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sldIdLst>
    <p:sldId id="256" r:id="rId2"/>
    <p:sldId id="298" r:id="rId3"/>
    <p:sldId id="258" r:id="rId4"/>
    <p:sldId id="288" r:id="rId5"/>
    <p:sldId id="289" r:id="rId6"/>
    <p:sldId id="290" r:id="rId7"/>
    <p:sldId id="291" r:id="rId8"/>
    <p:sldId id="292" r:id="rId9"/>
    <p:sldId id="293" r:id="rId10"/>
    <p:sldId id="294" r:id="rId11"/>
    <p:sldId id="295" r:id="rId12"/>
    <p:sldId id="259" r:id="rId13"/>
    <p:sldId id="347" r:id="rId14"/>
    <p:sldId id="361" r:id="rId15"/>
    <p:sldId id="260" r:id="rId16"/>
    <p:sldId id="275" r:id="rId17"/>
    <p:sldId id="277" r:id="rId18"/>
    <p:sldId id="278" r:id="rId19"/>
    <p:sldId id="279" r:id="rId20"/>
    <p:sldId id="283" r:id="rId21"/>
    <p:sldId id="284" r:id="rId22"/>
    <p:sldId id="285" r:id="rId23"/>
    <p:sldId id="281" r:id="rId24"/>
    <p:sldId id="280" r:id="rId25"/>
    <p:sldId id="257" r:id="rId26"/>
    <p:sldId id="299" r:id="rId27"/>
    <p:sldId id="301" r:id="rId28"/>
    <p:sldId id="302" r:id="rId29"/>
    <p:sldId id="305" r:id="rId30"/>
    <p:sldId id="303" r:id="rId31"/>
    <p:sldId id="261" r:id="rId32"/>
    <p:sldId id="286" r:id="rId33"/>
    <p:sldId id="262" r:id="rId34"/>
    <p:sldId id="263" r:id="rId35"/>
    <p:sldId id="265" r:id="rId36"/>
    <p:sldId id="264" r:id="rId37"/>
    <p:sldId id="304" r:id="rId38"/>
    <p:sldId id="296" r:id="rId39"/>
    <p:sldId id="306" r:id="rId40"/>
    <p:sldId id="297" r:id="rId41"/>
    <p:sldId id="287" r:id="rId4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9FF66"/>
    <a:srgbClr val="008000"/>
    <a:srgbClr val="66FF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9" autoAdjust="0"/>
    <p:restoredTop sz="90929"/>
  </p:normalViewPr>
  <p:slideViewPr>
    <p:cSldViewPr snapToGrid="0">
      <p:cViewPr varScale="1">
        <p:scale>
          <a:sx n="118" d="100"/>
          <a:sy n="118" d="100"/>
        </p:scale>
        <p:origin x="6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Nitto%20Denko%202010\market%20share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7.96225327325417E-3"/>
          <c:y val="2.9871017928170408E-2"/>
          <c:w val="0.53371856841594156"/>
          <c:h val="0.94025796414365959"/>
        </c:manualLayout>
      </c:layout>
      <c:pieChart>
        <c:varyColors val="1"/>
        <c:ser>
          <c:idx val="0"/>
          <c:order val="0"/>
          <c:cat>
            <c:strRef>
              <c:f>Sheet1!$A$1:$A$10</c:f>
              <c:strCache>
                <c:ptCount val="10"/>
                <c:pt idx="0">
                  <c:v>Roche Diagnostics</c:v>
                </c:pt>
                <c:pt idx="1">
                  <c:v>Lifescan</c:v>
                </c:pt>
                <c:pt idx="2">
                  <c:v>Bayer Diagnostics</c:v>
                </c:pt>
                <c:pt idx="3">
                  <c:v>Abbott</c:v>
                </c:pt>
                <c:pt idx="4">
                  <c:v>Molecular Devices Corporation</c:v>
                </c:pt>
                <c:pt idx="5">
                  <c:v>Affymetrix</c:v>
                </c:pt>
                <c:pt idx="6">
                  <c:v>Nova biomedical</c:v>
                </c:pt>
                <c:pt idx="7">
                  <c:v>Biacore</c:v>
                </c:pt>
                <c:pt idx="8">
                  <c:v>Others</c:v>
                </c:pt>
                <c:pt idx="9">
                  <c:v>China</c:v>
                </c:pt>
              </c:strCache>
            </c:strRef>
          </c:cat>
          <c:val>
            <c:numRef>
              <c:f>Sheet1!$B$1:$B$10</c:f>
              <c:numCache>
                <c:formatCode>General</c:formatCode>
                <c:ptCount val="10"/>
                <c:pt idx="0">
                  <c:v>2679</c:v>
                </c:pt>
                <c:pt idx="1">
                  <c:v>2440</c:v>
                </c:pt>
                <c:pt idx="2">
                  <c:v>1607</c:v>
                </c:pt>
                <c:pt idx="3">
                  <c:v>1300</c:v>
                </c:pt>
                <c:pt idx="4">
                  <c:v>650</c:v>
                </c:pt>
                <c:pt idx="5">
                  <c:v>327</c:v>
                </c:pt>
                <c:pt idx="6">
                  <c:v>89</c:v>
                </c:pt>
                <c:pt idx="7">
                  <c:v>88</c:v>
                </c:pt>
                <c:pt idx="8">
                  <c:v>104</c:v>
                </c:pt>
                <c:pt idx="9">
                  <c:v>3590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134-4B4B-AE1B-91CBFB36E9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egendEntry>
        <c:idx val="0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1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2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3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4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5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6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7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8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egendEntry>
        <c:idx val="9"/>
        <c:txPr>
          <a:bodyPr/>
          <a:lstStyle/>
          <a:p>
            <a:pPr>
              <a:defRPr sz="1800">
                <a:solidFill>
                  <a:schemeClr val="accent1"/>
                </a:solidFill>
                <a:latin typeface="Arial Narrow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56758745619225337"/>
          <c:y val="2.0973859331239867E-3"/>
          <c:w val="0.43241254380774896"/>
          <c:h val="0.98494303979623321"/>
        </c:manualLayout>
      </c:layout>
      <c:overlay val="0"/>
      <c:txPr>
        <a:bodyPr/>
        <a:lstStyle/>
        <a:p>
          <a:pPr>
            <a:defRPr sz="1400">
              <a:solidFill>
                <a:schemeClr val="accent1"/>
              </a:solidFill>
              <a:latin typeface="Arial Narrow" pitchFamily="34" charset="0"/>
            </a:defRPr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434085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1896266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65925" y="152400"/>
            <a:ext cx="2200275" cy="6477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65100" y="152400"/>
            <a:ext cx="6448425" cy="64770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337972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069916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964381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7800" y="3622675"/>
            <a:ext cx="4318000" cy="3006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3622675"/>
            <a:ext cx="4318000" cy="3006725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83647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541937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2949604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1636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4948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4221820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1031">
            <a:extLst>
              <a:ext uri="{FF2B5EF4-FFF2-40B4-BE49-F238E27FC236}">
                <a16:creationId xmlns:a16="http://schemas.microsoft.com/office/drawing/2014/main" id="{3AD8CE55-A50C-439D-8255-8A0C1E3358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152400"/>
            <a:ext cx="4292600" cy="609600"/>
          </a:xfrm>
          <a:prstGeom prst="rect">
            <a:avLst/>
          </a:prstGeom>
          <a:solidFill>
            <a:srgbClr val="66FFFF"/>
          </a:solidFill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Nadpis</a:t>
            </a:r>
          </a:p>
        </p:txBody>
      </p:sp>
      <p:sp>
        <p:nvSpPr>
          <p:cNvPr id="5131" name="Rectangle 1035">
            <a:extLst>
              <a:ext uri="{FF2B5EF4-FFF2-40B4-BE49-F238E27FC236}">
                <a16:creationId xmlns:a16="http://schemas.microsoft.com/office/drawing/2014/main" id="{9280EA40-9492-4F32-99E7-B77E1E8E962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77800" y="3622675"/>
            <a:ext cx="8788400" cy="300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accent1"/>
          </a:solidFill>
          <a:effectLst>
            <a:outerShdw blurRad="38100" dist="38100" dir="2700000" algn="tl">
              <a:srgbClr val="000000"/>
            </a:outerShdw>
          </a:effectLst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n"/>
        <a:defRPr sz="2400" b="1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Times New Roman" panose="02020603050405020304" pitchFamily="18" charset="0"/>
        <a:buChar char="–"/>
        <a:defRPr sz="2000" b="1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defRPr sz="2400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anose="05000000000000000000" pitchFamily="2" charset="2"/>
        <a:buChar char="n"/>
        <a:defRPr sz="2000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 kern="1200">
          <a:solidFill>
            <a:schemeClr val="bg2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wmf"/><Relationship Id="rId9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jpeg"/><Relationship Id="rId11" Type="http://schemas.openxmlformats.org/officeDocument/2006/relationships/image" Target="../media/image1.png"/><Relationship Id="rId5" Type="http://schemas.openxmlformats.org/officeDocument/2006/relationships/image" Target="../media/image2.jpeg"/><Relationship Id="rId10" Type="http://schemas.openxmlformats.org/officeDocument/2006/relationships/image" Target="../media/image6.jpeg"/><Relationship Id="rId4" Type="http://schemas.openxmlformats.org/officeDocument/2006/relationships/chart" Target="../charts/chart1.xml"/><Relationship Id="rId9" Type="http://schemas.openxmlformats.org/officeDocument/2006/relationships/hyperlink" Target="http://www.beijingyicheng.com.cn/jccp/5.htm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jpeg"/><Relationship Id="rId3" Type="http://schemas.openxmlformats.org/officeDocument/2006/relationships/audio" Target="../media/media26.m4a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microsoft.com/office/2007/relationships/media" Target="../media/media26.m4a"/><Relationship Id="rId1" Type="http://schemas.openxmlformats.org/officeDocument/2006/relationships/tags" Target="../tags/tag3.xml"/><Relationship Id="rId6" Type="http://schemas.openxmlformats.org/officeDocument/2006/relationships/slide" Target="slide40.xml"/><Relationship Id="rId11" Type="http://schemas.openxmlformats.org/officeDocument/2006/relationships/image" Target="../media/image24.jpeg"/><Relationship Id="rId5" Type="http://schemas.openxmlformats.org/officeDocument/2006/relationships/image" Target="../media/image20.jpeg"/><Relationship Id="rId10" Type="http://schemas.openxmlformats.org/officeDocument/2006/relationships/hyperlink" Target="http://images.google.com/imgres?imgurl=http://www.austinexploration.com/images/Navigation/QuestionMarks.jpg&amp;imgrefurl=http://www.austinexploration.com/Learn.html&amp;h=421&amp;w=400&amp;sz=13&amp;hl=en&amp;start=6&amp;usg=__S2qkCbIoIPMVk7I8RBeuIfa2Glw=&amp;tbnid=DshjZcyFnKw8hM:&amp;tbnh=125&amp;tbnw=119&amp;prev=/images?q=question+marks&amp;gbv=2&amp;hl=en" TargetMode="Externa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3.png"/><Relationship Id="rId1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32.png"/><Relationship Id="rId5" Type="http://schemas.openxmlformats.org/officeDocument/2006/relationships/image" Target="../media/image31.jpg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media39.m4a"/><Relationship Id="rId7" Type="http://schemas.openxmlformats.org/officeDocument/2006/relationships/image" Target="../media/image43.png"/><Relationship Id="rId2" Type="http://schemas.microsoft.com/office/2007/relationships/media" Target="../media/media39.m4a"/><Relationship Id="rId1" Type="http://schemas.openxmlformats.org/officeDocument/2006/relationships/tags" Target="../tags/tag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1.pn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>
            <a:extLst>
              <a:ext uri="{FF2B5EF4-FFF2-40B4-BE49-F238E27FC236}">
                <a16:creationId xmlns:a16="http://schemas.microsoft.com/office/drawing/2014/main" id="{359A4395-9D38-4F46-A434-7C4AF657827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311400" y="701675"/>
            <a:ext cx="3176588" cy="892175"/>
          </a:xfrm>
        </p:spPr>
        <p:txBody>
          <a:bodyPr anchor="ctr"/>
          <a:lstStyle/>
          <a:p>
            <a:pPr eaLnBrk="1" hangingPunct="1">
              <a:defRPr/>
            </a:pPr>
            <a:r>
              <a:rPr lang="cs-CZ" altLang="cs-CZ" sz="4800" b="1"/>
              <a:t>Závěr</a:t>
            </a:r>
          </a:p>
        </p:txBody>
      </p:sp>
      <p:sp>
        <p:nvSpPr>
          <p:cNvPr id="4099" name="Rectangle 1027">
            <a:extLst>
              <a:ext uri="{FF2B5EF4-FFF2-40B4-BE49-F238E27FC236}">
                <a16:creationId xmlns:a16="http://schemas.microsoft.com/office/drawing/2014/main" id="{94D6DE31-AEEE-4573-8CA3-7E961001789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55725" y="2605088"/>
            <a:ext cx="6400800" cy="1225550"/>
          </a:xfrm>
        </p:spPr>
        <p:txBody>
          <a:bodyPr/>
          <a:lstStyle/>
          <a:p>
            <a:pPr algn="l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 b="0"/>
              <a:t> </a:t>
            </a:r>
            <a:r>
              <a:rPr lang="cs-CZ" altLang="cs-CZ" sz="2800"/>
              <a:t>biosensory v praxi</a:t>
            </a:r>
          </a:p>
          <a:p>
            <a:pPr algn="l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800"/>
              <a:t> perspektivy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9D6A562-356C-41E3-A71B-EB3DCC40EA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8"/>
    </mc:Choice>
    <mc:Fallback>
      <p:transition spd="slow" advTm="85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CF1928AE-5410-45F7-9202-C8910B92F2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550" y="1547813"/>
            <a:ext cx="6480175" cy="496728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grpSp>
        <p:nvGrpSpPr>
          <p:cNvPr id="12291" name="Group 3">
            <a:extLst>
              <a:ext uri="{FF2B5EF4-FFF2-40B4-BE49-F238E27FC236}">
                <a16:creationId xmlns:a16="http://schemas.microsoft.com/office/drawing/2014/main" id="{272F663E-97B3-4F86-9FE3-8301081910CD}"/>
              </a:ext>
            </a:extLst>
          </p:cNvPr>
          <p:cNvGrpSpPr>
            <a:grpSpLocks/>
          </p:cNvGrpSpPr>
          <p:nvPr/>
        </p:nvGrpSpPr>
        <p:grpSpPr bwMode="auto">
          <a:xfrm>
            <a:off x="960438" y="1671638"/>
            <a:ext cx="6210300" cy="4692650"/>
            <a:chOff x="605" y="787"/>
            <a:chExt cx="3912" cy="2956"/>
          </a:xfrm>
        </p:grpSpPr>
        <p:grpSp>
          <p:nvGrpSpPr>
            <p:cNvPr id="12298" name="Group 4">
              <a:extLst>
                <a:ext uri="{FF2B5EF4-FFF2-40B4-BE49-F238E27FC236}">
                  <a16:creationId xmlns:a16="http://schemas.microsoft.com/office/drawing/2014/main" id="{F96681F5-7184-4831-BCC9-04D699F549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70" y="787"/>
              <a:ext cx="3747" cy="2956"/>
              <a:chOff x="770" y="787"/>
              <a:chExt cx="3747" cy="2956"/>
            </a:xfrm>
          </p:grpSpPr>
          <p:sp>
            <p:nvSpPr>
              <p:cNvPr id="13083" name="Rectangle 5">
                <a:extLst>
                  <a:ext uri="{FF2B5EF4-FFF2-40B4-BE49-F238E27FC236}">
                    <a16:creationId xmlns:a16="http://schemas.microsoft.com/office/drawing/2014/main" id="{2875A8F4-36EA-42B7-97AF-380E3B1F93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" y="846"/>
                <a:ext cx="3428" cy="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3084" name="Rectangle 6">
                <a:extLst>
                  <a:ext uri="{FF2B5EF4-FFF2-40B4-BE49-F238E27FC236}">
                    <a16:creationId xmlns:a16="http://schemas.microsoft.com/office/drawing/2014/main" id="{4369069C-9582-4421-BF18-61A1E97D3F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833"/>
                <a:ext cx="3428" cy="2702"/>
              </a:xfrm>
              <a:prstGeom prst="rect">
                <a:avLst/>
              </a:prstGeom>
              <a:noFill/>
              <a:ln w="20638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3085" name="Line 7">
                <a:extLst>
                  <a:ext uri="{FF2B5EF4-FFF2-40B4-BE49-F238E27FC236}">
                    <a16:creationId xmlns:a16="http://schemas.microsoft.com/office/drawing/2014/main" id="{DC45D16A-9C5E-417E-9BB5-62E3616AFC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6" name="Freeform 8">
                <a:extLst>
                  <a:ext uri="{FF2B5EF4-FFF2-40B4-BE49-F238E27FC236}">
                    <a16:creationId xmlns:a16="http://schemas.microsoft.com/office/drawing/2014/main" id="{7E5DC4CF-874D-45BE-AD09-029C4A7B2C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833"/>
                <a:ext cx="3428" cy="2702"/>
              </a:xfrm>
              <a:custGeom>
                <a:avLst/>
                <a:gdLst>
                  <a:gd name="T0" fmla="*/ 0 w 6856"/>
                  <a:gd name="T1" fmla="*/ 2702 h 5404"/>
                  <a:gd name="T2" fmla="*/ 3428 w 6856"/>
                  <a:gd name="T3" fmla="*/ 2702 h 5404"/>
                  <a:gd name="T4" fmla="*/ 3428 w 6856"/>
                  <a:gd name="T5" fmla="*/ 0 h 54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56" h="5404">
                    <a:moveTo>
                      <a:pt x="0" y="5404"/>
                    </a:moveTo>
                    <a:lnTo>
                      <a:pt x="6856" y="5404"/>
                    </a:lnTo>
                    <a:lnTo>
                      <a:pt x="685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7" name="Line 9">
                <a:extLst>
                  <a:ext uri="{FF2B5EF4-FFF2-40B4-BE49-F238E27FC236}">
                    <a16:creationId xmlns:a16="http://schemas.microsoft.com/office/drawing/2014/main" id="{511EB9A0-475C-4078-A7B6-C6DC17B7FB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8" name="Line 10">
                <a:extLst>
                  <a:ext uri="{FF2B5EF4-FFF2-40B4-BE49-F238E27FC236}">
                    <a16:creationId xmlns:a16="http://schemas.microsoft.com/office/drawing/2014/main" id="{CC4DC4A8-4516-4D99-A9F7-ADB702FA6D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535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9" name="Line 11">
                <a:extLst>
                  <a:ext uri="{FF2B5EF4-FFF2-40B4-BE49-F238E27FC236}">
                    <a16:creationId xmlns:a16="http://schemas.microsoft.com/office/drawing/2014/main" id="{BCEEE069-787C-46A5-84CE-035A413541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0" name="Line 12">
                <a:extLst>
                  <a:ext uri="{FF2B5EF4-FFF2-40B4-BE49-F238E27FC236}">
                    <a16:creationId xmlns:a16="http://schemas.microsoft.com/office/drawing/2014/main" id="{5A55BCA2-DE5F-40F0-8C85-8CAC7B4CF3C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1" name="Line 13">
                <a:extLst>
                  <a:ext uri="{FF2B5EF4-FFF2-40B4-BE49-F238E27FC236}">
                    <a16:creationId xmlns:a16="http://schemas.microsoft.com/office/drawing/2014/main" id="{F70792AD-E36A-4198-8B34-D9F80593423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6" name="Rectangle 14">
                <a:extLst>
                  <a:ext uri="{FF2B5EF4-FFF2-40B4-BE49-F238E27FC236}">
                    <a16:creationId xmlns:a16="http://schemas.microsoft.com/office/drawing/2014/main" id="{09050753-DAD6-42FF-BE7E-CE208B6C37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AChE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93" name="Line 15">
                <a:extLst>
                  <a:ext uri="{FF2B5EF4-FFF2-40B4-BE49-F238E27FC236}">
                    <a16:creationId xmlns:a16="http://schemas.microsoft.com/office/drawing/2014/main" id="{4C34858F-66FC-4BA0-BE27-CBD07F0DE2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4" name="Line 16">
                <a:extLst>
                  <a:ext uri="{FF2B5EF4-FFF2-40B4-BE49-F238E27FC236}">
                    <a16:creationId xmlns:a16="http://schemas.microsoft.com/office/drawing/2014/main" id="{E8F758EE-F69E-46F0-B4D4-6CA188F2E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7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49" name="Rectangle 17">
                <a:extLst>
                  <a:ext uri="{FF2B5EF4-FFF2-40B4-BE49-F238E27FC236}">
                    <a16:creationId xmlns:a16="http://schemas.microsoft.com/office/drawing/2014/main" id="{9D0BA8B3-D9EF-4ED6-8055-265FB3DD47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3570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TYR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96" name="Line 18">
                <a:extLst>
                  <a:ext uri="{FF2B5EF4-FFF2-40B4-BE49-F238E27FC236}">
                    <a16:creationId xmlns:a16="http://schemas.microsoft.com/office/drawing/2014/main" id="{0F7C2772-0E1C-4B7F-98E4-30862D72DD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3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97" name="Line 19">
                <a:extLst>
                  <a:ext uri="{FF2B5EF4-FFF2-40B4-BE49-F238E27FC236}">
                    <a16:creationId xmlns:a16="http://schemas.microsoft.com/office/drawing/2014/main" id="{BDE11379-E1F4-45F8-87DE-4A307F8D6D0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3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2" name="Rectangle 20">
                <a:extLst>
                  <a:ext uri="{FF2B5EF4-FFF2-40B4-BE49-F238E27FC236}">
                    <a16:creationId xmlns:a16="http://schemas.microsoft.com/office/drawing/2014/main" id="{A5F245D1-F05F-4225-A59D-2D012B3141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3570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TYR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99" name="Line 21">
                <a:extLst>
                  <a:ext uri="{FF2B5EF4-FFF2-40B4-BE49-F238E27FC236}">
                    <a16:creationId xmlns:a16="http://schemas.microsoft.com/office/drawing/2014/main" id="{6A140D68-7AD3-4194-ACF5-2B0BEDC4F5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0" name="Line 22">
                <a:extLst>
                  <a:ext uri="{FF2B5EF4-FFF2-40B4-BE49-F238E27FC236}">
                    <a16:creationId xmlns:a16="http://schemas.microsoft.com/office/drawing/2014/main" id="{6C1F7063-E5F9-4531-8D90-2E89186D93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5" name="Rectangle 23">
                <a:extLst>
                  <a:ext uri="{FF2B5EF4-FFF2-40B4-BE49-F238E27FC236}">
                    <a16:creationId xmlns:a16="http://schemas.microsoft.com/office/drawing/2014/main" id="{7C2D4333-A832-4F7E-A7CF-C35D734B48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3570"/>
                <a:ext cx="3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HRP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02" name="Line 24">
                <a:extLst>
                  <a:ext uri="{FF2B5EF4-FFF2-40B4-BE49-F238E27FC236}">
                    <a16:creationId xmlns:a16="http://schemas.microsoft.com/office/drawing/2014/main" id="{CCC6A5DC-D8FC-44E7-A48D-1189858E50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5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3" name="Line 25">
                <a:extLst>
                  <a:ext uri="{FF2B5EF4-FFF2-40B4-BE49-F238E27FC236}">
                    <a16:creationId xmlns:a16="http://schemas.microsoft.com/office/drawing/2014/main" id="{4B302315-CE9D-4701-8536-0BDD77CD37E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58" name="Rectangle 26">
                <a:extLst>
                  <a:ext uri="{FF2B5EF4-FFF2-40B4-BE49-F238E27FC236}">
                    <a16:creationId xmlns:a16="http://schemas.microsoft.com/office/drawing/2014/main" id="{C21FA062-5DF6-42ED-9C1D-DF607AA84C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3570"/>
                <a:ext cx="3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HRP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05" name="Line 27">
                <a:extLst>
                  <a:ext uri="{FF2B5EF4-FFF2-40B4-BE49-F238E27FC236}">
                    <a16:creationId xmlns:a16="http://schemas.microsoft.com/office/drawing/2014/main" id="{170429E4-49A1-4DDD-96C5-70187FA748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1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6" name="Line 28">
                <a:extLst>
                  <a:ext uri="{FF2B5EF4-FFF2-40B4-BE49-F238E27FC236}">
                    <a16:creationId xmlns:a16="http://schemas.microsoft.com/office/drawing/2014/main" id="{2D4EEC62-EEED-415C-BFAA-7F82E73D0DC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1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1" name="Rectangle 29">
                <a:extLst>
                  <a:ext uri="{FF2B5EF4-FFF2-40B4-BE49-F238E27FC236}">
                    <a16:creationId xmlns:a16="http://schemas.microsoft.com/office/drawing/2014/main" id="{9F67ADC0-8F33-490A-B055-F79C9A1A0C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570"/>
                <a:ext cx="1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Pt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08" name="Line 30">
                <a:extLst>
                  <a:ext uri="{FF2B5EF4-FFF2-40B4-BE49-F238E27FC236}">
                    <a16:creationId xmlns:a16="http://schemas.microsoft.com/office/drawing/2014/main" id="{CA06D24C-D8D7-4E1A-ADC7-F814A63B9E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8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09" name="Line 31">
                <a:extLst>
                  <a:ext uri="{FF2B5EF4-FFF2-40B4-BE49-F238E27FC236}">
                    <a16:creationId xmlns:a16="http://schemas.microsoft.com/office/drawing/2014/main" id="{A4035028-D1EA-4E93-B527-6FE6DA8AC4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4" name="Rectangle 32">
                <a:extLst>
                  <a:ext uri="{FF2B5EF4-FFF2-40B4-BE49-F238E27FC236}">
                    <a16:creationId xmlns:a16="http://schemas.microsoft.com/office/drawing/2014/main" id="{A52F27AC-846B-4B29-9184-CB782DFA05A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BChE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11" name="Line 33">
                <a:extLst>
                  <a:ext uri="{FF2B5EF4-FFF2-40B4-BE49-F238E27FC236}">
                    <a16:creationId xmlns:a16="http://schemas.microsoft.com/office/drawing/2014/main" id="{ACF72B49-BACE-4831-AD0B-ECD25E82F8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4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2" name="Line 34">
                <a:extLst>
                  <a:ext uri="{FF2B5EF4-FFF2-40B4-BE49-F238E27FC236}">
                    <a16:creationId xmlns:a16="http://schemas.microsoft.com/office/drawing/2014/main" id="{66E96702-1970-4990-9122-D9E30D2C54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67" name="Rectangle 35">
                <a:extLst>
                  <a:ext uri="{FF2B5EF4-FFF2-40B4-BE49-F238E27FC236}">
                    <a16:creationId xmlns:a16="http://schemas.microsoft.com/office/drawing/2014/main" id="{345FA820-271B-4D53-87B2-4C0A3AA6BC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AChE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14" name="Line 36">
                <a:extLst>
                  <a:ext uri="{FF2B5EF4-FFF2-40B4-BE49-F238E27FC236}">
                    <a16:creationId xmlns:a16="http://schemas.microsoft.com/office/drawing/2014/main" id="{95D2FC07-05CC-49D3-B230-181D45C70B6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9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5" name="Line 37">
                <a:extLst>
                  <a:ext uri="{FF2B5EF4-FFF2-40B4-BE49-F238E27FC236}">
                    <a16:creationId xmlns:a16="http://schemas.microsoft.com/office/drawing/2014/main" id="{3FC9A86A-FD30-4B46-8AF3-822F03E5F8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9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6" name="Line 38">
                <a:extLst>
                  <a:ext uri="{FF2B5EF4-FFF2-40B4-BE49-F238E27FC236}">
                    <a16:creationId xmlns:a16="http://schemas.microsoft.com/office/drawing/2014/main" id="{269331F4-387B-4663-98A1-D8C1BF95A2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535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17" name="Line 39">
                <a:extLst>
                  <a:ext uri="{FF2B5EF4-FFF2-40B4-BE49-F238E27FC236}">
                    <a16:creationId xmlns:a16="http://schemas.microsoft.com/office/drawing/2014/main" id="{4E263DC4-FF08-4D13-9546-8363258F84A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3535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72" name="Rectangle 40">
                <a:extLst>
                  <a:ext uri="{FF2B5EF4-FFF2-40B4-BE49-F238E27FC236}">
                    <a16:creationId xmlns:a16="http://schemas.microsoft.com/office/drawing/2014/main" id="{6DEE7B67-F5E2-4F5C-AB69-96CBE67751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3470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-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073" name="Rectangle 41">
                <a:extLst>
                  <a:ext uri="{FF2B5EF4-FFF2-40B4-BE49-F238E27FC236}">
                    <a16:creationId xmlns:a16="http://schemas.microsoft.com/office/drawing/2014/main" id="{47C15733-F001-4CA1-983C-6345F3E85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3470"/>
                <a:ext cx="2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0.5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20" name="Line 42">
                <a:extLst>
                  <a:ext uri="{FF2B5EF4-FFF2-40B4-BE49-F238E27FC236}">
                    <a16:creationId xmlns:a16="http://schemas.microsoft.com/office/drawing/2014/main" id="{FF6A3FC9-19A7-42C1-9249-86075F8424A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258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1" name="Line 43">
                <a:extLst>
                  <a:ext uri="{FF2B5EF4-FFF2-40B4-BE49-F238E27FC236}">
                    <a16:creationId xmlns:a16="http://schemas.microsoft.com/office/drawing/2014/main" id="{0F5B151A-3923-4062-8AB0-C9A59FE1B9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3258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2" name="Line 44">
                <a:extLst>
                  <a:ext uri="{FF2B5EF4-FFF2-40B4-BE49-F238E27FC236}">
                    <a16:creationId xmlns:a16="http://schemas.microsoft.com/office/drawing/2014/main" id="{D3963FB7-2AD5-418D-A6C4-7685DFE3BFB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989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3" name="Line 45">
                <a:extLst>
                  <a:ext uri="{FF2B5EF4-FFF2-40B4-BE49-F238E27FC236}">
                    <a16:creationId xmlns:a16="http://schemas.microsoft.com/office/drawing/2014/main" id="{4A6F13BC-270A-404A-B911-963680749E7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989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4" name="Line 46">
                <a:extLst>
                  <a:ext uri="{FF2B5EF4-FFF2-40B4-BE49-F238E27FC236}">
                    <a16:creationId xmlns:a16="http://schemas.microsoft.com/office/drawing/2014/main" id="{7510B1CE-A1E3-4DC2-AC49-C698B90A3C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721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5" name="Line 47">
                <a:extLst>
                  <a:ext uri="{FF2B5EF4-FFF2-40B4-BE49-F238E27FC236}">
                    <a16:creationId xmlns:a16="http://schemas.microsoft.com/office/drawing/2014/main" id="{B44EC4AB-A25B-4EF3-9C03-9E71F26ADE5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721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6" name="Line 48">
                <a:extLst>
                  <a:ext uri="{FF2B5EF4-FFF2-40B4-BE49-F238E27FC236}">
                    <a16:creationId xmlns:a16="http://schemas.microsoft.com/office/drawing/2014/main" id="{D3D037D2-2D61-42EB-9820-FE781AC154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453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7" name="Line 49">
                <a:extLst>
                  <a:ext uri="{FF2B5EF4-FFF2-40B4-BE49-F238E27FC236}">
                    <a16:creationId xmlns:a16="http://schemas.microsoft.com/office/drawing/2014/main" id="{BC93999A-F1F3-4968-A319-1A7AEE6FF3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453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8" name="Line 50">
                <a:extLst>
                  <a:ext uri="{FF2B5EF4-FFF2-40B4-BE49-F238E27FC236}">
                    <a16:creationId xmlns:a16="http://schemas.microsoft.com/office/drawing/2014/main" id="{BF822E20-3FC6-4061-AD07-F75828BB95F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184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29" name="Line 51">
                <a:extLst>
                  <a:ext uri="{FF2B5EF4-FFF2-40B4-BE49-F238E27FC236}">
                    <a16:creationId xmlns:a16="http://schemas.microsoft.com/office/drawing/2014/main" id="{973233E8-510E-4330-A270-0475C9D292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184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84" name="Rectangle 52">
                <a:extLst>
                  <a:ext uri="{FF2B5EF4-FFF2-40B4-BE49-F238E27FC236}">
                    <a16:creationId xmlns:a16="http://schemas.microsoft.com/office/drawing/2014/main" id="{641468C6-A3EA-4E78-905B-5423658DD7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" y="2111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31" name="Line 53">
                <a:extLst>
                  <a:ext uri="{FF2B5EF4-FFF2-40B4-BE49-F238E27FC236}">
                    <a16:creationId xmlns:a16="http://schemas.microsoft.com/office/drawing/2014/main" id="{BD49B4E1-4703-4A21-B87B-2D8BC0447C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908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2" name="Line 54">
                <a:extLst>
                  <a:ext uri="{FF2B5EF4-FFF2-40B4-BE49-F238E27FC236}">
                    <a16:creationId xmlns:a16="http://schemas.microsoft.com/office/drawing/2014/main" id="{3DA50262-E5C0-474F-B006-6E93076ECC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908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3" name="Line 55">
                <a:extLst>
                  <a:ext uri="{FF2B5EF4-FFF2-40B4-BE49-F238E27FC236}">
                    <a16:creationId xmlns:a16="http://schemas.microsoft.com/office/drawing/2014/main" id="{9DED5958-D423-41F9-9883-619B777C8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639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4" name="Line 56">
                <a:extLst>
                  <a:ext uri="{FF2B5EF4-FFF2-40B4-BE49-F238E27FC236}">
                    <a16:creationId xmlns:a16="http://schemas.microsoft.com/office/drawing/2014/main" id="{A89CC825-3508-4FC7-99F2-2FD8EFFE68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639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5" name="Line 57">
                <a:extLst>
                  <a:ext uri="{FF2B5EF4-FFF2-40B4-BE49-F238E27FC236}">
                    <a16:creationId xmlns:a16="http://schemas.microsoft.com/office/drawing/2014/main" id="{766147B9-3937-4AB1-B4CF-4A1DE61E7C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371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6" name="Line 58">
                <a:extLst>
                  <a:ext uri="{FF2B5EF4-FFF2-40B4-BE49-F238E27FC236}">
                    <a16:creationId xmlns:a16="http://schemas.microsoft.com/office/drawing/2014/main" id="{923EA947-4276-47B8-B4A3-A5D2C0A7B70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371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7" name="Line 59">
                <a:extLst>
                  <a:ext uri="{FF2B5EF4-FFF2-40B4-BE49-F238E27FC236}">
                    <a16:creationId xmlns:a16="http://schemas.microsoft.com/office/drawing/2014/main" id="{F3E2D4A5-C282-4885-A789-AD484CED19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102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8" name="Line 60">
                <a:extLst>
                  <a:ext uri="{FF2B5EF4-FFF2-40B4-BE49-F238E27FC236}">
                    <a16:creationId xmlns:a16="http://schemas.microsoft.com/office/drawing/2014/main" id="{B36A3218-98BA-4498-A9A2-73D0285418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102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39" name="Line 61">
                <a:extLst>
                  <a:ext uri="{FF2B5EF4-FFF2-40B4-BE49-F238E27FC236}">
                    <a16:creationId xmlns:a16="http://schemas.microsoft.com/office/drawing/2014/main" id="{5C8AF69A-5E8A-4A2D-BA4D-4134DC11432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0" name="Line 62">
                <a:extLst>
                  <a:ext uri="{FF2B5EF4-FFF2-40B4-BE49-F238E27FC236}">
                    <a16:creationId xmlns:a16="http://schemas.microsoft.com/office/drawing/2014/main" id="{8373B160-F53A-4C46-8B0F-11CD3E4FF6C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833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095" name="Rectangle 63">
                <a:extLst>
                  <a:ext uri="{FF2B5EF4-FFF2-40B4-BE49-F238E27FC236}">
                    <a16:creationId xmlns:a16="http://schemas.microsoft.com/office/drawing/2014/main" id="{94836BD5-2124-48DB-9520-151829E426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" y="787"/>
                <a:ext cx="2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0.5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142" name="Line 64">
                <a:extLst>
                  <a:ext uri="{FF2B5EF4-FFF2-40B4-BE49-F238E27FC236}">
                    <a16:creationId xmlns:a16="http://schemas.microsoft.com/office/drawing/2014/main" id="{FD414B57-4257-47F8-9478-CCD22DCA10A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3" name="Freeform 65">
                <a:extLst>
                  <a:ext uri="{FF2B5EF4-FFF2-40B4-BE49-F238E27FC236}">
                    <a16:creationId xmlns:a16="http://schemas.microsoft.com/office/drawing/2014/main" id="{97BF149A-3C54-409A-B74F-7ADB943D76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833"/>
                <a:ext cx="3428" cy="2702"/>
              </a:xfrm>
              <a:custGeom>
                <a:avLst/>
                <a:gdLst>
                  <a:gd name="T0" fmla="*/ 0 w 6856"/>
                  <a:gd name="T1" fmla="*/ 2702 h 5404"/>
                  <a:gd name="T2" fmla="*/ 3428 w 6856"/>
                  <a:gd name="T3" fmla="*/ 2702 h 5404"/>
                  <a:gd name="T4" fmla="*/ 3428 w 6856"/>
                  <a:gd name="T5" fmla="*/ 0 h 54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56" h="5404">
                    <a:moveTo>
                      <a:pt x="0" y="5404"/>
                    </a:moveTo>
                    <a:lnTo>
                      <a:pt x="6856" y="5404"/>
                    </a:lnTo>
                    <a:lnTo>
                      <a:pt x="685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4" name="Line 66">
                <a:extLst>
                  <a:ext uri="{FF2B5EF4-FFF2-40B4-BE49-F238E27FC236}">
                    <a16:creationId xmlns:a16="http://schemas.microsoft.com/office/drawing/2014/main" id="{D8635BE2-F627-4236-970F-DE43569DAA9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5" name="Freeform 67">
                <a:extLst>
                  <a:ext uri="{FF2B5EF4-FFF2-40B4-BE49-F238E27FC236}">
                    <a16:creationId xmlns:a16="http://schemas.microsoft.com/office/drawing/2014/main" id="{87A83FA1-EAFE-437E-BE31-91D541FEE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054"/>
                <a:ext cx="339" cy="206"/>
              </a:xfrm>
              <a:custGeom>
                <a:avLst/>
                <a:gdLst>
                  <a:gd name="T0" fmla="*/ 0 w 678"/>
                  <a:gd name="T1" fmla="*/ 190 h 411"/>
                  <a:gd name="T2" fmla="*/ 8 w 678"/>
                  <a:gd name="T3" fmla="*/ 190 h 411"/>
                  <a:gd name="T4" fmla="*/ 16 w 678"/>
                  <a:gd name="T5" fmla="*/ 190 h 411"/>
                  <a:gd name="T6" fmla="*/ 24 w 678"/>
                  <a:gd name="T7" fmla="*/ 198 h 411"/>
                  <a:gd name="T8" fmla="*/ 32 w 678"/>
                  <a:gd name="T9" fmla="*/ 190 h 411"/>
                  <a:gd name="T10" fmla="*/ 32 w 678"/>
                  <a:gd name="T11" fmla="*/ 198 h 411"/>
                  <a:gd name="T12" fmla="*/ 39 w 678"/>
                  <a:gd name="T13" fmla="*/ 206 h 411"/>
                  <a:gd name="T14" fmla="*/ 39 w 678"/>
                  <a:gd name="T15" fmla="*/ 166 h 411"/>
                  <a:gd name="T16" fmla="*/ 47 w 678"/>
                  <a:gd name="T17" fmla="*/ 159 h 411"/>
                  <a:gd name="T18" fmla="*/ 47 w 678"/>
                  <a:gd name="T19" fmla="*/ 87 h 411"/>
                  <a:gd name="T20" fmla="*/ 56 w 678"/>
                  <a:gd name="T21" fmla="*/ 80 h 411"/>
                  <a:gd name="T22" fmla="*/ 56 w 678"/>
                  <a:gd name="T23" fmla="*/ 40 h 411"/>
                  <a:gd name="T24" fmla="*/ 63 w 678"/>
                  <a:gd name="T25" fmla="*/ 32 h 411"/>
                  <a:gd name="T26" fmla="*/ 63 w 678"/>
                  <a:gd name="T27" fmla="*/ 16 h 411"/>
                  <a:gd name="T28" fmla="*/ 71 w 678"/>
                  <a:gd name="T29" fmla="*/ 8 h 411"/>
                  <a:gd name="T30" fmla="*/ 79 w 678"/>
                  <a:gd name="T31" fmla="*/ 0 h 411"/>
                  <a:gd name="T32" fmla="*/ 79 w 678"/>
                  <a:gd name="T33" fmla="*/ 8 h 411"/>
                  <a:gd name="T34" fmla="*/ 79 w 678"/>
                  <a:gd name="T35" fmla="*/ 0 h 411"/>
                  <a:gd name="T36" fmla="*/ 87 w 678"/>
                  <a:gd name="T37" fmla="*/ 0 h 411"/>
                  <a:gd name="T38" fmla="*/ 95 w 678"/>
                  <a:gd name="T39" fmla="*/ 0 h 411"/>
                  <a:gd name="T40" fmla="*/ 103 w 678"/>
                  <a:gd name="T41" fmla="*/ 0 h 411"/>
                  <a:gd name="T42" fmla="*/ 111 w 678"/>
                  <a:gd name="T43" fmla="*/ 8 h 411"/>
                  <a:gd name="T44" fmla="*/ 126 w 678"/>
                  <a:gd name="T45" fmla="*/ 8 h 411"/>
                  <a:gd name="T46" fmla="*/ 118 w 678"/>
                  <a:gd name="T47" fmla="*/ 8 h 411"/>
                  <a:gd name="T48" fmla="*/ 126 w 678"/>
                  <a:gd name="T49" fmla="*/ 8 h 411"/>
                  <a:gd name="T50" fmla="*/ 134 w 678"/>
                  <a:gd name="T51" fmla="*/ 8 h 411"/>
                  <a:gd name="T52" fmla="*/ 143 w 678"/>
                  <a:gd name="T53" fmla="*/ 8 h 411"/>
                  <a:gd name="T54" fmla="*/ 150 w 678"/>
                  <a:gd name="T55" fmla="*/ 8 h 411"/>
                  <a:gd name="T56" fmla="*/ 158 w 678"/>
                  <a:gd name="T57" fmla="*/ 8 h 411"/>
                  <a:gd name="T58" fmla="*/ 166 w 678"/>
                  <a:gd name="T59" fmla="*/ 16 h 411"/>
                  <a:gd name="T60" fmla="*/ 174 w 678"/>
                  <a:gd name="T61" fmla="*/ 8 h 411"/>
                  <a:gd name="T62" fmla="*/ 174 w 678"/>
                  <a:gd name="T63" fmla="*/ 16 h 411"/>
                  <a:gd name="T64" fmla="*/ 182 w 678"/>
                  <a:gd name="T65" fmla="*/ 16 h 411"/>
                  <a:gd name="T66" fmla="*/ 190 w 678"/>
                  <a:gd name="T67" fmla="*/ 16 h 411"/>
                  <a:gd name="T68" fmla="*/ 198 w 678"/>
                  <a:gd name="T69" fmla="*/ 16 h 411"/>
                  <a:gd name="T70" fmla="*/ 205 w 678"/>
                  <a:gd name="T71" fmla="*/ 16 h 411"/>
                  <a:gd name="T72" fmla="*/ 213 w 678"/>
                  <a:gd name="T73" fmla="*/ 16 h 411"/>
                  <a:gd name="T74" fmla="*/ 221 w 678"/>
                  <a:gd name="T75" fmla="*/ 24 h 411"/>
                  <a:gd name="T76" fmla="*/ 229 w 678"/>
                  <a:gd name="T77" fmla="*/ 24 h 411"/>
                  <a:gd name="T78" fmla="*/ 237 w 678"/>
                  <a:gd name="T79" fmla="*/ 24 h 411"/>
                  <a:gd name="T80" fmla="*/ 245 w 678"/>
                  <a:gd name="T81" fmla="*/ 24 h 411"/>
                  <a:gd name="T82" fmla="*/ 253 w 678"/>
                  <a:gd name="T83" fmla="*/ 24 h 411"/>
                  <a:gd name="T84" fmla="*/ 261 w 678"/>
                  <a:gd name="T85" fmla="*/ 24 h 411"/>
                  <a:gd name="T86" fmla="*/ 269 w 678"/>
                  <a:gd name="T87" fmla="*/ 32 h 411"/>
                  <a:gd name="T88" fmla="*/ 277 w 678"/>
                  <a:gd name="T89" fmla="*/ 24 h 411"/>
                  <a:gd name="T90" fmla="*/ 284 w 678"/>
                  <a:gd name="T91" fmla="*/ 32 h 411"/>
                  <a:gd name="T92" fmla="*/ 284 w 678"/>
                  <a:gd name="T93" fmla="*/ 24 h 411"/>
                  <a:gd name="T94" fmla="*/ 284 w 678"/>
                  <a:gd name="T95" fmla="*/ 32 h 411"/>
                  <a:gd name="T96" fmla="*/ 292 w 678"/>
                  <a:gd name="T97" fmla="*/ 32 h 411"/>
                  <a:gd name="T98" fmla="*/ 300 w 678"/>
                  <a:gd name="T99" fmla="*/ 32 h 411"/>
                  <a:gd name="T100" fmla="*/ 308 w 678"/>
                  <a:gd name="T101" fmla="*/ 32 h 411"/>
                  <a:gd name="T102" fmla="*/ 316 w 678"/>
                  <a:gd name="T103" fmla="*/ 32 h 411"/>
                  <a:gd name="T104" fmla="*/ 324 w 678"/>
                  <a:gd name="T105" fmla="*/ 32 h 411"/>
                  <a:gd name="T106" fmla="*/ 332 w 678"/>
                  <a:gd name="T107" fmla="*/ 32 h 411"/>
                  <a:gd name="T108" fmla="*/ 339 w 678"/>
                  <a:gd name="T109" fmla="*/ 32 h 41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78" h="411">
                    <a:moveTo>
                      <a:pt x="0" y="380"/>
                    </a:moveTo>
                    <a:lnTo>
                      <a:pt x="15" y="380"/>
                    </a:lnTo>
                    <a:lnTo>
                      <a:pt x="31" y="380"/>
                    </a:lnTo>
                    <a:lnTo>
                      <a:pt x="47" y="395"/>
                    </a:lnTo>
                    <a:lnTo>
                      <a:pt x="63" y="380"/>
                    </a:lnTo>
                    <a:lnTo>
                      <a:pt x="63" y="395"/>
                    </a:lnTo>
                    <a:lnTo>
                      <a:pt x="78" y="411"/>
                    </a:lnTo>
                    <a:lnTo>
                      <a:pt x="78" y="331"/>
                    </a:lnTo>
                    <a:lnTo>
                      <a:pt x="94" y="317"/>
                    </a:lnTo>
                    <a:lnTo>
                      <a:pt x="94" y="174"/>
                    </a:lnTo>
                    <a:lnTo>
                      <a:pt x="111" y="159"/>
                    </a:lnTo>
                    <a:lnTo>
                      <a:pt x="111" y="79"/>
                    </a:lnTo>
                    <a:lnTo>
                      <a:pt x="125" y="63"/>
                    </a:lnTo>
                    <a:lnTo>
                      <a:pt x="125" y="32"/>
                    </a:lnTo>
                    <a:lnTo>
                      <a:pt x="142" y="16"/>
                    </a:lnTo>
                    <a:lnTo>
                      <a:pt x="158" y="0"/>
                    </a:lnTo>
                    <a:lnTo>
                      <a:pt x="158" y="16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16"/>
                    </a:lnTo>
                    <a:lnTo>
                      <a:pt x="252" y="16"/>
                    </a:lnTo>
                    <a:lnTo>
                      <a:pt x="236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32"/>
                    </a:lnTo>
                    <a:lnTo>
                      <a:pt x="347" y="16"/>
                    </a:lnTo>
                    <a:lnTo>
                      <a:pt x="347" y="32"/>
                    </a:lnTo>
                    <a:lnTo>
                      <a:pt x="363" y="32"/>
                    </a:lnTo>
                    <a:lnTo>
                      <a:pt x="379" y="32"/>
                    </a:lnTo>
                    <a:lnTo>
                      <a:pt x="395" y="32"/>
                    </a:lnTo>
                    <a:lnTo>
                      <a:pt x="410" y="32"/>
                    </a:lnTo>
                    <a:lnTo>
                      <a:pt x="426" y="32"/>
                    </a:lnTo>
                    <a:lnTo>
                      <a:pt x="442" y="48"/>
                    </a:lnTo>
                    <a:lnTo>
                      <a:pt x="457" y="48"/>
                    </a:lnTo>
                    <a:lnTo>
                      <a:pt x="473" y="48"/>
                    </a:lnTo>
                    <a:lnTo>
                      <a:pt x="490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63"/>
                    </a:lnTo>
                    <a:lnTo>
                      <a:pt x="553" y="48"/>
                    </a:lnTo>
                    <a:lnTo>
                      <a:pt x="568" y="63"/>
                    </a:lnTo>
                    <a:lnTo>
                      <a:pt x="568" y="48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6" name="Freeform 68">
                <a:extLst>
                  <a:ext uri="{FF2B5EF4-FFF2-40B4-BE49-F238E27FC236}">
                    <a16:creationId xmlns:a16="http://schemas.microsoft.com/office/drawing/2014/main" id="{65BEE121-BB29-468B-BAD9-29EB350C1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989"/>
                <a:ext cx="339" cy="277"/>
              </a:xfrm>
              <a:custGeom>
                <a:avLst/>
                <a:gdLst>
                  <a:gd name="T0" fmla="*/ 0 w 680"/>
                  <a:gd name="T1" fmla="*/ 8 h 553"/>
                  <a:gd name="T2" fmla="*/ 8 w 680"/>
                  <a:gd name="T3" fmla="*/ 8 h 553"/>
                  <a:gd name="T4" fmla="*/ 16 w 680"/>
                  <a:gd name="T5" fmla="*/ 0 h 553"/>
                  <a:gd name="T6" fmla="*/ 16 w 680"/>
                  <a:gd name="T7" fmla="*/ 8 h 553"/>
                  <a:gd name="T8" fmla="*/ 23 w 680"/>
                  <a:gd name="T9" fmla="*/ 0 h 553"/>
                  <a:gd name="T10" fmla="*/ 23 w 680"/>
                  <a:gd name="T11" fmla="*/ 8 h 553"/>
                  <a:gd name="T12" fmla="*/ 23 w 680"/>
                  <a:gd name="T13" fmla="*/ 0 h 553"/>
                  <a:gd name="T14" fmla="*/ 32 w 680"/>
                  <a:gd name="T15" fmla="*/ 0 h 553"/>
                  <a:gd name="T16" fmla="*/ 40 w 680"/>
                  <a:gd name="T17" fmla="*/ 8 h 553"/>
                  <a:gd name="T18" fmla="*/ 40 w 680"/>
                  <a:gd name="T19" fmla="*/ 24 h 553"/>
                  <a:gd name="T20" fmla="*/ 48 w 680"/>
                  <a:gd name="T21" fmla="*/ 32 h 553"/>
                  <a:gd name="T22" fmla="*/ 48 w 680"/>
                  <a:gd name="T23" fmla="*/ 151 h 553"/>
                  <a:gd name="T24" fmla="*/ 55 w 680"/>
                  <a:gd name="T25" fmla="*/ 159 h 553"/>
                  <a:gd name="T26" fmla="*/ 55 w 680"/>
                  <a:gd name="T27" fmla="*/ 221 h 553"/>
                  <a:gd name="T28" fmla="*/ 63 w 680"/>
                  <a:gd name="T29" fmla="*/ 229 h 553"/>
                  <a:gd name="T30" fmla="*/ 63 w 680"/>
                  <a:gd name="T31" fmla="*/ 253 h 553"/>
                  <a:gd name="T32" fmla="*/ 79 w 680"/>
                  <a:gd name="T33" fmla="*/ 269 h 553"/>
                  <a:gd name="T34" fmla="*/ 79 w 680"/>
                  <a:gd name="T35" fmla="*/ 277 h 553"/>
                  <a:gd name="T36" fmla="*/ 95 w 680"/>
                  <a:gd name="T37" fmla="*/ 277 h 553"/>
                  <a:gd name="T38" fmla="*/ 87 w 680"/>
                  <a:gd name="T39" fmla="*/ 277 h 553"/>
                  <a:gd name="T40" fmla="*/ 95 w 680"/>
                  <a:gd name="T41" fmla="*/ 277 h 553"/>
                  <a:gd name="T42" fmla="*/ 103 w 680"/>
                  <a:gd name="T43" fmla="*/ 277 h 553"/>
                  <a:gd name="T44" fmla="*/ 110 w 680"/>
                  <a:gd name="T45" fmla="*/ 277 h 553"/>
                  <a:gd name="T46" fmla="*/ 119 w 680"/>
                  <a:gd name="T47" fmla="*/ 277 h 553"/>
                  <a:gd name="T48" fmla="*/ 119 w 680"/>
                  <a:gd name="T49" fmla="*/ 269 h 553"/>
                  <a:gd name="T50" fmla="*/ 127 w 680"/>
                  <a:gd name="T51" fmla="*/ 269 h 553"/>
                  <a:gd name="T52" fmla="*/ 134 w 680"/>
                  <a:gd name="T53" fmla="*/ 269 h 553"/>
                  <a:gd name="T54" fmla="*/ 142 w 680"/>
                  <a:gd name="T55" fmla="*/ 261 h 553"/>
                  <a:gd name="T56" fmla="*/ 142 w 680"/>
                  <a:gd name="T57" fmla="*/ 269 h 553"/>
                  <a:gd name="T58" fmla="*/ 142 w 680"/>
                  <a:gd name="T59" fmla="*/ 261 h 553"/>
                  <a:gd name="T60" fmla="*/ 150 w 680"/>
                  <a:gd name="T61" fmla="*/ 269 h 553"/>
                  <a:gd name="T62" fmla="*/ 150 w 680"/>
                  <a:gd name="T63" fmla="*/ 261 h 553"/>
                  <a:gd name="T64" fmla="*/ 158 w 680"/>
                  <a:gd name="T65" fmla="*/ 261 h 553"/>
                  <a:gd name="T66" fmla="*/ 166 w 680"/>
                  <a:gd name="T67" fmla="*/ 261 h 553"/>
                  <a:gd name="T68" fmla="*/ 173 w 680"/>
                  <a:gd name="T69" fmla="*/ 261 h 553"/>
                  <a:gd name="T70" fmla="*/ 181 w 680"/>
                  <a:gd name="T71" fmla="*/ 261 h 553"/>
                  <a:gd name="T72" fmla="*/ 189 w 680"/>
                  <a:gd name="T73" fmla="*/ 253 h 553"/>
                  <a:gd name="T74" fmla="*/ 205 w 680"/>
                  <a:gd name="T75" fmla="*/ 253 h 553"/>
                  <a:gd name="T76" fmla="*/ 197 w 680"/>
                  <a:gd name="T77" fmla="*/ 253 h 553"/>
                  <a:gd name="T78" fmla="*/ 205 w 680"/>
                  <a:gd name="T79" fmla="*/ 253 h 553"/>
                  <a:gd name="T80" fmla="*/ 213 w 680"/>
                  <a:gd name="T81" fmla="*/ 253 h 553"/>
                  <a:gd name="T82" fmla="*/ 221 w 680"/>
                  <a:gd name="T83" fmla="*/ 253 h 553"/>
                  <a:gd name="T84" fmla="*/ 229 w 680"/>
                  <a:gd name="T85" fmla="*/ 253 h 553"/>
                  <a:gd name="T86" fmla="*/ 237 w 680"/>
                  <a:gd name="T87" fmla="*/ 253 h 553"/>
                  <a:gd name="T88" fmla="*/ 244 w 680"/>
                  <a:gd name="T89" fmla="*/ 253 h 553"/>
                  <a:gd name="T90" fmla="*/ 260 w 680"/>
                  <a:gd name="T91" fmla="*/ 246 h 553"/>
                  <a:gd name="T92" fmla="*/ 268 w 680"/>
                  <a:gd name="T93" fmla="*/ 246 h 553"/>
                  <a:gd name="T94" fmla="*/ 276 w 680"/>
                  <a:gd name="T95" fmla="*/ 246 h 553"/>
                  <a:gd name="T96" fmla="*/ 284 w 680"/>
                  <a:gd name="T97" fmla="*/ 246 h 553"/>
                  <a:gd name="T98" fmla="*/ 292 w 680"/>
                  <a:gd name="T99" fmla="*/ 246 h 553"/>
                  <a:gd name="T100" fmla="*/ 299 w 680"/>
                  <a:gd name="T101" fmla="*/ 246 h 553"/>
                  <a:gd name="T102" fmla="*/ 308 w 680"/>
                  <a:gd name="T103" fmla="*/ 246 h 553"/>
                  <a:gd name="T104" fmla="*/ 316 w 680"/>
                  <a:gd name="T105" fmla="*/ 238 h 553"/>
                  <a:gd name="T106" fmla="*/ 316 w 680"/>
                  <a:gd name="T107" fmla="*/ 246 h 553"/>
                  <a:gd name="T108" fmla="*/ 316 w 680"/>
                  <a:gd name="T109" fmla="*/ 238 h 553"/>
                  <a:gd name="T110" fmla="*/ 324 w 680"/>
                  <a:gd name="T111" fmla="*/ 238 h 553"/>
                  <a:gd name="T112" fmla="*/ 331 w 680"/>
                  <a:gd name="T113" fmla="*/ 238 h 553"/>
                  <a:gd name="T114" fmla="*/ 339 w 680"/>
                  <a:gd name="T115" fmla="*/ 238 h 5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80" h="553">
                    <a:moveTo>
                      <a:pt x="0" y="16"/>
                    </a:moveTo>
                    <a:lnTo>
                      <a:pt x="16" y="16"/>
                    </a:lnTo>
                    <a:lnTo>
                      <a:pt x="33" y="0"/>
                    </a:lnTo>
                    <a:lnTo>
                      <a:pt x="33" y="16"/>
                    </a:lnTo>
                    <a:lnTo>
                      <a:pt x="47" y="0"/>
                    </a:lnTo>
                    <a:lnTo>
                      <a:pt x="47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48"/>
                    </a:lnTo>
                    <a:lnTo>
                      <a:pt x="96" y="63"/>
                    </a:lnTo>
                    <a:lnTo>
                      <a:pt x="96" y="301"/>
                    </a:lnTo>
                    <a:lnTo>
                      <a:pt x="111" y="317"/>
                    </a:lnTo>
                    <a:lnTo>
                      <a:pt x="111" y="442"/>
                    </a:lnTo>
                    <a:lnTo>
                      <a:pt x="127" y="458"/>
                    </a:lnTo>
                    <a:lnTo>
                      <a:pt x="127" y="506"/>
                    </a:lnTo>
                    <a:lnTo>
                      <a:pt x="158" y="538"/>
                    </a:lnTo>
                    <a:lnTo>
                      <a:pt x="158" y="553"/>
                    </a:lnTo>
                    <a:lnTo>
                      <a:pt x="190" y="553"/>
                    </a:lnTo>
                    <a:lnTo>
                      <a:pt x="174" y="553"/>
                    </a:lnTo>
                    <a:lnTo>
                      <a:pt x="190" y="553"/>
                    </a:lnTo>
                    <a:lnTo>
                      <a:pt x="207" y="553"/>
                    </a:lnTo>
                    <a:lnTo>
                      <a:pt x="221" y="553"/>
                    </a:lnTo>
                    <a:lnTo>
                      <a:pt x="238" y="553"/>
                    </a:lnTo>
                    <a:lnTo>
                      <a:pt x="238" y="538"/>
                    </a:lnTo>
                    <a:lnTo>
                      <a:pt x="254" y="538"/>
                    </a:lnTo>
                    <a:lnTo>
                      <a:pt x="269" y="538"/>
                    </a:lnTo>
                    <a:lnTo>
                      <a:pt x="285" y="522"/>
                    </a:lnTo>
                    <a:lnTo>
                      <a:pt x="285" y="538"/>
                    </a:lnTo>
                    <a:lnTo>
                      <a:pt x="285" y="522"/>
                    </a:lnTo>
                    <a:lnTo>
                      <a:pt x="301" y="538"/>
                    </a:lnTo>
                    <a:lnTo>
                      <a:pt x="301" y="522"/>
                    </a:lnTo>
                    <a:lnTo>
                      <a:pt x="317" y="522"/>
                    </a:lnTo>
                    <a:lnTo>
                      <a:pt x="332" y="522"/>
                    </a:lnTo>
                    <a:lnTo>
                      <a:pt x="348" y="522"/>
                    </a:lnTo>
                    <a:lnTo>
                      <a:pt x="364" y="522"/>
                    </a:lnTo>
                    <a:lnTo>
                      <a:pt x="379" y="506"/>
                    </a:lnTo>
                    <a:lnTo>
                      <a:pt x="412" y="506"/>
                    </a:lnTo>
                    <a:lnTo>
                      <a:pt x="395" y="506"/>
                    </a:lnTo>
                    <a:lnTo>
                      <a:pt x="412" y="506"/>
                    </a:lnTo>
                    <a:lnTo>
                      <a:pt x="428" y="506"/>
                    </a:lnTo>
                    <a:lnTo>
                      <a:pt x="443" y="506"/>
                    </a:lnTo>
                    <a:lnTo>
                      <a:pt x="459" y="506"/>
                    </a:lnTo>
                    <a:lnTo>
                      <a:pt x="475" y="506"/>
                    </a:lnTo>
                    <a:lnTo>
                      <a:pt x="490" y="506"/>
                    </a:lnTo>
                    <a:lnTo>
                      <a:pt x="522" y="491"/>
                    </a:lnTo>
                    <a:lnTo>
                      <a:pt x="538" y="491"/>
                    </a:lnTo>
                    <a:lnTo>
                      <a:pt x="553" y="491"/>
                    </a:lnTo>
                    <a:lnTo>
                      <a:pt x="569" y="491"/>
                    </a:lnTo>
                    <a:lnTo>
                      <a:pt x="586" y="491"/>
                    </a:lnTo>
                    <a:lnTo>
                      <a:pt x="600" y="491"/>
                    </a:lnTo>
                    <a:lnTo>
                      <a:pt x="617" y="491"/>
                    </a:lnTo>
                    <a:lnTo>
                      <a:pt x="633" y="475"/>
                    </a:lnTo>
                    <a:lnTo>
                      <a:pt x="633" y="491"/>
                    </a:lnTo>
                    <a:lnTo>
                      <a:pt x="633" y="475"/>
                    </a:lnTo>
                    <a:lnTo>
                      <a:pt x="649" y="475"/>
                    </a:lnTo>
                    <a:lnTo>
                      <a:pt x="664" y="475"/>
                    </a:lnTo>
                    <a:lnTo>
                      <a:pt x="680" y="47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7" name="Freeform 69">
                <a:extLst>
                  <a:ext uri="{FF2B5EF4-FFF2-40B4-BE49-F238E27FC236}">
                    <a16:creationId xmlns:a16="http://schemas.microsoft.com/office/drawing/2014/main" id="{EBD32F78-387A-486B-90CA-3045D2FF25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942"/>
                <a:ext cx="340" cy="372"/>
              </a:xfrm>
              <a:custGeom>
                <a:avLst/>
                <a:gdLst>
                  <a:gd name="T0" fmla="*/ 0 w 680"/>
                  <a:gd name="T1" fmla="*/ 17 h 744"/>
                  <a:gd name="T2" fmla="*/ 8 w 680"/>
                  <a:gd name="T3" fmla="*/ 9 h 744"/>
                  <a:gd name="T4" fmla="*/ 16 w 680"/>
                  <a:gd name="T5" fmla="*/ 9 h 744"/>
                  <a:gd name="T6" fmla="*/ 24 w 680"/>
                  <a:gd name="T7" fmla="*/ 0 h 744"/>
                  <a:gd name="T8" fmla="*/ 39 w 680"/>
                  <a:gd name="T9" fmla="*/ 0 h 744"/>
                  <a:gd name="T10" fmla="*/ 32 w 680"/>
                  <a:gd name="T11" fmla="*/ 0 h 744"/>
                  <a:gd name="T12" fmla="*/ 39 w 680"/>
                  <a:gd name="T13" fmla="*/ 9 h 744"/>
                  <a:gd name="T14" fmla="*/ 47 w 680"/>
                  <a:gd name="T15" fmla="*/ 9 h 744"/>
                  <a:gd name="T16" fmla="*/ 47 w 680"/>
                  <a:gd name="T17" fmla="*/ 151 h 744"/>
                  <a:gd name="T18" fmla="*/ 56 w 680"/>
                  <a:gd name="T19" fmla="*/ 166 h 744"/>
                  <a:gd name="T20" fmla="*/ 56 w 680"/>
                  <a:gd name="T21" fmla="*/ 277 h 744"/>
                  <a:gd name="T22" fmla="*/ 64 w 680"/>
                  <a:gd name="T23" fmla="*/ 285 h 744"/>
                  <a:gd name="T24" fmla="*/ 64 w 680"/>
                  <a:gd name="T25" fmla="*/ 332 h 744"/>
                  <a:gd name="T26" fmla="*/ 71 w 680"/>
                  <a:gd name="T27" fmla="*/ 340 h 744"/>
                  <a:gd name="T28" fmla="*/ 71 w 680"/>
                  <a:gd name="T29" fmla="*/ 356 h 744"/>
                  <a:gd name="T30" fmla="*/ 79 w 680"/>
                  <a:gd name="T31" fmla="*/ 364 h 744"/>
                  <a:gd name="T32" fmla="*/ 87 w 680"/>
                  <a:gd name="T33" fmla="*/ 372 h 744"/>
                  <a:gd name="T34" fmla="*/ 95 w 680"/>
                  <a:gd name="T35" fmla="*/ 372 h 744"/>
                  <a:gd name="T36" fmla="*/ 103 w 680"/>
                  <a:gd name="T37" fmla="*/ 372 h 744"/>
                  <a:gd name="T38" fmla="*/ 111 w 680"/>
                  <a:gd name="T39" fmla="*/ 372 h 744"/>
                  <a:gd name="T40" fmla="*/ 119 w 680"/>
                  <a:gd name="T41" fmla="*/ 372 h 744"/>
                  <a:gd name="T42" fmla="*/ 126 w 680"/>
                  <a:gd name="T43" fmla="*/ 372 h 744"/>
                  <a:gd name="T44" fmla="*/ 134 w 680"/>
                  <a:gd name="T45" fmla="*/ 364 h 744"/>
                  <a:gd name="T46" fmla="*/ 150 w 680"/>
                  <a:gd name="T47" fmla="*/ 364 h 744"/>
                  <a:gd name="T48" fmla="*/ 158 w 680"/>
                  <a:gd name="T49" fmla="*/ 364 h 744"/>
                  <a:gd name="T50" fmla="*/ 166 w 680"/>
                  <a:gd name="T51" fmla="*/ 356 h 744"/>
                  <a:gd name="T52" fmla="*/ 166 w 680"/>
                  <a:gd name="T53" fmla="*/ 364 h 744"/>
                  <a:gd name="T54" fmla="*/ 174 w 680"/>
                  <a:gd name="T55" fmla="*/ 356 h 744"/>
                  <a:gd name="T56" fmla="*/ 174 w 680"/>
                  <a:gd name="T57" fmla="*/ 364 h 744"/>
                  <a:gd name="T58" fmla="*/ 174 w 680"/>
                  <a:gd name="T59" fmla="*/ 356 h 744"/>
                  <a:gd name="T60" fmla="*/ 182 w 680"/>
                  <a:gd name="T61" fmla="*/ 364 h 744"/>
                  <a:gd name="T62" fmla="*/ 182 w 680"/>
                  <a:gd name="T63" fmla="*/ 356 h 744"/>
                  <a:gd name="T64" fmla="*/ 182 w 680"/>
                  <a:gd name="T65" fmla="*/ 364 h 744"/>
                  <a:gd name="T66" fmla="*/ 190 w 680"/>
                  <a:gd name="T67" fmla="*/ 356 h 744"/>
                  <a:gd name="T68" fmla="*/ 198 w 680"/>
                  <a:gd name="T69" fmla="*/ 356 h 744"/>
                  <a:gd name="T70" fmla="*/ 205 w 680"/>
                  <a:gd name="T71" fmla="*/ 356 h 744"/>
                  <a:gd name="T72" fmla="*/ 213 w 680"/>
                  <a:gd name="T73" fmla="*/ 356 h 744"/>
                  <a:gd name="T74" fmla="*/ 221 w 680"/>
                  <a:gd name="T75" fmla="*/ 348 h 744"/>
                  <a:gd name="T76" fmla="*/ 230 w 680"/>
                  <a:gd name="T77" fmla="*/ 348 h 744"/>
                  <a:gd name="T78" fmla="*/ 237 w 680"/>
                  <a:gd name="T79" fmla="*/ 348 h 744"/>
                  <a:gd name="T80" fmla="*/ 245 w 680"/>
                  <a:gd name="T81" fmla="*/ 348 h 744"/>
                  <a:gd name="T82" fmla="*/ 253 w 680"/>
                  <a:gd name="T83" fmla="*/ 348 h 744"/>
                  <a:gd name="T84" fmla="*/ 260 w 680"/>
                  <a:gd name="T85" fmla="*/ 348 h 744"/>
                  <a:gd name="T86" fmla="*/ 269 w 680"/>
                  <a:gd name="T87" fmla="*/ 340 h 744"/>
                  <a:gd name="T88" fmla="*/ 269 w 680"/>
                  <a:gd name="T89" fmla="*/ 348 h 744"/>
                  <a:gd name="T90" fmla="*/ 269 w 680"/>
                  <a:gd name="T91" fmla="*/ 340 h 744"/>
                  <a:gd name="T92" fmla="*/ 285 w 680"/>
                  <a:gd name="T93" fmla="*/ 340 h 744"/>
                  <a:gd name="T94" fmla="*/ 277 w 680"/>
                  <a:gd name="T95" fmla="*/ 340 h 744"/>
                  <a:gd name="T96" fmla="*/ 285 w 680"/>
                  <a:gd name="T97" fmla="*/ 340 h 744"/>
                  <a:gd name="T98" fmla="*/ 292 w 680"/>
                  <a:gd name="T99" fmla="*/ 340 h 744"/>
                  <a:gd name="T100" fmla="*/ 300 w 680"/>
                  <a:gd name="T101" fmla="*/ 340 h 744"/>
                  <a:gd name="T102" fmla="*/ 308 w 680"/>
                  <a:gd name="T103" fmla="*/ 340 h 744"/>
                  <a:gd name="T104" fmla="*/ 316 w 680"/>
                  <a:gd name="T105" fmla="*/ 340 h 744"/>
                  <a:gd name="T106" fmla="*/ 324 w 680"/>
                  <a:gd name="T107" fmla="*/ 332 h 744"/>
                  <a:gd name="T108" fmla="*/ 332 w 680"/>
                  <a:gd name="T109" fmla="*/ 332 h 744"/>
                  <a:gd name="T110" fmla="*/ 340 w 680"/>
                  <a:gd name="T111" fmla="*/ 324 h 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744">
                    <a:moveTo>
                      <a:pt x="0" y="33"/>
                    </a:moveTo>
                    <a:lnTo>
                      <a:pt x="16" y="17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78" y="0"/>
                    </a:lnTo>
                    <a:lnTo>
                      <a:pt x="63" y="0"/>
                    </a:lnTo>
                    <a:lnTo>
                      <a:pt x="78" y="17"/>
                    </a:lnTo>
                    <a:lnTo>
                      <a:pt x="94" y="17"/>
                    </a:lnTo>
                    <a:lnTo>
                      <a:pt x="94" y="301"/>
                    </a:lnTo>
                    <a:lnTo>
                      <a:pt x="111" y="332"/>
                    </a:lnTo>
                    <a:lnTo>
                      <a:pt x="111" y="553"/>
                    </a:lnTo>
                    <a:lnTo>
                      <a:pt x="127" y="570"/>
                    </a:lnTo>
                    <a:lnTo>
                      <a:pt x="127" y="664"/>
                    </a:lnTo>
                    <a:lnTo>
                      <a:pt x="142" y="680"/>
                    </a:lnTo>
                    <a:lnTo>
                      <a:pt x="142" y="711"/>
                    </a:lnTo>
                    <a:lnTo>
                      <a:pt x="158" y="727"/>
                    </a:lnTo>
                    <a:lnTo>
                      <a:pt x="174" y="744"/>
                    </a:lnTo>
                    <a:lnTo>
                      <a:pt x="189" y="744"/>
                    </a:lnTo>
                    <a:lnTo>
                      <a:pt x="205" y="744"/>
                    </a:lnTo>
                    <a:lnTo>
                      <a:pt x="221" y="744"/>
                    </a:lnTo>
                    <a:lnTo>
                      <a:pt x="237" y="744"/>
                    </a:lnTo>
                    <a:lnTo>
                      <a:pt x="252" y="744"/>
                    </a:lnTo>
                    <a:lnTo>
                      <a:pt x="268" y="727"/>
                    </a:lnTo>
                    <a:lnTo>
                      <a:pt x="299" y="727"/>
                    </a:lnTo>
                    <a:lnTo>
                      <a:pt x="316" y="727"/>
                    </a:lnTo>
                    <a:lnTo>
                      <a:pt x="332" y="711"/>
                    </a:lnTo>
                    <a:lnTo>
                      <a:pt x="332" y="727"/>
                    </a:lnTo>
                    <a:lnTo>
                      <a:pt x="348" y="711"/>
                    </a:lnTo>
                    <a:lnTo>
                      <a:pt x="348" y="727"/>
                    </a:lnTo>
                    <a:lnTo>
                      <a:pt x="348" y="711"/>
                    </a:lnTo>
                    <a:lnTo>
                      <a:pt x="363" y="727"/>
                    </a:lnTo>
                    <a:lnTo>
                      <a:pt x="363" y="711"/>
                    </a:lnTo>
                    <a:lnTo>
                      <a:pt x="363" y="727"/>
                    </a:lnTo>
                    <a:lnTo>
                      <a:pt x="379" y="711"/>
                    </a:lnTo>
                    <a:lnTo>
                      <a:pt x="395" y="711"/>
                    </a:lnTo>
                    <a:lnTo>
                      <a:pt x="410" y="711"/>
                    </a:lnTo>
                    <a:lnTo>
                      <a:pt x="426" y="711"/>
                    </a:lnTo>
                    <a:lnTo>
                      <a:pt x="442" y="696"/>
                    </a:lnTo>
                    <a:lnTo>
                      <a:pt x="459" y="696"/>
                    </a:lnTo>
                    <a:lnTo>
                      <a:pt x="473" y="696"/>
                    </a:lnTo>
                    <a:lnTo>
                      <a:pt x="489" y="696"/>
                    </a:lnTo>
                    <a:lnTo>
                      <a:pt x="506" y="696"/>
                    </a:lnTo>
                    <a:lnTo>
                      <a:pt x="520" y="696"/>
                    </a:lnTo>
                    <a:lnTo>
                      <a:pt x="537" y="680"/>
                    </a:lnTo>
                    <a:lnTo>
                      <a:pt x="537" y="696"/>
                    </a:lnTo>
                    <a:lnTo>
                      <a:pt x="537" y="680"/>
                    </a:lnTo>
                    <a:lnTo>
                      <a:pt x="569" y="680"/>
                    </a:lnTo>
                    <a:lnTo>
                      <a:pt x="553" y="680"/>
                    </a:lnTo>
                    <a:lnTo>
                      <a:pt x="569" y="680"/>
                    </a:lnTo>
                    <a:lnTo>
                      <a:pt x="584" y="680"/>
                    </a:lnTo>
                    <a:lnTo>
                      <a:pt x="600" y="680"/>
                    </a:lnTo>
                    <a:lnTo>
                      <a:pt x="616" y="680"/>
                    </a:lnTo>
                    <a:lnTo>
                      <a:pt x="631" y="680"/>
                    </a:lnTo>
                    <a:lnTo>
                      <a:pt x="647" y="664"/>
                    </a:lnTo>
                    <a:lnTo>
                      <a:pt x="663" y="664"/>
                    </a:lnTo>
                    <a:lnTo>
                      <a:pt x="680" y="64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8" name="Freeform 70">
                <a:extLst>
                  <a:ext uri="{FF2B5EF4-FFF2-40B4-BE49-F238E27FC236}">
                    <a16:creationId xmlns:a16="http://schemas.microsoft.com/office/drawing/2014/main" id="{E2D7837B-3855-4286-AA2C-1E391169E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76"/>
                <a:ext cx="348" cy="32"/>
              </a:xfrm>
              <a:custGeom>
                <a:avLst/>
                <a:gdLst>
                  <a:gd name="T0" fmla="*/ 0 w 696"/>
                  <a:gd name="T1" fmla="*/ 0 h 63"/>
                  <a:gd name="T2" fmla="*/ 8 w 696"/>
                  <a:gd name="T3" fmla="*/ 0 h 63"/>
                  <a:gd name="T4" fmla="*/ 17 w 696"/>
                  <a:gd name="T5" fmla="*/ 0 h 63"/>
                  <a:gd name="T6" fmla="*/ 25 w 696"/>
                  <a:gd name="T7" fmla="*/ 0 h 63"/>
                  <a:gd name="T8" fmla="*/ 40 w 696"/>
                  <a:gd name="T9" fmla="*/ 0 h 63"/>
                  <a:gd name="T10" fmla="*/ 56 w 696"/>
                  <a:gd name="T11" fmla="*/ 0 h 63"/>
                  <a:gd name="T12" fmla="*/ 56 w 696"/>
                  <a:gd name="T13" fmla="*/ 8 h 63"/>
                  <a:gd name="T14" fmla="*/ 72 w 696"/>
                  <a:gd name="T15" fmla="*/ 24 h 63"/>
                  <a:gd name="T16" fmla="*/ 80 w 696"/>
                  <a:gd name="T17" fmla="*/ 32 h 63"/>
                  <a:gd name="T18" fmla="*/ 87 w 696"/>
                  <a:gd name="T19" fmla="*/ 32 h 63"/>
                  <a:gd name="T20" fmla="*/ 95 w 696"/>
                  <a:gd name="T21" fmla="*/ 32 h 63"/>
                  <a:gd name="T22" fmla="*/ 104 w 696"/>
                  <a:gd name="T23" fmla="*/ 32 h 63"/>
                  <a:gd name="T24" fmla="*/ 111 w 696"/>
                  <a:gd name="T25" fmla="*/ 32 h 63"/>
                  <a:gd name="T26" fmla="*/ 119 w 696"/>
                  <a:gd name="T27" fmla="*/ 32 h 63"/>
                  <a:gd name="T28" fmla="*/ 127 w 696"/>
                  <a:gd name="T29" fmla="*/ 32 h 63"/>
                  <a:gd name="T30" fmla="*/ 135 w 696"/>
                  <a:gd name="T31" fmla="*/ 32 h 63"/>
                  <a:gd name="T32" fmla="*/ 143 w 696"/>
                  <a:gd name="T33" fmla="*/ 32 h 63"/>
                  <a:gd name="T34" fmla="*/ 151 w 696"/>
                  <a:gd name="T35" fmla="*/ 32 h 63"/>
                  <a:gd name="T36" fmla="*/ 159 w 696"/>
                  <a:gd name="T37" fmla="*/ 32 h 63"/>
                  <a:gd name="T38" fmla="*/ 166 w 696"/>
                  <a:gd name="T39" fmla="*/ 32 h 63"/>
                  <a:gd name="T40" fmla="*/ 174 w 696"/>
                  <a:gd name="T41" fmla="*/ 32 h 63"/>
                  <a:gd name="T42" fmla="*/ 182 w 696"/>
                  <a:gd name="T43" fmla="*/ 32 h 63"/>
                  <a:gd name="T44" fmla="*/ 191 w 696"/>
                  <a:gd name="T45" fmla="*/ 32 h 63"/>
                  <a:gd name="T46" fmla="*/ 198 w 696"/>
                  <a:gd name="T47" fmla="*/ 32 h 63"/>
                  <a:gd name="T48" fmla="*/ 206 w 696"/>
                  <a:gd name="T49" fmla="*/ 32 h 63"/>
                  <a:gd name="T50" fmla="*/ 214 w 696"/>
                  <a:gd name="T51" fmla="*/ 32 h 63"/>
                  <a:gd name="T52" fmla="*/ 230 w 696"/>
                  <a:gd name="T53" fmla="*/ 32 h 63"/>
                  <a:gd name="T54" fmla="*/ 238 w 696"/>
                  <a:gd name="T55" fmla="*/ 32 h 63"/>
                  <a:gd name="T56" fmla="*/ 246 w 696"/>
                  <a:gd name="T57" fmla="*/ 24 h 63"/>
                  <a:gd name="T58" fmla="*/ 246 w 696"/>
                  <a:gd name="T59" fmla="*/ 32 h 63"/>
                  <a:gd name="T60" fmla="*/ 253 w 696"/>
                  <a:gd name="T61" fmla="*/ 24 h 63"/>
                  <a:gd name="T62" fmla="*/ 253 w 696"/>
                  <a:gd name="T63" fmla="*/ 32 h 63"/>
                  <a:gd name="T64" fmla="*/ 261 w 696"/>
                  <a:gd name="T65" fmla="*/ 24 h 63"/>
                  <a:gd name="T66" fmla="*/ 269 w 696"/>
                  <a:gd name="T67" fmla="*/ 24 h 63"/>
                  <a:gd name="T68" fmla="*/ 277 w 696"/>
                  <a:gd name="T69" fmla="*/ 24 h 63"/>
                  <a:gd name="T70" fmla="*/ 285 w 696"/>
                  <a:gd name="T71" fmla="*/ 24 h 63"/>
                  <a:gd name="T72" fmla="*/ 293 w 696"/>
                  <a:gd name="T73" fmla="*/ 24 h 63"/>
                  <a:gd name="T74" fmla="*/ 301 w 696"/>
                  <a:gd name="T75" fmla="*/ 24 h 63"/>
                  <a:gd name="T76" fmla="*/ 309 w 696"/>
                  <a:gd name="T77" fmla="*/ 24 h 63"/>
                  <a:gd name="T78" fmla="*/ 317 w 696"/>
                  <a:gd name="T79" fmla="*/ 24 h 63"/>
                  <a:gd name="T80" fmla="*/ 325 w 696"/>
                  <a:gd name="T81" fmla="*/ 24 h 63"/>
                  <a:gd name="T82" fmla="*/ 332 w 696"/>
                  <a:gd name="T83" fmla="*/ 24 h 63"/>
                  <a:gd name="T84" fmla="*/ 340 w 696"/>
                  <a:gd name="T85" fmla="*/ 24 h 63"/>
                  <a:gd name="T86" fmla="*/ 348 w 696"/>
                  <a:gd name="T87" fmla="*/ 24 h 6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63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80" y="0"/>
                    </a:lnTo>
                    <a:lnTo>
                      <a:pt x="111" y="0"/>
                    </a:lnTo>
                    <a:lnTo>
                      <a:pt x="111" y="16"/>
                    </a:lnTo>
                    <a:lnTo>
                      <a:pt x="143" y="47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47"/>
                    </a:lnTo>
                    <a:lnTo>
                      <a:pt x="491" y="63"/>
                    </a:lnTo>
                    <a:lnTo>
                      <a:pt x="506" y="47"/>
                    </a:lnTo>
                    <a:lnTo>
                      <a:pt x="506" y="63"/>
                    </a:lnTo>
                    <a:lnTo>
                      <a:pt x="522" y="47"/>
                    </a:lnTo>
                    <a:lnTo>
                      <a:pt x="538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49" name="Freeform 71">
                <a:extLst>
                  <a:ext uri="{FF2B5EF4-FFF2-40B4-BE49-F238E27FC236}">
                    <a16:creationId xmlns:a16="http://schemas.microsoft.com/office/drawing/2014/main" id="{D9F3A613-FF91-46A7-8B55-BA6BA60B11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642"/>
                <a:ext cx="339" cy="47"/>
              </a:xfrm>
              <a:custGeom>
                <a:avLst/>
                <a:gdLst>
                  <a:gd name="T0" fmla="*/ 0 w 678"/>
                  <a:gd name="T1" fmla="*/ 8 h 95"/>
                  <a:gd name="T2" fmla="*/ 8 w 678"/>
                  <a:gd name="T3" fmla="*/ 8 h 95"/>
                  <a:gd name="T4" fmla="*/ 16 w 678"/>
                  <a:gd name="T5" fmla="*/ 0 h 95"/>
                  <a:gd name="T6" fmla="*/ 24 w 678"/>
                  <a:gd name="T7" fmla="*/ 0 h 95"/>
                  <a:gd name="T8" fmla="*/ 32 w 678"/>
                  <a:gd name="T9" fmla="*/ 0 h 95"/>
                  <a:gd name="T10" fmla="*/ 47 w 678"/>
                  <a:gd name="T11" fmla="*/ 0 h 95"/>
                  <a:gd name="T12" fmla="*/ 39 w 678"/>
                  <a:gd name="T13" fmla="*/ 0 h 95"/>
                  <a:gd name="T14" fmla="*/ 47 w 678"/>
                  <a:gd name="T15" fmla="*/ 8 h 95"/>
                  <a:gd name="T16" fmla="*/ 63 w 678"/>
                  <a:gd name="T17" fmla="*/ 24 h 95"/>
                  <a:gd name="T18" fmla="*/ 63 w 678"/>
                  <a:gd name="T19" fmla="*/ 32 h 95"/>
                  <a:gd name="T20" fmla="*/ 71 w 678"/>
                  <a:gd name="T21" fmla="*/ 32 h 95"/>
                  <a:gd name="T22" fmla="*/ 79 w 678"/>
                  <a:gd name="T23" fmla="*/ 40 h 95"/>
                  <a:gd name="T24" fmla="*/ 79 w 678"/>
                  <a:gd name="T25" fmla="*/ 32 h 95"/>
                  <a:gd name="T26" fmla="*/ 87 w 678"/>
                  <a:gd name="T27" fmla="*/ 40 h 95"/>
                  <a:gd name="T28" fmla="*/ 87 w 678"/>
                  <a:gd name="T29" fmla="*/ 47 h 95"/>
                  <a:gd name="T30" fmla="*/ 87 w 678"/>
                  <a:gd name="T31" fmla="*/ 40 h 95"/>
                  <a:gd name="T32" fmla="*/ 103 w 678"/>
                  <a:gd name="T33" fmla="*/ 40 h 95"/>
                  <a:gd name="T34" fmla="*/ 95 w 678"/>
                  <a:gd name="T35" fmla="*/ 40 h 95"/>
                  <a:gd name="T36" fmla="*/ 103 w 678"/>
                  <a:gd name="T37" fmla="*/ 40 h 95"/>
                  <a:gd name="T38" fmla="*/ 111 w 678"/>
                  <a:gd name="T39" fmla="*/ 40 h 95"/>
                  <a:gd name="T40" fmla="*/ 118 w 678"/>
                  <a:gd name="T41" fmla="*/ 40 h 95"/>
                  <a:gd name="T42" fmla="*/ 126 w 678"/>
                  <a:gd name="T43" fmla="*/ 40 h 95"/>
                  <a:gd name="T44" fmla="*/ 134 w 678"/>
                  <a:gd name="T45" fmla="*/ 32 h 95"/>
                  <a:gd name="T46" fmla="*/ 134 w 678"/>
                  <a:gd name="T47" fmla="*/ 47 h 95"/>
                  <a:gd name="T48" fmla="*/ 134 w 678"/>
                  <a:gd name="T49" fmla="*/ 40 h 95"/>
                  <a:gd name="T50" fmla="*/ 143 w 678"/>
                  <a:gd name="T51" fmla="*/ 40 h 95"/>
                  <a:gd name="T52" fmla="*/ 150 w 678"/>
                  <a:gd name="T53" fmla="*/ 40 h 95"/>
                  <a:gd name="T54" fmla="*/ 158 w 678"/>
                  <a:gd name="T55" fmla="*/ 47 h 95"/>
                  <a:gd name="T56" fmla="*/ 158 w 678"/>
                  <a:gd name="T57" fmla="*/ 40 h 95"/>
                  <a:gd name="T58" fmla="*/ 158 w 678"/>
                  <a:gd name="T59" fmla="*/ 47 h 95"/>
                  <a:gd name="T60" fmla="*/ 166 w 678"/>
                  <a:gd name="T61" fmla="*/ 40 h 95"/>
                  <a:gd name="T62" fmla="*/ 174 w 678"/>
                  <a:gd name="T63" fmla="*/ 32 h 95"/>
                  <a:gd name="T64" fmla="*/ 182 w 678"/>
                  <a:gd name="T65" fmla="*/ 32 h 95"/>
                  <a:gd name="T66" fmla="*/ 190 w 678"/>
                  <a:gd name="T67" fmla="*/ 24 h 95"/>
                  <a:gd name="T68" fmla="*/ 205 w 678"/>
                  <a:gd name="T69" fmla="*/ 24 h 95"/>
                  <a:gd name="T70" fmla="*/ 198 w 678"/>
                  <a:gd name="T71" fmla="*/ 24 h 95"/>
                  <a:gd name="T72" fmla="*/ 205 w 678"/>
                  <a:gd name="T73" fmla="*/ 24 h 95"/>
                  <a:gd name="T74" fmla="*/ 213 w 678"/>
                  <a:gd name="T75" fmla="*/ 24 h 95"/>
                  <a:gd name="T76" fmla="*/ 221 w 678"/>
                  <a:gd name="T77" fmla="*/ 24 h 95"/>
                  <a:gd name="T78" fmla="*/ 229 w 678"/>
                  <a:gd name="T79" fmla="*/ 24 h 95"/>
                  <a:gd name="T80" fmla="*/ 237 w 678"/>
                  <a:gd name="T81" fmla="*/ 24 h 95"/>
                  <a:gd name="T82" fmla="*/ 245 w 678"/>
                  <a:gd name="T83" fmla="*/ 24 h 95"/>
                  <a:gd name="T84" fmla="*/ 253 w 678"/>
                  <a:gd name="T85" fmla="*/ 15 h 95"/>
                  <a:gd name="T86" fmla="*/ 253 w 678"/>
                  <a:gd name="T87" fmla="*/ 24 h 95"/>
                  <a:gd name="T88" fmla="*/ 253 w 678"/>
                  <a:gd name="T89" fmla="*/ 15 h 95"/>
                  <a:gd name="T90" fmla="*/ 261 w 678"/>
                  <a:gd name="T91" fmla="*/ 24 h 95"/>
                  <a:gd name="T92" fmla="*/ 269 w 678"/>
                  <a:gd name="T93" fmla="*/ 15 h 95"/>
                  <a:gd name="T94" fmla="*/ 277 w 678"/>
                  <a:gd name="T95" fmla="*/ 15 h 95"/>
                  <a:gd name="T96" fmla="*/ 284 w 678"/>
                  <a:gd name="T97" fmla="*/ 15 h 95"/>
                  <a:gd name="T98" fmla="*/ 292 w 678"/>
                  <a:gd name="T99" fmla="*/ 15 h 95"/>
                  <a:gd name="T100" fmla="*/ 300 w 678"/>
                  <a:gd name="T101" fmla="*/ 8 h 95"/>
                  <a:gd name="T102" fmla="*/ 300 w 678"/>
                  <a:gd name="T103" fmla="*/ 15 h 95"/>
                  <a:gd name="T104" fmla="*/ 300 w 678"/>
                  <a:gd name="T105" fmla="*/ 8 h 95"/>
                  <a:gd name="T106" fmla="*/ 316 w 678"/>
                  <a:gd name="T107" fmla="*/ 8 h 95"/>
                  <a:gd name="T108" fmla="*/ 324 w 678"/>
                  <a:gd name="T109" fmla="*/ 8 h 95"/>
                  <a:gd name="T110" fmla="*/ 332 w 678"/>
                  <a:gd name="T111" fmla="*/ 8 h 95"/>
                  <a:gd name="T112" fmla="*/ 339 w 678"/>
                  <a:gd name="T113" fmla="*/ 8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78" h="95">
                    <a:moveTo>
                      <a:pt x="0" y="17"/>
                    </a:moveTo>
                    <a:lnTo>
                      <a:pt x="15" y="17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25" y="48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95"/>
                    </a:lnTo>
                    <a:lnTo>
                      <a:pt x="174" y="80"/>
                    </a:lnTo>
                    <a:lnTo>
                      <a:pt x="205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64"/>
                    </a:lnTo>
                    <a:lnTo>
                      <a:pt x="268" y="95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95"/>
                    </a:lnTo>
                    <a:lnTo>
                      <a:pt x="316" y="80"/>
                    </a:lnTo>
                    <a:lnTo>
                      <a:pt x="316" y="95"/>
                    </a:lnTo>
                    <a:lnTo>
                      <a:pt x="332" y="80"/>
                    </a:lnTo>
                    <a:lnTo>
                      <a:pt x="347" y="64"/>
                    </a:lnTo>
                    <a:lnTo>
                      <a:pt x="363" y="64"/>
                    </a:lnTo>
                    <a:lnTo>
                      <a:pt x="379" y="48"/>
                    </a:lnTo>
                    <a:lnTo>
                      <a:pt x="410" y="48"/>
                    </a:lnTo>
                    <a:lnTo>
                      <a:pt x="395" y="48"/>
                    </a:lnTo>
                    <a:lnTo>
                      <a:pt x="410" y="48"/>
                    </a:lnTo>
                    <a:lnTo>
                      <a:pt x="426" y="48"/>
                    </a:lnTo>
                    <a:lnTo>
                      <a:pt x="442" y="48"/>
                    </a:lnTo>
                    <a:lnTo>
                      <a:pt x="457" y="48"/>
                    </a:lnTo>
                    <a:lnTo>
                      <a:pt x="473" y="48"/>
                    </a:lnTo>
                    <a:lnTo>
                      <a:pt x="490" y="48"/>
                    </a:lnTo>
                    <a:lnTo>
                      <a:pt x="506" y="31"/>
                    </a:lnTo>
                    <a:lnTo>
                      <a:pt x="506" y="48"/>
                    </a:lnTo>
                    <a:lnTo>
                      <a:pt x="506" y="31"/>
                    </a:lnTo>
                    <a:lnTo>
                      <a:pt x="521" y="48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17"/>
                    </a:lnTo>
                    <a:lnTo>
                      <a:pt x="600" y="31"/>
                    </a:lnTo>
                    <a:lnTo>
                      <a:pt x="600" y="17"/>
                    </a:lnTo>
                    <a:lnTo>
                      <a:pt x="631" y="17"/>
                    </a:lnTo>
                    <a:lnTo>
                      <a:pt x="647" y="17"/>
                    </a:lnTo>
                    <a:lnTo>
                      <a:pt x="664" y="17"/>
                    </a:lnTo>
                    <a:lnTo>
                      <a:pt x="678" y="1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0" name="Freeform 72">
                <a:extLst>
                  <a:ext uri="{FF2B5EF4-FFF2-40B4-BE49-F238E27FC236}">
                    <a16:creationId xmlns:a16="http://schemas.microsoft.com/office/drawing/2014/main" id="{BCA01944-0624-4E6E-8866-7B78601CD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92"/>
                <a:ext cx="340" cy="134"/>
              </a:xfrm>
              <a:custGeom>
                <a:avLst/>
                <a:gdLst>
                  <a:gd name="T0" fmla="*/ 0 w 682"/>
                  <a:gd name="T1" fmla="*/ 134 h 269"/>
                  <a:gd name="T2" fmla="*/ 9 w 682"/>
                  <a:gd name="T3" fmla="*/ 134 h 269"/>
                  <a:gd name="T4" fmla="*/ 16 w 682"/>
                  <a:gd name="T5" fmla="*/ 134 h 269"/>
                  <a:gd name="T6" fmla="*/ 24 w 682"/>
                  <a:gd name="T7" fmla="*/ 134 h 269"/>
                  <a:gd name="T8" fmla="*/ 32 w 682"/>
                  <a:gd name="T9" fmla="*/ 134 h 269"/>
                  <a:gd name="T10" fmla="*/ 40 w 682"/>
                  <a:gd name="T11" fmla="*/ 134 h 269"/>
                  <a:gd name="T12" fmla="*/ 48 w 682"/>
                  <a:gd name="T13" fmla="*/ 119 h 269"/>
                  <a:gd name="T14" fmla="*/ 48 w 682"/>
                  <a:gd name="T15" fmla="*/ 88 h 269"/>
                  <a:gd name="T16" fmla="*/ 55 w 682"/>
                  <a:gd name="T17" fmla="*/ 79 h 269"/>
                  <a:gd name="T18" fmla="*/ 55 w 682"/>
                  <a:gd name="T19" fmla="*/ 63 h 269"/>
                  <a:gd name="T20" fmla="*/ 64 w 682"/>
                  <a:gd name="T21" fmla="*/ 55 h 269"/>
                  <a:gd name="T22" fmla="*/ 64 w 682"/>
                  <a:gd name="T23" fmla="*/ 40 h 269"/>
                  <a:gd name="T24" fmla="*/ 79 w 682"/>
                  <a:gd name="T25" fmla="*/ 24 h 269"/>
                  <a:gd name="T26" fmla="*/ 79 w 682"/>
                  <a:gd name="T27" fmla="*/ 16 h 269"/>
                  <a:gd name="T28" fmla="*/ 87 w 682"/>
                  <a:gd name="T29" fmla="*/ 8 h 269"/>
                  <a:gd name="T30" fmla="*/ 95 w 682"/>
                  <a:gd name="T31" fmla="*/ 8 h 269"/>
                  <a:gd name="T32" fmla="*/ 103 w 682"/>
                  <a:gd name="T33" fmla="*/ 0 h 269"/>
                  <a:gd name="T34" fmla="*/ 111 w 682"/>
                  <a:gd name="T35" fmla="*/ 0 h 269"/>
                  <a:gd name="T36" fmla="*/ 119 w 682"/>
                  <a:gd name="T37" fmla="*/ 0 h 269"/>
                  <a:gd name="T38" fmla="*/ 127 w 682"/>
                  <a:gd name="T39" fmla="*/ 0 h 269"/>
                  <a:gd name="T40" fmla="*/ 134 w 682"/>
                  <a:gd name="T41" fmla="*/ 0 h 269"/>
                  <a:gd name="T42" fmla="*/ 142 w 682"/>
                  <a:gd name="T43" fmla="*/ 0 h 269"/>
                  <a:gd name="T44" fmla="*/ 150 w 682"/>
                  <a:gd name="T45" fmla="*/ 0 h 269"/>
                  <a:gd name="T46" fmla="*/ 158 w 682"/>
                  <a:gd name="T47" fmla="*/ 0 h 269"/>
                  <a:gd name="T48" fmla="*/ 166 w 682"/>
                  <a:gd name="T49" fmla="*/ 0 h 269"/>
                  <a:gd name="T50" fmla="*/ 174 w 682"/>
                  <a:gd name="T51" fmla="*/ 0 h 269"/>
                  <a:gd name="T52" fmla="*/ 182 w 682"/>
                  <a:gd name="T53" fmla="*/ 0 h 269"/>
                  <a:gd name="T54" fmla="*/ 189 w 682"/>
                  <a:gd name="T55" fmla="*/ 0 h 269"/>
                  <a:gd name="T56" fmla="*/ 197 w 682"/>
                  <a:gd name="T57" fmla="*/ 0 h 269"/>
                  <a:gd name="T58" fmla="*/ 205 w 682"/>
                  <a:gd name="T59" fmla="*/ 0 h 269"/>
                  <a:gd name="T60" fmla="*/ 213 w 682"/>
                  <a:gd name="T61" fmla="*/ 0 h 269"/>
                  <a:gd name="T62" fmla="*/ 221 w 682"/>
                  <a:gd name="T63" fmla="*/ 0 h 269"/>
                  <a:gd name="T64" fmla="*/ 229 w 682"/>
                  <a:gd name="T65" fmla="*/ 0 h 269"/>
                  <a:gd name="T66" fmla="*/ 237 w 682"/>
                  <a:gd name="T67" fmla="*/ 0 h 269"/>
                  <a:gd name="T68" fmla="*/ 244 w 682"/>
                  <a:gd name="T69" fmla="*/ 0 h 269"/>
                  <a:gd name="T70" fmla="*/ 252 w 682"/>
                  <a:gd name="T71" fmla="*/ 0 h 269"/>
                  <a:gd name="T72" fmla="*/ 260 w 682"/>
                  <a:gd name="T73" fmla="*/ 0 h 269"/>
                  <a:gd name="T74" fmla="*/ 269 w 682"/>
                  <a:gd name="T75" fmla="*/ 0 h 269"/>
                  <a:gd name="T76" fmla="*/ 276 w 682"/>
                  <a:gd name="T77" fmla="*/ 0 h 269"/>
                  <a:gd name="T78" fmla="*/ 285 w 682"/>
                  <a:gd name="T79" fmla="*/ 0 h 269"/>
                  <a:gd name="T80" fmla="*/ 292 w 682"/>
                  <a:gd name="T81" fmla="*/ 0 h 269"/>
                  <a:gd name="T82" fmla="*/ 299 w 682"/>
                  <a:gd name="T83" fmla="*/ 0 h 269"/>
                  <a:gd name="T84" fmla="*/ 308 w 682"/>
                  <a:gd name="T85" fmla="*/ 0 h 269"/>
                  <a:gd name="T86" fmla="*/ 316 w 682"/>
                  <a:gd name="T87" fmla="*/ 0 h 269"/>
                  <a:gd name="T88" fmla="*/ 324 w 682"/>
                  <a:gd name="T89" fmla="*/ 0 h 269"/>
                  <a:gd name="T90" fmla="*/ 331 w 682"/>
                  <a:gd name="T91" fmla="*/ 0 h 269"/>
                  <a:gd name="T92" fmla="*/ 340 w 682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69">
                    <a:moveTo>
                      <a:pt x="0" y="269"/>
                    </a:moveTo>
                    <a:lnTo>
                      <a:pt x="18" y="269"/>
                    </a:lnTo>
                    <a:lnTo>
                      <a:pt x="33" y="269"/>
                    </a:lnTo>
                    <a:lnTo>
                      <a:pt x="48" y="269"/>
                    </a:lnTo>
                    <a:lnTo>
                      <a:pt x="64" y="269"/>
                    </a:lnTo>
                    <a:lnTo>
                      <a:pt x="80" y="269"/>
                    </a:lnTo>
                    <a:lnTo>
                      <a:pt x="96" y="238"/>
                    </a:lnTo>
                    <a:lnTo>
                      <a:pt x="96" y="176"/>
                    </a:lnTo>
                    <a:lnTo>
                      <a:pt x="111" y="158"/>
                    </a:lnTo>
                    <a:lnTo>
                      <a:pt x="111" y="127"/>
                    </a:lnTo>
                    <a:lnTo>
                      <a:pt x="129" y="111"/>
                    </a:lnTo>
                    <a:lnTo>
                      <a:pt x="129" y="80"/>
                    </a:lnTo>
                    <a:lnTo>
                      <a:pt x="158" y="48"/>
                    </a:lnTo>
                    <a:lnTo>
                      <a:pt x="158" y="33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1" name="Freeform 73">
                <a:extLst>
                  <a:ext uri="{FF2B5EF4-FFF2-40B4-BE49-F238E27FC236}">
                    <a16:creationId xmlns:a16="http://schemas.microsoft.com/office/drawing/2014/main" id="{CCAEECAC-3DC7-45FF-B08E-C6524961E4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960"/>
                <a:ext cx="339" cy="260"/>
              </a:xfrm>
              <a:custGeom>
                <a:avLst/>
                <a:gdLst>
                  <a:gd name="T0" fmla="*/ 0 w 680"/>
                  <a:gd name="T1" fmla="*/ 253 h 520"/>
                  <a:gd name="T2" fmla="*/ 8 w 680"/>
                  <a:gd name="T3" fmla="*/ 253 h 520"/>
                  <a:gd name="T4" fmla="*/ 15 w 680"/>
                  <a:gd name="T5" fmla="*/ 253 h 520"/>
                  <a:gd name="T6" fmla="*/ 24 w 680"/>
                  <a:gd name="T7" fmla="*/ 253 h 520"/>
                  <a:gd name="T8" fmla="*/ 31 w 680"/>
                  <a:gd name="T9" fmla="*/ 253 h 520"/>
                  <a:gd name="T10" fmla="*/ 47 w 680"/>
                  <a:gd name="T11" fmla="*/ 260 h 520"/>
                  <a:gd name="T12" fmla="*/ 39 w 680"/>
                  <a:gd name="T13" fmla="*/ 260 h 520"/>
                  <a:gd name="T14" fmla="*/ 47 w 680"/>
                  <a:gd name="T15" fmla="*/ 205 h 520"/>
                  <a:gd name="T16" fmla="*/ 55 w 680"/>
                  <a:gd name="T17" fmla="*/ 190 h 520"/>
                  <a:gd name="T18" fmla="*/ 55 w 680"/>
                  <a:gd name="T19" fmla="*/ 111 h 520"/>
                  <a:gd name="T20" fmla="*/ 63 w 680"/>
                  <a:gd name="T21" fmla="*/ 103 h 520"/>
                  <a:gd name="T22" fmla="*/ 63 w 680"/>
                  <a:gd name="T23" fmla="*/ 55 h 520"/>
                  <a:gd name="T24" fmla="*/ 71 w 680"/>
                  <a:gd name="T25" fmla="*/ 47 h 520"/>
                  <a:gd name="T26" fmla="*/ 71 w 680"/>
                  <a:gd name="T27" fmla="*/ 24 h 520"/>
                  <a:gd name="T28" fmla="*/ 87 w 680"/>
                  <a:gd name="T29" fmla="*/ 8 h 520"/>
                  <a:gd name="T30" fmla="*/ 94 w 680"/>
                  <a:gd name="T31" fmla="*/ 0 h 520"/>
                  <a:gd name="T32" fmla="*/ 94 w 680"/>
                  <a:gd name="T33" fmla="*/ 8 h 520"/>
                  <a:gd name="T34" fmla="*/ 94 w 680"/>
                  <a:gd name="T35" fmla="*/ 0 h 520"/>
                  <a:gd name="T36" fmla="*/ 102 w 680"/>
                  <a:gd name="T37" fmla="*/ 0 h 520"/>
                  <a:gd name="T38" fmla="*/ 110 w 680"/>
                  <a:gd name="T39" fmla="*/ 0 h 520"/>
                  <a:gd name="T40" fmla="*/ 118 w 680"/>
                  <a:gd name="T41" fmla="*/ 0 h 520"/>
                  <a:gd name="T42" fmla="*/ 126 w 680"/>
                  <a:gd name="T43" fmla="*/ 0 h 520"/>
                  <a:gd name="T44" fmla="*/ 142 w 680"/>
                  <a:gd name="T45" fmla="*/ 0 h 520"/>
                  <a:gd name="T46" fmla="*/ 135 w 680"/>
                  <a:gd name="T47" fmla="*/ 0 h 520"/>
                  <a:gd name="T48" fmla="*/ 142 w 680"/>
                  <a:gd name="T49" fmla="*/ 0 h 520"/>
                  <a:gd name="T50" fmla="*/ 149 w 680"/>
                  <a:gd name="T51" fmla="*/ 0 h 520"/>
                  <a:gd name="T52" fmla="*/ 158 w 680"/>
                  <a:gd name="T53" fmla="*/ 8 h 520"/>
                  <a:gd name="T54" fmla="*/ 158 w 680"/>
                  <a:gd name="T55" fmla="*/ 0 h 520"/>
                  <a:gd name="T56" fmla="*/ 158 w 680"/>
                  <a:gd name="T57" fmla="*/ 8 h 520"/>
                  <a:gd name="T58" fmla="*/ 166 w 680"/>
                  <a:gd name="T59" fmla="*/ 0 h 520"/>
                  <a:gd name="T60" fmla="*/ 166 w 680"/>
                  <a:gd name="T61" fmla="*/ 8 h 520"/>
                  <a:gd name="T62" fmla="*/ 173 w 680"/>
                  <a:gd name="T63" fmla="*/ 8 h 520"/>
                  <a:gd name="T64" fmla="*/ 181 w 680"/>
                  <a:gd name="T65" fmla="*/ 8 h 520"/>
                  <a:gd name="T66" fmla="*/ 189 w 680"/>
                  <a:gd name="T67" fmla="*/ 16 h 520"/>
                  <a:gd name="T68" fmla="*/ 197 w 680"/>
                  <a:gd name="T69" fmla="*/ 8 h 520"/>
                  <a:gd name="T70" fmla="*/ 204 w 680"/>
                  <a:gd name="T71" fmla="*/ 8 h 520"/>
                  <a:gd name="T72" fmla="*/ 212 w 680"/>
                  <a:gd name="T73" fmla="*/ 16 h 520"/>
                  <a:gd name="T74" fmla="*/ 220 w 680"/>
                  <a:gd name="T75" fmla="*/ 16 h 520"/>
                  <a:gd name="T76" fmla="*/ 229 w 680"/>
                  <a:gd name="T77" fmla="*/ 16 h 520"/>
                  <a:gd name="T78" fmla="*/ 236 w 680"/>
                  <a:gd name="T79" fmla="*/ 24 h 520"/>
                  <a:gd name="T80" fmla="*/ 245 w 680"/>
                  <a:gd name="T81" fmla="*/ 24 h 520"/>
                  <a:gd name="T82" fmla="*/ 252 w 680"/>
                  <a:gd name="T83" fmla="*/ 24 h 520"/>
                  <a:gd name="T84" fmla="*/ 260 w 680"/>
                  <a:gd name="T85" fmla="*/ 24 h 520"/>
                  <a:gd name="T86" fmla="*/ 268 w 680"/>
                  <a:gd name="T87" fmla="*/ 24 h 520"/>
                  <a:gd name="T88" fmla="*/ 276 w 680"/>
                  <a:gd name="T89" fmla="*/ 24 h 520"/>
                  <a:gd name="T90" fmla="*/ 284 w 680"/>
                  <a:gd name="T91" fmla="*/ 24 h 520"/>
                  <a:gd name="T92" fmla="*/ 291 w 680"/>
                  <a:gd name="T93" fmla="*/ 32 h 520"/>
                  <a:gd name="T94" fmla="*/ 291 w 680"/>
                  <a:gd name="T95" fmla="*/ 24 h 520"/>
                  <a:gd name="T96" fmla="*/ 300 w 680"/>
                  <a:gd name="T97" fmla="*/ 32 h 520"/>
                  <a:gd name="T98" fmla="*/ 300 w 680"/>
                  <a:gd name="T99" fmla="*/ 24 h 520"/>
                  <a:gd name="T100" fmla="*/ 300 w 680"/>
                  <a:gd name="T101" fmla="*/ 32 h 520"/>
                  <a:gd name="T102" fmla="*/ 315 w 680"/>
                  <a:gd name="T103" fmla="*/ 32 h 520"/>
                  <a:gd name="T104" fmla="*/ 307 w 680"/>
                  <a:gd name="T105" fmla="*/ 32 h 520"/>
                  <a:gd name="T106" fmla="*/ 315 w 680"/>
                  <a:gd name="T107" fmla="*/ 32 h 520"/>
                  <a:gd name="T108" fmla="*/ 323 w 680"/>
                  <a:gd name="T109" fmla="*/ 32 h 520"/>
                  <a:gd name="T110" fmla="*/ 331 w 680"/>
                  <a:gd name="T111" fmla="*/ 32 h 520"/>
                  <a:gd name="T112" fmla="*/ 339 w 680"/>
                  <a:gd name="T113" fmla="*/ 32 h 5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520">
                    <a:moveTo>
                      <a:pt x="0" y="506"/>
                    </a:moveTo>
                    <a:lnTo>
                      <a:pt x="16" y="506"/>
                    </a:lnTo>
                    <a:lnTo>
                      <a:pt x="31" y="506"/>
                    </a:lnTo>
                    <a:lnTo>
                      <a:pt x="49" y="506"/>
                    </a:lnTo>
                    <a:lnTo>
                      <a:pt x="63" y="506"/>
                    </a:lnTo>
                    <a:lnTo>
                      <a:pt x="94" y="520"/>
                    </a:lnTo>
                    <a:lnTo>
                      <a:pt x="78" y="520"/>
                    </a:lnTo>
                    <a:lnTo>
                      <a:pt x="94" y="410"/>
                    </a:lnTo>
                    <a:lnTo>
                      <a:pt x="111" y="380"/>
                    </a:lnTo>
                    <a:lnTo>
                      <a:pt x="111" y="221"/>
                    </a:lnTo>
                    <a:lnTo>
                      <a:pt x="127" y="205"/>
                    </a:lnTo>
                    <a:lnTo>
                      <a:pt x="127" y="110"/>
                    </a:lnTo>
                    <a:lnTo>
                      <a:pt x="142" y="94"/>
                    </a:lnTo>
                    <a:lnTo>
                      <a:pt x="142" y="48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189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85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32" y="0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31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31"/>
                    </a:lnTo>
                    <a:lnTo>
                      <a:pt x="442" y="31"/>
                    </a:lnTo>
                    <a:lnTo>
                      <a:pt x="459" y="31"/>
                    </a:lnTo>
                    <a:lnTo>
                      <a:pt x="473" y="48"/>
                    </a:lnTo>
                    <a:lnTo>
                      <a:pt x="491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48"/>
                    </a:lnTo>
                    <a:lnTo>
                      <a:pt x="553" y="48"/>
                    </a:lnTo>
                    <a:lnTo>
                      <a:pt x="569" y="48"/>
                    </a:lnTo>
                    <a:lnTo>
                      <a:pt x="584" y="63"/>
                    </a:lnTo>
                    <a:lnTo>
                      <a:pt x="584" y="48"/>
                    </a:lnTo>
                    <a:lnTo>
                      <a:pt x="602" y="63"/>
                    </a:lnTo>
                    <a:lnTo>
                      <a:pt x="602" y="48"/>
                    </a:lnTo>
                    <a:lnTo>
                      <a:pt x="602" y="63"/>
                    </a:lnTo>
                    <a:lnTo>
                      <a:pt x="631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80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2" name="Freeform 74">
                <a:extLst>
                  <a:ext uri="{FF2B5EF4-FFF2-40B4-BE49-F238E27FC236}">
                    <a16:creationId xmlns:a16="http://schemas.microsoft.com/office/drawing/2014/main" id="{5EA17520-4651-4C42-9D90-C7133664F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118"/>
                <a:ext cx="348" cy="182"/>
              </a:xfrm>
              <a:custGeom>
                <a:avLst/>
                <a:gdLst>
                  <a:gd name="T0" fmla="*/ 0 w 696"/>
                  <a:gd name="T1" fmla="*/ 166 h 365"/>
                  <a:gd name="T2" fmla="*/ 9 w 696"/>
                  <a:gd name="T3" fmla="*/ 166 h 365"/>
                  <a:gd name="T4" fmla="*/ 17 w 696"/>
                  <a:gd name="T5" fmla="*/ 166 h 365"/>
                  <a:gd name="T6" fmla="*/ 25 w 696"/>
                  <a:gd name="T7" fmla="*/ 174 h 365"/>
                  <a:gd name="T8" fmla="*/ 25 w 696"/>
                  <a:gd name="T9" fmla="*/ 166 h 365"/>
                  <a:gd name="T10" fmla="*/ 25 w 696"/>
                  <a:gd name="T11" fmla="*/ 174 h 365"/>
                  <a:gd name="T12" fmla="*/ 41 w 696"/>
                  <a:gd name="T13" fmla="*/ 174 h 365"/>
                  <a:gd name="T14" fmla="*/ 41 w 696"/>
                  <a:gd name="T15" fmla="*/ 182 h 365"/>
                  <a:gd name="T16" fmla="*/ 48 w 696"/>
                  <a:gd name="T17" fmla="*/ 174 h 365"/>
                  <a:gd name="T18" fmla="*/ 48 w 696"/>
                  <a:gd name="T19" fmla="*/ 119 h 365"/>
                  <a:gd name="T20" fmla="*/ 56 w 696"/>
                  <a:gd name="T21" fmla="*/ 102 h 365"/>
                  <a:gd name="T22" fmla="*/ 56 w 696"/>
                  <a:gd name="T23" fmla="*/ 40 h 365"/>
                  <a:gd name="T24" fmla="*/ 64 w 696"/>
                  <a:gd name="T25" fmla="*/ 32 h 365"/>
                  <a:gd name="T26" fmla="*/ 64 w 696"/>
                  <a:gd name="T27" fmla="*/ 8 h 365"/>
                  <a:gd name="T28" fmla="*/ 72 w 696"/>
                  <a:gd name="T29" fmla="*/ 0 h 365"/>
                  <a:gd name="T30" fmla="*/ 87 w 696"/>
                  <a:gd name="T31" fmla="*/ 0 h 365"/>
                  <a:gd name="T32" fmla="*/ 96 w 696"/>
                  <a:gd name="T33" fmla="*/ 0 h 365"/>
                  <a:gd name="T34" fmla="*/ 104 w 696"/>
                  <a:gd name="T35" fmla="*/ 0 h 365"/>
                  <a:gd name="T36" fmla="*/ 111 w 696"/>
                  <a:gd name="T37" fmla="*/ 8 h 365"/>
                  <a:gd name="T38" fmla="*/ 119 w 696"/>
                  <a:gd name="T39" fmla="*/ 8 h 365"/>
                  <a:gd name="T40" fmla="*/ 127 w 696"/>
                  <a:gd name="T41" fmla="*/ 8 h 365"/>
                  <a:gd name="T42" fmla="*/ 135 w 696"/>
                  <a:gd name="T43" fmla="*/ 8 h 365"/>
                  <a:gd name="T44" fmla="*/ 143 w 696"/>
                  <a:gd name="T45" fmla="*/ 8 h 365"/>
                  <a:gd name="T46" fmla="*/ 152 w 696"/>
                  <a:gd name="T47" fmla="*/ 8 h 365"/>
                  <a:gd name="T48" fmla="*/ 159 w 696"/>
                  <a:gd name="T49" fmla="*/ 16 h 365"/>
                  <a:gd name="T50" fmla="*/ 174 w 696"/>
                  <a:gd name="T51" fmla="*/ 16 h 365"/>
                  <a:gd name="T52" fmla="*/ 183 w 696"/>
                  <a:gd name="T53" fmla="*/ 16 h 365"/>
                  <a:gd name="T54" fmla="*/ 191 w 696"/>
                  <a:gd name="T55" fmla="*/ 24 h 365"/>
                  <a:gd name="T56" fmla="*/ 198 w 696"/>
                  <a:gd name="T57" fmla="*/ 16 h 365"/>
                  <a:gd name="T58" fmla="*/ 198 w 696"/>
                  <a:gd name="T59" fmla="*/ 24 h 365"/>
                  <a:gd name="T60" fmla="*/ 214 w 696"/>
                  <a:gd name="T61" fmla="*/ 16 h 365"/>
                  <a:gd name="T62" fmla="*/ 222 w 696"/>
                  <a:gd name="T63" fmla="*/ 24 h 365"/>
                  <a:gd name="T64" fmla="*/ 222 w 696"/>
                  <a:gd name="T65" fmla="*/ 16 h 365"/>
                  <a:gd name="T66" fmla="*/ 222 w 696"/>
                  <a:gd name="T67" fmla="*/ 24 h 365"/>
                  <a:gd name="T68" fmla="*/ 238 w 696"/>
                  <a:gd name="T69" fmla="*/ 24 h 365"/>
                  <a:gd name="T70" fmla="*/ 230 w 696"/>
                  <a:gd name="T71" fmla="*/ 24 h 365"/>
                  <a:gd name="T72" fmla="*/ 238 w 696"/>
                  <a:gd name="T73" fmla="*/ 24 h 365"/>
                  <a:gd name="T74" fmla="*/ 246 w 696"/>
                  <a:gd name="T75" fmla="*/ 24 h 365"/>
                  <a:gd name="T76" fmla="*/ 253 w 696"/>
                  <a:gd name="T77" fmla="*/ 32 h 365"/>
                  <a:gd name="T78" fmla="*/ 262 w 696"/>
                  <a:gd name="T79" fmla="*/ 32 h 365"/>
                  <a:gd name="T80" fmla="*/ 269 w 696"/>
                  <a:gd name="T81" fmla="*/ 32 h 365"/>
                  <a:gd name="T82" fmla="*/ 277 w 696"/>
                  <a:gd name="T83" fmla="*/ 32 h 365"/>
                  <a:gd name="T84" fmla="*/ 285 w 696"/>
                  <a:gd name="T85" fmla="*/ 40 h 365"/>
                  <a:gd name="T86" fmla="*/ 301 w 696"/>
                  <a:gd name="T87" fmla="*/ 40 h 365"/>
                  <a:gd name="T88" fmla="*/ 309 w 696"/>
                  <a:gd name="T89" fmla="*/ 40 h 365"/>
                  <a:gd name="T90" fmla="*/ 317 w 696"/>
                  <a:gd name="T91" fmla="*/ 40 h 365"/>
                  <a:gd name="T92" fmla="*/ 325 w 696"/>
                  <a:gd name="T93" fmla="*/ 47 h 365"/>
                  <a:gd name="T94" fmla="*/ 325 w 696"/>
                  <a:gd name="T95" fmla="*/ 40 h 365"/>
                  <a:gd name="T96" fmla="*/ 325 w 696"/>
                  <a:gd name="T97" fmla="*/ 47 h 365"/>
                  <a:gd name="T98" fmla="*/ 340 w 696"/>
                  <a:gd name="T99" fmla="*/ 47 h 365"/>
                  <a:gd name="T100" fmla="*/ 332 w 696"/>
                  <a:gd name="T101" fmla="*/ 47 h 365"/>
                  <a:gd name="T102" fmla="*/ 340 w 696"/>
                  <a:gd name="T103" fmla="*/ 47 h 365"/>
                  <a:gd name="T104" fmla="*/ 348 w 696"/>
                  <a:gd name="T105" fmla="*/ 40 h 3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365">
                    <a:moveTo>
                      <a:pt x="0" y="332"/>
                    </a:moveTo>
                    <a:lnTo>
                      <a:pt x="17" y="332"/>
                    </a:lnTo>
                    <a:lnTo>
                      <a:pt x="33" y="332"/>
                    </a:lnTo>
                    <a:lnTo>
                      <a:pt x="49" y="348"/>
                    </a:lnTo>
                    <a:lnTo>
                      <a:pt x="49" y="332"/>
                    </a:lnTo>
                    <a:lnTo>
                      <a:pt x="49" y="348"/>
                    </a:lnTo>
                    <a:lnTo>
                      <a:pt x="81" y="348"/>
                    </a:lnTo>
                    <a:lnTo>
                      <a:pt x="81" y="365"/>
                    </a:lnTo>
                    <a:lnTo>
                      <a:pt x="96" y="348"/>
                    </a:lnTo>
                    <a:lnTo>
                      <a:pt x="96" y="238"/>
                    </a:lnTo>
                    <a:lnTo>
                      <a:pt x="111" y="205"/>
                    </a:lnTo>
                    <a:lnTo>
                      <a:pt x="111" y="80"/>
                    </a:lnTo>
                    <a:lnTo>
                      <a:pt x="127" y="65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3" y="17"/>
                    </a:lnTo>
                    <a:lnTo>
                      <a:pt x="317" y="33"/>
                    </a:lnTo>
                    <a:lnTo>
                      <a:pt x="348" y="33"/>
                    </a:lnTo>
                    <a:lnTo>
                      <a:pt x="365" y="33"/>
                    </a:lnTo>
                    <a:lnTo>
                      <a:pt x="381" y="48"/>
                    </a:lnTo>
                    <a:lnTo>
                      <a:pt x="395" y="33"/>
                    </a:lnTo>
                    <a:lnTo>
                      <a:pt x="395" y="48"/>
                    </a:lnTo>
                    <a:lnTo>
                      <a:pt x="428" y="33"/>
                    </a:lnTo>
                    <a:lnTo>
                      <a:pt x="443" y="48"/>
                    </a:lnTo>
                    <a:lnTo>
                      <a:pt x="443" y="33"/>
                    </a:lnTo>
                    <a:lnTo>
                      <a:pt x="443" y="48"/>
                    </a:lnTo>
                    <a:lnTo>
                      <a:pt x="475" y="48"/>
                    </a:lnTo>
                    <a:lnTo>
                      <a:pt x="459" y="48"/>
                    </a:lnTo>
                    <a:lnTo>
                      <a:pt x="475" y="48"/>
                    </a:lnTo>
                    <a:lnTo>
                      <a:pt x="491" y="48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65"/>
                    </a:lnTo>
                    <a:lnTo>
                      <a:pt x="569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4" y="80"/>
                    </a:lnTo>
                    <a:lnTo>
                      <a:pt x="649" y="95"/>
                    </a:lnTo>
                    <a:lnTo>
                      <a:pt x="649" y="80"/>
                    </a:lnTo>
                    <a:lnTo>
                      <a:pt x="649" y="95"/>
                    </a:lnTo>
                    <a:lnTo>
                      <a:pt x="680" y="95"/>
                    </a:lnTo>
                    <a:lnTo>
                      <a:pt x="664" y="95"/>
                    </a:lnTo>
                    <a:lnTo>
                      <a:pt x="680" y="95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3" name="Freeform 75">
                <a:extLst>
                  <a:ext uri="{FF2B5EF4-FFF2-40B4-BE49-F238E27FC236}">
                    <a16:creationId xmlns:a16="http://schemas.microsoft.com/office/drawing/2014/main" id="{666C628F-68CE-4068-81A7-251BA35C15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134"/>
                <a:ext cx="339" cy="213"/>
              </a:xfrm>
              <a:custGeom>
                <a:avLst/>
                <a:gdLst>
                  <a:gd name="T0" fmla="*/ 0 w 678"/>
                  <a:gd name="T1" fmla="*/ 205 h 426"/>
                  <a:gd name="T2" fmla="*/ 0 w 678"/>
                  <a:gd name="T3" fmla="*/ 197 h 426"/>
                  <a:gd name="T4" fmla="*/ 0 w 678"/>
                  <a:gd name="T5" fmla="*/ 205 h 426"/>
                  <a:gd name="T6" fmla="*/ 8 w 678"/>
                  <a:gd name="T7" fmla="*/ 197 h 426"/>
                  <a:gd name="T8" fmla="*/ 8 w 678"/>
                  <a:gd name="T9" fmla="*/ 205 h 426"/>
                  <a:gd name="T10" fmla="*/ 16 w 678"/>
                  <a:gd name="T11" fmla="*/ 205 h 426"/>
                  <a:gd name="T12" fmla="*/ 24 w 678"/>
                  <a:gd name="T13" fmla="*/ 205 h 426"/>
                  <a:gd name="T14" fmla="*/ 32 w 678"/>
                  <a:gd name="T15" fmla="*/ 205 h 426"/>
                  <a:gd name="T16" fmla="*/ 39 w 678"/>
                  <a:gd name="T17" fmla="*/ 213 h 426"/>
                  <a:gd name="T18" fmla="*/ 39 w 678"/>
                  <a:gd name="T19" fmla="*/ 205 h 426"/>
                  <a:gd name="T20" fmla="*/ 47 w 678"/>
                  <a:gd name="T21" fmla="*/ 197 h 426"/>
                  <a:gd name="T22" fmla="*/ 47 w 678"/>
                  <a:gd name="T23" fmla="*/ 118 h 426"/>
                  <a:gd name="T24" fmla="*/ 56 w 678"/>
                  <a:gd name="T25" fmla="*/ 103 h 426"/>
                  <a:gd name="T26" fmla="*/ 56 w 678"/>
                  <a:gd name="T27" fmla="*/ 55 h 426"/>
                  <a:gd name="T28" fmla="*/ 63 w 678"/>
                  <a:gd name="T29" fmla="*/ 47 h 426"/>
                  <a:gd name="T30" fmla="*/ 63 w 678"/>
                  <a:gd name="T31" fmla="*/ 31 h 426"/>
                  <a:gd name="T32" fmla="*/ 79 w 678"/>
                  <a:gd name="T33" fmla="*/ 16 h 426"/>
                  <a:gd name="T34" fmla="*/ 79 w 678"/>
                  <a:gd name="T35" fmla="*/ 8 h 426"/>
                  <a:gd name="T36" fmla="*/ 87 w 678"/>
                  <a:gd name="T37" fmla="*/ 8 h 426"/>
                  <a:gd name="T38" fmla="*/ 95 w 678"/>
                  <a:gd name="T39" fmla="*/ 0 h 426"/>
                  <a:gd name="T40" fmla="*/ 95 w 678"/>
                  <a:gd name="T41" fmla="*/ 8 h 426"/>
                  <a:gd name="T42" fmla="*/ 103 w 678"/>
                  <a:gd name="T43" fmla="*/ 0 h 426"/>
                  <a:gd name="T44" fmla="*/ 103 w 678"/>
                  <a:gd name="T45" fmla="*/ 8 h 426"/>
                  <a:gd name="T46" fmla="*/ 103 w 678"/>
                  <a:gd name="T47" fmla="*/ 0 h 426"/>
                  <a:gd name="T48" fmla="*/ 111 w 678"/>
                  <a:gd name="T49" fmla="*/ 0 h 426"/>
                  <a:gd name="T50" fmla="*/ 118 w 678"/>
                  <a:gd name="T51" fmla="*/ 8 h 426"/>
                  <a:gd name="T52" fmla="*/ 126 w 678"/>
                  <a:gd name="T53" fmla="*/ 0 h 426"/>
                  <a:gd name="T54" fmla="*/ 126 w 678"/>
                  <a:gd name="T55" fmla="*/ 8 h 426"/>
                  <a:gd name="T56" fmla="*/ 126 w 678"/>
                  <a:gd name="T57" fmla="*/ 0 h 426"/>
                  <a:gd name="T58" fmla="*/ 134 w 678"/>
                  <a:gd name="T59" fmla="*/ 8 h 426"/>
                  <a:gd name="T60" fmla="*/ 143 w 678"/>
                  <a:gd name="T61" fmla="*/ 8 h 426"/>
                  <a:gd name="T62" fmla="*/ 150 w 678"/>
                  <a:gd name="T63" fmla="*/ 8 h 426"/>
                  <a:gd name="T64" fmla="*/ 158 w 678"/>
                  <a:gd name="T65" fmla="*/ 8 h 426"/>
                  <a:gd name="T66" fmla="*/ 166 w 678"/>
                  <a:gd name="T67" fmla="*/ 8 h 426"/>
                  <a:gd name="T68" fmla="*/ 174 w 678"/>
                  <a:gd name="T69" fmla="*/ 8 h 426"/>
                  <a:gd name="T70" fmla="*/ 182 w 678"/>
                  <a:gd name="T71" fmla="*/ 8 h 426"/>
                  <a:gd name="T72" fmla="*/ 190 w 678"/>
                  <a:gd name="T73" fmla="*/ 8 h 426"/>
                  <a:gd name="T74" fmla="*/ 198 w 678"/>
                  <a:gd name="T75" fmla="*/ 8 h 426"/>
                  <a:gd name="T76" fmla="*/ 205 w 678"/>
                  <a:gd name="T77" fmla="*/ 16 h 426"/>
                  <a:gd name="T78" fmla="*/ 205 w 678"/>
                  <a:gd name="T79" fmla="*/ 8 h 426"/>
                  <a:gd name="T80" fmla="*/ 221 w 678"/>
                  <a:gd name="T81" fmla="*/ 8 h 426"/>
                  <a:gd name="T82" fmla="*/ 213 w 678"/>
                  <a:gd name="T83" fmla="*/ 8 h 426"/>
                  <a:gd name="T84" fmla="*/ 221 w 678"/>
                  <a:gd name="T85" fmla="*/ 16 h 426"/>
                  <a:gd name="T86" fmla="*/ 229 w 678"/>
                  <a:gd name="T87" fmla="*/ 16 h 426"/>
                  <a:gd name="T88" fmla="*/ 237 w 678"/>
                  <a:gd name="T89" fmla="*/ 16 h 426"/>
                  <a:gd name="T90" fmla="*/ 245 w 678"/>
                  <a:gd name="T91" fmla="*/ 16 h 426"/>
                  <a:gd name="T92" fmla="*/ 253 w 678"/>
                  <a:gd name="T93" fmla="*/ 16 h 426"/>
                  <a:gd name="T94" fmla="*/ 261 w 678"/>
                  <a:gd name="T95" fmla="*/ 16 h 426"/>
                  <a:gd name="T96" fmla="*/ 269 w 678"/>
                  <a:gd name="T97" fmla="*/ 16 h 426"/>
                  <a:gd name="T98" fmla="*/ 277 w 678"/>
                  <a:gd name="T99" fmla="*/ 16 h 426"/>
                  <a:gd name="T100" fmla="*/ 284 w 678"/>
                  <a:gd name="T101" fmla="*/ 16 h 426"/>
                  <a:gd name="T102" fmla="*/ 292 w 678"/>
                  <a:gd name="T103" fmla="*/ 16 h 426"/>
                  <a:gd name="T104" fmla="*/ 300 w 678"/>
                  <a:gd name="T105" fmla="*/ 16 h 426"/>
                  <a:gd name="T106" fmla="*/ 308 w 678"/>
                  <a:gd name="T107" fmla="*/ 16 h 426"/>
                  <a:gd name="T108" fmla="*/ 316 w 678"/>
                  <a:gd name="T109" fmla="*/ 16 h 426"/>
                  <a:gd name="T110" fmla="*/ 324 w 678"/>
                  <a:gd name="T111" fmla="*/ 24 h 426"/>
                  <a:gd name="T112" fmla="*/ 324 w 678"/>
                  <a:gd name="T113" fmla="*/ 16 h 426"/>
                  <a:gd name="T114" fmla="*/ 324 w 678"/>
                  <a:gd name="T115" fmla="*/ 24 h 426"/>
                  <a:gd name="T116" fmla="*/ 332 w 678"/>
                  <a:gd name="T117" fmla="*/ 24 h 426"/>
                  <a:gd name="T118" fmla="*/ 339 w 678"/>
                  <a:gd name="T119" fmla="*/ 24 h 4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8" h="426">
                    <a:moveTo>
                      <a:pt x="0" y="410"/>
                    </a:moveTo>
                    <a:lnTo>
                      <a:pt x="0" y="393"/>
                    </a:lnTo>
                    <a:lnTo>
                      <a:pt x="0" y="410"/>
                    </a:lnTo>
                    <a:lnTo>
                      <a:pt x="15" y="393"/>
                    </a:lnTo>
                    <a:lnTo>
                      <a:pt x="15" y="410"/>
                    </a:lnTo>
                    <a:lnTo>
                      <a:pt x="31" y="410"/>
                    </a:lnTo>
                    <a:lnTo>
                      <a:pt x="47" y="410"/>
                    </a:lnTo>
                    <a:lnTo>
                      <a:pt x="63" y="410"/>
                    </a:lnTo>
                    <a:lnTo>
                      <a:pt x="78" y="426"/>
                    </a:lnTo>
                    <a:lnTo>
                      <a:pt x="78" y="410"/>
                    </a:lnTo>
                    <a:lnTo>
                      <a:pt x="94" y="393"/>
                    </a:lnTo>
                    <a:lnTo>
                      <a:pt x="94" y="236"/>
                    </a:lnTo>
                    <a:lnTo>
                      <a:pt x="111" y="205"/>
                    </a:lnTo>
                    <a:lnTo>
                      <a:pt x="111" y="110"/>
                    </a:lnTo>
                    <a:lnTo>
                      <a:pt x="125" y="94"/>
                    </a:lnTo>
                    <a:lnTo>
                      <a:pt x="125" y="62"/>
                    </a:lnTo>
                    <a:lnTo>
                      <a:pt x="158" y="31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89" y="0"/>
                    </a:lnTo>
                    <a:lnTo>
                      <a:pt x="189" y="15"/>
                    </a:lnTo>
                    <a:lnTo>
                      <a:pt x="205" y="0"/>
                    </a:lnTo>
                    <a:lnTo>
                      <a:pt x="205" y="15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15"/>
                    </a:lnTo>
                    <a:lnTo>
                      <a:pt x="252" y="0"/>
                    </a:lnTo>
                    <a:lnTo>
                      <a:pt x="252" y="15"/>
                    </a:lnTo>
                    <a:lnTo>
                      <a:pt x="252" y="0"/>
                    </a:lnTo>
                    <a:lnTo>
                      <a:pt x="268" y="15"/>
                    </a:lnTo>
                    <a:lnTo>
                      <a:pt x="285" y="15"/>
                    </a:lnTo>
                    <a:lnTo>
                      <a:pt x="299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7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31"/>
                    </a:lnTo>
                    <a:lnTo>
                      <a:pt x="410" y="15"/>
                    </a:lnTo>
                    <a:lnTo>
                      <a:pt x="442" y="15"/>
                    </a:lnTo>
                    <a:lnTo>
                      <a:pt x="426" y="15"/>
                    </a:lnTo>
                    <a:lnTo>
                      <a:pt x="442" y="31"/>
                    </a:lnTo>
                    <a:lnTo>
                      <a:pt x="457" y="31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47"/>
                    </a:lnTo>
                    <a:lnTo>
                      <a:pt x="647" y="31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4" name="Freeform 76">
                <a:extLst>
                  <a:ext uri="{FF2B5EF4-FFF2-40B4-BE49-F238E27FC236}">
                    <a16:creationId xmlns:a16="http://schemas.microsoft.com/office/drawing/2014/main" id="{FBA249C9-57F4-4B42-B30D-49FBE0CF6B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879"/>
                <a:ext cx="339" cy="261"/>
              </a:xfrm>
              <a:custGeom>
                <a:avLst/>
                <a:gdLst>
                  <a:gd name="T0" fmla="*/ 0 w 680"/>
                  <a:gd name="T1" fmla="*/ 0 h 522"/>
                  <a:gd name="T2" fmla="*/ 8 w 680"/>
                  <a:gd name="T3" fmla="*/ 0 h 522"/>
                  <a:gd name="T4" fmla="*/ 16 w 680"/>
                  <a:gd name="T5" fmla="*/ 0 h 522"/>
                  <a:gd name="T6" fmla="*/ 32 w 680"/>
                  <a:gd name="T7" fmla="*/ 0 h 522"/>
                  <a:gd name="T8" fmla="*/ 48 w 680"/>
                  <a:gd name="T9" fmla="*/ 0 h 522"/>
                  <a:gd name="T10" fmla="*/ 48 w 680"/>
                  <a:gd name="T11" fmla="*/ 111 h 522"/>
                  <a:gd name="T12" fmla="*/ 55 w 680"/>
                  <a:gd name="T13" fmla="*/ 127 h 522"/>
                  <a:gd name="T14" fmla="*/ 55 w 680"/>
                  <a:gd name="T15" fmla="*/ 198 h 522"/>
                  <a:gd name="T16" fmla="*/ 63 w 680"/>
                  <a:gd name="T17" fmla="*/ 206 h 522"/>
                  <a:gd name="T18" fmla="*/ 63 w 680"/>
                  <a:gd name="T19" fmla="*/ 229 h 522"/>
                  <a:gd name="T20" fmla="*/ 71 w 680"/>
                  <a:gd name="T21" fmla="*/ 237 h 522"/>
                  <a:gd name="T22" fmla="*/ 71 w 680"/>
                  <a:gd name="T23" fmla="*/ 246 h 522"/>
                  <a:gd name="T24" fmla="*/ 87 w 680"/>
                  <a:gd name="T25" fmla="*/ 253 h 522"/>
                  <a:gd name="T26" fmla="*/ 87 w 680"/>
                  <a:gd name="T27" fmla="*/ 261 h 522"/>
                  <a:gd name="T28" fmla="*/ 95 w 680"/>
                  <a:gd name="T29" fmla="*/ 261 h 522"/>
                  <a:gd name="T30" fmla="*/ 103 w 680"/>
                  <a:gd name="T31" fmla="*/ 261 h 522"/>
                  <a:gd name="T32" fmla="*/ 110 w 680"/>
                  <a:gd name="T33" fmla="*/ 261 h 522"/>
                  <a:gd name="T34" fmla="*/ 119 w 680"/>
                  <a:gd name="T35" fmla="*/ 261 h 522"/>
                  <a:gd name="T36" fmla="*/ 127 w 680"/>
                  <a:gd name="T37" fmla="*/ 261 h 522"/>
                  <a:gd name="T38" fmla="*/ 134 w 680"/>
                  <a:gd name="T39" fmla="*/ 261 h 522"/>
                  <a:gd name="T40" fmla="*/ 142 w 680"/>
                  <a:gd name="T41" fmla="*/ 261 h 522"/>
                  <a:gd name="T42" fmla="*/ 150 w 680"/>
                  <a:gd name="T43" fmla="*/ 261 h 522"/>
                  <a:gd name="T44" fmla="*/ 158 w 680"/>
                  <a:gd name="T45" fmla="*/ 253 h 522"/>
                  <a:gd name="T46" fmla="*/ 158 w 680"/>
                  <a:gd name="T47" fmla="*/ 261 h 522"/>
                  <a:gd name="T48" fmla="*/ 166 w 680"/>
                  <a:gd name="T49" fmla="*/ 253 h 522"/>
                  <a:gd name="T50" fmla="*/ 166 w 680"/>
                  <a:gd name="T51" fmla="*/ 261 h 522"/>
                  <a:gd name="T52" fmla="*/ 173 w 680"/>
                  <a:gd name="T53" fmla="*/ 253 h 522"/>
                  <a:gd name="T54" fmla="*/ 173 w 680"/>
                  <a:gd name="T55" fmla="*/ 261 h 522"/>
                  <a:gd name="T56" fmla="*/ 173 w 680"/>
                  <a:gd name="T57" fmla="*/ 253 h 522"/>
                  <a:gd name="T58" fmla="*/ 181 w 680"/>
                  <a:gd name="T59" fmla="*/ 253 h 522"/>
                  <a:gd name="T60" fmla="*/ 189 w 680"/>
                  <a:gd name="T61" fmla="*/ 253 h 522"/>
                  <a:gd name="T62" fmla="*/ 197 w 680"/>
                  <a:gd name="T63" fmla="*/ 253 h 522"/>
                  <a:gd name="T64" fmla="*/ 205 w 680"/>
                  <a:gd name="T65" fmla="*/ 253 h 522"/>
                  <a:gd name="T66" fmla="*/ 213 w 680"/>
                  <a:gd name="T67" fmla="*/ 253 h 522"/>
                  <a:gd name="T68" fmla="*/ 221 w 680"/>
                  <a:gd name="T69" fmla="*/ 253 h 522"/>
                  <a:gd name="T70" fmla="*/ 229 w 680"/>
                  <a:gd name="T71" fmla="*/ 253 h 522"/>
                  <a:gd name="T72" fmla="*/ 237 w 680"/>
                  <a:gd name="T73" fmla="*/ 253 h 522"/>
                  <a:gd name="T74" fmla="*/ 244 w 680"/>
                  <a:gd name="T75" fmla="*/ 253 h 522"/>
                  <a:gd name="T76" fmla="*/ 252 w 680"/>
                  <a:gd name="T77" fmla="*/ 253 h 522"/>
                  <a:gd name="T78" fmla="*/ 260 w 680"/>
                  <a:gd name="T79" fmla="*/ 253 h 522"/>
                  <a:gd name="T80" fmla="*/ 268 w 680"/>
                  <a:gd name="T81" fmla="*/ 253 h 522"/>
                  <a:gd name="T82" fmla="*/ 276 w 680"/>
                  <a:gd name="T83" fmla="*/ 253 h 522"/>
                  <a:gd name="T84" fmla="*/ 284 w 680"/>
                  <a:gd name="T85" fmla="*/ 253 h 522"/>
                  <a:gd name="T86" fmla="*/ 292 w 680"/>
                  <a:gd name="T87" fmla="*/ 253 h 522"/>
                  <a:gd name="T88" fmla="*/ 299 w 680"/>
                  <a:gd name="T89" fmla="*/ 253 h 522"/>
                  <a:gd name="T90" fmla="*/ 308 w 680"/>
                  <a:gd name="T91" fmla="*/ 253 h 522"/>
                  <a:gd name="T92" fmla="*/ 316 w 680"/>
                  <a:gd name="T93" fmla="*/ 253 h 522"/>
                  <a:gd name="T94" fmla="*/ 324 w 680"/>
                  <a:gd name="T95" fmla="*/ 253 h 522"/>
                  <a:gd name="T96" fmla="*/ 331 w 680"/>
                  <a:gd name="T97" fmla="*/ 253 h 522"/>
                  <a:gd name="T98" fmla="*/ 339 w 680"/>
                  <a:gd name="T99" fmla="*/ 253 h 52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522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96" y="221"/>
                    </a:lnTo>
                    <a:lnTo>
                      <a:pt x="111" y="253"/>
                    </a:lnTo>
                    <a:lnTo>
                      <a:pt x="111" y="395"/>
                    </a:lnTo>
                    <a:lnTo>
                      <a:pt x="127" y="411"/>
                    </a:lnTo>
                    <a:lnTo>
                      <a:pt x="127" y="458"/>
                    </a:lnTo>
                    <a:lnTo>
                      <a:pt x="143" y="474"/>
                    </a:lnTo>
                    <a:lnTo>
                      <a:pt x="143" y="491"/>
                    </a:lnTo>
                    <a:lnTo>
                      <a:pt x="174" y="505"/>
                    </a:lnTo>
                    <a:lnTo>
                      <a:pt x="174" y="522"/>
                    </a:lnTo>
                    <a:lnTo>
                      <a:pt x="190" y="522"/>
                    </a:lnTo>
                    <a:lnTo>
                      <a:pt x="207" y="522"/>
                    </a:lnTo>
                    <a:lnTo>
                      <a:pt x="221" y="522"/>
                    </a:lnTo>
                    <a:lnTo>
                      <a:pt x="238" y="522"/>
                    </a:lnTo>
                    <a:lnTo>
                      <a:pt x="254" y="522"/>
                    </a:lnTo>
                    <a:lnTo>
                      <a:pt x="269" y="522"/>
                    </a:lnTo>
                    <a:lnTo>
                      <a:pt x="285" y="522"/>
                    </a:lnTo>
                    <a:lnTo>
                      <a:pt x="301" y="522"/>
                    </a:lnTo>
                    <a:lnTo>
                      <a:pt x="317" y="505"/>
                    </a:lnTo>
                    <a:lnTo>
                      <a:pt x="317" y="522"/>
                    </a:lnTo>
                    <a:lnTo>
                      <a:pt x="332" y="505"/>
                    </a:lnTo>
                    <a:lnTo>
                      <a:pt x="332" y="522"/>
                    </a:lnTo>
                    <a:lnTo>
                      <a:pt x="348" y="505"/>
                    </a:lnTo>
                    <a:lnTo>
                      <a:pt x="348" y="522"/>
                    </a:lnTo>
                    <a:lnTo>
                      <a:pt x="348" y="505"/>
                    </a:lnTo>
                    <a:lnTo>
                      <a:pt x="364" y="505"/>
                    </a:lnTo>
                    <a:lnTo>
                      <a:pt x="379" y="505"/>
                    </a:lnTo>
                    <a:lnTo>
                      <a:pt x="395" y="505"/>
                    </a:lnTo>
                    <a:lnTo>
                      <a:pt x="412" y="505"/>
                    </a:lnTo>
                    <a:lnTo>
                      <a:pt x="428" y="505"/>
                    </a:lnTo>
                    <a:lnTo>
                      <a:pt x="443" y="505"/>
                    </a:lnTo>
                    <a:lnTo>
                      <a:pt x="459" y="505"/>
                    </a:lnTo>
                    <a:lnTo>
                      <a:pt x="475" y="505"/>
                    </a:lnTo>
                    <a:lnTo>
                      <a:pt x="490" y="505"/>
                    </a:lnTo>
                    <a:lnTo>
                      <a:pt x="506" y="505"/>
                    </a:lnTo>
                    <a:lnTo>
                      <a:pt x="522" y="505"/>
                    </a:lnTo>
                    <a:lnTo>
                      <a:pt x="538" y="505"/>
                    </a:lnTo>
                    <a:lnTo>
                      <a:pt x="553" y="505"/>
                    </a:lnTo>
                    <a:lnTo>
                      <a:pt x="569" y="505"/>
                    </a:lnTo>
                    <a:lnTo>
                      <a:pt x="586" y="505"/>
                    </a:lnTo>
                    <a:lnTo>
                      <a:pt x="600" y="505"/>
                    </a:lnTo>
                    <a:lnTo>
                      <a:pt x="617" y="505"/>
                    </a:lnTo>
                    <a:lnTo>
                      <a:pt x="633" y="505"/>
                    </a:lnTo>
                    <a:lnTo>
                      <a:pt x="649" y="505"/>
                    </a:lnTo>
                    <a:lnTo>
                      <a:pt x="664" y="505"/>
                    </a:lnTo>
                    <a:lnTo>
                      <a:pt x="680" y="50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5" name="Freeform 77">
                <a:extLst>
                  <a:ext uri="{FF2B5EF4-FFF2-40B4-BE49-F238E27FC236}">
                    <a16:creationId xmlns:a16="http://schemas.microsoft.com/office/drawing/2014/main" id="{CDB2A087-278F-4F03-A64D-E79B92788B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816"/>
                <a:ext cx="340" cy="339"/>
              </a:xfrm>
              <a:custGeom>
                <a:avLst/>
                <a:gdLst>
                  <a:gd name="T0" fmla="*/ 0 w 680"/>
                  <a:gd name="T1" fmla="*/ 7 h 679"/>
                  <a:gd name="T2" fmla="*/ 8 w 680"/>
                  <a:gd name="T3" fmla="*/ 7 h 679"/>
                  <a:gd name="T4" fmla="*/ 16 w 680"/>
                  <a:gd name="T5" fmla="*/ 7 h 679"/>
                  <a:gd name="T6" fmla="*/ 24 w 680"/>
                  <a:gd name="T7" fmla="*/ 0 h 679"/>
                  <a:gd name="T8" fmla="*/ 24 w 680"/>
                  <a:gd name="T9" fmla="*/ 7 h 679"/>
                  <a:gd name="T10" fmla="*/ 32 w 680"/>
                  <a:gd name="T11" fmla="*/ 0 h 679"/>
                  <a:gd name="T12" fmla="*/ 32 w 680"/>
                  <a:gd name="T13" fmla="*/ 7 h 679"/>
                  <a:gd name="T14" fmla="*/ 32 w 680"/>
                  <a:gd name="T15" fmla="*/ 0 h 679"/>
                  <a:gd name="T16" fmla="*/ 39 w 680"/>
                  <a:gd name="T17" fmla="*/ 0 h 679"/>
                  <a:gd name="T18" fmla="*/ 47 w 680"/>
                  <a:gd name="T19" fmla="*/ 15 h 679"/>
                  <a:gd name="T20" fmla="*/ 47 w 680"/>
                  <a:gd name="T21" fmla="*/ 189 h 679"/>
                  <a:gd name="T22" fmla="*/ 56 w 680"/>
                  <a:gd name="T23" fmla="*/ 205 h 679"/>
                  <a:gd name="T24" fmla="*/ 56 w 680"/>
                  <a:gd name="T25" fmla="*/ 276 h 679"/>
                  <a:gd name="T26" fmla="*/ 64 w 680"/>
                  <a:gd name="T27" fmla="*/ 284 h 679"/>
                  <a:gd name="T28" fmla="*/ 64 w 680"/>
                  <a:gd name="T29" fmla="*/ 308 h 679"/>
                  <a:gd name="T30" fmla="*/ 79 w 680"/>
                  <a:gd name="T31" fmla="*/ 324 h 679"/>
                  <a:gd name="T32" fmla="*/ 79 w 680"/>
                  <a:gd name="T33" fmla="*/ 332 h 679"/>
                  <a:gd name="T34" fmla="*/ 87 w 680"/>
                  <a:gd name="T35" fmla="*/ 339 h 679"/>
                  <a:gd name="T36" fmla="*/ 95 w 680"/>
                  <a:gd name="T37" fmla="*/ 339 h 679"/>
                  <a:gd name="T38" fmla="*/ 103 w 680"/>
                  <a:gd name="T39" fmla="*/ 339 h 679"/>
                  <a:gd name="T40" fmla="*/ 111 w 680"/>
                  <a:gd name="T41" fmla="*/ 339 h 679"/>
                  <a:gd name="T42" fmla="*/ 119 w 680"/>
                  <a:gd name="T43" fmla="*/ 339 h 679"/>
                  <a:gd name="T44" fmla="*/ 126 w 680"/>
                  <a:gd name="T45" fmla="*/ 339 h 679"/>
                  <a:gd name="T46" fmla="*/ 134 w 680"/>
                  <a:gd name="T47" fmla="*/ 339 h 679"/>
                  <a:gd name="T48" fmla="*/ 143 w 680"/>
                  <a:gd name="T49" fmla="*/ 332 h 679"/>
                  <a:gd name="T50" fmla="*/ 143 w 680"/>
                  <a:gd name="T51" fmla="*/ 339 h 679"/>
                  <a:gd name="T52" fmla="*/ 150 w 680"/>
                  <a:gd name="T53" fmla="*/ 332 h 679"/>
                  <a:gd name="T54" fmla="*/ 158 w 680"/>
                  <a:gd name="T55" fmla="*/ 332 h 679"/>
                  <a:gd name="T56" fmla="*/ 166 w 680"/>
                  <a:gd name="T57" fmla="*/ 332 h 679"/>
                  <a:gd name="T58" fmla="*/ 174 w 680"/>
                  <a:gd name="T59" fmla="*/ 332 h 679"/>
                  <a:gd name="T60" fmla="*/ 182 w 680"/>
                  <a:gd name="T61" fmla="*/ 332 h 679"/>
                  <a:gd name="T62" fmla="*/ 190 w 680"/>
                  <a:gd name="T63" fmla="*/ 332 h 679"/>
                  <a:gd name="T64" fmla="*/ 198 w 680"/>
                  <a:gd name="T65" fmla="*/ 332 h 679"/>
                  <a:gd name="T66" fmla="*/ 205 w 680"/>
                  <a:gd name="T67" fmla="*/ 332 h 679"/>
                  <a:gd name="T68" fmla="*/ 213 w 680"/>
                  <a:gd name="T69" fmla="*/ 332 h 679"/>
                  <a:gd name="T70" fmla="*/ 221 w 680"/>
                  <a:gd name="T71" fmla="*/ 332 h 679"/>
                  <a:gd name="T72" fmla="*/ 237 w 680"/>
                  <a:gd name="T73" fmla="*/ 332 h 679"/>
                  <a:gd name="T74" fmla="*/ 230 w 680"/>
                  <a:gd name="T75" fmla="*/ 332 h 679"/>
                  <a:gd name="T76" fmla="*/ 237 w 680"/>
                  <a:gd name="T77" fmla="*/ 324 h 679"/>
                  <a:gd name="T78" fmla="*/ 245 w 680"/>
                  <a:gd name="T79" fmla="*/ 324 h 679"/>
                  <a:gd name="T80" fmla="*/ 253 w 680"/>
                  <a:gd name="T81" fmla="*/ 324 h 679"/>
                  <a:gd name="T82" fmla="*/ 260 w 680"/>
                  <a:gd name="T83" fmla="*/ 324 h 679"/>
                  <a:gd name="T84" fmla="*/ 269 w 680"/>
                  <a:gd name="T85" fmla="*/ 324 h 679"/>
                  <a:gd name="T86" fmla="*/ 277 w 680"/>
                  <a:gd name="T87" fmla="*/ 324 h 679"/>
                  <a:gd name="T88" fmla="*/ 285 w 680"/>
                  <a:gd name="T89" fmla="*/ 324 h 679"/>
                  <a:gd name="T90" fmla="*/ 292 w 680"/>
                  <a:gd name="T91" fmla="*/ 324 h 679"/>
                  <a:gd name="T92" fmla="*/ 300 w 680"/>
                  <a:gd name="T93" fmla="*/ 315 h 679"/>
                  <a:gd name="T94" fmla="*/ 300 w 680"/>
                  <a:gd name="T95" fmla="*/ 324 h 679"/>
                  <a:gd name="T96" fmla="*/ 300 w 680"/>
                  <a:gd name="T97" fmla="*/ 315 h 679"/>
                  <a:gd name="T98" fmla="*/ 316 w 680"/>
                  <a:gd name="T99" fmla="*/ 315 h 679"/>
                  <a:gd name="T100" fmla="*/ 324 w 680"/>
                  <a:gd name="T101" fmla="*/ 315 h 679"/>
                  <a:gd name="T102" fmla="*/ 332 w 680"/>
                  <a:gd name="T103" fmla="*/ 315 h 679"/>
                  <a:gd name="T104" fmla="*/ 340 w 680"/>
                  <a:gd name="T105" fmla="*/ 315 h 6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679">
                    <a:moveTo>
                      <a:pt x="0" y="15"/>
                    </a:moveTo>
                    <a:lnTo>
                      <a:pt x="16" y="15"/>
                    </a:lnTo>
                    <a:lnTo>
                      <a:pt x="31" y="15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63" y="0"/>
                    </a:lnTo>
                    <a:lnTo>
                      <a:pt x="63" y="15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31"/>
                    </a:lnTo>
                    <a:lnTo>
                      <a:pt x="94" y="379"/>
                    </a:lnTo>
                    <a:lnTo>
                      <a:pt x="111" y="410"/>
                    </a:lnTo>
                    <a:lnTo>
                      <a:pt x="111" y="553"/>
                    </a:lnTo>
                    <a:lnTo>
                      <a:pt x="127" y="568"/>
                    </a:lnTo>
                    <a:lnTo>
                      <a:pt x="127" y="617"/>
                    </a:lnTo>
                    <a:lnTo>
                      <a:pt x="158" y="648"/>
                    </a:lnTo>
                    <a:lnTo>
                      <a:pt x="158" y="664"/>
                    </a:lnTo>
                    <a:lnTo>
                      <a:pt x="174" y="679"/>
                    </a:lnTo>
                    <a:lnTo>
                      <a:pt x="189" y="679"/>
                    </a:lnTo>
                    <a:lnTo>
                      <a:pt x="205" y="679"/>
                    </a:lnTo>
                    <a:lnTo>
                      <a:pt x="221" y="679"/>
                    </a:lnTo>
                    <a:lnTo>
                      <a:pt x="237" y="679"/>
                    </a:lnTo>
                    <a:lnTo>
                      <a:pt x="252" y="679"/>
                    </a:lnTo>
                    <a:lnTo>
                      <a:pt x="268" y="679"/>
                    </a:lnTo>
                    <a:lnTo>
                      <a:pt x="285" y="664"/>
                    </a:lnTo>
                    <a:lnTo>
                      <a:pt x="285" y="679"/>
                    </a:lnTo>
                    <a:lnTo>
                      <a:pt x="299" y="664"/>
                    </a:lnTo>
                    <a:lnTo>
                      <a:pt x="316" y="664"/>
                    </a:lnTo>
                    <a:lnTo>
                      <a:pt x="332" y="664"/>
                    </a:lnTo>
                    <a:lnTo>
                      <a:pt x="348" y="664"/>
                    </a:lnTo>
                    <a:lnTo>
                      <a:pt x="363" y="664"/>
                    </a:lnTo>
                    <a:lnTo>
                      <a:pt x="379" y="664"/>
                    </a:lnTo>
                    <a:lnTo>
                      <a:pt x="395" y="664"/>
                    </a:lnTo>
                    <a:lnTo>
                      <a:pt x="410" y="664"/>
                    </a:lnTo>
                    <a:lnTo>
                      <a:pt x="426" y="664"/>
                    </a:lnTo>
                    <a:lnTo>
                      <a:pt x="442" y="664"/>
                    </a:lnTo>
                    <a:lnTo>
                      <a:pt x="473" y="664"/>
                    </a:lnTo>
                    <a:lnTo>
                      <a:pt x="459" y="664"/>
                    </a:lnTo>
                    <a:lnTo>
                      <a:pt x="473" y="648"/>
                    </a:lnTo>
                    <a:lnTo>
                      <a:pt x="489" y="648"/>
                    </a:lnTo>
                    <a:lnTo>
                      <a:pt x="506" y="648"/>
                    </a:lnTo>
                    <a:lnTo>
                      <a:pt x="520" y="648"/>
                    </a:lnTo>
                    <a:lnTo>
                      <a:pt x="537" y="648"/>
                    </a:lnTo>
                    <a:lnTo>
                      <a:pt x="553" y="648"/>
                    </a:lnTo>
                    <a:lnTo>
                      <a:pt x="569" y="648"/>
                    </a:lnTo>
                    <a:lnTo>
                      <a:pt x="584" y="648"/>
                    </a:lnTo>
                    <a:lnTo>
                      <a:pt x="600" y="631"/>
                    </a:lnTo>
                    <a:lnTo>
                      <a:pt x="600" y="648"/>
                    </a:lnTo>
                    <a:lnTo>
                      <a:pt x="600" y="631"/>
                    </a:lnTo>
                    <a:lnTo>
                      <a:pt x="631" y="631"/>
                    </a:lnTo>
                    <a:lnTo>
                      <a:pt x="647" y="631"/>
                    </a:lnTo>
                    <a:lnTo>
                      <a:pt x="663" y="631"/>
                    </a:lnTo>
                    <a:lnTo>
                      <a:pt x="680" y="6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6" name="Freeform 78">
                <a:extLst>
                  <a:ext uri="{FF2B5EF4-FFF2-40B4-BE49-F238E27FC236}">
                    <a16:creationId xmlns:a16="http://schemas.microsoft.com/office/drawing/2014/main" id="{61A24A10-2E79-4E1F-A4C4-8D7ECB558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2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8 h 80"/>
                  <a:gd name="T14" fmla="*/ 64 w 696"/>
                  <a:gd name="T15" fmla="*/ 24 h 80"/>
                  <a:gd name="T16" fmla="*/ 64 w 696"/>
                  <a:gd name="T17" fmla="*/ 32 h 80"/>
                  <a:gd name="T18" fmla="*/ 72 w 696"/>
                  <a:gd name="T19" fmla="*/ 40 h 80"/>
                  <a:gd name="T20" fmla="*/ 80 w 696"/>
                  <a:gd name="T21" fmla="*/ 40 h 80"/>
                  <a:gd name="T22" fmla="*/ 87 w 696"/>
                  <a:gd name="T23" fmla="*/ 40 h 80"/>
                  <a:gd name="T24" fmla="*/ 95 w 696"/>
                  <a:gd name="T25" fmla="*/ 40 h 80"/>
                  <a:gd name="T26" fmla="*/ 104 w 696"/>
                  <a:gd name="T27" fmla="*/ 40 h 80"/>
                  <a:gd name="T28" fmla="*/ 111 w 696"/>
                  <a:gd name="T29" fmla="*/ 40 h 80"/>
                  <a:gd name="T30" fmla="*/ 119 w 696"/>
                  <a:gd name="T31" fmla="*/ 40 h 80"/>
                  <a:gd name="T32" fmla="*/ 127 w 696"/>
                  <a:gd name="T33" fmla="*/ 40 h 80"/>
                  <a:gd name="T34" fmla="*/ 135 w 696"/>
                  <a:gd name="T35" fmla="*/ 40 h 80"/>
                  <a:gd name="T36" fmla="*/ 143 w 696"/>
                  <a:gd name="T37" fmla="*/ 40 h 80"/>
                  <a:gd name="T38" fmla="*/ 151 w 696"/>
                  <a:gd name="T39" fmla="*/ 40 h 80"/>
                  <a:gd name="T40" fmla="*/ 159 w 696"/>
                  <a:gd name="T41" fmla="*/ 40 h 80"/>
                  <a:gd name="T42" fmla="*/ 166 w 696"/>
                  <a:gd name="T43" fmla="*/ 40 h 80"/>
                  <a:gd name="T44" fmla="*/ 174 w 696"/>
                  <a:gd name="T45" fmla="*/ 40 h 80"/>
                  <a:gd name="T46" fmla="*/ 182 w 696"/>
                  <a:gd name="T47" fmla="*/ 40 h 80"/>
                  <a:gd name="T48" fmla="*/ 191 w 696"/>
                  <a:gd name="T49" fmla="*/ 40 h 80"/>
                  <a:gd name="T50" fmla="*/ 198 w 696"/>
                  <a:gd name="T51" fmla="*/ 40 h 80"/>
                  <a:gd name="T52" fmla="*/ 206 w 696"/>
                  <a:gd name="T53" fmla="*/ 40 h 80"/>
                  <a:gd name="T54" fmla="*/ 214 w 696"/>
                  <a:gd name="T55" fmla="*/ 40 h 80"/>
                  <a:gd name="T56" fmla="*/ 222 w 696"/>
                  <a:gd name="T57" fmla="*/ 40 h 80"/>
                  <a:gd name="T58" fmla="*/ 230 w 696"/>
                  <a:gd name="T59" fmla="*/ 40 h 80"/>
                  <a:gd name="T60" fmla="*/ 238 w 696"/>
                  <a:gd name="T61" fmla="*/ 40 h 80"/>
                  <a:gd name="T62" fmla="*/ 246 w 696"/>
                  <a:gd name="T63" fmla="*/ 40 h 80"/>
                  <a:gd name="T64" fmla="*/ 253 w 696"/>
                  <a:gd name="T65" fmla="*/ 40 h 80"/>
                  <a:gd name="T66" fmla="*/ 261 w 696"/>
                  <a:gd name="T67" fmla="*/ 40 h 80"/>
                  <a:gd name="T68" fmla="*/ 269 w 696"/>
                  <a:gd name="T69" fmla="*/ 40 h 80"/>
                  <a:gd name="T70" fmla="*/ 277 w 696"/>
                  <a:gd name="T71" fmla="*/ 40 h 80"/>
                  <a:gd name="T72" fmla="*/ 285 w 696"/>
                  <a:gd name="T73" fmla="*/ 40 h 80"/>
                  <a:gd name="T74" fmla="*/ 293 w 696"/>
                  <a:gd name="T75" fmla="*/ 40 h 80"/>
                  <a:gd name="T76" fmla="*/ 301 w 696"/>
                  <a:gd name="T77" fmla="*/ 40 h 80"/>
                  <a:gd name="T78" fmla="*/ 309 w 696"/>
                  <a:gd name="T79" fmla="*/ 40 h 80"/>
                  <a:gd name="T80" fmla="*/ 317 w 696"/>
                  <a:gd name="T81" fmla="*/ 40 h 80"/>
                  <a:gd name="T82" fmla="*/ 325 w 696"/>
                  <a:gd name="T83" fmla="*/ 40 h 80"/>
                  <a:gd name="T84" fmla="*/ 332 w 696"/>
                  <a:gd name="T85" fmla="*/ 40 h 80"/>
                  <a:gd name="T86" fmla="*/ 340 w 696"/>
                  <a:gd name="T87" fmla="*/ 40 h 80"/>
                  <a:gd name="T88" fmla="*/ 348 w 696"/>
                  <a:gd name="T89" fmla="*/ 40 h 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3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3" y="80"/>
                    </a:lnTo>
                    <a:lnTo>
                      <a:pt x="649" y="80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7" name="Freeform 79">
                <a:extLst>
                  <a:ext uri="{FF2B5EF4-FFF2-40B4-BE49-F238E27FC236}">
                    <a16:creationId xmlns:a16="http://schemas.microsoft.com/office/drawing/2014/main" id="{EF38A835-1129-4ADD-A8E1-2AC99B223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08"/>
                <a:ext cx="339" cy="55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0 h 111"/>
                  <a:gd name="T10" fmla="*/ 47 w 678"/>
                  <a:gd name="T11" fmla="*/ 15 h 111"/>
                  <a:gd name="T12" fmla="*/ 47 w 678"/>
                  <a:gd name="T13" fmla="*/ 39 h 111"/>
                  <a:gd name="T14" fmla="*/ 63 w 678"/>
                  <a:gd name="T15" fmla="*/ 55 h 111"/>
                  <a:gd name="T16" fmla="*/ 71 w 678"/>
                  <a:gd name="T17" fmla="*/ 47 h 111"/>
                  <a:gd name="T18" fmla="*/ 87 w 678"/>
                  <a:gd name="T19" fmla="*/ 47 h 111"/>
                  <a:gd name="T20" fmla="*/ 95 w 678"/>
                  <a:gd name="T21" fmla="*/ 47 h 111"/>
                  <a:gd name="T22" fmla="*/ 103 w 678"/>
                  <a:gd name="T23" fmla="*/ 47 h 111"/>
                  <a:gd name="T24" fmla="*/ 111 w 678"/>
                  <a:gd name="T25" fmla="*/ 47 h 111"/>
                  <a:gd name="T26" fmla="*/ 118 w 678"/>
                  <a:gd name="T27" fmla="*/ 47 h 111"/>
                  <a:gd name="T28" fmla="*/ 126 w 678"/>
                  <a:gd name="T29" fmla="*/ 47 h 111"/>
                  <a:gd name="T30" fmla="*/ 134 w 678"/>
                  <a:gd name="T31" fmla="*/ 47 h 111"/>
                  <a:gd name="T32" fmla="*/ 143 w 678"/>
                  <a:gd name="T33" fmla="*/ 47 h 111"/>
                  <a:gd name="T34" fmla="*/ 150 w 678"/>
                  <a:gd name="T35" fmla="*/ 47 h 111"/>
                  <a:gd name="T36" fmla="*/ 158 w 678"/>
                  <a:gd name="T37" fmla="*/ 47 h 111"/>
                  <a:gd name="T38" fmla="*/ 166 w 678"/>
                  <a:gd name="T39" fmla="*/ 47 h 111"/>
                  <a:gd name="T40" fmla="*/ 174 w 678"/>
                  <a:gd name="T41" fmla="*/ 47 h 111"/>
                  <a:gd name="T42" fmla="*/ 182 w 678"/>
                  <a:gd name="T43" fmla="*/ 47 h 111"/>
                  <a:gd name="T44" fmla="*/ 190 w 678"/>
                  <a:gd name="T45" fmla="*/ 47 h 111"/>
                  <a:gd name="T46" fmla="*/ 198 w 678"/>
                  <a:gd name="T47" fmla="*/ 39 h 111"/>
                  <a:gd name="T48" fmla="*/ 205 w 678"/>
                  <a:gd name="T49" fmla="*/ 47 h 111"/>
                  <a:gd name="T50" fmla="*/ 205 w 678"/>
                  <a:gd name="T51" fmla="*/ 39 h 111"/>
                  <a:gd name="T52" fmla="*/ 213 w 678"/>
                  <a:gd name="T53" fmla="*/ 47 h 111"/>
                  <a:gd name="T54" fmla="*/ 213 w 678"/>
                  <a:gd name="T55" fmla="*/ 39 h 111"/>
                  <a:gd name="T56" fmla="*/ 221 w 678"/>
                  <a:gd name="T57" fmla="*/ 47 h 111"/>
                  <a:gd name="T58" fmla="*/ 221 w 678"/>
                  <a:gd name="T59" fmla="*/ 39 h 111"/>
                  <a:gd name="T60" fmla="*/ 229 w 678"/>
                  <a:gd name="T61" fmla="*/ 39 h 111"/>
                  <a:gd name="T62" fmla="*/ 237 w 678"/>
                  <a:gd name="T63" fmla="*/ 39 h 111"/>
                  <a:gd name="T64" fmla="*/ 245 w 678"/>
                  <a:gd name="T65" fmla="*/ 39 h 111"/>
                  <a:gd name="T66" fmla="*/ 253 w 678"/>
                  <a:gd name="T67" fmla="*/ 39 h 111"/>
                  <a:gd name="T68" fmla="*/ 261 w 678"/>
                  <a:gd name="T69" fmla="*/ 39 h 111"/>
                  <a:gd name="T70" fmla="*/ 269 w 678"/>
                  <a:gd name="T71" fmla="*/ 39 h 111"/>
                  <a:gd name="T72" fmla="*/ 277 w 678"/>
                  <a:gd name="T73" fmla="*/ 39 h 111"/>
                  <a:gd name="T74" fmla="*/ 284 w 678"/>
                  <a:gd name="T75" fmla="*/ 39 h 111"/>
                  <a:gd name="T76" fmla="*/ 292 w 678"/>
                  <a:gd name="T77" fmla="*/ 39 h 111"/>
                  <a:gd name="T78" fmla="*/ 300 w 678"/>
                  <a:gd name="T79" fmla="*/ 39 h 111"/>
                  <a:gd name="T80" fmla="*/ 308 w 678"/>
                  <a:gd name="T81" fmla="*/ 39 h 111"/>
                  <a:gd name="T82" fmla="*/ 316 w 678"/>
                  <a:gd name="T83" fmla="*/ 39 h 111"/>
                  <a:gd name="T84" fmla="*/ 324 w 678"/>
                  <a:gd name="T85" fmla="*/ 39 h 111"/>
                  <a:gd name="T86" fmla="*/ 332 w 678"/>
                  <a:gd name="T87" fmla="*/ 39 h 111"/>
                  <a:gd name="T88" fmla="*/ 339 w 678"/>
                  <a:gd name="T89" fmla="*/ 31 h 111"/>
                  <a:gd name="T90" fmla="*/ 339 w 678"/>
                  <a:gd name="T91" fmla="*/ 39 h 1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31"/>
                    </a:lnTo>
                    <a:lnTo>
                      <a:pt x="94" y="78"/>
                    </a:lnTo>
                    <a:lnTo>
                      <a:pt x="125" y="111"/>
                    </a:lnTo>
                    <a:lnTo>
                      <a:pt x="142" y="94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94"/>
                    </a:lnTo>
                    <a:lnTo>
                      <a:pt x="236" y="94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78"/>
                    </a:lnTo>
                    <a:lnTo>
                      <a:pt x="410" y="94"/>
                    </a:lnTo>
                    <a:lnTo>
                      <a:pt x="410" y="78"/>
                    </a:lnTo>
                    <a:lnTo>
                      <a:pt x="426" y="94"/>
                    </a:lnTo>
                    <a:lnTo>
                      <a:pt x="426" y="78"/>
                    </a:lnTo>
                    <a:lnTo>
                      <a:pt x="442" y="94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63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8" name="Freeform 80">
                <a:extLst>
                  <a:ext uri="{FF2B5EF4-FFF2-40B4-BE49-F238E27FC236}">
                    <a16:creationId xmlns:a16="http://schemas.microsoft.com/office/drawing/2014/main" id="{5E98CC7A-2A82-4F93-92D1-4D346FD3A5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92"/>
                <a:ext cx="340" cy="143"/>
              </a:xfrm>
              <a:custGeom>
                <a:avLst/>
                <a:gdLst>
                  <a:gd name="T0" fmla="*/ 0 w 682"/>
                  <a:gd name="T1" fmla="*/ 143 h 286"/>
                  <a:gd name="T2" fmla="*/ 9 w 682"/>
                  <a:gd name="T3" fmla="*/ 143 h 286"/>
                  <a:gd name="T4" fmla="*/ 16 w 682"/>
                  <a:gd name="T5" fmla="*/ 143 h 286"/>
                  <a:gd name="T6" fmla="*/ 24 w 682"/>
                  <a:gd name="T7" fmla="*/ 143 h 286"/>
                  <a:gd name="T8" fmla="*/ 32 w 682"/>
                  <a:gd name="T9" fmla="*/ 143 h 286"/>
                  <a:gd name="T10" fmla="*/ 40 w 682"/>
                  <a:gd name="T11" fmla="*/ 135 h 286"/>
                  <a:gd name="T12" fmla="*/ 40 w 682"/>
                  <a:gd name="T13" fmla="*/ 103 h 286"/>
                  <a:gd name="T14" fmla="*/ 48 w 682"/>
                  <a:gd name="T15" fmla="*/ 88 h 286"/>
                  <a:gd name="T16" fmla="*/ 48 w 682"/>
                  <a:gd name="T17" fmla="*/ 17 h 286"/>
                  <a:gd name="T18" fmla="*/ 64 w 682"/>
                  <a:gd name="T19" fmla="*/ 0 h 286"/>
                  <a:gd name="T20" fmla="*/ 55 w 682"/>
                  <a:gd name="T21" fmla="*/ 0 h 286"/>
                  <a:gd name="T22" fmla="*/ 64 w 682"/>
                  <a:gd name="T23" fmla="*/ 0 h 286"/>
                  <a:gd name="T24" fmla="*/ 71 w 682"/>
                  <a:gd name="T25" fmla="*/ 9 h 286"/>
                  <a:gd name="T26" fmla="*/ 79 w 682"/>
                  <a:gd name="T27" fmla="*/ 9 h 286"/>
                  <a:gd name="T28" fmla="*/ 87 w 682"/>
                  <a:gd name="T29" fmla="*/ 17 h 286"/>
                  <a:gd name="T30" fmla="*/ 95 w 682"/>
                  <a:gd name="T31" fmla="*/ 17 h 286"/>
                  <a:gd name="T32" fmla="*/ 103 w 682"/>
                  <a:gd name="T33" fmla="*/ 17 h 286"/>
                  <a:gd name="T34" fmla="*/ 111 w 682"/>
                  <a:gd name="T35" fmla="*/ 17 h 286"/>
                  <a:gd name="T36" fmla="*/ 119 w 682"/>
                  <a:gd name="T37" fmla="*/ 17 h 286"/>
                  <a:gd name="T38" fmla="*/ 127 w 682"/>
                  <a:gd name="T39" fmla="*/ 17 h 286"/>
                  <a:gd name="T40" fmla="*/ 134 w 682"/>
                  <a:gd name="T41" fmla="*/ 17 h 286"/>
                  <a:gd name="T42" fmla="*/ 142 w 682"/>
                  <a:gd name="T43" fmla="*/ 17 h 286"/>
                  <a:gd name="T44" fmla="*/ 150 w 682"/>
                  <a:gd name="T45" fmla="*/ 17 h 286"/>
                  <a:gd name="T46" fmla="*/ 158 w 682"/>
                  <a:gd name="T47" fmla="*/ 17 h 286"/>
                  <a:gd name="T48" fmla="*/ 166 w 682"/>
                  <a:gd name="T49" fmla="*/ 17 h 286"/>
                  <a:gd name="T50" fmla="*/ 174 w 682"/>
                  <a:gd name="T51" fmla="*/ 17 h 286"/>
                  <a:gd name="T52" fmla="*/ 182 w 682"/>
                  <a:gd name="T53" fmla="*/ 17 h 286"/>
                  <a:gd name="T54" fmla="*/ 189 w 682"/>
                  <a:gd name="T55" fmla="*/ 17 h 286"/>
                  <a:gd name="T56" fmla="*/ 197 w 682"/>
                  <a:gd name="T57" fmla="*/ 17 h 286"/>
                  <a:gd name="T58" fmla="*/ 205 w 682"/>
                  <a:gd name="T59" fmla="*/ 17 h 286"/>
                  <a:gd name="T60" fmla="*/ 213 w 682"/>
                  <a:gd name="T61" fmla="*/ 17 h 286"/>
                  <a:gd name="T62" fmla="*/ 221 w 682"/>
                  <a:gd name="T63" fmla="*/ 17 h 286"/>
                  <a:gd name="T64" fmla="*/ 229 w 682"/>
                  <a:gd name="T65" fmla="*/ 17 h 286"/>
                  <a:gd name="T66" fmla="*/ 237 w 682"/>
                  <a:gd name="T67" fmla="*/ 17 h 286"/>
                  <a:gd name="T68" fmla="*/ 244 w 682"/>
                  <a:gd name="T69" fmla="*/ 17 h 286"/>
                  <a:gd name="T70" fmla="*/ 252 w 682"/>
                  <a:gd name="T71" fmla="*/ 17 h 286"/>
                  <a:gd name="T72" fmla="*/ 260 w 682"/>
                  <a:gd name="T73" fmla="*/ 17 h 286"/>
                  <a:gd name="T74" fmla="*/ 269 w 682"/>
                  <a:gd name="T75" fmla="*/ 17 h 286"/>
                  <a:gd name="T76" fmla="*/ 276 w 682"/>
                  <a:gd name="T77" fmla="*/ 17 h 286"/>
                  <a:gd name="T78" fmla="*/ 285 w 682"/>
                  <a:gd name="T79" fmla="*/ 17 h 286"/>
                  <a:gd name="T80" fmla="*/ 292 w 682"/>
                  <a:gd name="T81" fmla="*/ 17 h 286"/>
                  <a:gd name="T82" fmla="*/ 299 w 682"/>
                  <a:gd name="T83" fmla="*/ 17 h 286"/>
                  <a:gd name="T84" fmla="*/ 308 w 682"/>
                  <a:gd name="T85" fmla="*/ 17 h 286"/>
                  <a:gd name="T86" fmla="*/ 316 w 682"/>
                  <a:gd name="T87" fmla="*/ 17 h 286"/>
                  <a:gd name="T88" fmla="*/ 316 w 682"/>
                  <a:gd name="T89" fmla="*/ 9 h 286"/>
                  <a:gd name="T90" fmla="*/ 316 w 682"/>
                  <a:gd name="T91" fmla="*/ 17 h 286"/>
                  <a:gd name="T92" fmla="*/ 324 w 682"/>
                  <a:gd name="T93" fmla="*/ 17 h 286"/>
                  <a:gd name="T94" fmla="*/ 331 w 682"/>
                  <a:gd name="T95" fmla="*/ 17 h 286"/>
                  <a:gd name="T96" fmla="*/ 340 w 682"/>
                  <a:gd name="T97" fmla="*/ 9 h 286"/>
                  <a:gd name="T98" fmla="*/ 340 w 682"/>
                  <a:gd name="T99" fmla="*/ 17 h 2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2" h="286">
                    <a:moveTo>
                      <a:pt x="0" y="286"/>
                    </a:moveTo>
                    <a:lnTo>
                      <a:pt x="18" y="286"/>
                    </a:lnTo>
                    <a:lnTo>
                      <a:pt x="33" y="286"/>
                    </a:lnTo>
                    <a:lnTo>
                      <a:pt x="48" y="286"/>
                    </a:lnTo>
                    <a:lnTo>
                      <a:pt x="64" y="286"/>
                    </a:lnTo>
                    <a:lnTo>
                      <a:pt x="80" y="269"/>
                    </a:lnTo>
                    <a:lnTo>
                      <a:pt x="80" y="205"/>
                    </a:lnTo>
                    <a:lnTo>
                      <a:pt x="96" y="176"/>
                    </a:lnTo>
                    <a:lnTo>
                      <a:pt x="96" y="33"/>
                    </a:lnTo>
                    <a:lnTo>
                      <a:pt x="129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17"/>
                    </a:lnTo>
                    <a:lnTo>
                      <a:pt x="158" y="17"/>
                    </a:lnTo>
                    <a:lnTo>
                      <a:pt x="174" y="33"/>
                    </a:lnTo>
                    <a:lnTo>
                      <a:pt x="191" y="33"/>
                    </a:lnTo>
                    <a:lnTo>
                      <a:pt x="207" y="33"/>
                    </a:lnTo>
                    <a:lnTo>
                      <a:pt x="222" y="33"/>
                    </a:lnTo>
                    <a:lnTo>
                      <a:pt x="239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33"/>
                    </a:lnTo>
                    <a:lnTo>
                      <a:pt x="317" y="33"/>
                    </a:lnTo>
                    <a:lnTo>
                      <a:pt x="332" y="33"/>
                    </a:lnTo>
                    <a:lnTo>
                      <a:pt x="350" y="33"/>
                    </a:lnTo>
                    <a:lnTo>
                      <a:pt x="365" y="33"/>
                    </a:lnTo>
                    <a:lnTo>
                      <a:pt x="379" y="33"/>
                    </a:lnTo>
                    <a:lnTo>
                      <a:pt x="396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60" y="33"/>
                    </a:lnTo>
                    <a:lnTo>
                      <a:pt x="475" y="33"/>
                    </a:lnTo>
                    <a:lnTo>
                      <a:pt x="490" y="33"/>
                    </a:lnTo>
                    <a:lnTo>
                      <a:pt x="506" y="33"/>
                    </a:lnTo>
                    <a:lnTo>
                      <a:pt x="522" y="33"/>
                    </a:lnTo>
                    <a:lnTo>
                      <a:pt x="539" y="33"/>
                    </a:lnTo>
                    <a:lnTo>
                      <a:pt x="553" y="33"/>
                    </a:lnTo>
                    <a:lnTo>
                      <a:pt x="571" y="33"/>
                    </a:lnTo>
                    <a:lnTo>
                      <a:pt x="586" y="33"/>
                    </a:lnTo>
                    <a:lnTo>
                      <a:pt x="600" y="33"/>
                    </a:lnTo>
                    <a:lnTo>
                      <a:pt x="617" y="33"/>
                    </a:lnTo>
                    <a:lnTo>
                      <a:pt x="633" y="33"/>
                    </a:lnTo>
                    <a:lnTo>
                      <a:pt x="633" y="17"/>
                    </a:lnTo>
                    <a:lnTo>
                      <a:pt x="633" y="33"/>
                    </a:lnTo>
                    <a:lnTo>
                      <a:pt x="649" y="33"/>
                    </a:lnTo>
                    <a:lnTo>
                      <a:pt x="664" y="33"/>
                    </a:lnTo>
                    <a:lnTo>
                      <a:pt x="682" y="17"/>
                    </a:lnTo>
                    <a:lnTo>
                      <a:pt x="682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59" name="Freeform 81">
                <a:extLst>
                  <a:ext uri="{FF2B5EF4-FFF2-40B4-BE49-F238E27FC236}">
                    <a16:creationId xmlns:a16="http://schemas.microsoft.com/office/drawing/2014/main" id="{3DECC0A6-CC6F-4E02-BF43-3BD22F9D1E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054"/>
                <a:ext cx="339" cy="246"/>
              </a:xfrm>
              <a:custGeom>
                <a:avLst/>
                <a:gdLst>
                  <a:gd name="T0" fmla="*/ 0 w 680"/>
                  <a:gd name="T1" fmla="*/ 237 h 491"/>
                  <a:gd name="T2" fmla="*/ 8 w 680"/>
                  <a:gd name="T3" fmla="*/ 237 h 491"/>
                  <a:gd name="T4" fmla="*/ 15 w 680"/>
                  <a:gd name="T5" fmla="*/ 237 h 491"/>
                  <a:gd name="T6" fmla="*/ 24 w 680"/>
                  <a:gd name="T7" fmla="*/ 237 h 491"/>
                  <a:gd name="T8" fmla="*/ 31 w 680"/>
                  <a:gd name="T9" fmla="*/ 246 h 491"/>
                  <a:gd name="T10" fmla="*/ 31 w 680"/>
                  <a:gd name="T11" fmla="*/ 237 h 491"/>
                  <a:gd name="T12" fmla="*/ 47 w 680"/>
                  <a:gd name="T13" fmla="*/ 246 h 491"/>
                  <a:gd name="T14" fmla="*/ 47 w 680"/>
                  <a:gd name="T15" fmla="*/ 142 h 491"/>
                  <a:gd name="T16" fmla="*/ 55 w 680"/>
                  <a:gd name="T17" fmla="*/ 135 h 491"/>
                  <a:gd name="T18" fmla="*/ 55 w 680"/>
                  <a:gd name="T19" fmla="*/ 72 h 491"/>
                  <a:gd name="T20" fmla="*/ 63 w 680"/>
                  <a:gd name="T21" fmla="*/ 63 h 491"/>
                  <a:gd name="T22" fmla="*/ 63 w 680"/>
                  <a:gd name="T23" fmla="*/ 32 h 491"/>
                  <a:gd name="T24" fmla="*/ 79 w 680"/>
                  <a:gd name="T25" fmla="*/ 16 h 491"/>
                  <a:gd name="T26" fmla="*/ 71 w 680"/>
                  <a:gd name="T27" fmla="*/ 16 h 491"/>
                  <a:gd name="T28" fmla="*/ 79 w 680"/>
                  <a:gd name="T29" fmla="*/ 16 h 491"/>
                  <a:gd name="T30" fmla="*/ 87 w 680"/>
                  <a:gd name="T31" fmla="*/ 8 h 491"/>
                  <a:gd name="T32" fmla="*/ 94 w 680"/>
                  <a:gd name="T33" fmla="*/ 8 h 491"/>
                  <a:gd name="T34" fmla="*/ 102 w 680"/>
                  <a:gd name="T35" fmla="*/ 8 h 491"/>
                  <a:gd name="T36" fmla="*/ 110 w 680"/>
                  <a:gd name="T37" fmla="*/ 0 h 491"/>
                  <a:gd name="T38" fmla="*/ 110 w 680"/>
                  <a:gd name="T39" fmla="*/ 8 h 491"/>
                  <a:gd name="T40" fmla="*/ 110 w 680"/>
                  <a:gd name="T41" fmla="*/ 0 h 491"/>
                  <a:gd name="T42" fmla="*/ 118 w 680"/>
                  <a:gd name="T43" fmla="*/ 8 h 491"/>
                  <a:gd name="T44" fmla="*/ 118 w 680"/>
                  <a:gd name="T45" fmla="*/ 0 h 491"/>
                  <a:gd name="T46" fmla="*/ 118 w 680"/>
                  <a:gd name="T47" fmla="*/ 8 h 491"/>
                  <a:gd name="T48" fmla="*/ 126 w 680"/>
                  <a:gd name="T49" fmla="*/ 8 h 491"/>
                  <a:gd name="T50" fmla="*/ 135 w 680"/>
                  <a:gd name="T51" fmla="*/ 8 h 491"/>
                  <a:gd name="T52" fmla="*/ 142 w 680"/>
                  <a:gd name="T53" fmla="*/ 8 h 491"/>
                  <a:gd name="T54" fmla="*/ 149 w 680"/>
                  <a:gd name="T55" fmla="*/ 8 h 491"/>
                  <a:gd name="T56" fmla="*/ 158 w 680"/>
                  <a:gd name="T57" fmla="*/ 8 h 491"/>
                  <a:gd name="T58" fmla="*/ 166 w 680"/>
                  <a:gd name="T59" fmla="*/ 8 h 491"/>
                  <a:gd name="T60" fmla="*/ 173 w 680"/>
                  <a:gd name="T61" fmla="*/ 8 h 491"/>
                  <a:gd name="T62" fmla="*/ 181 w 680"/>
                  <a:gd name="T63" fmla="*/ 16 h 491"/>
                  <a:gd name="T64" fmla="*/ 181 w 680"/>
                  <a:gd name="T65" fmla="*/ 8 h 491"/>
                  <a:gd name="T66" fmla="*/ 181 w 680"/>
                  <a:gd name="T67" fmla="*/ 16 h 491"/>
                  <a:gd name="T68" fmla="*/ 197 w 680"/>
                  <a:gd name="T69" fmla="*/ 16 h 491"/>
                  <a:gd name="T70" fmla="*/ 204 w 680"/>
                  <a:gd name="T71" fmla="*/ 16 h 491"/>
                  <a:gd name="T72" fmla="*/ 212 w 680"/>
                  <a:gd name="T73" fmla="*/ 16 h 491"/>
                  <a:gd name="T74" fmla="*/ 220 w 680"/>
                  <a:gd name="T75" fmla="*/ 16 h 491"/>
                  <a:gd name="T76" fmla="*/ 229 w 680"/>
                  <a:gd name="T77" fmla="*/ 16 h 491"/>
                  <a:gd name="T78" fmla="*/ 236 w 680"/>
                  <a:gd name="T79" fmla="*/ 24 h 491"/>
                  <a:gd name="T80" fmla="*/ 245 w 680"/>
                  <a:gd name="T81" fmla="*/ 24 h 491"/>
                  <a:gd name="T82" fmla="*/ 252 w 680"/>
                  <a:gd name="T83" fmla="*/ 24 h 491"/>
                  <a:gd name="T84" fmla="*/ 260 w 680"/>
                  <a:gd name="T85" fmla="*/ 24 h 491"/>
                  <a:gd name="T86" fmla="*/ 268 w 680"/>
                  <a:gd name="T87" fmla="*/ 24 h 491"/>
                  <a:gd name="T88" fmla="*/ 276 w 680"/>
                  <a:gd name="T89" fmla="*/ 24 h 491"/>
                  <a:gd name="T90" fmla="*/ 284 w 680"/>
                  <a:gd name="T91" fmla="*/ 24 h 491"/>
                  <a:gd name="T92" fmla="*/ 291 w 680"/>
                  <a:gd name="T93" fmla="*/ 24 h 491"/>
                  <a:gd name="T94" fmla="*/ 300 w 680"/>
                  <a:gd name="T95" fmla="*/ 24 h 491"/>
                  <a:gd name="T96" fmla="*/ 315 w 680"/>
                  <a:gd name="T97" fmla="*/ 24 h 491"/>
                  <a:gd name="T98" fmla="*/ 323 w 680"/>
                  <a:gd name="T99" fmla="*/ 32 h 491"/>
                  <a:gd name="T100" fmla="*/ 323 w 680"/>
                  <a:gd name="T101" fmla="*/ 24 h 491"/>
                  <a:gd name="T102" fmla="*/ 323 w 680"/>
                  <a:gd name="T103" fmla="*/ 32 h 491"/>
                  <a:gd name="T104" fmla="*/ 339 w 680"/>
                  <a:gd name="T105" fmla="*/ 32 h 491"/>
                  <a:gd name="T106" fmla="*/ 331 w 680"/>
                  <a:gd name="T107" fmla="*/ 32 h 4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491">
                    <a:moveTo>
                      <a:pt x="0" y="474"/>
                    </a:moveTo>
                    <a:lnTo>
                      <a:pt x="16" y="474"/>
                    </a:lnTo>
                    <a:lnTo>
                      <a:pt x="31" y="474"/>
                    </a:lnTo>
                    <a:lnTo>
                      <a:pt x="49" y="474"/>
                    </a:lnTo>
                    <a:lnTo>
                      <a:pt x="63" y="491"/>
                    </a:lnTo>
                    <a:lnTo>
                      <a:pt x="63" y="474"/>
                    </a:lnTo>
                    <a:lnTo>
                      <a:pt x="94" y="491"/>
                    </a:lnTo>
                    <a:lnTo>
                      <a:pt x="94" y="284"/>
                    </a:lnTo>
                    <a:lnTo>
                      <a:pt x="111" y="269"/>
                    </a:lnTo>
                    <a:lnTo>
                      <a:pt x="111" y="143"/>
                    </a:lnTo>
                    <a:lnTo>
                      <a:pt x="127" y="126"/>
                    </a:lnTo>
                    <a:lnTo>
                      <a:pt x="127" y="63"/>
                    </a:lnTo>
                    <a:lnTo>
                      <a:pt x="159" y="32"/>
                    </a:lnTo>
                    <a:lnTo>
                      <a:pt x="142" y="32"/>
                    </a:lnTo>
                    <a:lnTo>
                      <a:pt x="159" y="32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37" y="16"/>
                    </a:lnTo>
                    <a:lnTo>
                      <a:pt x="237" y="0"/>
                    </a:lnTo>
                    <a:lnTo>
                      <a:pt x="237" y="16"/>
                    </a:lnTo>
                    <a:lnTo>
                      <a:pt x="252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32"/>
                    </a:lnTo>
                    <a:lnTo>
                      <a:pt x="363" y="16"/>
                    </a:lnTo>
                    <a:lnTo>
                      <a:pt x="363" y="32"/>
                    </a:lnTo>
                    <a:lnTo>
                      <a:pt x="395" y="32"/>
                    </a:lnTo>
                    <a:lnTo>
                      <a:pt x="410" y="32"/>
                    </a:lnTo>
                    <a:lnTo>
                      <a:pt x="426" y="32"/>
                    </a:lnTo>
                    <a:lnTo>
                      <a:pt x="442" y="32"/>
                    </a:lnTo>
                    <a:lnTo>
                      <a:pt x="459" y="32"/>
                    </a:lnTo>
                    <a:lnTo>
                      <a:pt x="473" y="48"/>
                    </a:lnTo>
                    <a:lnTo>
                      <a:pt x="491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48"/>
                    </a:lnTo>
                    <a:lnTo>
                      <a:pt x="553" y="48"/>
                    </a:lnTo>
                    <a:lnTo>
                      <a:pt x="569" y="48"/>
                    </a:lnTo>
                    <a:lnTo>
                      <a:pt x="584" y="48"/>
                    </a:lnTo>
                    <a:lnTo>
                      <a:pt x="602" y="48"/>
                    </a:lnTo>
                    <a:lnTo>
                      <a:pt x="631" y="48"/>
                    </a:lnTo>
                    <a:lnTo>
                      <a:pt x="647" y="63"/>
                    </a:lnTo>
                    <a:lnTo>
                      <a:pt x="647" y="48"/>
                    </a:lnTo>
                    <a:lnTo>
                      <a:pt x="647" y="63"/>
                    </a:lnTo>
                    <a:lnTo>
                      <a:pt x="680" y="63"/>
                    </a:lnTo>
                    <a:lnTo>
                      <a:pt x="664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0" name="Freeform 82">
                <a:extLst>
                  <a:ext uri="{FF2B5EF4-FFF2-40B4-BE49-F238E27FC236}">
                    <a16:creationId xmlns:a16="http://schemas.microsoft.com/office/drawing/2014/main" id="{D3257F9E-67A4-4704-B2BF-D847300D5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252"/>
                <a:ext cx="348" cy="206"/>
              </a:xfrm>
              <a:custGeom>
                <a:avLst/>
                <a:gdLst>
                  <a:gd name="T0" fmla="*/ 0 w 696"/>
                  <a:gd name="T1" fmla="*/ 198 h 411"/>
                  <a:gd name="T2" fmla="*/ 9 w 696"/>
                  <a:gd name="T3" fmla="*/ 198 h 411"/>
                  <a:gd name="T4" fmla="*/ 17 w 696"/>
                  <a:gd name="T5" fmla="*/ 198 h 411"/>
                  <a:gd name="T6" fmla="*/ 25 w 696"/>
                  <a:gd name="T7" fmla="*/ 198 h 411"/>
                  <a:gd name="T8" fmla="*/ 32 w 696"/>
                  <a:gd name="T9" fmla="*/ 198 h 411"/>
                  <a:gd name="T10" fmla="*/ 41 w 696"/>
                  <a:gd name="T11" fmla="*/ 206 h 411"/>
                  <a:gd name="T12" fmla="*/ 41 w 696"/>
                  <a:gd name="T13" fmla="*/ 198 h 411"/>
                  <a:gd name="T14" fmla="*/ 41 w 696"/>
                  <a:gd name="T15" fmla="*/ 206 h 411"/>
                  <a:gd name="T16" fmla="*/ 48 w 696"/>
                  <a:gd name="T17" fmla="*/ 198 h 411"/>
                  <a:gd name="T18" fmla="*/ 48 w 696"/>
                  <a:gd name="T19" fmla="*/ 166 h 411"/>
                  <a:gd name="T20" fmla="*/ 56 w 696"/>
                  <a:gd name="T21" fmla="*/ 159 h 411"/>
                  <a:gd name="T22" fmla="*/ 56 w 696"/>
                  <a:gd name="T23" fmla="*/ 55 h 411"/>
                  <a:gd name="T24" fmla="*/ 64 w 696"/>
                  <a:gd name="T25" fmla="*/ 48 h 411"/>
                  <a:gd name="T26" fmla="*/ 64 w 696"/>
                  <a:gd name="T27" fmla="*/ 24 h 411"/>
                  <a:gd name="T28" fmla="*/ 80 w 696"/>
                  <a:gd name="T29" fmla="*/ 9 h 411"/>
                  <a:gd name="T30" fmla="*/ 72 w 696"/>
                  <a:gd name="T31" fmla="*/ 9 h 411"/>
                  <a:gd name="T32" fmla="*/ 80 w 696"/>
                  <a:gd name="T33" fmla="*/ 9 h 411"/>
                  <a:gd name="T34" fmla="*/ 87 w 696"/>
                  <a:gd name="T35" fmla="*/ 0 h 411"/>
                  <a:gd name="T36" fmla="*/ 87 w 696"/>
                  <a:gd name="T37" fmla="*/ 9 h 411"/>
                  <a:gd name="T38" fmla="*/ 96 w 696"/>
                  <a:gd name="T39" fmla="*/ 0 h 411"/>
                  <a:gd name="T40" fmla="*/ 96 w 696"/>
                  <a:gd name="T41" fmla="*/ 9 h 411"/>
                  <a:gd name="T42" fmla="*/ 96 w 696"/>
                  <a:gd name="T43" fmla="*/ 0 h 411"/>
                  <a:gd name="T44" fmla="*/ 111 w 696"/>
                  <a:gd name="T45" fmla="*/ 0 h 411"/>
                  <a:gd name="T46" fmla="*/ 119 w 696"/>
                  <a:gd name="T47" fmla="*/ 9 h 411"/>
                  <a:gd name="T48" fmla="*/ 127 w 696"/>
                  <a:gd name="T49" fmla="*/ 9 h 411"/>
                  <a:gd name="T50" fmla="*/ 135 w 696"/>
                  <a:gd name="T51" fmla="*/ 9 h 411"/>
                  <a:gd name="T52" fmla="*/ 143 w 696"/>
                  <a:gd name="T53" fmla="*/ 9 h 411"/>
                  <a:gd name="T54" fmla="*/ 152 w 696"/>
                  <a:gd name="T55" fmla="*/ 9 h 411"/>
                  <a:gd name="T56" fmla="*/ 159 w 696"/>
                  <a:gd name="T57" fmla="*/ 9 h 411"/>
                  <a:gd name="T58" fmla="*/ 166 w 696"/>
                  <a:gd name="T59" fmla="*/ 9 h 411"/>
                  <a:gd name="T60" fmla="*/ 174 w 696"/>
                  <a:gd name="T61" fmla="*/ 9 h 411"/>
                  <a:gd name="T62" fmla="*/ 183 w 696"/>
                  <a:gd name="T63" fmla="*/ 9 h 411"/>
                  <a:gd name="T64" fmla="*/ 191 w 696"/>
                  <a:gd name="T65" fmla="*/ 16 h 411"/>
                  <a:gd name="T66" fmla="*/ 198 w 696"/>
                  <a:gd name="T67" fmla="*/ 9 h 411"/>
                  <a:gd name="T68" fmla="*/ 198 w 696"/>
                  <a:gd name="T69" fmla="*/ 16 h 411"/>
                  <a:gd name="T70" fmla="*/ 214 w 696"/>
                  <a:gd name="T71" fmla="*/ 16 h 411"/>
                  <a:gd name="T72" fmla="*/ 230 w 696"/>
                  <a:gd name="T73" fmla="*/ 16 h 411"/>
                  <a:gd name="T74" fmla="*/ 222 w 696"/>
                  <a:gd name="T75" fmla="*/ 16 h 411"/>
                  <a:gd name="T76" fmla="*/ 230 w 696"/>
                  <a:gd name="T77" fmla="*/ 16 h 411"/>
                  <a:gd name="T78" fmla="*/ 238 w 696"/>
                  <a:gd name="T79" fmla="*/ 16 h 411"/>
                  <a:gd name="T80" fmla="*/ 246 w 696"/>
                  <a:gd name="T81" fmla="*/ 16 h 411"/>
                  <a:gd name="T82" fmla="*/ 253 w 696"/>
                  <a:gd name="T83" fmla="*/ 16 h 411"/>
                  <a:gd name="T84" fmla="*/ 262 w 696"/>
                  <a:gd name="T85" fmla="*/ 16 h 411"/>
                  <a:gd name="T86" fmla="*/ 269 w 696"/>
                  <a:gd name="T87" fmla="*/ 16 h 411"/>
                  <a:gd name="T88" fmla="*/ 277 w 696"/>
                  <a:gd name="T89" fmla="*/ 16 h 411"/>
                  <a:gd name="T90" fmla="*/ 285 w 696"/>
                  <a:gd name="T91" fmla="*/ 16 h 411"/>
                  <a:gd name="T92" fmla="*/ 293 w 696"/>
                  <a:gd name="T93" fmla="*/ 16 h 411"/>
                  <a:gd name="T94" fmla="*/ 309 w 696"/>
                  <a:gd name="T95" fmla="*/ 24 h 411"/>
                  <a:gd name="T96" fmla="*/ 317 w 696"/>
                  <a:gd name="T97" fmla="*/ 16 h 411"/>
                  <a:gd name="T98" fmla="*/ 325 w 696"/>
                  <a:gd name="T99" fmla="*/ 24 h 411"/>
                  <a:gd name="T100" fmla="*/ 325 w 696"/>
                  <a:gd name="T101" fmla="*/ 16 h 411"/>
                  <a:gd name="T102" fmla="*/ 325 w 696"/>
                  <a:gd name="T103" fmla="*/ 24 h 411"/>
                  <a:gd name="T104" fmla="*/ 340 w 696"/>
                  <a:gd name="T105" fmla="*/ 24 h 411"/>
                  <a:gd name="T106" fmla="*/ 348 w 696"/>
                  <a:gd name="T107" fmla="*/ 24 h 4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411">
                    <a:moveTo>
                      <a:pt x="0" y="395"/>
                    </a:moveTo>
                    <a:lnTo>
                      <a:pt x="17" y="395"/>
                    </a:lnTo>
                    <a:lnTo>
                      <a:pt x="33" y="395"/>
                    </a:lnTo>
                    <a:lnTo>
                      <a:pt x="49" y="395"/>
                    </a:lnTo>
                    <a:lnTo>
                      <a:pt x="64" y="395"/>
                    </a:lnTo>
                    <a:lnTo>
                      <a:pt x="81" y="411"/>
                    </a:lnTo>
                    <a:lnTo>
                      <a:pt x="81" y="395"/>
                    </a:lnTo>
                    <a:lnTo>
                      <a:pt x="81" y="411"/>
                    </a:lnTo>
                    <a:lnTo>
                      <a:pt x="96" y="395"/>
                    </a:lnTo>
                    <a:lnTo>
                      <a:pt x="96" y="331"/>
                    </a:lnTo>
                    <a:lnTo>
                      <a:pt x="111" y="317"/>
                    </a:lnTo>
                    <a:lnTo>
                      <a:pt x="111" y="110"/>
                    </a:lnTo>
                    <a:lnTo>
                      <a:pt x="127" y="96"/>
                    </a:lnTo>
                    <a:lnTo>
                      <a:pt x="127" y="47"/>
                    </a:lnTo>
                    <a:lnTo>
                      <a:pt x="160" y="17"/>
                    </a:lnTo>
                    <a:lnTo>
                      <a:pt x="143" y="17"/>
                    </a:lnTo>
                    <a:lnTo>
                      <a:pt x="160" y="17"/>
                    </a:lnTo>
                    <a:lnTo>
                      <a:pt x="174" y="0"/>
                    </a:lnTo>
                    <a:lnTo>
                      <a:pt x="174" y="17"/>
                    </a:lnTo>
                    <a:lnTo>
                      <a:pt x="192" y="0"/>
                    </a:lnTo>
                    <a:lnTo>
                      <a:pt x="192" y="17"/>
                    </a:lnTo>
                    <a:lnTo>
                      <a:pt x="192" y="0"/>
                    </a:lnTo>
                    <a:lnTo>
                      <a:pt x="221" y="0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3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5" y="17"/>
                    </a:lnTo>
                    <a:lnTo>
                      <a:pt x="381" y="32"/>
                    </a:lnTo>
                    <a:lnTo>
                      <a:pt x="395" y="17"/>
                    </a:lnTo>
                    <a:lnTo>
                      <a:pt x="395" y="32"/>
                    </a:lnTo>
                    <a:lnTo>
                      <a:pt x="428" y="32"/>
                    </a:lnTo>
                    <a:lnTo>
                      <a:pt x="459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4" y="32"/>
                    </a:lnTo>
                    <a:lnTo>
                      <a:pt x="538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6" y="32"/>
                    </a:lnTo>
                    <a:lnTo>
                      <a:pt x="617" y="47"/>
                    </a:lnTo>
                    <a:lnTo>
                      <a:pt x="634" y="32"/>
                    </a:lnTo>
                    <a:lnTo>
                      <a:pt x="649" y="47"/>
                    </a:lnTo>
                    <a:lnTo>
                      <a:pt x="649" y="32"/>
                    </a:lnTo>
                    <a:lnTo>
                      <a:pt x="649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1" name="Freeform 83">
                <a:extLst>
                  <a:ext uri="{FF2B5EF4-FFF2-40B4-BE49-F238E27FC236}">
                    <a16:creationId xmlns:a16="http://schemas.microsoft.com/office/drawing/2014/main" id="{813A4F06-1686-48F9-AC18-D35D0C2FCE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28"/>
                <a:ext cx="339" cy="190"/>
              </a:xfrm>
              <a:custGeom>
                <a:avLst/>
                <a:gdLst>
                  <a:gd name="T0" fmla="*/ 0 w 678"/>
                  <a:gd name="T1" fmla="*/ 190 h 378"/>
                  <a:gd name="T2" fmla="*/ 8 w 678"/>
                  <a:gd name="T3" fmla="*/ 190 h 378"/>
                  <a:gd name="T4" fmla="*/ 16 w 678"/>
                  <a:gd name="T5" fmla="*/ 190 h 378"/>
                  <a:gd name="T6" fmla="*/ 24 w 678"/>
                  <a:gd name="T7" fmla="*/ 190 h 378"/>
                  <a:gd name="T8" fmla="*/ 32 w 678"/>
                  <a:gd name="T9" fmla="*/ 190 h 378"/>
                  <a:gd name="T10" fmla="*/ 39 w 678"/>
                  <a:gd name="T11" fmla="*/ 183 h 378"/>
                  <a:gd name="T12" fmla="*/ 39 w 678"/>
                  <a:gd name="T13" fmla="*/ 151 h 378"/>
                  <a:gd name="T14" fmla="*/ 47 w 678"/>
                  <a:gd name="T15" fmla="*/ 143 h 378"/>
                  <a:gd name="T16" fmla="*/ 47 w 678"/>
                  <a:gd name="T17" fmla="*/ 72 h 378"/>
                  <a:gd name="T18" fmla="*/ 56 w 678"/>
                  <a:gd name="T19" fmla="*/ 63 h 378"/>
                  <a:gd name="T20" fmla="*/ 56 w 678"/>
                  <a:gd name="T21" fmla="*/ 32 h 378"/>
                  <a:gd name="T22" fmla="*/ 71 w 678"/>
                  <a:gd name="T23" fmla="*/ 16 h 378"/>
                  <a:gd name="T24" fmla="*/ 71 w 678"/>
                  <a:gd name="T25" fmla="*/ 8 h 378"/>
                  <a:gd name="T26" fmla="*/ 79 w 678"/>
                  <a:gd name="T27" fmla="*/ 0 h 378"/>
                  <a:gd name="T28" fmla="*/ 87 w 678"/>
                  <a:gd name="T29" fmla="*/ 0 h 378"/>
                  <a:gd name="T30" fmla="*/ 95 w 678"/>
                  <a:gd name="T31" fmla="*/ 0 h 378"/>
                  <a:gd name="T32" fmla="*/ 103 w 678"/>
                  <a:gd name="T33" fmla="*/ 0 h 378"/>
                  <a:gd name="T34" fmla="*/ 111 w 678"/>
                  <a:gd name="T35" fmla="*/ 0 h 378"/>
                  <a:gd name="T36" fmla="*/ 118 w 678"/>
                  <a:gd name="T37" fmla="*/ 0 h 378"/>
                  <a:gd name="T38" fmla="*/ 126 w 678"/>
                  <a:gd name="T39" fmla="*/ 0 h 378"/>
                  <a:gd name="T40" fmla="*/ 134 w 678"/>
                  <a:gd name="T41" fmla="*/ 0 h 378"/>
                  <a:gd name="T42" fmla="*/ 143 w 678"/>
                  <a:gd name="T43" fmla="*/ 8 h 378"/>
                  <a:gd name="T44" fmla="*/ 150 w 678"/>
                  <a:gd name="T45" fmla="*/ 0 h 378"/>
                  <a:gd name="T46" fmla="*/ 150 w 678"/>
                  <a:gd name="T47" fmla="*/ 8 h 378"/>
                  <a:gd name="T48" fmla="*/ 158 w 678"/>
                  <a:gd name="T49" fmla="*/ 0 h 378"/>
                  <a:gd name="T50" fmla="*/ 158 w 678"/>
                  <a:gd name="T51" fmla="*/ 8 h 378"/>
                  <a:gd name="T52" fmla="*/ 158 w 678"/>
                  <a:gd name="T53" fmla="*/ 0 h 378"/>
                  <a:gd name="T54" fmla="*/ 166 w 678"/>
                  <a:gd name="T55" fmla="*/ 8 h 378"/>
                  <a:gd name="T56" fmla="*/ 166 w 678"/>
                  <a:gd name="T57" fmla="*/ 0 h 378"/>
                  <a:gd name="T58" fmla="*/ 174 w 678"/>
                  <a:gd name="T59" fmla="*/ 8 h 378"/>
                  <a:gd name="T60" fmla="*/ 174 w 678"/>
                  <a:gd name="T61" fmla="*/ 0 h 378"/>
                  <a:gd name="T62" fmla="*/ 174 w 678"/>
                  <a:gd name="T63" fmla="*/ 8 h 378"/>
                  <a:gd name="T64" fmla="*/ 182 w 678"/>
                  <a:gd name="T65" fmla="*/ 8 h 378"/>
                  <a:gd name="T66" fmla="*/ 190 w 678"/>
                  <a:gd name="T67" fmla="*/ 8 h 378"/>
                  <a:gd name="T68" fmla="*/ 198 w 678"/>
                  <a:gd name="T69" fmla="*/ 8 h 378"/>
                  <a:gd name="T70" fmla="*/ 205 w 678"/>
                  <a:gd name="T71" fmla="*/ 8 h 378"/>
                  <a:gd name="T72" fmla="*/ 213 w 678"/>
                  <a:gd name="T73" fmla="*/ 8 h 378"/>
                  <a:gd name="T74" fmla="*/ 221 w 678"/>
                  <a:gd name="T75" fmla="*/ 8 h 378"/>
                  <a:gd name="T76" fmla="*/ 229 w 678"/>
                  <a:gd name="T77" fmla="*/ 8 h 378"/>
                  <a:gd name="T78" fmla="*/ 237 w 678"/>
                  <a:gd name="T79" fmla="*/ 8 h 378"/>
                  <a:gd name="T80" fmla="*/ 245 w 678"/>
                  <a:gd name="T81" fmla="*/ 8 h 378"/>
                  <a:gd name="T82" fmla="*/ 253 w 678"/>
                  <a:gd name="T83" fmla="*/ 16 h 378"/>
                  <a:gd name="T84" fmla="*/ 253 w 678"/>
                  <a:gd name="T85" fmla="*/ 8 h 378"/>
                  <a:gd name="T86" fmla="*/ 253 w 678"/>
                  <a:gd name="T87" fmla="*/ 16 h 378"/>
                  <a:gd name="T88" fmla="*/ 261 w 678"/>
                  <a:gd name="T89" fmla="*/ 8 h 378"/>
                  <a:gd name="T90" fmla="*/ 261 w 678"/>
                  <a:gd name="T91" fmla="*/ 16 h 378"/>
                  <a:gd name="T92" fmla="*/ 261 w 678"/>
                  <a:gd name="T93" fmla="*/ 8 h 378"/>
                  <a:gd name="T94" fmla="*/ 269 w 678"/>
                  <a:gd name="T95" fmla="*/ 16 h 378"/>
                  <a:gd name="T96" fmla="*/ 277 w 678"/>
                  <a:gd name="T97" fmla="*/ 16 h 378"/>
                  <a:gd name="T98" fmla="*/ 284 w 678"/>
                  <a:gd name="T99" fmla="*/ 16 h 378"/>
                  <a:gd name="T100" fmla="*/ 292 w 678"/>
                  <a:gd name="T101" fmla="*/ 16 h 378"/>
                  <a:gd name="T102" fmla="*/ 300 w 678"/>
                  <a:gd name="T103" fmla="*/ 16 h 378"/>
                  <a:gd name="T104" fmla="*/ 308 w 678"/>
                  <a:gd name="T105" fmla="*/ 16 h 378"/>
                  <a:gd name="T106" fmla="*/ 316 w 678"/>
                  <a:gd name="T107" fmla="*/ 16 h 378"/>
                  <a:gd name="T108" fmla="*/ 324 w 678"/>
                  <a:gd name="T109" fmla="*/ 24 h 378"/>
                  <a:gd name="T110" fmla="*/ 324 w 678"/>
                  <a:gd name="T111" fmla="*/ 16 h 378"/>
                  <a:gd name="T112" fmla="*/ 332 w 678"/>
                  <a:gd name="T113" fmla="*/ 24 h 378"/>
                  <a:gd name="T114" fmla="*/ 332 w 678"/>
                  <a:gd name="T115" fmla="*/ 16 h 378"/>
                  <a:gd name="T116" fmla="*/ 339 w 678"/>
                  <a:gd name="T117" fmla="*/ 24 h 3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78" h="378">
                    <a:moveTo>
                      <a:pt x="0" y="378"/>
                    </a:moveTo>
                    <a:lnTo>
                      <a:pt x="15" y="378"/>
                    </a:lnTo>
                    <a:lnTo>
                      <a:pt x="31" y="378"/>
                    </a:lnTo>
                    <a:lnTo>
                      <a:pt x="47" y="378"/>
                    </a:lnTo>
                    <a:lnTo>
                      <a:pt x="63" y="378"/>
                    </a:lnTo>
                    <a:lnTo>
                      <a:pt x="78" y="364"/>
                    </a:lnTo>
                    <a:lnTo>
                      <a:pt x="78" y="300"/>
                    </a:lnTo>
                    <a:lnTo>
                      <a:pt x="94" y="284"/>
                    </a:lnTo>
                    <a:lnTo>
                      <a:pt x="94" y="143"/>
                    </a:lnTo>
                    <a:lnTo>
                      <a:pt x="111" y="126"/>
                    </a:lnTo>
                    <a:lnTo>
                      <a:pt x="111" y="63"/>
                    </a:lnTo>
                    <a:lnTo>
                      <a:pt x="142" y="32"/>
                    </a:lnTo>
                    <a:lnTo>
                      <a:pt x="142" y="16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16"/>
                    </a:lnTo>
                    <a:lnTo>
                      <a:pt x="299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32" y="16"/>
                    </a:lnTo>
                    <a:lnTo>
                      <a:pt x="332" y="0"/>
                    </a:lnTo>
                    <a:lnTo>
                      <a:pt x="347" y="16"/>
                    </a:lnTo>
                    <a:lnTo>
                      <a:pt x="347" y="0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32"/>
                    </a:lnTo>
                    <a:lnTo>
                      <a:pt x="506" y="16"/>
                    </a:lnTo>
                    <a:lnTo>
                      <a:pt x="506" y="32"/>
                    </a:lnTo>
                    <a:lnTo>
                      <a:pt x="521" y="16"/>
                    </a:lnTo>
                    <a:lnTo>
                      <a:pt x="521" y="32"/>
                    </a:lnTo>
                    <a:lnTo>
                      <a:pt x="521" y="16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8" y="32"/>
                    </a:lnTo>
                    <a:lnTo>
                      <a:pt x="584" y="32"/>
                    </a:lnTo>
                    <a:lnTo>
                      <a:pt x="600" y="32"/>
                    </a:lnTo>
                    <a:lnTo>
                      <a:pt x="616" y="32"/>
                    </a:lnTo>
                    <a:lnTo>
                      <a:pt x="631" y="32"/>
                    </a:lnTo>
                    <a:lnTo>
                      <a:pt x="647" y="47"/>
                    </a:lnTo>
                    <a:lnTo>
                      <a:pt x="647" y="32"/>
                    </a:lnTo>
                    <a:lnTo>
                      <a:pt x="664" y="47"/>
                    </a:lnTo>
                    <a:lnTo>
                      <a:pt x="664" y="32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2" name="Freeform 84">
                <a:extLst>
                  <a:ext uri="{FF2B5EF4-FFF2-40B4-BE49-F238E27FC236}">
                    <a16:creationId xmlns:a16="http://schemas.microsoft.com/office/drawing/2014/main" id="{989EC558-D576-4301-959A-FCE16911B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682"/>
                <a:ext cx="339" cy="221"/>
              </a:xfrm>
              <a:custGeom>
                <a:avLst/>
                <a:gdLst>
                  <a:gd name="T0" fmla="*/ 8 w 680"/>
                  <a:gd name="T1" fmla="*/ 16 h 442"/>
                  <a:gd name="T2" fmla="*/ 0 w 680"/>
                  <a:gd name="T3" fmla="*/ 16 h 442"/>
                  <a:gd name="T4" fmla="*/ 8 w 680"/>
                  <a:gd name="T5" fmla="*/ 16 h 442"/>
                  <a:gd name="T6" fmla="*/ 16 w 680"/>
                  <a:gd name="T7" fmla="*/ 8 h 442"/>
                  <a:gd name="T8" fmla="*/ 23 w 680"/>
                  <a:gd name="T9" fmla="*/ 0 h 442"/>
                  <a:gd name="T10" fmla="*/ 32 w 680"/>
                  <a:gd name="T11" fmla="*/ 0 h 442"/>
                  <a:gd name="T12" fmla="*/ 40 w 680"/>
                  <a:gd name="T13" fmla="*/ 8 h 442"/>
                  <a:gd name="T14" fmla="*/ 40 w 680"/>
                  <a:gd name="T15" fmla="*/ 24 h 442"/>
                  <a:gd name="T16" fmla="*/ 48 w 680"/>
                  <a:gd name="T17" fmla="*/ 39 h 442"/>
                  <a:gd name="T18" fmla="*/ 48 w 680"/>
                  <a:gd name="T19" fmla="*/ 142 h 442"/>
                  <a:gd name="T20" fmla="*/ 55 w 680"/>
                  <a:gd name="T21" fmla="*/ 150 h 442"/>
                  <a:gd name="T22" fmla="*/ 55 w 680"/>
                  <a:gd name="T23" fmla="*/ 190 h 442"/>
                  <a:gd name="T24" fmla="*/ 71 w 680"/>
                  <a:gd name="T25" fmla="*/ 205 h 442"/>
                  <a:gd name="T26" fmla="*/ 71 w 680"/>
                  <a:gd name="T27" fmla="*/ 213 h 442"/>
                  <a:gd name="T28" fmla="*/ 79 w 680"/>
                  <a:gd name="T29" fmla="*/ 221 h 442"/>
                  <a:gd name="T30" fmla="*/ 87 w 680"/>
                  <a:gd name="T31" fmla="*/ 213 h 442"/>
                  <a:gd name="T32" fmla="*/ 87 w 680"/>
                  <a:gd name="T33" fmla="*/ 221 h 442"/>
                  <a:gd name="T34" fmla="*/ 110 w 680"/>
                  <a:gd name="T35" fmla="*/ 205 h 442"/>
                  <a:gd name="T36" fmla="*/ 103 w 680"/>
                  <a:gd name="T37" fmla="*/ 205 h 442"/>
                  <a:gd name="T38" fmla="*/ 110 w 680"/>
                  <a:gd name="T39" fmla="*/ 205 h 442"/>
                  <a:gd name="T40" fmla="*/ 119 w 680"/>
                  <a:gd name="T41" fmla="*/ 205 h 442"/>
                  <a:gd name="T42" fmla="*/ 127 w 680"/>
                  <a:gd name="T43" fmla="*/ 205 h 442"/>
                  <a:gd name="T44" fmla="*/ 134 w 680"/>
                  <a:gd name="T45" fmla="*/ 213 h 442"/>
                  <a:gd name="T46" fmla="*/ 142 w 680"/>
                  <a:gd name="T47" fmla="*/ 205 h 442"/>
                  <a:gd name="T48" fmla="*/ 158 w 680"/>
                  <a:gd name="T49" fmla="*/ 205 h 442"/>
                  <a:gd name="T50" fmla="*/ 150 w 680"/>
                  <a:gd name="T51" fmla="*/ 205 h 442"/>
                  <a:gd name="T52" fmla="*/ 158 w 680"/>
                  <a:gd name="T53" fmla="*/ 205 h 442"/>
                  <a:gd name="T54" fmla="*/ 166 w 680"/>
                  <a:gd name="T55" fmla="*/ 197 h 442"/>
                  <a:gd name="T56" fmla="*/ 166 w 680"/>
                  <a:gd name="T57" fmla="*/ 205 h 442"/>
                  <a:gd name="T58" fmla="*/ 181 w 680"/>
                  <a:gd name="T59" fmla="*/ 197 h 442"/>
                  <a:gd name="T60" fmla="*/ 197 w 680"/>
                  <a:gd name="T61" fmla="*/ 197 h 442"/>
                  <a:gd name="T62" fmla="*/ 189 w 680"/>
                  <a:gd name="T63" fmla="*/ 197 h 442"/>
                  <a:gd name="T64" fmla="*/ 197 w 680"/>
                  <a:gd name="T65" fmla="*/ 190 h 442"/>
                  <a:gd name="T66" fmla="*/ 205 w 680"/>
                  <a:gd name="T67" fmla="*/ 190 h 442"/>
                  <a:gd name="T68" fmla="*/ 213 w 680"/>
                  <a:gd name="T69" fmla="*/ 190 h 442"/>
                  <a:gd name="T70" fmla="*/ 221 w 680"/>
                  <a:gd name="T71" fmla="*/ 190 h 442"/>
                  <a:gd name="T72" fmla="*/ 229 w 680"/>
                  <a:gd name="T73" fmla="*/ 190 h 442"/>
                  <a:gd name="T74" fmla="*/ 237 w 680"/>
                  <a:gd name="T75" fmla="*/ 190 h 442"/>
                  <a:gd name="T76" fmla="*/ 244 w 680"/>
                  <a:gd name="T77" fmla="*/ 190 h 442"/>
                  <a:gd name="T78" fmla="*/ 252 w 680"/>
                  <a:gd name="T79" fmla="*/ 190 h 442"/>
                  <a:gd name="T80" fmla="*/ 260 w 680"/>
                  <a:gd name="T81" fmla="*/ 182 h 442"/>
                  <a:gd name="T82" fmla="*/ 260 w 680"/>
                  <a:gd name="T83" fmla="*/ 190 h 442"/>
                  <a:gd name="T84" fmla="*/ 276 w 680"/>
                  <a:gd name="T85" fmla="*/ 190 h 442"/>
                  <a:gd name="T86" fmla="*/ 268 w 680"/>
                  <a:gd name="T87" fmla="*/ 190 h 442"/>
                  <a:gd name="T88" fmla="*/ 276 w 680"/>
                  <a:gd name="T89" fmla="*/ 182 h 442"/>
                  <a:gd name="T90" fmla="*/ 284 w 680"/>
                  <a:gd name="T91" fmla="*/ 182 h 442"/>
                  <a:gd name="T92" fmla="*/ 292 w 680"/>
                  <a:gd name="T93" fmla="*/ 182 h 442"/>
                  <a:gd name="T94" fmla="*/ 299 w 680"/>
                  <a:gd name="T95" fmla="*/ 182 h 442"/>
                  <a:gd name="T96" fmla="*/ 308 w 680"/>
                  <a:gd name="T97" fmla="*/ 182 h 442"/>
                  <a:gd name="T98" fmla="*/ 316 w 680"/>
                  <a:gd name="T99" fmla="*/ 182 h 442"/>
                  <a:gd name="T100" fmla="*/ 324 w 680"/>
                  <a:gd name="T101" fmla="*/ 182 h 442"/>
                  <a:gd name="T102" fmla="*/ 331 w 680"/>
                  <a:gd name="T103" fmla="*/ 173 h 442"/>
                  <a:gd name="T104" fmla="*/ 339 w 680"/>
                  <a:gd name="T105" fmla="*/ 182 h 4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442">
                    <a:moveTo>
                      <a:pt x="16" y="31"/>
                    </a:moveTo>
                    <a:lnTo>
                      <a:pt x="0" y="31"/>
                    </a:lnTo>
                    <a:lnTo>
                      <a:pt x="16" y="31"/>
                    </a:lnTo>
                    <a:lnTo>
                      <a:pt x="33" y="15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80" y="47"/>
                    </a:lnTo>
                    <a:lnTo>
                      <a:pt x="96" y="78"/>
                    </a:lnTo>
                    <a:lnTo>
                      <a:pt x="96" y="283"/>
                    </a:lnTo>
                    <a:lnTo>
                      <a:pt x="111" y="299"/>
                    </a:lnTo>
                    <a:lnTo>
                      <a:pt x="111" y="379"/>
                    </a:lnTo>
                    <a:lnTo>
                      <a:pt x="143" y="410"/>
                    </a:lnTo>
                    <a:lnTo>
                      <a:pt x="143" y="426"/>
                    </a:lnTo>
                    <a:lnTo>
                      <a:pt x="158" y="442"/>
                    </a:lnTo>
                    <a:lnTo>
                      <a:pt x="174" y="426"/>
                    </a:lnTo>
                    <a:lnTo>
                      <a:pt x="174" y="442"/>
                    </a:lnTo>
                    <a:lnTo>
                      <a:pt x="221" y="410"/>
                    </a:lnTo>
                    <a:lnTo>
                      <a:pt x="207" y="410"/>
                    </a:lnTo>
                    <a:lnTo>
                      <a:pt x="221" y="410"/>
                    </a:lnTo>
                    <a:lnTo>
                      <a:pt x="238" y="410"/>
                    </a:lnTo>
                    <a:lnTo>
                      <a:pt x="254" y="410"/>
                    </a:lnTo>
                    <a:lnTo>
                      <a:pt x="269" y="426"/>
                    </a:lnTo>
                    <a:lnTo>
                      <a:pt x="285" y="410"/>
                    </a:lnTo>
                    <a:lnTo>
                      <a:pt x="317" y="410"/>
                    </a:lnTo>
                    <a:lnTo>
                      <a:pt x="301" y="410"/>
                    </a:lnTo>
                    <a:lnTo>
                      <a:pt x="317" y="410"/>
                    </a:lnTo>
                    <a:lnTo>
                      <a:pt x="332" y="394"/>
                    </a:lnTo>
                    <a:lnTo>
                      <a:pt x="332" y="410"/>
                    </a:lnTo>
                    <a:lnTo>
                      <a:pt x="364" y="394"/>
                    </a:lnTo>
                    <a:lnTo>
                      <a:pt x="395" y="394"/>
                    </a:lnTo>
                    <a:lnTo>
                      <a:pt x="379" y="394"/>
                    </a:lnTo>
                    <a:lnTo>
                      <a:pt x="395" y="379"/>
                    </a:lnTo>
                    <a:lnTo>
                      <a:pt x="412" y="379"/>
                    </a:lnTo>
                    <a:lnTo>
                      <a:pt x="428" y="379"/>
                    </a:lnTo>
                    <a:lnTo>
                      <a:pt x="443" y="379"/>
                    </a:lnTo>
                    <a:lnTo>
                      <a:pt x="459" y="379"/>
                    </a:lnTo>
                    <a:lnTo>
                      <a:pt x="475" y="379"/>
                    </a:lnTo>
                    <a:lnTo>
                      <a:pt x="490" y="379"/>
                    </a:lnTo>
                    <a:lnTo>
                      <a:pt x="506" y="379"/>
                    </a:lnTo>
                    <a:lnTo>
                      <a:pt x="522" y="363"/>
                    </a:lnTo>
                    <a:lnTo>
                      <a:pt x="522" y="379"/>
                    </a:lnTo>
                    <a:lnTo>
                      <a:pt x="553" y="379"/>
                    </a:lnTo>
                    <a:lnTo>
                      <a:pt x="538" y="379"/>
                    </a:lnTo>
                    <a:lnTo>
                      <a:pt x="553" y="363"/>
                    </a:lnTo>
                    <a:lnTo>
                      <a:pt x="569" y="363"/>
                    </a:lnTo>
                    <a:lnTo>
                      <a:pt x="586" y="363"/>
                    </a:lnTo>
                    <a:lnTo>
                      <a:pt x="600" y="363"/>
                    </a:lnTo>
                    <a:lnTo>
                      <a:pt x="617" y="363"/>
                    </a:lnTo>
                    <a:lnTo>
                      <a:pt x="633" y="363"/>
                    </a:lnTo>
                    <a:lnTo>
                      <a:pt x="649" y="363"/>
                    </a:lnTo>
                    <a:lnTo>
                      <a:pt x="664" y="346"/>
                    </a:lnTo>
                    <a:lnTo>
                      <a:pt x="680" y="3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3" name="Freeform 85">
                <a:extLst>
                  <a:ext uri="{FF2B5EF4-FFF2-40B4-BE49-F238E27FC236}">
                    <a16:creationId xmlns:a16="http://schemas.microsoft.com/office/drawing/2014/main" id="{3C40209A-64CF-473B-815C-33EC0494F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61"/>
                <a:ext cx="340" cy="324"/>
              </a:xfrm>
              <a:custGeom>
                <a:avLst/>
                <a:gdLst>
                  <a:gd name="T0" fmla="*/ 0 w 680"/>
                  <a:gd name="T1" fmla="*/ 7 h 647"/>
                  <a:gd name="T2" fmla="*/ 8 w 680"/>
                  <a:gd name="T3" fmla="*/ 0 h 647"/>
                  <a:gd name="T4" fmla="*/ 8 w 680"/>
                  <a:gd name="T5" fmla="*/ 7 h 647"/>
                  <a:gd name="T6" fmla="*/ 16 w 680"/>
                  <a:gd name="T7" fmla="*/ 0 h 647"/>
                  <a:gd name="T8" fmla="*/ 16 w 680"/>
                  <a:gd name="T9" fmla="*/ 7 h 647"/>
                  <a:gd name="T10" fmla="*/ 16 w 680"/>
                  <a:gd name="T11" fmla="*/ 0 h 647"/>
                  <a:gd name="T12" fmla="*/ 24 w 680"/>
                  <a:gd name="T13" fmla="*/ 0 h 647"/>
                  <a:gd name="T14" fmla="*/ 32 w 680"/>
                  <a:gd name="T15" fmla="*/ 0 h 647"/>
                  <a:gd name="T16" fmla="*/ 39 w 680"/>
                  <a:gd name="T17" fmla="*/ 7 h 647"/>
                  <a:gd name="T18" fmla="*/ 47 w 680"/>
                  <a:gd name="T19" fmla="*/ 16 h 647"/>
                  <a:gd name="T20" fmla="*/ 47 w 680"/>
                  <a:gd name="T21" fmla="*/ 126 h 647"/>
                  <a:gd name="T22" fmla="*/ 56 w 680"/>
                  <a:gd name="T23" fmla="*/ 142 h 647"/>
                  <a:gd name="T24" fmla="*/ 56 w 680"/>
                  <a:gd name="T25" fmla="*/ 229 h 647"/>
                  <a:gd name="T26" fmla="*/ 64 w 680"/>
                  <a:gd name="T27" fmla="*/ 237 h 647"/>
                  <a:gd name="T28" fmla="*/ 64 w 680"/>
                  <a:gd name="T29" fmla="*/ 277 h 647"/>
                  <a:gd name="T30" fmla="*/ 71 w 680"/>
                  <a:gd name="T31" fmla="*/ 284 h 647"/>
                  <a:gd name="T32" fmla="*/ 71 w 680"/>
                  <a:gd name="T33" fmla="*/ 300 h 647"/>
                  <a:gd name="T34" fmla="*/ 79 w 680"/>
                  <a:gd name="T35" fmla="*/ 308 h 647"/>
                  <a:gd name="T36" fmla="*/ 87 w 680"/>
                  <a:gd name="T37" fmla="*/ 316 h 647"/>
                  <a:gd name="T38" fmla="*/ 95 w 680"/>
                  <a:gd name="T39" fmla="*/ 316 h 647"/>
                  <a:gd name="T40" fmla="*/ 103 w 680"/>
                  <a:gd name="T41" fmla="*/ 324 h 647"/>
                  <a:gd name="T42" fmla="*/ 119 w 680"/>
                  <a:gd name="T43" fmla="*/ 324 h 647"/>
                  <a:gd name="T44" fmla="*/ 134 w 680"/>
                  <a:gd name="T45" fmla="*/ 324 h 647"/>
                  <a:gd name="T46" fmla="*/ 143 w 680"/>
                  <a:gd name="T47" fmla="*/ 324 h 647"/>
                  <a:gd name="T48" fmla="*/ 158 w 680"/>
                  <a:gd name="T49" fmla="*/ 316 h 647"/>
                  <a:gd name="T50" fmla="*/ 150 w 680"/>
                  <a:gd name="T51" fmla="*/ 316 h 647"/>
                  <a:gd name="T52" fmla="*/ 158 w 680"/>
                  <a:gd name="T53" fmla="*/ 316 h 647"/>
                  <a:gd name="T54" fmla="*/ 166 w 680"/>
                  <a:gd name="T55" fmla="*/ 316 h 647"/>
                  <a:gd name="T56" fmla="*/ 174 w 680"/>
                  <a:gd name="T57" fmla="*/ 316 h 647"/>
                  <a:gd name="T58" fmla="*/ 182 w 680"/>
                  <a:gd name="T59" fmla="*/ 316 h 647"/>
                  <a:gd name="T60" fmla="*/ 190 w 680"/>
                  <a:gd name="T61" fmla="*/ 316 h 647"/>
                  <a:gd name="T62" fmla="*/ 198 w 680"/>
                  <a:gd name="T63" fmla="*/ 316 h 647"/>
                  <a:gd name="T64" fmla="*/ 205 w 680"/>
                  <a:gd name="T65" fmla="*/ 316 h 647"/>
                  <a:gd name="T66" fmla="*/ 213 w 680"/>
                  <a:gd name="T67" fmla="*/ 316 h 647"/>
                  <a:gd name="T68" fmla="*/ 221 w 680"/>
                  <a:gd name="T69" fmla="*/ 316 h 647"/>
                  <a:gd name="T70" fmla="*/ 230 w 680"/>
                  <a:gd name="T71" fmla="*/ 316 h 647"/>
                  <a:gd name="T72" fmla="*/ 230 w 680"/>
                  <a:gd name="T73" fmla="*/ 308 h 647"/>
                  <a:gd name="T74" fmla="*/ 230 w 680"/>
                  <a:gd name="T75" fmla="*/ 316 h 647"/>
                  <a:gd name="T76" fmla="*/ 237 w 680"/>
                  <a:gd name="T77" fmla="*/ 308 h 647"/>
                  <a:gd name="T78" fmla="*/ 237 w 680"/>
                  <a:gd name="T79" fmla="*/ 316 h 647"/>
                  <a:gd name="T80" fmla="*/ 237 w 680"/>
                  <a:gd name="T81" fmla="*/ 308 h 647"/>
                  <a:gd name="T82" fmla="*/ 253 w 680"/>
                  <a:gd name="T83" fmla="*/ 308 h 647"/>
                  <a:gd name="T84" fmla="*/ 245 w 680"/>
                  <a:gd name="T85" fmla="*/ 308 h 647"/>
                  <a:gd name="T86" fmla="*/ 253 w 680"/>
                  <a:gd name="T87" fmla="*/ 308 h 647"/>
                  <a:gd name="T88" fmla="*/ 260 w 680"/>
                  <a:gd name="T89" fmla="*/ 308 h 647"/>
                  <a:gd name="T90" fmla="*/ 269 w 680"/>
                  <a:gd name="T91" fmla="*/ 308 h 647"/>
                  <a:gd name="T92" fmla="*/ 277 w 680"/>
                  <a:gd name="T93" fmla="*/ 308 h 647"/>
                  <a:gd name="T94" fmla="*/ 285 w 680"/>
                  <a:gd name="T95" fmla="*/ 308 h 647"/>
                  <a:gd name="T96" fmla="*/ 292 w 680"/>
                  <a:gd name="T97" fmla="*/ 308 h 647"/>
                  <a:gd name="T98" fmla="*/ 300 w 680"/>
                  <a:gd name="T99" fmla="*/ 308 h 647"/>
                  <a:gd name="T100" fmla="*/ 308 w 680"/>
                  <a:gd name="T101" fmla="*/ 308 h 647"/>
                  <a:gd name="T102" fmla="*/ 316 w 680"/>
                  <a:gd name="T103" fmla="*/ 300 h 647"/>
                  <a:gd name="T104" fmla="*/ 316 w 680"/>
                  <a:gd name="T105" fmla="*/ 308 h 647"/>
                  <a:gd name="T106" fmla="*/ 332 w 680"/>
                  <a:gd name="T107" fmla="*/ 308 h 647"/>
                  <a:gd name="T108" fmla="*/ 324 w 680"/>
                  <a:gd name="T109" fmla="*/ 308 h 647"/>
                  <a:gd name="T110" fmla="*/ 332 w 680"/>
                  <a:gd name="T111" fmla="*/ 300 h 647"/>
                  <a:gd name="T112" fmla="*/ 340 w 680"/>
                  <a:gd name="T113" fmla="*/ 300 h 6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47">
                    <a:moveTo>
                      <a:pt x="0" y="14"/>
                    </a:moveTo>
                    <a:lnTo>
                      <a:pt x="16" y="0"/>
                    </a:lnTo>
                    <a:lnTo>
                      <a:pt x="16" y="14"/>
                    </a:lnTo>
                    <a:lnTo>
                      <a:pt x="31" y="0"/>
                    </a:lnTo>
                    <a:lnTo>
                      <a:pt x="31" y="14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4"/>
                    </a:lnTo>
                    <a:lnTo>
                      <a:pt x="94" y="31"/>
                    </a:lnTo>
                    <a:lnTo>
                      <a:pt x="94" y="252"/>
                    </a:lnTo>
                    <a:lnTo>
                      <a:pt x="111" y="284"/>
                    </a:lnTo>
                    <a:lnTo>
                      <a:pt x="111" y="457"/>
                    </a:lnTo>
                    <a:lnTo>
                      <a:pt x="127" y="473"/>
                    </a:lnTo>
                    <a:lnTo>
                      <a:pt x="127" y="553"/>
                    </a:lnTo>
                    <a:lnTo>
                      <a:pt x="142" y="567"/>
                    </a:lnTo>
                    <a:lnTo>
                      <a:pt x="142" y="600"/>
                    </a:lnTo>
                    <a:lnTo>
                      <a:pt x="158" y="616"/>
                    </a:lnTo>
                    <a:lnTo>
                      <a:pt x="174" y="631"/>
                    </a:lnTo>
                    <a:lnTo>
                      <a:pt x="189" y="631"/>
                    </a:lnTo>
                    <a:lnTo>
                      <a:pt x="205" y="647"/>
                    </a:lnTo>
                    <a:lnTo>
                      <a:pt x="237" y="647"/>
                    </a:lnTo>
                    <a:lnTo>
                      <a:pt x="268" y="647"/>
                    </a:lnTo>
                    <a:lnTo>
                      <a:pt x="285" y="647"/>
                    </a:lnTo>
                    <a:lnTo>
                      <a:pt x="316" y="631"/>
                    </a:lnTo>
                    <a:lnTo>
                      <a:pt x="299" y="631"/>
                    </a:lnTo>
                    <a:lnTo>
                      <a:pt x="316" y="631"/>
                    </a:lnTo>
                    <a:lnTo>
                      <a:pt x="332" y="631"/>
                    </a:lnTo>
                    <a:lnTo>
                      <a:pt x="348" y="631"/>
                    </a:lnTo>
                    <a:lnTo>
                      <a:pt x="363" y="631"/>
                    </a:lnTo>
                    <a:lnTo>
                      <a:pt x="379" y="631"/>
                    </a:lnTo>
                    <a:lnTo>
                      <a:pt x="395" y="631"/>
                    </a:lnTo>
                    <a:lnTo>
                      <a:pt x="410" y="631"/>
                    </a:lnTo>
                    <a:lnTo>
                      <a:pt x="426" y="631"/>
                    </a:lnTo>
                    <a:lnTo>
                      <a:pt x="442" y="631"/>
                    </a:lnTo>
                    <a:lnTo>
                      <a:pt x="459" y="631"/>
                    </a:lnTo>
                    <a:lnTo>
                      <a:pt x="459" y="616"/>
                    </a:lnTo>
                    <a:lnTo>
                      <a:pt x="459" y="631"/>
                    </a:lnTo>
                    <a:lnTo>
                      <a:pt x="473" y="616"/>
                    </a:lnTo>
                    <a:lnTo>
                      <a:pt x="473" y="631"/>
                    </a:lnTo>
                    <a:lnTo>
                      <a:pt x="473" y="616"/>
                    </a:lnTo>
                    <a:lnTo>
                      <a:pt x="506" y="616"/>
                    </a:lnTo>
                    <a:lnTo>
                      <a:pt x="489" y="616"/>
                    </a:lnTo>
                    <a:lnTo>
                      <a:pt x="506" y="616"/>
                    </a:lnTo>
                    <a:lnTo>
                      <a:pt x="520" y="616"/>
                    </a:lnTo>
                    <a:lnTo>
                      <a:pt x="537" y="616"/>
                    </a:lnTo>
                    <a:lnTo>
                      <a:pt x="553" y="616"/>
                    </a:lnTo>
                    <a:lnTo>
                      <a:pt x="569" y="616"/>
                    </a:lnTo>
                    <a:lnTo>
                      <a:pt x="584" y="616"/>
                    </a:lnTo>
                    <a:lnTo>
                      <a:pt x="600" y="616"/>
                    </a:lnTo>
                    <a:lnTo>
                      <a:pt x="616" y="616"/>
                    </a:lnTo>
                    <a:lnTo>
                      <a:pt x="631" y="600"/>
                    </a:lnTo>
                    <a:lnTo>
                      <a:pt x="631" y="616"/>
                    </a:lnTo>
                    <a:lnTo>
                      <a:pt x="663" y="616"/>
                    </a:lnTo>
                    <a:lnTo>
                      <a:pt x="647" y="616"/>
                    </a:lnTo>
                    <a:lnTo>
                      <a:pt x="663" y="600"/>
                    </a:lnTo>
                    <a:lnTo>
                      <a:pt x="680" y="60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4" name="Freeform 86">
                <a:extLst>
                  <a:ext uri="{FF2B5EF4-FFF2-40B4-BE49-F238E27FC236}">
                    <a16:creationId xmlns:a16="http://schemas.microsoft.com/office/drawing/2014/main" id="{EAD4B83F-05FE-4110-BBF7-8103AD420B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06"/>
                <a:ext cx="348" cy="47"/>
              </a:xfrm>
              <a:custGeom>
                <a:avLst/>
                <a:gdLst>
                  <a:gd name="T0" fmla="*/ 0 w 696"/>
                  <a:gd name="T1" fmla="*/ 8 h 94"/>
                  <a:gd name="T2" fmla="*/ 8 w 696"/>
                  <a:gd name="T3" fmla="*/ 0 h 94"/>
                  <a:gd name="T4" fmla="*/ 8 w 696"/>
                  <a:gd name="T5" fmla="*/ 8 h 94"/>
                  <a:gd name="T6" fmla="*/ 8 w 696"/>
                  <a:gd name="T7" fmla="*/ 0 h 94"/>
                  <a:gd name="T8" fmla="*/ 25 w 696"/>
                  <a:gd name="T9" fmla="*/ 0 h 94"/>
                  <a:gd name="T10" fmla="*/ 17 w 696"/>
                  <a:gd name="T11" fmla="*/ 0 h 94"/>
                  <a:gd name="T12" fmla="*/ 25 w 696"/>
                  <a:gd name="T13" fmla="*/ 0 h 94"/>
                  <a:gd name="T14" fmla="*/ 32 w 696"/>
                  <a:gd name="T15" fmla="*/ 0 h 94"/>
                  <a:gd name="T16" fmla="*/ 40 w 696"/>
                  <a:gd name="T17" fmla="*/ 0 h 94"/>
                  <a:gd name="T18" fmla="*/ 56 w 696"/>
                  <a:gd name="T19" fmla="*/ 0 h 94"/>
                  <a:gd name="T20" fmla="*/ 56 w 696"/>
                  <a:gd name="T21" fmla="*/ 16 h 94"/>
                  <a:gd name="T22" fmla="*/ 72 w 696"/>
                  <a:gd name="T23" fmla="*/ 31 h 94"/>
                  <a:gd name="T24" fmla="*/ 72 w 696"/>
                  <a:gd name="T25" fmla="*/ 39 h 94"/>
                  <a:gd name="T26" fmla="*/ 80 w 696"/>
                  <a:gd name="T27" fmla="*/ 47 h 94"/>
                  <a:gd name="T28" fmla="*/ 87 w 696"/>
                  <a:gd name="T29" fmla="*/ 47 h 94"/>
                  <a:gd name="T30" fmla="*/ 95 w 696"/>
                  <a:gd name="T31" fmla="*/ 47 h 94"/>
                  <a:gd name="T32" fmla="*/ 104 w 696"/>
                  <a:gd name="T33" fmla="*/ 47 h 94"/>
                  <a:gd name="T34" fmla="*/ 111 w 696"/>
                  <a:gd name="T35" fmla="*/ 47 h 94"/>
                  <a:gd name="T36" fmla="*/ 119 w 696"/>
                  <a:gd name="T37" fmla="*/ 47 h 94"/>
                  <a:gd name="T38" fmla="*/ 127 w 696"/>
                  <a:gd name="T39" fmla="*/ 47 h 94"/>
                  <a:gd name="T40" fmla="*/ 135 w 696"/>
                  <a:gd name="T41" fmla="*/ 47 h 94"/>
                  <a:gd name="T42" fmla="*/ 143 w 696"/>
                  <a:gd name="T43" fmla="*/ 47 h 94"/>
                  <a:gd name="T44" fmla="*/ 151 w 696"/>
                  <a:gd name="T45" fmla="*/ 47 h 94"/>
                  <a:gd name="T46" fmla="*/ 159 w 696"/>
                  <a:gd name="T47" fmla="*/ 47 h 94"/>
                  <a:gd name="T48" fmla="*/ 166 w 696"/>
                  <a:gd name="T49" fmla="*/ 47 h 94"/>
                  <a:gd name="T50" fmla="*/ 174 w 696"/>
                  <a:gd name="T51" fmla="*/ 47 h 94"/>
                  <a:gd name="T52" fmla="*/ 182 w 696"/>
                  <a:gd name="T53" fmla="*/ 47 h 94"/>
                  <a:gd name="T54" fmla="*/ 191 w 696"/>
                  <a:gd name="T55" fmla="*/ 47 h 94"/>
                  <a:gd name="T56" fmla="*/ 198 w 696"/>
                  <a:gd name="T57" fmla="*/ 47 h 94"/>
                  <a:gd name="T58" fmla="*/ 206 w 696"/>
                  <a:gd name="T59" fmla="*/ 47 h 94"/>
                  <a:gd name="T60" fmla="*/ 214 w 696"/>
                  <a:gd name="T61" fmla="*/ 47 h 94"/>
                  <a:gd name="T62" fmla="*/ 222 w 696"/>
                  <a:gd name="T63" fmla="*/ 47 h 94"/>
                  <a:gd name="T64" fmla="*/ 230 w 696"/>
                  <a:gd name="T65" fmla="*/ 47 h 94"/>
                  <a:gd name="T66" fmla="*/ 238 w 696"/>
                  <a:gd name="T67" fmla="*/ 47 h 94"/>
                  <a:gd name="T68" fmla="*/ 246 w 696"/>
                  <a:gd name="T69" fmla="*/ 47 h 94"/>
                  <a:gd name="T70" fmla="*/ 253 w 696"/>
                  <a:gd name="T71" fmla="*/ 47 h 94"/>
                  <a:gd name="T72" fmla="*/ 261 w 696"/>
                  <a:gd name="T73" fmla="*/ 47 h 94"/>
                  <a:gd name="T74" fmla="*/ 269 w 696"/>
                  <a:gd name="T75" fmla="*/ 47 h 94"/>
                  <a:gd name="T76" fmla="*/ 277 w 696"/>
                  <a:gd name="T77" fmla="*/ 47 h 94"/>
                  <a:gd name="T78" fmla="*/ 285 w 696"/>
                  <a:gd name="T79" fmla="*/ 47 h 94"/>
                  <a:gd name="T80" fmla="*/ 293 w 696"/>
                  <a:gd name="T81" fmla="*/ 47 h 94"/>
                  <a:gd name="T82" fmla="*/ 301 w 696"/>
                  <a:gd name="T83" fmla="*/ 47 h 94"/>
                  <a:gd name="T84" fmla="*/ 309 w 696"/>
                  <a:gd name="T85" fmla="*/ 47 h 94"/>
                  <a:gd name="T86" fmla="*/ 317 w 696"/>
                  <a:gd name="T87" fmla="*/ 39 h 94"/>
                  <a:gd name="T88" fmla="*/ 317 w 696"/>
                  <a:gd name="T89" fmla="*/ 47 h 94"/>
                  <a:gd name="T90" fmla="*/ 317 w 696"/>
                  <a:gd name="T91" fmla="*/ 39 h 94"/>
                  <a:gd name="T92" fmla="*/ 325 w 696"/>
                  <a:gd name="T93" fmla="*/ 47 h 94"/>
                  <a:gd name="T94" fmla="*/ 325 w 696"/>
                  <a:gd name="T95" fmla="*/ 39 h 94"/>
                  <a:gd name="T96" fmla="*/ 325 w 696"/>
                  <a:gd name="T97" fmla="*/ 47 h 94"/>
                  <a:gd name="T98" fmla="*/ 332 w 696"/>
                  <a:gd name="T99" fmla="*/ 47 h 94"/>
                  <a:gd name="T100" fmla="*/ 348 w 696"/>
                  <a:gd name="T101" fmla="*/ 47 h 94"/>
                  <a:gd name="T102" fmla="*/ 340 w 696"/>
                  <a:gd name="T103" fmla="*/ 47 h 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94">
                    <a:moveTo>
                      <a:pt x="0" y="15"/>
                    </a:moveTo>
                    <a:lnTo>
                      <a:pt x="16" y="0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49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0"/>
                    </a:lnTo>
                    <a:lnTo>
                      <a:pt x="111" y="31"/>
                    </a:lnTo>
                    <a:lnTo>
                      <a:pt x="143" y="62"/>
                    </a:lnTo>
                    <a:lnTo>
                      <a:pt x="143" y="78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90" y="94"/>
                    </a:lnTo>
                    <a:lnTo>
                      <a:pt x="207" y="94"/>
                    </a:lnTo>
                    <a:lnTo>
                      <a:pt x="221" y="94"/>
                    </a:lnTo>
                    <a:lnTo>
                      <a:pt x="238" y="94"/>
                    </a:lnTo>
                    <a:lnTo>
                      <a:pt x="254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1" y="94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4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2" y="94"/>
                    </a:lnTo>
                    <a:lnTo>
                      <a:pt x="428" y="94"/>
                    </a:lnTo>
                    <a:lnTo>
                      <a:pt x="443" y="94"/>
                    </a:lnTo>
                    <a:lnTo>
                      <a:pt x="459" y="94"/>
                    </a:lnTo>
                    <a:lnTo>
                      <a:pt x="475" y="94"/>
                    </a:lnTo>
                    <a:lnTo>
                      <a:pt x="491" y="94"/>
                    </a:lnTo>
                    <a:lnTo>
                      <a:pt x="506" y="94"/>
                    </a:lnTo>
                    <a:lnTo>
                      <a:pt x="522" y="94"/>
                    </a:lnTo>
                    <a:lnTo>
                      <a:pt x="538" y="94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6" y="94"/>
                    </a:lnTo>
                    <a:lnTo>
                      <a:pt x="602" y="94"/>
                    </a:lnTo>
                    <a:lnTo>
                      <a:pt x="617" y="94"/>
                    </a:lnTo>
                    <a:lnTo>
                      <a:pt x="633" y="78"/>
                    </a:lnTo>
                    <a:lnTo>
                      <a:pt x="633" y="94"/>
                    </a:lnTo>
                    <a:lnTo>
                      <a:pt x="633" y="78"/>
                    </a:lnTo>
                    <a:lnTo>
                      <a:pt x="649" y="94"/>
                    </a:lnTo>
                    <a:lnTo>
                      <a:pt x="649" y="78"/>
                    </a:lnTo>
                    <a:lnTo>
                      <a:pt x="649" y="94"/>
                    </a:lnTo>
                    <a:lnTo>
                      <a:pt x="664" y="94"/>
                    </a:lnTo>
                    <a:lnTo>
                      <a:pt x="696" y="94"/>
                    </a:lnTo>
                    <a:lnTo>
                      <a:pt x="680" y="9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5" name="Freeform 87">
                <a:extLst>
                  <a:ext uri="{FF2B5EF4-FFF2-40B4-BE49-F238E27FC236}">
                    <a16:creationId xmlns:a16="http://schemas.microsoft.com/office/drawing/2014/main" id="{15F2801E-2BA8-4919-9BA3-B581497875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53"/>
                <a:ext cx="339" cy="63"/>
              </a:xfrm>
              <a:custGeom>
                <a:avLst/>
                <a:gdLst>
                  <a:gd name="T0" fmla="*/ 0 w 678"/>
                  <a:gd name="T1" fmla="*/ 15 h 127"/>
                  <a:gd name="T2" fmla="*/ 8 w 678"/>
                  <a:gd name="T3" fmla="*/ 15 h 127"/>
                  <a:gd name="T4" fmla="*/ 24 w 678"/>
                  <a:gd name="T5" fmla="*/ 15 h 127"/>
                  <a:gd name="T6" fmla="*/ 32 w 678"/>
                  <a:gd name="T7" fmla="*/ 8 h 127"/>
                  <a:gd name="T8" fmla="*/ 32 w 678"/>
                  <a:gd name="T9" fmla="*/ 15 h 127"/>
                  <a:gd name="T10" fmla="*/ 39 w 678"/>
                  <a:gd name="T11" fmla="*/ 8 h 127"/>
                  <a:gd name="T12" fmla="*/ 39 w 678"/>
                  <a:gd name="T13" fmla="*/ 0 h 127"/>
                  <a:gd name="T14" fmla="*/ 56 w 678"/>
                  <a:gd name="T15" fmla="*/ 15 h 127"/>
                  <a:gd name="T16" fmla="*/ 56 w 678"/>
                  <a:gd name="T17" fmla="*/ 39 h 127"/>
                  <a:gd name="T18" fmla="*/ 63 w 678"/>
                  <a:gd name="T19" fmla="*/ 47 h 127"/>
                  <a:gd name="T20" fmla="*/ 71 w 678"/>
                  <a:gd name="T21" fmla="*/ 55 h 127"/>
                  <a:gd name="T22" fmla="*/ 79 w 678"/>
                  <a:gd name="T23" fmla="*/ 55 h 127"/>
                  <a:gd name="T24" fmla="*/ 87 w 678"/>
                  <a:gd name="T25" fmla="*/ 63 h 127"/>
                  <a:gd name="T26" fmla="*/ 95 w 678"/>
                  <a:gd name="T27" fmla="*/ 63 h 127"/>
                  <a:gd name="T28" fmla="*/ 103 w 678"/>
                  <a:gd name="T29" fmla="*/ 63 h 127"/>
                  <a:gd name="T30" fmla="*/ 111 w 678"/>
                  <a:gd name="T31" fmla="*/ 63 h 127"/>
                  <a:gd name="T32" fmla="*/ 118 w 678"/>
                  <a:gd name="T33" fmla="*/ 63 h 127"/>
                  <a:gd name="T34" fmla="*/ 126 w 678"/>
                  <a:gd name="T35" fmla="*/ 63 h 127"/>
                  <a:gd name="T36" fmla="*/ 134 w 678"/>
                  <a:gd name="T37" fmla="*/ 63 h 127"/>
                  <a:gd name="T38" fmla="*/ 143 w 678"/>
                  <a:gd name="T39" fmla="*/ 63 h 127"/>
                  <a:gd name="T40" fmla="*/ 150 w 678"/>
                  <a:gd name="T41" fmla="*/ 63 h 127"/>
                  <a:gd name="T42" fmla="*/ 158 w 678"/>
                  <a:gd name="T43" fmla="*/ 63 h 127"/>
                  <a:gd name="T44" fmla="*/ 166 w 678"/>
                  <a:gd name="T45" fmla="*/ 63 h 127"/>
                  <a:gd name="T46" fmla="*/ 174 w 678"/>
                  <a:gd name="T47" fmla="*/ 63 h 127"/>
                  <a:gd name="T48" fmla="*/ 182 w 678"/>
                  <a:gd name="T49" fmla="*/ 63 h 127"/>
                  <a:gd name="T50" fmla="*/ 198 w 678"/>
                  <a:gd name="T51" fmla="*/ 63 h 127"/>
                  <a:gd name="T52" fmla="*/ 190 w 678"/>
                  <a:gd name="T53" fmla="*/ 63 h 127"/>
                  <a:gd name="T54" fmla="*/ 198 w 678"/>
                  <a:gd name="T55" fmla="*/ 63 h 127"/>
                  <a:gd name="T56" fmla="*/ 205 w 678"/>
                  <a:gd name="T57" fmla="*/ 63 h 127"/>
                  <a:gd name="T58" fmla="*/ 213 w 678"/>
                  <a:gd name="T59" fmla="*/ 63 h 127"/>
                  <a:gd name="T60" fmla="*/ 229 w 678"/>
                  <a:gd name="T61" fmla="*/ 63 h 127"/>
                  <a:gd name="T62" fmla="*/ 229 w 678"/>
                  <a:gd name="T63" fmla="*/ 55 h 127"/>
                  <a:gd name="T64" fmla="*/ 237 w 678"/>
                  <a:gd name="T65" fmla="*/ 63 h 127"/>
                  <a:gd name="T66" fmla="*/ 237 w 678"/>
                  <a:gd name="T67" fmla="*/ 55 h 127"/>
                  <a:gd name="T68" fmla="*/ 245 w 678"/>
                  <a:gd name="T69" fmla="*/ 63 h 127"/>
                  <a:gd name="T70" fmla="*/ 245 w 678"/>
                  <a:gd name="T71" fmla="*/ 55 h 127"/>
                  <a:gd name="T72" fmla="*/ 245 w 678"/>
                  <a:gd name="T73" fmla="*/ 63 h 127"/>
                  <a:gd name="T74" fmla="*/ 253 w 678"/>
                  <a:gd name="T75" fmla="*/ 55 h 127"/>
                  <a:gd name="T76" fmla="*/ 253 w 678"/>
                  <a:gd name="T77" fmla="*/ 63 h 127"/>
                  <a:gd name="T78" fmla="*/ 253 w 678"/>
                  <a:gd name="T79" fmla="*/ 55 h 127"/>
                  <a:gd name="T80" fmla="*/ 261 w 678"/>
                  <a:gd name="T81" fmla="*/ 55 h 127"/>
                  <a:gd name="T82" fmla="*/ 269 w 678"/>
                  <a:gd name="T83" fmla="*/ 55 h 127"/>
                  <a:gd name="T84" fmla="*/ 277 w 678"/>
                  <a:gd name="T85" fmla="*/ 55 h 127"/>
                  <a:gd name="T86" fmla="*/ 284 w 678"/>
                  <a:gd name="T87" fmla="*/ 55 h 127"/>
                  <a:gd name="T88" fmla="*/ 292 w 678"/>
                  <a:gd name="T89" fmla="*/ 55 h 127"/>
                  <a:gd name="T90" fmla="*/ 300 w 678"/>
                  <a:gd name="T91" fmla="*/ 55 h 127"/>
                  <a:gd name="T92" fmla="*/ 308 w 678"/>
                  <a:gd name="T93" fmla="*/ 55 h 127"/>
                  <a:gd name="T94" fmla="*/ 316 w 678"/>
                  <a:gd name="T95" fmla="*/ 55 h 127"/>
                  <a:gd name="T96" fmla="*/ 324 w 678"/>
                  <a:gd name="T97" fmla="*/ 55 h 127"/>
                  <a:gd name="T98" fmla="*/ 332 w 678"/>
                  <a:gd name="T99" fmla="*/ 55 h 127"/>
                  <a:gd name="T100" fmla="*/ 339 w 678"/>
                  <a:gd name="T101" fmla="*/ 55 h 1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27">
                    <a:moveTo>
                      <a:pt x="0" y="31"/>
                    </a:moveTo>
                    <a:lnTo>
                      <a:pt x="15" y="31"/>
                    </a:lnTo>
                    <a:lnTo>
                      <a:pt x="47" y="31"/>
                    </a:lnTo>
                    <a:lnTo>
                      <a:pt x="64" y="17"/>
                    </a:lnTo>
                    <a:lnTo>
                      <a:pt x="64" y="31"/>
                    </a:lnTo>
                    <a:lnTo>
                      <a:pt x="78" y="17"/>
                    </a:lnTo>
                    <a:lnTo>
                      <a:pt x="78" y="0"/>
                    </a:lnTo>
                    <a:lnTo>
                      <a:pt x="111" y="31"/>
                    </a:lnTo>
                    <a:lnTo>
                      <a:pt x="111" y="79"/>
                    </a:lnTo>
                    <a:lnTo>
                      <a:pt x="125" y="95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27"/>
                    </a:lnTo>
                    <a:lnTo>
                      <a:pt x="189" y="127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27"/>
                    </a:lnTo>
                    <a:lnTo>
                      <a:pt x="316" y="127"/>
                    </a:lnTo>
                    <a:lnTo>
                      <a:pt x="332" y="127"/>
                    </a:lnTo>
                    <a:lnTo>
                      <a:pt x="347" y="127"/>
                    </a:lnTo>
                    <a:lnTo>
                      <a:pt x="363" y="127"/>
                    </a:lnTo>
                    <a:lnTo>
                      <a:pt x="395" y="127"/>
                    </a:lnTo>
                    <a:lnTo>
                      <a:pt x="379" y="127"/>
                    </a:lnTo>
                    <a:lnTo>
                      <a:pt x="395" y="127"/>
                    </a:lnTo>
                    <a:lnTo>
                      <a:pt x="410" y="127"/>
                    </a:lnTo>
                    <a:lnTo>
                      <a:pt x="426" y="127"/>
                    </a:lnTo>
                    <a:lnTo>
                      <a:pt x="457" y="127"/>
                    </a:lnTo>
                    <a:lnTo>
                      <a:pt x="457" y="111"/>
                    </a:lnTo>
                    <a:lnTo>
                      <a:pt x="473" y="127"/>
                    </a:lnTo>
                    <a:lnTo>
                      <a:pt x="473" y="111"/>
                    </a:lnTo>
                    <a:lnTo>
                      <a:pt x="490" y="127"/>
                    </a:lnTo>
                    <a:lnTo>
                      <a:pt x="490" y="111"/>
                    </a:lnTo>
                    <a:lnTo>
                      <a:pt x="490" y="127"/>
                    </a:lnTo>
                    <a:lnTo>
                      <a:pt x="506" y="111"/>
                    </a:lnTo>
                    <a:lnTo>
                      <a:pt x="506" y="127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8" y="111"/>
                    </a:lnTo>
                    <a:lnTo>
                      <a:pt x="584" y="111"/>
                    </a:lnTo>
                    <a:lnTo>
                      <a:pt x="600" y="111"/>
                    </a:lnTo>
                    <a:lnTo>
                      <a:pt x="616" y="111"/>
                    </a:lnTo>
                    <a:lnTo>
                      <a:pt x="631" y="111"/>
                    </a:lnTo>
                    <a:lnTo>
                      <a:pt x="647" y="111"/>
                    </a:lnTo>
                    <a:lnTo>
                      <a:pt x="664" y="111"/>
                    </a:lnTo>
                    <a:lnTo>
                      <a:pt x="678" y="11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6" name="Freeform 88">
                <a:extLst>
                  <a:ext uri="{FF2B5EF4-FFF2-40B4-BE49-F238E27FC236}">
                    <a16:creationId xmlns:a16="http://schemas.microsoft.com/office/drawing/2014/main" id="{3C204307-D8FF-439E-9A32-84E22BDB62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7"/>
              </a:xfrm>
              <a:custGeom>
                <a:avLst/>
                <a:gdLst>
                  <a:gd name="T0" fmla="*/ 0 w 682"/>
                  <a:gd name="T1" fmla="*/ 127 h 253"/>
                  <a:gd name="T2" fmla="*/ 9 w 682"/>
                  <a:gd name="T3" fmla="*/ 127 h 253"/>
                  <a:gd name="T4" fmla="*/ 16 w 682"/>
                  <a:gd name="T5" fmla="*/ 127 h 253"/>
                  <a:gd name="T6" fmla="*/ 24 w 682"/>
                  <a:gd name="T7" fmla="*/ 127 h 253"/>
                  <a:gd name="T8" fmla="*/ 32 w 682"/>
                  <a:gd name="T9" fmla="*/ 127 h 253"/>
                  <a:gd name="T10" fmla="*/ 40 w 682"/>
                  <a:gd name="T11" fmla="*/ 119 h 253"/>
                  <a:gd name="T12" fmla="*/ 48 w 682"/>
                  <a:gd name="T13" fmla="*/ 111 h 253"/>
                  <a:gd name="T14" fmla="*/ 48 w 682"/>
                  <a:gd name="T15" fmla="*/ 87 h 253"/>
                  <a:gd name="T16" fmla="*/ 55 w 682"/>
                  <a:gd name="T17" fmla="*/ 79 h 253"/>
                  <a:gd name="T18" fmla="*/ 55 w 682"/>
                  <a:gd name="T19" fmla="*/ 55 h 253"/>
                  <a:gd name="T20" fmla="*/ 64 w 682"/>
                  <a:gd name="T21" fmla="*/ 48 h 253"/>
                  <a:gd name="T22" fmla="*/ 64 w 682"/>
                  <a:gd name="T23" fmla="*/ 32 h 253"/>
                  <a:gd name="T24" fmla="*/ 71 w 682"/>
                  <a:gd name="T25" fmla="*/ 24 h 253"/>
                  <a:gd name="T26" fmla="*/ 79 w 682"/>
                  <a:gd name="T27" fmla="*/ 16 h 253"/>
                  <a:gd name="T28" fmla="*/ 87 w 682"/>
                  <a:gd name="T29" fmla="*/ 9 h 253"/>
                  <a:gd name="T30" fmla="*/ 95 w 682"/>
                  <a:gd name="T31" fmla="*/ 9 h 253"/>
                  <a:gd name="T32" fmla="*/ 103 w 682"/>
                  <a:gd name="T33" fmla="*/ 9 h 253"/>
                  <a:gd name="T34" fmla="*/ 111 w 682"/>
                  <a:gd name="T35" fmla="*/ 9 h 253"/>
                  <a:gd name="T36" fmla="*/ 119 w 682"/>
                  <a:gd name="T37" fmla="*/ 9 h 253"/>
                  <a:gd name="T38" fmla="*/ 127 w 682"/>
                  <a:gd name="T39" fmla="*/ 9 h 253"/>
                  <a:gd name="T40" fmla="*/ 134 w 682"/>
                  <a:gd name="T41" fmla="*/ 9 h 253"/>
                  <a:gd name="T42" fmla="*/ 142 w 682"/>
                  <a:gd name="T43" fmla="*/ 9 h 253"/>
                  <a:gd name="T44" fmla="*/ 150 w 682"/>
                  <a:gd name="T45" fmla="*/ 9 h 253"/>
                  <a:gd name="T46" fmla="*/ 150 w 682"/>
                  <a:gd name="T47" fmla="*/ 0 h 253"/>
                  <a:gd name="T48" fmla="*/ 158 w 682"/>
                  <a:gd name="T49" fmla="*/ 9 h 253"/>
                  <a:gd name="T50" fmla="*/ 158 w 682"/>
                  <a:gd name="T51" fmla="*/ 0 h 253"/>
                  <a:gd name="T52" fmla="*/ 166 w 682"/>
                  <a:gd name="T53" fmla="*/ 9 h 253"/>
                  <a:gd name="T54" fmla="*/ 166 w 682"/>
                  <a:gd name="T55" fmla="*/ 0 h 253"/>
                  <a:gd name="T56" fmla="*/ 166 w 682"/>
                  <a:gd name="T57" fmla="*/ 9 h 253"/>
                  <a:gd name="T58" fmla="*/ 174 w 682"/>
                  <a:gd name="T59" fmla="*/ 0 h 253"/>
                  <a:gd name="T60" fmla="*/ 174 w 682"/>
                  <a:gd name="T61" fmla="*/ 9 h 253"/>
                  <a:gd name="T62" fmla="*/ 182 w 682"/>
                  <a:gd name="T63" fmla="*/ 0 h 253"/>
                  <a:gd name="T64" fmla="*/ 182 w 682"/>
                  <a:gd name="T65" fmla="*/ 9 h 253"/>
                  <a:gd name="T66" fmla="*/ 182 w 682"/>
                  <a:gd name="T67" fmla="*/ 0 h 253"/>
                  <a:gd name="T68" fmla="*/ 189 w 682"/>
                  <a:gd name="T69" fmla="*/ 0 h 253"/>
                  <a:gd name="T70" fmla="*/ 197 w 682"/>
                  <a:gd name="T71" fmla="*/ 0 h 253"/>
                  <a:gd name="T72" fmla="*/ 205 w 682"/>
                  <a:gd name="T73" fmla="*/ 0 h 253"/>
                  <a:gd name="T74" fmla="*/ 213 w 682"/>
                  <a:gd name="T75" fmla="*/ 0 h 253"/>
                  <a:gd name="T76" fmla="*/ 221 w 682"/>
                  <a:gd name="T77" fmla="*/ 0 h 253"/>
                  <a:gd name="T78" fmla="*/ 229 w 682"/>
                  <a:gd name="T79" fmla="*/ 0 h 253"/>
                  <a:gd name="T80" fmla="*/ 237 w 682"/>
                  <a:gd name="T81" fmla="*/ 0 h 253"/>
                  <a:gd name="T82" fmla="*/ 244 w 682"/>
                  <a:gd name="T83" fmla="*/ 0 h 253"/>
                  <a:gd name="T84" fmla="*/ 252 w 682"/>
                  <a:gd name="T85" fmla="*/ 0 h 253"/>
                  <a:gd name="T86" fmla="*/ 260 w 682"/>
                  <a:gd name="T87" fmla="*/ 0 h 253"/>
                  <a:gd name="T88" fmla="*/ 269 w 682"/>
                  <a:gd name="T89" fmla="*/ 0 h 253"/>
                  <a:gd name="T90" fmla="*/ 276 w 682"/>
                  <a:gd name="T91" fmla="*/ 0 h 253"/>
                  <a:gd name="T92" fmla="*/ 285 w 682"/>
                  <a:gd name="T93" fmla="*/ 0 h 253"/>
                  <a:gd name="T94" fmla="*/ 292 w 682"/>
                  <a:gd name="T95" fmla="*/ 0 h 253"/>
                  <a:gd name="T96" fmla="*/ 308 w 682"/>
                  <a:gd name="T97" fmla="*/ 0 h 253"/>
                  <a:gd name="T98" fmla="*/ 316 w 682"/>
                  <a:gd name="T99" fmla="*/ 0 h 253"/>
                  <a:gd name="T100" fmla="*/ 324 w 682"/>
                  <a:gd name="T101" fmla="*/ 0 h 253"/>
                  <a:gd name="T102" fmla="*/ 331 w 682"/>
                  <a:gd name="T103" fmla="*/ 0 h 253"/>
                  <a:gd name="T104" fmla="*/ 340 w 682"/>
                  <a:gd name="T105" fmla="*/ 0 h 2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53">
                    <a:moveTo>
                      <a:pt x="0" y="253"/>
                    </a:moveTo>
                    <a:lnTo>
                      <a:pt x="18" y="253"/>
                    </a:lnTo>
                    <a:lnTo>
                      <a:pt x="33" y="253"/>
                    </a:lnTo>
                    <a:lnTo>
                      <a:pt x="48" y="253"/>
                    </a:lnTo>
                    <a:lnTo>
                      <a:pt x="64" y="253"/>
                    </a:lnTo>
                    <a:lnTo>
                      <a:pt x="80" y="238"/>
                    </a:lnTo>
                    <a:lnTo>
                      <a:pt x="96" y="221"/>
                    </a:lnTo>
                    <a:lnTo>
                      <a:pt x="96" y="174"/>
                    </a:lnTo>
                    <a:lnTo>
                      <a:pt x="111" y="157"/>
                    </a:lnTo>
                    <a:lnTo>
                      <a:pt x="111" y="110"/>
                    </a:lnTo>
                    <a:lnTo>
                      <a:pt x="129" y="95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17"/>
                    </a:lnTo>
                    <a:lnTo>
                      <a:pt x="254" y="17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01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32" y="17"/>
                    </a:lnTo>
                    <a:lnTo>
                      <a:pt x="332" y="0"/>
                    </a:lnTo>
                    <a:lnTo>
                      <a:pt x="332" y="17"/>
                    </a:lnTo>
                    <a:lnTo>
                      <a:pt x="350" y="0"/>
                    </a:lnTo>
                    <a:lnTo>
                      <a:pt x="350" y="17"/>
                    </a:lnTo>
                    <a:lnTo>
                      <a:pt x="365" y="0"/>
                    </a:lnTo>
                    <a:lnTo>
                      <a:pt x="365" y="17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7" name="Freeform 89">
                <a:extLst>
                  <a:ext uri="{FF2B5EF4-FFF2-40B4-BE49-F238E27FC236}">
                    <a16:creationId xmlns:a16="http://schemas.microsoft.com/office/drawing/2014/main" id="{9F322138-4423-4C22-B565-B4ED9CE53C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173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06 h 426"/>
                  <a:gd name="T4" fmla="*/ 15 w 680"/>
                  <a:gd name="T5" fmla="*/ 213 h 426"/>
                  <a:gd name="T6" fmla="*/ 15 w 680"/>
                  <a:gd name="T7" fmla="*/ 206 h 426"/>
                  <a:gd name="T8" fmla="*/ 24 w 680"/>
                  <a:gd name="T9" fmla="*/ 213 h 426"/>
                  <a:gd name="T10" fmla="*/ 24 w 680"/>
                  <a:gd name="T11" fmla="*/ 206 h 426"/>
                  <a:gd name="T12" fmla="*/ 24 w 680"/>
                  <a:gd name="T13" fmla="*/ 213 h 426"/>
                  <a:gd name="T14" fmla="*/ 31 w 680"/>
                  <a:gd name="T15" fmla="*/ 213 h 426"/>
                  <a:gd name="T16" fmla="*/ 39 w 680"/>
                  <a:gd name="T17" fmla="*/ 213 h 426"/>
                  <a:gd name="T18" fmla="*/ 47 w 680"/>
                  <a:gd name="T19" fmla="*/ 206 h 426"/>
                  <a:gd name="T20" fmla="*/ 47 w 680"/>
                  <a:gd name="T21" fmla="*/ 174 h 426"/>
                  <a:gd name="T22" fmla="*/ 55 w 680"/>
                  <a:gd name="T23" fmla="*/ 166 h 426"/>
                  <a:gd name="T24" fmla="*/ 55 w 680"/>
                  <a:gd name="T25" fmla="*/ 103 h 426"/>
                  <a:gd name="T26" fmla="*/ 63 w 680"/>
                  <a:gd name="T27" fmla="*/ 95 h 426"/>
                  <a:gd name="T28" fmla="*/ 63 w 680"/>
                  <a:gd name="T29" fmla="*/ 47 h 426"/>
                  <a:gd name="T30" fmla="*/ 71 w 680"/>
                  <a:gd name="T31" fmla="*/ 40 h 426"/>
                  <a:gd name="T32" fmla="*/ 71 w 680"/>
                  <a:gd name="T33" fmla="*/ 24 h 426"/>
                  <a:gd name="T34" fmla="*/ 87 w 680"/>
                  <a:gd name="T35" fmla="*/ 8 h 426"/>
                  <a:gd name="T36" fmla="*/ 87 w 680"/>
                  <a:gd name="T37" fmla="*/ 0 h 426"/>
                  <a:gd name="T38" fmla="*/ 94 w 680"/>
                  <a:gd name="T39" fmla="*/ 0 h 426"/>
                  <a:gd name="T40" fmla="*/ 102 w 680"/>
                  <a:gd name="T41" fmla="*/ 0 h 426"/>
                  <a:gd name="T42" fmla="*/ 110 w 680"/>
                  <a:gd name="T43" fmla="*/ 0 h 426"/>
                  <a:gd name="T44" fmla="*/ 118 w 680"/>
                  <a:gd name="T45" fmla="*/ 0 h 426"/>
                  <a:gd name="T46" fmla="*/ 126 w 680"/>
                  <a:gd name="T47" fmla="*/ 0 h 426"/>
                  <a:gd name="T48" fmla="*/ 135 w 680"/>
                  <a:gd name="T49" fmla="*/ 0 h 426"/>
                  <a:gd name="T50" fmla="*/ 142 w 680"/>
                  <a:gd name="T51" fmla="*/ 0 h 426"/>
                  <a:gd name="T52" fmla="*/ 158 w 680"/>
                  <a:gd name="T53" fmla="*/ 0 h 426"/>
                  <a:gd name="T54" fmla="*/ 149 w 680"/>
                  <a:gd name="T55" fmla="*/ 0 h 426"/>
                  <a:gd name="T56" fmla="*/ 158 w 680"/>
                  <a:gd name="T57" fmla="*/ 8 h 426"/>
                  <a:gd name="T58" fmla="*/ 173 w 680"/>
                  <a:gd name="T59" fmla="*/ 8 h 426"/>
                  <a:gd name="T60" fmla="*/ 166 w 680"/>
                  <a:gd name="T61" fmla="*/ 8 h 426"/>
                  <a:gd name="T62" fmla="*/ 173 w 680"/>
                  <a:gd name="T63" fmla="*/ 8 h 426"/>
                  <a:gd name="T64" fmla="*/ 181 w 680"/>
                  <a:gd name="T65" fmla="*/ 8 h 426"/>
                  <a:gd name="T66" fmla="*/ 189 w 680"/>
                  <a:gd name="T67" fmla="*/ 8 h 426"/>
                  <a:gd name="T68" fmla="*/ 197 w 680"/>
                  <a:gd name="T69" fmla="*/ 8 h 426"/>
                  <a:gd name="T70" fmla="*/ 204 w 680"/>
                  <a:gd name="T71" fmla="*/ 8 h 426"/>
                  <a:gd name="T72" fmla="*/ 212 w 680"/>
                  <a:gd name="T73" fmla="*/ 8 h 426"/>
                  <a:gd name="T74" fmla="*/ 220 w 680"/>
                  <a:gd name="T75" fmla="*/ 8 h 426"/>
                  <a:gd name="T76" fmla="*/ 229 w 680"/>
                  <a:gd name="T77" fmla="*/ 16 h 426"/>
                  <a:gd name="T78" fmla="*/ 229 w 680"/>
                  <a:gd name="T79" fmla="*/ 8 h 426"/>
                  <a:gd name="T80" fmla="*/ 229 w 680"/>
                  <a:gd name="T81" fmla="*/ 16 h 426"/>
                  <a:gd name="T82" fmla="*/ 236 w 680"/>
                  <a:gd name="T83" fmla="*/ 16 h 426"/>
                  <a:gd name="T84" fmla="*/ 245 w 680"/>
                  <a:gd name="T85" fmla="*/ 16 h 426"/>
                  <a:gd name="T86" fmla="*/ 252 w 680"/>
                  <a:gd name="T87" fmla="*/ 16 h 426"/>
                  <a:gd name="T88" fmla="*/ 260 w 680"/>
                  <a:gd name="T89" fmla="*/ 16 h 426"/>
                  <a:gd name="T90" fmla="*/ 268 w 680"/>
                  <a:gd name="T91" fmla="*/ 16 h 426"/>
                  <a:gd name="T92" fmla="*/ 276 w 680"/>
                  <a:gd name="T93" fmla="*/ 16 h 426"/>
                  <a:gd name="T94" fmla="*/ 284 w 680"/>
                  <a:gd name="T95" fmla="*/ 16 h 426"/>
                  <a:gd name="T96" fmla="*/ 291 w 680"/>
                  <a:gd name="T97" fmla="*/ 24 h 426"/>
                  <a:gd name="T98" fmla="*/ 291 w 680"/>
                  <a:gd name="T99" fmla="*/ 16 h 426"/>
                  <a:gd name="T100" fmla="*/ 291 w 680"/>
                  <a:gd name="T101" fmla="*/ 24 h 426"/>
                  <a:gd name="T102" fmla="*/ 300 w 680"/>
                  <a:gd name="T103" fmla="*/ 24 h 426"/>
                  <a:gd name="T104" fmla="*/ 307 w 680"/>
                  <a:gd name="T105" fmla="*/ 24 h 426"/>
                  <a:gd name="T106" fmla="*/ 315 w 680"/>
                  <a:gd name="T107" fmla="*/ 24 h 426"/>
                  <a:gd name="T108" fmla="*/ 323 w 680"/>
                  <a:gd name="T109" fmla="*/ 24 h 426"/>
                  <a:gd name="T110" fmla="*/ 331 w 680"/>
                  <a:gd name="T111" fmla="*/ 24 h 426"/>
                  <a:gd name="T112" fmla="*/ 339 w 680"/>
                  <a:gd name="T113" fmla="*/ 24 h 4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11"/>
                    </a:lnTo>
                    <a:lnTo>
                      <a:pt x="31" y="426"/>
                    </a:lnTo>
                    <a:lnTo>
                      <a:pt x="31" y="411"/>
                    </a:lnTo>
                    <a:lnTo>
                      <a:pt x="49" y="426"/>
                    </a:lnTo>
                    <a:lnTo>
                      <a:pt x="49" y="411"/>
                    </a:lnTo>
                    <a:lnTo>
                      <a:pt x="49" y="426"/>
                    </a:lnTo>
                    <a:lnTo>
                      <a:pt x="63" y="426"/>
                    </a:lnTo>
                    <a:lnTo>
                      <a:pt x="78" y="426"/>
                    </a:lnTo>
                    <a:lnTo>
                      <a:pt x="94" y="411"/>
                    </a:lnTo>
                    <a:lnTo>
                      <a:pt x="94" y="348"/>
                    </a:lnTo>
                    <a:lnTo>
                      <a:pt x="111" y="332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94"/>
                    </a:lnTo>
                    <a:lnTo>
                      <a:pt x="142" y="80"/>
                    </a:lnTo>
                    <a:lnTo>
                      <a:pt x="142" y="47"/>
                    </a:lnTo>
                    <a:lnTo>
                      <a:pt x="174" y="16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316" y="0"/>
                    </a:lnTo>
                    <a:lnTo>
                      <a:pt x="299" y="0"/>
                    </a:lnTo>
                    <a:lnTo>
                      <a:pt x="316" y="16"/>
                    </a:lnTo>
                    <a:lnTo>
                      <a:pt x="348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32"/>
                    </a:lnTo>
                    <a:lnTo>
                      <a:pt x="459" y="16"/>
                    </a:lnTo>
                    <a:lnTo>
                      <a:pt x="459" y="32"/>
                    </a:lnTo>
                    <a:lnTo>
                      <a:pt x="473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1" y="32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4" y="47"/>
                    </a:lnTo>
                    <a:lnTo>
                      <a:pt x="584" y="32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8" name="Freeform 90">
                <a:extLst>
                  <a:ext uri="{FF2B5EF4-FFF2-40B4-BE49-F238E27FC236}">
                    <a16:creationId xmlns:a16="http://schemas.microsoft.com/office/drawing/2014/main" id="{335F9434-9604-49FA-B9E6-1D76F1DBF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31"/>
                <a:ext cx="348" cy="197"/>
              </a:xfrm>
              <a:custGeom>
                <a:avLst/>
                <a:gdLst>
                  <a:gd name="T0" fmla="*/ 0 w 696"/>
                  <a:gd name="T1" fmla="*/ 190 h 396"/>
                  <a:gd name="T2" fmla="*/ 9 w 696"/>
                  <a:gd name="T3" fmla="*/ 190 h 396"/>
                  <a:gd name="T4" fmla="*/ 17 w 696"/>
                  <a:gd name="T5" fmla="*/ 197 h 396"/>
                  <a:gd name="T6" fmla="*/ 17 w 696"/>
                  <a:gd name="T7" fmla="*/ 190 h 396"/>
                  <a:gd name="T8" fmla="*/ 17 w 696"/>
                  <a:gd name="T9" fmla="*/ 197 h 396"/>
                  <a:gd name="T10" fmla="*/ 25 w 696"/>
                  <a:gd name="T11" fmla="*/ 197 h 396"/>
                  <a:gd name="T12" fmla="*/ 32 w 696"/>
                  <a:gd name="T13" fmla="*/ 197 h 396"/>
                  <a:gd name="T14" fmla="*/ 41 w 696"/>
                  <a:gd name="T15" fmla="*/ 197 h 396"/>
                  <a:gd name="T16" fmla="*/ 48 w 696"/>
                  <a:gd name="T17" fmla="*/ 190 h 396"/>
                  <a:gd name="T18" fmla="*/ 48 w 696"/>
                  <a:gd name="T19" fmla="*/ 142 h 396"/>
                  <a:gd name="T20" fmla="*/ 56 w 696"/>
                  <a:gd name="T21" fmla="*/ 126 h 396"/>
                  <a:gd name="T22" fmla="*/ 56 w 696"/>
                  <a:gd name="T23" fmla="*/ 63 h 396"/>
                  <a:gd name="T24" fmla="*/ 64 w 696"/>
                  <a:gd name="T25" fmla="*/ 55 h 396"/>
                  <a:gd name="T26" fmla="*/ 64 w 696"/>
                  <a:gd name="T27" fmla="*/ 16 h 396"/>
                  <a:gd name="T28" fmla="*/ 80 w 696"/>
                  <a:gd name="T29" fmla="*/ 0 h 396"/>
                  <a:gd name="T30" fmla="*/ 87 w 696"/>
                  <a:gd name="T31" fmla="*/ 0 h 396"/>
                  <a:gd name="T32" fmla="*/ 96 w 696"/>
                  <a:gd name="T33" fmla="*/ 0 h 396"/>
                  <a:gd name="T34" fmla="*/ 104 w 696"/>
                  <a:gd name="T35" fmla="*/ 0 h 396"/>
                  <a:gd name="T36" fmla="*/ 119 w 696"/>
                  <a:gd name="T37" fmla="*/ 0 h 396"/>
                  <a:gd name="T38" fmla="*/ 135 w 696"/>
                  <a:gd name="T39" fmla="*/ 0 h 396"/>
                  <a:gd name="T40" fmla="*/ 127 w 696"/>
                  <a:gd name="T41" fmla="*/ 0 h 396"/>
                  <a:gd name="T42" fmla="*/ 135 w 696"/>
                  <a:gd name="T43" fmla="*/ 8 h 396"/>
                  <a:gd name="T44" fmla="*/ 143 w 696"/>
                  <a:gd name="T45" fmla="*/ 0 h 396"/>
                  <a:gd name="T46" fmla="*/ 143 w 696"/>
                  <a:gd name="T47" fmla="*/ 8 h 396"/>
                  <a:gd name="T48" fmla="*/ 143 w 696"/>
                  <a:gd name="T49" fmla="*/ 0 h 396"/>
                  <a:gd name="T50" fmla="*/ 152 w 696"/>
                  <a:gd name="T51" fmla="*/ 8 h 396"/>
                  <a:gd name="T52" fmla="*/ 159 w 696"/>
                  <a:gd name="T53" fmla="*/ 8 h 396"/>
                  <a:gd name="T54" fmla="*/ 166 w 696"/>
                  <a:gd name="T55" fmla="*/ 8 h 396"/>
                  <a:gd name="T56" fmla="*/ 174 w 696"/>
                  <a:gd name="T57" fmla="*/ 8 h 396"/>
                  <a:gd name="T58" fmla="*/ 183 w 696"/>
                  <a:gd name="T59" fmla="*/ 8 h 396"/>
                  <a:gd name="T60" fmla="*/ 191 w 696"/>
                  <a:gd name="T61" fmla="*/ 8 h 396"/>
                  <a:gd name="T62" fmla="*/ 198 w 696"/>
                  <a:gd name="T63" fmla="*/ 8 h 396"/>
                  <a:gd name="T64" fmla="*/ 207 w 696"/>
                  <a:gd name="T65" fmla="*/ 8 h 396"/>
                  <a:gd name="T66" fmla="*/ 214 w 696"/>
                  <a:gd name="T67" fmla="*/ 8 h 396"/>
                  <a:gd name="T68" fmla="*/ 230 w 696"/>
                  <a:gd name="T69" fmla="*/ 8 h 396"/>
                  <a:gd name="T70" fmla="*/ 246 w 696"/>
                  <a:gd name="T71" fmla="*/ 8 h 396"/>
                  <a:gd name="T72" fmla="*/ 238 w 696"/>
                  <a:gd name="T73" fmla="*/ 8 h 396"/>
                  <a:gd name="T74" fmla="*/ 246 w 696"/>
                  <a:gd name="T75" fmla="*/ 16 h 396"/>
                  <a:gd name="T76" fmla="*/ 253 w 696"/>
                  <a:gd name="T77" fmla="*/ 16 h 396"/>
                  <a:gd name="T78" fmla="*/ 262 w 696"/>
                  <a:gd name="T79" fmla="*/ 16 h 396"/>
                  <a:gd name="T80" fmla="*/ 269 w 696"/>
                  <a:gd name="T81" fmla="*/ 16 h 396"/>
                  <a:gd name="T82" fmla="*/ 277 w 696"/>
                  <a:gd name="T83" fmla="*/ 16 h 396"/>
                  <a:gd name="T84" fmla="*/ 285 w 696"/>
                  <a:gd name="T85" fmla="*/ 16 h 396"/>
                  <a:gd name="T86" fmla="*/ 293 w 696"/>
                  <a:gd name="T87" fmla="*/ 16 h 396"/>
                  <a:gd name="T88" fmla="*/ 301 w 696"/>
                  <a:gd name="T89" fmla="*/ 24 h 396"/>
                  <a:gd name="T90" fmla="*/ 309 w 696"/>
                  <a:gd name="T91" fmla="*/ 16 h 396"/>
                  <a:gd name="T92" fmla="*/ 317 w 696"/>
                  <a:gd name="T93" fmla="*/ 16 h 396"/>
                  <a:gd name="T94" fmla="*/ 325 w 696"/>
                  <a:gd name="T95" fmla="*/ 24 h 396"/>
                  <a:gd name="T96" fmla="*/ 325 w 696"/>
                  <a:gd name="T97" fmla="*/ 16 h 396"/>
                  <a:gd name="T98" fmla="*/ 325 w 696"/>
                  <a:gd name="T99" fmla="*/ 24 h 396"/>
                  <a:gd name="T100" fmla="*/ 332 w 696"/>
                  <a:gd name="T101" fmla="*/ 24 h 396"/>
                  <a:gd name="T102" fmla="*/ 340 w 696"/>
                  <a:gd name="T103" fmla="*/ 16 h 396"/>
                  <a:gd name="T104" fmla="*/ 340 w 696"/>
                  <a:gd name="T105" fmla="*/ 24 h 396"/>
                  <a:gd name="T106" fmla="*/ 348 w 696"/>
                  <a:gd name="T107" fmla="*/ 24 h 3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396">
                    <a:moveTo>
                      <a:pt x="0" y="381"/>
                    </a:moveTo>
                    <a:lnTo>
                      <a:pt x="17" y="381"/>
                    </a:lnTo>
                    <a:lnTo>
                      <a:pt x="33" y="396"/>
                    </a:lnTo>
                    <a:lnTo>
                      <a:pt x="33" y="381"/>
                    </a:lnTo>
                    <a:lnTo>
                      <a:pt x="33" y="396"/>
                    </a:lnTo>
                    <a:lnTo>
                      <a:pt x="49" y="396"/>
                    </a:lnTo>
                    <a:lnTo>
                      <a:pt x="64" y="396"/>
                    </a:lnTo>
                    <a:lnTo>
                      <a:pt x="81" y="396"/>
                    </a:lnTo>
                    <a:lnTo>
                      <a:pt x="96" y="381"/>
                    </a:lnTo>
                    <a:lnTo>
                      <a:pt x="96" y="285"/>
                    </a:lnTo>
                    <a:lnTo>
                      <a:pt x="111" y="254"/>
                    </a:lnTo>
                    <a:lnTo>
                      <a:pt x="111" y="127"/>
                    </a:lnTo>
                    <a:lnTo>
                      <a:pt x="127" y="111"/>
                    </a:lnTo>
                    <a:lnTo>
                      <a:pt x="127" y="33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38" y="0"/>
                    </a:lnTo>
                    <a:lnTo>
                      <a:pt x="270" y="0"/>
                    </a:lnTo>
                    <a:lnTo>
                      <a:pt x="254" y="0"/>
                    </a:lnTo>
                    <a:lnTo>
                      <a:pt x="270" y="17"/>
                    </a:lnTo>
                    <a:lnTo>
                      <a:pt x="285" y="0"/>
                    </a:lnTo>
                    <a:lnTo>
                      <a:pt x="285" y="17"/>
                    </a:lnTo>
                    <a:lnTo>
                      <a:pt x="285" y="0"/>
                    </a:lnTo>
                    <a:lnTo>
                      <a:pt x="303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5" y="17"/>
                    </a:lnTo>
                    <a:lnTo>
                      <a:pt x="381" y="17"/>
                    </a:lnTo>
                    <a:lnTo>
                      <a:pt x="395" y="17"/>
                    </a:lnTo>
                    <a:lnTo>
                      <a:pt x="413" y="17"/>
                    </a:lnTo>
                    <a:lnTo>
                      <a:pt x="428" y="17"/>
                    </a:lnTo>
                    <a:lnTo>
                      <a:pt x="459" y="17"/>
                    </a:lnTo>
                    <a:lnTo>
                      <a:pt x="491" y="17"/>
                    </a:lnTo>
                    <a:lnTo>
                      <a:pt x="475" y="17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4" y="33"/>
                    </a:lnTo>
                    <a:lnTo>
                      <a:pt x="538" y="33"/>
                    </a:lnTo>
                    <a:lnTo>
                      <a:pt x="553" y="33"/>
                    </a:lnTo>
                    <a:lnTo>
                      <a:pt x="569" y="33"/>
                    </a:lnTo>
                    <a:lnTo>
                      <a:pt x="586" y="33"/>
                    </a:lnTo>
                    <a:lnTo>
                      <a:pt x="602" y="49"/>
                    </a:lnTo>
                    <a:lnTo>
                      <a:pt x="617" y="33"/>
                    </a:lnTo>
                    <a:lnTo>
                      <a:pt x="634" y="33"/>
                    </a:lnTo>
                    <a:lnTo>
                      <a:pt x="649" y="49"/>
                    </a:lnTo>
                    <a:lnTo>
                      <a:pt x="649" y="33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33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69" name="Freeform 91">
                <a:extLst>
                  <a:ext uri="{FF2B5EF4-FFF2-40B4-BE49-F238E27FC236}">
                    <a16:creationId xmlns:a16="http://schemas.microsoft.com/office/drawing/2014/main" id="{65A29388-360C-4E9E-A9CD-47FC4E6F59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92"/>
                <a:ext cx="339" cy="197"/>
              </a:xfrm>
              <a:custGeom>
                <a:avLst/>
                <a:gdLst>
                  <a:gd name="T0" fmla="*/ 0 w 678"/>
                  <a:gd name="T1" fmla="*/ 189 h 395"/>
                  <a:gd name="T2" fmla="*/ 8 w 678"/>
                  <a:gd name="T3" fmla="*/ 189 h 395"/>
                  <a:gd name="T4" fmla="*/ 16 w 678"/>
                  <a:gd name="T5" fmla="*/ 189 h 395"/>
                  <a:gd name="T6" fmla="*/ 32 w 678"/>
                  <a:gd name="T7" fmla="*/ 197 h 395"/>
                  <a:gd name="T8" fmla="*/ 39 w 678"/>
                  <a:gd name="T9" fmla="*/ 189 h 395"/>
                  <a:gd name="T10" fmla="*/ 39 w 678"/>
                  <a:gd name="T11" fmla="*/ 197 h 395"/>
                  <a:gd name="T12" fmla="*/ 39 w 678"/>
                  <a:gd name="T13" fmla="*/ 181 h 395"/>
                  <a:gd name="T14" fmla="*/ 47 w 678"/>
                  <a:gd name="T15" fmla="*/ 174 h 395"/>
                  <a:gd name="T16" fmla="*/ 47 w 678"/>
                  <a:gd name="T17" fmla="*/ 110 h 395"/>
                  <a:gd name="T18" fmla="*/ 56 w 678"/>
                  <a:gd name="T19" fmla="*/ 102 h 395"/>
                  <a:gd name="T20" fmla="*/ 56 w 678"/>
                  <a:gd name="T21" fmla="*/ 63 h 395"/>
                  <a:gd name="T22" fmla="*/ 63 w 678"/>
                  <a:gd name="T23" fmla="*/ 55 h 395"/>
                  <a:gd name="T24" fmla="*/ 63 w 678"/>
                  <a:gd name="T25" fmla="*/ 32 h 395"/>
                  <a:gd name="T26" fmla="*/ 79 w 678"/>
                  <a:gd name="T27" fmla="*/ 15 h 395"/>
                  <a:gd name="T28" fmla="*/ 79 w 678"/>
                  <a:gd name="T29" fmla="*/ 8 h 395"/>
                  <a:gd name="T30" fmla="*/ 95 w 678"/>
                  <a:gd name="T31" fmla="*/ 8 h 395"/>
                  <a:gd name="T32" fmla="*/ 87 w 678"/>
                  <a:gd name="T33" fmla="*/ 8 h 395"/>
                  <a:gd name="T34" fmla="*/ 95 w 678"/>
                  <a:gd name="T35" fmla="*/ 8 h 395"/>
                  <a:gd name="T36" fmla="*/ 103 w 678"/>
                  <a:gd name="T37" fmla="*/ 8 h 395"/>
                  <a:gd name="T38" fmla="*/ 111 w 678"/>
                  <a:gd name="T39" fmla="*/ 8 h 395"/>
                  <a:gd name="T40" fmla="*/ 118 w 678"/>
                  <a:gd name="T41" fmla="*/ 8 h 395"/>
                  <a:gd name="T42" fmla="*/ 126 w 678"/>
                  <a:gd name="T43" fmla="*/ 8 h 395"/>
                  <a:gd name="T44" fmla="*/ 134 w 678"/>
                  <a:gd name="T45" fmla="*/ 0 h 395"/>
                  <a:gd name="T46" fmla="*/ 134 w 678"/>
                  <a:gd name="T47" fmla="*/ 8 h 395"/>
                  <a:gd name="T48" fmla="*/ 150 w 678"/>
                  <a:gd name="T49" fmla="*/ 8 h 395"/>
                  <a:gd name="T50" fmla="*/ 158 w 678"/>
                  <a:gd name="T51" fmla="*/ 8 h 395"/>
                  <a:gd name="T52" fmla="*/ 166 w 678"/>
                  <a:gd name="T53" fmla="*/ 8 h 395"/>
                  <a:gd name="T54" fmla="*/ 174 w 678"/>
                  <a:gd name="T55" fmla="*/ 8 h 395"/>
                  <a:gd name="T56" fmla="*/ 182 w 678"/>
                  <a:gd name="T57" fmla="*/ 8 h 395"/>
                  <a:gd name="T58" fmla="*/ 190 w 678"/>
                  <a:gd name="T59" fmla="*/ 8 h 395"/>
                  <a:gd name="T60" fmla="*/ 198 w 678"/>
                  <a:gd name="T61" fmla="*/ 8 h 395"/>
                  <a:gd name="T62" fmla="*/ 205 w 678"/>
                  <a:gd name="T63" fmla="*/ 8 h 395"/>
                  <a:gd name="T64" fmla="*/ 213 w 678"/>
                  <a:gd name="T65" fmla="*/ 8 h 395"/>
                  <a:gd name="T66" fmla="*/ 221 w 678"/>
                  <a:gd name="T67" fmla="*/ 8 h 395"/>
                  <a:gd name="T68" fmla="*/ 229 w 678"/>
                  <a:gd name="T69" fmla="*/ 15 h 395"/>
                  <a:gd name="T70" fmla="*/ 245 w 678"/>
                  <a:gd name="T71" fmla="*/ 15 h 395"/>
                  <a:gd name="T72" fmla="*/ 253 w 678"/>
                  <a:gd name="T73" fmla="*/ 15 h 395"/>
                  <a:gd name="T74" fmla="*/ 261 w 678"/>
                  <a:gd name="T75" fmla="*/ 15 h 395"/>
                  <a:gd name="T76" fmla="*/ 269 w 678"/>
                  <a:gd name="T77" fmla="*/ 15 h 395"/>
                  <a:gd name="T78" fmla="*/ 277 w 678"/>
                  <a:gd name="T79" fmla="*/ 15 h 395"/>
                  <a:gd name="T80" fmla="*/ 284 w 678"/>
                  <a:gd name="T81" fmla="*/ 15 h 395"/>
                  <a:gd name="T82" fmla="*/ 292 w 678"/>
                  <a:gd name="T83" fmla="*/ 15 h 395"/>
                  <a:gd name="T84" fmla="*/ 300 w 678"/>
                  <a:gd name="T85" fmla="*/ 23 h 395"/>
                  <a:gd name="T86" fmla="*/ 308 w 678"/>
                  <a:gd name="T87" fmla="*/ 15 h 395"/>
                  <a:gd name="T88" fmla="*/ 316 w 678"/>
                  <a:gd name="T89" fmla="*/ 23 h 395"/>
                  <a:gd name="T90" fmla="*/ 324 w 678"/>
                  <a:gd name="T91" fmla="*/ 15 h 395"/>
                  <a:gd name="T92" fmla="*/ 324 w 678"/>
                  <a:gd name="T93" fmla="*/ 23 h 395"/>
                  <a:gd name="T94" fmla="*/ 332 w 678"/>
                  <a:gd name="T95" fmla="*/ 15 h 395"/>
                  <a:gd name="T96" fmla="*/ 332 w 678"/>
                  <a:gd name="T97" fmla="*/ 23 h 395"/>
                  <a:gd name="T98" fmla="*/ 339 w 678"/>
                  <a:gd name="T99" fmla="*/ 15 h 395"/>
                  <a:gd name="T100" fmla="*/ 339 w 678"/>
                  <a:gd name="T101" fmla="*/ 23 h 3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395">
                    <a:moveTo>
                      <a:pt x="0" y="379"/>
                    </a:moveTo>
                    <a:lnTo>
                      <a:pt x="15" y="379"/>
                    </a:lnTo>
                    <a:lnTo>
                      <a:pt x="31" y="379"/>
                    </a:lnTo>
                    <a:lnTo>
                      <a:pt x="63" y="395"/>
                    </a:lnTo>
                    <a:lnTo>
                      <a:pt x="78" y="379"/>
                    </a:lnTo>
                    <a:lnTo>
                      <a:pt x="78" y="395"/>
                    </a:lnTo>
                    <a:lnTo>
                      <a:pt x="78" y="363"/>
                    </a:lnTo>
                    <a:lnTo>
                      <a:pt x="94" y="348"/>
                    </a:lnTo>
                    <a:lnTo>
                      <a:pt x="94" y="221"/>
                    </a:lnTo>
                    <a:lnTo>
                      <a:pt x="111" y="205"/>
                    </a:lnTo>
                    <a:lnTo>
                      <a:pt x="111" y="127"/>
                    </a:lnTo>
                    <a:lnTo>
                      <a:pt x="125" y="111"/>
                    </a:lnTo>
                    <a:lnTo>
                      <a:pt x="125" y="64"/>
                    </a:lnTo>
                    <a:lnTo>
                      <a:pt x="158" y="31"/>
                    </a:lnTo>
                    <a:lnTo>
                      <a:pt x="158" y="17"/>
                    </a:lnTo>
                    <a:lnTo>
                      <a:pt x="189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47"/>
                    </a:lnTo>
                    <a:lnTo>
                      <a:pt x="616" y="31"/>
                    </a:lnTo>
                    <a:lnTo>
                      <a:pt x="631" y="47"/>
                    </a:lnTo>
                    <a:lnTo>
                      <a:pt x="647" y="31"/>
                    </a:lnTo>
                    <a:lnTo>
                      <a:pt x="647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78" y="31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0" name="Freeform 92">
                <a:extLst>
                  <a:ext uri="{FF2B5EF4-FFF2-40B4-BE49-F238E27FC236}">
                    <a16:creationId xmlns:a16="http://schemas.microsoft.com/office/drawing/2014/main" id="{6E1CF684-A809-463F-A7AF-CE0077787F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55"/>
                <a:ext cx="339" cy="253"/>
              </a:xfrm>
              <a:custGeom>
                <a:avLst/>
                <a:gdLst>
                  <a:gd name="T0" fmla="*/ 0 w 680"/>
                  <a:gd name="T1" fmla="*/ 9 h 506"/>
                  <a:gd name="T2" fmla="*/ 8 w 680"/>
                  <a:gd name="T3" fmla="*/ 0 h 506"/>
                  <a:gd name="T4" fmla="*/ 8 w 680"/>
                  <a:gd name="T5" fmla="*/ 9 h 506"/>
                  <a:gd name="T6" fmla="*/ 8 w 680"/>
                  <a:gd name="T7" fmla="*/ 0 h 506"/>
                  <a:gd name="T8" fmla="*/ 16 w 680"/>
                  <a:gd name="T9" fmla="*/ 0 h 506"/>
                  <a:gd name="T10" fmla="*/ 23 w 680"/>
                  <a:gd name="T11" fmla="*/ 0 h 506"/>
                  <a:gd name="T12" fmla="*/ 32 w 680"/>
                  <a:gd name="T13" fmla="*/ 0 h 506"/>
                  <a:gd name="T14" fmla="*/ 40 w 680"/>
                  <a:gd name="T15" fmla="*/ 0 h 506"/>
                  <a:gd name="T16" fmla="*/ 48 w 680"/>
                  <a:gd name="T17" fmla="*/ 9 h 506"/>
                  <a:gd name="T18" fmla="*/ 48 w 680"/>
                  <a:gd name="T19" fmla="*/ 96 h 506"/>
                  <a:gd name="T20" fmla="*/ 55 w 680"/>
                  <a:gd name="T21" fmla="*/ 111 h 506"/>
                  <a:gd name="T22" fmla="*/ 55 w 680"/>
                  <a:gd name="T23" fmla="*/ 174 h 506"/>
                  <a:gd name="T24" fmla="*/ 63 w 680"/>
                  <a:gd name="T25" fmla="*/ 183 h 506"/>
                  <a:gd name="T26" fmla="*/ 63 w 680"/>
                  <a:gd name="T27" fmla="*/ 213 h 506"/>
                  <a:gd name="T28" fmla="*/ 71 w 680"/>
                  <a:gd name="T29" fmla="*/ 222 h 506"/>
                  <a:gd name="T30" fmla="*/ 71 w 680"/>
                  <a:gd name="T31" fmla="*/ 238 h 506"/>
                  <a:gd name="T32" fmla="*/ 79 w 680"/>
                  <a:gd name="T33" fmla="*/ 245 h 506"/>
                  <a:gd name="T34" fmla="*/ 87 w 680"/>
                  <a:gd name="T35" fmla="*/ 253 h 506"/>
                  <a:gd name="T36" fmla="*/ 87 w 680"/>
                  <a:gd name="T37" fmla="*/ 245 h 506"/>
                  <a:gd name="T38" fmla="*/ 87 w 680"/>
                  <a:gd name="T39" fmla="*/ 253 h 506"/>
                  <a:gd name="T40" fmla="*/ 95 w 680"/>
                  <a:gd name="T41" fmla="*/ 253 h 506"/>
                  <a:gd name="T42" fmla="*/ 103 w 680"/>
                  <a:gd name="T43" fmla="*/ 253 h 506"/>
                  <a:gd name="T44" fmla="*/ 110 w 680"/>
                  <a:gd name="T45" fmla="*/ 253 h 506"/>
                  <a:gd name="T46" fmla="*/ 119 w 680"/>
                  <a:gd name="T47" fmla="*/ 253 h 506"/>
                  <a:gd name="T48" fmla="*/ 134 w 680"/>
                  <a:gd name="T49" fmla="*/ 253 h 506"/>
                  <a:gd name="T50" fmla="*/ 142 w 680"/>
                  <a:gd name="T51" fmla="*/ 253 h 506"/>
                  <a:gd name="T52" fmla="*/ 150 w 680"/>
                  <a:gd name="T53" fmla="*/ 253 h 506"/>
                  <a:gd name="T54" fmla="*/ 158 w 680"/>
                  <a:gd name="T55" fmla="*/ 253 h 506"/>
                  <a:gd name="T56" fmla="*/ 166 w 680"/>
                  <a:gd name="T57" fmla="*/ 253 h 506"/>
                  <a:gd name="T58" fmla="*/ 173 w 680"/>
                  <a:gd name="T59" fmla="*/ 253 h 506"/>
                  <a:gd name="T60" fmla="*/ 181 w 680"/>
                  <a:gd name="T61" fmla="*/ 253 h 506"/>
                  <a:gd name="T62" fmla="*/ 189 w 680"/>
                  <a:gd name="T63" fmla="*/ 253 h 506"/>
                  <a:gd name="T64" fmla="*/ 197 w 680"/>
                  <a:gd name="T65" fmla="*/ 253 h 506"/>
                  <a:gd name="T66" fmla="*/ 205 w 680"/>
                  <a:gd name="T67" fmla="*/ 253 h 506"/>
                  <a:gd name="T68" fmla="*/ 213 w 680"/>
                  <a:gd name="T69" fmla="*/ 253 h 506"/>
                  <a:gd name="T70" fmla="*/ 221 w 680"/>
                  <a:gd name="T71" fmla="*/ 253 h 506"/>
                  <a:gd name="T72" fmla="*/ 229 w 680"/>
                  <a:gd name="T73" fmla="*/ 253 h 506"/>
                  <a:gd name="T74" fmla="*/ 237 w 680"/>
                  <a:gd name="T75" fmla="*/ 245 h 506"/>
                  <a:gd name="T76" fmla="*/ 244 w 680"/>
                  <a:gd name="T77" fmla="*/ 253 h 506"/>
                  <a:gd name="T78" fmla="*/ 244 w 680"/>
                  <a:gd name="T79" fmla="*/ 245 h 506"/>
                  <a:gd name="T80" fmla="*/ 244 w 680"/>
                  <a:gd name="T81" fmla="*/ 253 h 506"/>
                  <a:gd name="T82" fmla="*/ 252 w 680"/>
                  <a:gd name="T83" fmla="*/ 245 h 506"/>
                  <a:gd name="T84" fmla="*/ 252 w 680"/>
                  <a:gd name="T85" fmla="*/ 253 h 506"/>
                  <a:gd name="T86" fmla="*/ 268 w 680"/>
                  <a:gd name="T87" fmla="*/ 245 h 506"/>
                  <a:gd name="T88" fmla="*/ 276 w 680"/>
                  <a:gd name="T89" fmla="*/ 245 h 506"/>
                  <a:gd name="T90" fmla="*/ 284 w 680"/>
                  <a:gd name="T91" fmla="*/ 245 h 506"/>
                  <a:gd name="T92" fmla="*/ 292 w 680"/>
                  <a:gd name="T93" fmla="*/ 245 h 506"/>
                  <a:gd name="T94" fmla="*/ 299 w 680"/>
                  <a:gd name="T95" fmla="*/ 245 h 506"/>
                  <a:gd name="T96" fmla="*/ 308 w 680"/>
                  <a:gd name="T97" fmla="*/ 245 h 506"/>
                  <a:gd name="T98" fmla="*/ 316 w 680"/>
                  <a:gd name="T99" fmla="*/ 245 h 506"/>
                  <a:gd name="T100" fmla="*/ 324 w 680"/>
                  <a:gd name="T101" fmla="*/ 245 h 506"/>
                  <a:gd name="T102" fmla="*/ 331 w 680"/>
                  <a:gd name="T103" fmla="*/ 245 h 506"/>
                  <a:gd name="T104" fmla="*/ 339 w 680"/>
                  <a:gd name="T105" fmla="*/ 245 h 5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506">
                    <a:moveTo>
                      <a:pt x="0" y="17"/>
                    </a:moveTo>
                    <a:lnTo>
                      <a:pt x="16" y="0"/>
                    </a:lnTo>
                    <a:lnTo>
                      <a:pt x="16" y="17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7"/>
                    </a:lnTo>
                    <a:lnTo>
                      <a:pt x="96" y="191"/>
                    </a:lnTo>
                    <a:lnTo>
                      <a:pt x="111" y="222"/>
                    </a:lnTo>
                    <a:lnTo>
                      <a:pt x="111" y="348"/>
                    </a:lnTo>
                    <a:lnTo>
                      <a:pt x="127" y="365"/>
                    </a:lnTo>
                    <a:lnTo>
                      <a:pt x="127" y="426"/>
                    </a:lnTo>
                    <a:lnTo>
                      <a:pt x="143" y="443"/>
                    </a:lnTo>
                    <a:lnTo>
                      <a:pt x="143" y="475"/>
                    </a:lnTo>
                    <a:lnTo>
                      <a:pt x="158" y="490"/>
                    </a:lnTo>
                    <a:lnTo>
                      <a:pt x="174" y="506"/>
                    </a:lnTo>
                    <a:lnTo>
                      <a:pt x="174" y="490"/>
                    </a:lnTo>
                    <a:lnTo>
                      <a:pt x="174" y="506"/>
                    </a:lnTo>
                    <a:lnTo>
                      <a:pt x="190" y="506"/>
                    </a:lnTo>
                    <a:lnTo>
                      <a:pt x="207" y="506"/>
                    </a:lnTo>
                    <a:lnTo>
                      <a:pt x="221" y="506"/>
                    </a:lnTo>
                    <a:lnTo>
                      <a:pt x="238" y="506"/>
                    </a:lnTo>
                    <a:lnTo>
                      <a:pt x="269" y="506"/>
                    </a:lnTo>
                    <a:lnTo>
                      <a:pt x="285" y="506"/>
                    </a:lnTo>
                    <a:lnTo>
                      <a:pt x="301" y="506"/>
                    </a:lnTo>
                    <a:lnTo>
                      <a:pt x="317" y="506"/>
                    </a:lnTo>
                    <a:lnTo>
                      <a:pt x="332" y="506"/>
                    </a:lnTo>
                    <a:lnTo>
                      <a:pt x="348" y="506"/>
                    </a:lnTo>
                    <a:lnTo>
                      <a:pt x="364" y="506"/>
                    </a:lnTo>
                    <a:lnTo>
                      <a:pt x="379" y="506"/>
                    </a:lnTo>
                    <a:lnTo>
                      <a:pt x="395" y="506"/>
                    </a:lnTo>
                    <a:lnTo>
                      <a:pt x="412" y="506"/>
                    </a:lnTo>
                    <a:lnTo>
                      <a:pt x="428" y="506"/>
                    </a:lnTo>
                    <a:lnTo>
                      <a:pt x="443" y="506"/>
                    </a:lnTo>
                    <a:lnTo>
                      <a:pt x="459" y="506"/>
                    </a:lnTo>
                    <a:lnTo>
                      <a:pt x="475" y="490"/>
                    </a:lnTo>
                    <a:lnTo>
                      <a:pt x="490" y="506"/>
                    </a:lnTo>
                    <a:lnTo>
                      <a:pt x="490" y="490"/>
                    </a:lnTo>
                    <a:lnTo>
                      <a:pt x="490" y="506"/>
                    </a:lnTo>
                    <a:lnTo>
                      <a:pt x="506" y="490"/>
                    </a:lnTo>
                    <a:lnTo>
                      <a:pt x="506" y="506"/>
                    </a:lnTo>
                    <a:lnTo>
                      <a:pt x="538" y="490"/>
                    </a:lnTo>
                    <a:lnTo>
                      <a:pt x="553" y="490"/>
                    </a:lnTo>
                    <a:lnTo>
                      <a:pt x="569" y="490"/>
                    </a:lnTo>
                    <a:lnTo>
                      <a:pt x="586" y="490"/>
                    </a:lnTo>
                    <a:lnTo>
                      <a:pt x="600" y="490"/>
                    </a:lnTo>
                    <a:lnTo>
                      <a:pt x="617" y="490"/>
                    </a:lnTo>
                    <a:lnTo>
                      <a:pt x="633" y="490"/>
                    </a:lnTo>
                    <a:lnTo>
                      <a:pt x="649" y="490"/>
                    </a:lnTo>
                    <a:lnTo>
                      <a:pt x="664" y="490"/>
                    </a:lnTo>
                    <a:lnTo>
                      <a:pt x="680" y="49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1" name="Freeform 93">
                <a:extLst>
                  <a:ext uri="{FF2B5EF4-FFF2-40B4-BE49-F238E27FC236}">
                    <a16:creationId xmlns:a16="http://schemas.microsoft.com/office/drawing/2014/main" id="{F3CF723D-7B61-49BA-9E63-658C2BA43F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13"/>
                <a:ext cx="340" cy="301"/>
              </a:xfrm>
              <a:custGeom>
                <a:avLst/>
                <a:gdLst>
                  <a:gd name="T0" fmla="*/ 0 w 680"/>
                  <a:gd name="T1" fmla="*/ 0 h 601"/>
                  <a:gd name="T2" fmla="*/ 8 w 680"/>
                  <a:gd name="T3" fmla="*/ 0 h 601"/>
                  <a:gd name="T4" fmla="*/ 16 w 680"/>
                  <a:gd name="T5" fmla="*/ 0 h 601"/>
                  <a:gd name="T6" fmla="*/ 24 w 680"/>
                  <a:gd name="T7" fmla="*/ 0 h 601"/>
                  <a:gd name="T8" fmla="*/ 32 w 680"/>
                  <a:gd name="T9" fmla="*/ 0 h 601"/>
                  <a:gd name="T10" fmla="*/ 39 w 680"/>
                  <a:gd name="T11" fmla="*/ 0 h 601"/>
                  <a:gd name="T12" fmla="*/ 47 w 680"/>
                  <a:gd name="T13" fmla="*/ 8 h 601"/>
                  <a:gd name="T14" fmla="*/ 47 w 680"/>
                  <a:gd name="T15" fmla="*/ 72 h 601"/>
                  <a:gd name="T16" fmla="*/ 56 w 680"/>
                  <a:gd name="T17" fmla="*/ 87 h 601"/>
                  <a:gd name="T18" fmla="*/ 56 w 680"/>
                  <a:gd name="T19" fmla="*/ 182 h 601"/>
                  <a:gd name="T20" fmla="*/ 64 w 680"/>
                  <a:gd name="T21" fmla="*/ 190 h 601"/>
                  <a:gd name="T22" fmla="*/ 64 w 680"/>
                  <a:gd name="T23" fmla="*/ 238 h 601"/>
                  <a:gd name="T24" fmla="*/ 71 w 680"/>
                  <a:gd name="T25" fmla="*/ 246 h 601"/>
                  <a:gd name="T26" fmla="*/ 71 w 680"/>
                  <a:gd name="T27" fmla="*/ 269 h 601"/>
                  <a:gd name="T28" fmla="*/ 87 w 680"/>
                  <a:gd name="T29" fmla="*/ 285 h 601"/>
                  <a:gd name="T30" fmla="*/ 87 w 680"/>
                  <a:gd name="T31" fmla="*/ 293 h 601"/>
                  <a:gd name="T32" fmla="*/ 95 w 680"/>
                  <a:gd name="T33" fmla="*/ 293 h 601"/>
                  <a:gd name="T34" fmla="*/ 111 w 680"/>
                  <a:gd name="T35" fmla="*/ 301 h 601"/>
                  <a:gd name="T36" fmla="*/ 119 w 680"/>
                  <a:gd name="T37" fmla="*/ 301 h 601"/>
                  <a:gd name="T38" fmla="*/ 126 w 680"/>
                  <a:gd name="T39" fmla="*/ 293 h 601"/>
                  <a:gd name="T40" fmla="*/ 134 w 680"/>
                  <a:gd name="T41" fmla="*/ 301 h 601"/>
                  <a:gd name="T42" fmla="*/ 143 w 680"/>
                  <a:gd name="T43" fmla="*/ 293 h 601"/>
                  <a:gd name="T44" fmla="*/ 143 w 680"/>
                  <a:gd name="T45" fmla="*/ 301 h 601"/>
                  <a:gd name="T46" fmla="*/ 150 w 680"/>
                  <a:gd name="T47" fmla="*/ 293 h 601"/>
                  <a:gd name="T48" fmla="*/ 150 w 680"/>
                  <a:gd name="T49" fmla="*/ 301 h 601"/>
                  <a:gd name="T50" fmla="*/ 150 w 680"/>
                  <a:gd name="T51" fmla="*/ 293 h 601"/>
                  <a:gd name="T52" fmla="*/ 158 w 680"/>
                  <a:gd name="T53" fmla="*/ 301 h 601"/>
                  <a:gd name="T54" fmla="*/ 158 w 680"/>
                  <a:gd name="T55" fmla="*/ 293 h 601"/>
                  <a:gd name="T56" fmla="*/ 166 w 680"/>
                  <a:gd name="T57" fmla="*/ 293 h 601"/>
                  <a:gd name="T58" fmla="*/ 174 w 680"/>
                  <a:gd name="T59" fmla="*/ 293 h 601"/>
                  <a:gd name="T60" fmla="*/ 182 w 680"/>
                  <a:gd name="T61" fmla="*/ 293 h 601"/>
                  <a:gd name="T62" fmla="*/ 190 w 680"/>
                  <a:gd name="T63" fmla="*/ 293 h 601"/>
                  <a:gd name="T64" fmla="*/ 198 w 680"/>
                  <a:gd name="T65" fmla="*/ 293 h 601"/>
                  <a:gd name="T66" fmla="*/ 205 w 680"/>
                  <a:gd name="T67" fmla="*/ 293 h 601"/>
                  <a:gd name="T68" fmla="*/ 213 w 680"/>
                  <a:gd name="T69" fmla="*/ 293 h 601"/>
                  <a:gd name="T70" fmla="*/ 221 w 680"/>
                  <a:gd name="T71" fmla="*/ 285 h 601"/>
                  <a:gd name="T72" fmla="*/ 230 w 680"/>
                  <a:gd name="T73" fmla="*/ 293 h 601"/>
                  <a:gd name="T74" fmla="*/ 230 w 680"/>
                  <a:gd name="T75" fmla="*/ 285 h 601"/>
                  <a:gd name="T76" fmla="*/ 230 w 680"/>
                  <a:gd name="T77" fmla="*/ 293 h 601"/>
                  <a:gd name="T78" fmla="*/ 237 w 680"/>
                  <a:gd name="T79" fmla="*/ 285 h 601"/>
                  <a:gd name="T80" fmla="*/ 245 w 680"/>
                  <a:gd name="T81" fmla="*/ 285 h 601"/>
                  <a:gd name="T82" fmla="*/ 253 w 680"/>
                  <a:gd name="T83" fmla="*/ 285 h 601"/>
                  <a:gd name="T84" fmla="*/ 260 w 680"/>
                  <a:gd name="T85" fmla="*/ 285 h 601"/>
                  <a:gd name="T86" fmla="*/ 269 w 680"/>
                  <a:gd name="T87" fmla="*/ 285 h 601"/>
                  <a:gd name="T88" fmla="*/ 277 w 680"/>
                  <a:gd name="T89" fmla="*/ 285 h 601"/>
                  <a:gd name="T90" fmla="*/ 285 w 680"/>
                  <a:gd name="T91" fmla="*/ 285 h 601"/>
                  <a:gd name="T92" fmla="*/ 292 w 680"/>
                  <a:gd name="T93" fmla="*/ 285 h 601"/>
                  <a:gd name="T94" fmla="*/ 300 w 680"/>
                  <a:gd name="T95" fmla="*/ 277 h 601"/>
                  <a:gd name="T96" fmla="*/ 308 w 680"/>
                  <a:gd name="T97" fmla="*/ 285 h 601"/>
                  <a:gd name="T98" fmla="*/ 308 w 680"/>
                  <a:gd name="T99" fmla="*/ 277 h 601"/>
                  <a:gd name="T100" fmla="*/ 308 w 680"/>
                  <a:gd name="T101" fmla="*/ 285 h 601"/>
                  <a:gd name="T102" fmla="*/ 316 w 680"/>
                  <a:gd name="T103" fmla="*/ 277 h 601"/>
                  <a:gd name="T104" fmla="*/ 316 w 680"/>
                  <a:gd name="T105" fmla="*/ 285 h 601"/>
                  <a:gd name="T106" fmla="*/ 324 w 680"/>
                  <a:gd name="T107" fmla="*/ 277 h 601"/>
                  <a:gd name="T108" fmla="*/ 332 w 680"/>
                  <a:gd name="T109" fmla="*/ 277 h 601"/>
                  <a:gd name="T110" fmla="*/ 340 w 680"/>
                  <a:gd name="T111" fmla="*/ 285 h 601"/>
                  <a:gd name="T112" fmla="*/ 340 w 680"/>
                  <a:gd name="T113" fmla="*/ 277 h 6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0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94" y="143"/>
                    </a:lnTo>
                    <a:lnTo>
                      <a:pt x="111" y="174"/>
                    </a:lnTo>
                    <a:lnTo>
                      <a:pt x="111" y="364"/>
                    </a:lnTo>
                    <a:lnTo>
                      <a:pt x="127" y="380"/>
                    </a:lnTo>
                    <a:lnTo>
                      <a:pt x="127" y="475"/>
                    </a:lnTo>
                    <a:lnTo>
                      <a:pt x="142" y="491"/>
                    </a:lnTo>
                    <a:lnTo>
                      <a:pt x="142" y="538"/>
                    </a:lnTo>
                    <a:lnTo>
                      <a:pt x="174" y="569"/>
                    </a:lnTo>
                    <a:lnTo>
                      <a:pt x="174" y="585"/>
                    </a:lnTo>
                    <a:lnTo>
                      <a:pt x="189" y="585"/>
                    </a:lnTo>
                    <a:lnTo>
                      <a:pt x="221" y="601"/>
                    </a:lnTo>
                    <a:lnTo>
                      <a:pt x="237" y="601"/>
                    </a:lnTo>
                    <a:lnTo>
                      <a:pt x="252" y="585"/>
                    </a:lnTo>
                    <a:lnTo>
                      <a:pt x="268" y="601"/>
                    </a:lnTo>
                    <a:lnTo>
                      <a:pt x="285" y="585"/>
                    </a:lnTo>
                    <a:lnTo>
                      <a:pt x="285" y="601"/>
                    </a:lnTo>
                    <a:lnTo>
                      <a:pt x="299" y="585"/>
                    </a:lnTo>
                    <a:lnTo>
                      <a:pt x="299" y="601"/>
                    </a:lnTo>
                    <a:lnTo>
                      <a:pt x="299" y="585"/>
                    </a:lnTo>
                    <a:lnTo>
                      <a:pt x="316" y="601"/>
                    </a:lnTo>
                    <a:lnTo>
                      <a:pt x="316" y="585"/>
                    </a:lnTo>
                    <a:lnTo>
                      <a:pt x="332" y="585"/>
                    </a:lnTo>
                    <a:lnTo>
                      <a:pt x="348" y="585"/>
                    </a:lnTo>
                    <a:lnTo>
                      <a:pt x="363" y="585"/>
                    </a:lnTo>
                    <a:lnTo>
                      <a:pt x="379" y="585"/>
                    </a:lnTo>
                    <a:lnTo>
                      <a:pt x="395" y="585"/>
                    </a:lnTo>
                    <a:lnTo>
                      <a:pt x="410" y="585"/>
                    </a:lnTo>
                    <a:lnTo>
                      <a:pt x="426" y="585"/>
                    </a:lnTo>
                    <a:lnTo>
                      <a:pt x="442" y="569"/>
                    </a:lnTo>
                    <a:lnTo>
                      <a:pt x="459" y="585"/>
                    </a:lnTo>
                    <a:lnTo>
                      <a:pt x="459" y="569"/>
                    </a:lnTo>
                    <a:lnTo>
                      <a:pt x="459" y="585"/>
                    </a:lnTo>
                    <a:lnTo>
                      <a:pt x="473" y="569"/>
                    </a:lnTo>
                    <a:lnTo>
                      <a:pt x="489" y="569"/>
                    </a:lnTo>
                    <a:lnTo>
                      <a:pt x="506" y="569"/>
                    </a:lnTo>
                    <a:lnTo>
                      <a:pt x="520" y="569"/>
                    </a:lnTo>
                    <a:lnTo>
                      <a:pt x="537" y="569"/>
                    </a:lnTo>
                    <a:lnTo>
                      <a:pt x="553" y="569"/>
                    </a:lnTo>
                    <a:lnTo>
                      <a:pt x="569" y="569"/>
                    </a:lnTo>
                    <a:lnTo>
                      <a:pt x="584" y="569"/>
                    </a:lnTo>
                    <a:lnTo>
                      <a:pt x="600" y="553"/>
                    </a:lnTo>
                    <a:lnTo>
                      <a:pt x="616" y="569"/>
                    </a:lnTo>
                    <a:lnTo>
                      <a:pt x="616" y="553"/>
                    </a:lnTo>
                    <a:lnTo>
                      <a:pt x="616" y="569"/>
                    </a:lnTo>
                    <a:lnTo>
                      <a:pt x="631" y="553"/>
                    </a:lnTo>
                    <a:lnTo>
                      <a:pt x="631" y="569"/>
                    </a:lnTo>
                    <a:lnTo>
                      <a:pt x="647" y="553"/>
                    </a:lnTo>
                    <a:lnTo>
                      <a:pt x="663" y="553"/>
                    </a:lnTo>
                    <a:lnTo>
                      <a:pt x="680" y="569"/>
                    </a:lnTo>
                    <a:lnTo>
                      <a:pt x="680" y="55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2" name="Freeform 94">
                <a:extLst>
                  <a:ext uri="{FF2B5EF4-FFF2-40B4-BE49-F238E27FC236}">
                    <a16:creationId xmlns:a16="http://schemas.microsoft.com/office/drawing/2014/main" id="{4C1A8DED-37E2-4EF0-84CA-A6C7E65CC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8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0 w 696"/>
                  <a:gd name="T11" fmla="*/ 0 h 79"/>
                  <a:gd name="T12" fmla="*/ 56 w 696"/>
                  <a:gd name="T13" fmla="*/ 16 h 79"/>
                  <a:gd name="T14" fmla="*/ 64 w 696"/>
                  <a:gd name="T15" fmla="*/ 24 h 79"/>
                  <a:gd name="T16" fmla="*/ 72 w 696"/>
                  <a:gd name="T17" fmla="*/ 32 h 79"/>
                  <a:gd name="T18" fmla="*/ 80 w 696"/>
                  <a:gd name="T19" fmla="*/ 32 h 79"/>
                  <a:gd name="T20" fmla="*/ 87 w 696"/>
                  <a:gd name="T21" fmla="*/ 40 h 79"/>
                  <a:gd name="T22" fmla="*/ 95 w 696"/>
                  <a:gd name="T23" fmla="*/ 32 h 79"/>
                  <a:gd name="T24" fmla="*/ 104 w 696"/>
                  <a:gd name="T25" fmla="*/ 40 h 79"/>
                  <a:gd name="T26" fmla="*/ 111 w 696"/>
                  <a:gd name="T27" fmla="*/ 40 h 79"/>
                  <a:gd name="T28" fmla="*/ 119 w 696"/>
                  <a:gd name="T29" fmla="*/ 40 h 79"/>
                  <a:gd name="T30" fmla="*/ 127 w 696"/>
                  <a:gd name="T31" fmla="*/ 40 h 79"/>
                  <a:gd name="T32" fmla="*/ 143 w 696"/>
                  <a:gd name="T33" fmla="*/ 40 h 79"/>
                  <a:gd name="T34" fmla="*/ 159 w 696"/>
                  <a:gd name="T35" fmla="*/ 40 h 79"/>
                  <a:gd name="T36" fmla="*/ 151 w 696"/>
                  <a:gd name="T37" fmla="*/ 40 h 79"/>
                  <a:gd name="T38" fmla="*/ 159 w 696"/>
                  <a:gd name="T39" fmla="*/ 40 h 79"/>
                  <a:gd name="T40" fmla="*/ 166 w 696"/>
                  <a:gd name="T41" fmla="*/ 32 h 79"/>
                  <a:gd name="T42" fmla="*/ 174 w 696"/>
                  <a:gd name="T43" fmla="*/ 40 h 79"/>
                  <a:gd name="T44" fmla="*/ 174 w 696"/>
                  <a:gd name="T45" fmla="*/ 32 h 79"/>
                  <a:gd name="T46" fmla="*/ 174 w 696"/>
                  <a:gd name="T47" fmla="*/ 40 h 79"/>
                  <a:gd name="T48" fmla="*/ 182 w 696"/>
                  <a:gd name="T49" fmla="*/ 32 h 79"/>
                  <a:gd name="T50" fmla="*/ 198 w 696"/>
                  <a:gd name="T51" fmla="*/ 32 h 79"/>
                  <a:gd name="T52" fmla="*/ 191 w 696"/>
                  <a:gd name="T53" fmla="*/ 32 h 79"/>
                  <a:gd name="T54" fmla="*/ 198 w 696"/>
                  <a:gd name="T55" fmla="*/ 40 h 79"/>
                  <a:gd name="T56" fmla="*/ 206 w 696"/>
                  <a:gd name="T57" fmla="*/ 32 h 79"/>
                  <a:gd name="T58" fmla="*/ 206 w 696"/>
                  <a:gd name="T59" fmla="*/ 40 h 79"/>
                  <a:gd name="T60" fmla="*/ 206 w 696"/>
                  <a:gd name="T61" fmla="*/ 32 h 79"/>
                  <a:gd name="T62" fmla="*/ 214 w 696"/>
                  <a:gd name="T63" fmla="*/ 32 h 79"/>
                  <a:gd name="T64" fmla="*/ 222 w 696"/>
                  <a:gd name="T65" fmla="*/ 32 h 79"/>
                  <a:gd name="T66" fmla="*/ 230 w 696"/>
                  <a:gd name="T67" fmla="*/ 32 h 79"/>
                  <a:gd name="T68" fmla="*/ 238 w 696"/>
                  <a:gd name="T69" fmla="*/ 32 h 79"/>
                  <a:gd name="T70" fmla="*/ 246 w 696"/>
                  <a:gd name="T71" fmla="*/ 32 h 79"/>
                  <a:gd name="T72" fmla="*/ 253 w 696"/>
                  <a:gd name="T73" fmla="*/ 32 h 79"/>
                  <a:gd name="T74" fmla="*/ 261 w 696"/>
                  <a:gd name="T75" fmla="*/ 32 h 79"/>
                  <a:gd name="T76" fmla="*/ 269 w 696"/>
                  <a:gd name="T77" fmla="*/ 32 h 79"/>
                  <a:gd name="T78" fmla="*/ 277 w 696"/>
                  <a:gd name="T79" fmla="*/ 32 h 79"/>
                  <a:gd name="T80" fmla="*/ 285 w 696"/>
                  <a:gd name="T81" fmla="*/ 32 h 79"/>
                  <a:gd name="T82" fmla="*/ 293 w 696"/>
                  <a:gd name="T83" fmla="*/ 32 h 79"/>
                  <a:gd name="T84" fmla="*/ 301 w 696"/>
                  <a:gd name="T85" fmla="*/ 32 h 79"/>
                  <a:gd name="T86" fmla="*/ 309 w 696"/>
                  <a:gd name="T87" fmla="*/ 32 h 79"/>
                  <a:gd name="T88" fmla="*/ 317 w 696"/>
                  <a:gd name="T89" fmla="*/ 32 h 79"/>
                  <a:gd name="T90" fmla="*/ 325 w 696"/>
                  <a:gd name="T91" fmla="*/ 32 h 79"/>
                  <a:gd name="T92" fmla="*/ 332 w 696"/>
                  <a:gd name="T93" fmla="*/ 32 h 79"/>
                  <a:gd name="T94" fmla="*/ 340 w 696"/>
                  <a:gd name="T95" fmla="*/ 32 h 79"/>
                  <a:gd name="T96" fmla="*/ 348 w 696"/>
                  <a:gd name="T97" fmla="*/ 32 h 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79"/>
                    </a:lnTo>
                    <a:lnTo>
                      <a:pt x="190" y="63"/>
                    </a:lnTo>
                    <a:lnTo>
                      <a:pt x="207" y="79"/>
                    </a:lnTo>
                    <a:lnTo>
                      <a:pt x="221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85" y="79"/>
                    </a:lnTo>
                    <a:lnTo>
                      <a:pt x="317" y="79"/>
                    </a:lnTo>
                    <a:lnTo>
                      <a:pt x="301" y="79"/>
                    </a:lnTo>
                    <a:lnTo>
                      <a:pt x="317" y="79"/>
                    </a:lnTo>
                    <a:lnTo>
                      <a:pt x="332" y="63"/>
                    </a:lnTo>
                    <a:lnTo>
                      <a:pt x="348" y="79"/>
                    </a:lnTo>
                    <a:lnTo>
                      <a:pt x="348" y="63"/>
                    </a:lnTo>
                    <a:lnTo>
                      <a:pt x="348" y="79"/>
                    </a:lnTo>
                    <a:lnTo>
                      <a:pt x="364" y="63"/>
                    </a:lnTo>
                    <a:lnTo>
                      <a:pt x="395" y="63"/>
                    </a:lnTo>
                    <a:lnTo>
                      <a:pt x="381" y="63"/>
                    </a:lnTo>
                    <a:lnTo>
                      <a:pt x="395" y="79"/>
                    </a:lnTo>
                    <a:lnTo>
                      <a:pt x="412" y="63"/>
                    </a:lnTo>
                    <a:lnTo>
                      <a:pt x="412" y="79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3" name="Freeform 95">
                <a:extLst>
                  <a:ext uri="{FF2B5EF4-FFF2-40B4-BE49-F238E27FC236}">
                    <a16:creationId xmlns:a16="http://schemas.microsoft.com/office/drawing/2014/main" id="{1BE9458B-F398-49B8-9A66-193221CC37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47 w 678"/>
                  <a:gd name="T11" fmla="*/ 16 h 94"/>
                  <a:gd name="T12" fmla="*/ 47 w 678"/>
                  <a:gd name="T13" fmla="*/ 24 h 94"/>
                  <a:gd name="T14" fmla="*/ 56 w 678"/>
                  <a:gd name="T15" fmla="*/ 31 h 94"/>
                  <a:gd name="T16" fmla="*/ 63 w 678"/>
                  <a:gd name="T17" fmla="*/ 31 h 94"/>
                  <a:gd name="T18" fmla="*/ 71 w 678"/>
                  <a:gd name="T19" fmla="*/ 39 h 94"/>
                  <a:gd name="T20" fmla="*/ 71 w 678"/>
                  <a:gd name="T21" fmla="*/ 31 h 94"/>
                  <a:gd name="T22" fmla="*/ 71 w 678"/>
                  <a:gd name="T23" fmla="*/ 39 h 94"/>
                  <a:gd name="T24" fmla="*/ 79 w 678"/>
                  <a:gd name="T25" fmla="*/ 39 h 94"/>
                  <a:gd name="T26" fmla="*/ 87 w 678"/>
                  <a:gd name="T27" fmla="*/ 39 h 94"/>
                  <a:gd name="T28" fmla="*/ 95 w 678"/>
                  <a:gd name="T29" fmla="*/ 47 h 94"/>
                  <a:gd name="T30" fmla="*/ 95 w 678"/>
                  <a:gd name="T31" fmla="*/ 39 h 94"/>
                  <a:gd name="T32" fmla="*/ 103 w 678"/>
                  <a:gd name="T33" fmla="*/ 47 h 94"/>
                  <a:gd name="T34" fmla="*/ 103 w 678"/>
                  <a:gd name="T35" fmla="*/ 39 h 94"/>
                  <a:gd name="T36" fmla="*/ 103 w 678"/>
                  <a:gd name="T37" fmla="*/ 47 h 94"/>
                  <a:gd name="T38" fmla="*/ 111 w 678"/>
                  <a:gd name="T39" fmla="*/ 39 h 94"/>
                  <a:gd name="T40" fmla="*/ 111 w 678"/>
                  <a:gd name="T41" fmla="*/ 47 h 94"/>
                  <a:gd name="T42" fmla="*/ 111 w 678"/>
                  <a:gd name="T43" fmla="*/ 39 h 94"/>
                  <a:gd name="T44" fmla="*/ 118 w 678"/>
                  <a:gd name="T45" fmla="*/ 47 h 94"/>
                  <a:gd name="T46" fmla="*/ 118 w 678"/>
                  <a:gd name="T47" fmla="*/ 39 h 94"/>
                  <a:gd name="T48" fmla="*/ 118 w 678"/>
                  <a:gd name="T49" fmla="*/ 47 h 94"/>
                  <a:gd name="T50" fmla="*/ 134 w 678"/>
                  <a:gd name="T51" fmla="*/ 47 h 94"/>
                  <a:gd name="T52" fmla="*/ 143 w 678"/>
                  <a:gd name="T53" fmla="*/ 39 h 94"/>
                  <a:gd name="T54" fmla="*/ 143 w 678"/>
                  <a:gd name="T55" fmla="*/ 47 h 94"/>
                  <a:gd name="T56" fmla="*/ 150 w 678"/>
                  <a:gd name="T57" fmla="*/ 39 h 94"/>
                  <a:gd name="T58" fmla="*/ 150 w 678"/>
                  <a:gd name="T59" fmla="*/ 47 h 94"/>
                  <a:gd name="T60" fmla="*/ 158 w 678"/>
                  <a:gd name="T61" fmla="*/ 39 h 94"/>
                  <a:gd name="T62" fmla="*/ 158 w 678"/>
                  <a:gd name="T63" fmla="*/ 47 h 94"/>
                  <a:gd name="T64" fmla="*/ 158 w 678"/>
                  <a:gd name="T65" fmla="*/ 39 h 94"/>
                  <a:gd name="T66" fmla="*/ 166 w 678"/>
                  <a:gd name="T67" fmla="*/ 39 h 94"/>
                  <a:gd name="T68" fmla="*/ 174 w 678"/>
                  <a:gd name="T69" fmla="*/ 39 h 94"/>
                  <a:gd name="T70" fmla="*/ 182 w 678"/>
                  <a:gd name="T71" fmla="*/ 39 h 94"/>
                  <a:gd name="T72" fmla="*/ 190 w 678"/>
                  <a:gd name="T73" fmla="*/ 39 h 94"/>
                  <a:gd name="T74" fmla="*/ 198 w 678"/>
                  <a:gd name="T75" fmla="*/ 39 h 94"/>
                  <a:gd name="T76" fmla="*/ 205 w 678"/>
                  <a:gd name="T77" fmla="*/ 39 h 94"/>
                  <a:gd name="T78" fmla="*/ 213 w 678"/>
                  <a:gd name="T79" fmla="*/ 39 h 94"/>
                  <a:gd name="T80" fmla="*/ 221 w 678"/>
                  <a:gd name="T81" fmla="*/ 39 h 94"/>
                  <a:gd name="T82" fmla="*/ 229 w 678"/>
                  <a:gd name="T83" fmla="*/ 39 h 94"/>
                  <a:gd name="T84" fmla="*/ 237 w 678"/>
                  <a:gd name="T85" fmla="*/ 39 h 94"/>
                  <a:gd name="T86" fmla="*/ 245 w 678"/>
                  <a:gd name="T87" fmla="*/ 39 h 94"/>
                  <a:gd name="T88" fmla="*/ 253 w 678"/>
                  <a:gd name="T89" fmla="*/ 39 h 94"/>
                  <a:gd name="T90" fmla="*/ 261 w 678"/>
                  <a:gd name="T91" fmla="*/ 39 h 94"/>
                  <a:gd name="T92" fmla="*/ 269 w 678"/>
                  <a:gd name="T93" fmla="*/ 39 h 94"/>
                  <a:gd name="T94" fmla="*/ 277 w 678"/>
                  <a:gd name="T95" fmla="*/ 39 h 94"/>
                  <a:gd name="T96" fmla="*/ 284 w 678"/>
                  <a:gd name="T97" fmla="*/ 39 h 94"/>
                  <a:gd name="T98" fmla="*/ 292 w 678"/>
                  <a:gd name="T99" fmla="*/ 39 h 94"/>
                  <a:gd name="T100" fmla="*/ 300 w 678"/>
                  <a:gd name="T101" fmla="*/ 39 h 94"/>
                  <a:gd name="T102" fmla="*/ 308 w 678"/>
                  <a:gd name="T103" fmla="*/ 39 h 94"/>
                  <a:gd name="T104" fmla="*/ 316 w 678"/>
                  <a:gd name="T105" fmla="*/ 39 h 94"/>
                  <a:gd name="T106" fmla="*/ 324 w 678"/>
                  <a:gd name="T107" fmla="*/ 39 h 94"/>
                  <a:gd name="T108" fmla="*/ 332 w 678"/>
                  <a:gd name="T109" fmla="*/ 39 h 94"/>
                  <a:gd name="T110" fmla="*/ 339 w 678"/>
                  <a:gd name="T111" fmla="*/ 39 h 9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31"/>
                    </a:lnTo>
                    <a:lnTo>
                      <a:pt x="94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78"/>
                    </a:lnTo>
                    <a:lnTo>
                      <a:pt x="142" y="62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94"/>
                    </a:lnTo>
                    <a:lnTo>
                      <a:pt x="189" y="78"/>
                    </a:lnTo>
                    <a:lnTo>
                      <a:pt x="205" y="94"/>
                    </a:lnTo>
                    <a:lnTo>
                      <a:pt x="205" y="78"/>
                    </a:lnTo>
                    <a:lnTo>
                      <a:pt x="205" y="94"/>
                    </a:lnTo>
                    <a:lnTo>
                      <a:pt x="221" y="78"/>
                    </a:lnTo>
                    <a:lnTo>
                      <a:pt x="221" y="94"/>
                    </a:lnTo>
                    <a:lnTo>
                      <a:pt x="221" y="78"/>
                    </a:lnTo>
                    <a:lnTo>
                      <a:pt x="236" y="94"/>
                    </a:lnTo>
                    <a:lnTo>
                      <a:pt x="236" y="78"/>
                    </a:lnTo>
                    <a:lnTo>
                      <a:pt x="236" y="94"/>
                    </a:lnTo>
                    <a:lnTo>
                      <a:pt x="268" y="94"/>
                    </a:lnTo>
                    <a:lnTo>
                      <a:pt x="285" y="78"/>
                    </a:lnTo>
                    <a:lnTo>
                      <a:pt x="285" y="94"/>
                    </a:lnTo>
                    <a:lnTo>
                      <a:pt x="299" y="78"/>
                    </a:lnTo>
                    <a:lnTo>
                      <a:pt x="299" y="94"/>
                    </a:lnTo>
                    <a:lnTo>
                      <a:pt x="316" y="78"/>
                    </a:lnTo>
                    <a:lnTo>
                      <a:pt x="316" y="94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4" name="Freeform 96">
                <a:extLst>
                  <a:ext uri="{FF2B5EF4-FFF2-40B4-BE49-F238E27FC236}">
                    <a16:creationId xmlns:a16="http://schemas.microsoft.com/office/drawing/2014/main" id="{8922D86F-C45C-4740-807A-17985C0B4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8 w 682"/>
                  <a:gd name="T11" fmla="*/ 95 h 221"/>
                  <a:gd name="T12" fmla="*/ 48 w 682"/>
                  <a:gd name="T13" fmla="*/ 63 h 221"/>
                  <a:gd name="T14" fmla="*/ 55 w 682"/>
                  <a:gd name="T15" fmla="*/ 55 h 221"/>
                  <a:gd name="T16" fmla="*/ 55 w 682"/>
                  <a:gd name="T17" fmla="*/ 40 h 221"/>
                  <a:gd name="T18" fmla="*/ 71 w 682"/>
                  <a:gd name="T19" fmla="*/ 24 h 221"/>
                  <a:gd name="T20" fmla="*/ 71 w 682"/>
                  <a:gd name="T21" fmla="*/ 16 h 221"/>
                  <a:gd name="T22" fmla="*/ 79 w 682"/>
                  <a:gd name="T23" fmla="*/ 8 h 221"/>
                  <a:gd name="T24" fmla="*/ 87 w 682"/>
                  <a:gd name="T25" fmla="*/ 8 h 221"/>
                  <a:gd name="T26" fmla="*/ 95 w 682"/>
                  <a:gd name="T27" fmla="*/ 8 h 221"/>
                  <a:gd name="T28" fmla="*/ 103 w 682"/>
                  <a:gd name="T29" fmla="*/ 0 h 221"/>
                  <a:gd name="T30" fmla="*/ 119 w 682"/>
                  <a:gd name="T31" fmla="*/ 0 h 221"/>
                  <a:gd name="T32" fmla="*/ 127 w 682"/>
                  <a:gd name="T33" fmla="*/ 0 h 221"/>
                  <a:gd name="T34" fmla="*/ 134 w 682"/>
                  <a:gd name="T35" fmla="*/ 0 h 221"/>
                  <a:gd name="T36" fmla="*/ 142 w 682"/>
                  <a:gd name="T37" fmla="*/ 0 h 221"/>
                  <a:gd name="T38" fmla="*/ 150 w 682"/>
                  <a:gd name="T39" fmla="*/ 0 h 221"/>
                  <a:gd name="T40" fmla="*/ 158 w 682"/>
                  <a:gd name="T41" fmla="*/ 0 h 221"/>
                  <a:gd name="T42" fmla="*/ 166 w 682"/>
                  <a:gd name="T43" fmla="*/ 0 h 221"/>
                  <a:gd name="T44" fmla="*/ 174 w 682"/>
                  <a:gd name="T45" fmla="*/ 0 h 221"/>
                  <a:gd name="T46" fmla="*/ 182 w 682"/>
                  <a:gd name="T47" fmla="*/ 0 h 221"/>
                  <a:gd name="T48" fmla="*/ 189 w 682"/>
                  <a:gd name="T49" fmla="*/ 0 h 221"/>
                  <a:gd name="T50" fmla="*/ 197 w 682"/>
                  <a:gd name="T51" fmla="*/ 0 h 221"/>
                  <a:gd name="T52" fmla="*/ 205 w 682"/>
                  <a:gd name="T53" fmla="*/ 0 h 221"/>
                  <a:gd name="T54" fmla="*/ 213 w 682"/>
                  <a:gd name="T55" fmla="*/ 0 h 221"/>
                  <a:gd name="T56" fmla="*/ 221 w 682"/>
                  <a:gd name="T57" fmla="*/ 0 h 221"/>
                  <a:gd name="T58" fmla="*/ 229 w 682"/>
                  <a:gd name="T59" fmla="*/ 0 h 221"/>
                  <a:gd name="T60" fmla="*/ 237 w 682"/>
                  <a:gd name="T61" fmla="*/ 0 h 221"/>
                  <a:gd name="T62" fmla="*/ 244 w 682"/>
                  <a:gd name="T63" fmla="*/ 0 h 221"/>
                  <a:gd name="T64" fmla="*/ 252 w 682"/>
                  <a:gd name="T65" fmla="*/ 0 h 221"/>
                  <a:gd name="T66" fmla="*/ 260 w 682"/>
                  <a:gd name="T67" fmla="*/ 0 h 221"/>
                  <a:gd name="T68" fmla="*/ 269 w 682"/>
                  <a:gd name="T69" fmla="*/ 0 h 221"/>
                  <a:gd name="T70" fmla="*/ 276 w 682"/>
                  <a:gd name="T71" fmla="*/ 0 h 221"/>
                  <a:gd name="T72" fmla="*/ 285 w 682"/>
                  <a:gd name="T73" fmla="*/ 0 h 221"/>
                  <a:gd name="T74" fmla="*/ 292 w 682"/>
                  <a:gd name="T75" fmla="*/ 0 h 221"/>
                  <a:gd name="T76" fmla="*/ 299 w 682"/>
                  <a:gd name="T77" fmla="*/ 0 h 221"/>
                  <a:gd name="T78" fmla="*/ 308 w 682"/>
                  <a:gd name="T79" fmla="*/ 0 h 221"/>
                  <a:gd name="T80" fmla="*/ 316 w 682"/>
                  <a:gd name="T81" fmla="*/ 0 h 221"/>
                  <a:gd name="T82" fmla="*/ 324 w 682"/>
                  <a:gd name="T83" fmla="*/ 0 h 221"/>
                  <a:gd name="T84" fmla="*/ 331 w 682"/>
                  <a:gd name="T85" fmla="*/ 0 h 221"/>
                  <a:gd name="T86" fmla="*/ 340 w 682"/>
                  <a:gd name="T87" fmla="*/ 0 h 22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96" y="191"/>
                    </a:lnTo>
                    <a:lnTo>
                      <a:pt x="96" y="127"/>
                    </a:lnTo>
                    <a:lnTo>
                      <a:pt x="111" y="110"/>
                    </a:lnTo>
                    <a:lnTo>
                      <a:pt x="111" y="81"/>
                    </a:lnTo>
                    <a:lnTo>
                      <a:pt x="143" y="48"/>
                    </a:lnTo>
                    <a:lnTo>
                      <a:pt x="143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5" name="Freeform 97">
                <a:extLst>
                  <a:ext uri="{FF2B5EF4-FFF2-40B4-BE49-F238E27FC236}">
                    <a16:creationId xmlns:a16="http://schemas.microsoft.com/office/drawing/2014/main" id="{4A443561-B966-4B32-A7FE-A8ADA2E2A7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84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06 h 426"/>
                  <a:gd name="T4" fmla="*/ 15 w 680"/>
                  <a:gd name="T5" fmla="*/ 206 h 426"/>
                  <a:gd name="T6" fmla="*/ 24 w 680"/>
                  <a:gd name="T7" fmla="*/ 206 h 426"/>
                  <a:gd name="T8" fmla="*/ 31 w 680"/>
                  <a:gd name="T9" fmla="*/ 206 h 426"/>
                  <a:gd name="T10" fmla="*/ 39 w 680"/>
                  <a:gd name="T11" fmla="*/ 213 h 426"/>
                  <a:gd name="T12" fmla="*/ 39 w 680"/>
                  <a:gd name="T13" fmla="*/ 206 h 426"/>
                  <a:gd name="T14" fmla="*/ 39 w 680"/>
                  <a:gd name="T15" fmla="*/ 213 h 426"/>
                  <a:gd name="T16" fmla="*/ 47 w 680"/>
                  <a:gd name="T17" fmla="*/ 206 h 426"/>
                  <a:gd name="T18" fmla="*/ 47 w 680"/>
                  <a:gd name="T19" fmla="*/ 182 h 426"/>
                  <a:gd name="T20" fmla="*/ 55 w 680"/>
                  <a:gd name="T21" fmla="*/ 174 h 426"/>
                  <a:gd name="T22" fmla="*/ 55 w 680"/>
                  <a:gd name="T23" fmla="*/ 103 h 426"/>
                  <a:gd name="T24" fmla="*/ 63 w 680"/>
                  <a:gd name="T25" fmla="*/ 95 h 426"/>
                  <a:gd name="T26" fmla="*/ 63 w 680"/>
                  <a:gd name="T27" fmla="*/ 56 h 426"/>
                  <a:gd name="T28" fmla="*/ 71 w 680"/>
                  <a:gd name="T29" fmla="*/ 47 h 426"/>
                  <a:gd name="T30" fmla="*/ 71 w 680"/>
                  <a:gd name="T31" fmla="*/ 40 h 426"/>
                  <a:gd name="T32" fmla="*/ 79 w 680"/>
                  <a:gd name="T33" fmla="*/ 33 h 426"/>
                  <a:gd name="T34" fmla="*/ 79 w 680"/>
                  <a:gd name="T35" fmla="*/ 17 h 426"/>
                  <a:gd name="T36" fmla="*/ 87 w 680"/>
                  <a:gd name="T37" fmla="*/ 8 h 426"/>
                  <a:gd name="T38" fmla="*/ 94 w 680"/>
                  <a:gd name="T39" fmla="*/ 8 h 426"/>
                  <a:gd name="T40" fmla="*/ 102 w 680"/>
                  <a:gd name="T41" fmla="*/ 8 h 426"/>
                  <a:gd name="T42" fmla="*/ 110 w 680"/>
                  <a:gd name="T43" fmla="*/ 0 h 426"/>
                  <a:gd name="T44" fmla="*/ 110 w 680"/>
                  <a:gd name="T45" fmla="*/ 8 h 426"/>
                  <a:gd name="T46" fmla="*/ 110 w 680"/>
                  <a:gd name="T47" fmla="*/ 0 h 426"/>
                  <a:gd name="T48" fmla="*/ 118 w 680"/>
                  <a:gd name="T49" fmla="*/ 0 h 426"/>
                  <a:gd name="T50" fmla="*/ 135 w 680"/>
                  <a:gd name="T51" fmla="*/ 0 h 426"/>
                  <a:gd name="T52" fmla="*/ 142 w 680"/>
                  <a:gd name="T53" fmla="*/ 8 h 426"/>
                  <a:gd name="T54" fmla="*/ 149 w 680"/>
                  <a:gd name="T55" fmla="*/ 8 h 426"/>
                  <a:gd name="T56" fmla="*/ 158 w 680"/>
                  <a:gd name="T57" fmla="*/ 8 h 426"/>
                  <a:gd name="T58" fmla="*/ 166 w 680"/>
                  <a:gd name="T59" fmla="*/ 8 h 426"/>
                  <a:gd name="T60" fmla="*/ 173 w 680"/>
                  <a:gd name="T61" fmla="*/ 8 h 426"/>
                  <a:gd name="T62" fmla="*/ 181 w 680"/>
                  <a:gd name="T63" fmla="*/ 8 h 426"/>
                  <a:gd name="T64" fmla="*/ 189 w 680"/>
                  <a:gd name="T65" fmla="*/ 8 h 426"/>
                  <a:gd name="T66" fmla="*/ 197 w 680"/>
                  <a:gd name="T67" fmla="*/ 8 h 426"/>
                  <a:gd name="T68" fmla="*/ 204 w 680"/>
                  <a:gd name="T69" fmla="*/ 8 h 426"/>
                  <a:gd name="T70" fmla="*/ 220 w 680"/>
                  <a:gd name="T71" fmla="*/ 8 h 426"/>
                  <a:gd name="T72" fmla="*/ 212 w 680"/>
                  <a:gd name="T73" fmla="*/ 8 h 426"/>
                  <a:gd name="T74" fmla="*/ 220 w 680"/>
                  <a:gd name="T75" fmla="*/ 17 h 426"/>
                  <a:gd name="T76" fmla="*/ 236 w 680"/>
                  <a:gd name="T77" fmla="*/ 17 h 426"/>
                  <a:gd name="T78" fmla="*/ 229 w 680"/>
                  <a:gd name="T79" fmla="*/ 17 h 426"/>
                  <a:gd name="T80" fmla="*/ 236 w 680"/>
                  <a:gd name="T81" fmla="*/ 17 h 426"/>
                  <a:gd name="T82" fmla="*/ 245 w 680"/>
                  <a:gd name="T83" fmla="*/ 17 h 426"/>
                  <a:gd name="T84" fmla="*/ 252 w 680"/>
                  <a:gd name="T85" fmla="*/ 17 h 426"/>
                  <a:gd name="T86" fmla="*/ 260 w 680"/>
                  <a:gd name="T87" fmla="*/ 17 h 426"/>
                  <a:gd name="T88" fmla="*/ 268 w 680"/>
                  <a:gd name="T89" fmla="*/ 17 h 426"/>
                  <a:gd name="T90" fmla="*/ 276 w 680"/>
                  <a:gd name="T91" fmla="*/ 17 h 426"/>
                  <a:gd name="T92" fmla="*/ 291 w 680"/>
                  <a:gd name="T93" fmla="*/ 17 h 426"/>
                  <a:gd name="T94" fmla="*/ 284 w 680"/>
                  <a:gd name="T95" fmla="*/ 17 h 426"/>
                  <a:gd name="T96" fmla="*/ 291 w 680"/>
                  <a:gd name="T97" fmla="*/ 24 h 426"/>
                  <a:gd name="T98" fmla="*/ 300 w 680"/>
                  <a:gd name="T99" fmla="*/ 24 h 426"/>
                  <a:gd name="T100" fmla="*/ 307 w 680"/>
                  <a:gd name="T101" fmla="*/ 24 h 426"/>
                  <a:gd name="T102" fmla="*/ 315 w 680"/>
                  <a:gd name="T103" fmla="*/ 24 h 426"/>
                  <a:gd name="T104" fmla="*/ 323 w 680"/>
                  <a:gd name="T105" fmla="*/ 24 h 426"/>
                  <a:gd name="T106" fmla="*/ 331 w 680"/>
                  <a:gd name="T107" fmla="*/ 24 h 426"/>
                  <a:gd name="T108" fmla="*/ 339 w 680"/>
                  <a:gd name="T109" fmla="*/ 24 h 4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11"/>
                    </a:lnTo>
                    <a:lnTo>
                      <a:pt x="31" y="411"/>
                    </a:lnTo>
                    <a:lnTo>
                      <a:pt x="49" y="411"/>
                    </a:lnTo>
                    <a:lnTo>
                      <a:pt x="63" y="411"/>
                    </a:lnTo>
                    <a:lnTo>
                      <a:pt x="78" y="426"/>
                    </a:lnTo>
                    <a:lnTo>
                      <a:pt x="78" y="411"/>
                    </a:lnTo>
                    <a:lnTo>
                      <a:pt x="78" y="426"/>
                    </a:lnTo>
                    <a:lnTo>
                      <a:pt x="94" y="411"/>
                    </a:lnTo>
                    <a:lnTo>
                      <a:pt x="94" y="364"/>
                    </a:lnTo>
                    <a:lnTo>
                      <a:pt x="111" y="348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11"/>
                    </a:lnTo>
                    <a:lnTo>
                      <a:pt x="142" y="94"/>
                    </a:lnTo>
                    <a:lnTo>
                      <a:pt x="142" y="80"/>
                    </a:lnTo>
                    <a:lnTo>
                      <a:pt x="159" y="65"/>
                    </a:lnTo>
                    <a:lnTo>
                      <a:pt x="159" y="33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70" y="0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42" y="16"/>
                    </a:lnTo>
                    <a:lnTo>
                      <a:pt x="426" y="16"/>
                    </a:lnTo>
                    <a:lnTo>
                      <a:pt x="442" y="33"/>
                    </a:lnTo>
                    <a:lnTo>
                      <a:pt x="473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84" y="33"/>
                    </a:lnTo>
                    <a:lnTo>
                      <a:pt x="569" y="33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6" name="Freeform 98">
                <a:extLst>
                  <a:ext uri="{FF2B5EF4-FFF2-40B4-BE49-F238E27FC236}">
                    <a16:creationId xmlns:a16="http://schemas.microsoft.com/office/drawing/2014/main" id="{06E6AF4F-AA02-422E-A424-E2BBD903C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79"/>
                <a:ext cx="348" cy="213"/>
              </a:xfrm>
              <a:custGeom>
                <a:avLst/>
                <a:gdLst>
                  <a:gd name="T0" fmla="*/ 0 w 696"/>
                  <a:gd name="T1" fmla="*/ 204 h 428"/>
                  <a:gd name="T2" fmla="*/ 9 w 696"/>
                  <a:gd name="T3" fmla="*/ 213 h 428"/>
                  <a:gd name="T4" fmla="*/ 17 w 696"/>
                  <a:gd name="T5" fmla="*/ 213 h 428"/>
                  <a:gd name="T6" fmla="*/ 25 w 696"/>
                  <a:gd name="T7" fmla="*/ 213 h 428"/>
                  <a:gd name="T8" fmla="*/ 32 w 696"/>
                  <a:gd name="T9" fmla="*/ 213 h 428"/>
                  <a:gd name="T10" fmla="*/ 41 w 696"/>
                  <a:gd name="T11" fmla="*/ 213 h 428"/>
                  <a:gd name="T12" fmla="*/ 48 w 696"/>
                  <a:gd name="T13" fmla="*/ 204 h 428"/>
                  <a:gd name="T14" fmla="*/ 48 w 696"/>
                  <a:gd name="T15" fmla="*/ 181 h 428"/>
                  <a:gd name="T16" fmla="*/ 56 w 696"/>
                  <a:gd name="T17" fmla="*/ 173 h 428"/>
                  <a:gd name="T18" fmla="*/ 56 w 696"/>
                  <a:gd name="T19" fmla="*/ 94 h 428"/>
                  <a:gd name="T20" fmla="*/ 64 w 696"/>
                  <a:gd name="T21" fmla="*/ 87 h 428"/>
                  <a:gd name="T22" fmla="*/ 64 w 696"/>
                  <a:gd name="T23" fmla="*/ 39 h 428"/>
                  <a:gd name="T24" fmla="*/ 72 w 696"/>
                  <a:gd name="T25" fmla="*/ 32 h 428"/>
                  <a:gd name="T26" fmla="*/ 72 w 696"/>
                  <a:gd name="T27" fmla="*/ 15 h 428"/>
                  <a:gd name="T28" fmla="*/ 80 w 696"/>
                  <a:gd name="T29" fmla="*/ 7 h 428"/>
                  <a:gd name="T30" fmla="*/ 87 w 696"/>
                  <a:gd name="T31" fmla="*/ 0 h 428"/>
                  <a:gd name="T32" fmla="*/ 87 w 696"/>
                  <a:gd name="T33" fmla="*/ 7 h 428"/>
                  <a:gd name="T34" fmla="*/ 104 w 696"/>
                  <a:gd name="T35" fmla="*/ 0 h 428"/>
                  <a:gd name="T36" fmla="*/ 111 w 696"/>
                  <a:gd name="T37" fmla="*/ 0 h 428"/>
                  <a:gd name="T38" fmla="*/ 119 w 696"/>
                  <a:gd name="T39" fmla="*/ 0 h 428"/>
                  <a:gd name="T40" fmla="*/ 127 w 696"/>
                  <a:gd name="T41" fmla="*/ 0 h 428"/>
                  <a:gd name="T42" fmla="*/ 135 w 696"/>
                  <a:gd name="T43" fmla="*/ 7 h 428"/>
                  <a:gd name="T44" fmla="*/ 135 w 696"/>
                  <a:gd name="T45" fmla="*/ 0 h 428"/>
                  <a:gd name="T46" fmla="*/ 135 w 696"/>
                  <a:gd name="T47" fmla="*/ 7 h 428"/>
                  <a:gd name="T48" fmla="*/ 152 w 696"/>
                  <a:gd name="T49" fmla="*/ 7 h 428"/>
                  <a:gd name="T50" fmla="*/ 143 w 696"/>
                  <a:gd name="T51" fmla="*/ 7 h 428"/>
                  <a:gd name="T52" fmla="*/ 152 w 696"/>
                  <a:gd name="T53" fmla="*/ 7 h 428"/>
                  <a:gd name="T54" fmla="*/ 159 w 696"/>
                  <a:gd name="T55" fmla="*/ 7 h 428"/>
                  <a:gd name="T56" fmla="*/ 166 w 696"/>
                  <a:gd name="T57" fmla="*/ 7 h 428"/>
                  <a:gd name="T58" fmla="*/ 174 w 696"/>
                  <a:gd name="T59" fmla="*/ 7 h 428"/>
                  <a:gd name="T60" fmla="*/ 183 w 696"/>
                  <a:gd name="T61" fmla="*/ 7 h 428"/>
                  <a:gd name="T62" fmla="*/ 191 w 696"/>
                  <a:gd name="T63" fmla="*/ 7 h 428"/>
                  <a:gd name="T64" fmla="*/ 198 w 696"/>
                  <a:gd name="T65" fmla="*/ 7 h 428"/>
                  <a:gd name="T66" fmla="*/ 214 w 696"/>
                  <a:gd name="T67" fmla="*/ 7 h 428"/>
                  <a:gd name="T68" fmla="*/ 207 w 696"/>
                  <a:gd name="T69" fmla="*/ 7 h 428"/>
                  <a:gd name="T70" fmla="*/ 214 w 696"/>
                  <a:gd name="T71" fmla="*/ 7 h 428"/>
                  <a:gd name="T72" fmla="*/ 230 w 696"/>
                  <a:gd name="T73" fmla="*/ 7 h 428"/>
                  <a:gd name="T74" fmla="*/ 222 w 696"/>
                  <a:gd name="T75" fmla="*/ 7 h 428"/>
                  <a:gd name="T76" fmla="*/ 230 w 696"/>
                  <a:gd name="T77" fmla="*/ 15 h 428"/>
                  <a:gd name="T78" fmla="*/ 238 w 696"/>
                  <a:gd name="T79" fmla="*/ 15 h 428"/>
                  <a:gd name="T80" fmla="*/ 246 w 696"/>
                  <a:gd name="T81" fmla="*/ 15 h 428"/>
                  <a:gd name="T82" fmla="*/ 253 w 696"/>
                  <a:gd name="T83" fmla="*/ 15 h 428"/>
                  <a:gd name="T84" fmla="*/ 262 w 696"/>
                  <a:gd name="T85" fmla="*/ 15 h 428"/>
                  <a:gd name="T86" fmla="*/ 269 w 696"/>
                  <a:gd name="T87" fmla="*/ 15 h 428"/>
                  <a:gd name="T88" fmla="*/ 277 w 696"/>
                  <a:gd name="T89" fmla="*/ 15 h 428"/>
                  <a:gd name="T90" fmla="*/ 285 w 696"/>
                  <a:gd name="T91" fmla="*/ 15 h 428"/>
                  <a:gd name="T92" fmla="*/ 293 w 696"/>
                  <a:gd name="T93" fmla="*/ 15 h 428"/>
                  <a:gd name="T94" fmla="*/ 301 w 696"/>
                  <a:gd name="T95" fmla="*/ 15 h 428"/>
                  <a:gd name="T96" fmla="*/ 309 w 696"/>
                  <a:gd name="T97" fmla="*/ 23 h 428"/>
                  <a:gd name="T98" fmla="*/ 317 w 696"/>
                  <a:gd name="T99" fmla="*/ 15 h 428"/>
                  <a:gd name="T100" fmla="*/ 325 w 696"/>
                  <a:gd name="T101" fmla="*/ 23 h 428"/>
                  <a:gd name="T102" fmla="*/ 325 w 696"/>
                  <a:gd name="T103" fmla="*/ 15 h 428"/>
                  <a:gd name="T104" fmla="*/ 325 w 696"/>
                  <a:gd name="T105" fmla="*/ 23 h 428"/>
                  <a:gd name="T106" fmla="*/ 332 w 696"/>
                  <a:gd name="T107" fmla="*/ 15 h 428"/>
                  <a:gd name="T108" fmla="*/ 332 w 696"/>
                  <a:gd name="T109" fmla="*/ 23 h 428"/>
                  <a:gd name="T110" fmla="*/ 332 w 696"/>
                  <a:gd name="T111" fmla="*/ 15 h 428"/>
                  <a:gd name="T112" fmla="*/ 340 w 696"/>
                  <a:gd name="T113" fmla="*/ 23 h 428"/>
                  <a:gd name="T114" fmla="*/ 348 w 696"/>
                  <a:gd name="T115" fmla="*/ 23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96" h="428">
                    <a:moveTo>
                      <a:pt x="0" y="410"/>
                    </a:moveTo>
                    <a:lnTo>
                      <a:pt x="17" y="428"/>
                    </a:lnTo>
                    <a:lnTo>
                      <a:pt x="33" y="428"/>
                    </a:lnTo>
                    <a:lnTo>
                      <a:pt x="49" y="428"/>
                    </a:lnTo>
                    <a:lnTo>
                      <a:pt x="64" y="428"/>
                    </a:lnTo>
                    <a:lnTo>
                      <a:pt x="81" y="428"/>
                    </a:lnTo>
                    <a:lnTo>
                      <a:pt x="96" y="410"/>
                    </a:lnTo>
                    <a:lnTo>
                      <a:pt x="96" y="363"/>
                    </a:lnTo>
                    <a:lnTo>
                      <a:pt x="111" y="347"/>
                    </a:lnTo>
                    <a:lnTo>
                      <a:pt x="111" y="189"/>
                    </a:lnTo>
                    <a:lnTo>
                      <a:pt x="127" y="174"/>
                    </a:lnTo>
                    <a:lnTo>
                      <a:pt x="127" y="78"/>
                    </a:lnTo>
                    <a:lnTo>
                      <a:pt x="143" y="64"/>
                    </a:lnTo>
                    <a:lnTo>
                      <a:pt x="143" y="31"/>
                    </a:lnTo>
                    <a:lnTo>
                      <a:pt x="160" y="15"/>
                    </a:lnTo>
                    <a:lnTo>
                      <a:pt x="174" y="0"/>
                    </a:lnTo>
                    <a:lnTo>
                      <a:pt x="174" y="15"/>
                    </a:lnTo>
                    <a:lnTo>
                      <a:pt x="207" y="0"/>
                    </a:lnTo>
                    <a:lnTo>
                      <a:pt x="221" y="0"/>
                    </a:lnTo>
                    <a:lnTo>
                      <a:pt x="238" y="0"/>
                    </a:lnTo>
                    <a:lnTo>
                      <a:pt x="254" y="0"/>
                    </a:lnTo>
                    <a:lnTo>
                      <a:pt x="270" y="15"/>
                    </a:lnTo>
                    <a:lnTo>
                      <a:pt x="270" y="0"/>
                    </a:lnTo>
                    <a:lnTo>
                      <a:pt x="270" y="15"/>
                    </a:lnTo>
                    <a:lnTo>
                      <a:pt x="303" y="15"/>
                    </a:lnTo>
                    <a:lnTo>
                      <a:pt x="285" y="15"/>
                    </a:lnTo>
                    <a:lnTo>
                      <a:pt x="303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5" y="15"/>
                    </a:lnTo>
                    <a:lnTo>
                      <a:pt x="381" y="15"/>
                    </a:lnTo>
                    <a:lnTo>
                      <a:pt x="395" y="15"/>
                    </a:lnTo>
                    <a:lnTo>
                      <a:pt x="428" y="15"/>
                    </a:lnTo>
                    <a:lnTo>
                      <a:pt x="413" y="15"/>
                    </a:lnTo>
                    <a:lnTo>
                      <a:pt x="428" y="15"/>
                    </a:lnTo>
                    <a:lnTo>
                      <a:pt x="459" y="15"/>
                    </a:lnTo>
                    <a:lnTo>
                      <a:pt x="443" y="15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4" y="31"/>
                    </a:lnTo>
                    <a:lnTo>
                      <a:pt x="538" y="31"/>
                    </a:lnTo>
                    <a:lnTo>
                      <a:pt x="553" y="31"/>
                    </a:lnTo>
                    <a:lnTo>
                      <a:pt x="569" y="31"/>
                    </a:lnTo>
                    <a:lnTo>
                      <a:pt x="586" y="31"/>
                    </a:lnTo>
                    <a:lnTo>
                      <a:pt x="602" y="31"/>
                    </a:lnTo>
                    <a:lnTo>
                      <a:pt x="617" y="47"/>
                    </a:lnTo>
                    <a:lnTo>
                      <a:pt x="634" y="31"/>
                    </a:lnTo>
                    <a:lnTo>
                      <a:pt x="649" y="47"/>
                    </a:lnTo>
                    <a:lnTo>
                      <a:pt x="649" y="31"/>
                    </a:lnTo>
                    <a:lnTo>
                      <a:pt x="649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64" y="31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7" name="Freeform 99">
                <a:extLst>
                  <a:ext uri="{FF2B5EF4-FFF2-40B4-BE49-F238E27FC236}">
                    <a16:creationId xmlns:a16="http://schemas.microsoft.com/office/drawing/2014/main" id="{CFA4DEAF-3F77-479A-B720-A11A511B6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10"/>
                <a:ext cx="339" cy="190"/>
              </a:xfrm>
              <a:custGeom>
                <a:avLst/>
                <a:gdLst>
                  <a:gd name="T0" fmla="*/ 0 w 678"/>
                  <a:gd name="T1" fmla="*/ 173 h 379"/>
                  <a:gd name="T2" fmla="*/ 8 w 678"/>
                  <a:gd name="T3" fmla="*/ 173 h 379"/>
                  <a:gd name="T4" fmla="*/ 16 w 678"/>
                  <a:gd name="T5" fmla="*/ 181 h 379"/>
                  <a:gd name="T6" fmla="*/ 16 w 678"/>
                  <a:gd name="T7" fmla="*/ 173 h 379"/>
                  <a:gd name="T8" fmla="*/ 24 w 678"/>
                  <a:gd name="T9" fmla="*/ 181 h 379"/>
                  <a:gd name="T10" fmla="*/ 24 w 678"/>
                  <a:gd name="T11" fmla="*/ 173 h 379"/>
                  <a:gd name="T12" fmla="*/ 24 w 678"/>
                  <a:gd name="T13" fmla="*/ 181 h 379"/>
                  <a:gd name="T14" fmla="*/ 39 w 678"/>
                  <a:gd name="T15" fmla="*/ 181 h 379"/>
                  <a:gd name="T16" fmla="*/ 39 w 678"/>
                  <a:gd name="T17" fmla="*/ 190 h 379"/>
                  <a:gd name="T18" fmla="*/ 39 w 678"/>
                  <a:gd name="T19" fmla="*/ 181 h 379"/>
                  <a:gd name="T20" fmla="*/ 47 w 678"/>
                  <a:gd name="T21" fmla="*/ 173 h 379"/>
                  <a:gd name="T22" fmla="*/ 47 w 678"/>
                  <a:gd name="T23" fmla="*/ 111 h 379"/>
                  <a:gd name="T24" fmla="*/ 56 w 678"/>
                  <a:gd name="T25" fmla="*/ 103 h 379"/>
                  <a:gd name="T26" fmla="*/ 56 w 678"/>
                  <a:gd name="T27" fmla="*/ 63 h 379"/>
                  <a:gd name="T28" fmla="*/ 63 w 678"/>
                  <a:gd name="T29" fmla="*/ 55 h 379"/>
                  <a:gd name="T30" fmla="*/ 63 w 678"/>
                  <a:gd name="T31" fmla="*/ 31 h 379"/>
                  <a:gd name="T32" fmla="*/ 79 w 678"/>
                  <a:gd name="T33" fmla="*/ 16 h 379"/>
                  <a:gd name="T34" fmla="*/ 79 w 678"/>
                  <a:gd name="T35" fmla="*/ 7 h 379"/>
                  <a:gd name="T36" fmla="*/ 87 w 678"/>
                  <a:gd name="T37" fmla="*/ 7 h 379"/>
                  <a:gd name="T38" fmla="*/ 95 w 678"/>
                  <a:gd name="T39" fmla="*/ 7 h 379"/>
                  <a:gd name="T40" fmla="*/ 103 w 678"/>
                  <a:gd name="T41" fmla="*/ 0 h 379"/>
                  <a:gd name="T42" fmla="*/ 103 w 678"/>
                  <a:gd name="T43" fmla="*/ 7 h 379"/>
                  <a:gd name="T44" fmla="*/ 111 w 678"/>
                  <a:gd name="T45" fmla="*/ 7 h 379"/>
                  <a:gd name="T46" fmla="*/ 118 w 678"/>
                  <a:gd name="T47" fmla="*/ 0 h 379"/>
                  <a:gd name="T48" fmla="*/ 126 w 678"/>
                  <a:gd name="T49" fmla="*/ 0 h 379"/>
                  <a:gd name="T50" fmla="*/ 134 w 678"/>
                  <a:gd name="T51" fmla="*/ 7 h 379"/>
                  <a:gd name="T52" fmla="*/ 143 w 678"/>
                  <a:gd name="T53" fmla="*/ 0 h 379"/>
                  <a:gd name="T54" fmla="*/ 143 w 678"/>
                  <a:gd name="T55" fmla="*/ 7 h 379"/>
                  <a:gd name="T56" fmla="*/ 143 w 678"/>
                  <a:gd name="T57" fmla="*/ 0 h 379"/>
                  <a:gd name="T58" fmla="*/ 150 w 678"/>
                  <a:gd name="T59" fmla="*/ 0 h 379"/>
                  <a:gd name="T60" fmla="*/ 166 w 678"/>
                  <a:gd name="T61" fmla="*/ 0 h 379"/>
                  <a:gd name="T62" fmla="*/ 158 w 678"/>
                  <a:gd name="T63" fmla="*/ 0 h 379"/>
                  <a:gd name="T64" fmla="*/ 166 w 678"/>
                  <a:gd name="T65" fmla="*/ 0 h 379"/>
                  <a:gd name="T66" fmla="*/ 174 w 678"/>
                  <a:gd name="T67" fmla="*/ 0 h 379"/>
                  <a:gd name="T68" fmla="*/ 182 w 678"/>
                  <a:gd name="T69" fmla="*/ 7 h 379"/>
                  <a:gd name="T70" fmla="*/ 182 w 678"/>
                  <a:gd name="T71" fmla="*/ 0 h 379"/>
                  <a:gd name="T72" fmla="*/ 190 w 678"/>
                  <a:gd name="T73" fmla="*/ 7 h 379"/>
                  <a:gd name="T74" fmla="*/ 198 w 678"/>
                  <a:gd name="T75" fmla="*/ 7 h 379"/>
                  <a:gd name="T76" fmla="*/ 205 w 678"/>
                  <a:gd name="T77" fmla="*/ 7 h 379"/>
                  <a:gd name="T78" fmla="*/ 213 w 678"/>
                  <a:gd name="T79" fmla="*/ 7 h 379"/>
                  <a:gd name="T80" fmla="*/ 221 w 678"/>
                  <a:gd name="T81" fmla="*/ 7 h 379"/>
                  <a:gd name="T82" fmla="*/ 229 w 678"/>
                  <a:gd name="T83" fmla="*/ 7 h 379"/>
                  <a:gd name="T84" fmla="*/ 237 w 678"/>
                  <a:gd name="T85" fmla="*/ 7 h 379"/>
                  <a:gd name="T86" fmla="*/ 245 w 678"/>
                  <a:gd name="T87" fmla="*/ 7 h 379"/>
                  <a:gd name="T88" fmla="*/ 253 w 678"/>
                  <a:gd name="T89" fmla="*/ 7 h 379"/>
                  <a:gd name="T90" fmla="*/ 261 w 678"/>
                  <a:gd name="T91" fmla="*/ 7 h 379"/>
                  <a:gd name="T92" fmla="*/ 277 w 678"/>
                  <a:gd name="T93" fmla="*/ 7 h 379"/>
                  <a:gd name="T94" fmla="*/ 277 w 678"/>
                  <a:gd name="T95" fmla="*/ 16 h 379"/>
                  <a:gd name="T96" fmla="*/ 277 w 678"/>
                  <a:gd name="T97" fmla="*/ 7 h 379"/>
                  <a:gd name="T98" fmla="*/ 292 w 678"/>
                  <a:gd name="T99" fmla="*/ 7 h 379"/>
                  <a:gd name="T100" fmla="*/ 300 w 678"/>
                  <a:gd name="T101" fmla="*/ 16 h 379"/>
                  <a:gd name="T102" fmla="*/ 300 w 678"/>
                  <a:gd name="T103" fmla="*/ 7 h 379"/>
                  <a:gd name="T104" fmla="*/ 308 w 678"/>
                  <a:gd name="T105" fmla="*/ 16 h 379"/>
                  <a:gd name="T106" fmla="*/ 308 w 678"/>
                  <a:gd name="T107" fmla="*/ 7 h 379"/>
                  <a:gd name="T108" fmla="*/ 308 w 678"/>
                  <a:gd name="T109" fmla="*/ 16 h 379"/>
                  <a:gd name="T110" fmla="*/ 316 w 678"/>
                  <a:gd name="T111" fmla="*/ 7 h 379"/>
                  <a:gd name="T112" fmla="*/ 316 w 678"/>
                  <a:gd name="T113" fmla="*/ 16 h 379"/>
                  <a:gd name="T114" fmla="*/ 324 w 678"/>
                  <a:gd name="T115" fmla="*/ 16 h 379"/>
                  <a:gd name="T116" fmla="*/ 332 w 678"/>
                  <a:gd name="T117" fmla="*/ 16 h 379"/>
                  <a:gd name="T118" fmla="*/ 339 w 678"/>
                  <a:gd name="T119" fmla="*/ 16 h 3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8" h="379">
                    <a:moveTo>
                      <a:pt x="0" y="346"/>
                    </a:moveTo>
                    <a:lnTo>
                      <a:pt x="15" y="346"/>
                    </a:lnTo>
                    <a:lnTo>
                      <a:pt x="31" y="362"/>
                    </a:lnTo>
                    <a:lnTo>
                      <a:pt x="31" y="346"/>
                    </a:lnTo>
                    <a:lnTo>
                      <a:pt x="47" y="362"/>
                    </a:lnTo>
                    <a:lnTo>
                      <a:pt x="47" y="346"/>
                    </a:lnTo>
                    <a:lnTo>
                      <a:pt x="47" y="362"/>
                    </a:lnTo>
                    <a:lnTo>
                      <a:pt x="78" y="362"/>
                    </a:lnTo>
                    <a:lnTo>
                      <a:pt x="78" y="379"/>
                    </a:lnTo>
                    <a:lnTo>
                      <a:pt x="78" y="362"/>
                    </a:lnTo>
                    <a:lnTo>
                      <a:pt x="94" y="346"/>
                    </a:lnTo>
                    <a:lnTo>
                      <a:pt x="94" y="221"/>
                    </a:lnTo>
                    <a:lnTo>
                      <a:pt x="111" y="205"/>
                    </a:lnTo>
                    <a:lnTo>
                      <a:pt x="111" y="125"/>
                    </a:lnTo>
                    <a:lnTo>
                      <a:pt x="125" y="110"/>
                    </a:lnTo>
                    <a:lnTo>
                      <a:pt x="125" y="62"/>
                    </a:lnTo>
                    <a:lnTo>
                      <a:pt x="158" y="31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0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14"/>
                    </a:lnTo>
                    <a:lnTo>
                      <a:pt x="285" y="0"/>
                    </a:lnTo>
                    <a:lnTo>
                      <a:pt x="285" y="14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32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14"/>
                    </a:lnTo>
                    <a:lnTo>
                      <a:pt x="363" y="0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0" y="14"/>
                    </a:lnTo>
                    <a:lnTo>
                      <a:pt x="426" y="14"/>
                    </a:lnTo>
                    <a:lnTo>
                      <a:pt x="442" y="14"/>
                    </a:lnTo>
                    <a:lnTo>
                      <a:pt x="457" y="14"/>
                    </a:lnTo>
                    <a:lnTo>
                      <a:pt x="473" y="14"/>
                    </a:lnTo>
                    <a:lnTo>
                      <a:pt x="490" y="14"/>
                    </a:lnTo>
                    <a:lnTo>
                      <a:pt x="506" y="14"/>
                    </a:lnTo>
                    <a:lnTo>
                      <a:pt x="521" y="14"/>
                    </a:lnTo>
                    <a:lnTo>
                      <a:pt x="553" y="14"/>
                    </a:lnTo>
                    <a:lnTo>
                      <a:pt x="553" y="31"/>
                    </a:lnTo>
                    <a:lnTo>
                      <a:pt x="553" y="14"/>
                    </a:lnTo>
                    <a:lnTo>
                      <a:pt x="584" y="14"/>
                    </a:lnTo>
                    <a:lnTo>
                      <a:pt x="600" y="31"/>
                    </a:lnTo>
                    <a:lnTo>
                      <a:pt x="600" y="14"/>
                    </a:lnTo>
                    <a:lnTo>
                      <a:pt x="616" y="31"/>
                    </a:lnTo>
                    <a:lnTo>
                      <a:pt x="616" y="14"/>
                    </a:lnTo>
                    <a:lnTo>
                      <a:pt x="616" y="31"/>
                    </a:lnTo>
                    <a:lnTo>
                      <a:pt x="631" y="14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8" name="Freeform 100">
                <a:extLst>
                  <a:ext uri="{FF2B5EF4-FFF2-40B4-BE49-F238E27FC236}">
                    <a16:creationId xmlns:a16="http://schemas.microsoft.com/office/drawing/2014/main" id="{A9794B2E-50B1-4B00-801C-94A9C1C6B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532"/>
                <a:ext cx="331" cy="244"/>
              </a:xfrm>
              <a:custGeom>
                <a:avLst/>
                <a:gdLst>
                  <a:gd name="T0" fmla="*/ 0 w 664"/>
                  <a:gd name="T1" fmla="*/ 0 h 490"/>
                  <a:gd name="T2" fmla="*/ 0 w 664"/>
                  <a:gd name="T3" fmla="*/ 0 h 490"/>
                  <a:gd name="T4" fmla="*/ 8 w 664"/>
                  <a:gd name="T5" fmla="*/ 0 h 490"/>
                  <a:gd name="T6" fmla="*/ 15 w 664"/>
                  <a:gd name="T7" fmla="*/ 0 h 490"/>
                  <a:gd name="T8" fmla="*/ 24 w 664"/>
                  <a:gd name="T9" fmla="*/ 0 h 490"/>
                  <a:gd name="T10" fmla="*/ 32 w 664"/>
                  <a:gd name="T11" fmla="*/ 0 h 490"/>
                  <a:gd name="T12" fmla="*/ 40 w 664"/>
                  <a:gd name="T13" fmla="*/ 15 h 490"/>
                  <a:gd name="T14" fmla="*/ 40 w 664"/>
                  <a:gd name="T15" fmla="*/ 79 h 490"/>
                  <a:gd name="T16" fmla="*/ 47 w 664"/>
                  <a:gd name="T17" fmla="*/ 87 h 490"/>
                  <a:gd name="T18" fmla="*/ 47 w 664"/>
                  <a:gd name="T19" fmla="*/ 157 h 490"/>
                  <a:gd name="T20" fmla="*/ 55 w 664"/>
                  <a:gd name="T21" fmla="*/ 165 h 490"/>
                  <a:gd name="T22" fmla="*/ 55 w 664"/>
                  <a:gd name="T23" fmla="*/ 197 h 490"/>
                  <a:gd name="T24" fmla="*/ 63 w 664"/>
                  <a:gd name="T25" fmla="*/ 205 h 490"/>
                  <a:gd name="T26" fmla="*/ 63 w 664"/>
                  <a:gd name="T27" fmla="*/ 221 h 490"/>
                  <a:gd name="T28" fmla="*/ 79 w 664"/>
                  <a:gd name="T29" fmla="*/ 236 h 490"/>
                  <a:gd name="T30" fmla="*/ 71 w 664"/>
                  <a:gd name="T31" fmla="*/ 236 h 490"/>
                  <a:gd name="T32" fmla="*/ 79 w 664"/>
                  <a:gd name="T33" fmla="*/ 236 h 490"/>
                  <a:gd name="T34" fmla="*/ 87 w 664"/>
                  <a:gd name="T35" fmla="*/ 244 h 490"/>
                  <a:gd name="T36" fmla="*/ 87 w 664"/>
                  <a:gd name="T37" fmla="*/ 236 h 490"/>
                  <a:gd name="T38" fmla="*/ 87 w 664"/>
                  <a:gd name="T39" fmla="*/ 244 h 490"/>
                  <a:gd name="T40" fmla="*/ 95 w 664"/>
                  <a:gd name="T41" fmla="*/ 244 h 490"/>
                  <a:gd name="T42" fmla="*/ 102 w 664"/>
                  <a:gd name="T43" fmla="*/ 244 h 490"/>
                  <a:gd name="T44" fmla="*/ 111 w 664"/>
                  <a:gd name="T45" fmla="*/ 244 h 490"/>
                  <a:gd name="T46" fmla="*/ 119 w 664"/>
                  <a:gd name="T47" fmla="*/ 244 h 490"/>
                  <a:gd name="T48" fmla="*/ 126 w 664"/>
                  <a:gd name="T49" fmla="*/ 244 h 490"/>
                  <a:gd name="T50" fmla="*/ 134 w 664"/>
                  <a:gd name="T51" fmla="*/ 244 h 490"/>
                  <a:gd name="T52" fmla="*/ 142 w 664"/>
                  <a:gd name="T53" fmla="*/ 244 h 490"/>
                  <a:gd name="T54" fmla="*/ 150 w 664"/>
                  <a:gd name="T55" fmla="*/ 244 h 490"/>
                  <a:gd name="T56" fmla="*/ 158 w 664"/>
                  <a:gd name="T57" fmla="*/ 236 h 490"/>
                  <a:gd name="T58" fmla="*/ 158 w 664"/>
                  <a:gd name="T59" fmla="*/ 244 h 490"/>
                  <a:gd name="T60" fmla="*/ 166 w 664"/>
                  <a:gd name="T61" fmla="*/ 236 h 490"/>
                  <a:gd name="T62" fmla="*/ 173 w 664"/>
                  <a:gd name="T63" fmla="*/ 236 h 490"/>
                  <a:gd name="T64" fmla="*/ 181 w 664"/>
                  <a:gd name="T65" fmla="*/ 236 h 490"/>
                  <a:gd name="T66" fmla="*/ 189 w 664"/>
                  <a:gd name="T67" fmla="*/ 236 h 490"/>
                  <a:gd name="T68" fmla="*/ 197 w 664"/>
                  <a:gd name="T69" fmla="*/ 236 h 490"/>
                  <a:gd name="T70" fmla="*/ 205 w 664"/>
                  <a:gd name="T71" fmla="*/ 236 h 490"/>
                  <a:gd name="T72" fmla="*/ 213 w 664"/>
                  <a:gd name="T73" fmla="*/ 236 h 490"/>
                  <a:gd name="T74" fmla="*/ 221 w 664"/>
                  <a:gd name="T75" fmla="*/ 236 h 490"/>
                  <a:gd name="T76" fmla="*/ 229 w 664"/>
                  <a:gd name="T77" fmla="*/ 236 h 490"/>
                  <a:gd name="T78" fmla="*/ 236 w 664"/>
                  <a:gd name="T79" fmla="*/ 236 h 490"/>
                  <a:gd name="T80" fmla="*/ 244 w 664"/>
                  <a:gd name="T81" fmla="*/ 236 h 490"/>
                  <a:gd name="T82" fmla="*/ 252 w 664"/>
                  <a:gd name="T83" fmla="*/ 229 h 490"/>
                  <a:gd name="T84" fmla="*/ 268 w 664"/>
                  <a:gd name="T85" fmla="*/ 229 h 490"/>
                  <a:gd name="T86" fmla="*/ 276 w 664"/>
                  <a:gd name="T87" fmla="*/ 229 h 490"/>
                  <a:gd name="T88" fmla="*/ 284 w 664"/>
                  <a:gd name="T89" fmla="*/ 229 h 490"/>
                  <a:gd name="T90" fmla="*/ 291 w 664"/>
                  <a:gd name="T91" fmla="*/ 229 h 490"/>
                  <a:gd name="T92" fmla="*/ 300 w 664"/>
                  <a:gd name="T93" fmla="*/ 229 h 490"/>
                  <a:gd name="T94" fmla="*/ 308 w 664"/>
                  <a:gd name="T95" fmla="*/ 229 h 490"/>
                  <a:gd name="T96" fmla="*/ 316 w 664"/>
                  <a:gd name="T97" fmla="*/ 229 h 490"/>
                  <a:gd name="T98" fmla="*/ 323 w 664"/>
                  <a:gd name="T99" fmla="*/ 229 h 490"/>
                  <a:gd name="T100" fmla="*/ 331 w 664"/>
                  <a:gd name="T101" fmla="*/ 229 h 4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64" h="490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31"/>
                    </a:lnTo>
                    <a:lnTo>
                      <a:pt x="80" y="158"/>
                    </a:lnTo>
                    <a:lnTo>
                      <a:pt x="95" y="174"/>
                    </a:lnTo>
                    <a:lnTo>
                      <a:pt x="95" y="316"/>
                    </a:lnTo>
                    <a:lnTo>
                      <a:pt x="111" y="332"/>
                    </a:lnTo>
                    <a:lnTo>
                      <a:pt x="111" y="395"/>
                    </a:lnTo>
                    <a:lnTo>
                      <a:pt x="127" y="412"/>
                    </a:lnTo>
                    <a:lnTo>
                      <a:pt x="127" y="443"/>
                    </a:lnTo>
                    <a:lnTo>
                      <a:pt x="158" y="473"/>
                    </a:lnTo>
                    <a:lnTo>
                      <a:pt x="142" y="473"/>
                    </a:lnTo>
                    <a:lnTo>
                      <a:pt x="158" y="473"/>
                    </a:lnTo>
                    <a:lnTo>
                      <a:pt x="174" y="490"/>
                    </a:lnTo>
                    <a:lnTo>
                      <a:pt x="174" y="473"/>
                    </a:lnTo>
                    <a:lnTo>
                      <a:pt x="174" y="490"/>
                    </a:lnTo>
                    <a:lnTo>
                      <a:pt x="191" y="490"/>
                    </a:lnTo>
                    <a:lnTo>
                      <a:pt x="205" y="490"/>
                    </a:lnTo>
                    <a:lnTo>
                      <a:pt x="222" y="490"/>
                    </a:lnTo>
                    <a:lnTo>
                      <a:pt x="238" y="490"/>
                    </a:lnTo>
                    <a:lnTo>
                      <a:pt x="253" y="490"/>
                    </a:lnTo>
                    <a:lnTo>
                      <a:pt x="269" y="490"/>
                    </a:lnTo>
                    <a:lnTo>
                      <a:pt x="285" y="490"/>
                    </a:lnTo>
                    <a:lnTo>
                      <a:pt x="301" y="490"/>
                    </a:lnTo>
                    <a:lnTo>
                      <a:pt x="316" y="473"/>
                    </a:lnTo>
                    <a:lnTo>
                      <a:pt x="316" y="490"/>
                    </a:lnTo>
                    <a:lnTo>
                      <a:pt x="332" y="473"/>
                    </a:lnTo>
                    <a:lnTo>
                      <a:pt x="348" y="473"/>
                    </a:lnTo>
                    <a:lnTo>
                      <a:pt x="363" y="473"/>
                    </a:lnTo>
                    <a:lnTo>
                      <a:pt x="379" y="473"/>
                    </a:lnTo>
                    <a:lnTo>
                      <a:pt x="396" y="473"/>
                    </a:lnTo>
                    <a:lnTo>
                      <a:pt x="412" y="473"/>
                    </a:lnTo>
                    <a:lnTo>
                      <a:pt x="427" y="473"/>
                    </a:lnTo>
                    <a:lnTo>
                      <a:pt x="443" y="473"/>
                    </a:lnTo>
                    <a:lnTo>
                      <a:pt x="459" y="473"/>
                    </a:lnTo>
                    <a:lnTo>
                      <a:pt x="474" y="473"/>
                    </a:lnTo>
                    <a:lnTo>
                      <a:pt x="490" y="473"/>
                    </a:lnTo>
                    <a:lnTo>
                      <a:pt x="506" y="459"/>
                    </a:lnTo>
                    <a:lnTo>
                      <a:pt x="537" y="459"/>
                    </a:lnTo>
                    <a:lnTo>
                      <a:pt x="553" y="459"/>
                    </a:lnTo>
                    <a:lnTo>
                      <a:pt x="570" y="459"/>
                    </a:lnTo>
                    <a:lnTo>
                      <a:pt x="584" y="459"/>
                    </a:lnTo>
                    <a:lnTo>
                      <a:pt x="601" y="459"/>
                    </a:lnTo>
                    <a:lnTo>
                      <a:pt x="617" y="459"/>
                    </a:lnTo>
                    <a:lnTo>
                      <a:pt x="633" y="459"/>
                    </a:lnTo>
                    <a:lnTo>
                      <a:pt x="648" y="459"/>
                    </a:lnTo>
                    <a:lnTo>
                      <a:pt x="664" y="45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79" name="Freeform 101">
                <a:extLst>
                  <a:ext uri="{FF2B5EF4-FFF2-40B4-BE49-F238E27FC236}">
                    <a16:creationId xmlns:a16="http://schemas.microsoft.com/office/drawing/2014/main" id="{6E00F853-F373-49C8-B25B-4A12243A6D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06"/>
                <a:ext cx="340" cy="283"/>
              </a:xfrm>
              <a:custGeom>
                <a:avLst/>
                <a:gdLst>
                  <a:gd name="T0" fmla="*/ 0 w 680"/>
                  <a:gd name="T1" fmla="*/ 7 h 568"/>
                  <a:gd name="T2" fmla="*/ 16 w 680"/>
                  <a:gd name="T3" fmla="*/ 7 h 568"/>
                  <a:gd name="T4" fmla="*/ 24 w 680"/>
                  <a:gd name="T5" fmla="*/ 0 h 568"/>
                  <a:gd name="T6" fmla="*/ 24 w 680"/>
                  <a:gd name="T7" fmla="*/ 7 h 568"/>
                  <a:gd name="T8" fmla="*/ 24 w 680"/>
                  <a:gd name="T9" fmla="*/ 0 h 568"/>
                  <a:gd name="T10" fmla="*/ 39 w 680"/>
                  <a:gd name="T11" fmla="*/ 0 h 568"/>
                  <a:gd name="T12" fmla="*/ 47 w 680"/>
                  <a:gd name="T13" fmla="*/ 7 h 568"/>
                  <a:gd name="T14" fmla="*/ 47 w 680"/>
                  <a:gd name="T15" fmla="*/ 118 h 568"/>
                  <a:gd name="T16" fmla="*/ 56 w 680"/>
                  <a:gd name="T17" fmla="*/ 126 h 568"/>
                  <a:gd name="T18" fmla="*/ 56 w 680"/>
                  <a:gd name="T19" fmla="*/ 197 h 568"/>
                  <a:gd name="T20" fmla="*/ 64 w 680"/>
                  <a:gd name="T21" fmla="*/ 204 h 568"/>
                  <a:gd name="T22" fmla="*/ 64 w 680"/>
                  <a:gd name="T23" fmla="*/ 244 h 568"/>
                  <a:gd name="T24" fmla="*/ 71 w 680"/>
                  <a:gd name="T25" fmla="*/ 252 h 568"/>
                  <a:gd name="T26" fmla="*/ 71 w 680"/>
                  <a:gd name="T27" fmla="*/ 260 h 568"/>
                  <a:gd name="T28" fmla="*/ 87 w 680"/>
                  <a:gd name="T29" fmla="*/ 276 h 568"/>
                  <a:gd name="T30" fmla="*/ 79 w 680"/>
                  <a:gd name="T31" fmla="*/ 276 h 568"/>
                  <a:gd name="T32" fmla="*/ 87 w 680"/>
                  <a:gd name="T33" fmla="*/ 276 h 568"/>
                  <a:gd name="T34" fmla="*/ 95 w 680"/>
                  <a:gd name="T35" fmla="*/ 283 h 568"/>
                  <a:gd name="T36" fmla="*/ 103 w 680"/>
                  <a:gd name="T37" fmla="*/ 283 h 568"/>
                  <a:gd name="T38" fmla="*/ 111 w 680"/>
                  <a:gd name="T39" fmla="*/ 283 h 568"/>
                  <a:gd name="T40" fmla="*/ 119 w 680"/>
                  <a:gd name="T41" fmla="*/ 283 h 568"/>
                  <a:gd name="T42" fmla="*/ 126 w 680"/>
                  <a:gd name="T43" fmla="*/ 283 h 568"/>
                  <a:gd name="T44" fmla="*/ 134 w 680"/>
                  <a:gd name="T45" fmla="*/ 283 h 568"/>
                  <a:gd name="T46" fmla="*/ 143 w 680"/>
                  <a:gd name="T47" fmla="*/ 283 h 568"/>
                  <a:gd name="T48" fmla="*/ 150 w 680"/>
                  <a:gd name="T49" fmla="*/ 283 h 568"/>
                  <a:gd name="T50" fmla="*/ 158 w 680"/>
                  <a:gd name="T51" fmla="*/ 276 h 568"/>
                  <a:gd name="T52" fmla="*/ 158 w 680"/>
                  <a:gd name="T53" fmla="*/ 283 h 568"/>
                  <a:gd name="T54" fmla="*/ 166 w 680"/>
                  <a:gd name="T55" fmla="*/ 276 h 568"/>
                  <a:gd name="T56" fmla="*/ 174 w 680"/>
                  <a:gd name="T57" fmla="*/ 276 h 568"/>
                  <a:gd name="T58" fmla="*/ 182 w 680"/>
                  <a:gd name="T59" fmla="*/ 276 h 568"/>
                  <a:gd name="T60" fmla="*/ 190 w 680"/>
                  <a:gd name="T61" fmla="*/ 276 h 568"/>
                  <a:gd name="T62" fmla="*/ 198 w 680"/>
                  <a:gd name="T63" fmla="*/ 276 h 568"/>
                  <a:gd name="T64" fmla="*/ 205 w 680"/>
                  <a:gd name="T65" fmla="*/ 276 h 568"/>
                  <a:gd name="T66" fmla="*/ 213 w 680"/>
                  <a:gd name="T67" fmla="*/ 276 h 568"/>
                  <a:gd name="T68" fmla="*/ 221 w 680"/>
                  <a:gd name="T69" fmla="*/ 276 h 568"/>
                  <a:gd name="T70" fmla="*/ 230 w 680"/>
                  <a:gd name="T71" fmla="*/ 276 h 568"/>
                  <a:gd name="T72" fmla="*/ 237 w 680"/>
                  <a:gd name="T73" fmla="*/ 276 h 568"/>
                  <a:gd name="T74" fmla="*/ 245 w 680"/>
                  <a:gd name="T75" fmla="*/ 276 h 568"/>
                  <a:gd name="T76" fmla="*/ 253 w 680"/>
                  <a:gd name="T77" fmla="*/ 276 h 568"/>
                  <a:gd name="T78" fmla="*/ 260 w 680"/>
                  <a:gd name="T79" fmla="*/ 268 h 568"/>
                  <a:gd name="T80" fmla="*/ 269 w 680"/>
                  <a:gd name="T81" fmla="*/ 268 h 568"/>
                  <a:gd name="T82" fmla="*/ 285 w 680"/>
                  <a:gd name="T83" fmla="*/ 268 h 568"/>
                  <a:gd name="T84" fmla="*/ 277 w 680"/>
                  <a:gd name="T85" fmla="*/ 268 h 568"/>
                  <a:gd name="T86" fmla="*/ 285 w 680"/>
                  <a:gd name="T87" fmla="*/ 268 h 568"/>
                  <a:gd name="T88" fmla="*/ 292 w 680"/>
                  <a:gd name="T89" fmla="*/ 268 h 568"/>
                  <a:gd name="T90" fmla="*/ 300 w 680"/>
                  <a:gd name="T91" fmla="*/ 268 h 568"/>
                  <a:gd name="T92" fmla="*/ 308 w 680"/>
                  <a:gd name="T93" fmla="*/ 268 h 568"/>
                  <a:gd name="T94" fmla="*/ 316 w 680"/>
                  <a:gd name="T95" fmla="*/ 268 h 568"/>
                  <a:gd name="T96" fmla="*/ 324 w 680"/>
                  <a:gd name="T97" fmla="*/ 268 h 568"/>
                  <a:gd name="T98" fmla="*/ 332 w 680"/>
                  <a:gd name="T99" fmla="*/ 268 h 568"/>
                  <a:gd name="T100" fmla="*/ 340 w 680"/>
                  <a:gd name="T101" fmla="*/ 268 h 5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568">
                    <a:moveTo>
                      <a:pt x="0" y="15"/>
                    </a:moveTo>
                    <a:lnTo>
                      <a:pt x="31" y="15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47" y="0"/>
                    </a:lnTo>
                    <a:lnTo>
                      <a:pt x="78" y="0"/>
                    </a:lnTo>
                    <a:lnTo>
                      <a:pt x="94" y="15"/>
                    </a:lnTo>
                    <a:lnTo>
                      <a:pt x="94" y="236"/>
                    </a:lnTo>
                    <a:lnTo>
                      <a:pt x="111" y="252"/>
                    </a:lnTo>
                    <a:lnTo>
                      <a:pt x="111" y="395"/>
                    </a:lnTo>
                    <a:lnTo>
                      <a:pt x="127" y="410"/>
                    </a:lnTo>
                    <a:lnTo>
                      <a:pt x="127" y="490"/>
                    </a:lnTo>
                    <a:lnTo>
                      <a:pt x="142" y="506"/>
                    </a:lnTo>
                    <a:lnTo>
                      <a:pt x="142" y="521"/>
                    </a:lnTo>
                    <a:lnTo>
                      <a:pt x="174" y="553"/>
                    </a:lnTo>
                    <a:lnTo>
                      <a:pt x="158" y="553"/>
                    </a:lnTo>
                    <a:lnTo>
                      <a:pt x="174" y="553"/>
                    </a:lnTo>
                    <a:lnTo>
                      <a:pt x="189" y="568"/>
                    </a:lnTo>
                    <a:lnTo>
                      <a:pt x="205" y="568"/>
                    </a:lnTo>
                    <a:lnTo>
                      <a:pt x="221" y="568"/>
                    </a:lnTo>
                    <a:lnTo>
                      <a:pt x="237" y="568"/>
                    </a:lnTo>
                    <a:lnTo>
                      <a:pt x="252" y="568"/>
                    </a:lnTo>
                    <a:lnTo>
                      <a:pt x="268" y="568"/>
                    </a:lnTo>
                    <a:lnTo>
                      <a:pt x="285" y="568"/>
                    </a:lnTo>
                    <a:lnTo>
                      <a:pt x="299" y="568"/>
                    </a:lnTo>
                    <a:lnTo>
                      <a:pt x="316" y="553"/>
                    </a:lnTo>
                    <a:lnTo>
                      <a:pt x="316" y="568"/>
                    </a:lnTo>
                    <a:lnTo>
                      <a:pt x="332" y="553"/>
                    </a:lnTo>
                    <a:lnTo>
                      <a:pt x="348" y="553"/>
                    </a:lnTo>
                    <a:lnTo>
                      <a:pt x="363" y="553"/>
                    </a:lnTo>
                    <a:lnTo>
                      <a:pt x="379" y="553"/>
                    </a:lnTo>
                    <a:lnTo>
                      <a:pt x="395" y="553"/>
                    </a:lnTo>
                    <a:lnTo>
                      <a:pt x="410" y="553"/>
                    </a:lnTo>
                    <a:lnTo>
                      <a:pt x="426" y="553"/>
                    </a:lnTo>
                    <a:lnTo>
                      <a:pt x="442" y="553"/>
                    </a:lnTo>
                    <a:lnTo>
                      <a:pt x="459" y="553"/>
                    </a:lnTo>
                    <a:lnTo>
                      <a:pt x="473" y="553"/>
                    </a:lnTo>
                    <a:lnTo>
                      <a:pt x="489" y="553"/>
                    </a:lnTo>
                    <a:lnTo>
                      <a:pt x="506" y="553"/>
                    </a:lnTo>
                    <a:lnTo>
                      <a:pt x="520" y="537"/>
                    </a:lnTo>
                    <a:lnTo>
                      <a:pt x="537" y="537"/>
                    </a:lnTo>
                    <a:lnTo>
                      <a:pt x="569" y="537"/>
                    </a:lnTo>
                    <a:lnTo>
                      <a:pt x="553" y="537"/>
                    </a:lnTo>
                    <a:lnTo>
                      <a:pt x="569" y="537"/>
                    </a:lnTo>
                    <a:lnTo>
                      <a:pt x="584" y="537"/>
                    </a:lnTo>
                    <a:lnTo>
                      <a:pt x="600" y="537"/>
                    </a:lnTo>
                    <a:lnTo>
                      <a:pt x="616" y="537"/>
                    </a:lnTo>
                    <a:lnTo>
                      <a:pt x="631" y="537"/>
                    </a:lnTo>
                    <a:lnTo>
                      <a:pt x="647" y="537"/>
                    </a:lnTo>
                    <a:lnTo>
                      <a:pt x="663" y="537"/>
                    </a:lnTo>
                    <a:lnTo>
                      <a:pt x="680" y="53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0" name="Freeform 102">
                <a:extLst>
                  <a:ext uri="{FF2B5EF4-FFF2-40B4-BE49-F238E27FC236}">
                    <a16:creationId xmlns:a16="http://schemas.microsoft.com/office/drawing/2014/main" id="{0B9284BB-2047-487E-8824-FDD6078D1E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9 h 80"/>
                  <a:gd name="T14" fmla="*/ 56 w 696"/>
                  <a:gd name="T15" fmla="*/ 17 h 80"/>
                  <a:gd name="T16" fmla="*/ 64 w 696"/>
                  <a:gd name="T17" fmla="*/ 25 h 80"/>
                  <a:gd name="T18" fmla="*/ 72 w 696"/>
                  <a:gd name="T19" fmla="*/ 32 h 80"/>
                  <a:gd name="T20" fmla="*/ 80 w 696"/>
                  <a:gd name="T21" fmla="*/ 32 h 80"/>
                  <a:gd name="T22" fmla="*/ 87 w 696"/>
                  <a:gd name="T23" fmla="*/ 32 h 80"/>
                  <a:gd name="T24" fmla="*/ 95 w 696"/>
                  <a:gd name="T25" fmla="*/ 40 h 80"/>
                  <a:gd name="T26" fmla="*/ 95 w 696"/>
                  <a:gd name="T27" fmla="*/ 32 h 80"/>
                  <a:gd name="T28" fmla="*/ 111 w 696"/>
                  <a:gd name="T29" fmla="*/ 32 h 80"/>
                  <a:gd name="T30" fmla="*/ 104 w 696"/>
                  <a:gd name="T31" fmla="*/ 32 h 80"/>
                  <a:gd name="T32" fmla="*/ 111 w 696"/>
                  <a:gd name="T33" fmla="*/ 40 h 80"/>
                  <a:gd name="T34" fmla="*/ 119 w 696"/>
                  <a:gd name="T35" fmla="*/ 40 h 80"/>
                  <a:gd name="T36" fmla="*/ 127 w 696"/>
                  <a:gd name="T37" fmla="*/ 32 h 80"/>
                  <a:gd name="T38" fmla="*/ 135 w 696"/>
                  <a:gd name="T39" fmla="*/ 32 h 80"/>
                  <a:gd name="T40" fmla="*/ 143 w 696"/>
                  <a:gd name="T41" fmla="*/ 40 h 80"/>
                  <a:gd name="T42" fmla="*/ 143 w 696"/>
                  <a:gd name="T43" fmla="*/ 32 h 80"/>
                  <a:gd name="T44" fmla="*/ 143 w 696"/>
                  <a:gd name="T45" fmla="*/ 40 h 80"/>
                  <a:gd name="T46" fmla="*/ 151 w 696"/>
                  <a:gd name="T47" fmla="*/ 32 h 80"/>
                  <a:gd name="T48" fmla="*/ 151 w 696"/>
                  <a:gd name="T49" fmla="*/ 40 h 80"/>
                  <a:gd name="T50" fmla="*/ 166 w 696"/>
                  <a:gd name="T51" fmla="*/ 32 h 80"/>
                  <a:gd name="T52" fmla="*/ 166 w 696"/>
                  <a:gd name="T53" fmla="*/ 40 h 80"/>
                  <a:gd name="T54" fmla="*/ 166 w 696"/>
                  <a:gd name="T55" fmla="*/ 32 h 80"/>
                  <a:gd name="T56" fmla="*/ 174 w 696"/>
                  <a:gd name="T57" fmla="*/ 32 h 80"/>
                  <a:gd name="T58" fmla="*/ 182 w 696"/>
                  <a:gd name="T59" fmla="*/ 32 h 80"/>
                  <a:gd name="T60" fmla="*/ 191 w 696"/>
                  <a:gd name="T61" fmla="*/ 32 h 80"/>
                  <a:gd name="T62" fmla="*/ 198 w 696"/>
                  <a:gd name="T63" fmla="*/ 32 h 80"/>
                  <a:gd name="T64" fmla="*/ 206 w 696"/>
                  <a:gd name="T65" fmla="*/ 32 h 80"/>
                  <a:gd name="T66" fmla="*/ 214 w 696"/>
                  <a:gd name="T67" fmla="*/ 32 h 80"/>
                  <a:gd name="T68" fmla="*/ 222 w 696"/>
                  <a:gd name="T69" fmla="*/ 32 h 80"/>
                  <a:gd name="T70" fmla="*/ 230 w 696"/>
                  <a:gd name="T71" fmla="*/ 32 h 80"/>
                  <a:gd name="T72" fmla="*/ 238 w 696"/>
                  <a:gd name="T73" fmla="*/ 32 h 80"/>
                  <a:gd name="T74" fmla="*/ 246 w 696"/>
                  <a:gd name="T75" fmla="*/ 32 h 80"/>
                  <a:gd name="T76" fmla="*/ 253 w 696"/>
                  <a:gd name="T77" fmla="*/ 32 h 80"/>
                  <a:gd name="T78" fmla="*/ 261 w 696"/>
                  <a:gd name="T79" fmla="*/ 32 h 80"/>
                  <a:gd name="T80" fmla="*/ 269 w 696"/>
                  <a:gd name="T81" fmla="*/ 32 h 80"/>
                  <a:gd name="T82" fmla="*/ 277 w 696"/>
                  <a:gd name="T83" fmla="*/ 32 h 80"/>
                  <a:gd name="T84" fmla="*/ 285 w 696"/>
                  <a:gd name="T85" fmla="*/ 32 h 80"/>
                  <a:gd name="T86" fmla="*/ 293 w 696"/>
                  <a:gd name="T87" fmla="*/ 32 h 80"/>
                  <a:gd name="T88" fmla="*/ 301 w 696"/>
                  <a:gd name="T89" fmla="*/ 32 h 80"/>
                  <a:gd name="T90" fmla="*/ 309 w 696"/>
                  <a:gd name="T91" fmla="*/ 32 h 80"/>
                  <a:gd name="T92" fmla="*/ 317 w 696"/>
                  <a:gd name="T93" fmla="*/ 32 h 80"/>
                  <a:gd name="T94" fmla="*/ 325 w 696"/>
                  <a:gd name="T95" fmla="*/ 32 h 80"/>
                  <a:gd name="T96" fmla="*/ 332 w 696"/>
                  <a:gd name="T97" fmla="*/ 32 h 80"/>
                  <a:gd name="T98" fmla="*/ 340 w 696"/>
                  <a:gd name="T99" fmla="*/ 32 h 80"/>
                  <a:gd name="T100" fmla="*/ 348 w 696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7"/>
                    </a:lnTo>
                    <a:lnTo>
                      <a:pt x="111" y="33"/>
                    </a:lnTo>
                    <a:lnTo>
                      <a:pt x="127" y="49"/>
                    </a:lnTo>
                    <a:lnTo>
                      <a:pt x="143" y="64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90" y="80"/>
                    </a:lnTo>
                    <a:lnTo>
                      <a:pt x="190" y="64"/>
                    </a:lnTo>
                    <a:lnTo>
                      <a:pt x="221" y="64"/>
                    </a:lnTo>
                    <a:lnTo>
                      <a:pt x="207" y="64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80"/>
                    </a:lnTo>
                    <a:lnTo>
                      <a:pt x="285" y="64"/>
                    </a:lnTo>
                    <a:lnTo>
                      <a:pt x="285" y="80"/>
                    </a:lnTo>
                    <a:lnTo>
                      <a:pt x="301" y="64"/>
                    </a:lnTo>
                    <a:lnTo>
                      <a:pt x="301" y="80"/>
                    </a:lnTo>
                    <a:lnTo>
                      <a:pt x="332" y="64"/>
                    </a:lnTo>
                    <a:lnTo>
                      <a:pt x="332" y="80"/>
                    </a:lnTo>
                    <a:lnTo>
                      <a:pt x="332" y="64"/>
                    </a:lnTo>
                    <a:lnTo>
                      <a:pt x="348" y="64"/>
                    </a:lnTo>
                    <a:lnTo>
                      <a:pt x="364" y="64"/>
                    </a:lnTo>
                    <a:lnTo>
                      <a:pt x="381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1" name="Freeform 103">
                <a:extLst>
                  <a:ext uri="{FF2B5EF4-FFF2-40B4-BE49-F238E27FC236}">
                    <a16:creationId xmlns:a16="http://schemas.microsoft.com/office/drawing/2014/main" id="{42598928-1C42-4AE1-9D50-A54E4ADE18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97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8 h 94"/>
                  <a:gd name="T12" fmla="*/ 39 w 678"/>
                  <a:gd name="T13" fmla="*/ 24 h 94"/>
                  <a:gd name="T14" fmla="*/ 47 w 678"/>
                  <a:gd name="T15" fmla="*/ 32 h 94"/>
                  <a:gd name="T16" fmla="*/ 47 w 678"/>
                  <a:gd name="T17" fmla="*/ 48 h 94"/>
                  <a:gd name="T18" fmla="*/ 63 w 678"/>
                  <a:gd name="T19" fmla="*/ 48 h 94"/>
                  <a:gd name="T20" fmla="*/ 56 w 678"/>
                  <a:gd name="T21" fmla="*/ 48 h 94"/>
                  <a:gd name="T22" fmla="*/ 63 w 678"/>
                  <a:gd name="T23" fmla="*/ 48 h 94"/>
                  <a:gd name="T24" fmla="*/ 71 w 678"/>
                  <a:gd name="T25" fmla="*/ 40 h 94"/>
                  <a:gd name="T26" fmla="*/ 71 w 678"/>
                  <a:gd name="T27" fmla="*/ 48 h 94"/>
                  <a:gd name="T28" fmla="*/ 71 w 678"/>
                  <a:gd name="T29" fmla="*/ 40 h 94"/>
                  <a:gd name="T30" fmla="*/ 79 w 678"/>
                  <a:gd name="T31" fmla="*/ 48 h 94"/>
                  <a:gd name="T32" fmla="*/ 79 w 678"/>
                  <a:gd name="T33" fmla="*/ 40 h 94"/>
                  <a:gd name="T34" fmla="*/ 79 w 678"/>
                  <a:gd name="T35" fmla="*/ 48 h 94"/>
                  <a:gd name="T36" fmla="*/ 95 w 678"/>
                  <a:gd name="T37" fmla="*/ 48 h 94"/>
                  <a:gd name="T38" fmla="*/ 111 w 678"/>
                  <a:gd name="T39" fmla="*/ 48 h 94"/>
                  <a:gd name="T40" fmla="*/ 118 w 678"/>
                  <a:gd name="T41" fmla="*/ 40 h 94"/>
                  <a:gd name="T42" fmla="*/ 126 w 678"/>
                  <a:gd name="T43" fmla="*/ 40 h 94"/>
                  <a:gd name="T44" fmla="*/ 134 w 678"/>
                  <a:gd name="T45" fmla="*/ 40 h 94"/>
                  <a:gd name="T46" fmla="*/ 143 w 678"/>
                  <a:gd name="T47" fmla="*/ 40 h 94"/>
                  <a:gd name="T48" fmla="*/ 150 w 678"/>
                  <a:gd name="T49" fmla="*/ 40 h 94"/>
                  <a:gd name="T50" fmla="*/ 158 w 678"/>
                  <a:gd name="T51" fmla="*/ 40 h 94"/>
                  <a:gd name="T52" fmla="*/ 166 w 678"/>
                  <a:gd name="T53" fmla="*/ 40 h 94"/>
                  <a:gd name="T54" fmla="*/ 174 w 678"/>
                  <a:gd name="T55" fmla="*/ 40 h 94"/>
                  <a:gd name="T56" fmla="*/ 182 w 678"/>
                  <a:gd name="T57" fmla="*/ 40 h 94"/>
                  <a:gd name="T58" fmla="*/ 190 w 678"/>
                  <a:gd name="T59" fmla="*/ 40 h 94"/>
                  <a:gd name="T60" fmla="*/ 198 w 678"/>
                  <a:gd name="T61" fmla="*/ 40 h 94"/>
                  <a:gd name="T62" fmla="*/ 205 w 678"/>
                  <a:gd name="T63" fmla="*/ 40 h 94"/>
                  <a:gd name="T64" fmla="*/ 213 w 678"/>
                  <a:gd name="T65" fmla="*/ 40 h 94"/>
                  <a:gd name="T66" fmla="*/ 221 w 678"/>
                  <a:gd name="T67" fmla="*/ 40 h 94"/>
                  <a:gd name="T68" fmla="*/ 229 w 678"/>
                  <a:gd name="T69" fmla="*/ 40 h 94"/>
                  <a:gd name="T70" fmla="*/ 237 w 678"/>
                  <a:gd name="T71" fmla="*/ 40 h 94"/>
                  <a:gd name="T72" fmla="*/ 245 w 678"/>
                  <a:gd name="T73" fmla="*/ 40 h 94"/>
                  <a:gd name="T74" fmla="*/ 253 w 678"/>
                  <a:gd name="T75" fmla="*/ 40 h 94"/>
                  <a:gd name="T76" fmla="*/ 261 w 678"/>
                  <a:gd name="T77" fmla="*/ 40 h 94"/>
                  <a:gd name="T78" fmla="*/ 269 w 678"/>
                  <a:gd name="T79" fmla="*/ 40 h 94"/>
                  <a:gd name="T80" fmla="*/ 277 w 678"/>
                  <a:gd name="T81" fmla="*/ 40 h 94"/>
                  <a:gd name="T82" fmla="*/ 284 w 678"/>
                  <a:gd name="T83" fmla="*/ 32 h 94"/>
                  <a:gd name="T84" fmla="*/ 284 w 678"/>
                  <a:gd name="T85" fmla="*/ 40 h 94"/>
                  <a:gd name="T86" fmla="*/ 284 w 678"/>
                  <a:gd name="T87" fmla="*/ 32 h 94"/>
                  <a:gd name="T88" fmla="*/ 292 w 678"/>
                  <a:gd name="T89" fmla="*/ 32 h 94"/>
                  <a:gd name="T90" fmla="*/ 300 w 678"/>
                  <a:gd name="T91" fmla="*/ 40 h 94"/>
                  <a:gd name="T92" fmla="*/ 300 w 678"/>
                  <a:gd name="T93" fmla="*/ 32 h 94"/>
                  <a:gd name="T94" fmla="*/ 308 w 678"/>
                  <a:gd name="T95" fmla="*/ 32 h 94"/>
                  <a:gd name="T96" fmla="*/ 316 w 678"/>
                  <a:gd name="T97" fmla="*/ 32 h 94"/>
                  <a:gd name="T98" fmla="*/ 324 w 678"/>
                  <a:gd name="T99" fmla="*/ 32 h 94"/>
                  <a:gd name="T100" fmla="*/ 332 w 678"/>
                  <a:gd name="T101" fmla="*/ 32 h 94"/>
                  <a:gd name="T102" fmla="*/ 339 w 678"/>
                  <a:gd name="T103" fmla="*/ 32 h 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78" y="47"/>
                    </a:lnTo>
                    <a:lnTo>
                      <a:pt x="94" y="63"/>
                    </a:lnTo>
                    <a:lnTo>
                      <a:pt x="94" y="94"/>
                    </a:lnTo>
                    <a:lnTo>
                      <a:pt x="125" y="94"/>
                    </a:lnTo>
                    <a:lnTo>
                      <a:pt x="111" y="94"/>
                    </a:lnTo>
                    <a:lnTo>
                      <a:pt x="125" y="94"/>
                    </a:lnTo>
                    <a:lnTo>
                      <a:pt x="142" y="78"/>
                    </a:lnTo>
                    <a:lnTo>
                      <a:pt x="142" y="94"/>
                    </a:lnTo>
                    <a:lnTo>
                      <a:pt x="142" y="78"/>
                    </a:lnTo>
                    <a:lnTo>
                      <a:pt x="158" y="94"/>
                    </a:lnTo>
                    <a:lnTo>
                      <a:pt x="158" y="78"/>
                    </a:lnTo>
                    <a:lnTo>
                      <a:pt x="158" y="94"/>
                    </a:lnTo>
                    <a:lnTo>
                      <a:pt x="189" y="94"/>
                    </a:lnTo>
                    <a:lnTo>
                      <a:pt x="221" y="94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63"/>
                    </a:lnTo>
                    <a:lnTo>
                      <a:pt x="568" y="78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78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2" name="Freeform 104">
                <a:extLst>
                  <a:ext uri="{FF2B5EF4-FFF2-40B4-BE49-F238E27FC236}">
                    <a16:creationId xmlns:a16="http://schemas.microsoft.com/office/drawing/2014/main" id="{EAF9512E-06FF-464F-B51E-39C6993323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03 h 221"/>
                  <a:gd name="T12" fmla="*/ 40 w 682"/>
                  <a:gd name="T13" fmla="*/ 95 h 221"/>
                  <a:gd name="T14" fmla="*/ 48 w 682"/>
                  <a:gd name="T15" fmla="*/ 87 h 221"/>
                  <a:gd name="T16" fmla="*/ 48 w 682"/>
                  <a:gd name="T17" fmla="*/ 16 h 221"/>
                  <a:gd name="T18" fmla="*/ 64 w 682"/>
                  <a:gd name="T19" fmla="*/ 0 h 221"/>
                  <a:gd name="T20" fmla="*/ 55 w 682"/>
                  <a:gd name="T21" fmla="*/ 0 h 221"/>
                  <a:gd name="T22" fmla="*/ 64 w 682"/>
                  <a:gd name="T23" fmla="*/ 0 h 221"/>
                  <a:gd name="T24" fmla="*/ 71 w 682"/>
                  <a:gd name="T25" fmla="*/ 0 h 221"/>
                  <a:gd name="T26" fmla="*/ 79 w 682"/>
                  <a:gd name="T27" fmla="*/ 0 h 221"/>
                  <a:gd name="T28" fmla="*/ 87 w 682"/>
                  <a:gd name="T29" fmla="*/ 0 h 221"/>
                  <a:gd name="T30" fmla="*/ 95 w 682"/>
                  <a:gd name="T31" fmla="*/ 0 h 221"/>
                  <a:gd name="T32" fmla="*/ 103 w 682"/>
                  <a:gd name="T33" fmla="*/ 0 h 221"/>
                  <a:gd name="T34" fmla="*/ 111 w 682"/>
                  <a:gd name="T35" fmla="*/ 0 h 221"/>
                  <a:gd name="T36" fmla="*/ 119 w 682"/>
                  <a:gd name="T37" fmla="*/ 0 h 221"/>
                  <a:gd name="T38" fmla="*/ 127 w 682"/>
                  <a:gd name="T39" fmla="*/ 0 h 221"/>
                  <a:gd name="T40" fmla="*/ 134 w 682"/>
                  <a:gd name="T41" fmla="*/ 0 h 221"/>
                  <a:gd name="T42" fmla="*/ 142 w 682"/>
                  <a:gd name="T43" fmla="*/ 0 h 221"/>
                  <a:gd name="T44" fmla="*/ 150 w 682"/>
                  <a:gd name="T45" fmla="*/ 0 h 221"/>
                  <a:gd name="T46" fmla="*/ 158 w 682"/>
                  <a:gd name="T47" fmla="*/ 0 h 221"/>
                  <a:gd name="T48" fmla="*/ 166 w 682"/>
                  <a:gd name="T49" fmla="*/ 0 h 221"/>
                  <a:gd name="T50" fmla="*/ 174 w 682"/>
                  <a:gd name="T51" fmla="*/ 0 h 221"/>
                  <a:gd name="T52" fmla="*/ 182 w 682"/>
                  <a:gd name="T53" fmla="*/ 0 h 221"/>
                  <a:gd name="T54" fmla="*/ 189 w 682"/>
                  <a:gd name="T55" fmla="*/ 0 h 221"/>
                  <a:gd name="T56" fmla="*/ 197 w 682"/>
                  <a:gd name="T57" fmla="*/ 0 h 221"/>
                  <a:gd name="T58" fmla="*/ 205 w 682"/>
                  <a:gd name="T59" fmla="*/ 0 h 221"/>
                  <a:gd name="T60" fmla="*/ 213 w 682"/>
                  <a:gd name="T61" fmla="*/ 0 h 221"/>
                  <a:gd name="T62" fmla="*/ 221 w 682"/>
                  <a:gd name="T63" fmla="*/ 0 h 221"/>
                  <a:gd name="T64" fmla="*/ 229 w 682"/>
                  <a:gd name="T65" fmla="*/ 0 h 221"/>
                  <a:gd name="T66" fmla="*/ 237 w 682"/>
                  <a:gd name="T67" fmla="*/ 0 h 221"/>
                  <a:gd name="T68" fmla="*/ 244 w 682"/>
                  <a:gd name="T69" fmla="*/ 0 h 221"/>
                  <a:gd name="T70" fmla="*/ 252 w 682"/>
                  <a:gd name="T71" fmla="*/ 0 h 221"/>
                  <a:gd name="T72" fmla="*/ 260 w 682"/>
                  <a:gd name="T73" fmla="*/ 0 h 221"/>
                  <a:gd name="T74" fmla="*/ 269 w 682"/>
                  <a:gd name="T75" fmla="*/ 0 h 221"/>
                  <a:gd name="T76" fmla="*/ 276 w 682"/>
                  <a:gd name="T77" fmla="*/ 0 h 221"/>
                  <a:gd name="T78" fmla="*/ 285 w 682"/>
                  <a:gd name="T79" fmla="*/ 0 h 221"/>
                  <a:gd name="T80" fmla="*/ 292 w 682"/>
                  <a:gd name="T81" fmla="*/ 0 h 221"/>
                  <a:gd name="T82" fmla="*/ 299 w 682"/>
                  <a:gd name="T83" fmla="*/ 0 h 221"/>
                  <a:gd name="T84" fmla="*/ 308 w 682"/>
                  <a:gd name="T85" fmla="*/ 0 h 221"/>
                  <a:gd name="T86" fmla="*/ 316 w 682"/>
                  <a:gd name="T87" fmla="*/ 0 h 221"/>
                  <a:gd name="T88" fmla="*/ 324 w 682"/>
                  <a:gd name="T89" fmla="*/ 0 h 221"/>
                  <a:gd name="T90" fmla="*/ 331 w 682"/>
                  <a:gd name="T91" fmla="*/ 0 h 221"/>
                  <a:gd name="T92" fmla="*/ 340 w 682"/>
                  <a:gd name="T93" fmla="*/ 0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6"/>
                    </a:lnTo>
                    <a:lnTo>
                      <a:pt x="80" y="191"/>
                    </a:lnTo>
                    <a:lnTo>
                      <a:pt x="96" y="174"/>
                    </a:lnTo>
                    <a:lnTo>
                      <a:pt x="96" y="32"/>
                    </a:lnTo>
                    <a:lnTo>
                      <a:pt x="129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91" y="0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3" name="Freeform 105">
                <a:extLst>
                  <a:ext uri="{FF2B5EF4-FFF2-40B4-BE49-F238E27FC236}">
                    <a16:creationId xmlns:a16="http://schemas.microsoft.com/office/drawing/2014/main" id="{114E1822-0376-4C86-AAAF-0433A482D2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16"/>
                <a:ext cx="339" cy="205"/>
              </a:xfrm>
              <a:custGeom>
                <a:avLst/>
                <a:gdLst>
                  <a:gd name="T0" fmla="*/ 0 w 680"/>
                  <a:gd name="T1" fmla="*/ 197 h 410"/>
                  <a:gd name="T2" fmla="*/ 0 w 680"/>
                  <a:gd name="T3" fmla="*/ 205 h 410"/>
                  <a:gd name="T4" fmla="*/ 0 w 680"/>
                  <a:gd name="T5" fmla="*/ 197 h 410"/>
                  <a:gd name="T6" fmla="*/ 8 w 680"/>
                  <a:gd name="T7" fmla="*/ 205 h 410"/>
                  <a:gd name="T8" fmla="*/ 8 w 680"/>
                  <a:gd name="T9" fmla="*/ 197 h 410"/>
                  <a:gd name="T10" fmla="*/ 8 w 680"/>
                  <a:gd name="T11" fmla="*/ 205 h 410"/>
                  <a:gd name="T12" fmla="*/ 15 w 680"/>
                  <a:gd name="T13" fmla="*/ 205 h 410"/>
                  <a:gd name="T14" fmla="*/ 24 w 680"/>
                  <a:gd name="T15" fmla="*/ 205 h 410"/>
                  <a:gd name="T16" fmla="*/ 31 w 680"/>
                  <a:gd name="T17" fmla="*/ 205 h 410"/>
                  <a:gd name="T18" fmla="*/ 39 w 680"/>
                  <a:gd name="T19" fmla="*/ 197 h 410"/>
                  <a:gd name="T20" fmla="*/ 47 w 680"/>
                  <a:gd name="T21" fmla="*/ 166 h 410"/>
                  <a:gd name="T22" fmla="*/ 47 w 680"/>
                  <a:gd name="T23" fmla="*/ 102 h 410"/>
                  <a:gd name="T24" fmla="*/ 55 w 680"/>
                  <a:gd name="T25" fmla="*/ 95 h 410"/>
                  <a:gd name="T26" fmla="*/ 55 w 680"/>
                  <a:gd name="T27" fmla="*/ 70 h 410"/>
                  <a:gd name="T28" fmla="*/ 63 w 680"/>
                  <a:gd name="T29" fmla="*/ 63 h 410"/>
                  <a:gd name="T30" fmla="*/ 63 w 680"/>
                  <a:gd name="T31" fmla="*/ 39 h 410"/>
                  <a:gd name="T32" fmla="*/ 79 w 680"/>
                  <a:gd name="T33" fmla="*/ 23 h 410"/>
                  <a:gd name="T34" fmla="*/ 79 w 680"/>
                  <a:gd name="T35" fmla="*/ 15 h 410"/>
                  <a:gd name="T36" fmla="*/ 87 w 680"/>
                  <a:gd name="T37" fmla="*/ 8 h 410"/>
                  <a:gd name="T38" fmla="*/ 94 w 680"/>
                  <a:gd name="T39" fmla="*/ 8 h 410"/>
                  <a:gd name="T40" fmla="*/ 102 w 680"/>
                  <a:gd name="T41" fmla="*/ 8 h 410"/>
                  <a:gd name="T42" fmla="*/ 110 w 680"/>
                  <a:gd name="T43" fmla="*/ 8 h 410"/>
                  <a:gd name="T44" fmla="*/ 126 w 680"/>
                  <a:gd name="T45" fmla="*/ 8 h 410"/>
                  <a:gd name="T46" fmla="*/ 118 w 680"/>
                  <a:gd name="T47" fmla="*/ 8 h 410"/>
                  <a:gd name="T48" fmla="*/ 126 w 680"/>
                  <a:gd name="T49" fmla="*/ 0 h 410"/>
                  <a:gd name="T50" fmla="*/ 135 w 680"/>
                  <a:gd name="T51" fmla="*/ 0 h 410"/>
                  <a:gd name="T52" fmla="*/ 142 w 680"/>
                  <a:gd name="T53" fmla="*/ 0 h 410"/>
                  <a:gd name="T54" fmla="*/ 149 w 680"/>
                  <a:gd name="T55" fmla="*/ 0 h 410"/>
                  <a:gd name="T56" fmla="*/ 158 w 680"/>
                  <a:gd name="T57" fmla="*/ 8 h 410"/>
                  <a:gd name="T58" fmla="*/ 158 w 680"/>
                  <a:gd name="T59" fmla="*/ 0 h 410"/>
                  <a:gd name="T60" fmla="*/ 158 w 680"/>
                  <a:gd name="T61" fmla="*/ 8 h 410"/>
                  <a:gd name="T62" fmla="*/ 173 w 680"/>
                  <a:gd name="T63" fmla="*/ 8 h 410"/>
                  <a:gd name="T64" fmla="*/ 181 w 680"/>
                  <a:gd name="T65" fmla="*/ 8 h 410"/>
                  <a:gd name="T66" fmla="*/ 189 w 680"/>
                  <a:gd name="T67" fmla="*/ 8 h 410"/>
                  <a:gd name="T68" fmla="*/ 197 w 680"/>
                  <a:gd name="T69" fmla="*/ 8 h 410"/>
                  <a:gd name="T70" fmla="*/ 204 w 680"/>
                  <a:gd name="T71" fmla="*/ 8 h 410"/>
                  <a:gd name="T72" fmla="*/ 212 w 680"/>
                  <a:gd name="T73" fmla="*/ 8 h 410"/>
                  <a:gd name="T74" fmla="*/ 220 w 680"/>
                  <a:gd name="T75" fmla="*/ 8 h 410"/>
                  <a:gd name="T76" fmla="*/ 229 w 680"/>
                  <a:gd name="T77" fmla="*/ 8 h 410"/>
                  <a:gd name="T78" fmla="*/ 236 w 680"/>
                  <a:gd name="T79" fmla="*/ 15 h 410"/>
                  <a:gd name="T80" fmla="*/ 245 w 680"/>
                  <a:gd name="T81" fmla="*/ 15 h 410"/>
                  <a:gd name="T82" fmla="*/ 252 w 680"/>
                  <a:gd name="T83" fmla="*/ 15 h 410"/>
                  <a:gd name="T84" fmla="*/ 260 w 680"/>
                  <a:gd name="T85" fmla="*/ 15 h 410"/>
                  <a:gd name="T86" fmla="*/ 268 w 680"/>
                  <a:gd name="T87" fmla="*/ 15 h 410"/>
                  <a:gd name="T88" fmla="*/ 276 w 680"/>
                  <a:gd name="T89" fmla="*/ 15 h 410"/>
                  <a:gd name="T90" fmla="*/ 284 w 680"/>
                  <a:gd name="T91" fmla="*/ 15 h 410"/>
                  <a:gd name="T92" fmla="*/ 291 w 680"/>
                  <a:gd name="T93" fmla="*/ 15 h 410"/>
                  <a:gd name="T94" fmla="*/ 300 w 680"/>
                  <a:gd name="T95" fmla="*/ 15 h 410"/>
                  <a:gd name="T96" fmla="*/ 307 w 680"/>
                  <a:gd name="T97" fmla="*/ 15 h 410"/>
                  <a:gd name="T98" fmla="*/ 315 w 680"/>
                  <a:gd name="T99" fmla="*/ 15 h 410"/>
                  <a:gd name="T100" fmla="*/ 323 w 680"/>
                  <a:gd name="T101" fmla="*/ 15 h 410"/>
                  <a:gd name="T102" fmla="*/ 323 w 680"/>
                  <a:gd name="T103" fmla="*/ 23 h 410"/>
                  <a:gd name="T104" fmla="*/ 323 w 680"/>
                  <a:gd name="T105" fmla="*/ 15 h 410"/>
                  <a:gd name="T106" fmla="*/ 331 w 680"/>
                  <a:gd name="T107" fmla="*/ 23 h 410"/>
                  <a:gd name="T108" fmla="*/ 339 w 680"/>
                  <a:gd name="T109" fmla="*/ 23 h 4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10">
                    <a:moveTo>
                      <a:pt x="0" y="394"/>
                    </a:moveTo>
                    <a:lnTo>
                      <a:pt x="0" y="410"/>
                    </a:lnTo>
                    <a:lnTo>
                      <a:pt x="0" y="394"/>
                    </a:lnTo>
                    <a:lnTo>
                      <a:pt x="16" y="410"/>
                    </a:lnTo>
                    <a:lnTo>
                      <a:pt x="16" y="394"/>
                    </a:lnTo>
                    <a:lnTo>
                      <a:pt x="16" y="410"/>
                    </a:lnTo>
                    <a:lnTo>
                      <a:pt x="31" y="410"/>
                    </a:lnTo>
                    <a:lnTo>
                      <a:pt x="49" y="410"/>
                    </a:lnTo>
                    <a:lnTo>
                      <a:pt x="63" y="410"/>
                    </a:lnTo>
                    <a:lnTo>
                      <a:pt x="78" y="394"/>
                    </a:lnTo>
                    <a:lnTo>
                      <a:pt x="94" y="332"/>
                    </a:lnTo>
                    <a:lnTo>
                      <a:pt x="94" y="203"/>
                    </a:lnTo>
                    <a:lnTo>
                      <a:pt x="111" y="189"/>
                    </a:lnTo>
                    <a:lnTo>
                      <a:pt x="111" y="140"/>
                    </a:lnTo>
                    <a:lnTo>
                      <a:pt x="127" y="125"/>
                    </a:lnTo>
                    <a:lnTo>
                      <a:pt x="127" y="78"/>
                    </a:lnTo>
                    <a:lnTo>
                      <a:pt x="159" y="46"/>
                    </a:lnTo>
                    <a:lnTo>
                      <a:pt x="159" y="29"/>
                    </a:lnTo>
                    <a:lnTo>
                      <a:pt x="174" y="15"/>
                    </a:lnTo>
                    <a:lnTo>
                      <a:pt x="189" y="15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52" y="15"/>
                    </a:lnTo>
                    <a:lnTo>
                      <a:pt x="237" y="15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15"/>
                    </a:lnTo>
                    <a:lnTo>
                      <a:pt x="316" y="0"/>
                    </a:lnTo>
                    <a:lnTo>
                      <a:pt x="316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80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29"/>
                    </a:lnTo>
                    <a:lnTo>
                      <a:pt x="491" y="29"/>
                    </a:lnTo>
                    <a:lnTo>
                      <a:pt x="506" y="29"/>
                    </a:lnTo>
                    <a:lnTo>
                      <a:pt x="521" y="29"/>
                    </a:lnTo>
                    <a:lnTo>
                      <a:pt x="537" y="29"/>
                    </a:lnTo>
                    <a:lnTo>
                      <a:pt x="553" y="29"/>
                    </a:lnTo>
                    <a:lnTo>
                      <a:pt x="569" y="29"/>
                    </a:lnTo>
                    <a:lnTo>
                      <a:pt x="584" y="29"/>
                    </a:lnTo>
                    <a:lnTo>
                      <a:pt x="602" y="29"/>
                    </a:lnTo>
                    <a:lnTo>
                      <a:pt x="616" y="29"/>
                    </a:lnTo>
                    <a:lnTo>
                      <a:pt x="631" y="29"/>
                    </a:lnTo>
                    <a:lnTo>
                      <a:pt x="647" y="29"/>
                    </a:lnTo>
                    <a:lnTo>
                      <a:pt x="647" y="46"/>
                    </a:lnTo>
                    <a:lnTo>
                      <a:pt x="647" y="29"/>
                    </a:lnTo>
                    <a:lnTo>
                      <a:pt x="664" y="46"/>
                    </a:lnTo>
                    <a:lnTo>
                      <a:pt x="680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4" name="Freeform 106">
                <a:extLst>
                  <a:ext uri="{FF2B5EF4-FFF2-40B4-BE49-F238E27FC236}">
                    <a16:creationId xmlns:a16="http://schemas.microsoft.com/office/drawing/2014/main" id="{E8759973-AE1E-4FC1-B3FF-F72FE1F207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86"/>
                <a:ext cx="348" cy="206"/>
              </a:xfrm>
              <a:custGeom>
                <a:avLst/>
                <a:gdLst>
                  <a:gd name="T0" fmla="*/ 9 w 696"/>
                  <a:gd name="T1" fmla="*/ 197 h 413"/>
                  <a:gd name="T2" fmla="*/ 25 w 696"/>
                  <a:gd name="T3" fmla="*/ 197 h 413"/>
                  <a:gd name="T4" fmla="*/ 41 w 696"/>
                  <a:gd name="T5" fmla="*/ 197 h 413"/>
                  <a:gd name="T6" fmla="*/ 41 w 696"/>
                  <a:gd name="T7" fmla="*/ 197 h 413"/>
                  <a:gd name="T8" fmla="*/ 48 w 696"/>
                  <a:gd name="T9" fmla="*/ 174 h 413"/>
                  <a:gd name="T10" fmla="*/ 56 w 696"/>
                  <a:gd name="T11" fmla="*/ 87 h 413"/>
                  <a:gd name="T12" fmla="*/ 64 w 696"/>
                  <a:gd name="T13" fmla="*/ 40 h 413"/>
                  <a:gd name="T14" fmla="*/ 72 w 696"/>
                  <a:gd name="T15" fmla="*/ 16 h 413"/>
                  <a:gd name="T16" fmla="*/ 96 w 696"/>
                  <a:gd name="T17" fmla="*/ 0 h 413"/>
                  <a:gd name="T18" fmla="*/ 111 w 696"/>
                  <a:gd name="T19" fmla="*/ 0 h 413"/>
                  <a:gd name="T20" fmla="*/ 127 w 696"/>
                  <a:gd name="T21" fmla="*/ 0 h 413"/>
                  <a:gd name="T22" fmla="*/ 143 w 696"/>
                  <a:gd name="T23" fmla="*/ 8 h 413"/>
                  <a:gd name="T24" fmla="*/ 152 w 696"/>
                  <a:gd name="T25" fmla="*/ 8 h 413"/>
                  <a:gd name="T26" fmla="*/ 152 w 696"/>
                  <a:gd name="T27" fmla="*/ 8 h 413"/>
                  <a:gd name="T28" fmla="*/ 174 w 696"/>
                  <a:gd name="T29" fmla="*/ 8 h 413"/>
                  <a:gd name="T30" fmla="*/ 174 w 696"/>
                  <a:gd name="T31" fmla="*/ 8 h 413"/>
                  <a:gd name="T32" fmla="*/ 191 w 696"/>
                  <a:gd name="T33" fmla="*/ 8 h 413"/>
                  <a:gd name="T34" fmla="*/ 207 w 696"/>
                  <a:gd name="T35" fmla="*/ 8 h 413"/>
                  <a:gd name="T36" fmla="*/ 214 w 696"/>
                  <a:gd name="T37" fmla="*/ 8 h 413"/>
                  <a:gd name="T38" fmla="*/ 222 w 696"/>
                  <a:gd name="T39" fmla="*/ 8 h 413"/>
                  <a:gd name="T40" fmla="*/ 222 w 696"/>
                  <a:gd name="T41" fmla="*/ 8 h 413"/>
                  <a:gd name="T42" fmla="*/ 230 w 696"/>
                  <a:gd name="T43" fmla="*/ 8 h 413"/>
                  <a:gd name="T44" fmla="*/ 238 w 696"/>
                  <a:gd name="T45" fmla="*/ 16 h 413"/>
                  <a:gd name="T46" fmla="*/ 253 w 696"/>
                  <a:gd name="T47" fmla="*/ 16 h 413"/>
                  <a:gd name="T48" fmla="*/ 269 w 696"/>
                  <a:gd name="T49" fmla="*/ 16 h 413"/>
                  <a:gd name="T50" fmla="*/ 285 w 696"/>
                  <a:gd name="T51" fmla="*/ 24 h 413"/>
                  <a:gd name="T52" fmla="*/ 293 w 696"/>
                  <a:gd name="T53" fmla="*/ 16 h 413"/>
                  <a:gd name="T54" fmla="*/ 317 w 696"/>
                  <a:gd name="T55" fmla="*/ 24 h 413"/>
                  <a:gd name="T56" fmla="*/ 317 w 696"/>
                  <a:gd name="T57" fmla="*/ 16 h 413"/>
                  <a:gd name="T58" fmla="*/ 325 w 696"/>
                  <a:gd name="T59" fmla="*/ 16 h 413"/>
                  <a:gd name="T60" fmla="*/ 332 w 696"/>
                  <a:gd name="T61" fmla="*/ 24 h 413"/>
                  <a:gd name="T62" fmla="*/ 348 w 696"/>
                  <a:gd name="T63" fmla="*/ 24 h 4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96" h="413">
                    <a:moveTo>
                      <a:pt x="0" y="395"/>
                    </a:moveTo>
                    <a:lnTo>
                      <a:pt x="17" y="395"/>
                    </a:lnTo>
                    <a:lnTo>
                      <a:pt x="33" y="395"/>
                    </a:lnTo>
                    <a:lnTo>
                      <a:pt x="49" y="395"/>
                    </a:lnTo>
                    <a:lnTo>
                      <a:pt x="64" y="395"/>
                    </a:lnTo>
                    <a:lnTo>
                      <a:pt x="81" y="395"/>
                    </a:lnTo>
                    <a:lnTo>
                      <a:pt x="81" y="413"/>
                    </a:lnTo>
                    <a:lnTo>
                      <a:pt x="81" y="395"/>
                    </a:lnTo>
                    <a:lnTo>
                      <a:pt x="96" y="413"/>
                    </a:lnTo>
                    <a:lnTo>
                      <a:pt x="96" y="348"/>
                    </a:lnTo>
                    <a:lnTo>
                      <a:pt x="111" y="332"/>
                    </a:lnTo>
                    <a:lnTo>
                      <a:pt x="111" y="174"/>
                    </a:lnTo>
                    <a:lnTo>
                      <a:pt x="127" y="159"/>
                    </a:lnTo>
                    <a:lnTo>
                      <a:pt x="127" y="81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21" y="0"/>
                    </a:lnTo>
                    <a:lnTo>
                      <a:pt x="238" y="16"/>
                    </a:lnTo>
                    <a:lnTo>
                      <a:pt x="254" y="0"/>
                    </a:lnTo>
                    <a:lnTo>
                      <a:pt x="270" y="0"/>
                    </a:lnTo>
                    <a:lnTo>
                      <a:pt x="285" y="16"/>
                    </a:lnTo>
                    <a:lnTo>
                      <a:pt x="285" y="0"/>
                    </a:lnTo>
                    <a:lnTo>
                      <a:pt x="303" y="16"/>
                    </a:lnTo>
                    <a:lnTo>
                      <a:pt x="303" y="0"/>
                    </a:lnTo>
                    <a:lnTo>
                      <a:pt x="303" y="16"/>
                    </a:lnTo>
                    <a:lnTo>
                      <a:pt x="317" y="16"/>
                    </a:lnTo>
                    <a:lnTo>
                      <a:pt x="348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5" y="16"/>
                    </a:lnTo>
                    <a:lnTo>
                      <a:pt x="381" y="16"/>
                    </a:lnTo>
                    <a:lnTo>
                      <a:pt x="395" y="16"/>
                    </a:lnTo>
                    <a:lnTo>
                      <a:pt x="413" y="16"/>
                    </a:lnTo>
                    <a:lnTo>
                      <a:pt x="413" y="32"/>
                    </a:lnTo>
                    <a:lnTo>
                      <a:pt x="428" y="16"/>
                    </a:lnTo>
                    <a:lnTo>
                      <a:pt x="428" y="32"/>
                    </a:lnTo>
                    <a:lnTo>
                      <a:pt x="443" y="16"/>
                    </a:lnTo>
                    <a:lnTo>
                      <a:pt x="443" y="32"/>
                    </a:lnTo>
                    <a:lnTo>
                      <a:pt x="443" y="16"/>
                    </a:lnTo>
                    <a:lnTo>
                      <a:pt x="459" y="32"/>
                    </a:lnTo>
                    <a:lnTo>
                      <a:pt x="459" y="16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4" y="32"/>
                    </a:lnTo>
                    <a:lnTo>
                      <a:pt x="538" y="32"/>
                    </a:lnTo>
                    <a:lnTo>
                      <a:pt x="553" y="32"/>
                    </a:lnTo>
                    <a:lnTo>
                      <a:pt x="569" y="49"/>
                    </a:lnTo>
                    <a:lnTo>
                      <a:pt x="569" y="32"/>
                    </a:lnTo>
                    <a:lnTo>
                      <a:pt x="586" y="32"/>
                    </a:lnTo>
                    <a:lnTo>
                      <a:pt x="602" y="49"/>
                    </a:lnTo>
                    <a:lnTo>
                      <a:pt x="634" y="49"/>
                    </a:lnTo>
                    <a:lnTo>
                      <a:pt x="617" y="49"/>
                    </a:lnTo>
                    <a:lnTo>
                      <a:pt x="634" y="32"/>
                    </a:lnTo>
                    <a:lnTo>
                      <a:pt x="649" y="49"/>
                    </a:lnTo>
                    <a:lnTo>
                      <a:pt x="649" y="32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5" name="Freeform 107">
                <a:extLst>
                  <a:ext uri="{FF2B5EF4-FFF2-40B4-BE49-F238E27FC236}">
                    <a16:creationId xmlns:a16="http://schemas.microsoft.com/office/drawing/2014/main" id="{63339AA0-274D-490B-B186-1145419C1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18"/>
                <a:ext cx="339" cy="229"/>
              </a:xfrm>
              <a:custGeom>
                <a:avLst/>
                <a:gdLst>
                  <a:gd name="T0" fmla="*/ 0 w 678"/>
                  <a:gd name="T1" fmla="*/ 182 h 459"/>
                  <a:gd name="T2" fmla="*/ 8 w 678"/>
                  <a:gd name="T3" fmla="*/ 182 h 459"/>
                  <a:gd name="T4" fmla="*/ 24 w 678"/>
                  <a:gd name="T5" fmla="*/ 182 h 459"/>
                  <a:gd name="T6" fmla="*/ 32 w 678"/>
                  <a:gd name="T7" fmla="*/ 189 h 459"/>
                  <a:gd name="T8" fmla="*/ 32 w 678"/>
                  <a:gd name="T9" fmla="*/ 182 h 459"/>
                  <a:gd name="T10" fmla="*/ 32 w 678"/>
                  <a:gd name="T11" fmla="*/ 189 h 459"/>
                  <a:gd name="T12" fmla="*/ 39 w 678"/>
                  <a:gd name="T13" fmla="*/ 206 h 459"/>
                  <a:gd name="T14" fmla="*/ 39 w 678"/>
                  <a:gd name="T15" fmla="*/ 229 h 459"/>
                  <a:gd name="T16" fmla="*/ 39 w 678"/>
                  <a:gd name="T17" fmla="*/ 198 h 459"/>
                  <a:gd name="T18" fmla="*/ 47 w 678"/>
                  <a:gd name="T19" fmla="*/ 189 h 459"/>
                  <a:gd name="T20" fmla="*/ 47 w 678"/>
                  <a:gd name="T21" fmla="*/ 111 h 459"/>
                  <a:gd name="T22" fmla="*/ 56 w 678"/>
                  <a:gd name="T23" fmla="*/ 103 h 459"/>
                  <a:gd name="T24" fmla="*/ 56 w 678"/>
                  <a:gd name="T25" fmla="*/ 63 h 459"/>
                  <a:gd name="T26" fmla="*/ 63 w 678"/>
                  <a:gd name="T27" fmla="*/ 55 h 459"/>
                  <a:gd name="T28" fmla="*/ 63 w 678"/>
                  <a:gd name="T29" fmla="*/ 32 h 459"/>
                  <a:gd name="T30" fmla="*/ 79 w 678"/>
                  <a:gd name="T31" fmla="*/ 16 h 459"/>
                  <a:gd name="T32" fmla="*/ 79 w 678"/>
                  <a:gd name="T33" fmla="*/ 8 h 459"/>
                  <a:gd name="T34" fmla="*/ 87 w 678"/>
                  <a:gd name="T35" fmla="*/ 8 h 459"/>
                  <a:gd name="T36" fmla="*/ 95 w 678"/>
                  <a:gd name="T37" fmla="*/ 0 h 459"/>
                  <a:gd name="T38" fmla="*/ 103 w 678"/>
                  <a:gd name="T39" fmla="*/ 8 h 459"/>
                  <a:gd name="T40" fmla="*/ 103 w 678"/>
                  <a:gd name="T41" fmla="*/ 0 h 459"/>
                  <a:gd name="T42" fmla="*/ 118 w 678"/>
                  <a:gd name="T43" fmla="*/ 0 h 459"/>
                  <a:gd name="T44" fmla="*/ 111 w 678"/>
                  <a:gd name="T45" fmla="*/ 0 h 459"/>
                  <a:gd name="T46" fmla="*/ 118 w 678"/>
                  <a:gd name="T47" fmla="*/ 0 h 459"/>
                  <a:gd name="T48" fmla="*/ 126 w 678"/>
                  <a:gd name="T49" fmla="*/ 0 h 459"/>
                  <a:gd name="T50" fmla="*/ 134 w 678"/>
                  <a:gd name="T51" fmla="*/ 0 h 459"/>
                  <a:gd name="T52" fmla="*/ 143 w 678"/>
                  <a:gd name="T53" fmla="*/ 8 h 459"/>
                  <a:gd name="T54" fmla="*/ 150 w 678"/>
                  <a:gd name="T55" fmla="*/ 8 h 459"/>
                  <a:gd name="T56" fmla="*/ 158 w 678"/>
                  <a:gd name="T57" fmla="*/ 8 h 459"/>
                  <a:gd name="T58" fmla="*/ 166 w 678"/>
                  <a:gd name="T59" fmla="*/ 8 h 459"/>
                  <a:gd name="T60" fmla="*/ 174 w 678"/>
                  <a:gd name="T61" fmla="*/ 8 h 459"/>
                  <a:gd name="T62" fmla="*/ 182 w 678"/>
                  <a:gd name="T63" fmla="*/ 8 h 459"/>
                  <a:gd name="T64" fmla="*/ 190 w 678"/>
                  <a:gd name="T65" fmla="*/ 8 h 459"/>
                  <a:gd name="T66" fmla="*/ 198 w 678"/>
                  <a:gd name="T67" fmla="*/ 8 h 459"/>
                  <a:gd name="T68" fmla="*/ 205 w 678"/>
                  <a:gd name="T69" fmla="*/ 8 h 459"/>
                  <a:gd name="T70" fmla="*/ 213 w 678"/>
                  <a:gd name="T71" fmla="*/ 8 h 459"/>
                  <a:gd name="T72" fmla="*/ 221 w 678"/>
                  <a:gd name="T73" fmla="*/ 8 h 459"/>
                  <a:gd name="T74" fmla="*/ 229 w 678"/>
                  <a:gd name="T75" fmla="*/ 8 h 459"/>
                  <a:gd name="T76" fmla="*/ 237 w 678"/>
                  <a:gd name="T77" fmla="*/ 8 h 459"/>
                  <a:gd name="T78" fmla="*/ 245 w 678"/>
                  <a:gd name="T79" fmla="*/ 8 h 459"/>
                  <a:gd name="T80" fmla="*/ 253 w 678"/>
                  <a:gd name="T81" fmla="*/ 16 h 459"/>
                  <a:gd name="T82" fmla="*/ 253 w 678"/>
                  <a:gd name="T83" fmla="*/ 8 h 459"/>
                  <a:gd name="T84" fmla="*/ 261 w 678"/>
                  <a:gd name="T85" fmla="*/ 16 h 459"/>
                  <a:gd name="T86" fmla="*/ 261 w 678"/>
                  <a:gd name="T87" fmla="*/ 8 h 459"/>
                  <a:gd name="T88" fmla="*/ 269 w 678"/>
                  <a:gd name="T89" fmla="*/ 16 h 459"/>
                  <a:gd name="T90" fmla="*/ 269 w 678"/>
                  <a:gd name="T91" fmla="*/ 8 h 459"/>
                  <a:gd name="T92" fmla="*/ 269 w 678"/>
                  <a:gd name="T93" fmla="*/ 16 h 459"/>
                  <a:gd name="T94" fmla="*/ 277 w 678"/>
                  <a:gd name="T95" fmla="*/ 16 h 459"/>
                  <a:gd name="T96" fmla="*/ 284 w 678"/>
                  <a:gd name="T97" fmla="*/ 16 h 459"/>
                  <a:gd name="T98" fmla="*/ 292 w 678"/>
                  <a:gd name="T99" fmla="*/ 16 h 459"/>
                  <a:gd name="T100" fmla="*/ 300 w 678"/>
                  <a:gd name="T101" fmla="*/ 16 h 459"/>
                  <a:gd name="T102" fmla="*/ 308 w 678"/>
                  <a:gd name="T103" fmla="*/ 16 h 459"/>
                  <a:gd name="T104" fmla="*/ 316 w 678"/>
                  <a:gd name="T105" fmla="*/ 16 h 459"/>
                  <a:gd name="T106" fmla="*/ 332 w 678"/>
                  <a:gd name="T107" fmla="*/ 16 h 459"/>
                  <a:gd name="T108" fmla="*/ 339 w 678"/>
                  <a:gd name="T109" fmla="*/ 16 h 45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78" h="459">
                    <a:moveTo>
                      <a:pt x="0" y="365"/>
                    </a:moveTo>
                    <a:lnTo>
                      <a:pt x="15" y="365"/>
                    </a:lnTo>
                    <a:lnTo>
                      <a:pt x="47" y="365"/>
                    </a:lnTo>
                    <a:lnTo>
                      <a:pt x="63" y="379"/>
                    </a:lnTo>
                    <a:lnTo>
                      <a:pt x="63" y="365"/>
                    </a:lnTo>
                    <a:lnTo>
                      <a:pt x="63" y="379"/>
                    </a:lnTo>
                    <a:lnTo>
                      <a:pt x="78" y="412"/>
                    </a:lnTo>
                    <a:lnTo>
                      <a:pt x="78" y="459"/>
                    </a:lnTo>
                    <a:lnTo>
                      <a:pt x="78" y="396"/>
                    </a:lnTo>
                    <a:lnTo>
                      <a:pt x="94" y="379"/>
                    </a:lnTo>
                    <a:lnTo>
                      <a:pt x="94" y="222"/>
                    </a:lnTo>
                    <a:lnTo>
                      <a:pt x="111" y="207"/>
                    </a:lnTo>
                    <a:lnTo>
                      <a:pt x="111" y="127"/>
                    </a:lnTo>
                    <a:lnTo>
                      <a:pt x="125" y="111"/>
                    </a:lnTo>
                    <a:lnTo>
                      <a:pt x="125" y="64"/>
                    </a:lnTo>
                    <a:lnTo>
                      <a:pt x="158" y="33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0"/>
                    </a:lnTo>
                    <a:lnTo>
                      <a:pt x="205" y="17"/>
                    </a:lnTo>
                    <a:lnTo>
                      <a:pt x="205" y="0"/>
                    </a:lnTo>
                    <a:lnTo>
                      <a:pt x="236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33"/>
                    </a:lnTo>
                    <a:lnTo>
                      <a:pt x="506" y="17"/>
                    </a:lnTo>
                    <a:lnTo>
                      <a:pt x="521" y="33"/>
                    </a:lnTo>
                    <a:lnTo>
                      <a:pt x="521" y="17"/>
                    </a:lnTo>
                    <a:lnTo>
                      <a:pt x="537" y="33"/>
                    </a:lnTo>
                    <a:lnTo>
                      <a:pt x="537" y="17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68" y="33"/>
                    </a:lnTo>
                    <a:lnTo>
                      <a:pt x="584" y="33"/>
                    </a:lnTo>
                    <a:lnTo>
                      <a:pt x="600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64" y="33"/>
                    </a:lnTo>
                    <a:lnTo>
                      <a:pt x="678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6" name="Freeform 108">
                <a:extLst>
                  <a:ext uri="{FF2B5EF4-FFF2-40B4-BE49-F238E27FC236}">
                    <a16:creationId xmlns:a16="http://schemas.microsoft.com/office/drawing/2014/main" id="{24540B8F-DAEA-456A-B2C6-3D54C713A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24"/>
                <a:ext cx="339" cy="252"/>
              </a:xfrm>
              <a:custGeom>
                <a:avLst/>
                <a:gdLst>
                  <a:gd name="T0" fmla="*/ 0 w 680"/>
                  <a:gd name="T1" fmla="*/ 8 h 506"/>
                  <a:gd name="T2" fmla="*/ 8 w 680"/>
                  <a:gd name="T3" fmla="*/ 8 h 506"/>
                  <a:gd name="T4" fmla="*/ 16 w 680"/>
                  <a:gd name="T5" fmla="*/ 8 h 506"/>
                  <a:gd name="T6" fmla="*/ 23 w 680"/>
                  <a:gd name="T7" fmla="*/ 8 h 506"/>
                  <a:gd name="T8" fmla="*/ 32 w 680"/>
                  <a:gd name="T9" fmla="*/ 8 h 506"/>
                  <a:gd name="T10" fmla="*/ 40 w 680"/>
                  <a:gd name="T11" fmla="*/ 0 h 506"/>
                  <a:gd name="T12" fmla="*/ 40 w 680"/>
                  <a:gd name="T13" fmla="*/ 8 h 506"/>
                  <a:gd name="T14" fmla="*/ 48 w 680"/>
                  <a:gd name="T15" fmla="*/ 16 h 506"/>
                  <a:gd name="T16" fmla="*/ 48 w 680"/>
                  <a:gd name="T17" fmla="*/ 110 h 506"/>
                  <a:gd name="T18" fmla="*/ 55 w 680"/>
                  <a:gd name="T19" fmla="*/ 118 h 506"/>
                  <a:gd name="T20" fmla="*/ 55 w 680"/>
                  <a:gd name="T21" fmla="*/ 181 h 506"/>
                  <a:gd name="T22" fmla="*/ 63 w 680"/>
                  <a:gd name="T23" fmla="*/ 189 h 506"/>
                  <a:gd name="T24" fmla="*/ 63 w 680"/>
                  <a:gd name="T25" fmla="*/ 220 h 506"/>
                  <a:gd name="T26" fmla="*/ 79 w 680"/>
                  <a:gd name="T27" fmla="*/ 237 h 506"/>
                  <a:gd name="T28" fmla="*/ 79 w 680"/>
                  <a:gd name="T29" fmla="*/ 244 h 506"/>
                  <a:gd name="T30" fmla="*/ 87 w 680"/>
                  <a:gd name="T31" fmla="*/ 252 h 506"/>
                  <a:gd name="T32" fmla="*/ 95 w 680"/>
                  <a:gd name="T33" fmla="*/ 252 h 506"/>
                  <a:gd name="T34" fmla="*/ 103 w 680"/>
                  <a:gd name="T35" fmla="*/ 252 h 506"/>
                  <a:gd name="T36" fmla="*/ 110 w 680"/>
                  <a:gd name="T37" fmla="*/ 252 h 506"/>
                  <a:gd name="T38" fmla="*/ 119 w 680"/>
                  <a:gd name="T39" fmla="*/ 252 h 506"/>
                  <a:gd name="T40" fmla="*/ 127 w 680"/>
                  <a:gd name="T41" fmla="*/ 252 h 506"/>
                  <a:gd name="T42" fmla="*/ 134 w 680"/>
                  <a:gd name="T43" fmla="*/ 252 h 506"/>
                  <a:gd name="T44" fmla="*/ 142 w 680"/>
                  <a:gd name="T45" fmla="*/ 252 h 506"/>
                  <a:gd name="T46" fmla="*/ 150 w 680"/>
                  <a:gd name="T47" fmla="*/ 252 h 506"/>
                  <a:gd name="T48" fmla="*/ 158 w 680"/>
                  <a:gd name="T49" fmla="*/ 252 h 506"/>
                  <a:gd name="T50" fmla="*/ 173 w 680"/>
                  <a:gd name="T51" fmla="*/ 252 h 506"/>
                  <a:gd name="T52" fmla="*/ 166 w 680"/>
                  <a:gd name="T53" fmla="*/ 252 h 506"/>
                  <a:gd name="T54" fmla="*/ 173 w 680"/>
                  <a:gd name="T55" fmla="*/ 244 h 506"/>
                  <a:gd name="T56" fmla="*/ 181 w 680"/>
                  <a:gd name="T57" fmla="*/ 244 h 506"/>
                  <a:gd name="T58" fmla="*/ 189 w 680"/>
                  <a:gd name="T59" fmla="*/ 244 h 506"/>
                  <a:gd name="T60" fmla="*/ 197 w 680"/>
                  <a:gd name="T61" fmla="*/ 244 h 506"/>
                  <a:gd name="T62" fmla="*/ 205 w 680"/>
                  <a:gd name="T63" fmla="*/ 244 h 506"/>
                  <a:gd name="T64" fmla="*/ 213 w 680"/>
                  <a:gd name="T65" fmla="*/ 244 h 506"/>
                  <a:gd name="T66" fmla="*/ 221 w 680"/>
                  <a:gd name="T67" fmla="*/ 244 h 506"/>
                  <a:gd name="T68" fmla="*/ 229 w 680"/>
                  <a:gd name="T69" fmla="*/ 244 h 506"/>
                  <a:gd name="T70" fmla="*/ 237 w 680"/>
                  <a:gd name="T71" fmla="*/ 244 h 506"/>
                  <a:gd name="T72" fmla="*/ 252 w 680"/>
                  <a:gd name="T73" fmla="*/ 244 h 506"/>
                  <a:gd name="T74" fmla="*/ 244 w 680"/>
                  <a:gd name="T75" fmla="*/ 244 h 506"/>
                  <a:gd name="T76" fmla="*/ 252 w 680"/>
                  <a:gd name="T77" fmla="*/ 237 h 506"/>
                  <a:gd name="T78" fmla="*/ 268 w 680"/>
                  <a:gd name="T79" fmla="*/ 237 h 506"/>
                  <a:gd name="T80" fmla="*/ 276 w 680"/>
                  <a:gd name="T81" fmla="*/ 237 h 506"/>
                  <a:gd name="T82" fmla="*/ 284 w 680"/>
                  <a:gd name="T83" fmla="*/ 237 h 506"/>
                  <a:gd name="T84" fmla="*/ 292 w 680"/>
                  <a:gd name="T85" fmla="*/ 237 h 506"/>
                  <a:gd name="T86" fmla="*/ 299 w 680"/>
                  <a:gd name="T87" fmla="*/ 237 h 506"/>
                  <a:gd name="T88" fmla="*/ 308 w 680"/>
                  <a:gd name="T89" fmla="*/ 237 h 506"/>
                  <a:gd name="T90" fmla="*/ 316 w 680"/>
                  <a:gd name="T91" fmla="*/ 237 h 506"/>
                  <a:gd name="T92" fmla="*/ 324 w 680"/>
                  <a:gd name="T93" fmla="*/ 229 h 506"/>
                  <a:gd name="T94" fmla="*/ 331 w 680"/>
                  <a:gd name="T95" fmla="*/ 237 h 506"/>
                  <a:gd name="T96" fmla="*/ 331 w 680"/>
                  <a:gd name="T97" fmla="*/ 229 h 506"/>
                  <a:gd name="T98" fmla="*/ 331 w 680"/>
                  <a:gd name="T99" fmla="*/ 237 h 506"/>
                  <a:gd name="T100" fmla="*/ 339 w 680"/>
                  <a:gd name="T101" fmla="*/ 229 h 5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506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7" y="16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96" y="221"/>
                    </a:lnTo>
                    <a:lnTo>
                      <a:pt x="111" y="237"/>
                    </a:lnTo>
                    <a:lnTo>
                      <a:pt x="111" y="364"/>
                    </a:lnTo>
                    <a:lnTo>
                      <a:pt x="127" y="379"/>
                    </a:lnTo>
                    <a:lnTo>
                      <a:pt x="127" y="442"/>
                    </a:lnTo>
                    <a:lnTo>
                      <a:pt x="158" y="475"/>
                    </a:lnTo>
                    <a:lnTo>
                      <a:pt x="158" y="489"/>
                    </a:lnTo>
                    <a:lnTo>
                      <a:pt x="174" y="506"/>
                    </a:lnTo>
                    <a:lnTo>
                      <a:pt x="190" y="506"/>
                    </a:lnTo>
                    <a:lnTo>
                      <a:pt x="207" y="506"/>
                    </a:lnTo>
                    <a:lnTo>
                      <a:pt x="221" y="506"/>
                    </a:lnTo>
                    <a:lnTo>
                      <a:pt x="238" y="506"/>
                    </a:lnTo>
                    <a:lnTo>
                      <a:pt x="254" y="506"/>
                    </a:lnTo>
                    <a:lnTo>
                      <a:pt x="269" y="506"/>
                    </a:lnTo>
                    <a:lnTo>
                      <a:pt x="285" y="506"/>
                    </a:lnTo>
                    <a:lnTo>
                      <a:pt x="301" y="506"/>
                    </a:lnTo>
                    <a:lnTo>
                      <a:pt x="317" y="506"/>
                    </a:lnTo>
                    <a:lnTo>
                      <a:pt x="348" y="506"/>
                    </a:lnTo>
                    <a:lnTo>
                      <a:pt x="332" y="506"/>
                    </a:lnTo>
                    <a:lnTo>
                      <a:pt x="348" y="489"/>
                    </a:lnTo>
                    <a:lnTo>
                      <a:pt x="364" y="489"/>
                    </a:lnTo>
                    <a:lnTo>
                      <a:pt x="379" y="489"/>
                    </a:lnTo>
                    <a:lnTo>
                      <a:pt x="395" y="489"/>
                    </a:lnTo>
                    <a:lnTo>
                      <a:pt x="412" y="489"/>
                    </a:lnTo>
                    <a:lnTo>
                      <a:pt x="428" y="489"/>
                    </a:lnTo>
                    <a:lnTo>
                      <a:pt x="443" y="489"/>
                    </a:lnTo>
                    <a:lnTo>
                      <a:pt x="459" y="489"/>
                    </a:lnTo>
                    <a:lnTo>
                      <a:pt x="475" y="489"/>
                    </a:lnTo>
                    <a:lnTo>
                      <a:pt x="506" y="489"/>
                    </a:lnTo>
                    <a:lnTo>
                      <a:pt x="490" y="489"/>
                    </a:lnTo>
                    <a:lnTo>
                      <a:pt x="506" y="475"/>
                    </a:lnTo>
                    <a:lnTo>
                      <a:pt x="538" y="475"/>
                    </a:lnTo>
                    <a:lnTo>
                      <a:pt x="553" y="475"/>
                    </a:lnTo>
                    <a:lnTo>
                      <a:pt x="569" y="475"/>
                    </a:lnTo>
                    <a:lnTo>
                      <a:pt x="586" y="475"/>
                    </a:lnTo>
                    <a:lnTo>
                      <a:pt x="600" y="475"/>
                    </a:lnTo>
                    <a:lnTo>
                      <a:pt x="617" y="475"/>
                    </a:lnTo>
                    <a:lnTo>
                      <a:pt x="633" y="475"/>
                    </a:lnTo>
                    <a:lnTo>
                      <a:pt x="649" y="459"/>
                    </a:lnTo>
                    <a:lnTo>
                      <a:pt x="664" y="475"/>
                    </a:lnTo>
                    <a:lnTo>
                      <a:pt x="664" y="459"/>
                    </a:lnTo>
                    <a:lnTo>
                      <a:pt x="664" y="475"/>
                    </a:lnTo>
                    <a:lnTo>
                      <a:pt x="680" y="45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7" name="Freeform 109">
                <a:extLst>
                  <a:ext uri="{FF2B5EF4-FFF2-40B4-BE49-F238E27FC236}">
                    <a16:creationId xmlns:a16="http://schemas.microsoft.com/office/drawing/2014/main" id="{71A268A4-DEDA-47ED-9A61-2D5542744A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27"/>
                <a:ext cx="340" cy="276"/>
              </a:xfrm>
              <a:custGeom>
                <a:avLst/>
                <a:gdLst>
                  <a:gd name="T0" fmla="*/ 0 w 680"/>
                  <a:gd name="T1" fmla="*/ 7 h 553"/>
                  <a:gd name="T2" fmla="*/ 8 w 680"/>
                  <a:gd name="T3" fmla="*/ 7 h 553"/>
                  <a:gd name="T4" fmla="*/ 16 w 680"/>
                  <a:gd name="T5" fmla="*/ 0 h 553"/>
                  <a:gd name="T6" fmla="*/ 24 w 680"/>
                  <a:gd name="T7" fmla="*/ 0 h 553"/>
                  <a:gd name="T8" fmla="*/ 32 w 680"/>
                  <a:gd name="T9" fmla="*/ 0 h 553"/>
                  <a:gd name="T10" fmla="*/ 39 w 680"/>
                  <a:gd name="T11" fmla="*/ 7 h 553"/>
                  <a:gd name="T12" fmla="*/ 47 w 680"/>
                  <a:gd name="T13" fmla="*/ 15 h 553"/>
                  <a:gd name="T14" fmla="*/ 47 w 680"/>
                  <a:gd name="T15" fmla="*/ 71 h 553"/>
                  <a:gd name="T16" fmla="*/ 56 w 680"/>
                  <a:gd name="T17" fmla="*/ 86 h 553"/>
                  <a:gd name="T18" fmla="*/ 56 w 680"/>
                  <a:gd name="T19" fmla="*/ 181 h 553"/>
                  <a:gd name="T20" fmla="*/ 64 w 680"/>
                  <a:gd name="T21" fmla="*/ 189 h 553"/>
                  <a:gd name="T22" fmla="*/ 64 w 680"/>
                  <a:gd name="T23" fmla="*/ 237 h 553"/>
                  <a:gd name="T24" fmla="*/ 71 w 680"/>
                  <a:gd name="T25" fmla="*/ 245 h 553"/>
                  <a:gd name="T26" fmla="*/ 71 w 680"/>
                  <a:gd name="T27" fmla="*/ 260 h 553"/>
                  <a:gd name="T28" fmla="*/ 79 w 680"/>
                  <a:gd name="T29" fmla="*/ 268 h 553"/>
                  <a:gd name="T30" fmla="*/ 87 w 680"/>
                  <a:gd name="T31" fmla="*/ 276 h 553"/>
                  <a:gd name="T32" fmla="*/ 95 w 680"/>
                  <a:gd name="T33" fmla="*/ 276 h 553"/>
                  <a:gd name="T34" fmla="*/ 103 w 680"/>
                  <a:gd name="T35" fmla="*/ 276 h 553"/>
                  <a:gd name="T36" fmla="*/ 119 w 680"/>
                  <a:gd name="T37" fmla="*/ 276 h 553"/>
                  <a:gd name="T38" fmla="*/ 126 w 680"/>
                  <a:gd name="T39" fmla="*/ 276 h 553"/>
                  <a:gd name="T40" fmla="*/ 134 w 680"/>
                  <a:gd name="T41" fmla="*/ 276 h 553"/>
                  <a:gd name="T42" fmla="*/ 143 w 680"/>
                  <a:gd name="T43" fmla="*/ 276 h 553"/>
                  <a:gd name="T44" fmla="*/ 150 w 680"/>
                  <a:gd name="T45" fmla="*/ 276 h 553"/>
                  <a:gd name="T46" fmla="*/ 158 w 680"/>
                  <a:gd name="T47" fmla="*/ 276 h 553"/>
                  <a:gd name="T48" fmla="*/ 166 w 680"/>
                  <a:gd name="T49" fmla="*/ 276 h 553"/>
                  <a:gd name="T50" fmla="*/ 174 w 680"/>
                  <a:gd name="T51" fmla="*/ 276 h 553"/>
                  <a:gd name="T52" fmla="*/ 182 w 680"/>
                  <a:gd name="T53" fmla="*/ 276 h 553"/>
                  <a:gd name="T54" fmla="*/ 190 w 680"/>
                  <a:gd name="T55" fmla="*/ 276 h 553"/>
                  <a:gd name="T56" fmla="*/ 205 w 680"/>
                  <a:gd name="T57" fmla="*/ 268 h 553"/>
                  <a:gd name="T58" fmla="*/ 213 w 680"/>
                  <a:gd name="T59" fmla="*/ 268 h 553"/>
                  <a:gd name="T60" fmla="*/ 221 w 680"/>
                  <a:gd name="T61" fmla="*/ 268 h 553"/>
                  <a:gd name="T62" fmla="*/ 230 w 680"/>
                  <a:gd name="T63" fmla="*/ 268 h 553"/>
                  <a:gd name="T64" fmla="*/ 237 w 680"/>
                  <a:gd name="T65" fmla="*/ 268 h 553"/>
                  <a:gd name="T66" fmla="*/ 245 w 680"/>
                  <a:gd name="T67" fmla="*/ 268 h 553"/>
                  <a:gd name="T68" fmla="*/ 260 w 680"/>
                  <a:gd name="T69" fmla="*/ 268 h 553"/>
                  <a:gd name="T70" fmla="*/ 253 w 680"/>
                  <a:gd name="T71" fmla="*/ 268 h 553"/>
                  <a:gd name="T72" fmla="*/ 260 w 680"/>
                  <a:gd name="T73" fmla="*/ 260 h 553"/>
                  <a:gd name="T74" fmla="*/ 269 w 680"/>
                  <a:gd name="T75" fmla="*/ 260 h 553"/>
                  <a:gd name="T76" fmla="*/ 277 w 680"/>
                  <a:gd name="T77" fmla="*/ 260 h 553"/>
                  <a:gd name="T78" fmla="*/ 285 w 680"/>
                  <a:gd name="T79" fmla="*/ 260 h 553"/>
                  <a:gd name="T80" fmla="*/ 292 w 680"/>
                  <a:gd name="T81" fmla="*/ 260 h 553"/>
                  <a:gd name="T82" fmla="*/ 300 w 680"/>
                  <a:gd name="T83" fmla="*/ 260 h 553"/>
                  <a:gd name="T84" fmla="*/ 308 w 680"/>
                  <a:gd name="T85" fmla="*/ 260 h 553"/>
                  <a:gd name="T86" fmla="*/ 316 w 680"/>
                  <a:gd name="T87" fmla="*/ 260 h 553"/>
                  <a:gd name="T88" fmla="*/ 324 w 680"/>
                  <a:gd name="T89" fmla="*/ 260 h 553"/>
                  <a:gd name="T90" fmla="*/ 332 w 680"/>
                  <a:gd name="T91" fmla="*/ 260 h 553"/>
                  <a:gd name="T92" fmla="*/ 340 w 680"/>
                  <a:gd name="T93" fmla="*/ 260 h 553"/>
                  <a:gd name="T94" fmla="*/ 340 w 680"/>
                  <a:gd name="T95" fmla="*/ 252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553">
                    <a:moveTo>
                      <a:pt x="0" y="15"/>
                    </a:moveTo>
                    <a:lnTo>
                      <a:pt x="16" y="15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31"/>
                    </a:lnTo>
                    <a:lnTo>
                      <a:pt x="94" y="142"/>
                    </a:lnTo>
                    <a:lnTo>
                      <a:pt x="111" y="173"/>
                    </a:lnTo>
                    <a:lnTo>
                      <a:pt x="111" y="363"/>
                    </a:lnTo>
                    <a:lnTo>
                      <a:pt x="127" y="379"/>
                    </a:lnTo>
                    <a:lnTo>
                      <a:pt x="127" y="474"/>
                    </a:lnTo>
                    <a:lnTo>
                      <a:pt x="142" y="490"/>
                    </a:lnTo>
                    <a:lnTo>
                      <a:pt x="142" y="521"/>
                    </a:lnTo>
                    <a:lnTo>
                      <a:pt x="158" y="537"/>
                    </a:lnTo>
                    <a:lnTo>
                      <a:pt x="174" y="553"/>
                    </a:lnTo>
                    <a:lnTo>
                      <a:pt x="189" y="553"/>
                    </a:lnTo>
                    <a:lnTo>
                      <a:pt x="205" y="553"/>
                    </a:lnTo>
                    <a:lnTo>
                      <a:pt x="237" y="553"/>
                    </a:lnTo>
                    <a:lnTo>
                      <a:pt x="252" y="553"/>
                    </a:lnTo>
                    <a:lnTo>
                      <a:pt x="268" y="553"/>
                    </a:lnTo>
                    <a:lnTo>
                      <a:pt x="285" y="553"/>
                    </a:lnTo>
                    <a:lnTo>
                      <a:pt x="299" y="553"/>
                    </a:lnTo>
                    <a:lnTo>
                      <a:pt x="316" y="553"/>
                    </a:lnTo>
                    <a:lnTo>
                      <a:pt x="332" y="553"/>
                    </a:lnTo>
                    <a:lnTo>
                      <a:pt x="348" y="553"/>
                    </a:lnTo>
                    <a:lnTo>
                      <a:pt x="363" y="553"/>
                    </a:lnTo>
                    <a:lnTo>
                      <a:pt x="379" y="553"/>
                    </a:lnTo>
                    <a:lnTo>
                      <a:pt x="410" y="537"/>
                    </a:lnTo>
                    <a:lnTo>
                      <a:pt x="426" y="537"/>
                    </a:lnTo>
                    <a:lnTo>
                      <a:pt x="442" y="537"/>
                    </a:lnTo>
                    <a:lnTo>
                      <a:pt x="459" y="537"/>
                    </a:lnTo>
                    <a:lnTo>
                      <a:pt x="473" y="537"/>
                    </a:lnTo>
                    <a:lnTo>
                      <a:pt x="489" y="537"/>
                    </a:lnTo>
                    <a:lnTo>
                      <a:pt x="520" y="537"/>
                    </a:lnTo>
                    <a:lnTo>
                      <a:pt x="506" y="537"/>
                    </a:lnTo>
                    <a:lnTo>
                      <a:pt x="520" y="521"/>
                    </a:lnTo>
                    <a:lnTo>
                      <a:pt x="537" y="521"/>
                    </a:lnTo>
                    <a:lnTo>
                      <a:pt x="553" y="521"/>
                    </a:lnTo>
                    <a:lnTo>
                      <a:pt x="569" y="521"/>
                    </a:lnTo>
                    <a:lnTo>
                      <a:pt x="584" y="521"/>
                    </a:lnTo>
                    <a:lnTo>
                      <a:pt x="600" y="521"/>
                    </a:lnTo>
                    <a:lnTo>
                      <a:pt x="616" y="521"/>
                    </a:lnTo>
                    <a:lnTo>
                      <a:pt x="631" y="521"/>
                    </a:lnTo>
                    <a:lnTo>
                      <a:pt x="647" y="521"/>
                    </a:lnTo>
                    <a:lnTo>
                      <a:pt x="663" y="521"/>
                    </a:lnTo>
                    <a:lnTo>
                      <a:pt x="680" y="521"/>
                    </a:lnTo>
                    <a:lnTo>
                      <a:pt x="680" y="50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8" name="Freeform 110">
                <a:extLst>
                  <a:ext uri="{FF2B5EF4-FFF2-40B4-BE49-F238E27FC236}">
                    <a16:creationId xmlns:a16="http://schemas.microsoft.com/office/drawing/2014/main" id="{7FA9937B-5A57-4CDE-90BE-90F226B7DC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0 h 80"/>
                  <a:gd name="T14" fmla="*/ 64 w 696"/>
                  <a:gd name="T15" fmla="*/ 17 h 80"/>
                  <a:gd name="T16" fmla="*/ 64 w 696"/>
                  <a:gd name="T17" fmla="*/ 25 h 80"/>
                  <a:gd name="T18" fmla="*/ 72 w 696"/>
                  <a:gd name="T19" fmla="*/ 32 h 80"/>
                  <a:gd name="T20" fmla="*/ 80 w 696"/>
                  <a:gd name="T21" fmla="*/ 40 h 80"/>
                  <a:gd name="T22" fmla="*/ 80 w 696"/>
                  <a:gd name="T23" fmla="*/ 32 h 80"/>
                  <a:gd name="T24" fmla="*/ 80 w 696"/>
                  <a:gd name="T25" fmla="*/ 40 h 80"/>
                  <a:gd name="T26" fmla="*/ 87 w 696"/>
                  <a:gd name="T27" fmla="*/ 40 h 80"/>
                  <a:gd name="T28" fmla="*/ 95 w 696"/>
                  <a:gd name="T29" fmla="*/ 40 h 80"/>
                  <a:gd name="T30" fmla="*/ 104 w 696"/>
                  <a:gd name="T31" fmla="*/ 40 h 80"/>
                  <a:gd name="T32" fmla="*/ 111 w 696"/>
                  <a:gd name="T33" fmla="*/ 40 h 80"/>
                  <a:gd name="T34" fmla="*/ 119 w 696"/>
                  <a:gd name="T35" fmla="*/ 40 h 80"/>
                  <a:gd name="T36" fmla="*/ 127 w 696"/>
                  <a:gd name="T37" fmla="*/ 40 h 80"/>
                  <a:gd name="T38" fmla="*/ 135 w 696"/>
                  <a:gd name="T39" fmla="*/ 40 h 80"/>
                  <a:gd name="T40" fmla="*/ 143 w 696"/>
                  <a:gd name="T41" fmla="*/ 40 h 80"/>
                  <a:gd name="T42" fmla="*/ 151 w 696"/>
                  <a:gd name="T43" fmla="*/ 40 h 80"/>
                  <a:gd name="T44" fmla="*/ 159 w 696"/>
                  <a:gd name="T45" fmla="*/ 40 h 80"/>
                  <a:gd name="T46" fmla="*/ 166 w 696"/>
                  <a:gd name="T47" fmla="*/ 40 h 80"/>
                  <a:gd name="T48" fmla="*/ 174 w 696"/>
                  <a:gd name="T49" fmla="*/ 40 h 80"/>
                  <a:gd name="T50" fmla="*/ 182 w 696"/>
                  <a:gd name="T51" fmla="*/ 40 h 80"/>
                  <a:gd name="T52" fmla="*/ 191 w 696"/>
                  <a:gd name="T53" fmla="*/ 40 h 80"/>
                  <a:gd name="T54" fmla="*/ 198 w 696"/>
                  <a:gd name="T55" fmla="*/ 40 h 80"/>
                  <a:gd name="T56" fmla="*/ 206 w 696"/>
                  <a:gd name="T57" fmla="*/ 40 h 80"/>
                  <a:gd name="T58" fmla="*/ 214 w 696"/>
                  <a:gd name="T59" fmla="*/ 40 h 80"/>
                  <a:gd name="T60" fmla="*/ 222 w 696"/>
                  <a:gd name="T61" fmla="*/ 40 h 80"/>
                  <a:gd name="T62" fmla="*/ 230 w 696"/>
                  <a:gd name="T63" fmla="*/ 40 h 80"/>
                  <a:gd name="T64" fmla="*/ 238 w 696"/>
                  <a:gd name="T65" fmla="*/ 40 h 80"/>
                  <a:gd name="T66" fmla="*/ 246 w 696"/>
                  <a:gd name="T67" fmla="*/ 40 h 80"/>
                  <a:gd name="T68" fmla="*/ 253 w 696"/>
                  <a:gd name="T69" fmla="*/ 40 h 80"/>
                  <a:gd name="T70" fmla="*/ 261 w 696"/>
                  <a:gd name="T71" fmla="*/ 40 h 80"/>
                  <a:gd name="T72" fmla="*/ 269 w 696"/>
                  <a:gd name="T73" fmla="*/ 40 h 80"/>
                  <a:gd name="T74" fmla="*/ 277 w 696"/>
                  <a:gd name="T75" fmla="*/ 40 h 80"/>
                  <a:gd name="T76" fmla="*/ 285 w 696"/>
                  <a:gd name="T77" fmla="*/ 40 h 80"/>
                  <a:gd name="T78" fmla="*/ 293 w 696"/>
                  <a:gd name="T79" fmla="*/ 40 h 80"/>
                  <a:gd name="T80" fmla="*/ 301 w 696"/>
                  <a:gd name="T81" fmla="*/ 40 h 80"/>
                  <a:gd name="T82" fmla="*/ 309 w 696"/>
                  <a:gd name="T83" fmla="*/ 40 h 80"/>
                  <a:gd name="T84" fmla="*/ 325 w 696"/>
                  <a:gd name="T85" fmla="*/ 40 h 80"/>
                  <a:gd name="T86" fmla="*/ 332 w 696"/>
                  <a:gd name="T87" fmla="*/ 32 h 80"/>
                  <a:gd name="T88" fmla="*/ 332 w 696"/>
                  <a:gd name="T89" fmla="*/ 40 h 80"/>
                  <a:gd name="T90" fmla="*/ 332 w 696"/>
                  <a:gd name="T91" fmla="*/ 32 h 80"/>
                  <a:gd name="T92" fmla="*/ 348 w 696"/>
                  <a:gd name="T93" fmla="*/ 32 h 80"/>
                  <a:gd name="T94" fmla="*/ 340 w 696"/>
                  <a:gd name="T95" fmla="*/ 32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27" y="33"/>
                    </a:lnTo>
                    <a:lnTo>
                      <a:pt x="127" y="49"/>
                    </a:lnTo>
                    <a:lnTo>
                      <a:pt x="143" y="64"/>
                    </a:lnTo>
                    <a:lnTo>
                      <a:pt x="159" y="80"/>
                    </a:lnTo>
                    <a:lnTo>
                      <a:pt x="159" y="64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49" y="80"/>
                    </a:lnTo>
                    <a:lnTo>
                      <a:pt x="664" y="64"/>
                    </a:lnTo>
                    <a:lnTo>
                      <a:pt x="664" y="80"/>
                    </a:lnTo>
                    <a:lnTo>
                      <a:pt x="664" y="64"/>
                    </a:lnTo>
                    <a:lnTo>
                      <a:pt x="696" y="64"/>
                    </a:lnTo>
                    <a:lnTo>
                      <a:pt x="680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89" name="Freeform 111">
                <a:extLst>
                  <a:ext uri="{FF2B5EF4-FFF2-40B4-BE49-F238E27FC236}">
                    <a16:creationId xmlns:a16="http://schemas.microsoft.com/office/drawing/2014/main" id="{4B1ED6C1-45B3-4992-BA6A-9CBB066D92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21"/>
                <a:ext cx="339" cy="40"/>
              </a:xfrm>
              <a:custGeom>
                <a:avLst/>
                <a:gdLst>
                  <a:gd name="T0" fmla="*/ 0 w 678"/>
                  <a:gd name="T1" fmla="*/ 0 h 80"/>
                  <a:gd name="T2" fmla="*/ 8 w 678"/>
                  <a:gd name="T3" fmla="*/ 0 h 80"/>
                  <a:gd name="T4" fmla="*/ 16 w 678"/>
                  <a:gd name="T5" fmla="*/ 0 h 80"/>
                  <a:gd name="T6" fmla="*/ 24 w 678"/>
                  <a:gd name="T7" fmla="*/ 0 h 80"/>
                  <a:gd name="T8" fmla="*/ 32 w 678"/>
                  <a:gd name="T9" fmla="*/ 0 h 80"/>
                  <a:gd name="T10" fmla="*/ 39 w 678"/>
                  <a:gd name="T11" fmla="*/ 0 h 80"/>
                  <a:gd name="T12" fmla="*/ 47 w 678"/>
                  <a:gd name="T13" fmla="*/ 8 h 80"/>
                  <a:gd name="T14" fmla="*/ 56 w 678"/>
                  <a:gd name="T15" fmla="*/ 16 h 80"/>
                  <a:gd name="T16" fmla="*/ 63 w 678"/>
                  <a:gd name="T17" fmla="*/ 24 h 80"/>
                  <a:gd name="T18" fmla="*/ 71 w 678"/>
                  <a:gd name="T19" fmla="*/ 32 h 80"/>
                  <a:gd name="T20" fmla="*/ 79 w 678"/>
                  <a:gd name="T21" fmla="*/ 40 h 80"/>
                  <a:gd name="T22" fmla="*/ 87 w 678"/>
                  <a:gd name="T23" fmla="*/ 40 h 80"/>
                  <a:gd name="T24" fmla="*/ 95 w 678"/>
                  <a:gd name="T25" fmla="*/ 40 h 80"/>
                  <a:gd name="T26" fmla="*/ 103 w 678"/>
                  <a:gd name="T27" fmla="*/ 40 h 80"/>
                  <a:gd name="T28" fmla="*/ 111 w 678"/>
                  <a:gd name="T29" fmla="*/ 40 h 80"/>
                  <a:gd name="T30" fmla="*/ 118 w 678"/>
                  <a:gd name="T31" fmla="*/ 40 h 80"/>
                  <a:gd name="T32" fmla="*/ 126 w 678"/>
                  <a:gd name="T33" fmla="*/ 40 h 80"/>
                  <a:gd name="T34" fmla="*/ 134 w 678"/>
                  <a:gd name="T35" fmla="*/ 40 h 80"/>
                  <a:gd name="T36" fmla="*/ 143 w 678"/>
                  <a:gd name="T37" fmla="*/ 40 h 80"/>
                  <a:gd name="T38" fmla="*/ 150 w 678"/>
                  <a:gd name="T39" fmla="*/ 32 h 80"/>
                  <a:gd name="T40" fmla="*/ 158 w 678"/>
                  <a:gd name="T41" fmla="*/ 32 h 80"/>
                  <a:gd name="T42" fmla="*/ 166 w 678"/>
                  <a:gd name="T43" fmla="*/ 32 h 80"/>
                  <a:gd name="T44" fmla="*/ 174 w 678"/>
                  <a:gd name="T45" fmla="*/ 32 h 80"/>
                  <a:gd name="T46" fmla="*/ 182 w 678"/>
                  <a:gd name="T47" fmla="*/ 32 h 80"/>
                  <a:gd name="T48" fmla="*/ 190 w 678"/>
                  <a:gd name="T49" fmla="*/ 32 h 80"/>
                  <a:gd name="T50" fmla="*/ 198 w 678"/>
                  <a:gd name="T51" fmla="*/ 24 h 80"/>
                  <a:gd name="T52" fmla="*/ 198 w 678"/>
                  <a:gd name="T53" fmla="*/ 32 h 80"/>
                  <a:gd name="T54" fmla="*/ 205 w 678"/>
                  <a:gd name="T55" fmla="*/ 24 h 80"/>
                  <a:gd name="T56" fmla="*/ 213 w 678"/>
                  <a:gd name="T57" fmla="*/ 24 h 80"/>
                  <a:gd name="T58" fmla="*/ 221 w 678"/>
                  <a:gd name="T59" fmla="*/ 24 h 80"/>
                  <a:gd name="T60" fmla="*/ 229 w 678"/>
                  <a:gd name="T61" fmla="*/ 24 h 80"/>
                  <a:gd name="T62" fmla="*/ 237 w 678"/>
                  <a:gd name="T63" fmla="*/ 24 h 80"/>
                  <a:gd name="T64" fmla="*/ 245 w 678"/>
                  <a:gd name="T65" fmla="*/ 24 h 80"/>
                  <a:gd name="T66" fmla="*/ 253 w 678"/>
                  <a:gd name="T67" fmla="*/ 24 h 80"/>
                  <a:gd name="T68" fmla="*/ 261 w 678"/>
                  <a:gd name="T69" fmla="*/ 24 h 80"/>
                  <a:gd name="T70" fmla="*/ 269 w 678"/>
                  <a:gd name="T71" fmla="*/ 24 h 80"/>
                  <a:gd name="T72" fmla="*/ 277 w 678"/>
                  <a:gd name="T73" fmla="*/ 24 h 80"/>
                  <a:gd name="T74" fmla="*/ 284 w 678"/>
                  <a:gd name="T75" fmla="*/ 24 h 80"/>
                  <a:gd name="T76" fmla="*/ 292 w 678"/>
                  <a:gd name="T77" fmla="*/ 24 h 80"/>
                  <a:gd name="T78" fmla="*/ 300 w 678"/>
                  <a:gd name="T79" fmla="*/ 24 h 80"/>
                  <a:gd name="T80" fmla="*/ 308 w 678"/>
                  <a:gd name="T81" fmla="*/ 24 h 80"/>
                  <a:gd name="T82" fmla="*/ 316 w 678"/>
                  <a:gd name="T83" fmla="*/ 24 h 80"/>
                  <a:gd name="T84" fmla="*/ 324 w 678"/>
                  <a:gd name="T85" fmla="*/ 16 h 80"/>
                  <a:gd name="T86" fmla="*/ 332 w 678"/>
                  <a:gd name="T87" fmla="*/ 24 h 80"/>
                  <a:gd name="T88" fmla="*/ 332 w 678"/>
                  <a:gd name="T89" fmla="*/ 16 h 80"/>
                  <a:gd name="T90" fmla="*/ 332 w 678"/>
                  <a:gd name="T91" fmla="*/ 24 h 80"/>
                  <a:gd name="T92" fmla="*/ 339 w 678"/>
                  <a:gd name="T93" fmla="*/ 16 h 80"/>
                  <a:gd name="T94" fmla="*/ 339 w 678"/>
                  <a:gd name="T95" fmla="*/ 24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111" y="31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63"/>
                    </a:lnTo>
                    <a:lnTo>
                      <a:pt x="379" y="63"/>
                    </a:lnTo>
                    <a:lnTo>
                      <a:pt x="395" y="47"/>
                    </a:lnTo>
                    <a:lnTo>
                      <a:pt x="395" y="63"/>
                    </a:lnTo>
                    <a:lnTo>
                      <a:pt x="410" y="47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57" y="47"/>
                    </a:lnTo>
                    <a:lnTo>
                      <a:pt x="473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1" y="47"/>
                    </a:lnTo>
                    <a:lnTo>
                      <a:pt x="537" y="47"/>
                    </a:lnTo>
                    <a:lnTo>
                      <a:pt x="553" y="47"/>
                    </a:lnTo>
                    <a:lnTo>
                      <a:pt x="568" y="47"/>
                    </a:lnTo>
                    <a:lnTo>
                      <a:pt x="584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31"/>
                    </a:lnTo>
                    <a:lnTo>
                      <a:pt x="664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78" y="31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0" name="Freeform 112">
                <a:extLst>
                  <a:ext uri="{FF2B5EF4-FFF2-40B4-BE49-F238E27FC236}">
                    <a16:creationId xmlns:a16="http://schemas.microsoft.com/office/drawing/2014/main" id="{F7F7D0B6-E25F-4FBE-B66C-E982300FC5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0 w 682"/>
                  <a:gd name="T13" fmla="*/ 96 h 238"/>
                  <a:gd name="T14" fmla="*/ 48 w 682"/>
                  <a:gd name="T15" fmla="*/ 88 h 238"/>
                  <a:gd name="T16" fmla="*/ 48 w 682"/>
                  <a:gd name="T17" fmla="*/ 72 h 238"/>
                  <a:gd name="T18" fmla="*/ 55 w 682"/>
                  <a:gd name="T19" fmla="*/ 65 h 238"/>
                  <a:gd name="T20" fmla="*/ 55 w 682"/>
                  <a:gd name="T21" fmla="*/ 48 h 238"/>
                  <a:gd name="T22" fmla="*/ 71 w 682"/>
                  <a:gd name="T23" fmla="*/ 32 h 238"/>
                  <a:gd name="T24" fmla="*/ 71 w 682"/>
                  <a:gd name="T25" fmla="*/ 16 h 238"/>
                  <a:gd name="T26" fmla="*/ 79 w 682"/>
                  <a:gd name="T27" fmla="*/ 16 h 238"/>
                  <a:gd name="T28" fmla="*/ 87 w 682"/>
                  <a:gd name="T29" fmla="*/ 9 h 238"/>
                  <a:gd name="T30" fmla="*/ 95 w 682"/>
                  <a:gd name="T31" fmla="*/ 9 h 238"/>
                  <a:gd name="T32" fmla="*/ 103 w 682"/>
                  <a:gd name="T33" fmla="*/ 9 h 238"/>
                  <a:gd name="T34" fmla="*/ 111 w 682"/>
                  <a:gd name="T35" fmla="*/ 9 h 238"/>
                  <a:gd name="T36" fmla="*/ 119 w 682"/>
                  <a:gd name="T37" fmla="*/ 0 h 238"/>
                  <a:gd name="T38" fmla="*/ 119 w 682"/>
                  <a:gd name="T39" fmla="*/ 9 h 238"/>
                  <a:gd name="T40" fmla="*/ 119 w 682"/>
                  <a:gd name="T41" fmla="*/ 0 h 238"/>
                  <a:gd name="T42" fmla="*/ 127 w 682"/>
                  <a:gd name="T43" fmla="*/ 0 h 238"/>
                  <a:gd name="T44" fmla="*/ 134 w 682"/>
                  <a:gd name="T45" fmla="*/ 0 h 238"/>
                  <a:gd name="T46" fmla="*/ 142 w 682"/>
                  <a:gd name="T47" fmla="*/ 0 h 238"/>
                  <a:gd name="T48" fmla="*/ 150 w 682"/>
                  <a:gd name="T49" fmla="*/ 0 h 238"/>
                  <a:gd name="T50" fmla="*/ 158 w 682"/>
                  <a:gd name="T51" fmla="*/ 0 h 238"/>
                  <a:gd name="T52" fmla="*/ 166 w 682"/>
                  <a:gd name="T53" fmla="*/ 0 h 238"/>
                  <a:gd name="T54" fmla="*/ 174 w 682"/>
                  <a:gd name="T55" fmla="*/ 0 h 238"/>
                  <a:gd name="T56" fmla="*/ 182 w 682"/>
                  <a:gd name="T57" fmla="*/ 0 h 238"/>
                  <a:gd name="T58" fmla="*/ 189 w 682"/>
                  <a:gd name="T59" fmla="*/ 0 h 238"/>
                  <a:gd name="T60" fmla="*/ 197 w 682"/>
                  <a:gd name="T61" fmla="*/ 0 h 238"/>
                  <a:gd name="T62" fmla="*/ 205 w 682"/>
                  <a:gd name="T63" fmla="*/ 0 h 238"/>
                  <a:gd name="T64" fmla="*/ 213 w 682"/>
                  <a:gd name="T65" fmla="*/ 0 h 238"/>
                  <a:gd name="T66" fmla="*/ 221 w 682"/>
                  <a:gd name="T67" fmla="*/ 0 h 238"/>
                  <a:gd name="T68" fmla="*/ 229 w 682"/>
                  <a:gd name="T69" fmla="*/ 0 h 238"/>
                  <a:gd name="T70" fmla="*/ 237 w 682"/>
                  <a:gd name="T71" fmla="*/ 0 h 238"/>
                  <a:gd name="T72" fmla="*/ 244 w 682"/>
                  <a:gd name="T73" fmla="*/ 0 h 238"/>
                  <a:gd name="T74" fmla="*/ 252 w 682"/>
                  <a:gd name="T75" fmla="*/ 0 h 238"/>
                  <a:gd name="T76" fmla="*/ 260 w 682"/>
                  <a:gd name="T77" fmla="*/ 0 h 238"/>
                  <a:gd name="T78" fmla="*/ 269 w 682"/>
                  <a:gd name="T79" fmla="*/ 0 h 238"/>
                  <a:gd name="T80" fmla="*/ 276 w 682"/>
                  <a:gd name="T81" fmla="*/ 0 h 238"/>
                  <a:gd name="T82" fmla="*/ 285 w 682"/>
                  <a:gd name="T83" fmla="*/ 0 h 238"/>
                  <a:gd name="T84" fmla="*/ 292 w 682"/>
                  <a:gd name="T85" fmla="*/ 0 h 238"/>
                  <a:gd name="T86" fmla="*/ 299 w 682"/>
                  <a:gd name="T87" fmla="*/ 0 h 238"/>
                  <a:gd name="T88" fmla="*/ 308 w 682"/>
                  <a:gd name="T89" fmla="*/ 0 h 238"/>
                  <a:gd name="T90" fmla="*/ 316 w 682"/>
                  <a:gd name="T91" fmla="*/ 0 h 238"/>
                  <a:gd name="T92" fmla="*/ 324 w 682"/>
                  <a:gd name="T93" fmla="*/ 0 h 238"/>
                  <a:gd name="T94" fmla="*/ 331 w 682"/>
                  <a:gd name="T95" fmla="*/ 0 h 238"/>
                  <a:gd name="T96" fmla="*/ 340 w 682"/>
                  <a:gd name="T97" fmla="*/ 0 h 2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80" y="190"/>
                    </a:lnTo>
                    <a:lnTo>
                      <a:pt x="96" y="174"/>
                    </a:lnTo>
                    <a:lnTo>
                      <a:pt x="96" y="143"/>
                    </a:lnTo>
                    <a:lnTo>
                      <a:pt x="111" y="128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0"/>
                    </a:lnTo>
                    <a:lnTo>
                      <a:pt x="239" y="17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1" name="Freeform 113">
                <a:extLst>
                  <a:ext uri="{FF2B5EF4-FFF2-40B4-BE49-F238E27FC236}">
                    <a16:creationId xmlns:a16="http://schemas.microsoft.com/office/drawing/2014/main" id="{9D08C8E1-6729-422F-BB12-0F50F0CDD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07"/>
                <a:ext cx="339" cy="221"/>
              </a:xfrm>
              <a:custGeom>
                <a:avLst/>
                <a:gdLst>
                  <a:gd name="T0" fmla="*/ 0 w 680"/>
                  <a:gd name="T1" fmla="*/ 214 h 443"/>
                  <a:gd name="T2" fmla="*/ 8 w 680"/>
                  <a:gd name="T3" fmla="*/ 214 h 443"/>
                  <a:gd name="T4" fmla="*/ 15 w 680"/>
                  <a:gd name="T5" fmla="*/ 214 h 443"/>
                  <a:gd name="T6" fmla="*/ 24 w 680"/>
                  <a:gd name="T7" fmla="*/ 214 h 443"/>
                  <a:gd name="T8" fmla="*/ 31 w 680"/>
                  <a:gd name="T9" fmla="*/ 221 h 443"/>
                  <a:gd name="T10" fmla="*/ 39 w 680"/>
                  <a:gd name="T11" fmla="*/ 214 h 443"/>
                  <a:gd name="T12" fmla="*/ 39 w 680"/>
                  <a:gd name="T13" fmla="*/ 221 h 443"/>
                  <a:gd name="T14" fmla="*/ 39 w 680"/>
                  <a:gd name="T15" fmla="*/ 214 h 443"/>
                  <a:gd name="T16" fmla="*/ 47 w 680"/>
                  <a:gd name="T17" fmla="*/ 206 h 443"/>
                  <a:gd name="T18" fmla="*/ 47 w 680"/>
                  <a:gd name="T19" fmla="*/ 189 h 443"/>
                  <a:gd name="T20" fmla="*/ 55 w 680"/>
                  <a:gd name="T21" fmla="*/ 182 h 443"/>
                  <a:gd name="T22" fmla="*/ 55 w 680"/>
                  <a:gd name="T23" fmla="*/ 110 h 443"/>
                  <a:gd name="T24" fmla="*/ 63 w 680"/>
                  <a:gd name="T25" fmla="*/ 103 h 443"/>
                  <a:gd name="T26" fmla="*/ 63 w 680"/>
                  <a:gd name="T27" fmla="*/ 64 h 443"/>
                  <a:gd name="T28" fmla="*/ 71 w 680"/>
                  <a:gd name="T29" fmla="*/ 55 h 443"/>
                  <a:gd name="T30" fmla="*/ 71 w 680"/>
                  <a:gd name="T31" fmla="*/ 40 h 443"/>
                  <a:gd name="T32" fmla="*/ 87 w 680"/>
                  <a:gd name="T33" fmla="*/ 23 h 443"/>
                  <a:gd name="T34" fmla="*/ 87 w 680"/>
                  <a:gd name="T35" fmla="*/ 16 h 443"/>
                  <a:gd name="T36" fmla="*/ 94 w 680"/>
                  <a:gd name="T37" fmla="*/ 9 h 443"/>
                  <a:gd name="T38" fmla="*/ 102 w 680"/>
                  <a:gd name="T39" fmla="*/ 9 h 443"/>
                  <a:gd name="T40" fmla="*/ 118 w 680"/>
                  <a:gd name="T41" fmla="*/ 9 h 443"/>
                  <a:gd name="T42" fmla="*/ 110 w 680"/>
                  <a:gd name="T43" fmla="*/ 9 h 443"/>
                  <a:gd name="T44" fmla="*/ 118 w 680"/>
                  <a:gd name="T45" fmla="*/ 0 h 443"/>
                  <a:gd name="T46" fmla="*/ 126 w 680"/>
                  <a:gd name="T47" fmla="*/ 0 h 443"/>
                  <a:gd name="T48" fmla="*/ 135 w 680"/>
                  <a:gd name="T49" fmla="*/ 0 h 443"/>
                  <a:gd name="T50" fmla="*/ 142 w 680"/>
                  <a:gd name="T51" fmla="*/ 9 h 443"/>
                  <a:gd name="T52" fmla="*/ 158 w 680"/>
                  <a:gd name="T53" fmla="*/ 9 h 443"/>
                  <a:gd name="T54" fmla="*/ 166 w 680"/>
                  <a:gd name="T55" fmla="*/ 9 h 443"/>
                  <a:gd name="T56" fmla="*/ 173 w 680"/>
                  <a:gd name="T57" fmla="*/ 9 h 443"/>
                  <a:gd name="T58" fmla="*/ 181 w 680"/>
                  <a:gd name="T59" fmla="*/ 9 h 443"/>
                  <a:gd name="T60" fmla="*/ 189 w 680"/>
                  <a:gd name="T61" fmla="*/ 16 h 443"/>
                  <a:gd name="T62" fmla="*/ 204 w 680"/>
                  <a:gd name="T63" fmla="*/ 16 h 443"/>
                  <a:gd name="T64" fmla="*/ 212 w 680"/>
                  <a:gd name="T65" fmla="*/ 16 h 443"/>
                  <a:gd name="T66" fmla="*/ 220 w 680"/>
                  <a:gd name="T67" fmla="*/ 16 h 443"/>
                  <a:gd name="T68" fmla="*/ 229 w 680"/>
                  <a:gd name="T69" fmla="*/ 16 h 443"/>
                  <a:gd name="T70" fmla="*/ 236 w 680"/>
                  <a:gd name="T71" fmla="*/ 16 h 443"/>
                  <a:gd name="T72" fmla="*/ 245 w 680"/>
                  <a:gd name="T73" fmla="*/ 16 h 443"/>
                  <a:gd name="T74" fmla="*/ 252 w 680"/>
                  <a:gd name="T75" fmla="*/ 16 h 443"/>
                  <a:gd name="T76" fmla="*/ 260 w 680"/>
                  <a:gd name="T77" fmla="*/ 16 h 443"/>
                  <a:gd name="T78" fmla="*/ 268 w 680"/>
                  <a:gd name="T79" fmla="*/ 23 h 443"/>
                  <a:gd name="T80" fmla="*/ 268 w 680"/>
                  <a:gd name="T81" fmla="*/ 16 h 443"/>
                  <a:gd name="T82" fmla="*/ 268 w 680"/>
                  <a:gd name="T83" fmla="*/ 23 h 443"/>
                  <a:gd name="T84" fmla="*/ 276 w 680"/>
                  <a:gd name="T85" fmla="*/ 23 h 443"/>
                  <a:gd name="T86" fmla="*/ 284 w 680"/>
                  <a:gd name="T87" fmla="*/ 23 h 443"/>
                  <a:gd name="T88" fmla="*/ 291 w 680"/>
                  <a:gd name="T89" fmla="*/ 23 h 443"/>
                  <a:gd name="T90" fmla="*/ 300 w 680"/>
                  <a:gd name="T91" fmla="*/ 23 h 443"/>
                  <a:gd name="T92" fmla="*/ 307 w 680"/>
                  <a:gd name="T93" fmla="*/ 23 h 443"/>
                  <a:gd name="T94" fmla="*/ 315 w 680"/>
                  <a:gd name="T95" fmla="*/ 32 h 443"/>
                  <a:gd name="T96" fmla="*/ 323 w 680"/>
                  <a:gd name="T97" fmla="*/ 23 h 443"/>
                  <a:gd name="T98" fmla="*/ 323 w 680"/>
                  <a:gd name="T99" fmla="*/ 32 h 443"/>
                  <a:gd name="T100" fmla="*/ 339 w 680"/>
                  <a:gd name="T101" fmla="*/ 32 h 443"/>
                  <a:gd name="T102" fmla="*/ 331 w 680"/>
                  <a:gd name="T103" fmla="*/ 32 h 44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43">
                    <a:moveTo>
                      <a:pt x="0" y="428"/>
                    </a:moveTo>
                    <a:lnTo>
                      <a:pt x="16" y="428"/>
                    </a:lnTo>
                    <a:lnTo>
                      <a:pt x="31" y="428"/>
                    </a:lnTo>
                    <a:lnTo>
                      <a:pt x="49" y="428"/>
                    </a:lnTo>
                    <a:lnTo>
                      <a:pt x="63" y="443"/>
                    </a:lnTo>
                    <a:lnTo>
                      <a:pt x="78" y="428"/>
                    </a:lnTo>
                    <a:lnTo>
                      <a:pt x="78" y="443"/>
                    </a:lnTo>
                    <a:lnTo>
                      <a:pt x="78" y="428"/>
                    </a:lnTo>
                    <a:lnTo>
                      <a:pt x="94" y="412"/>
                    </a:lnTo>
                    <a:lnTo>
                      <a:pt x="94" y="379"/>
                    </a:lnTo>
                    <a:lnTo>
                      <a:pt x="111" y="364"/>
                    </a:lnTo>
                    <a:lnTo>
                      <a:pt x="111" y="221"/>
                    </a:lnTo>
                    <a:lnTo>
                      <a:pt x="127" y="207"/>
                    </a:lnTo>
                    <a:lnTo>
                      <a:pt x="127" y="129"/>
                    </a:lnTo>
                    <a:lnTo>
                      <a:pt x="142" y="111"/>
                    </a:lnTo>
                    <a:lnTo>
                      <a:pt x="142" y="80"/>
                    </a:lnTo>
                    <a:lnTo>
                      <a:pt x="174" y="47"/>
                    </a:lnTo>
                    <a:lnTo>
                      <a:pt x="174" y="33"/>
                    </a:lnTo>
                    <a:lnTo>
                      <a:pt x="189" y="18"/>
                    </a:lnTo>
                    <a:lnTo>
                      <a:pt x="205" y="18"/>
                    </a:lnTo>
                    <a:lnTo>
                      <a:pt x="237" y="18"/>
                    </a:lnTo>
                    <a:lnTo>
                      <a:pt x="221" y="18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18"/>
                    </a:lnTo>
                    <a:lnTo>
                      <a:pt x="316" y="18"/>
                    </a:lnTo>
                    <a:lnTo>
                      <a:pt x="332" y="18"/>
                    </a:lnTo>
                    <a:lnTo>
                      <a:pt x="348" y="18"/>
                    </a:lnTo>
                    <a:lnTo>
                      <a:pt x="363" y="18"/>
                    </a:lnTo>
                    <a:lnTo>
                      <a:pt x="380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47"/>
                    </a:lnTo>
                    <a:lnTo>
                      <a:pt x="537" y="33"/>
                    </a:lnTo>
                    <a:lnTo>
                      <a:pt x="537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64"/>
                    </a:lnTo>
                    <a:lnTo>
                      <a:pt x="647" y="47"/>
                    </a:lnTo>
                    <a:lnTo>
                      <a:pt x="647" y="64"/>
                    </a:lnTo>
                    <a:lnTo>
                      <a:pt x="680" y="64"/>
                    </a:lnTo>
                    <a:lnTo>
                      <a:pt x="664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2" name="Freeform 114">
                <a:extLst>
                  <a:ext uri="{FF2B5EF4-FFF2-40B4-BE49-F238E27FC236}">
                    <a16:creationId xmlns:a16="http://schemas.microsoft.com/office/drawing/2014/main" id="{8A630F28-0288-4D71-9E24-E137E5C77A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05"/>
                <a:ext cx="348" cy="157"/>
              </a:xfrm>
              <a:custGeom>
                <a:avLst/>
                <a:gdLst>
                  <a:gd name="T0" fmla="*/ 0 w 696"/>
                  <a:gd name="T1" fmla="*/ 150 h 316"/>
                  <a:gd name="T2" fmla="*/ 9 w 696"/>
                  <a:gd name="T3" fmla="*/ 150 h 316"/>
                  <a:gd name="T4" fmla="*/ 17 w 696"/>
                  <a:gd name="T5" fmla="*/ 150 h 316"/>
                  <a:gd name="T6" fmla="*/ 25 w 696"/>
                  <a:gd name="T7" fmla="*/ 150 h 316"/>
                  <a:gd name="T8" fmla="*/ 32 w 696"/>
                  <a:gd name="T9" fmla="*/ 157 h 316"/>
                  <a:gd name="T10" fmla="*/ 41 w 696"/>
                  <a:gd name="T11" fmla="*/ 157 h 316"/>
                  <a:gd name="T12" fmla="*/ 48 w 696"/>
                  <a:gd name="T13" fmla="*/ 142 h 316"/>
                  <a:gd name="T14" fmla="*/ 48 w 696"/>
                  <a:gd name="T15" fmla="*/ 118 h 316"/>
                  <a:gd name="T16" fmla="*/ 56 w 696"/>
                  <a:gd name="T17" fmla="*/ 110 h 316"/>
                  <a:gd name="T18" fmla="*/ 56 w 696"/>
                  <a:gd name="T19" fmla="*/ 55 h 316"/>
                  <a:gd name="T20" fmla="*/ 64 w 696"/>
                  <a:gd name="T21" fmla="*/ 47 h 316"/>
                  <a:gd name="T22" fmla="*/ 64 w 696"/>
                  <a:gd name="T23" fmla="*/ 8 h 316"/>
                  <a:gd name="T24" fmla="*/ 72 w 696"/>
                  <a:gd name="T25" fmla="*/ 0 h 316"/>
                  <a:gd name="T26" fmla="*/ 80 w 696"/>
                  <a:gd name="T27" fmla="*/ 0 h 316"/>
                  <a:gd name="T28" fmla="*/ 87 w 696"/>
                  <a:gd name="T29" fmla="*/ 0 h 316"/>
                  <a:gd name="T30" fmla="*/ 96 w 696"/>
                  <a:gd name="T31" fmla="*/ 8 h 316"/>
                  <a:gd name="T32" fmla="*/ 104 w 696"/>
                  <a:gd name="T33" fmla="*/ 8 h 316"/>
                  <a:gd name="T34" fmla="*/ 111 w 696"/>
                  <a:gd name="T35" fmla="*/ 8 h 316"/>
                  <a:gd name="T36" fmla="*/ 119 w 696"/>
                  <a:gd name="T37" fmla="*/ 16 h 316"/>
                  <a:gd name="T38" fmla="*/ 127 w 696"/>
                  <a:gd name="T39" fmla="*/ 16 h 316"/>
                  <a:gd name="T40" fmla="*/ 135 w 696"/>
                  <a:gd name="T41" fmla="*/ 16 h 316"/>
                  <a:gd name="T42" fmla="*/ 143 w 696"/>
                  <a:gd name="T43" fmla="*/ 16 h 316"/>
                  <a:gd name="T44" fmla="*/ 152 w 696"/>
                  <a:gd name="T45" fmla="*/ 16 h 316"/>
                  <a:gd name="T46" fmla="*/ 159 w 696"/>
                  <a:gd name="T47" fmla="*/ 24 h 316"/>
                  <a:gd name="T48" fmla="*/ 159 w 696"/>
                  <a:gd name="T49" fmla="*/ 16 h 316"/>
                  <a:gd name="T50" fmla="*/ 159 w 696"/>
                  <a:gd name="T51" fmla="*/ 24 h 316"/>
                  <a:gd name="T52" fmla="*/ 166 w 696"/>
                  <a:gd name="T53" fmla="*/ 24 h 316"/>
                  <a:gd name="T54" fmla="*/ 174 w 696"/>
                  <a:gd name="T55" fmla="*/ 24 h 316"/>
                  <a:gd name="T56" fmla="*/ 183 w 696"/>
                  <a:gd name="T57" fmla="*/ 24 h 316"/>
                  <a:gd name="T58" fmla="*/ 191 w 696"/>
                  <a:gd name="T59" fmla="*/ 24 h 316"/>
                  <a:gd name="T60" fmla="*/ 198 w 696"/>
                  <a:gd name="T61" fmla="*/ 32 h 316"/>
                  <a:gd name="T62" fmla="*/ 214 w 696"/>
                  <a:gd name="T63" fmla="*/ 32 h 316"/>
                  <a:gd name="T64" fmla="*/ 222 w 696"/>
                  <a:gd name="T65" fmla="*/ 32 h 316"/>
                  <a:gd name="T66" fmla="*/ 230 w 696"/>
                  <a:gd name="T67" fmla="*/ 32 h 316"/>
                  <a:gd name="T68" fmla="*/ 238 w 696"/>
                  <a:gd name="T69" fmla="*/ 32 h 316"/>
                  <a:gd name="T70" fmla="*/ 246 w 696"/>
                  <a:gd name="T71" fmla="*/ 32 h 316"/>
                  <a:gd name="T72" fmla="*/ 253 w 696"/>
                  <a:gd name="T73" fmla="*/ 32 h 316"/>
                  <a:gd name="T74" fmla="*/ 262 w 696"/>
                  <a:gd name="T75" fmla="*/ 32 h 316"/>
                  <a:gd name="T76" fmla="*/ 269 w 696"/>
                  <a:gd name="T77" fmla="*/ 32 h 316"/>
                  <a:gd name="T78" fmla="*/ 277 w 696"/>
                  <a:gd name="T79" fmla="*/ 40 h 316"/>
                  <a:gd name="T80" fmla="*/ 277 w 696"/>
                  <a:gd name="T81" fmla="*/ 32 h 316"/>
                  <a:gd name="T82" fmla="*/ 285 w 696"/>
                  <a:gd name="T83" fmla="*/ 40 h 316"/>
                  <a:gd name="T84" fmla="*/ 285 w 696"/>
                  <a:gd name="T85" fmla="*/ 32 h 316"/>
                  <a:gd name="T86" fmla="*/ 285 w 696"/>
                  <a:gd name="T87" fmla="*/ 40 h 316"/>
                  <a:gd name="T88" fmla="*/ 293 w 696"/>
                  <a:gd name="T89" fmla="*/ 40 h 316"/>
                  <a:gd name="T90" fmla="*/ 301 w 696"/>
                  <a:gd name="T91" fmla="*/ 40 h 316"/>
                  <a:gd name="T92" fmla="*/ 309 w 696"/>
                  <a:gd name="T93" fmla="*/ 40 h 316"/>
                  <a:gd name="T94" fmla="*/ 317 w 696"/>
                  <a:gd name="T95" fmla="*/ 40 h 316"/>
                  <a:gd name="T96" fmla="*/ 325 w 696"/>
                  <a:gd name="T97" fmla="*/ 40 h 316"/>
                  <a:gd name="T98" fmla="*/ 340 w 696"/>
                  <a:gd name="T99" fmla="*/ 47 h 316"/>
                  <a:gd name="T100" fmla="*/ 348 w 696"/>
                  <a:gd name="T101" fmla="*/ 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316">
                    <a:moveTo>
                      <a:pt x="0" y="301"/>
                    </a:moveTo>
                    <a:lnTo>
                      <a:pt x="17" y="301"/>
                    </a:lnTo>
                    <a:lnTo>
                      <a:pt x="33" y="301"/>
                    </a:lnTo>
                    <a:lnTo>
                      <a:pt x="49" y="301"/>
                    </a:lnTo>
                    <a:lnTo>
                      <a:pt x="64" y="316"/>
                    </a:lnTo>
                    <a:lnTo>
                      <a:pt x="81" y="316"/>
                    </a:lnTo>
                    <a:lnTo>
                      <a:pt x="96" y="286"/>
                    </a:lnTo>
                    <a:lnTo>
                      <a:pt x="96" y="238"/>
                    </a:lnTo>
                    <a:lnTo>
                      <a:pt x="111" y="222"/>
                    </a:lnTo>
                    <a:lnTo>
                      <a:pt x="111" y="111"/>
                    </a:lnTo>
                    <a:lnTo>
                      <a:pt x="127" y="95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7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70" y="33"/>
                    </a:lnTo>
                    <a:lnTo>
                      <a:pt x="285" y="33"/>
                    </a:lnTo>
                    <a:lnTo>
                      <a:pt x="303" y="33"/>
                    </a:lnTo>
                    <a:lnTo>
                      <a:pt x="317" y="48"/>
                    </a:lnTo>
                    <a:lnTo>
                      <a:pt x="317" y="33"/>
                    </a:lnTo>
                    <a:lnTo>
                      <a:pt x="317" y="48"/>
                    </a:lnTo>
                    <a:lnTo>
                      <a:pt x="332" y="48"/>
                    </a:lnTo>
                    <a:lnTo>
                      <a:pt x="348" y="48"/>
                    </a:lnTo>
                    <a:lnTo>
                      <a:pt x="365" y="48"/>
                    </a:lnTo>
                    <a:lnTo>
                      <a:pt x="381" y="48"/>
                    </a:lnTo>
                    <a:lnTo>
                      <a:pt x="395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80"/>
                    </a:lnTo>
                    <a:lnTo>
                      <a:pt x="553" y="65"/>
                    </a:lnTo>
                    <a:lnTo>
                      <a:pt x="569" y="80"/>
                    </a:lnTo>
                    <a:lnTo>
                      <a:pt x="569" y="65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4" y="80"/>
                    </a:lnTo>
                    <a:lnTo>
                      <a:pt x="649" y="80"/>
                    </a:lnTo>
                    <a:lnTo>
                      <a:pt x="680" y="95"/>
                    </a:lnTo>
                    <a:lnTo>
                      <a:pt x="696" y="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3" name="Freeform 115">
                <a:extLst>
                  <a:ext uri="{FF2B5EF4-FFF2-40B4-BE49-F238E27FC236}">
                    <a16:creationId xmlns:a16="http://schemas.microsoft.com/office/drawing/2014/main" id="{57DD8F52-ABAE-4B00-BE5C-2D7F4215F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41"/>
                <a:ext cx="339" cy="190"/>
              </a:xfrm>
              <a:custGeom>
                <a:avLst/>
                <a:gdLst>
                  <a:gd name="T0" fmla="*/ 0 w 678"/>
                  <a:gd name="T1" fmla="*/ 182 h 380"/>
                  <a:gd name="T2" fmla="*/ 8 w 678"/>
                  <a:gd name="T3" fmla="*/ 182 h 380"/>
                  <a:gd name="T4" fmla="*/ 16 w 678"/>
                  <a:gd name="T5" fmla="*/ 182 h 380"/>
                  <a:gd name="T6" fmla="*/ 24 w 678"/>
                  <a:gd name="T7" fmla="*/ 182 h 380"/>
                  <a:gd name="T8" fmla="*/ 32 w 678"/>
                  <a:gd name="T9" fmla="*/ 190 h 380"/>
                  <a:gd name="T10" fmla="*/ 39 w 678"/>
                  <a:gd name="T11" fmla="*/ 182 h 380"/>
                  <a:gd name="T12" fmla="*/ 39 w 678"/>
                  <a:gd name="T13" fmla="*/ 142 h 380"/>
                  <a:gd name="T14" fmla="*/ 47 w 678"/>
                  <a:gd name="T15" fmla="*/ 135 h 380"/>
                  <a:gd name="T16" fmla="*/ 47 w 678"/>
                  <a:gd name="T17" fmla="*/ 87 h 380"/>
                  <a:gd name="T18" fmla="*/ 56 w 678"/>
                  <a:gd name="T19" fmla="*/ 80 h 380"/>
                  <a:gd name="T20" fmla="*/ 56 w 678"/>
                  <a:gd name="T21" fmla="*/ 48 h 380"/>
                  <a:gd name="T22" fmla="*/ 63 w 678"/>
                  <a:gd name="T23" fmla="*/ 40 h 380"/>
                  <a:gd name="T24" fmla="*/ 63 w 678"/>
                  <a:gd name="T25" fmla="*/ 24 h 380"/>
                  <a:gd name="T26" fmla="*/ 71 w 678"/>
                  <a:gd name="T27" fmla="*/ 16 h 380"/>
                  <a:gd name="T28" fmla="*/ 79 w 678"/>
                  <a:gd name="T29" fmla="*/ 8 h 380"/>
                  <a:gd name="T30" fmla="*/ 87 w 678"/>
                  <a:gd name="T31" fmla="*/ 8 h 380"/>
                  <a:gd name="T32" fmla="*/ 95 w 678"/>
                  <a:gd name="T33" fmla="*/ 8 h 380"/>
                  <a:gd name="T34" fmla="*/ 103 w 678"/>
                  <a:gd name="T35" fmla="*/ 8 h 380"/>
                  <a:gd name="T36" fmla="*/ 103 w 678"/>
                  <a:gd name="T37" fmla="*/ 0 h 380"/>
                  <a:gd name="T38" fmla="*/ 118 w 678"/>
                  <a:gd name="T39" fmla="*/ 0 h 380"/>
                  <a:gd name="T40" fmla="*/ 126 w 678"/>
                  <a:gd name="T41" fmla="*/ 0 h 380"/>
                  <a:gd name="T42" fmla="*/ 134 w 678"/>
                  <a:gd name="T43" fmla="*/ 0 h 380"/>
                  <a:gd name="T44" fmla="*/ 143 w 678"/>
                  <a:gd name="T45" fmla="*/ 0 h 380"/>
                  <a:gd name="T46" fmla="*/ 150 w 678"/>
                  <a:gd name="T47" fmla="*/ 0 h 380"/>
                  <a:gd name="T48" fmla="*/ 158 w 678"/>
                  <a:gd name="T49" fmla="*/ 0 h 380"/>
                  <a:gd name="T50" fmla="*/ 166 w 678"/>
                  <a:gd name="T51" fmla="*/ 0 h 380"/>
                  <a:gd name="T52" fmla="*/ 174 w 678"/>
                  <a:gd name="T53" fmla="*/ 0 h 380"/>
                  <a:gd name="T54" fmla="*/ 182 w 678"/>
                  <a:gd name="T55" fmla="*/ 0 h 380"/>
                  <a:gd name="T56" fmla="*/ 190 w 678"/>
                  <a:gd name="T57" fmla="*/ 0 h 380"/>
                  <a:gd name="T58" fmla="*/ 198 w 678"/>
                  <a:gd name="T59" fmla="*/ 8 h 380"/>
                  <a:gd name="T60" fmla="*/ 205 w 678"/>
                  <a:gd name="T61" fmla="*/ 0 h 380"/>
                  <a:gd name="T62" fmla="*/ 205 w 678"/>
                  <a:gd name="T63" fmla="*/ 8 h 380"/>
                  <a:gd name="T64" fmla="*/ 221 w 678"/>
                  <a:gd name="T65" fmla="*/ 8 h 380"/>
                  <a:gd name="T66" fmla="*/ 229 w 678"/>
                  <a:gd name="T67" fmla="*/ 0 h 380"/>
                  <a:gd name="T68" fmla="*/ 229 w 678"/>
                  <a:gd name="T69" fmla="*/ 8 h 380"/>
                  <a:gd name="T70" fmla="*/ 237 w 678"/>
                  <a:gd name="T71" fmla="*/ 8 h 380"/>
                  <a:gd name="T72" fmla="*/ 245 w 678"/>
                  <a:gd name="T73" fmla="*/ 8 h 380"/>
                  <a:gd name="T74" fmla="*/ 253 w 678"/>
                  <a:gd name="T75" fmla="*/ 8 h 380"/>
                  <a:gd name="T76" fmla="*/ 261 w 678"/>
                  <a:gd name="T77" fmla="*/ 8 h 380"/>
                  <a:gd name="T78" fmla="*/ 269 w 678"/>
                  <a:gd name="T79" fmla="*/ 8 h 380"/>
                  <a:gd name="T80" fmla="*/ 277 w 678"/>
                  <a:gd name="T81" fmla="*/ 8 h 380"/>
                  <a:gd name="T82" fmla="*/ 284 w 678"/>
                  <a:gd name="T83" fmla="*/ 8 h 380"/>
                  <a:gd name="T84" fmla="*/ 292 w 678"/>
                  <a:gd name="T85" fmla="*/ 8 h 380"/>
                  <a:gd name="T86" fmla="*/ 300 w 678"/>
                  <a:gd name="T87" fmla="*/ 8 h 380"/>
                  <a:gd name="T88" fmla="*/ 308 w 678"/>
                  <a:gd name="T89" fmla="*/ 8 h 380"/>
                  <a:gd name="T90" fmla="*/ 316 w 678"/>
                  <a:gd name="T91" fmla="*/ 8 h 380"/>
                  <a:gd name="T92" fmla="*/ 324 w 678"/>
                  <a:gd name="T93" fmla="*/ 8 h 380"/>
                  <a:gd name="T94" fmla="*/ 332 w 678"/>
                  <a:gd name="T95" fmla="*/ 8 h 380"/>
                  <a:gd name="T96" fmla="*/ 339 w 678"/>
                  <a:gd name="T97" fmla="*/ 8 h 3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380">
                    <a:moveTo>
                      <a:pt x="0" y="364"/>
                    </a:moveTo>
                    <a:lnTo>
                      <a:pt x="15" y="364"/>
                    </a:lnTo>
                    <a:lnTo>
                      <a:pt x="31" y="364"/>
                    </a:lnTo>
                    <a:lnTo>
                      <a:pt x="47" y="364"/>
                    </a:lnTo>
                    <a:lnTo>
                      <a:pt x="63" y="380"/>
                    </a:lnTo>
                    <a:lnTo>
                      <a:pt x="78" y="364"/>
                    </a:lnTo>
                    <a:lnTo>
                      <a:pt x="78" y="284"/>
                    </a:lnTo>
                    <a:lnTo>
                      <a:pt x="94" y="269"/>
                    </a:lnTo>
                    <a:lnTo>
                      <a:pt x="94" y="174"/>
                    </a:lnTo>
                    <a:lnTo>
                      <a:pt x="111" y="159"/>
                    </a:lnTo>
                    <a:lnTo>
                      <a:pt x="111" y="95"/>
                    </a:lnTo>
                    <a:lnTo>
                      <a:pt x="125" y="79"/>
                    </a:lnTo>
                    <a:lnTo>
                      <a:pt x="125" y="48"/>
                    </a:lnTo>
                    <a:lnTo>
                      <a:pt x="142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05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16"/>
                    </a:lnTo>
                    <a:lnTo>
                      <a:pt x="410" y="0"/>
                    </a:lnTo>
                    <a:lnTo>
                      <a:pt x="410" y="16"/>
                    </a:lnTo>
                    <a:lnTo>
                      <a:pt x="442" y="16"/>
                    </a:lnTo>
                    <a:lnTo>
                      <a:pt x="457" y="0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16"/>
                    </a:lnTo>
                    <a:lnTo>
                      <a:pt x="678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4" name="Freeform 116">
                <a:extLst>
                  <a:ext uri="{FF2B5EF4-FFF2-40B4-BE49-F238E27FC236}">
                    <a16:creationId xmlns:a16="http://schemas.microsoft.com/office/drawing/2014/main" id="{ABDEC2E5-9BBE-4EB4-AF06-0FE773D8D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00"/>
                <a:ext cx="339" cy="237"/>
              </a:xfrm>
              <a:custGeom>
                <a:avLst/>
                <a:gdLst>
                  <a:gd name="T0" fmla="*/ 0 w 680"/>
                  <a:gd name="T1" fmla="*/ 0 h 475"/>
                  <a:gd name="T2" fmla="*/ 8 w 680"/>
                  <a:gd name="T3" fmla="*/ 0 h 475"/>
                  <a:gd name="T4" fmla="*/ 16 w 680"/>
                  <a:gd name="T5" fmla="*/ 0 h 475"/>
                  <a:gd name="T6" fmla="*/ 23 w 680"/>
                  <a:gd name="T7" fmla="*/ 0 h 475"/>
                  <a:gd name="T8" fmla="*/ 32 w 680"/>
                  <a:gd name="T9" fmla="*/ 0 h 475"/>
                  <a:gd name="T10" fmla="*/ 40 w 680"/>
                  <a:gd name="T11" fmla="*/ 8 h 475"/>
                  <a:gd name="T12" fmla="*/ 40 w 680"/>
                  <a:gd name="T13" fmla="*/ 16 h 475"/>
                  <a:gd name="T14" fmla="*/ 48 w 680"/>
                  <a:gd name="T15" fmla="*/ 23 h 475"/>
                  <a:gd name="T16" fmla="*/ 48 w 680"/>
                  <a:gd name="T17" fmla="*/ 118 h 475"/>
                  <a:gd name="T18" fmla="*/ 55 w 680"/>
                  <a:gd name="T19" fmla="*/ 126 h 475"/>
                  <a:gd name="T20" fmla="*/ 55 w 680"/>
                  <a:gd name="T21" fmla="*/ 174 h 475"/>
                  <a:gd name="T22" fmla="*/ 63 w 680"/>
                  <a:gd name="T23" fmla="*/ 182 h 475"/>
                  <a:gd name="T24" fmla="*/ 63 w 680"/>
                  <a:gd name="T25" fmla="*/ 205 h 475"/>
                  <a:gd name="T26" fmla="*/ 79 w 680"/>
                  <a:gd name="T27" fmla="*/ 221 h 475"/>
                  <a:gd name="T28" fmla="*/ 79 w 680"/>
                  <a:gd name="T29" fmla="*/ 229 h 475"/>
                  <a:gd name="T30" fmla="*/ 87 w 680"/>
                  <a:gd name="T31" fmla="*/ 229 h 475"/>
                  <a:gd name="T32" fmla="*/ 95 w 680"/>
                  <a:gd name="T33" fmla="*/ 229 h 475"/>
                  <a:gd name="T34" fmla="*/ 103 w 680"/>
                  <a:gd name="T35" fmla="*/ 229 h 475"/>
                  <a:gd name="T36" fmla="*/ 110 w 680"/>
                  <a:gd name="T37" fmla="*/ 237 h 475"/>
                  <a:gd name="T38" fmla="*/ 110 w 680"/>
                  <a:gd name="T39" fmla="*/ 229 h 475"/>
                  <a:gd name="T40" fmla="*/ 119 w 680"/>
                  <a:gd name="T41" fmla="*/ 237 h 475"/>
                  <a:gd name="T42" fmla="*/ 119 w 680"/>
                  <a:gd name="T43" fmla="*/ 229 h 475"/>
                  <a:gd name="T44" fmla="*/ 119 w 680"/>
                  <a:gd name="T45" fmla="*/ 237 h 475"/>
                  <a:gd name="T46" fmla="*/ 127 w 680"/>
                  <a:gd name="T47" fmla="*/ 229 h 475"/>
                  <a:gd name="T48" fmla="*/ 127 w 680"/>
                  <a:gd name="T49" fmla="*/ 237 h 475"/>
                  <a:gd name="T50" fmla="*/ 134 w 680"/>
                  <a:gd name="T51" fmla="*/ 237 h 475"/>
                  <a:gd name="T52" fmla="*/ 142 w 680"/>
                  <a:gd name="T53" fmla="*/ 229 h 475"/>
                  <a:gd name="T54" fmla="*/ 150 w 680"/>
                  <a:gd name="T55" fmla="*/ 237 h 475"/>
                  <a:gd name="T56" fmla="*/ 150 w 680"/>
                  <a:gd name="T57" fmla="*/ 229 h 475"/>
                  <a:gd name="T58" fmla="*/ 150 w 680"/>
                  <a:gd name="T59" fmla="*/ 237 h 475"/>
                  <a:gd name="T60" fmla="*/ 158 w 680"/>
                  <a:gd name="T61" fmla="*/ 229 h 475"/>
                  <a:gd name="T62" fmla="*/ 158 w 680"/>
                  <a:gd name="T63" fmla="*/ 237 h 475"/>
                  <a:gd name="T64" fmla="*/ 158 w 680"/>
                  <a:gd name="T65" fmla="*/ 229 h 475"/>
                  <a:gd name="T66" fmla="*/ 166 w 680"/>
                  <a:gd name="T67" fmla="*/ 237 h 475"/>
                  <a:gd name="T68" fmla="*/ 166 w 680"/>
                  <a:gd name="T69" fmla="*/ 229 h 475"/>
                  <a:gd name="T70" fmla="*/ 173 w 680"/>
                  <a:gd name="T71" fmla="*/ 229 h 475"/>
                  <a:gd name="T72" fmla="*/ 181 w 680"/>
                  <a:gd name="T73" fmla="*/ 229 h 475"/>
                  <a:gd name="T74" fmla="*/ 189 w 680"/>
                  <a:gd name="T75" fmla="*/ 229 h 475"/>
                  <a:gd name="T76" fmla="*/ 197 w 680"/>
                  <a:gd name="T77" fmla="*/ 229 h 475"/>
                  <a:gd name="T78" fmla="*/ 205 w 680"/>
                  <a:gd name="T79" fmla="*/ 229 h 475"/>
                  <a:gd name="T80" fmla="*/ 213 w 680"/>
                  <a:gd name="T81" fmla="*/ 229 h 475"/>
                  <a:gd name="T82" fmla="*/ 221 w 680"/>
                  <a:gd name="T83" fmla="*/ 229 h 475"/>
                  <a:gd name="T84" fmla="*/ 229 w 680"/>
                  <a:gd name="T85" fmla="*/ 229 h 475"/>
                  <a:gd name="T86" fmla="*/ 237 w 680"/>
                  <a:gd name="T87" fmla="*/ 229 h 475"/>
                  <a:gd name="T88" fmla="*/ 244 w 680"/>
                  <a:gd name="T89" fmla="*/ 229 h 475"/>
                  <a:gd name="T90" fmla="*/ 252 w 680"/>
                  <a:gd name="T91" fmla="*/ 229 h 475"/>
                  <a:gd name="T92" fmla="*/ 260 w 680"/>
                  <a:gd name="T93" fmla="*/ 229 h 475"/>
                  <a:gd name="T94" fmla="*/ 268 w 680"/>
                  <a:gd name="T95" fmla="*/ 229 h 475"/>
                  <a:gd name="T96" fmla="*/ 276 w 680"/>
                  <a:gd name="T97" fmla="*/ 229 h 475"/>
                  <a:gd name="T98" fmla="*/ 284 w 680"/>
                  <a:gd name="T99" fmla="*/ 221 h 475"/>
                  <a:gd name="T100" fmla="*/ 284 w 680"/>
                  <a:gd name="T101" fmla="*/ 229 h 475"/>
                  <a:gd name="T102" fmla="*/ 292 w 680"/>
                  <a:gd name="T103" fmla="*/ 221 h 475"/>
                  <a:gd name="T104" fmla="*/ 292 w 680"/>
                  <a:gd name="T105" fmla="*/ 229 h 475"/>
                  <a:gd name="T106" fmla="*/ 292 w 680"/>
                  <a:gd name="T107" fmla="*/ 221 h 475"/>
                  <a:gd name="T108" fmla="*/ 299 w 680"/>
                  <a:gd name="T109" fmla="*/ 221 h 475"/>
                  <a:gd name="T110" fmla="*/ 308 w 680"/>
                  <a:gd name="T111" fmla="*/ 221 h 475"/>
                  <a:gd name="T112" fmla="*/ 316 w 680"/>
                  <a:gd name="T113" fmla="*/ 221 h 475"/>
                  <a:gd name="T114" fmla="*/ 324 w 680"/>
                  <a:gd name="T115" fmla="*/ 221 h 475"/>
                  <a:gd name="T116" fmla="*/ 331 w 680"/>
                  <a:gd name="T117" fmla="*/ 221 h 475"/>
                  <a:gd name="T118" fmla="*/ 339 w 680"/>
                  <a:gd name="T119" fmla="*/ 221 h 4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80" h="475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2"/>
                    </a:lnTo>
                    <a:lnTo>
                      <a:pt x="96" y="47"/>
                    </a:lnTo>
                    <a:lnTo>
                      <a:pt x="96" y="237"/>
                    </a:lnTo>
                    <a:lnTo>
                      <a:pt x="111" y="253"/>
                    </a:lnTo>
                    <a:lnTo>
                      <a:pt x="111" y="348"/>
                    </a:lnTo>
                    <a:lnTo>
                      <a:pt x="127" y="364"/>
                    </a:lnTo>
                    <a:lnTo>
                      <a:pt x="127" y="411"/>
                    </a:lnTo>
                    <a:lnTo>
                      <a:pt x="158" y="442"/>
                    </a:lnTo>
                    <a:lnTo>
                      <a:pt x="158" y="458"/>
                    </a:lnTo>
                    <a:lnTo>
                      <a:pt x="174" y="458"/>
                    </a:lnTo>
                    <a:lnTo>
                      <a:pt x="190" y="458"/>
                    </a:lnTo>
                    <a:lnTo>
                      <a:pt x="207" y="458"/>
                    </a:lnTo>
                    <a:lnTo>
                      <a:pt x="221" y="475"/>
                    </a:lnTo>
                    <a:lnTo>
                      <a:pt x="221" y="458"/>
                    </a:lnTo>
                    <a:lnTo>
                      <a:pt x="238" y="475"/>
                    </a:lnTo>
                    <a:lnTo>
                      <a:pt x="238" y="458"/>
                    </a:lnTo>
                    <a:lnTo>
                      <a:pt x="238" y="475"/>
                    </a:lnTo>
                    <a:lnTo>
                      <a:pt x="254" y="458"/>
                    </a:lnTo>
                    <a:lnTo>
                      <a:pt x="254" y="475"/>
                    </a:lnTo>
                    <a:lnTo>
                      <a:pt x="269" y="475"/>
                    </a:lnTo>
                    <a:lnTo>
                      <a:pt x="285" y="458"/>
                    </a:lnTo>
                    <a:lnTo>
                      <a:pt x="301" y="475"/>
                    </a:lnTo>
                    <a:lnTo>
                      <a:pt x="301" y="458"/>
                    </a:lnTo>
                    <a:lnTo>
                      <a:pt x="301" y="475"/>
                    </a:lnTo>
                    <a:lnTo>
                      <a:pt x="317" y="458"/>
                    </a:lnTo>
                    <a:lnTo>
                      <a:pt x="317" y="475"/>
                    </a:lnTo>
                    <a:lnTo>
                      <a:pt x="317" y="458"/>
                    </a:lnTo>
                    <a:lnTo>
                      <a:pt x="332" y="475"/>
                    </a:lnTo>
                    <a:lnTo>
                      <a:pt x="332" y="458"/>
                    </a:lnTo>
                    <a:lnTo>
                      <a:pt x="348" y="458"/>
                    </a:lnTo>
                    <a:lnTo>
                      <a:pt x="364" y="458"/>
                    </a:lnTo>
                    <a:lnTo>
                      <a:pt x="379" y="458"/>
                    </a:lnTo>
                    <a:lnTo>
                      <a:pt x="395" y="458"/>
                    </a:lnTo>
                    <a:lnTo>
                      <a:pt x="412" y="458"/>
                    </a:lnTo>
                    <a:lnTo>
                      <a:pt x="428" y="458"/>
                    </a:lnTo>
                    <a:lnTo>
                      <a:pt x="443" y="458"/>
                    </a:lnTo>
                    <a:lnTo>
                      <a:pt x="459" y="458"/>
                    </a:lnTo>
                    <a:lnTo>
                      <a:pt x="475" y="458"/>
                    </a:lnTo>
                    <a:lnTo>
                      <a:pt x="490" y="458"/>
                    </a:lnTo>
                    <a:lnTo>
                      <a:pt x="506" y="458"/>
                    </a:lnTo>
                    <a:lnTo>
                      <a:pt x="522" y="458"/>
                    </a:lnTo>
                    <a:lnTo>
                      <a:pt x="538" y="458"/>
                    </a:lnTo>
                    <a:lnTo>
                      <a:pt x="553" y="458"/>
                    </a:lnTo>
                    <a:lnTo>
                      <a:pt x="569" y="442"/>
                    </a:lnTo>
                    <a:lnTo>
                      <a:pt x="569" y="458"/>
                    </a:lnTo>
                    <a:lnTo>
                      <a:pt x="586" y="442"/>
                    </a:lnTo>
                    <a:lnTo>
                      <a:pt x="586" y="458"/>
                    </a:lnTo>
                    <a:lnTo>
                      <a:pt x="586" y="442"/>
                    </a:lnTo>
                    <a:lnTo>
                      <a:pt x="600" y="442"/>
                    </a:lnTo>
                    <a:lnTo>
                      <a:pt x="617" y="442"/>
                    </a:lnTo>
                    <a:lnTo>
                      <a:pt x="633" y="442"/>
                    </a:lnTo>
                    <a:lnTo>
                      <a:pt x="649" y="442"/>
                    </a:lnTo>
                    <a:lnTo>
                      <a:pt x="664" y="442"/>
                    </a:lnTo>
                    <a:lnTo>
                      <a:pt x="680" y="442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5" name="Freeform 117">
                <a:extLst>
                  <a:ext uri="{FF2B5EF4-FFF2-40B4-BE49-F238E27FC236}">
                    <a16:creationId xmlns:a16="http://schemas.microsoft.com/office/drawing/2014/main" id="{CECAC1D2-18EF-4155-9264-9B9F147FDD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02"/>
                <a:ext cx="340" cy="261"/>
              </a:xfrm>
              <a:custGeom>
                <a:avLst/>
                <a:gdLst>
                  <a:gd name="T0" fmla="*/ 0 w 680"/>
                  <a:gd name="T1" fmla="*/ 0 h 522"/>
                  <a:gd name="T2" fmla="*/ 8 w 680"/>
                  <a:gd name="T3" fmla="*/ 0 h 522"/>
                  <a:gd name="T4" fmla="*/ 16 w 680"/>
                  <a:gd name="T5" fmla="*/ 0 h 522"/>
                  <a:gd name="T6" fmla="*/ 24 w 680"/>
                  <a:gd name="T7" fmla="*/ 0 h 522"/>
                  <a:gd name="T8" fmla="*/ 32 w 680"/>
                  <a:gd name="T9" fmla="*/ 0 h 522"/>
                  <a:gd name="T10" fmla="*/ 39 w 680"/>
                  <a:gd name="T11" fmla="*/ 8 h 522"/>
                  <a:gd name="T12" fmla="*/ 47 w 680"/>
                  <a:gd name="T13" fmla="*/ 16 h 522"/>
                  <a:gd name="T14" fmla="*/ 47 w 680"/>
                  <a:gd name="T15" fmla="*/ 95 h 522"/>
                  <a:gd name="T16" fmla="*/ 56 w 680"/>
                  <a:gd name="T17" fmla="*/ 103 h 522"/>
                  <a:gd name="T18" fmla="*/ 56 w 680"/>
                  <a:gd name="T19" fmla="*/ 182 h 522"/>
                  <a:gd name="T20" fmla="*/ 64 w 680"/>
                  <a:gd name="T21" fmla="*/ 190 h 522"/>
                  <a:gd name="T22" fmla="*/ 64 w 680"/>
                  <a:gd name="T23" fmla="*/ 221 h 522"/>
                  <a:gd name="T24" fmla="*/ 79 w 680"/>
                  <a:gd name="T25" fmla="*/ 238 h 522"/>
                  <a:gd name="T26" fmla="*/ 79 w 680"/>
                  <a:gd name="T27" fmla="*/ 253 h 522"/>
                  <a:gd name="T28" fmla="*/ 87 w 680"/>
                  <a:gd name="T29" fmla="*/ 253 h 522"/>
                  <a:gd name="T30" fmla="*/ 95 w 680"/>
                  <a:gd name="T31" fmla="*/ 261 h 522"/>
                  <a:gd name="T32" fmla="*/ 95 w 680"/>
                  <a:gd name="T33" fmla="*/ 253 h 522"/>
                  <a:gd name="T34" fmla="*/ 95 w 680"/>
                  <a:gd name="T35" fmla="*/ 261 h 522"/>
                  <a:gd name="T36" fmla="*/ 103 w 680"/>
                  <a:gd name="T37" fmla="*/ 261 h 522"/>
                  <a:gd name="T38" fmla="*/ 111 w 680"/>
                  <a:gd name="T39" fmla="*/ 261 h 522"/>
                  <a:gd name="T40" fmla="*/ 119 w 680"/>
                  <a:gd name="T41" fmla="*/ 261 h 522"/>
                  <a:gd name="T42" fmla="*/ 126 w 680"/>
                  <a:gd name="T43" fmla="*/ 261 h 522"/>
                  <a:gd name="T44" fmla="*/ 134 w 680"/>
                  <a:gd name="T45" fmla="*/ 261 h 522"/>
                  <a:gd name="T46" fmla="*/ 143 w 680"/>
                  <a:gd name="T47" fmla="*/ 261 h 522"/>
                  <a:gd name="T48" fmla="*/ 150 w 680"/>
                  <a:gd name="T49" fmla="*/ 253 h 522"/>
                  <a:gd name="T50" fmla="*/ 150 w 680"/>
                  <a:gd name="T51" fmla="*/ 261 h 522"/>
                  <a:gd name="T52" fmla="*/ 150 w 680"/>
                  <a:gd name="T53" fmla="*/ 253 h 522"/>
                  <a:gd name="T54" fmla="*/ 158 w 680"/>
                  <a:gd name="T55" fmla="*/ 261 h 522"/>
                  <a:gd name="T56" fmla="*/ 158 w 680"/>
                  <a:gd name="T57" fmla="*/ 253 h 522"/>
                  <a:gd name="T58" fmla="*/ 166 w 680"/>
                  <a:gd name="T59" fmla="*/ 253 h 522"/>
                  <a:gd name="T60" fmla="*/ 174 w 680"/>
                  <a:gd name="T61" fmla="*/ 253 h 522"/>
                  <a:gd name="T62" fmla="*/ 182 w 680"/>
                  <a:gd name="T63" fmla="*/ 253 h 522"/>
                  <a:gd name="T64" fmla="*/ 190 w 680"/>
                  <a:gd name="T65" fmla="*/ 253 h 522"/>
                  <a:gd name="T66" fmla="*/ 198 w 680"/>
                  <a:gd name="T67" fmla="*/ 253 h 522"/>
                  <a:gd name="T68" fmla="*/ 205 w 680"/>
                  <a:gd name="T69" fmla="*/ 253 h 522"/>
                  <a:gd name="T70" fmla="*/ 213 w 680"/>
                  <a:gd name="T71" fmla="*/ 253 h 522"/>
                  <a:gd name="T72" fmla="*/ 221 w 680"/>
                  <a:gd name="T73" fmla="*/ 253 h 522"/>
                  <a:gd name="T74" fmla="*/ 230 w 680"/>
                  <a:gd name="T75" fmla="*/ 253 h 522"/>
                  <a:gd name="T76" fmla="*/ 237 w 680"/>
                  <a:gd name="T77" fmla="*/ 253 h 522"/>
                  <a:gd name="T78" fmla="*/ 245 w 680"/>
                  <a:gd name="T79" fmla="*/ 253 h 522"/>
                  <a:gd name="T80" fmla="*/ 253 w 680"/>
                  <a:gd name="T81" fmla="*/ 253 h 522"/>
                  <a:gd name="T82" fmla="*/ 260 w 680"/>
                  <a:gd name="T83" fmla="*/ 253 h 522"/>
                  <a:gd name="T84" fmla="*/ 260 w 680"/>
                  <a:gd name="T85" fmla="*/ 246 h 522"/>
                  <a:gd name="T86" fmla="*/ 260 w 680"/>
                  <a:gd name="T87" fmla="*/ 253 h 522"/>
                  <a:gd name="T88" fmla="*/ 269 w 680"/>
                  <a:gd name="T89" fmla="*/ 246 h 522"/>
                  <a:gd name="T90" fmla="*/ 277 w 680"/>
                  <a:gd name="T91" fmla="*/ 246 h 522"/>
                  <a:gd name="T92" fmla="*/ 285 w 680"/>
                  <a:gd name="T93" fmla="*/ 246 h 522"/>
                  <a:gd name="T94" fmla="*/ 292 w 680"/>
                  <a:gd name="T95" fmla="*/ 246 h 522"/>
                  <a:gd name="T96" fmla="*/ 300 w 680"/>
                  <a:gd name="T97" fmla="*/ 246 h 522"/>
                  <a:gd name="T98" fmla="*/ 308 w 680"/>
                  <a:gd name="T99" fmla="*/ 246 h 522"/>
                  <a:gd name="T100" fmla="*/ 316 w 680"/>
                  <a:gd name="T101" fmla="*/ 246 h 522"/>
                  <a:gd name="T102" fmla="*/ 324 w 680"/>
                  <a:gd name="T103" fmla="*/ 246 h 522"/>
                  <a:gd name="T104" fmla="*/ 332 w 680"/>
                  <a:gd name="T105" fmla="*/ 246 h 522"/>
                  <a:gd name="T106" fmla="*/ 340 w 680"/>
                  <a:gd name="T107" fmla="*/ 246 h 5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52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2"/>
                    </a:lnTo>
                    <a:lnTo>
                      <a:pt x="94" y="190"/>
                    </a:lnTo>
                    <a:lnTo>
                      <a:pt x="111" y="206"/>
                    </a:lnTo>
                    <a:lnTo>
                      <a:pt x="111" y="364"/>
                    </a:lnTo>
                    <a:lnTo>
                      <a:pt x="127" y="380"/>
                    </a:lnTo>
                    <a:lnTo>
                      <a:pt x="127" y="442"/>
                    </a:lnTo>
                    <a:lnTo>
                      <a:pt x="158" y="475"/>
                    </a:lnTo>
                    <a:lnTo>
                      <a:pt x="158" y="505"/>
                    </a:lnTo>
                    <a:lnTo>
                      <a:pt x="174" y="505"/>
                    </a:lnTo>
                    <a:lnTo>
                      <a:pt x="189" y="522"/>
                    </a:lnTo>
                    <a:lnTo>
                      <a:pt x="189" y="505"/>
                    </a:lnTo>
                    <a:lnTo>
                      <a:pt x="189" y="522"/>
                    </a:lnTo>
                    <a:lnTo>
                      <a:pt x="205" y="522"/>
                    </a:lnTo>
                    <a:lnTo>
                      <a:pt x="221" y="522"/>
                    </a:lnTo>
                    <a:lnTo>
                      <a:pt x="237" y="522"/>
                    </a:lnTo>
                    <a:lnTo>
                      <a:pt x="252" y="522"/>
                    </a:lnTo>
                    <a:lnTo>
                      <a:pt x="268" y="522"/>
                    </a:lnTo>
                    <a:lnTo>
                      <a:pt x="285" y="522"/>
                    </a:lnTo>
                    <a:lnTo>
                      <a:pt x="299" y="505"/>
                    </a:lnTo>
                    <a:lnTo>
                      <a:pt x="299" y="522"/>
                    </a:lnTo>
                    <a:lnTo>
                      <a:pt x="299" y="505"/>
                    </a:lnTo>
                    <a:lnTo>
                      <a:pt x="316" y="522"/>
                    </a:lnTo>
                    <a:lnTo>
                      <a:pt x="316" y="505"/>
                    </a:lnTo>
                    <a:lnTo>
                      <a:pt x="332" y="505"/>
                    </a:lnTo>
                    <a:lnTo>
                      <a:pt x="348" y="505"/>
                    </a:lnTo>
                    <a:lnTo>
                      <a:pt x="363" y="505"/>
                    </a:lnTo>
                    <a:lnTo>
                      <a:pt x="379" y="505"/>
                    </a:lnTo>
                    <a:lnTo>
                      <a:pt x="395" y="505"/>
                    </a:lnTo>
                    <a:lnTo>
                      <a:pt x="410" y="505"/>
                    </a:lnTo>
                    <a:lnTo>
                      <a:pt x="426" y="505"/>
                    </a:lnTo>
                    <a:lnTo>
                      <a:pt x="442" y="505"/>
                    </a:lnTo>
                    <a:lnTo>
                      <a:pt x="459" y="505"/>
                    </a:lnTo>
                    <a:lnTo>
                      <a:pt x="473" y="505"/>
                    </a:lnTo>
                    <a:lnTo>
                      <a:pt x="489" y="505"/>
                    </a:lnTo>
                    <a:lnTo>
                      <a:pt x="506" y="505"/>
                    </a:lnTo>
                    <a:lnTo>
                      <a:pt x="520" y="505"/>
                    </a:lnTo>
                    <a:lnTo>
                      <a:pt x="520" y="491"/>
                    </a:lnTo>
                    <a:lnTo>
                      <a:pt x="520" y="505"/>
                    </a:lnTo>
                    <a:lnTo>
                      <a:pt x="537" y="491"/>
                    </a:lnTo>
                    <a:lnTo>
                      <a:pt x="553" y="491"/>
                    </a:lnTo>
                    <a:lnTo>
                      <a:pt x="569" y="491"/>
                    </a:lnTo>
                    <a:lnTo>
                      <a:pt x="584" y="491"/>
                    </a:lnTo>
                    <a:lnTo>
                      <a:pt x="600" y="491"/>
                    </a:lnTo>
                    <a:lnTo>
                      <a:pt x="616" y="491"/>
                    </a:lnTo>
                    <a:lnTo>
                      <a:pt x="631" y="491"/>
                    </a:lnTo>
                    <a:lnTo>
                      <a:pt x="647" y="491"/>
                    </a:lnTo>
                    <a:lnTo>
                      <a:pt x="663" y="491"/>
                    </a:lnTo>
                    <a:lnTo>
                      <a:pt x="680" y="49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6" name="Freeform 118">
                <a:extLst>
                  <a:ext uri="{FF2B5EF4-FFF2-40B4-BE49-F238E27FC236}">
                    <a16:creationId xmlns:a16="http://schemas.microsoft.com/office/drawing/2014/main" id="{431B57FC-3681-4C68-9BD6-D50C04E912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9"/>
              </a:xfrm>
              <a:custGeom>
                <a:avLst/>
                <a:gdLst>
                  <a:gd name="T0" fmla="*/ 0 w 696"/>
                  <a:gd name="T1" fmla="*/ 8 h 80"/>
                  <a:gd name="T2" fmla="*/ 8 w 696"/>
                  <a:gd name="T3" fmla="*/ 8 h 80"/>
                  <a:gd name="T4" fmla="*/ 25 w 696"/>
                  <a:gd name="T5" fmla="*/ 8 h 80"/>
                  <a:gd name="T6" fmla="*/ 17 w 696"/>
                  <a:gd name="T7" fmla="*/ 8 h 80"/>
                  <a:gd name="T8" fmla="*/ 25 w 696"/>
                  <a:gd name="T9" fmla="*/ 8 h 80"/>
                  <a:gd name="T10" fmla="*/ 32 w 696"/>
                  <a:gd name="T11" fmla="*/ 8 h 80"/>
                  <a:gd name="T12" fmla="*/ 40 w 696"/>
                  <a:gd name="T13" fmla="*/ 0 h 80"/>
                  <a:gd name="T14" fmla="*/ 40 w 696"/>
                  <a:gd name="T15" fmla="*/ 8 h 80"/>
                  <a:gd name="T16" fmla="*/ 40 w 696"/>
                  <a:gd name="T17" fmla="*/ 0 h 80"/>
                  <a:gd name="T18" fmla="*/ 48 w 696"/>
                  <a:gd name="T19" fmla="*/ 8 h 80"/>
                  <a:gd name="T20" fmla="*/ 48 w 696"/>
                  <a:gd name="T21" fmla="*/ 0 h 80"/>
                  <a:gd name="T22" fmla="*/ 48 w 696"/>
                  <a:gd name="T23" fmla="*/ 8 h 80"/>
                  <a:gd name="T24" fmla="*/ 64 w 696"/>
                  <a:gd name="T25" fmla="*/ 23 h 80"/>
                  <a:gd name="T26" fmla="*/ 64 w 696"/>
                  <a:gd name="T27" fmla="*/ 31 h 80"/>
                  <a:gd name="T28" fmla="*/ 72 w 696"/>
                  <a:gd name="T29" fmla="*/ 31 h 80"/>
                  <a:gd name="T30" fmla="*/ 80 w 696"/>
                  <a:gd name="T31" fmla="*/ 39 h 80"/>
                  <a:gd name="T32" fmla="*/ 87 w 696"/>
                  <a:gd name="T33" fmla="*/ 39 h 80"/>
                  <a:gd name="T34" fmla="*/ 95 w 696"/>
                  <a:gd name="T35" fmla="*/ 39 h 80"/>
                  <a:gd name="T36" fmla="*/ 104 w 696"/>
                  <a:gd name="T37" fmla="*/ 39 h 80"/>
                  <a:gd name="T38" fmla="*/ 111 w 696"/>
                  <a:gd name="T39" fmla="*/ 39 h 80"/>
                  <a:gd name="T40" fmla="*/ 119 w 696"/>
                  <a:gd name="T41" fmla="*/ 39 h 80"/>
                  <a:gd name="T42" fmla="*/ 127 w 696"/>
                  <a:gd name="T43" fmla="*/ 39 h 80"/>
                  <a:gd name="T44" fmla="*/ 135 w 696"/>
                  <a:gd name="T45" fmla="*/ 39 h 80"/>
                  <a:gd name="T46" fmla="*/ 143 w 696"/>
                  <a:gd name="T47" fmla="*/ 39 h 80"/>
                  <a:gd name="T48" fmla="*/ 151 w 696"/>
                  <a:gd name="T49" fmla="*/ 39 h 80"/>
                  <a:gd name="T50" fmla="*/ 159 w 696"/>
                  <a:gd name="T51" fmla="*/ 39 h 80"/>
                  <a:gd name="T52" fmla="*/ 166 w 696"/>
                  <a:gd name="T53" fmla="*/ 39 h 80"/>
                  <a:gd name="T54" fmla="*/ 174 w 696"/>
                  <a:gd name="T55" fmla="*/ 39 h 80"/>
                  <a:gd name="T56" fmla="*/ 182 w 696"/>
                  <a:gd name="T57" fmla="*/ 39 h 80"/>
                  <a:gd name="T58" fmla="*/ 191 w 696"/>
                  <a:gd name="T59" fmla="*/ 39 h 80"/>
                  <a:gd name="T60" fmla="*/ 198 w 696"/>
                  <a:gd name="T61" fmla="*/ 39 h 80"/>
                  <a:gd name="T62" fmla="*/ 206 w 696"/>
                  <a:gd name="T63" fmla="*/ 39 h 80"/>
                  <a:gd name="T64" fmla="*/ 214 w 696"/>
                  <a:gd name="T65" fmla="*/ 39 h 80"/>
                  <a:gd name="T66" fmla="*/ 222 w 696"/>
                  <a:gd name="T67" fmla="*/ 39 h 80"/>
                  <a:gd name="T68" fmla="*/ 230 w 696"/>
                  <a:gd name="T69" fmla="*/ 39 h 80"/>
                  <a:gd name="T70" fmla="*/ 238 w 696"/>
                  <a:gd name="T71" fmla="*/ 39 h 80"/>
                  <a:gd name="T72" fmla="*/ 246 w 696"/>
                  <a:gd name="T73" fmla="*/ 39 h 80"/>
                  <a:gd name="T74" fmla="*/ 253 w 696"/>
                  <a:gd name="T75" fmla="*/ 39 h 80"/>
                  <a:gd name="T76" fmla="*/ 261 w 696"/>
                  <a:gd name="T77" fmla="*/ 39 h 80"/>
                  <a:gd name="T78" fmla="*/ 269 w 696"/>
                  <a:gd name="T79" fmla="*/ 39 h 80"/>
                  <a:gd name="T80" fmla="*/ 277 w 696"/>
                  <a:gd name="T81" fmla="*/ 39 h 80"/>
                  <a:gd name="T82" fmla="*/ 285 w 696"/>
                  <a:gd name="T83" fmla="*/ 39 h 80"/>
                  <a:gd name="T84" fmla="*/ 293 w 696"/>
                  <a:gd name="T85" fmla="*/ 39 h 80"/>
                  <a:gd name="T86" fmla="*/ 301 w 696"/>
                  <a:gd name="T87" fmla="*/ 39 h 80"/>
                  <a:gd name="T88" fmla="*/ 309 w 696"/>
                  <a:gd name="T89" fmla="*/ 39 h 80"/>
                  <a:gd name="T90" fmla="*/ 317 w 696"/>
                  <a:gd name="T91" fmla="*/ 39 h 80"/>
                  <a:gd name="T92" fmla="*/ 325 w 696"/>
                  <a:gd name="T93" fmla="*/ 39 h 80"/>
                  <a:gd name="T94" fmla="*/ 332 w 696"/>
                  <a:gd name="T95" fmla="*/ 39 h 80"/>
                  <a:gd name="T96" fmla="*/ 340 w 696"/>
                  <a:gd name="T97" fmla="*/ 39 h 80"/>
                  <a:gd name="T98" fmla="*/ 348 w 696"/>
                  <a:gd name="T99" fmla="*/ 39 h 8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80">
                    <a:moveTo>
                      <a:pt x="0" y="16"/>
                    </a:moveTo>
                    <a:lnTo>
                      <a:pt x="16" y="16"/>
                    </a:lnTo>
                    <a:lnTo>
                      <a:pt x="49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3" y="80"/>
                    </a:lnTo>
                    <a:lnTo>
                      <a:pt x="649" y="80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7" name="Freeform 119">
                <a:extLst>
                  <a:ext uri="{FF2B5EF4-FFF2-40B4-BE49-F238E27FC236}">
                    <a16:creationId xmlns:a16="http://schemas.microsoft.com/office/drawing/2014/main" id="{AE23F231-7804-40AA-A15A-603E479CAD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40"/>
              </a:xfrm>
              <a:custGeom>
                <a:avLst/>
                <a:gdLst>
                  <a:gd name="T0" fmla="*/ 0 w 678"/>
                  <a:gd name="T1" fmla="*/ 0 h 80"/>
                  <a:gd name="T2" fmla="*/ 8 w 678"/>
                  <a:gd name="T3" fmla="*/ 0 h 80"/>
                  <a:gd name="T4" fmla="*/ 16 w 678"/>
                  <a:gd name="T5" fmla="*/ 0 h 80"/>
                  <a:gd name="T6" fmla="*/ 24 w 678"/>
                  <a:gd name="T7" fmla="*/ 0 h 80"/>
                  <a:gd name="T8" fmla="*/ 32 w 678"/>
                  <a:gd name="T9" fmla="*/ 0 h 80"/>
                  <a:gd name="T10" fmla="*/ 39 w 678"/>
                  <a:gd name="T11" fmla="*/ 0 h 80"/>
                  <a:gd name="T12" fmla="*/ 47 w 678"/>
                  <a:gd name="T13" fmla="*/ 0 h 80"/>
                  <a:gd name="T14" fmla="*/ 63 w 678"/>
                  <a:gd name="T15" fmla="*/ 17 h 80"/>
                  <a:gd name="T16" fmla="*/ 63 w 678"/>
                  <a:gd name="T17" fmla="*/ 25 h 80"/>
                  <a:gd name="T18" fmla="*/ 71 w 678"/>
                  <a:gd name="T19" fmla="*/ 32 h 80"/>
                  <a:gd name="T20" fmla="*/ 79 w 678"/>
                  <a:gd name="T21" fmla="*/ 32 h 80"/>
                  <a:gd name="T22" fmla="*/ 87 w 678"/>
                  <a:gd name="T23" fmla="*/ 32 h 80"/>
                  <a:gd name="T24" fmla="*/ 95 w 678"/>
                  <a:gd name="T25" fmla="*/ 40 h 80"/>
                  <a:gd name="T26" fmla="*/ 103 w 678"/>
                  <a:gd name="T27" fmla="*/ 40 h 80"/>
                  <a:gd name="T28" fmla="*/ 111 w 678"/>
                  <a:gd name="T29" fmla="*/ 40 h 80"/>
                  <a:gd name="T30" fmla="*/ 118 w 678"/>
                  <a:gd name="T31" fmla="*/ 40 h 80"/>
                  <a:gd name="T32" fmla="*/ 126 w 678"/>
                  <a:gd name="T33" fmla="*/ 40 h 80"/>
                  <a:gd name="T34" fmla="*/ 134 w 678"/>
                  <a:gd name="T35" fmla="*/ 40 h 80"/>
                  <a:gd name="T36" fmla="*/ 143 w 678"/>
                  <a:gd name="T37" fmla="*/ 40 h 80"/>
                  <a:gd name="T38" fmla="*/ 150 w 678"/>
                  <a:gd name="T39" fmla="*/ 40 h 80"/>
                  <a:gd name="T40" fmla="*/ 158 w 678"/>
                  <a:gd name="T41" fmla="*/ 40 h 80"/>
                  <a:gd name="T42" fmla="*/ 166 w 678"/>
                  <a:gd name="T43" fmla="*/ 40 h 80"/>
                  <a:gd name="T44" fmla="*/ 174 w 678"/>
                  <a:gd name="T45" fmla="*/ 40 h 80"/>
                  <a:gd name="T46" fmla="*/ 182 w 678"/>
                  <a:gd name="T47" fmla="*/ 40 h 80"/>
                  <a:gd name="T48" fmla="*/ 190 w 678"/>
                  <a:gd name="T49" fmla="*/ 40 h 80"/>
                  <a:gd name="T50" fmla="*/ 198 w 678"/>
                  <a:gd name="T51" fmla="*/ 40 h 80"/>
                  <a:gd name="T52" fmla="*/ 205 w 678"/>
                  <a:gd name="T53" fmla="*/ 40 h 80"/>
                  <a:gd name="T54" fmla="*/ 213 w 678"/>
                  <a:gd name="T55" fmla="*/ 40 h 80"/>
                  <a:gd name="T56" fmla="*/ 221 w 678"/>
                  <a:gd name="T57" fmla="*/ 40 h 80"/>
                  <a:gd name="T58" fmla="*/ 237 w 678"/>
                  <a:gd name="T59" fmla="*/ 40 h 80"/>
                  <a:gd name="T60" fmla="*/ 253 w 678"/>
                  <a:gd name="T61" fmla="*/ 40 h 80"/>
                  <a:gd name="T62" fmla="*/ 245 w 678"/>
                  <a:gd name="T63" fmla="*/ 40 h 80"/>
                  <a:gd name="T64" fmla="*/ 253 w 678"/>
                  <a:gd name="T65" fmla="*/ 32 h 80"/>
                  <a:gd name="T66" fmla="*/ 269 w 678"/>
                  <a:gd name="T67" fmla="*/ 32 h 80"/>
                  <a:gd name="T68" fmla="*/ 277 w 678"/>
                  <a:gd name="T69" fmla="*/ 32 h 80"/>
                  <a:gd name="T70" fmla="*/ 284 w 678"/>
                  <a:gd name="T71" fmla="*/ 32 h 80"/>
                  <a:gd name="T72" fmla="*/ 292 w 678"/>
                  <a:gd name="T73" fmla="*/ 32 h 80"/>
                  <a:gd name="T74" fmla="*/ 300 w 678"/>
                  <a:gd name="T75" fmla="*/ 32 h 80"/>
                  <a:gd name="T76" fmla="*/ 308 w 678"/>
                  <a:gd name="T77" fmla="*/ 32 h 80"/>
                  <a:gd name="T78" fmla="*/ 316 w 678"/>
                  <a:gd name="T79" fmla="*/ 32 h 80"/>
                  <a:gd name="T80" fmla="*/ 324 w 678"/>
                  <a:gd name="T81" fmla="*/ 32 h 80"/>
                  <a:gd name="T82" fmla="*/ 332 w 678"/>
                  <a:gd name="T83" fmla="*/ 32 h 80"/>
                  <a:gd name="T84" fmla="*/ 339 w 678"/>
                  <a:gd name="T85" fmla="*/ 32 h 8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125" y="33"/>
                    </a:lnTo>
                    <a:lnTo>
                      <a:pt x="125" y="49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73" y="80"/>
                    </a:lnTo>
                    <a:lnTo>
                      <a:pt x="506" y="80"/>
                    </a:lnTo>
                    <a:lnTo>
                      <a:pt x="490" y="80"/>
                    </a:lnTo>
                    <a:lnTo>
                      <a:pt x="506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64"/>
                    </a:lnTo>
                    <a:lnTo>
                      <a:pt x="631" y="64"/>
                    </a:lnTo>
                    <a:lnTo>
                      <a:pt x="647" y="64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8" name="Freeform 120">
                <a:extLst>
                  <a:ext uri="{FF2B5EF4-FFF2-40B4-BE49-F238E27FC236}">
                    <a16:creationId xmlns:a16="http://schemas.microsoft.com/office/drawing/2014/main" id="{7DCB2E51-84B5-45CA-BF30-634BB8DC50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24"/>
                <a:ext cx="340" cy="118"/>
              </a:xfrm>
              <a:custGeom>
                <a:avLst/>
                <a:gdLst>
                  <a:gd name="T0" fmla="*/ 0 w 682"/>
                  <a:gd name="T1" fmla="*/ 118 h 236"/>
                  <a:gd name="T2" fmla="*/ 9 w 682"/>
                  <a:gd name="T3" fmla="*/ 118 h 236"/>
                  <a:gd name="T4" fmla="*/ 16 w 682"/>
                  <a:gd name="T5" fmla="*/ 118 h 236"/>
                  <a:gd name="T6" fmla="*/ 24 w 682"/>
                  <a:gd name="T7" fmla="*/ 118 h 236"/>
                  <a:gd name="T8" fmla="*/ 32 w 682"/>
                  <a:gd name="T9" fmla="*/ 118 h 236"/>
                  <a:gd name="T10" fmla="*/ 40 w 682"/>
                  <a:gd name="T11" fmla="*/ 111 h 236"/>
                  <a:gd name="T12" fmla="*/ 48 w 682"/>
                  <a:gd name="T13" fmla="*/ 102 h 236"/>
                  <a:gd name="T14" fmla="*/ 48 w 682"/>
                  <a:gd name="T15" fmla="*/ 79 h 236"/>
                  <a:gd name="T16" fmla="*/ 55 w 682"/>
                  <a:gd name="T17" fmla="*/ 70 h 236"/>
                  <a:gd name="T18" fmla="*/ 55 w 682"/>
                  <a:gd name="T19" fmla="*/ 56 h 236"/>
                  <a:gd name="T20" fmla="*/ 64 w 682"/>
                  <a:gd name="T21" fmla="*/ 47 h 236"/>
                  <a:gd name="T22" fmla="*/ 64 w 682"/>
                  <a:gd name="T23" fmla="*/ 31 h 236"/>
                  <a:gd name="T24" fmla="*/ 79 w 682"/>
                  <a:gd name="T25" fmla="*/ 15 h 236"/>
                  <a:gd name="T26" fmla="*/ 79 w 682"/>
                  <a:gd name="T27" fmla="*/ 8 h 236"/>
                  <a:gd name="T28" fmla="*/ 87 w 682"/>
                  <a:gd name="T29" fmla="*/ 8 h 236"/>
                  <a:gd name="T30" fmla="*/ 95 w 682"/>
                  <a:gd name="T31" fmla="*/ 8 h 236"/>
                  <a:gd name="T32" fmla="*/ 103 w 682"/>
                  <a:gd name="T33" fmla="*/ 0 h 236"/>
                  <a:gd name="T34" fmla="*/ 103 w 682"/>
                  <a:gd name="T35" fmla="*/ 8 h 236"/>
                  <a:gd name="T36" fmla="*/ 103 w 682"/>
                  <a:gd name="T37" fmla="*/ 0 h 236"/>
                  <a:gd name="T38" fmla="*/ 111 w 682"/>
                  <a:gd name="T39" fmla="*/ 0 h 236"/>
                  <a:gd name="T40" fmla="*/ 119 w 682"/>
                  <a:gd name="T41" fmla="*/ 0 h 236"/>
                  <a:gd name="T42" fmla="*/ 127 w 682"/>
                  <a:gd name="T43" fmla="*/ 0 h 236"/>
                  <a:gd name="T44" fmla="*/ 134 w 682"/>
                  <a:gd name="T45" fmla="*/ 0 h 236"/>
                  <a:gd name="T46" fmla="*/ 142 w 682"/>
                  <a:gd name="T47" fmla="*/ 0 h 236"/>
                  <a:gd name="T48" fmla="*/ 150 w 682"/>
                  <a:gd name="T49" fmla="*/ 0 h 236"/>
                  <a:gd name="T50" fmla="*/ 158 w 682"/>
                  <a:gd name="T51" fmla="*/ 0 h 236"/>
                  <a:gd name="T52" fmla="*/ 166 w 682"/>
                  <a:gd name="T53" fmla="*/ 0 h 236"/>
                  <a:gd name="T54" fmla="*/ 174 w 682"/>
                  <a:gd name="T55" fmla="*/ 0 h 236"/>
                  <a:gd name="T56" fmla="*/ 182 w 682"/>
                  <a:gd name="T57" fmla="*/ 0 h 236"/>
                  <a:gd name="T58" fmla="*/ 189 w 682"/>
                  <a:gd name="T59" fmla="*/ 0 h 236"/>
                  <a:gd name="T60" fmla="*/ 197 w 682"/>
                  <a:gd name="T61" fmla="*/ 0 h 236"/>
                  <a:gd name="T62" fmla="*/ 205 w 682"/>
                  <a:gd name="T63" fmla="*/ 0 h 236"/>
                  <a:gd name="T64" fmla="*/ 213 w 682"/>
                  <a:gd name="T65" fmla="*/ 0 h 236"/>
                  <a:gd name="T66" fmla="*/ 221 w 682"/>
                  <a:gd name="T67" fmla="*/ 0 h 236"/>
                  <a:gd name="T68" fmla="*/ 229 w 682"/>
                  <a:gd name="T69" fmla="*/ 0 h 236"/>
                  <a:gd name="T70" fmla="*/ 237 w 682"/>
                  <a:gd name="T71" fmla="*/ 0 h 236"/>
                  <a:gd name="T72" fmla="*/ 244 w 682"/>
                  <a:gd name="T73" fmla="*/ 0 h 236"/>
                  <a:gd name="T74" fmla="*/ 252 w 682"/>
                  <a:gd name="T75" fmla="*/ 0 h 236"/>
                  <a:gd name="T76" fmla="*/ 260 w 682"/>
                  <a:gd name="T77" fmla="*/ 0 h 236"/>
                  <a:gd name="T78" fmla="*/ 269 w 682"/>
                  <a:gd name="T79" fmla="*/ 0 h 236"/>
                  <a:gd name="T80" fmla="*/ 276 w 682"/>
                  <a:gd name="T81" fmla="*/ 0 h 236"/>
                  <a:gd name="T82" fmla="*/ 285 w 682"/>
                  <a:gd name="T83" fmla="*/ 0 h 236"/>
                  <a:gd name="T84" fmla="*/ 292 w 682"/>
                  <a:gd name="T85" fmla="*/ 0 h 236"/>
                  <a:gd name="T86" fmla="*/ 299 w 682"/>
                  <a:gd name="T87" fmla="*/ 0 h 236"/>
                  <a:gd name="T88" fmla="*/ 308 w 682"/>
                  <a:gd name="T89" fmla="*/ 0 h 236"/>
                  <a:gd name="T90" fmla="*/ 316 w 682"/>
                  <a:gd name="T91" fmla="*/ 0 h 236"/>
                  <a:gd name="T92" fmla="*/ 324 w 682"/>
                  <a:gd name="T93" fmla="*/ 0 h 236"/>
                  <a:gd name="T94" fmla="*/ 331 w 682"/>
                  <a:gd name="T95" fmla="*/ 0 h 236"/>
                  <a:gd name="T96" fmla="*/ 340 w 682"/>
                  <a:gd name="T97" fmla="*/ 0 h 2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236">
                    <a:moveTo>
                      <a:pt x="0" y="236"/>
                    </a:moveTo>
                    <a:lnTo>
                      <a:pt x="18" y="236"/>
                    </a:lnTo>
                    <a:lnTo>
                      <a:pt x="33" y="236"/>
                    </a:lnTo>
                    <a:lnTo>
                      <a:pt x="48" y="236"/>
                    </a:lnTo>
                    <a:lnTo>
                      <a:pt x="64" y="236"/>
                    </a:lnTo>
                    <a:lnTo>
                      <a:pt x="80" y="221"/>
                    </a:lnTo>
                    <a:lnTo>
                      <a:pt x="96" y="204"/>
                    </a:lnTo>
                    <a:lnTo>
                      <a:pt x="96" y="157"/>
                    </a:lnTo>
                    <a:lnTo>
                      <a:pt x="111" y="140"/>
                    </a:lnTo>
                    <a:lnTo>
                      <a:pt x="111" y="111"/>
                    </a:lnTo>
                    <a:lnTo>
                      <a:pt x="129" y="93"/>
                    </a:lnTo>
                    <a:lnTo>
                      <a:pt x="129" y="62"/>
                    </a:lnTo>
                    <a:lnTo>
                      <a:pt x="158" y="30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0"/>
                    </a:lnTo>
                    <a:lnTo>
                      <a:pt x="207" y="15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199" name="Freeform 121">
                <a:extLst>
                  <a:ext uri="{FF2B5EF4-FFF2-40B4-BE49-F238E27FC236}">
                    <a16:creationId xmlns:a16="http://schemas.microsoft.com/office/drawing/2014/main" id="{8F1C8E0F-3459-4271-8E3D-C0E7088712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39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13 h 426"/>
                  <a:gd name="T4" fmla="*/ 15 w 680"/>
                  <a:gd name="T5" fmla="*/ 213 h 426"/>
                  <a:gd name="T6" fmla="*/ 24 w 680"/>
                  <a:gd name="T7" fmla="*/ 213 h 426"/>
                  <a:gd name="T8" fmla="*/ 31 w 680"/>
                  <a:gd name="T9" fmla="*/ 213 h 426"/>
                  <a:gd name="T10" fmla="*/ 47 w 680"/>
                  <a:gd name="T11" fmla="*/ 213 h 426"/>
                  <a:gd name="T12" fmla="*/ 39 w 680"/>
                  <a:gd name="T13" fmla="*/ 213 h 426"/>
                  <a:gd name="T14" fmla="*/ 47 w 680"/>
                  <a:gd name="T15" fmla="*/ 174 h 426"/>
                  <a:gd name="T16" fmla="*/ 55 w 680"/>
                  <a:gd name="T17" fmla="*/ 166 h 426"/>
                  <a:gd name="T18" fmla="*/ 55 w 680"/>
                  <a:gd name="T19" fmla="*/ 103 h 426"/>
                  <a:gd name="T20" fmla="*/ 63 w 680"/>
                  <a:gd name="T21" fmla="*/ 95 h 426"/>
                  <a:gd name="T22" fmla="*/ 63 w 680"/>
                  <a:gd name="T23" fmla="*/ 63 h 426"/>
                  <a:gd name="T24" fmla="*/ 71 w 680"/>
                  <a:gd name="T25" fmla="*/ 55 h 426"/>
                  <a:gd name="T26" fmla="*/ 71 w 680"/>
                  <a:gd name="T27" fmla="*/ 40 h 426"/>
                  <a:gd name="T28" fmla="*/ 87 w 680"/>
                  <a:gd name="T29" fmla="*/ 24 h 426"/>
                  <a:gd name="T30" fmla="*/ 87 w 680"/>
                  <a:gd name="T31" fmla="*/ 16 h 426"/>
                  <a:gd name="T32" fmla="*/ 94 w 680"/>
                  <a:gd name="T33" fmla="*/ 8 h 426"/>
                  <a:gd name="T34" fmla="*/ 102 w 680"/>
                  <a:gd name="T35" fmla="*/ 8 h 426"/>
                  <a:gd name="T36" fmla="*/ 110 w 680"/>
                  <a:gd name="T37" fmla="*/ 0 h 426"/>
                  <a:gd name="T38" fmla="*/ 110 w 680"/>
                  <a:gd name="T39" fmla="*/ 8 h 426"/>
                  <a:gd name="T40" fmla="*/ 110 w 680"/>
                  <a:gd name="T41" fmla="*/ 0 h 426"/>
                  <a:gd name="T42" fmla="*/ 126 w 680"/>
                  <a:gd name="T43" fmla="*/ 0 h 426"/>
                  <a:gd name="T44" fmla="*/ 135 w 680"/>
                  <a:gd name="T45" fmla="*/ 0 h 426"/>
                  <a:gd name="T46" fmla="*/ 142 w 680"/>
                  <a:gd name="T47" fmla="*/ 0 h 426"/>
                  <a:gd name="T48" fmla="*/ 149 w 680"/>
                  <a:gd name="T49" fmla="*/ 0 h 426"/>
                  <a:gd name="T50" fmla="*/ 158 w 680"/>
                  <a:gd name="T51" fmla="*/ 0 h 426"/>
                  <a:gd name="T52" fmla="*/ 166 w 680"/>
                  <a:gd name="T53" fmla="*/ 0 h 426"/>
                  <a:gd name="T54" fmla="*/ 173 w 680"/>
                  <a:gd name="T55" fmla="*/ 0 h 426"/>
                  <a:gd name="T56" fmla="*/ 181 w 680"/>
                  <a:gd name="T57" fmla="*/ 8 h 426"/>
                  <a:gd name="T58" fmla="*/ 181 w 680"/>
                  <a:gd name="T59" fmla="*/ 0 h 426"/>
                  <a:gd name="T60" fmla="*/ 189 w 680"/>
                  <a:gd name="T61" fmla="*/ 8 h 426"/>
                  <a:gd name="T62" fmla="*/ 197 w 680"/>
                  <a:gd name="T63" fmla="*/ 8 h 426"/>
                  <a:gd name="T64" fmla="*/ 204 w 680"/>
                  <a:gd name="T65" fmla="*/ 8 h 426"/>
                  <a:gd name="T66" fmla="*/ 212 w 680"/>
                  <a:gd name="T67" fmla="*/ 8 h 426"/>
                  <a:gd name="T68" fmla="*/ 220 w 680"/>
                  <a:gd name="T69" fmla="*/ 8 h 426"/>
                  <a:gd name="T70" fmla="*/ 229 w 680"/>
                  <a:gd name="T71" fmla="*/ 8 h 426"/>
                  <a:gd name="T72" fmla="*/ 236 w 680"/>
                  <a:gd name="T73" fmla="*/ 8 h 426"/>
                  <a:gd name="T74" fmla="*/ 245 w 680"/>
                  <a:gd name="T75" fmla="*/ 8 h 426"/>
                  <a:gd name="T76" fmla="*/ 252 w 680"/>
                  <a:gd name="T77" fmla="*/ 8 h 426"/>
                  <a:gd name="T78" fmla="*/ 260 w 680"/>
                  <a:gd name="T79" fmla="*/ 16 h 426"/>
                  <a:gd name="T80" fmla="*/ 260 w 680"/>
                  <a:gd name="T81" fmla="*/ 8 h 426"/>
                  <a:gd name="T82" fmla="*/ 260 w 680"/>
                  <a:gd name="T83" fmla="*/ 16 h 426"/>
                  <a:gd name="T84" fmla="*/ 276 w 680"/>
                  <a:gd name="T85" fmla="*/ 16 h 426"/>
                  <a:gd name="T86" fmla="*/ 268 w 680"/>
                  <a:gd name="T87" fmla="*/ 16 h 426"/>
                  <a:gd name="T88" fmla="*/ 276 w 680"/>
                  <a:gd name="T89" fmla="*/ 16 h 426"/>
                  <a:gd name="T90" fmla="*/ 284 w 680"/>
                  <a:gd name="T91" fmla="*/ 16 h 426"/>
                  <a:gd name="T92" fmla="*/ 291 w 680"/>
                  <a:gd name="T93" fmla="*/ 16 h 426"/>
                  <a:gd name="T94" fmla="*/ 300 w 680"/>
                  <a:gd name="T95" fmla="*/ 16 h 426"/>
                  <a:gd name="T96" fmla="*/ 307 w 680"/>
                  <a:gd name="T97" fmla="*/ 16 h 426"/>
                  <a:gd name="T98" fmla="*/ 315 w 680"/>
                  <a:gd name="T99" fmla="*/ 24 h 426"/>
                  <a:gd name="T100" fmla="*/ 315 w 680"/>
                  <a:gd name="T101" fmla="*/ 16 h 426"/>
                  <a:gd name="T102" fmla="*/ 315 w 680"/>
                  <a:gd name="T103" fmla="*/ 24 h 426"/>
                  <a:gd name="T104" fmla="*/ 323 w 680"/>
                  <a:gd name="T105" fmla="*/ 16 h 426"/>
                  <a:gd name="T106" fmla="*/ 331 w 680"/>
                  <a:gd name="T107" fmla="*/ 24 h 426"/>
                  <a:gd name="T108" fmla="*/ 331 w 680"/>
                  <a:gd name="T109" fmla="*/ 16 h 426"/>
                  <a:gd name="T110" fmla="*/ 331 w 680"/>
                  <a:gd name="T111" fmla="*/ 24 h 426"/>
                  <a:gd name="T112" fmla="*/ 339 w 680"/>
                  <a:gd name="T113" fmla="*/ 24 h 4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26"/>
                    </a:lnTo>
                    <a:lnTo>
                      <a:pt x="31" y="426"/>
                    </a:lnTo>
                    <a:lnTo>
                      <a:pt x="49" y="426"/>
                    </a:lnTo>
                    <a:lnTo>
                      <a:pt x="63" y="426"/>
                    </a:lnTo>
                    <a:lnTo>
                      <a:pt x="94" y="426"/>
                    </a:lnTo>
                    <a:lnTo>
                      <a:pt x="78" y="426"/>
                    </a:lnTo>
                    <a:lnTo>
                      <a:pt x="94" y="348"/>
                    </a:lnTo>
                    <a:lnTo>
                      <a:pt x="111" y="331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26"/>
                    </a:lnTo>
                    <a:lnTo>
                      <a:pt x="142" y="110"/>
                    </a:lnTo>
                    <a:lnTo>
                      <a:pt x="142" y="79"/>
                    </a:lnTo>
                    <a:lnTo>
                      <a:pt x="174" y="47"/>
                    </a:lnTo>
                    <a:lnTo>
                      <a:pt x="174" y="32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16"/>
                    </a:lnTo>
                    <a:lnTo>
                      <a:pt x="363" y="0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1" y="32"/>
                    </a:lnTo>
                    <a:lnTo>
                      <a:pt x="521" y="16"/>
                    </a:lnTo>
                    <a:lnTo>
                      <a:pt x="521" y="32"/>
                    </a:lnTo>
                    <a:lnTo>
                      <a:pt x="553" y="32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4" y="32"/>
                    </a:lnTo>
                    <a:lnTo>
                      <a:pt x="602" y="32"/>
                    </a:lnTo>
                    <a:lnTo>
                      <a:pt x="616" y="32"/>
                    </a:lnTo>
                    <a:lnTo>
                      <a:pt x="631" y="47"/>
                    </a:lnTo>
                    <a:lnTo>
                      <a:pt x="631" y="32"/>
                    </a:lnTo>
                    <a:lnTo>
                      <a:pt x="631" y="47"/>
                    </a:lnTo>
                    <a:lnTo>
                      <a:pt x="647" y="32"/>
                    </a:lnTo>
                    <a:lnTo>
                      <a:pt x="664" y="47"/>
                    </a:lnTo>
                    <a:lnTo>
                      <a:pt x="664" y="32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0" name="Freeform 122">
                <a:extLst>
                  <a:ext uri="{FF2B5EF4-FFF2-40B4-BE49-F238E27FC236}">
                    <a16:creationId xmlns:a16="http://schemas.microsoft.com/office/drawing/2014/main" id="{B10817C6-2813-4E4F-8C93-4FE9C29EF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07"/>
                <a:ext cx="348" cy="151"/>
              </a:xfrm>
              <a:custGeom>
                <a:avLst/>
                <a:gdLst>
                  <a:gd name="T0" fmla="*/ 0 w 696"/>
                  <a:gd name="T1" fmla="*/ 151 h 303"/>
                  <a:gd name="T2" fmla="*/ 9 w 696"/>
                  <a:gd name="T3" fmla="*/ 151 h 303"/>
                  <a:gd name="T4" fmla="*/ 17 w 696"/>
                  <a:gd name="T5" fmla="*/ 151 h 303"/>
                  <a:gd name="T6" fmla="*/ 25 w 696"/>
                  <a:gd name="T7" fmla="*/ 151 h 303"/>
                  <a:gd name="T8" fmla="*/ 32 w 696"/>
                  <a:gd name="T9" fmla="*/ 151 h 303"/>
                  <a:gd name="T10" fmla="*/ 48 w 696"/>
                  <a:gd name="T11" fmla="*/ 151 h 303"/>
                  <a:gd name="T12" fmla="*/ 48 w 696"/>
                  <a:gd name="T13" fmla="*/ 103 h 303"/>
                  <a:gd name="T14" fmla="*/ 56 w 696"/>
                  <a:gd name="T15" fmla="*/ 80 h 303"/>
                  <a:gd name="T16" fmla="*/ 56 w 696"/>
                  <a:gd name="T17" fmla="*/ 40 h 303"/>
                  <a:gd name="T18" fmla="*/ 64 w 696"/>
                  <a:gd name="T19" fmla="*/ 32 h 303"/>
                  <a:gd name="T20" fmla="*/ 64 w 696"/>
                  <a:gd name="T21" fmla="*/ 8 h 303"/>
                  <a:gd name="T22" fmla="*/ 72 w 696"/>
                  <a:gd name="T23" fmla="*/ 0 h 303"/>
                  <a:gd name="T24" fmla="*/ 80 w 696"/>
                  <a:gd name="T25" fmla="*/ 0 h 303"/>
                  <a:gd name="T26" fmla="*/ 87 w 696"/>
                  <a:gd name="T27" fmla="*/ 0 h 303"/>
                  <a:gd name="T28" fmla="*/ 96 w 696"/>
                  <a:gd name="T29" fmla="*/ 8 h 303"/>
                  <a:gd name="T30" fmla="*/ 104 w 696"/>
                  <a:gd name="T31" fmla="*/ 8 h 303"/>
                  <a:gd name="T32" fmla="*/ 111 w 696"/>
                  <a:gd name="T33" fmla="*/ 16 h 303"/>
                  <a:gd name="T34" fmla="*/ 119 w 696"/>
                  <a:gd name="T35" fmla="*/ 16 h 303"/>
                  <a:gd name="T36" fmla="*/ 127 w 696"/>
                  <a:gd name="T37" fmla="*/ 16 h 303"/>
                  <a:gd name="T38" fmla="*/ 135 w 696"/>
                  <a:gd name="T39" fmla="*/ 16 h 303"/>
                  <a:gd name="T40" fmla="*/ 143 w 696"/>
                  <a:gd name="T41" fmla="*/ 24 h 303"/>
                  <a:gd name="T42" fmla="*/ 152 w 696"/>
                  <a:gd name="T43" fmla="*/ 24 h 303"/>
                  <a:gd name="T44" fmla="*/ 159 w 696"/>
                  <a:gd name="T45" fmla="*/ 24 h 303"/>
                  <a:gd name="T46" fmla="*/ 166 w 696"/>
                  <a:gd name="T47" fmla="*/ 24 h 303"/>
                  <a:gd name="T48" fmla="*/ 174 w 696"/>
                  <a:gd name="T49" fmla="*/ 24 h 303"/>
                  <a:gd name="T50" fmla="*/ 183 w 696"/>
                  <a:gd name="T51" fmla="*/ 24 h 303"/>
                  <a:gd name="T52" fmla="*/ 191 w 696"/>
                  <a:gd name="T53" fmla="*/ 24 h 303"/>
                  <a:gd name="T54" fmla="*/ 198 w 696"/>
                  <a:gd name="T55" fmla="*/ 24 h 303"/>
                  <a:gd name="T56" fmla="*/ 207 w 696"/>
                  <a:gd name="T57" fmla="*/ 24 h 303"/>
                  <a:gd name="T58" fmla="*/ 214 w 696"/>
                  <a:gd name="T59" fmla="*/ 24 h 303"/>
                  <a:gd name="T60" fmla="*/ 222 w 696"/>
                  <a:gd name="T61" fmla="*/ 32 h 303"/>
                  <a:gd name="T62" fmla="*/ 222 w 696"/>
                  <a:gd name="T63" fmla="*/ 24 h 303"/>
                  <a:gd name="T64" fmla="*/ 222 w 696"/>
                  <a:gd name="T65" fmla="*/ 32 h 303"/>
                  <a:gd name="T66" fmla="*/ 230 w 696"/>
                  <a:gd name="T67" fmla="*/ 24 h 303"/>
                  <a:gd name="T68" fmla="*/ 230 w 696"/>
                  <a:gd name="T69" fmla="*/ 32 h 303"/>
                  <a:gd name="T70" fmla="*/ 238 w 696"/>
                  <a:gd name="T71" fmla="*/ 32 h 303"/>
                  <a:gd name="T72" fmla="*/ 246 w 696"/>
                  <a:gd name="T73" fmla="*/ 24 h 303"/>
                  <a:gd name="T74" fmla="*/ 253 w 696"/>
                  <a:gd name="T75" fmla="*/ 24 h 303"/>
                  <a:gd name="T76" fmla="*/ 262 w 696"/>
                  <a:gd name="T77" fmla="*/ 24 h 303"/>
                  <a:gd name="T78" fmla="*/ 262 w 696"/>
                  <a:gd name="T79" fmla="*/ 32 h 303"/>
                  <a:gd name="T80" fmla="*/ 277 w 696"/>
                  <a:gd name="T81" fmla="*/ 32 h 303"/>
                  <a:gd name="T82" fmla="*/ 285 w 696"/>
                  <a:gd name="T83" fmla="*/ 32 h 303"/>
                  <a:gd name="T84" fmla="*/ 293 w 696"/>
                  <a:gd name="T85" fmla="*/ 32 h 303"/>
                  <a:gd name="T86" fmla="*/ 301 w 696"/>
                  <a:gd name="T87" fmla="*/ 32 h 303"/>
                  <a:gd name="T88" fmla="*/ 309 w 696"/>
                  <a:gd name="T89" fmla="*/ 32 h 303"/>
                  <a:gd name="T90" fmla="*/ 317 w 696"/>
                  <a:gd name="T91" fmla="*/ 32 h 303"/>
                  <a:gd name="T92" fmla="*/ 325 w 696"/>
                  <a:gd name="T93" fmla="*/ 40 h 303"/>
                  <a:gd name="T94" fmla="*/ 332 w 696"/>
                  <a:gd name="T95" fmla="*/ 32 h 303"/>
                  <a:gd name="T96" fmla="*/ 332 w 696"/>
                  <a:gd name="T97" fmla="*/ 40 h 303"/>
                  <a:gd name="T98" fmla="*/ 332 w 696"/>
                  <a:gd name="T99" fmla="*/ 32 h 303"/>
                  <a:gd name="T100" fmla="*/ 340 w 696"/>
                  <a:gd name="T101" fmla="*/ 40 h 303"/>
                  <a:gd name="T102" fmla="*/ 340 w 696"/>
                  <a:gd name="T103" fmla="*/ 32 h 303"/>
                  <a:gd name="T104" fmla="*/ 340 w 696"/>
                  <a:gd name="T105" fmla="*/ 40 h 303"/>
                  <a:gd name="T106" fmla="*/ 348 w 696"/>
                  <a:gd name="T107" fmla="*/ 40 h 3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303">
                    <a:moveTo>
                      <a:pt x="0" y="303"/>
                    </a:moveTo>
                    <a:lnTo>
                      <a:pt x="17" y="303"/>
                    </a:lnTo>
                    <a:lnTo>
                      <a:pt x="33" y="303"/>
                    </a:lnTo>
                    <a:lnTo>
                      <a:pt x="49" y="303"/>
                    </a:lnTo>
                    <a:lnTo>
                      <a:pt x="64" y="303"/>
                    </a:lnTo>
                    <a:lnTo>
                      <a:pt x="96" y="303"/>
                    </a:lnTo>
                    <a:lnTo>
                      <a:pt x="96" y="207"/>
                    </a:lnTo>
                    <a:lnTo>
                      <a:pt x="111" y="160"/>
                    </a:lnTo>
                    <a:lnTo>
                      <a:pt x="111" y="81"/>
                    </a:lnTo>
                    <a:lnTo>
                      <a:pt x="127" y="64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7"/>
                    </a:lnTo>
                    <a:lnTo>
                      <a:pt x="207" y="17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70" y="33"/>
                    </a:lnTo>
                    <a:lnTo>
                      <a:pt x="285" y="49"/>
                    </a:lnTo>
                    <a:lnTo>
                      <a:pt x="303" y="49"/>
                    </a:lnTo>
                    <a:lnTo>
                      <a:pt x="317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5" y="49"/>
                    </a:lnTo>
                    <a:lnTo>
                      <a:pt x="381" y="49"/>
                    </a:lnTo>
                    <a:lnTo>
                      <a:pt x="395" y="49"/>
                    </a:lnTo>
                    <a:lnTo>
                      <a:pt x="413" y="49"/>
                    </a:lnTo>
                    <a:lnTo>
                      <a:pt x="428" y="49"/>
                    </a:lnTo>
                    <a:lnTo>
                      <a:pt x="443" y="64"/>
                    </a:lnTo>
                    <a:lnTo>
                      <a:pt x="443" y="49"/>
                    </a:lnTo>
                    <a:lnTo>
                      <a:pt x="443" y="64"/>
                    </a:lnTo>
                    <a:lnTo>
                      <a:pt x="459" y="49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49"/>
                    </a:lnTo>
                    <a:lnTo>
                      <a:pt x="506" y="49"/>
                    </a:lnTo>
                    <a:lnTo>
                      <a:pt x="524" y="49"/>
                    </a:lnTo>
                    <a:lnTo>
                      <a:pt x="524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4" y="64"/>
                    </a:lnTo>
                    <a:lnTo>
                      <a:pt x="649" y="81"/>
                    </a:lnTo>
                    <a:lnTo>
                      <a:pt x="664" y="64"/>
                    </a:lnTo>
                    <a:lnTo>
                      <a:pt x="664" y="81"/>
                    </a:lnTo>
                    <a:lnTo>
                      <a:pt x="664" y="64"/>
                    </a:lnTo>
                    <a:lnTo>
                      <a:pt x="680" y="81"/>
                    </a:lnTo>
                    <a:lnTo>
                      <a:pt x="680" y="64"/>
                    </a:lnTo>
                    <a:lnTo>
                      <a:pt x="680" y="81"/>
                    </a:lnTo>
                    <a:lnTo>
                      <a:pt x="696" y="8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1" name="Freeform 123">
                <a:extLst>
                  <a:ext uri="{FF2B5EF4-FFF2-40B4-BE49-F238E27FC236}">
                    <a16:creationId xmlns:a16="http://schemas.microsoft.com/office/drawing/2014/main" id="{39E0F4CA-33C4-4ADF-A901-EECF8ED67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" y="1434"/>
                <a:ext cx="332" cy="181"/>
              </a:xfrm>
              <a:custGeom>
                <a:avLst/>
                <a:gdLst>
                  <a:gd name="T0" fmla="*/ 0 w 663"/>
                  <a:gd name="T1" fmla="*/ 181 h 363"/>
                  <a:gd name="T2" fmla="*/ 0 w 663"/>
                  <a:gd name="T3" fmla="*/ 181 h 363"/>
                  <a:gd name="T4" fmla="*/ 8 w 663"/>
                  <a:gd name="T5" fmla="*/ 181 h 363"/>
                  <a:gd name="T6" fmla="*/ 16 w 663"/>
                  <a:gd name="T7" fmla="*/ 181 h 363"/>
                  <a:gd name="T8" fmla="*/ 24 w 663"/>
                  <a:gd name="T9" fmla="*/ 181 h 363"/>
                  <a:gd name="T10" fmla="*/ 32 w 663"/>
                  <a:gd name="T11" fmla="*/ 173 h 363"/>
                  <a:gd name="T12" fmla="*/ 32 w 663"/>
                  <a:gd name="T13" fmla="*/ 149 h 363"/>
                  <a:gd name="T14" fmla="*/ 40 w 663"/>
                  <a:gd name="T15" fmla="*/ 142 h 363"/>
                  <a:gd name="T16" fmla="*/ 40 w 663"/>
                  <a:gd name="T17" fmla="*/ 79 h 363"/>
                  <a:gd name="T18" fmla="*/ 48 w 663"/>
                  <a:gd name="T19" fmla="*/ 70 h 363"/>
                  <a:gd name="T20" fmla="*/ 48 w 663"/>
                  <a:gd name="T21" fmla="*/ 39 h 363"/>
                  <a:gd name="T22" fmla="*/ 55 w 663"/>
                  <a:gd name="T23" fmla="*/ 31 h 363"/>
                  <a:gd name="T24" fmla="*/ 55 w 663"/>
                  <a:gd name="T25" fmla="*/ 23 h 363"/>
                  <a:gd name="T26" fmla="*/ 72 w 663"/>
                  <a:gd name="T27" fmla="*/ 7 h 363"/>
                  <a:gd name="T28" fmla="*/ 64 w 663"/>
                  <a:gd name="T29" fmla="*/ 7 h 363"/>
                  <a:gd name="T30" fmla="*/ 72 w 663"/>
                  <a:gd name="T31" fmla="*/ 7 h 363"/>
                  <a:gd name="T32" fmla="*/ 80 w 663"/>
                  <a:gd name="T33" fmla="*/ 0 h 363"/>
                  <a:gd name="T34" fmla="*/ 80 w 663"/>
                  <a:gd name="T35" fmla="*/ 7 h 363"/>
                  <a:gd name="T36" fmla="*/ 80 w 663"/>
                  <a:gd name="T37" fmla="*/ 0 h 363"/>
                  <a:gd name="T38" fmla="*/ 87 w 663"/>
                  <a:gd name="T39" fmla="*/ 0 h 363"/>
                  <a:gd name="T40" fmla="*/ 103 w 663"/>
                  <a:gd name="T41" fmla="*/ 0 h 363"/>
                  <a:gd name="T42" fmla="*/ 95 w 663"/>
                  <a:gd name="T43" fmla="*/ 0 h 363"/>
                  <a:gd name="T44" fmla="*/ 103 w 663"/>
                  <a:gd name="T45" fmla="*/ 0 h 363"/>
                  <a:gd name="T46" fmla="*/ 111 w 663"/>
                  <a:gd name="T47" fmla="*/ 0 h 363"/>
                  <a:gd name="T48" fmla="*/ 119 w 663"/>
                  <a:gd name="T49" fmla="*/ 0 h 363"/>
                  <a:gd name="T50" fmla="*/ 127 w 663"/>
                  <a:gd name="T51" fmla="*/ 0 h 363"/>
                  <a:gd name="T52" fmla="*/ 135 w 663"/>
                  <a:gd name="T53" fmla="*/ 0 h 363"/>
                  <a:gd name="T54" fmla="*/ 142 w 663"/>
                  <a:gd name="T55" fmla="*/ 0 h 363"/>
                  <a:gd name="T56" fmla="*/ 151 w 663"/>
                  <a:gd name="T57" fmla="*/ 0 h 363"/>
                  <a:gd name="T58" fmla="*/ 166 w 663"/>
                  <a:gd name="T59" fmla="*/ 0 h 363"/>
                  <a:gd name="T60" fmla="*/ 166 w 663"/>
                  <a:gd name="T61" fmla="*/ 7 h 363"/>
                  <a:gd name="T62" fmla="*/ 166 w 663"/>
                  <a:gd name="T63" fmla="*/ 0 h 363"/>
                  <a:gd name="T64" fmla="*/ 174 w 663"/>
                  <a:gd name="T65" fmla="*/ 0 h 363"/>
                  <a:gd name="T66" fmla="*/ 182 w 663"/>
                  <a:gd name="T67" fmla="*/ 0 h 363"/>
                  <a:gd name="T68" fmla="*/ 190 w 663"/>
                  <a:gd name="T69" fmla="*/ 0 h 363"/>
                  <a:gd name="T70" fmla="*/ 198 w 663"/>
                  <a:gd name="T71" fmla="*/ 0 h 363"/>
                  <a:gd name="T72" fmla="*/ 206 w 663"/>
                  <a:gd name="T73" fmla="*/ 0 h 363"/>
                  <a:gd name="T74" fmla="*/ 221 w 663"/>
                  <a:gd name="T75" fmla="*/ 0 h 363"/>
                  <a:gd name="T76" fmla="*/ 229 w 663"/>
                  <a:gd name="T77" fmla="*/ 7 h 363"/>
                  <a:gd name="T78" fmla="*/ 238 w 663"/>
                  <a:gd name="T79" fmla="*/ 7 h 363"/>
                  <a:gd name="T80" fmla="*/ 246 w 663"/>
                  <a:gd name="T81" fmla="*/ 7 h 363"/>
                  <a:gd name="T82" fmla="*/ 253 w 663"/>
                  <a:gd name="T83" fmla="*/ 7 h 363"/>
                  <a:gd name="T84" fmla="*/ 261 w 663"/>
                  <a:gd name="T85" fmla="*/ 7 h 363"/>
                  <a:gd name="T86" fmla="*/ 269 w 663"/>
                  <a:gd name="T87" fmla="*/ 7 h 363"/>
                  <a:gd name="T88" fmla="*/ 277 w 663"/>
                  <a:gd name="T89" fmla="*/ 7 h 363"/>
                  <a:gd name="T90" fmla="*/ 285 w 663"/>
                  <a:gd name="T91" fmla="*/ 7 h 363"/>
                  <a:gd name="T92" fmla="*/ 293 w 663"/>
                  <a:gd name="T93" fmla="*/ 7 h 363"/>
                  <a:gd name="T94" fmla="*/ 301 w 663"/>
                  <a:gd name="T95" fmla="*/ 7 h 363"/>
                  <a:gd name="T96" fmla="*/ 308 w 663"/>
                  <a:gd name="T97" fmla="*/ 7 h 363"/>
                  <a:gd name="T98" fmla="*/ 316 w 663"/>
                  <a:gd name="T99" fmla="*/ 7 h 363"/>
                  <a:gd name="T100" fmla="*/ 325 w 663"/>
                  <a:gd name="T101" fmla="*/ 7 h 363"/>
                  <a:gd name="T102" fmla="*/ 332 w 663"/>
                  <a:gd name="T103" fmla="*/ 7 h 36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63" h="363">
                    <a:moveTo>
                      <a:pt x="0" y="363"/>
                    </a:moveTo>
                    <a:lnTo>
                      <a:pt x="0" y="363"/>
                    </a:lnTo>
                    <a:lnTo>
                      <a:pt x="16" y="363"/>
                    </a:lnTo>
                    <a:lnTo>
                      <a:pt x="32" y="363"/>
                    </a:lnTo>
                    <a:lnTo>
                      <a:pt x="48" y="363"/>
                    </a:lnTo>
                    <a:lnTo>
                      <a:pt x="63" y="346"/>
                    </a:lnTo>
                    <a:lnTo>
                      <a:pt x="63" y="299"/>
                    </a:lnTo>
                    <a:lnTo>
                      <a:pt x="79" y="284"/>
                    </a:lnTo>
                    <a:lnTo>
                      <a:pt x="79" y="158"/>
                    </a:lnTo>
                    <a:lnTo>
                      <a:pt x="96" y="141"/>
                    </a:lnTo>
                    <a:lnTo>
                      <a:pt x="96" y="78"/>
                    </a:lnTo>
                    <a:lnTo>
                      <a:pt x="110" y="63"/>
                    </a:lnTo>
                    <a:lnTo>
                      <a:pt x="110" y="47"/>
                    </a:lnTo>
                    <a:lnTo>
                      <a:pt x="143" y="15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59" y="0"/>
                    </a:lnTo>
                    <a:lnTo>
                      <a:pt x="159" y="15"/>
                    </a:lnTo>
                    <a:lnTo>
                      <a:pt x="159" y="0"/>
                    </a:lnTo>
                    <a:lnTo>
                      <a:pt x="174" y="0"/>
                    </a:lnTo>
                    <a:lnTo>
                      <a:pt x="206" y="0"/>
                    </a:lnTo>
                    <a:lnTo>
                      <a:pt x="190" y="0"/>
                    </a:lnTo>
                    <a:lnTo>
                      <a:pt x="206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3" y="0"/>
                    </a:lnTo>
                    <a:lnTo>
                      <a:pt x="270" y="0"/>
                    </a:lnTo>
                    <a:lnTo>
                      <a:pt x="284" y="0"/>
                    </a:lnTo>
                    <a:lnTo>
                      <a:pt x="301" y="0"/>
                    </a:lnTo>
                    <a:lnTo>
                      <a:pt x="332" y="0"/>
                    </a:lnTo>
                    <a:lnTo>
                      <a:pt x="332" y="15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1" y="0"/>
                    </a:lnTo>
                    <a:lnTo>
                      <a:pt x="442" y="0"/>
                    </a:lnTo>
                    <a:lnTo>
                      <a:pt x="458" y="15"/>
                    </a:lnTo>
                    <a:lnTo>
                      <a:pt x="475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8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5" y="15"/>
                    </a:lnTo>
                    <a:lnTo>
                      <a:pt x="601" y="15"/>
                    </a:lnTo>
                    <a:lnTo>
                      <a:pt x="616" y="15"/>
                    </a:lnTo>
                    <a:lnTo>
                      <a:pt x="632" y="15"/>
                    </a:lnTo>
                    <a:lnTo>
                      <a:pt x="649" y="15"/>
                    </a:lnTo>
                    <a:lnTo>
                      <a:pt x="663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2" name="Freeform 124">
                <a:extLst>
                  <a:ext uri="{FF2B5EF4-FFF2-40B4-BE49-F238E27FC236}">
                    <a16:creationId xmlns:a16="http://schemas.microsoft.com/office/drawing/2014/main" id="{72B2A912-4DDC-491A-95C5-4082994245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76"/>
                <a:ext cx="339" cy="221"/>
              </a:xfrm>
              <a:custGeom>
                <a:avLst/>
                <a:gdLst>
                  <a:gd name="T0" fmla="*/ 0 w 680"/>
                  <a:gd name="T1" fmla="*/ 0 h 442"/>
                  <a:gd name="T2" fmla="*/ 8 w 680"/>
                  <a:gd name="T3" fmla="*/ 0 h 442"/>
                  <a:gd name="T4" fmla="*/ 16 w 680"/>
                  <a:gd name="T5" fmla="*/ 0 h 442"/>
                  <a:gd name="T6" fmla="*/ 23 w 680"/>
                  <a:gd name="T7" fmla="*/ 0 h 442"/>
                  <a:gd name="T8" fmla="*/ 32 w 680"/>
                  <a:gd name="T9" fmla="*/ 0 h 442"/>
                  <a:gd name="T10" fmla="*/ 40 w 680"/>
                  <a:gd name="T11" fmla="*/ 8 h 442"/>
                  <a:gd name="T12" fmla="*/ 40 w 680"/>
                  <a:gd name="T13" fmla="*/ 16 h 442"/>
                  <a:gd name="T14" fmla="*/ 48 w 680"/>
                  <a:gd name="T15" fmla="*/ 24 h 442"/>
                  <a:gd name="T16" fmla="*/ 48 w 680"/>
                  <a:gd name="T17" fmla="*/ 111 h 442"/>
                  <a:gd name="T18" fmla="*/ 55 w 680"/>
                  <a:gd name="T19" fmla="*/ 119 h 442"/>
                  <a:gd name="T20" fmla="*/ 55 w 680"/>
                  <a:gd name="T21" fmla="*/ 166 h 442"/>
                  <a:gd name="T22" fmla="*/ 63 w 680"/>
                  <a:gd name="T23" fmla="*/ 174 h 442"/>
                  <a:gd name="T24" fmla="*/ 63 w 680"/>
                  <a:gd name="T25" fmla="*/ 198 h 442"/>
                  <a:gd name="T26" fmla="*/ 79 w 680"/>
                  <a:gd name="T27" fmla="*/ 213 h 442"/>
                  <a:gd name="T28" fmla="*/ 87 w 680"/>
                  <a:gd name="T29" fmla="*/ 221 h 442"/>
                  <a:gd name="T30" fmla="*/ 95 w 680"/>
                  <a:gd name="T31" fmla="*/ 221 h 442"/>
                  <a:gd name="T32" fmla="*/ 103 w 680"/>
                  <a:gd name="T33" fmla="*/ 221 h 442"/>
                  <a:gd name="T34" fmla="*/ 110 w 680"/>
                  <a:gd name="T35" fmla="*/ 221 h 442"/>
                  <a:gd name="T36" fmla="*/ 119 w 680"/>
                  <a:gd name="T37" fmla="*/ 221 h 442"/>
                  <a:gd name="T38" fmla="*/ 127 w 680"/>
                  <a:gd name="T39" fmla="*/ 221 h 442"/>
                  <a:gd name="T40" fmla="*/ 134 w 680"/>
                  <a:gd name="T41" fmla="*/ 221 h 442"/>
                  <a:gd name="T42" fmla="*/ 142 w 680"/>
                  <a:gd name="T43" fmla="*/ 221 h 442"/>
                  <a:gd name="T44" fmla="*/ 150 w 680"/>
                  <a:gd name="T45" fmla="*/ 221 h 442"/>
                  <a:gd name="T46" fmla="*/ 158 w 680"/>
                  <a:gd name="T47" fmla="*/ 221 h 442"/>
                  <a:gd name="T48" fmla="*/ 166 w 680"/>
                  <a:gd name="T49" fmla="*/ 221 h 442"/>
                  <a:gd name="T50" fmla="*/ 173 w 680"/>
                  <a:gd name="T51" fmla="*/ 221 h 442"/>
                  <a:gd name="T52" fmla="*/ 181 w 680"/>
                  <a:gd name="T53" fmla="*/ 221 h 442"/>
                  <a:gd name="T54" fmla="*/ 189 w 680"/>
                  <a:gd name="T55" fmla="*/ 221 h 442"/>
                  <a:gd name="T56" fmla="*/ 197 w 680"/>
                  <a:gd name="T57" fmla="*/ 221 h 442"/>
                  <a:gd name="T58" fmla="*/ 205 w 680"/>
                  <a:gd name="T59" fmla="*/ 221 h 442"/>
                  <a:gd name="T60" fmla="*/ 213 w 680"/>
                  <a:gd name="T61" fmla="*/ 221 h 442"/>
                  <a:gd name="T62" fmla="*/ 221 w 680"/>
                  <a:gd name="T63" fmla="*/ 221 h 442"/>
                  <a:gd name="T64" fmla="*/ 229 w 680"/>
                  <a:gd name="T65" fmla="*/ 221 h 442"/>
                  <a:gd name="T66" fmla="*/ 237 w 680"/>
                  <a:gd name="T67" fmla="*/ 221 h 442"/>
                  <a:gd name="T68" fmla="*/ 244 w 680"/>
                  <a:gd name="T69" fmla="*/ 221 h 442"/>
                  <a:gd name="T70" fmla="*/ 252 w 680"/>
                  <a:gd name="T71" fmla="*/ 221 h 442"/>
                  <a:gd name="T72" fmla="*/ 260 w 680"/>
                  <a:gd name="T73" fmla="*/ 221 h 442"/>
                  <a:gd name="T74" fmla="*/ 276 w 680"/>
                  <a:gd name="T75" fmla="*/ 213 h 442"/>
                  <a:gd name="T76" fmla="*/ 284 w 680"/>
                  <a:gd name="T77" fmla="*/ 213 h 442"/>
                  <a:gd name="T78" fmla="*/ 292 w 680"/>
                  <a:gd name="T79" fmla="*/ 213 h 442"/>
                  <a:gd name="T80" fmla="*/ 299 w 680"/>
                  <a:gd name="T81" fmla="*/ 213 h 442"/>
                  <a:gd name="T82" fmla="*/ 308 w 680"/>
                  <a:gd name="T83" fmla="*/ 213 h 442"/>
                  <a:gd name="T84" fmla="*/ 316 w 680"/>
                  <a:gd name="T85" fmla="*/ 213 h 442"/>
                  <a:gd name="T86" fmla="*/ 324 w 680"/>
                  <a:gd name="T87" fmla="*/ 213 h 442"/>
                  <a:gd name="T88" fmla="*/ 331 w 680"/>
                  <a:gd name="T89" fmla="*/ 213 h 442"/>
                  <a:gd name="T90" fmla="*/ 339 w 680"/>
                  <a:gd name="T91" fmla="*/ 213 h 4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42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1"/>
                    </a:lnTo>
                    <a:lnTo>
                      <a:pt x="96" y="47"/>
                    </a:lnTo>
                    <a:lnTo>
                      <a:pt x="96" y="221"/>
                    </a:lnTo>
                    <a:lnTo>
                      <a:pt x="111" y="237"/>
                    </a:lnTo>
                    <a:lnTo>
                      <a:pt x="111" y="331"/>
                    </a:lnTo>
                    <a:lnTo>
                      <a:pt x="127" y="348"/>
                    </a:lnTo>
                    <a:lnTo>
                      <a:pt x="127" y="395"/>
                    </a:lnTo>
                    <a:lnTo>
                      <a:pt x="158" y="426"/>
                    </a:lnTo>
                    <a:lnTo>
                      <a:pt x="174" y="442"/>
                    </a:lnTo>
                    <a:lnTo>
                      <a:pt x="190" y="442"/>
                    </a:lnTo>
                    <a:lnTo>
                      <a:pt x="207" y="442"/>
                    </a:lnTo>
                    <a:lnTo>
                      <a:pt x="221" y="442"/>
                    </a:lnTo>
                    <a:lnTo>
                      <a:pt x="238" y="442"/>
                    </a:lnTo>
                    <a:lnTo>
                      <a:pt x="254" y="442"/>
                    </a:lnTo>
                    <a:lnTo>
                      <a:pt x="269" y="442"/>
                    </a:lnTo>
                    <a:lnTo>
                      <a:pt x="285" y="442"/>
                    </a:lnTo>
                    <a:lnTo>
                      <a:pt x="301" y="442"/>
                    </a:lnTo>
                    <a:lnTo>
                      <a:pt x="317" y="442"/>
                    </a:lnTo>
                    <a:lnTo>
                      <a:pt x="332" y="442"/>
                    </a:lnTo>
                    <a:lnTo>
                      <a:pt x="348" y="442"/>
                    </a:lnTo>
                    <a:lnTo>
                      <a:pt x="364" y="442"/>
                    </a:lnTo>
                    <a:lnTo>
                      <a:pt x="379" y="442"/>
                    </a:lnTo>
                    <a:lnTo>
                      <a:pt x="395" y="442"/>
                    </a:lnTo>
                    <a:lnTo>
                      <a:pt x="412" y="442"/>
                    </a:lnTo>
                    <a:lnTo>
                      <a:pt x="428" y="442"/>
                    </a:lnTo>
                    <a:lnTo>
                      <a:pt x="443" y="442"/>
                    </a:lnTo>
                    <a:lnTo>
                      <a:pt x="459" y="442"/>
                    </a:lnTo>
                    <a:lnTo>
                      <a:pt x="475" y="442"/>
                    </a:lnTo>
                    <a:lnTo>
                      <a:pt x="490" y="442"/>
                    </a:lnTo>
                    <a:lnTo>
                      <a:pt x="506" y="442"/>
                    </a:lnTo>
                    <a:lnTo>
                      <a:pt x="522" y="442"/>
                    </a:lnTo>
                    <a:lnTo>
                      <a:pt x="553" y="426"/>
                    </a:lnTo>
                    <a:lnTo>
                      <a:pt x="569" y="426"/>
                    </a:lnTo>
                    <a:lnTo>
                      <a:pt x="586" y="426"/>
                    </a:lnTo>
                    <a:lnTo>
                      <a:pt x="600" y="426"/>
                    </a:lnTo>
                    <a:lnTo>
                      <a:pt x="617" y="426"/>
                    </a:lnTo>
                    <a:lnTo>
                      <a:pt x="633" y="426"/>
                    </a:lnTo>
                    <a:lnTo>
                      <a:pt x="649" y="426"/>
                    </a:lnTo>
                    <a:lnTo>
                      <a:pt x="664" y="426"/>
                    </a:lnTo>
                    <a:lnTo>
                      <a:pt x="680" y="42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3" name="Freeform 125">
                <a:extLst>
                  <a:ext uri="{FF2B5EF4-FFF2-40B4-BE49-F238E27FC236}">
                    <a16:creationId xmlns:a16="http://schemas.microsoft.com/office/drawing/2014/main" id="{F926E8EF-34BA-488E-9D8E-CB49085C4E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02"/>
                <a:ext cx="340" cy="246"/>
              </a:xfrm>
              <a:custGeom>
                <a:avLst/>
                <a:gdLst>
                  <a:gd name="T0" fmla="*/ 0 w 680"/>
                  <a:gd name="T1" fmla="*/ 0 h 491"/>
                  <a:gd name="T2" fmla="*/ 8 w 680"/>
                  <a:gd name="T3" fmla="*/ 0 h 491"/>
                  <a:gd name="T4" fmla="*/ 16 w 680"/>
                  <a:gd name="T5" fmla="*/ 0 h 491"/>
                  <a:gd name="T6" fmla="*/ 24 w 680"/>
                  <a:gd name="T7" fmla="*/ 0 h 491"/>
                  <a:gd name="T8" fmla="*/ 32 w 680"/>
                  <a:gd name="T9" fmla="*/ 0 h 491"/>
                  <a:gd name="T10" fmla="*/ 39 w 680"/>
                  <a:gd name="T11" fmla="*/ 0 h 491"/>
                  <a:gd name="T12" fmla="*/ 47 w 680"/>
                  <a:gd name="T13" fmla="*/ 8 h 491"/>
                  <a:gd name="T14" fmla="*/ 47 w 680"/>
                  <a:gd name="T15" fmla="*/ 80 h 491"/>
                  <a:gd name="T16" fmla="*/ 56 w 680"/>
                  <a:gd name="T17" fmla="*/ 87 h 491"/>
                  <a:gd name="T18" fmla="*/ 56 w 680"/>
                  <a:gd name="T19" fmla="*/ 159 h 491"/>
                  <a:gd name="T20" fmla="*/ 64 w 680"/>
                  <a:gd name="T21" fmla="*/ 166 h 491"/>
                  <a:gd name="T22" fmla="*/ 64 w 680"/>
                  <a:gd name="T23" fmla="*/ 206 h 491"/>
                  <a:gd name="T24" fmla="*/ 79 w 680"/>
                  <a:gd name="T25" fmla="*/ 221 h 491"/>
                  <a:gd name="T26" fmla="*/ 79 w 680"/>
                  <a:gd name="T27" fmla="*/ 229 h 491"/>
                  <a:gd name="T28" fmla="*/ 87 w 680"/>
                  <a:gd name="T29" fmla="*/ 238 h 491"/>
                  <a:gd name="T30" fmla="*/ 95 w 680"/>
                  <a:gd name="T31" fmla="*/ 238 h 491"/>
                  <a:gd name="T32" fmla="*/ 103 w 680"/>
                  <a:gd name="T33" fmla="*/ 238 h 491"/>
                  <a:gd name="T34" fmla="*/ 111 w 680"/>
                  <a:gd name="T35" fmla="*/ 238 h 491"/>
                  <a:gd name="T36" fmla="*/ 119 w 680"/>
                  <a:gd name="T37" fmla="*/ 246 h 491"/>
                  <a:gd name="T38" fmla="*/ 119 w 680"/>
                  <a:gd name="T39" fmla="*/ 238 h 491"/>
                  <a:gd name="T40" fmla="*/ 134 w 680"/>
                  <a:gd name="T41" fmla="*/ 238 h 491"/>
                  <a:gd name="T42" fmla="*/ 143 w 680"/>
                  <a:gd name="T43" fmla="*/ 238 h 491"/>
                  <a:gd name="T44" fmla="*/ 150 w 680"/>
                  <a:gd name="T45" fmla="*/ 238 h 491"/>
                  <a:gd name="T46" fmla="*/ 158 w 680"/>
                  <a:gd name="T47" fmla="*/ 238 h 491"/>
                  <a:gd name="T48" fmla="*/ 166 w 680"/>
                  <a:gd name="T49" fmla="*/ 238 h 491"/>
                  <a:gd name="T50" fmla="*/ 174 w 680"/>
                  <a:gd name="T51" fmla="*/ 238 h 491"/>
                  <a:gd name="T52" fmla="*/ 182 w 680"/>
                  <a:gd name="T53" fmla="*/ 238 h 491"/>
                  <a:gd name="T54" fmla="*/ 190 w 680"/>
                  <a:gd name="T55" fmla="*/ 238 h 491"/>
                  <a:gd name="T56" fmla="*/ 198 w 680"/>
                  <a:gd name="T57" fmla="*/ 238 h 491"/>
                  <a:gd name="T58" fmla="*/ 205 w 680"/>
                  <a:gd name="T59" fmla="*/ 238 h 491"/>
                  <a:gd name="T60" fmla="*/ 213 w 680"/>
                  <a:gd name="T61" fmla="*/ 238 h 491"/>
                  <a:gd name="T62" fmla="*/ 221 w 680"/>
                  <a:gd name="T63" fmla="*/ 238 h 491"/>
                  <a:gd name="T64" fmla="*/ 230 w 680"/>
                  <a:gd name="T65" fmla="*/ 238 h 491"/>
                  <a:gd name="T66" fmla="*/ 237 w 680"/>
                  <a:gd name="T67" fmla="*/ 238 h 491"/>
                  <a:gd name="T68" fmla="*/ 245 w 680"/>
                  <a:gd name="T69" fmla="*/ 238 h 491"/>
                  <a:gd name="T70" fmla="*/ 253 w 680"/>
                  <a:gd name="T71" fmla="*/ 238 h 491"/>
                  <a:gd name="T72" fmla="*/ 260 w 680"/>
                  <a:gd name="T73" fmla="*/ 238 h 491"/>
                  <a:gd name="T74" fmla="*/ 269 w 680"/>
                  <a:gd name="T75" fmla="*/ 238 h 491"/>
                  <a:gd name="T76" fmla="*/ 277 w 680"/>
                  <a:gd name="T77" fmla="*/ 238 h 491"/>
                  <a:gd name="T78" fmla="*/ 285 w 680"/>
                  <a:gd name="T79" fmla="*/ 238 h 491"/>
                  <a:gd name="T80" fmla="*/ 292 w 680"/>
                  <a:gd name="T81" fmla="*/ 238 h 491"/>
                  <a:gd name="T82" fmla="*/ 300 w 680"/>
                  <a:gd name="T83" fmla="*/ 238 h 491"/>
                  <a:gd name="T84" fmla="*/ 316 w 680"/>
                  <a:gd name="T85" fmla="*/ 229 h 491"/>
                  <a:gd name="T86" fmla="*/ 324 w 680"/>
                  <a:gd name="T87" fmla="*/ 229 h 491"/>
                  <a:gd name="T88" fmla="*/ 332 w 680"/>
                  <a:gd name="T89" fmla="*/ 229 h 491"/>
                  <a:gd name="T90" fmla="*/ 340 w 680"/>
                  <a:gd name="T91" fmla="*/ 229 h 49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9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94" y="159"/>
                    </a:lnTo>
                    <a:lnTo>
                      <a:pt x="111" y="174"/>
                    </a:lnTo>
                    <a:lnTo>
                      <a:pt x="111" y="317"/>
                    </a:lnTo>
                    <a:lnTo>
                      <a:pt x="127" y="331"/>
                    </a:lnTo>
                    <a:lnTo>
                      <a:pt x="127" y="411"/>
                    </a:lnTo>
                    <a:lnTo>
                      <a:pt x="158" y="442"/>
                    </a:lnTo>
                    <a:lnTo>
                      <a:pt x="158" y="458"/>
                    </a:lnTo>
                    <a:lnTo>
                      <a:pt x="174" y="475"/>
                    </a:lnTo>
                    <a:lnTo>
                      <a:pt x="189" y="475"/>
                    </a:lnTo>
                    <a:lnTo>
                      <a:pt x="205" y="475"/>
                    </a:lnTo>
                    <a:lnTo>
                      <a:pt x="221" y="475"/>
                    </a:lnTo>
                    <a:lnTo>
                      <a:pt x="237" y="491"/>
                    </a:lnTo>
                    <a:lnTo>
                      <a:pt x="237" y="475"/>
                    </a:lnTo>
                    <a:lnTo>
                      <a:pt x="268" y="475"/>
                    </a:lnTo>
                    <a:lnTo>
                      <a:pt x="285" y="475"/>
                    </a:lnTo>
                    <a:lnTo>
                      <a:pt x="299" y="475"/>
                    </a:lnTo>
                    <a:lnTo>
                      <a:pt x="316" y="475"/>
                    </a:lnTo>
                    <a:lnTo>
                      <a:pt x="332" y="475"/>
                    </a:lnTo>
                    <a:lnTo>
                      <a:pt x="348" y="475"/>
                    </a:lnTo>
                    <a:lnTo>
                      <a:pt x="363" y="475"/>
                    </a:lnTo>
                    <a:lnTo>
                      <a:pt x="379" y="475"/>
                    </a:lnTo>
                    <a:lnTo>
                      <a:pt x="395" y="475"/>
                    </a:lnTo>
                    <a:lnTo>
                      <a:pt x="410" y="475"/>
                    </a:lnTo>
                    <a:lnTo>
                      <a:pt x="426" y="475"/>
                    </a:lnTo>
                    <a:lnTo>
                      <a:pt x="442" y="475"/>
                    </a:lnTo>
                    <a:lnTo>
                      <a:pt x="459" y="475"/>
                    </a:lnTo>
                    <a:lnTo>
                      <a:pt x="473" y="475"/>
                    </a:lnTo>
                    <a:lnTo>
                      <a:pt x="489" y="475"/>
                    </a:lnTo>
                    <a:lnTo>
                      <a:pt x="506" y="475"/>
                    </a:lnTo>
                    <a:lnTo>
                      <a:pt x="520" y="475"/>
                    </a:lnTo>
                    <a:lnTo>
                      <a:pt x="537" y="475"/>
                    </a:lnTo>
                    <a:lnTo>
                      <a:pt x="553" y="475"/>
                    </a:lnTo>
                    <a:lnTo>
                      <a:pt x="569" y="475"/>
                    </a:lnTo>
                    <a:lnTo>
                      <a:pt x="584" y="475"/>
                    </a:lnTo>
                    <a:lnTo>
                      <a:pt x="600" y="475"/>
                    </a:lnTo>
                    <a:lnTo>
                      <a:pt x="631" y="458"/>
                    </a:lnTo>
                    <a:lnTo>
                      <a:pt x="647" y="458"/>
                    </a:lnTo>
                    <a:lnTo>
                      <a:pt x="663" y="458"/>
                    </a:lnTo>
                    <a:lnTo>
                      <a:pt x="680" y="45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4" name="Freeform 126">
                <a:extLst>
                  <a:ext uri="{FF2B5EF4-FFF2-40B4-BE49-F238E27FC236}">
                    <a16:creationId xmlns:a16="http://schemas.microsoft.com/office/drawing/2014/main" id="{4E7125F4-5FCC-4DB1-90ED-59309EE0A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1"/>
              </a:xfrm>
              <a:custGeom>
                <a:avLst/>
                <a:gdLst>
                  <a:gd name="T0" fmla="*/ 0 w 696"/>
                  <a:gd name="T1" fmla="*/ 0 h 64"/>
                  <a:gd name="T2" fmla="*/ 8 w 696"/>
                  <a:gd name="T3" fmla="*/ 0 h 64"/>
                  <a:gd name="T4" fmla="*/ 17 w 696"/>
                  <a:gd name="T5" fmla="*/ 0 h 64"/>
                  <a:gd name="T6" fmla="*/ 25 w 696"/>
                  <a:gd name="T7" fmla="*/ 0 h 64"/>
                  <a:gd name="T8" fmla="*/ 32 w 696"/>
                  <a:gd name="T9" fmla="*/ 0 h 64"/>
                  <a:gd name="T10" fmla="*/ 40 w 696"/>
                  <a:gd name="T11" fmla="*/ 0 h 64"/>
                  <a:gd name="T12" fmla="*/ 48 w 696"/>
                  <a:gd name="T13" fmla="*/ 0 h 64"/>
                  <a:gd name="T14" fmla="*/ 56 w 696"/>
                  <a:gd name="T15" fmla="*/ 16 h 64"/>
                  <a:gd name="T16" fmla="*/ 64 w 696"/>
                  <a:gd name="T17" fmla="*/ 23 h 64"/>
                  <a:gd name="T18" fmla="*/ 72 w 696"/>
                  <a:gd name="T19" fmla="*/ 31 h 64"/>
                  <a:gd name="T20" fmla="*/ 80 w 696"/>
                  <a:gd name="T21" fmla="*/ 31 h 64"/>
                  <a:gd name="T22" fmla="*/ 87 w 696"/>
                  <a:gd name="T23" fmla="*/ 31 h 64"/>
                  <a:gd name="T24" fmla="*/ 95 w 696"/>
                  <a:gd name="T25" fmla="*/ 31 h 64"/>
                  <a:gd name="T26" fmla="*/ 104 w 696"/>
                  <a:gd name="T27" fmla="*/ 31 h 64"/>
                  <a:gd name="T28" fmla="*/ 111 w 696"/>
                  <a:gd name="T29" fmla="*/ 31 h 64"/>
                  <a:gd name="T30" fmla="*/ 119 w 696"/>
                  <a:gd name="T31" fmla="*/ 31 h 64"/>
                  <a:gd name="T32" fmla="*/ 135 w 696"/>
                  <a:gd name="T33" fmla="*/ 31 h 64"/>
                  <a:gd name="T34" fmla="*/ 143 w 696"/>
                  <a:gd name="T35" fmla="*/ 31 h 64"/>
                  <a:gd name="T36" fmla="*/ 151 w 696"/>
                  <a:gd name="T37" fmla="*/ 31 h 64"/>
                  <a:gd name="T38" fmla="*/ 159 w 696"/>
                  <a:gd name="T39" fmla="*/ 31 h 64"/>
                  <a:gd name="T40" fmla="*/ 166 w 696"/>
                  <a:gd name="T41" fmla="*/ 31 h 64"/>
                  <a:gd name="T42" fmla="*/ 174 w 696"/>
                  <a:gd name="T43" fmla="*/ 31 h 64"/>
                  <a:gd name="T44" fmla="*/ 182 w 696"/>
                  <a:gd name="T45" fmla="*/ 31 h 64"/>
                  <a:gd name="T46" fmla="*/ 191 w 696"/>
                  <a:gd name="T47" fmla="*/ 31 h 64"/>
                  <a:gd name="T48" fmla="*/ 198 w 696"/>
                  <a:gd name="T49" fmla="*/ 31 h 64"/>
                  <a:gd name="T50" fmla="*/ 206 w 696"/>
                  <a:gd name="T51" fmla="*/ 31 h 64"/>
                  <a:gd name="T52" fmla="*/ 214 w 696"/>
                  <a:gd name="T53" fmla="*/ 31 h 64"/>
                  <a:gd name="T54" fmla="*/ 222 w 696"/>
                  <a:gd name="T55" fmla="*/ 31 h 64"/>
                  <a:gd name="T56" fmla="*/ 230 w 696"/>
                  <a:gd name="T57" fmla="*/ 31 h 64"/>
                  <a:gd name="T58" fmla="*/ 238 w 696"/>
                  <a:gd name="T59" fmla="*/ 31 h 64"/>
                  <a:gd name="T60" fmla="*/ 246 w 696"/>
                  <a:gd name="T61" fmla="*/ 31 h 64"/>
                  <a:gd name="T62" fmla="*/ 253 w 696"/>
                  <a:gd name="T63" fmla="*/ 31 h 64"/>
                  <a:gd name="T64" fmla="*/ 261 w 696"/>
                  <a:gd name="T65" fmla="*/ 31 h 64"/>
                  <a:gd name="T66" fmla="*/ 269 w 696"/>
                  <a:gd name="T67" fmla="*/ 31 h 64"/>
                  <a:gd name="T68" fmla="*/ 277 w 696"/>
                  <a:gd name="T69" fmla="*/ 31 h 64"/>
                  <a:gd name="T70" fmla="*/ 285 w 696"/>
                  <a:gd name="T71" fmla="*/ 31 h 64"/>
                  <a:gd name="T72" fmla="*/ 293 w 696"/>
                  <a:gd name="T73" fmla="*/ 31 h 64"/>
                  <a:gd name="T74" fmla="*/ 301 w 696"/>
                  <a:gd name="T75" fmla="*/ 31 h 64"/>
                  <a:gd name="T76" fmla="*/ 309 w 696"/>
                  <a:gd name="T77" fmla="*/ 31 h 64"/>
                  <a:gd name="T78" fmla="*/ 317 w 696"/>
                  <a:gd name="T79" fmla="*/ 31 h 64"/>
                  <a:gd name="T80" fmla="*/ 325 w 696"/>
                  <a:gd name="T81" fmla="*/ 31 h 64"/>
                  <a:gd name="T82" fmla="*/ 332 w 696"/>
                  <a:gd name="T83" fmla="*/ 31 h 64"/>
                  <a:gd name="T84" fmla="*/ 340 w 696"/>
                  <a:gd name="T85" fmla="*/ 31 h 64"/>
                  <a:gd name="T86" fmla="*/ 348 w 696"/>
                  <a:gd name="T87" fmla="*/ 31 h 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64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33"/>
                    </a:lnTo>
                    <a:lnTo>
                      <a:pt x="127" y="47"/>
                    </a:lnTo>
                    <a:lnTo>
                      <a:pt x="143" y="64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90" y="64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70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48" y="64"/>
                    </a:lnTo>
                    <a:lnTo>
                      <a:pt x="364" y="64"/>
                    </a:lnTo>
                    <a:lnTo>
                      <a:pt x="381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5" name="Freeform 127">
                <a:extLst>
                  <a:ext uri="{FF2B5EF4-FFF2-40B4-BE49-F238E27FC236}">
                    <a16:creationId xmlns:a16="http://schemas.microsoft.com/office/drawing/2014/main" id="{ED3A2EFD-1BD0-441F-8974-5464068B2E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9"/>
              </a:xfrm>
              <a:custGeom>
                <a:avLst/>
                <a:gdLst>
                  <a:gd name="T0" fmla="*/ 0 w 678"/>
                  <a:gd name="T1" fmla="*/ 0 h 78"/>
                  <a:gd name="T2" fmla="*/ 8 w 678"/>
                  <a:gd name="T3" fmla="*/ 0 h 78"/>
                  <a:gd name="T4" fmla="*/ 16 w 678"/>
                  <a:gd name="T5" fmla="*/ 0 h 78"/>
                  <a:gd name="T6" fmla="*/ 24 w 678"/>
                  <a:gd name="T7" fmla="*/ 0 h 78"/>
                  <a:gd name="T8" fmla="*/ 32 w 678"/>
                  <a:gd name="T9" fmla="*/ 0 h 78"/>
                  <a:gd name="T10" fmla="*/ 39 w 678"/>
                  <a:gd name="T11" fmla="*/ 0 h 78"/>
                  <a:gd name="T12" fmla="*/ 47 w 678"/>
                  <a:gd name="T13" fmla="*/ 7 h 78"/>
                  <a:gd name="T14" fmla="*/ 56 w 678"/>
                  <a:gd name="T15" fmla="*/ 16 h 78"/>
                  <a:gd name="T16" fmla="*/ 63 w 678"/>
                  <a:gd name="T17" fmla="*/ 24 h 78"/>
                  <a:gd name="T18" fmla="*/ 63 w 678"/>
                  <a:gd name="T19" fmla="*/ 16 h 78"/>
                  <a:gd name="T20" fmla="*/ 63 w 678"/>
                  <a:gd name="T21" fmla="*/ 24 h 78"/>
                  <a:gd name="T22" fmla="*/ 71 w 678"/>
                  <a:gd name="T23" fmla="*/ 32 h 78"/>
                  <a:gd name="T24" fmla="*/ 79 w 678"/>
                  <a:gd name="T25" fmla="*/ 32 h 78"/>
                  <a:gd name="T26" fmla="*/ 87 w 678"/>
                  <a:gd name="T27" fmla="*/ 39 h 78"/>
                  <a:gd name="T28" fmla="*/ 95 w 678"/>
                  <a:gd name="T29" fmla="*/ 39 h 78"/>
                  <a:gd name="T30" fmla="*/ 103 w 678"/>
                  <a:gd name="T31" fmla="*/ 39 h 78"/>
                  <a:gd name="T32" fmla="*/ 111 w 678"/>
                  <a:gd name="T33" fmla="*/ 39 h 78"/>
                  <a:gd name="T34" fmla="*/ 118 w 678"/>
                  <a:gd name="T35" fmla="*/ 39 h 78"/>
                  <a:gd name="T36" fmla="*/ 126 w 678"/>
                  <a:gd name="T37" fmla="*/ 39 h 78"/>
                  <a:gd name="T38" fmla="*/ 134 w 678"/>
                  <a:gd name="T39" fmla="*/ 39 h 78"/>
                  <a:gd name="T40" fmla="*/ 143 w 678"/>
                  <a:gd name="T41" fmla="*/ 39 h 78"/>
                  <a:gd name="T42" fmla="*/ 150 w 678"/>
                  <a:gd name="T43" fmla="*/ 39 h 78"/>
                  <a:gd name="T44" fmla="*/ 158 w 678"/>
                  <a:gd name="T45" fmla="*/ 32 h 78"/>
                  <a:gd name="T46" fmla="*/ 158 w 678"/>
                  <a:gd name="T47" fmla="*/ 39 h 78"/>
                  <a:gd name="T48" fmla="*/ 174 w 678"/>
                  <a:gd name="T49" fmla="*/ 39 h 78"/>
                  <a:gd name="T50" fmla="*/ 182 w 678"/>
                  <a:gd name="T51" fmla="*/ 39 h 78"/>
                  <a:gd name="T52" fmla="*/ 190 w 678"/>
                  <a:gd name="T53" fmla="*/ 39 h 78"/>
                  <a:gd name="T54" fmla="*/ 198 w 678"/>
                  <a:gd name="T55" fmla="*/ 39 h 78"/>
                  <a:gd name="T56" fmla="*/ 205 w 678"/>
                  <a:gd name="T57" fmla="*/ 32 h 78"/>
                  <a:gd name="T58" fmla="*/ 205 w 678"/>
                  <a:gd name="T59" fmla="*/ 39 h 78"/>
                  <a:gd name="T60" fmla="*/ 205 w 678"/>
                  <a:gd name="T61" fmla="*/ 32 h 78"/>
                  <a:gd name="T62" fmla="*/ 213 w 678"/>
                  <a:gd name="T63" fmla="*/ 39 h 78"/>
                  <a:gd name="T64" fmla="*/ 221 w 678"/>
                  <a:gd name="T65" fmla="*/ 32 h 78"/>
                  <a:gd name="T66" fmla="*/ 221 w 678"/>
                  <a:gd name="T67" fmla="*/ 39 h 78"/>
                  <a:gd name="T68" fmla="*/ 221 w 678"/>
                  <a:gd name="T69" fmla="*/ 32 h 78"/>
                  <a:gd name="T70" fmla="*/ 229 w 678"/>
                  <a:gd name="T71" fmla="*/ 39 h 78"/>
                  <a:gd name="T72" fmla="*/ 229 w 678"/>
                  <a:gd name="T73" fmla="*/ 32 h 78"/>
                  <a:gd name="T74" fmla="*/ 229 w 678"/>
                  <a:gd name="T75" fmla="*/ 39 h 78"/>
                  <a:gd name="T76" fmla="*/ 237 w 678"/>
                  <a:gd name="T77" fmla="*/ 32 h 78"/>
                  <a:gd name="T78" fmla="*/ 253 w 678"/>
                  <a:gd name="T79" fmla="*/ 32 h 78"/>
                  <a:gd name="T80" fmla="*/ 269 w 678"/>
                  <a:gd name="T81" fmla="*/ 32 h 78"/>
                  <a:gd name="T82" fmla="*/ 277 w 678"/>
                  <a:gd name="T83" fmla="*/ 32 h 78"/>
                  <a:gd name="T84" fmla="*/ 284 w 678"/>
                  <a:gd name="T85" fmla="*/ 32 h 78"/>
                  <a:gd name="T86" fmla="*/ 292 w 678"/>
                  <a:gd name="T87" fmla="*/ 32 h 78"/>
                  <a:gd name="T88" fmla="*/ 300 w 678"/>
                  <a:gd name="T89" fmla="*/ 32 h 78"/>
                  <a:gd name="T90" fmla="*/ 308 w 678"/>
                  <a:gd name="T91" fmla="*/ 32 h 78"/>
                  <a:gd name="T92" fmla="*/ 316 w 678"/>
                  <a:gd name="T93" fmla="*/ 32 h 78"/>
                  <a:gd name="T94" fmla="*/ 324 w 678"/>
                  <a:gd name="T95" fmla="*/ 32 h 78"/>
                  <a:gd name="T96" fmla="*/ 332 w 678"/>
                  <a:gd name="T97" fmla="*/ 32 h 78"/>
                  <a:gd name="T98" fmla="*/ 339 w 678"/>
                  <a:gd name="T99" fmla="*/ 32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78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4"/>
                    </a:lnTo>
                    <a:lnTo>
                      <a:pt x="111" y="31"/>
                    </a:lnTo>
                    <a:lnTo>
                      <a:pt x="125" y="47"/>
                    </a:lnTo>
                    <a:lnTo>
                      <a:pt x="125" y="31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63"/>
                    </a:lnTo>
                    <a:lnTo>
                      <a:pt x="316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63"/>
                    </a:lnTo>
                    <a:lnTo>
                      <a:pt x="410" y="78"/>
                    </a:lnTo>
                    <a:lnTo>
                      <a:pt x="410" y="63"/>
                    </a:lnTo>
                    <a:lnTo>
                      <a:pt x="426" y="78"/>
                    </a:lnTo>
                    <a:lnTo>
                      <a:pt x="442" y="63"/>
                    </a:lnTo>
                    <a:lnTo>
                      <a:pt x="442" y="78"/>
                    </a:lnTo>
                    <a:lnTo>
                      <a:pt x="442" y="63"/>
                    </a:lnTo>
                    <a:lnTo>
                      <a:pt x="457" y="78"/>
                    </a:lnTo>
                    <a:lnTo>
                      <a:pt x="457" y="63"/>
                    </a:lnTo>
                    <a:lnTo>
                      <a:pt x="457" y="78"/>
                    </a:lnTo>
                    <a:lnTo>
                      <a:pt x="473" y="63"/>
                    </a:lnTo>
                    <a:lnTo>
                      <a:pt x="506" y="63"/>
                    </a:lnTo>
                    <a:lnTo>
                      <a:pt x="537" y="63"/>
                    </a:lnTo>
                    <a:lnTo>
                      <a:pt x="553" y="63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6" name="Freeform 128">
                <a:extLst>
                  <a:ext uri="{FF2B5EF4-FFF2-40B4-BE49-F238E27FC236}">
                    <a16:creationId xmlns:a16="http://schemas.microsoft.com/office/drawing/2014/main" id="{ED8CB23C-C907-4D8D-9C46-00163FDBCA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9 h 238"/>
                  <a:gd name="T16" fmla="*/ 55 w 682"/>
                  <a:gd name="T17" fmla="*/ 72 h 238"/>
                  <a:gd name="T18" fmla="*/ 55 w 682"/>
                  <a:gd name="T19" fmla="*/ 55 h 238"/>
                  <a:gd name="T20" fmla="*/ 64 w 682"/>
                  <a:gd name="T21" fmla="*/ 48 h 238"/>
                  <a:gd name="T22" fmla="*/ 64 w 682"/>
                  <a:gd name="T23" fmla="*/ 32 h 238"/>
                  <a:gd name="T24" fmla="*/ 71 w 682"/>
                  <a:gd name="T25" fmla="*/ 24 h 238"/>
                  <a:gd name="T26" fmla="*/ 79 w 682"/>
                  <a:gd name="T27" fmla="*/ 16 h 238"/>
                  <a:gd name="T28" fmla="*/ 87 w 682"/>
                  <a:gd name="T29" fmla="*/ 9 h 238"/>
                  <a:gd name="T30" fmla="*/ 95 w 682"/>
                  <a:gd name="T31" fmla="*/ 9 h 238"/>
                  <a:gd name="T32" fmla="*/ 103 w 682"/>
                  <a:gd name="T33" fmla="*/ 9 h 238"/>
                  <a:gd name="T34" fmla="*/ 111 w 682"/>
                  <a:gd name="T35" fmla="*/ 0 h 238"/>
                  <a:gd name="T36" fmla="*/ 111 w 682"/>
                  <a:gd name="T37" fmla="*/ 9 h 238"/>
                  <a:gd name="T38" fmla="*/ 111 w 682"/>
                  <a:gd name="T39" fmla="*/ 0 h 238"/>
                  <a:gd name="T40" fmla="*/ 119 w 682"/>
                  <a:gd name="T41" fmla="*/ 0 h 238"/>
                  <a:gd name="T42" fmla="*/ 127 w 682"/>
                  <a:gd name="T43" fmla="*/ 0 h 238"/>
                  <a:gd name="T44" fmla="*/ 134 w 682"/>
                  <a:gd name="T45" fmla="*/ 0 h 238"/>
                  <a:gd name="T46" fmla="*/ 142 w 682"/>
                  <a:gd name="T47" fmla="*/ 0 h 238"/>
                  <a:gd name="T48" fmla="*/ 150 w 682"/>
                  <a:gd name="T49" fmla="*/ 0 h 238"/>
                  <a:gd name="T50" fmla="*/ 158 w 682"/>
                  <a:gd name="T51" fmla="*/ 0 h 238"/>
                  <a:gd name="T52" fmla="*/ 166 w 682"/>
                  <a:gd name="T53" fmla="*/ 0 h 238"/>
                  <a:gd name="T54" fmla="*/ 174 w 682"/>
                  <a:gd name="T55" fmla="*/ 0 h 238"/>
                  <a:gd name="T56" fmla="*/ 182 w 682"/>
                  <a:gd name="T57" fmla="*/ 0 h 238"/>
                  <a:gd name="T58" fmla="*/ 189 w 682"/>
                  <a:gd name="T59" fmla="*/ 0 h 238"/>
                  <a:gd name="T60" fmla="*/ 205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7"/>
                    </a:lnTo>
                    <a:lnTo>
                      <a:pt x="111" y="143"/>
                    </a:lnTo>
                    <a:lnTo>
                      <a:pt x="111" y="110"/>
                    </a:lnTo>
                    <a:lnTo>
                      <a:pt x="129" y="95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0"/>
                    </a:lnTo>
                    <a:lnTo>
                      <a:pt x="222" y="17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7" name="Freeform 129">
                <a:extLst>
                  <a:ext uri="{FF2B5EF4-FFF2-40B4-BE49-F238E27FC236}">
                    <a16:creationId xmlns:a16="http://schemas.microsoft.com/office/drawing/2014/main" id="{A358FC9C-7DF5-4C33-B7A8-8978B9E9A3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94"/>
                <a:ext cx="339" cy="198"/>
              </a:xfrm>
              <a:custGeom>
                <a:avLst/>
                <a:gdLst>
                  <a:gd name="T0" fmla="*/ 0 w 680"/>
                  <a:gd name="T1" fmla="*/ 198 h 397"/>
                  <a:gd name="T2" fmla="*/ 8 w 680"/>
                  <a:gd name="T3" fmla="*/ 198 h 397"/>
                  <a:gd name="T4" fmla="*/ 15 w 680"/>
                  <a:gd name="T5" fmla="*/ 198 h 397"/>
                  <a:gd name="T6" fmla="*/ 24 w 680"/>
                  <a:gd name="T7" fmla="*/ 198 h 397"/>
                  <a:gd name="T8" fmla="*/ 31 w 680"/>
                  <a:gd name="T9" fmla="*/ 198 h 397"/>
                  <a:gd name="T10" fmla="*/ 39 w 680"/>
                  <a:gd name="T11" fmla="*/ 198 h 397"/>
                  <a:gd name="T12" fmla="*/ 47 w 680"/>
                  <a:gd name="T13" fmla="*/ 189 h 397"/>
                  <a:gd name="T14" fmla="*/ 47 w 680"/>
                  <a:gd name="T15" fmla="*/ 158 h 397"/>
                  <a:gd name="T16" fmla="*/ 55 w 680"/>
                  <a:gd name="T17" fmla="*/ 150 h 397"/>
                  <a:gd name="T18" fmla="*/ 55 w 680"/>
                  <a:gd name="T19" fmla="*/ 102 h 397"/>
                  <a:gd name="T20" fmla="*/ 63 w 680"/>
                  <a:gd name="T21" fmla="*/ 95 h 397"/>
                  <a:gd name="T22" fmla="*/ 63 w 680"/>
                  <a:gd name="T23" fmla="*/ 63 h 397"/>
                  <a:gd name="T24" fmla="*/ 71 w 680"/>
                  <a:gd name="T25" fmla="*/ 55 h 397"/>
                  <a:gd name="T26" fmla="*/ 71 w 680"/>
                  <a:gd name="T27" fmla="*/ 32 h 397"/>
                  <a:gd name="T28" fmla="*/ 87 w 680"/>
                  <a:gd name="T29" fmla="*/ 16 h 397"/>
                  <a:gd name="T30" fmla="*/ 87 w 680"/>
                  <a:gd name="T31" fmla="*/ 8 h 397"/>
                  <a:gd name="T32" fmla="*/ 94 w 680"/>
                  <a:gd name="T33" fmla="*/ 8 h 397"/>
                  <a:gd name="T34" fmla="*/ 102 w 680"/>
                  <a:gd name="T35" fmla="*/ 0 h 397"/>
                  <a:gd name="T36" fmla="*/ 110 w 680"/>
                  <a:gd name="T37" fmla="*/ 0 h 397"/>
                  <a:gd name="T38" fmla="*/ 118 w 680"/>
                  <a:gd name="T39" fmla="*/ 0 h 397"/>
                  <a:gd name="T40" fmla="*/ 126 w 680"/>
                  <a:gd name="T41" fmla="*/ 0 h 397"/>
                  <a:gd name="T42" fmla="*/ 135 w 680"/>
                  <a:gd name="T43" fmla="*/ 0 h 397"/>
                  <a:gd name="T44" fmla="*/ 142 w 680"/>
                  <a:gd name="T45" fmla="*/ 0 h 397"/>
                  <a:gd name="T46" fmla="*/ 149 w 680"/>
                  <a:gd name="T47" fmla="*/ 0 h 397"/>
                  <a:gd name="T48" fmla="*/ 158 w 680"/>
                  <a:gd name="T49" fmla="*/ 0 h 397"/>
                  <a:gd name="T50" fmla="*/ 166 w 680"/>
                  <a:gd name="T51" fmla="*/ 0 h 397"/>
                  <a:gd name="T52" fmla="*/ 173 w 680"/>
                  <a:gd name="T53" fmla="*/ 0 h 397"/>
                  <a:gd name="T54" fmla="*/ 181 w 680"/>
                  <a:gd name="T55" fmla="*/ 0 h 397"/>
                  <a:gd name="T56" fmla="*/ 189 w 680"/>
                  <a:gd name="T57" fmla="*/ 0 h 397"/>
                  <a:gd name="T58" fmla="*/ 197 w 680"/>
                  <a:gd name="T59" fmla="*/ 0 h 397"/>
                  <a:gd name="T60" fmla="*/ 204 w 680"/>
                  <a:gd name="T61" fmla="*/ 0 h 397"/>
                  <a:gd name="T62" fmla="*/ 212 w 680"/>
                  <a:gd name="T63" fmla="*/ 8 h 397"/>
                  <a:gd name="T64" fmla="*/ 220 w 680"/>
                  <a:gd name="T65" fmla="*/ 8 h 397"/>
                  <a:gd name="T66" fmla="*/ 229 w 680"/>
                  <a:gd name="T67" fmla="*/ 8 h 397"/>
                  <a:gd name="T68" fmla="*/ 245 w 680"/>
                  <a:gd name="T69" fmla="*/ 8 h 397"/>
                  <a:gd name="T70" fmla="*/ 252 w 680"/>
                  <a:gd name="T71" fmla="*/ 8 h 397"/>
                  <a:gd name="T72" fmla="*/ 260 w 680"/>
                  <a:gd name="T73" fmla="*/ 8 h 397"/>
                  <a:gd name="T74" fmla="*/ 268 w 680"/>
                  <a:gd name="T75" fmla="*/ 8 h 397"/>
                  <a:gd name="T76" fmla="*/ 276 w 680"/>
                  <a:gd name="T77" fmla="*/ 8 h 397"/>
                  <a:gd name="T78" fmla="*/ 284 w 680"/>
                  <a:gd name="T79" fmla="*/ 16 h 397"/>
                  <a:gd name="T80" fmla="*/ 284 w 680"/>
                  <a:gd name="T81" fmla="*/ 8 h 397"/>
                  <a:gd name="T82" fmla="*/ 284 w 680"/>
                  <a:gd name="T83" fmla="*/ 16 h 397"/>
                  <a:gd name="T84" fmla="*/ 291 w 680"/>
                  <a:gd name="T85" fmla="*/ 8 h 397"/>
                  <a:gd name="T86" fmla="*/ 291 w 680"/>
                  <a:gd name="T87" fmla="*/ 16 h 397"/>
                  <a:gd name="T88" fmla="*/ 300 w 680"/>
                  <a:gd name="T89" fmla="*/ 16 h 397"/>
                  <a:gd name="T90" fmla="*/ 307 w 680"/>
                  <a:gd name="T91" fmla="*/ 16 h 397"/>
                  <a:gd name="T92" fmla="*/ 315 w 680"/>
                  <a:gd name="T93" fmla="*/ 16 h 397"/>
                  <a:gd name="T94" fmla="*/ 323 w 680"/>
                  <a:gd name="T95" fmla="*/ 16 h 397"/>
                  <a:gd name="T96" fmla="*/ 331 w 680"/>
                  <a:gd name="T97" fmla="*/ 16 h 397"/>
                  <a:gd name="T98" fmla="*/ 339 w 680"/>
                  <a:gd name="T99" fmla="*/ 16 h 3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7">
                    <a:moveTo>
                      <a:pt x="0" y="397"/>
                    </a:moveTo>
                    <a:lnTo>
                      <a:pt x="16" y="397"/>
                    </a:lnTo>
                    <a:lnTo>
                      <a:pt x="31" y="397"/>
                    </a:lnTo>
                    <a:lnTo>
                      <a:pt x="49" y="397"/>
                    </a:lnTo>
                    <a:lnTo>
                      <a:pt x="63" y="397"/>
                    </a:lnTo>
                    <a:lnTo>
                      <a:pt x="78" y="397"/>
                    </a:lnTo>
                    <a:lnTo>
                      <a:pt x="94" y="379"/>
                    </a:lnTo>
                    <a:lnTo>
                      <a:pt x="94" y="316"/>
                    </a:lnTo>
                    <a:lnTo>
                      <a:pt x="111" y="301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27"/>
                    </a:lnTo>
                    <a:lnTo>
                      <a:pt x="142" y="111"/>
                    </a:lnTo>
                    <a:lnTo>
                      <a:pt x="142" y="65"/>
                    </a:lnTo>
                    <a:lnTo>
                      <a:pt x="174" y="33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33"/>
                    </a:lnTo>
                    <a:lnTo>
                      <a:pt x="569" y="16"/>
                    </a:lnTo>
                    <a:lnTo>
                      <a:pt x="569" y="33"/>
                    </a:lnTo>
                    <a:lnTo>
                      <a:pt x="584" y="16"/>
                    </a:lnTo>
                    <a:lnTo>
                      <a:pt x="584" y="33"/>
                    </a:lnTo>
                    <a:lnTo>
                      <a:pt x="602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47" y="33"/>
                    </a:lnTo>
                    <a:lnTo>
                      <a:pt x="664" y="33"/>
                    </a:lnTo>
                    <a:lnTo>
                      <a:pt x="680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8" name="Freeform 130">
                <a:extLst>
                  <a:ext uri="{FF2B5EF4-FFF2-40B4-BE49-F238E27FC236}">
                    <a16:creationId xmlns:a16="http://schemas.microsoft.com/office/drawing/2014/main" id="{E5908893-8435-4B5E-9D6D-1735455F89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55"/>
                <a:ext cx="348" cy="150"/>
              </a:xfrm>
              <a:custGeom>
                <a:avLst/>
                <a:gdLst>
                  <a:gd name="T0" fmla="*/ 0 w 696"/>
                  <a:gd name="T1" fmla="*/ 143 h 299"/>
                  <a:gd name="T2" fmla="*/ 9 w 696"/>
                  <a:gd name="T3" fmla="*/ 143 h 299"/>
                  <a:gd name="T4" fmla="*/ 17 w 696"/>
                  <a:gd name="T5" fmla="*/ 143 h 299"/>
                  <a:gd name="T6" fmla="*/ 25 w 696"/>
                  <a:gd name="T7" fmla="*/ 143 h 299"/>
                  <a:gd name="T8" fmla="*/ 32 w 696"/>
                  <a:gd name="T9" fmla="*/ 143 h 299"/>
                  <a:gd name="T10" fmla="*/ 41 w 696"/>
                  <a:gd name="T11" fmla="*/ 150 h 299"/>
                  <a:gd name="T12" fmla="*/ 48 w 696"/>
                  <a:gd name="T13" fmla="*/ 143 h 299"/>
                  <a:gd name="T14" fmla="*/ 48 w 696"/>
                  <a:gd name="T15" fmla="*/ 104 h 299"/>
                  <a:gd name="T16" fmla="*/ 56 w 696"/>
                  <a:gd name="T17" fmla="*/ 95 h 299"/>
                  <a:gd name="T18" fmla="*/ 56 w 696"/>
                  <a:gd name="T19" fmla="*/ 48 h 299"/>
                  <a:gd name="T20" fmla="*/ 64 w 696"/>
                  <a:gd name="T21" fmla="*/ 39 h 299"/>
                  <a:gd name="T22" fmla="*/ 64 w 696"/>
                  <a:gd name="T23" fmla="*/ 16 h 299"/>
                  <a:gd name="T24" fmla="*/ 80 w 696"/>
                  <a:gd name="T25" fmla="*/ 0 h 299"/>
                  <a:gd name="T26" fmla="*/ 72 w 696"/>
                  <a:gd name="T27" fmla="*/ 0 h 299"/>
                  <a:gd name="T28" fmla="*/ 80 w 696"/>
                  <a:gd name="T29" fmla="*/ 0 h 299"/>
                  <a:gd name="T30" fmla="*/ 87 w 696"/>
                  <a:gd name="T31" fmla="*/ 0 h 299"/>
                  <a:gd name="T32" fmla="*/ 96 w 696"/>
                  <a:gd name="T33" fmla="*/ 8 h 299"/>
                  <a:gd name="T34" fmla="*/ 104 w 696"/>
                  <a:gd name="T35" fmla="*/ 8 h 299"/>
                  <a:gd name="T36" fmla="*/ 119 w 696"/>
                  <a:gd name="T37" fmla="*/ 8 h 299"/>
                  <a:gd name="T38" fmla="*/ 111 w 696"/>
                  <a:gd name="T39" fmla="*/ 8 h 299"/>
                  <a:gd name="T40" fmla="*/ 119 w 696"/>
                  <a:gd name="T41" fmla="*/ 16 h 299"/>
                  <a:gd name="T42" fmla="*/ 127 w 696"/>
                  <a:gd name="T43" fmla="*/ 16 h 299"/>
                  <a:gd name="T44" fmla="*/ 135 w 696"/>
                  <a:gd name="T45" fmla="*/ 16 h 299"/>
                  <a:gd name="T46" fmla="*/ 143 w 696"/>
                  <a:gd name="T47" fmla="*/ 16 h 299"/>
                  <a:gd name="T48" fmla="*/ 159 w 696"/>
                  <a:gd name="T49" fmla="*/ 16 h 299"/>
                  <a:gd name="T50" fmla="*/ 166 w 696"/>
                  <a:gd name="T51" fmla="*/ 24 h 299"/>
                  <a:gd name="T52" fmla="*/ 183 w 696"/>
                  <a:gd name="T53" fmla="*/ 24 h 299"/>
                  <a:gd name="T54" fmla="*/ 191 w 696"/>
                  <a:gd name="T55" fmla="*/ 24 h 299"/>
                  <a:gd name="T56" fmla="*/ 198 w 696"/>
                  <a:gd name="T57" fmla="*/ 24 h 299"/>
                  <a:gd name="T58" fmla="*/ 207 w 696"/>
                  <a:gd name="T59" fmla="*/ 24 h 299"/>
                  <a:gd name="T60" fmla="*/ 214 w 696"/>
                  <a:gd name="T61" fmla="*/ 24 h 299"/>
                  <a:gd name="T62" fmla="*/ 222 w 696"/>
                  <a:gd name="T63" fmla="*/ 24 h 299"/>
                  <a:gd name="T64" fmla="*/ 230 w 696"/>
                  <a:gd name="T65" fmla="*/ 24 h 299"/>
                  <a:gd name="T66" fmla="*/ 246 w 696"/>
                  <a:gd name="T67" fmla="*/ 24 h 299"/>
                  <a:gd name="T68" fmla="*/ 238 w 696"/>
                  <a:gd name="T69" fmla="*/ 24 h 299"/>
                  <a:gd name="T70" fmla="*/ 246 w 696"/>
                  <a:gd name="T71" fmla="*/ 24 h 299"/>
                  <a:gd name="T72" fmla="*/ 262 w 696"/>
                  <a:gd name="T73" fmla="*/ 24 h 299"/>
                  <a:gd name="T74" fmla="*/ 253 w 696"/>
                  <a:gd name="T75" fmla="*/ 24 h 299"/>
                  <a:gd name="T76" fmla="*/ 262 w 696"/>
                  <a:gd name="T77" fmla="*/ 24 h 299"/>
                  <a:gd name="T78" fmla="*/ 269 w 696"/>
                  <a:gd name="T79" fmla="*/ 32 h 299"/>
                  <a:gd name="T80" fmla="*/ 269 w 696"/>
                  <a:gd name="T81" fmla="*/ 24 h 299"/>
                  <a:gd name="T82" fmla="*/ 269 w 696"/>
                  <a:gd name="T83" fmla="*/ 32 h 299"/>
                  <a:gd name="T84" fmla="*/ 285 w 696"/>
                  <a:gd name="T85" fmla="*/ 32 h 299"/>
                  <a:gd name="T86" fmla="*/ 293 w 696"/>
                  <a:gd name="T87" fmla="*/ 32 h 299"/>
                  <a:gd name="T88" fmla="*/ 301 w 696"/>
                  <a:gd name="T89" fmla="*/ 32 h 299"/>
                  <a:gd name="T90" fmla="*/ 309 w 696"/>
                  <a:gd name="T91" fmla="*/ 32 h 299"/>
                  <a:gd name="T92" fmla="*/ 317 w 696"/>
                  <a:gd name="T93" fmla="*/ 32 h 299"/>
                  <a:gd name="T94" fmla="*/ 325 w 696"/>
                  <a:gd name="T95" fmla="*/ 32 h 299"/>
                  <a:gd name="T96" fmla="*/ 332 w 696"/>
                  <a:gd name="T97" fmla="*/ 32 h 299"/>
                  <a:gd name="T98" fmla="*/ 340 w 696"/>
                  <a:gd name="T99" fmla="*/ 32 h 299"/>
                  <a:gd name="T100" fmla="*/ 348 w 696"/>
                  <a:gd name="T101" fmla="*/ 32 h 29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299">
                    <a:moveTo>
                      <a:pt x="0" y="285"/>
                    </a:moveTo>
                    <a:lnTo>
                      <a:pt x="17" y="285"/>
                    </a:lnTo>
                    <a:lnTo>
                      <a:pt x="33" y="285"/>
                    </a:lnTo>
                    <a:lnTo>
                      <a:pt x="49" y="285"/>
                    </a:lnTo>
                    <a:lnTo>
                      <a:pt x="64" y="285"/>
                    </a:lnTo>
                    <a:lnTo>
                      <a:pt x="81" y="299"/>
                    </a:lnTo>
                    <a:lnTo>
                      <a:pt x="96" y="285"/>
                    </a:lnTo>
                    <a:lnTo>
                      <a:pt x="96" y="207"/>
                    </a:lnTo>
                    <a:lnTo>
                      <a:pt x="111" y="189"/>
                    </a:lnTo>
                    <a:lnTo>
                      <a:pt x="111" y="96"/>
                    </a:lnTo>
                    <a:lnTo>
                      <a:pt x="127" y="78"/>
                    </a:lnTo>
                    <a:lnTo>
                      <a:pt x="127" y="31"/>
                    </a:lnTo>
                    <a:lnTo>
                      <a:pt x="160" y="0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5"/>
                    </a:lnTo>
                    <a:lnTo>
                      <a:pt x="207" y="15"/>
                    </a:lnTo>
                    <a:lnTo>
                      <a:pt x="238" y="15"/>
                    </a:lnTo>
                    <a:lnTo>
                      <a:pt x="221" y="15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70" y="31"/>
                    </a:lnTo>
                    <a:lnTo>
                      <a:pt x="285" y="31"/>
                    </a:lnTo>
                    <a:lnTo>
                      <a:pt x="317" y="31"/>
                    </a:lnTo>
                    <a:lnTo>
                      <a:pt x="332" y="47"/>
                    </a:lnTo>
                    <a:lnTo>
                      <a:pt x="365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3" y="47"/>
                    </a:lnTo>
                    <a:lnTo>
                      <a:pt x="428" y="47"/>
                    </a:lnTo>
                    <a:lnTo>
                      <a:pt x="443" y="47"/>
                    </a:lnTo>
                    <a:lnTo>
                      <a:pt x="459" y="47"/>
                    </a:lnTo>
                    <a:lnTo>
                      <a:pt x="491" y="47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24" y="47"/>
                    </a:lnTo>
                    <a:lnTo>
                      <a:pt x="506" y="47"/>
                    </a:lnTo>
                    <a:lnTo>
                      <a:pt x="524" y="47"/>
                    </a:lnTo>
                    <a:lnTo>
                      <a:pt x="538" y="64"/>
                    </a:lnTo>
                    <a:lnTo>
                      <a:pt x="538" y="47"/>
                    </a:lnTo>
                    <a:lnTo>
                      <a:pt x="538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4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09" name="Freeform 131">
                <a:extLst>
                  <a:ext uri="{FF2B5EF4-FFF2-40B4-BE49-F238E27FC236}">
                    <a16:creationId xmlns:a16="http://schemas.microsoft.com/office/drawing/2014/main" id="{FA96DCA0-8A0E-422A-B82F-0CC0C6AE02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89"/>
                <a:ext cx="339" cy="173"/>
              </a:xfrm>
              <a:custGeom>
                <a:avLst/>
                <a:gdLst>
                  <a:gd name="T0" fmla="*/ 0 w 678"/>
                  <a:gd name="T1" fmla="*/ 173 h 347"/>
                  <a:gd name="T2" fmla="*/ 8 w 678"/>
                  <a:gd name="T3" fmla="*/ 173 h 347"/>
                  <a:gd name="T4" fmla="*/ 16 w 678"/>
                  <a:gd name="T5" fmla="*/ 173 h 347"/>
                  <a:gd name="T6" fmla="*/ 24 w 678"/>
                  <a:gd name="T7" fmla="*/ 173 h 347"/>
                  <a:gd name="T8" fmla="*/ 32 w 678"/>
                  <a:gd name="T9" fmla="*/ 173 h 347"/>
                  <a:gd name="T10" fmla="*/ 39 w 678"/>
                  <a:gd name="T11" fmla="*/ 173 h 347"/>
                  <a:gd name="T12" fmla="*/ 39 w 678"/>
                  <a:gd name="T13" fmla="*/ 150 h 347"/>
                  <a:gd name="T14" fmla="*/ 47 w 678"/>
                  <a:gd name="T15" fmla="*/ 142 h 347"/>
                  <a:gd name="T16" fmla="*/ 47 w 678"/>
                  <a:gd name="T17" fmla="*/ 79 h 347"/>
                  <a:gd name="T18" fmla="*/ 56 w 678"/>
                  <a:gd name="T19" fmla="*/ 71 h 347"/>
                  <a:gd name="T20" fmla="*/ 56 w 678"/>
                  <a:gd name="T21" fmla="*/ 39 h 347"/>
                  <a:gd name="T22" fmla="*/ 71 w 678"/>
                  <a:gd name="T23" fmla="*/ 24 h 347"/>
                  <a:gd name="T24" fmla="*/ 71 w 678"/>
                  <a:gd name="T25" fmla="*/ 15 h 347"/>
                  <a:gd name="T26" fmla="*/ 79 w 678"/>
                  <a:gd name="T27" fmla="*/ 7 h 347"/>
                  <a:gd name="T28" fmla="*/ 87 w 678"/>
                  <a:gd name="T29" fmla="*/ 7 h 347"/>
                  <a:gd name="T30" fmla="*/ 95 w 678"/>
                  <a:gd name="T31" fmla="*/ 0 h 347"/>
                  <a:gd name="T32" fmla="*/ 95 w 678"/>
                  <a:gd name="T33" fmla="*/ 7 h 347"/>
                  <a:gd name="T34" fmla="*/ 95 w 678"/>
                  <a:gd name="T35" fmla="*/ 0 h 347"/>
                  <a:gd name="T36" fmla="*/ 103 w 678"/>
                  <a:gd name="T37" fmla="*/ 0 h 347"/>
                  <a:gd name="T38" fmla="*/ 111 w 678"/>
                  <a:gd name="T39" fmla="*/ 0 h 347"/>
                  <a:gd name="T40" fmla="*/ 118 w 678"/>
                  <a:gd name="T41" fmla="*/ 0 h 347"/>
                  <a:gd name="T42" fmla="*/ 126 w 678"/>
                  <a:gd name="T43" fmla="*/ 0 h 347"/>
                  <a:gd name="T44" fmla="*/ 134 w 678"/>
                  <a:gd name="T45" fmla="*/ 0 h 347"/>
                  <a:gd name="T46" fmla="*/ 143 w 678"/>
                  <a:gd name="T47" fmla="*/ 0 h 347"/>
                  <a:gd name="T48" fmla="*/ 150 w 678"/>
                  <a:gd name="T49" fmla="*/ 0 h 347"/>
                  <a:gd name="T50" fmla="*/ 158 w 678"/>
                  <a:gd name="T51" fmla="*/ 0 h 347"/>
                  <a:gd name="T52" fmla="*/ 166 w 678"/>
                  <a:gd name="T53" fmla="*/ 0 h 347"/>
                  <a:gd name="T54" fmla="*/ 174 w 678"/>
                  <a:gd name="T55" fmla="*/ 0 h 347"/>
                  <a:gd name="T56" fmla="*/ 182 w 678"/>
                  <a:gd name="T57" fmla="*/ 0 h 347"/>
                  <a:gd name="T58" fmla="*/ 190 w 678"/>
                  <a:gd name="T59" fmla="*/ 0 h 347"/>
                  <a:gd name="T60" fmla="*/ 198 w 678"/>
                  <a:gd name="T61" fmla="*/ 0 h 347"/>
                  <a:gd name="T62" fmla="*/ 205 w 678"/>
                  <a:gd name="T63" fmla="*/ 0 h 347"/>
                  <a:gd name="T64" fmla="*/ 213 w 678"/>
                  <a:gd name="T65" fmla="*/ 0 h 347"/>
                  <a:gd name="T66" fmla="*/ 221 w 678"/>
                  <a:gd name="T67" fmla="*/ 0 h 347"/>
                  <a:gd name="T68" fmla="*/ 237 w 678"/>
                  <a:gd name="T69" fmla="*/ 0 h 347"/>
                  <a:gd name="T70" fmla="*/ 245 w 678"/>
                  <a:gd name="T71" fmla="*/ 7 h 347"/>
                  <a:gd name="T72" fmla="*/ 245 w 678"/>
                  <a:gd name="T73" fmla="*/ 0 h 347"/>
                  <a:gd name="T74" fmla="*/ 245 w 678"/>
                  <a:gd name="T75" fmla="*/ 7 h 347"/>
                  <a:gd name="T76" fmla="*/ 253 w 678"/>
                  <a:gd name="T77" fmla="*/ 7 h 347"/>
                  <a:gd name="T78" fmla="*/ 261 w 678"/>
                  <a:gd name="T79" fmla="*/ 7 h 347"/>
                  <a:gd name="T80" fmla="*/ 269 w 678"/>
                  <a:gd name="T81" fmla="*/ 7 h 347"/>
                  <a:gd name="T82" fmla="*/ 277 w 678"/>
                  <a:gd name="T83" fmla="*/ 7 h 347"/>
                  <a:gd name="T84" fmla="*/ 284 w 678"/>
                  <a:gd name="T85" fmla="*/ 7 h 347"/>
                  <a:gd name="T86" fmla="*/ 292 w 678"/>
                  <a:gd name="T87" fmla="*/ 7 h 347"/>
                  <a:gd name="T88" fmla="*/ 300 w 678"/>
                  <a:gd name="T89" fmla="*/ 7 h 347"/>
                  <a:gd name="T90" fmla="*/ 308 w 678"/>
                  <a:gd name="T91" fmla="*/ 7 h 347"/>
                  <a:gd name="T92" fmla="*/ 316 w 678"/>
                  <a:gd name="T93" fmla="*/ 7 h 347"/>
                  <a:gd name="T94" fmla="*/ 324 w 678"/>
                  <a:gd name="T95" fmla="*/ 7 h 347"/>
                  <a:gd name="T96" fmla="*/ 332 w 678"/>
                  <a:gd name="T97" fmla="*/ 7 h 347"/>
                  <a:gd name="T98" fmla="*/ 339 w 678"/>
                  <a:gd name="T99" fmla="*/ 7 h 34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347">
                    <a:moveTo>
                      <a:pt x="0" y="347"/>
                    </a:moveTo>
                    <a:lnTo>
                      <a:pt x="15" y="347"/>
                    </a:lnTo>
                    <a:lnTo>
                      <a:pt x="31" y="347"/>
                    </a:lnTo>
                    <a:lnTo>
                      <a:pt x="47" y="347"/>
                    </a:lnTo>
                    <a:lnTo>
                      <a:pt x="63" y="347"/>
                    </a:lnTo>
                    <a:lnTo>
                      <a:pt x="78" y="347"/>
                    </a:lnTo>
                    <a:lnTo>
                      <a:pt x="78" y="300"/>
                    </a:lnTo>
                    <a:lnTo>
                      <a:pt x="94" y="285"/>
                    </a:lnTo>
                    <a:lnTo>
                      <a:pt x="94" y="158"/>
                    </a:lnTo>
                    <a:lnTo>
                      <a:pt x="111" y="142"/>
                    </a:lnTo>
                    <a:lnTo>
                      <a:pt x="111" y="79"/>
                    </a:lnTo>
                    <a:lnTo>
                      <a:pt x="142" y="48"/>
                    </a:lnTo>
                    <a:lnTo>
                      <a:pt x="142" y="31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89" y="0"/>
                    </a:lnTo>
                    <a:lnTo>
                      <a:pt x="189" y="15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73" y="0"/>
                    </a:lnTo>
                    <a:lnTo>
                      <a:pt x="490" y="15"/>
                    </a:lnTo>
                    <a:lnTo>
                      <a:pt x="490" y="0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8" y="15"/>
                    </a:lnTo>
                    <a:lnTo>
                      <a:pt x="584" y="15"/>
                    </a:lnTo>
                    <a:lnTo>
                      <a:pt x="600" y="15"/>
                    </a:lnTo>
                    <a:lnTo>
                      <a:pt x="616" y="15"/>
                    </a:lnTo>
                    <a:lnTo>
                      <a:pt x="631" y="15"/>
                    </a:lnTo>
                    <a:lnTo>
                      <a:pt x="647" y="15"/>
                    </a:lnTo>
                    <a:lnTo>
                      <a:pt x="664" y="15"/>
                    </a:lnTo>
                    <a:lnTo>
                      <a:pt x="678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0" name="Freeform 132">
                <a:extLst>
                  <a:ext uri="{FF2B5EF4-FFF2-40B4-BE49-F238E27FC236}">
                    <a16:creationId xmlns:a16="http://schemas.microsoft.com/office/drawing/2014/main" id="{34BB8043-286C-4ABD-AF0B-7376F6F9FE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53"/>
                <a:ext cx="339" cy="213"/>
              </a:xfrm>
              <a:custGeom>
                <a:avLst/>
                <a:gdLst>
                  <a:gd name="T0" fmla="*/ 0 w 680"/>
                  <a:gd name="T1" fmla="*/ 0 h 427"/>
                  <a:gd name="T2" fmla="*/ 8 w 680"/>
                  <a:gd name="T3" fmla="*/ 0 h 427"/>
                  <a:gd name="T4" fmla="*/ 16 w 680"/>
                  <a:gd name="T5" fmla="*/ 0 h 427"/>
                  <a:gd name="T6" fmla="*/ 23 w 680"/>
                  <a:gd name="T7" fmla="*/ 0 h 427"/>
                  <a:gd name="T8" fmla="*/ 32 w 680"/>
                  <a:gd name="T9" fmla="*/ 0 h 427"/>
                  <a:gd name="T10" fmla="*/ 40 w 680"/>
                  <a:gd name="T11" fmla="*/ 8 h 427"/>
                  <a:gd name="T12" fmla="*/ 48 w 680"/>
                  <a:gd name="T13" fmla="*/ 15 h 427"/>
                  <a:gd name="T14" fmla="*/ 48 w 680"/>
                  <a:gd name="T15" fmla="*/ 119 h 427"/>
                  <a:gd name="T16" fmla="*/ 55 w 680"/>
                  <a:gd name="T17" fmla="*/ 126 h 427"/>
                  <a:gd name="T18" fmla="*/ 55 w 680"/>
                  <a:gd name="T19" fmla="*/ 158 h 427"/>
                  <a:gd name="T20" fmla="*/ 63 w 680"/>
                  <a:gd name="T21" fmla="*/ 166 h 427"/>
                  <a:gd name="T22" fmla="*/ 63 w 680"/>
                  <a:gd name="T23" fmla="*/ 189 h 427"/>
                  <a:gd name="T24" fmla="*/ 71 w 680"/>
                  <a:gd name="T25" fmla="*/ 198 h 427"/>
                  <a:gd name="T26" fmla="*/ 79 w 680"/>
                  <a:gd name="T27" fmla="*/ 205 h 427"/>
                  <a:gd name="T28" fmla="*/ 87 w 680"/>
                  <a:gd name="T29" fmla="*/ 213 h 427"/>
                  <a:gd name="T30" fmla="*/ 95 w 680"/>
                  <a:gd name="T31" fmla="*/ 213 h 427"/>
                  <a:gd name="T32" fmla="*/ 103 w 680"/>
                  <a:gd name="T33" fmla="*/ 213 h 427"/>
                  <a:gd name="T34" fmla="*/ 110 w 680"/>
                  <a:gd name="T35" fmla="*/ 213 h 427"/>
                  <a:gd name="T36" fmla="*/ 119 w 680"/>
                  <a:gd name="T37" fmla="*/ 213 h 427"/>
                  <a:gd name="T38" fmla="*/ 127 w 680"/>
                  <a:gd name="T39" fmla="*/ 213 h 427"/>
                  <a:gd name="T40" fmla="*/ 134 w 680"/>
                  <a:gd name="T41" fmla="*/ 213 h 427"/>
                  <a:gd name="T42" fmla="*/ 150 w 680"/>
                  <a:gd name="T43" fmla="*/ 213 h 427"/>
                  <a:gd name="T44" fmla="*/ 158 w 680"/>
                  <a:gd name="T45" fmla="*/ 213 h 427"/>
                  <a:gd name="T46" fmla="*/ 166 w 680"/>
                  <a:gd name="T47" fmla="*/ 213 h 427"/>
                  <a:gd name="T48" fmla="*/ 173 w 680"/>
                  <a:gd name="T49" fmla="*/ 213 h 427"/>
                  <a:gd name="T50" fmla="*/ 181 w 680"/>
                  <a:gd name="T51" fmla="*/ 213 h 427"/>
                  <a:gd name="T52" fmla="*/ 189 w 680"/>
                  <a:gd name="T53" fmla="*/ 213 h 427"/>
                  <a:gd name="T54" fmla="*/ 197 w 680"/>
                  <a:gd name="T55" fmla="*/ 213 h 427"/>
                  <a:gd name="T56" fmla="*/ 205 w 680"/>
                  <a:gd name="T57" fmla="*/ 213 h 427"/>
                  <a:gd name="T58" fmla="*/ 213 w 680"/>
                  <a:gd name="T59" fmla="*/ 213 h 427"/>
                  <a:gd name="T60" fmla="*/ 221 w 680"/>
                  <a:gd name="T61" fmla="*/ 213 h 427"/>
                  <a:gd name="T62" fmla="*/ 229 w 680"/>
                  <a:gd name="T63" fmla="*/ 213 h 427"/>
                  <a:gd name="T64" fmla="*/ 237 w 680"/>
                  <a:gd name="T65" fmla="*/ 213 h 427"/>
                  <a:gd name="T66" fmla="*/ 244 w 680"/>
                  <a:gd name="T67" fmla="*/ 213 h 427"/>
                  <a:gd name="T68" fmla="*/ 252 w 680"/>
                  <a:gd name="T69" fmla="*/ 213 h 427"/>
                  <a:gd name="T70" fmla="*/ 268 w 680"/>
                  <a:gd name="T71" fmla="*/ 213 h 427"/>
                  <a:gd name="T72" fmla="*/ 260 w 680"/>
                  <a:gd name="T73" fmla="*/ 213 h 427"/>
                  <a:gd name="T74" fmla="*/ 268 w 680"/>
                  <a:gd name="T75" fmla="*/ 205 h 427"/>
                  <a:gd name="T76" fmla="*/ 276 w 680"/>
                  <a:gd name="T77" fmla="*/ 213 h 427"/>
                  <a:gd name="T78" fmla="*/ 276 w 680"/>
                  <a:gd name="T79" fmla="*/ 205 h 427"/>
                  <a:gd name="T80" fmla="*/ 284 w 680"/>
                  <a:gd name="T81" fmla="*/ 205 h 427"/>
                  <a:gd name="T82" fmla="*/ 292 w 680"/>
                  <a:gd name="T83" fmla="*/ 205 h 427"/>
                  <a:gd name="T84" fmla="*/ 299 w 680"/>
                  <a:gd name="T85" fmla="*/ 205 h 427"/>
                  <a:gd name="T86" fmla="*/ 308 w 680"/>
                  <a:gd name="T87" fmla="*/ 205 h 427"/>
                  <a:gd name="T88" fmla="*/ 316 w 680"/>
                  <a:gd name="T89" fmla="*/ 205 h 427"/>
                  <a:gd name="T90" fmla="*/ 324 w 680"/>
                  <a:gd name="T91" fmla="*/ 205 h 427"/>
                  <a:gd name="T92" fmla="*/ 331 w 680"/>
                  <a:gd name="T93" fmla="*/ 205 h 427"/>
                  <a:gd name="T94" fmla="*/ 339 w 680"/>
                  <a:gd name="T95" fmla="*/ 205 h 4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42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7"/>
                    </a:lnTo>
                    <a:lnTo>
                      <a:pt x="96" y="31"/>
                    </a:lnTo>
                    <a:lnTo>
                      <a:pt x="96" y="238"/>
                    </a:lnTo>
                    <a:lnTo>
                      <a:pt x="111" y="253"/>
                    </a:lnTo>
                    <a:lnTo>
                      <a:pt x="111" y="316"/>
                    </a:lnTo>
                    <a:lnTo>
                      <a:pt x="127" y="332"/>
                    </a:lnTo>
                    <a:lnTo>
                      <a:pt x="127" y="379"/>
                    </a:lnTo>
                    <a:lnTo>
                      <a:pt x="143" y="396"/>
                    </a:lnTo>
                    <a:lnTo>
                      <a:pt x="158" y="410"/>
                    </a:lnTo>
                    <a:lnTo>
                      <a:pt x="174" y="427"/>
                    </a:lnTo>
                    <a:lnTo>
                      <a:pt x="190" y="427"/>
                    </a:lnTo>
                    <a:lnTo>
                      <a:pt x="207" y="427"/>
                    </a:lnTo>
                    <a:lnTo>
                      <a:pt x="221" y="427"/>
                    </a:lnTo>
                    <a:lnTo>
                      <a:pt x="238" y="427"/>
                    </a:lnTo>
                    <a:lnTo>
                      <a:pt x="254" y="427"/>
                    </a:lnTo>
                    <a:lnTo>
                      <a:pt x="269" y="427"/>
                    </a:lnTo>
                    <a:lnTo>
                      <a:pt x="301" y="427"/>
                    </a:lnTo>
                    <a:lnTo>
                      <a:pt x="317" y="427"/>
                    </a:lnTo>
                    <a:lnTo>
                      <a:pt x="332" y="427"/>
                    </a:lnTo>
                    <a:lnTo>
                      <a:pt x="348" y="427"/>
                    </a:lnTo>
                    <a:lnTo>
                      <a:pt x="364" y="427"/>
                    </a:lnTo>
                    <a:lnTo>
                      <a:pt x="379" y="427"/>
                    </a:lnTo>
                    <a:lnTo>
                      <a:pt x="395" y="427"/>
                    </a:lnTo>
                    <a:lnTo>
                      <a:pt x="412" y="427"/>
                    </a:lnTo>
                    <a:lnTo>
                      <a:pt x="428" y="427"/>
                    </a:lnTo>
                    <a:lnTo>
                      <a:pt x="443" y="427"/>
                    </a:lnTo>
                    <a:lnTo>
                      <a:pt x="459" y="427"/>
                    </a:lnTo>
                    <a:lnTo>
                      <a:pt x="475" y="427"/>
                    </a:lnTo>
                    <a:lnTo>
                      <a:pt x="490" y="427"/>
                    </a:lnTo>
                    <a:lnTo>
                      <a:pt x="506" y="427"/>
                    </a:lnTo>
                    <a:lnTo>
                      <a:pt x="538" y="427"/>
                    </a:lnTo>
                    <a:lnTo>
                      <a:pt x="522" y="427"/>
                    </a:lnTo>
                    <a:lnTo>
                      <a:pt x="538" y="410"/>
                    </a:lnTo>
                    <a:lnTo>
                      <a:pt x="553" y="427"/>
                    </a:lnTo>
                    <a:lnTo>
                      <a:pt x="553" y="410"/>
                    </a:lnTo>
                    <a:lnTo>
                      <a:pt x="569" y="410"/>
                    </a:lnTo>
                    <a:lnTo>
                      <a:pt x="586" y="410"/>
                    </a:lnTo>
                    <a:lnTo>
                      <a:pt x="600" y="410"/>
                    </a:lnTo>
                    <a:lnTo>
                      <a:pt x="617" y="410"/>
                    </a:lnTo>
                    <a:lnTo>
                      <a:pt x="633" y="410"/>
                    </a:lnTo>
                    <a:lnTo>
                      <a:pt x="649" y="410"/>
                    </a:lnTo>
                    <a:lnTo>
                      <a:pt x="664" y="410"/>
                    </a:lnTo>
                    <a:lnTo>
                      <a:pt x="680" y="41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1" name="Freeform 133">
                <a:extLst>
                  <a:ext uri="{FF2B5EF4-FFF2-40B4-BE49-F238E27FC236}">
                    <a16:creationId xmlns:a16="http://schemas.microsoft.com/office/drawing/2014/main" id="{C40329CE-F812-4547-8F59-36BE29F04B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63"/>
                <a:ext cx="340" cy="237"/>
              </a:xfrm>
              <a:custGeom>
                <a:avLst/>
                <a:gdLst>
                  <a:gd name="T0" fmla="*/ 0 w 680"/>
                  <a:gd name="T1" fmla="*/ 0 h 473"/>
                  <a:gd name="T2" fmla="*/ 8 w 680"/>
                  <a:gd name="T3" fmla="*/ 0 h 473"/>
                  <a:gd name="T4" fmla="*/ 16 w 680"/>
                  <a:gd name="T5" fmla="*/ 0 h 473"/>
                  <a:gd name="T6" fmla="*/ 24 w 680"/>
                  <a:gd name="T7" fmla="*/ 0 h 473"/>
                  <a:gd name="T8" fmla="*/ 32 w 680"/>
                  <a:gd name="T9" fmla="*/ 0 h 473"/>
                  <a:gd name="T10" fmla="*/ 39 w 680"/>
                  <a:gd name="T11" fmla="*/ 8 h 473"/>
                  <a:gd name="T12" fmla="*/ 47 w 680"/>
                  <a:gd name="T13" fmla="*/ 16 h 473"/>
                  <a:gd name="T14" fmla="*/ 47 w 680"/>
                  <a:gd name="T15" fmla="*/ 94 h 473"/>
                  <a:gd name="T16" fmla="*/ 56 w 680"/>
                  <a:gd name="T17" fmla="*/ 111 h 473"/>
                  <a:gd name="T18" fmla="*/ 56 w 680"/>
                  <a:gd name="T19" fmla="*/ 166 h 473"/>
                  <a:gd name="T20" fmla="*/ 64 w 680"/>
                  <a:gd name="T21" fmla="*/ 174 h 473"/>
                  <a:gd name="T22" fmla="*/ 64 w 680"/>
                  <a:gd name="T23" fmla="*/ 198 h 473"/>
                  <a:gd name="T24" fmla="*/ 79 w 680"/>
                  <a:gd name="T25" fmla="*/ 213 h 473"/>
                  <a:gd name="T26" fmla="*/ 79 w 680"/>
                  <a:gd name="T27" fmla="*/ 229 h 473"/>
                  <a:gd name="T28" fmla="*/ 87 w 680"/>
                  <a:gd name="T29" fmla="*/ 229 h 473"/>
                  <a:gd name="T30" fmla="*/ 95 w 680"/>
                  <a:gd name="T31" fmla="*/ 229 h 473"/>
                  <a:gd name="T32" fmla="*/ 103 w 680"/>
                  <a:gd name="T33" fmla="*/ 229 h 473"/>
                  <a:gd name="T34" fmla="*/ 111 w 680"/>
                  <a:gd name="T35" fmla="*/ 229 h 473"/>
                  <a:gd name="T36" fmla="*/ 119 w 680"/>
                  <a:gd name="T37" fmla="*/ 229 h 473"/>
                  <a:gd name="T38" fmla="*/ 126 w 680"/>
                  <a:gd name="T39" fmla="*/ 237 h 473"/>
                  <a:gd name="T40" fmla="*/ 126 w 680"/>
                  <a:gd name="T41" fmla="*/ 229 h 473"/>
                  <a:gd name="T42" fmla="*/ 134 w 680"/>
                  <a:gd name="T43" fmla="*/ 237 h 473"/>
                  <a:gd name="T44" fmla="*/ 150 w 680"/>
                  <a:gd name="T45" fmla="*/ 237 h 473"/>
                  <a:gd name="T46" fmla="*/ 158 w 680"/>
                  <a:gd name="T47" fmla="*/ 229 h 473"/>
                  <a:gd name="T48" fmla="*/ 158 w 680"/>
                  <a:gd name="T49" fmla="*/ 237 h 473"/>
                  <a:gd name="T50" fmla="*/ 158 w 680"/>
                  <a:gd name="T51" fmla="*/ 229 h 473"/>
                  <a:gd name="T52" fmla="*/ 166 w 680"/>
                  <a:gd name="T53" fmla="*/ 237 h 473"/>
                  <a:gd name="T54" fmla="*/ 166 w 680"/>
                  <a:gd name="T55" fmla="*/ 229 h 473"/>
                  <a:gd name="T56" fmla="*/ 166 w 680"/>
                  <a:gd name="T57" fmla="*/ 237 h 473"/>
                  <a:gd name="T58" fmla="*/ 174 w 680"/>
                  <a:gd name="T59" fmla="*/ 229 h 473"/>
                  <a:gd name="T60" fmla="*/ 174 w 680"/>
                  <a:gd name="T61" fmla="*/ 237 h 473"/>
                  <a:gd name="T62" fmla="*/ 174 w 680"/>
                  <a:gd name="T63" fmla="*/ 229 h 473"/>
                  <a:gd name="T64" fmla="*/ 190 w 680"/>
                  <a:gd name="T65" fmla="*/ 229 h 473"/>
                  <a:gd name="T66" fmla="*/ 198 w 680"/>
                  <a:gd name="T67" fmla="*/ 229 h 473"/>
                  <a:gd name="T68" fmla="*/ 205 w 680"/>
                  <a:gd name="T69" fmla="*/ 229 h 473"/>
                  <a:gd name="T70" fmla="*/ 213 w 680"/>
                  <a:gd name="T71" fmla="*/ 229 h 473"/>
                  <a:gd name="T72" fmla="*/ 221 w 680"/>
                  <a:gd name="T73" fmla="*/ 229 h 473"/>
                  <a:gd name="T74" fmla="*/ 230 w 680"/>
                  <a:gd name="T75" fmla="*/ 229 h 473"/>
                  <a:gd name="T76" fmla="*/ 237 w 680"/>
                  <a:gd name="T77" fmla="*/ 229 h 473"/>
                  <a:gd name="T78" fmla="*/ 245 w 680"/>
                  <a:gd name="T79" fmla="*/ 229 h 473"/>
                  <a:gd name="T80" fmla="*/ 253 w 680"/>
                  <a:gd name="T81" fmla="*/ 229 h 473"/>
                  <a:gd name="T82" fmla="*/ 260 w 680"/>
                  <a:gd name="T83" fmla="*/ 229 h 473"/>
                  <a:gd name="T84" fmla="*/ 269 w 680"/>
                  <a:gd name="T85" fmla="*/ 229 h 473"/>
                  <a:gd name="T86" fmla="*/ 277 w 680"/>
                  <a:gd name="T87" fmla="*/ 229 h 473"/>
                  <a:gd name="T88" fmla="*/ 285 w 680"/>
                  <a:gd name="T89" fmla="*/ 229 h 473"/>
                  <a:gd name="T90" fmla="*/ 292 w 680"/>
                  <a:gd name="T91" fmla="*/ 229 h 473"/>
                  <a:gd name="T92" fmla="*/ 300 w 680"/>
                  <a:gd name="T93" fmla="*/ 229 h 473"/>
                  <a:gd name="T94" fmla="*/ 308 w 680"/>
                  <a:gd name="T95" fmla="*/ 229 h 473"/>
                  <a:gd name="T96" fmla="*/ 316 w 680"/>
                  <a:gd name="T97" fmla="*/ 229 h 473"/>
                  <a:gd name="T98" fmla="*/ 324 w 680"/>
                  <a:gd name="T99" fmla="*/ 229 h 473"/>
                  <a:gd name="T100" fmla="*/ 332 w 680"/>
                  <a:gd name="T101" fmla="*/ 229 h 473"/>
                  <a:gd name="T102" fmla="*/ 340 w 680"/>
                  <a:gd name="T103" fmla="*/ 229 h 47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7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188"/>
                    </a:lnTo>
                    <a:lnTo>
                      <a:pt x="111" y="221"/>
                    </a:lnTo>
                    <a:lnTo>
                      <a:pt x="111" y="331"/>
                    </a:lnTo>
                    <a:lnTo>
                      <a:pt x="127" y="348"/>
                    </a:lnTo>
                    <a:lnTo>
                      <a:pt x="127" y="395"/>
                    </a:lnTo>
                    <a:lnTo>
                      <a:pt x="158" y="426"/>
                    </a:lnTo>
                    <a:lnTo>
                      <a:pt x="158" y="458"/>
                    </a:lnTo>
                    <a:lnTo>
                      <a:pt x="174" y="458"/>
                    </a:lnTo>
                    <a:lnTo>
                      <a:pt x="189" y="458"/>
                    </a:lnTo>
                    <a:lnTo>
                      <a:pt x="205" y="458"/>
                    </a:lnTo>
                    <a:lnTo>
                      <a:pt x="221" y="458"/>
                    </a:lnTo>
                    <a:lnTo>
                      <a:pt x="237" y="458"/>
                    </a:lnTo>
                    <a:lnTo>
                      <a:pt x="252" y="473"/>
                    </a:lnTo>
                    <a:lnTo>
                      <a:pt x="252" y="458"/>
                    </a:lnTo>
                    <a:lnTo>
                      <a:pt x="268" y="473"/>
                    </a:lnTo>
                    <a:lnTo>
                      <a:pt x="299" y="473"/>
                    </a:lnTo>
                    <a:lnTo>
                      <a:pt x="316" y="458"/>
                    </a:lnTo>
                    <a:lnTo>
                      <a:pt x="316" y="473"/>
                    </a:lnTo>
                    <a:lnTo>
                      <a:pt x="316" y="458"/>
                    </a:lnTo>
                    <a:lnTo>
                      <a:pt x="332" y="473"/>
                    </a:lnTo>
                    <a:lnTo>
                      <a:pt x="332" y="458"/>
                    </a:lnTo>
                    <a:lnTo>
                      <a:pt x="332" y="473"/>
                    </a:lnTo>
                    <a:lnTo>
                      <a:pt x="348" y="458"/>
                    </a:lnTo>
                    <a:lnTo>
                      <a:pt x="348" y="473"/>
                    </a:lnTo>
                    <a:lnTo>
                      <a:pt x="348" y="458"/>
                    </a:lnTo>
                    <a:lnTo>
                      <a:pt x="379" y="458"/>
                    </a:lnTo>
                    <a:lnTo>
                      <a:pt x="395" y="458"/>
                    </a:lnTo>
                    <a:lnTo>
                      <a:pt x="410" y="458"/>
                    </a:lnTo>
                    <a:lnTo>
                      <a:pt x="426" y="458"/>
                    </a:lnTo>
                    <a:lnTo>
                      <a:pt x="442" y="458"/>
                    </a:lnTo>
                    <a:lnTo>
                      <a:pt x="459" y="458"/>
                    </a:lnTo>
                    <a:lnTo>
                      <a:pt x="473" y="458"/>
                    </a:lnTo>
                    <a:lnTo>
                      <a:pt x="489" y="458"/>
                    </a:lnTo>
                    <a:lnTo>
                      <a:pt x="506" y="458"/>
                    </a:lnTo>
                    <a:lnTo>
                      <a:pt x="520" y="458"/>
                    </a:lnTo>
                    <a:lnTo>
                      <a:pt x="537" y="458"/>
                    </a:lnTo>
                    <a:lnTo>
                      <a:pt x="553" y="458"/>
                    </a:lnTo>
                    <a:lnTo>
                      <a:pt x="569" y="458"/>
                    </a:lnTo>
                    <a:lnTo>
                      <a:pt x="584" y="458"/>
                    </a:lnTo>
                    <a:lnTo>
                      <a:pt x="600" y="458"/>
                    </a:lnTo>
                    <a:lnTo>
                      <a:pt x="616" y="458"/>
                    </a:lnTo>
                    <a:lnTo>
                      <a:pt x="631" y="458"/>
                    </a:lnTo>
                    <a:lnTo>
                      <a:pt x="647" y="458"/>
                    </a:lnTo>
                    <a:lnTo>
                      <a:pt x="663" y="458"/>
                    </a:lnTo>
                    <a:lnTo>
                      <a:pt x="680" y="45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2" name="Freeform 134">
                <a:extLst>
                  <a:ext uri="{FF2B5EF4-FFF2-40B4-BE49-F238E27FC236}">
                    <a16:creationId xmlns:a16="http://schemas.microsoft.com/office/drawing/2014/main" id="{F450F768-6292-4ADF-96C5-504207BA3D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39"/>
              </a:xfrm>
              <a:custGeom>
                <a:avLst/>
                <a:gdLst>
                  <a:gd name="T0" fmla="*/ 0 w 696"/>
                  <a:gd name="T1" fmla="*/ 7 h 78"/>
                  <a:gd name="T2" fmla="*/ 8 w 696"/>
                  <a:gd name="T3" fmla="*/ 7 h 78"/>
                  <a:gd name="T4" fmla="*/ 17 w 696"/>
                  <a:gd name="T5" fmla="*/ 0 h 78"/>
                  <a:gd name="T6" fmla="*/ 17 w 696"/>
                  <a:gd name="T7" fmla="*/ 7 h 78"/>
                  <a:gd name="T8" fmla="*/ 25 w 696"/>
                  <a:gd name="T9" fmla="*/ 0 h 78"/>
                  <a:gd name="T10" fmla="*/ 25 w 696"/>
                  <a:gd name="T11" fmla="*/ 7 h 78"/>
                  <a:gd name="T12" fmla="*/ 25 w 696"/>
                  <a:gd name="T13" fmla="*/ 0 h 78"/>
                  <a:gd name="T14" fmla="*/ 32 w 696"/>
                  <a:gd name="T15" fmla="*/ 0 h 78"/>
                  <a:gd name="T16" fmla="*/ 40 w 696"/>
                  <a:gd name="T17" fmla="*/ 0 h 78"/>
                  <a:gd name="T18" fmla="*/ 48 w 696"/>
                  <a:gd name="T19" fmla="*/ 15 h 78"/>
                  <a:gd name="T20" fmla="*/ 56 w 696"/>
                  <a:gd name="T21" fmla="*/ 24 h 78"/>
                  <a:gd name="T22" fmla="*/ 64 w 696"/>
                  <a:gd name="T23" fmla="*/ 31 h 78"/>
                  <a:gd name="T24" fmla="*/ 72 w 696"/>
                  <a:gd name="T25" fmla="*/ 39 h 78"/>
                  <a:gd name="T26" fmla="*/ 80 w 696"/>
                  <a:gd name="T27" fmla="*/ 39 h 78"/>
                  <a:gd name="T28" fmla="*/ 87 w 696"/>
                  <a:gd name="T29" fmla="*/ 39 h 78"/>
                  <a:gd name="T30" fmla="*/ 95 w 696"/>
                  <a:gd name="T31" fmla="*/ 39 h 78"/>
                  <a:gd name="T32" fmla="*/ 104 w 696"/>
                  <a:gd name="T33" fmla="*/ 39 h 78"/>
                  <a:gd name="T34" fmla="*/ 111 w 696"/>
                  <a:gd name="T35" fmla="*/ 39 h 78"/>
                  <a:gd name="T36" fmla="*/ 119 w 696"/>
                  <a:gd name="T37" fmla="*/ 39 h 78"/>
                  <a:gd name="T38" fmla="*/ 127 w 696"/>
                  <a:gd name="T39" fmla="*/ 39 h 78"/>
                  <a:gd name="T40" fmla="*/ 135 w 696"/>
                  <a:gd name="T41" fmla="*/ 39 h 78"/>
                  <a:gd name="T42" fmla="*/ 143 w 696"/>
                  <a:gd name="T43" fmla="*/ 39 h 78"/>
                  <a:gd name="T44" fmla="*/ 151 w 696"/>
                  <a:gd name="T45" fmla="*/ 39 h 78"/>
                  <a:gd name="T46" fmla="*/ 159 w 696"/>
                  <a:gd name="T47" fmla="*/ 39 h 78"/>
                  <a:gd name="T48" fmla="*/ 166 w 696"/>
                  <a:gd name="T49" fmla="*/ 39 h 78"/>
                  <a:gd name="T50" fmla="*/ 174 w 696"/>
                  <a:gd name="T51" fmla="*/ 39 h 78"/>
                  <a:gd name="T52" fmla="*/ 182 w 696"/>
                  <a:gd name="T53" fmla="*/ 39 h 78"/>
                  <a:gd name="T54" fmla="*/ 191 w 696"/>
                  <a:gd name="T55" fmla="*/ 39 h 78"/>
                  <a:gd name="T56" fmla="*/ 198 w 696"/>
                  <a:gd name="T57" fmla="*/ 39 h 78"/>
                  <a:gd name="T58" fmla="*/ 206 w 696"/>
                  <a:gd name="T59" fmla="*/ 39 h 78"/>
                  <a:gd name="T60" fmla="*/ 214 w 696"/>
                  <a:gd name="T61" fmla="*/ 39 h 78"/>
                  <a:gd name="T62" fmla="*/ 222 w 696"/>
                  <a:gd name="T63" fmla="*/ 39 h 78"/>
                  <a:gd name="T64" fmla="*/ 230 w 696"/>
                  <a:gd name="T65" fmla="*/ 39 h 78"/>
                  <a:gd name="T66" fmla="*/ 238 w 696"/>
                  <a:gd name="T67" fmla="*/ 39 h 78"/>
                  <a:gd name="T68" fmla="*/ 246 w 696"/>
                  <a:gd name="T69" fmla="*/ 39 h 78"/>
                  <a:gd name="T70" fmla="*/ 253 w 696"/>
                  <a:gd name="T71" fmla="*/ 39 h 78"/>
                  <a:gd name="T72" fmla="*/ 261 w 696"/>
                  <a:gd name="T73" fmla="*/ 39 h 78"/>
                  <a:gd name="T74" fmla="*/ 269 w 696"/>
                  <a:gd name="T75" fmla="*/ 39 h 78"/>
                  <a:gd name="T76" fmla="*/ 277 w 696"/>
                  <a:gd name="T77" fmla="*/ 39 h 78"/>
                  <a:gd name="T78" fmla="*/ 285 w 696"/>
                  <a:gd name="T79" fmla="*/ 39 h 78"/>
                  <a:gd name="T80" fmla="*/ 293 w 696"/>
                  <a:gd name="T81" fmla="*/ 39 h 78"/>
                  <a:gd name="T82" fmla="*/ 301 w 696"/>
                  <a:gd name="T83" fmla="*/ 39 h 78"/>
                  <a:gd name="T84" fmla="*/ 309 w 696"/>
                  <a:gd name="T85" fmla="*/ 39 h 78"/>
                  <a:gd name="T86" fmla="*/ 317 w 696"/>
                  <a:gd name="T87" fmla="*/ 39 h 78"/>
                  <a:gd name="T88" fmla="*/ 325 w 696"/>
                  <a:gd name="T89" fmla="*/ 39 h 78"/>
                  <a:gd name="T90" fmla="*/ 332 w 696"/>
                  <a:gd name="T91" fmla="*/ 39 h 78"/>
                  <a:gd name="T92" fmla="*/ 340 w 696"/>
                  <a:gd name="T93" fmla="*/ 39 h 78"/>
                  <a:gd name="T94" fmla="*/ 348 w 696"/>
                  <a:gd name="T95" fmla="*/ 39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8">
                    <a:moveTo>
                      <a:pt x="0" y="14"/>
                    </a:moveTo>
                    <a:lnTo>
                      <a:pt x="16" y="14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30"/>
                    </a:lnTo>
                    <a:lnTo>
                      <a:pt x="111" y="47"/>
                    </a:lnTo>
                    <a:lnTo>
                      <a:pt x="127" y="61"/>
                    </a:lnTo>
                    <a:lnTo>
                      <a:pt x="143" y="78"/>
                    </a:lnTo>
                    <a:lnTo>
                      <a:pt x="159" y="78"/>
                    </a:lnTo>
                    <a:lnTo>
                      <a:pt x="174" y="78"/>
                    </a:lnTo>
                    <a:lnTo>
                      <a:pt x="190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78"/>
                    </a:lnTo>
                    <a:lnTo>
                      <a:pt x="270" y="78"/>
                    </a:lnTo>
                    <a:lnTo>
                      <a:pt x="285" y="78"/>
                    </a:lnTo>
                    <a:lnTo>
                      <a:pt x="301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4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2" y="78"/>
                    </a:lnTo>
                    <a:lnTo>
                      <a:pt x="428" y="78"/>
                    </a:lnTo>
                    <a:lnTo>
                      <a:pt x="443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2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3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3" name="Freeform 135">
                <a:extLst>
                  <a:ext uri="{FF2B5EF4-FFF2-40B4-BE49-F238E27FC236}">
                    <a16:creationId xmlns:a16="http://schemas.microsoft.com/office/drawing/2014/main" id="{F91A7A0D-2D41-4075-93AE-F094764A1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66"/>
                <a:ext cx="339" cy="40"/>
              </a:xfrm>
              <a:custGeom>
                <a:avLst/>
                <a:gdLst>
                  <a:gd name="T0" fmla="*/ 0 w 678"/>
                  <a:gd name="T1" fmla="*/ 9 h 80"/>
                  <a:gd name="T2" fmla="*/ 8 w 678"/>
                  <a:gd name="T3" fmla="*/ 9 h 80"/>
                  <a:gd name="T4" fmla="*/ 16 w 678"/>
                  <a:gd name="T5" fmla="*/ 9 h 80"/>
                  <a:gd name="T6" fmla="*/ 24 w 678"/>
                  <a:gd name="T7" fmla="*/ 0 h 80"/>
                  <a:gd name="T8" fmla="*/ 32 w 678"/>
                  <a:gd name="T9" fmla="*/ 9 h 80"/>
                  <a:gd name="T10" fmla="*/ 32 w 678"/>
                  <a:gd name="T11" fmla="*/ 0 h 80"/>
                  <a:gd name="T12" fmla="*/ 47 w 678"/>
                  <a:gd name="T13" fmla="*/ 0 h 80"/>
                  <a:gd name="T14" fmla="*/ 39 w 678"/>
                  <a:gd name="T15" fmla="*/ 0 h 80"/>
                  <a:gd name="T16" fmla="*/ 47 w 678"/>
                  <a:gd name="T17" fmla="*/ 9 h 80"/>
                  <a:gd name="T18" fmla="*/ 63 w 678"/>
                  <a:gd name="T19" fmla="*/ 24 h 80"/>
                  <a:gd name="T20" fmla="*/ 63 w 678"/>
                  <a:gd name="T21" fmla="*/ 32 h 80"/>
                  <a:gd name="T22" fmla="*/ 71 w 678"/>
                  <a:gd name="T23" fmla="*/ 32 h 80"/>
                  <a:gd name="T24" fmla="*/ 79 w 678"/>
                  <a:gd name="T25" fmla="*/ 40 h 80"/>
                  <a:gd name="T26" fmla="*/ 87 w 678"/>
                  <a:gd name="T27" fmla="*/ 40 h 80"/>
                  <a:gd name="T28" fmla="*/ 95 w 678"/>
                  <a:gd name="T29" fmla="*/ 40 h 80"/>
                  <a:gd name="T30" fmla="*/ 103 w 678"/>
                  <a:gd name="T31" fmla="*/ 40 h 80"/>
                  <a:gd name="T32" fmla="*/ 111 w 678"/>
                  <a:gd name="T33" fmla="*/ 40 h 80"/>
                  <a:gd name="T34" fmla="*/ 118 w 678"/>
                  <a:gd name="T35" fmla="*/ 40 h 80"/>
                  <a:gd name="T36" fmla="*/ 126 w 678"/>
                  <a:gd name="T37" fmla="*/ 40 h 80"/>
                  <a:gd name="T38" fmla="*/ 134 w 678"/>
                  <a:gd name="T39" fmla="*/ 40 h 80"/>
                  <a:gd name="T40" fmla="*/ 143 w 678"/>
                  <a:gd name="T41" fmla="*/ 40 h 80"/>
                  <a:gd name="T42" fmla="*/ 150 w 678"/>
                  <a:gd name="T43" fmla="*/ 40 h 80"/>
                  <a:gd name="T44" fmla="*/ 158 w 678"/>
                  <a:gd name="T45" fmla="*/ 40 h 80"/>
                  <a:gd name="T46" fmla="*/ 166 w 678"/>
                  <a:gd name="T47" fmla="*/ 40 h 80"/>
                  <a:gd name="T48" fmla="*/ 174 w 678"/>
                  <a:gd name="T49" fmla="*/ 40 h 80"/>
                  <a:gd name="T50" fmla="*/ 182 w 678"/>
                  <a:gd name="T51" fmla="*/ 40 h 80"/>
                  <a:gd name="T52" fmla="*/ 190 w 678"/>
                  <a:gd name="T53" fmla="*/ 40 h 80"/>
                  <a:gd name="T54" fmla="*/ 198 w 678"/>
                  <a:gd name="T55" fmla="*/ 40 h 80"/>
                  <a:gd name="T56" fmla="*/ 205 w 678"/>
                  <a:gd name="T57" fmla="*/ 40 h 80"/>
                  <a:gd name="T58" fmla="*/ 213 w 678"/>
                  <a:gd name="T59" fmla="*/ 40 h 80"/>
                  <a:gd name="T60" fmla="*/ 221 w 678"/>
                  <a:gd name="T61" fmla="*/ 40 h 80"/>
                  <a:gd name="T62" fmla="*/ 229 w 678"/>
                  <a:gd name="T63" fmla="*/ 40 h 80"/>
                  <a:gd name="T64" fmla="*/ 237 w 678"/>
                  <a:gd name="T65" fmla="*/ 40 h 80"/>
                  <a:gd name="T66" fmla="*/ 245 w 678"/>
                  <a:gd name="T67" fmla="*/ 40 h 80"/>
                  <a:gd name="T68" fmla="*/ 253 w 678"/>
                  <a:gd name="T69" fmla="*/ 40 h 80"/>
                  <a:gd name="T70" fmla="*/ 261 w 678"/>
                  <a:gd name="T71" fmla="*/ 40 h 80"/>
                  <a:gd name="T72" fmla="*/ 269 w 678"/>
                  <a:gd name="T73" fmla="*/ 40 h 80"/>
                  <a:gd name="T74" fmla="*/ 277 w 678"/>
                  <a:gd name="T75" fmla="*/ 40 h 80"/>
                  <a:gd name="T76" fmla="*/ 284 w 678"/>
                  <a:gd name="T77" fmla="*/ 40 h 80"/>
                  <a:gd name="T78" fmla="*/ 292 w 678"/>
                  <a:gd name="T79" fmla="*/ 40 h 80"/>
                  <a:gd name="T80" fmla="*/ 300 w 678"/>
                  <a:gd name="T81" fmla="*/ 40 h 80"/>
                  <a:gd name="T82" fmla="*/ 308 w 678"/>
                  <a:gd name="T83" fmla="*/ 40 h 80"/>
                  <a:gd name="T84" fmla="*/ 316 w 678"/>
                  <a:gd name="T85" fmla="*/ 40 h 80"/>
                  <a:gd name="T86" fmla="*/ 324 w 678"/>
                  <a:gd name="T87" fmla="*/ 40 h 80"/>
                  <a:gd name="T88" fmla="*/ 332 w 678"/>
                  <a:gd name="T89" fmla="*/ 40 h 80"/>
                  <a:gd name="T90" fmla="*/ 339 w 678"/>
                  <a:gd name="T91" fmla="*/ 4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80">
                    <a:moveTo>
                      <a:pt x="0" y="17"/>
                    </a:moveTo>
                    <a:lnTo>
                      <a:pt x="15" y="17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64" y="17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25" y="48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80"/>
                    </a:lnTo>
                    <a:lnTo>
                      <a:pt x="647" y="80"/>
                    </a:lnTo>
                    <a:lnTo>
                      <a:pt x="664" y="80"/>
                    </a:lnTo>
                    <a:lnTo>
                      <a:pt x="678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4" name="Freeform 136">
                <a:extLst>
                  <a:ext uri="{FF2B5EF4-FFF2-40B4-BE49-F238E27FC236}">
                    <a16:creationId xmlns:a16="http://schemas.microsoft.com/office/drawing/2014/main" id="{490A5C17-7A6A-41C1-AD3E-4A1734FB87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2 h 238"/>
                  <a:gd name="T16" fmla="*/ 55 w 682"/>
                  <a:gd name="T17" fmla="*/ 65 h 238"/>
                  <a:gd name="T18" fmla="*/ 55 w 682"/>
                  <a:gd name="T19" fmla="*/ 48 h 238"/>
                  <a:gd name="T20" fmla="*/ 71 w 682"/>
                  <a:gd name="T21" fmla="*/ 32 h 238"/>
                  <a:gd name="T22" fmla="*/ 71 w 682"/>
                  <a:gd name="T23" fmla="*/ 16 h 238"/>
                  <a:gd name="T24" fmla="*/ 79 w 682"/>
                  <a:gd name="T25" fmla="*/ 16 h 238"/>
                  <a:gd name="T26" fmla="*/ 87 w 682"/>
                  <a:gd name="T27" fmla="*/ 9 h 238"/>
                  <a:gd name="T28" fmla="*/ 95 w 682"/>
                  <a:gd name="T29" fmla="*/ 9 h 238"/>
                  <a:gd name="T30" fmla="*/ 103 w 682"/>
                  <a:gd name="T31" fmla="*/ 9 h 238"/>
                  <a:gd name="T32" fmla="*/ 111 w 682"/>
                  <a:gd name="T33" fmla="*/ 0 h 238"/>
                  <a:gd name="T34" fmla="*/ 111 w 682"/>
                  <a:gd name="T35" fmla="*/ 9 h 238"/>
                  <a:gd name="T36" fmla="*/ 119 w 682"/>
                  <a:gd name="T37" fmla="*/ 0 h 238"/>
                  <a:gd name="T38" fmla="*/ 127 w 682"/>
                  <a:gd name="T39" fmla="*/ 0 h 238"/>
                  <a:gd name="T40" fmla="*/ 134 w 682"/>
                  <a:gd name="T41" fmla="*/ 0 h 238"/>
                  <a:gd name="T42" fmla="*/ 142 w 682"/>
                  <a:gd name="T43" fmla="*/ 0 h 238"/>
                  <a:gd name="T44" fmla="*/ 150 w 682"/>
                  <a:gd name="T45" fmla="*/ 0 h 238"/>
                  <a:gd name="T46" fmla="*/ 158 w 682"/>
                  <a:gd name="T47" fmla="*/ 0 h 238"/>
                  <a:gd name="T48" fmla="*/ 166 w 682"/>
                  <a:gd name="T49" fmla="*/ 0 h 238"/>
                  <a:gd name="T50" fmla="*/ 174 w 682"/>
                  <a:gd name="T51" fmla="*/ 0 h 238"/>
                  <a:gd name="T52" fmla="*/ 182 w 682"/>
                  <a:gd name="T53" fmla="*/ 0 h 238"/>
                  <a:gd name="T54" fmla="*/ 189 w 682"/>
                  <a:gd name="T55" fmla="*/ 0 h 238"/>
                  <a:gd name="T56" fmla="*/ 197 w 682"/>
                  <a:gd name="T57" fmla="*/ 0 h 238"/>
                  <a:gd name="T58" fmla="*/ 205 w 682"/>
                  <a:gd name="T59" fmla="*/ 0 h 238"/>
                  <a:gd name="T60" fmla="*/ 213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43"/>
                    </a:lnTo>
                    <a:lnTo>
                      <a:pt x="111" y="128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0"/>
                    </a:lnTo>
                    <a:lnTo>
                      <a:pt x="222" y="17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5" name="Freeform 137">
                <a:extLst>
                  <a:ext uri="{FF2B5EF4-FFF2-40B4-BE49-F238E27FC236}">
                    <a16:creationId xmlns:a16="http://schemas.microsoft.com/office/drawing/2014/main" id="{03F07ECB-F7BE-42DE-8DDC-1AFC3CC42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34"/>
                <a:ext cx="339" cy="189"/>
              </a:xfrm>
              <a:custGeom>
                <a:avLst/>
                <a:gdLst>
                  <a:gd name="T0" fmla="*/ 0 w 680"/>
                  <a:gd name="T1" fmla="*/ 189 h 379"/>
                  <a:gd name="T2" fmla="*/ 8 w 680"/>
                  <a:gd name="T3" fmla="*/ 189 h 379"/>
                  <a:gd name="T4" fmla="*/ 15 w 680"/>
                  <a:gd name="T5" fmla="*/ 189 h 379"/>
                  <a:gd name="T6" fmla="*/ 24 w 680"/>
                  <a:gd name="T7" fmla="*/ 189 h 379"/>
                  <a:gd name="T8" fmla="*/ 31 w 680"/>
                  <a:gd name="T9" fmla="*/ 189 h 379"/>
                  <a:gd name="T10" fmla="*/ 39 w 680"/>
                  <a:gd name="T11" fmla="*/ 189 h 379"/>
                  <a:gd name="T12" fmla="*/ 47 w 680"/>
                  <a:gd name="T13" fmla="*/ 181 h 379"/>
                  <a:gd name="T14" fmla="*/ 47 w 680"/>
                  <a:gd name="T15" fmla="*/ 149 h 379"/>
                  <a:gd name="T16" fmla="*/ 55 w 680"/>
                  <a:gd name="T17" fmla="*/ 142 h 379"/>
                  <a:gd name="T18" fmla="*/ 55 w 680"/>
                  <a:gd name="T19" fmla="*/ 87 h 379"/>
                  <a:gd name="T20" fmla="*/ 63 w 680"/>
                  <a:gd name="T21" fmla="*/ 79 h 379"/>
                  <a:gd name="T22" fmla="*/ 63 w 680"/>
                  <a:gd name="T23" fmla="*/ 48 h 379"/>
                  <a:gd name="T24" fmla="*/ 71 w 680"/>
                  <a:gd name="T25" fmla="*/ 39 h 379"/>
                  <a:gd name="T26" fmla="*/ 71 w 680"/>
                  <a:gd name="T27" fmla="*/ 23 h 379"/>
                  <a:gd name="T28" fmla="*/ 79 w 680"/>
                  <a:gd name="T29" fmla="*/ 15 h 379"/>
                  <a:gd name="T30" fmla="*/ 87 w 680"/>
                  <a:gd name="T31" fmla="*/ 7 h 379"/>
                  <a:gd name="T32" fmla="*/ 94 w 680"/>
                  <a:gd name="T33" fmla="*/ 7 h 379"/>
                  <a:gd name="T34" fmla="*/ 102 w 680"/>
                  <a:gd name="T35" fmla="*/ 0 h 379"/>
                  <a:gd name="T36" fmla="*/ 110 w 680"/>
                  <a:gd name="T37" fmla="*/ 0 h 379"/>
                  <a:gd name="T38" fmla="*/ 118 w 680"/>
                  <a:gd name="T39" fmla="*/ 0 h 379"/>
                  <a:gd name="T40" fmla="*/ 126 w 680"/>
                  <a:gd name="T41" fmla="*/ 0 h 379"/>
                  <a:gd name="T42" fmla="*/ 135 w 680"/>
                  <a:gd name="T43" fmla="*/ 0 h 379"/>
                  <a:gd name="T44" fmla="*/ 142 w 680"/>
                  <a:gd name="T45" fmla="*/ 0 h 379"/>
                  <a:gd name="T46" fmla="*/ 149 w 680"/>
                  <a:gd name="T47" fmla="*/ 0 h 379"/>
                  <a:gd name="T48" fmla="*/ 158 w 680"/>
                  <a:gd name="T49" fmla="*/ 0 h 379"/>
                  <a:gd name="T50" fmla="*/ 166 w 680"/>
                  <a:gd name="T51" fmla="*/ 0 h 379"/>
                  <a:gd name="T52" fmla="*/ 173 w 680"/>
                  <a:gd name="T53" fmla="*/ 0 h 379"/>
                  <a:gd name="T54" fmla="*/ 181 w 680"/>
                  <a:gd name="T55" fmla="*/ 0 h 379"/>
                  <a:gd name="T56" fmla="*/ 189 w 680"/>
                  <a:gd name="T57" fmla="*/ 0 h 379"/>
                  <a:gd name="T58" fmla="*/ 197 w 680"/>
                  <a:gd name="T59" fmla="*/ 0 h 379"/>
                  <a:gd name="T60" fmla="*/ 204 w 680"/>
                  <a:gd name="T61" fmla="*/ 0 h 379"/>
                  <a:gd name="T62" fmla="*/ 212 w 680"/>
                  <a:gd name="T63" fmla="*/ 7 h 379"/>
                  <a:gd name="T64" fmla="*/ 220 w 680"/>
                  <a:gd name="T65" fmla="*/ 0 h 379"/>
                  <a:gd name="T66" fmla="*/ 220 w 680"/>
                  <a:gd name="T67" fmla="*/ 7 h 379"/>
                  <a:gd name="T68" fmla="*/ 229 w 680"/>
                  <a:gd name="T69" fmla="*/ 7 h 379"/>
                  <a:gd name="T70" fmla="*/ 236 w 680"/>
                  <a:gd name="T71" fmla="*/ 7 h 379"/>
                  <a:gd name="T72" fmla="*/ 245 w 680"/>
                  <a:gd name="T73" fmla="*/ 7 h 379"/>
                  <a:gd name="T74" fmla="*/ 252 w 680"/>
                  <a:gd name="T75" fmla="*/ 7 h 379"/>
                  <a:gd name="T76" fmla="*/ 260 w 680"/>
                  <a:gd name="T77" fmla="*/ 7 h 379"/>
                  <a:gd name="T78" fmla="*/ 268 w 680"/>
                  <a:gd name="T79" fmla="*/ 7 h 379"/>
                  <a:gd name="T80" fmla="*/ 276 w 680"/>
                  <a:gd name="T81" fmla="*/ 7 h 379"/>
                  <a:gd name="T82" fmla="*/ 284 w 680"/>
                  <a:gd name="T83" fmla="*/ 7 h 379"/>
                  <a:gd name="T84" fmla="*/ 291 w 680"/>
                  <a:gd name="T85" fmla="*/ 7 h 379"/>
                  <a:gd name="T86" fmla="*/ 300 w 680"/>
                  <a:gd name="T87" fmla="*/ 15 h 379"/>
                  <a:gd name="T88" fmla="*/ 315 w 680"/>
                  <a:gd name="T89" fmla="*/ 15 h 379"/>
                  <a:gd name="T90" fmla="*/ 307 w 680"/>
                  <a:gd name="T91" fmla="*/ 15 h 379"/>
                  <a:gd name="T92" fmla="*/ 315 w 680"/>
                  <a:gd name="T93" fmla="*/ 15 h 379"/>
                  <a:gd name="T94" fmla="*/ 323 w 680"/>
                  <a:gd name="T95" fmla="*/ 15 h 379"/>
                  <a:gd name="T96" fmla="*/ 331 w 680"/>
                  <a:gd name="T97" fmla="*/ 15 h 379"/>
                  <a:gd name="T98" fmla="*/ 339 w 680"/>
                  <a:gd name="T99" fmla="*/ 15 h 37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79">
                    <a:moveTo>
                      <a:pt x="0" y="379"/>
                    </a:moveTo>
                    <a:lnTo>
                      <a:pt x="16" y="379"/>
                    </a:lnTo>
                    <a:lnTo>
                      <a:pt x="31" y="379"/>
                    </a:lnTo>
                    <a:lnTo>
                      <a:pt x="49" y="379"/>
                    </a:lnTo>
                    <a:lnTo>
                      <a:pt x="63" y="379"/>
                    </a:lnTo>
                    <a:lnTo>
                      <a:pt x="78" y="379"/>
                    </a:lnTo>
                    <a:lnTo>
                      <a:pt x="94" y="363"/>
                    </a:lnTo>
                    <a:lnTo>
                      <a:pt x="94" y="299"/>
                    </a:lnTo>
                    <a:lnTo>
                      <a:pt x="111" y="284"/>
                    </a:lnTo>
                    <a:lnTo>
                      <a:pt x="111" y="174"/>
                    </a:lnTo>
                    <a:lnTo>
                      <a:pt x="127" y="158"/>
                    </a:lnTo>
                    <a:lnTo>
                      <a:pt x="127" y="96"/>
                    </a:lnTo>
                    <a:lnTo>
                      <a:pt x="142" y="78"/>
                    </a:lnTo>
                    <a:lnTo>
                      <a:pt x="142" y="47"/>
                    </a:lnTo>
                    <a:lnTo>
                      <a:pt x="159" y="31"/>
                    </a:lnTo>
                    <a:lnTo>
                      <a:pt x="174" y="15"/>
                    </a:lnTo>
                    <a:lnTo>
                      <a:pt x="189" y="15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15"/>
                    </a:lnTo>
                    <a:lnTo>
                      <a:pt x="442" y="0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4" y="15"/>
                    </a:lnTo>
                    <a:lnTo>
                      <a:pt x="602" y="31"/>
                    </a:lnTo>
                    <a:lnTo>
                      <a:pt x="631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80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6" name="Freeform 138">
                <a:extLst>
                  <a:ext uri="{FF2B5EF4-FFF2-40B4-BE49-F238E27FC236}">
                    <a16:creationId xmlns:a16="http://schemas.microsoft.com/office/drawing/2014/main" id="{F96F99B3-2B50-4D78-B7F1-74AF85CE6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79"/>
                <a:ext cx="348" cy="142"/>
              </a:xfrm>
              <a:custGeom>
                <a:avLst/>
                <a:gdLst>
                  <a:gd name="T0" fmla="*/ 0 w 696"/>
                  <a:gd name="T1" fmla="*/ 135 h 285"/>
                  <a:gd name="T2" fmla="*/ 9 w 696"/>
                  <a:gd name="T3" fmla="*/ 142 h 285"/>
                  <a:gd name="T4" fmla="*/ 9 w 696"/>
                  <a:gd name="T5" fmla="*/ 135 h 285"/>
                  <a:gd name="T6" fmla="*/ 9 w 696"/>
                  <a:gd name="T7" fmla="*/ 142 h 285"/>
                  <a:gd name="T8" fmla="*/ 25 w 696"/>
                  <a:gd name="T9" fmla="*/ 142 h 285"/>
                  <a:gd name="T10" fmla="*/ 32 w 696"/>
                  <a:gd name="T11" fmla="*/ 142 h 285"/>
                  <a:gd name="T12" fmla="*/ 41 w 696"/>
                  <a:gd name="T13" fmla="*/ 142 h 285"/>
                  <a:gd name="T14" fmla="*/ 48 w 696"/>
                  <a:gd name="T15" fmla="*/ 135 h 285"/>
                  <a:gd name="T16" fmla="*/ 48 w 696"/>
                  <a:gd name="T17" fmla="*/ 87 h 285"/>
                  <a:gd name="T18" fmla="*/ 56 w 696"/>
                  <a:gd name="T19" fmla="*/ 80 h 285"/>
                  <a:gd name="T20" fmla="*/ 56 w 696"/>
                  <a:gd name="T21" fmla="*/ 32 h 285"/>
                  <a:gd name="T22" fmla="*/ 64 w 696"/>
                  <a:gd name="T23" fmla="*/ 24 h 285"/>
                  <a:gd name="T24" fmla="*/ 64 w 696"/>
                  <a:gd name="T25" fmla="*/ 8 h 285"/>
                  <a:gd name="T26" fmla="*/ 72 w 696"/>
                  <a:gd name="T27" fmla="*/ 0 h 285"/>
                  <a:gd name="T28" fmla="*/ 80 w 696"/>
                  <a:gd name="T29" fmla="*/ 0 h 285"/>
                  <a:gd name="T30" fmla="*/ 87 w 696"/>
                  <a:gd name="T31" fmla="*/ 0 h 285"/>
                  <a:gd name="T32" fmla="*/ 96 w 696"/>
                  <a:gd name="T33" fmla="*/ 0 h 285"/>
                  <a:gd name="T34" fmla="*/ 104 w 696"/>
                  <a:gd name="T35" fmla="*/ 8 h 285"/>
                  <a:gd name="T36" fmla="*/ 111 w 696"/>
                  <a:gd name="T37" fmla="*/ 8 h 285"/>
                  <a:gd name="T38" fmla="*/ 119 w 696"/>
                  <a:gd name="T39" fmla="*/ 8 h 285"/>
                  <a:gd name="T40" fmla="*/ 127 w 696"/>
                  <a:gd name="T41" fmla="*/ 8 h 285"/>
                  <a:gd name="T42" fmla="*/ 135 w 696"/>
                  <a:gd name="T43" fmla="*/ 15 h 285"/>
                  <a:gd name="T44" fmla="*/ 135 w 696"/>
                  <a:gd name="T45" fmla="*/ 8 h 285"/>
                  <a:gd name="T46" fmla="*/ 143 w 696"/>
                  <a:gd name="T47" fmla="*/ 15 h 285"/>
                  <a:gd name="T48" fmla="*/ 143 w 696"/>
                  <a:gd name="T49" fmla="*/ 8 h 285"/>
                  <a:gd name="T50" fmla="*/ 143 w 696"/>
                  <a:gd name="T51" fmla="*/ 15 h 285"/>
                  <a:gd name="T52" fmla="*/ 152 w 696"/>
                  <a:gd name="T53" fmla="*/ 15 h 285"/>
                  <a:gd name="T54" fmla="*/ 159 w 696"/>
                  <a:gd name="T55" fmla="*/ 15 h 285"/>
                  <a:gd name="T56" fmla="*/ 166 w 696"/>
                  <a:gd name="T57" fmla="*/ 15 h 285"/>
                  <a:gd name="T58" fmla="*/ 174 w 696"/>
                  <a:gd name="T59" fmla="*/ 15 h 285"/>
                  <a:gd name="T60" fmla="*/ 183 w 696"/>
                  <a:gd name="T61" fmla="*/ 24 h 285"/>
                  <a:gd name="T62" fmla="*/ 191 w 696"/>
                  <a:gd name="T63" fmla="*/ 15 h 285"/>
                  <a:gd name="T64" fmla="*/ 191 w 696"/>
                  <a:gd name="T65" fmla="*/ 24 h 285"/>
                  <a:gd name="T66" fmla="*/ 198 w 696"/>
                  <a:gd name="T67" fmla="*/ 15 h 285"/>
                  <a:gd name="T68" fmla="*/ 198 w 696"/>
                  <a:gd name="T69" fmla="*/ 24 h 285"/>
                  <a:gd name="T70" fmla="*/ 207 w 696"/>
                  <a:gd name="T71" fmla="*/ 15 h 285"/>
                  <a:gd name="T72" fmla="*/ 207 w 696"/>
                  <a:gd name="T73" fmla="*/ 24 h 285"/>
                  <a:gd name="T74" fmla="*/ 207 w 696"/>
                  <a:gd name="T75" fmla="*/ 15 h 285"/>
                  <a:gd name="T76" fmla="*/ 214 w 696"/>
                  <a:gd name="T77" fmla="*/ 24 h 285"/>
                  <a:gd name="T78" fmla="*/ 222 w 696"/>
                  <a:gd name="T79" fmla="*/ 24 h 285"/>
                  <a:gd name="T80" fmla="*/ 230 w 696"/>
                  <a:gd name="T81" fmla="*/ 24 h 285"/>
                  <a:gd name="T82" fmla="*/ 238 w 696"/>
                  <a:gd name="T83" fmla="*/ 24 h 285"/>
                  <a:gd name="T84" fmla="*/ 246 w 696"/>
                  <a:gd name="T85" fmla="*/ 24 h 285"/>
                  <a:gd name="T86" fmla="*/ 253 w 696"/>
                  <a:gd name="T87" fmla="*/ 24 h 285"/>
                  <a:gd name="T88" fmla="*/ 262 w 696"/>
                  <a:gd name="T89" fmla="*/ 24 h 285"/>
                  <a:gd name="T90" fmla="*/ 269 w 696"/>
                  <a:gd name="T91" fmla="*/ 24 h 285"/>
                  <a:gd name="T92" fmla="*/ 277 w 696"/>
                  <a:gd name="T93" fmla="*/ 24 h 285"/>
                  <a:gd name="T94" fmla="*/ 285 w 696"/>
                  <a:gd name="T95" fmla="*/ 24 h 285"/>
                  <a:gd name="T96" fmla="*/ 293 w 696"/>
                  <a:gd name="T97" fmla="*/ 24 h 285"/>
                  <a:gd name="T98" fmla="*/ 301 w 696"/>
                  <a:gd name="T99" fmla="*/ 24 h 285"/>
                  <a:gd name="T100" fmla="*/ 309 w 696"/>
                  <a:gd name="T101" fmla="*/ 24 h 285"/>
                  <a:gd name="T102" fmla="*/ 317 w 696"/>
                  <a:gd name="T103" fmla="*/ 24 h 285"/>
                  <a:gd name="T104" fmla="*/ 325 w 696"/>
                  <a:gd name="T105" fmla="*/ 24 h 285"/>
                  <a:gd name="T106" fmla="*/ 332 w 696"/>
                  <a:gd name="T107" fmla="*/ 24 h 285"/>
                  <a:gd name="T108" fmla="*/ 340 w 696"/>
                  <a:gd name="T109" fmla="*/ 24 h 285"/>
                  <a:gd name="T110" fmla="*/ 348 w 696"/>
                  <a:gd name="T111" fmla="*/ 24 h 2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285">
                    <a:moveTo>
                      <a:pt x="0" y="270"/>
                    </a:moveTo>
                    <a:lnTo>
                      <a:pt x="17" y="285"/>
                    </a:lnTo>
                    <a:lnTo>
                      <a:pt x="17" y="270"/>
                    </a:lnTo>
                    <a:lnTo>
                      <a:pt x="17" y="285"/>
                    </a:lnTo>
                    <a:lnTo>
                      <a:pt x="49" y="285"/>
                    </a:lnTo>
                    <a:lnTo>
                      <a:pt x="64" y="285"/>
                    </a:lnTo>
                    <a:lnTo>
                      <a:pt x="81" y="285"/>
                    </a:lnTo>
                    <a:lnTo>
                      <a:pt x="96" y="270"/>
                    </a:lnTo>
                    <a:lnTo>
                      <a:pt x="96" y="174"/>
                    </a:lnTo>
                    <a:lnTo>
                      <a:pt x="111" y="160"/>
                    </a:lnTo>
                    <a:lnTo>
                      <a:pt x="111" y="64"/>
                    </a:lnTo>
                    <a:lnTo>
                      <a:pt x="127" y="49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31"/>
                    </a:lnTo>
                    <a:lnTo>
                      <a:pt x="270" y="17"/>
                    </a:lnTo>
                    <a:lnTo>
                      <a:pt x="285" y="31"/>
                    </a:lnTo>
                    <a:lnTo>
                      <a:pt x="285" y="17"/>
                    </a:lnTo>
                    <a:lnTo>
                      <a:pt x="285" y="31"/>
                    </a:lnTo>
                    <a:lnTo>
                      <a:pt x="303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5" y="49"/>
                    </a:lnTo>
                    <a:lnTo>
                      <a:pt x="381" y="31"/>
                    </a:lnTo>
                    <a:lnTo>
                      <a:pt x="381" y="49"/>
                    </a:lnTo>
                    <a:lnTo>
                      <a:pt x="395" y="31"/>
                    </a:lnTo>
                    <a:lnTo>
                      <a:pt x="395" y="49"/>
                    </a:lnTo>
                    <a:lnTo>
                      <a:pt x="413" y="31"/>
                    </a:lnTo>
                    <a:lnTo>
                      <a:pt x="413" y="49"/>
                    </a:lnTo>
                    <a:lnTo>
                      <a:pt x="413" y="31"/>
                    </a:lnTo>
                    <a:lnTo>
                      <a:pt x="428" y="49"/>
                    </a:lnTo>
                    <a:lnTo>
                      <a:pt x="443" y="49"/>
                    </a:lnTo>
                    <a:lnTo>
                      <a:pt x="459" y="49"/>
                    </a:lnTo>
                    <a:lnTo>
                      <a:pt x="475" y="49"/>
                    </a:lnTo>
                    <a:lnTo>
                      <a:pt x="491" y="49"/>
                    </a:lnTo>
                    <a:lnTo>
                      <a:pt x="506" y="49"/>
                    </a:lnTo>
                    <a:lnTo>
                      <a:pt x="524" y="49"/>
                    </a:lnTo>
                    <a:lnTo>
                      <a:pt x="538" y="49"/>
                    </a:lnTo>
                    <a:lnTo>
                      <a:pt x="553" y="49"/>
                    </a:lnTo>
                    <a:lnTo>
                      <a:pt x="569" y="49"/>
                    </a:lnTo>
                    <a:lnTo>
                      <a:pt x="586" y="49"/>
                    </a:lnTo>
                    <a:lnTo>
                      <a:pt x="602" y="49"/>
                    </a:lnTo>
                    <a:lnTo>
                      <a:pt x="617" y="49"/>
                    </a:lnTo>
                    <a:lnTo>
                      <a:pt x="634" y="49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7" name="Freeform 139">
                <a:extLst>
                  <a:ext uri="{FF2B5EF4-FFF2-40B4-BE49-F238E27FC236}">
                    <a16:creationId xmlns:a16="http://schemas.microsoft.com/office/drawing/2014/main" id="{18D1D965-82C2-4E4A-A2C5-4B50F1A285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13"/>
                <a:ext cx="339" cy="166"/>
              </a:xfrm>
              <a:custGeom>
                <a:avLst/>
                <a:gdLst>
                  <a:gd name="T0" fmla="*/ 0 w 678"/>
                  <a:gd name="T1" fmla="*/ 166 h 331"/>
                  <a:gd name="T2" fmla="*/ 8 w 678"/>
                  <a:gd name="T3" fmla="*/ 166 h 331"/>
                  <a:gd name="T4" fmla="*/ 16 w 678"/>
                  <a:gd name="T5" fmla="*/ 166 h 331"/>
                  <a:gd name="T6" fmla="*/ 24 w 678"/>
                  <a:gd name="T7" fmla="*/ 166 h 331"/>
                  <a:gd name="T8" fmla="*/ 32 w 678"/>
                  <a:gd name="T9" fmla="*/ 166 h 331"/>
                  <a:gd name="T10" fmla="*/ 39 w 678"/>
                  <a:gd name="T11" fmla="*/ 158 h 331"/>
                  <a:gd name="T12" fmla="*/ 39 w 678"/>
                  <a:gd name="T13" fmla="*/ 134 h 331"/>
                  <a:gd name="T14" fmla="*/ 47 w 678"/>
                  <a:gd name="T15" fmla="*/ 126 h 331"/>
                  <a:gd name="T16" fmla="*/ 47 w 678"/>
                  <a:gd name="T17" fmla="*/ 71 h 331"/>
                  <a:gd name="T18" fmla="*/ 56 w 678"/>
                  <a:gd name="T19" fmla="*/ 63 h 331"/>
                  <a:gd name="T20" fmla="*/ 56 w 678"/>
                  <a:gd name="T21" fmla="*/ 39 h 331"/>
                  <a:gd name="T22" fmla="*/ 63 w 678"/>
                  <a:gd name="T23" fmla="*/ 32 h 331"/>
                  <a:gd name="T24" fmla="*/ 63 w 678"/>
                  <a:gd name="T25" fmla="*/ 24 h 331"/>
                  <a:gd name="T26" fmla="*/ 79 w 678"/>
                  <a:gd name="T27" fmla="*/ 8 h 331"/>
                  <a:gd name="T28" fmla="*/ 71 w 678"/>
                  <a:gd name="T29" fmla="*/ 8 h 331"/>
                  <a:gd name="T30" fmla="*/ 79 w 678"/>
                  <a:gd name="T31" fmla="*/ 8 h 331"/>
                  <a:gd name="T32" fmla="*/ 87 w 678"/>
                  <a:gd name="T33" fmla="*/ 8 h 331"/>
                  <a:gd name="T34" fmla="*/ 95 w 678"/>
                  <a:gd name="T35" fmla="*/ 0 h 331"/>
                  <a:gd name="T36" fmla="*/ 103 w 678"/>
                  <a:gd name="T37" fmla="*/ 0 h 331"/>
                  <a:gd name="T38" fmla="*/ 111 w 678"/>
                  <a:gd name="T39" fmla="*/ 0 h 331"/>
                  <a:gd name="T40" fmla="*/ 118 w 678"/>
                  <a:gd name="T41" fmla="*/ 0 h 331"/>
                  <a:gd name="T42" fmla="*/ 126 w 678"/>
                  <a:gd name="T43" fmla="*/ 0 h 331"/>
                  <a:gd name="T44" fmla="*/ 134 w 678"/>
                  <a:gd name="T45" fmla="*/ 0 h 331"/>
                  <a:gd name="T46" fmla="*/ 143 w 678"/>
                  <a:gd name="T47" fmla="*/ 0 h 331"/>
                  <a:gd name="T48" fmla="*/ 150 w 678"/>
                  <a:gd name="T49" fmla="*/ 0 h 331"/>
                  <a:gd name="T50" fmla="*/ 158 w 678"/>
                  <a:gd name="T51" fmla="*/ 0 h 331"/>
                  <a:gd name="T52" fmla="*/ 166 w 678"/>
                  <a:gd name="T53" fmla="*/ 0 h 331"/>
                  <a:gd name="T54" fmla="*/ 174 w 678"/>
                  <a:gd name="T55" fmla="*/ 0 h 331"/>
                  <a:gd name="T56" fmla="*/ 182 w 678"/>
                  <a:gd name="T57" fmla="*/ 0 h 331"/>
                  <a:gd name="T58" fmla="*/ 190 w 678"/>
                  <a:gd name="T59" fmla="*/ 0 h 331"/>
                  <a:gd name="T60" fmla="*/ 198 w 678"/>
                  <a:gd name="T61" fmla="*/ 0 h 331"/>
                  <a:gd name="T62" fmla="*/ 213 w 678"/>
                  <a:gd name="T63" fmla="*/ 0 h 331"/>
                  <a:gd name="T64" fmla="*/ 221 w 678"/>
                  <a:gd name="T65" fmla="*/ 0 h 331"/>
                  <a:gd name="T66" fmla="*/ 229 w 678"/>
                  <a:gd name="T67" fmla="*/ 0 h 331"/>
                  <a:gd name="T68" fmla="*/ 237 w 678"/>
                  <a:gd name="T69" fmla="*/ 0 h 331"/>
                  <a:gd name="T70" fmla="*/ 245 w 678"/>
                  <a:gd name="T71" fmla="*/ 0 h 331"/>
                  <a:gd name="T72" fmla="*/ 253 w 678"/>
                  <a:gd name="T73" fmla="*/ 8 h 331"/>
                  <a:gd name="T74" fmla="*/ 253 w 678"/>
                  <a:gd name="T75" fmla="*/ 0 h 331"/>
                  <a:gd name="T76" fmla="*/ 253 w 678"/>
                  <a:gd name="T77" fmla="*/ 8 h 331"/>
                  <a:gd name="T78" fmla="*/ 269 w 678"/>
                  <a:gd name="T79" fmla="*/ 8 h 331"/>
                  <a:gd name="T80" fmla="*/ 284 w 678"/>
                  <a:gd name="T81" fmla="*/ 8 h 331"/>
                  <a:gd name="T82" fmla="*/ 292 w 678"/>
                  <a:gd name="T83" fmla="*/ 8 h 331"/>
                  <a:gd name="T84" fmla="*/ 300 w 678"/>
                  <a:gd name="T85" fmla="*/ 8 h 331"/>
                  <a:gd name="T86" fmla="*/ 308 w 678"/>
                  <a:gd name="T87" fmla="*/ 8 h 331"/>
                  <a:gd name="T88" fmla="*/ 316 w 678"/>
                  <a:gd name="T89" fmla="*/ 8 h 331"/>
                  <a:gd name="T90" fmla="*/ 324 w 678"/>
                  <a:gd name="T91" fmla="*/ 8 h 331"/>
                  <a:gd name="T92" fmla="*/ 332 w 678"/>
                  <a:gd name="T93" fmla="*/ 8 h 331"/>
                  <a:gd name="T94" fmla="*/ 339 w 678"/>
                  <a:gd name="T95" fmla="*/ 8 h 33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331">
                    <a:moveTo>
                      <a:pt x="0" y="331"/>
                    </a:moveTo>
                    <a:lnTo>
                      <a:pt x="15" y="331"/>
                    </a:lnTo>
                    <a:lnTo>
                      <a:pt x="31" y="331"/>
                    </a:lnTo>
                    <a:lnTo>
                      <a:pt x="47" y="331"/>
                    </a:lnTo>
                    <a:lnTo>
                      <a:pt x="63" y="331"/>
                    </a:lnTo>
                    <a:lnTo>
                      <a:pt x="78" y="315"/>
                    </a:lnTo>
                    <a:lnTo>
                      <a:pt x="78" y="268"/>
                    </a:lnTo>
                    <a:lnTo>
                      <a:pt x="94" y="252"/>
                    </a:lnTo>
                    <a:lnTo>
                      <a:pt x="94" y="141"/>
                    </a:lnTo>
                    <a:lnTo>
                      <a:pt x="111" y="126"/>
                    </a:lnTo>
                    <a:lnTo>
                      <a:pt x="111" y="78"/>
                    </a:lnTo>
                    <a:lnTo>
                      <a:pt x="125" y="63"/>
                    </a:lnTo>
                    <a:lnTo>
                      <a:pt x="125" y="47"/>
                    </a:lnTo>
                    <a:lnTo>
                      <a:pt x="158" y="16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06" y="16"/>
                    </a:lnTo>
                    <a:lnTo>
                      <a:pt x="537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16"/>
                    </a:lnTo>
                    <a:lnTo>
                      <a:pt x="678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8" name="Freeform 140">
                <a:extLst>
                  <a:ext uri="{FF2B5EF4-FFF2-40B4-BE49-F238E27FC236}">
                    <a16:creationId xmlns:a16="http://schemas.microsoft.com/office/drawing/2014/main" id="{22ADFD58-223C-4137-9B77-9E0D828A28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205"/>
              </a:xfrm>
              <a:custGeom>
                <a:avLst/>
                <a:gdLst>
                  <a:gd name="T0" fmla="*/ 0 w 680"/>
                  <a:gd name="T1" fmla="*/ 8 h 411"/>
                  <a:gd name="T2" fmla="*/ 8 w 680"/>
                  <a:gd name="T3" fmla="*/ 0 h 411"/>
                  <a:gd name="T4" fmla="*/ 16 w 680"/>
                  <a:gd name="T5" fmla="*/ 8 h 411"/>
                  <a:gd name="T6" fmla="*/ 16 w 680"/>
                  <a:gd name="T7" fmla="*/ 0 h 411"/>
                  <a:gd name="T8" fmla="*/ 23 w 680"/>
                  <a:gd name="T9" fmla="*/ 0 h 411"/>
                  <a:gd name="T10" fmla="*/ 40 w 680"/>
                  <a:gd name="T11" fmla="*/ 0 h 411"/>
                  <a:gd name="T12" fmla="*/ 32 w 680"/>
                  <a:gd name="T13" fmla="*/ 0 h 411"/>
                  <a:gd name="T14" fmla="*/ 40 w 680"/>
                  <a:gd name="T15" fmla="*/ 31 h 411"/>
                  <a:gd name="T16" fmla="*/ 48 w 680"/>
                  <a:gd name="T17" fmla="*/ 40 h 411"/>
                  <a:gd name="T18" fmla="*/ 48 w 680"/>
                  <a:gd name="T19" fmla="*/ 118 h 411"/>
                  <a:gd name="T20" fmla="*/ 55 w 680"/>
                  <a:gd name="T21" fmla="*/ 127 h 411"/>
                  <a:gd name="T22" fmla="*/ 55 w 680"/>
                  <a:gd name="T23" fmla="*/ 166 h 411"/>
                  <a:gd name="T24" fmla="*/ 71 w 680"/>
                  <a:gd name="T25" fmla="*/ 182 h 411"/>
                  <a:gd name="T26" fmla="*/ 71 w 680"/>
                  <a:gd name="T27" fmla="*/ 197 h 411"/>
                  <a:gd name="T28" fmla="*/ 79 w 680"/>
                  <a:gd name="T29" fmla="*/ 205 h 411"/>
                  <a:gd name="T30" fmla="*/ 87 w 680"/>
                  <a:gd name="T31" fmla="*/ 205 h 411"/>
                  <a:gd name="T32" fmla="*/ 95 w 680"/>
                  <a:gd name="T33" fmla="*/ 205 h 411"/>
                  <a:gd name="T34" fmla="*/ 103 w 680"/>
                  <a:gd name="T35" fmla="*/ 205 h 411"/>
                  <a:gd name="T36" fmla="*/ 110 w 680"/>
                  <a:gd name="T37" fmla="*/ 205 h 411"/>
                  <a:gd name="T38" fmla="*/ 119 w 680"/>
                  <a:gd name="T39" fmla="*/ 205 h 411"/>
                  <a:gd name="T40" fmla="*/ 127 w 680"/>
                  <a:gd name="T41" fmla="*/ 205 h 411"/>
                  <a:gd name="T42" fmla="*/ 134 w 680"/>
                  <a:gd name="T43" fmla="*/ 205 h 411"/>
                  <a:gd name="T44" fmla="*/ 142 w 680"/>
                  <a:gd name="T45" fmla="*/ 205 h 411"/>
                  <a:gd name="T46" fmla="*/ 150 w 680"/>
                  <a:gd name="T47" fmla="*/ 205 h 411"/>
                  <a:gd name="T48" fmla="*/ 158 w 680"/>
                  <a:gd name="T49" fmla="*/ 205 h 411"/>
                  <a:gd name="T50" fmla="*/ 166 w 680"/>
                  <a:gd name="T51" fmla="*/ 205 h 411"/>
                  <a:gd name="T52" fmla="*/ 173 w 680"/>
                  <a:gd name="T53" fmla="*/ 205 h 411"/>
                  <a:gd name="T54" fmla="*/ 181 w 680"/>
                  <a:gd name="T55" fmla="*/ 205 h 411"/>
                  <a:gd name="T56" fmla="*/ 189 w 680"/>
                  <a:gd name="T57" fmla="*/ 205 h 411"/>
                  <a:gd name="T58" fmla="*/ 197 w 680"/>
                  <a:gd name="T59" fmla="*/ 205 h 411"/>
                  <a:gd name="T60" fmla="*/ 205 w 680"/>
                  <a:gd name="T61" fmla="*/ 205 h 411"/>
                  <a:gd name="T62" fmla="*/ 213 w 680"/>
                  <a:gd name="T63" fmla="*/ 205 h 411"/>
                  <a:gd name="T64" fmla="*/ 221 w 680"/>
                  <a:gd name="T65" fmla="*/ 205 h 411"/>
                  <a:gd name="T66" fmla="*/ 229 w 680"/>
                  <a:gd name="T67" fmla="*/ 205 h 411"/>
                  <a:gd name="T68" fmla="*/ 237 w 680"/>
                  <a:gd name="T69" fmla="*/ 205 h 411"/>
                  <a:gd name="T70" fmla="*/ 244 w 680"/>
                  <a:gd name="T71" fmla="*/ 205 h 411"/>
                  <a:gd name="T72" fmla="*/ 252 w 680"/>
                  <a:gd name="T73" fmla="*/ 205 h 411"/>
                  <a:gd name="T74" fmla="*/ 260 w 680"/>
                  <a:gd name="T75" fmla="*/ 205 h 411"/>
                  <a:gd name="T76" fmla="*/ 268 w 680"/>
                  <a:gd name="T77" fmla="*/ 205 h 411"/>
                  <a:gd name="T78" fmla="*/ 276 w 680"/>
                  <a:gd name="T79" fmla="*/ 205 h 411"/>
                  <a:gd name="T80" fmla="*/ 292 w 680"/>
                  <a:gd name="T81" fmla="*/ 205 h 411"/>
                  <a:gd name="T82" fmla="*/ 299 w 680"/>
                  <a:gd name="T83" fmla="*/ 197 h 411"/>
                  <a:gd name="T84" fmla="*/ 308 w 680"/>
                  <a:gd name="T85" fmla="*/ 197 h 411"/>
                  <a:gd name="T86" fmla="*/ 316 w 680"/>
                  <a:gd name="T87" fmla="*/ 197 h 411"/>
                  <a:gd name="T88" fmla="*/ 324 w 680"/>
                  <a:gd name="T89" fmla="*/ 197 h 411"/>
                  <a:gd name="T90" fmla="*/ 331 w 680"/>
                  <a:gd name="T91" fmla="*/ 197 h 411"/>
                  <a:gd name="T92" fmla="*/ 339 w 680"/>
                  <a:gd name="T93" fmla="*/ 197 h 4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411">
                    <a:moveTo>
                      <a:pt x="0" y="16"/>
                    </a:moveTo>
                    <a:lnTo>
                      <a:pt x="16" y="0"/>
                    </a:lnTo>
                    <a:lnTo>
                      <a:pt x="33" y="16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80" y="0"/>
                    </a:lnTo>
                    <a:lnTo>
                      <a:pt x="64" y="0"/>
                    </a:lnTo>
                    <a:lnTo>
                      <a:pt x="80" y="63"/>
                    </a:lnTo>
                    <a:lnTo>
                      <a:pt x="96" y="80"/>
                    </a:lnTo>
                    <a:lnTo>
                      <a:pt x="96" y="237"/>
                    </a:lnTo>
                    <a:lnTo>
                      <a:pt x="111" y="254"/>
                    </a:lnTo>
                    <a:lnTo>
                      <a:pt x="111" y="332"/>
                    </a:lnTo>
                    <a:lnTo>
                      <a:pt x="143" y="364"/>
                    </a:lnTo>
                    <a:lnTo>
                      <a:pt x="143" y="395"/>
                    </a:lnTo>
                    <a:lnTo>
                      <a:pt x="158" y="411"/>
                    </a:lnTo>
                    <a:lnTo>
                      <a:pt x="174" y="411"/>
                    </a:lnTo>
                    <a:lnTo>
                      <a:pt x="190" y="411"/>
                    </a:lnTo>
                    <a:lnTo>
                      <a:pt x="207" y="411"/>
                    </a:lnTo>
                    <a:lnTo>
                      <a:pt x="221" y="411"/>
                    </a:lnTo>
                    <a:lnTo>
                      <a:pt x="238" y="411"/>
                    </a:lnTo>
                    <a:lnTo>
                      <a:pt x="254" y="411"/>
                    </a:lnTo>
                    <a:lnTo>
                      <a:pt x="269" y="411"/>
                    </a:lnTo>
                    <a:lnTo>
                      <a:pt x="285" y="411"/>
                    </a:lnTo>
                    <a:lnTo>
                      <a:pt x="301" y="411"/>
                    </a:lnTo>
                    <a:lnTo>
                      <a:pt x="317" y="411"/>
                    </a:lnTo>
                    <a:lnTo>
                      <a:pt x="332" y="411"/>
                    </a:lnTo>
                    <a:lnTo>
                      <a:pt x="348" y="411"/>
                    </a:lnTo>
                    <a:lnTo>
                      <a:pt x="364" y="411"/>
                    </a:lnTo>
                    <a:lnTo>
                      <a:pt x="379" y="411"/>
                    </a:lnTo>
                    <a:lnTo>
                      <a:pt x="395" y="411"/>
                    </a:lnTo>
                    <a:lnTo>
                      <a:pt x="412" y="411"/>
                    </a:lnTo>
                    <a:lnTo>
                      <a:pt x="428" y="411"/>
                    </a:lnTo>
                    <a:lnTo>
                      <a:pt x="443" y="411"/>
                    </a:lnTo>
                    <a:lnTo>
                      <a:pt x="459" y="411"/>
                    </a:lnTo>
                    <a:lnTo>
                      <a:pt x="475" y="411"/>
                    </a:lnTo>
                    <a:lnTo>
                      <a:pt x="490" y="411"/>
                    </a:lnTo>
                    <a:lnTo>
                      <a:pt x="506" y="411"/>
                    </a:lnTo>
                    <a:lnTo>
                      <a:pt x="522" y="411"/>
                    </a:lnTo>
                    <a:lnTo>
                      <a:pt x="538" y="411"/>
                    </a:lnTo>
                    <a:lnTo>
                      <a:pt x="553" y="411"/>
                    </a:lnTo>
                    <a:lnTo>
                      <a:pt x="586" y="411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95"/>
                    </a:lnTo>
                    <a:lnTo>
                      <a:pt x="680" y="3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19" name="Freeform 141">
                <a:extLst>
                  <a:ext uri="{FF2B5EF4-FFF2-40B4-BE49-F238E27FC236}">
                    <a16:creationId xmlns:a16="http://schemas.microsoft.com/office/drawing/2014/main" id="{FF231EE3-79E9-43D8-9708-9645A254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0"/>
                <a:ext cx="340" cy="221"/>
              </a:xfrm>
              <a:custGeom>
                <a:avLst/>
                <a:gdLst>
                  <a:gd name="T0" fmla="*/ 0 w 680"/>
                  <a:gd name="T1" fmla="*/ 0 h 443"/>
                  <a:gd name="T2" fmla="*/ 8 w 680"/>
                  <a:gd name="T3" fmla="*/ 0 h 443"/>
                  <a:gd name="T4" fmla="*/ 16 w 680"/>
                  <a:gd name="T5" fmla="*/ 0 h 443"/>
                  <a:gd name="T6" fmla="*/ 24 w 680"/>
                  <a:gd name="T7" fmla="*/ 0 h 443"/>
                  <a:gd name="T8" fmla="*/ 32 w 680"/>
                  <a:gd name="T9" fmla="*/ 0 h 443"/>
                  <a:gd name="T10" fmla="*/ 39 w 680"/>
                  <a:gd name="T11" fmla="*/ 7 h 443"/>
                  <a:gd name="T12" fmla="*/ 47 w 680"/>
                  <a:gd name="T13" fmla="*/ 15 h 443"/>
                  <a:gd name="T14" fmla="*/ 47 w 680"/>
                  <a:gd name="T15" fmla="*/ 118 h 443"/>
                  <a:gd name="T16" fmla="*/ 56 w 680"/>
                  <a:gd name="T17" fmla="*/ 126 h 443"/>
                  <a:gd name="T18" fmla="*/ 56 w 680"/>
                  <a:gd name="T19" fmla="*/ 173 h 443"/>
                  <a:gd name="T20" fmla="*/ 64 w 680"/>
                  <a:gd name="T21" fmla="*/ 181 h 443"/>
                  <a:gd name="T22" fmla="*/ 64 w 680"/>
                  <a:gd name="T23" fmla="*/ 198 h 443"/>
                  <a:gd name="T24" fmla="*/ 71 w 680"/>
                  <a:gd name="T25" fmla="*/ 205 h 443"/>
                  <a:gd name="T26" fmla="*/ 79 w 680"/>
                  <a:gd name="T27" fmla="*/ 213 h 443"/>
                  <a:gd name="T28" fmla="*/ 79 w 680"/>
                  <a:gd name="T29" fmla="*/ 205 h 443"/>
                  <a:gd name="T30" fmla="*/ 79 w 680"/>
                  <a:gd name="T31" fmla="*/ 213 h 443"/>
                  <a:gd name="T32" fmla="*/ 87 w 680"/>
                  <a:gd name="T33" fmla="*/ 213 h 443"/>
                  <a:gd name="T34" fmla="*/ 95 w 680"/>
                  <a:gd name="T35" fmla="*/ 213 h 443"/>
                  <a:gd name="T36" fmla="*/ 111 w 680"/>
                  <a:gd name="T37" fmla="*/ 221 h 443"/>
                  <a:gd name="T38" fmla="*/ 119 w 680"/>
                  <a:gd name="T39" fmla="*/ 221 h 443"/>
                  <a:gd name="T40" fmla="*/ 126 w 680"/>
                  <a:gd name="T41" fmla="*/ 221 h 443"/>
                  <a:gd name="T42" fmla="*/ 134 w 680"/>
                  <a:gd name="T43" fmla="*/ 221 h 443"/>
                  <a:gd name="T44" fmla="*/ 143 w 680"/>
                  <a:gd name="T45" fmla="*/ 221 h 443"/>
                  <a:gd name="T46" fmla="*/ 150 w 680"/>
                  <a:gd name="T47" fmla="*/ 221 h 443"/>
                  <a:gd name="T48" fmla="*/ 158 w 680"/>
                  <a:gd name="T49" fmla="*/ 221 h 443"/>
                  <a:gd name="T50" fmla="*/ 166 w 680"/>
                  <a:gd name="T51" fmla="*/ 221 h 443"/>
                  <a:gd name="T52" fmla="*/ 174 w 680"/>
                  <a:gd name="T53" fmla="*/ 221 h 443"/>
                  <a:gd name="T54" fmla="*/ 182 w 680"/>
                  <a:gd name="T55" fmla="*/ 221 h 443"/>
                  <a:gd name="T56" fmla="*/ 190 w 680"/>
                  <a:gd name="T57" fmla="*/ 221 h 443"/>
                  <a:gd name="T58" fmla="*/ 205 w 680"/>
                  <a:gd name="T59" fmla="*/ 221 h 443"/>
                  <a:gd name="T60" fmla="*/ 198 w 680"/>
                  <a:gd name="T61" fmla="*/ 221 h 443"/>
                  <a:gd name="T62" fmla="*/ 205 w 680"/>
                  <a:gd name="T63" fmla="*/ 213 h 443"/>
                  <a:gd name="T64" fmla="*/ 221 w 680"/>
                  <a:gd name="T65" fmla="*/ 213 h 443"/>
                  <a:gd name="T66" fmla="*/ 230 w 680"/>
                  <a:gd name="T67" fmla="*/ 213 h 443"/>
                  <a:gd name="T68" fmla="*/ 237 w 680"/>
                  <a:gd name="T69" fmla="*/ 213 h 443"/>
                  <a:gd name="T70" fmla="*/ 245 w 680"/>
                  <a:gd name="T71" fmla="*/ 213 h 443"/>
                  <a:gd name="T72" fmla="*/ 253 w 680"/>
                  <a:gd name="T73" fmla="*/ 213 h 443"/>
                  <a:gd name="T74" fmla="*/ 260 w 680"/>
                  <a:gd name="T75" fmla="*/ 213 h 443"/>
                  <a:gd name="T76" fmla="*/ 269 w 680"/>
                  <a:gd name="T77" fmla="*/ 213 h 443"/>
                  <a:gd name="T78" fmla="*/ 277 w 680"/>
                  <a:gd name="T79" fmla="*/ 213 h 443"/>
                  <a:gd name="T80" fmla="*/ 285 w 680"/>
                  <a:gd name="T81" fmla="*/ 213 h 443"/>
                  <a:gd name="T82" fmla="*/ 292 w 680"/>
                  <a:gd name="T83" fmla="*/ 213 h 443"/>
                  <a:gd name="T84" fmla="*/ 300 w 680"/>
                  <a:gd name="T85" fmla="*/ 213 h 443"/>
                  <a:gd name="T86" fmla="*/ 308 w 680"/>
                  <a:gd name="T87" fmla="*/ 213 h 443"/>
                  <a:gd name="T88" fmla="*/ 316 w 680"/>
                  <a:gd name="T89" fmla="*/ 213 h 443"/>
                  <a:gd name="T90" fmla="*/ 324 w 680"/>
                  <a:gd name="T91" fmla="*/ 213 h 443"/>
                  <a:gd name="T92" fmla="*/ 332 w 680"/>
                  <a:gd name="T93" fmla="*/ 213 h 443"/>
                  <a:gd name="T94" fmla="*/ 340 w 680"/>
                  <a:gd name="T95" fmla="*/ 205 h 443"/>
                  <a:gd name="T96" fmla="*/ 340 w 680"/>
                  <a:gd name="T97" fmla="*/ 213 h 44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44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31"/>
                    </a:lnTo>
                    <a:lnTo>
                      <a:pt x="94" y="236"/>
                    </a:lnTo>
                    <a:lnTo>
                      <a:pt x="111" y="253"/>
                    </a:lnTo>
                    <a:lnTo>
                      <a:pt x="111" y="347"/>
                    </a:lnTo>
                    <a:lnTo>
                      <a:pt x="127" y="363"/>
                    </a:lnTo>
                    <a:lnTo>
                      <a:pt x="127" y="396"/>
                    </a:lnTo>
                    <a:lnTo>
                      <a:pt x="142" y="410"/>
                    </a:lnTo>
                    <a:lnTo>
                      <a:pt x="158" y="427"/>
                    </a:lnTo>
                    <a:lnTo>
                      <a:pt x="158" y="410"/>
                    </a:lnTo>
                    <a:lnTo>
                      <a:pt x="158" y="427"/>
                    </a:lnTo>
                    <a:lnTo>
                      <a:pt x="174" y="427"/>
                    </a:lnTo>
                    <a:lnTo>
                      <a:pt x="189" y="427"/>
                    </a:lnTo>
                    <a:lnTo>
                      <a:pt x="221" y="443"/>
                    </a:lnTo>
                    <a:lnTo>
                      <a:pt x="237" y="443"/>
                    </a:lnTo>
                    <a:lnTo>
                      <a:pt x="252" y="443"/>
                    </a:lnTo>
                    <a:lnTo>
                      <a:pt x="268" y="443"/>
                    </a:lnTo>
                    <a:lnTo>
                      <a:pt x="285" y="443"/>
                    </a:lnTo>
                    <a:lnTo>
                      <a:pt x="299" y="443"/>
                    </a:lnTo>
                    <a:lnTo>
                      <a:pt x="316" y="443"/>
                    </a:lnTo>
                    <a:lnTo>
                      <a:pt x="332" y="443"/>
                    </a:lnTo>
                    <a:lnTo>
                      <a:pt x="348" y="443"/>
                    </a:lnTo>
                    <a:lnTo>
                      <a:pt x="363" y="443"/>
                    </a:lnTo>
                    <a:lnTo>
                      <a:pt x="379" y="443"/>
                    </a:lnTo>
                    <a:lnTo>
                      <a:pt x="410" y="443"/>
                    </a:lnTo>
                    <a:lnTo>
                      <a:pt x="395" y="443"/>
                    </a:lnTo>
                    <a:lnTo>
                      <a:pt x="410" y="427"/>
                    </a:lnTo>
                    <a:lnTo>
                      <a:pt x="442" y="427"/>
                    </a:lnTo>
                    <a:lnTo>
                      <a:pt x="459" y="427"/>
                    </a:lnTo>
                    <a:lnTo>
                      <a:pt x="473" y="427"/>
                    </a:lnTo>
                    <a:lnTo>
                      <a:pt x="489" y="427"/>
                    </a:lnTo>
                    <a:lnTo>
                      <a:pt x="506" y="427"/>
                    </a:lnTo>
                    <a:lnTo>
                      <a:pt x="520" y="427"/>
                    </a:lnTo>
                    <a:lnTo>
                      <a:pt x="537" y="427"/>
                    </a:lnTo>
                    <a:lnTo>
                      <a:pt x="553" y="427"/>
                    </a:lnTo>
                    <a:lnTo>
                      <a:pt x="569" y="427"/>
                    </a:lnTo>
                    <a:lnTo>
                      <a:pt x="584" y="427"/>
                    </a:lnTo>
                    <a:lnTo>
                      <a:pt x="600" y="427"/>
                    </a:lnTo>
                    <a:lnTo>
                      <a:pt x="616" y="427"/>
                    </a:lnTo>
                    <a:lnTo>
                      <a:pt x="631" y="427"/>
                    </a:lnTo>
                    <a:lnTo>
                      <a:pt x="647" y="427"/>
                    </a:lnTo>
                    <a:lnTo>
                      <a:pt x="663" y="427"/>
                    </a:lnTo>
                    <a:lnTo>
                      <a:pt x="680" y="410"/>
                    </a:lnTo>
                    <a:lnTo>
                      <a:pt x="680" y="42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0" name="Freeform 142">
                <a:extLst>
                  <a:ext uri="{FF2B5EF4-FFF2-40B4-BE49-F238E27FC236}">
                    <a16:creationId xmlns:a16="http://schemas.microsoft.com/office/drawing/2014/main" id="{92AECC81-C65E-465C-B598-D63765A76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31"/>
              </a:xfrm>
              <a:custGeom>
                <a:avLst/>
                <a:gdLst>
                  <a:gd name="T0" fmla="*/ 0 w 696"/>
                  <a:gd name="T1" fmla="*/ 0 h 61"/>
                  <a:gd name="T2" fmla="*/ 8 w 696"/>
                  <a:gd name="T3" fmla="*/ 0 h 61"/>
                  <a:gd name="T4" fmla="*/ 17 w 696"/>
                  <a:gd name="T5" fmla="*/ 0 h 61"/>
                  <a:gd name="T6" fmla="*/ 25 w 696"/>
                  <a:gd name="T7" fmla="*/ 0 h 61"/>
                  <a:gd name="T8" fmla="*/ 32 w 696"/>
                  <a:gd name="T9" fmla="*/ 0 h 61"/>
                  <a:gd name="T10" fmla="*/ 40 w 696"/>
                  <a:gd name="T11" fmla="*/ 0 h 61"/>
                  <a:gd name="T12" fmla="*/ 48 w 696"/>
                  <a:gd name="T13" fmla="*/ 0 h 61"/>
                  <a:gd name="T14" fmla="*/ 64 w 696"/>
                  <a:gd name="T15" fmla="*/ 15 h 61"/>
                  <a:gd name="T16" fmla="*/ 64 w 696"/>
                  <a:gd name="T17" fmla="*/ 24 h 61"/>
                  <a:gd name="T18" fmla="*/ 72 w 696"/>
                  <a:gd name="T19" fmla="*/ 31 h 61"/>
                  <a:gd name="T20" fmla="*/ 80 w 696"/>
                  <a:gd name="T21" fmla="*/ 31 h 61"/>
                  <a:gd name="T22" fmla="*/ 87 w 696"/>
                  <a:gd name="T23" fmla="*/ 31 h 61"/>
                  <a:gd name="T24" fmla="*/ 95 w 696"/>
                  <a:gd name="T25" fmla="*/ 31 h 61"/>
                  <a:gd name="T26" fmla="*/ 104 w 696"/>
                  <a:gd name="T27" fmla="*/ 31 h 61"/>
                  <a:gd name="T28" fmla="*/ 111 w 696"/>
                  <a:gd name="T29" fmla="*/ 31 h 61"/>
                  <a:gd name="T30" fmla="*/ 119 w 696"/>
                  <a:gd name="T31" fmla="*/ 31 h 61"/>
                  <a:gd name="T32" fmla="*/ 127 w 696"/>
                  <a:gd name="T33" fmla="*/ 31 h 61"/>
                  <a:gd name="T34" fmla="*/ 135 w 696"/>
                  <a:gd name="T35" fmla="*/ 31 h 61"/>
                  <a:gd name="T36" fmla="*/ 143 w 696"/>
                  <a:gd name="T37" fmla="*/ 31 h 61"/>
                  <a:gd name="T38" fmla="*/ 151 w 696"/>
                  <a:gd name="T39" fmla="*/ 31 h 61"/>
                  <a:gd name="T40" fmla="*/ 159 w 696"/>
                  <a:gd name="T41" fmla="*/ 31 h 61"/>
                  <a:gd name="T42" fmla="*/ 166 w 696"/>
                  <a:gd name="T43" fmla="*/ 31 h 61"/>
                  <a:gd name="T44" fmla="*/ 174 w 696"/>
                  <a:gd name="T45" fmla="*/ 31 h 61"/>
                  <a:gd name="T46" fmla="*/ 182 w 696"/>
                  <a:gd name="T47" fmla="*/ 31 h 61"/>
                  <a:gd name="T48" fmla="*/ 191 w 696"/>
                  <a:gd name="T49" fmla="*/ 31 h 61"/>
                  <a:gd name="T50" fmla="*/ 198 w 696"/>
                  <a:gd name="T51" fmla="*/ 31 h 61"/>
                  <a:gd name="T52" fmla="*/ 206 w 696"/>
                  <a:gd name="T53" fmla="*/ 31 h 61"/>
                  <a:gd name="T54" fmla="*/ 214 w 696"/>
                  <a:gd name="T55" fmla="*/ 31 h 61"/>
                  <a:gd name="T56" fmla="*/ 222 w 696"/>
                  <a:gd name="T57" fmla="*/ 31 h 61"/>
                  <a:gd name="T58" fmla="*/ 230 w 696"/>
                  <a:gd name="T59" fmla="*/ 31 h 61"/>
                  <a:gd name="T60" fmla="*/ 238 w 696"/>
                  <a:gd name="T61" fmla="*/ 31 h 61"/>
                  <a:gd name="T62" fmla="*/ 246 w 696"/>
                  <a:gd name="T63" fmla="*/ 31 h 61"/>
                  <a:gd name="T64" fmla="*/ 253 w 696"/>
                  <a:gd name="T65" fmla="*/ 31 h 61"/>
                  <a:gd name="T66" fmla="*/ 261 w 696"/>
                  <a:gd name="T67" fmla="*/ 31 h 61"/>
                  <a:gd name="T68" fmla="*/ 269 w 696"/>
                  <a:gd name="T69" fmla="*/ 31 h 61"/>
                  <a:gd name="T70" fmla="*/ 277 w 696"/>
                  <a:gd name="T71" fmla="*/ 31 h 61"/>
                  <a:gd name="T72" fmla="*/ 285 w 696"/>
                  <a:gd name="T73" fmla="*/ 31 h 61"/>
                  <a:gd name="T74" fmla="*/ 293 w 696"/>
                  <a:gd name="T75" fmla="*/ 31 h 61"/>
                  <a:gd name="T76" fmla="*/ 301 w 696"/>
                  <a:gd name="T77" fmla="*/ 31 h 61"/>
                  <a:gd name="T78" fmla="*/ 309 w 696"/>
                  <a:gd name="T79" fmla="*/ 31 h 61"/>
                  <a:gd name="T80" fmla="*/ 317 w 696"/>
                  <a:gd name="T81" fmla="*/ 31 h 61"/>
                  <a:gd name="T82" fmla="*/ 325 w 696"/>
                  <a:gd name="T83" fmla="*/ 31 h 61"/>
                  <a:gd name="T84" fmla="*/ 332 w 696"/>
                  <a:gd name="T85" fmla="*/ 31 h 61"/>
                  <a:gd name="T86" fmla="*/ 340 w 696"/>
                  <a:gd name="T87" fmla="*/ 31 h 61"/>
                  <a:gd name="T88" fmla="*/ 348 w 696"/>
                  <a:gd name="T89" fmla="*/ 31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96" h="61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27" y="30"/>
                    </a:lnTo>
                    <a:lnTo>
                      <a:pt x="127" y="47"/>
                    </a:lnTo>
                    <a:lnTo>
                      <a:pt x="143" y="61"/>
                    </a:lnTo>
                    <a:lnTo>
                      <a:pt x="159" y="61"/>
                    </a:lnTo>
                    <a:lnTo>
                      <a:pt x="174" y="61"/>
                    </a:lnTo>
                    <a:lnTo>
                      <a:pt x="190" y="61"/>
                    </a:lnTo>
                    <a:lnTo>
                      <a:pt x="207" y="61"/>
                    </a:lnTo>
                    <a:lnTo>
                      <a:pt x="221" y="61"/>
                    </a:lnTo>
                    <a:lnTo>
                      <a:pt x="238" y="61"/>
                    </a:lnTo>
                    <a:lnTo>
                      <a:pt x="254" y="61"/>
                    </a:lnTo>
                    <a:lnTo>
                      <a:pt x="270" y="61"/>
                    </a:lnTo>
                    <a:lnTo>
                      <a:pt x="285" y="61"/>
                    </a:lnTo>
                    <a:lnTo>
                      <a:pt x="301" y="61"/>
                    </a:lnTo>
                    <a:lnTo>
                      <a:pt x="317" y="61"/>
                    </a:lnTo>
                    <a:lnTo>
                      <a:pt x="332" y="61"/>
                    </a:lnTo>
                    <a:lnTo>
                      <a:pt x="348" y="61"/>
                    </a:lnTo>
                    <a:lnTo>
                      <a:pt x="364" y="61"/>
                    </a:lnTo>
                    <a:lnTo>
                      <a:pt x="381" y="61"/>
                    </a:lnTo>
                    <a:lnTo>
                      <a:pt x="395" y="61"/>
                    </a:lnTo>
                    <a:lnTo>
                      <a:pt x="412" y="61"/>
                    </a:lnTo>
                    <a:lnTo>
                      <a:pt x="428" y="61"/>
                    </a:lnTo>
                    <a:lnTo>
                      <a:pt x="443" y="61"/>
                    </a:lnTo>
                    <a:lnTo>
                      <a:pt x="459" y="61"/>
                    </a:lnTo>
                    <a:lnTo>
                      <a:pt x="475" y="61"/>
                    </a:lnTo>
                    <a:lnTo>
                      <a:pt x="491" y="61"/>
                    </a:lnTo>
                    <a:lnTo>
                      <a:pt x="506" y="61"/>
                    </a:lnTo>
                    <a:lnTo>
                      <a:pt x="522" y="61"/>
                    </a:lnTo>
                    <a:lnTo>
                      <a:pt x="538" y="61"/>
                    </a:lnTo>
                    <a:lnTo>
                      <a:pt x="553" y="61"/>
                    </a:lnTo>
                    <a:lnTo>
                      <a:pt x="569" y="61"/>
                    </a:lnTo>
                    <a:lnTo>
                      <a:pt x="586" y="61"/>
                    </a:lnTo>
                    <a:lnTo>
                      <a:pt x="602" y="61"/>
                    </a:lnTo>
                    <a:lnTo>
                      <a:pt x="617" y="61"/>
                    </a:lnTo>
                    <a:lnTo>
                      <a:pt x="633" y="61"/>
                    </a:lnTo>
                    <a:lnTo>
                      <a:pt x="649" y="61"/>
                    </a:lnTo>
                    <a:lnTo>
                      <a:pt x="664" y="61"/>
                    </a:lnTo>
                    <a:lnTo>
                      <a:pt x="680" y="61"/>
                    </a:lnTo>
                    <a:lnTo>
                      <a:pt x="696" y="6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1" name="Freeform 143">
                <a:extLst>
                  <a:ext uri="{FF2B5EF4-FFF2-40B4-BE49-F238E27FC236}">
                    <a16:creationId xmlns:a16="http://schemas.microsoft.com/office/drawing/2014/main" id="{8AFD6E7F-BEAE-4257-B584-E419086148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39"/>
              </a:xfrm>
              <a:custGeom>
                <a:avLst/>
                <a:gdLst>
                  <a:gd name="T0" fmla="*/ 0 w 678"/>
                  <a:gd name="T1" fmla="*/ 0 h 80"/>
                  <a:gd name="T2" fmla="*/ 0 w 678"/>
                  <a:gd name="T3" fmla="*/ 8 h 80"/>
                  <a:gd name="T4" fmla="*/ 0 w 678"/>
                  <a:gd name="T5" fmla="*/ 0 h 80"/>
                  <a:gd name="T6" fmla="*/ 16 w 678"/>
                  <a:gd name="T7" fmla="*/ 0 h 80"/>
                  <a:gd name="T8" fmla="*/ 24 w 678"/>
                  <a:gd name="T9" fmla="*/ 0 h 80"/>
                  <a:gd name="T10" fmla="*/ 32 w 678"/>
                  <a:gd name="T11" fmla="*/ 0 h 80"/>
                  <a:gd name="T12" fmla="*/ 39 w 678"/>
                  <a:gd name="T13" fmla="*/ 0 h 80"/>
                  <a:gd name="T14" fmla="*/ 56 w 678"/>
                  <a:gd name="T15" fmla="*/ 8 h 80"/>
                  <a:gd name="T16" fmla="*/ 56 w 678"/>
                  <a:gd name="T17" fmla="*/ 16 h 80"/>
                  <a:gd name="T18" fmla="*/ 63 w 678"/>
                  <a:gd name="T19" fmla="*/ 23 h 80"/>
                  <a:gd name="T20" fmla="*/ 71 w 678"/>
                  <a:gd name="T21" fmla="*/ 31 h 80"/>
                  <a:gd name="T22" fmla="*/ 79 w 678"/>
                  <a:gd name="T23" fmla="*/ 31 h 80"/>
                  <a:gd name="T24" fmla="*/ 87 w 678"/>
                  <a:gd name="T25" fmla="*/ 39 h 80"/>
                  <a:gd name="T26" fmla="*/ 87 w 678"/>
                  <a:gd name="T27" fmla="*/ 31 h 80"/>
                  <a:gd name="T28" fmla="*/ 87 w 678"/>
                  <a:gd name="T29" fmla="*/ 39 h 80"/>
                  <a:gd name="T30" fmla="*/ 95 w 678"/>
                  <a:gd name="T31" fmla="*/ 39 h 80"/>
                  <a:gd name="T32" fmla="*/ 103 w 678"/>
                  <a:gd name="T33" fmla="*/ 39 h 80"/>
                  <a:gd name="T34" fmla="*/ 111 w 678"/>
                  <a:gd name="T35" fmla="*/ 39 h 80"/>
                  <a:gd name="T36" fmla="*/ 118 w 678"/>
                  <a:gd name="T37" fmla="*/ 39 h 80"/>
                  <a:gd name="T38" fmla="*/ 126 w 678"/>
                  <a:gd name="T39" fmla="*/ 39 h 80"/>
                  <a:gd name="T40" fmla="*/ 134 w 678"/>
                  <a:gd name="T41" fmla="*/ 39 h 80"/>
                  <a:gd name="T42" fmla="*/ 143 w 678"/>
                  <a:gd name="T43" fmla="*/ 39 h 80"/>
                  <a:gd name="T44" fmla="*/ 150 w 678"/>
                  <a:gd name="T45" fmla="*/ 39 h 80"/>
                  <a:gd name="T46" fmla="*/ 158 w 678"/>
                  <a:gd name="T47" fmla="*/ 39 h 80"/>
                  <a:gd name="T48" fmla="*/ 166 w 678"/>
                  <a:gd name="T49" fmla="*/ 39 h 80"/>
                  <a:gd name="T50" fmla="*/ 174 w 678"/>
                  <a:gd name="T51" fmla="*/ 39 h 80"/>
                  <a:gd name="T52" fmla="*/ 182 w 678"/>
                  <a:gd name="T53" fmla="*/ 39 h 80"/>
                  <a:gd name="T54" fmla="*/ 190 w 678"/>
                  <a:gd name="T55" fmla="*/ 39 h 80"/>
                  <a:gd name="T56" fmla="*/ 198 w 678"/>
                  <a:gd name="T57" fmla="*/ 39 h 80"/>
                  <a:gd name="T58" fmla="*/ 205 w 678"/>
                  <a:gd name="T59" fmla="*/ 39 h 80"/>
                  <a:gd name="T60" fmla="*/ 213 w 678"/>
                  <a:gd name="T61" fmla="*/ 31 h 80"/>
                  <a:gd name="T62" fmla="*/ 213 w 678"/>
                  <a:gd name="T63" fmla="*/ 39 h 80"/>
                  <a:gd name="T64" fmla="*/ 221 w 678"/>
                  <a:gd name="T65" fmla="*/ 31 h 80"/>
                  <a:gd name="T66" fmla="*/ 221 w 678"/>
                  <a:gd name="T67" fmla="*/ 39 h 80"/>
                  <a:gd name="T68" fmla="*/ 229 w 678"/>
                  <a:gd name="T69" fmla="*/ 31 h 80"/>
                  <a:gd name="T70" fmla="*/ 229 w 678"/>
                  <a:gd name="T71" fmla="*/ 39 h 80"/>
                  <a:gd name="T72" fmla="*/ 229 w 678"/>
                  <a:gd name="T73" fmla="*/ 31 h 80"/>
                  <a:gd name="T74" fmla="*/ 237 w 678"/>
                  <a:gd name="T75" fmla="*/ 39 h 80"/>
                  <a:gd name="T76" fmla="*/ 237 w 678"/>
                  <a:gd name="T77" fmla="*/ 31 h 80"/>
                  <a:gd name="T78" fmla="*/ 253 w 678"/>
                  <a:gd name="T79" fmla="*/ 31 h 80"/>
                  <a:gd name="T80" fmla="*/ 261 w 678"/>
                  <a:gd name="T81" fmla="*/ 31 h 80"/>
                  <a:gd name="T82" fmla="*/ 269 w 678"/>
                  <a:gd name="T83" fmla="*/ 31 h 80"/>
                  <a:gd name="T84" fmla="*/ 277 w 678"/>
                  <a:gd name="T85" fmla="*/ 31 h 80"/>
                  <a:gd name="T86" fmla="*/ 284 w 678"/>
                  <a:gd name="T87" fmla="*/ 31 h 80"/>
                  <a:gd name="T88" fmla="*/ 292 w 678"/>
                  <a:gd name="T89" fmla="*/ 31 h 80"/>
                  <a:gd name="T90" fmla="*/ 300 w 678"/>
                  <a:gd name="T91" fmla="*/ 31 h 80"/>
                  <a:gd name="T92" fmla="*/ 308 w 678"/>
                  <a:gd name="T93" fmla="*/ 31 h 80"/>
                  <a:gd name="T94" fmla="*/ 316 w 678"/>
                  <a:gd name="T95" fmla="*/ 31 h 80"/>
                  <a:gd name="T96" fmla="*/ 324 w 678"/>
                  <a:gd name="T97" fmla="*/ 31 h 80"/>
                  <a:gd name="T98" fmla="*/ 332 w 678"/>
                  <a:gd name="T99" fmla="*/ 31 h 80"/>
                  <a:gd name="T100" fmla="*/ 339 w 678"/>
                  <a:gd name="T101" fmla="*/ 31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111" y="16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64"/>
                    </a:lnTo>
                    <a:lnTo>
                      <a:pt x="426" y="80"/>
                    </a:lnTo>
                    <a:lnTo>
                      <a:pt x="442" y="64"/>
                    </a:lnTo>
                    <a:lnTo>
                      <a:pt x="442" y="80"/>
                    </a:lnTo>
                    <a:lnTo>
                      <a:pt x="457" y="64"/>
                    </a:lnTo>
                    <a:lnTo>
                      <a:pt x="457" y="80"/>
                    </a:lnTo>
                    <a:lnTo>
                      <a:pt x="457" y="64"/>
                    </a:lnTo>
                    <a:lnTo>
                      <a:pt x="473" y="80"/>
                    </a:lnTo>
                    <a:lnTo>
                      <a:pt x="473" y="64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64"/>
                    </a:lnTo>
                    <a:lnTo>
                      <a:pt x="631" y="64"/>
                    </a:lnTo>
                    <a:lnTo>
                      <a:pt x="647" y="64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2" name="Freeform 144">
                <a:extLst>
                  <a:ext uri="{FF2B5EF4-FFF2-40B4-BE49-F238E27FC236}">
                    <a16:creationId xmlns:a16="http://schemas.microsoft.com/office/drawing/2014/main" id="{CF381F1B-6554-47A9-9D25-9263804EE4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2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10 h 221"/>
                  <a:gd name="T12" fmla="*/ 48 w 682"/>
                  <a:gd name="T13" fmla="*/ 103 h 221"/>
                  <a:gd name="T14" fmla="*/ 48 w 682"/>
                  <a:gd name="T15" fmla="*/ 79 h 221"/>
                  <a:gd name="T16" fmla="*/ 55 w 682"/>
                  <a:gd name="T17" fmla="*/ 71 h 221"/>
                  <a:gd name="T18" fmla="*/ 55 w 682"/>
                  <a:gd name="T19" fmla="*/ 55 h 221"/>
                  <a:gd name="T20" fmla="*/ 64 w 682"/>
                  <a:gd name="T21" fmla="*/ 48 h 221"/>
                  <a:gd name="T22" fmla="*/ 64 w 682"/>
                  <a:gd name="T23" fmla="*/ 31 h 221"/>
                  <a:gd name="T24" fmla="*/ 71 w 682"/>
                  <a:gd name="T25" fmla="*/ 23 h 221"/>
                  <a:gd name="T26" fmla="*/ 79 w 682"/>
                  <a:gd name="T27" fmla="*/ 15 h 221"/>
                  <a:gd name="T28" fmla="*/ 87 w 682"/>
                  <a:gd name="T29" fmla="*/ 7 h 221"/>
                  <a:gd name="T30" fmla="*/ 95 w 682"/>
                  <a:gd name="T31" fmla="*/ 7 h 221"/>
                  <a:gd name="T32" fmla="*/ 103 w 682"/>
                  <a:gd name="T33" fmla="*/ 7 h 221"/>
                  <a:gd name="T34" fmla="*/ 111 w 682"/>
                  <a:gd name="T35" fmla="*/ 7 h 221"/>
                  <a:gd name="T36" fmla="*/ 119 w 682"/>
                  <a:gd name="T37" fmla="*/ 7 h 221"/>
                  <a:gd name="T38" fmla="*/ 127 w 682"/>
                  <a:gd name="T39" fmla="*/ 7 h 221"/>
                  <a:gd name="T40" fmla="*/ 134 w 682"/>
                  <a:gd name="T41" fmla="*/ 7 h 221"/>
                  <a:gd name="T42" fmla="*/ 142 w 682"/>
                  <a:gd name="T43" fmla="*/ 7 h 221"/>
                  <a:gd name="T44" fmla="*/ 150 w 682"/>
                  <a:gd name="T45" fmla="*/ 0 h 221"/>
                  <a:gd name="T46" fmla="*/ 150 w 682"/>
                  <a:gd name="T47" fmla="*/ 7 h 221"/>
                  <a:gd name="T48" fmla="*/ 150 w 682"/>
                  <a:gd name="T49" fmla="*/ 0 h 221"/>
                  <a:gd name="T50" fmla="*/ 158 w 682"/>
                  <a:gd name="T51" fmla="*/ 7 h 221"/>
                  <a:gd name="T52" fmla="*/ 158 w 682"/>
                  <a:gd name="T53" fmla="*/ 0 h 221"/>
                  <a:gd name="T54" fmla="*/ 166 w 682"/>
                  <a:gd name="T55" fmla="*/ 7 h 221"/>
                  <a:gd name="T56" fmla="*/ 166 w 682"/>
                  <a:gd name="T57" fmla="*/ 0 h 221"/>
                  <a:gd name="T58" fmla="*/ 182 w 682"/>
                  <a:gd name="T59" fmla="*/ 0 h 221"/>
                  <a:gd name="T60" fmla="*/ 189 w 682"/>
                  <a:gd name="T61" fmla="*/ 0 h 221"/>
                  <a:gd name="T62" fmla="*/ 197 w 682"/>
                  <a:gd name="T63" fmla="*/ 0 h 221"/>
                  <a:gd name="T64" fmla="*/ 205 w 682"/>
                  <a:gd name="T65" fmla="*/ 0 h 221"/>
                  <a:gd name="T66" fmla="*/ 213 w 682"/>
                  <a:gd name="T67" fmla="*/ 0 h 221"/>
                  <a:gd name="T68" fmla="*/ 221 w 682"/>
                  <a:gd name="T69" fmla="*/ 0 h 221"/>
                  <a:gd name="T70" fmla="*/ 229 w 682"/>
                  <a:gd name="T71" fmla="*/ 0 h 221"/>
                  <a:gd name="T72" fmla="*/ 237 w 682"/>
                  <a:gd name="T73" fmla="*/ 0 h 221"/>
                  <a:gd name="T74" fmla="*/ 244 w 682"/>
                  <a:gd name="T75" fmla="*/ 0 h 221"/>
                  <a:gd name="T76" fmla="*/ 252 w 682"/>
                  <a:gd name="T77" fmla="*/ 0 h 221"/>
                  <a:gd name="T78" fmla="*/ 260 w 682"/>
                  <a:gd name="T79" fmla="*/ 0 h 221"/>
                  <a:gd name="T80" fmla="*/ 269 w 682"/>
                  <a:gd name="T81" fmla="*/ 0 h 221"/>
                  <a:gd name="T82" fmla="*/ 276 w 682"/>
                  <a:gd name="T83" fmla="*/ 0 h 221"/>
                  <a:gd name="T84" fmla="*/ 285 w 682"/>
                  <a:gd name="T85" fmla="*/ 0 h 221"/>
                  <a:gd name="T86" fmla="*/ 292 w 682"/>
                  <a:gd name="T87" fmla="*/ 0 h 221"/>
                  <a:gd name="T88" fmla="*/ 299 w 682"/>
                  <a:gd name="T89" fmla="*/ 0 h 221"/>
                  <a:gd name="T90" fmla="*/ 308 w 682"/>
                  <a:gd name="T91" fmla="*/ 0 h 221"/>
                  <a:gd name="T92" fmla="*/ 316 w 682"/>
                  <a:gd name="T93" fmla="*/ 0 h 221"/>
                  <a:gd name="T94" fmla="*/ 324 w 682"/>
                  <a:gd name="T95" fmla="*/ 0 h 221"/>
                  <a:gd name="T96" fmla="*/ 331 w 682"/>
                  <a:gd name="T97" fmla="*/ 0 h 221"/>
                  <a:gd name="T98" fmla="*/ 340 w 682"/>
                  <a:gd name="T99" fmla="*/ 0 h 2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8"/>
                    </a:lnTo>
                    <a:lnTo>
                      <a:pt x="111" y="142"/>
                    </a:lnTo>
                    <a:lnTo>
                      <a:pt x="111" y="111"/>
                    </a:lnTo>
                    <a:lnTo>
                      <a:pt x="129" y="96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1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0"/>
                    </a:lnTo>
                    <a:lnTo>
                      <a:pt x="301" y="15"/>
                    </a:lnTo>
                    <a:lnTo>
                      <a:pt x="301" y="0"/>
                    </a:lnTo>
                    <a:lnTo>
                      <a:pt x="317" y="15"/>
                    </a:lnTo>
                    <a:lnTo>
                      <a:pt x="317" y="0"/>
                    </a:lnTo>
                    <a:lnTo>
                      <a:pt x="332" y="15"/>
                    </a:lnTo>
                    <a:lnTo>
                      <a:pt x="332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3" name="Freeform 145">
                <a:extLst>
                  <a:ext uri="{FF2B5EF4-FFF2-40B4-BE49-F238E27FC236}">
                    <a16:creationId xmlns:a16="http://schemas.microsoft.com/office/drawing/2014/main" id="{4E428863-5520-4BE6-9074-3D97B49C2B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73"/>
                <a:ext cx="339" cy="175"/>
              </a:xfrm>
              <a:custGeom>
                <a:avLst/>
                <a:gdLst>
                  <a:gd name="T0" fmla="*/ 0 w 680"/>
                  <a:gd name="T1" fmla="*/ 175 h 349"/>
                  <a:gd name="T2" fmla="*/ 8 w 680"/>
                  <a:gd name="T3" fmla="*/ 175 h 349"/>
                  <a:gd name="T4" fmla="*/ 15 w 680"/>
                  <a:gd name="T5" fmla="*/ 175 h 349"/>
                  <a:gd name="T6" fmla="*/ 24 w 680"/>
                  <a:gd name="T7" fmla="*/ 175 h 349"/>
                  <a:gd name="T8" fmla="*/ 31 w 680"/>
                  <a:gd name="T9" fmla="*/ 175 h 349"/>
                  <a:gd name="T10" fmla="*/ 39 w 680"/>
                  <a:gd name="T11" fmla="*/ 175 h 349"/>
                  <a:gd name="T12" fmla="*/ 47 w 680"/>
                  <a:gd name="T13" fmla="*/ 166 h 349"/>
                  <a:gd name="T14" fmla="*/ 47 w 680"/>
                  <a:gd name="T15" fmla="*/ 134 h 349"/>
                  <a:gd name="T16" fmla="*/ 55 w 680"/>
                  <a:gd name="T17" fmla="*/ 127 h 349"/>
                  <a:gd name="T18" fmla="*/ 55 w 680"/>
                  <a:gd name="T19" fmla="*/ 72 h 349"/>
                  <a:gd name="T20" fmla="*/ 63 w 680"/>
                  <a:gd name="T21" fmla="*/ 64 h 349"/>
                  <a:gd name="T22" fmla="*/ 63 w 680"/>
                  <a:gd name="T23" fmla="*/ 40 h 349"/>
                  <a:gd name="T24" fmla="*/ 79 w 680"/>
                  <a:gd name="T25" fmla="*/ 24 h 349"/>
                  <a:gd name="T26" fmla="*/ 79 w 680"/>
                  <a:gd name="T27" fmla="*/ 16 h 349"/>
                  <a:gd name="T28" fmla="*/ 87 w 680"/>
                  <a:gd name="T29" fmla="*/ 9 h 349"/>
                  <a:gd name="T30" fmla="*/ 94 w 680"/>
                  <a:gd name="T31" fmla="*/ 0 h 349"/>
                  <a:gd name="T32" fmla="*/ 94 w 680"/>
                  <a:gd name="T33" fmla="*/ 9 h 349"/>
                  <a:gd name="T34" fmla="*/ 94 w 680"/>
                  <a:gd name="T35" fmla="*/ 0 h 349"/>
                  <a:gd name="T36" fmla="*/ 102 w 680"/>
                  <a:gd name="T37" fmla="*/ 0 h 349"/>
                  <a:gd name="T38" fmla="*/ 110 w 680"/>
                  <a:gd name="T39" fmla="*/ 0 h 349"/>
                  <a:gd name="T40" fmla="*/ 118 w 680"/>
                  <a:gd name="T41" fmla="*/ 0 h 349"/>
                  <a:gd name="T42" fmla="*/ 126 w 680"/>
                  <a:gd name="T43" fmla="*/ 0 h 349"/>
                  <a:gd name="T44" fmla="*/ 135 w 680"/>
                  <a:gd name="T45" fmla="*/ 0 h 349"/>
                  <a:gd name="T46" fmla="*/ 142 w 680"/>
                  <a:gd name="T47" fmla="*/ 0 h 349"/>
                  <a:gd name="T48" fmla="*/ 149 w 680"/>
                  <a:gd name="T49" fmla="*/ 0 h 349"/>
                  <a:gd name="T50" fmla="*/ 158 w 680"/>
                  <a:gd name="T51" fmla="*/ 0 h 349"/>
                  <a:gd name="T52" fmla="*/ 166 w 680"/>
                  <a:gd name="T53" fmla="*/ 0 h 349"/>
                  <a:gd name="T54" fmla="*/ 173 w 680"/>
                  <a:gd name="T55" fmla="*/ 0 h 349"/>
                  <a:gd name="T56" fmla="*/ 181 w 680"/>
                  <a:gd name="T57" fmla="*/ 0 h 349"/>
                  <a:gd name="T58" fmla="*/ 189 w 680"/>
                  <a:gd name="T59" fmla="*/ 0 h 349"/>
                  <a:gd name="T60" fmla="*/ 197 w 680"/>
                  <a:gd name="T61" fmla="*/ 0 h 349"/>
                  <a:gd name="T62" fmla="*/ 204 w 680"/>
                  <a:gd name="T63" fmla="*/ 0 h 349"/>
                  <a:gd name="T64" fmla="*/ 212 w 680"/>
                  <a:gd name="T65" fmla="*/ 0 h 349"/>
                  <a:gd name="T66" fmla="*/ 220 w 680"/>
                  <a:gd name="T67" fmla="*/ 0 h 349"/>
                  <a:gd name="T68" fmla="*/ 229 w 680"/>
                  <a:gd name="T69" fmla="*/ 0 h 349"/>
                  <a:gd name="T70" fmla="*/ 236 w 680"/>
                  <a:gd name="T71" fmla="*/ 0 h 349"/>
                  <a:gd name="T72" fmla="*/ 252 w 680"/>
                  <a:gd name="T73" fmla="*/ 9 h 349"/>
                  <a:gd name="T74" fmla="*/ 260 w 680"/>
                  <a:gd name="T75" fmla="*/ 9 h 349"/>
                  <a:gd name="T76" fmla="*/ 268 w 680"/>
                  <a:gd name="T77" fmla="*/ 9 h 349"/>
                  <a:gd name="T78" fmla="*/ 276 w 680"/>
                  <a:gd name="T79" fmla="*/ 9 h 349"/>
                  <a:gd name="T80" fmla="*/ 284 w 680"/>
                  <a:gd name="T81" fmla="*/ 9 h 349"/>
                  <a:gd name="T82" fmla="*/ 291 w 680"/>
                  <a:gd name="T83" fmla="*/ 9 h 349"/>
                  <a:gd name="T84" fmla="*/ 300 w 680"/>
                  <a:gd name="T85" fmla="*/ 9 h 349"/>
                  <a:gd name="T86" fmla="*/ 307 w 680"/>
                  <a:gd name="T87" fmla="*/ 9 h 349"/>
                  <a:gd name="T88" fmla="*/ 315 w 680"/>
                  <a:gd name="T89" fmla="*/ 9 h 349"/>
                  <a:gd name="T90" fmla="*/ 315 w 680"/>
                  <a:gd name="T91" fmla="*/ 16 h 349"/>
                  <a:gd name="T92" fmla="*/ 323 w 680"/>
                  <a:gd name="T93" fmla="*/ 16 h 349"/>
                  <a:gd name="T94" fmla="*/ 331 w 680"/>
                  <a:gd name="T95" fmla="*/ 16 h 349"/>
                  <a:gd name="T96" fmla="*/ 339 w 680"/>
                  <a:gd name="T97" fmla="*/ 16 h 3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349">
                    <a:moveTo>
                      <a:pt x="0" y="349"/>
                    </a:moveTo>
                    <a:lnTo>
                      <a:pt x="16" y="349"/>
                    </a:lnTo>
                    <a:lnTo>
                      <a:pt x="31" y="349"/>
                    </a:lnTo>
                    <a:lnTo>
                      <a:pt x="49" y="349"/>
                    </a:lnTo>
                    <a:lnTo>
                      <a:pt x="63" y="349"/>
                    </a:lnTo>
                    <a:lnTo>
                      <a:pt x="78" y="349"/>
                    </a:lnTo>
                    <a:lnTo>
                      <a:pt x="94" y="332"/>
                    </a:lnTo>
                    <a:lnTo>
                      <a:pt x="94" y="268"/>
                    </a:lnTo>
                    <a:lnTo>
                      <a:pt x="111" y="254"/>
                    </a:lnTo>
                    <a:lnTo>
                      <a:pt x="111" y="143"/>
                    </a:lnTo>
                    <a:lnTo>
                      <a:pt x="127" y="128"/>
                    </a:lnTo>
                    <a:lnTo>
                      <a:pt x="127" y="80"/>
                    </a:lnTo>
                    <a:lnTo>
                      <a:pt x="159" y="47"/>
                    </a:lnTo>
                    <a:lnTo>
                      <a:pt x="159" y="32"/>
                    </a:lnTo>
                    <a:lnTo>
                      <a:pt x="174" y="18"/>
                    </a:lnTo>
                    <a:lnTo>
                      <a:pt x="189" y="0"/>
                    </a:lnTo>
                    <a:lnTo>
                      <a:pt x="189" y="18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506" y="18"/>
                    </a:lnTo>
                    <a:lnTo>
                      <a:pt x="521" y="18"/>
                    </a:lnTo>
                    <a:lnTo>
                      <a:pt x="537" y="18"/>
                    </a:lnTo>
                    <a:lnTo>
                      <a:pt x="553" y="18"/>
                    </a:lnTo>
                    <a:lnTo>
                      <a:pt x="569" y="18"/>
                    </a:lnTo>
                    <a:lnTo>
                      <a:pt x="584" y="18"/>
                    </a:lnTo>
                    <a:lnTo>
                      <a:pt x="602" y="18"/>
                    </a:lnTo>
                    <a:lnTo>
                      <a:pt x="616" y="18"/>
                    </a:lnTo>
                    <a:lnTo>
                      <a:pt x="631" y="18"/>
                    </a:lnTo>
                    <a:lnTo>
                      <a:pt x="631" y="32"/>
                    </a:lnTo>
                    <a:lnTo>
                      <a:pt x="647" y="32"/>
                    </a:lnTo>
                    <a:lnTo>
                      <a:pt x="664" y="32"/>
                    </a:lnTo>
                    <a:lnTo>
                      <a:pt x="680" y="32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4" name="Freeform 146">
                <a:extLst>
                  <a:ext uri="{FF2B5EF4-FFF2-40B4-BE49-F238E27FC236}">
                    <a16:creationId xmlns:a16="http://schemas.microsoft.com/office/drawing/2014/main" id="{C6EE3C4E-2B11-4A03-B4B2-4996F6E57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1703"/>
                <a:ext cx="340" cy="133"/>
              </a:xfrm>
              <a:custGeom>
                <a:avLst/>
                <a:gdLst>
                  <a:gd name="T0" fmla="*/ 0 w 679"/>
                  <a:gd name="T1" fmla="*/ 133 h 267"/>
                  <a:gd name="T2" fmla="*/ 0 w 679"/>
                  <a:gd name="T3" fmla="*/ 133 h 267"/>
                  <a:gd name="T4" fmla="*/ 8 w 679"/>
                  <a:gd name="T5" fmla="*/ 133 h 267"/>
                  <a:gd name="T6" fmla="*/ 16 w 679"/>
                  <a:gd name="T7" fmla="*/ 133 h 267"/>
                  <a:gd name="T8" fmla="*/ 24 w 679"/>
                  <a:gd name="T9" fmla="*/ 133 h 267"/>
                  <a:gd name="T10" fmla="*/ 32 w 679"/>
                  <a:gd name="T11" fmla="*/ 133 h 267"/>
                  <a:gd name="T12" fmla="*/ 40 w 679"/>
                  <a:gd name="T13" fmla="*/ 125 h 267"/>
                  <a:gd name="T14" fmla="*/ 40 w 679"/>
                  <a:gd name="T15" fmla="*/ 78 h 267"/>
                  <a:gd name="T16" fmla="*/ 47 w 679"/>
                  <a:gd name="T17" fmla="*/ 70 h 267"/>
                  <a:gd name="T18" fmla="*/ 47 w 679"/>
                  <a:gd name="T19" fmla="*/ 23 h 267"/>
                  <a:gd name="T20" fmla="*/ 55 w 679"/>
                  <a:gd name="T21" fmla="*/ 15 h 267"/>
                  <a:gd name="T22" fmla="*/ 55 w 679"/>
                  <a:gd name="T23" fmla="*/ 0 h 267"/>
                  <a:gd name="T24" fmla="*/ 63 w 679"/>
                  <a:gd name="T25" fmla="*/ 0 h 267"/>
                  <a:gd name="T26" fmla="*/ 72 w 679"/>
                  <a:gd name="T27" fmla="*/ 0 h 267"/>
                  <a:gd name="T28" fmla="*/ 79 w 679"/>
                  <a:gd name="T29" fmla="*/ 0 h 267"/>
                  <a:gd name="T30" fmla="*/ 88 w 679"/>
                  <a:gd name="T31" fmla="*/ 7 h 267"/>
                  <a:gd name="T32" fmla="*/ 95 w 679"/>
                  <a:gd name="T33" fmla="*/ 7 h 267"/>
                  <a:gd name="T34" fmla="*/ 102 w 679"/>
                  <a:gd name="T35" fmla="*/ 7 h 267"/>
                  <a:gd name="T36" fmla="*/ 111 w 679"/>
                  <a:gd name="T37" fmla="*/ 15 h 267"/>
                  <a:gd name="T38" fmla="*/ 127 w 679"/>
                  <a:gd name="T39" fmla="*/ 15 h 267"/>
                  <a:gd name="T40" fmla="*/ 134 w 679"/>
                  <a:gd name="T41" fmla="*/ 15 h 267"/>
                  <a:gd name="T42" fmla="*/ 143 w 679"/>
                  <a:gd name="T43" fmla="*/ 15 h 267"/>
                  <a:gd name="T44" fmla="*/ 150 w 679"/>
                  <a:gd name="T45" fmla="*/ 15 h 267"/>
                  <a:gd name="T46" fmla="*/ 158 w 679"/>
                  <a:gd name="T47" fmla="*/ 15 h 267"/>
                  <a:gd name="T48" fmla="*/ 166 w 679"/>
                  <a:gd name="T49" fmla="*/ 15 h 267"/>
                  <a:gd name="T50" fmla="*/ 174 w 679"/>
                  <a:gd name="T51" fmla="*/ 15 h 267"/>
                  <a:gd name="T52" fmla="*/ 182 w 679"/>
                  <a:gd name="T53" fmla="*/ 15 h 267"/>
                  <a:gd name="T54" fmla="*/ 198 w 679"/>
                  <a:gd name="T55" fmla="*/ 15 h 267"/>
                  <a:gd name="T56" fmla="*/ 189 w 679"/>
                  <a:gd name="T57" fmla="*/ 15 h 267"/>
                  <a:gd name="T58" fmla="*/ 198 w 679"/>
                  <a:gd name="T59" fmla="*/ 23 h 267"/>
                  <a:gd name="T60" fmla="*/ 213 w 679"/>
                  <a:gd name="T61" fmla="*/ 23 h 267"/>
                  <a:gd name="T62" fmla="*/ 221 w 679"/>
                  <a:gd name="T63" fmla="*/ 23 h 267"/>
                  <a:gd name="T64" fmla="*/ 229 w 679"/>
                  <a:gd name="T65" fmla="*/ 23 h 267"/>
                  <a:gd name="T66" fmla="*/ 237 w 679"/>
                  <a:gd name="T67" fmla="*/ 23 h 267"/>
                  <a:gd name="T68" fmla="*/ 245 w 679"/>
                  <a:gd name="T69" fmla="*/ 23 h 267"/>
                  <a:gd name="T70" fmla="*/ 254 w 679"/>
                  <a:gd name="T71" fmla="*/ 23 h 267"/>
                  <a:gd name="T72" fmla="*/ 261 w 679"/>
                  <a:gd name="T73" fmla="*/ 23 h 267"/>
                  <a:gd name="T74" fmla="*/ 268 w 679"/>
                  <a:gd name="T75" fmla="*/ 23 h 267"/>
                  <a:gd name="T76" fmla="*/ 276 w 679"/>
                  <a:gd name="T77" fmla="*/ 23 h 267"/>
                  <a:gd name="T78" fmla="*/ 285 w 679"/>
                  <a:gd name="T79" fmla="*/ 23 h 267"/>
                  <a:gd name="T80" fmla="*/ 293 w 679"/>
                  <a:gd name="T81" fmla="*/ 23 h 267"/>
                  <a:gd name="T82" fmla="*/ 300 w 679"/>
                  <a:gd name="T83" fmla="*/ 23 h 267"/>
                  <a:gd name="T84" fmla="*/ 309 w 679"/>
                  <a:gd name="T85" fmla="*/ 23 h 267"/>
                  <a:gd name="T86" fmla="*/ 316 w 679"/>
                  <a:gd name="T87" fmla="*/ 31 h 267"/>
                  <a:gd name="T88" fmla="*/ 324 w 679"/>
                  <a:gd name="T89" fmla="*/ 23 h 267"/>
                  <a:gd name="T90" fmla="*/ 324 w 679"/>
                  <a:gd name="T91" fmla="*/ 31 h 267"/>
                  <a:gd name="T92" fmla="*/ 324 w 679"/>
                  <a:gd name="T93" fmla="*/ 23 h 267"/>
                  <a:gd name="T94" fmla="*/ 340 w 679"/>
                  <a:gd name="T95" fmla="*/ 23 h 267"/>
                  <a:gd name="T96" fmla="*/ 332 w 679"/>
                  <a:gd name="T97" fmla="*/ 23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9" h="267">
                    <a:moveTo>
                      <a:pt x="0" y="267"/>
                    </a:moveTo>
                    <a:lnTo>
                      <a:pt x="0" y="267"/>
                    </a:lnTo>
                    <a:lnTo>
                      <a:pt x="16" y="267"/>
                    </a:lnTo>
                    <a:lnTo>
                      <a:pt x="32" y="267"/>
                    </a:lnTo>
                    <a:lnTo>
                      <a:pt x="47" y="267"/>
                    </a:lnTo>
                    <a:lnTo>
                      <a:pt x="64" y="267"/>
                    </a:lnTo>
                    <a:lnTo>
                      <a:pt x="79" y="251"/>
                    </a:lnTo>
                    <a:lnTo>
                      <a:pt x="79" y="156"/>
                    </a:lnTo>
                    <a:lnTo>
                      <a:pt x="94" y="140"/>
                    </a:lnTo>
                    <a:lnTo>
                      <a:pt x="94" y="46"/>
                    </a:lnTo>
                    <a:lnTo>
                      <a:pt x="110" y="30"/>
                    </a:lnTo>
                    <a:lnTo>
                      <a:pt x="110" y="0"/>
                    </a:lnTo>
                    <a:lnTo>
                      <a:pt x="126" y="0"/>
                    </a:lnTo>
                    <a:lnTo>
                      <a:pt x="143" y="0"/>
                    </a:lnTo>
                    <a:lnTo>
                      <a:pt x="157" y="0"/>
                    </a:lnTo>
                    <a:lnTo>
                      <a:pt x="175" y="15"/>
                    </a:lnTo>
                    <a:lnTo>
                      <a:pt x="190" y="15"/>
                    </a:lnTo>
                    <a:lnTo>
                      <a:pt x="204" y="15"/>
                    </a:lnTo>
                    <a:lnTo>
                      <a:pt x="221" y="30"/>
                    </a:lnTo>
                    <a:lnTo>
                      <a:pt x="253" y="30"/>
                    </a:lnTo>
                    <a:lnTo>
                      <a:pt x="268" y="30"/>
                    </a:lnTo>
                    <a:lnTo>
                      <a:pt x="286" y="30"/>
                    </a:lnTo>
                    <a:lnTo>
                      <a:pt x="300" y="30"/>
                    </a:lnTo>
                    <a:lnTo>
                      <a:pt x="315" y="30"/>
                    </a:lnTo>
                    <a:lnTo>
                      <a:pt x="331" y="30"/>
                    </a:lnTo>
                    <a:lnTo>
                      <a:pt x="348" y="30"/>
                    </a:lnTo>
                    <a:lnTo>
                      <a:pt x="364" y="30"/>
                    </a:lnTo>
                    <a:lnTo>
                      <a:pt x="396" y="30"/>
                    </a:lnTo>
                    <a:lnTo>
                      <a:pt x="378" y="30"/>
                    </a:lnTo>
                    <a:lnTo>
                      <a:pt x="396" y="46"/>
                    </a:lnTo>
                    <a:lnTo>
                      <a:pt x="426" y="46"/>
                    </a:lnTo>
                    <a:lnTo>
                      <a:pt x="442" y="46"/>
                    </a:lnTo>
                    <a:lnTo>
                      <a:pt x="458" y="46"/>
                    </a:lnTo>
                    <a:lnTo>
                      <a:pt x="474" y="46"/>
                    </a:lnTo>
                    <a:lnTo>
                      <a:pt x="489" y="46"/>
                    </a:lnTo>
                    <a:lnTo>
                      <a:pt x="507" y="46"/>
                    </a:lnTo>
                    <a:lnTo>
                      <a:pt x="521" y="46"/>
                    </a:lnTo>
                    <a:lnTo>
                      <a:pt x="536" y="46"/>
                    </a:lnTo>
                    <a:lnTo>
                      <a:pt x="552" y="46"/>
                    </a:lnTo>
                    <a:lnTo>
                      <a:pt x="569" y="46"/>
                    </a:lnTo>
                    <a:lnTo>
                      <a:pt x="585" y="46"/>
                    </a:lnTo>
                    <a:lnTo>
                      <a:pt x="600" y="46"/>
                    </a:lnTo>
                    <a:lnTo>
                      <a:pt x="617" y="46"/>
                    </a:lnTo>
                    <a:lnTo>
                      <a:pt x="632" y="62"/>
                    </a:lnTo>
                    <a:lnTo>
                      <a:pt x="647" y="46"/>
                    </a:lnTo>
                    <a:lnTo>
                      <a:pt x="647" y="62"/>
                    </a:lnTo>
                    <a:lnTo>
                      <a:pt x="647" y="46"/>
                    </a:lnTo>
                    <a:lnTo>
                      <a:pt x="679" y="46"/>
                    </a:lnTo>
                    <a:lnTo>
                      <a:pt x="663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5" name="Freeform 147">
                <a:extLst>
                  <a:ext uri="{FF2B5EF4-FFF2-40B4-BE49-F238E27FC236}">
                    <a16:creationId xmlns:a16="http://schemas.microsoft.com/office/drawing/2014/main" id="{E639962F-B3B2-444F-9BF3-B2FC569501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36"/>
                <a:ext cx="339" cy="174"/>
              </a:xfrm>
              <a:custGeom>
                <a:avLst/>
                <a:gdLst>
                  <a:gd name="T0" fmla="*/ 0 w 678"/>
                  <a:gd name="T1" fmla="*/ 166 h 348"/>
                  <a:gd name="T2" fmla="*/ 8 w 678"/>
                  <a:gd name="T3" fmla="*/ 166 h 348"/>
                  <a:gd name="T4" fmla="*/ 16 w 678"/>
                  <a:gd name="T5" fmla="*/ 166 h 348"/>
                  <a:gd name="T6" fmla="*/ 24 w 678"/>
                  <a:gd name="T7" fmla="*/ 174 h 348"/>
                  <a:gd name="T8" fmla="*/ 32 w 678"/>
                  <a:gd name="T9" fmla="*/ 174 h 348"/>
                  <a:gd name="T10" fmla="*/ 39 w 678"/>
                  <a:gd name="T11" fmla="*/ 166 h 348"/>
                  <a:gd name="T12" fmla="*/ 39 w 678"/>
                  <a:gd name="T13" fmla="*/ 151 h 348"/>
                  <a:gd name="T14" fmla="*/ 47 w 678"/>
                  <a:gd name="T15" fmla="*/ 134 h 348"/>
                  <a:gd name="T16" fmla="*/ 47 w 678"/>
                  <a:gd name="T17" fmla="*/ 64 h 348"/>
                  <a:gd name="T18" fmla="*/ 56 w 678"/>
                  <a:gd name="T19" fmla="*/ 55 h 348"/>
                  <a:gd name="T20" fmla="*/ 56 w 678"/>
                  <a:gd name="T21" fmla="*/ 32 h 348"/>
                  <a:gd name="T22" fmla="*/ 71 w 678"/>
                  <a:gd name="T23" fmla="*/ 16 h 348"/>
                  <a:gd name="T24" fmla="*/ 71 w 678"/>
                  <a:gd name="T25" fmla="*/ 8 h 348"/>
                  <a:gd name="T26" fmla="*/ 79 w 678"/>
                  <a:gd name="T27" fmla="*/ 8 h 348"/>
                  <a:gd name="T28" fmla="*/ 87 w 678"/>
                  <a:gd name="T29" fmla="*/ 0 h 348"/>
                  <a:gd name="T30" fmla="*/ 87 w 678"/>
                  <a:gd name="T31" fmla="*/ 8 h 348"/>
                  <a:gd name="T32" fmla="*/ 87 w 678"/>
                  <a:gd name="T33" fmla="*/ 0 h 348"/>
                  <a:gd name="T34" fmla="*/ 95 w 678"/>
                  <a:gd name="T35" fmla="*/ 8 h 348"/>
                  <a:gd name="T36" fmla="*/ 103 w 678"/>
                  <a:gd name="T37" fmla="*/ 0 h 348"/>
                  <a:gd name="T38" fmla="*/ 111 w 678"/>
                  <a:gd name="T39" fmla="*/ 0 h 348"/>
                  <a:gd name="T40" fmla="*/ 118 w 678"/>
                  <a:gd name="T41" fmla="*/ 0 h 348"/>
                  <a:gd name="T42" fmla="*/ 134 w 678"/>
                  <a:gd name="T43" fmla="*/ 0 h 348"/>
                  <a:gd name="T44" fmla="*/ 143 w 678"/>
                  <a:gd name="T45" fmla="*/ 8 h 348"/>
                  <a:gd name="T46" fmla="*/ 143 w 678"/>
                  <a:gd name="T47" fmla="*/ 0 h 348"/>
                  <a:gd name="T48" fmla="*/ 143 w 678"/>
                  <a:gd name="T49" fmla="*/ 8 h 348"/>
                  <a:gd name="T50" fmla="*/ 150 w 678"/>
                  <a:gd name="T51" fmla="*/ 0 h 348"/>
                  <a:gd name="T52" fmla="*/ 150 w 678"/>
                  <a:gd name="T53" fmla="*/ 8 h 348"/>
                  <a:gd name="T54" fmla="*/ 158 w 678"/>
                  <a:gd name="T55" fmla="*/ 0 h 348"/>
                  <a:gd name="T56" fmla="*/ 158 w 678"/>
                  <a:gd name="T57" fmla="*/ 8 h 348"/>
                  <a:gd name="T58" fmla="*/ 174 w 678"/>
                  <a:gd name="T59" fmla="*/ 8 h 348"/>
                  <a:gd name="T60" fmla="*/ 166 w 678"/>
                  <a:gd name="T61" fmla="*/ 8 h 348"/>
                  <a:gd name="T62" fmla="*/ 174 w 678"/>
                  <a:gd name="T63" fmla="*/ 8 h 348"/>
                  <a:gd name="T64" fmla="*/ 182 w 678"/>
                  <a:gd name="T65" fmla="*/ 8 h 348"/>
                  <a:gd name="T66" fmla="*/ 198 w 678"/>
                  <a:gd name="T67" fmla="*/ 8 h 348"/>
                  <a:gd name="T68" fmla="*/ 205 w 678"/>
                  <a:gd name="T69" fmla="*/ 8 h 348"/>
                  <a:gd name="T70" fmla="*/ 213 w 678"/>
                  <a:gd name="T71" fmla="*/ 8 h 348"/>
                  <a:gd name="T72" fmla="*/ 221 w 678"/>
                  <a:gd name="T73" fmla="*/ 8 h 348"/>
                  <a:gd name="T74" fmla="*/ 229 w 678"/>
                  <a:gd name="T75" fmla="*/ 8 h 348"/>
                  <a:gd name="T76" fmla="*/ 237 w 678"/>
                  <a:gd name="T77" fmla="*/ 8 h 348"/>
                  <a:gd name="T78" fmla="*/ 245 w 678"/>
                  <a:gd name="T79" fmla="*/ 8 h 348"/>
                  <a:gd name="T80" fmla="*/ 261 w 678"/>
                  <a:gd name="T81" fmla="*/ 8 h 348"/>
                  <a:gd name="T82" fmla="*/ 269 w 678"/>
                  <a:gd name="T83" fmla="*/ 16 h 348"/>
                  <a:gd name="T84" fmla="*/ 269 w 678"/>
                  <a:gd name="T85" fmla="*/ 8 h 348"/>
                  <a:gd name="T86" fmla="*/ 269 w 678"/>
                  <a:gd name="T87" fmla="*/ 16 h 348"/>
                  <a:gd name="T88" fmla="*/ 277 w 678"/>
                  <a:gd name="T89" fmla="*/ 16 h 348"/>
                  <a:gd name="T90" fmla="*/ 284 w 678"/>
                  <a:gd name="T91" fmla="*/ 8 h 348"/>
                  <a:gd name="T92" fmla="*/ 284 w 678"/>
                  <a:gd name="T93" fmla="*/ 16 h 348"/>
                  <a:gd name="T94" fmla="*/ 284 w 678"/>
                  <a:gd name="T95" fmla="*/ 8 h 348"/>
                  <a:gd name="T96" fmla="*/ 292 w 678"/>
                  <a:gd name="T97" fmla="*/ 16 h 348"/>
                  <a:gd name="T98" fmla="*/ 292 w 678"/>
                  <a:gd name="T99" fmla="*/ 8 h 348"/>
                  <a:gd name="T100" fmla="*/ 300 w 678"/>
                  <a:gd name="T101" fmla="*/ 16 h 348"/>
                  <a:gd name="T102" fmla="*/ 300 w 678"/>
                  <a:gd name="T103" fmla="*/ 8 h 348"/>
                  <a:gd name="T104" fmla="*/ 300 w 678"/>
                  <a:gd name="T105" fmla="*/ 16 h 348"/>
                  <a:gd name="T106" fmla="*/ 308 w 678"/>
                  <a:gd name="T107" fmla="*/ 16 h 348"/>
                  <a:gd name="T108" fmla="*/ 316 w 678"/>
                  <a:gd name="T109" fmla="*/ 16 h 348"/>
                  <a:gd name="T110" fmla="*/ 324 w 678"/>
                  <a:gd name="T111" fmla="*/ 16 h 348"/>
                  <a:gd name="T112" fmla="*/ 332 w 678"/>
                  <a:gd name="T113" fmla="*/ 16 h 348"/>
                  <a:gd name="T114" fmla="*/ 339 w 678"/>
                  <a:gd name="T115" fmla="*/ 16 h 3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78" h="348">
                    <a:moveTo>
                      <a:pt x="0" y="332"/>
                    </a:moveTo>
                    <a:lnTo>
                      <a:pt x="15" y="332"/>
                    </a:lnTo>
                    <a:lnTo>
                      <a:pt x="31" y="332"/>
                    </a:lnTo>
                    <a:lnTo>
                      <a:pt x="47" y="348"/>
                    </a:lnTo>
                    <a:lnTo>
                      <a:pt x="63" y="348"/>
                    </a:lnTo>
                    <a:lnTo>
                      <a:pt x="78" y="332"/>
                    </a:lnTo>
                    <a:lnTo>
                      <a:pt x="78" y="301"/>
                    </a:lnTo>
                    <a:lnTo>
                      <a:pt x="94" y="268"/>
                    </a:lnTo>
                    <a:lnTo>
                      <a:pt x="94" y="127"/>
                    </a:lnTo>
                    <a:lnTo>
                      <a:pt x="111" y="110"/>
                    </a:lnTo>
                    <a:lnTo>
                      <a:pt x="111" y="63"/>
                    </a:lnTo>
                    <a:lnTo>
                      <a:pt x="142" y="31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0"/>
                    </a:lnTo>
                    <a:lnTo>
                      <a:pt x="174" y="16"/>
                    </a:lnTo>
                    <a:lnTo>
                      <a:pt x="174" y="0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68" y="0"/>
                    </a:lnTo>
                    <a:lnTo>
                      <a:pt x="285" y="16"/>
                    </a:lnTo>
                    <a:lnTo>
                      <a:pt x="285" y="0"/>
                    </a:lnTo>
                    <a:lnTo>
                      <a:pt x="285" y="16"/>
                    </a:lnTo>
                    <a:lnTo>
                      <a:pt x="299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47" y="16"/>
                    </a:lnTo>
                    <a:lnTo>
                      <a:pt x="332" y="16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21" y="16"/>
                    </a:lnTo>
                    <a:lnTo>
                      <a:pt x="537" y="31"/>
                    </a:lnTo>
                    <a:lnTo>
                      <a:pt x="537" y="16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16"/>
                    </a:lnTo>
                    <a:lnTo>
                      <a:pt x="568" y="31"/>
                    </a:lnTo>
                    <a:lnTo>
                      <a:pt x="568" y="16"/>
                    </a:lnTo>
                    <a:lnTo>
                      <a:pt x="584" y="31"/>
                    </a:lnTo>
                    <a:lnTo>
                      <a:pt x="584" y="16"/>
                    </a:lnTo>
                    <a:lnTo>
                      <a:pt x="600" y="31"/>
                    </a:lnTo>
                    <a:lnTo>
                      <a:pt x="600" y="16"/>
                    </a:lnTo>
                    <a:lnTo>
                      <a:pt x="600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6" name="Freeform 148">
                <a:extLst>
                  <a:ext uri="{FF2B5EF4-FFF2-40B4-BE49-F238E27FC236}">
                    <a16:creationId xmlns:a16="http://schemas.microsoft.com/office/drawing/2014/main" id="{A3CE048D-568B-4F30-98E1-AE250B2C51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21"/>
                <a:ext cx="339" cy="206"/>
              </a:xfrm>
              <a:custGeom>
                <a:avLst/>
                <a:gdLst>
                  <a:gd name="T0" fmla="*/ 0 w 680"/>
                  <a:gd name="T1" fmla="*/ 8 h 411"/>
                  <a:gd name="T2" fmla="*/ 8 w 680"/>
                  <a:gd name="T3" fmla="*/ 8 h 411"/>
                  <a:gd name="T4" fmla="*/ 16 w 680"/>
                  <a:gd name="T5" fmla="*/ 8 h 411"/>
                  <a:gd name="T6" fmla="*/ 23 w 680"/>
                  <a:gd name="T7" fmla="*/ 0 h 411"/>
                  <a:gd name="T8" fmla="*/ 32 w 680"/>
                  <a:gd name="T9" fmla="*/ 0 h 411"/>
                  <a:gd name="T10" fmla="*/ 40 w 680"/>
                  <a:gd name="T11" fmla="*/ 8 h 411"/>
                  <a:gd name="T12" fmla="*/ 40 w 680"/>
                  <a:gd name="T13" fmla="*/ 16 h 411"/>
                  <a:gd name="T14" fmla="*/ 48 w 680"/>
                  <a:gd name="T15" fmla="*/ 24 h 411"/>
                  <a:gd name="T16" fmla="*/ 48 w 680"/>
                  <a:gd name="T17" fmla="*/ 119 h 411"/>
                  <a:gd name="T18" fmla="*/ 55 w 680"/>
                  <a:gd name="T19" fmla="*/ 126 h 411"/>
                  <a:gd name="T20" fmla="*/ 55 w 680"/>
                  <a:gd name="T21" fmla="*/ 166 h 411"/>
                  <a:gd name="T22" fmla="*/ 63 w 680"/>
                  <a:gd name="T23" fmla="*/ 174 h 411"/>
                  <a:gd name="T24" fmla="*/ 63 w 680"/>
                  <a:gd name="T25" fmla="*/ 190 h 411"/>
                  <a:gd name="T26" fmla="*/ 71 w 680"/>
                  <a:gd name="T27" fmla="*/ 198 h 411"/>
                  <a:gd name="T28" fmla="*/ 79 w 680"/>
                  <a:gd name="T29" fmla="*/ 206 h 411"/>
                  <a:gd name="T30" fmla="*/ 87 w 680"/>
                  <a:gd name="T31" fmla="*/ 206 h 411"/>
                  <a:gd name="T32" fmla="*/ 95 w 680"/>
                  <a:gd name="T33" fmla="*/ 206 h 411"/>
                  <a:gd name="T34" fmla="*/ 103 w 680"/>
                  <a:gd name="T35" fmla="*/ 206 h 411"/>
                  <a:gd name="T36" fmla="*/ 110 w 680"/>
                  <a:gd name="T37" fmla="*/ 206 h 411"/>
                  <a:gd name="T38" fmla="*/ 119 w 680"/>
                  <a:gd name="T39" fmla="*/ 206 h 411"/>
                  <a:gd name="T40" fmla="*/ 127 w 680"/>
                  <a:gd name="T41" fmla="*/ 206 h 411"/>
                  <a:gd name="T42" fmla="*/ 134 w 680"/>
                  <a:gd name="T43" fmla="*/ 206 h 411"/>
                  <a:gd name="T44" fmla="*/ 142 w 680"/>
                  <a:gd name="T45" fmla="*/ 206 h 411"/>
                  <a:gd name="T46" fmla="*/ 150 w 680"/>
                  <a:gd name="T47" fmla="*/ 206 h 411"/>
                  <a:gd name="T48" fmla="*/ 158 w 680"/>
                  <a:gd name="T49" fmla="*/ 206 h 411"/>
                  <a:gd name="T50" fmla="*/ 166 w 680"/>
                  <a:gd name="T51" fmla="*/ 206 h 411"/>
                  <a:gd name="T52" fmla="*/ 173 w 680"/>
                  <a:gd name="T53" fmla="*/ 206 h 411"/>
                  <a:gd name="T54" fmla="*/ 181 w 680"/>
                  <a:gd name="T55" fmla="*/ 206 h 411"/>
                  <a:gd name="T56" fmla="*/ 189 w 680"/>
                  <a:gd name="T57" fmla="*/ 206 h 411"/>
                  <a:gd name="T58" fmla="*/ 197 w 680"/>
                  <a:gd name="T59" fmla="*/ 206 h 411"/>
                  <a:gd name="T60" fmla="*/ 205 w 680"/>
                  <a:gd name="T61" fmla="*/ 206 h 411"/>
                  <a:gd name="T62" fmla="*/ 213 w 680"/>
                  <a:gd name="T63" fmla="*/ 206 h 411"/>
                  <a:gd name="T64" fmla="*/ 221 w 680"/>
                  <a:gd name="T65" fmla="*/ 206 h 411"/>
                  <a:gd name="T66" fmla="*/ 229 w 680"/>
                  <a:gd name="T67" fmla="*/ 206 h 411"/>
                  <a:gd name="T68" fmla="*/ 237 w 680"/>
                  <a:gd name="T69" fmla="*/ 198 h 411"/>
                  <a:gd name="T70" fmla="*/ 237 w 680"/>
                  <a:gd name="T71" fmla="*/ 206 h 411"/>
                  <a:gd name="T72" fmla="*/ 237 w 680"/>
                  <a:gd name="T73" fmla="*/ 198 h 411"/>
                  <a:gd name="T74" fmla="*/ 244 w 680"/>
                  <a:gd name="T75" fmla="*/ 198 h 411"/>
                  <a:gd name="T76" fmla="*/ 252 w 680"/>
                  <a:gd name="T77" fmla="*/ 198 h 411"/>
                  <a:gd name="T78" fmla="*/ 260 w 680"/>
                  <a:gd name="T79" fmla="*/ 198 h 411"/>
                  <a:gd name="T80" fmla="*/ 276 w 680"/>
                  <a:gd name="T81" fmla="*/ 198 h 411"/>
                  <a:gd name="T82" fmla="*/ 268 w 680"/>
                  <a:gd name="T83" fmla="*/ 198 h 411"/>
                  <a:gd name="T84" fmla="*/ 276 w 680"/>
                  <a:gd name="T85" fmla="*/ 198 h 411"/>
                  <a:gd name="T86" fmla="*/ 284 w 680"/>
                  <a:gd name="T87" fmla="*/ 198 h 411"/>
                  <a:gd name="T88" fmla="*/ 292 w 680"/>
                  <a:gd name="T89" fmla="*/ 198 h 411"/>
                  <a:gd name="T90" fmla="*/ 299 w 680"/>
                  <a:gd name="T91" fmla="*/ 198 h 411"/>
                  <a:gd name="T92" fmla="*/ 308 w 680"/>
                  <a:gd name="T93" fmla="*/ 198 h 411"/>
                  <a:gd name="T94" fmla="*/ 316 w 680"/>
                  <a:gd name="T95" fmla="*/ 198 h 411"/>
                  <a:gd name="T96" fmla="*/ 324 w 680"/>
                  <a:gd name="T97" fmla="*/ 198 h 411"/>
                  <a:gd name="T98" fmla="*/ 331 w 680"/>
                  <a:gd name="T99" fmla="*/ 198 h 411"/>
                  <a:gd name="T100" fmla="*/ 339 w 680"/>
                  <a:gd name="T101" fmla="*/ 198 h 4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411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1"/>
                    </a:lnTo>
                    <a:lnTo>
                      <a:pt x="96" y="47"/>
                    </a:lnTo>
                    <a:lnTo>
                      <a:pt x="96" y="237"/>
                    </a:lnTo>
                    <a:lnTo>
                      <a:pt x="111" y="252"/>
                    </a:lnTo>
                    <a:lnTo>
                      <a:pt x="111" y="332"/>
                    </a:lnTo>
                    <a:lnTo>
                      <a:pt x="127" y="348"/>
                    </a:lnTo>
                    <a:lnTo>
                      <a:pt x="127" y="379"/>
                    </a:lnTo>
                    <a:lnTo>
                      <a:pt x="143" y="395"/>
                    </a:lnTo>
                    <a:lnTo>
                      <a:pt x="158" y="411"/>
                    </a:lnTo>
                    <a:lnTo>
                      <a:pt x="174" y="411"/>
                    </a:lnTo>
                    <a:lnTo>
                      <a:pt x="190" y="411"/>
                    </a:lnTo>
                    <a:lnTo>
                      <a:pt x="207" y="411"/>
                    </a:lnTo>
                    <a:lnTo>
                      <a:pt x="221" y="411"/>
                    </a:lnTo>
                    <a:lnTo>
                      <a:pt x="238" y="411"/>
                    </a:lnTo>
                    <a:lnTo>
                      <a:pt x="254" y="411"/>
                    </a:lnTo>
                    <a:lnTo>
                      <a:pt x="269" y="411"/>
                    </a:lnTo>
                    <a:lnTo>
                      <a:pt x="285" y="411"/>
                    </a:lnTo>
                    <a:lnTo>
                      <a:pt x="301" y="411"/>
                    </a:lnTo>
                    <a:lnTo>
                      <a:pt x="317" y="411"/>
                    </a:lnTo>
                    <a:lnTo>
                      <a:pt x="332" y="411"/>
                    </a:lnTo>
                    <a:lnTo>
                      <a:pt x="348" y="411"/>
                    </a:lnTo>
                    <a:lnTo>
                      <a:pt x="364" y="411"/>
                    </a:lnTo>
                    <a:lnTo>
                      <a:pt x="379" y="411"/>
                    </a:lnTo>
                    <a:lnTo>
                      <a:pt x="395" y="411"/>
                    </a:lnTo>
                    <a:lnTo>
                      <a:pt x="412" y="411"/>
                    </a:lnTo>
                    <a:lnTo>
                      <a:pt x="428" y="411"/>
                    </a:lnTo>
                    <a:lnTo>
                      <a:pt x="443" y="411"/>
                    </a:lnTo>
                    <a:lnTo>
                      <a:pt x="459" y="411"/>
                    </a:lnTo>
                    <a:lnTo>
                      <a:pt x="475" y="395"/>
                    </a:lnTo>
                    <a:lnTo>
                      <a:pt x="475" y="411"/>
                    </a:lnTo>
                    <a:lnTo>
                      <a:pt x="475" y="395"/>
                    </a:lnTo>
                    <a:lnTo>
                      <a:pt x="490" y="395"/>
                    </a:lnTo>
                    <a:lnTo>
                      <a:pt x="506" y="395"/>
                    </a:lnTo>
                    <a:lnTo>
                      <a:pt x="522" y="395"/>
                    </a:lnTo>
                    <a:lnTo>
                      <a:pt x="553" y="395"/>
                    </a:lnTo>
                    <a:lnTo>
                      <a:pt x="538" y="395"/>
                    </a:lnTo>
                    <a:lnTo>
                      <a:pt x="553" y="395"/>
                    </a:lnTo>
                    <a:lnTo>
                      <a:pt x="569" y="395"/>
                    </a:lnTo>
                    <a:lnTo>
                      <a:pt x="586" y="395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95"/>
                    </a:lnTo>
                    <a:lnTo>
                      <a:pt x="680" y="3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7" name="Freeform 149">
                <a:extLst>
                  <a:ext uri="{FF2B5EF4-FFF2-40B4-BE49-F238E27FC236}">
                    <a16:creationId xmlns:a16="http://schemas.microsoft.com/office/drawing/2014/main" id="{C1F4B5AC-117E-48EA-BA0E-808E31C49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76"/>
                <a:ext cx="340" cy="221"/>
              </a:xfrm>
              <a:custGeom>
                <a:avLst/>
                <a:gdLst>
                  <a:gd name="T0" fmla="*/ 0 w 680"/>
                  <a:gd name="T1" fmla="*/ 0 h 442"/>
                  <a:gd name="T2" fmla="*/ 8 w 680"/>
                  <a:gd name="T3" fmla="*/ 0 h 442"/>
                  <a:gd name="T4" fmla="*/ 16 w 680"/>
                  <a:gd name="T5" fmla="*/ 0 h 442"/>
                  <a:gd name="T6" fmla="*/ 24 w 680"/>
                  <a:gd name="T7" fmla="*/ 0 h 442"/>
                  <a:gd name="T8" fmla="*/ 32 w 680"/>
                  <a:gd name="T9" fmla="*/ 0 h 442"/>
                  <a:gd name="T10" fmla="*/ 39 w 680"/>
                  <a:gd name="T11" fmla="*/ 8 h 442"/>
                  <a:gd name="T12" fmla="*/ 47 w 680"/>
                  <a:gd name="T13" fmla="*/ 16 h 442"/>
                  <a:gd name="T14" fmla="*/ 47 w 680"/>
                  <a:gd name="T15" fmla="*/ 158 h 442"/>
                  <a:gd name="T16" fmla="*/ 56 w 680"/>
                  <a:gd name="T17" fmla="*/ 166 h 442"/>
                  <a:gd name="T18" fmla="*/ 56 w 680"/>
                  <a:gd name="T19" fmla="*/ 198 h 442"/>
                  <a:gd name="T20" fmla="*/ 71 w 680"/>
                  <a:gd name="T21" fmla="*/ 213 h 442"/>
                  <a:gd name="T22" fmla="*/ 79 w 680"/>
                  <a:gd name="T23" fmla="*/ 213 h 442"/>
                  <a:gd name="T24" fmla="*/ 87 w 680"/>
                  <a:gd name="T25" fmla="*/ 221 h 442"/>
                  <a:gd name="T26" fmla="*/ 87 w 680"/>
                  <a:gd name="T27" fmla="*/ 213 h 442"/>
                  <a:gd name="T28" fmla="*/ 87 w 680"/>
                  <a:gd name="T29" fmla="*/ 221 h 442"/>
                  <a:gd name="T30" fmla="*/ 95 w 680"/>
                  <a:gd name="T31" fmla="*/ 221 h 442"/>
                  <a:gd name="T32" fmla="*/ 103 w 680"/>
                  <a:gd name="T33" fmla="*/ 221 h 442"/>
                  <a:gd name="T34" fmla="*/ 111 w 680"/>
                  <a:gd name="T35" fmla="*/ 213 h 442"/>
                  <a:gd name="T36" fmla="*/ 119 w 680"/>
                  <a:gd name="T37" fmla="*/ 213 h 442"/>
                  <a:gd name="T38" fmla="*/ 126 w 680"/>
                  <a:gd name="T39" fmla="*/ 213 h 442"/>
                  <a:gd name="T40" fmla="*/ 134 w 680"/>
                  <a:gd name="T41" fmla="*/ 213 h 442"/>
                  <a:gd name="T42" fmla="*/ 143 w 680"/>
                  <a:gd name="T43" fmla="*/ 213 h 442"/>
                  <a:gd name="T44" fmla="*/ 150 w 680"/>
                  <a:gd name="T45" fmla="*/ 213 h 442"/>
                  <a:gd name="T46" fmla="*/ 158 w 680"/>
                  <a:gd name="T47" fmla="*/ 213 h 442"/>
                  <a:gd name="T48" fmla="*/ 166 w 680"/>
                  <a:gd name="T49" fmla="*/ 213 h 442"/>
                  <a:gd name="T50" fmla="*/ 174 w 680"/>
                  <a:gd name="T51" fmla="*/ 213 h 442"/>
                  <a:gd name="T52" fmla="*/ 182 w 680"/>
                  <a:gd name="T53" fmla="*/ 213 h 442"/>
                  <a:gd name="T54" fmla="*/ 190 w 680"/>
                  <a:gd name="T55" fmla="*/ 213 h 442"/>
                  <a:gd name="T56" fmla="*/ 198 w 680"/>
                  <a:gd name="T57" fmla="*/ 213 h 442"/>
                  <a:gd name="T58" fmla="*/ 205 w 680"/>
                  <a:gd name="T59" fmla="*/ 213 h 442"/>
                  <a:gd name="T60" fmla="*/ 213 w 680"/>
                  <a:gd name="T61" fmla="*/ 213 h 442"/>
                  <a:gd name="T62" fmla="*/ 221 w 680"/>
                  <a:gd name="T63" fmla="*/ 213 h 442"/>
                  <a:gd name="T64" fmla="*/ 230 w 680"/>
                  <a:gd name="T65" fmla="*/ 213 h 442"/>
                  <a:gd name="T66" fmla="*/ 237 w 680"/>
                  <a:gd name="T67" fmla="*/ 206 h 442"/>
                  <a:gd name="T68" fmla="*/ 245 w 680"/>
                  <a:gd name="T69" fmla="*/ 206 h 442"/>
                  <a:gd name="T70" fmla="*/ 253 w 680"/>
                  <a:gd name="T71" fmla="*/ 206 h 442"/>
                  <a:gd name="T72" fmla="*/ 260 w 680"/>
                  <a:gd name="T73" fmla="*/ 206 h 442"/>
                  <a:gd name="T74" fmla="*/ 269 w 680"/>
                  <a:gd name="T75" fmla="*/ 206 h 442"/>
                  <a:gd name="T76" fmla="*/ 277 w 680"/>
                  <a:gd name="T77" fmla="*/ 206 h 442"/>
                  <a:gd name="T78" fmla="*/ 285 w 680"/>
                  <a:gd name="T79" fmla="*/ 206 h 442"/>
                  <a:gd name="T80" fmla="*/ 292 w 680"/>
                  <a:gd name="T81" fmla="*/ 206 h 442"/>
                  <a:gd name="T82" fmla="*/ 300 w 680"/>
                  <a:gd name="T83" fmla="*/ 206 h 442"/>
                  <a:gd name="T84" fmla="*/ 308 w 680"/>
                  <a:gd name="T85" fmla="*/ 206 h 442"/>
                  <a:gd name="T86" fmla="*/ 316 w 680"/>
                  <a:gd name="T87" fmla="*/ 206 h 442"/>
                  <a:gd name="T88" fmla="*/ 324 w 680"/>
                  <a:gd name="T89" fmla="*/ 206 h 442"/>
                  <a:gd name="T90" fmla="*/ 332 w 680"/>
                  <a:gd name="T91" fmla="*/ 206 h 442"/>
                  <a:gd name="T92" fmla="*/ 340 w 680"/>
                  <a:gd name="T93" fmla="*/ 206 h 4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44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315"/>
                    </a:lnTo>
                    <a:lnTo>
                      <a:pt x="111" y="331"/>
                    </a:lnTo>
                    <a:lnTo>
                      <a:pt x="111" y="395"/>
                    </a:lnTo>
                    <a:lnTo>
                      <a:pt x="142" y="426"/>
                    </a:lnTo>
                    <a:lnTo>
                      <a:pt x="158" y="426"/>
                    </a:lnTo>
                    <a:lnTo>
                      <a:pt x="174" y="442"/>
                    </a:lnTo>
                    <a:lnTo>
                      <a:pt x="174" y="426"/>
                    </a:lnTo>
                    <a:lnTo>
                      <a:pt x="174" y="442"/>
                    </a:lnTo>
                    <a:lnTo>
                      <a:pt x="189" y="442"/>
                    </a:lnTo>
                    <a:lnTo>
                      <a:pt x="205" y="442"/>
                    </a:lnTo>
                    <a:lnTo>
                      <a:pt x="221" y="426"/>
                    </a:lnTo>
                    <a:lnTo>
                      <a:pt x="237" y="426"/>
                    </a:lnTo>
                    <a:lnTo>
                      <a:pt x="252" y="426"/>
                    </a:lnTo>
                    <a:lnTo>
                      <a:pt x="268" y="426"/>
                    </a:lnTo>
                    <a:lnTo>
                      <a:pt x="285" y="426"/>
                    </a:lnTo>
                    <a:lnTo>
                      <a:pt x="299" y="426"/>
                    </a:lnTo>
                    <a:lnTo>
                      <a:pt x="316" y="426"/>
                    </a:lnTo>
                    <a:lnTo>
                      <a:pt x="332" y="426"/>
                    </a:lnTo>
                    <a:lnTo>
                      <a:pt x="348" y="426"/>
                    </a:lnTo>
                    <a:lnTo>
                      <a:pt x="363" y="426"/>
                    </a:lnTo>
                    <a:lnTo>
                      <a:pt x="379" y="426"/>
                    </a:lnTo>
                    <a:lnTo>
                      <a:pt x="395" y="426"/>
                    </a:lnTo>
                    <a:lnTo>
                      <a:pt x="410" y="426"/>
                    </a:lnTo>
                    <a:lnTo>
                      <a:pt x="426" y="426"/>
                    </a:lnTo>
                    <a:lnTo>
                      <a:pt x="442" y="426"/>
                    </a:lnTo>
                    <a:lnTo>
                      <a:pt x="459" y="426"/>
                    </a:lnTo>
                    <a:lnTo>
                      <a:pt x="473" y="411"/>
                    </a:lnTo>
                    <a:lnTo>
                      <a:pt x="489" y="411"/>
                    </a:lnTo>
                    <a:lnTo>
                      <a:pt x="506" y="411"/>
                    </a:lnTo>
                    <a:lnTo>
                      <a:pt x="520" y="411"/>
                    </a:lnTo>
                    <a:lnTo>
                      <a:pt x="537" y="411"/>
                    </a:lnTo>
                    <a:lnTo>
                      <a:pt x="553" y="411"/>
                    </a:lnTo>
                    <a:lnTo>
                      <a:pt x="569" y="411"/>
                    </a:lnTo>
                    <a:lnTo>
                      <a:pt x="584" y="411"/>
                    </a:lnTo>
                    <a:lnTo>
                      <a:pt x="600" y="411"/>
                    </a:lnTo>
                    <a:lnTo>
                      <a:pt x="616" y="411"/>
                    </a:lnTo>
                    <a:lnTo>
                      <a:pt x="631" y="411"/>
                    </a:lnTo>
                    <a:lnTo>
                      <a:pt x="647" y="411"/>
                    </a:lnTo>
                    <a:lnTo>
                      <a:pt x="663" y="411"/>
                    </a:lnTo>
                    <a:lnTo>
                      <a:pt x="680" y="41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8" name="Freeform 150">
                <a:extLst>
                  <a:ext uri="{FF2B5EF4-FFF2-40B4-BE49-F238E27FC236}">
                    <a16:creationId xmlns:a16="http://schemas.microsoft.com/office/drawing/2014/main" id="{9B88E579-3C2B-42A3-9639-DA3577871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40"/>
              </a:xfrm>
              <a:custGeom>
                <a:avLst/>
                <a:gdLst>
                  <a:gd name="T0" fmla="*/ 0 w 696"/>
                  <a:gd name="T1" fmla="*/ 8 h 80"/>
                  <a:gd name="T2" fmla="*/ 8 w 696"/>
                  <a:gd name="T3" fmla="*/ 0 h 80"/>
                  <a:gd name="T4" fmla="*/ 8 w 696"/>
                  <a:gd name="T5" fmla="*/ 8 h 80"/>
                  <a:gd name="T6" fmla="*/ 8 w 696"/>
                  <a:gd name="T7" fmla="*/ 0 h 80"/>
                  <a:gd name="T8" fmla="*/ 17 w 696"/>
                  <a:gd name="T9" fmla="*/ 0 h 80"/>
                  <a:gd name="T10" fmla="*/ 25 w 696"/>
                  <a:gd name="T11" fmla="*/ 0 h 80"/>
                  <a:gd name="T12" fmla="*/ 32 w 696"/>
                  <a:gd name="T13" fmla="*/ 0 h 80"/>
                  <a:gd name="T14" fmla="*/ 40 w 696"/>
                  <a:gd name="T15" fmla="*/ 0 h 80"/>
                  <a:gd name="T16" fmla="*/ 48 w 696"/>
                  <a:gd name="T17" fmla="*/ 8 h 80"/>
                  <a:gd name="T18" fmla="*/ 56 w 696"/>
                  <a:gd name="T19" fmla="*/ 17 h 80"/>
                  <a:gd name="T20" fmla="*/ 56 w 696"/>
                  <a:gd name="T21" fmla="*/ 40 h 80"/>
                  <a:gd name="T22" fmla="*/ 64 w 696"/>
                  <a:gd name="T23" fmla="*/ 40 h 80"/>
                  <a:gd name="T24" fmla="*/ 72 w 696"/>
                  <a:gd name="T25" fmla="*/ 40 h 80"/>
                  <a:gd name="T26" fmla="*/ 80 w 696"/>
                  <a:gd name="T27" fmla="*/ 40 h 80"/>
                  <a:gd name="T28" fmla="*/ 87 w 696"/>
                  <a:gd name="T29" fmla="*/ 40 h 80"/>
                  <a:gd name="T30" fmla="*/ 95 w 696"/>
                  <a:gd name="T31" fmla="*/ 40 h 80"/>
                  <a:gd name="T32" fmla="*/ 104 w 696"/>
                  <a:gd name="T33" fmla="*/ 40 h 80"/>
                  <a:gd name="T34" fmla="*/ 111 w 696"/>
                  <a:gd name="T35" fmla="*/ 40 h 80"/>
                  <a:gd name="T36" fmla="*/ 119 w 696"/>
                  <a:gd name="T37" fmla="*/ 40 h 80"/>
                  <a:gd name="T38" fmla="*/ 127 w 696"/>
                  <a:gd name="T39" fmla="*/ 40 h 80"/>
                  <a:gd name="T40" fmla="*/ 135 w 696"/>
                  <a:gd name="T41" fmla="*/ 40 h 80"/>
                  <a:gd name="T42" fmla="*/ 143 w 696"/>
                  <a:gd name="T43" fmla="*/ 32 h 80"/>
                  <a:gd name="T44" fmla="*/ 143 w 696"/>
                  <a:gd name="T45" fmla="*/ 40 h 80"/>
                  <a:gd name="T46" fmla="*/ 151 w 696"/>
                  <a:gd name="T47" fmla="*/ 32 h 80"/>
                  <a:gd name="T48" fmla="*/ 151 w 696"/>
                  <a:gd name="T49" fmla="*/ 40 h 80"/>
                  <a:gd name="T50" fmla="*/ 159 w 696"/>
                  <a:gd name="T51" fmla="*/ 32 h 80"/>
                  <a:gd name="T52" fmla="*/ 166 w 696"/>
                  <a:gd name="T53" fmla="*/ 40 h 80"/>
                  <a:gd name="T54" fmla="*/ 166 w 696"/>
                  <a:gd name="T55" fmla="*/ 32 h 80"/>
                  <a:gd name="T56" fmla="*/ 174 w 696"/>
                  <a:gd name="T57" fmla="*/ 32 h 80"/>
                  <a:gd name="T58" fmla="*/ 182 w 696"/>
                  <a:gd name="T59" fmla="*/ 32 h 80"/>
                  <a:gd name="T60" fmla="*/ 191 w 696"/>
                  <a:gd name="T61" fmla="*/ 32 h 80"/>
                  <a:gd name="T62" fmla="*/ 198 w 696"/>
                  <a:gd name="T63" fmla="*/ 32 h 80"/>
                  <a:gd name="T64" fmla="*/ 206 w 696"/>
                  <a:gd name="T65" fmla="*/ 32 h 80"/>
                  <a:gd name="T66" fmla="*/ 214 w 696"/>
                  <a:gd name="T67" fmla="*/ 32 h 80"/>
                  <a:gd name="T68" fmla="*/ 222 w 696"/>
                  <a:gd name="T69" fmla="*/ 32 h 80"/>
                  <a:gd name="T70" fmla="*/ 230 w 696"/>
                  <a:gd name="T71" fmla="*/ 32 h 80"/>
                  <a:gd name="T72" fmla="*/ 238 w 696"/>
                  <a:gd name="T73" fmla="*/ 32 h 80"/>
                  <a:gd name="T74" fmla="*/ 246 w 696"/>
                  <a:gd name="T75" fmla="*/ 32 h 80"/>
                  <a:gd name="T76" fmla="*/ 253 w 696"/>
                  <a:gd name="T77" fmla="*/ 32 h 80"/>
                  <a:gd name="T78" fmla="*/ 261 w 696"/>
                  <a:gd name="T79" fmla="*/ 32 h 80"/>
                  <a:gd name="T80" fmla="*/ 269 w 696"/>
                  <a:gd name="T81" fmla="*/ 32 h 80"/>
                  <a:gd name="T82" fmla="*/ 277 w 696"/>
                  <a:gd name="T83" fmla="*/ 32 h 80"/>
                  <a:gd name="T84" fmla="*/ 285 w 696"/>
                  <a:gd name="T85" fmla="*/ 32 h 80"/>
                  <a:gd name="T86" fmla="*/ 293 w 696"/>
                  <a:gd name="T87" fmla="*/ 32 h 80"/>
                  <a:gd name="T88" fmla="*/ 301 w 696"/>
                  <a:gd name="T89" fmla="*/ 32 h 80"/>
                  <a:gd name="T90" fmla="*/ 309 w 696"/>
                  <a:gd name="T91" fmla="*/ 32 h 80"/>
                  <a:gd name="T92" fmla="*/ 317 w 696"/>
                  <a:gd name="T93" fmla="*/ 32 h 80"/>
                  <a:gd name="T94" fmla="*/ 325 w 696"/>
                  <a:gd name="T95" fmla="*/ 32 h 80"/>
                  <a:gd name="T96" fmla="*/ 332 w 696"/>
                  <a:gd name="T97" fmla="*/ 32 h 80"/>
                  <a:gd name="T98" fmla="*/ 340 w 696"/>
                  <a:gd name="T99" fmla="*/ 32 h 80"/>
                  <a:gd name="T100" fmla="*/ 348 w 696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16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1" y="33"/>
                    </a:lnTo>
                    <a:lnTo>
                      <a:pt x="111" y="80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63"/>
                    </a:lnTo>
                    <a:lnTo>
                      <a:pt x="285" y="80"/>
                    </a:lnTo>
                    <a:lnTo>
                      <a:pt x="301" y="63"/>
                    </a:lnTo>
                    <a:lnTo>
                      <a:pt x="301" y="80"/>
                    </a:lnTo>
                    <a:lnTo>
                      <a:pt x="317" y="63"/>
                    </a:lnTo>
                    <a:lnTo>
                      <a:pt x="332" y="80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29" name="Freeform 151">
                <a:extLst>
                  <a:ext uri="{FF2B5EF4-FFF2-40B4-BE49-F238E27FC236}">
                    <a16:creationId xmlns:a16="http://schemas.microsoft.com/office/drawing/2014/main" id="{5FD9BB8B-63D7-4B9D-992A-49B7F51CB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34"/>
                <a:ext cx="339" cy="55"/>
              </a:xfrm>
              <a:custGeom>
                <a:avLst/>
                <a:gdLst>
                  <a:gd name="T0" fmla="*/ 0 w 678"/>
                  <a:gd name="T1" fmla="*/ 16 h 111"/>
                  <a:gd name="T2" fmla="*/ 8 w 678"/>
                  <a:gd name="T3" fmla="*/ 16 h 111"/>
                  <a:gd name="T4" fmla="*/ 16 w 678"/>
                  <a:gd name="T5" fmla="*/ 16 h 111"/>
                  <a:gd name="T6" fmla="*/ 24 w 678"/>
                  <a:gd name="T7" fmla="*/ 16 h 111"/>
                  <a:gd name="T8" fmla="*/ 32 w 678"/>
                  <a:gd name="T9" fmla="*/ 16 h 111"/>
                  <a:gd name="T10" fmla="*/ 39 w 678"/>
                  <a:gd name="T11" fmla="*/ 16 h 111"/>
                  <a:gd name="T12" fmla="*/ 39 w 678"/>
                  <a:gd name="T13" fmla="*/ 8 h 111"/>
                  <a:gd name="T14" fmla="*/ 47 w 678"/>
                  <a:gd name="T15" fmla="*/ 0 h 111"/>
                  <a:gd name="T16" fmla="*/ 47 w 678"/>
                  <a:gd name="T17" fmla="*/ 40 h 111"/>
                  <a:gd name="T18" fmla="*/ 63 w 678"/>
                  <a:gd name="T19" fmla="*/ 55 h 111"/>
                  <a:gd name="T20" fmla="*/ 56 w 678"/>
                  <a:gd name="T21" fmla="*/ 55 h 111"/>
                  <a:gd name="T22" fmla="*/ 63 w 678"/>
                  <a:gd name="T23" fmla="*/ 47 h 111"/>
                  <a:gd name="T24" fmla="*/ 71 w 678"/>
                  <a:gd name="T25" fmla="*/ 47 h 111"/>
                  <a:gd name="T26" fmla="*/ 79 w 678"/>
                  <a:gd name="T27" fmla="*/ 47 h 111"/>
                  <a:gd name="T28" fmla="*/ 87 w 678"/>
                  <a:gd name="T29" fmla="*/ 47 h 111"/>
                  <a:gd name="T30" fmla="*/ 95 w 678"/>
                  <a:gd name="T31" fmla="*/ 47 h 111"/>
                  <a:gd name="T32" fmla="*/ 103 w 678"/>
                  <a:gd name="T33" fmla="*/ 47 h 111"/>
                  <a:gd name="T34" fmla="*/ 111 w 678"/>
                  <a:gd name="T35" fmla="*/ 47 h 111"/>
                  <a:gd name="T36" fmla="*/ 118 w 678"/>
                  <a:gd name="T37" fmla="*/ 47 h 111"/>
                  <a:gd name="T38" fmla="*/ 126 w 678"/>
                  <a:gd name="T39" fmla="*/ 47 h 111"/>
                  <a:gd name="T40" fmla="*/ 134 w 678"/>
                  <a:gd name="T41" fmla="*/ 47 h 111"/>
                  <a:gd name="T42" fmla="*/ 150 w 678"/>
                  <a:gd name="T43" fmla="*/ 47 h 111"/>
                  <a:gd name="T44" fmla="*/ 143 w 678"/>
                  <a:gd name="T45" fmla="*/ 47 h 111"/>
                  <a:gd name="T46" fmla="*/ 150 w 678"/>
                  <a:gd name="T47" fmla="*/ 40 h 111"/>
                  <a:gd name="T48" fmla="*/ 166 w 678"/>
                  <a:gd name="T49" fmla="*/ 40 h 111"/>
                  <a:gd name="T50" fmla="*/ 174 w 678"/>
                  <a:gd name="T51" fmla="*/ 40 h 111"/>
                  <a:gd name="T52" fmla="*/ 182 w 678"/>
                  <a:gd name="T53" fmla="*/ 40 h 111"/>
                  <a:gd name="T54" fmla="*/ 190 w 678"/>
                  <a:gd name="T55" fmla="*/ 40 h 111"/>
                  <a:gd name="T56" fmla="*/ 198 w 678"/>
                  <a:gd name="T57" fmla="*/ 40 h 111"/>
                  <a:gd name="T58" fmla="*/ 205 w 678"/>
                  <a:gd name="T59" fmla="*/ 40 h 111"/>
                  <a:gd name="T60" fmla="*/ 213 w 678"/>
                  <a:gd name="T61" fmla="*/ 40 h 111"/>
                  <a:gd name="T62" fmla="*/ 221 w 678"/>
                  <a:gd name="T63" fmla="*/ 40 h 111"/>
                  <a:gd name="T64" fmla="*/ 229 w 678"/>
                  <a:gd name="T65" fmla="*/ 40 h 111"/>
                  <a:gd name="T66" fmla="*/ 237 w 678"/>
                  <a:gd name="T67" fmla="*/ 40 h 111"/>
                  <a:gd name="T68" fmla="*/ 245 w 678"/>
                  <a:gd name="T69" fmla="*/ 40 h 111"/>
                  <a:gd name="T70" fmla="*/ 253 w 678"/>
                  <a:gd name="T71" fmla="*/ 40 h 111"/>
                  <a:gd name="T72" fmla="*/ 261 w 678"/>
                  <a:gd name="T73" fmla="*/ 40 h 111"/>
                  <a:gd name="T74" fmla="*/ 269 w 678"/>
                  <a:gd name="T75" fmla="*/ 40 h 111"/>
                  <a:gd name="T76" fmla="*/ 277 w 678"/>
                  <a:gd name="T77" fmla="*/ 40 h 111"/>
                  <a:gd name="T78" fmla="*/ 284 w 678"/>
                  <a:gd name="T79" fmla="*/ 40 h 111"/>
                  <a:gd name="T80" fmla="*/ 292 w 678"/>
                  <a:gd name="T81" fmla="*/ 40 h 111"/>
                  <a:gd name="T82" fmla="*/ 300 w 678"/>
                  <a:gd name="T83" fmla="*/ 40 h 111"/>
                  <a:gd name="T84" fmla="*/ 308 w 678"/>
                  <a:gd name="T85" fmla="*/ 40 h 111"/>
                  <a:gd name="T86" fmla="*/ 316 w 678"/>
                  <a:gd name="T87" fmla="*/ 40 h 111"/>
                  <a:gd name="T88" fmla="*/ 324 w 678"/>
                  <a:gd name="T89" fmla="*/ 40 h 111"/>
                  <a:gd name="T90" fmla="*/ 332 w 678"/>
                  <a:gd name="T91" fmla="*/ 40 h 111"/>
                  <a:gd name="T92" fmla="*/ 339 w 678"/>
                  <a:gd name="T93" fmla="*/ 40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11">
                    <a:moveTo>
                      <a:pt x="0" y="33"/>
                    </a:moveTo>
                    <a:lnTo>
                      <a:pt x="15" y="33"/>
                    </a:lnTo>
                    <a:lnTo>
                      <a:pt x="31" y="33"/>
                    </a:lnTo>
                    <a:lnTo>
                      <a:pt x="47" y="33"/>
                    </a:lnTo>
                    <a:lnTo>
                      <a:pt x="64" y="33"/>
                    </a:lnTo>
                    <a:lnTo>
                      <a:pt x="78" y="33"/>
                    </a:lnTo>
                    <a:lnTo>
                      <a:pt x="78" y="16"/>
                    </a:lnTo>
                    <a:lnTo>
                      <a:pt x="94" y="0"/>
                    </a:lnTo>
                    <a:lnTo>
                      <a:pt x="94" y="80"/>
                    </a:lnTo>
                    <a:lnTo>
                      <a:pt x="125" y="111"/>
                    </a:lnTo>
                    <a:lnTo>
                      <a:pt x="111" y="111"/>
                    </a:lnTo>
                    <a:lnTo>
                      <a:pt x="125" y="94"/>
                    </a:lnTo>
                    <a:lnTo>
                      <a:pt x="142" y="94"/>
                    </a:lnTo>
                    <a:lnTo>
                      <a:pt x="158" y="94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94"/>
                    </a:lnTo>
                    <a:lnTo>
                      <a:pt x="236" y="94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99" y="94"/>
                    </a:lnTo>
                    <a:lnTo>
                      <a:pt x="285" y="94"/>
                    </a:lnTo>
                    <a:lnTo>
                      <a:pt x="299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80"/>
                    </a:lnTo>
                    <a:lnTo>
                      <a:pt x="647" y="80"/>
                    </a:lnTo>
                    <a:lnTo>
                      <a:pt x="664" y="80"/>
                    </a:lnTo>
                    <a:lnTo>
                      <a:pt x="678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0" name="Freeform 152">
                <a:extLst>
                  <a:ext uri="{FF2B5EF4-FFF2-40B4-BE49-F238E27FC236}">
                    <a16:creationId xmlns:a16="http://schemas.microsoft.com/office/drawing/2014/main" id="{82FED077-FF92-4701-B982-E90B89495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03 h 221"/>
                  <a:gd name="T12" fmla="*/ 40 w 682"/>
                  <a:gd name="T13" fmla="*/ 95 h 221"/>
                  <a:gd name="T14" fmla="*/ 48 w 682"/>
                  <a:gd name="T15" fmla="*/ 87 h 221"/>
                  <a:gd name="T16" fmla="*/ 48 w 682"/>
                  <a:gd name="T17" fmla="*/ 48 h 221"/>
                  <a:gd name="T18" fmla="*/ 55 w 682"/>
                  <a:gd name="T19" fmla="*/ 40 h 221"/>
                  <a:gd name="T20" fmla="*/ 55 w 682"/>
                  <a:gd name="T21" fmla="*/ 8 h 221"/>
                  <a:gd name="T22" fmla="*/ 64 w 682"/>
                  <a:gd name="T23" fmla="*/ 0 h 221"/>
                  <a:gd name="T24" fmla="*/ 71 w 682"/>
                  <a:gd name="T25" fmla="*/ 0 h 221"/>
                  <a:gd name="T26" fmla="*/ 79 w 682"/>
                  <a:gd name="T27" fmla="*/ 0 h 221"/>
                  <a:gd name="T28" fmla="*/ 87 w 682"/>
                  <a:gd name="T29" fmla="*/ 8 h 221"/>
                  <a:gd name="T30" fmla="*/ 95 w 682"/>
                  <a:gd name="T31" fmla="*/ 8 h 221"/>
                  <a:gd name="T32" fmla="*/ 103 w 682"/>
                  <a:gd name="T33" fmla="*/ 8 h 221"/>
                  <a:gd name="T34" fmla="*/ 111 w 682"/>
                  <a:gd name="T35" fmla="*/ 8 h 221"/>
                  <a:gd name="T36" fmla="*/ 119 w 682"/>
                  <a:gd name="T37" fmla="*/ 8 h 221"/>
                  <a:gd name="T38" fmla="*/ 127 w 682"/>
                  <a:gd name="T39" fmla="*/ 8 h 221"/>
                  <a:gd name="T40" fmla="*/ 134 w 682"/>
                  <a:gd name="T41" fmla="*/ 8 h 221"/>
                  <a:gd name="T42" fmla="*/ 142 w 682"/>
                  <a:gd name="T43" fmla="*/ 8 h 221"/>
                  <a:gd name="T44" fmla="*/ 150 w 682"/>
                  <a:gd name="T45" fmla="*/ 8 h 221"/>
                  <a:gd name="T46" fmla="*/ 158 w 682"/>
                  <a:gd name="T47" fmla="*/ 8 h 221"/>
                  <a:gd name="T48" fmla="*/ 166 w 682"/>
                  <a:gd name="T49" fmla="*/ 8 h 221"/>
                  <a:gd name="T50" fmla="*/ 174 w 682"/>
                  <a:gd name="T51" fmla="*/ 8 h 221"/>
                  <a:gd name="T52" fmla="*/ 182 w 682"/>
                  <a:gd name="T53" fmla="*/ 8 h 221"/>
                  <a:gd name="T54" fmla="*/ 189 w 682"/>
                  <a:gd name="T55" fmla="*/ 8 h 221"/>
                  <a:gd name="T56" fmla="*/ 197 w 682"/>
                  <a:gd name="T57" fmla="*/ 8 h 221"/>
                  <a:gd name="T58" fmla="*/ 205 w 682"/>
                  <a:gd name="T59" fmla="*/ 8 h 221"/>
                  <a:gd name="T60" fmla="*/ 213 w 682"/>
                  <a:gd name="T61" fmla="*/ 8 h 221"/>
                  <a:gd name="T62" fmla="*/ 221 w 682"/>
                  <a:gd name="T63" fmla="*/ 8 h 221"/>
                  <a:gd name="T64" fmla="*/ 229 w 682"/>
                  <a:gd name="T65" fmla="*/ 8 h 221"/>
                  <a:gd name="T66" fmla="*/ 237 w 682"/>
                  <a:gd name="T67" fmla="*/ 8 h 221"/>
                  <a:gd name="T68" fmla="*/ 244 w 682"/>
                  <a:gd name="T69" fmla="*/ 8 h 221"/>
                  <a:gd name="T70" fmla="*/ 252 w 682"/>
                  <a:gd name="T71" fmla="*/ 8 h 221"/>
                  <a:gd name="T72" fmla="*/ 260 w 682"/>
                  <a:gd name="T73" fmla="*/ 8 h 221"/>
                  <a:gd name="T74" fmla="*/ 269 w 682"/>
                  <a:gd name="T75" fmla="*/ 8 h 221"/>
                  <a:gd name="T76" fmla="*/ 276 w 682"/>
                  <a:gd name="T77" fmla="*/ 8 h 221"/>
                  <a:gd name="T78" fmla="*/ 285 w 682"/>
                  <a:gd name="T79" fmla="*/ 8 h 221"/>
                  <a:gd name="T80" fmla="*/ 292 w 682"/>
                  <a:gd name="T81" fmla="*/ 8 h 221"/>
                  <a:gd name="T82" fmla="*/ 299 w 682"/>
                  <a:gd name="T83" fmla="*/ 8 h 221"/>
                  <a:gd name="T84" fmla="*/ 308 w 682"/>
                  <a:gd name="T85" fmla="*/ 8 h 221"/>
                  <a:gd name="T86" fmla="*/ 316 w 682"/>
                  <a:gd name="T87" fmla="*/ 8 h 221"/>
                  <a:gd name="T88" fmla="*/ 324 w 682"/>
                  <a:gd name="T89" fmla="*/ 8 h 221"/>
                  <a:gd name="T90" fmla="*/ 331 w 682"/>
                  <a:gd name="T91" fmla="*/ 8 h 221"/>
                  <a:gd name="T92" fmla="*/ 340 w 682"/>
                  <a:gd name="T93" fmla="*/ 8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6"/>
                    </a:lnTo>
                    <a:lnTo>
                      <a:pt x="80" y="191"/>
                    </a:lnTo>
                    <a:lnTo>
                      <a:pt x="96" y="174"/>
                    </a:lnTo>
                    <a:lnTo>
                      <a:pt x="96" y="96"/>
                    </a:lnTo>
                    <a:lnTo>
                      <a:pt x="111" y="81"/>
                    </a:lnTo>
                    <a:lnTo>
                      <a:pt x="111" y="16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16"/>
                    </a:lnTo>
                    <a:lnTo>
                      <a:pt x="222" y="16"/>
                    </a:lnTo>
                    <a:lnTo>
                      <a:pt x="239" y="16"/>
                    </a:lnTo>
                    <a:lnTo>
                      <a:pt x="254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50" y="16"/>
                    </a:lnTo>
                    <a:lnTo>
                      <a:pt x="365" y="16"/>
                    </a:lnTo>
                    <a:lnTo>
                      <a:pt x="379" y="16"/>
                    </a:lnTo>
                    <a:lnTo>
                      <a:pt x="396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60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9" y="16"/>
                    </a:lnTo>
                    <a:lnTo>
                      <a:pt x="553" y="16"/>
                    </a:lnTo>
                    <a:lnTo>
                      <a:pt x="571" y="16"/>
                    </a:lnTo>
                    <a:lnTo>
                      <a:pt x="586" y="16"/>
                    </a:lnTo>
                    <a:lnTo>
                      <a:pt x="600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2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1" name="Freeform 153">
                <a:extLst>
                  <a:ext uri="{FF2B5EF4-FFF2-40B4-BE49-F238E27FC236}">
                    <a16:creationId xmlns:a16="http://schemas.microsoft.com/office/drawing/2014/main" id="{C83FC4D4-BFE1-473A-B10B-A7ABA5509E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05"/>
                <a:ext cx="339" cy="174"/>
              </a:xfrm>
              <a:custGeom>
                <a:avLst/>
                <a:gdLst>
                  <a:gd name="T0" fmla="*/ 0 w 680"/>
                  <a:gd name="T1" fmla="*/ 166 h 348"/>
                  <a:gd name="T2" fmla="*/ 8 w 680"/>
                  <a:gd name="T3" fmla="*/ 166 h 348"/>
                  <a:gd name="T4" fmla="*/ 15 w 680"/>
                  <a:gd name="T5" fmla="*/ 174 h 348"/>
                  <a:gd name="T6" fmla="*/ 24 w 680"/>
                  <a:gd name="T7" fmla="*/ 174 h 348"/>
                  <a:gd name="T8" fmla="*/ 31 w 680"/>
                  <a:gd name="T9" fmla="*/ 174 h 348"/>
                  <a:gd name="T10" fmla="*/ 39 w 680"/>
                  <a:gd name="T11" fmla="*/ 174 h 348"/>
                  <a:gd name="T12" fmla="*/ 47 w 680"/>
                  <a:gd name="T13" fmla="*/ 166 h 348"/>
                  <a:gd name="T14" fmla="*/ 47 w 680"/>
                  <a:gd name="T15" fmla="*/ 111 h 348"/>
                  <a:gd name="T16" fmla="*/ 55 w 680"/>
                  <a:gd name="T17" fmla="*/ 103 h 348"/>
                  <a:gd name="T18" fmla="*/ 55 w 680"/>
                  <a:gd name="T19" fmla="*/ 40 h 348"/>
                  <a:gd name="T20" fmla="*/ 63 w 680"/>
                  <a:gd name="T21" fmla="*/ 33 h 348"/>
                  <a:gd name="T22" fmla="*/ 63 w 680"/>
                  <a:gd name="T23" fmla="*/ 17 h 348"/>
                  <a:gd name="T24" fmla="*/ 71 w 680"/>
                  <a:gd name="T25" fmla="*/ 9 h 348"/>
                  <a:gd name="T26" fmla="*/ 79 w 680"/>
                  <a:gd name="T27" fmla="*/ 9 h 348"/>
                  <a:gd name="T28" fmla="*/ 87 w 680"/>
                  <a:gd name="T29" fmla="*/ 9 h 348"/>
                  <a:gd name="T30" fmla="*/ 94 w 680"/>
                  <a:gd name="T31" fmla="*/ 0 h 348"/>
                  <a:gd name="T32" fmla="*/ 102 w 680"/>
                  <a:gd name="T33" fmla="*/ 0 h 348"/>
                  <a:gd name="T34" fmla="*/ 110 w 680"/>
                  <a:gd name="T35" fmla="*/ 0 h 348"/>
                  <a:gd name="T36" fmla="*/ 118 w 680"/>
                  <a:gd name="T37" fmla="*/ 0 h 348"/>
                  <a:gd name="T38" fmla="*/ 126 w 680"/>
                  <a:gd name="T39" fmla="*/ 0 h 348"/>
                  <a:gd name="T40" fmla="*/ 135 w 680"/>
                  <a:gd name="T41" fmla="*/ 0 h 348"/>
                  <a:gd name="T42" fmla="*/ 142 w 680"/>
                  <a:gd name="T43" fmla="*/ 0 h 348"/>
                  <a:gd name="T44" fmla="*/ 149 w 680"/>
                  <a:gd name="T45" fmla="*/ 0 h 348"/>
                  <a:gd name="T46" fmla="*/ 158 w 680"/>
                  <a:gd name="T47" fmla="*/ 0 h 348"/>
                  <a:gd name="T48" fmla="*/ 166 w 680"/>
                  <a:gd name="T49" fmla="*/ 0 h 348"/>
                  <a:gd name="T50" fmla="*/ 173 w 680"/>
                  <a:gd name="T51" fmla="*/ 9 h 348"/>
                  <a:gd name="T52" fmla="*/ 181 w 680"/>
                  <a:gd name="T53" fmla="*/ 9 h 348"/>
                  <a:gd name="T54" fmla="*/ 189 w 680"/>
                  <a:gd name="T55" fmla="*/ 9 h 348"/>
                  <a:gd name="T56" fmla="*/ 197 w 680"/>
                  <a:gd name="T57" fmla="*/ 9 h 348"/>
                  <a:gd name="T58" fmla="*/ 204 w 680"/>
                  <a:gd name="T59" fmla="*/ 9 h 348"/>
                  <a:gd name="T60" fmla="*/ 212 w 680"/>
                  <a:gd name="T61" fmla="*/ 9 h 348"/>
                  <a:gd name="T62" fmla="*/ 220 w 680"/>
                  <a:gd name="T63" fmla="*/ 9 h 348"/>
                  <a:gd name="T64" fmla="*/ 229 w 680"/>
                  <a:gd name="T65" fmla="*/ 9 h 348"/>
                  <a:gd name="T66" fmla="*/ 236 w 680"/>
                  <a:gd name="T67" fmla="*/ 9 h 348"/>
                  <a:gd name="T68" fmla="*/ 245 w 680"/>
                  <a:gd name="T69" fmla="*/ 9 h 348"/>
                  <a:gd name="T70" fmla="*/ 252 w 680"/>
                  <a:gd name="T71" fmla="*/ 9 h 348"/>
                  <a:gd name="T72" fmla="*/ 260 w 680"/>
                  <a:gd name="T73" fmla="*/ 9 h 348"/>
                  <a:gd name="T74" fmla="*/ 268 w 680"/>
                  <a:gd name="T75" fmla="*/ 17 h 348"/>
                  <a:gd name="T76" fmla="*/ 276 w 680"/>
                  <a:gd name="T77" fmla="*/ 17 h 348"/>
                  <a:gd name="T78" fmla="*/ 284 w 680"/>
                  <a:gd name="T79" fmla="*/ 17 h 348"/>
                  <a:gd name="T80" fmla="*/ 291 w 680"/>
                  <a:gd name="T81" fmla="*/ 17 h 348"/>
                  <a:gd name="T82" fmla="*/ 300 w 680"/>
                  <a:gd name="T83" fmla="*/ 17 h 348"/>
                  <a:gd name="T84" fmla="*/ 307 w 680"/>
                  <a:gd name="T85" fmla="*/ 17 h 348"/>
                  <a:gd name="T86" fmla="*/ 315 w 680"/>
                  <a:gd name="T87" fmla="*/ 17 h 348"/>
                  <a:gd name="T88" fmla="*/ 323 w 680"/>
                  <a:gd name="T89" fmla="*/ 17 h 348"/>
                  <a:gd name="T90" fmla="*/ 331 w 680"/>
                  <a:gd name="T91" fmla="*/ 17 h 348"/>
                  <a:gd name="T92" fmla="*/ 339 w 680"/>
                  <a:gd name="T93" fmla="*/ 17 h 3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348">
                    <a:moveTo>
                      <a:pt x="0" y="332"/>
                    </a:moveTo>
                    <a:lnTo>
                      <a:pt x="16" y="332"/>
                    </a:lnTo>
                    <a:lnTo>
                      <a:pt x="31" y="348"/>
                    </a:lnTo>
                    <a:lnTo>
                      <a:pt x="49" y="348"/>
                    </a:lnTo>
                    <a:lnTo>
                      <a:pt x="63" y="348"/>
                    </a:lnTo>
                    <a:lnTo>
                      <a:pt x="78" y="348"/>
                    </a:lnTo>
                    <a:lnTo>
                      <a:pt x="94" y="332"/>
                    </a:lnTo>
                    <a:lnTo>
                      <a:pt x="94" y="222"/>
                    </a:lnTo>
                    <a:lnTo>
                      <a:pt x="111" y="205"/>
                    </a:lnTo>
                    <a:lnTo>
                      <a:pt x="111" y="80"/>
                    </a:lnTo>
                    <a:lnTo>
                      <a:pt x="127" y="65"/>
                    </a:lnTo>
                    <a:lnTo>
                      <a:pt x="127" y="33"/>
                    </a:lnTo>
                    <a:lnTo>
                      <a:pt x="142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17"/>
                    </a:lnTo>
                    <a:lnTo>
                      <a:pt x="363" y="17"/>
                    </a:lnTo>
                    <a:lnTo>
                      <a:pt x="380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91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69" y="33"/>
                    </a:lnTo>
                    <a:lnTo>
                      <a:pt x="584" y="33"/>
                    </a:lnTo>
                    <a:lnTo>
                      <a:pt x="602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47" y="33"/>
                    </a:lnTo>
                    <a:lnTo>
                      <a:pt x="664" y="33"/>
                    </a:lnTo>
                    <a:lnTo>
                      <a:pt x="680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2" name="Freeform 154">
                <a:extLst>
                  <a:ext uri="{FF2B5EF4-FFF2-40B4-BE49-F238E27FC236}">
                    <a16:creationId xmlns:a16="http://schemas.microsoft.com/office/drawing/2014/main" id="{D38ED836-1E94-4B3B-B1B6-4F044CD9F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34"/>
                <a:ext cx="348" cy="135"/>
              </a:xfrm>
              <a:custGeom>
                <a:avLst/>
                <a:gdLst>
                  <a:gd name="T0" fmla="*/ 0 w 696"/>
                  <a:gd name="T1" fmla="*/ 135 h 270"/>
                  <a:gd name="T2" fmla="*/ 9 w 696"/>
                  <a:gd name="T3" fmla="*/ 135 h 270"/>
                  <a:gd name="T4" fmla="*/ 17 w 696"/>
                  <a:gd name="T5" fmla="*/ 135 h 270"/>
                  <a:gd name="T6" fmla="*/ 25 w 696"/>
                  <a:gd name="T7" fmla="*/ 135 h 270"/>
                  <a:gd name="T8" fmla="*/ 32 w 696"/>
                  <a:gd name="T9" fmla="*/ 135 h 270"/>
                  <a:gd name="T10" fmla="*/ 41 w 696"/>
                  <a:gd name="T11" fmla="*/ 135 h 270"/>
                  <a:gd name="T12" fmla="*/ 48 w 696"/>
                  <a:gd name="T13" fmla="*/ 126 h 270"/>
                  <a:gd name="T14" fmla="*/ 48 w 696"/>
                  <a:gd name="T15" fmla="*/ 71 h 270"/>
                  <a:gd name="T16" fmla="*/ 56 w 696"/>
                  <a:gd name="T17" fmla="*/ 56 h 270"/>
                  <a:gd name="T18" fmla="*/ 56 w 696"/>
                  <a:gd name="T19" fmla="*/ 8 h 270"/>
                  <a:gd name="T20" fmla="*/ 64 w 696"/>
                  <a:gd name="T21" fmla="*/ 0 h 270"/>
                  <a:gd name="T22" fmla="*/ 72 w 696"/>
                  <a:gd name="T23" fmla="*/ 0 h 270"/>
                  <a:gd name="T24" fmla="*/ 80 w 696"/>
                  <a:gd name="T25" fmla="*/ 8 h 270"/>
                  <a:gd name="T26" fmla="*/ 87 w 696"/>
                  <a:gd name="T27" fmla="*/ 8 h 270"/>
                  <a:gd name="T28" fmla="*/ 96 w 696"/>
                  <a:gd name="T29" fmla="*/ 16 h 270"/>
                  <a:gd name="T30" fmla="*/ 104 w 696"/>
                  <a:gd name="T31" fmla="*/ 16 h 270"/>
                  <a:gd name="T32" fmla="*/ 111 w 696"/>
                  <a:gd name="T33" fmla="*/ 16 h 270"/>
                  <a:gd name="T34" fmla="*/ 127 w 696"/>
                  <a:gd name="T35" fmla="*/ 16 h 270"/>
                  <a:gd name="T36" fmla="*/ 119 w 696"/>
                  <a:gd name="T37" fmla="*/ 16 h 270"/>
                  <a:gd name="T38" fmla="*/ 127 w 696"/>
                  <a:gd name="T39" fmla="*/ 25 h 270"/>
                  <a:gd name="T40" fmla="*/ 135 w 696"/>
                  <a:gd name="T41" fmla="*/ 25 h 270"/>
                  <a:gd name="T42" fmla="*/ 143 w 696"/>
                  <a:gd name="T43" fmla="*/ 25 h 270"/>
                  <a:gd name="T44" fmla="*/ 152 w 696"/>
                  <a:gd name="T45" fmla="*/ 25 h 270"/>
                  <a:gd name="T46" fmla="*/ 159 w 696"/>
                  <a:gd name="T47" fmla="*/ 25 h 270"/>
                  <a:gd name="T48" fmla="*/ 166 w 696"/>
                  <a:gd name="T49" fmla="*/ 25 h 270"/>
                  <a:gd name="T50" fmla="*/ 174 w 696"/>
                  <a:gd name="T51" fmla="*/ 25 h 270"/>
                  <a:gd name="T52" fmla="*/ 183 w 696"/>
                  <a:gd name="T53" fmla="*/ 25 h 270"/>
                  <a:gd name="T54" fmla="*/ 191 w 696"/>
                  <a:gd name="T55" fmla="*/ 25 h 270"/>
                  <a:gd name="T56" fmla="*/ 198 w 696"/>
                  <a:gd name="T57" fmla="*/ 32 h 270"/>
                  <a:gd name="T58" fmla="*/ 207 w 696"/>
                  <a:gd name="T59" fmla="*/ 25 h 270"/>
                  <a:gd name="T60" fmla="*/ 214 w 696"/>
                  <a:gd name="T61" fmla="*/ 32 h 270"/>
                  <a:gd name="T62" fmla="*/ 214 w 696"/>
                  <a:gd name="T63" fmla="*/ 25 h 270"/>
                  <a:gd name="T64" fmla="*/ 214 w 696"/>
                  <a:gd name="T65" fmla="*/ 32 h 270"/>
                  <a:gd name="T66" fmla="*/ 222 w 696"/>
                  <a:gd name="T67" fmla="*/ 25 h 270"/>
                  <a:gd name="T68" fmla="*/ 230 w 696"/>
                  <a:gd name="T69" fmla="*/ 32 h 270"/>
                  <a:gd name="T70" fmla="*/ 230 w 696"/>
                  <a:gd name="T71" fmla="*/ 25 h 270"/>
                  <a:gd name="T72" fmla="*/ 230 w 696"/>
                  <a:gd name="T73" fmla="*/ 32 h 270"/>
                  <a:gd name="T74" fmla="*/ 246 w 696"/>
                  <a:gd name="T75" fmla="*/ 32 h 270"/>
                  <a:gd name="T76" fmla="*/ 253 w 696"/>
                  <a:gd name="T77" fmla="*/ 32 h 270"/>
                  <a:gd name="T78" fmla="*/ 262 w 696"/>
                  <a:gd name="T79" fmla="*/ 32 h 270"/>
                  <a:gd name="T80" fmla="*/ 269 w 696"/>
                  <a:gd name="T81" fmla="*/ 32 h 270"/>
                  <a:gd name="T82" fmla="*/ 277 w 696"/>
                  <a:gd name="T83" fmla="*/ 32 h 270"/>
                  <a:gd name="T84" fmla="*/ 285 w 696"/>
                  <a:gd name="T85" fmla="*/ 32 h 270"/>
                  <a:gd name="T86" fmla="*/ 293 w 696"/>
                  <a:gd name="T87" fmla="*/ 32 h 270"/>
                  <a:gd name="T88" fmla="*/ 301 w 696"/>
                  <a:gd name="T89" fmla="*/ 32 h 270"/>
                  <a:gd name="T90" fmla="*/ 309 w 696"/>
                  <a:gd name="T91" fmla="*/ 32 h 270"/>
                  <a:gd name="T92" fmla="*/ 317 w 696"/>
                  <a:gd name="T93" fmla="*/ 32 h 270"/>
                  <a:gd name="T94" fmla="*/ 325 w 696"/>
                  <a:gd name="T95" fmla="*/ 39 h 270"/>
                  <a:gd name="T96" fmla="*/ 332 w 696"/>
                  <a:gd name="T97" fmla="*/ 32 h 270"/>
                  <a:gd name="T98" fmla="*/ 340 w 696"/>
                  <a:gd name="T99" fmla="*/ 32 h 270"/>
                  <a:gd name="T100" fmla="*/ 348 w 696"/>
                  <a:gd name="T101" fmla="*/ 32 h 2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270">
                    <a:moveTo>
                      <a:pt x="0" y="270"/>
                    </a:moveTo>
                    <a:lnTo>
                      <a:pt x="17" y="270"/>
                    </a:lnTo>
                    <a:lnTo>
                      <a:pt x="33" y="270"/>
                    </a:lnTo>
                    <a:lnTo>
                      <a:pt x="49" y="270"/>
                    </a:lnTo>
                    <a:lnTo>
                      <a:pt x="64" y="270"/>
                    </a:lnTo>
                    <a:lnTo>
                      <a:pt x="81" y="270"/>
                    </a:lnTo>
                    <a:lnTo>
                      <a:pt x="96" y="252"/>
                    </a:lnTo>
                    <a:lnTo>
                      <a:pt x="96" y="141"/>
                    </a:lnTo>
                    <a:lnTo>
                      <a:pt x="111" y="111"/>
                    </a:lnTo>
                    <a:lnTo>
                      <a:pt x="111" y="16"/>
                    </a:lnTo>
                    <a:lnTo>
                      <a:pt x="127" y="0"/>
                    </a:lnTo>
                    <a:lnTo>
                      <a:pt x="143" y="0"/>
                    </a:lnTo>
                    <a:lnTo>
                      <a:pt x="160" y="16"/>
                    </a:lnTo>
                    <a:lnTo>
                      <a:pt x="174" y="16"/>
                    </a:lnTo>
                    <a:lnTo>
                      <a:pt x="192" y="31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54" y="31"/>
                    </a:lnTo>
                    <a:lnTo>
                      <a:pt x="238" y="31"/>
                    </a:lnTo>
                    <a:lnTo>
                      <a:pt x="254" y="49"/>
                    </a:lnTo>
                    <a:lnTo>
                      <a:pt x="270" y="49"/>
                    </a:lnTo>
                    <a:lnTo>
                      <a:pt x="285" y="49"/>
                    </a:lnTo>
                    <a:lnTo>
                      <a:pt x="303" y="49"/>
                    </a:lnTo>
                    <a:lnTo>
                      <a:pt x="317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5" y="49"/>
                    </a:lnTo>
                    <a:lnTo>
                      <a:pt x="381" y="49"/>
                    </a:lnTo>
                    <a:lnTo>
                      <a:pt x="395" y="63"/>
                    </a:lnTo>
                    <a:lnTo>
                      <a:pt x="413" y="49"/>
                    </a:lnTo>
                    <a:lnTo>
                      <a:pt x="428" y="63"/>
                    </a:lnTo>
                    <a:lnTo>
                      <a:pt x="428" y="49"/>
                    </a:lnTo>
                    <a:lnTo>
                      <a:pt x="428" y="63"/>
                    </a:lnTo>
                    <a:lnTo>
                      <a:pt x="443" y="49"/>
                    </a:lnTo>
                    <a:lnTo>
                      <a:pt x="459" y="63"/>
                    </a:lnTo>
                    <a:lnTo>
                      <a:pt x="459" y="49"/>
                    </a:lnTo>
                    <a:lnTo>
                      <a:pt x="459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4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4" y="63"/>
                    </a:lnTo>
                    <a:lnTo>
                      <a:pt x="649" y="78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3" name="Freeform 155">
                <a:extLst>
                  <a:ext uri="{FF2B5EF4-FFF2-40B4-BE49-F238E27FC236}">
                    <a16:creationId xmlns:a16="http://schemas.microsoft.com/office/drawing/2014/main" id="{BD915475-75CF-4E56-BE99-86DABFD18C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52"/>
                <a:ext cx="339" cy="158"/>
              </a:xfrm>
              <a:custGeom>
                <a:avLst/>
                <a:gdLst>
                  <a:gd name="T0" fmla="*/ 0 w 678"/>
                  <a:gd name="T1" fmla="*/ 158 h 317"/>
                  <a:gd name="T2" fmla="*/ 8 w 678"/>
                  <a:gd name="T3" fmla="*/ 158 h 317"/>
                  <a:gd name="T4" fmla="*/ 16 w 678"/>
                  <a:gd name="T5" fmla="*/ 158 h 317"/>
                  <a:gd name="T6" fmla="*/ 24 w 678"/>
                  <a:gd name="T7" fmla="*/ 158 h 317"/>
                  <a:gd name="T8" fmla="*/ 32 w 678"/>
                  <a:gd name="T9" fmla="*/ 158 h 317"/>
                  <a:gd name="T10" fmla="*/ 39 w 678"/>
                  <a:gd name="T11" fmla="*/ 150 h 317"/>
                  <a:gd name="T12" fmla="*/ 39 w 678"/>
                  <a:gd name="T13" fmla="*/ 135 h 317"/>
                  <a:gd name="T14" fmla="*/ 47 w 678"/>
                  <a:gd name="T15" fmla="*/ 126 h 317"/>
                  <a:gd name="T16" fmla="*/ 47 w 678"/>
                  <a:gd name="T17" fmla="*/ 71 h 317"/>
                  <a:gd name="T18" fmla="*/ 56 w 678"/>
                  <a:gd name="T19" fmla="*/ 63 h 317"/>
                  <a:gd name="T20" fmla="*/ 56 w 678"/>
                  <a:gd name="T21" fmla="*/ 39 h 317"/>
                  <a:gd name="T22" fmla="*/ 71 w 678"/>
                  <a:gd name="T23" fmla="*/ 24 h 317"/>
                  <a:gd name="T24" fmla="*/ 71 w 678"/>
                  <a:gd name="T25" fmla="*/ 16 h 317"/>
                  <a:gd name="T26" fmla="*/ 79 w 678"/>
                  <a:gd name="T27" fmla="*/ 8 h 317"/>
                  <a:gd name="T28" fmla="*/ 87 w 678"/>
                  <a:gd name="T29" fmla="*/ 8 h 317"/>
                  <a:gd name="T30" fmla="*/ 95 w 678"/>
                  <a:gd name="T31" fmla="*/ 0 h 317"/>
                  <a:gd name="T32" fmla="*/ 95 w 678"/>
                  <a:gd name="T33" fmla="*/ 8 h 317"/>
                  <a:gd name="T34" fmla="*/ 95 w 678"/>
                  <a:gd name="T35" fmla="*/ 0 h 317"/>
                  <a:gd name="T36" fmla="*/ 103 w 678"/>
                  <a:gd name="T37" fmla="*/ 0 h 317"/>
                  <a:gd name="T38" fmla="*/ 111 w 678"/>
                  <a:gd name="T39" fmla="*/ 0 h 317"/>
                  <a:gd name="T40" fmla="*/ 118 w 678"/>
                  <a:gd name="T41" fmla="*/ 0 h 317"/>
                  <a:gd name="T42" fmla="*/ 126 w 678"/>
                  <a:gd name="T43" fmla="*/ 0 h 317"/>
                  <a:gd name="T44" fmla="*/ 134 w 678"/>
                  <a:gd name="T45" fmla="*/ 0 h 317"/>
                  <a:gd name="T46" fmla="*/ 143 w 678"/>
                  <a:gd name="T47" fmla="*/ 0 h 317"/>
                  <a:gd name="T48" fmla="*/ 150 w 678"/>
                  <a:gd name="T49" fmla="*/ 0 h 317"/>
                  <a:gd name="T50" fmla="*/ 158 w 678"/>
                  <a:gd name="T51" fmla="*/ 0 h 317"/>
                  <a:gd name="T52" fmla="*/ 166 w 678"/>
                  <a:gd name="T53" fmla="*/ 0 h 317"/>
                  <a:gd name="T54" fmla="*/ 174 w 678"/>
                  <a:gd name="T55" fmla="*/ 0 h 317"/>
                  <a:gd name="T56" fmla="*/ 182 w 678"/>
                  <a:gd name="T57" fmla="*/ 0 h 317"/>
                  <a:gd name="T58" fmla="*/ 190 w 678"/>
                  <a:gd name="T59" fmla="*/ 0 h 317"/>
                  <a:gd name="T60" fmla="*/ 198 w 678"/>
                  <a:gd name="T61" fmla="*/ 0 h 317"/>
                  <a:gd name="T62" fmla="*/ 205 w 678"/>
                  <a:gd name="T63" fmla="*/ 0 h 317"/>
                  <a:gd name="T64" fmla="*/ 213 w 678"/>
                  <a:gd name="T65" fmla="*/ 0 h 317"/>
                  <a:gd name="T66" fmla="*/ 221 w 678"/>
                  <a:gd name="T67" fmla="*/ 0 h 317"/>
                  <a:gd name="T68" fmla="*/ 229 w 678"/>
                  <a:gd name="T69" fmla="*/ 0 h 317"/>
                  <a:gd name="T70" fmla="*/ 237 w 678"/>
                  <a:gd name="T71" fmla="*/ 0 h 317"/>
                  <a:gd name="T72" fmla="*/ 245 w 678"/>
                  <a:gd name="T73" fmla="*/ 0 h 317"/>
                  <a:gd name="T74" fmla="*/ 253 w 678"/>
                  <a:gd name="T75" fmla="*/ 0 h 317"/>
                  <a:gd name="T76" fmla="*/ 261 w 678"/>
                  <a:gd name="T77" fmla="*/ 0 h 317"/>
                  <a:gd name="T78" fmla="*/ 269 w 678"/>
                  <a:gd name="T79" fmla="*/ 0 h 317"/>
                  <a:gd name="T80" fmla="*/ 277 w 678"/>
                  <a:gd name="T81" fmla="*/ 0 h 317"/>
                  <a:gd name="T82" fmla="*/ 284 w 678"/>
                  <a:gd name="T83" fmla="*/ 0 h 317"/>
                  <a:gd name="T84" fmla="*/ 292 w 678"/>
                  <a:gd name="T85" fmla="*/ 0 h 317"/>
                  <a:gd name="T86" fmla="*/ 300 w 678"/>
                  <a:gd name="T87" fmla="*/ 0 h 317"/>
                  <a:gd name="T88" fmla="*/ 308 w 678"/>
                  <a:gd name="T89" fmla="*/ 0 h 317"/>
                  <a:gd name="T90" fmla="*/ 316 w 678"/>
                  <a:gd name="T91" fmla="*/ 0 h 317"/>
                  <a:gd name="T92" fmla="*/ 324 w 678"/>
                  <a:gd name="T93" fmla="*/ 8 h 317"/>
                  <a:gd name="T94" fmla="*/ 324 w 678"/>
                  <a:gd name="T95" fmla="*/ 0 h 317"/>
                  <a:gd name="T96" fmla="*/ 339 w 678"/>
                  <a:gd name="T97" fmla="*/ 8 h 317"/>
                  <a:gd name="T98" fmla="*/ 339 w 678"/>
                  <a:gd name="T99" fmla="*/ 0 h 3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317">
                    <a:moveTo>
                      <a:pt x="0" y="317"/>
                    </a:moveTo>
                    <a:lnTo>
                      <a:pt x="15" y="317"/>
                    </a:lnTo>
                    <a:lnTo>
                      <a:pt x="31" y="317"/>
                    </a:lnTo>
                    <a:lnTo>
                      <a:pt x="47" y="317"/>
                    </a:lnTo>
                    <a:lnTo>
                      <a:pt x="63" y="317"/>
                    </a:lnTo>
                    <a:lnTo>
                      <a:pt x="78" y="301"/>
                    </a:lnTo>
                    <a:lnTo>
                      <a:pt x="78" y="270"/>
                    </a:lnTo>
                    <a:lnTo>
                      <a:pt x="94" y="253"/>
                    </a:lnTo>
                    <a:lnTo>
                      <a:pt x="94" y="143"/>
                    </a:lnTo>
                    <a:lnTo>
                      <a:pt x="111" y="127"/>
                    </a:lnTo>
                    <a:lnTo>
                      <a:pt x="111" y="79"/>
                    </a:lnTo>
                    <a:lnTo>
                      <a:pt x="142" y="48"/>
                    </a:lnTo>
                    <a:lnTo>
                      <a:pt x="142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189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16"/>
                    </a:lnTo>
                    <a:lnTo>
                      <a:pt x="647" y="0"/>
                    </a:lnTo>
                    <a:lnTo>
                      <a:pt x="678" y="16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4" name="Freeform 156">
                <a:extLst>
                  <a:ext uri="{FF2B5EF4-FFF2-40B4-BE49-F238E27FC236}">
                    <a16:creationId xmlns:a16="http://schemas.microsoft.com/office/drawing/2014/main" id="{D8DA41BB-F837-4C44-A244-8FE356F50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13"/>
                <a:ext cx="339" cy="197"/>
              </a:xfrm>
              <a:custGeom>
                <a:avLst/>
                <a:gdLst>
                  <a:gd name="T0" fmla="*/ 0 w 680"/>
                  <a:gd name="T1" fmla="*/ 0 h 395"/>
                  <a:gd name="T2" fmla="*/ 8 w 680"/>
                  <a:gd name="T3" fmla="*/ 0 h 395"/>
                  <a:gd name="T4" fmla="*/ 16 w 680"/>
                  <a:gd name="T5" fmla="*/ 0 h 395"/>
                  <a:gd name="T6" fmla="*/ 23 w 680"/>
                  <a:gd name="T7" fmla="*/ 0 h 395"/>
                  <a:gd name="T8" fmla="*/ 32 w 680"/>
                  <a:gd name="T9" fmla="*/ 0 h 395"/>
                  <a:gd name="T10" fmla="*/ 40 w 680"/>
                  <a:gd name="T11" fmla="*/ 8 h 395"/>
                  <a:gd name="T12" fmla="*/ 48 w 680"/>
                  <a:gd name="T13" fmla="*/ 16 h 395"/>
                  <a:gd name="T14" fmla="*/ 48 w 680"/>
                  <a:gd name="T15" fmla="*/ 95 h 395"/>
                  <a:gd name="T16" fmla="*/ 55 w 680"/>
                  <a:gd name="T17" fmla="*/ 103 h 395"/>
                  <a:gd name="T18" fmla="*/ 55 w 680"/>
                  <a:gd name="T19" fmla="*/ 142 h 395"/>
                  <a:gd name="T20" fmla="*/ 63 w 680"/>
                  <a:gd name="T21" fmla="*/ 150 h 395"/>
                  <a:gd name="T22" fmla="*/ 63 w 680"/>
                  <a:gd name="T23" fmla="*/ 174 h 395"/>
                  <a:gd name="T24" fmla="*/ 71 w 680"/>
                  <a:gd name="T25" fmla="*/ 182 h 395"/>
                  <a:gd name="T26" fmla="*/ 79 w 680"/>
                  <a:gd name="T27" fmla="*/ 189 h 395"/>
                  <a:gd name="T28" fmla="*/ 79 w 680"/>
                  <a:gd name="T29" fmla="*/ 182 h 395"/>
                  <a:gd name="T30" fmla="*/ 79 w 680"/>
                  <a:gd name="T31" fmla="*/ 189 h 395"/>
                  <a:gd name="T32" fmla="*/ 87 w 680"/>
                  <a:gd name="T33" fmla="*/ 189 h 395"/>
                  <a:gd name="T34" fmla="*/ 95 w 680"/>
                  <a:gd name="T35" fmla="*/ 197 h 395"/>
                  <a:gd name="T36" fmla="*/ 103 w 680"/>
                  <a:gd name="T37" fmla="*/ 197 h 395"/>
                  <a:gd name="T38" fmla="*/ 110 w 680"/>
                  <a:gd name="T39" fmla="*/ 197 h 395"/>
                  <a:gd name="T40" fmla="*/ 119 w 680"/>
                  <a:gd name="T41" fmla="*/ 197 h 395"/>
                  <a:gd name="T42" fmla="*/ 127 w 680"/>
                  <a:gd name="T43" fmla="*/ 197 h 395"/>
                  <a:gd name="T44" fmla="*/ 134 w 680"/>
                  <a:gd name="T45" fmla="*/ 197 h 395"/>
                  <a:gd name="T46" fmla="*/ 142 w 680"/>
                  <a:gd name="T47" fmla="*/ 197 h 395"/>
                  <a:gd name="T48" fmla="*/ 150 w 680"/>
                  <a:gd name="T49" fmla="*/ 197 h 395"/>
                  <a:gd name="T50" fmla="*/ 158 w 680"/>
                  <a:gd name="T51" fmla="*/ 197 h 395"/>
                  <a:gd name="T52" fmla="*/ 166 w 680"/>
                  <a:gd name="T53" fmla="*/ 197 h 395"/>
                  <a:gd name="T54" fmla="*/ 173 w 680"/>
                  <a:gd name="T55" fmla="*/ 197 h 395"/>
                  <a:gd name="T56" fmla="*/ 181 w 680"/>
                  <a:gd name="T57" fmla="*/ 197 h 395"/>
                  <a:gd name="T58" fmla="*/ 189 w 680"/>
                  <a:gd name="T59" fmla="*/ 197 h 395"/>
                  <a:gd name="T60" fmla="*/ 197 w 680"/>
                  <a:gd name="T61" fmla="*/ 197 h 395"/>
                  <a:gd name="T62" fmla="*/ 205 w 680"/>
                  <a:gd name="T63" fmla="*/ 197 h 395"/>
                  <a:gd name="T64" fmla="*/ 213 w 680"/>
                  <a:gd name="T65" fmla="*/ 197 h 395"/>
                  <a:gd name="T66" fmla="*/ 221 w 680"/>
                  <a:gd name="T67" fmla="*/ 197 h 395"/>
                  <a:gd name="T68" fmla="*/ 229 w 680"/>
                  <a:gd name="T69" fmla="*/ 197 h 395"/>
                  <a:gd name="T70" fmla="*/ 237 w 680"/>
                  <a:gd name="T71" fmla="*/ 197 h 395"/>
                  <a:gd name="T72" fmla="*/ 244 w 680"/>
                  <a:gd name="T73" fmla="*/ 197 h 395"/>
                  <a:gd name="T74" fmla="*/ 252 w 680"/>
                  <a:gd name="T75" fmla="*/ 197 h 395"/>
                  <a:gd name="T76" fmla="*/ 260 w 680"/>
                  <a:gd name="T77" fmla="*/ 197 h 395"/>
                  <a:gd name="T78" fmla="*/ 268 w 680"/>
                  <a:gd name="T79" fmla="*/ 197 h 395"/>
                  <a:gd name="T80" fmla="*/ 276 w 680"/>
                  <a:gd name="T81" fmla="*/ 197 h 395"/>
                  <a:gd name="T82" fmla="*/ 284 w 680"/>
                  <a:gd name="T83" fmla="*/ 197 h 395"/>
                  <a:gd name="T84" fmla="*/ 292 w 680"/>
                  <a:gd name="T85" fmla="*/ 197 h 395"/>
                  <a:gd name="T86" fmla="*/ 299 w 680"/>
                  <a:gd name="T87" fmla="*/ 197 h 395"/>
                  <a:gd name="T88" fmla="*/ 308 w 680"/>
                  <a:gd name="T89" fmla="*/ 197 h 395"/>
                  <a:gd name="T90" fmla="*/ 316 w 680"/>
                  <a:gd name="T91" fmla="*/ 197 h 395"/>
                  <a:gd name="T92" fmla="*/ 324 w 680"/>
                  <a:gd name="T93" fmla="*/ 197 h 395"/>
                  <a:gd name="T94" fmla="*/ 331 w 680"/>
                  <a:gd name="T95" fmla="*/ 189 h 395"/>
                  <a:gd name="T96" fmla="*/ 339 w 680"/>
                  <a:gd name="T97" fmla="*/ 197 h 395"/>
                  <a:gd name="T98" fmla="*/ 339 w 680"/>
                  <a:gd name="T99" fmla="*/ 189 h 3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5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96" y="190"/>
                    </a:lnTo>
                    <a:lnTo>
                      <a:pt x="111" y="206"/>
                    </a:lnTo>
                    <a:lnTo>
                      <a:pt x="111" y="284"/>
                    </a:lnTo>
                    <a:lnTo>
                      <a:pt x="127" y="301"/>
                    </a:lnTo>
                    <a:lnTo>
                      <a:pt x="127" y="348"/>
                    </a:lnTo>
                    <a:lnTo>
                      <a:pt x="143" y="364"/>
                    </a:lnTo>
                    <a:lnTo>
                      <a:pt x="158" y="379"/>
                    </a:lnTo>
                    <a:lnTo>
                      <a:pt x="158" y="364"/>
                    </a:lnTo>
                    <a:lnTo>
                      <a:pt x="158" y="379"/>
                    </a:lnTo>
                    <a:lnTo>
                      <a:pt x="174" y="379"/>
                    </a:lnTo>
                    <a:lnTo>
                      <a:pt x="190" y="395"/>
                    </a:lnTo>
                    <a:lnTo>
                      <a:pt x="207" y="395"/>
                    </a:lnTo>
                    <a:lnTo>
                      <a:pt x="221" y="395"/>
                    </a:lnTo>
                    <a:lnTo>
                      <a:pt x="238" y="395"/>
                    </a:lnTo>
                    <a:lnTo>
                      <a:pt x="254" y="395"/>
                    </a:lnTo>
                    <a:lnTo>
                      <a:pt x="269" y="395"/>
                    </a:lnTo>
                    <a:lnTo>
                      <a:pt x="285" y="395"/>
                    </a:lnTo>
                    <a:lnTo>
                      <a:pt x="301" y="395"/>
                    </a:lnTo>
                    <a:lnTo>
                      <a:pt x="317" y="395"/>
                    </a:lnTo>
                    <a:lnTo>
                      <a:pt x="332" y="395"/>
                    </a:lnTo>
                    <a:lnTo>
                      <a:pt x="348" y="395"/>
                    </a:lnTo>
                    <a:lnTo>
                      <a:pt x="364" y="395"/>
                    </a:lnTo>
                    <a:lnTo>
                      <a:pt x="379" y="395"/>
                    </a:lnTo>
                    <a:lnTo>
                      <a:pt x="395" y="395"/>
                    </a:lnTo>
                    <a:lnTo>
                      <a:pt x="412" y="395"/>
                    </a:lnTo>
                    <a:lnTo>
                      <a:pt x="428" y="395"/>
                    </a:lnTo>
                    <a:lnTo>
                      <a:pt x="443" y="395"/>
                    </a:lnTo>
                    <a:lnTo>
                      <a:pt x="459" y="395"/>
                    </a:lnTo>
                    <a:lnTo>
                      <a:pt x="475" y="395"/>
                    </a:lnTo>
                    <a:lnTo>
                      <a:pt x="490" y="395"/>
                    </a:lnTo>
                    <a:lnTo>
                      <a:pt x="506" y="395"/>
                    </a:lnTo>
                    <a:lnTo>
                      <a:pt x="522" y="395"/>
                    </a:lnTo>
                    <a:lnTo>
                      <a:pt x="538" y="395"/>
                    </a:lnTo>
                    <a:lnTo>
                      <a:pt x="553" y="395"/>
                    </a:lnTo>
                    <a:lnTo>
                      <a:pt x="569" y="395"/>
                    </a:lnTo>
                    <a:lnTo>
                      <a:pt x="586" y="395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79"/>
                    </a:lnTo>
                    <a:lnTo>
                      <a:pt x="680" y="395"/>
                    </a:lnTo>
                    <a:lnTo>
                      <a:pt x="680" y="37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5" name="Freeform 157">
                <a:extLst>
                  <a:ext uri="{FF2B5EF4-FFF2-40B4-BE49-F238E27FC236}">
                    <a16:creationId xmlns:a16="http://schemas.microsoft.com/office/drawing/2014/main" id="{E4B7B1C7-D76C-4CD6-9F16-D625C7033C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61"/>
                <a:ext cx="340" cy="205"/>
              </a:xfrm>
              <a:custGeom>
                <a:avLst/>
                <a:gdLst>
                  <a:gd name="T0" fmla="*/ 0 w 680"/>
                  <a:gd name="T1" fmla="*/ 0 h 410"/>
                  <a:gd name="T2" fmla="*/ 8 w 680"/>
                  <a:gd name="T3" fmla="*/ 0 h 410"/>
                  <a:gd name="T4" fmla="*/ 16 w 680"/>
                  <a:gd name="T5" fmla="*/ 0 h 410"/>
                  <a:gd name="T6" fmla="*/ 24 w 680"/>
                  <a:gd name="T7" fmla="*/ 0 h 410"/>
                  <a:gd name="T8" fmla="*/ 32 w 680"/>
                  <a:gd name="T9" fmla="*/ 0 h 410"/>
                  <a:gd name="T10" fmla="*/ 39 w 680"/>
                  <a:gd name="T11" fmla="*/ 0 h 410"/>
                  <a:gd name="T12" fmla="*/ 47 w 680"/>
                  <a:gd name="T13" fmla="*/ 16 h 410"/>
                  <a:gd name="T14" fmla="*/ 47 w 680"/>
                  <a:gd name="T15" fmla="*/ 79 h 410"/>
                  <a:gd name="T16" fmla="*/ 56 w 680"/>
                  <a:gd name="T17" fmla="*/ 86 h 410"/>
                  <a:gd name="T18" fmla="*/ 56 w 680"/>
                  <a:gd name="T19" fmla="*/ 142 h 410"/>
                  <a:gd name="T20" fmla="*/ 64 w 680"/>
                  <a:gd name="T21" fmla="*/ 150 h 410"/>
                  <a:gd name="T22" fmla="*/ 64 w 680"/>
                  <a:gd name="T23" fmla="*/ 173 h 410"/>
                  <a:gd name="T24" fmla="*/ 79 w 680"/>
                  <a:gd name="T25" fmla="*/ 190 h 410"/>
                  <a:gd name="T26" fmla="*/ 79 w 680"/>
                  <a:gd name="T27" fmla="*/ 197 h 410"/>
                  <a:gd name="T28" fmla="*/ 87 w 680"/>
                  <a:gd name="T29" fmla="*/ 197 h 410"/>
                  <a:gd name="T30" fmla="*/ 95 w 680"/>
                  <a:gd name="T31" fmla="*/ 197 h 410"/>
                  <a:gd name="T32" fmla="*/ 111 w 680"/>
                  <a:gd name="T33" fmla="*/ 205 h 410"/>
                  <a:gd name="T34" fmla="*/ 119 w 680"/>
                  <a:gd name="T35" fmla="*/ 205 h 410"/>
                  <a:gd name="T36" fmla="*/ 126 w 680"/>
                  <a:gd name="T37" fmla="*/ 205 h 410"/>
                  <a:gd name="T38" fmla="*/ 134 w 680"/>
                  <a:gd name="T39" fmla="*/ 205 h 410"/>
                  <a:gd name="T40" fmla="*/ 143 w 680"/>
                  <a:gd name="T41" fmla="*/ 205 h 410"/>
                  <a:gd name="T42" fmla="*/ 150 w 680"/>
                  <a:gd name="T43" fmla="*/ 205 h 410"/>
                  <a:gd name="T44" fmla="*/ 158 w 680"/>
                  <a:gd name="T45" fmla="*/ 205 h 410"/>
                  <a:gd name="T46" fmla="*/ 166 w 680"/>
                  <a:gd name="T47" fmla="*/ 205 h 410"/>
                  <a:gd name="T48" fmla="*/ 174 w 680"/>
                  <a:gd name="T49" fmla="*/ 205 h 410"/>
                  <a:gd name="T50" fmla="*/ 182 w 680"/>
                  <a:gd name="T51" fmla="*/ 205 h 410"/>
                  <a:gd name="T52" fmla="*/ 190 w 680"/>
                  <a:gd name="T53" fmla="*/ 205 h 410"/>
                  <a:gd name="T54" fmla="*/ 205 w 680"/>
                  <a:gd name="T55" fmla="*/ 205 h 410"/>
                  <a:gd name="T56" fmla="*/ 213 w 680"/>
                  <a:gd name="T57" fmla="*/ 197 h 410"/>
                  <a:gd name="T58" fmla="*/ 213 w 680"/>
                  <a:gd name="T59" fmla="*/ 205 h 410"/>
                  <a:gd name="T60" fmla="*/ 221 w 680"/>
                  <a:gd name="T61" fmla="*/ 197 h 410"/>
                  <a:gd name="T62" fmla="*/ 221 w 680"/>
                  <a:gd name="T63" fmla="*/ 205 h 410"/>
                  <a:gd name="T64" fmla="*/ 221 w 680"/>
                  <a:gd name="T65" fmla="*/ 197 h 410"/>
                  <a:gd name="T66" fmla="*/ 230 w 680"/>
                  <a:gd name="T67" fmla="*/ 197 h 410"/>
                  <a:gd name="T68" fmla="*/ 237 w 680"/>
                  <a:gd name="T69" fmla="*/ 197 h 410"/>
                  <a:gd name="T70" fmla="*/ 245 w 680"/>
                  <a:gd name="T71" fmla="*/ 197 h 410"/>
                  <a:gd name="T72" fmla="*/ 253 w 680"/>
                  <a:gd name="T73" fmla="*/ 197 h 410"/>
                  <a:gd name="T74" fmla="*/ 260 w 680"/>
                  <a:gd name="T75" fmla="*/ 197 h 410"/>
                  <a:gd name="T76" fmla="*/ 269 w 680"/>
                  <a:gd name="T77" fmla="*/ 197 h 410"/>
                  <a:gd name="T78" fmla="*/ 277 w 680"/>
                  <a:gd name="T79" fmla="*/ 197 h 410"/>
                  <a:gd name="T80" fmla="*/ 285 w 680"/>
                  <a:gd name="T81" fmla="*/ 197 h 410"/>
                  <a:gd name="T82" fmla="*/ 292 w 680"/>
                  <a:gd name="T83" fmla="*/ 197 h 410"/>
                  <a:gd name="T84" fmla="*/ 300 w 680"/>
                  <a:gd name="T85" fmla="*/ 197 h 410"/>
                  <a:gd name="T86" fmla="*/ 308 w 680"/>
                  <a:gd name="T87" fmla="*/ 197 h 410"/>
                  <a:gd name="T88" fmla="*/ 316 w 680"/>
                  <a:gd name="T89" fmla="*/ 197 h 410"/>
                  <a:gd name="T90" fmla="*/ 324 w 680"/>
                  <a:gd name="T91" fmla="*/ 197 h 410"/>
                  <a:gd name="T92" fmla="*/ 332 w 680"/>
                  <a:gd name="T93" fmla="*/ 197 h 410"/>
                  <a:gd name="T94" fmla="*/ 340 w 680"/>
                  <a:gd name="T95" fmla="*/ 197 h 4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410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31"/>
                    </a:lnTo>
                    <a:lnTo>
                      <a:pt x="94" y="157"/>
                    </a:lnTo>
                    <a:lnTo>
                      <a:pt x="111" y="172"/>
                    </a:lnTo>
                    <a:lnTo>
                      <a:pt x="111" y="283"/>
                    </a:lnTo>
                    <a:lnTo>
                      <a:pt x="127" y="299"/>
                    </a:lnTo>
                    <a:lnTo>
                      <a:pt x="127" y="346"/>
                    </a:lnTo>
                    <a:lnTo>
                      <a:pt x="158" y="379"/>
                    </a:lnTo>
                    <a:lnTo>
                      <a:pt x="158" y="393"/>
                    </a:lnTo>
                    <a:lnTo>
                      <a:pt x="174" y="393"/>
                    </a:lnTo>
                    <a:lnTo>
                      <a:pt x="189" y="393"/>
                    </a:lnTo>
                    <a:lnTo>
                      <a:pt x="221" y="410"/>
                    </a:lnTo>
                    <a:lnTo>
                      <a:pt x="237" y="410"/>
                    </a:lnTo>
                    <a:lnTo>
                      <a:pt x="252" y="410"/>
                    </a:lnTo>
                    <a:lnTo>
                      <a:pt x="268" y="410"/>
                    </a:lnTo>
                    <a:lnTo>
                      <a:pt x="285" y="410"/>
                    </a:lnTo>
                    <a:lnTo>
                      <a:pt x="299" y="410"/>
                    </a:lnTo>
                    <a:lnTo>
                      <a:pt x="316" y="410"/>
                    </a:lnTo>
                    <a:lnTo>
                      <a:pt x="332" y="410"/>
                    </a:lnTo>
                    <a:lnTo>
                      <a:pt x="348" y="410"/>
                    </a:lnTo>
                    <a:lnTo>
                      <a:pt x="363" y="410"/>
                    </a:lnTo>
                    <a:lnTo>
                      <a:pt x="379" y="410"/>
                    </a:lnTo>
                    <a:lnTo>
                      <a:pt x="410" y="410"/>
                    </a:lnTo>
                    <a:lnTo>
                      <a:pt x="426" y="393"/>
                    </a:lnTo>
                    <a:lnTo>
                      <a:pt x="426" y="410"/>
                    </a:lnTo>
                    <a:lnTo>
                      <a:pt x="442" y="393"/>
                    </a:lnTo>
                    <a:lnTo>
                      <a:pt x="442" y="410"/>
                    </a:lnTo>
                    <a:lnTo>
                      <a:pt x="442" y="393"/>
                    </a:lnTo>
                    <a:lnTo>
                      <a:pt x="459" y="393"/>
                    </a:lnTo>
                    <a:lnTo>
                      <a:pt x="473" y="393"/>
                    </a:lnTo>
                    <a:lnTo>
                      <a:pt x="489" y="393"/>
                    </a:lnTo>
                    <a:lnTo>
                      <a:pt x="506" y="393"/>
                    </a:lnTo>
                    <a:lnTo>
                      <a:pt x="520" y="393"/>
                    </a:lnTo>
                    <a:lnTo>
                      <a:pt x="537" y="393"/>
                    </a:lnTo>
                    <a:lnTo>
                      <a:pt x="553" y="393"/>
                    </a:lnTo>
                    <a:lnTo>
                      <a:pt x="569" y="393"/>
                    </a:lnTo>
                    <a:lnTo>
                      <a:pt x="584" y="393"/>
                    </a:lnTo>
                    <a:lnTo>
                      <a:pt x="600" y="393"/>
                    </a:lnTo>
                    <a:lnTo>
                      <a:pt x="616" y="393"/>
                    </a:lnTo>
                    <a:lnTo>
                      <a:pt x="631" y="393"/>
                    </a:lnTo>
                    <a:lnTo>
                      <a:pt x="647" y="393"/>
                    </a:lnTo>
                    <a:lnTo>
                      <a:pt x="663" y="393"/>
                    </a:lnTo>
                    <a:lnTo>
                      <a:pt x="680" y="39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6" name="Freeform 158">
                <a:extLst>
                  <a:ext uri="{FF2B5EF4-FFF2-40B4-BE49-F238E27FC236}">
                    <a16:creationId xmlns:a16="http://schemas.microsoft.com/office/drawing/2014/main" id="{E49C3DC7-7BB9-4A37-93E0-2878FE42C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26"/>
                <a:ext cx="348" cy="32"/>
              </a:xfrm>
              <a:custGeom>
                <a:avLst/>
                <a:gdLst>
                  <a:gd name="T0" fmla="*/ 0 w 696"/>
                  <a:gd name="T1" fmla="*/ 8 h 63"/>
                  <a:gd name="T2" fmla="*/ 8 w 696"/>
                  <a:gd name="T3" fmla="*/ 0 h 63"/>
                  <a:gd name="T4" fmla="*/ 8 w 696"/>
                  <a:gd name="T5" fmla="*/ 8 h 63"/>
                  <a:gd name="T6" fmla="*/ 8 w 696"/>
                  <a:gd name="T7" fmla="*/ 0 h 63"/>
                  <a:gd name="T8" fmla="*/ 17 w 696"/>
                  <a:gd name="T9" fmla="*/ 0 h 63"/>
                  <a:gd name="T10" fmla="*/ 25 w 696"/>
                  <a:gd name="T11" fmla="*/ 0 h 63"/>
                  <a:gd name="T12" fmla="*/ 32 w 696"/>
                  <a:gd name="T13" fmla="*/ 0 h 63"/>
                  <a:gd name="T14" fmla="*/ 40 w 696"/>
                  <a:gd name="T15" fmla="*/ 0 h 63"/>
                  <a:gd name="T16" fmla="*/ 48 w 696"/>
                  <a:gd name="T17" fmla="*/ 8 h 63"/>
                  <a:gd name="T18" fmla="*/ 56 w 696"/>
                  <a:gd name="T19" fmla="*/ 16 h 63"/>
                  <a:gd name="T20" fmla="*/ 64 w 696"/>
                  <a:gd name="T21" fmla="*/ 25 h 63"/>
                  <a:gd name="T22" fmla="*/ 72 w 696"/>
                  <a:gd name="T23" fmla="*/ 32 h 63"/>
                  <a:gd name="T24" fmla="*/ 80 w 696"/>
                  <a:gd name="T25" fmla="*/ 32 h 63"/>
                  <a:gd name="T26" fmla="*/ 87 w 696"/>
                  <a:gd name="T27" fmla="*/ 32 h 63"/>
                  <a:gd name="T28" fmla="*/ 95 w 696"/>
                  <a:gd name="T29" fmla="*/ 32 h 63"/>
                  <a:gd name="T30" fmla="*/ 104 w 696"/>
                  <a:gd name="T31" fmla="*/ 32 h 63"/>
                  <a:gd name="T32" fmla="*/ 111 w 696"/>
                  <a:gd name="T33" fmla="*/ 32 h 63"/>
                  <a:gd name="T34" fmla="*/ 119 w 696"/>
                  <a:gd name="T35" fmla="*/ 32 h 63"/>
                  <a:gd name="T36" fmla="*/ 127 w 696"/>
                  <a:gd name="T37" fmla="*/ 32 h 63"/>
                  <a:gd name="T38" fmla="*/ 135 w 696"/>
                  <a:gd name="T39" fmla="*/ 32 h 63"/>
                  <a:gd name="T40" fmla="*/ 143 w 696"/>
                  <a:gd name="T41" fmla="*/ 32 h 63"/>
                  <a:gd name="T42" fmla="*/ 151 w 696"/>
                  <a:gd name="T43" fmla="*/ 32 h 63"/>
                  <a:gd name="T44" fmla="*/ 159 w 696"/>
                  <a:gd name="T45" fmla="*/ 32 h 63"/>
                  <a:gd name="T46" fmla="*/ 166 w 696"/>
                  <a:gd name="T47" fmla="*/ 32 h 63"/>
                  <a:gd name="T48" fmla="*/ 174 w 696"/>
                  <a:gd name="T49" fmla="*/ 32 h 63"/>
                  <a:gd name="T50" fmla="*/ 182 w 696"/>
                  <a:gd name="T51" fmla="*/ 32 h 63"/>
                  <a:gd name="T52" fmla="*/ 191 w 696"/>
                  <a:gd name="T53" fmla="*/ 32 h 63"/>
                  <a:gd name="T54" fmla="*/ 198 w 696"/>
                  <a:gd name="T55" fmla="*/ 32 h 63"/>
                  <a:gd name="T56" fmla="*/ 206 w 696"/>
                  <a:gd name="T57" fmla="*/ 32 h 63"/>
                  <a:gd name="T58" fmla="*/ 214 w 696"/>
                  <a:gd name="T59" fmla="*/ 32 h 63"/>
                  <a:gd name="T60" fmla="*/ 222 w 696"/>
                  <a:gd name="T61" fmla="*/ 32 h 63"/>
                  <a:gd name="T62" fmla="*/ 230 w 696"/>
                  <a:gd name="T63" fmla="*/ 32 h 63"/>
                  <a:gd name="T64" fmla="*/ 238 w 696"/>
                  <a:gd name="T65" fmla="*/ 32 h 63"/>
                  <a:gd name="T66" fmla="*/ 246 w 696"/>
                  <a:gd name="T67" fmla="*/ 32 h 63"/>
                  <a:gd name="T68" fmla="*/ 253 w 696"/>
                  <a:gd name="T69" fmla="*/ 32 h 63"/>
                  <a:gd name="T70" fmla="*/ 261 w 696"/>
                  <a:gd name="T71" fmla="*/ 32 h 63"/>
                  <a:gd name="T72" fmla="*/ 269 w 696"/>
                  <a:gd name="T73" fmla="*/ 32 h 63"/>
                  <a:gd name="T74" fmla="*/ 277 w 696"/>
                  <a:gd name="T75" fmla="*/ 32 h 63"/>
                  <a:gd name="T76" fmla="*/ 285 w 696"/>
                  <a:gd name="T77" fmla="*/ 32 h 63"/>
                  <a:gd name="T78" fmla="*/ 293 w 696"/>
                  <a:gd name="T79" fmla="*/ 32 h 63"/>
                  <a:gd name="T80" fmla="*/ 301 w 696"/>
                  <a:gd name="T81" fmla="*/ 32 h 63"/>
                  <a:gd name="T82" fmla="*/ 309 w 696"/>
                  <a:gd name="T83" fmla="*/ 32 h 63"/>
                  <a:gd name="T84" fmla="*/ 317 w 696"/>
                  <a:gd name="T85" fmla="*/ 32 h 63"/>
                  <a:gd name="T86" fmla="*/ 325 w 696"/>
                  <a:gd name="T87" fmla="*/ 32 h 63"/>
                  <a:gd name="T88" fmla="*/ 332 w 696"/>
                  <a:gd name="T89" fmla="*/ 32 h 63"/>
                  <a:gd name="T90" fmla="*/ 340 w 696"/>
                  <a:gd name="T91" fmla="*/ 32 h 63"/>
                  <a:gd name="T92" fmla="*/ 348 w 696"/>
                  <a:gd name="T93" fmla="*/ 32 h 6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96" h="63">
                    <a:moveTo>
                      <a:pt x="0" y="16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1" y="32"/>
                    </a:lnTo>
                    <a:lnTo>
                      <a:pt x="127" y="49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7" name="Freeform 159">
                <a:extLst>
                  <a:ext uri="{FF2B5EF4-FFF2-40B4-BE49-F238E27FC236}">
                    <a16:creationId xmlns:a16="http://schemas.microsoft.com/office/drawing/2014/main" id="{8A1A25E3-D285-4925-B21A-F5C2A47CD5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34"/>
                <a:ext cx="339" cy="40"/>
              </a:xfrm>
              <a:custGeom>
                <a:avLst/>
                <a:gdLst>
                  <a:gd name="T0" fmla="*/ 0 w 678"/>
                  <a:gd name="T1" fmla="*/ 8 h 80"/>
                  <a:gd name="T2" fmla="*/ 8 w 678"/>
                  <a:gd name="T3" fmla="*/ 8 h 80"/>
                  <a:gd name="T4" fmla="*/ 16 w 678"/>
                  <a:gd name="T5" fmla="*/ 8 h 80"/>
                  <a:gd name="T6" fmla="*/ 24 w 678"/>
                  <a:gd name="T7" fmla="*/ 8 h 80"/>
                  <a:gd name="T8" fmla="*/ 32 w 678"/>
                  <a:gd name="T9" fmla="*/ 8 h 80"/>
                  <a:gd name="T10" fmla="*/ 39 w 678"/>
                  <a:gd name="T11" fmla="*/ 0 h 80"/>
                  <a:gd name="T12" fmla="*/ 39 w 678"/>
                  <a:gd name="T13" fmla="*/ 8 h 80"/>
                  <a:gd name="T14" fmla="*/ 39 w 678"/>
                  <a:gd name="T15" fmla="*/ 0 h 80"/>
                  <a:gd name="T16" fmla="*/ 47 w 678"/>
                  <a:gd name="T17" fmla="*/ 8 h 80"/>
                  <a:gd name="T18" fmla="*/ 56 w 678"/>
                  <a:gd name="T19" fmla="*/ 17 h 80"/>
                  <a:gd name="T20" fmla="*/ 63 w 678"/>
                  <a:gd name="T21" fmla="*/ 24 h 80"/>
                  <a:gd name="T22" fmla="*/ 71 w 678"/>
                  <a:gd name="T23" fmla="*/ 32 h 80"/>
                  <a:gd name="T24" fmla="*/ 79 w 678"/>
                  <a:gd name="T25" fmla="*/ 32 h 80"/>
                  <a:gd name="T26" fmla="*/ 87 w 678"/>
                  <a:gd name="T27" fmla="*/ 32 h 80"/>
                  <a:gd name="T28" fmla="*/ 95 w 678"/>
                  <a:gd name="T29" fmla="*/ 32 h 80"/>
                  <a:gd name="T30" fmla="*/ 103 w 678"/>
                  <a:gd name="T31" fmla="*/ 32 h 80"/>
                  <a:gd name="T32" fmla="*/ 111 w 678"/>
                  <a:gd name="T33" fmla="*/ 32 h 80"/>
                  <a:gd name="T34" fmla="*/ 118 w 678"/>
                  <a:gd name="T35" fmla="*/ 40 h 80"/>
                  <a:gd name="T36" fmla="*/ 126 w 678"/>
                  <a:gd name="T37" fmla="*/ 32 h 80"/>
                  <a:gd name="T38" fmla="*/ 126 w 678"/>
                  <a:gd name="T39" fmla="*/ 40 h 80"/>
                  <a:gd name="T40" fmla="*/ 134 w 678"/>
                  <a:gd name="T41" fmla="*/ 32 h 80"/>
                  <a:gd name="T42" fmla="*/ 134 w 678"/>
                  <a:gd name="T43" fmla="*/ 40 h 80"/>
                  <a:gd name="T44" fmla="*/ 143 w 678"/>
                  <a:gd name="T45" fmla="*/ 32 h 80"/>
                  <a:gd name="T46" fmla="*/ 143 w 678"/>
                  <a:gd name="T47" fmla="*/ 40 h 80"/>
                  <a:gd name="T48" fmla="*/ 150 w 678"/>
                  <a:gd name="T49" fmla="*/ 32 h 80"/>
                  <a:gd name="T50" fmla="*/ 150 w 678"/>
                  <a:gd name="T51" fmla="*/ 40 h 80"/>
                  <a:gd name="T52" fmla="*/ 158 w 678"/>
                  <a:gd name="T53" fmla="*/ 32 h 80"/>
                  <a:gd name="T54" fmla="*/ 158 w 678"/>
                  <a:gd name="T55" fmla="*/ 40 h 80"/>
                  <a:gd name="T56" fmla="*/ 158 w 678"/>
                  <a:gd name="T57" fmla="*/ 32 h 80"/>
                  <a:gd name="T58" fmla="*/ 166 w 678"/>
                  <a:gd name="T59" fmla="*/ 32 h 80"/>
                  <a:gd name="T60" fmla="*/ 174 w 678"/>
                  <a:gd name="T61" fmla="*/ 32 h 80"/>
                  <a:gd name="T62" fmla="*/ 182 w 678"/>
                  <a:gd name="T63" fmla="*/ 40 h 80"/>
                  <a:gd name="T64" fmla="*/ 190 w 678"/>
                  <a:gd name="T65" fmla="*/ 32 h 80"/>
                  <a:gd name="T66" fmla="*/ 198 w 678"/>
                  <a:gd name="T67" fmla="*/ 32 h 80"/>
                  <a:gd name="T68" fmla="*/ 205 w 678"/>
                  <a:gd name="T69" fmla="*/ 40 h 80"/>
                  <a:gd name="T70" fmla="*/ 205 w 678"/>
                  <a:gd name="T71" fmla="*/ 32 h 80"/>
                  <a:gd name="T72" fmla="*/ 221 w 678"/>
                  <a:gd name="T73" fmla="*/ 32 h 80"/>
                  <a:gd name="T74" fmla="*/ 237 w 678"/>
                  <a:gd name="T75" fmla="*/ 32 h 80"/>
                  <a:gd name="T76" fmla="*/ 245 w 678"/>
                  <a:gd name="T77" fmla="*/ 32 h 80"/>
                  <a:gd name="T78" fmla="*/ 253 w 678"/>
                  <a:gd name="T79" fmla="*/ 32 h 80"/>
                  <a:gd name="T80" fmla="*/ 261 w 678"/>
                  <a:gd name="T81" fmla="*/ 32 h 80"/>
                  <a:gd name="T82" fmla="*/ 269 w 678"/>
                  <a:gd name="T83" fmla="*/ 32 h 80"/>
                  <a:gd name="T84" fmla="*/ 277 w 678"/>
                  <a:gd name="T85" fmla="*/ 32 h 80"/>
                  <a:gd name="T86" fmla="*/ 284 w 678"/>
                  <a:gd name="T87" fmla="*/ 32 h 80"/>
                  <a:gd name="T88" fmla="*/ 292 w 678"/>
                  <a:gd name="T89" fmla="*/ 32 h 80"/>
                  <a:gd name="T90" fmla="*/ 300 w 678"/>
                  <a:gd name="T91" fmla="*/ 32 h 80"/>
                  <a:gd name="T92" fmla="*/ 308 w 678"/>
                  <a:gd name="T93" fmla="*/ 32 h 80"/>
                  <a:gd name="T94" fmla="*/ 316 w 678"/>
                  <a:gd name="T95" fmla="*/ 32 h 80"/>
                  <a:gd name="T96" fmla="*/ 324 w 678"/>
                  <a:gd name="T97" fmla="*/ 32 h 80"/>
                  <a:gd name="T98" fmla="*/ 332 w 678"/>
                  <a:gd name="T99" fmla="*/ 32 h 80"/>
                  <a:gd name="T100" fmla="*/ 339 w 678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80">
                    <a:moveTo>
                      <a:pt x="0" y="16"/>
                    </a:moveTo>
                    <a:lnTo>
                      <a:pt x="15" y="16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64" y="16"/>
                    </a:lnTo>
                    <a:lnTo>
                      <a:pt x="78" y="0"/>
                    </a:lnTo>
                    <a:lnTo>
                      <a:pt x="78" y="16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80"/>
                    </a:lnTo>
                    <a:lnTo>
                      <a:pt x="252" y="63"/>
                    </a:lnTo>
                    <a:lnTo>
                      <a:pt x="252" y="80"/>
                    </a:lnTo>
                    <a:lnTo>
                      <a:pt x="268" y="63"/>
                    </a:lnTo>
                    <a:lnTo>
                      <a:pt x="268" y="80"/>
                    </a:lnTo>
                    <a:lnTo>
                      <a:pt x="285" y="63"/>
                    </a:lnTo>
                    <a:lnTo>
                      <a:pt x="285" y="80"/>
                    </a:lnTo>
                    <a:lnTo>
                      <a:pt x="299" y="63"/>
                    </a:lnTo>
                    <a:lnTo>
                      <a:pt x="299" y="80"/>
                    </a:lnTo>
                    <a:lnTo>
                      <a:pt x="316" y="63"/>
                    </a:lnTo>
                    <a:lnTo>
                      <a:pt x="316" y="80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80"/>
                    </a:lnTo>
                    <a:lnTo>
                      <a:pt x="379" y="63"/>
                    </a:lnTo>
                    <a:lnTo>
                      <a:pt x="395" y="63"/>
                    </a:lnTo>
                    <a:lnTo>
                      <a:pt x="410" y="80"/>
                    </a:lnTo>
                    <a:lnTo>
                      <a:pt x="410" y="63"/>
                    </a:lnTo>
                    <a:lnTo>
                      <a:pt x="442" y="63"/>
                    </a:lnTo>
                    <a:lnTo>
                      <a:pt x="473" y="63"/>
                    </a:lnTo>
                    <a:lnTo>
                      <a:pt x="490" y="63"/>
                    </a:lnTo>
                    <a:lnTo>
                      <a:pt x="506" y="63"/>
                    </a:lnTo>
                    <a:lnTo>
                      <a:pt x="521" y="63"/>
                    </a:lnTo>
                    <a:lnTo>
                      <a:pt x="537" y="63"/>
                    </a:lnTo>
                    <a:lnTo>
                      <a:pt x="553" y="63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8" name="Freeform 160">
                <a:extLst>
                  <a:ext uri="{FF2B5EF4-FFF2-40B4-BE49-F238E27FC236}">
                    <a16:creationId xmlns:a16="http://schemas.microsoft.com/office/drawing/2014/main" id="{8F02916E-138F-4946-9555-CEC99684E5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9 h 238"/>
                  <a:gd name="T16" fmla="*/ 55 w 682"/>
                  <a:gd name="T17" fmla="*/ 72 h 238"/>
                  <a:gd name="T18" fmla="*/ 55 w 682"/>
                  <a:gd name="T19" fmla="*/ 48 h 238"/>
                  <a:gd name="T20" fmla="*/ 71 w 682"/>
                  <a:gd name="T21" fmla="*/ 32 h 238"/>
                  <a:gd name="T22" fmla="*/ 71 w 682"/>
                  <a:gd name="T23" fmla="*/ 24 h 238"/>
                  <a:gd name="T24" fmla="*/ 79 w 682"/>
                  <a:gd name="T25" fmla="*/ 16 h 238"/>
                  <a:gd name="T26" fmla="*/ 87 w 682"/>
                  <a:gd name="T27" fmla="*/ 9 h 238"/>
                  <a:gd name="T28" fmla="*/ 95 w 682"/>
                  <a:gd name="T29" fmla="*/ 9 h 238"/>
                  <a:gd name="T30" fmla="*/ 103 w 682"/>
                  <a:gd name="T31" fmla="*/ 9 h 238"/>
                  <a:gd name="T32" fmla="*/ 111 w 682"/>
                  <a:gd name="T33" fmla="*/ 9 h 238"/>
                  <a:gd name="T34" fmla="*/ 119 w 682"/>
                  <a:gd name="T35" fmla="*/ 9 h 238"/>
                  <a:gd name="T36" fmla="*/ 127 w 682"/>
                  <a:gd name="T37" fmla="*/ 9 h 238"/>
                  <a:gd name="T38" fmla="*/ 134 w 682"/>
                  <a:gd name="T39" fmla="*/ 9 h 238"/>
                  <a:gd name="T40" fmla="*/ 142 w 682"/>
                  <a:gd name="T41" fmla="*/ 9 h 238"/>
                  <a:gd name="T42" fmla="*/ 150 w 682"/>
                  <a:gd name="T43" fmla="*/ 9 h 238"/>
                  <a:gd name="T44" fmla="*/ 158 w 682"/>
                  <a:gd name="T45" fmla="*/ 0 h 238"/>
                  <a:gd name="T46" fmla="*/ 158 w 682"/>
                  <a:gd name="T47" fmla="*/ 9 h 238"/>
                  <a:gd name="T48" fmla="*/ 158 w 682"/>
                  <a:gd name="T49" fmla="*/ 0 h 238"/>
                  <a:gd name="T50" fmla="*/ 166 w 682"/>
                  <a:gd name="T51" fmla="*/ 0 h 238"/>
                  <a:gd name="T52" fmla="*/ 174 w 682"/>
                  <a:gd name="T53" fmla="*/ 0 h 238"/>
                  <a:gd name="T54" fmla="*/ 182 w 682"/>
                  <a:gd name="T55" fmla="*/ 0 h 238"/>
                  <a:gd name="T56" fmla="*/ 189 w 682"/>
                  <a:gd name="T57" fmla="*/ 0 h 238"/>
                  <a:gd name="T58" fmla="*/ 197 w 682"/>
                  <a:gd name="T59" fmla="*/ 0 h 238"/>
                  <a:gd name="T60" fmla="*/ 205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7"/>
                    </a:lnTo>
                    <a:lnTo>
                      <a:pt x="111" y="143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17"/>
                    </a:lnTo>
                    <a:lnTo>
                      <a:pt x="254" y="17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17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39" name="Freeform 161">
                <a:extLst>
                  <a:ext uri="{FF2B5EF4-FFF2-40B4-BE49-F238E27FC236}">
                    <a16:creationId xmlns:a16="http://schemas.microsoft.com/office/drawing/2014/main" id="{30384E05-F0CD-4804-8044-565ECF4957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55"/>
                <a:ext cx="339" cy="166"/>
              </a:xfrm>
              <a:custGeom>
                <a:avLst/>
                <a:gdLst>
                  <a:gd name="T0" fmla="*/ 0 w 680"/>
                  <a:gd name="T1" fmla="*/ 166 h 332"/>
                  <a:gd name="T2" fmla="*/ 8 w 680"/>
                  <a:gd name="T3" fmla="*/ 166 h 332"/>
                  <a:gd name="T4" fmla="*/ 15 w 680"/>
                  <a:gd name="T5" fmla="*/ 166 h 332"/>
                  <a:gd name="T6" fmla="*/ 24 w 680"/>
                  <a:gd name="T7" fmla="*/ 166 h 332"/>
                  <a:gd name="T8" fmla="*/ 31 w 680"/>
                  <a:gd name="T9" fmla="*/ 166 h 332"/>
                  <a:gd name="T10" fmla="*/ 39 w 680"/>
                  <a:gd name="T11" fmla="*/ 166 h 332"/>
                  <a:gd name="T12" fmla="*/ 47 w 680"/>
                  <a:gd name="T13" fmla="*/ 150 h 332"/>
                  <a:gd name="T14" fmla="*/ 47 w 680"/>
                  <a:gd name="T15" fmla="*/ 126 h 332"/>
                  <a:gd name="T16" fmla="*/ 55 w 680"/>
                  <a:gd name="T17" fmla="*/ 118 h 332"/>
                  <a:gd name="T18" fmla="*/ 55 w 680"/>
                  <a:gd name="T19" fmla="*/ 79 h 332"/>
                  <a:gd name="T20" fmla="*/ 63 w 680"/>
                  <a:gd name="T21" fmla="*/ 71 h 332"/>
                  <a:gd name="T22" fmla="*/ 63 w 680"/>
                  <a:gd name="T23" fmla="*/ 48 h 332"/>
                  <a:gd name="T24" fmla="*/ 79 w 680"/>
                  <a:gd name="T25" fmla="*/ 32 h 332"/>
                  <a:gd name="T26" fmla="*/ 79 w 680"/>
                  <a:gd name="T27" fmla="*/ 24 h 332"/>
                  <a:gd name="T28" fmla="*/ 87 w 680"/>
                  <a:gd name="T29" fmla="*/ 16 h 332"/>
                  <a:gd name="T30" fmla="*/ 94 w 680"/>
                  <a:gd name="T31" fmla="*/ 8 h 332"/>
                  <a:gd name="T32" fmla="*/ 102 w 680"/>
                  <a:gd name="T33" fmla="*/ 8 h 332"/>
                  <a:gd name="T34" fmla="*/ 110 w 680"/>
                  <a:gd name="T35" fmla="*/ 8 h 332"/>
                  <a:gd name="T36" fmla="*/ 118 w 680"/>
                  <a:gd name="T37" fmla="*/ 8 h 332"/>
                  <a:gd name="T38" fmla="*/ 126 w 680"/>
                  <a:gd name="T39" fmla="*/ 8 h 332"/>
                  <a:gd name="T40" fmla="*/ 142 w 680"/>
                  <a:gd name="T41" fmla="*/ 8 h 332"/>
                  <a:gd name="T42" fmla="*/ 135 w 680"/>
                  <a:gd name="T43" fmla="*/ 8 h 332"/>
                  <a:gd name="T44" fmla="*/ 142 w 680"/>
                  <a:gd name="T45" fmla="*/ 0 h 332"/>
                  <a:gd name="T46" fmla="*/ 158 w 680"/>
                  <a:gd name="T47" fmla="*/ 0 h 332"/>
                  <a:gd name="T48" fmla="*/ 166 w 680"/>
                  <a:gd name="T49" fmla="*/ 0 h 332"/>
                  <a:gd name="T50" fmla="*/ 173 w 680"/>
                  <a:gd name="T51" fmla="*/ 0 h 332"/>
                  <a:gd name="T52" fmla="*/ 181 w 680"/>
                  <a:gd name="T53" fmla="*/ 0 h 332"/>
                  <a:gd name="T54" fmla="*/ 189 w 680"/>
                  <a:gd name="T55" fmla="*/ 0 h 332"/>
                  <a:gd name="T56" fmla="*/ 197 w 680"/>
                  <a:gd name="T57" fmla="*/ 0 h 332"/>
                  <a:gd name="T58" fmla="*/ 204 w 680"/>
                  <a:gd name="T59" fmla="*/ 8 h 332"/>
                  <a:gd name="T60" fmla="*/ 212 w 680"/>
                  <a:gd name="T61" fmla="*/ 8 h 332"/>
                  <a:gd name="T62" fmla="*/ 220 w 680"/>
                  <a:gd name="T63" fmla="*/ 8 h 332"/>
                  <a:gd name="T64" fmla="*/ 229 w 680"/>
                  <a:gd name="T65" fmla="*/ 8 h 332"/>
                  <a:gd name="T66" fmla="*/ 236 w 680"/>
                  <a:gd name="T67" fmla="*/ 8 h 332"/>
                  <a:gd name="T68" fmla="*/ 245 w 680"/>
                  <a:gd name="T69" fmla="*/ 8 h 332"/>
                  <a:gd name="T70" fmla="*/ 252 w 680"/>
                  <a:gd name="T71" fmla="*/ 8 h 332"/>
                  <a:gd name="T72" fmla="*/ 260 w 680"/>
                  <a:gd name="T73" fmla="*/ 8 h 332"/>
                  <a:gd name="T74" fmla="*/ 268 w 680"/>
                  <a:gd name="T75" fmla="*/ 8 h 332"/>
                  <a:gd name="T76" fmla="*/ 276 w 680"/>
                  <a:gd name="T77" fmla="*/ 8 h 332"/>
                  <a:gd name="T78" fmla="*/ 284 w 680"/>
                  <a:gd name="T79" fmla="*/ 8 h 332"/>
                  <a:gd name="T80" fmla="*/ 291 w 680"/>
                  <a:gd name="T81" fmla="*/ 8 h 332"/>
                  <a:gd name="T82" fmla="*/ 300 w 680"/>
                  <a:gd name="T83" fmla="*/ 8 h 332"/>
                  <a:gd name="T84" fmla="*/ 307 w 680"/>
                  <a:gd name="T85" fmla="*/ 8 h 332"/>
                  <a:gd name="T86" fmla="*/ 315 w 680"/>
                  <a:gd name="T87" fmla="*/ 8 h 332"/>
                  <a:gd name="T88" fmla="*/ 323 w 680"/>
                  <a:gd name="T89" fmla="*/ 8 h 332"/>
                  <a:gd name="T90" fmla="*/ 331 w 680"/>
                  <a:gd name="T91" fmla="*/ 8 h 332"/>
                  <a:gd name="T92" fmla="*/ 339 w 680"/>
                  <a:gd name="T93" fmla="*/ 8 h 3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332">
                    <a:moveTo>
                      <a:pt x="0" y="332"/>
                    </a:moveTo>
                    <a:lnTo>
                      <a:pt x="16" y="332"/>
                    </a:lnTo>
                    <a:lnTo>
                      <a:pt x="31" y="332"/>
                    </a:lnTo>
                    <a:lnTo>
                      <a:pt x="49" y="332"/>
                    </a:lnTo>
                    <a:lnTo>
                      <a:pt x="63" y="332"/>
                    </a:lnTo>
                    <a:lnTo>
                      <a:pt x="78" y="332"/>
                    </a:lnTo>
                    <a:lnTo>
                      <a:pt x="94" y="299"/>
                    </a:lnTo>
                    <a:lnTo>
                      <a:pt x="94" y="252"/>
                    </a:lnTo>
                    <a:lnTo>
                      <a:pt x="111" y="236"/>
                    </a:lnTo>
                    <a:lnTo>
                      <a:pt x="111" y="158"/>
                    </a:lnTo>
                    <a:lnTo>
                      <a:pt x="127" y="142"/>
                    </a:lnTo>
                    <a:lnTo>
                      <a:pt x="127" y="96"/>
                    </a:lnTo>
                    <a:lnTo>
                      <a:pt x="159" y="64"/>
                    </a:lnTo>
                    <a:lnTo>
                      <a:pt x="159" y="47"/>
                    </a:lnTo>
                    <a:lnTo>
                      <a:pt x="174" y="31"/>
                    </a:lnTo>
                    <a:lnTo>
                      <a:pt x="189" y="15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37" y="15"/>
                    </a:lnTo>
                    <a:lnTo>
                      <a:pt x="252" y="15"/>
                    </a:lnTo>
                    <a:lnTo>
                      <a:pt x="285" y="15"/>
                    </a:lnTo>
                    <a:lnTo>
                      <a:pt x="270" y="15"/>
                    </a:lnTo>
                    <a:lnTo>
                      <a:pt x="285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4" y="15"/>
                    </a:lnTo>
                    <a:lnTo>
                      <a:pt x="602" y="15"/>
                    </a:lnTo>
                    <a:lnTo>
                      <a:pt x="616" y="15"/>
                    </a:lnTo>
                    <a:lnTo>
                      <a:pt x="631" y="15"/>
                    </a:lnTo>
                    <a:lnTo>
                      <a:pt x="647" y="15"/>
                    </a:lnTo>
                    <a:lnTo>
                      <a:pt x="664" y="15"/>
                    </a:lnTo>
                    <a:lnTo>
                      <a:pt x="680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0" name="Freeform 162">
                <a:extLst>
                  <a:ext uri="{FF2B5EF4-FFF2-40B4-BE49-F238E27FC236}">
                    <a16:creationId xmlns:a16="http://schemas.microsoft.com/office/drawing/2014/main" id="{D1E5DF46-6B3B-4434-9086-19638AFD51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03"/>
                <a:ext cx="348" cy="133"/>
              </a:xfrm>
              <a:custGeom>
                <a:avLst/>
                <a:gdLst>
                  <a:gd name="T0" fmla="*/ 0 w 696"/>
                  <a:gd name="T1" fmla="*/ 133 h 267"/>
                  <a:gd name="T2" fmla="*/ 9 w 696"/>
                  <a:gd name="T3" fmla="*/ 133 h 267"/>
                  <a:gd name="T4" fmla="*/ 17 w 696"/>
                  <a:gd name="T5" fmla="*/ 133 h 267"/>
                  <a:gd name="T6" fmla="*/ 25 w 696"/>
                  <a:gd name="T7" fmla="*/ 133 h 267"/>
                  <a:gd name="T8" fmla="*/ 32 w 696"/>
                  <a:gd name="T9" fmla="*/ 133 h 267"/>
                  <a:gd name="T10" fmla="*/ 41 w 696"/>
                  <a:gd name="T11" fmla="*/ 133 h 267"/>
                  <a:gd name="T12" fmla="*/ 48 w 696"/>
                  <a:gd name="T13" fmla="*/ 125 h 267"/>
                  <a:gd name="T14" fmla="*/ 48 w 696"/>
                  <a:gd name="T15" fmla="*/ 94 h 267"/>
                  <a:gd name="T16" fmla="*/ 56 w 696"/>
                  <a:gd name="T17" fmla="*/ 86 h 267"/>
                  <a:gd name="T18" fmla="*/ 56 w 696"/>
                  <a:gd name="T19" fmla="*/ 39 h 267"/>
                  <a:gd name="T20" fmla="*/ 64 w 696"/>
                  <a:gd name="T21" fmla="*/ 31 h 267"/>
                  <a:gd name="T22" fmla="*/ 64 w 696"/>
                  <a:gd name="T23" fmla="*/ 15 h 267"/>
                  <a:gd name="T24" fmla="*/ 72 w 696"/>
                  <a:gd name="T25" fmla="*/ 7 h 267"/>
                  <a:gd name="T26" fmla="*/ 80 w 696"/>
                  <a:gd name="T27" fmla="*/ 0 h 267"/>
                  <a:gd name="T28" fmla="*/ 87 w 696"/>
                  <a:gd name="T29" fmla="*/ 0 h 267"/>
                  <a:gd name="T30" fmla="*/ 96 w 696"/>
                  <a:gd name="T31" fmla="*/ 7 h 267"/>
                  <a:gd name="T32" fmla="*/ 104 w 696"/>
                  <a:gd name="T33" fmla="*/ 7 h 267"/>
                  <a:gd name="T34" fmla="*/ 111 w 696"/>
                  <a:gd name="T35" fmla="*/ 7 h 267"/>
                  <a:gd name="T36" fmla="*/ 119 w 696"/>
                  <a:gd name="T37" fmla="*/ 7 h 267"/>
                  <a:gd name="T38" fmla="*/ 127 w 696"/>
                  <a:gd name="T39" fmla="*/ 7 h 267"/>
                  <a:gd name="T40" fmla="*/ 135 w 696"/>
                  <a:gd name="T41" fmla="*/ 15 h 267"/>
                  <a:gd name="T42" fmla="*/ 135 w 696"/>
                  <a:gd name="T43" fmla="*/ 7 h 267"/>
                  <a:gd name="T44" fmla="*/ 143 w 696"/>
                  <a:gd name="T45" fmla="*/ 15 h 267"/>
                  <a:gd name="T46" fmla="*/ 143 w 696"/>
                  <a:gd name="T47" fmla="*/ 7 h 267"/>
                  <a:gd name="T48" fmla="*/ 152 w 696"/>
                  <a:gd name="T49" fmla="*/ 15 h 267"/>
                  <a:gd name="T50" fmla="*/ 159 w 696"/>
                  <a:gd name="T51" fmla="*/ 15 h 267"/>
                  <a:gd name="T52" fmla="*/ 166 w 696"/>
                  <a:gd name="T53" fmla="*/ 15 h 267"/>
                  <a:gd name="T54" fmla="*/ 174 w 696"/>
                  <a:gd name="T55" fmla="*/ 15 h 267"/>
                  <a:gd name="T56" fmla="*/ 183 w 696"/>
                  <a:gd name="T57" fmla="*/ 15 h 267"/>
                  <a:gd name="T58" fmla="*/ 191 w 696"/>
                  <a:gd name="T59" fmla="*/ 15 h 267"/>
                  <a:gd name="T60" fmla="*/ 198 w 696"/>
                  <a:gd name="T61" fmla="*/ 15 h 267"/>
                  <a:gd name="T62" fmla="*/ 207 w 696"/>
                  <a:gd name="T63" fmla="*/ 15 h 267"/>
                  <a:gd name="T64" fmla="*/ 214 w 696"/>
                  <a:gd name="T65" fmla="*/ 15 h 267"/>
                  <a:gd name="T66" fmla="*/ 222 w 696"/>
                  <a:gd name="T67" fmla="*/ 15 h 267"/>
                  <a:gd name="T68" fmla="*/ 230 w 696"/>
                  <a:gd name="T69" fmla="*/ 15 h 267"/>
                  <a:gd name="T70" fmla="*/ 238 w 696"/>
                  <a:gd name="T71" fmla="*/ 23 h 267"/>
                  <a:gd name="T72" fmla="*/ 246 w 696"/>
                  <a:gd name="T73" fmla="*/ 15 h 267"/>
                  <a:gd name="T74" fmla="*/ 246 w 696"/>
                  <a:gd name="T75" fmla="*/ 23 h 267"/>
                  <a:gd name="T76" fmla="*/ 246 w 696"/>
                  <a:gd name="T77" fmla="*/ 15 h 267"/>
                  <a:gd name="T78" fmla="*/ 253 w 696"/>
                  <a:gd name="T79" fmla="*/ 15 h 267"/>
                  <a:gd name="T80" fmla="*/ 269 w 696"/>
                  <a:gd name="T81" fmla="*/ 15 h 267"/>
                  <a:gd name="T82" fmla="*/ 262 w 696"/>
                  <a:gd name="T83" fmla="*/ 15 h 267"/>
                  <a:gd name="T84" fmla="*/ 269 w 696"/>
                  <a:gd name="T85" fmla="*/ 23 h 267"/>
                  <a:gd name="T86" fmla="*/ 285 w 696"/>
                  <a:gd name="T87" fmla="*/ 23 h 267"/>
                  <a:gd name="T88" fmla="*/ 293 w 696"/>
                  <a:gd name="T89" fmla="*/ 23 h 267"/>
                  <a:gd name="T90" fmla="*/ 301 w 696"/>
                  <a:gd name="T91" fmla="*/ 23 h 267"/>
                  <a:gd name="T92" fmla="*/ 309 w 696"/>
                  <a:gd name="T93" fmla="*/ 23 h 267"/>
                  <a:gd name="T94" fmla="*/ 317 w 696"/>
                  <a:gd name="T95" fmla="*/ 23 h 267"/>
                  <a:gd name="T96" fmla="*/ 325 w 696"/>
                  <a:gd name="T97" fmla="*/ 23 h 267"/>
                  <a:gd name="T98" fmla="*/ 332 w 696"/>
                  <a:gd name="T99" fmla="*/ 23 h 267"/>
                  <a:gd name="T100" fmla="*/ 340 w 696"/>
                  <a:gd name="T101" fmla="*/ 23 h 267"/>
                  <a:gd name="T102" fmla="*/ 348 w 696"/>
                  <a:gd name="T103" fmla="*/ 23 h 2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267">
                    <a:moveTo>
                      <a:pt x="0" y="267"/>
                    </a:moveTo>
                    <a:lnTo>
                      <a:pt x="17" y="267"/>
                    </a:lnTo>
                    <a:lnTo>
                      <a:pt x="33" y="267"/>
                    </a:lnTo>
                    <a:lnTo>
                      <a:pt x="49" y="267"/>
                    </a:lnTo>
                    <a:lnTo>
                      <a:pt x="64" y="267"/>
                    </a:lnTo>
                    <a:lnTo>
                      <a:pt x="81" y="267"/>
                    </a:lnTo>
                    <a:lnTo>
                      <a:pt x="96" y="251"/>
                    </a:lnTo>
                    <a:lnTo>
                      <a:pt x="96" y="189"/>
                    </a:lnTo>
                    <a:lnTo>
                      <a:pt x="111" y="173"/>
                    </a:lnTo>
                    <a:lnTo>
                      <a:pt x="111" y="78"/>
                    </a:lnTo>
                    <a:lnTo>
                      <a:pt x="127" y="62"/>
                    </a:lnTo>
                    <a:lnTo>
                      <a:pt x="127" y="30"/>
                    </a:lnTo>
                    <a:lnTo>
                      <a:pt x="143" y="15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5"/>
                    </a:lnTo>
                    <a:lnTo>
                      <a:pt x="207" y="15"/>
                    </a:lnTo>
                    <a:lnTo>
                      <a:pt x="221" y="15"/>
                    </a:lnTo>
                    <a:lnTo>
                      <a:pt x="238" y="15"/>
                    </a:lnTo>
                    <a:lnTo>
                      <a:pt x="254" y="15"/>
                    </a:lnTo>
                    <a:lnTo>
                      <a:pt x="270" y="30"/>
                    </a:lnTo>
                    <a:lnTo>
                      <a:pt x="270" y="15"/>
                    </a:lnTo>
                    <a:lnTo>
                      <a:pt x="285" y="30"/>
                    </a:lnTo>
                    <a:lnTo>
                      <a:pt x="285" y="15"/>
                    </a:lnTo>
                    <a:lnTo>
                      <a:pt x="303" y="30"/>
                    </a:lnTo>
                    <a:lnTo>
                      <a:pt x="317" y="30"/>
                    </a:lnTo>
                    <a:lnTo>
                      <a:pt x="332" y="30"/>
                    </a:lnTo>
                    <a:lnTo>
                      <a:pt x="348" y="30"/>
                    </a:lnTo>
                    <a:lnTo>
                      <a:pt x="365" y="30"/>
                    </a:lnTo>
                    <a:lnTo>
                      <a:pt x="381" y="30"/>
                    </a:lnTo>
                    <a:lnTo>
                      <a:pt x="395" y="30"/>
                    </a:lnTo>
                    <a:lnTo>
                      <a:pt x="413" y="30"/>
                    </a:lnTo>
                    <a:lnTo>
                      <a:pt x="428" y="30"/>
                    </a:lnTo>
                    <a:lnTo>
                      <a:pt x="443" y="30"/>
                    </a:lnTo>
                    <a:lnTo>
                      <a:pt x="459" y="30"/>
                    </a:lnTo>
                    <a:lnTo>
                      <a:pt x="475" y="46"/>
                    </a:lnTo>
                    <a:lnTo>
                      <a:pt x="491" y="30"/>
                    </a:lnTo>
                    <a:lnTo>
                      <a:pt x="491" y="46"/>
                    </a:lnTo>
                    <a:lnTo>
                      <a:pt x="491" y="30"/>
                    </a:lnTo>
                    <a:lnTo>
                      <a:pt x="506" y="30"/>
                    </a:lnTo>
                    <a:lnTo>
                      <a:pt x="538" y="30"/>
                    </a:lnTo>
                    <a:lnTo>
                      <a:pt x="524" y="30"/>
                    </a:lnTo>
                    <a:lnTo>
                      <a:pt x="538" y="46"/>
                    </a:lnTo>
                    <a:lnTo>
                      <a:pt x="569" y="46"/>
                    </a:lnTo>
                    <a:lnTo>
                      <a:pt x="586" y="46"/>
                    </a:lnTo>
                    <a:lnTo>
                      <a:pt x="602" y="46"/>
                    </a:lnTo>
                    <a:lnTo>
                      <a:pt x="617" y="46"/>
                    </a:lnTo>
                    <a:lnTo>
                      <a:pt x="634" y="46"/>
                    </a:lnTo>
                    <a:lnTo>
                      <a:pt x="649" y="46"/>
                    </a:lnTo>
                    <a:lnTo>
                      <a:pt x="664" y="46"/>
                    </a:lnTo>
                    <a:lnTo>
                      <a:pt x="680" y="46"/>
                    </a:lnTo>
                    <a:lnTo>
                      <a:pt x="696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1" name="Freeform 163">
                <a:extLst>
                  <a:ext uri="{FF2B5EF4-FFF2-40B4-BE49-F238E27FC236}">
                    <a16:creationId xmlns:a16="http://schemas.microsoft.com/office/drawing/2014/main" id="{7427441F-FBE2-4FB9-BBB7-88FBAF863F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60"/>
                <a:ext cx="339" cy="181"/>
              </a:xfrm>
              <a:custGeom>
                <a:avLst/>
                <a:gdLst>
                  <a:gd name="T0" fmla="*/ 0 w 678"/>
                  <a:gd name="T1" fmla="*/ 31 h 363"/>
                  <a:gd name="T2" fmla="*/ 8 w 678"/>
                  <a:gd name="T3" fmla="*/ 31 h 363"/>
                  <a:gd name="T4" fmla="*/ 16 w 678"/>
                  <a:gd name="T5" fmla="*/ 31 h 363"/>
                  <a:gd name="T6" fmla="*/ 24 w 678"/>
                  <a:gd name="T7" fmla="*/ 31 h 363"/>
                  <a:gd name="T8" fmla="*/ 32 w 678"/>
                  <a:gd name="T9" fmla="*/ 31 h 363"/>
                  <a:gd name="T10" fmla="*/ 39 w 678"/>
                  <a:gd name="T11" fmla="*/ 40 h 363"/>
                  <a:gd name="T12" fmla="*/ 39 w 678"/>
                  <a:gd name="T13" fmla="*/ 23 h 363"/>
                  <a:gd name="T14" fmla="*/ 47 w 678"/>
                  <a:gd name="T15" fmla="*/ 15 h 363"/>
                  <a:gd name="T16" fmla="*/ 47 w 678"/>
                  <a:gd name="T17" fmla="*/ 0 h 363"/>
                  <a:gd name="T18" fmla="*/ 56 w 678"/>
                  <a:gd name="T19" fmla="*/ 8 h 363"/>
                  <a:gd name="T20" fmla="*/ 56 w 678"/>
                  <a:gd name="T21" fmla="*/ 23 h 363"/>
                  <a:gd name="T22" fmla="*/ 63 w 678"/>
                  <a:gd name="T23" fmla="*/ 31 h 363"/>
                  <a:gd name="T24" fmla="*/ 63 w 678"/>
                  <a:gd name="T25" fmla="*/ 55 h 363"/>
                  <a:gd name="T26" fmla="*/ 71 w 678"/>
                  <a:gd name="T27" fmla="*/ 63 h 363"/>
                  <a:gd name="T28" fmla="*/ 71 w 678"/>
                  <a:gd name="T29" fmla="*/ 79 h 363"/>
                  <a:gd name="T30" fmla="*/ 79 w 678"/>
                  <a:gd name="T31" fmla="*/ 87 h 363"/>
                  <a:gd name="T32" fmla="*/ 79 w 678"/>
                  <a:gd name="T33" fmla="*/ 95 h 363"/>
                  <a:gd name="T34" fmla="*/ 95 w 678"/>
                  <a:gd name="T35" fmla="*/ 110 h 363"/>
                  <a:gd name="T36" fmla="*/ 95 w 678"/>
                  <a:gd name="T37" fmla="*/ 118 h 363"/>
                  <a:gd name="T38" fmla="*/ 103 w 678"/>
                  <a:gd name="T39" fmla="*/ 126 h 363"/>
                  <a:gd name="T40" fmla="*/ 111 w 678"/>
                  <a:gd name="T41" fmla="*/ 126 h 363"/>
                  <a:gd name="T42" fmla="*/ 118 w 678"/>
                  <a:gd name="T43" fmla="*/ 134 h 363"/>
                  <a:gd name="T44" fmla="*/ 126 w 678"/>
                  <a:gd name="T45" fmla="*/ 142 h 363"/>
                  <a:gd name="T46" fmla="*/ 134 w 678"/>
                  <a:gd name="T47" fmla="*/ 142 h 363"/>
                  <a:gd name="T48" fmla="*/ 143 w 678"/>
                  <a:gd name="T49" fmla="*/ 142 h 363"/>
                  <a:gd name="T50" fmla="*/ 150 w 678"/>
                  <a:gd name="T51" fmla="*/ 142 h 363"/>
                  <a:gd name="T52" fmla="*/ 158 w 678"/>
                  <a:gd name="T53" fmla="*/ 150 h 363"/>
                  <a:gd name="T54" fmla="*/ 158 w 678"/>
                  <a:gd name="T55" fmla="*/ 142 h 363"/>
                  <a:gd name="T56" fmla="*/ 158 w 678"/>
                  <a:gd name="T57" fmla="*/ 150 h 363"/>
                  <a:gd name="T58" fmla="*/ 166 w 678"/>
                  <a:gd name="T59" fmla="*/ 150 h 363"/>
                  <a:gd name="T60" fmla="*/ 174 w 678"/>
                  <a:gd name="T61" fmla="*/ 150 h 363"/>
                  <a:gd name="T62" fmla="*/ 182 w 678"/>
                  <a:gd name="T63" fmla="*/ 157 h 363"/>
                  <a:gd name="T64" fmla="*/ 190 w 678"/>
                  <a:gd name="T65" fmla="*/ 157 h 363"/>
                  <a:gd name="T66" fmla="*/ 198 w 678"/>
                  <a:gd name="T67" fmla="*/ 157 h 363"/>
                  <a:gd name="T68" fmla="*/ 205 w 678"/>
                  <a:gd name="T69" fmla="*/ 157 h 363"/>
                  <a:gd name="T70" fmla="*/ 213 w 678"/>
                  <a:gd name="T71" fmla="*/ 157 h 363"/>
                  <a:gd name="T72" fmla="*/ 221 w 678"/>
                  <a:gd name="T73" fmla="*/ 166 h 363"/>
                  <a:gd name="T74" fmla="*/ 229 w 678"/>
                  <a:gd name="T75" fmla="*/ 166 h 363"/>
                  <a:gd name="T76" fmla="*/ 237 w 678"/>
                  <a:gd name="T77" fmla="*/ 166 h 363"/>
                  <a:gd name="T78" fmla="*/ 245 w 678"/>
                  <a:gd name="T79" fmla="*/ 166 h 363"/>
                  <a:gd name="T80" fmla="*/ 253 w 678"/>
                  <a:gd name="T81" fmla="*/ 166 h 363"/>
                  <a:gd name="T82" fmla="*/ 261 w 678"/>
                  <a:gd name="T83" fmla="*/ 166 h 363"/>
                  <a:gd name="T84" fmla="*/ 269 w 678"/>
                  <a:gd name="T85" fmla="*/ 174 h 363"/>
                  <a:gd name="T86" fmla="*/ 269 w 678"/>
                  <a:gd name="T87" fmla="*/ 166 h 363"/>
                  <a:gd name="T88" fmla="*/ 277 w 678"/>
                  <a:gd name="T89" fmla="*/ 174 h 363"/>
                  <a:gd name="T90" fmla="*/ 277 w 678"/>
                  <a:gd name="T91" fmla="*/ 166 h 363"/>
                  <a:gd name="T92" fmla="*/ 277 w 678"/>
                  <a:gd name="T93" fmla="*/ 174 h 363"/>
                  <a:gd name="T94" fmla="*/ 284 w 678"/>
                  <a:gd name="T95" fmla="*/ 174 h 363"/>
                  <a:gd name="T96" fmla="*/ 292 w 678"/>
                  <a:gd name="T97" fmla="*/ 174 h 363"/>
                  <a:gd name="T98" fmla="*/ 300 w 678"/>
                  <a:gd name="T99" fmla="*/ 174 h 363"/>
                  <a:gd name="T100" fmla="*/ 308 w 678"/>
                  <a:gd name="T101" fmla="*/ 174 h 363"/>
                  <a:gd name="T102" fmla="*/ 316 w 678"/>
                  <a:gd name="T103" fmla="*/ 181 h 363"/>
                  <a:gd name="T104" fmla="*/ 316 w 678"/>
                  <a:gd name="T105" fmla="*/ 174 h 363"/>
                  <a:gd name="T106" fmla="*/ 316 w 678"/>
                  <a:gd name="T107" fmla="*/ 181 h 363"/>
                  <a:gd name="T108" fmla="*/ 332 w 678"/>
                  <a:gd name="T109" fmla="*/ 181 h 363"/>
                  <a:gd name="T110" fmla="*/ 339 w 678"/>
                  <a:gd name="T111" fmla="*/ 181 h 3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78" h="363">
                    <a:moveTo>
                      <a:pt x="0" y="63"/>
                    </a:moveTo>
                    <a:lnTo>
                      <a:pt x="15" y="63"/>
                    </a:lnTo>
                    <a:lnTo>
                      <a:pt x="31" y="63"/>
                    </a:lnTo>
                    <a:lnTo>
                      <a:pt x="47" y="63"/>
                    </a:lnTo>
                    <a:lnTo>
                      <a:pt x="63" y="63"/>
                    </a:lnTo>
                    <a:lnTo>
                      <a:pt x="78" y="80"/>
                    </a:lnTo>
                    <a:lnTo>
                      <a:pt x="78" y="47"/>
                    </a:lnTo>
                    <a:lnTo>
                      <a:pt x="94" y="31"/>
                    </a:lnTo>
                    <a:lnTo>
                      <a:pt x="94" y="0"/>
                    </a:lnTo>
                    <a:lnTo>
                      <a:pt x="111" y="16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25" y="110"/>
                    </a:lnTo>
                    <a:lnTo>
                      <a:pt x="142" y="127"/>
                    </a:lnTo>
                    <a:lnTo>
                      <a:pt x="142" y="158"/>
                    </a:lnTo>
                    <a:lnTo>
                      <a:pt x="158" y="174"/>
                    </a:lnTo>
                    <a:lnTo>
                      <a:pt x="158" y="190"/>
                    </a:lnTo>
                    <a:lnTo>
                      <a:pt x="189" y="221"/>
                    </a:lnTo>
                    <a:lnTo>
                      <a:pt x="189" y="237"/>
                    </a:lnTo>
                    <a:lnTo>
                      <a:pt x="205" y="252"/>
                    </a:lnTo>
                    <a:lnTo>
                      <a:pt x="221" y="252"/>
                    </a:lnTo>
                    <a:lnTo>
                      <a:pt x="236" y="268"/>
                    </a:lnTo>
                    <a:lnTo>
                      <a:pt x="252" y="284"/>
                    </a:lnTo>
                    <a:lnTo>
                      <a:pt x="268" y="284"/>
                    </a:lnTo>
                    <a:lnTo>
                      <a:pt x="285" y="284"/>
                    </a:lnTo>
                    <a:lnTo>
                      <a:pt x="299" y="284"/>
                    </a:lnTo>
                    <a:lnTo>
                      <a:pt x="316" y="301"/>
                    </a:lnTo>
                    <a:lnTo>
                      <a:pt x="316" y="284"/>
                    </a:lnTo>
                    <a:lnTo>
                      <a:pt x="316" y="301"/>
                    </a:lnTo>
                    <a:lnTo>
                      <a:pt x="332" y="301"/>
                    </a:lnTo>
                    <a:lnTo>
                      <a:pt x="347" y="301"/>
                    </a:lnTo>
                    <a:lnTo>
                      <a:pt x="363" y="315"/>
                    </a:lnTo>
                    <a:lnTo>
                      <a:pt x="379" y="315"/>
                    </a:lnTo>
                    <a:lnTo>
                      <a:pt x="395" y="315"/>
                    </a:lnTo>
                    <a:lnTo>
                      <a:pt x="410" y="315"/>
                    </a:lnTo>
                    <a:lnTo>
                      <a:pt x="426" y="315"/>
                    </a:lnTo>
                    <a:lnTo>
                      <a:pt x="442" y="332"/>
                    </a:lnTo>
                    <a:lnTo>
                      <a:pt x="457" y="332"/>
                    </a:lnTo>
                    <a:lnTo>
                      <a:pt x="473" y="332"/>
                    </a:lnTo>
                    <a:lnTo>
                      <a:pt x="490" y="332"/>
                    </a:lnTo>
                    <a:lnTo>
                      <a:pt x="506" y="332"/>
                    </a:lnTo>
                    <a:lnTo>
                      <a:pt x="521" y="332"/>
                    </a:lnTo>
                    <a:lnTo>
                      <a:pt x="537" y="348"/>
                    </a:lnTo>
                    <a:lnTo>
                      <a:pt x="537" y="332"/>
                    </a:lnTo>
                    <a:lnTo>
                      <a:pt x="553" y="348"/>
                    </a:lnTo>
                    <a:lnTo>
                      <a:pt x="553" y="332"/>
                    </a:lnTo>
                    <a:lnTo>
                      <a:pt x="553" y="348"/>
                    </a:lnTo>
                    <a:lnTo>
                      <a:pt x="568" y="348"/>
                    </a:lnTo>
                    <a:lnTo>
                      <a:pt x="584" y="348"/>
                    </a:lnTo>
                    <a:lnTo>
                      <a:pt x="600" y="348"/>
                    </a:lnTo>
                    <a:lnTo>
                      <a:pt x="616" y="348"/>
                    </a:lnTo>
                    <a:lnTo>
                      <a:pt x="631" y="363"/>
                    </a:lnTo>
                    <a:lnTo>
                      <a:pt x="631" y="348"/>
                    </a:lnTo>
                    <a:lnTo>
                      <a:pt x="631" y="363"/>
                    </a:lnTo>
                    <a:lnTo>
                      <a:pt x="664" y="363"/>
                    </a:lnTo>
                    <a:lnTo>
                      <a:pt x="678" y="36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2" name="Freeform 164">
                <a:extLst>
                  <a:ext uri="{FF2B5EF4-FFF2-40B4-BE49-F238E27FC236}">
                    <a16:creationId xmlns:a16="http://schemas.microsoft.com/office/drawing/2014/main" id="{3F5DD671-482A-430C-8465-96961E1EFC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71"/>
                <a:ext cx="339" cy="348"/>
              </a:xfrm>
              <a:custGeom>
                <a:avLst/>
                <a:gdLst>
                  <a:gd name="T0" fmla="*/ 0 w 680"/>
                  <a:gd name="T1" fmla="*/ 348 h 694"/>
                  <a:gd name="T2" fmla="*/ 8 w 680"/>
                  <a:gd name="T3" fmla="*/ 348 h 694"/>
                  <a:gd name="T4" fmla="*/ 16 w 680"/>
                  <a:gd name="T5" fmla="*/ 348 h 694"/>
                  <a:gd name="T6" fmla="*/ 23 w 680"/>
                  <a:gd name="T7" fmla="*/ 348 h 694"/>
                  <a:gd name="T8" fmla="*/ 32 w 680"/>
                  <a:gd name="T9" fmla="*/ 348 h 694"/>
                  <a:gd name="T10" fmla="*/ 48 w 680"/>
                  <a:gd name="T11" fmla="*/ 348 h 694"/>
                  <a:gd name="T12" fmla="*/ 40 w 680"/>
                  <a:gd name="T13" fmla="*/ 348 h 694"/>
                  <a:gd name="T14" fmla="*/ 48 w 680"/>
                  <a:gd name="T15" fmla="*/ 253 h 694"/>
                  <a:gd name="T16" fmla="*/ 55 w 680"/>
                  <a:gd name="T17" fmla="*/ 237 h 694"/>
                  <a:gd name="T18" fmla="*/ 55 w 680"/>
                  <a:gd name="T19" fmla="*/ 158 h 694"/>
                  <a:gd name="T20" fmla="*/ 63 w 680"/>
                  <a:gd name="T21" fmla="*/ 150 h 694"/>
                  <a:gd name="T22" fmla="*/ 63 w 680"/>
                  <a:gd name="T23" fmla="*/ 103 h 694"/>
                  <a:gd name="T24" fmla="*/ 71 w 680"/>
                  <a:gd name="T25" fmla="*/ 95 h 694"/>
                  <a:gd name="T26" fmla="*/ 71 w 680"/>
                  <a:gd name="T27" fmla="*/ 71 h 694"/>
                  <a:gd name="T28" fmla="*/ 79 w 680"/>
                  <a:gd name="T29" fmla="*/ 63 h 694"/>
                  <a:gd name="T30" fmla="*/ 79 w 680"/>
                  <a:gd name="T31" fmla="*/ 47 h 694"/>
                  <a:gd name="T32" fmla="*/ 79 w 680"/>
                  <a:gd name="T33" fmla="*/ 55 h 694"/>
                  <a:gd name="T34" fmla="*/ 95 w 680"/>
                  <a:gd name="T35" fmla="*/ 39 h 694"/>
                  <a:gd name="T36" fmla="*/ 95 w 680"/>
                  <a:gd name="T37" fmla="*/ 31 h 694"/>
                  <a:gd name="T38" fmla="*/ 110 w 680"/>
                  <a:gd name="T39" fmla="*/ 31 h 694"/>
                  <a:gd name="T40" fmla="*/ 103 w 680"/>
                  <a:gd name="T41" fmla="*/ 31 h 694"/>
                  <a:gd name="T42" fmla="*/ 110 w 680"/>
                  <a:gd name="T43" fmla="*/ 24 h 694"/>
                  <a:gd name="T44" fmla="*/ 119 w 680"/>
                  <a:gd name="T45" fmla="*/ 24 h 694"/>
                  <a:gd name="T46" fmla="*/ 127 w 680"/>
                  <a:gd name="T47" fmla="*/ 16 h 694"/>
                  <a:gd name="T48" fmla="*/ 134 w 680"/>
                  <a:gd name="T49" fmla="*/ 16 h 694"/>
                  <a:gd name="T50" fmla="*/ 142 w 680"/>
                  <a:gd name="T51" fmla="*/ 16 h 694"/>
                  <a:gd name="T52" fmla="*/ 150 w 680"/>
                  <a:gd name="T53" fmla="*/ 8 h 694"/>
                  <a:gd name="T54" fmla="*/ 150 w 680"/>
                  <a:gd name="T55" fmla="*/ 16 h 694"/>
                  <a:gd name="T56" fmla="*/ 150 w 680"/>
                  <a:gd name="T57" fmla="*/ 8 h 694"/>
                  <a:gd name="T58" fmla="*/ 158 w 680"/>
                  <a:gd name="T59" fmla="*/ 16 h 694"/>
                  <a:gd name="T60" fmla="*/ 158 w 680"/>
                  <a:gd name="T61" fmla="*/ 8 h 694"/>
                  <a:gd name="T62" fmla="*/ 173 w 680"/>
                  <a:gd name="T63" fmla="*/ 8 h 694"/>
                  <a:gd name="T64" fmla="*/ 166 w 680"/>
                  <a:gd name="T65" fmla="*/ 8 h 694"/>
                  <a:gd name="T66" fmla="*/ 173 w 680"/>
                  <a:gd name="T67" fmla="*/ 8 h 694"/>
                  <a:gd name="T68" fmla="*/ 181 w 680"/>
                  <a:gd name="T69" fmla="*/ 8 h 694"/>
                  <a:gd name="T70" fmla="*/ 189 w 680"/>
                  <a:gd name="T71" fmla="*/ 8 h 694"/>
                  <a:gd name="T72" fmla="*/ 197 w 680"/>
                  <a:gd name="T73" fmla="*/ 8 h 694"/>
                  <a:gd name="T74" fmla="*/ 205 w 680"/>
                  <a:gd name="T75" fmla="*/ 8 h 694"/>
                  <a:gd name="T76" fmla="*/ 213 w 680"/>
                  <a:gd name="T77" fmla="*/ 8 h 694"/>
                  <a:gd name="T78" fmla="*/ 221 w 680"/>
                  <a:gd name="T79" fmla="*/ 8 h 694"/>
                  <a:gd name="T80" fmla="*/ 229 w 680"/>
                  <a:gd name="T81" fmla="*/ 0 h 694"/>
                  <a:gd name="T82" fmla="*/ 237 w 680"/>
                  <a:gd name="T83" fmla="*/ 8 h 694"/>
                  <a:gd name="T84" fmla="*/ 244 w 680"/>
                  <a:gd name="T85" fmla="*/ 0 h 694"/>
                  <a:gd name="T86" fmla="*/ 244 w 680"/>
                  <a:gd name="T87" fmla="*/ 8 h 694"/>
                  <a:gd name="T88" fmla="*/ 244 w 680"/>
                  <a:gd name="T89" fmla="*/ 0 h 694"/>
                  <a:gd name="T90" fmla="*/ 252 w 680"/>
                  <a:gd name="T91" fmla="*/ 0 h 694"/>
                  <a:gd name="T92" fmla="*/ 260 w 680"/>
                  <a:gd name="T93" fmla="*/ 0 h 694"/>
                  <a:gd name="T94" fmla="*/ 268 w 680"/>
                  <a:gd name="T95" fmla="*/ 0 h 694"/>
                  <a:gd name="T96" fmla="*/ 276 w 680"/>
                  <a:gd name="T97" fmla="*/ 0 h 694"/>
                  <a:gd name="T98" fmla="*/ 284 w 680"/>
                  <a:gd name="T99" fmla="*/ 0 h 694"/>
                  <a:gd name="T100" fmla="*/ 292 w 680"/>
                  <a:gd name="T101" fmla="*/ 0 h 694"/>
                  <a:gd name="T102" fmla="*/ 299 w 680"/>
                  <a:gd name="T103" fmla="*/ 0 h 694"/>
                  <a:gd name="T104" fmla="*/ 308 w 680"/>
                  <a:gd name="T105" fmla="*/ 0 h 694"/>
                  <a:gd name="T106" fmla="*/ 316 w 680"/>
                  <a:gd name="T107" fmla="*/ 0 h 694"/>
                  <a:gd name="T108" fmla="*/ 324 w 680"/>
                  <a:gd name="T109" fmla="*/ 0 h 694"/>
                  <a:gd name="T110" fmla="*/ 331 w 680"/>
                  <a:gd name="T111" fmla="*/ 0 h 694"/>
                  <a:gd name="T112" fmla="*/ 339 w 680"/>
                  <a:gd name="T113" fmla="*/ 0 h 69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94">
                    <a:moveTo>
                      <a:pt x="0" y="694"/>
                    </a:moveTo>
                    <a:lnTo>
                      <a:pt x="16" y="694"/>
                    </a:lnTo>
                    <a:lnTo>
                      <a:pt x="33" y="694"/>
                    </a:lnTo>
                    <a:lnTo>
                      <a:pt x="47" y="694"/>
                    </a:lnTo>
                    <a:lnTo>
                      <a:pt x="64" y="694"/>
                    </a:lnTo>
                    <a:lnTo>
                      <a:pt x="96" y="694"/>
                    </a:lnTo>
                    <a:lnTo>
                      <a:pt x="80" y="694"/>
                    </a:lnTo>
                    <a:lnTo>
                      <a:pt x="96" y="504"/>
                    </a:lnTo>
                    <a:lnTo>
                      <a:pt x="111" y="473"/>
                    </a:lnTo>
                    <a:lnTo>
                      <a:pt x="111" y="315"/>
                    </a:lnTo>
                    <a:lnTo>
                      <a:pt x="127" y="299"/>
                    </a:lnTo>
                    <a:lnTo>
                      <a:pt x="127" y="205"/>
                    </a:lnTo>
                    <a:lnTo>
                      <a:pt x="143" y="189"/>
                    </a:lnTo>
                    <a:lnTo>
                      <a:pt x="143" y="141"/>
                    </a:lnTo>
                    <a:lnTo>
                      <a:pt x="158" y="125"/>
                    </a:lnTo>
                    <a:lnTo>
                      <a:pt x="158" y="94"/>
                    </a:lnTo>
                    <a:lnTo>
                      <a:pt x="158" y="110"/>
                    </a:lnTo>
                    <a:lnTo>
                      <a:pt x="190" y="78"/>
                    </a:lnTo>
                    <a:lnTo>
                      <a:pt x="190" y="62"/>
                    </a:lnTo>
                    <a:lnTo>
                      <a:pt x="221" y="62"/>
                    </a:lnTo>
                    <a:lnTo>
                      <a:pt x="207" y="62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15"/>
                    </a:lnTo>
                    <a:lnTo>
                      <a:pt x="301" y="31"/>
                    </a:lnTo>
                    <a:lnTo>
                      <a:pt x="301" y="15"/>
                    </a:lnTo>
                    <a:lnTo>
                      <a:pt x="317" y="31"/>
                    </a:lnTo>
                    <a:lnTo>
                      <a:pt x="317" y="15"/>
                    </a:lnTo>
                    <a:lnTo>
                      <a:pt x="348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4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59" y="0"/>
                    </a:lnTo>
                    <a:lnTo>
                      <a:pt x="475" y="15"/>
                    </a:lnTo>
                    <a:lnTo>
                      <a:pt x="490" y="0"/>
                    </a:lnTo>
                    <a:lnTo>
                      <a:pt x="490" y="15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3" name="Freeform 165">
                <a:extLst>
                  <a:ext uri="{FF2B5EF4-FFF2-40B4-BE49-F238E27FC236}">
                    <a16:creationId xmlns:a16="http://schemas.microsoft.com/office/drawing/2014/main" id="{388260AD-558A-40D8-BBF8-C82E41FDC5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81"/>
                <a:ext cx="340" cy="506"/>
              </a:xfrm>
              <a:custGeom>
                <a:avLst/>
                <a:gdLst>
                  <a:gd name="T0" fmla="*/ 0 w 680"/>
                  <a:gd name="T1" fmla="*/ 506 h 1012"/>
                  <a:gd name="T2" fmla="*/ 8 w 680"/>
                  <a:gd name="T3" fmla="*/ 506 h 1012"/>
                  <a:gd name="T4" fmla="*/ 16 w 680"/>
                  <a:gd name="T5" fmla="*/ 498 h 1012"/>
                  <a:gd name="T6" fmla="*/ 24 w 680"/>
                  <a:gd name="T7" fmla="*/ 498 h 1012"/>
                  <a:gd name="T8" fmla="*/ 32 w 680"/>
                  <a:gd name="T9" fmla="*/ 498 h 1012"/>
                  <a:gd name="T10" fmla="*/ 39 w 680"/>
                  <a:gd name="T11" fmla="*/ 498 h 1012"/>
                  <a:gd name="T12" fmla="*/ 47 w 680"/>
                  <a:gd name="T13" fmla="*/ 483 h 1012"/>
                  <a:gd name="T14" fmla="*/ 47 w 680"/>
                  <a:gd name="T15" fmla="*/ 427 h 1012"/>
                  <a:gd name="T16" fmla="*/ 56 w 680"/>
                  <a:gd name="T17" fmla="*/ 412 h 1012"/>
                  <a:gd name="T18" fmla="*/ 56 w 680"/>
                  <a:gd name="T19" fmla="*/ 270 h 1012"/>
                  <a:gd name="T20" fmla="*/ 64 w 680"/>
                  <a:gd name="T21" fmla="*/ 253 h 1012"/>
                  <a:gd name="T22" fmla="*/ 64 w 680"/>
                  <a:gd name="T23" fmla="*/ 174 h 1012"/>
                  <a:gd name="T24" fmla="*/ 71 w 680"/>
                  <a:gd name="T25" fmla="*/ 166 h 1012"/>
                  <a:gd name="T26" fmla="*/ 71 w 680"/>
                  <a:gd name="T27" fmla="*/ 119 h 1012"/>
                  <a:gd name="T28" fmla="*/ 79 w 680"/>
                  <a:gd name="T29" fmla="*/ 111 h 1012"/>
                  <a:gd name="T30" fmla="*/ 79 w 680"/>
                  <a:gd name="T31" fmla="*/ 87 h 1012"/>
                  <a:gd name="T32" fmla="*/ 95 w 680"/>
                  <a:gd name="T33" fmla="*/ 72 h 1012"/>
                  <a:gd name="T34" fmla="*/ 95 w 680"/>
                  <a:gd name="T35" fmla="*/ 56 h 1012"/>
                  <a:gd name="T36" fmla="*/ 103 w 680"/>
                  <a:gd name="T37" fmla="*/ 48 h 1012"/>
                  <a:gd name="T38" fmla="*/ 111 w 680"/>
                  <a:gd name="T39" fmla="*/ 40 h 1012"/>
                  <a:gd name="T40" fmla="*/ 126 w 680"/>
                  <a:gd name="T41" fmla="*/ 40 h 1012"/>
                  <a:gd name="T42" fmla="*/ 119 w 680"/>
                  <a:gd name="T43" fmla="*/ 40 h 1012"/>
                  <a:gd name="T44" fmla="*/ 126 w 680"/>
                  <a:gd name="T45" fmla="*/ 40 h 1012"/>
                  <a:gd name="T46" fmla="*/ 134 w 680"/>
                  <a:gd name="T47" fmla="*/ 32 h 1012"/>
                  <a:gd name="T48" fmla="*/ 143 w 680"/>
                  <a:gd name="T49" fmla="*/ 32 h 1012"/>
                  <a:gd name="T50" fmla="*/ 150 w 680"/>
                  <a:gd name="T51" fmla="*/ 25 h 1012"/>
                  <a:gd name="T52" fmla="*/ 158 w 680"/>
                  <a:gd name="T53" fmla="*/ 25 h 1012"/>
                  <a:gd name="T54" fmla="*/ 166 w 680"/>
                  <a:gd name="T55" fmla="*/ 25 h 1012"/>
                  <a:gd name="T56" fmla="*/ 174 w 680"/>
                  <a:gd name="T57" fmla="*/ 25 h 1012"/>
                  <a:gd name="T58" fmla="*/ 182 w 680"/>
                  <a:gd name="T59" fmla="*/ 17 h 1012"/>
                  <a:gd name="T60" fmla="*/ 182 w 680"/>
                  <a:gd name="T61" fmla="*/ 25 h 1012"/>
                  <a:gd name="T62" fmla="*/ 182 w 680"/>
                  <a:gd name="T63" fmla="*/ 17 h 1012"/>
                  <a:gd name="T64" fmla="*/ 190 w 680"/>
                  <a:gd name="T65" fmla="*/ 17 h 1012"/>
                  <a:gd name="T66" fmla="*/ 198 w 680"/>
                  <a:gd name="T67" fmla="*/ 17 h 1012"/>
                  <a:gd name="T68" fmla="*/ 205 w 680"/>
                  <a:gd name="T69" fmla="*/ 17 h 1012"/>
                  <a:gd name="T70" fmla="*/ 213 w 680"/>
                  <a:gd name="T71" fmla="*/ 17 h 1012"/>
                  <a:gd name="T72" fmla="*/ 221 w 680"/>
                  <a:gd name="T73" fmla="*/ 17 h 1012"/>
                  <a:gd name="T74" fmla="*/ 230 w 680"/>
                  <a:gd name="T75" fmla="*/ 9 h 1012"/>
                  <a:gd name="T76" fmla="*/ 230 w 680"/>
                  <a:gd name="T77" fmla="*/ 17 h 1012"/>
                  <a:gd name="T78" fmla="*/ 230 w 680"/>
                  <a:gd name="T79" fmla="*/ 9 h 1012"/>
                  <a:gd name="T80" fmla="*/ 237 w 680"/>
                  <a:gd name="T81" fmla="*/ 9 h 1012"/>
                  <a:gd name="T82" fmla="*/ 245 w 680"/>
                  <a:gd name="T83" fmla="*/ 9 h 1012"/>
                  <a:gd name="T84" fmla="*/ 253 w 680"/>
                  <a:gd name="T85" fmla="*/ 9 h 1012"/>
                  <a:gd name="T86" fmla="*/ 260 w 680"/>
                  <a:gd name="T87" fmla="*/ 9 h 1012"/>
                  <a:gd name="T88" fmla="*/ 269 w 680"/>
                  <a:gd name="T89" fmla="*/ 9 h 1012"/>
                  <a:gd name="T90" fmla="*/ 277 w 680"/>
                  <a:gd name="T91" fmla="*/ 9 h 1012"/>
                  <a:gd name="T92" fmla="*/ 285 w 680"/>
                  <a:gd name="T93" fmla="*/ 9 h 1012"/>
                  <a:gd name="T94" fmla="*/ 292 w 680"/>
                  <a:gd name="T95" fmla="*/ 0 h 1012"/>
                  <a:gd name="T96" fmla="*/ 292 w 680"/>
                  <a:gd name="T97" fmla="*/ 9 h 1012"/>
                  <a:gd name="T98" fmla="*/ 292 w 680"/>
                  <a:gd name="T99" fmla="*/ 0 h 1012"/>
                  <a:gd name="T100" fmla="*/ 308 w 680"/>
                  <a:gd name="T101" fmla="*/ 0 h 1012"/>
                  <a:gd name="T102" fmla="*/ 300 w 680"/>
                  <a:gd name="T103" fmla="*/ 0 h 1012"/>
                  <a:gd name="T104" fmla="*/ 308 w 680"/>
                  <a:gd name="T105" fmla="*/ 0 h 1012"/>
                  <a:gd name="T106" fmla="*/ 316 w 680"/>
                  <a:gd name="T107" fmla="*/ 0 h 1012"/>
                  <a:gd name="T108" fmla="*/ 324 w 680"/>
                  <a:gd name="T109" fmla="*/ 0 h 1012"/>
                  <a:gd name="T110" fmla="*/ 332 w 680"/>
                  <a:gd name="T111" fmla="*/ 0 h 1012"/>
                  <a:gd name="T112" fmla="*/ 340 w 680"/>
                  <a:gd name="T113" fmla="*/ 0 h 10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1012">
                    <a:moveTo>
                      <a:pt x="0" y="1012"/>
                    </a:moveTo>
                    <a:lnTo>
                      <a:pt x="16" y="1012"/>
                    </a:lnTo>
                    <a:lnTo>
                      <a:pt x="31" y="996"/>
                    </a:lnTo>
                    <a:lnTo>
                      <a:pt x="47" y="996"/>
                    </a:lnTo>
                    <a:lnTo>
                      <a:pt x="63" y="996"/>
                    </a:lnTo>
                    <a:lnTo>
                      <a:pt x="78" y="996"/>
                    </a:lnTo>
                    <a:lnTo>
                      <a:pt x="94" y="965"/>
                    </a:lnTo>
                    <a:lnTo>
                      <a:pt x="94" y="854"/>
                    </a:lnTo>
                    <a:lnTo>
                      <a:pt x="111" y="823"/>
                    </a:lnTo>
                    <a:lnTo>
                      <a:pt x="111" y="539"/>
                    </a:lnTo>
                    <a:lnTo>
                      <a:pt x="127" y="506"/>
                    </a:lnTo>
                    <a:lnTo>
                      <a:pt x="127" y="348"/>
                    </a:lnTo>
                    <a:lnTo>
                      <a:pt x="142" y="332"/>
                    </a:lnTo>
                    <a:lnTo>
                      <a:pt x="142" y="238"/>
                    </a:lnTo>
                    <a:lnTo>
                      <a:pt x="158" y="222"/>
                    </a:lnTo>
                    <a:lnTo>
                      <a:pt x="158" y="174"/>
                    </a:lnTo>
                    <a:lnTo>
                      <a:pt x="189" y="143"/>
                    </a:lnTo>
                    <a:lnTo>
                      <a:pt x="189" y="111"/>
                    </a:lnTo>
                    <a:lnTo>
                      <a:pt x="205" y="96"/>
                    </a:lnTo>
                    <a:lnTo>
                      <a:pt x="221" y="80"/>
                    </a:lnTo>
                    <a:lnTo>
                      <a:pt x="252" y="80"/>
                    </a:lnTo>
                    <a:lnTo>
                      <a:pt x="237" y="80"/>
                    </a:lnTo>
                    <a:lnTo>
                      <a:pt x="252" y="80"/>
                    </a:lnTo>
                    <a:lnTo>
                      <a:pt x="268" y="64"/>
                    </a:lnTo>
                    <a:lnTo>
                      <a:pt x="285" y="64"/>
                    </a:lnTo>
                    <a:lnTo>
                      <a:pt x="299" y="49"/>
                    </a:lnTo>
                    <a:lnTo>
                      <a:pt x="316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3" y="33"/>
                    </a:lnTo>
                    <a:lnTo>
                      <a:pt x="363" y="49"/>
                    </a:lnTo>
                    <a:lnTo>
                      <a:pt x="363" y="33"/>
                    </a:lnTo>
                    <a:lnTo>
                      <a:pt x="379" y="33"/>
                    </a:lnTo>
                    <a:lnTo>
                      <a:pt x="395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17"/>
                    </a:lnTo>
                    <a:lnTo>
                      <a:pt x="459" y="33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4" y="0"/>
                    </a:lnTo>
                    <a:lnTo>
                      <a:pt x="584" y="17"/>
                    </a:lnTo>
                    <a:lnTo>
                      <a:pt x="584" y="0"/>
                    </a:lnTo>
                    <a:lnTo>
                      <a:pt x="616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4" name="Freeform 166">
                <a:extLst>
                  <a:ext uri="{FF2B5EF4-FFF2-40B4-BE49-F238E27FC236}">
                    <a16:creationId xmlns:a16="http://schemas.microsoft.com/office/drawing/2014/main" id="{E8943C00-5C67-4E9B-8790-3429324645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21"/>
                <a:ext cx="348" cy="103"/>
              </a:xfrm>
              <a:custGeom>
                <a:avLst/>
                <a:gdLst>
                  <a:gd name="T0" fmla="*/ 0 w 696"/>
                  <a:gd name="T1" fmla="*/ 40 h 205"/>
                  <a:gd name="T2" fmla="*/ 8 w 696"/>
                  <a:gd name="T3" fmla="*/ 40 h 205"/>
                  <a:gd name="T4" fmla="*/ 17 w 696"/>
                  <a:gd name="T5" fmla="*/ 40 h 205"/>
                  <a:gd name="T6" fmla="*/ 25 w 696"/>
                  <a:gd name="T7" fmla="*/ 40 h 205"/>
                  <a:gd name="T8" fmla="*/ 32 w 696"/>
                  <a:gd name="T9" fmla="*/ 40 h 205"/>
                  <a:gd name="T10" fmla="*/ 40 w 696"/>
                  <a:gd name="T11" fmla="*/ 32 h 205"/>
                  <a:gd name="T12" fmla="*/ 40 w 696"/>
                  <a:gd name="T13" fmla="*/ 40 h 205"/>
                  <a:gd name="T14" fmla="*/ 40 w 696"/>
                  <a:gd name="T15" fmla="*/ 32 h 205"/>
                  <a:gd name="T16" fmla="*/ 48 w 696"/>
                  <a:gd name="T17" fmla="*/ 40 h 205"/>
                  <a:gd name="T18" fmla="*/ 48 w 696"/>
                  <a:gd name="T19" fmla="*/ 56 h 205"/>
                  <a:gd name="T20" fmla="*/ 56 w 696"/>
                  <a:gd name="T21" fmla="*/ 64 h 205"/>
                  <a:gd name="T22" fmla="*/ 56 w 696"/>
                  <a:gd name="T23" fmla="*/ 87 h 205"/>
                  <a:gd name="T24" fmla="*/ 64 w 696"/>
                  <a:gd name="T25" fmla="*/ 95 h 205"/>
                  <a:gd name="T26" fmla="*/ 64 w 696"/>
                  <a:gd name="T27" fmla="*/ 103 h 205"/>
                  <a:gd name="T28" fmla="*/ 72 w 696"/>
                  <a:gd name="T29" fmla="*/ 103 h 205"/>
                  <a:gd name="T30" fmla="*/ 87 w 696"/>
                  <a:gd name="T31" fmla="*/ 95 h 205"/>
                  <a:gd name="T32" fmla="*/ 87 w 696"/>
                  <a:gd name="T33" fmla="*/ 87 h 205"/>
                  <a:gd name="T34" fmla="*/ 95 w 696"/>
                  <a:gd name="T35" fmla="*/ 87 h 205"/>
                  <a:gd name="T36" fmla="*/ 104 w 696"/>
                  <a:gd name="T37" fmla="*/ 79 h 205"/>
                  <a:gd name="T38" fmla="*/ 111 w 696"/>
                  <a:gd name="T39" fmla="*/ 71 h 205"/>
                  <a:gd name="T40" fmla="*/ 119 w 696"/>
                  <a:gd name="T41" fmla="*/ 71 h 205"/>
                  <a:gd name="T42" fmla="*/ 127 w 696"/>
                  <a:gd name="T43" fmla="*/ 64 h 205"/>
                  <a:gd name="T44" fmla="*/ 135 w 696"/>
                  <a:gd name="T45" fmla="*/ 64 h 205"/>
                  <a:gd name="T46" fmla="*/ 143 w 696"/>
                  <a:gd name="T47" fmla="*/ 56 h 205"/>
                  <a:gd name="T48" fmla="*/ 151 w 696"/>
                  <a:gd name="T49" fmla="*/ 56 h 205"/>
                  <a:gd name="T50" fmla="*/ 159 w 696"/>
                  <a:gd name="T51" fmla="*/ 47 h 205"/>
                  <a:gd name="T52" fmla="*/ 166 w 696"/>
                  <a:gd name="T53" fmla="*/ 47 h 205"/>
                  <a:gd name="T54" fmla="*/ 174 w 696"/>
                  <a:gd name="T55" fmla="*/ 47 h 205"/>
                  <a:gd name="T56" fmla="*/ 182 w 696"/>
                  <a:gd name="T57" fmla="*/ 40 h 205"/>
                  <a:gd name="T58" fmla="*/ 191 w 696"/>
                  <a:gd name="T59" fmla="*/ 40 h 205"/>
                  <a:gd name="T60" fmla="*/ 198 w 696"/>
                  <a:gd name="T61" fmla="*/ 40 h 205"/>
                  <a:gd name="T62" fmla="*/ 206 w 696"/>
                  <a:gd name="T63" fmla="*/ 32 h 205"/>
                  <a:gd name="T64" fmla="*/ 214 w 696"/>
                  <a:gd name="T65" fmla="*/ 32 h 205"/>
                  <a:gd name="T66" fmla="*/ 222 w 696"/>
                  <a:gd name="T67" fmla="*/ 32 h 205"/>
                  <a:gd name="T68" fmla="*/ 230 w 696"/>
                  <a:gd name="T69" fmla="*/ 32 h 205"/>
                  <a:gd name="T70" fmla="*/ 238 w 696"/>
                  <a:gd name="T71" fmla="*/ 24 h 205"/>
                  <a:gd name="T72" fmla="*/ 246 w 696"/>
                  <a:gd name="T73" fmla="*/ 24 h 205"/>
                  <a:gd name="T74" fmla="*/ 253 w 696"/>
                  <a:gd name="T75" fmla="*/ 24 h 205"/>
                  <a:gd name="T76" fmla="*/ 261 w 696"/>
                  <a:gd name="T77" fmla="*/ 24 h 205"/>
                  <a:gd name="T78" fmla="*/ 269 w 696"/>
                  <a:gd name="T79" fmla="*/ 16 h 205"/>
                  <a:gd name="T80" fmla="*/ 269 w 696"/>
                  <a:gd name="T81" fmla="*/ 24 h 205"/>
                  <a:gd name="T82" fmla="*/ 269 w 696"/>
                  <a:gd name="T83" fmla="*/ 16 h 205"/>
                  <a:gd name="T84" fmla="*/ 277 w 696"/>
                  <a:gd name="T85" fmla="*/ 16 h 205"/>
                  <a:gd name="T86" fmla="*/ 285 w 696"/>
                  <a:gd name="T87" fmla="*/ 16 h 205"/>
                  <a:gd name="T88" fmla="*/ 293 w 696"/>
                  <a:gd name="T89" fmla="*/ 16 h 205"/>
                  <a:gd name="T90" fmla="*/ 301 w 696"/>
                  <a:gd name="T91" fmla="*/ 8 h 205"/>
                  <a:gd name="T92" fmla="*/ 301 w 696"/>
                  <a:gd name="T93" fmla="*/ 16 h 205"/>
                  <a:gd name="T94" fmla="*/ 301 w 696"/>
                  <a:gd name="T95" fmla="*/ 8 h 205"/>
                  <a:gd name="T96" fmla="*/ 309 w 696"/>
                  <a:gd name="T97" fmla="*/ 8 h 205"/>
                  <a:gd name="T98" fmla="*/ 317 w 696"/>
                  <a:gd name="T99" fmla="*/ 8 h 205"/>
                  <a:gd name="T100" fmla="*/ 325 w 696"/>
                  <a:gd name="T101" fmla="*/ 8 h 205"/>
                  <a:gd name="T102" fmla="*/ 332 w 696"/>
                  <a:gd name="T103" fmla="*/ 8 h 205"/>
                  <a:gd name="T104" fmla="*/ 340 w 696"/>
                  <a:gd name="T105" fmla="*/ 0 h 205"/>
                  <a:gd name="T106" fmla="*/ 348 w 696"/>
                  <a:gd name="T107" fmla="*/ 0 h 20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205">
                    <a:moveTo>
                      <a:pt x="0" y="80"/>
                    </a:moveTo>
                    <a:lnTo>
                      <a:pt x="16" y="80"/>
                    </a:lnTo>
                    <a:lnTo>
                      <a:pt x="33" y="80"/>
                    </a:lnTo>
                    <a:lnTo>
                      <a:pt x="49" y="80"/>
                    </a:lnTo>
                    <a:lnTo>
                      <a:pt x="64" y="80"/>
                    </a:lnTo>
                    <a:lnTo>
                      <a:pt x="80" y="63"/>
                    </a:lnTo>
                    <a:lnTo>
                      <a:pt x="80" y="80"/>
                    </a:lnTo>
                    <a:lnTo>
                      <a:pt x="80" y="63"/>
                    </a:lnTo>
                    <a:lnTo>
                      <a:pt x="96" y="80"/>
                    </a:lnTo>
                    <a:lnTo>
                      <a:pt x="96" y="111"/>
                    </a:lnTo>
                    <a:lnTo>
                      <a:pt x="111" y="127"/>
                    </a:lnTo>
                    <a:lnTo>
                      <a:pt x="111" y="174"/>
                    </a:lnTo>
                    <a:lnTo>
                      <a:pt x="127" y="190"/>
                    </a:lnTo>
                    <a:lnTo>
                      <a:pt x="127" y="205"/>
                    </a:lnTo>
                    <a:lnTo>
                      <a:pt x="143" y="205"/>
                    </a:lnTo>
                    <a:lnTo>
                      <a:pt x="174" y="190"/>
                    </a:lnTo>
                    <a:lnTo>
                      <a:pt x="174" y="174"/>
                    </a:lnTo>
                    <a:lnTo>
                      <a:pt x="190" y="174"/>
                    </a:lnTo>
                    <a:lnTo>
                      <a:pt x="207" y="158"/>
                    </a:lnTo>
                    <a:lnTo>
                      <a:pt x="221" y="142"/>
                    </a:lnTo>
                    <a:lnTo>
                      <a:pt x="238" y="142"/>
                    </a:lnTo>
                    <a:lnTo>
                      <a:pt x="254" y="127"/>
                    </a:lnTo>
                    <a:lnTo>
                      <a:pt x="270" y="127"/>
                    </a:lnTo>
                    <a:lnTo>
                      <a:pt x="285" y="111"/>
                    </a:lnTo>
                    <a:lnTo>
                      <a:pt x="301" y="111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06" y="47"/>
                    </a:lnTo>
                    <a:lnTo>
                      <a:pt x="522" y="47"/>
                    </a:lnTo>
                    <a:lnTo>
                      <a:pt x="538" y="31"/>
                    </a:lnTo>
                    <a:lnTo>
                      <a:pt x="538" y="47"/>
                    </a:lnTo>
                    <a:lnTo>
                      <a:pt x="538" y="31"/>
                    </a:lnTo>
                    <a:lnTo>
                      <a:pt x="553" y="31"/>
                    </a:lnTo>
                    <a:lnTo>
                      <a:pt x="569" y="31"/>
                    </a:lnTo>
                    <a:lnTo>
                      <a:pt x="586" y="31"/>
                    </a:lnTo>
                    <a:lnTo>
                      <a:pt x="602" y="16"/>
                    </a:lnTo>
                    <a:lnTo>
                      <a:pt x="602" y="31"/>
                    </a:lnTo>
                    <a:lnTo>
                      <a:pt x="602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5" name="Freeform 167">
                <a:extLst>
                  <a:ext uri="{FF2B5EF4-FFF2-40B4-BE49-F238E27FC236}">
                    <a16:creationId xmlns:a16="http://schemas.microsoft.com/office/drawing/2014/main" id="{48CEFCD7-329B-4BAD-B972-3CDFB9E77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87"/>
                <a:ext cx="339" cy="102"/>
              </a:xfrm>
              <a:custGeom>
                <a:avLst/>
                <a:gdLst>
                  <a:gd name="T0" fmla="*/ 0 w 678"/>
                  <a:gd name="T1" fmla="*/ 0 h 205"/>
                  <a:gd name="T2" fmla="*/ 8 w 678"/>
                  <a:gd name="T3" fmla="*/ 0 h 205"/>
                  <a:gd name="T4" fmla="*/ 16 w 678"/>
                  <a:gd name="T5" fmla="*/ 0 h 205"/>
                  <a:gd name="T6" fmla="*/ 24 w 678"/>
                  <a:gd name="T7" fmla="*/ 0 h 205"/>
                  <a:gd name="T8" fmla="*/ 32 w 678"/>
                  <a:gd name="T9" fmla="*/ 0 h 205"/>
                  <a:gd name="T10" fmla="*/ 39 w 678"/>
                  <a:gd name="T11" fmla="*/ 8 h 205"/>
                  <a:gd name="T12" fmla="*/ 47 w 678"/>
                  <a:gd name="T13" fmla="*/ 15 h 205"/>
                  <a:gd name="T14" fmla="*/ 47 w 678"/>
                  <a:gd name="T15" fmla="*/ 70 h 205"/>
                  <a:gd name="T16" fmla="*/ 56 w 678"/>
                  <a:gd name="T17" fmla="*/ 79 h 205"/>
                  <a:gd name="T18" fmla="*/ 56 w 678"/>
                  <a:gd name="T19" fmla="*/ 95 h 205"/>
                  <a:gd name="T20" fmla="*/ 63 w 678"/>
                  <a:gd name="T21" fmla="*/ 102 h 205"/>
                  <a:gd name="T22" fmla="*/ 71 w 678"/>
                  <a:gd name="T23" fmla="*/ 102 h 205"/>
                  <a:gd name="T24" fmla="*/ 79 w 678"/>
                  <a:gd name="T25" fmla="*/ 95 h 205"/>
                  <a:gd name="T26" fmla="*/ 87 w 678"/>
                  <a:gd name="T27" fmla="*/ 95 h 205"/>
                  <a:gd name="T28" fmla="*/ 95 w 678"/>
                  <a:gd name="T29" fmla="*/ 87 h 205"/>
                  <a:gd name="T30" fmla="*/ 103 w 678"/>
                  <a:gd name="T31" fmla="*/ 87 h 205"/>
                  <a:gd name="T32" fmla="*/ 111 w 678"/>
                  <a:gd name="T33" fmla="*/ 79 h 205"/>
                  <a:gd name="T34" fmla="*/ 118 w 678"/>
                  <a:gd name="T35" fmla="*/ 70 h 205"/>
                  <a:gd name="T36" fmla="*/ 126 w 678"/>
                  <a:gd name="T37" fmla="*/ 70 h 205"/>
                  <a:gd name="T38" fmla="*/ 134 w 678"/>
                  <a:gd name="T39" fmla="*/ 63 h 205"/>
                  <a:gd name="T40" fmla="*/ 143 w 678"/>
                  <a:gd name="T41" fmla="*/ 70 h 205"/>
                  <a:gd name="T42" fmla="*/ 150 w 678"/>
                  <a:gd name="T43" fmla="*/ 63 h 205"/>
                  <a:gd name="T44" fmla="*/ 158 w 678"/>
                  <a:gd name="T45" fmla="*/ 55 h 205"/>
                  <a:gd name="T46" fmla="*/ 166 w 678"/>
                  <a:gd name="T47" fmla="*/ 55 h 205"/>
                  <a:gd name="T48" fmla="*/ 174 w 678"/>
                  <a:gd name="T49" fmla="*/ 47 h 205"/>
                  <a:gd name="T50" fmla="*/ 182 w 678"/>
                  <a:gd name="T51" fmla="*/ 47 h 205"/>
                  <a:gd name="T52" fmla="*/ 190 w 678"/>
                  <a:gd name="T53" fmla="*/ 47 h 205"/>
                  <a:gd name="T54" fmla="*/ 198 w 678"/>
                  <a:gd name="T55" fmla="*/ 39 h 205"/>
                  <a:gd name="T56" fmla="*/ 205 w 678"/>
                  <a:gd name="T57" fmla="*/ 39 h 205"/>
                  <a:gd name="T58" fmla="*/ 213 w 678"/>
                  <a:gd name="T59" fmla="*/ 31 h 205"/>
                  <a:gd name="T60" fmla="*/ 221 w 678"/>
                  <a:gd name="T61" fmla="*/ 31 h 205"/>
                  <a:gd name="T62" fmla="*/ 229 w 678"/>
                  <a:gd name="T63" fmla="*/ 31 h 205"/>
                  <a:gd name="T64" fmla="*/ 237 w 678"/>
                  <a:gd name="T65" fmla="*/ 23 h 205"/>
                  <a:gd name="T66" fmla="*/ 253 w 678"/>
                  <a:gd name="T67" fmla="*/ 23 h 205"/>
                  <a:gd name="T68" fmla="*/ 245 w 678"/>
                  <a:gd name="T69" fmla="*/ 23 h 205"/>
                  <a:gd name="T70" fmla="*/ 253 w 678"/>
                  <a:gd name="T71" fmla="*/ 23 h 205"/>
                  <a:gd name="T72" fmla="*/ 261 w 678"/>
                  <a:gd name="T73" fmla="*/ 23 h 205"/>
                  <a:gd name="T74" fmla="*/ 269 w 678"/>
                  <a:gd name="T75" fmla="*/ 23 h 205"/>
                  <a:gd name="T76" fmla="*/ 277 w 678"/>
                  <a:gd name="T77" fmla="*/ 15 h 205"/>
                  <a:gd name="T78" fmla="*/ 284 w 678"/>
                  <a:gd name="T79" fmla="*/ 15 h 205"/>
                  <a:gd name="T80" fmla="*/ 292 w 678"/>
                  <a:gd name="T81" fmla="*/ 15 h 205"/>
                  <a:gd name="T82" fmla="*/ 300 w 678"/>
                  <a:gd name="T83" fmla="*/ 8 h 205"/>
                  <a:gd name="T84" fmla="*/ 300 w 678"/>
                  <a:gd name="T85" fmla="*/ 15 h 205"/>
                  <a:gd name="T86" fmla="*/ 300 w 678"/>
                  <a:gd name="T87" fmla="*/ 8 h 205"/>
                  <a:gd name="T88" fmla="*/ 308 w 678"/>
                  <a:gd name="T89" fmla="*/ 8 h 205"/>
                  <a:gd name="T90" fmla="*/ 316 w 678"/>
                  <a:gd name="T91" fmla="*/ 8 h 205"/>
                  <a:gd name="T92" fmla="*/ 324 w 678"/>
                  <a:gd name="T93" fmla="*/ 8 h 205"/>
                  <a:gd name="T94" fmla="*/ 332 w 678"/>
                  <a:gd name="T95" fmla="*/ 0 h 205"/>
                  <a:gd name="T96" fmla="*/ 332 w 678"/>
                  <a:gd name="T97" fmla="*/ 8 h 205"/>
                  <a:gd name="T98" fmla="*/ 339 w 678"/>
                  <a:gd name="T99" fmla="*/ 0 h 2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205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141"/>
                    </a:lnTo>
                    <a:lnTo>
                      <a:pt x="111" y="158"/>
                    </a:lnTo>
                    <a:lnTo>
                      <a:pt x="111" y="190"/>
                    </a:lnTo>
                    <a:lnTo>
                      <a:pt x="125" y="205"/>
                    </a:lnTo>
                    <a:lnTo>
                      <a:pt x="142" y="205"/>
                    </a:lnTo>
                    <a:lnTo>
                      <a:pt x="158" y="190"/>
                    </a:lnTo>
                    <a:lnTo>
                      <a:pt x="174" y="190"/>
                    </a:lnTo>
                    <a:lnTo>
                      <a:pt x="189" y="174"/>
                    </a:lnTo>
                    <a:lnTo>
                      <a:pt x="205" y="174"/>
                    </a:lnTo>
                    <a:lnTo>
                      <a:pt x="221" y="158"/>
                    </a:lnTo>
                    <a:lnTo>
                      <a:pt x="236" y="141"/>
                    </a:lnTo>
                    <a:lnTo>
                      <a:pt x="252" y="141"/>
                    </a:lnTo>
                    <a:lnTo>
                      <a:pt x="268" y="127"/>
                    </a:lnTo>
                    <a:lnTo>
                      <a:pt x="285" y="141"/>
                    </a:lnTo>
                    <a:lnTo>
                      <a:pt x="299" y="127"/>
                    </a:lnTo>
                    <a:lnTo>
                      <a:pt x="316" y="110"/>
                    </a:lnTo>
                    <a:lnTo>
                      <a:pt x="332" y="110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79"/>
                    </a:lnTo>
                    <a:lnTo>
                      <a:pt x="410" y="79"/>
                    </a:lnTo>
                    <a:lnTo>
                      <a:pt x="426" y="63"/>
                    </a:lnTo>
                    <a:lnTo>
                      <a:pt x="442" y="63"/>
                    </a:lnTo>
                    <a:lnTo>
                      <a:pt x="457" y="63"/>
                    </a:lnTo>
                    <a:lnTo>
                      <a:pt x="473" y="47"/>
                    </a:lnTo>
                    <a:lnTo>
                      <a:pt x="506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1" y="47"/>
                    </a:lnTo>
                    <a:lnTo>
                      <a:pt x="537" y="47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16"/>
                    </a:lnTo>
                    <a:lnTo>
                      <a:pt x="600" y="31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0"/>
                    </a:lnTo>
                    <a:lnTo>
                      <a:pt x="664" y="16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6" name="Freeform 168">
                <a:extLst>
                  <a:ext uri="{FF2B5EF4-FFF2-40B4-BE49-F238E27FC236}">
                    <a16:creationId xmlns:a16="http://schemas.microsoft.com/office/drawing/2014/main" id="{B0502130-E9A1-41A8-B077-A5C77B249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84"/>
                <a:ext cx="340" cy="142"/>
              </a:xfrm>
              <a:custGeom>
                <a:avLst/>
                <a:gdLst>
                  <a:gd name="T0" fmla="*/ 0 w 682"/>
                  <a:gd name="T1" fmla="*/ 142 h 285"/>
                  <a:gd name="T2" fmla="*/ 9 w 682"/>
                  <a:gd name="T3" fmla="*/ 142 h 285"/>
                  <a:gd name="T4" fmla="*/ 16 w 682"/>
                  <a:gd name="T5" fmla="*/ 142 h 285"/>
                  <a:gd name="T6" fmla="*/ 24 w 682"/>
                  <a:gd name="T7" fmla="*/ 142 h 285"/>
                  <a:gd name="T8" fmla="*/ 32 w 682"/>
                  <a:gd name="T9" fmla="*/ 142 h 285"/>
                  <a:gd name="T10" fmla="*/ 40 w 682"/>
                  <a:gd name="T11" fmla="*/ 142 h 285"/>
                  <a:gd name="T12" fmla="*/ 48 w 682"/>
                  <a:gd name="T13" fmla="*/ 135 h 285"/>
                  <a:gd name="T14" fmla="*/ 48 w 682"/>
                  <a:gd name="T15" fmla="*/ 32 h 285"/>
                  <a:gd name="T16" fmla="*/ 55 w 682"/>
                  <a:gd name="T17" fmla="*/ 24 h 285"/>
                  <a:gd name="T18" fmla="*/ 55 w 682"/>
                  <a:gd name="T19" fmla="*/ 0 h 285"/>
                  <a:gd name="T20" fmla="*/ 64 w 682"/>
                  <a:gd name="T21" fmla="*/ 0 h 285"/>
                  <a:gd name="T22" fmla="*/ 71 w 682"/>
                  <a:gd name="T23" fmla="*/ 0 h 285"/>
                  <a:gd name="T24" fmla="*/ 79 w 682"/>
                  <a:gd name="T25" fmla="*/ 0 h 285"/>
                  <a:gd name="T26" fmla="*/ 87 w 682"/>
                  <a:gd name="T27" fmla="*/ 8 h 285"/>
                  <a:gd name="T28" fmla="*/ 95 w 682"/>
                  <a:gd name="T29" fmla="*/ 8 h 285"/>
                  <a:gd name="T30" fmla="*/ 103 w 682"/>
                  <a:gd name="T31" fmla="*/ 16 h 285"/>
                  <a:gd name="T32" fmla="*/ 111 w 682"/>
                  <a:gd name="T33" fmla="*/ 16 h 285"/>
                  <a:gd name="T34" fmla="*/ 119 w 682"/>
                  <a:gd name="T35" fmla="*/ 24 h 285"/>
                  <a:gd name="T36" fmla="*/ 127 w 682"/>
                  <a:gd name="T37" fmla="*/ 24 h 285"/>
                  <a:gd name="T38" fmla="*/ 134 w 682"/>
                  <a:gd name="T39" fmla="*/ 24 h 285"/>
                  <a:gd name="T40" fmla="*/ 142 w 682"/>
                  <a:gd name="T41" fmla="*/ 24 h 285"/>
                  <a:gd name="T42" fmla="*/ 150 w 682"/>
                  <a:gd name="T43" fmla="*/ 32 h 285"/>
                  <a:gd name="T44" fmla="*/ 150 w 682"/>
                  <a:gd name="T45" fmla="*/ 24 h 285"/>
                  <a:gd name="T46" fmla="*/ 150 w 682"/>
                  <a:gd name="T47" fmla="*/ 32 h 285"/>
                  <a:gd name="T48" fmla="*/ 158 w 682"/>
                  <a:gd name="T49" fmla="*/ 32 h 285"/>
                  <a:gd name="T50" fmla="*/ 166 w 682"/>
                  <a:gd name="T51" fmla="*/ 32 h 285"/>
                  <a:gd name="T52" fmla="*/ 174 w 682"/>
                  <a:gd name="T53" fmla="*/ 32 h 285"/>
                  <a:gd name="T54" fmla="*/ 182 w 682"/>
                  <a:gd name="T55" fmla="*/ 32 h 285"/>
                  <a:gd name="T56" fmla="*/ 189 w 682"/>
                  <a:gd name="T57" fmla="*/ 40 h 285"/>
                  <a:gd name="T58" fmla="*/ 189 w 682"/>
                  <a:gd name="T59" fmla="*/ 32 h 285"/>
                  <a:gd name="T60" fmla="*/ 197 w 682"/>
                  <a:gd name="T61" fmla="*/ 40 h 285"/>
                  <a:gd name="T62" fmla="*/ 197 w 682"/>
                  <a:gd name="T63" fmla="*/ 32 h 285"/>
                  <a:gd name="T64" fmla="*/ 197 w 682"/>
                  <a:gd name="T65" fmla="*/ 40 h 285"/>
                  <a:gd name="T66" fmla="*/ 205 w 682"/>
                  <a:gd name="T67" fmla="*/ 40 h 285"/>
                  <a:gd name="T68" fmla="*/ 213 w 682"/>
                  <a:gd name="T69" fmla="*/ 40 h 285"/>
                  <a:gd name="T70" fmla="*/ 221 w 682"/>
                  <a:gd name="T71" fmla="*/ 40 h 285"/>
                  <a:gd name="T72" fmla="*/ 229 w 682"/>
                  <a:gd name="T73" fmla="*/ 40 h 285"/>
                  <a:gd name="T74" fmla="*/ 237 w 682"/>
                  <a:gd name="T75" fmla="*/ 40 h 285"/>
                  <a:gd name="T76" fmla="*/ 244 w 682"/>
                  <a:gd name="T77" fmla="*/ 40 h 285"/>
                  <a:gd name="T78" fmla="*/ 252 w 682"/>
                  <a:gd name="T79" fmla="*/ 40 h 285"/>
                  <a:gd name="T80" fmla="*/ 260 w 682"/>
                  <a:gd name="T81" fmla="*/ 40 h 285"/>
                  <a:gd name="T82" fmla="*/ 260 w 682"/>
                  <a:gd name="T83" fmla="*/ 48 h 285"/>
                  <a:gd name="T84" fmla="*/ 260 w 682"/>
                  <a:gd name="T85" fmla="*/ 40 h 285"/>
                  <a:gd name="T86" fmla="*/ 269 w 682"/>
                  <a:gd name="T87" fmla="*/ 48 h 285"/>
                  <a:gd name="T88" fmla="*/ 276 w 682"/>
                  <a:gd name="T89" fmla="*/ 48 h 285"/>
                  <a:gd name="T90" fmla="*/ 285 w 682"/>
                  <a:gd name="T91" fmla="*/ 48 h 285"/>
                  <a:gd name="T92" fmla="*/ 292 w 682"/>
                  <a:gd name="T93" fmla="*/ 48 h 285"/>
                  <a:gd name="T94" fmla="*/ 299 w 682"/>
                  <a:gd name="T95" fmla="*/ 48 h 285"/>
                  <a:gd name="T96" fmla="*/ 308 w 682"/>
                  <a:gd name="T97" fmla="*/ 48 h 285"/>
                  <a:gd name="T98" fmla="*/ 316 w 682"/>
                  <a:gd name="T99" fmla="*/ 48 h 285"/>
                  <a:gd name="T100" fmla="*/ 324 w 682"/>
                  <a:gd name="T101" fmla="*/ 48 h 285"/>
                  <a:gd name="T102" fmla="*/ 331 w 682"/>
                  <a:gd name="T103" fmla="*/ 48 h 285"/>
                  <a:gd name="T104" fmla="*/ 340 w 682"/>
                  <a:gd name="T105" fmla="*/ 48 h 28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85">
                    <a:moveTo>
                      <a:pt x="0" y="285"/>
                    </a:moveTo>
                    <a:lnTo>
                      <a:pt x="18" y="285"/>
                    </a:lnTo>
                    <a:lnTo>
                      <a:pt x="33" y="285"/>
                    </a:lnTo>
                    <a:lnTo>
                      <a:pt x="48" y="285"/>
                    </a:lnTo>
                    <a:lnTo>
                      <a:pt x="64" y="285"/>
                    </a:lnTo>
                    <a:lnTo>
                      <a:pt x="80" y="285"/>
                    </a:lnTo>
                    <a:lnTo>
                      <a:pt x="96" y="270"/>
                    </a:lnTo>
                    <a:lnTo>
                      <a:pt x="96" y="64"/>
                    </a:lnTo>
                    <a:lnTo>
                      <a:pt x="111" y="49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33"/>
                    </a:lnTo>
                    <a:lnTo>
                      <a:pt x="222" y="33"/>
                    </a:lnTo>
                    <a:lnTo>
                      <a:pt x="239" y="49"/>
                    </a:lnTo>
                    <a:lnTo>
                      <a:pt x="254" y="49"/>
                    </a:lnTo>
                    <a:lnTo>
                      <a:pt x="269" y="49"/>
                    </a:lnTo>
                    <a:lnTo>
                      <a:pt x="285" y="49"/>
                    </a:lnTo>
                    <a:lnTo>
                      <a:pt x="301" y="64"/>
                    </a:lnTo>
                    <a:lnTo>
                      <a:pt x="301" y="49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50" y="64"/>
                    </a:lnTo>
                    <a:lnTo>
                      <a:pt x="365" y="64"/>
                    </a:lnTo>
                    <a:lnTo>
                      <a:pt x="379" y="81"/>
                    </a:lnTo>
                    <a:lnTo>
                      <a:pt x="379" y="64"/>
                    </a:lnTo>
                    <a:lnTo>
                      <a:pt x="396" y="81"/>
                    </a:lnTo>
                    <a:lnTo>
                      <a:pt x="396" y="64"/>
                    </a:lnTo>
                    <a:lnTo>
                      <a:pt x="396" y="81"/>
                    </a:lnTo>
                    <a:lnTo>
                      <a:pt x="412" y="81"/>
                    </a:lnTo>
                    <a:lnTo>
                      <a:pt x="428" y="81"/>
                    </a:lnTo>
                    <a:lnTo>
                      <a:pt x="443" y="81"/>
                    </a:lnTo>
                    <a:lnTo>
                      <a:pt x="460" y="81"/>
                    </a:lnTo>
                    <a:lnTo>
                      <a:pt x="475" y="81"/>
                    </a:lnTo>
                    <a:lnTo>
                      <a:pt x="490" y="81"/>
                    </a:lnTo>
                    <a:lnTo>
                      <a:pt x="506" y="81"/>
                    </a:lnTo>
                    <a:lnTo>
                      <a:pt x="522" y="81"/>
                    </a:lnTo>
                    <a:lnTo>
                      <a:pt x="522" y="96"/>
                    </a:lnTo>
                    <a:lnTo>
                      <a:pt x="522" y="81"/>
                    </a:lnTo>
                    <a:lnTo>
                      <a:pt x="539" y="96"/>
                    </a:lnTo>
                    <a:lnTo>
                      <a:pt x="553" y="96"/>
                    </a:lnTo>
                    <a:lnTo>
                      <a:pt x="571" y="96"/>
                    </a:lnTo>
                    <a:lnTo>
                      <a:pt x="586" y="96"/>
                    </a:lnTo>
                    <a:lnTo>
                      <a:pt x="600" y="96"/>
                    </a:lnTo>
                    <a:lnTo>
                      <a:pt x="617" y="96"/>
                    </a:lnTo>
                    <a:lnTo>
                      <a:pt x="633" y="96"/>
                    </a:lnTo>
                    <a:lnTo>
                      <a:pt x="649" y="96"/>
                    </a:lnTo>
                    <a:lnTo>
                      <a:pt x="664" y="96"/>
                    </a:lnTo>
                    <a:lnTo>
                      <a:pt x="682" y="96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7" name="Freeform 169">
                <a:extLst>
                  <a:ext uri="{FF2B5EF4-FFF2-40B4-BE49-F238E27FC236}">
                    <a16:creationId xmlns:a16="http://schemas.microsoft.com/office/drawing/2014/main" id="{34EEE5B0-31E4-4D55-86AE-645FAFE0CD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36"/>
                <a:ext cx="339" cy="301"/>
              </a:xfrm>
              <a:custGeom>
                <a:avLst/>
                <a:gdLst>
                  <a:gd name="T0" fmla="*/ 0 w 680"/>
                  <a:gd name="T1" fmla="*/ 0 h 601"/>
                  <a:gd name="T2" fmla="*/ 8 w 680"/>
                  <a:gd name="T3" fmla="*/ 0 h 601"/>
                  <a:gd name="T4" fmla="*/ 15 w 680"/>
                  <a:gd name="T5" fmla="*/ 0 h 601"/>
                  <a:gd name="T6" fmla="*/ 24 w 680"/>
                  <a:gd name="T7" fmla="*/ 0 h 601"/>
                  <a:gd name="T8" fmla="*/ 31 w 680"/>
                  <a:gd name="T9" fmla="*/ 8 h 601"/>
                  <a:gd name="T10" fmla="*/ 31 w 680"/>
                  <a:gd name="T11" fmla="*/ 0 h 601"/>
                  <a:gd name="T12" fmla="*/ 31 w 680"/>
                  <a:gd name="T13" fmla="*/ 8 h 601"/>
                  <a:gd name="T14" fmla="*/ 39 w 680"/>
                  <a:gd name="T15" fmla="*/ 8 h 601"/>
                  <a:gd name="T16" fmla="*/ 55 w 680"/>
                  <a:gd name="T17" fmla="*/ 24 h 601"/>
                  <a:gd name="T18" fmla="*/ 55 w 680"/>
                  <a:gd name="T19" fmla="*/ 71 h 601"/>
                  <a:gd name="T20" fmla="*/ 63 w 680"/>
                  <a:gd name="T21" fmla="*/ 80 h 601"/>
                  <a:gd name="T22" fmla="*/ 63 w 680"/>
                  <a:gd name="T23" fmla="*/ 119 h 601"/>
                  <a:gd name="T24" fmla="*/ 71 w 680"/>
                  <a:gd name="T25" fmla="*/ 126 h 601"/>
                  <a:gd name="T26" fmla="*/ 71 w 680"/>
                  <a:gd name="T27" fmla="*/ 158 h 601"/>
                  <a:gd name="T28" fmla="*/ 79 w 680"/>
                  <a:gd name="T29" fmla="*/ 166 h 601"/>
                  <a:gd name="T30" fmla="*/ 79 w 680"/>
                  <a:gd name="T31" fmla="*/ 190 h 601"/>
                  <a:gd name="T32" fmla="*/ 94 w 680"/>
                  <a:gd name="T33" fmla="*/ 205 h 601"/>
                  <a:gd name="T34" fmla="*/ 94 w 680"/>
                  <a:gd name="T35" fmla="*/ 221 h 601"/>
                  <a:gd name="T36" fmla="*/ 102 w 680"/>
                  <a:gd name="T37" fmla="*/ 229 h 601"/>
                  <a:gd name="T38" fmla="*/ 110 w 680"/>
                  <a:gd name="T39" fmla="*/ 237 h 601"/>
                  <a:gd name="T40" fmla="*/ 118 w 680"/>
                  <a:gd name="T41" fmla="*/ 246 h 601"/>
                  <a:gd name="T42" fmla="*/ 126 w 680"/>
                  <a:gd name="T43" fmla="*/ 253 h 601"/>
                  <a:gd name="T44" fmla="*/ 135 w 680"/>
                  <a:gd name="T45" fmla="*/ 253 h 601"/>
                  <a:gd name="T46" fmla="*/ 142 w 680"/>
                  <a:gd name="T47" fmla="*/ 260 h 601"/>
                  <a:gd name="T48" fmla="*/ 149 w 680"/>
                  <a:gd name="T49" fmla="*/ 260 h 601"/>
                  <a:gd name="T50" fmla="*/ 158 w 680"/>
                  <a:gd name="T51" fmla="*/ 260 h 601"/>
                  <a:gd name="T52" fmla="*/ 166 w 680"/>
                  <a:gd name="T53" fmla="*/ 268 h 601"/>
                  <a:gd name="T54" fmla="*/ 173 w 680"/>
                  <a:gd name="T55" fmla="*/ 268 h 601"/>
                  <a:gd name="T56" fmla="*/ 181 w 680"/>
                  <a:gd name="T57" fmla="*/ 277 h 601"/>
                  <a:gd name="T58" fmla="*/ 181 w 680"/>
                  <a:gd name="T59" fmla="*/ 268 h 601"/>
                  <a:gd name="T60" fmla="*/ 181 w 680"/>
                  <a:gd name="T61" fmla="*/ 277 h 601"/>
                  <a:gd name="T62" fmla="*/ 189 w 680"/>
                  <a:gd name="T63" fmla="*/ 277 h 601"/>
                  <a:gd name="T64" fmla="*/ 197 w 680"/>
                  <a:gd name="T65" fmla="*/ 277 h 601"/>
                  <a:gd name="T66" fmla="*/ 204 w 680"/>
                  <a:gd name="T67" fmla="*/ 277 h 601"/>
                  <a:gd name="T68" fmla="*/ 212 w 680"/>
                  <a:gd name="T69" fmla="*/ 285 h 601"/>
                  <a:gd name="T70" fmla="*/ 220 w 680"/>
                  <a:gd name="T71" fmla="*/ 285 h 601"/>
                  <a:gd name="T72" fmla="*/ 229 w 680"/>
                  <a:gd name="T73" fmla="*/ 285 h 601"/>
                  <a:gd name="T74" fmla="*/ 236 w 680"/>
                  <a:gd name="T75" fmla="*/ 285 h 601"/>
                  <a:gd name="T76" fmla="*/ 245 w 680"/>
                  <a:gd name="T77" fmla="*/ 285 h 601"/>
                  <a:gd name="T78" fmla="*/ 252 w 680"/>
                  <a:gd name="T79" fmla="*/ 292 h 601"/>
                  <a:gd name="T80" fmla="*/ 252 w 680"/>
                  <a:gd name="T81" fmla="*/ 285 h 601"/>
                  <a:gd name="T82" fmla="*/ 252 w 680"/>
                  <a:gd name="T83" fmla="*/ 292 h 601"/>
                  <a:gd name="T84" fmla="*/ 260 w 680"/>
                  <a:gd name="T85" fmla="*/ 292 h 601"/>
                  <a:gd name="T86" fmla="*/ 268 w 680"/>
                  <a:gd name="T87" fmla="*/ 292 h 601"/>
                  <a:gd name="T88" fmla="*/ 276 w 680"/>
                  <a:gd name="T89" fmla="*/ 292 h 601"/>
                  <a:gd name="T90" fmla="*/ 284 w 680"/>
                  <a:gd name="T91" fmla="*/ 301 h 601"/>
                  <a:gd name="T92" fmla="*/ 291 w 680"/>
                  <a:gd name="T93" fmla="*/ 292 h 601"/>
                  <a:gd name="T94" fmla="*/ 291 w 680"/>
                  <a:gd name="T95" fmla="*/ 301 h 601"/>
                  <a:gd name="T96" fmla="*/ 291 w 680"/>
                  <a:gd name="T97" fmla="*/ 292 h 601"/>
                  <a:gd name="T98" fmla="*/ 300 w 680"/>
                  <a:gd name="T99" fmla="*/ 301 h 601"/>
                  <a:gd name="T100" fmla="*/ 307 w 680"/>
                  <a:gd name="T101" fmla="*/ 292 h 601"/>
                  <a:gd name="T102" fmla="*/ 307 w 680"/>
                  <a:gd name="T103" fmla="*/ 301 h 601"/>
                  <a:gd name="T104" fmla="*/ 315 w 680"/>
                  <a:gd name="T105" fmla="*/ 301 h 601"/>
                  <a:gd name="T106" fmla="*/ 323 w 680"/>
                  <a:gd name="T107" fmla="*/ 301 h 601"/>
                  <a:gd name="T108" fmla="*/ 331 w 680"/>
                  <a:gd name="T109" fmla="*/ 301 h 601"/>
                  <a:gd name="T110" fmla="*/ 339 w 680"/>
                  <a:gd name="T111" fmla="*/ 301 h 60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60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16"/>
                    </a:lnTo>
                    <a:lnTo>
                      <a:pt x="63" y="0"/>
                    </a:lnTo>
                    <a:lnTo>
                      <a:pt x="63" y="16"/>
                    </a:lnTo>
                    <a:lnTo>
                      <a:pt x="78" y="16"/>
                    </a:lnTo>
                    <a:lnTo>
                      <a:pt x="111" y="48"/>
                    </a:lnTo>
                    <a:lnTo>
                      <a:pt x="111" y="141"/>
                    </a:lnTo>
                    <a:lnTo>
                      <a:pt x="127" y="159"/>
                    </a:lnTo>
                    <a:lnTo>
                      <a:pt x="127" y="237"/>
                    </a:lnTo>
                    <a:lnTo>
                      <a:pt x="142" y="252"/>
                    </a:lnTo>
                    <a:lnTo>
                      <a:pt x="142" y="315"/>
                    </a:lnTo>
                    <a:lnTo>
                      <a:pt x="159" y="331"/>
                    </a:lnTo>
                    <a:lnTo>
                      <a:pt x="159" y="380"/>
                    </a:lnTo>
                    <a:lnTo>
                      <a:pt x="189" y="410"/>
                    </a:lnTo>
                    <a:lnTo>
                      <a:pt x="189" y="442"/>
                    </a:lnTo>
                    <a:lnTo>
                      <a:pt x="205" y="458"/>
                    </a:lnTo>
                    <a:lnTo>
                      <a:pt x="221" y="473"/>
                    </a:lnTo>
                    <a:lnTo>
                      <a:pt x="237" y="491"/>
                    </a:lnTo>
                    <a:lnTo>
                      <a:pt x="252" y="505"/>
                    </a:lnTo>
                    <a:lnTo>
                      <a:pt x="270" y="505"/>
                    </a:lnTo>
                    <a:lnTo>
                      <a:pt x="285" y="520"/>
                    </a:lnTo>
                    <a:lnTo>
                      <a:pt x="299" y="520"/>
                    </a:lnTo>
                    <a:lnTo>
                      <a:pt x="316" y="520"/>
                    </a:lnTo>
                    <a:lnTo>
                      <a:pt x="332" y="536"/>
                    </a:lnTo>
                    <a:lnTo>
                      <a:pt x="348" y="536"/>
                    </a:lnTo>
                    <a:lnTo>
                      <a:pt x="363" y="553"/>
                    </a:lnTo>
                    <a:lnTo>
                      <a:pt x="363" y="536"/>
                    </a:lnTo>
                    <a:lnTo>
                      <a:pt x="363" y="553"/>
                    </a:lnTo>
                    <a:lnTo>
                      <a:pt x="380" y="553"/>
                    </a:lnTo>
                    <a:lnTo>
                      <a:pt x="395" y="553"/>
                    </a:lnTo>
                    <a:lnTo>
                      <a:pt x="410" y="553"/>
                    </a:lnTo>
                    <a:lnTo>
                      <a:pt x="426" y="569"/>
                    </a:lnTo>
                    <a:lnTo>
                      <a:pt x="442" y="569"/>
                    </a:lnTo>
                    <a:lnTo>
                      <a:pt x="459" y="569"/>
                    </a:lnTo>
                    <a:lnTo>
                      <a:pt x="473" y="569"/>
                    </a:lnTo>
                    <a:lnTo>
                      <a:pt x="491" y="569"/>
                    </a:lnTo>
                    <a:lnTo>
                      <a:pt x="506" y="584"/>
                    </a:lnTo>
                    <a:lnTo>
                      <a:pt x="506" y="569"/>
                    </a:lnTo>
                    <a:lnTo>
                      <a:pt x="506" y="584"/>
                    </a:lnTo>
                    <a:lnTo>
                      <a:pt x="521" y="584"/>
                    </a:lnTo>
                    <a:lnTo>
                      <a:pt x="537" y="584"/>
                    </a:lnTo>
                    <a:lnTo>
                      <a:pt x="553" y="584"/>
                    </a:lnTo>
                    <a:lnTo>
                      <a:pt x="569" y="601"/>
                    </a:lnTo>
                    <a:lnTo>
                      <a:pt x="584" y="584"/>
                    </a:lnTo>
                    <a:lnTo>
                      <a:pt x="584" y="601"/>
                    </a:lnTo>
                    <a:lnTo>
                      <a:pt x="584" y="584"/>
                    </a:lnTo>
                    <a:lnTo>
                      <a:pt x="602" y="601"/>
                    </a:lnTo>
                    <a:lnTo>
                      <a:pt x="616" y="584"/>
                    </a:lnTo>
                    <a:lnTo>
                      <a:pt x="616" y="601"/>
                    </a:lnTo>
                    <a:lnTo>
                      <a:pt x="631" y="601"/>
                    </a:lnTo>
                    <a:lnTo>
                      <a:pt x="647" y="601"/>
                    </a:lnTo>
                    <a:lnTo>
                      <a:pt x="664" y="601"/>
                    </a:lnTo>
                    <a:lnTo>
                      <a:pt x="680" y="601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8" name="Freeform 170">
                <a:extLst>
                  <a:ext uri="{FF2B5EF4-FFF2-40B4-BE49-F238E27FC236}">
                    <a16:creationId xmlns:a16="http://schemas.microsoft.com/office/drawing/2014/main" id="{1195814E-A9EF-418A-B0E8-F94875FF8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71"/>
                <a:ext cx="348" cy="166"/>
              </a:xfrm>
              <a:custGeom>
                <a:avLst/>
                <a:gdLst>
                  <a:gd name="T0" fmla="*/ 0 w 696"/>
                  <a:gd name="T1" fmla="*/ 7 h 331"/>
                  <a:gd name="T2" fmla="*/ 9 w 696"/>
                  <a:gd name="T3" fmla="*/ 7 h 331"/>
                  <a:gd name="T4" fmla="*/ 17 w 696"/>
                  <a:gd name="T5" fmla="*/ 7 h 331"/>
                  <a:gd name="T6" fmla="*/ 25 w 696"/>
                  <a:gd name="T7" fmla="*/ 7 h 331"/>
                  <a:gd name="T8" fmla="*/ 32 w 696"/>
                  <a:gd name="T9" fmla="*/ 15 h 331"/>
                  <a:gd name="T10" fmla="*/ 32 w 696"/>
                  <a:gd name="T11" fmla="*/ 7 h 331"/>
                  <a:gd name="T12" fmla="*/ 32 w 696"/>
                  <a:gd name="T13" fmla="*/ 15 h 331"/>
                  <a:gd name="T14" fmla="*/ 41 w 696"/>
                  <a:gd name="T15" fmla="*/ 7 h 331"/>
                  <a:gd name="T16" fmla="*/ 48 w 696"/>
                  <a:gd name="T17" fmla="*/ 15 h 331"/>
                  <a:gd name="T18" fmla="*/ 64 w 696"/>
                  <a:gd name="T19" fmla="*/ 0 h 331"/>
                  <a:gd name="T20" fmla="*/ 56 w 696"/>
                  <a:gd name="T21" fmla="*/ 0 h 331"/>
                  <a:gd name="T22" fmla="*/ 64 w 696"/>
                  <a:gd name="T23" fmla="*/ 23 h 331"/>
                  <a:gd name="T24" fmla="*/ 72 w 696"/>
                  <a:gd name="T25" fmla="*/ 31 h 331"/>
                  <a:gd name="T26" fmla="*/ 72 w 696"/>
                  <a:gd name="T27" fmla="*/ 46 h 331"/>
                  <a:gd name="T28" fmla="*/ 87 w 696"/>
                  <a:gd name="T29" fmla="*/ 63 h 331"/>
                  <a:gd name="T30" fmla="*/ 87 w 696"/>
                  <a:gd name="T31" fmla="*/ 78 h 331"/>
                  <a:gd name="T32" fmla="*/ 96 w 696"/>
                  <a:gd name="T33" fmla="*/ 86 h 331"/>
                  <a:gd name="T34" fmla="*/ 104 w 696"/>
                  <a:gd name="T35" fmla="*/ 94 h 331"/>
                  <a:gd name="T36" fmla="*/ 111 w 696"/>
                  <a:gd name="T37" fmla="*/ 102 h 331"/>
                  <a:gd name="T38" fmla="*/ 119 w 696"/>
                  <a:gd name="T39" fmla="*/ 102 h 331"/>
                  <a:gd name="T40" fmla="*/ 135 w 696"/>
                  <a:gd name="T41" fmla="*/ 111 h 331"/>
                  <a:gd name="T42" fmla="*/ 127 w 696"/>
                  <a:gd name="T43" fmla="*/ 111 h 331"/>
                  <a:gd name="T44" fmla="*/ 135 w 696"/>
                  <a:gd name="T45" fmla="*/ 111 h 331"/>
                  <a:gd name="T46" fmla="*/ 143 w 696"/>
                  <a:gd name="T47" fmla="*/ 118 h 331"/>
                  <a:gd name="T48" fmla="*/ 152 w 696"/>
                  <a:gd name="T49" fmla="*/ 118 h 331"/>
                  <a:gd name="T50" fmla="*/ 159 w 696"/>
                  <a:gd name="T51" fmla="*/ 118 h 331"/>
                  <a:gd name="T52" fmla="*/ 174 w 696"/>
                  <a:gd name="T53" fmla="*/ 125 h 331"/>
                  <a:gd name="T54" fmla="*/ 166 w 696"/>
                  <a:gd name="T55" fmla="*/ 125 h 331"/>
                  <a:gd name="T56" fmla="*/ 174 w 696"/>
                  <a:gd name="T57" fmla="*/ 125 h 331"/>
                  <a:gd name="T58" fmla="*/ 183 w 696"/>
                  <a:gd name="T59" fmla="*/ 133 h 331"/>
                  <a:gd name="T60" fmla="*/ 191 w 696"/>
                  <a:gd name="T61" fmla="*/ 133 h 331"/>
                  <a:gd name="T62" fmla="*/ 198 w 696"/>
                  <a:gd name="T63" fmla="*/ 142 h 331"/>
                  <a:gd name="T64" fmla="*/ 198 w 696"/>
                  <a:gd name="T65" fmla="*/ 133 h 331"/>
                  <a:gd name="T66" fmla="*/ 198 w 696"/>
                  <a:gd name="T67" fmla="*/ 142 h 331"/>
                  <a:gd name="T68" fmla="*/ 207 w 696"/>
                  <a:gd name="T69" fmla="*/ 142 h 331"/>
                  <a:gd name="T70" fmla="*/ 214 w 696"/>
                  <a:gd name="T71" fmla="*/ 142 h 331"/>
                  <a:gd name="T72" fmla="*/ 222 w 696"/>
                  <a:gd name="T73" fmla="*/ 142 h 331"/>
                  <a:gd name="T74" fmla="*/ 230 w 696"/>
                  <a:gd name="T75" fmla="*/ 150 h 331"/>
                  <a:gd name="T76" fmla="*/ 230 w 696"/>
                  <a:gd name="T77" fmla="*/ 142 h 331"/>
                  <a:gd name="T78" fmla="*/ 246 w 696"/>
                  <a:gd name="T79" fmla="*/ 150 h 331"/>
                  <a:gd name="T80" fmla="*/ 253 w 696"/>
                  <a:gd name="T81" fmla="*/ 150 h 331"/>
                  <a:gd name="T82" fmla="*/ 262 w 696"/>
                  <a:gd name="T83" fmla="*/ 157 h 331"/>
                  <a:gd name="T84" fmla="*/ 262 w 696"/>
                  <a:gd name="T85" fmla="*/ 150 h 331"/>
                  <a:gd name="T86" fmla="*/ 262 w 696"/>
                  <a:gd name="T87" fmla="*/ 157 h 331"/>
                  <a:gd name="T88" fmla="*/ 269 w 696"/>
                  <a:gd name="T89" fmla="*/ 157 h 331"/>
                  <a:gd name="T90" fmla="*/ 277 w 696"/>
                  <a:gd name="T91" fmla="*/ 157 h 331"/>
                  <a:gd name="T92" fmla="*/ 285 w 696"/>
                  <a:gd name="T93" fmla="*/ 157 h 331"/>
                  <a:gd name="T94" fmla="*/ 293 w 696"/>
                  <a:gd name="T95" fmla="*/ 157 h 331"/>
                  <a:gd name="T96" fmla="*/ 301 w 696"/>
                  <a:gd name="T97" fmla="*/ 166 h 331"/>
                  <a:gd name="T98" fmla="*/ 309 w 696"/>
                  <a:gd name="T99" fmla="*/ 157 h 331"/>
                  <a:gd name="T100" fmla="*/ 317 w 696"/>
                  <a:gd name="T101" fmla="*/ 166 h 331"/>
                  <a:gd name="T102" fmla="*/ 317 w 696"/>
                  <a:gd name="T103" fmla="*/ 157 h 331"/>
                  <a:gd name="T104" fmla="*/ 317 w 696"/>
                  <a:gd name="T105" fmla="*/ 166 h 331"/>
                  <a:gd name="T106" fmla="*/ 325 w 696"/>
                  <a:gd name="T107" fmla="*/ 166 h 331"/>
                  <a:gd name="T108" fmla="*/ 332 w 696"/>
                  <a:gd name="T109" fmla="*/ 166 h 331"/>
                  <a:gd name="T110" fmla="*/ 340 w 696"/>
                  <a:gd name="T111" fmla="*/ 166 h 331"/>
                  <a:gd name="T112" fmla="*/ 348 w 696"/>
                  <a:gd name="T113" fmla="*/ 166 h 3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96" h="331">
                    <a:moveTo>
                      <a:pt x="0" y="14"/>
                    </a:moveTo>
                    <a:lnTo>
                      <a:pt x="17" y="14"/>
                    </a:lnTo>
                    <a:lnTo>
                      <a:pt x="33" y="14"/>
                    </a:lnTo>
                    <a:lnTo>
                      <a:pt x="49" y="14"/>
                    </a:lnTo>
                    <a:lnTo>
                      <a:pt x="64" y="29"/>
                    </a:lnTo>
                    <a:lnTo>
                      <a:pt x="64" y="14"/>
                    </a:lnTo>
                    <a:lnTo>
                      <a:pt x="64" y="29"/>
                    </a:lnTo>
                    <a:lnTo>
                      <a:pt x="81" y="14"/>
                    </a:lnTo>
                    <a:lnTo>
                      <a:pt x="96" y="29"/>
                    </a:lnTo>
                    <a:lnTo>
                      <a:pt x="127" y="0"/>
                    </a:lnTo>
                    <a:lnTo>
                      <a:pt x="111" y="0"/>
                    </a:lnTo>
                    <a:lnTo>
                      <a:pt x="127" y="45"/>
                    </a:lnTo>
                    <a:lnTo>
                      <a:pt x="143" y="61"/>
                    </a:lnTo>
                    <a:lnTo>
                      <a:pt x="143" y="92"/>
                    </a:lnTo>
                    <a:lnTo>
                      <a:pt x="174" y="125"/>
                    </a:lnTo>
                    <a:lnTo>
                      <a:pt x="174" y="156"/>
                    </a:lnTo>
                    <a:lnTo>
                      <a:pt x="192" y="172"/>
                    </a:lnTo>
                    <a:lnTo>
                      <a:pt x="207" y="188"/>
                    </a:lnTo>
                    <a:lnTo>
                      <a:pt x="221" y="203"/>
                    </a:lnTo>
                    <a:lnTo>
                      <a:pt x="238" y="203"/>
                    </a:lnTo>
                    <a:lnTo>
                      <a:pt x="270" y="221"/>
                    </a:lnTo>
                    <a:lnTo>
                      <a:pt x="254" y="221"/>
                    </a:lnTo>
                    <a:lnTo>
                      <a:pt x="270" y="221"/>
                    </a:lnTo>
                    <a:lnTo>
                      <a:pt x="285" y="235"/>
                    </a:lnTo>
                    <a:lnTo>
                      <a:pt x="303" y="235"/>
                    </a:lnTo>
                    <a:lnTo>
                      <a:pt x="317" y="235"/>
                    </a:lnTo>
                    <a:lnTo>
                      <a:pt x="348" y="250"/>
                    </a:lnTo>
                    <a:lnTo>
                      <a:pt x="332" y="250"/>
                    </a:lnTo>
                    <a:lnTo>
                      <a:pt x="348" y="250"/>
                    </a:lnTo>
                    <a:lnTo>
                      <a:pt x="365" y="266"/>
                    </a:lnTo>
                    <a:lnTo>
                      <a:pt x="381" y="266"/>
                    </a:lnTo>
                    <a:lnTo>
                      <a:pt x="395" y="283"/>
                    </a:lnTo>
                    <a:lnTo>
                      <a:pt x="395" y="266"/>
                    </a:lnTo>
                    <a:lnTo>
                      <a:pt x="395" y="283"/>
                    </a:lnTo>
                    <a:lnTo>
                      <a:pt x="413" y="283"/>
                    </a:lnTo>
                    <a:lnTo>
                      <a:pt x="428" y="283"/>
                    </a:lnTo>
                    <a:lnTo>
                      <a:pt x="443" y="283"/>
                    </a:lnTo>
                    <a:lnTo>
                      <a:pt x="459" y="299"/>
                    </a:lnTo>
                    <a:lnTo>
                      <a:pt x="459" y="283"/>
                    </a:lnTo>
                    <a:lnTo>
                      <a:pt x="491" y="299"/>
                    </a:lnTo>
                    <a:lnTo>
                      <a:pt x="506" y="299"/>
                    </a:lnTo>
                    <a:lnTo>
                      <a:pt x="524" y="314"/>
                    </a:lnTo>
                    <a:lnTo>
                      <a:pt x="524" y="299"/>
                    </a:lnTo>
                    <a:lnTo>
                      <a:pt x="524" y="314"/>
                    </a:lnTo>
                    <a:lnTo>
                      <a:pt x="538" y="314"/>
                    </a:lnTo>
                    <a:lnTo>
                      <a:pt x="553" y="314"/>
                    </a:lnTo>
                    <a:lnTo>
                      <a:pt x="569" y="314"/>
                    </a:lnTo>
                    <a:lnTo>
                      <a:pt x="586" y="314"/>
                    </a:lnTo>
                    <a:lnTo>
                      <a:pt x="602" y="331"/>
                    </a:lnTo>
                    <a:lnTo>
                      <a:pt x="617" y="314"/>
                    </a:lnTo>
                    <a:lnTo>
                      <a:pt x="634" y="331"/>
                    </a:lnTo>
                    <a:lnTo>
                      <a:pt x="634" y="314"/>
                    </a:lnTo>
                    <a:lnTo>
                      <a:pt x="634" y="331"/>
                    </a:lnTo>
                    <a:lnTo>
                      <a:pt x="649" y="331"/>
                    </a:lnTo>
                    <a:lnTo>
                      <a:pt x="664" y="331"/>
                    </a:lnTo>
                    <a:lnTo>
                      <a:pt x="680" y="331"/>
                    </a:lnTo>
                    <a:lnTo>
                      <a:pt x="696" y="331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49" name="Freeform 171">
                <a:extLst>
                  <a:ext uri="{FF2B5EF4-FFF2-40B4-BE49-F238E27FC236}">
                    <a16:creationId xmlns:a16="http://schemas.microsoft.com/office/drawing/2014/main" id="{72DE5F90-1B28-4806-B6C0-A1DDA7D052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41"/>
                <a:ext cx="339" cy="159"/>
              </a:xfrm>
              <a:custGeom>
                <a:avLst/>
                <a:gdLst>
                  <a:gd name="T0" fmla="*/ 0 w 678"/>
                  <a:gd name="T1" fmla="*/ 0 h 317"/>
                  <a:gd name="T2" fmla="*/ 8 w 678"/>
                  <a:gd name="T3" fmla="*/ 0 h 317"/>
                  <a:gd name="T4" fmla="*/ 16 w 678"/>
                  <a:gd name="T5" fmla="*/ 8 h 317"/>
                  <a:gd name="T6" fmla="*/ 24 w 678"/>
                  <a:gd name="T7" fmla="*/ 8 h 317"/>
                  <a:gd name="T8" fmla="*/ 32 w 678"/>
                  <a:gd name="T9" fmla="*/ 8 h 317"/>
                  <a:gd name="T10" fmla="*/ 47 w 678"/>
                  <a:gd name="T11" fmla="*/ 24 h 317"/>
                  <a:gd name="T12" fmla="*/ 39 w 678"/>
                  <a:gd name="T13" fmla="*/ 24 h 317"/>
                  <a:gd name="T14" fmla="*/ 47 w 678"/>
                  <a:gd name="T15" fmla="*/ 16 h 317"/>
                  <a:gd name="T16" fmla="*/ 63 w 678"/>
                  <a:gd name="T17" fmla="*/ 32 h 317"/>
                  <a:gd name="T18" fmla="*/ 63 w 678"/>
                  <a:gd name="T19" fmla="*/ 55 h 317"/>
                  <a:gd name="T20" fmla="*/ 79 w 678"/>
                  <a:gd name="T21" fmla="*/ 72 h 317"/>
                  <a:gd name="T22" fmla="*/ 79 w 678"/>
                  <a:gd name="T23" fmla="*/ 87 h 317"/>
                  <a:gd name="T24" fmla="*/ 87 w 678"/>
                  <a:gd name="T25" fmla="*/ 95 h 317"/>
                  <a:gd name="T26" fmla="*/ 95 w 678"/>
                  <a:gd name="T27" fmla="*/ 103 h 317"/>
                  <a:gd name="T28" fmla="*/ 103 w 678"/>
                  <a:gd name="T29" fmla="*/ 111 h 317"/>
                  <a:gd name="T30" fmla="*/ 111 w 678"/>
                  <a:gd name="T31" fmla="*/ 111 h 317"/>
                  <a:gd name="T32" fmla="*/ 118 w 678"/>
                  <a:gd name="T33" fmla="*/ 119 h 317"/>
                  <a:gd name="T34" fmla="*/ 134 w 678"/>
                  <a:gd name="T35" fmla="*/ 119 h 317"/>
                  <a:gd name="T36" fmla="*/ 126 w 678"/>
                  <a:gd name="T37" fmla="*/ 119 h 317"/>
                  <a:gd name="T38" fmla="*/ 134 w 678"/>
                  <a:gd name="T39" fmla="*/ 119 h 317"/>
                  <a:gd name="T40" fmla="*/ 143 w 678"/>
                  <a:gd name="T41" fmla="*/ 127 h 317"/>
                  <a:gd name="T42" fmla="*/ 143 w 678"/>
                  <a:gd name="T43" fmla="*/ 119 h 317"/>
                  <a:gd name="T44" fmla="*/ 158 w 678"/>
                  <a:gd name="T45" fmla="*/ 127 h 317"/>
                  <a:gd name="T46" fmla="*/ 166 w 678"/>
                  <a:gd name="T47" fmla="*/ 127 h 317"/>
                  <a:gd name="T48" fmla="*/ 174 w 678"/>
                  <a:gd name="T49" fmla="*/ 127 h 317"/>
                  <a:gd name="T50" fmla="*/ 182 w 678"/>
                  <a:gd name="T51" fmla="*/ 135 h 317"/>
                  <a:gd name="T52" fmla="*/ 182 w 678"/>
                  <a:gd name="T53" fmla="*/ 127 h 317"/>
                  <a:gd name="T54" fmla="*/ 182 w 678"/>
                  <a:gd name="T55" fmla="*/ 135 h 317"/>
                  <a:gd name="T56" fmla="*/ 190 w 678"/>
                  <a:gd name="T57" fmla="*/ 135 h 317"/>
                  <a:gd name="T58" fmla="*/ 198 w 678"/>
                  <a:gd name="T59" fmla="*/ 135 h 317"/>
                  <a:gd name="T60" fmla="*/ 205 w 678"/>
                  <a:gd name="T61" fmla="*/ 142 h 317"/>
                  <a:gd name="T62" fmla="*/ 213 w 678"/>
                  <a:gd name="T63" fmla="*/ 135 h 317"/>
                  <a:gd name="T64" fmla="*/ 213 w 678"/>
                  <a:gd name="T65" fmla="*/ 142 h 317"/>
                  <a:gd name="T66" fmla="*/ 213 w 678"/>
                  <a:gd name="T67" fmla="*/ 135 h 317"/>
                  <a:gd name="T68" fmla="*/ 221 w 678"/>
                  <a:gd name="T69" fmla="*/ 142 h 317"/>
                  <a:gd name="T70" fmla="*/ 229 w 678"/>
                  <a:gd name="T71" fmla="*/ 142 h 317"/>
                  <a:gd name="T72" fmla="*/ 237 w 678"/>
                  <a:gd name="T73" fmla="*/ 142 h 317"/>
                  <a:gd name="T74" fmla="*/ 245 w 678"/>
                  <a:gd name="T75" fmla="*/ 142 h 317"/>
                  <a:gd name="T76" fmla="*/ 253 w 678"/>
                  <a:gd name="T77" fmla="*/ 142 h 317"/>
                  <a:gd name="T78" fmla="*/ 261 w 678"/>
                  <a:gd name="T79" fmla="*/ 142 h 317"/>
                  <a:gd name="T80" fmla="*/ 269 w 678"/>
                  <a:gd name="T81" fmla="*/ 150 h 317"/>
                  <a:gd name="T82" fmla="*/ 277 w 678"/>
                  <a:gd name="T83" fmla="*/ 150 h 317"/>
                  <a:gd name="T84" fmla="*/ 284 w 678"/>
                  <a:gd name="T85" fmla="*/ 150 h 317"/>
                  <a:gd name="T86" fmla="*/ 292 w 678"/>
                  <a:gd name="T87" fmla="*/ 150 h 317"/>
                  <a:gd name="T88" fmla="*/ 300 w 678"/>
                  <a:gd name="T89" fmla="*/ 150 h 317"/>
                  <a:gd name="T90" fmla="*/ 308 w 678"/>
                  <a:gd name="T91" fmla="*/ 150 h 317"/>
                  <a:gd name="T92" fmla="*/ 324 w 678"/>
                  <a:gd name="T93" fmla="*/ 150 h 317"/>
                  <a:gd name="T94" fmla="*/ 316 w 678"/>
                  <a:gd name="T95" fmla="*/ 150 h 317"/>
                  <a:gd name="T96" fmla="*/ 324 w 678"/>
                  <a:gd name="T97" fmla="*/ 159 h 317"/>
                  <a:gd name="T98" fmla="*/ 332 w 678"/>
                  <a:gd name="T99" fmla="*/ 159 h 317"/>
                  <a:gd name="T100" fmla="*/ 339 w 678"/>
                  <a:gd name="T101" fmla="*/ 159 h 3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317">
                    <a:moveTo>
                      <a:pt x="0" y="0"/>
                    </a:moveTo>
                    <a:lnTo>
                      <a:pt x="15" y="0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63" y="16"/>
                    </a:lnTo>
                    <a:lnTo>
                      <a:pt x="94" y="48"/>
                    </a:lnTo>
                    <a:lnTo>
                      <a:pt x="78" y="48"/>
                    </a:lnTo>
                    <a:lnTo>
                      <a:pt x="94" y="32"/>
                    </a:lnTo>
                    <a:lnTo>
                      <a:pt x="125" y="63"/>
                    </a:lnTo>
                    <a:lnTo>
                      <a:pt x="125" y="110"/>
                    </a:lnTo>
                    <a:lnTo>
                      <a:pt x="158" y="143"/>
                    </a:lnTo>
                    <a:lnTo>
                      <a:pt x="158" y="174"/>
                    </a:lnTo>
                    <a:lnTo>
                      <a:pt x="174" y="190"/>
                    </a:lnTo>
                    <a:lnTo>
                      <a:pt x="189" y="206"/>
                    </a:lnTo>
                    <a:lnTo>
                      <a:pt x="205" y="221"/>
                    </a:lnTo>
                    <a:lnTo>
                      <a:pt x="221" y="221"/>
                    </a:lnTo>
                    <a:lnTo>
                      <a:pt x="236" y="237"/>
                    </a:lnTo>
                    <a:lnTo>
                      <a:pt x="268" y="237"/>
                    </a:lnTo>
                    <a:lnTo>
                      <a:pt x="252" y="237"/>
                    </a:lnTo>
                    <a:lnTo>
                      <a:pt x="268" y="237"/>
                    </a:lnTo>
                    <a:lnTo>
                      <a:pt x="285" y="253"/>
                    </a:lnTo>
                    <a:lnTo>
                      <a:pt x="285" y="237"/>
                    </a:lnTo>
                    <a:lnTo>
                      <a:pt x="316" y="253"/>
                    </a:lnTo>
                    <a:lnTo>
                      <a:pt x="332" y="253"/>
                    </a:lnTo>
                    <a:lnTo>
                      <a:pt x="347" y="253"/>
                    </a:lnTo>
                    <a:lnTo>
                      <a:pt x="363" y="269"/>
                    </a:lnTo>
                    <a:lnTo>
                      <a:pt x="363" y="253"/>
                    </a:lnTo>
                    <a:lnTo>
                      <a:pt x="363" y="269"/>
                    </a:lnTo>
                    <a:lnTo>
                      <a:pt x="379" y="269"/>
                    </a:lnTo>
                    <a:lnTo>
                      <a:pt x="395" y="269"/>
                    </a:lnTo>
                    <a:lnTo>
                      <a:pt x="410" y="284"/>
                    </a:lnTo>
                    <a:lnTo>
                      <a:pt x="426" y="269"/>
                    </a:lnTo>
                    <a:lnTo>
                      <a:pt x="426" y="284"/>
                    </a:lnTo>
                    <a:lnTo>
                      <a:pt x="426" y="269"/>
                    </a:lnTo>
                    <a:lnTo>
                      <a:pt x="442" y="284"/>
                    </a:lnTo>
                    <a:lnTo>
                      <a:pt x="457" y="284"/>
                    </a:lnTo>
                    <a:lnTo>
                      <a:pt x="473" y="284"/>
                    </a:lnTo>
                    <a:lnTo>
                      <a:pt x="490" y="284"/>
                    </a:lnTo>
                    <a:lnTo>
                      <a:pt x="506" y="284"/>
                    </a:lnTo>
                    <a:lnTo>
                      <a:pt x="521" y="284"/>
                    </a:lnTo>
                    <a:lnTo>
                      <a:pt x="537" y="300"/>
                    </a:lnTo>
                    <a:lnTo>
                      <a:pt x="553" y="300"/>
                    </a:lnTo>
                    <a:lnTo>
                      <a:pt x="568" y="300"/>
                    </a:lnTo>
                    <a:lnTo>
                      <a:pt x="584" y="300"/>
                    </a:lnTo>
                    <a:lnTo>
                      <a:pt x="600" y="300"/>
                    </a:lnTo>
                    <a:lnTo>
                      <a:pt x="616" y="300"/>
                    </a:lnTo>
                    <a:lnTo>
                      <a:pt x="647" y="300"/>
                    </a:lnTo>
                    <a:lnTo>
                      <a:pt x="631" y="300"/>
                    </a:lnTo>
                    <a:lnTo>
                      <a:pt x="647" y="317"/>
                    </a:lnTo>
                    <a:lnTo>
                      <a:pt x="664" y="317"/>
                    </a:lnTo>
                    <a:lnTo>
                      <a:pt x="678" y="317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0" name="Freeform 172">
                <a:extLst>
                  <a:ext uri="{FF2B5EF4-FFF2-40B4-BE49-F238E27FC236}">
                    <a16:creationId xmlns:a16="http://schemas.microsoft.com/office/drawing/2014/main" id="{BD488EE5-750A-4CF8-8CB2-49717FC8E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263"/>
                <a:ext cx="339" cy="332"/>
              </a:xfrm>
              <a:custGeom>
                <a:avLst/>
                <a:gdLst>
                  <a:gd name="T0" fmla="*/ 0 w 680"/>
                  <a:gd name="T1" fmla="*/ 332 h 663"/>
                  <a:gd name="T2" fmla="*/ 0 w 680"/>
                  <a:gd name="T3" fmla="*/ 324 h 663"/>
                  <a:gd name="T4" fmla="*/ 16 w 680"/>
                  <a:gd name="T5" fmla="*/ 324 h 663"/>
                  <a:gd name="T6" fmla="*/ 8 w 680"/>
                  <a:gd name="T7" fmla="*/ 324 h 663"/>
                  <a:gd name="T8" fmla="*/ 16 w 680"/>
                  <a:gd name="T9" fmla="*/ 324 h 663"/>
                  <a:gd name="T10" fmla="*/ 23 w 680"/>
                  <a:gd name="T11" fmla="*/ 316 h 663"/>
                  <a:gd name="T12" fmla="*/ 32 w 680"/>
                  <a:gd name="T13" fmla="*/ 324 h 663"/>
                  <a:gd name="T14" fmla="*/ 32 w 680"/>
                  <a:gd name="T15" fmla="*/ 316 h 663"/>
                  <a:gd name="T16" fmla="*/ 40 w 680"/>
                  <a:gd name="T17" fmla="*/ 324 h 663"/>
                  <a:gd name="T18" fmla="*/ 40 w 680"/>
                  <a:gd name="T19" fmla="*/ 300 h 663"/>
                  <a:gd name="T20" fmla="*/ 48 w 680"/>
                  <a:gd name="T21" fmla="*/ 292 h 663"/>
                  <a:gd name="T22" fmla="*/ 48 w 680"/>
                  <a:gd name="T23" fmla="*/ 221 h 663"/>
                  <a:gd name="T24" fmla="*/ 55 w 680"/>
                  <a:gd name="T25" fmla="*/ 205 h 663"/>
                  <a:gd name="T26" fmla="*/ 55 w 680"/>
                  <a:gd name="T27" fmla="*/ 150 h 663"/>
                  <a:gd name="T28" fmla="*/ 63 w 680"/>
                  <a:gd name="T29" fmla="*/ 142 h 663"/>
                  <a:gd name="T30" fmla="*/ 63 w 680"/>
                  <a:gd name="T31" fmla="*/ 102 h 663"/>
                  <a:gd name="T32" fmla="*/ 71 w 680"/>
                  <a:gd name="T33" fmla="*/ 94 h 663"/>
                  <a:gd name="T34" fmla="*/ 71 w 680"/>
                  <a:gd name="T35" fmla="*/ 71 h 663"/>
                  <a:gd name="T36" fmla="*/ 79 w 680"/>
                  <a:gd name="T37" fmla="*/ 63 h 663"/>
                  <a:gd name="T38" fmla="*/ 79 w 680"/>
                  <a:gd name="T39" fmla="*/ 55 h 663"/>
                  <a:gd name="T40" fmla="*/ 95 w 680"/>
                  <a:gd name="T41" fmla="*/ 39 h 663"/>
                  <a:gd name="T42" fmla="*/ 95 w 680"/>
                  <a:gd name="T43" fmla="*/ 32 h 663"/>
                  <a:gd name="T44" fmla="*/ 103 w 680"/>
                  <a:gd name="T45" fmla="*/ 24 h 663"/>
                  <a:gd name="T46" fmla="*/ 110 w 680"/>
                  <a:gd name="T47" fmla="*/ 24 h 663"/>
                  <a:gd name="T48" fmla="*/ 119 w 680"/>
                  <a:gd name="T49" fmla="*/ 24 h 663"/>
                  <a:gd name="T50" fmla="*/ 127 w 680"/>
                  <a:gd name="T51" fmla="*/ 16 h 663"/>
                  <a:gd name="T52" fmla="*/ 134 w 680"/>
                  <a:gd name="T53" fmla="*/ 16 h 663"/>
                  <a:gd name="T54" fmla="*/ 142 w 680"/>
                  <a:gd name="T55" fmla="*/ 16 h 663"/>
                  <a:gd name="T56" fmla="*/ 150 w 680"/>
                  <a:gd name="T57" fmla="*/ 16 h 663"/>
                  <a:gd name="T58" fmla="*/ 158 w 680"/>
                  <a:gd name="T59" fmla="*/ 16 h 663"/>
                  <a:gd name="T60" fmla="*/ 166 w 680"/>
                  <a:gd name="T61" fmla="*/ 7 h 663"/>
                  <a:gd name="T62" fmla="*/ 166 w 680"/>
                  <a:gd name="T63" fmla="*/ 16 h 663"/>
                  <a:gd name="T64" fmla="*/ 173 w 680"/>
                  <a:gd name="T65" fmla="*/ 7 h 663"/>
                  <a:gd name="T66" fmla="*/ 189 w 680"/>
                  <a:gd name="T67" fmla="*/ 7 h 663"/>
                  <a:gd name="T68" fmla="*/ 197 w 680"/>
                  <a:gd name="T69" fmla="*/ 7 h 663"/>
                  <a:gd name="T70" fmla="*/ 205 w 680"/>
                  <a:gd name="T71" fmla="*/ 7 h 663"/>
                  <a:gd name="T72" fmla="*/ 213 w 680"/>
                  <a:gd name="T73" fmla="*/ 7 h 663"/>
                  <a:gd name="T74" fmla="*/ 221 w 680"/>
                  <a:gd name="T75" fmla="*/ 7 h 663"/>
                  <a:gd name="T76" fmla="*/ 229 w 680"/>
                  <a:gd name="T77" fmla="*/ 7 h 663"/>
                  <a:gd name="T78" fmla="*/ 237 w 680"/>
                  <a:gd name="T79" fmla="*/ 0 h 663"/>
                  <a:gd name="T80" fmla="*/ 244 w 680"/>
                  <a:gd name="T81" fmla="*/ 7 h 663"/>
                  <a:gd name="T82" fmla="*/ 244 w 680"/>
                  <a:gd name="T83" fmla="*/ 0 h 663"/>
                  <a:gd name="T84" fmla="*/ 244 w 680"/>
                  <a:gd name="T85" fmla="*/ 7 h 663"/>
                  <a:gd name="T86" fmla="*/ 252 w 680"/>
                  <a:gd name="T87" fmla="*/ 0 h 663"/>
                  <a:gd name="T88" fmla="*/ 252 w 680"/>
                  <a:gd name="T89" fmla="*/ 7 h 663"/>
                  <a:gd name="T90" fmla="*/ 252 w 680"/>
                  <a:gd name="T91" fmla="*/ 0 h 663"/>
                  <a:gd name="T92" fmla="*/ 260 w 680"/>
                  <a:gd name="T93" fmla="*/ 0 h 663"/>
                  <a:gd name="T94" fmla="*/ 268 w 680"/>
                  <a:gd name="T95" fmla="*/ 0 h 663"/>
                  <a:gd name="T96" fmla="*/ 268 w 680"/>
                  <a:gd name="T97" fmla="*/ 7 h 663"/>
                  <a:gd name="T98" fmla="*/ 276 w 680"/>
                  <a:gd name="T99" fmla="*/ 0 h 663"/>
                  <a:gd name="T100" fmla="*/ 276 w 680"/>
                  <a:gd name="T101" fmla="*/ 7 h 663"/>
                  <a:gd name="T102" fmla="*/ 276 w 680"/>
                  <a:gd name="T103" fmla="*/ 0 h 663"/>
                  <a:gd name="T104" fmla="*/ 284 w 680"/>
                  <a:gd name="T105" fmla="*/ 0 h 663"/>
                  <a:gd name="T106" fmla="*/ 292 w 680"/>
                  <a:gd name="T107" fmla="*/ 0 h 663"/>
                  <a:gd name="T108" fmla="*/ 299 w 680"/>
                  <a:gd name="T109" fmla="*/ 0 h 663"/>
                  <a:gd name="T110" fmla="*/ 308 w 680"/>
                  <a:gd name="T111" fmla="*/ 7 h 663"/>
                  <a:gd name="T112" fmla="*/ 324 w 680"/>
                  <a:gd name="T113" fmla="*/ 7 h 663"/>
                  <a:gd name="T114" fmla="*/ 316 w 680"/>
                  <a:gd name="T115" fmla="*/ 7 h 663"/>
                  <a:gd name="T116" fmla="*/ 324 w 680"/>
                  <a:gd name="T117" fmla="*/ 0 h 663"/>
                  <a:gd name="T118" fmla="*/ 331 w 680"/>
                  <a:gd name="T119" fmla="*/ 0 h 663"/>
                  <a:gd name="T120" fmla="*/ 339 w 680"/>
                  <a:gd name="T121" fmla="*/ 0 h 6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80" h="663">
                    <a:moveTo>
                      <a:pt x="0" y="663"/>
                    </a:moveTo>
                    <a:lnTo>
                      <a:pt x="0" y="647"/>
                    </a:lnTo>
                    <a:lnTo>
                      <a:pt x="33" y="647"/>
                    </a:lnTo>
                    <a:lnTo>
                      <a:pt x="16" y="647"/>
                    </a:lnTo>
                    <a:lnTo>
                      <a:pt x="33" y="647"/>
                    </a:lnTo>
                    <a:lnTo>
                      <a:pt x="47" y="631"/>
                    </a:lnTo>
                    <a:lnTo>
                      <a:pt x="64" y="647"/>
                    </a:lnTo>
                    <a:lnTo>
                      <a:pt x="64" y="631"/>
                    </a:lnTo>
                    <a:lnTo>
                      <a:pt x="80" y="647"/>
                    </a:lnTo>
                    <a:lnTo>
                      <a:pt x="80" y="600"/>
                    </a:lnTo>
                    <a:lnTo>
                      <a:pt x="96" y="583"/>
                    </a:lnTo>
                    <a:lnTo>
                      <a:pt x="96" y="442"/>
                    </a:lnTo>
                    <a:lnTo>
                      <a:pt x="111" y="409"/>
                    </a:lnTo>
                    <a:lnTo>
                      <a:pt x="111" y="299"/>
                    </a:lnTo>
                    <a:lnTo>
                      <a:pt x="127" y="284"/>
                    </a:lnTo>
                    <a:lnTo>
                      <a:pt x="127" y="204"/>
                    </a:lnTo>
                    <a:lnTo>
                      <a:pt x="143" y="188"/>
                    </a:lnTo>
                    <a:lnTo>
                      <a:pt x="143" y="141"/>
                    </a:lnTo>
                    <a:lnTo>
                      <a:pt x="158" y="125"/>
                    </a:lnTo>
                    <a:lnTo>
                      <a:pt x="158" y="110"/>
                    </a:lnTo>
                    <a:lnTo>
                      <a:pt x="190" y="78"/>
                    </a:lnTo>
                    <a:lnTo>
                      <a:pt x="190" y="63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14"/>
                    </a:lnTo>
                    <a:lnTo>
                      <a:pt x="332" y="31"/>
                    </a:lnTo>
                    <a:lnTo>
                      <a:pt x="348" y="14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2" y="14"/>
                    </a:lnTo>
                    <a:lnTo>
                      <a:pt x="428" y="14"/>
                    </a:lnTo>
                    <a:lnTo>
                      <a:pt x="443" y="14"/>
                    </a:lnTo>
                    <a:lnTo>
                      <a:pt x="459" y="14"/>
                    </a:lnTo>
                    <a:lnTo>
                      <a:pt x="475" y="0"/>
                    </a:lnTo>
                    <a:lnTo>
                      <a:pt x="490" y="14"/>
                    </a:lnTo>
                    <a:lnTo>
                      <a:pt x="490" y="0"/>
                    </a:lnTo>
                    <a:lnTo>
                      <a:pt x="490" y="14"/>
                    </a:lnTo>
                    <a:lnTo>
                      <a:pt x="506" y="0"/>
                    </a:lnTo>
                    <a:lnTo>
                      <a:pt x="506" y="14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38" y="14"/>
                    </a:lnTo>
                    <a:lnTo>
                      <a:pt x="553" y="0"/>
                    </a:lnTo>
                    <a:lnTo>
                      <a:pt x="553" y="14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14"/>
                    </a:lnTo>
                    <a:lnTo>
                      <a:pt x="649" y="14"/>
                    </a:lnTo>
                    <a:lnTo>
                      <a:pt x="633" y="14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1" name="Freeform 173">
                <a:extLst>
                  <a:ext uri="{FF2B5EF4-FFF2-40B4-BE49-F238E27FC236}">
                    <a16:creationId xmlns:a16="http://schemas.microsoft.com/office/drawing/2014/main" id="{C6255F10-7B0E-4E97-BBA7-CC6F1A1C99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66"/>
                <a:ext cx="340" cy="379"/>
              </a:xfrm>
              <a:custGeom>
                <a:avLst/>
                <a:gdLst>
                  <a:gd name="T0" fmla="*/ 0 w 680"/>
                  <a:gd name="T1" fmla="*/ 379 h 758"/>
                  <a:gd name="T2" fmla="*/ 8 w 680"/>
                  <a:gd name="T3" fmla="*/ 379 h 758"/>
                  <a:gd name="T4" fmla="*/ 16 w 680"/>
                  <a:gd name="T5" fmla="*/ 379 h 758"/>
                  <a:gd name="T6" fmla="*/ 24 w 680"/>
                  <a:gd name="T7" fmla="*/ 379 h 758"/>
                  <a:gd name="T8" fmla="*/ 32 w 680"/>
                  <a:gd name="T9" fmla="*/ 372 h 758"/>
                  <a:gd name="T10" fmla="*/ 32 w 680"/>
                  <a:gd name="T11" fmla="*/ 379 h 758"/>
                  <a:gd name="T12" fmla="*/ 47 w 680"/>
                  <a:gd name="T13" fmla="*/ 379 h 758"/>
                  <a:gd name="T14" fmla="*/ 39 w 680"/>
                  <a:gd name="T15" fmla="*/ 379 h 758"/>
                  <a:gd name="T16" fmla="*/ 47 w 680"/>
                  <a:gd name="T17" fmla="*/ 309 h 758"/>
                  <a:gd name="T18" fmla="*/ 56 w 680"/>
                  <a:gd name="T19" fmla="*/ 301 h 758"/>
                  <a:gd name="T20" fmla="*/ 56 w 680"/>
                  <a:gd name="T21" fmla="*/ 190 h 758"/>
                  <a:gd name="T22" fmla="*/ 64 w 680"/>
                  <a:gd name="T23" fmla="*/ 182 h 758"/>
                  <a:gd name="T24" fmla="*/ 64 w 680"/>
                  <a:gd name="T25" fmla="*/ 127 h 758"/>
                  <a:gd name="T26" fmla="*/ 71 w 680"/>
                  <a:gd name="T27" fmla="*/ 119 h 758"/>
                  <a:gd name="T28" fmla="*/ 71 w 680"/>
                  <a:gd name="T29" fmla="*/ 87 h 758"/>
                  <a:gd name="T30" fmla="*/ 79 w 680"/>
                  <a:gd name="T31" fmla="*/ 79 h 758"/>
                  <a:gd name="T32" fmla="*/ 79 w 680"/>
                  <a:gd name="T33" fmla="*/ 64 h 758"/>
                  <a:gd name="T34" fmla="*/ 95 w 680"/>
                  <a:gd name="T35" fmla="*/ 48 h 758"/>
                  <a:gd name="T36" fmla="*/ 95 w 680"/>
                  <a:gd name="T37" fmla="*/ 40 h 758"/>
                  <a:gd name="T38" fmla="*/ 103 w 680"/>
                  <a:gd name="T39" fmla="*/ 32 h 758"/>
                  <a:gd name="T40" fmla="*/ 111 w 680"/>
                  <a:gd name="T41" fmla="*/ 32 h 758"/>
                  <a:gd name="T42" fmla="*/ 119 w 680"/>
                  <a:gd name="T43" fmla="*/ 32 h 758"/>
                  <a:gd name="T44" fmla="*/ 126 w 680"/>
                  <a:gd name="T45" fmla="*/ 24 h 758"/>
                  <a:gd name="T46" fmla="*/ 134 w 680"/>
                  <a:gd name="T47" fmla="*/ 24 h 758"/>
                  <a:gd name="T48" fmla="*/ 143 w 680"/>
                  <a:gd name="T49" fmla="*/ 24 h 758"/>
                  <a:gd name="T50" fmla="*/ 150 w 680"/>
                  <a:gd name="T51" fmla="*/ 16 h 758"/>
                  <a:gd name="T52" fmla="*/ 158 w 680"/>
                  <a:gd name="T53" fmla="*/ 24 h 758"/>
                  <a:gd name="T54" fmla="*/ 158 w 680"/>
                  <a:gd name="T55" fmla="*/ 16 h 758"/>
                  <a:gd name="T56" fmla="*/ 158 w 680"/>
                  <a:gd name="T57" fmla="*/ 24 h 758"/>
                  <a:gd name="T58" fmla="*/ 166 w 680"/>
                  <a:gd name="T59" fmla="*/ 16 h 758"/>
                  <a:gd name="T60" fmla="*/ 174 w 680"/>
                  <a:gd name="T61" fmla="*/ 16 h 758"/>
                  <a:gd name="T62" fmla="*/ 182 w 680"/>
                  <a:gd name="T63" fmla="*/ 16 h 758"/>
                  <a:gd name="T64" fmla="*/ 190 w 680"/>
                  <a:gd name="T65" fmla="*/ 16 h 758"/>
                  <a:gd name="T66" fmla="*/ 198 w 680"/>
                  <a:gd name="T67" fmla="*/ 16 h 758"/>
                  <a:gd name="T68" fmla="*/ 205 w 680"/>
                  <a:gd name="T69" fmla="*/ 16 h 758"/>
                  <a:gd name="T70" fmla="*/ 213 w 680"/>
                  <a:gd name="T71" fmla="*/ 16 h 758"/>
                  <a:gd name="T72" fmla="*/ 213 w 680"/>
                  <a:gd name="T73" fmla="*/ 9 h 758"/>
                  <a:gd name="T74" fmla="*/ 230 w 680"/>
                  <a:gd name="T75" fmla="*/ 9 h 758"/>
                  <a:gd name="T76" fmla="*/ 237 w 680"/>
                  <a:gd name="T77" fmla="*/ 9 h 758"/>
                  <a:gd name="T78" fmla="*/ 245 w 680"/>
                  <a:gd name="T79" fmla="*/ 9 h 758"/>
                  <a:gd name="T80" fmla="*/ 253 w 680"/>
                  <a:gd name="T81" fmla="*/ 9 h 758"/>
                  <a:gd name="T82" fmla="*/ 260 w 680"/>
                  <a:gd name="T83" fmla="*/ 9 h 758"/>
                  <a:gd name="T84" fmla="*/ 269 w 680"/>
                  <a:gd name="T85" fmla="*/ 9 h 758"/>
                  <a:gd name="T86" fmla="*/ 277 w 680"/>
                  <a:gd name="T87" fmla="*/ 9 h 758"/>
                  <a:gd name="T88" fmla="*/ 285 w 680"/>
                  <a:gd name="T89" fmla="*/ 9 h 758"/>
                  <a:gd name="T90" fmla="*/ 292 w 680"/>
                  <a:gd name="T91" fmla="*/ 9 h 758"/>
                  <a:gd name="T92" fmla="*/ 300 w 680"/>
                  <a:gd name="T93" fmla="*/ 9 h 758"/>
                  <a:gd name="T94" fmla="*/ 308 w 680"/>
                  <a:gd name="T95" fmla="*/ 0 h 758"/>
                  <a:gd name="T96" fmla="*/ 308 w 680"/>
                  <a:gd name="T97" fmla="*/ 9 h 758"/>
                  <a:gd name="T98" fmla="*/ 316 w 680"/>
                  <a:gd name="T99" fmla="*/ 0 h 758"/>
                  <a:gd name="T100" fmla="*/ 316 w 680"/>
                  <a:gd name="T101" fmla="*/ 9 h 758"/>
                  <a:gd name="T102" fmla="*/ 316 w 680"/>
                  <a:gd name="T103" fmla="*/ 0 h 758"/>
                  <a:gd name="T104" fmla="*/ 332 w 680"/>
                  <a:gd name="T105" fmla="*/ 0 h 758"/>
                  <a:gd name="T106" fmla="*/ 340 w 680"/>
                  <a:gd name="T107" fmla="*/ 0 h 75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758">
                    <a:moveTo>
                      <a:pt x="0" y="758"/>
                    </a:moveTo>
                    <a:lnTo>
                      <a:pt x="16" y="758"/>
                    </a:lnTo>
                    <a:lnTo>
                      <a:pt x="31" y="758"/>
                    </a:lnTo>
                    <a:lnTo>
                      <a:pt x="47" y="758"/>
                    </a:lnTo>
                    <a:lnTo>
                      <a:pt x="63" y="744"/>
                    </a:lnTo>
                    <a:lnTo>
                      <a:pt x="63" y="758"/>
                    </a:lnTo>
                    <a:lnTo>
                      <a:pt x="94" y="758"/>
                    </a:lnTo>
                    <a:lnTo>
                      <a:pt x="78" y="758"/>
                    </a:lnTo>
                    <a:lnTo>
                      <a:pt x="94" y="617"/>
                    </a:lnTo>
                    <a:lnTo>
                      <a:pt x="111" y="601"/>
                    </a:lnTo>
                    <a:lnTo>
                      <a:pt x="111" y="379"/>
                    </a:lnTo>
                    <a:lnTo>
                      <a:pt x="127" y="363"/>
                    </a:lnTo>
                    <a:lnTo>
                      <a:pt x="127" y="253"/>
                    </a:lnTo>
                    <a:lnTo>
                      <a:pt x="142" y="238"/>
                    </a:lnTo>
                    <a:lnTo>
                      <a:pt x="142" y="174"/>
                    </a:lnTo>
                    <a:lnTo>
                      <a:pt x="158" y="158"/>
                    </a:lnTo>
                    <a:lnTo>
                      <a:pt x="158" y="127"/>
                    </a:lnTo>
                    <a:lnTo>
                      <a:pt x="189" y="95"/>
                    </a:lnTo>
                    <a:lnTo>
                      <a:pt x="189" y="80"/>
                    </a:lnTo>
                    <a:lnTo>
                      <a:pt x="205" y="64"/>
                    </a:lnTo>
                    <a:lnTo>
                      <a:pt x="221" y="64"/>
                    </a:lnTo>
                    <a:lnTo>
                      <a:pt x="237" y="64"/>
                    </a:lnTo>
                    <a:lnTo>
                      <a:pt x="252" y="48"/>
                    </a:lnTo>
                    <a:lnTo>
                      <a:pt x="268" y="48"/>
                    </a:lnTo>
                    <a:lnTo>
                      <a:pt x="285" y="48"/>
                    </a:lnTo>
                    <a:lnTo>
                      <a:pt x="299" y="31"/>
                    </a:lnTo>
                    <a:lnTo>
                      <a:pt x="316" y="48"/>
                    </a:lnTo>
                    <a:lnTo>
                      <a:pt x="316" y="31"/>
                    </a:lnTo>
                    <a:lnTo>
                      <a:pt x="316" y="48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31"/>
                    </a:lnTo>
                    <a:lnTo>
                      <a:pt x="426" y="31"/>
                    </a:lnTo>
                    <a:lnTo>
                      <a:pt x="426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4" y="17"/>
                    </a:lnTo>
                    <a:lnTo>
                      <a:pt x="600" y="17"/>
                    </a:lnTo>
                    <a:lnTo>
                      <a:pt x="616" y="0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31" y="17"/>
                    </a:lnTo>
                    <a:lnTo>
                      <a:pt x="631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2" name="Freeform 174">
                <a:extLst>
                  <a:ext uri="{FF2B5EF4-FFF2-40B4-BE49-F238E27FC236}">
                    <a16:creationId xmlns:a16="http://schemas.microsoft.com/office/drawing/2014/main" id="{888D38EB-4532-4B3C-9B14-4A5E448EC9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64"/>
              </a:xfrm>
              <a:custGeom>
                <a:avLst/>
                <a:gdLst>
                  <a:gd name="T0" fmla="*/ 0 w 696"/>
                  <a:gd name="T1" fmla="*/ 24 h 126"/>
                  <a:gd name="T2" fmla="*/ 0 w 696"/>
                  <a:gd name="T3" fmla="*/ 16 h 126"/>
                  <a:gd name="T4" fmla="*/ 8 w 696"/>
                  <a:gd name="T5" fmla="*/ 24 h 126"/>
                  <a:gd name="T6" fmla="*/ 8 w 696"/>
                  <a:gd name="T7" fmla="*/ 16 h 126"/>
                  <a:gd name="T8" fmla="*/ 25 w 696"/>
                  <a:gd name="T9" fmla="*/ 16 h 126"/>
                  <a:gd name="T10" fmla="*/ 32 w 696"/>
                  <a:gd name="T11" fmla="*/ 16 h 126"/>
                  <a:gd name="T12" fmla="*/ 40 w 696"/>
                  <a:gd name="T13" fmla="*/ 16 h 126"/>
                  <a:gd name="T14" fmla="*/ 48 w 696"/>
                  <a:gd name="T15" fmla="*/ 24 h 126"/>
                  <a:gd name="T16" fmla="*/ 48 w 696"/>
                  <a:gd name="T17" fmla="*/ 40 h 126"/>
                  <a:gd name="T18" fmla="*/ 56 w 696"/>
                  <a:gd name="T19" fmla="*/ 48 h 126"/>
                  <a:gd name="T20" fmla="*/ 56 w 696"/>
                  <a:gd name="T21" fmla="*/ 64 h 126"/>
                  <a:gd name="T22" fmla="*/ 64 w 696"/>
                  <a:gd name="T23" fmla="*/ 64 h 126"/>
                  <a:gd name="T24" fmla="*/ 72 w 696"/>
                  <a:gd name="T25" fmla="*/ 64 h 126"/>
                  <a:gd name="T26" fmla="*/ 80 w 696"/>
                  <a:gd name="T27" fmla="*/ 56 h 126"/>
                  <a:gd name="T28" fmla="*/ 87 w 696"/>
                  <a:gd name="T29" fmla="*/ 56 h 126"/>
                  <a:gd name="T30" fmla="*/ 95 w 696"/>
                  <a:gd name="T31" fmla="*/ 48 h 126"/>
                  <a:gd name="T32" fmla="*/ 104 w 696"/>
                  <a:gd name="T33" fmla="*/ 48 h 126"/>
                  <a:gd name="T34" fmla="*/ 111 w 696"/>
                  <a:gd name="T35" fmla="*/ 48 h 126"/>
                  <a:gd name="T36" fmla="*/ 127 w 696"/>
                  <a:gd name="T37" fmla="*/ 40 h 126"/>
                  <a:gd name="T38" fmla="*/ 119 w 696"/>
                  <a:gd name="T39" fmla="*/ 40 h 126"/>
                  <a:gd name="T40" fmla="*/ 127 w 696"/>
                  <a:gd name="T41" fmla="*/ 40 h 126"/>
                  <a:gd name="T42" fmla="*/ 135 w 696"/>
                  <a:gd name="T43" fmla="*/ 40 h 126"/>
                  <a:gd name="T44" fmla="*/ 143 w 696"/>
                  <a:gd name="T45" fmla="*/ 32 h 126"/>
                  <a:gd name="T46" fmla="*/ 143 w 696"/>
                  <a:gd name="T47" fmla="*/ 40 h 126"/>
                  <a:gd name="T48" fmla="*/ 143 w 696"/>
                  <a:gd name="T49" fmla="*/ 32 h 126"/>
                  <a:gd name="T50" fmla="*/ 151 w 696"/>
                  <a:gd name="T51" fmla="*/ 32 h 126"/>
                  <a:gd name="T52" fmla="*/ 159 w 696"/>
                  <a:gd name="T53" fmla="*/ 32 h 126"/>
                  <a:gd name="T54" fmla="*/ 166 w 696"/>
                  <a:gd name="T55" fmla="*/ 32 h 126"/>
                  <a:gd name="T56" fmla="*/ 174 w 696"/>
                  <a:gd name="T57" fmla="*/ 24 h 126"/>
                  <a:gd name="T58" fmla="*/ 182 w 696"/>
                  <a:gd name="T59" fmla="*/ 24 h 126"/>
                  <a:gd name="T60" fmla="*/ 191 w 696"/>
                  <a:gd name="T61" fmla="*/ 24 h 126"/>
                  <a:gd name="T62" fmla="*/ 198 w 696"/>
                  <a:gd name="T63" fmla="*/ 24 h 126"/>
                  <a:gd name="T64" fmla="*/ 206 w 696"/>
                  <a:gd name="T65" fmla="*/ 24 h 126"/>
                  <a:gd name="T66" fmla="*/ 214 w 696"/>
                  <a:gd name="T67" fmla="*/ 16 h 126"/>
                  <a:gd name="T68" fmla="*/ 214 w 696"/>
                  <a:gd name="T69" fmla="*/ 24 h 126"/>
                  <a:gd name="T70" fmla="*/ 214 w 696"/>
                  <a:gd name="T71" fmla="*/ 16 h 126"/>
                  <a:gd name="T72" fmla="*/ 222 w 696"/>
                  <a:gd name="T73" fmla="*/ 16 h 126"/>
                  <a:gd name="T74" fmla="*/ 230 w 696"/>
                  <a:gd name="T75" fmla="*/ 16 h 126"/>
                  <a:gd name="T76" fmla="*/ 238 w 696"/>
                  <a:gd name="T77" fmla="*/ 16 h 126"/>
                  <a:gd name="T78" fmla="*/ 246 w 696"/>
                  <a:gd name="T79" fmla="*/ 8 h 126"/>
                  <a:gd name="T80" fmla="*/ 246 w 696"/>
                  <a:gd name="T81" fmla="*/ 16 h 126"/>
                  <a:gd name="T82" fmla="*/ 246 w 696"/>
                  <a:gd name="T83" fmla="*/ 8 h 126"/>
                  <a:gd name="T84" fmla="*/ 253 w 696"/>
                  <a:gd name="T85" fmla="*/ 8 h 126"/>
                  <a:gd name="T86" fmla="*/ 261 w 696"/>
                  <a:gd name="T87" fmla="*/ 8 h 126"/>
                  <a:gd name="T88" fmla="*/ 269 w 696"/>
                  <a:gd name="T89" fmla="*/ 8 h 126"/>
                  <a:gd name="T90" fmla="*/ 277 w 696"/>
                  <a:gd name="T91" fmla="*/ 8 h 126"/>
                  <a:gd name="T92" fmla="*/ 285 w 696"/>
                  <a:gd name="T93" fmla="*/ 8 h 126"/>
                  <a:gd name="T94" fmla="*/ 293 w 696"/>
                  <a:gd name="T95" fmla="*/ 8 h 126"/>
                  <a:gd name="T96" fmla="*/ 301 w 696"/>
                  <a:gd name="T97" fmla="*/ 0 h 126"/>
                  <a:gd name="T98" fmla="*/ 317 w 696"/>
                  <a:gd name="T99" fmla="*/ 0 h 126"/>
                  <a:gd name="T100" fmla="*/ 325 w 696"/>
                  <a:gd name="T101" fmla="*/ 0 h 126"/>
                  <a:gd name="T102" fmla="*/ 332 w 696"/>
                  <a:gd name="T103" fmla="*/ 0 h 126"/>
                  <a:gd name="T104" fmla="*/ 340 w 696"/>
                  <a:gd name="T105" fmla="*/ 0 h 126"/>
                  <a:gd name="T106" fmla="*/ 348 w 696"/>
                  <a:gd name="T107" fmla="*/ 0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126">
                    <a:moveTo>
                      <a:pt x="0" y="47"/>
                    </a:moveTo>
                    <a:lnTo>
                      <a:pt x="0" y="32"/>
                    </a:lnTo>
                    <a:lnTo>
                      <a:pt x="16" y="47"/>
                    </a:lnTo>
                    <a:lnTo>
                      <a:pt x="16" y="32"/>
                    </a:lnTo>
                    <a:lnTo>
                      <a:pt x="49" y="32"/>
                    </a:lnTo>
                    <a:lnTo>
                      <a:pt x="64" y="32"/>
                    </a:lnTo>
                    <a:lnTo>
                      <a:pt x="80" y="32"/>
                    </a:lnTo>
                    <a:lnTo>
                      <a:pt x="96" y="47"/>
                    </a:lnTo>
                    <a:lnTo>
                      <a:pt x="96" y="79"/>
                    </a:lnTo>
                    <a:lnTo>
                      <a:pt x="111" y="94"/>
                    </a:lnTo>
                    <a:lnTo>
                      <a:pt x="111" y="126"/>
                    </a:lnTo>
                    <a:lnTo>
                      <a:pt x="127" y="126"/>
                    </a:lnTo>
                    <a:lnTo>
                      <a:pt x="143" y="126"/>
                    </a:lnTo>
                    <a:lnTo>
                      <a:pt x="159" y="110"/>
                    </a:lnTo>
                    <a:lnTo>
                      <a:pt x="174" y="110"/>
                    </a:lnTo>
                    <a:lnTo>
                      <a:pt x="190" y="94"/>
                    </a:lnTo>
                    <a:lnTo>
                      <a:pt x="207" y="94"/>
                    </a:lnTo>
                    <a:lnTo>
                      <a:pt x="221" y="94"/>
                    </a:lnTo>
                    <a:lnTo>
                      <a:pt x="254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70" y="79"/>
                    </a:lnTo>
                    <a:lnTo>
                      <a:pt x="285" y="63"/>
                    </a:lnTo>
                    <a:lnTo>
                      <a:pt x="285" y="79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2" y="47"/>
                    </a:lnTo>
                    <a:lnTo>
                      <a:pt x="428" y="32"/>
                    </a:lnTo>
                    <a:lnTo>
                      <a:pt x="428" y="47"/>
                    </a:lnTo>
                    <a:lnTo>
                      <a:pt x="428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16"/>
                    </a:lnTo>
                    <a:lnTo>
                      <a:pt x="491" y="32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3" name="Freeform 175">
                <a:extLst>
                  <a:ext uri="{FF2B5EF4-FFF2-40B4-BE49-F238E27FC236}">
                    <a16:creationId xmlns:a16="http://schemas.microsoft.com/office/drawing/2014/main" id="{325A18BB-F9BC-4C48-A1D5-CAB4888515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61"/>
                <a:ext cx="339" cy="79"/>
              </a:xfrm>
              <a:custGeom>
                <a:avLst/>
                <a:gdLst>
                  <a:gd name="T0" fmla="*/ 0 w 678"/>
                  <a:gd name="T1" fmla="*/ 0 h 157"/>
                  <a:gd name="T2" fmla="*/ 8 w 678"/>
                  <a:gd name="T3" fmla="*/ 0 h 157"/>
                  <a:gd name="T4" fmla="*/ 16 w 678"/>
                  <a:gd name="T5" fmla="*/ 0 h 157"/>
                  <a:gd name="T6" fmla="*/ 24 w 678"/>
                  <a:gd name="T7" fmla="*/ 0 h 157"/>
                  <a:gd name="T8" fmla="*/ 32 w 678"/>
                  <a:gd name="T9" fmla="*/ 0 h 157"/>
                  <a:gd name="T10" fmla="*/ 39 w 678"/>
                  <a:gd name="T11" fmla="*/ 7 h 157"/>
                  <a:gd name="T12" fmla="*/ 39 w 678"/>
                  <a:gd name="T13" fmla="*/ 16 h 157"/>
                  <a:gd name="T14" fmla="*/ 47 w 678"/>
                  <a:gd name="T15" fmla="*/ 24 h 157"/>
                  <a:gd name="T16" fmla="*/ 47 w 678"/>
                  <a:gd name="T17" fmla="*/ 63 h 157"/>
                  <a:gd name="T18" fmla="*/ 63 w 678"/>
                  <a:gd name="T19" fmla="*/ 79 h 157"/>
                  <a:gd name="T20" fmla="*/ 56 w 678"/>
                  <a:gd name="T21" fmla="*/ 79 h 157"/>
                  <a:gd name="T22" fmla="*/ 63 w 678"/>
                  <a:gd name="T23" fmla="*/ 79 h 157"/>
                  <a:gd name="T24" fmla="*/ 71 w 678"/>
                  <a:gd name="T25" fmla="*/ 79 h 157"/>
                  <a:gd name="T26" fmla="*/ 79 w 678"/>
                  <a:gd name="T27" fmla="*/ 71 h 157"/>
                  <a:gd name="T28" fmla="*/ 87 w 678"/>
                  <a:gd name="T29" fmla="*/ 63 h 157"/>
                  <a:gd name="T30" fmla="*/ 95 w 678"/>
                  <a:gd name="T31" fmla="*/ 63 h 157"/>
                  <a:gd name="T32" fmla="*/ 111 w 678"/>
                  <a:gd name="T33" fmla="*/ 63 h 157"/>
                  <a:gd name="T34" fmla="*/ 103 w 678"/>
                  <a:gd name="T35" fmla="*/ 63 h 157"/>
                  <a:gd name="T36" fmla="*/ 111 w 678"/>
                  <a:gd name="T37" fmla="*/ 55 h 157"/>
                  <a:gd name="T38" fmla="*/ 118 w 678"/>
                  <a:gd name="T39" fmla="*/ 55 h 157"/>
                  <a:gd name="T40" fmla="*/ 126 w 678"/>
                  <a:gd name="T41" fmla="*/ 47 h 157"/>
                  <a:gd name="T42" fmla="*/ 134 w 678"/>
                  <a:gd name="T43" fmla="*/ 47 h 157"/>
                  <a:gd name="T44" fmla="*/ 143 w 678"/>
                  <a:gd name="T45" fmla="*/ 47 h 157"/>
                  <a:gd name="T46" fmla="*/ 150 w 678"/>
                  <a:gd name="T47" fmla="*/ 39 h 157"/>
                  <a:gd name="T48" fmla="*/ 158 w 678"/>
                  <a:gd name="T49" fmla="*/ 39 h 157"/>
                  <a:gd name="T50" fmla="*/ 166 w 678"/>
                  <a:gd name="T51" fmla="*/ 39 h 157"/>
                  <a:gd name="T52" fmla="*/ 174 w 678"/>
                  <a:gd name="T53" fmla="*/ 31 h 157"/>
                  <a:gd name="T54" fmla="*/ 174 w 678"/>
                  <a:gd name="T55" fmla="*/ 39 h 157"/>
                  <a:gd name="T56" fmla="*/ 190 w 678"/>
                  <a:gd name="T57" fmla="*/ 31 h 157"/>
                  <a:gd name="T58" fmla="*/ 198 w 678"/>
                  <a:gd name="T59" fmla="*/ 31 h 157"/>
                  <a:gd name="T60" fmla="*/ 205 w 678"/>
                  <a:gd name="T61" fmla="*/ 24 h 157"/>
                  <a:gd name="T62" fmla="*/ 205 w 678"/>
                  <a:gd name="T63" fmla="*/ 31 h 157"/>
                  <a:gd name="T64" fmla="*/ 213 w 678"/>
                  <a:gd name="T65" fmla="*/ 24 h 157"/>
                  <a:gd name="T66" fmla="*/ 221 w 678"/>
                  <a:gd name="T67" fmla="*/ 24 h 157"/>
                  <a:gd name="T68" fmla="*/ 229 w 678"/>
                  <a:gd name="T69" fmla="*/ 24 h 157"/>
                  <a:gd name="T70" fmla="*/ 237 w 678"/>
                  <a:gd name="T71" fmla="*/ 16 h 157"/>
                  <a:gd name="T72" fmla="*/ 237 w 678"/>
                  <a:gd name="T73" fmla="*/ 24 h 157"/>
                  <a:gd name="T74" fmla="*/ 237 w 678"/>
                  <a:gd name="T75" fmla="*/ 16 h 157"/>
                  <a:gd name="T76" fmla="*/ 245 w 678"/>
                  <a:gd name="T77" fmla="*/ 16 h 157"/>
                  <a:gd name="T78" fmla="*/ 253 w 678"/>
                  <a:gd name="T79" fmla="*/ 16 h 157"/>
                  <a:gd name="T80" fmla="*/ 261 w 678"/>
                  <a:gd name="T81" fmla="*/ 16 h 157"/>
                  <a:gd name="T82" fmla="*/ 269 w 678"/>
                  <a:gd name="T83" fmla="*/ 16 h 157"/>
                  <a:gd name="T84" fmla="*/ 277 w 678"/>
                  <a:gd name="T85" fmla="*/ 7 h 157"/>
                  <a:gd name="T86" fmla="*/ 284 w 678"/>
                  <a:gd name="T87" fmla="*/ 7 h 157"/>
                  <a:gd name="T88" fmla="*/ 292 w 678"/>
                  <a:gd name="T89" fmla="*/ 7 h 157"/>
                  <a:gd name="T90" fmla="*/ 300 w 678"/>
                  <a:gd name="T91" fmla="*/ 7 h 157"/>
                  <a:gd name="T92" fmla="*/ 308 w 678"/>
                  <a:gd name="T93" fmla="*/ 0 h 157"/>
                  <a:gd name="T94" fmla="*/ 308 w 678"/>
                  <a:gd name="T95" fmla="*/ 7 h 157"/>
                  <a:gd name="T96" fmla="*/ 308 w 678"/>
                  <a:gd name="T97" fmla="*/ 0 h 157"/>
                  <a:gd name="T98" fmla="*/ 316 w 678"/>
                  <a:gd name="T99" fmla="*/ 0 h 157"/>
                  <a:gd name="T100" fmla="*/ 324 w 678"/>
                  <a:gd name="T101" fmla="*/ 0 h 157"/>
                  <a:gd name="T102" fmla="*/ 332 w 678"/>
                  <a:gd name="T103" fmla="*/ 0 h 157"/>
                  <a:gd name="T104" fmla="*/ 339 w 678"/>
                  <a:gd name="T105" fmla="*/ 0 h 15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78" h="15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94" y="125"/>
                    </a:lnTo>
                    <a:lnTo>
                      <a:pt x="125" y="157"/>
                    </a:lnTo>
                    <a:lnTo>
                      <a:pt x="111" y="157"/>
                    </a:lnTo>
                    <a:lnTo>
                      <a:pt x="125" y="157"/>
                    </a:lnTo>
                    <a:lnTo>
                      <a:pt x="142" y="157"/>
                    </a:lnTo>
                    <a:lnTo>
                      <a:pt x="158" y="141"/>
                    </a:lnTo>
                    <a:lnTo>
                      <a:pt x="174" y="125"/>
                    </a:lnTo>
                    <a:lnTo>
                      <a:pt x="189" y="125"/>
                    </a:lnTo>
                    <a:lnTo>
                      <a:pt x="221" y="125"/>
                    </a:lnTo>
                    <a:lnTo>
                      <a:pt x="205" y="125"/>
                    </a:lnTo>
                    <a:lnTo>
                      <a:pt x="221" y="110"/>
                    </a:lnTo>
                    <a:lnTo>
                      <a:pt x="236" y="110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62"/>
                    </a:lnTo>
                    <a:lnTo>
                      <a:pt x="347" y="78"/>
                    </a:lnTo>
                    <a:lnTo>
                      <a:pt x="379" y="62"/>
                    </a:lnTo>
                    <a:lnTo>
                      <a:pt x="395" y="62"/>
                    </a:lnTo>
                    <a:lnTo>
                      <a:pt x="410" y="47"/>
                    </a:lnTo>
                    <a:lnTo>
                      <a:pt x="410" y="62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57" y="47"/>
                    </a:lnTo>
                    <a:lnTo>
                      <a:pt x="473" y="31"/>
                    </a:lnTo>
                    <a:lnTo>
                      <a:pt x="473" y="47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14"/>
                    </a:lnTo>
                    <a:lnTo>
                      <a:pt x="568" y="14"/>
                    </a:lnTo>
                    <a:lnTo>
                      <a:pt x="584" y="14"/>
                    </a:lnTo>
                    <a:lnTo>
                      <a:pt x="600" y="14"/>
                    </a:lnTo>
                    <a:lnTo>
                      <a:pt x="616" y="0"/>
                    </a:lnTo>
                    <a:lnTo>
                      <a:pt x="616" y="14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4" name="Freeform 176">
                <a:extLst>
                  <a:ext uri="{FF2B5EF4-FFF2-40B4-BE49-F238E27FC236}">
                    <a16:creationId xmlns:a16="http://schemas.microsoft.com/office/drawing/2014/main" id="{E00139E6-928E-4B1B-8C70-B7B06710FD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7"/>
              </a:xfrm>
              <a:custGeom>
                <a:avLst/>
                <a:gdLst>
                  <a:gd name="T0" fmla="*/ 0 w 682"/>
                  <a:gd name="T1" fmla="*/ 127 h 253"/>
                  <a:gd name="T2" fmla="*/ 9 w 682"/>
                  <a:gd name="T3" fmla="*/ 127 h 253"/>
                  <a:gd name="T4" fmla="*/ 16 w 682"/>
                  <a:gd name="T5" fmla="*/ 127 h 253"/>
                  <a:gd name="T6" fmla="*/ 24 w 682"/>
                  <a:gd name="T7" fmla="*/ 127 h 253"/>
                  <a:gd name="T8" fmla="*/ 32 w 682"/>
                  <a:gd name="T9" fmla="*/ 127 h 253"/>
                  <a:gd name="T10" fmla="*/ 40 w 682"/>
                  <a:gd name="T11" fmla="*/ 119 h 253"/>
                  <a:gd name="T12" fmla="*/ 40 w 682"/>
                  <a:gd name="T13" fmla="*/ 111 h 253"/>
                  <a:gd name="T14" fmla="*/ 48 w 682"/>
                  <a:gd name="T15" fmla="*/ 87 h 253"/>
                  <a:gd name="T16" fmla="*/ 48 w 682"/>
                  <a:gd name="T17" fmla="*/ 9 h 253"/>
                  <a:gd name="T18" fmla="*/ 55 w 682"/>
                  <a:gd name="T19" fmla="*/ 0 h 253"/>
                  <a:gd name="T20" fmla="*/ 64 w 682"/>
                  <a:gd name="T21" fmla="*/ 9 h 253"/>
                  <a:gd name="T22" fmla="*/ 71 w 682"/>
                  <a:gd name="T23" fmla="*/ 16 h 253"/>
                  <a:gd name="T24" fmla="*/ 79 w 682"/>
                  <a:gd name="T25" fmla="*/ 16 h 253"/>
                  <a:gd name="T26" fmla="*/ 87 w 682"/>
                  <a:gd name="T27" fmla="*/ 24 h 253"/>
                  <a:gd name="T28" fmla="*/ 95 w 682"/>
                  <a:gd name="T29" fmla="*/ 24 h 253"/>
                  <a:gd name="T30" fmla="*/ 103 w 682"/>
                  <a:gd name="T31" fmla="*/ 32 h 253"/>
                  <a:gd name="T32" fmla="*/ 103 w 682"/>
                  <a:gd name="T33" fmla="*/ 24 h 253"/>
                  <a:gd name="T34" fmla="*/ 103 w 682"/>
                  <a:gd name="T35" fmla="*/ 32 h 253"/>
                  <a:gd name="T36" fmla="*/ 111 w 682"/>
                  <a:gd name="T37" fmla="*/ 32 h 253"/>
                  <a:gd name="T38" fmla="*/ 119 w 682"/>
                  <a:gd name="T39" fmla="*/ 32 h 253"/>
                  <a:gd name="T40" fmla="*/ 127 w 682"/>
                  <a:gd name="T41" fmla="*/ 32 h 253"/>
                  <a:gd name="T42" fmla="*/ 134 w 682"/>
                  <a:gd name="T43" fmla="*/ 40 h 253"/>
                  <a:gd name="T44" fmla="*/ 134 w 682"/>
                  <a:gd name="T45" fmla="*/ 32 h 253"/>
                  <a:gd name="T46" fmla="*/ 142 w 682"/>
                  <a:gd name="T47" fmla="*/ 40 h 253"/>
                  <a:gd name="T48" fmla="*/ 150 w 682"/>
                  <a:gd name="T49" fmla="*/ 40 h 253"/>
                  <a:gd name="T50" fmla="*/ 158 w 682"/>
                  <a:gd name="T51" fmla="*/ 40 h 253"/>
                  <a:gd name="T52" fmla="*/ 166 w 682"/>
                  <a:gd name="T53" fmla="*/ 40 h 253"/>
                  <a:gd name="T54" fmla="*/ 174 w 682"/>
                  <a:gd name="T55" fmla="*/ 40 h 253"/>
                  <a:gd name="T56" fmla="*/ 182 w 682"/>
                  <a:gd name="T57" fmla="*/ 40 h 253"/>
                  <a:gd name="T58" fmla="*/ 189 w 682"/>
                  <a:gd name="T59" fmla="*/ 40 h 253"/>
                  <a:gd name="T60" fmla="*/ 197 w 682"/>
                  <a:gd name="T61" fmla="*/ 40 h 253"/>
                  <a:gd name="T62" fmla="*/ 197 w 682"/>
                  <a:gd name="T63" fmla="*/ 48 h 253"/>
                  <a:gd name="T64" fmla="*/ 197 w 682"/>
                  <a:gd name="T65" fmla="*/ 40 h 253"/>
                  <a:gd name="T66" fmla="*/ 205 w 682"/>
                  <a:gd name="T67" fmla="*/ 48 h 253"/>
                  <a:gd name="T68" fmla="*/ 205 w 682"/>
                  <a:gd name="T69" fmla="*/ 40 h 253"/>
                  <a:gd name="T70" fmla="*/ 213 w 682"/>
                  <a:gd name="T71" fmla="*/ 48 h 253"/>
                  <a:gd name="T72" fmla="*/ 213 w 682"/>
                  <a:gd name="T73" fmla="*/ 40 h 253"/>
                  <a:gd name="T74" fmla="*/ 221 w 682"/>
                  <a:gd name="T75" fmla="*/ 48 h 253"/>
                  <a:gd name="T76" fmla="*/ 229 w 682"/>
                  <a:gd name="T77" fmla="*/ 48 h 253"/>
                  <a:gd name="T78" fmla="*/ 237 w 682"/>
                  <a:gd name="T79" fmla="*/ 48 h 253"/>
                  <a:gd name="T80" fmla="*/ 244 w 682"/>
                  <a:gd name="T81" fmla="*/ 48 h 253"/>
                  <a:gd name="T82" fmla="*/ 252 w 682"/>
                  <a:gd name="T83" fmla="*/ 48 h 253"/>
                  <a:gd name="T84" fmla="*/ 260 w 682"/>
                  <a:gd name="T85" fmla="*/ 48 h 253"/>
                  <a:gd name="T86" fmla="*/ 269 w 682"/>
                  <a:gd name="T87" fmla="*/ 48 h 253"/>
                  <a:gd name="T88" fmla="*/ 276 w 682"/>
                  <a:gd name="T89" fmla="*/ 48 h 253"/>
                  <a:gd name="T90" fmla="*/ 285 w 682"/>
                  <a:gd name="T91" fmla="*/ 48 h 253"/>
                  <a:gd name="T92" fmla="*/ 292 w 682"/>
                  <a:gd name="T93" fmla="*/ 48 h 253"/>
                  <a:gd name="T94" fmla="*/ 299 w 682"/>
                  <a:gd name="T95" fmla="*/ 48 h 253"/>
                  <a:gd name="T96" fmla="*/ 308 w 682"/>
                  <a:gd name="T97" fmla="*/ 48 h 253"/>
                  <a:gd name="T98" fmla="*/ 316 w 682"/>
                  <a:gd name="T99" fmla="*/ 48 h 253"/>
                  <a:gd name="T100" fmla="*/ 324 w 682"/>
                  <a:gd name="T101" fmla="*/ 48 h 253"/>
                  <a:gd name="T102" fmla="*/ 331 w 682"/>
                  <a:gd name="T103" fmla="*/ 48 h 253"/>
                  <a:gd name="T104" fmla="*/ 340 w 682"/>
                  <a:gd name="T105" fmla="*/ 48 h 2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53">
                    <a:moveTo>
                      <a:pt x="0" y="253"/>
                    </a:moveTo>
                    <a:lnTo>
                      <a:pt x="18" y="253"/>
                    </a:lnTo>
                    <a:lnTo>
                      <a:pt x="33" y="253"/>
                    </a:lnTo>
                    <a:lnTo>
                      <a:pt x="48" y="253"/>
                    </a:lnTo>
                    <a:lnTo>
                      <a:pt x="64" y="253"/>
                    </a:lnTo>
                    <a:lnTo>
                      <a:pt x="80" y="238"/>
                    </a:lnTo>
                    <a:lnTo>
                      <a:pt x="80" y="221"/>
                    </a:lnTo>
                    <a:lnTo>
                      <a:pt x="96" y="174"/>
                    </a:lnTo>
                    <a:lnTo>
                      <a:pt x="96" y="17"/>
                    </a:lnTo>
                    <a:lnTo>
                      <a:pt x="111" y="0"/>
                    </a:lnTo>
                    <a:lnTo>
                      <a:pt x="129" y="17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7" y="63"/>
                    </a:lnTo>
                    <a:lnTo>
                      <a:pt x="207" y="47"/>
                    </a:lnTo>
                    <a:lnTo>
                      <a:pt x="207" y="63"/>
                    </a:lnTo>
                    <a:lnTo>
                      <a:pt x="222" y="63"/>
                    </a:lnTo>
                    <a:lnTo>
                      <a:pt x="239" y="63"/>
                    </a:lnTo>
                    <a:lnTo>
                      <a:pt x="254" y="63"/>
                    </a:lnTo>
                    <a:lnTo>
                      <a:pt x="269" y="79"/>
                    </a:lnTo>
                    <a:lnTo>
                      <a:pt x="269" y="63"/>
                    </a:lnTo>
                    <a:lnTo>
                      <a:pt x="285" y="79"/>
                    </a:lnTo>
                    <a:lnTo>
                      <a:pt x="301" y="79"/>
                    </a:lnTo>
                    <a:lnTo>
                      <a:pt x="317" y="79"/>
                    </a:lnTo>
                    <a:lnTo>
                      <a:pt x="332" y="79"/>
                    </a:lnTo>
                    <a:lnTo>
                      <a:pt x="350" y="79"/>
                    </a:lnTo>
                    <a:lnTo>
                      <a:pt x="365" y="79"/>
                    </a:lnTo>
                    <a:lnTo>
                      <a:pt x="379" y="79"/>
                    </a:lnTo>
                    <a:lnTo>
                      <a:pt x="396" y="79"/>
                    </a:lnTo>
                    <a:lnTo>
                      <a:pt x="396" y="95"/>
                    </a:lnTo>
                    <a:lnTo>
                      <a:pt x="396" y="79"/>
                    </a:lnTo>
                    <a:lnTo>
                      <a:pt x="412" y="95"/>
                    </a:lnTo>
                    <a:lnTo>
                      <a:pt x="412" y="79"/>
                    </a:lnTo>
                    <a:lnTo>
                      <a:pt x="428" y="95"/>
                    </a:lnTo>
                    <a:lnTo>
                      <a:pt x="428" y="79"/>
                    </a:lnTo>
                    <a:lnTo>
                      <a:pt x="443" y="95"/>
                    </a:lnTo>
                    <a:lnTo>
                      <a:pt x="460" y="95"/>
                    </a:lnTo>
                    <a:lnTo>
                      <a:pt x="475" y="95"/>
                    </a:lnTo>
                    <a:lnTo>
                      <a:pt x="490" y="95"/>
                    </a:lnTo>
                    <a:lnTo>
                      <a:pt x="506" y="95"/>
                    </a:lnTo>
                    <a:lnTo>
                      <a:pt x="522" y="95"/>
                    </a:lnTo>
                    <a:lnTo>
                      <a:pt x="539" y="95"/>
                    </a:lnTo>
                    <a:lnTo>
                      <a:pt x="553" y="95"/>
                    </a:lnTo>
                    <a:lnTo>
                      <a:pt x="571" y="95"/>
                    </a:lnTo>
                    <a:lnTo>
                      <a:pt x="586" y="95"/>
                    </a:lnTo>
                    <a:lnTo>
                      <a:pt x="600" y="95"/>
                    </a:lnTo>
                    <a:lnTo>
                      <a:pt x="617" y="95"/>
                    </a:lnTo>
                    <a:lnTo>
                      <a:pt x="633" y="95"/>
                    </a:lnTo>
                    <a:lnTo>
                      <a:pt x="649" y="95"/>
                    </a:lnTo>
                    <a:lnTo>
                      <a:pt x="664" y="95"/>
                    </a:lnTo>
                    <a:lnTo>
                      <a:pt x="682" y="95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5" name="Freeform 177">
                <a:extLst>
                  <a:ext uri="{FF2B5EF4-FFF2-40B4-BE49-F238E27FC236}">
                    <a16:creationId xmlns:a16="http://schemas.microsoft.com/office/drawing/2014/main" id="{57345037-9167-4263-851D-6AE0658458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02"/>
                <a:ext cx="339" cy="292"/>
              </a:xfrm>
              <a:custGeom>
                <a:avLst/>
                <a:gdLst>
                  <a:gd name="T0" fmla="*/ 0 w 680"/>
                  <a:gd name="T1" fmla="*/ 16 h 584"/>
                  <a:gd name="T2" fmla="*/ 0 w 680"/>
                  <a:gd name="T3" fmla="*/ 9 h 584"/>
                  <a:gd name="T4" fmla="*/ 0 w 680"/>
                  <a:gd name="T5" fmla="*/ 16 h 584"/>
                  <a:gd name="T6" fmla="*/ 8 w 680"/>
                  <a:gd name="T7" fmla="*/ 16 h 584"/>
                  <a:gd name="T8" fmla="*/ 15 w 680"/>
                  <a:gd name="T9" fmla="*/ 16 h 584"/>
                  <a:gd name="T10" fmla="*/ 24 w 680"/>
                  <a:gd name="T11" fmla="*/ 16 h 584"/>
                  <a:gd name="T12" fmla="*/ 31 w 680"/>
                  <a:gd name="T13" fmla="*/ 16 h 584"/>
                  <a:gd name="T14" fmla="*/ 39 w 680"/>
                  <a:gd name="T15" fmla="*/ 25 h 584"/>
                  <a:gd name="T16" fmla="*/ 39 w 680"/>
                  <a:gd name="T17" fmla="*/ 16 h 584"/>
                  <a:gd name="T18" fmla="*/ 47 w 680"/>
                  <a:gd name="T19" fmla="*/ 9 h 584"/>
                  <a:gd name="T20" fmla="*/ 47 w 680"/>
                  <a:gd name="T21" fmla="*/ 0 h 584"/>
                  <a:gd name="T22" fmla="*/ 47 w 680"/>
                  <a:gd name="T23" fmla="*/ 32 h 584"/>
                  <a:gd name="T24" fmla="*/ 55 w 680"/>
                  <a:gd name="T25" fmla="*/ 40 h 584"/>
                  <a:gd name="T26" fmla="*/ 55 w 680"/>
                  <a:gd name="T27" fmla="*/ 87 h 584"/>
                  <a:gd name="T28" fmla="*/ 63 w 680"/>
                  <a:gd name="T29" fmla="*/ 95 h 584"/>
                  <a:gd name="T30" fmla="*/ 63 w 680"/>
                  <a:gd name="T31" fmla="*/ 127 h 584"/>
                  <a:gd name="T32" fmla="*/ 71 w 680"/>
                  <a:gd name="T33" fmla="*/ 135 h 584"/>
                  <a:gd name="T34" fmla="*/ 71 w 680"/>
                  <a:gd name="T35" fmla="*/ 158 h 584"/>
                  <a:gd name="T36" fmla="*/ 79 w 680"/>
                  <a:gd name="T37" fmla="*/ 166 h 584"/>
                  <a:gd name="T38" fmla="*/ 79 w 680"/>
                  <a:gd name="T39" fmla="*/ 182 h 584"/>
                  <a:gd name="T40" fmla="*/ 94 w 680"/>
                  <a:gd name="T41" fmla="*/ 198 h 584"/>
                  <a:gd name="T42" fmla="*/ 94 w 680"/>
                  <a:gd name="T43" fmla="*/ 214 h 584"/>
                  <a:gd name="T44" fmla="*/ 102 w 680"/>
                  <a:gd name="T45" fmla="*/ 222 h 584"/>
                  <a:gd name="T46" fmla="*/ 110 w 680"/>
                  <a:gd name="T47" fmla="*/ 230 h 584"/>
                  <a:gd name="T48" fmla="*/ 118 w 680"/>
                  <a:gd name="T49" fmla="*/ 237 h 584"/>
                  <a:gd name="T50" fmla="*/ 126 w 680"/>
                  <a:gd name="T51" fmla="*/ 237 h 584"/>
                  <a:gd name="T52" fmla="*/ 135 w 680"/>
                  <a:gd name="T53" fmla="*/ 246 h 584"/>
                  <a:gd name="T54" fmla="*/ 135 w 680"/>
                  <a:gd name="T55" fmla="*/ 237 h 584"/>
                  <a:gd name="T56" fmla="*/ 135 w 680"/>
                  <a:gd name="T57" fmla="*/ 246 h 584"/>
                  <a:gd name="T58" fmla="*/ 142 w 680"/>
                  <a:gd name="T59" fmla="*/ 246 h 584"/>
                  <a:gd name="T60" fmla="*/ 149 w 680"/>
                  <a:gd name="T61" fmla="*/ 246 h 584"/>
                  <a:gd name="T62" fmla="*/ 158 w 680"/>
                  <a:gd name="T63" fmla="*/ 253 h 584"/>
                  <a:gd name="T64" fmla="*/ 166 w 680"/>
                  <a:gd name="T65" fmla="*/ 253 h 584"/>
                  <a:gd name="T66" fmla="*/ 173 w 680"/>
                  <a:gd name="T67" fmla="*/ 253 h 584"/>
                  <a:gd name="T68" fmla="*/ 181 w 680"/>
                  <a:gd name="T69" fmla="*/ 261 h 584"/>
                  <a:gd name="T70" fmla="*/ 189 w 680"/>
                  <a:gd name="T71" fmla="*/ 261 h 584"/>
                  <a:gd name="T72" fmla="*/ 197 w 680"/>
                  <a:gd name="T73" fmla="*/ 261 h 584"/>
                  <a:gd name="T74" fmla="*/ 204 w 680"/>
                  <a:gd name="T75" fmla="*/ 269 h 584"/>
                  <a:gd name="T76" fmla="*/ 220 w 680"/>
                  <a:gd name="T77" fmla="*/ 269 h 584"/>
                  <a:gd name="T78" fmla="*/ 229 w 680"/>
                  <a:gd name="T79" fmla="*/ 269 h 584"/>
                  <a:gd name="T80" fmla="*/ 236 w 680"/>
                  <a:gd name="T81" fmla="*/ 269 h 584"/>
                  <a:gd name="T82" fmla="*/ 245 w 680"/>
                  <a:gd name="T83" fmla="*/ 277 h 584"/>
                  <a:gd name="T84" fmla="*/ 245 w 680"/>
                  <a:gd name="T85" fmla="*/ 269 h 584"/>
                  <a:gd name="T86" fmla="*/ 252 w 680"/>
                  <a:gd name="T87" fmla="*/ 277 h 584"/>
                  <a:gd name="T88" fmla="*/ 252 w 680"/>
                  <a:gd name="T89" fmla="*/ 269 h 584"/>
                  <a:gd name="T90" fmla="*/ 252 w 680"/>
                  <a:gd name="T91" fmla="*/ 277 h 584"/>
                  <a:gd name="T92" fmla="*/ 260 w 680"/>
                  <a:gd name="T93" fmla="*/ 277 h 584"/>
                  <a:gd name="T94" fmla="*/ 268 w 680"/>
                  <a:gd name="T95" fmla="*/ 277 h 584"/>
                  <a:gd name="T96" fmla="*/ 276 w 680"/>
                  <a:gd name="T97" fmla="*/ 277 h 584"/>
                  <a:gd name="T98" fmla="*/ 284 w 680"/>
                  <a:gd name="T99" fmla="*/ 285 h 584"/>
                  <a:gd name="T100" fmla="*/ 300 w 680"/>
                  <a:gd name="T101" fmla="*/ 285 h 584"/>
                  <a:gd name="T102" fmla="*/ 291 w 680"/>
                  <a:gd name="T103" fmla="*/ 285 h 584"/>
                  <a:gd name="T104" fmla="*/ 300 w 680"/>
                  <a:gd name="T105" fmla="*/ 285 h 584"/>
                  <a:gd name="T106" fmla="*/ 307 w 680"/>
                  <a:gd name="T107" fmla="*/ 285 h 584"/>
                  <a:gd name="T108" fmla="*/ 315 w 680"/>
                  <a:gd name="T109" fmla="*/ 285 h 584"/>
                  <a:gd name="T110" fmla="*/ 323 w 680"/>
                  <a:gd name="T111" fmla="*/ 285 h 584"/>
                  <a:gd name="T112" fmla="*/ 331 w 680"/>
                  <a:gd name="T113" fmla="*/ 285 h 584"/>
                  <a:gd name="T114" fmla="*/ 339 w 680"/>
                  <a:gd name="T115" fmla="*/ 292 h 584"/>
                  <a:gd name="T116" fmla="*/ 339 w 680"/>
                  <a:gd name="T117" fmla="*/ 285 h 58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0" h="584">
                    <a:moveTo>
                      <a:pt x="0" y="31"/>
                    </a:moveTo>
                    <a:lnTo>
                      <a:pt x="0" y="17"/>
                    </a:lnTo>
                    <a:lnTo>
                      <a:pt x="0" y="31"/>
                    </a:lnTo>
                    <a:lnTo>
                      <a:pt x="16" y="31"/>
                    </a:lnTo>
                    <a:lnTo>
                      <a:pt x="31" y="31"/>
                    </a:lnTo>
                    <a:lnTo>
                      <a:pt x="49" y="31"/>
                    </a:lnTo>
                    <a:lnTo>
                      <a:pt x="63" y="31"/>
                    </a:lnTo>
                    <a:lnTo>
                      <a:pt x="78" y="49"/>
                    </a:lnTo>
                    <a:lnTo>
                      <a:pt x="78" y="31"/>
                    </a:lnTo>
                    <a:lnTo>
                      <a:pt x="94" y="17"/>
                    </a:lnTo>
                    <a:lnTo>
                      <a:pt x="94" y="0"/>
                    </a:lnTo>
                    <a:lnTo>
                      <a:pt x="94" y="64"/>
                    </a:lnTo>
                    <a:lnTo>
                      <a:pt x="111" y="79"/>
                    </a:lnTo>
                    <a:lnTo>
                      <a:pt x="111" y="174"/>
                    </a:lnTo>
                    <a:lnTo>
                      <a:pt x="127" y="189"/>
                    </a:lnTo>
                    <a:lnTo>
                      <a:pt x="127" y="253"/>
                    </a:lnTo>
                    <a:lnTo>
                      <a:pt x="142" y="270"/>
                    </a:lnTo>
                    <a:lnTo>
                      <a:pt x="142" y="316"/>
                    </a:lnTo>
                    <a:lnTo>
                      <a:pt x="159" y="332"/>
                    </a:lnTo>
                    <a:lnTo>
                      <a:pt x="159" y="363"/>
                    </a:lnTo>
                    <a:lnTo>
                      <a:pt x="189" y="396"/>
                    </a:lnTo>
                    <a:lnTo>
                      <a:pt x="189" y="427"/>
                    </a:lnTo>
                    <a:lnTo>
                      <a:pt x="205" y="443"/>
                    </a:lnTo>
                    <a:lnTo>
                      <a:pt x="221" y="459"/>
                    </a:lnTo>
                    <a:lnTo>
                      <a:pt x="237" y="474"/>
                    </a:lnTo>
                    <a:lnTo>
                      <a:pt x="252" y="474"/>
                    </a:lnTo>
                    <a:lnTo>
                      <a:pt x="270" y="491"/>
                    </a:lnTo>
                    <a:lnTo>
                      <a:pt x="270" y="474"/>
                    </a:lnTo>
                    <a:lnTo>
                      <a:pt x="270" y="491"/>
                    </a:lnTo>
                    <a:lnTo>
                      <a:pt x="285" y="491"/>
                    </a:lnTo>
                    <a:lnTo>
                      <a:pt x="299" y="491"/>
                    </a:lnTo>
                    <a:lnTo>
                      <a:pt x="316" y="506"/>
                    </a:lnTo>
                    <a:lnTo>
                      <a:pt x="332" y="506"/>
                    </a:lnTo>
                    <a:lnTo>
                      <a:pt x="348" y="506"/>
                    </a:lnTo>
                    <a:lnTo>
                      <a:pt x="363" y="521"/>
                    </a:lnTo>
                    <a:lnTo>
                      <a:pt x="380" y="521"/>
                    </a:lnTo>
                    <a:lnTo>
                      <a:pt x="395" y="521"/>
                    </a:lnTo>
                    <a:lnTo>
                      <a:pt x="410" y="537"/>
                    </a:lnTo>
                    <a:lnTo>
                      <a:pt x="442" y="537"/>
                    </a:lnTo>
                    <a:lnTo>
                      <a:pt x="459" y="537"/>
                    </a:lnTo>
                    <a:lnTo>
                      <a:pt x="473" y="537"/>
                    </a:lnTo>
                    <a:lnTo>
                      <a:pt x="491" y="553"/>
                    </a:lnTo>
                    <a:lnTo>
                      <a:pt x="491" y="537"/>
                    </a:lnTo>
                    <a:lnTo>
                      <a:pt x="506" y="553"/>
                    </a:lnTo>
                    <a:lnTo>
                      <a:pt x="506" y="537"/>
                    </a:lnTo>
                    <a:lnTo>
                      <a:pt x="506" y="553"/>
                    </a:lnTo>
                    <a:lnTo>
                      <a:pt x="521" y="553"/>
                    </a:lnTo>
                    <a:lnTo>
                      <a:pt x="537" y="553"/>
                    </a:lnTo>
                    <a:lnTo>
                      <a:pt x="553" y="553"/>
                    </a:lnTo>
                    <a:lnTo>
                      <a:pt x="569" y="570"/>
                    </a:lnTo>
                    <a:lnTo>
                      <a:pt x="602" y="570"/>
                    </a:lnTo>
                    <a:lnTo>
                      <a:pt x="584" y="570"/>
                    </a:lnTo>
                    <a:lnTo>
                      <a:pt x="602" y="570"/>
                    </a:lnTo>
                    <a:lnTo>
                      <a:pt x="616" y="570"/>
                    </a:lnTo>
                    <a:lnTo>
                      <a:pt x="631" y="570"/>
                    </a:lnTo>
                    <a:lnTo>
                      <a:pt x="647" y="570"/>
                    </a:lnTo>
                    <a:lnTo>
                      <a:pt x="664" y="570"/>
                    </a:lnTo>
                    <a:lnTo>
                      <a:pt x="680" y="584"/>
                    </a:lnTo>
                    <a:lnTo>
                      <a:pt x="680" y="57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6" name="Freeform 178">
                <a:extLst>
                  <a:ext uri="{FF2B5EF4-FFF2-40B4-BE49-F238E27FC236}">
                    <a16:creationId xmlns:a16="http://schemas.microsoft.com/office/drawing/2014/main" id="{F473B31B-F362-47AA-AB9E-E97F5ED21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52"/>
                <a:ext cx="348" cy="151"/>
              </a:xfrm>
              <a:custGeom>
                <a:avLst/>
                <a:gdLst>
                  <a:gd name="T0" fmla="*/ 9 w 696"/>
                  <a:gd name="T1" fmla="*/ 0 h 302"/>
                  <a:gd name="T2" fmla="*/ 0 w 696"/>
                  <a:gd name="T3" fmla="*/ 0 h 302"/>
                  <a:gd name="T4" fmla="*/ 9 w 696"/>
                  <a:gd name="T5" fmla="*/ 0 h 302"/>
                  <a:gd name="T6" fmla="*/ 17 w 696"/>
                  <a:gd name="T7" fmla="*/ 0 h 302"/>
                  <a:gd name="T8" fmla="*/ 25 w 696"/>
                  <a:gd name="T9" fmla="*/ 0 h 302"/>
                  <a:gd name="T10" fmla="*/ 32 w 696"/>
                  <a:gd name="T11" fmla="*/ 0 h 302"/>
                  <a:gd name="T12" fmla="*/ 41 w 696"/>
                  <a:gd name="T13" fmla="*/ 0 h 302"/>
                  <a:gd name="T14" fmla="*/ 56 w 696"/>
                  <a:gd name="T15" fmla="*/ 16 h 302"/>
                  <a:gd name="T16" fmla="*/ 64 w 696"/>
                  <a:gd name="T17" fmla="*/ 24 h 302"/>
                  <a:gd name="T18" fmla="*/ 64 w 696"/>
                  <a:gd name="T19" fmla="*/ 32 h 302"/>
                  <a:gd name="T20" fmla="*/ 72 w 696"/>
                  <a:gd name="T21" fmla="*/ 41 h 302"/>
                  <a:gd name="T22" fmla="*/ 72 w 696"/>
                  <a:gd name="T23" fmla="*/ 55 h 302"/>
                  <a:gd name="T24" fmla="*/ 87 w 696"/>
                  <a:gd name="T25" fmla="*/ 72 h 302"/>
                  <a:gd name="T26" fmla="*/ 87 w 696"/>
                  <a:gd name="T27" fmla="*/ 80 h 302"/>
                  <a:gd name="T28" fmla="*/ 96 w 696"/>
                  <a:gd name="T29" fmla="*/ 87 h 302"/>
                  <a:gd name="T30" fmla="*/ 104 w 696"/>
                  <a:gd name="T31" fmla="*/ 87 h 302"/>
                  <a:gd name="T32" fmla="*/ 119 w 696"/>
                  <a:gd name="T33" fmla="*/ 96 h 302"/>
                  <a:gd name="T34" fmla="*/ 119 w 696"/>
                  <a:gd name="T35" fmla="*/ 103 h 302"/>
                  <a:gd name="T36" fmla="*/ 127 w 696"/>
                  <a:gd name="T37" fmla="*/ 103 h 302"/>
                  <a:gd name="T38" fmla="*/ 135 w 696"/>
                  <a:gd name="T39" fmla="*/ 111 h 302"/>
                  <a:gd name="T40" fmla="*/ 143 w 696"/>
                  <a:gd name="T41" fmla="*/ 111 h 302"/>
                  <a:gd name="T42" fmla="*/ 152 w 696"/>
                  <a:gd name="T43" fmla="*/ 111 h 302"/>
                  <a:gd name="T44" fmla="*/ 159 w 696"/>
                  <a:gd name="T45" fmla="*/ 119 h 302"/>
                  <a:gd name="T46" fmla="*/ 174 w 696"/>
                  <a:gd name="T47" fmla="*/ 119 h 302"/>
                  <a:gd name="T48" fmla="*/ 183 w 696"/>
                  <a:gd name="T49" fmla="*/ 119 h 302"/>
                  <a:gd name="T50" fmla="*/ 191 w 696"/>
                  <a:gd name="T51" fmla="*/ 119 h 302"/>
                  <a:gd name="T52" fmla="*/ 198 w 696"/>
                  <a:gd name="T53" fmla="*/ 127 h 302"/>
                  <a:gd name="T54" fmla="*/ 207 w 696"/>
                  <a:gd name="T55" fmla="*/ 127 h 302"/>
                  <a:gd name="T56" fmla="*/ 214 w 696"/>
                  <a:gd name="T57" fmla="*/ 127 h 302"/>
                  <a:gd name="T58" fmla="*/ 222 w 696"/>
                  <a:gd name="T59" fmla="*/ 127 h 302"/>
                  <a:gd name="T60" fmla="*/ 230 w 696"/>
                  <a:gd name="T61" fmla="*/ 127 h 302"/>
                  <a:gd name="T62" fmla="*/ 246 w 696"/>
                  <a:gd name="T63" fmla="*/ 127 h 302"/>
                  <a:gd name="T64" fmla="*/ 238 w 696"/>
                  <a:gd name="T65" fmla="*/ 127 h 302"/>
                  <a:gd name="T66" fmla="*/ 246 w 696"/>
                  <a:gd name="T67" fmla="*/ 135 h 302"/>
                  <a:gd name="T68" fmla="*/ 253 w 696"/>
                  <a:gd name="T69" fmla="*/ 135 h 302"/>
                  <a:gd name="T70" fmla="*/ 262 w 696"/>
                  <a:gd name="T71" fmla="*/ 135 h 302"/>
                  <a:gd name="T72" fmla="*/ 269 w 696"/>
                  <a:gd name="T73" fmla="*/ 135 h 302"/>
                  <a:gd name="T74" fmla="*/ 277 w 696"/>
                  <a:gd name="T75" fmla="*/ 135 h 302"/>
                  <a:gd name="T76" fmla="*/ 285 w 696"/>
                  <a:gd name="T77" fmla="*/ 135 h 302"/>
                  <a:gd name="T78" fmla="*/ 293 w 696"/>
                  <a:gd name="T79" fmla="*/ 142 h 302"/>
                  <a:gd name="T80" fmla="*/ 293 w 696"/>
                  <a:gd name="T81" fmla="*/ 135 h 302"/>
                  <a:gd name="T82" fmla="*/ 293 w 696"/>
                  <a:gd name="T83" fmla="*/ 142 h 302"/>
                  <a:gd name="T84" fmla="*/ 301 w 696"/>
                  <a:gd name="T85" fmla="*/ 142 h 302"/>
                  <a:gd name="T86" fmla="*/ 309 w 696"/>
                  <a:gd name="T87" fmla="*/ 142 h 302"/>
                  <a:gd name="T88" fmla="*/ 317 w 696"/>
                  <a:gd name="T89" fmla="*/ 142 h 302"/>
                  <a:gd name="T90" fmla="*/ 325 w 696"/>
                  <a:gd name="T91" fmla="*/ 142 h 302"/>
                  <a:gd name="T92" fmla="*/ 332 w 696"/>
                  <a:gd name="T93" fmla="*/ 142 h 302"/>
                  <a:gd name="T94" fmla="*/ 340 w 696"/>
                  <a:gd name="T95" fmla="*/ 151 h 302"/>
                  <a:gd name="T96" fmla="*/ 340 w 696"/>
                  <a:gd name="T97" fmla="*/ 142 h 302"/>
                  <a:gd name="T98" fmla="*/ 340 w 696"/>
                  <a:gd name="T99" fmla="*/ 151 h 302"/>
                  <a:gd name="T100" fmla="*/ 348 w 696"/>
                  <a:gd name="T101" fmla="*/ 151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302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11" y="32"/>
                    </a:lnTo>
                    <a:lnTo>
                      <a:pt x="127" y="48"/>
                    </a:lnTo>
                    <a:lnTo>
                      <a:pt x="127" y="63"/>
                    </a:lnTo>
                    <a:lnTo>
                      <a:pt x="143" y="81"/>
                    </a:lnTo>
                    <a:lnTo>
                      <a:pt x="143" y="110"/>
                    </a:lnTo>
                    <a:lnTo>
                      <a:pt x="174" y="143"/>
                    </a:lnTo>
                    <a:lnTo>
                      <a:pt x="174" y="159"/>
                    </a:lnTo>
                    <a:lnTo>
                      <a:pt x="192" y="174"/>
                    </a:lnTo>
                    <a:lnTo>
                      <a:pt x="207" y="174"/>
                    </a:lnTo>
                    <a:lnTo>
                      <a:pt x="238" y="191"/>
                    </a:lnTo>
                    <a:lnTo>
                      <a:pt x="238" y="206"/>
                    </a:lnTo>
                    <a:lnTo>
                      <a:pt x="254" y="206"/>
                    </a:lnTo>
                    <a:lnTo>
                      <a:pt x="270" y="221"/>
                    </a:lnTo>
                    <a:lnTo>
                      <a:pt x="285" y="221"/>
                    </a:lnTo>
                    <a:lnTo>
                      <a:pt x="303" y="221"/>
                    </a:lnTo>
                    <a:lnTo>
                      <a:pt x="317" y="237"/>
                    </a:lnTo>
                    <a:lnTo>
                      <a:pt x="348" y="237"/>
                    </a:lnTo>
                    <a:lnTo>
                      <a:pt x="365" y="237"/>
                    </a:lnTo>
                    <a:lnTo>
                      <a:pt x="381" y="237"/>
                    </a:lnTo>
                    <a:lnTo>
                      <a:pt x="395" y="253"/>
                    </a:lnTo>
                    <a:lnTo>
                      <a:pt x="413" y="253"/>
                    </a:lnTo>
                    <a:lnTo>
                      <a:pt x="428" y="253"/>
                    </a:lnTo>
                    <a:lnTo>
                      <a:pt x="443" y="253"/>
                    </a:lnTo>
                    <a:lnTo>
                      <a:pt x="459" y="253"/>
                    </a:lnTo>
                    <a:lnTo>
                      <a:pt x="491" y="253"/>
                    </a:lnTo>
                    <a:lnTo>
                      <a:pt x="475" y="253"/>
                    </a:lnTo>
                    <a:lnTo>
                      <a:pt x="491" y="270"/>
                    </a:lnTo>
                    <a:lnTo>
                      <a:pt x="506" y="270"/>
                    </a:lnTo>
                    <a:lnTo>
                      <a:pt x="524" y="270"/>
                    </a:lnTo>
                    <a:lnTo>
                      <a:pt x="538" y="270"/>
                    </a:lnTo>
                    <a:lnTo>
                      <a:pt x="553" y="270"/>
                    </a:lnTo>
                    <a:lnTo>
                      <a:pt x="569" y="270"/>
                    </a:lnTo>
                    <a:lnTo>
                      <a:pt x="586" y="284"/>
                    </a:lnTo>
                    <a:lnTo>
                      <a:pt x="586" y="270"/>
                    </a:lnTo>
                    <a:lnTo>
                      <a:pt x="586" y="284"/>
                    </a:lnTo>
                    <a:lnTo>
                      <a:pt x="602" y="284"/>
                    </a:lnTo>
                    <a:lnTo>
                      <a:pt x="617" y="284"/>
                    </a:lnTo>
                    <a:lnTo>
                      <a:pt x="634" y="284"/>
                    </a:lnTo>
                    <a:lnTo>
                      <a:pt x="649" y="284"/>
                    </a:lnTo>
                    <a:lnTo>
                      <a:pt x="664" y="284"/>
                    </a:lnTo>
                    <a:lnTo>
                      <a:pt x="680" y="302"/>
                    </a:lnTo>
                    <a:lnTo>
                      <a:pt x="680" y="284"/>
                    </a:lnTo>
                    <a:lnTo>
                      <a:pt x="680" y="302"/>
                    </a:lnTo>
                    <a:lnTo>
                      <a:pt x="696" y="302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7" name="Freeform 179">
                <a:extLst>
                  <a:ext uri="{FF2B5EF4-FFF2-40B4-BE49-F238E27FC236}">
                    <a16:creationId xmlns:a16="http://schemas.microsoft.com/office/drawing/2014/main" id="{303D1BAA-BCAC-40C6-B71D-B2EEFEB65D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62"/>
                <a:ext cx="339" cy="96"/>
              </a:xfrm>
              <a:custGeom>
                <a:avLst/>
                <a:gdLst>
                  <a:gd name="T0" fmla="*/ 0 w 678"/>
                  <a:gd name="T1" fmla="*/ 8 h 190"/>
                  <a:gd name="T2" fmla="*/ 0 w 678"/>
                  <a:gd name="T3" fmla="*/ 0 h 190"/>
                  <a:gd name="T4" fmla="*/ 8 w 678"/>
                  <a:gd name="T5" fmla="*/ 8 h 190"/>
                  <a:gd name="T6" fmla="*/ 8 w 678"/>
                  <a:gd name="T7" fmla="*/ 0 h 190"/>
                  <a:gd name="T8" fmla="*/ 8 w 678"/>
                  <a:gd name="T9" fmla="*/ 8 h 190"/>
                  <a:gd name="T10" fmla="*/ 16 w 678"/>
                  <a:gd name="T11" fmla="*/ 8 h 190"/>
                  <a:gd name="T12" fmla="*/ 24 w 678"/>
                  <a:gd name="T13" fmla="*/ 8 h 190"/>
                  <a:gd name="T14" fmla="*/ 32 w 678"/>
                  <a:gd name="T15" fmla="*/ 8 h 190"/>
                  <a:gd name="T16" fmla="*/ 39 w 678"/>
                  <a:gd name="T17" fmla="*/ 16 h 190"/>
                  <a:gd name="T18" fmla="*/ 39 w 678"/>
                  <a:gd name="T19" fmla="*/ 40 h 190"/>
                  <a:gd name="T20" fmla="*/ 39 w 678"/>
                  <a:gd name="T21" fmla="*/ 32 h 190"/>
                  <a:gd name="T22" fmla="*/ 47 w 678"/>
                  <a:gd name="T23" fmla="*/ 25 h 190"/>
                  <a:gd name="T24" fmla="*/ 47 w 678"/>
                  <a:gd name="T25" fmla="*/ 8 h 190"/>
                  <a:gd name="T26" fmla="*/ 56 w 678"/>
                  <a:gd name="T27" fmla="*/ 16 h 190"/>
                  <a:gd name="T28" fmla="*/ 63 w 678"/>
                  <a:gd name="T29" fmla="*/ 25 h 190"/>
                  <a:gd name="T30" fmla="*/ 71 w 678"/>
                  <a:gd name="T31" fmla="*/ 32 h 190"/>
                  <a:gd name="T32" fmla="*/ 79 w 678"/>
                  <a:gd name="T33" fmla="*/ 40 h 190"/>
                  <a:gd name="T34" fmla="*/ 87 w 678"/>
                  <a:gd name="T35" fmla="*/ 49 h 190"/>
                  <a:gd name="T36" fmla="*/ 95 w 678"/>
                  <a:gd name="T37" fmla="*/ 49 h 190"/>
                  <a:gd name="T38" fmla="*/ 103 w 678"/>
                  <a:gd name="T39" fmla="*/ 56 h 190"/>
                  <a:gd name="T40" fmla="*/ 111 w 678"/>
                  <a:gd name="T41" fmla="*/ 56 h 190"/>
                  <a:gd name="T42" fmla="*/ 118 w 678"/>
                  <a:gd name="T43" fmla="*/ 64 h 190"/>
                  <a:gd name="T44" fmla="*/ 118 w 678"/>
                  <a:gd name="T45" fmla="*/ 56 h 190"/>
                  <a:gd name="T46" fmla="*/ 118 w 678"/>
                  <a:gd name="T47" fmla="*/ 64 h 190"/>
                  <a:gd name="T48" fmla="*/ 126 w 678"/>
                  <a:gd name="T49" fmla="*/ 56 h 190"/>
                  <a:gd name="T50" fmla="*/ 126 w 678"/>
                  <a:gd name="T51" fmla="*/ 64 h 190"/>
                  <a:gd name="T52" fmla="*/ 126 w 678"/>
                  <a:gd name="T53" fmla="*/ 56 h 190"/>
                  <a:gd name="T54" fmla="*/ 134 w 678"/>
                  <a:gd name="T55" fmla="*/ 64 h 190"/>
                  <a:gd name="T56" fmla="*/ 143 w 678"/>
                  <a:gd name="T57" fmla="*/ 64 h 190"/>
                  <a:gd name="T58" fmla="*/ 150 w 678"/>
                  <a:gd name="T59" fmla="*/ 72 h 190"/>
                  <a:gd name="T60" fmla="*/ 158 w 678"/>
                  <a:gd name="T61" fmla="*/ 72 h 190"/>
                  <a:gd name="T62" fmla="*/ 166 w 678"/>
                  <a:gd name="T63" fmla="*/ 72 h 190"/>
                  <a:gd name="T64" fmla="*/ 174 w 678"/>
                  <a:gd name="T65" fmla="*/ 72 h 190"/>
                  <a:gd name="T66" fmla="*/ 190 w 678"/>
                  <a:gd name="T67" fmla="*/ 80 h 190"/>
                  <a:gd name="T68" fmla="*/ 198 w 678"/>
                  <a:gd name="T69" fmla="*/ 80 h 190"/>
                  <a:gd name="T70" fmla="*/ 205 w 678"/>
                  <a:gd name="T71" fmla="*/ 80 h 190"/>
                  <a:gd name="T72" fmla="*/ 213 w 678"/>
                  <a:gd name="T73" fmla="*/ 80 h 190"/>
                  <a:gd name="T74" fmla="*/ 221 w 678"/>
                  <a:gd name="T75" fmla="*/ 88 h 190"/>
                  <a:gd name="T76" fmla="*/ 221 w 678"/>
                  <a:gd name="T77" fmla="*/ 80 h 190"/>
                  <a:gd name="T78" fmla="*/ 237 w 678"/>
                  <a:gd name="T79" fmla="*/ 88 h 190"/>
                  <a:gd name="T80" fmla="*/ 245 w 678"/>
                  <a:gd name="T81" fmla="*/ 88 h 190"/>
                  <a:gd name="T82" fmla="*/ 253 w 678"/>
                  <a:gd name="T83" fmla="*/ 88 h 190"/>
                  <a:gd name="T84" fmla="*/ 261 w 678"/>
                  <a:gd name="T85" fmla="*/ 88 h 190"/>
                  <a:gd name="T86" fmla="*/ 269 w 678"/>
                  <a:gd name="T87" fmla="*/ 88 h 190"/>
                  <a:gd name="T88" fmla="*/ 277 w 678"/>
                  <a:gd name="T89" fmla="*/ 88 h 190"/>
                  <a:gd name="T90" fmla="*/ 284 w 678"/>
                  <a:gd name="T91" fmla="*/ 96 h 190"/>
                  <a:gd name="T92" fmla="*/ 284 w 678"/>
                  <a:gd name="T93" fmla="*/ 88 h 190"/>
                  <a:gd name="T94" fmla="*/ 284 w 678"/>
                  <a:gd name="T95" fmla="*/ 96 h 190"/>
                  <a:gd name="T96" fmla="*/ 292 w 678"/>
                  <a:gd name="T97" fmla="*/ 88 h 190"/>
                  <a:gd name="T98" fmla="*/ 292 w 678"/>
                  <a:gd name="T99" fmla="*/ 96 h 190"/>
                  <a:gd name="T100" fmla="*/ 300 w 678"/>
                  <a:gd name="T101" fmla="*/ 88 h 190"/>
                  <a:gd name="T102" fmla="*/ 300 w 678"/>
                  <a:gd name="T103" fmla="*/ 96 h 190"/>
                  <a:gd name="T104" fmla="*/ 300 w 678"/>
                  <a:gd name="T105" fmla="*/ 88 h 190"/>
                  <a:gd name="T106" fmla="*/ 316 w 678"/>
                  <a:gd name="T107" fmla="*/ 88 h 190"/>
                  <a:gd name="T108" fmla="*/ 324 w 678"/>
                  <a:gd name="T109" fmla="*/ 96 h 190"/>
                  <a:gd name="T110" fmla="*/ 324 w 678"/>
                  <a:gd name="T111" fmla="*/ 88 h 190"/>
                  <a:gd name="T112" fmla="*/ 324 w 678"/>
                  <a:gd name="T113" fmla="*/ 96 h 190"/>
                  <a:gd name="T114" fmla="*/ 332 w 678"/>
                  <a:gd name="T115" fmla="*/ 96 h 190"/>
                  <a:gd name="T116" fmla="*/ 339 w 678"/>
                  <a:gd name="T117" fmla="*/ 96 h 1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78" h="190">
                    <a:moveTo>
                      <a:pt x="0" y="16"/>
                    </a:moveTo>
                    <a:lnTo>
                      <a:pt x="0" y="0"/>
                    </a:lnTo>
                    <a:lnTo>
                      <a:pt x="15" y="16"/>
                    </a:lnTo>
                    <a:lnTo>
                      <a:pt x="15" y="0"/>
                    </a:lnTo>
                    <a:lnTo>
                      <a:pt x="15" y="16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63" y="16"/>
                    </a:lnTo>
                    <a:lnTo>
                      <a:pt x="78" y="32"/>
                    </a:lnTo>
                    <a:lnTo>
                      <a:pt x="78" y="80"/>
                    </a:lnTo>
                    <a:lnTo>
                      <a:pt x="78" y="63"/>
                    </a:lnTo>
                    <a:lnTo>
                      <a:pt x="94" y="49"/>
                    </a:lnTo>
                    <a:lnTo>
                      <a:pt x="94" y="16"/>
                    </a:lnTo>
                    <a:lnTo>
                      <a:pt x="111" y="32"/>
                    </a:lnTo>
                    <a:lnTo>
                      <a:pt x="125" y="49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96"/>
                    </a:lnTo>
                    <a:lnTo>
                      <a:pt x="189" y="96"/>
                    </a:lnTo>
                    <a:lnTo>
                      <a:pt x="205" y="111"/>
                    </a:lnTo>
                    <a:lnTo>
                      <a:pt x="221" y="111"/>
                    </a:lnTo>
                    <a:lnTo>
                      <a:pt x="236" y="127"/>
                    </a:lnTo>
                    <a:lnTo>
                      <a:pt x="236" y="111"/>
                    </a:lnTo>
                    <a:lnTo>
                      <a:pt x="236" y="127"/>
                    </a:lnTo>
                    <a:lnTo>
                      <a:pt x="252" y="111"/>
                    </a:lnTo>
                    <a:lnTo>
                      <a:pt x="252" y="127"/>
                    </a:lnTo>
                    <a:lnTo>
                      <a:pt x="252" y="111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43"/>
                    </a:lnTo>
                    <a:lnTo>
                      <a:pt x="316" y="143"/>
                    </a:lnTo>
                    <a:lnTo>
                      <a:pt x="332" y="143"/>
                    </a:lnTo>
                    <a:lnTo>
                      <a:pt x="347" y="143"/>
                    </a:lnTo>
                    <a:lnTo>
                      <a:pt x="379" y="159"/>
                    </a:lnTo>
                    <a:lnTo>
                      <a:pt x="395" y="159"/>
                    </a:lnTo>
                    <a:lnTo>
                      <a:pt x="410" y="159"/>
                    </a:lnTo>
                    <a:lnTo>
                      <a:pt x="426" y="159"/>
                    </a:lnTo>
                    <a:lnTo>
                      <a:pt x="442" y="174"/>
                    </a:lnTo>
                    <a:lnTo>
                      <a:pt x="442" y="159"/>
                    </a:lnTo>
                    <a:lnTo>
                      <a:pt x="473" y="174"/>
                    </a:lnTo>
                    <a:lnTo>
                      <a:pt x="490" y="174"/>
                    </a:lnTo>
                    <a:lnTo>
                      <a:pt x="506" y="174"/>
                    </a:lnTo>
                    <a:lnTo>
                      <a:pt x="521" y="174"/>
                    </a:lnTo>
                    <a:lnTo>
                      <a:pt x="537" y="174"/>
                    </a:lnTo>
                    <a:lnTo>
                      <a:pt x="553" y="174"/>
                    </a:lnTo>
                    <a:lnTo>
                      <a:pt x="568" y="190"/>
                    </a:lnTo>
                    <a:lnTo>
                      <a:pt x="568" y="174"/>
                    </a:lnTo>
                    <a:lnTo>
                      <a:pt x="568" y="190"/>
                    </a:lnTo>
                    <a:lnTo>
                      <a:pt x="584" y="174"/>
                    </a:lnTo>
                    <a:lnTo>
                      <a:pt x="584" y="190"/>
                    </a:lnTo>
                    <a:lnTo>
                      <a:pt x="600" y="174"/>
                    </a:lnTo>
                    <a:lnTo>
                      <a:pt x="600" y="190"/>
                    </a:lnTo>
                    <a:lnTo>
                      <a:pt x="600" y="174"/>
                    </a:lnTo>
                    <a:lnTo>
                      <a:pt x="631" y="174"/>
                    </a:lnTo>
                    <a:lnTo>
                      <a:pt x="647" y="190"/>
                    </a:lnTo>
                    <a:lnTo>
                      <a:pt x="647" y="174"/>
                    </a:lnTo>
                    <a:lnTo>
                      <a:pt x="647" y="190"/>
                    </a:lnTo>
                    <a:lnTo>
                      <a:pt x="664" y="190"/>
                    </a:lnTo>
                    <a:lnTo>
                      <a:pt x="678" y="19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8" name="Freeform 180">
                <a:extLst>
                  <a:ext uri="{FF2B5EF4-FFF2-40B4-BE49-F238E27FC236}">
                    <a16:creationId xmlns:a16="http://schemas.microsoft.com/office/drawing/2014/main" id="{99F2F65A-B916-4F78-8C7A-9006F06775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247"/>
                <a:ext cx="339" cy="206"/>
              </a:xfrm>
              <a:custGeom>
                <a:avLst/>
                <a:gdLst>
                  <a:gd name="T0" fmla="*/ 0 w 680"/>
                  <a:gd name="T1" fmla="*/ 206 h 411"/>
                  <a:gd name="T2" fmla="*/ 8 w 680"/>
                  <a:gd name="T3" fmla="*/ 206 h 411"/>
                  <a:gd name="T4" fmla="*/ 16 w 680"/>
                  <a:gd name="T5" fmla="*/ 206 h 411"/>
                  <a:gd name="T6" fmla="*/ 23 w 680"/>
                  <a:gd name="T7" fmla="*/ 206 h 411"/>
                  <a:gd name="T8" fmla="*/ 32 w 680"/>
                  <a:gd name="T9" fmla="*/ 206 h 411"/>
                  <a:gd name="T10" fmla="*/ 40 w 680"/>
                  <a:gd name="T11" fmla="*/ 198 h 411"/>
                  <a:gd name="T12" fmla="*/ 48 w 680"/>
                  <a:gd name="T13" fmla="*/ 190 h 411"/>
                  <a:gd name="T14" fmla="*/ 48 w 680"/>
                  <a:gd name="T15" fmla="*/ 134 h 411"/>
                  <a:gd name="T16" fmla="*/ 55 w 680"/>
                  <a:gd name="T17" fmla="*/ 127 h 411"/>
                  <a:gd name="T18" fmla="*/ 55 w 680"/>
                  <a:gd name="T19" fmla="*/ 87 h 411"/>
                  <a:gd name="T20" fmla="*/ 63 w 680"/>
                  <a:gd name="T21" fmla="*/ 79 h 411"/>
                  <a:gd name="T22" fmla="*/ 63 w 680"/>
                  <a:gd name="T23" fmla="*/ 64 h 411"/>
                  <a:gd name="T24" fmla="*/ 71 w 680"/>
                  <a:gd name="T25" fmla="*/ 56 h 411"/>
                  <a:gd name="T26" fmla="*/ 71 w 680"/>
                  <a:gd name="T27" fmla="*/ 48 h 411"/>
                  <a:gd name="T28" fmla="*/ 87 w 680"/>
                  <a:gd name="T29" fmla="*/ 32 h 411"/>
                  <a:gd name="T30" fmla="*/ 87 w 680"/>
                  <a:gd name="T31" fmla="*/ 24 h 411"/>
                  <a:gd name="T32" fmla="*/ 95 w 680"/>
                  <a:gd name="T33" fmla="*/ 24 h 411"/>
                  <a:gd name="T34" fmla="*/ 103 w 680"/>
                  <a:gd name="T35" fmla="*/ 17 h 411"/>
                  <a:gd name="T36" fmla="*/ 119 w 680"/>
                  <a:gd name="T37" fmla="*/ 17 h 411"/>
                  <a:gd name="T38" fmla="*/ 110 w 680"/>
                  <a:gd name="T39" fmla="*/ 17 h 411"/>
                  <a:gd name="T40" fmla="*/ 119 w 680"/>
                  <a:gd name="T41" fmla="*/ 17 h 411"/>
                  <a:gd name="T42" fmla="*/ 127 w 680"/>
                  <a:gd name="T43" fmla="*/ 17 h 411"/>
                  <a:gd name="T44" fmla="*/ 134 w 680"/>
                  <a:gd name="T45" fmla="*/ 17 h 411"/>
                  <a:gd name="T46" fmla="*/ 142 w 680"/>
                  <a:gd name="T47" fmla="*/ 17 h 411"/>
                  <a:gd name="T48" fmla="*/ 150 w 680"/>
                  <a:gd name="T49" fmla="*/ 8 h 411"/>
                  <a:gd name="T50" fmla="*/ 150 w 680"/>
                  <a:gd name="T51" fmla="*/ 17 h 411"/>
                  <a:gd name="T52" fmla="*/ 150 w 680"/>
                  <a:gd name="T53" fmla="*/ 8 h 411"/>
                  <a:gd name="T54" fmla="*/ 166 w 680"/>
                  <a:gd name="T55" fmla="*/ 8 h 411"/>
                  <a:gd name="T56" fmla="*/ 158 w 680"/>
                  <a:gd name="T57" fmla="*/ 8 h 411"/>
                  <a:gd name="T58" fmla="*/ 166 w 680"/>
                  <a:gd name="T59" fmla="*/ 8 h 411"/>
                  <a:gd name="T60" fmla="*/ 173 w 680"/>
                  <a:gd name="T61" fmla="*/ 8 h 411"/>
                  <a:gd name="T62" fmla="*/ 181 w 680"/>
                  <a:gd name="T63" fmla="*/ 8 h 411"/>
                  <a:gd name="T64" fmla="*/ 189 w 680"/>
                  <a:gd name="T65" fmla="*/ 8 h 411"/>
                  <a:gd name="T66" fmla="*/ 197 w 680"/>
                  <a:gd name="T67" fmla="*/ 8 h 411"/>
                  <a:gd name="T68" fmla="*/ 205 w 680"/>
                  <a:gd name="T69" fmla="*/ 8 h 411"/>
                  <a:gd name="T70" fmla="*/ 213 w 680"/>
                  <a:gd name="T71" fmla="*/ 8 h 411"/>
                  <a:gd name="T72" fmla="*/ 221 w 680"/>
                  <a:gd name="T73" fmla="*/ 0 h 411"/>
                  <a:gd name="T74" fmla="*/ 229 w 680"/>
                  <a:gd name="T75" fmla="*/ 8 h 411"/>
                  <a:gd name="T76" fmla="*/ 229 w 680"/>
                  <a:gd name="T77" fmla="*/ 0 h 411"/>
                  <a:gd name="T78" fmla="*/ 244 w 680"/>
                  <a:gd name="T79" fmla="*/ 0 h 411"/>
                  <a:gd name="T80" fmla="*/ 252 w 680"/>
                  <a:gd name="T81" fmla="*/ 0 h 411"/>
                  <a:gd name="T82" fmla="*/ 260 w 680"/>
                  <a:gd name="T83" fmla="*/ 0 h 411"/>
                  <a:gd name="T84" fmla="*/ 268 w 680"/>
                  <a:gd name="T85" fmla="*/ 0 h 411"/>
                  <a:gd name="T86" fmla="*/ 276 w 680"/>
                  <a:gd name="T87" fmla="*/ 0 h 411"/>
                  <a:gd name="T88" fmla="*/ 284 w 680"/>
                  <a:gd name="T89" fmla="*/ 0 h 411"/>
                  <a:gd name="T90" fmla="*/ 292 w 680"/>
                  <a:gd name="T91" fmla="*/ 0 h 411"/>
                  <a:gd name="T92" fmla="*/ 299 w 680"/>
                  <a:gd name="T93" fmla="*/ 0 h 411"/>
                  <a:gd name="T94" fmla="*/ 308 w 680"/>
                  <a:gd name="T95" fmla="*/ 0 h 411"/>
                  <a:gd name="T96" fmla="*/ 316 w 680"/>
                  <a:gd name="T97" fmla="*/ 0 h 411"/>
                  <a:gd name="T98" fmla="*/ 324 w 680"/>
                  <a:gd name="T99" fmla="*/ 0 h 411"/>
                  <a:gd name="T100" fmla="*/ 331 w 680"/>
                  <a:gd name="T101" fmla="*/ 0 h 411"/>
                  <a:gd name="T102" fmla="*/ 339 w 680"/>
                  <a:gd name="T103" fmla="*/ 0 h 4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11">
                    <a:moveTo>
                      <a:pt x="0" y="411"/>
                    </a:moveTo>
                    <a:lnTo>
                      <a:pt x="16" y="411"/>
                    </a:lnTo>
                    <a:lnTo>
                      <a:pt x="33" y="411"/>
                    </a:lnTo>
                    <a:lnTo>
                      <a:pt x="47" y="411"/>
                    </a:lnTo>
                    <a:lnTo>
                      <a:pt x="64" y="411"/>
                    </a:lnTo>
                    <a:lnTo>
                      <a:pt x="80" y="395"/>
                    </a:lnTo>
                    <a:lnTo>
                      <a:pt x="96" y="379"/>
                    </a:lnTo>
                    <a:lnTo>
                      <a:pt x="96" y="268"/>
                    </a:lnTo>
                    <a:lnTo>
                      <a:pt x="111" y="254"/>
                    </a:lnTo>
                    <a:lnTo>
                      <a:pt x="111" y="174"/>
                    </a:lnTo>
                    <a:lnTo>
                      <a:pt x="127" y="158"/>
                    </a:lnTo>
                    <a:lnTo>
                      <a:pt x="127" y="127"/>
                    </a:lnTo>
                    <a:lnTo>
                      <a:pt x="143" y="111"/>
                    </a:lnTo>
                    <a:lnTo>
                      <a:pt x="143" y="96"/>
                    </a:lnTo>
                    <a:lnTo>
                      <a:pt x="174" y="64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33"/>
                    </a:lnTo>
                    <a:lnTo>
                      <a:pt x="238" y="33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16"/>
                    </a:lnTo>
                    <a:lnTo>
                      <a:pt x="301" y="33"/>
                    </a:lnTo>
                    <a:lnTo>
                      <a:pt x="301" y="16"/>
                    </a:lnTo>
                    <a:lnTo>
                      <a:pt x="332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0"/>
                    </a:lnTo>
                    <a:lnTo>
                      <a:pt x="459" y="16"/>
                    </a:lnTo>
                    <a:lnTo>
                      <a:pt x="459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59" name="Freeform 181">
                <a:extLst>
                  <a:ext uri="{FF2B5EF4-FFF2-40B4-BE49-F238E27FC236}">
                    <a16:creationId xmlns:a16="http://schemas.microsoft.com/office/drawing/2014/main" id="{6E5A53E3-DA76-4FCF-9522-4E24BA55B6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50"/>
                <a:ext cx="340" cy="205"/>
              </a:xfrm>
              <a:custGeom>
                <a:avLst/>
                <a:gdLst>
                  <a:gd name="T0" fmla="*/ 0 w 680"/>
                  <a:gd name="T1" fmla="*/ 205 h 409"/>
                  <a:gd name="T2" fmla="*/ 8 w 680"/>
                  <a:gd name="T3" fmla="*/ 205 h 409"/>
                  <a:gd name="T4" fmla="*/ 16 w 680"/>
                  <a:gd name="T5" fmla="*/ 205 h 409"/>
                  <a:gd name="T6" fmla="*/ 24 w 680"/>
                  <a:gd name="T7" fmla="*/ 205 h 409"/>
                  <a:gd name="T8" fmla="*/ 32 w 680"/>
                  <a:gd name="T9" fmla="*/ 205 h 409"/>
                  <a:gd name="T10" fmla="*/ 39 w 680"/>
                  <a:gd name="T11" fmla="*/ 197 h 409"/>
                  <a:gd name="T12" fmla="*/ 47 w 680"/>
                  <a:gd name="T13" fmla="*/ 189 h 409"/>
                  <a:gd name="T14" fmla="*/ 47 w 680"/>
                  <a:gd name="T15" fmla="*/ 134 h 409"/>
                  <a:gd name="T16" fmla="*/ 56 w 680"/>
                  <a:gd name="T17" fmla="*/ 126 h 409"/>
                  <a:gd name="T18" fmla="*/ 56 w 680"/>
                  <a:gd name="T19" fmla="*/ 79 h 409"/>
                  <a:gd name="T20" fmla="*/ 64 w 680"/>
                  <a:gd name="T21" fmla="*/ 71 h 409"/>
                  <a:gd name="T22" fmla="*/ 64 w 680"/>
                  <a:gd name="T23" fmla="*/ 55 h 409"/>
                  <a:gd name="T24" fmla="*/ 79 w 680"/>
                  <a:gd name="T25" fmla="*/ 39 h 409"/>
                  <a:gd name="T26" fmla="*/ 79 w 680"/>
                  <a:gd name="T27" fmla="*/ 31 h 409"/>
                  <a:gd name="T28" fmla="*/ 87 w 680"/>
                  <a:gd name="T29" fmla="*/ 24 h 409"/>
                  <a:gd name="T30" fmla="*/ 87 w 680"/>
                  <a:gd name="T31" fmla="*/ 31 h 409"/>
                  <a:gd name="T32" fmla="*/ 87 w 680"/>
                  <a:gd name="T33" fmla="*/ 24 h 409"/>
                  <a:gd name="T34" fmla="*/ 95 w 680"/>
                  <a:gd name="T35" fmla="*/ 15 h 409"/>
                  <a:gd name="T36" fmla="*/ 103 w 680"/>
                  <a:gd name="T37" fmla="*/ 15 h 409"/>
                  <a:gd name="T38" fmla="*/ 111 w 680"/>
                  <a:gd name="T39" fmla="*/ 15 h 409"/>
                  <a:gd name="T40" fmla="*/ 119 w 680"/>
                  <a:gd name="T41" fmla="*/ 7 h 409"/>
                  <a:gd name="T42" fmla="*/ 119 w 680"/>
                  <a:gd name="T43" fmla="*/ 15 h 409"/>
                  <a:gd name="T44" fmla="*/ 126 w 680"/>
                  <a:gd name="T45" fmla="*/ 7 h 409"/>
                  <a:gd name="T46" fmla="*/ 126 w 680"/>
                  <a:gd name="T47" fmla="*/ 15 h 409"/>
                  <a:gd name="T48" fmla="*/ 126 w 680"/>
                  <a:gd name="T49" fmla="*/ 7 h 409"/>
                  <a:gd name="T50" fmla="*/ 134 w 680"/>
                  <a:gd name="T51" fmla="*/ 7 h 409"/>
                  <a:gd name="T52" fmla="*/ 143 w 680"/>
                  <a:gd name="T53" fmla="*/ 7 h 409"/>
                  <a:gd name="T54" fmla="*/ 150 w 680"/>
                  <a:gd name="T55" fmla="*/ 7 h 409"/>
                  <a:gd name="T56" fmla="*/ 158 w 680"/>
                  <a:gd name="T57" fmla="*/ 7 h 409"/>
                  <a:gd name="T58" fmla="*/ 166 w 680"/>
                  <a:gd name="T59" fmla="*/ 7 h 409"/>
                  <a:gd name="T60" fmla="*/ 174 w 680"/>
                  <a:gd name="T61" fmla="*/ 7 h 409"/>
                  <a:gd name="T62" fmla="*/ 182 w 680"/>
                  <a:gd name="T63" fmla="*/ 7 h 409"/>
                  <a:gd name="T64" fmla="*/ 190 w 680"/>
                  <a:gd name="T65" fmla="*/ 7 h 409"/>
                  <a:gd name="T66" fmla="*/ 198 w 680"/>
                  <a:gd name="T67" fmla="*/ 7 h 409"/>
                  <a:gd name="T68" fmla="*/ 205 w 680"/>
                  <a:gd name="T69" fmla="*/ 7 h 409"/>
                  <a:gd name="T70" fmla="*/ 213 w 680"/>
                  <a:gd name="T71" fmla="*/ 7 h 409"/>
                  <a:gd name="T72" fmla="*/ 221 w 680"/>
                  <a:gd name="T73" fmla="*/ 7 h 409"/>
                  <a:gd name="T74" fmla="*/ 230 w 680"/>
                  <a:gd name="T75" fmla="*/ 7 h 409"/>
                  <a:gd name="T76" fmla="*/ 237 w 680"/>
                  <a:gd name="T77" fmla="*/ 0 h 409"/>
                  <a:gd name="T78" fmla="*/ 245 w 680"/>
                  <a:gd name="T79" fmla="*/ 7 h 409"/>
                  <a:gd name="T80" fmla="*/ 245 w 680"/>
                  <a:gd name="T81" fmla="*/ 0 h 409"/>
                  <a:gd name="T82" fmla="*/ 245 w 680"/>
                  <a:gd name="T83" fmla="*/ 7 h 409"/>
                  <a:gd name="T84" fmla="*/ 253 w 680"/>
                  <a:gd name="T85" fmla="*/ 0 h 409"/>
                  <a:gd name="T86" fmla="*/ 253 w 680"/>
                  <a:gd name="T87" fmla="*/ 7 h 409"/>
                  <a:gd name="T88" fmla="*/ 260 w 680"/>
                  <a:gd name="T89" fmla="*/ 0 h 409"/>
                  <a:gd name="T90" fmla="*/ 260 w 680"/>
                  <a:gd name="T91" fmla="*/ 7 h 409"/>
                  <a:gd name="T92" fmla="*/ 260 w 680"/>
                  <a:gd name="T93" fmla="*/ 0 h 409"/>
                  <a:gd name="T94" fmla="*/ 277 w 680"/>
                  <a:gd name="T95" fmla="*/ 0 h 409"/>
                  <a:gd name="T96" fmla="*/ 292 w 680"/>
                  <a:gd name="T97" fmla="*/ 0 h 409"/>
                  <a:gd name="T98" fmla="*/ 300 w 680"/>
                  <a:gd name="T99" fmla="*/ 0 h 409"/>
                  <a:gd name="T100" fmla="*/ 308 w 680"/>
                  <a:gd name="T101" fmla="*/ 0 h 409"/>
                  <a:gd name="T102" fmla="*/ 316 w 680"/>
                  <a:gd name="T103" fmla="*/ 0 h 409"/>
                  <a:gd name="T104" fmla="*/ 324 w 680"/>
                  <a:gd name="T105" fmla="*/ 0 h 409"/>
                  <a:gd name="T106" fmla="*/ 332 w 680"/>
                  <a:gd name="T107" fmla="*/ 0 h 409"/>
                  <a:gd name="T108" fmla="*/ 340 w 680"/>
                  <a:gd name="T109" fmla="*/ 0 h 40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09">
                    <a:moveTo>
                      <a:pt x="0" y="409"/>
                    </a:moveTo>
                    <a:lnTo>
                      <a:pt x="16" y="409"/>
                    </a:lnTo>
                    <a:lnTo>
                      <a:pt x="31" y="409"/>
                    </a:lnTo>
                    <a:lnTo>
                      <a:pt x="47" y="409"/>
                    </a:lnTo>
                    <a:lnTo>
                      <a:pt x="63" y="409"/>
                    </a:lnTo>
                    <a:lnTo>
                      <a:pt x="78" y="393"/>
                    </a:lnTo>
                    <a:lnTo>
                      <a:pt x="94" y="378"/>
                    </a:lnTo>
                    <a:lnTo>
                      <a:pt x="94" y="268"/>
                    </a:lnTo>
                    <a:lnTo>
                      <a:pt x="111" y="252"/>
                    </a:lnTo>
                    <a:lnTo>
                      <a:pt x="111" y="157"/>
                    </a:lnTo>
                    <a:lnTo>
                      <a:pt x="127" y="141"/>
                    </a:lnTo>
                    <a:lnTo>
                      <a:pt x="127" y="110"/>
                    </a:lnTo>
                    <a:lnTo>
                      <a:pt x="158" y="78"/>
                    </a:lnTo>
                    <a:lnTo>
                      <a:pt x="158" y="61"/>
                    </a:lnTo>
                    <a:lnTo>
                      <a:pt x="174" y="47"/>
                    </a:lnTo>
                    <a:lnTo>
                      <a:pt x="174" y="61"/>
                    </a:lnTo>
                    <a:lnTo>
                      <a:pt x="174" y="47"/>
                    </a:lnTo>
                    <a:lnTo>
                      <a:pt x="189" y="30"/>
                    </a:lnTo>
                    <a:lnTo>
                      <a:pt x="205" y="30"/>
                    </a:lnTo>
                    <a:lnTo>
                      <a:pt x="221" y="30"/>
                    </a:lnTo>
                    <a:lnTo>
                      <a:pt x="237" y="14"/>
                    </a:lnTo>
                    <a:lnTo>
                      <a:pt x="237" y="30"/>
                    </a:lnTo>
                    <a:lnTo>
                      <a:pt x="252" y="14"/>
                    </a:lnTo>
                    <a:lnTo>
                      <a:pt x="252" y="30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14"/>
                    </a:lnTo>
                    <a:lnTo>
                      <a:pt x="332" y="14"/>
                    </a:lnTo>
                    <a:lnTo>
                      <a:pt x="348" y="14"/>
                    </a:lnTo>
                    <a:lnTo>
                      <a:pt x="363" y="14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0" y="14"/>
                    </a:lnTo>
                    <a:lnTo>
                      <a:pt x="426" y="14"/>
                    </a:lnTo>
                    <a:lnTo>
                      <a:pt x="442" y="14"/>
                    </a:lnTo>
                    <a:lnTo>
                      <a:pt x="459" y="14"/>
                    </a:lnTo>
                    <a:lnTo>
                      <a:pt x="473" y="0"/>
                    </a:lnTo>
                    <a:lnTo>
                      <a:pt x="489" y="14"/>
                    </a:lnTo>
                    <a:lnTo>
                      <a:pt x="489" y="0"/>
                    </a:lnTo>
                    <a:lnTo>
                      <a:pt x="489" y="14"/>
                    </a:lnTo>
                    <a:lnTo>
                      <a:pt x="506" y="0"/>
                    </a:lnTo>
                    <a:lnTo>
                      <a:pt x="506" y="14"/>
                    </a:lnTo>
                    <a:lnTo>
                      <a:pt x="520" y="0"/>
                    </a:lnTo>
                    <a:lnTo>
                      <a:pt x="520" y="14"/>
                    </a:lnTo>
                    <a:lnTo>
                      <a:pt x="520" y="0"/>
                    </a:lnTo>
                    <a:lnTo>
                      <a:pt x="553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0" name="Freeform 182">
                <a:extLst>
                  <a:ext uri="{FF2B5EF4-FFF2-40B4-BE49-F238E27FC236}">
                    <a16:creationId xmlns:a16="http://schemas.microsoft.com/office/drawing/2014/main" id="{BF5EB0AE-0FF6-4DB5-A239-3AAA7CFB4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56"/>
              </a:xfrm>
              <a:custGeom>
                <a:avLst/>
                <a:gdLst>
                  <a:gd name="T0" fmla="*/ 0 w 696"/>
                  <a:gd name="T1" fmla="*/ 7 h 110"/>
                  <a:gd name="T2" fmla="*/ 8 w 696"/>
                  <a:gd name="T3" fmla="*/ 7 h 110"/>
                  <a:gd name="T4" fmla="*/ 17 w 696"/>
                  <a:gd name="T5" fmla="*/ 7 h 110"/>
                  <a:gd name="T6" fmla="*/ 25 w 696"/>
                  <a:gd name="T7" fmla="*/ 7 h 110"/>
                  <a:gd name="T8" fmla="*/ 32 w 696"/>
                  <a:gd name="T9" fmla="*/ 7 h 110"/>
                  <a:gd name="T10" fmla="*/ 40 w 696"/>
                  <a:gd name="T11" fmla="*/ 7 h 110"/>
                  <a:gd name="T12" fmla="*/ 48 w 696"/>
                  <a:gd name="T13" fmla="*/ 15 h 110"/>
                  <a:gd name="T14" fmla="*/ 48 w 696"/>
                  <a:gd name="T15" fmla="*/ 31 h 110"/>
                  <a:gd name="T16" fmla="*/ 64 w 696"/>
                  <a:gd name="T17" fmla="*/ 48 h 110"/>
                  <a:gd name="T18" fmla="*/ 64 w 696"/>
                  <a:gd name="T19" fmla="*/ 56 h 110"/>
                  <a:gd name="T20" fmla="*/ 72 w 696"/>
                  <a:gd name="T21" fmla="*/ 48 h 110"/>
                  <a:gd name="T22" fmla="*/ 87 w 696"/>
                  <a:gd name="T23" fmla="*/ 48 h 110"/>
                  <a:gd name="T24" fmla="*/ 80 w 696"/>
                  <a:gd name="T25" fmla="*/ 48 h 110"/>
                  <a:gd name="T26" fmla="*/ 87 w 696"/>
                  <a:gd name="T27" fmla="*/ 48 h 110"/>
                  <a:gd name="T28" fmla="*/ 95 w 696"/>
                  <a:gd name="T29" fmla="*/ 48 h 110"/>
                  <a:gd name="T30" fmla="*/ 104 w 696"/>
                  <a:gd name="T31" fmla="*/ 40 h 110"/>
                  <a:gd name="T32" fmla="*/ 111 w 696"/>
                  <a:gd name="T33" fmla="*/ 40 h 110"/>
                  <a:gd name="T34" fmla="*/ 119 w 696"/>
                  <a:gd name="T35" fmla="*/ 40 h 110"/>
                  <a:gd name="T36" fmla="*/ 127 w 696"/>
                  <a:gd name="T37" fmla="*/ 31 h 110"/>
                  <a:gd name="T38" fmla="*/ 135 w 696"/>
                  <a:gd name="T39" fmla="*/ 31 h 110"/>
                  <a:gd name="T40" fmla="*/ 143 w 696"/>
                  <a:gd name="T41" fmla="*/ 31 h 110"/>
                  <a:gd name="T42" fmla="*/ 151 w 696"/>
                  <a:gd name="T43" fmla="*/ 31 h 110"/>
                  <a:gd name="T44" fmla="*/ 159 w 696"/>
                  <a:gd name="T45" fmla="*/ 31 h 110"/>
                  <a:gd name="T46" fmla="*/ 166 w 696"/>
                  <a:gd name="T47" fmla="*/ 31 h 110"/>
                  <a:gd name="T48" fmla="*/ 174 w 696"/>
                  <a:gd name="T49" fmla="*/ 24 h 110"/>
                  <a:gd name="T50" fmla="*/ 182 w 696"/>
                  <a:gd name="T51" fmla="*/ 24 h 110"/>
                  <a:gd name="T52" fmla="*/ 191 w 696"/>
                  <a:gd name="T53" fmla="*/ 24 h 110"/>
                  <a:gd name="T54" fmla="*/ 198 w 696"/>
                  <a:gd name="T55" fmla="*/ 24 h 110"/>
                  <a:gd name="T56" fmla="*/ 206 w 696"/>
                  <a:gd name="T57" fmla="*/ 24 h 110"/>
                  <a:gd name="T58" fmla="*/ 214 w 696"/>
                  <a:gd name="T59" fmla="*/ 24 h 110"/>
                  <a:gd name="T60" fmla="*/ 222 w 696"/>
                  <a:gd name="T61" fmla="*/ 15 h 110"/>
                  <a:gd name="T62" fmla="*/ 222 w 696"/>
                  <a:gd name="T63" fmla="*/ 24 h 110"/>
                  <a:gd name="T64" fmla="*/ 238 w 696"/>
                  <a:gd name="T65" fmla="*/ 15 h 110"/>
                  <a:gd name="T66" fmla="*/ 246 w 696"/>
                  <a:gd name="T67" fmla="*/ 15 h 110"/>
                  <a:gd name="T68" fmla="*/ 253 w 696"/>
                  <a:gd name="T69" fmla="*/ 15 h 110"/>
                  <a:gd name="T70" fmla="*/ 261 w 696"/>
                  <a:gd name="T71" fmla="*/ 15 h 110"/>
                  <a:gd name="T72" fmla="*/ 269 w 696"/>
                  <a:gd name="T73" fmla="*/ 7 h 110"/>
                  <a:gd name="T74" fmla="*/ 269 w 696"/>
                  <a:gd name="T75" fmla="*/ 15 h 110"/>
                  <a:gd name="T76" fmla="*/ 269 w 696"/>
                  <a:gd name="T77" fmla="*/ 7 h 110"/>
                  <a:gd name="T78" fmla="*/ 277 w 696"/>
                  <a:gd name="T79" fmla="*/ 7 h 110"/>
                  <a:gd name="T80" fmla="*/ 285 w 696"/>
                  <a:gd name="T81" fmla="*/ 7 h 110"/>
                  <a:gd name="T82" fmla="*/ 293 w 696"/>
                  <a:gd name="T83" fmla="*/ 7 h 110"/>
                  <a:gd name="T84" fmla="*/ 301 w 696"/>
                  <a:gd name="T85" fmla="*/ 7 h 110"/>
                  <a:gd name="T86" fmla="*/ 309 w 696"/>
                  <a:gd name="T87" fmla="*/ 7 h 110"/>
                  <a:gd name="T88" fmla="*/ 317 w 696"/>
                  <a:gd name="T89" fmla="*/ 7 h 110"/>
                  <a:gd name="T90" fmla="*/ 325 w 696"/>
                  <a:gd name="T91" fmla="*/ 7 h 110"/>
                  <a:gd name="T92" fmla="*/ 332 w 696"/>
                  <a:gd name="T93" fmla="*/ 7 h 110"/>
                  <a:gd name="T94" fmla="*/ 340 w 696"/>
                  <a:gd name="T95" fmla="*/ 0 h 110"/>
                  <a:gd name="T96" fmla="*/ 348 w 696"/>
                  <a:gd name="T97" fmla="*/ 0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110">
                    <a:moveTo>
                      <a:pt x="0" y="14"/>
                    </a:moveTo>
                    <a:lnTo>
                      <a:pt x="16" y="14"/>
                    </a:lnTo>
                    <a:lnTo>
                      <a:pt x="33" y="14"/>
                    </a:lnTo>
                    <a:lnTo>
                      <a:pt x="49" y="14"/>
                    </a:lnTo>
                    <a:lnTo>
                      <a:pt x="64" y="14"/>
                    </a:lnTo>
                    <a:lnTo>
                      <a:pt x="80" y="14"/>
                    </a:lnTo>
                    <a:lnTo>
                      <a:pt x="96" y="30"/>
                    </a:lnTo>
                    <a:lnTo>
                      <a:pt x="96" y="61"/>
                    </a:lnTo>
                    <a:lnTo>
                      <a:pt x="127" y="94"/>
                    </a:lnTo>
                    <a:lnTo>
                      <a:pt x="127" y="110"/>
                    </a:lnTo>
                    <a:lnTo>
                      <a:pt x="143" y="94"/>
                    </a:lnTo>
                    <a:lnTo>
                      <a:pt x="174" y="94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90" y="94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61"/>
                    </a:lnTo>
                    <a:lnTo>
                      <a:pt x="270" y="61"/>
                    </a:lnTo>
                    <a:lnTo>
                      <a:pt x="285" y="61"/>
                    </a:lnTo>
                    <a:lnTo>
                      <a:pt x="301" y="61"/>
                    </a:lnTo>
                    <a:lnTo>
                      <a:pt x="317" y="61"/>
                    </a:lnTo>
                    <a:lnTo>
                      <a:pt x="332" y="61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2" y="47"/>
                    </a:lnTo>
                    <a:lnTo>
                      <a:pt x="428" y="47"/>
                    </a:lnTo>
                    <a:lnTo>
                      <a:pt x="443" y="30"/>
                    </a:lnTo>
                    <a:lnTo>
                      <a:pt x="443" y="47"/>
                    </a:lnTo>
                    <a:lnTo>
                      <a:pt x="475" y="30"/>
                    </a:lnTo>
                    <a:lnTo>
                      <a:pt x="491" y="30"/>
                    </a:lnTo>
                    <a:lnTo>
                      <a:pt x="506" y="30"/>
                    </a:lnTo>
                    <a:lnTo>
                      <a:pt x="522" y="30"/>
                    </a:lnTo>
                    <a:lnTo>
                      <a:pt x="538" y="14"/>
                    </a:lnTo>
                    <a:lnTo>
                      <a:pt x="538" y="30"/>
                    </a:lnTo>
                    <a:lnTo>
                      <a:pt x="538" y="14"/>
                    </a:lnTo>
                    <a:lnTo>
                      <a:pt x="553" y="14"/>
                    </a:lnTo>
                    <a:lnTo>
                      <a:pt x="569" y="14"/>
                    </a:lnTo>
                    <a:lnTo>
                      <a:pt x="586" y="14"/>
                    </a:lnTo>
                    <a:lnTo>
                      <a:pt x="602" y="14"/>
                    </a:lnTo>
                    <a:lnTo>
                      <a:pt x="617" y="14"/>
                    </a:lnTo>
                    <a:lnTo>
                      <a:pt x="633" y="14"/>
                    </a:lnTo>
                    <a:lnTo>
                      <a:pt x="649" y="14"/>
                    </a:lnTo>
                    <a:lnTo>
                      <a:pt x="664" y="14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1" name="Freeform 183">
                <a:extLst>
                  <a:ext uri="{FF2B5EF4-FFF2-40B4-BE49-F238E27FC236}">
                    <a16:creationId xmlns:a16="http://schemas.microsoft.com/office/drawing/2014/main" id="{B4221E10-6223-436C-9C15-EA50A4B0A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87"/>
              </a:xfrm>
              <a:custGeom>
                <a:avLst/>
                <a:gdLst>
                  <a:gd name="T0" fmla="*/ 0 w 678"/>
                  <a:gd name="T1" fmla="*/ 0 h 174"/>
                  <a:gd name="T2" fmla="*/ 8 w 678"/>
                  <a:gd name="T3" fmla="*/ 0 h 174"/>
                  <a:gd name="T4" fmla="*/ 16 w 678"/>
                  <a:gd name="T5" fmla="*/ 0 h 174"/>
                  <a:gd name="T6" fmla="*/ 24 w 678"/>
                  <a:gd name="T7" fmla="*/ 0 h 174"/>
                  <a:gd name="T8" fmla="*/ 32 w 678"/>
                  <a:gd name="T9" fmla="*/ 0 h 174"/>
                  <a:gd name="T10" fmla="*/ 39 w 678"/>
                  <a:gd name="T11" fmla="*/ 7 h 174"/>
                  <a:gd name="T12" fmla="*/ 39 w 678"/>
                  <a:gd name="T13" fmla="*/ 39 h 174"/>
                  <a:gd name="T14" fmla="*/ 47 w 678"/>
                  <a:gd name="T15" fmla="*/ 47 h 174"/>
                  <a:gd name="T16" fmla="*/ 47 w 678"/>
                  <a:gd name="T17" fmla="*/ 87 h 174"/>
                  <a:gd name="T18" fmla="*/ 56 w 678"/>
                  <a:gd name="T19" fmla="*/ 87 h 174"/>
                  <a:gd name="T20" fmla="*/ 63 w 678"/>
                  <a:gd name="T21" fmla="*/ 79 h 174"/>
                  <a:gd name="T22" fmla="*/ 71 w 678"/>
                  <a:gd name="T23" fmla="*/ 79 h 174"/>
                  <a:gd name="T24" fmla="*/ 79 w 678"/>
                  <a:gd name="T25" fmla="*/ 71 h 174"/>
                  <a:gd name="T26" fmla="*/ 87 w 678"/>
                  <a:gd name="T27" fmla="*/ 71 h 174"/>
                  <a:gd name="T28" fmla="*/ 95 w 678"/>
                  <a:gd name="T29" fmla="*/ 63 h 174"/>
                  <a:gd name="T30" fmla="*/ 103 w 678"/>
                  <a:gd name="T31" fmla="*/ 63 h 174"/>
                  <a:gd name="T32" fmla="*/ 111 w 678"/>
                  <a:gd name="T33" fmla="*/ 55 h 174"/>
                  <a:gd name="T34" fmla="*/ 118 w 678"/>
                  <a:gd name="T35" fmla="*/ 55 h 174"/>
                  <a:gd name="T36" fmla="*/ 126 w 678"/>
                  <a:gd name="T37" fmla="*/ 55 h 174"/>
                  <a:gd name="T38" fmla="*/ 134 w 678"/>
                  <a:gd name="T39" fmla="*/ 55 h 174"/>
                  <a:gd name="T40" fmla="*/ 143 w 678"/>
                  <a:gd name="T41" fmla="*/ 47 h 174"/>
                  <a:gd name="T42" fmla="*/ 150 w 678"/>
                  <a:gd name="T43" fmla="*/ 47 h 174"/>
                  <a:gd name="T44" fmla="*/ 158 w 678"/>
                  <a:gd name="T45" fmla="*/ 47 h 174"/>
                  <a:gd name="T46" fmla="*/ 166 w 678"/>
                  <a:gd name="T47" fmla="*/ 47 h 174"/>
                  <a:gd name="T48" fmla="*/ 174 w 678"/>
                  <a:gd name="T49" fmla="*/ 47 h 174"/>
                  <a:gd name="T50" fmla="*/ 182 w 678"/>
                  <a:gd name="T51" fmla="*/ 39 h 174"/>
                  <a:gd name="T52" fmla="*/ 190 w 678"/>
                  <a:gd name="T53" fmla="*/ 39 h 174"/>
                  <a:gd name="T54" fmla="*/ 198 w 678"/>
                  <a:gd name="T55" fmla="*/ 39 h 174"/>
                  <a:gd name="T56" fmla="*/ 205 w 678"/>
                  <a:gd name="T57" fmla="*/ 39 h 174"/>
                  <a:gd name="T58" fmla="*/ 213 w 678"/>
                  <a:gd name="T59" fmla="*/ 39 h 174"/>
                  <a:gd name="T60" fmla="*/ 229 w 678"/>
                  <a:gd name="T61" fmla="*/ 39 h 174"/>
                  <a:gd name="T62" fmla="*/ 221 w 678"/>
                  <a:gd name="T63" fmla="*/ 39 h 174"/>
                  <a:gd name="T64" fmla="*/ 229 w 678"/>
                  <a:gd name="T65" fmla="*/ 32 h 174"/>
                  <a:gd name="T66" fmla="*/ 237 w 678"/>
                  <a:gd name="T67" fmla="*/ 32 h 174"/>
                  <a:gd name="T68" fmla="*/ 245 w 678"/>
                  <a:gd name="T69" fmla="*/ 32 h 174"/>
                  <a:gd name="T70" fmla="*/ 253 w 678"/>
                  <a:gd name="T71" fmla="*/ 32 h 174"/>
                  <a:gd name="T72" fmla="*/ 261 w 678"/>
                  <a:gd name="T73" fmla="*/ 24 h 174"/>
                  <a:gd name="T74" fmla="*/ 269 w 678"/>
                  <a:gd name="T75" fmla="*/ 32 h 174"/>
                  <a:gd name="T76" fmla="*/ 269 w 678"/>
                  <a:gd name="T77" fmla="*/ 24 h 174"/>
                  <a:gd name="T78" fmla="*/ 269 w 678"/>
                  <a:gd name="T79" fmla="*/ 32 h 174"/>
                  <a:gd name="T80" fmla="*/ 277 w 678"/>
                  <a:gd name="T81" fmla="*/ 24 h 174"/>
                  <a:gd name="T82" fmla="*/ 284 w 678"/>
                  <a:gd name="T83" fmla="*/ 24 h 174"/>
                  <a:gd name="T84" fmla="*/ 292 w 678"/>
                  <a:gd name="T85" fmla="*/ 24 h 174"/>
                  <a:gd name="T86" fmla="*/ 300 w 678"/>
                  <a:gd name="T87" fmla="*/ 24 h 174"/>
                  <a:gd name="T88" fmla="*/ 308 w 678"/>
                  <a:gd name="T89" fmla="*/ 24 h 174"/>
                  <a:gd name="T90" fmla="*/ 316 w 678"/>
                  <a:gd name="T91" fmla="*/ 24 h 174"/>
                  <a:gd name="T92" fmla="*/ 324 w 678"/>
                  <a:gd name="T93" fmla="*/ 24 h 174"/>
                  <a:gd name="T94" fmla="*/ 332 w 678"/>
                  <a:gd name="T95" fmla="*/ 16 h 174"/>
                  <a:gd name="T96" fmla="*/ 339 w 678"/>
                  <a:gd name="T97" fmla="*/ 16 h 1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17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78" y="78"/>
                    </a:lnTo>
                    <a:lnTo>
                      <a:pt x="94" y="94"/>
                    </a:lnTo>
                    <a:lnTo>
                      <a:pt x="94" y="174"/>
                    </a:lnTo>
                    <a:lnTo>
                      <a:pt x="111" y="174"/>
                    </a:lnTo>
                    <a:lnTo>
                      <a:pt x="125" y="157"/>
                    </a:lnTo>
                    <a:lnTo>
                      <a:pt x="142" y="157"/>
                    </a:lnTo>
                    <a:lnTo>
                      <a:pt x="158" y="141"/>
                    </a:lnTo>
                    <a:lnTo>
                      <a:pt x="174" y="141"/>
                    </a:lnTo>
                    <a:lnTo>
                      <a:pt x="189" y="125"/>
                    </a:lnTo>
                    <a:lnTo>
                      <a:pt x="205" y="125"/>
                    </a:lnTo>
                    <a:lnTo>
                      <a:pt x="221" y="110"/>
                    </a:lnTo>
                    <a:lnTo>
                      <a:pt x="236" y="110"/>
                    </a:lnTo>
                    <a:lnTo>
                      <a:pt x="252" y="110"/>
                    </a:lnTo>
                    <a:lnTo>
                      <a:pt x="268" y="110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57" y="78"/>
                    </a:lnTo>
                    <a:lnTo>
                      <a:pt x="442" y="78"/>
                    </a:lnTo>
                    <a:lnTo>
                      <a:pt x="457" y="63"/>
                    </a:lnTo>
                    <a:lnTo>
                      <a:pt x="473" y="63"/>
                    </a:lnTo>
                    <a:lnTo>
                      <a:pt x="490" y="63"/>
                    </a:lnTo>
                    <a:lnTo>
                      <a:pt x="506" y="63"/>
                    </a:lnTo>
                    <a:lnTo>
                      <a:pt x="521" y="47"/>
                    </a:lnTo>
                    <a:lnTo>
                      <a:pt x="537" y="63"/>
                    </a:lnTo>
                    <a:lnTo>
                      <a:pt x="537" y="47"/>
                    </a:lnTo>
                    <a:lnTo>
                      <a:pt x="537" y="63"/>
                    </a:lnTo>
                    <a:lnTo>
                      <a:pt x="553" y="47"/>
                    </a:lnTo>
                    <a:lnTo>
                      <a:pt x="568" y="47"/>
                    </a:lnTo>
                    <a:lnTo>
                      <a:pt x="584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2" name="Freeform 184">
                <a:extLst>
                  <a:ext uri="{FF2B5EF4-FFF2-40B4-BE49-F238E27FC236}">
                    <a16:creationId xmlns:a16="http://schemas.microsoft.com/office/drawing/2014/main" id="{215DFCD0-AF30-4986-BBF4-7D53FFCFB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84"/>
                <a:ext cx="340" cy="151"/>
              </a:xfrm>
              <a:custGeom>
                <a:avLst/>
                <a:gdLst>
                  <a:gd name="T0" fmla="*/ 0 w 682"/>
                  <a:gd name="T1" fmla="*/ 151 h 302"/>
                  <a:gd name="T2" fmla="*/ 9 w 682"/>
                  <a:gd name="T3" fmla="*/ 151 h 302"/>
                  <a:gd name="T4" fmla="*/ 16 w 682"/>
                  <a:gd name="T5" fmla="*/ 151 h 302"/>
                  <a:gd name="T6" fmla="*/ 24 w 682"/>
                  <a:gd name="T7" fmla="*/ 151 h 302"/>
                  <a:gd name="T8" fmla="*/ 32 w 682"/>
                  <a:gd name="T9" fmla="*/ 151 h 302"/>
                  <a:gd name="T10" fmla="*/ 40 w 682"/>
                  <a:gd name="T11" fmla="*/ 151 h 302"/>
                  <a:gd name="T12" fmla="*/ 40 w 682"/>
                  <a:gd name="T13" fmla="*/ 48 h 302"/>
                  <a:gd name="T14" fmla="*/ 48 w 682"/>
                  <a:gd name="T15" fmla="*/ 32 h 302"/>
                  <a:gd name="T16" fmla="*/ 48 w 682"/>
                  <a:gd name="T17" fmla="*/ 0 h 302"/>
                  <a:gd name="T18" fmla="*/ 64 w 682"/>
                  <a:gd name="T19" fmla="*/ 17 h 302"/>
                  <a:gd name="T20" fmla="*/ 64 w 682"/>
                  <a:gd name="T21" fmla="*/ 32 h 302"/>
                  <a:gd name="T22" fmla="*/ 79 w 682"/>
                  <a:gd name="T23" fmla="*/ 48 h 302"/>
                  <a:gd name="T24" fmla="*/ 79 w 682"/>
                  <a:gd name="T25" fmla="*/ 56 h 302"/>
                  <a:gd name="T26" fmla="*/ 87 w 682"/>
                  <a:gd name="T27" fmla="*/ 56 h 302"/>
                  <a:gd name="T28" fmla="*/ 95 w 682"/>
                  <a:gd name="T29" fmla="*/ 56 h 302"/>
                  <a:gd name="T30" fmla="*/ 103 w 682"/>
                  <a:gd name="T31" fmla="*/ 64 h 302"/>
                  <a:gd name="T32" fmla="*/ 103 w 682"/>
                  <a:gd name="T33" fmla="*/ 56 h 302"/>
                  <a:gd name="T34" fmla="*/ 103 w 682"/>
                  <a:gd name="T35" fmla="*/ 64 h 302"/>
                  <a:gd name="T36" fmla="*/ 111 w 682"/>
                  <a:gd name="T37" fmla="*/ 64 h 302"/>
                  <a:gd name="T38" fmla="*/ 119 w 682"/>
                  <a:gd name="T39" fmla="*/ 64 h 302"/>
                  <a:gd name="T40" fmla="*/ 127 w 682"/>
                  <a:gd name="T41" fmla="*/ 64 h 302"/>
                  <a:gd name="T42" fmla="*/ 134 w 682"/>
                  <a:gd name="T43" fmla="*/ 64 h 302"/>
                  <a:gd name="T44" fmla="*/ 142 w 682"/>
                  <a:gd name="T45" fmla="*/ 64 h 302"/>
                  <a:gd name="T46" fmla="*/ 150 w 682"/>
                  <a:gd name="T47" fmla="*/ 72 h 302"/>
                  <a:gd name="T48" fmla="*/ 150 w 682"/>
                  <a:gd name="T49" fmla="*/ 64 h 302"/>
                  <a:gd name="T50" fmla="*/ 166 w 682"/>
                  <a:gd name="T51" fmla="*/ 72 h 302"/>
                  <a:gd name="T52" fmla="*/ 174 w 682"/>
                  <a:gd name="T53" fmla="*/ 72 h 302"/>
                  <a:gd name="T54" fmla="*/ 182 w 682"/>
                  <a:gd name="T55" fmla="*/ 72 h 302"/>
                  <a:gd name="T56" fmla="*/ 189 w 682"/>
                  <a:gd name="T57" fmla="*/ 72 h 302"/>
                  <a:gd name="T58" fmla="*/ 197 w 682"/>
                  <a:gd name="T59" fmla="*/ 72 h 302"/>
                  <a:gd name="T60" fmla="*/ 205 w 682"/>
                  <a:gd name="T61" fmla="*/ 72 h 302"/>
                  <a:gd name="T62" fmla="*/ 213 w 682"/>
                  <a:gd name="T63" fmla="*/ 72 h 302"/>
                  <a:gd name="T64" fmla="*/ 221 w 682"/>
                  <a:gd name="T65" fmla="*/ 72 h 302"/>
                  <a:gd name="T66" fmla="*/ 229 w 682"/>
                  <a:gd name="T67" fmla="*/ 72 h 302"/>
                  <a:gd name="T68" fmla="*/ 237 w 682"/>
                  <a:gd name="T69" fmla="*/ 72 h 302"/>
                  <a:gd name="T70" fmla="*/ 244 w 682"/>
                  <a:gd name="T71" fmla="*/ 72 h 302"/>
                  <a:gd name="T72" fmla="*/ 260 w 682"/>
                  <a:gd name="T73" fmla="*/ 72 h 302"/>
                  <a:gd name="T74" fmla="*/ 269 w 682"/>
                  <a:gd name="T75" fmla="*/ 80 h 302"/>
                  <a:gd name="T76" fmla="*/ 269 w 682"/>
                  <a:gd name="T77" fmla="*/ 72 h 302"/>
                  <a:gd name="T78" fmla="*/ 269 w 682"/>
                  <a:gd name="T79" fmla="*/ 80 h 302"/>
                  <a:gd name="T80" fmla="*/ 276 w 682"/>
                  <a:gd name="T81" fmla="*/ 72 h 302"/>
                  <a:gd name="T82" fmla="*/ 276 w 682"/>
                  <a:gd name="T83" fmla="*/ 80 h 302"/>
                  <a:gd name="T84" fmla="*/ 285 w 682"/>
                  <a:gd name="T85" fmla="*/ 80 h 302"/>
                  <a:gd name="T86" fmla="*/ 292 w 682"/>
                  <a:gd name="T87" fmla="*/ 80 h 302"/>
                  <a:gd name="T88" fmla="*/ 299 w 682"/>
                  <a:gd name="T89" fmla="*/ 72 h 302"/>
                  <a:gd name="T90" fmla="*/ 299 w 682"/>
                  <a:gd name="T91" fmla="*/ 80 h 302"/>
                  <a:gd name="T92" fmla="*/ 299 w 682"/>
                  <a:gd name="T93" fmla="*/ 72 h 302"/>
                  <a:gd name="T94" fmla="*/ 308 w 682"/>
                  <a:gd name="T95" fmla="*/ 72 h 302"/>
                  <a:gd name="T96" fmla="*/ 316 w 682"/>
                  <a:gd name="T97" fmla="*/ 80 h 302"/>
                  <a:gd name="T98" fmla="*/ 324 w 682"/>
                  <a:gd name="T99" fmla="*/ 72 h 302"/>
                  <a:gd name="T100" fmla="*/ 331 w 682"/>
                  <a:gd name="T101" fmla="*/ 80 h 302"/>
                  <a:gd name="T102" fmla="*/ 331 w 682"/>
                  <a:gd name="T103" fmla="*/ 72 h 302"/>
                  <a:gd name="T104" fmla="*/ 331 w 682"/>
                  <a:gd name="T105" fmla="*/ 80 h 302"/>
                  <a:gd name="T106" fmla="*/ 340 w 682"/>
                  <a:gd name="T107" fmla="*/ 72 h 302"/>
                  <a:gd name="T108" fmla="*/ 340 w 682"/>
                  <a:gd name="T109" fmla="*/ 80 h 30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2" h="302">
                    <a:moveTo>
                      <a:pt x="0" y="302"/>
                    </a:moveTo>
                    <a:lnTo>
                      <a:pt x="18" y="302"/>
                    </a:lnTo>
                    <a:lnTo>
                      <a:pt x="33" y="302"/>
                    </a:lnTo>
                    <a:lnTo>
                      <a:pt x="48" y="302"/>
                    </a:lnTo>
                    <a:lnTo>
                      <a:pt x="64" y="302"/>
                    </a:lnTo>
                    <a:lnTo>
                      <a:pt x="80" y="302"/>
                    </a:lnTo>
                    <a:lnTo>
                      <a:pt x="80" y="96"/>
                    </a:lnTo>
                    <a:lnTo>
                      <a:pt x="96" y="64"/>
                    </a:lnTo>
                    <a:lnTo>
                      <a:pt x="96" y="0"/>
                    </a:lnTo>
                    <a:lnTo>
                      <a:pt x="129" y="33"/>
                    </a:lnTo>
                    <a:lnTo>
                      <a:pt x="129" y="64"/>
                    </a:lnTo>
                    <a:lnTo>
                      <a:pt x="158" y="96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91" y="111"/>
                    </a:lnTo>
                    <a:lnTo>
                      <a:pt x="207" y="127"/>
                    </a:lnTo>
                    <a:lnTo>
                      <a:pt x="207" y="111"/>
                    </a:lnTo>
                    <a:lnTo>
                      <a:pt x="207" y="127"/>
                    </a:lnTo>
                    <a:lnTo>
                      <a:pt x="222" y="127"/>
                    </a:lnTo>
                    <a:lnTo>
                      <a:pt x="239" y="127"/>
                    </a:lnTo>
                    <a:lnTo>
                      <a:pt x="254" y="127"/>
                    </a:lnTo>
                    <a:lnTo>
                      <a:pt x="269" y="127"/>
                    </a:lnTo>
                    <a:lnTo>
                      <a:pt x="285" y="127"/>
                    </a:lnTo>
                    <a:lnTo>
                      <a:pt x="301" y="143"/>
                    </a:lnTo>
                    <a:lnTo>
                      <a:pt x="301" y="127"/>
                    </a:lnTo>
                    <a:lnTo>
                      <a:pt x="332" y="143"/>
                    </a:lnTo>
                    <a:lnTo>
                      <a:pt x="350" y="143"/>
                    </a:lnTo>
                    <a:lnTo>
                      <a:pt x="365" y="143"/>
                    </a:lnTo>
                    <a:lnTo>
                      <a:pt x="379" y="143"/>
                    </a:lnTo>
                    <a:lnTo>
                      <a:pt x="396" y="143"/>
                    </a:lnTo>
                    <a:lnTo>
                      <a:pt x="412" y="143"/>
                    </a:lnTo>
                    <a:lnTo>
                      <a:pt x="428" y="143"/>
                    </a:lnTo>
                    <a:lnTo>
                      <a:pt x="443" y="143"/>
                    </a:lnTo>
                    <a:lnTo>
                      <a:pt x="460" y="143"/>
                    </a:lnTo>
                    <a:lnTo>
                      <a:pt x="475" y="143"/>
                    </a:lnTo>
                    <a:lnTo>
                      <a:pt x="490" y="143"/>
                    </a:lnTo>
                    <a:lnTo>
                      <a:pt x="522" y="143"/>
                    </a:lnTo>
                    <a:lnTo>
                      <a:pt x="539" y="159"/>
                    </a:lnTo>
                    <a:lnTo>
                      <a:pt x="539" y="143"/>
                    </a:lnTo>
                    <a:lnTo>
                      <a:pt x="539" y="159"/>
                    </a:lnTo>
                    <a:lnTo>
                      <a:pt x="553" y="143"/>
                    </a:lnTo>
                    <a:lnTo>
                      <a:pt x="553" y="159"/>
                    </a:lnTo>
                    <a:lnTo>
                      <a:pt x="571" y="159"/>
                    </a:lnTo>
                    <a:lnTo>
                      <a:pt x="586" y="159"/>
                    </a:lnTo>
                    <a:lnTo>
                      <a:pt x="600" y="143"/>
                    </a:lnTo>
                    <a:lnTo>
                      <a:pt x="600" y="159"/>
                    </a:lnTo>
                    <a:lnTo>
                      <a:pt x="600" y="143"/>
                    </a:lnTo>
                    <a:lnTo>
                      <a:pt x="617" y="143"/>
                    </a:lnTo>
                    <a:lnTo>
                      <a:pt x="633" y="159"/>
                    </a:lnTo>
                    <a:lnTo>
                      <a:pt x="649" y="143"/>
                    </a:lnTo>
                    <a:lnTo>
                      <a:pt x="664" y="159"/>
                    </a:lnTo>
                    <a:lnTo>
                      <a:pt x="664" y="143"/>
                    </a:lnTo>
                    <a:lnTo>
                      <a:pt x="664" y="159"/>
                    </a:lnTo>
                    <a:lnTo>
                      <a:pt x="682" y="143"/>
                    </a:lnTo>
                    <a:lnTo>
                      <a:pt x="682" y="15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3" name="Freeform 185">
                <a:extLst>
                  <a:ext uri="{FF2B5EF4-FFF2-40B4-BE49-F238E27FC236}">
                    <a16:creationId xmlns:a16="http://schemas.microsoft.com/office/drawing/2014/main" id="{6A83669F-24A3-4192-863D-60CD37CB44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07"/>
                <a:ext cx="339" cy="214"/>
              </a:xfrm>
              <a:custGeom>
                <a:avLst/>
                <a:gdLst>
                  <a:gd name="T0" fmla="*/ 0 w 680"/>
                  <a:gd name="T1" fmla="*/ 17 h 428"/>
                  <a:gd name="T2" fmla="*/ 8 w 680"/>
                  <a:gd name="T3" fmla="*/ 17 h 428"/>
                  <a:gd name="T4" fmla="*/ 15 w 680"/>
                  <a:gd name="T5" fmla="*/ 17 h 428"/>
                  <a:gd name="T6" fmla="*/ 24 w 680"/>
                  <a:gd name="T7" fmla="*/ 25 h 428"/>
                  <a:gd name="T8" fmla="*/ 39 w 680"/>
                  <a:gd name="T9" fmla="*/ 25 h 428"/>
                  <a:gd name="T10" fmla="*/ 31 w 680"/>
                  <a:gd name="T11" fmla="*/ 25 h 428"/>
                  <a:gd name="T12" fmla="*/ 39 w 680"/>
                  <a:gd name="T13" fmla="*/ 17 h 428"/>
                  <a:gd name="T14" fmla="*/ 47 w 680"/>
                  <a:gd name="T15" fmla="*/ 9 h 428"/>
                  <a:gd name="T16" fmla="*/ 47 w 680"/>
                  <a:gd name="T17" fmla="*/ 0 h 428"/>
                  <a:gd name="T18" fmla="*/ 47 w 680"/>
                  <a:gd name="T19" fmla="*/ 25 h 428"/>
                  <a:gd name="T20" fmla="*/ 55 w 680"/>
                  <a:gd name="T21" fmla="*/ 32 h 428"/>
                  <a:gd name="T22" fmla="*/ 55 w 680"/>
                  <a:gd name="T23" fmla="*/ 72 h 428"/>
                  <a:gd name="T24" fmla="*/ 63 w 680"/>
                  <a:gd name="T25" fmla="*/ 80 h 428"/>
                  <a:gd name="T26" fmla="*/ 63 w 680"/>
                  <a:gd name="T27" fmla="*/ 104 h 428"/>
                  <a:gd name="T28" fmla="*/ 71 w 680"/>
                  <a:gd name="T29" fmla="*/ 111 h 428"/>
                  <a:gd name="T30" fmla="*/ 71 w 680"/>
                  <a:gd name="T31" fmla="*/ 127 h 428"/>
                  <a:gd name="T32" fmla="*/ 87 w 680"/>
                  <a:gd name="T33" fmla="*/ 143 h 428"/>
                  <a:gd name="T34" fmla="*/ 87 w 680"/>
                  <a:gd name="T35" fmla="*/ 152 h 428"/>
                  <a:gd name="T36" fmla="*/ 94 w 680"/>
                  <a:gd name="T37" fmla="*/ 159 h 428"/>
                  <a:gd name="T38" fmla="*/ 102 w 680"/>
                  <a:gd name="T39" fmla="*/ 166 h 428"/>
                  <a:gd name="T40" fmla="*/ 110 w 680"/>
                  <a:gd name="T41" fmla="*/ 166 h 428"/>
                  <a:gd name="T42" fmla="*/ 118 w 680"/>
                  <a:gd name="T43" fmla="*/ 174 h 428"/>
                  <a:gd name="T44" fmla="*/ 126 w 680"/>
                  <a:gd name="T45" fmla="*/ 174 h 428"/>
                  <a:gd name="T46" fmla="*/ 135 w 680"/>
                  <a:gd name="T47" fmla="*/ 174 h 428"/>
                  <a:gd name="T48" fmla="*/ 142 w 680"/>
                  <a:gd name="T49" fmla="*/ 183 h 428"/>
                  <a:gd name="T50" fmla="*/ 149 w 680"/>
                  <a:gd name="T51" fmla="*/ 183 h 428"/>
                  <a:gd name="T52" fmla="*/ 158 w 680"/>
                  <a:gd name="T53" fmla="*/ 183 h 428"/>
                  <a:gd name="T54" fmla="*/ 166 w 680"/>
                  <a:gd name="T55" fmla="*/ 191 h 428"/>
                  <a:gd name="T56" fmla="*/ 173 w 680"/>
                  <a:gd name="T57" fmla="*/ 191 h 428"/>
                  <a:gd name="T58" fmla="*/ 181 w 680"/>
                  <a:gd name="T59" fmla="*/ 191 h 428"/>
                  <a:gd name="T60" fmla="*/ 189 w 680"/>
                  <a:gd name="T61" fmla="*/ 191 h 428"/>
                  <a:gd name="T62" fmla="*/ 197 w 680"/>
                  <a:gd name="T63" fmla="*/ 191 h 428"/>
                  <a:gd name="T64" fmla="*/ 204 w 680"/>
                  <a:gd name="T65" fmla="*/ 198 h 428"/>
                  <a:gd name="T66" fmla="*/ 212 w 680"/>
                  <a:gd name="T67" fmla="*/ 198 h 428"/>
                  <a:gd name="T68" fmla="*/ 220 w 680"/>
                  <a:gd name="T69" fmla="*/ 198 h 428"/>
                  <a:gd name="T70" fmla="*/ 229 w 680"/>
                  <a:gd name="T71" fmla="*/ 198 h 428"/>
                  <a:gd name="T72" fmla="*/ 236 w 680"/>
                  <a:gd name="T73" fmla="*/ 207 h 428"/>
                  <a:gd name="T74" fmla="*/ 245 w 680"/>
                  <a:gd name="T75" fmla="*/ 207 h 428"/>
                  <a:gd name="T76" fmla="*/ 252 w 680"/>
                  <a:gd name="T77" fmla="*/ 207 h 428"/>
                  <a:gd name="T78" fmla="*/ 260 w 680"/>
                  <a:gd name="T79" fmla="*/ 207 h 428"/>
                  <a:gd name="T80" fmla="*/ 268 w 680"/>
                  <a:gd name="T81" fmla="*/ 207 h 428"/>
                  <a:gd name="T82" fmla="*/ 276 w 680"/>
                  <a:gd name="T83" fmla="*/ 207 h 428"/>
                  <a:gd name="T84" fmla="*/ 284 w 680"/>
                  <a:gd name="T85" fmla="*/ 214 h 428"/>
                  <a:gd name="T86" fmla="*/ 291 w 680"/>
                  <a:gd name="T87" fmla="*/ 214 h 428"/>
                  <a:gd name="T88" fmla="*/ 300 w 680"/>
                  <a:gd name="T89" fmla="*/ 214 h 428"/>
                  <a:gd name="T90" fmla="*/ 307 w 680"/>
                  <a:gd name="T91" fmla="*/ 214 h 428"/>
                  <a:gd name="T92" fmla="*/ 315 w 680"/>
                  <a:gd name="T93" fmla="*/ 214 h 428"/>
                  <a:gd name="T94" fmla="*/ 323 w 680"/>
                  <a:gd name="T95" fmla="*/ 214 h 428"/>
                  <a:gd name="T96" fmla="*/ 331 w 680"/>
                  <a:gd name="T97" fmla="*/ 214 h 428"/>
                  <a:gd name="T98" fmla="*/ 339 w 680"/>
                  <a:gd name="T99" fmla="*/ 214 h 42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428">
                    <a:moveTo>
                      <a:pt x="0" y="33"/>
                    </a:moveTo>
                    <a:lnTo>
                      <a:pt x="16" y="33"/>
                    </a:lnTo>
                    <a:lnTo>
                      <a:pt x="31" y="33"/>
                    </a:lnTo>
                    <a:lnTo>
                      <a:pt x="49" y="49"/>
                    </a:lnTo>
                    <a:lnTo>
                      <a:pt x="78" y="49"/>
                    </a:lnTo>
                    <a:lnTo>
                      <a:pt x="63" y="49"/>
                    </a:lnTo>
                    <a:lnTo>
                      <a:pt x="78" y="33"/>
                    </a:lnTo>
                    <a:lnTo>
                      <a:pt x="94" y="17"/>
                    </a:lnTo>
                    <a:lnTo>
                      <a:pt x="94" y="0"/>
                    </a:lnTo>
                    <a:lnTo>
                      <a:pt x="94" y="49"/>
                    </a:lnTo>
                    <a:lnTo>
                      <a:pt x="111" y="64"/>
                    </a:lnTo>
                    <a:lnTo>
                      <a:pt x="111" y="143"/>
                    </a:lnTo>
                    <a:lnTo>
                      <a:pt x="127" y="160"/>
                    </a:lnTo>
                    <a:lnTo>
                      <a:pt x="127" y="207"/>
                    </a:lnTo>
                    <a:lnTo>
                      <a:pt x="142" y="222"/>
                    </a:lnTo>
                    <a:lnTo>
                      <a:pt x="142" y="254"/>
                    </a:lnTo>
                    <a:lnTo>
                      <a:pt x="174" y="285"/>
                    </a:lnTo>
                    <a:lnTo>
                      <a:pt x="174" y="303"/>
                    </a:lnTo>
                    <a:lnTo>
                      <a:pt x="189" y="317"/>
                    </a:lnTo>
                    <a:lnTo>
                      <a:pt x="205" y="332"/>
                    </a:lnTo>
                    <a:lnTo>
                      <a:pt x="221" y="332"/>
                    </a:lnTo>
                    <a:lnTo>
                      <a:pt x="237" y="348"/>
                    </a:lnTo>
                    <a:lnTo>
                      <a:pt x="252" y="348"/>
                    </a:lnTo>
                    <a:lnTo>
                      <a:pt x="270" y="348"/>
                    </a:lnTo>
                    <a:lnTo>
                      <a:pt x="285" y="365"/>
                    </a:lnTo>
                    <a:lnTo>
                      <a:pt x="299" y="365"/>
                    </a:lnTo>
                    <a:lnTo>
                      <a:pt x="316" y="365"/>
                    </a:lnTo>
                    <a:lnTo>
                      <a:pt x="332" y="381"/>
                    </a:lnTo>
                    <a:lnTo>
                      <a:pt x="348" y="381"/>
                    </a:lnTo>
                    <a:lnTo>
                      <a:pt x="363" y="381"/>
                    </a:lnTo>
                    <a:lnTo>
                      <a:pt x="380" y="381"/>
                    </a:lnTo>
                    <a:lnTo>
                      <a:pt x="395" y="381"/>
                    </a:lnTo>
                    <a:lnTo>
                      <a:pt x="410" y="395"/>
                    </a:lnTo>
                    <a:lnTo>
                      <a:pt x="426" y="395"/>
                    </a:lnTo>
                    <a:lnTo>
                      <a:pt x="442" y="395"/>
                    </a:lnTo>
                    <a:lnTo>
                      <a:pt x="459" y="395"/>
                    </a:lnTo>
                    <a:lnTo>
                      <a:pt x="473" y="413"/>
                    </a:lnTo>
                    <a:lnTo>
                      <a:pt x="491" y="413"/>
                    </a:lnTo>
                    <a:lnTo>
                      <a:pt x="506" y="413"/>
                    </a:lnTo>
                    <a:lnTo>
                      <a:pt x="521" y="413"/>
                    </a:lnTo>
                    <a:lnTo>
                      <a:pt x="537" y="413"/>
                    </a:lnTo>
                    <a:lnTo>
                      <a:pt x="553" y="413"/>
                    </a:lnTo>
                    <a:lnTo>
                      <a:pt x="569" y="428"/>
                    </a:lnTo>
                    <a:lnTo>
                      <a:pt x="584" y="428"/>
                    </a:lnTo>
                    <a:lnTo>
                      <a:pt x="602" y="428"/>
                    </a:lnTo>
                    <a:lnTo>
                      <a:pt x="616" y="428"/>
                    </a:lnTo>
                    <a:lnTo>
                      <a:pt x="631" y="428"/>
                    </a:lnTo>
                    <a:lnTo>
                      <a:pt x="647" y="428"/>
                    </a:lnTo>
                    <a:lnTo>
                      <a:pt x="664" y="428"/>
                    </a:lnTo>
                    <a:lnTo>
                      <a:pt x="680" y="428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4" name="Freeform 186">
                <a:extLst>
                  <a:ext uri="{FF2B5EF4-FFF2-40B4-BE49-F238E27FC236}">
                    <a16:creationId xmlns:a16="http://schemas.microsoft.com/office/drawing/2014/main" id="{936A9884-DF90-446E-9203-0BF3D4895B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14"/>
                <a:ext cx="348" cy="46"/>
              </a:xfrm>
              <a:custGeom>
                <a:avLst/>
                <a:gdLst>
                  <a:gd name="T0" fmla="*/ 0 w 696"/>
                  <a:gd name="T1" fmla="*/ 7 h 93"/>
                  <a:gd name="T2" fmla="*/ 9 w 696"/>
                  <a:gd name="T3" fmla="*/ 7 h 93"/>
                  <a:gd name="T4" fmla="*/ 17 w 696"/>
                  <a:gd name="T5" fmla="*/ 7 h 93"/>
                  <a:gd name="T6" fmla="*/ 25 w 696"/>
                  <a:gd name="T7" fmla="*/ 7 h 93"/>
                  <a:gd name="T8" fmla="*/ 32 w 696"/>
                  <a:gd name="T9" fmla="*/ 7 h 93"/>
                  <a:gd name="T10" fmla="*/ 41 w 696"/>
                  <a:gd name="T11" fmla="*/ 7 h 93"/>
                  <a:gd name="T12" fmla="*/ 48 w 696"/>
                  <a:gd name="T13" fmla="*/ 15 h 93"/>
                  <a:gd name="T14" fmla="*/ 48 w 696"/>
                  <a:gd name="T15" fmla="*/ 31 h 93"/>
                  <a:gd name="T16" fmla="*/ 48 w 696"/>
                  <a:gd name="T17" fmla="*/ 23 h 93"/>
                  <a:gd name="T18" fmla="*/ 56 w 696"/>
                  <a:gd name="T19" fmla="*/ 15 h 93"/>
                  <a:gd name="T20" fmla="*/ 56 w 696"/>
                  <a:gd name="T21" fmla="*/ 0 h 93"/>
                  <a:gd name="T22" fmla="*/ 64 w 696"/>
                  <a:gd name="T23" fmla="*/ 7 h 93"/>
                  <a:gd name="T24" fmla="*/ 72 w 696"/>
                  <a:gd name="T25" fmla="*/ 7 h 93"/>
                  <a:gd name="T26" fmla="*/ 80 w 696"/>
                  <a:gd name="T27" fmla="*/ 7 h 93"/>
                  <a:gd name="T28" fmla="*/ 87 w 696"/>
                  <a:gd name="T29" fmla="*/ 15 h 93"/>
                  <a:gd name="T30" fmla="*/ 96 w 696"/>
                  <a:gd name="T31" fmla="*/ 15 h 93"/>
                  <a:gd name="T32" fmla="*/ 104 w 696"/>
                  <a:gd name="T33" fmla="*/ 15 h 93"/>
                  <a:gd name="T34" fmla="*/ 111 w 696"/>
                  <a:gd name="T35" fmla="*/ 23 h 93"/>
                  <a:gd name="T36" fmla="*/ 119 w 696"/>
                  <a:gd name="T37" fmla="*/ 23 h 93"/>
                  <a:gd name="T38" fmla="*/ 127 w 696"/>
                  <a:gd name="T39" fmla="*/ 23 h 93"/>
                  <a:gd name="T40" fmla="*/ 135 w 696"/>
                  <a:gd name="T41" fmla="*/ 23 h 93"/>
                  <a:gd name="T42" fmla="*/ 143 w 696"/>
                  <a:gd name="T43" fmla="*/ 31 h 93"/>
                  <a:gd name="T44" fmla="*/ 152 w 696"/>
                  <a:gd name="T45" fmla="*/ 31 h 93"/>
                  <a:gd name="T46" fmla="*/ 159 w 696"/>
                  <a:gd name="T47" fmla="*/ 31 h 93"/>
                  <a:gd name="T48" fmla="*/ 166 w 696"/>
                  <a:gd name="T49" fmla="*/ 39 h 93"/>
                  <a:gd name="T50" fmla="*/ 166 w 696"/>
                  <a:gd name="T51" fmla="*/ 31 h 93"/>
                  <a:gd name="T52" fmla="*/ 174 w 696"/>
                  <a:gd name="T53" fmla="*/ 39 h 93"/>
                  <a:gd name="T54" fmla="*/ 183 w 696"/>
                  <a:gd name="T55" fmla="*/ 39 h 93"/>
                  <a:gd name="T56" fmla="*/ 191 w 696"/>
                  <a:gd name="T57" fmla="*/ 39 h 93"/>
                  <a:gd name="T58" fmla="*/ 198 w 696"/>
                  <a:gd name="T59" fmla="*/ 39 h 93"/>
                  <a:gd name="T60" fmla="*/ 207 w 696"/>
                  <a:gd name="T61" fmla="*/ 39 h 93"/>
                  <a:gd name="T62" fmla="*/ 214 w 696"/>
                  <a:gd name="T63" fmla="*/ 39 h 93"/>
                  <a:gd name="T64" fmla="*/ 222 w 696"/>
                  <a:gd name="T65" fmla="*/ 46 h 93"/>
                  <a:gd name="T66" fmla="*/ 230 w 696"/>
                  <a:gd name="T67" fmla="*/ 39 h 93"/>
                  <a:gd name="T68" fmla="*/ 230 w 696"/>
                  <a:gd name="T69" fmla="*/ 46 h 93"/>
                  <a:gd name="T70" fmla="*/ 230 w 696"/>
                  <a:gd name="T71" fmla="*/ 39 h 93"/>
                  <a:gd name="T72" fmla="*/ 238 w 696"/>
                  <a:gd name="T73" fmla="*/ 46 h 93"/>
                  <a:gd name="T74" fmla="*/ 246 w 696"/>
                  <a:gd name="T75" fmla="*/ 46 h 93"/>
                  <a:gd name="T76" fmla="*/ 253 w 696"/>
                  <a:gd name="T77" fmla="*/ 46 h 93"/>
                  <a:gd name="T78" fmla="*/ 262 w 696"/>
                  <a:gd name="T79" fmla="*/ 46 h 93"/>
                  <a:gd name="T80" fmla="*/ 269 w 696"/>
                  <a:gd name="T81" fmla="*/ 46 h 93"/>
                  <a:gd name="T82" fmla="*/ 277 w 696"/>
                  <a:gd name="T83" fmla="*/ 46 h 93"/>
                  <a:gd name="T84" fmla="*/ 285 w 696"/>
                  <a:gd name="T85" fmla="*/ 46 h 93"/>
                  <a:gd name="T86" fmla="*/ 293 w 696"/>
                  <a:gd name="T87" fmla="*/ 46 h 93"/>
                  <a:gd name="T88" fmla="*/ 301 w 696"/>
                  <a:gd name="T89" fmla="*/ 46 h 93"/>
                  <a:gd name="T90" fmla="*/ 309 w 696"/>
                  <a:gd name="T91" fmla="*/ 46 h 93"/>
                  <a:gd name="T92" fmla="*/ 317 w 696"/>
                  <a:gd name="T93" fmla="*/ 46 h 93"/>
                  <a:gd name="T94" fmla="*/ 325 w 696"/>
                  <a:gd name="T95" fmla="*/ 46 h 93"/>
                  <a:gd name="T96" fmla="*/ 332 w 696"/>
                  <a:gd name="T97" fmla="*/ 46 h 93"/>
                  <a:gd name="T98" fmla="*/ 348 w 696"/>
                  <a:gd name="T99" fmla="*/ 46 h 93"/>
                  <a:gd name="T100" fmla="*/ 340 w 696"/>
                  <a:gd name="T101" fmla="*/ 46 h 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93">
                    <a:moveTo>
                      <a:pt x="0" y="15"/>
                    </a:moveTo>
                    <a:lnTo>
                      <a:pt x="17" y="15"/>
                    </a:lnTo>
                    <a:lnTo>
                      <a:pt x="33" y="15"/>
                    </a:lnTo>
                    <a:lnTo>
                      <a:pt x="49" y="15"/>
                    </a:lnTo>
                    <a:lnTo>
                      <a:pt x="64" y="15"/>
                    </a:lnTo>
                    <a:lnTo>
                      <a:pt x="81" y="15"/>
                    </a:lnTo>
                    <a:lnTo>
                      <a:pt x="96" y="30"/>
                    </a:lnTo>
                    <a:lnTo>
                      <a:pt x="96" y="62"/>
                    </a:lnTo>
                    <a:lnTo>
                      <a:pt x="96" y="46"/>
                    </a:lnTo>
                    <a:lnTo>
                      <a:pt x="111" y="30"/>
                    </a:lnTo>
                    <a:lnTo>
                      <a:pt x="111" y="0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60" y="15"/>
                    </a:lnTo>
                    <a:lnTo>
                      <a:pt x="174" y="30"/>
                    </a:lnTo>
                    <a:lnTo>
                      <a:pt x="192" y="30"/>
                    </a:lnTo>
                    <a:lnTo>
                      <a:pt x="207" y="30"/>
                    </a:lnTo>
                    <a:lnTo>
                      <a:pt x="221" y="46"/>
                    </a:lnTo>
                    <a:lnTo>
                      <a:pt x="238" y="46"/>
                    </a:lnTo>
                    <a:lnTo>
                      <a:pt x="254" y="46"/>
                    </a:lnTo>
                    <a:lnTo>
                      <a:pt x="270" y="46"/>
                    </a:lnTo>
                    <a:lnTo>
                      <a:pt x="285" y="62"/>
                    </a:lnTo>
                    <a:lnTo>
                      <a:pt x="303" y="62"/>
                    </a:lnTo>
                    <a:lnTo>
                      <a:pt x="317" y="62"/>
                    </a:lnTo>
                    <a:lnTo>
                      <a:pt x="332" y="78"/>
                    </a:lnTo>
                    <a:lnTo>
                      <a:pt x="332" y="62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3" y="78"/>
                    </a:lnTo>
                    <a:lnTo>
                      <a:pt x="428" y="78"/>
                    </a:lnTo>
                    <a:lnTo>
                      <a:pt x="443" y="93"/>
                    </a:lnTo>
                    <a:lnTo>
                      <a:pt x="459" y="78"/>
                    </a:lnTo>
                    <a:lnTo>
                      <a:pt x="459" y="93"/>
                    </a:lnTo>
                    <a:lnTo>
                      <a:pt x="459" y="78"/>
                    </a:lnTo>
                    <a:lnTo>
                      <a:pt x="475" y="93"/>
                    </a:lnTo>
                    <a:lnTo>
                      <a:pt x="491" y="93"/>
                    </a:lnTo>
                    <a:lnTo>
                      <a:pt x="506" y="93"/>
                    </a:lnTo>
                    <a:lnTo>
                      <a:pt x="524" y="93"/>
                    </a:lnTo>
                    <a:lnTo>
                      <a:pt x="538" y="93"/>
                    </a:lnTo>
                    <a:lnTo>
                      <a:pt x="553" y="93"/>
                    </a:lnTo>
                    <a:lnTo>
                      <a:pt x="569" y="93"/>
                    </a:lnTo>
                    <a:lnTo>
                      <a:pt x="586" y="93"/>
                    </a:lnTo>
                    <a:lnTo>
                      <a:pt x="602" y="93"/>
                    </a:lnTo>
                    <a:lnTo>
                      <a:pt x="617" y="93"/>
                    </a:lnTo>
                    <a:lnTo>
                      <a:pt x="634" y="93"/>
                    </a:lnTo>
                    <a:lnTo>
                      <a:pt x="649" y="93"/>
                    </a:lnTo>
                    <a:lnTo>
                      <a:pt x="664" y="93"/>
                    </a:lnTo>
                    <a:lnTo>
                      <a:pt x="696" y="93"/>
                    </a:lnTo>
                    <a:lnTo>
                      <a:pt x="680" y="9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5" name="Freeform 187">
                <a:extLst>
                  <a:ext uri="{FF2B5EF4-FFF2-40B4-BE49-F238E27FC236}">
                    <a16:creationId xmlns:a16="http://schemas.microsoft.com/office/drawing/2014/main" id="{338FB385-1493-4F25-8AF0-E6936E8980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79"/>
                <a:ext cx="339" cy="94"/>
              </a:xfrm>
              <a:custGeom>
                <a:avLst/>
                <a:gdLst>
                  <a:gd name="T0" fmla="*/ 0 w 678"/>
                  <a:gd name="T1" fmla="*/ 8 h 189"/>
                  <a:gd name="T2" fmla="*/ 0 w 678"/>
                  <a:gd name="T3" fmla="*/ 0 h 189"/>
                  <a:gd name="T4" fmla="*/ 8 w 678"/>
                  <a:gd name="T5" fmla="*/ 8 h 189"/>
                  <a:gd name="T6" fmla="*/ 16 w 678"/>
                  <a:gd name="T7" fmla="*/ 8 h 189"/>
                  <a:gd name="T8" fmla="*/ 24 w 678"/>
                  <a:gd name="T9" fmla="*/ 8 h 189"/>
                  <a:gd name="T10" fmla="*/ 32 w 678"/>
                  <a:gd name="T11" fmla="*/ 8 h 189"/>
                  <a:gd name="T12" fmla="*/ 47 w 678"/>
                  <a:gd name="T13" fmla="*/ 24 h 189"/>
                  <a:gd name="T14" fmla="*/ 39 w 678"/>
                  <a:gd name="T15" fmla="*/ 24 h 189"/>
                  <a:gd name="T16" fmla="*/ 47 w 678"/>
                  <a:gd name="T17" fmla="*/ 8 h 189"/>
                  <a:gd name="T18" fmla="*/ 56 w 678"/>
                  <a:gd name="T19" fmla="*/ 15 h 189"/>
                  <a:gd name="T20" fmla="*/ 71 w 678"/>
                  <a:gd name="T21" fmla="*/ 32 h 189"/>
                  <a:gd name="T22" fmla="*/ 71 w 678"/>
                  <a:gd name="T23" fmla="*/ 39 h 189"/>
                  <a:gd name="T24" fmla="*/ 79 w 678"/>
                  <a:gd name="T25" fmla="*/ 47 h 189"/>
                  <a:gd name="T26" fmla="*/ 87 w 678"/>
                  <a:gd name="T27" fmla="*/ 55 h 189"/>
                  <a:gd name="T28" fmla="*/ 95 w 678"/>
                  <a:gd name="T29" fmla="*/ 55 h 189"/>
                  <a:gd name="T30" fmla="*/ 103 w 678"/>
                  <a:gd name="T31" fmla="*/ 63 h 189"/>
                  <a:gd name="T32" fmla="*/ 111 w 678"/>
                  <a:gd name="T33" fmla="*/ 63 h 189"/>
                  <a:gd name="T34" fmla="*/ 118 w 678"/>
                  <a:gd name="T35" fmla="*/ 63 h 189"/>
                  <a:gd name="T36" fmla="*/ 126 w 678"/>
                  <a:gd name="T37" fmla="*/ 63 h 189"/>
                  <a:gd name="T38" fmla="*/ 134 w 678"/>
                  <a:gd name="T39" fmla="*/ 71 h 189"/>
                  <a:gd name="T40" fmla="*/ 143 w 678"/>
                  <a:gd name="T41" fmla="*/ 71 h 189"/>
                  <a:gd name="T42" fmla="*/ 150 w 678"/>
                  <a:gd name="T43" fmla="*/ 71 h 189"/>
                  <a:gd name="T44" fmla="*/ 158 w 678"/>
                  <a:gd name="T45" fmla="*/ 71 h 189"/>
                  <a:gd name="T46" fmla="*/ 166 w 678"/>
                  <a:gd name="T47" fmla="*/ 71 h 189"/>
                  <a:gd name="T48" fmla="*/ 174 w 678"/>
                  <a:gd name="T49" fmla="*/ 79 h 189"/>
                  <a:gd name="T50" fmla="*/ 182 w 678"/>
                  <a:gd name="T51" fmla="*/ 79 h 189"/>
                  <a:gd name="T52" fmla="*/ 190 w 678"/>
                  <a:gd name="T53" fmla="*/ 79 h 189"/>
                  <a:gd name="T54" fmla="*/ 198 w 678"/>
                  <a:gd name="T55" fmla="*/ 79 h 189"/>
                  <a:gd name="T56" fmla="*/ 205 w 678"/>
                  <a:gd name="T57" fmla="*/ 79 h 189"/>
                  <a:gd name="T58" fmla="*/ 213 w 678"/>
                  <a:gd name="T59" fmla="*/ 79 h 189"/>
                  <a:gd name="T60" fmla="*/ 221 w 678"/>
                  <a:gd name="T61" fmla="*/ 79 h 189"/>
                  <a:gd name="T62" fmla="*/ 229 w 678"/>
                  <a:gd name="T63" fmla="*/ 79 h 189"/>
                  <a:gd name="T64" fmla="*/ 237 w 678"/>
                  <a:gd name="T65" fmla="*/ 87 h 189"/>
                  <a:gd name="T66" fmla="*/ 237 w 678"/>
                  <a:gd name="T67" fmla="*/ 79 h 189"/>
                  <a:gd name="T68" fmla="*/ 237 w 678"/>
                  <a:gd name="T69" fmla="*/ 87 h 189"/>
                  <a:gd name="T70" fmla="*/ 253 w 678"/>
                  <a:gd name="T71" fmla="*/ 87 h 189"/>
                  <a:gd name="T72" fmla="*/ 245 w 678"/>
                  <a:gd name="T73" fmla="*/ 87 h 189"/>
                  <a:gd name="T74" fmla="*/ 253 w 678"/>
                  <a:gd name="T75" fmla="*/ 87 h 189"/>
                  <a:gd name="T76" fmla="*/ 261 w 678"/>
                  <a:gd name="T77" fmla="*/ 87 h 189"/>
                  <a:gd name="T78" fmla="*/ 269 w 678"/>
                  <a:gd name="T79" fmla="*/ 87 h 189"/>
                  <a:gd name="T80" fmla="*/ 277 w 678"/>
                  <a:gd name="T81" fmla="*/ 87 h 189"/>
                  <a:gd name="T82" fmla="*/ 284 w 678"/>
                  <a:gd name="T83" fmla="*/ 87 h 189"/>
                  <a:gd name="T84" fmla="*/ 292 w 678"/>
                  <a:gd name="T85" fmla="*/ 87 h 189"/>
                  <a:gd name="T86" fmla="*/ 300 w 678"/>
                  <a:gd name="T87" fmla="*/ 87 h 189"/>
                  <a:gd name="T88" fmla="*/ 300 w 678"/>
                  <a:gd name="T89" fmla="*/ 94 h 189"/>
                  <a:gd name="T90" fmla="*/ 308 w 678"/>
                  <a:gd name="T91" fmla="*/ 94 h 189"/>
                  <a:gd name="T92" fmla="*/ 316 w 678"/>
                  <a:gd name="T93" fmla="*/ 94 h 189"/>
                  <a:gd name="T94" fmla="*/ 324 w 678"/>
                  <a:gd name="T95" fmla="*/ 94 h 189"/>
                  <a:gd name="T96" fmla="*/ 332 w 678"/>
                  <a:gd name="T97" fmla="*/ 94 h 189"/>
                  <a:gd name="T98" fmla="*/ 339 w 678"/>
                  <a:gd name="T99" fmla="*/ 94 h 1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189">
                    <a:moveTo>
                      <a:pt x="0" y="17"/>
                    </a:moveTo>
                    <a:lnTo>
                      <a:pt x="0" y="0"/>
                    </a:lnTo>
                    <a:lnTo>
                      <a:pt x="15" y="17"/>
                    </a:lnTo>
                    <a:lnTo>
                      <a:pt x="31" y="17"/>
                    </a:lnTo>
                    <a:lnTo>
                      <a:pt x="47" y="17"/>
                    </a:lnTo>
                    <a:lnTo>
                      <a:pt x="63" y="17"/>
                    </a:lnTo>
                    <a:lnTo>
                      <a:pt x="94" y="48"/>
                    </a:lnTo>
                    <a:lnTo>
                      <a:pt x="78" y="48"/>
                    </a:lnTo>
                    <a:lnTo>
                      <a:pt x="94" y="17"/>
                    </a:lnTo>
                    <a:lnTo>
                      <a:pt x="111" y="31"/>
                    </a:lnTo>
                    <a:lnTo>
                      <a:pt x="142" y="64"/>
                    </a:lnTo>
                    <a:lnTo>
                      <a:pt x="142" y="79"/>
                    </a:lnTo>
                    <a:lnTo>
                      <a:pt x="158" y="95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42"/>
                    </a:lnTo>
                    <a:lnTo>
                      <a:pt x="285" y="142"/>
                    </a:lnTo>
                    <a:lnTo>
                      <a:pt x="299" y="142"/>
                    </a:lnTo>
                    <a:lnTo>
                      <a:pt x="316" y="142"/>
                    </a:lnTo>
                    <a:lnTo>
                      <a:pt x="332" y="142"/>
                    </a:lnTo>
                    <a:lnTo>
                      <a:pt x="347" y="158"/>
                    </a:lnTo>
                    <a:lnTo>
                      <a:pt x="363" y="158"/>
                    </a:lnTo>
                    <a:lnTo>
                      <a:pt x="379" y="158"/>
                    </a:lnTo>
                    <a:lnTo>
                      <a:pt x="395" y="158"/>
                    </a:lnTo>
                    <a:lnTo>
                      <a:pt x="410" y="158"/>
                    </a:lnTo>
                    <a:lnTo>
                      <a:pt x="426" y="158"/>
                    </a:lnTo>
                    <a:lnTo>
                      <a:pt x="442" y="158"/>
                    </a:lnTo>
                    <a:lnTo>
                      <a:pt x="457" y="158"/>
                    </a:lnTo>
                    <a:lnTo>
                      <a:pt x="473" y="174"/>
                    </a:lnTo>
                    <a:lnTo>
                      <a:pt x="473" y="158"/>
                    </a:lnTo>
                    <a:lnTo>
                      <a:pt x="473" y="174"/>
                    </a:lnTo>
                    <a:lnTo>
                      <a:pt x="506" y="174"/>
                    </a:lnTo>
                    <a:lnTo>
                      <a:pt x="490" y="174"/>
                    </a:lnTo>
                    <a:lnTo>
                      <a:pt x="506" y="174"/>
                    </a:lnTo>
                    <a:lnTo>
                      <a:pt x="521" y="174"/>
                    </a:lnTo>
                    <a:lnTo>
                      <a:pt x="537" y="174"/>
                    </a:lnTo>
                    <a:lnTo>
                      <a:pt x="553" y="174"/>
                    </a:lnTo>
                    <a:lnTo>
                      <a:pt x="568" y="174"/>
                    </a:lnTo>
                    <a:lnTo>
                      <a:pt x="584" y="174"/>
                    </a:lnTo>
                    <a:lnTo>
                      <a:pt x="600" y="174"/>
                    </a:lnTo>
                    <a:lnTo>
                      <a:pt x="600" y="189"/>
                    </a:lnTo>
                    <a:lnTo>
                      <a:pt x="616" y="189"/>
                    </a:lnTo>
                    <a:lnTo>
                      <a:pt x="631" y="189"/>
                    </a:lnTo>
                    <a:lnTo>
                      <a:pt x="647" y="189"/>
                    </a:lnTo>
                    <a:lnTo>
                      <a:pt x="664" y="189"/>
                    </a:lnTo>
                    <a:lnTo>
                      <a:pt x="678" y="18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6" name="Freeform 188">
                <a:extLst>
                  <a:ext uri="{FF2B5EF4-FFF2-40B4-BE49-F238E27FC236}">
                    <a16:creationId xmlns:a16="http://schemas.microsoft.com/office/drawing/2014/main" id="{62E1B4F8-4BD6-4DB3-A694-22B5592E04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247"/>
                <a:ext cx="331" cy="198"/>
              </a:xfrm>
              <a:custGeom>
                <a:avLst/>
                <a:gdLst>
                  <a:gd name="T0" fmla="*/ 0 w 664"/>
                  <a:gd name="T1" fmla="*/ 198 h 395"/>
                  <a:gd name="T2" fmla="*/ 0 w 664"/>
                  <a:gd name="T3" fmla="*/ 198 h 395"/>
                  <a:gd name="T4" fmla="*/ 8 w 664"/>
                  <a:gd name="T5" fmla="*/ 198 h 395"/>
                  <a:gd name="T6" fmla="*/ 15 w 664"/>
                  <a:gd name="T7" fmla="*/ 198 h 395"/>
                  <a:gd name="T8" fmla="*/ 24 w 664"/>
                  <a:gd name="T9" fmla="*/ 198 h 395"/>
                  <a:gd name="T10" fmla="*/ 32 w 664"/>
                  <a:gd name="T11" fmla="*/ 190 h 395"/>
                  <a:gd name="T12" fmla="*/ 32 w 664"/>
                  <a:gd name="T13" fmla="*/ 182 h 395"/>
                  <a:gd name="T14" fmla="*/ 40 w 664"/>
                  <a:gd name="T15" fmla="*/ 174 h 395"/>
                  <a:gd name="T16" fmla="*/ 40 w 664"/>
                  <a:gd name="T17" fmla="*/ 119 h 395"/>
                  <a:gd name="T18" fmla="*/ 47 w 664"/>
                  <a:gd name="T19" fmla="*/ 111 h 395"/>
                  <a:gd name="T20" fmla="*/ 47 w 664"/>
                  <a:gd name="T21" fmla="*/ 87 h 395"/>
                  <a:gd name="T22" fmla="*/ 55 w 664"/>
                  <a:gd name="T23" fmla="*/ 79 h 395"/>
                  <a:gd name="T24" fmla="*/ 55 w 664"/>
                  <a:gd name="T25" fmla="*/ 64 h 395"/>
                  <a:gd name="T26" fmla="*/ 71 w 664"/>
                  <a:gd name="T27" fmla="*/ 48 h 395"/>
                  <a:gd name="T28" fmla="*/ 71 w 664"/>
                  <a:gd name="T29" fmla="*/ 40 h 395"/>
                  <a:gd name="T30" fmla="*/ 79 w 664"/>
                  <a:gd name="T31" fmla="*/ 32 h 395"/>
                  <a:gd name="T32" fmla="*/ 87 w 664"/>
                  <a:gd name="T33" fmla="*/ 24 h 395"/>
                  <a:gd name="T34" fmla="*/ 95 w 664"/>
                  <a:gd name="T35" fmla="*/ 24 h 395"/>
                  <a:gd name="T36" fmla="*/ 102 w 664"/>
                  <a:gd name="T37" fmla="*/ 17 h 395"/>
                  <a:gd name="T38" fmla="*/ 119 w 664"/>
                  <a:gd name="T39" fmla="*/ 17 h 395"/>
                  <a:gd name="T40" fmla="*/ 111 w 664"/>
                  <a:gd name="T41" fmla="*/ 17 h 395"/>
                  <a:gd name="T42" fmla="*/ 119 w 664"/>
                  <a:gd name="T43" fmla="*/ 17 h 395"/>
                  <a:gd name="T44" fmla="*/ 126 w 664"/>
                  <a:gd name="T45" fmla="*/ 17 h 395"/>
                  <a:gd name="T46" fmla="*/ 134 w 664"/>
                  <a:gd name="T47" fmla="*/ 17 h 395"/>
                  <a:gd name="T48" fmla="*/ 142 w 664"/>
                  <a:gd name="T49" fmla="*/ 8 h 395"/>
                  <a:gd name="T50" fmla="*/ 150 w 664"/>
                  <a:gd name="T51" fmla="*/ 8 h 395"/>
                  <a:gd name="T52" fmla="*/ 158 w 664"/>
                  <a:gd name="T53" fmla="*/ 8 h 395"/>
                  <a:gd name="T54" fmla="*/ 166 w 664"/>
                  <a:gd name="T55" fmla="*/ 8 h 395"/>
                  <a:gd name="T56" fmla="*/ 173 w 664"/>
                  <a:gd name="T57" fmla="*/ 8 h 395"/>
                  <a:gd name="T58" fmla="*/ 181 w 664"/>
                  <a:gd name="T59" fmla="*/ 8 h 395"/>
                  <a:gd name="T60" fmla="*/ 189 w 664"/>
                  <a:gd name="T61" fmla="*/ 0 h 395"/>
                  <a:gd name="T62" fmla="*/ 189 w 664"/>
                  <a:gd name="T63" fmla="*/ 8 h 395"/>
                  <a:gd name="T64" fmla="*/ 189 w 664"/>
                  <a:gd name="T65" fmla="*/ 0 h 395"/>
                  <a:gd name="T66" fmla="*/ 197 w 664"/>
                  <a:gd name="T67" fmla="*/ 8 h 395"/>
                  <a:gd name="T68" fmla="*/ 205 w 664"/>
                  <a:gd name="T69" fmla="*/ 0 h 395"/>
                  <a:gd name="T70" fmla="*/ 205 w 664"/>
                  <a:gd name="T71" fmla="*/ 8 h 395"/>
                  <a:gd name="T72" fmla="*/ 213 w 664"/>
                  <a:gd name="T73" fmla="*/ 0 h 395"/>
                  <a:gd name="T74" fmla="*/ 213 w 664"/>
                  <a:gd name="T75" fmla="*/ 8 h 395"/>
                  <a:gd name="T76" fmla="*/ 221 w 664"/>
                  <a:gd name="T77" fmla="*/ 0 h 395"/>
                  <a:gd name="T78" fmla="*/ 221 w 664"/>
                  <a:gd name="T79" fmla="*/ 8 h 395"/>
                  <a:gd name="T80" fmla="*/ 221 w 664"/>
                  <a:gd name="T81" fmla="*/ 0 h 395"/>
                  <a:gd name="T82" fmla="*/ 229 w 664"/>
                  <a:gd name="T83" fmla="*/ 0 h 395"/>
                  <a:gd name="T84" fmla="*/ 236 w 664"/>
                  <a:gd name="T85" fmla="*/ 0 h 395"/>
                  <a:gd name="T86" fmla="*/ 244 w 664"/>
                  <a:gd name="T87" fmla="*/ 0 h 395"/>
                  <a:gd name="T88" fmla="*/ 252 w 664"/>
                  <a:gd name="T89" fmla="*/ 0 h 395"/>
                  <a:gd name="T90" fmla="*/ 260 w 664"/>
                  <a:gd name="T91" fmla="*/ 0 h 395"/>
                  <a:gd name="T92" fmla="*/ 268 w 664"/>
                  <a:gd name="T93" fmla="*/ 0 h 395"/>
                  <a:gd name="T94" fmla="*/ 276 w 664"/>
                  <a:gd name="T95" fmla="*/ 0 h 395"/>
                  <a:gd name="T96" fmla="*/ 284 w 664"/>
                  <a:gd name="T97" fmla="*/ 0 h 395"/>
                  <a:gd name="T98" fmla="*/ 291 w 664"/>
                  <a:gd name="T99" fmla="*/ 0 h 395"/>
                  <a:gd name="T100" fmla="*/ 300 w 664"/>
                  <a:gd name="T101" fmla="*/ 0 h 395"/>
                  <a:gd name="T102" fmla="*/ 308 w 664"/>
                  <a:gd name="T103" fmla="*/ 0 h 395"/>
                  <a:gd name="T104" fmla="*/ 316 w 664"/>
                  <a:gd name="T105" fmla="*/ 0 h 395"/>
                  <a:gd name="T106" fmla="*/ 323 w 664"/>
                  <a:gd name="T107" fmla="*/ 0 h 395"/>
                  <a:gd name="T108" fmla="*/ 331 w 664"/>
                  <a:gd name="T109" fmla="*/ 0 h 3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64" h="395">
                    <a:moveTo>
                      <a:pt x="0" y="395"/>
                    </a:moveTo>
                    <a:lnTo>
                      <a:pt x="0" y="395"/>
                    </a:lnTo>
                    <a:lnTo>
                      <a:pt x="17" y="395"/>
                    </a:lnTo>
                    <a:lnTo>
                      <a:pt x="31" y="395"/>
                    </a:lnTo>
                    <a:lnTo>
                      <a:pt x="48" y="395"/>
                    </a:lnTo>
                    <a:lnTo>
                      <a:pt x="64" y="379"/>
                    </a:lnTo>
                    <a:lnTo>
                      <a:pt x="64" y="364"/>
                    </a:lnTo>
                    <a:lnTo>
                      <a:pt x="80" y="348"/>
                    </a:lnTo>
                    <a:lnTo>
                      <a:pt x="80" y="237"/>
                    </a:lnTo>
                    <a:lnTo>
                      <a:pt x="95" y="221"/>
                    </a:lnTo>
                    <a:lnTo>
                      <a:pt x="95" y="174"/>
                    </a:lnTo>
                    <a:lnTo>
                      <a:pt x="111" y="158"/>
                    </a:lnTo>
                    <a:lnTo>
                      <a:pt x="111" y="127"/>
                    </a:lnTo>
                    <a:lnTo>
                      <a:pt x="142" y="96"/>
                    </a:lnTo>
                    <a:lnTo>
                      <a:pt x="142" y="80"/>
                    </a:lnTo>
                    <a:lnTo>
                      <a:pt x="158" y="64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5" y="33"/>
                    </a:lnTo>
                    <a:lnTo>
                      <a:pt x="238" y="33"/>
                    </a:lnTo>
                    <a:lnTo>
                      <a:pt x="222" y="33"/>
                    </a:lnTo>
                    <a:lnTo>
                      <a:pt x="238" y="33"/>
                    </a:lnTo>
                    <a:lnTo>
                      <a:pt x="253" y="33"/>
                    </a:lnTo>
                    <a:lnTo>
                      <a:pt x="269" y="33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0"/>
                    </a:lnTo>
                    <a:lnTo>
                      <a:pt x="379" y="16"/>
                    </a:lnTo>
                    <a:lnTo>
                      <a:pt x="379" y="0"/>
                    </a:lnTo>
                    <a:lnTo>
                      <a:pt x="396" y="16"/>
                    </a:lnTo>
                    <a:lnTo>
                      <a:pt x="412" y="0"/>
                    </a:lnTo>
                    <a:lnTo>
                      <a:pt x="412" y="16"/>
                    </a:lnTo>
                    <a:lnTo>
                      <a:pt x="427" y="0"/>
                    </a:lnTo>
                    <a:lnTo>
                      <a:pt x="427" y="16"/>
                    </a:lnTo>
                    <a:lnTo>
                      <a:pt x="443" y="0"/>
                    </a:lnTo>
                    <a:lnTo>
                      <a:pt x="443" y="16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4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70" y="0"/>
                    </a:lnTo>
                    <a:lnTo>
                      <a:pt x="584" y="0"/>
                    </a:lnTo>
                    <a:lnTo>
                      <a:pt x="601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8" y="0"/>
                    </a:lnTo>
                    <a:lnTo>
                      <a:pt x="664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7" name="Freeform 189">
                <a:extLst>
                  <a:ext uri="{FF2B5EF4-FFF2-40B4-BE49-F238E27FC236}">
                    <a16:creationId xmlns:a16="http://schemas.microsoft.com/office/drawing/2014/main" id="{91546FC0-58F2-412A-8109-8E76AB039B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42"/>
                <a:ext cx="348" cy="47"/>
              </a:xfrm>
              <a:custGeom>
                <a:avLst/>
                <a:gdLst>
                  <a:gd name="T0" fmla="*/ 0 w 696"/>
                  <a:gd name="T1" fmla="*/ 8 h 95"/>
                  <a:gd name="T2" fmla="*/ 8 w 696"/>
                  <a:gd name="T3" fmla="*/ 8 h 95"/>
                  <a:gd name="T4" fmla="*/ 17 w 696"/>
                  <a:gd name="T5" fmla="*/ 8 h 95"/>
                  <a:gd name="T6" fmla="*/ 25 w 696"/>
                  <a:gd name="T7" fmla="*/ 8 h 95"/>
                  <a:gd name="T8" fmla="*/ 32 w 696"/>
                  <a:gd name="T9" fmla="*/ 8 h 95"/>
                  <a:gd name="T10" fmla="*/ 40 w 696"/>
                  <a:gd name="T11" fmla="*/ 8 h 95"/>
                  <a:gd name="T12" fmla="*/ 56 w 696"/>
                  <a:gd name="T13" fmla="*/ 23 h 95"/>
                  <a:gd name="T14" fmla="*/ 56 w 696"/>
                  <a:gd name="T15" fmla="*/ 47 h 95"/>
                  <a:gd name="T16" fmla="*/ 64 w 696"/>
                  <a:gd name="T17" fmla="*/ 47 h 95"/>
                  <a:gd name="T18" fmla="*/ 72 w 696"/>
                  <a:gd name="T19" fmla="*/ 47 h 95"/>
                  <a:gd name="T20" fmla="*/ 80 w 696"/>
                  <a:gd name="T21" fmla="*/ 47 h 95"/>
                  <a:gd name="T22" fmla="*/ 87 w 696"/>
                  <a:gd name="T23" fmla="*/ 47 h 95"/>
                  <a:gd name="T24" fmla="*/ 95 w 696"/>
                  <a:gd name="T25" fmla="*/ 39 h 95"/>
                  <a:gd name="T26" fmla="*/ 104 w 696"/>
                  <a:gd name="T27" fmla="*/ 39 h 95"/>
                  <a:gd name="T28" fmla="*/ 111 w 696"/>
                  <a:gd name="T29" fmla="*/ 39 h 95"/>
                  <a:gd name="T30" fmla="*/ 119 w 696"/>
                  <a:gd name="T31" fmla="*/ 32 h 95"/>
                  <a:gd name="T32" fmla="*/ 119 w 696"/>
                  <a:gd name="T33" fmla="*/ 39 h 95"/>
                  <a:gd name="T34" fmla="*/ 119 w 696"/>
                  <a:gd name="T35" fmla="*/ 32 h 95"/>
                  <a:gd name="T36" fmla="*/ 127 w 696"/>
                  <a:gd name="T37" fmla="*/ 32 h 95"/>
                  <a:gd name="T38" fmla="*/ 135 w 696"/>
                  <a:gd name="T39" fmla="*/ 32 h 95"/>
                  <a:gd name="T40" fmla="*/ 143 w 696"/>
                  <a:gd name="T41" fmla="*/ 32 h 95"/>
                  <a:gd name="T42" fmla="*/ 151 w 696"/>
                  <a:gd name="T43" fmla="*/ 32 h 95"/>
                  <a:gd name="T44" fmla="*/ 159 w 696"/>
                  <a:gd name="T45" fmla="*/ 23 h 95"/>
                  <a:gd name="T46" fmla="*/ 166 w 696"/>
                  <a:gd name="T47" fmla="*/ 23 h 95"/>
                  <a:gd name="T48" fmla="*/ 174 w 696"/>
                  <a:gd name="T49" fmla="*/ 23 h 95"/>
                  <a:gd name="T50" fmla="*/ 182 w 696"/>
                  <a:gd name="T51" fmla="*/ 23 h 95"/>
                  <a:gd name="T52" fmla="*/ 191 w 696"/>
                  <a:gd name="T53" fmla="*/ 23 h 95"/>
                  <a:gd name="T54" fmla="*/ 198 w 696"/>
                  <a:gd name="T55" fmla="*/ 15 h 95"/>
                  <a:gd name="T56" fmla="*/ 214 w 696"/>
                  <a:gd name="T57" fmla="*/ 15 h 95"/>
                  <a:gd name="T58" fmla="*/ 222 w 696"/>
                  <a:gd name="T59" fmla="*/ 15 h 95"/>
                  <a:gd name="T60" fmla="*/ 230 w 696"/>
                  <a:gd name="T61" fmla="*/ 15 h 95"/>
                  <a:gd name="T62" fmla="*/ 238 w 696"/>
                  <a:gd name="T63" fmla="*/ 15 h 95"/>
                  <a:gd name="T64" fmla="*/ 246 w 696"/>
                  <a:gd name="T65" fmla="*/ 15 h 95"/>
                  <a:gd name="T66" fmla="*/ 253 w 696"/>
                  <a:gd name="T67" fmla="*/ 15 h 95"/>
                  <a:gd name="T68" fmla="*/ 261 w 696"/>
                  <a:gd name="T69" fmla="*/ 8 h 95"/>
                  <a:gd name="T70" fmla="*/ 269 w 696"/>
                  <a:gd name="T71" fmla="*/ 8 h 95"/>
                  <a:gd name="T72" fmla="*/ 277 w 696"/>
                  <a:gd name="T73" fmla="*/ 8 h 95"/>
                  <a:gd name="T74" fmla="*/ 285 w 696"/>
                  <a:gd name="T75" fmla="*/ 8 h 95"/>
                  <a:gd name="T76" fmla="*/ 293 w 696"/>
                  <a:gd name="T77" fmla="*/ 8 h 95"/>
                  <a:gd name="T78" fmla="*/ 301 w 696"/>
                  <a:gd name="T79" fmla="*/ 8 h 95"/>
                  <a:gd name="T80" fmla="*/ 309 w 696"/>
                  <a:gd name="T81" fmla="*/ 8 h 95"/>
                  <a:gd name="T82" fmla="*/ 317 w 696"/>
                  <a:gd name="T83" fmla="*/ 8 h 95"/>
                  <a:gd name="T84" fmla="*/ 325 w 696"/>
                  <a:gd name="T85" fmla="*/ 8 h 95"/>
                  <a:gd name="T86" fmla="*/ 332 w 696"/>
                  <a:gd name="T87" fmla="*/ 8 h 95"/>
                  <a:gd name="T88" fmla="*/ 340 w 696"/>
                  <a:gd name="T89" fmla="*/ 0 h 95"/>
                  <a:gd name="T90" fmla="*/ 348 w 696"/>
                  <a:gd name="T91" fmla="*/ 0 h 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96" h="95">
                    <a:moveTo>
                      <a:pt x="0" y="17"/>
                    </a:moveTo>
                    <a:lnTo>
                      <a:pt x="16" y="17"/>
                    </a:lnTo>
                    <a:lnTo>
                      <a:pt x="33" y="17"/>
                    </a:lnTo>
                    <a:lnTo>
                      <a:pt x="49" y="17"/>
                    </a:lnTo>
                    <a:lnTo>
                      <a:pt x="64" y="17"/>
                    </a:lnTo>
                    <a:lnTo>
                      <a:pt x="80" y="17"/>
                    </a:lnTo>
                    <a:lnTo>
                      <a:pt x="111" y="47"/>
                    </a:lnTo>
                    <a:lnTo>
                      <a:pt x="111" y="95"/>
                    </a:lnTo>
                    <a:lnTo>
                      <a:pt x="127" y="95"/>
                    </a:lnTo>
                    <a:lnTo>
                      <a:pt x="143" y="95"/>
                    </a:lnTo>
                    <a:lnTo>
                      <a:pt x="159" y="95"/>
                    </a:lnTo>
                    <a:lnTo>
                      <a:pt x="174" y="95"/>
                    </a:lnTo>
                    <a:lnTo>
                      <a:pt x="190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64"/>
                    </a:lnTo>
                    <a:lnTo>
                      <a:pt x="238" y="78"/>
                    </a:lnTo>
                    <a:lnTo>
                      <a:pt x="238" y="64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2" y="17"/>
                    </a:lnTo>
                    <a:lnTo>
                      <a:pt x="538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17"/>
                    </a:lnTo>
                    <a:lnTo>
                      <a:pt x="602" y="17"/>
                    </a:lnTo>
                    <a:lnTo>
                      <a:pt x="617" y="17"/>
                    </a:lnTo>
                    <a:lnTo>
                      <a:pt x="633" y="17"/>
                    </a:lnTo>
                    <a:lnTo>
                      <a:pt x="649" y="17"/>
                    </a:lnTo>
                    <a:lnTo>
                      <a:pt x="664" y="17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8" name="Freeform 190">
                <a:extLst>
                  <a:ext uri="{FF2B5EF4-FFF2-40B4-BE49-F238E27FC236}">
                    <a16:creationId xmlns:a16="http://schemas.microsoft.com/office/drawing/2014/main" id="{4F270F81-7043-4BA9-A852-6655A98A0E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79"/>
              </a:xfrm>
              <a:custGeom>
                <a:avLst/>
                <a:gdLst>
                  <a:gd name="T0" fmla="*/ 0 w 678"/>
                  <a:gd name="T1" fmla="*/ 8 h 158"/>
                  <a:gd name="T2" fmla="*/ 8 w 678"/>
                  <a:gd name="T3" fmla="*/ 8 h 158"/>
                  <a:gd name="T4" fmla="*/ 16 w 678"/>
                  <a:gd name="T5" fmla="*/ 8 h 158"/>
                  <a:gd name="T6" fmla="*/ 24 w 678"/>
                  <a:gd name="T7" fmla="*/ 8 h 158"/>
                  <a:gd name="T8" fmla="*/ 24 w 678"/>
                  <a:gd name="T9" fmla="*/ 0 h 158"/>
                  <a:gd name="T10" fmla="*/ 32 w 678"/>
                  <a:gd name="T11" fmla="*/ 0 h 158"/>
                  <a:gd name="T12" fmla="*/ 39 w 678"/>
                  <a:gd name="T13" fmla="*/ 8 h 158"/>
                  <a:gd name="T14" fmla="*/ 39 w 678"/>
                  <a:gd name="T15" fmla="*/ 32 h 158"/>
                  <a:gd name="T16" fmla="*/ 47 w 678"/>
                  <a:gd name="T17" fmla="*/ 40 h 158"/>
                  <a:gd name="T18" fmla="*/ 47 w 678"/>
                  <a:gd name="T19" fmla="*/ 64 h 158"/>
                  <a:gd name="T20" fmla="*/ 63 w 678"/>
                  <a:gd name="T21" fmla="*/ 79 h 158"/>
                  <a:gd name="T22" fmla="*/ 56 w 678"/>
                  <a:gd name="T23" fmla="*/ 79 h 158"/>
                  <a:gd name="T24" fmla="*/ 63 w 678"/>
                  <a:gd name="T25" fmla="*/ 79 h 158"/>
                  <a:gd name="T26" fmla="*/ 71 w 678"/>
                  <a:gd name="T27" fmla="*/ 72 h 158"/>
                  <a:gd name="T28" fmla="*/ 79 w 678"/>
                  <a:gd name="T29" fmla="*/ 72 h 158"/>
                  <a:gd name="T30" fmla="*/ 87 w 678"/>
                  <a:gd name="T31" fmla="*/ 72 h 158"/>
                  <a:gd name="T32" fmla="*/ 95 w 678"/>
                  <a:gd name="T33" fmla="*/ 64 h 158"/>
                  <a:gd name="T34" fmla="*/ 103 w 678"/>
                  <a:gd name="T35" fmla="*/ 64 h 158"/>
                  <a:gd name="T36" fmla="*/ 111 w 678"/>
                  <a:gd name="T37" fmla="*/ 64 h 158"/>
                  <a:gd name="T38" fmla="*/ 118 w 678"/>
                  <a:gd name="T39" fmla="*/ 56 h 158"/>
                  <a:gd name="T40" fmla="*/ 126 w 678"/>
                  <a:gd name="T41" fmla="*/ 56 h 158"/>
                  <a:gd name="T42" fmla="*/ 134 w 678"/>
                  <a:gd name="T43" fmla="*/ 56 h 158"/>
                  <a:gd name="T44" fmla="*/ 143 w 678"/>
                  <a:gd name="T45" fmla="*/ 56 h 158"/>
                  <a:gd name="T46" fmla="*/ 150 w 678"/>
                  <a:gd name="T47" fmla="*/ 56 h 158"/>
                  <a:gd name="T48" fmla="*/ 158 w 678"/>
                  <a:gd name="T49" fmla="*/ 48 h 158"/>
                  <a:gd name="T50" fmla="*/ 166 w 678"/>
                  <a:gd name="T51" fmla="*/ 48 h 158"/>
                  <a:gd name="T52" fmla="*/ 174 w 678"/>
                  <a:gd name="T53" fmla="*/ 48 h 158"/>
                  <a:gd name="T54" fmla="*/ 182 w 678"/>
                  <a:gd name="T55" fmla="*/ 48 h 158"/>
                  <a:gd name="T56" fmla="*/ 190 w 678"/>
                  <a:gd name="T57" fmla="*/ 40 h 158"/>
                  <a:gd name="T58" fmla="*/ 198 w 678"/>
                  <a:gd name="T59" fmla="*/ 40 h 158"/>
                  <a:gd name="T60" fmla="*/ 205 w 678"/>
                  <a:gd name="T61" fmla="*/ 40 h 158"/>
                  <a:gd name="T62" fmla="*/ 213 w 678"/>
                  <a:gd name="T63" fmla="*/ 40 h 158"/>
                  <a:gd name="T64" fmla="*/ 221 w 678"/>
                  <a:gd name="T65" fmla="*/ 40 h 158"/>
                  <a:gd name="T66" fmla="*/ 229 w 678"/>
                  <a:gd name="T67" fmla="*/ 40 h 158"/>
                  <a:gd name="T68" fmla="*/ 237 w 678"/>
                  <a:gd name="T69" fmla="*/ 32 h 158"/>
                  <a:gd name="T70" fmla="*/ 237 w 678"/>
                  <a:gd name="T71" fmla="*/ 40 h 158"/>
                  <a:gd name="T72" fmla="*/ 253 w 678"/>
                  <a:gd name="T73" fmla="*/ 32 h 158"/>
                  <a:gd name="T74" fmla="*/ 261 w 678"/>
                  <a:gd name="T75" fmla="*/ 32 h 158"/>
                  <a:gd name="T76" fmla="*/ 269 w 678"/>
                  <a:gd name="T77" fmla="*/ 32 h 158"/>
                  <a:gd name="T78" fmla="*/ 277 w 678"/>
                  <a:gd name="T79" fmla="*/ 32 h 158"/>
                  <a:gd name="T80" fmla="*/ 284 w 678"/>
                  <a:gd name="T81" fmla="*/ 32 h 158"/>
                  <a:gd name="T82" fmla="*/ 292 w 678"/>
                  <a:gd name="T83" fmla="*/ 32 h 158"/>
                  <a:gd name="T84" fmla="*/ 300 w 678"/>
                  <a:gd name="T85" fmla="*/ 32 h 158"/>
                  <a:gd name="T86" fmla="*/ 308 w 678"/>
                  <a:gd name="T87" fmla="*/ 24 h 158"/>
                  <a:gd name="T88" fmla="*/ 308 w 678"/>
                  <a:gd name="T89" fmla="*/ 32 h 158"/>
                  <a:gd name="T90" fmla="*/ 308 w 678"/>
                  <a:gd name="T91" fmla="*/ 24 h 158"/>
                  <a:gd name="T92" fmla="*/ 316 w 678"/>
                  <a:gd name="T93" fmla="*/ 24 h 158"/>
                  <a:gd name="T94" fmla="*/ 324 w 678"/>
                  <a:gd name="T95" fmla="*/ 24 h 158"/>
                  <a:gd name="T96" fmla="*/ 332 w 678"/>
                  <a:gd name="T97" fmla="*/ 24 h 158"/>
                  <a:gd name="T98" fmla="*/ 339 w 678"/>
                  <a:gd name="T99" fmla="*/ 24 h 1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158">
                    <a:moveTo>
                      <a:pt x="0" y="16"/>
                    </a:moveTo>
                    <a:lnTo>
                      <a:pt x="15" y="16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78" y="64"/>
                    </a:lnTo>
                    <a:lnTo>
                      <a:pt x="94" y="80"/>
                    </a:lnTo>
                    <a:lnTo>
                      <a:pt x="94" y="127"/>
                    </a:lnTo>
                    <a:lnTo>
                      <a:pt x="125" y="158"/>
                    </a:lnTo>
                    <a:lnTo>
                      <a:pt x="111" y="158"/>
                    </a:lnTo>
                    <a:lnTo>
                      <a:pt x="125" y="158"/>
                    </a:lnTo>
                    <a:lnTo>
                      <a:pt x="142" y="143"/>
                    </a:lnTo>
                    <a:lnTo>
                      <a:pt x="158" y="143"/>
                    </a:lnTo>
                    <a:lnTo>
                      <a:pt x="174" y="143"/>
                    </a:lnTo>
                    <a:lnTo>
                      <a:pt x="189" y="127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11"/>
                    </a:lnTo>
                    <a:lnTo>
                      <a:pt x="252" y="111"/>
                    </a:lnTo>
                    <a:lnTo>
                      <a:pt x="268" y="111"/>
                    </a:lnTo>
                    <a:lnTo>
                      <a:pt x="285" y="111"/>
                    </a:lnTo>
                    <a:lnTo>
                      <a:pt x="299" y="111"/>
                    </a:lnTo>
                    <a:lnTo>
                      <a:pt x="316" y="96"/>
                    </a:lnTo>
                    <a:lnTo>
                      <a:pt x="332" y="96"/>
                    </a:lnTo>
                    <a:lnTo>
                      <a:pt x="347" y="96"/>
                    </a:lnTo>
                    <a:lnTo>
                      <a:pt x="363" y="96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64"/>
                    </a:lnTo>
                    <a:lnTo>
                      <a:pt x="473" y="80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47"/>
                    </a:lnTo>
                    <a:lnTo>
                      <a:pt x="616" y="64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69" name="Freeform 191">
                <a:extLst>
                  <a:ext uri="{FF2B5EF4-FFF2-40B4-BE49-F238E27FC236}">
                    <a16:creationId xmlns:a16="http://schemas.microsoft.com/office/drawing/2014/main" id="{CFC60484-517C-40FB-8D5B-A80F216B03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24"/>
                <a:ext cx="340" cy="111"/>
              </a:xfrm>
              <a:custGeom>
                <a:avLst/>
                <a:gdLst>
                  <a:gd name="T0" fmla="*/ 9 w 682"/>
                  <a:gd name="T1" fmla="*/ 111 h 221"/>
                  <a:gd name="T2" fmla="*/ 24 w 682"/>
                  <a:gd name="T3" fmla="*/ 111 h 221"/>
                  <a:gd name="T4" fmla="*/ 40 w 682"/>
                  <a:gd name="T5" fmla="*/ 102 h 221"/>
                  <a:gd name="T6" fmla="*/ 48 w 682"/>
                  <a:gd name="T7" fmla="*/ 47 h 221"/>
                  <a:gd name="T8" fmla="*/ 55 w 682"/>
                  <a:gd name="T9" fmla="*/ 0 h 221"/>
                  <a:gd name="T10" fmla="*/ 71 w 682"/>
                  <a:gd name="T11" fmla="*/ 23 h 221"/>
                  <a:gd name="T12" fmla="*/ 87 w 682"/>
                  <a:gd name="T13" fmla="*/ 31 h 221"/>
                  <a:gd name="T14" fmla="*/ 103 w 682"/>
                  <a:gd name="T15" fmla="*/ 39 h 221"/>
                  <a:gd name="T16" fmla="*/ 119 w 682"/>
                  <a:gd name="T17" fmla="*/ 39 h 221"/>
                  <a:gd name="T18" fmla="*/ 134 w 682"/>
                  <a:gd name="T19" fmla="*/ 39 h 221"/>
                  <a:gd name="T20" fmla="*/ 150 w 682"/>
                  <a:gd name="T21" fmla="*/ 39 h 221"/>
                  <a:gd name="T22" fmla="*/ 166 w 682"/>
                  <a:gd name="T23" fmla="*/ 39 h 221"/>
                  <a:gd name="T24" fmla="*/ 182 w 682"/>
                  <a:gd name="T25" fmla="*/ 39 h 221"/>
                  <a:gd name="T26" fmla="*/ 197 w 682"/>
                  <a:gd name="T27" fmla="*/ 39 h 221"/>
                  <a:gd name="T28" fmla="*/ 213 w 682"/>
                  <a:gd name="T29" fmla="*/ 47 h 221"/>
                  <a:gd name="T30" fmla="*/ 221 w 682"/>
                  <a:gd name="T31" fmla="*/ 47 h 221"/>
                  <a:gd name="T32" fmla="*/ 221 w 682"/>
                  <a:gd name="T33" fmla="*/ 47 h 221"/>
                  <a:gd name="T34" fmla="*/ 229 w 682"/>
                  <a:gd name="T35" fmla="*/ 47 h 221"/>
                  <a:gd name="T36" fmla="*/ 237 w 682"/>
                  <a:gd name="T37" fmla="*/ 47 h 221"/>
                  <a:gd name="T38" fmla="*/ 244 w 682"/>
                  <a:gd name="T39" fmla="*/ 47 h 221"/>
                  <a:gd name="T40" fmla="*/ 252 w 682"/>
                  <a:gd name="T41" fmla="*/ 47 h 221"/>
                  <a:gd name="T42" fmla="*/ 260 w 682"/>
                  <a:gd name="T43" fmla="*/ 47 h 221"/>
                  <a:gd name="T44" fmla="*/ 269 w 682"/>
                  <a:gd name="T45" fmla="*/ 47 h 221"/>
                  <a:gd name="T46" fmla="*/ 276 w 682"/>
                  <a:gd name="T47" fmla="*/ 47 h 221"/>
                  <a:gd name="T48" fmla="*/ 285 w 682"/>
                  <a:gd name="T49" fmla="*/ 47 h 221"/>
                  <a:gd name="T50" fmla="*/ 292 w 682"/>
                  <a:gd name="T51" fmla="*/ 47 h 221"/>
                  <a:gd name="T52" fmla="*/ 299 w 682"/>
                  <a:gd name="T53" fmla="*/ 47 h 221"/>
                  <a:gd name="T54" fmla="*/ 299 w 682"/>
                  <a:gd name="T55" fmla="*/ 47 h 221"/>
                  <a:gd name="T56" fmla="*/ 308 w 682"/>
                  <a:gd name="T57" fmla="*/ 47 h 221"/>
                  <a:gd name="T58" fmla="*/ 316 w 682"/>
                  <a:gd name="T59" fmla="*/ 47 h 221"/>
                  <a:gd name="T60" fmla="*/ 324 w 682"/>
                  <a:gd name="T61" fmla="*/ 47 h 221"/>
                  <a:gd name="T62" fmla="*/ 331 w 682"/>
                  <a:gd name="T63" fmla="*/ 47 h 221"/>
                  <a:gd name="T64" fmla="*/ 331 w 682"/>
                  <a:gd name="T65" fmla="*/ 47 h 2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4"/>
                    </a:lnTo>
                    <a:lnTo>
                      <a:pt x="80" y="140"/>
                    </a:lnTo>
                    <a:lnTo>
                      <a:pt x="96" y="93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43" y="30"/>
                    </a:lnTo>
                    <a:lnTo>
                      <a:pt x="143" y="46"/>
                    </a:lnTo>
                    <a:lnTo>
                      <a:pt x="158" y="62"/>
                    </a:lnTo>
                    <a:lnTo>
                      <a:pt x="174" y="62"/>
                    </a:lnTo>
                    <a:lnTo>
                      <a:pt x="191" y="78"/>
                    </a:lnTo>
                    <a:lnTo>
                      <a:pt x="207" y="78"/>
                    </a:lnTo>
                    <a:lnTo>
                      <a:pt x="222" y="78"/>
                    </a:lnTo>
                    <a:lnTo>
                      <a:pt x="239" y="78"/>
                    </a:lnTo>
                    <a:lnTo>
                      <a:pt x="254" y="78"/>
                    </a:lnTo>
                    <a:lnTo>
                      <a:pt x="269" y="78"/>
                    </a:lnTo>
                    <a:lnTo>
                      <a:pt x="285" y="78"/>
                    </a:lnTo>
                    <a:lnTo>
                      <a:pt x="301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50" y="78"/>
                    </a:lnTo>
                    <a:lnTo>
                      <a:pt x="365" y="78"/>
                    </a:lnTo>
                    <a:lnTo>
                      <a:pt x="379" y="78"/>
                    </a:lnTo>
                    <a:lnTo>
                      <a:pt x="396" y="78"/>
                    </a:lnTo>
                    <a:lnTo>
                      <a:pt x="412" y="78"/>
                    </a:lnTo>
                    <a:lnTo>
                      <a:pt x="428" y="93"/>
                    </a:lnTo>
                    <a:lnTo>
                      <a:pt x="428" y="78"/>
                    </a:lnTo>
                    <a:lnTo>
                      <a:pt x="443" y="93"/>
                    </a:lnTo>
                    <a:lnTo>
                      <a:pt x="443" y="78"/>
                    </a:lnTo>
                    <a:lnTo>
                      <a:pt x="443" y="93"/>
                    </a:lnTo>
                    <a:lnTo>
                      <a:pt x="460" y="78"/>
                    </a:lnTo>
                    <a:lnTo>
                      <a:pt x="460" y="93"/>
                    </a:lnTo>
                    <a:lnTo>
                      <a:pt x="475" y="78"/>
                    </a:lnTo>
                    <a:lnTo>
                      <a:pt x="475" y="93"/>
                    </a:lnTo>
                    <a:lnTo>
                      <a:pt x="490" y="78"/>
                    </a:lnTo>
                    <a:lnTo>
                      <a:pt x="490" y="93"/>
                    </a:lnTo>
                    <a:lnTo>
                      <a:pt x="506" y="78"/>
                    </a:lnTo>
                    <a:lnTo>
                      <a:pt x="506" y="93"/>
                    </a:lnTo>
                    <a:lnTo>
                      <a:pt x="522" y="78"/>
                    </a:lnTo>
                    <a:lnTo>
                      <a:pt x="522" y="93"/>
                    </a:lnTo>
                    <a:lnTo>
                      <a:pt x="539" y="78"/>
                    </a:lnTo>
                    <a:lnTo>
                      <a:pt x="539" y="93"/>
                    </a:lnTo>
                    <a:lnTo>
                      <a:pt x="553" y="78"/>
                    </a:lnTo>
                    <a:lnTo>
                      <a:pt x="553" y="93"/>
                    </a:lnTo>
                    <a:lnTo>
                      <a:pt x="571" y="78"/>
                    </a:lnTo>
                    <a:lnTo>
                      <a:pt x="571" y="93"/>
                    </a:lnTo>
                    <a:lnTo>
                      <a:pt x="586" y="78"/>
                    </a:lnTo>
                    <a:lnTo>
                      <a:pt x="586" y="93"/>
                    </a:lnTo>
                    <a:lnTo>
                      <a:pt x="586" y="78"/>
                    </a:lnTo>
                    <a:lnTo>
                      <a:pt x="600" y="93"/>
                    </a:lnTo>
                    <a:lnTo>
                      <a:pt x="600" y="78"/>
                    </a:lnTo>
                    <a:lnTo>
                      <a:pt x="600" y="93"/>
                    </a:lnTo>
                    <a:lnTo>
                      <a:pt x="617" y="78"/>
                    </a:lnTo>
                    <a:lnTo>
                      <a:pt x="617" y="93"/>
                    </a:lnTo>
                    <a:lnTo>
                      <a:pt x="617" y="78"/>
                    </a:lnTo>
                    <a:lnTo>
                      <a:pt x="633" y="93"/>
                    </a:lnTo>
                    <a:lnTo>
                      <a:pt x="633" y="78"/>
                    </a:lnTo>
                    <a:lnTo>
                      <a:pt x="649" y="93"/>
                    </a:lnTo>
                    <a:lnTo>
                      <a:pt x="649" y="78"/>
                    </a:lnTo>
                    <a:lnTo>
                      <a:pt x="664" y="93"/>
                    </a:lnTo>
                    <a:lnTo>
                      <a:pt x="664" y="78"/>
                    </a:lnTo>
                    <a:lnTo>
                      <a:pt x="664" y="93"/>
                    </a:lnTo>
                    <a:lnTo>
                      <a:pt x="682" y="9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0" name="Freeform 192">
                <a:extLst>
                  <a:ext uri="{FF2B5EF4-FFF2-40B4-BE49-F238E27FC236}">
                    <a16:creationId xmlns:a16="http://schemas.microsoft.com/office/drawing/2014/main" id="{51FC56B6-4B4C-4840-9E33-5F0EAD266D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48"/>
                <a:ext cx="339" cy="188"/>
              </a:xfrm>
              <a:custGeom>
                <a:avLst/>
                <a:gdLst>
                  <a:gd name="T0" fmla="*/ 0 w 680"/>
                  <a:gd name="T1" fmla="*/ 0 h 378"/>
                  <a:gd name="T2" fmla="*/ 8 w 680"/>
                  <a:gd name="T3" fmla="*/ 0 h 378"/>
                  <a:gd name="T4" fmla="*/ 15 w 680"/>
                  <a:gd name="T5" fmla="*/ 0 h 378"/>
                  <a:gd name="T6" fmla="*/ 24 w 680"/>
                  <a:gd name="T7" fmla="*/ 7 h 378"/>
                  <a:gd name="T8" fmla="*/ 31 w 680"/>
                  <a:gd name="T9" fmla="*/ 7 h 378"/>
                  <a:gd name="T10" fmla="*/ 39 w 680"/>
                  <a:gd name="T11" fmla="*/ 7 h 378"/>
                  <a:gd name="T12" fmla="*/ 47 w 680"/>
                  <a:gd name="T13" fmla="*/ 0 h 378"/>
                  <a:gd name="T14" fmla="*/ 47 w 680"/>
                  <a:gd name="T15" fmla="*/ 23 h 378"/>
                  <a:gd name="T16" fmla="*/ 55 w 680"/>
                  <a:gd name="T17" fmla="*/ 31 h 378"/>
                  <a:gd name="T18" fmla="*/ 55 w 680"/>
                  <a:gd name="T19" fmla="*/ 55 h 378"/>
                  <a:gd name="T20" fmla="*/ 63 w 680"/>
                  <a:gd name="T21" fmla="*/ 63 h 378"/>
                  <a:gd name="T22" fmla="*/ 63 w 680"/>
                  <a:gd name="T23" fmla="*/ 78 h 378"/>
                  <a:gd name="T24" fmla="*/ 71 w 680"/>
                  <a:gd name="T25" fmla="*/ 86 h 378"/>
                  <a:gd name="T26" fmla="*/ 71 w 680"/>
                  <a:gd name="T27" fmla="*/ 101 h 378"/>
                  <a:gd name="T28" fmla="*/ 79 w 680"/>
                  <a:gd name="T29" fmla="*/ 110 h 378"/>
                  <a:gd name="T30" fmla="*/ 94 w 680"/>
                  <a:gd name="T31" fmla="*/ 125 h 378"/>
                  <a:gd name="T32" fmla="*/ 94 w 680"/>
                  <a:gd name="T33" fmla="*/ 133 h 378"/>
                  <a:gd name="T34" fmla="*/ 102 w 680"/>
                  <a:gd name="T35" fmla="*/ 141 h 378"/>
                  <a:gd name="T36" fmla="*/ 110 w 680"/>
                  <a:gd name="T37" fmla="*/ 141 h 378"/>
                  <a:gd name="T38" fmla="*/ 118 w 680"/>
                  <a:gd name="T39" fmla="*/ 149 h 378"/>
                  <a:gd name="T40" fmla="*/ 126 w 680"/>
                  <a:gd name="T41" fmla="*/ 149 h 378"/>
                  <a:gd name="T42" fmla="*/ 135 w 680"/>
                  <a:gd name="T43" fmla="*/ 149 h 378"/>
                  <a:gd name="T44" fmla="*/ 142 w 680"/>
                  <a:gd name="T45" fmla="*/ 156 h 378"/>
                  <a:gd name="T46" fmla="*/ 149 w 680"/>
                  <a:gd name="T47" fmla="*/ 156 h 378"/>
                  <a:gd name="T48" fmla="*/ 158 w 680"/>
                  <a:gd name="T49" fmla="*/ 156 h 378"/>
                  <a:gd name="T50" fmla="*/ 166 w 680"/>
                  <a:gd name="T51" fmla="*/ 156 h 378"/>
                  <a:gd name="T52" fmla="*/ 173 w 680"/>
                  <a:gd name="T53" fmla="*/ 165 h 378"/>
                  <a:gd name="T54" fmla="*/ 181 w 680"/>
                  <a:gd name="T55" fmla="*/ 165 h 378"/>
                  <a:gd name="T56" fmla="*/ 189 w 680"/>
                  <a:gd name="T57" fmla="*/ 165 h 378"/>
                  <a:gd name="T58" fmla="*/ 197 w 680"/>
                  <a:gd name="T59" fmla="*/ 173 h 378"/>
                  <a:gd name="T60" fmla="*/ 212 w 680"/>
                  <a:gd name="T61" fmla="*/ 173 h 378"/>
                  <a:gd name="T62" fmla="*/ 204 w 680"/>
                  <a:gd name="T63" fmla="*/ 173 h 378"/>
                  <a:gd name="T64" fmla="*/ 212 w 680"/>
                  <a:gd name="T65" fmla="*/ 173 h 378"/>
                  <a:gd name="T66" fmla="*/ 220 w 680"/>
                  <a:gd name="T67" fmla="*/ 173 h 378"/>
                  <a:gd name="T68" fmla="*/ 229 w 680"/>
                  <a:gd name="T69" fmla="*/ 173 h 378"/>
                  <a:gd name="T70" fmla="*/ 236 w 680"/>
                  <a:gd name="T71" fmla="*/ 173 h 378"/>
                  <a:gd name="T72" fmla="*/ 245 w 680"/>
                  <a:gd name="T73" fmla="*/ 173 h 378"/>
                  <a:gd name="T74" fmla="*/ 252 w 680"/>
                  <a:gd name="T75" fmla="*/ 180 h 378"/>
                  <a:gd name="T76" fmla="*/ 252 w 680"/>
                  <a:gd name="T77" fmla="*/ 173 h 378"/>
                  <a:gd name="T78" fmla="*/ 252 w 680"/>
                  <a:gd name="T79" fmla="*/ 180 h 378"/>
                  <a:gd name="T80" fmla="*/ 260 w 680"/>
                  <a:gd name="T81" fmla="*/ 180 h 378"/>
                  <a:gd name="T82" fmla="*/ 268 w 680"/>
                  <a:gd name="T83" fmla="*/ 180 h 378"/>
                  <a:gd name="T84" fmla="*/ 276 w 680"/>
                  <a:gd name="T85" fmla="*/ 180 h 378"/>
                  <a:gd name="T86" fmla="*/ 284 w 680"/>
                  <a:gd name="T87" fmla="*/ 180 h 378"/>
                  <a:gd name="T88" fmla="*/ 291 w 680"/>
                  <a:gd name="T89" fmla="*/ 180 h 378"/>
                  <a:gd name="T90" fmla="*/ 300 w 680"/>
                  <a:gd name="T91" fmla="*/ 180 h 378"/>
                  <a:gd name="T92" fmla="*/ 307 w 680"/>
                  <a:gd name="T93" fmla="*/ 180 h 378"/>
                  <a:gd name="T94" fmla="*/ 315 w 680"/>
                  <a:gd name="T95" fmla="*/ 188 h 378"/>
                  <a:gd name="T96" fmla="*/ 315 w 680"/>
                  <a:gd name="T97" fmla="*/ 180 h 378"/>
                  <a:gd name="T98" fmla="*/ 315 w 680"/>
                  <a:gd name="T99" fmla="*/ 188 h 378"/>
                  <a:gd name="T100" fmla="*/ 323 w 680"/>
                  <a:gd name="T101" fmla="*/ 188 h 378"/>
                  <a:gd name="T102" fmla="*/ 331 w 680"/>
                  <a:gd name="T103" fmla="*/ 188 h 378"/>
                  <a:gd name="T104" fmla="*/ 339 w 680"/>
                  <a:gd name="T105" fmla="*/ 188 h 3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378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78" y="15"/>
                    </a:lnTo>
                    <a:lnTo>
                      <a:pt x="94" y="0"/>
                    </a:lnTo>
                    <a:lnTo>
                      <a:pt x="94" y="46"/>
                    </a:lnTo>
                    <a:lnTo>
                      <a:pt x="111" y="62"/>
                    </a:lnTo>
                    <a:lnTo>
                      <a:pt x="111" y="111"/>
                    </a:lnTo>
                    <a:lnTo>
                      <a:pt x="127" y="126"/>
                    </a:lnTo>
                    <a:lnTo>
                      <a:pt x="127" y="157"/>
                    </a:lnTo>
                    <a:lnTo>
                      <a:pt x="142" y="173"/>
                    </a:lnTo>
                    <a:lnTo>
                      <a:pt x="142" y="204"/>
                    </a:lnTo>
                    <a:lnTo>
                      <a:pt x="159" y="222"/>
                    </a:lnTo>
                    <a:lnTo>
                      <a:pt x="189" y="251"/>
                    </a:lnTo>
                    <a:lnTo>
                      <a:pt x="189" y="267"/>
                    </a:lnTo>
                    <a:lnTo>
                      <a:pt x="205" y="284"/>
                    </a:lnTo>
                    <a:lnTo>
                      <a:pt x="221" y="284"/>
                    </a:lnTo>
                    <a:lnTo>
                      <a:pt x="237" y="300"/>
                    </a:lnTo>
                    <a:lnTo>
                      <a:pt x="252" y="300"/>
                    </a:lnTo>
                    <a:lnTo>
                      <a:pt x="270" y="300"/>
                    </a:lnTo>
                    <a:lnTo>
                      <a:pt x="285" y="314"/>
                    </a:lnTo>
                    <a:lnTo>
                      <a:pt x="299" y="314"/>
                    </a:lnTo>
                    <a:lnTo>
                      <a:pt x="316" y="314"/>
                    </a:lnTo>
                    <a:lnTo>
                      <a:pt x="332" y="314"/>
                    </a:lnTo>
                    <a:lnTo>
                      <a:pt x="348" y="332"/>
                    </a:lnTo>
                    <a:lnTo>
                      <a:pt x="363" y="332"/>
                    </a:lnTo>
                    <a:lnTo>
                      <a:pt x="380" y="332"/>
                    </a:lnTo>
                    <a:lnTo>
                      <a:pt x="395" y="347"/>
                    </a:lnTo>
                    <a:lnTo>
                      <a:pt x="426" y="347"/>
                    </a:lnTo>
                    <a:lnTo>
                      <a:pt x="410" y="347"/>
                    </a:lnTo>
                    <a:lnTo>
                      <a:pt x="426" y="347"/>
                    </a:lnTo>
                    <a:lnTo>
                      <a:pt x="442" y="347"/>
                    </a:lnTo>
                    <a:lnTo>
                      <a:pt x="459" y="347"/>
                    </a:lnTo>
                    <a:lnTo>
                      <a:pt x="473" y="347"/>
                    </a:lnTo>
                    <a:lnTo>
                      <a:pt x="491" y="347"/>
                    </a:lnTo>
                    <a:lnTo>
                      <a:pt x="506" y="362"/>
                    </a:lnTo>
                    <a:lnTo>
                      <a:pt x="506" y="347"/>
                    </a:lnTo>
                    <a:lnTo>
                      <a:pt x="506" y="362"/>
                    </a:lnTo>
                    <a:lnTo>
                      <a:pt x="521" y="362"/>
                    </a:lnTo>
                    <a:lnTo>
                      <a:pt x="537" y="362"/>
                    </a:lnTo>
                    <a:lnTo>
                      <a:pt x="553" y="362"/>
                    </a:lnTo>
                    <a:lnTo>
                      <a:pt x="569" y="362"/>
                    </a:lnTo>
                    <a:lnTo>
                      <a:pt x="584" y="362"/>
                    </a:lnTo>
                    <a:lnTo>
                      <a:pt x="602" y="362"/>
                    </a:lnTo>
                    <a:lnTo>
                      <a:pt x="616" y="362"/>
                    </a:lnTo>
                    <a:lnTo>
                      <a:pt x="631" y="378"/>
                    </a:lnTo>
                    <a:lnTo>
                      <a:pt x="631" y="362"/>
                    </a:lnTo>
                    <a:lnTo>
                      <a:pt x="631" y="378"/>
                    </a:lnTo>
                    <a:lnTo>
                      <a:pt x="647" y="378"/>
                    </a:lnTo>
                    <a:lnTo>
                      <a:pt x="664" y="378"/>
                    </a:lnTo>
                    <a:lnTo>
                      <a:pt x="680" y="378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1" name="Freeform 193">
                <a:extLst>
                  <a:ext uri="{FF2B5EF4-FFF2-40B4-BE49-F238E27FC236}">
                    <a16:creationId xmlns:a16="http://schemas.microsoft.com/office/drawing/2014/main" id="{3B37F945-694E-467E-8F5C-CD49DF6528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36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9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1 w 696"/>
                  <a:gd name="T11" fmla="*/ 0 h 79"/>
                  <a:gd name="T12" fmla="*/ 48 w 696"/>
                  <a:gd name="T13" fmla="*/ 8 h 79"/>
                  <a:gd name="T14" fmla="*/ 48 w 696"/>
                  <a:gd name="T15" fmla="*/ 24 h 79"/>
                  <a:gd name="T16" fmla="*/ 56 w 696"/>
                  <a:gd name="T17" fmla="*/ 16 h 79"/>
                  <a:gd name="T18" fmla="*/ 56 w 696"/>
                  <a:gd name="T19" fmla="*/ 0 h 79"/>
                  <a:gd name="T20" fmla="*/ 64 w 696"/>
                  <a:gd name="T21" fmla="*/ 0 h 79"/>
                  <a:gd name="T22" fmla="*/ 72 w 696"/>
                  <a:gd name="T23" fmla="*/ 8 h 79"/>
                  <a:gd name="T24" fmla="*/ 72 w 696"/>
                  <a:gd name="T25" fmla="*/ 0 h 79"/>
                  <a:gd name="T26" fmla="*/ 72 w 696"/>
                  <a:gd name="T27" fmla="*/ 8 h 79"/>
                  <a:gd name="T28" fmla="*/ 80 w 696"/>
                  <a:gd name="T29" fmla="*/ 8 h 79"/>
                  <a:gd name="T30" fmla="*/ 87 w 696"/>
                  <a:gd name="T31" fmla="*/ 16 h 79"/>
                  <a:gd name="T32" fmla="*/ 96 w 696"/>
                  <a:gd name="T33" fmla="*/ 16 h 79"/>
                  <a:gd name="T34" fmla="*/ 104 w 696"/>
                  <a:gd name="T35" fmla="*/ 16 h 79"/>
                  <a:gd name="T36" fmla="*/ 119 w 696"/>
                  <a:gd name="T37" fmla="*/ 16 h 79"/>
                  <a:gd name="T38" fmla="*/ 127 w 696"/>
                  <a:gd name="T39" fmla="*/ 24 h 79"/>
                  <a:gd name="T40" fmla="*/ 127 w 696"/>
                  <a:gd name="T41" fmla="*/ 16 h 79"/>
                  <a:gd name="T42" fmla="*/ 127 w 696"/>
                  <a:gd name="T43" fmla="*/ 24 h 79"/>
                  <a:gd name="T44" fmla="*/ 143 w 696"/>
                  <a:gd name="T45" fmla="*/ 24 h 79"/>
                  <a:gd name="T46" fmla="*/ 152 w 696"/>
                  <a:gd name="T47" fmla="*/ 24 h 79"/>
                  <a:gd name="T48" fmla="*/ 159 w 696"/>
                  <a:gd name="T49" fmla="*/ 24 h 79"/>
                  <a:gd name="T50" fmla="*/ 166 w 696"/>
                  <a:gd name="T51" fmla="*/ 24 h 79"/>
                  <a:gd name="T52" fmla="*/ 174 w 696"/>
                  <a:gd name="T53" fmla="*/ 24 h 79"/>
                  <a:gd name="T54" fmla="*/ 183 w 696"/>
                  <a:gd name="T55" fmla="*/ 24 h 79"/>
                  <a:gd name="T56" fmla="*/ 191 w 696"/>
                  <a:gd name="T57" fmla="*/ 33 h 79"/>
                  <a:gd name="T58" fmla="*/ 207 w 696"/>
                  <a:gd name="T59" fmla="*/ 33 h 79"/>
                  <a:gd name="T60" fmla="*/ 214 w 696"/>
                  <a:gd name="T61" fmla="*/ 33 h 79"/>
                  <a:gd name="T62" fmla="*/ 222 w 696"/>
                  <a:gd name="T63" fmla="*/ 33 h 79"/>
                  <a:gd name="T64" fmla="*/ 230 w 696"/>
                  <a:gd name="T65" fmla="*/ 33 h 79"/>
                  <a:gd name="T66" fmla="*/ 238 w 696"/>
                  <a:gd name="T67" fmla="*/ 33 h 79"/>
                  <a:gd name="T68" fmla="*/ 246 w 696"/>
                  <a:gd name="T69" fmla="*/ 33 h 79"/>
                  <a:gd name="T70" fmla="*/ 253 w 696"/>
                  <a:gd name="T71" fmla="*/ 33 h 79"/>
                  <a:gd name="T72" fmla="*/ 262 w 696"/>
                  <a:gd name="T73" fmla="*/ 33 h 79"/>
                  <a:gd name="T74" fmla="*/ 269 w 696"/>
                  <a:gd name="T75" fmla="*/ 33 h 79"/>
                  <a:gd name="T76" fmla="*/ 277 w 696"/>
                  <a:gd name="T77" fmla="*/ 33 h 79"/>
                  <a:gd name="T78" fmla="*/ 285 w 696"/>
                  <a:gd name="T79" fmla="*/ 33 h 79"/>
                  <a:gd name="T80" fmla="*/ 293 w 696"/>
                  <a:gd name="T81" fmla="*/ 33 h 79"/>
                  <a:gd name="T82" fmla="*/ 293 w 696"/>
                  <a:gd name="T83" fmla="*/ 40 h 79"/>
                  <a:gd name="T84" fmla="*/ 309 w 696"/>
                  <a:gd name="T85" fmla="*/ 40 h 79"/>
                  <a:gd name="T86" fmla="*/ 317 w 696"/>
                  <a:gd name="T87" fmla="*/ 40 h 79"/>
                  <a:gd name="T88" fmla="*/ 325 w 696"/>
                  <a:gd name="T89" fmla="*/ 40 h 79"/>
                  <a:gd name="T90" fmla="*/ 332 w 696"/>
                  <a:gd name="T91" fmla="*/ 40 h 79"/>
                  <a:gd name="T92" fmla="*/ 340 w 696"/>
                  <a:gd name="T93" fmla="*/ 40 h 79"/>
                  <a:gd name="T94" fmla="*/ 348 w 696"/>
                  <a:gd name="T95" fmla="*/ 40 h 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16"/>
                    </a:lnTo>
                    <a:lnTo>
                      <a:pt x="96" y="47"/>
                    </a:lnTo>
                    <a:lnTo>
                      <a:pt x="111" y="32"/>
                    </a:lnTo>
                    <a:lnTo>
                      <a:pt x="111" y="0"/>
                    </a:lnTo>
                    <a:lnTo>
                      <a:pt x="127" y="0"/>
                    </a:lnTo>
                    <a:lnTo>
                      <a:pt x="143" y="16"/>
                    </a:lnTo>
                    <a:lnTo>
                      <a:pt x="143" y="0"/>
                    </a:lnTo>
                    <a:lnTo>
                      <a:pt x="143" y="16"/>
                    </a:lnTo>
                    <a:lnTo>
                      <a:pt x="160" y="16"/>
                    </a:lnTo>
                    <a:lnTo>
                      <a:pt x="174" y="32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38" y="32"/>
                    </a:lnTo>
                    <a:lnTo>
                      <a:pt x="254" y="47"/>
                    </a:lnTo>
                    <a:lnTo>
                      <a:pt x="254" y="32"/>
                    </a:lnTo>
                    <a:lnTo>
                      <a:pt x="254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5" y="47"/>
                    </a:lnTo>
                    <a:lnTo>
                      <a:pt x="381" y="65"/>
                    </a:lnTo>
                    <a:lnTo>
                      <a:pt x="413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65"/>
                    </a:lnTo>
                    <a:lnTo>
                      <a:pt x="569" y="65"/>
                    </a:lnTo>
                    <a:lnTo>
                      <a:pt x="586" y="65"/>
                    </a:lnTo>
                    <a:lnTo>
                      <a:pt x="586" y="79"/>
                    </a:lnTo>
                    <a:lnTo>
                      <a:pt x="617" y="79"/>
                    </a:lnTo>
                    <a:lnTo>
                      <a:pt x="634" y="79"/>
                    </a:lnTo>
                    <a:lnTo>
                      <a:pt x="649" y="79"/>
                    </a:lnTo>
                    <a:lnTo>
                      <a:pt x="664" y="79"/>
                    </a:lnTo>
                    <a:lnTo>
                      <a:pt x="680" y="79"/>
                    </a:lnTo>
                    <a:lnTo>
                      <a:pt x="696" y="7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2" name="Freeform 194">
                <a:extLst>
                  <a:ext uri="{FF2B5EF4-FFF2-40B4-BE49-F238E27FC236}">
                    <a16:creationId xmlns:a16="http://schemas.microsoft.com/office/drawing/2014/main" id="{816D9669-9BF8-4045-B6A2-157EBCB629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07"/>
                <a:ext cx="339" cy="64"/>
              </a:xfrm>
              <a:custGeom>
                <a:avLst/>
                <a:gdLst>
                  <a:gd name="T0" fmla="*/ 0 w 678"/>
                  <a:gd name="T1" fmla="*/ 0 h 127"/>
                  <a:gd name="T2" fmla="*/ 8 w 678"/>
                  <a:gd name="T3" fmla="*/ 0 h 127"/>
                  <a:gd name="T4" fmla="*/ 16 w 678"/>
                  <a:gd name="T5" fmla="*/ 0 h 127"/>
                  <a:gd name="T6" fmla="*/ 24 w 678"/>
                  <a:gd name="T7" fmla="*/ 0 h 127"/>
                  <a:gd name="T8" fmla="*/ 32 w 678"/>
                  <a:gd name="T9" fmla="*/ 9 h 127"/>
                  <a:gd name="T10" fmla="*/ 39 w 678"/>
                  <a:gd name="T11" fmla="*/ 17 h 127"/>
                  <a:gd name="T12" fmla="*/ 39 w 678"/>
                  <a:gd name="T13" fmla="*/ 9 h 127"/>
                  <a:gd name="T14" fmla="*/ 39 w 678"/>
                  <a:gd name="T15" fmla="*/ 17 h 127"/>
                  <a:gd name="T16" fmla="*/ 47 w 678"/>
                  <a:gd name="T17" fmla="*/ 25 h 127"/>
                  <a:gd name="T18" fmla="*/ 56 w 678"/>
                  <a:gd name="T19" fmla="*/ 32 h 127"/>
                  <a:gd name="T20" fmla="*/ 63 w 678"/>
                  <a:gd name="T21" fmla="*/ 40 h 127"/>
                  <a:gd name="T22" fmla="*/ 63 w 678"/>
                  <a:gd name="T23" fmla="*/ 32 h 127"/>
                  <a:gd name="T24" fmla="*/ 63 w 678"/>
                  <a:gd name="T25" fmla="*/ 40 h 127"/>
                  <a:gd name="T26" fmla="*/ 71 w 678"/>
                  <a:gd name="T27" fmla="*/ 40 h 127"/>
                  <a:gd name="T28" fmla="*/ 79 w 678"/>
                  <a:gd name="T29" fmla="*/ 40 h 127"/>
                  <a:gd name="T30" fmla="*/ 87 w 678"/>
                  <a:gd name="T31" fmla="*/ 40 h 127"/>
                  <a:gd name="T32" fmla="*/ 95 w 678"/>
                  <a:gd name="T33" fmla="*/ 40 h 127"/>
                  <a:gd name="T34" fmla="*/ 95 w 678"/>
                  <a:gd name="T35" fmla="*/ 48 h 127"/>
                  <a:gd name="T36" fmla="*/ 103 w 678"/>
                  <a:gd name="T37" fmla="*/ 48 h 127"/>
                  <a:gd name="T38" fmla="*/ 111 w 678"/>
                  <a:gd name="T39" fmla="*/ 48 h 127"/>
                  <a:gd name="T40" fmla="*/ 118 w 678"/>
                  <a:gd name="T41" fmla="*/ 48 h 127"/>
                  <a:gd name="T42" fmla="*/ 126 w 678"/>
                  <a:gd name="T43" fmla="*/ 48 h 127"/>
                  <a:gd name="T44" fmla="*/ 134 w 678"/>
                  <a:gd name="T45" fmla="*/ 48 h 127"/>
                  <a:gd name="T46" fmla="*/ 143 w 678"/>
                  <a:gd name="T47" fmla="*/ 48 h 127"/>
                  <a:gd name="T48" fmla="*/ 150 w 678"/>
                  <a:gd name="T49" fmla="*/ 56 h 127"/>
                  <a:gd name="T50" fmla="*/ 150 w 678"/>
                  <a:gd name="T51" fmla="*/ 48 h 127"/>
                  <a:gd name="T52" fmla="*/ 166 w 678"/>
                  <a:gd name="T53" fmla="*/ 56 h 127"/>
                  <a:gd name="T54" fmla="*/ 174 w 678"/>
                  <a:gd name="T55" fmla="*/ 56 h 127"/>
                  <a:gd name="T56" fmla="*/ 182 w 678"/>
                  <a:gd name="T57" fmla="*/ 56 h 127"/>
                  <a:gd name="T58" fmla="*/ 190 w 678"/>
                  <a:gd name="T59" fmla="*/ 56 h 127"/>
                  <a:gd name="T60" fmla="*/ 198 w 678"/>
                  <a:gd name="T61" fmla="*/ 56 h 127"/>
                  <a:gd name="T62" fmla="*/ 205 w 678"/>
                  <a:gd name="T63" fmla="*/ 56 h 127"/>
                  <a:gd name="T64" fmla="*/ 213 w 678"/>
                  <a:gd name="T65" fmla="*/ 56 h 127"/>
                  <a:gd name="T66" fmla="*/ 221 w 678"/>
                  <a:gd name="T67" fmla="*/ 56 h 127"/>
                  <a:gd name="T68" fmla="*/ 229 w 678"/>
                  <a:gd name="T69" fmla="*/ 56 h 127"/>
                  <a:gd name="T70" fmla="*/ 237 w 678"/>
                  <a:gd name="T71" fmla="*/ 56 h 127"/>
                  <a:gd name="T72" fmla="*/ 245 w 678"/>
                  <a:gd name="T73" fmla="*/ 56 h 127"/>
                  <a:gd name="T74" fmla="*/ 253 w 678"/>
                  <a:gd name="T75" fmla="*/ 64 h 127"/>
                  <a:gd name="T76" fmla="*/ 253 w 678"/>
                  <a:gd name="T77" fmla="*/ 56 h 127"/>
                  <a:gd name="T78" fmla="*/ 253 w 678"/>
                  <a:gd name="T79" fmla="*/ 64 h 127"/>
                  <a:gd name="T80" fmla="*/ 269 w 678"/>
                  <a:gd name="T81" fmla="*/ 64 h 127"/>
                  <a:gd name="T82" fmla="*/ 277 w 678"/>
                  <a:gd name="T83" fmla="*/ 56 h 127"/>
                  <a:gd name="T84" fmla="*/ 277 w 678"/>
                  <a:gd name="T85" fmla="*/ 64 h 127"/>
                  <a:gd name="T86" fmla="*/ 284 w 678"/>
                  <a:gd name="T87" fmla="*/ 64 h 127"/>
                  <a:gd name="T88" fmla="*/ 292 w 678"/>
                  <a:gd name="T89" fmla="*/ 64 h 127"/>
                  <a:gd name="T90" fmla="*/ 300 w 678"/>
                  <a:gd name="T91" fmla="*/ 64 h 127"/>
                  <a:gd name="T92" fmla="*/ 308 w 678"/>
                  <a:gd name="T93" fmla="*/ 64 h 127"/>
                  <a:gd name="T94" fmla="*/ 316 w 678"/>
                  <a:gd name="T95" fmla="*/ 64 h 127"/>
                  <a:gd name="T96" fmla="*/ 324 w 678"/>
                  <a:gd name="T97" fmla="*/ 64 h 127"/>
                  <a:gd name="T98" fmla="*/ 332 w 678"/>
                  <a:gd name="T99" fmla="*/ 64 h 127"/>
                  <a:gd name="T100" fmla="*/ 339 w 678"/>
                  <a:gd name="T101" fmla="*/ 64 h 1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2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7"/>
                    </a:lnTo>
                    <a:lnTo>
                      <a:pt x="78" y="33"/>
                    </a:lnTo>
                    <a:lnTo>
                      <a:pt x="78" y="17"/>
                    </a:lnTo>
                    <a:lnTo>
                      <a:pt x="78" y="33"/>
                    </a:lnTo>
                    <a:lnTo>
                      <a:pt x="94" y="49"/>
                    </a:lnTo>
                    <a:lnTo>
                      <a:pt x="111" y="64"/>
                    </a:lnTo>
                    <a:lnTo>
                      <a:pt x="125" y="80"/>
                    </a:lnTo>
                    <a:lnTo>
                      <a:pt x="125" y="64"/>
                    </a:lnTo>
                    <a:lnTo>
                      <a:pt x="125" y="80"/>
                    </a:lnTo>
                    <a:lnTo>
                      <a:pt x="142" y="80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189" y="96"/>
                    </a:lnTo>
                    <a:lnTo>
                      <a:pt x="205" y="96"/>
                    </a:lnTo>
                    <a:lnTo>
                      <a:pt x="221" y="96"/>
                    </a:lnTo>
                    <a:lnTo>
                      <a:pt x="236" y="96"/>
                    </a:lnTo>
                    <a:lnTo>
                      <a:pt x="252" y="96"/>
                    </a:lnTo>
                    <a:lnTo>
                      <a:pt x="268" y="96"/>
                    </a:lnTo>
                    <a:lnTo>
                      <a:pt x="285" y="96"/>
                    </a:lnTo>
                    <a:lnTo>
                      <a:pt x="299" y="111"/>
                    </a:lnTo>
                    <a:lnTo>
                      <a:pt x="299" y="96"/>
                    </a:lnTo>
                    <a:lnTo>
                      <a:pt x="332" y="111"/>
                    </a:lnTo>
                    <a:lnTo>
                      <a:pt x="347" y="111"/>
                    </a:lnTo>
                    <a:lnTo>
                      <a:pt x="363" y="111"/>
                    </a:lnTo>
                    <a:lnTo>
                      <a:pt x="379" y="111"/>
                    </a:lnTo>
                    <a:lnTo>
                      <a:pt x="395" y="111"/>
                    </a:lnTo>
                    <a:lnTo>
                      <a:pt x="410" y="111"/>
                    </a:lnTo>
                    <a:lnTo>
                      <a:pt x="426" y="111"/>
                    </a:lnTo>
                    <a:lnTo>
                      <a:pt x="442" y="111"/>
                    </a:lnTo>
                    <a:lnTo>
                      <a:pt x="457" y="111"/>
                    </a:lnTo>
                    <a:lnTo>
                      <a:pt x="473" y="111"/>
                    </a:lnTo>
                    <a:lnTo>
                      <a:pt x="490" y="111"/>
                    </a:lnTo>
                    <a:lnTo>
                      <a:pt x="506" y="127"/>
                    </a:lnTo>
                    <a:lnTo>
                      <a:pt x="506" y="111"/>
                    </a:lnTo>
                    <a:lnTo>
                      <a:pt x="506" y="127"/>
                    </a:lnTo>
                    <a:lnTo>
                      <a:pt x="537" y="127"/>
                    </a:lnTo>
                    <a:lnTo>
                      <a:pt x="553" y="111"/>
                    </a:lnTo>
                    <a:lnTo>
                      <a:pt x="553" y="127"/>
                    </a:lnTo>
                    <a:lnTo>
                      <a:pt x="568" y="127"/>
                    </a:lnTo>
                    <a:lnTo>
                      <a:pt x="584" y="127"/>
                    </a:lnTo>
                    <a:lnTo>
                      <a:pt x="600" y="127"/>
                    </a:lnTo>
                    <a:lnTo>
                      <a:pt x="616" y="127"/>
                    </a:lnTo>
                    <a:lnTo>
                      <a:pt x="631" y="127"/>
                    </a:lnTo>
                    <a:lnTo>
                      <a:pt x="647" y="127"/>
                    </a:lnTo>
                    <a:lnTo>
                      <a:pt x="664" y="127"/>
                    </a:lnTo>
                    <a:lnTo>
                      <a:pt x="678" y="127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3" name="Freeform 195">
                <a:extLst>
                  <a:ext uri="{FF2B5EF4-FFF2-40B4-BE49-F238E27FC236}">
                    <a16:creationId xmlns:a16="http://schemas.microsoft.com/office/drawing/2014/main" id="{C49391CA-31AA-4016-888A-FF778A1A88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45"/>
                <a:ext cx="339" cy="71"/>
              </a:xfrm>
              <a:custGeom>
                <a:avLst/>
                <a:gdLst>
                  <a:gd name="T0" fmla="*/ 0 w 680"/>
                  <a:gd name="T1" fmla="*/ 63 h 143"/>
                  <a:gd name="T2" fmla="*/ 0 w 680"/>
                  <a:gd name="T3" fmla="*/ 71 h 143"/>
                  <a:gd name="T4" fmla="*/ 0 w 680"/>
                  <a:gd name="T5" fmla="*/ 63 h 143"/>
                  <a:gd name="T6" fmla="*/ 8 w 680"/>
                  <a:gd name="T7" fmla="*/ 63 h 143"/>
                  <a:gd name="T8" fmla="*/ 16 w 680"/>
                  <a:gd name="T9" fmla="*/ 63 h 143"/>
                  <a:gd name="T10" fmla="*/ 23 w 680"/>
                  <a:gd name="T11" fmla="*/ 63 h 143"/>
                  <a:gd name="T12" fmla="*/ 32 w 680"/>
                  <a:gd name="T13" fmla="*/ 63 h 143"/>
                  <a:gd name="T14" fmla="*/ 40 w 680"/>
                  <a:gd name="T15" fmla="*/ 55 h 143"/>
                  <a:gd name="T16" fmla="*/ 48 w 680"/>
                  <a:gd name="T17" fmla="*/ 47 h 143"/>
                  <a:gd name="T18" fmla="*/ 55 w 680"/>
                  <a:gd name="T19" fmla="*/ 40 h 143"/>
                  <a:gd name="T20" fmla="*/ 63 w 680"/>
                  <a:gd name="T21" fmla="*/ 32 h 143"/>
                  <a:gd name="T22" fmla="*/ 71 w 680"/>
                  <a:gd name="T23" fmla="*/ 32 h 143"/>
                  <a:gd name="T24" fmla="*/ 79 w 680"/>
                  <a:gd name="T25" fmla="*/ 23 h 143"/>
                  <a:gd name="T26" fmla="*/ 79 w 680"/>
                  <a:gd name="T27" fmla="*/ 32 h 143"/>
                  <a:gd name="T28" fmla="*/ 79 w 680"/>
                  <a:gd name="T29" fmla="*/ 23 h 143"/>
                  <a:gd name="T30" fmla="*/ 87 w 680"/>
                  <a:gd name="T31" fmla="*/ 23 h 143"/>
                  <a:gd name="T32" fmla="*/ 95 w 680"/>
                  <a:gd name="T33" fmla="*/ 23 h 143"/>
                  <a:gd name="T34" fmla="*/ 103 w 680"/>
                  <a:gd name="T35" fmla="*/ 23 h 143"/>
                  <a:gd name="T36" fmla="*/ 110 w 680"/>
                  <a:gd name="T37" fmla="*/ 16 h 143"/>
                  <a:gd name="T38" fmla="*/ 110 w 680"/>
                  <a:gd name="T39" fmla="*/ 23 h 143"/>
                  <a:gd name="T40" fmla="*/ 110 w 680"/>
                  <a:gd name="T41" fmla="*/ 16 h 143"/>
                  <a:gd name="T42" fmla="*/ 119 w 680"/>
                  <a:gd name="T43" fmla="*/ 16 h 143"/>
                  <a:gd name="T44" fmla="*/ 127 w 680"/>
                  <a:gd name="T45" fmla="*/ 16 h 143"/>
                  <a:gd name="T46" fmla="*/ 134 w 680"/>
                  <a:gd name="T47" fmla="*/ 16 h 143"/>
                  <a:gd name="T48" fmla="*/ 142 w 680"/>
                  <a:gd name="T49" fmla="*/ 16 h 143"/>
                  <a:gd name="T50" fmla="*/ 150 w 680"/>
                  <a:gd name="T51" fmla="*/ 16 h 143"/>
                  <a:gd name="T52" fmla="*/ 158 w 680"/>
                  <a:gd name="T53" fmla="*/ 8 h 143"/>
                  <a:gd name="T54" fmla="*/ 166 w 680"/>
                  <a:gd name="T55" fmla="*/ 8 h 143"/>
                  <a:gd name="T56" fmla="*/ 173 w 680"/>
                  <a:gd name="T57" fmla="*/ 8 h 143"/>
                  <a:gd name="T58" fmla="*/ 181 w 680"/>
                  <a:gd name="T59" fmla="*/ 8 h 143"/>
                  <a:gd name="T60" fmla="*/ 189 w 680"/>
                  <a:gd name="T61" fmla="*/ 8 h 143"/>
                  <a:gd name="T62" fmla="*/ 197 w 680"/>
                  <a:gd name="T63" fmla="*/ 8 h 143"/>
                  <a:gd name="T64" fmla="*/ 205 w 680"/>
                  <a:gd name="T65" fmla="*/ 8 h 143"/>
                  <a:gd name="T66" fmla="*/ 213 w 680"/>
                  <a:gd name="T67" fmla="*/ 8 h 143"/>
                  <a:gd name="T68" fmla="*/ 221 w 680"/>
                  <a:gd name="T69" fmla="*/ 8 h 143"/>
                  <a:gd name="T70" fmla="*/ 229 w 680"/>
                  <a:gd name="T71" fmla="*/ 8 h 143"/>
                  <a:gd name="T72" fmla="*/ 237 w 680"/>
                  <a:gd name="T73" fmla="*/ 8 h 143"/>
                  <a:gd name="T74" fmla="*/ 244 w 680"/>
                  <a:gd name="T75" fmla="*/ 0 h 143"/>
                  <a:gd name="T76" fmla="*/ 252 w 680"/>
                  <a:gd name="T77" fmla="*/ 8 h 143"/>
                  <a:gd name="T78" fmla="*/ 252 w 680"/>
                  <a:gd name="T79" fmla="*/ 0 h 143"/>
                  <a:gd name="T80" fmla="*/ 260 w 680"/>
                  <a:gd name="T81" fmla="*/ 0 h 143"/>
                  <a:gd name="T82" fmla="*/ 268 w 680"/>
                  <a:gd name="T83" fmla="*/ 0 h 143"/>
                  <a:gd name="T84" fmla="*/ 276 w 680"/>
                  <a:gd name="T85" fmla="*/ 0 h 143"/>
                  <a:gd name="T86" fmla="*/ 284 w 680"/>
                  <a:gd name="T87" fmla="*/ 0 h 143"/>
                  <a:gd name="T88" fmla="*/ 292 w 680"/>
                  <a:gd name="T89" fmla="*/ 0 h 143"/>
                  <a:gd name="T90" fmla="*/ 299 w 680"/>
                  <a:gd name="T91" fmla="*/ 0 h 143"/>
                  <a:gd name="T92" fmla="*/ 308 w 680"/>
                  <a:gd name="T93" fmla="*/ 0 h 143"/>
                  <a:gd name="T94" fmla="*/ 316 w 680"/>
                  <a:gd name="T95" fmla="*/ 0 h 143"/>
                  <a:gd name="T96" fmla="*/ 324 w 680"/>
                  <a:gd name="T97" fmla="*/ 0 h 143"/>
                  <a:gd name="T98" fmla="*/ 331 w 680"/>
                  <a:gd name="T99" fmla="*/ 0 h 143"/>
                  <a:gd name="T100" fmla="*/ 339 w 680"/>
                  <a:gd name="T101" fmla="*/ 0 h 1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43">
                    <a:moveTo>
                      <a:pt x="0" y="127"/>
                    </a:moveTo>
                    <a:lnTo>
                      <a:pt x="0" y="143"/>
                    </a:lnTo>
                    <a:lnTo>
                      <a:pt x="0" y="127"/>
                    </a:lnTo>
                    <a:lnTo>
                      <a:pt x="16" y="127"/>
                    </a:lnTo>
                    <a:lnTo>
                      <a:pt x="33" y="127"/>
                    </a:lnTo>
                    <a:lnTo>
                      <a:pt x="47" y="127"/>
                    </a:lnTo>
                    <a:lnTo>
                      <a:pt x="64" y="127"/>
                    </a:lnTo>
                    <a:lnTo>
                      <a:pt x="80" y="111"/>
                    </a:lnTo>
                    <a:lnTo>
                      <a:pt x="96" y="95"/>
                    </a:lnTo>
                    <a:lnTo>
                      <a:pt x="111" y="80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8" y="47"/>
                    </a:lnTo>
                    <a:lnTo>
                      <a:pt x="158" y="64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47"/>
                    </a:lnTo>
                    <a:lnTo>
                      <a:pt x="221" y="33"/>
                    </a:lnTo>
                    <a:lnTo>
                      <a:pt x="221" y="47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33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0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4" name="Freeform 196">
                <a:extLst>
                  <a:ext uri="{FF2B5EF4-FFF2-40B4-BE49-F238E27FC236}">
                    <a16:creationId xmlns:a16="http://schemas.microsoft.com/office/drawing/2014/main" id="{ED0F7A63-E0FF-4F36-9DA1-6DC9AD67D1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0"/>
                <a:ext cx="340" cy="70"/>
              </a:xfrm>
              <a:custGeom>
                <a:avLst/>
                <a:gdLst>
                  <a:gd name="T0" fmla="*/ 0 w 680"/>
                  <a:gd name="T1" fmla="*/ 70 h 142"/>
                  <a:gd name="T2" fmla="*/ 8 w 680"/>
                  <a:gd name="T3" fmla="*/ 70 h 142"/>
                  <a:gd name="T4" fmla="*/ 16 w 680"/>
                  <a:gd name="T5" fmla="*/ 70 h 142"/>
                  <a:gd name="T6" fmla="*/ 24 w 680"/>
                  <a:gd name="T7" fmla="*/ 70 h 142"/>
                  <a:gd name="T8" fmla="*/ 32 w 680"/>
                  <a:gd name="T9" fmla="*/ 70 h 142"/>
                  <a:gd name="T10" fmla="*/ 39 w 680"/>
                  <a:gd name="T11" fmla="*/ 70 h 142"/>
                  <a:gd name="T12" fmla="*/ 47 w 680"/>
                  <a:gd name="T13" fmla="*/ 62 h 142"/>
                  <a:gd name="T14" fmla="*/ 64 w 680"/>
                  <a:gd name="T15" fmla="*/ 47 h 142"/>
                  <a:gd name="T16" fmla="*/ 64 w 680"/>
                  <a:gd name="T17" fmla="*/ 39 h 142"/>
                  <a:gd name="T18" fmla="*/ 71 w 680"/>
                  <a:gd name="T19" fmla="*/ 32 h 142"/>
                  <a:gd name="T20" fmla="*/ 79 w 680"/>
                  <a:gd name="T21" fmla="*/ 32 h 142"/>
                  <a:gd name="T22" fmla="*/ 87 w 680"/>
                  <a:gd name="T23" fmla="*/ 32 h 142"/>
                  <a:gd name="T24" fmla="*/ 95 w 680"/>
                  <a:gd name="T25" fmla="*/ 24 h 142"/>
                  <a:gd name="T26" fmla="*/ 103 w 680"/>
                  <a:gd name="T27" fmla="*/ 24 h 142"/>
                  <a:gd name="T28" fmla="*/ 111 w 680"/>
                  <a:gd name="T29" fmla="*/ 24 h 142"/>
                  <a:gd name="T30" fmla="*/ 119 w 680"/>
                  <a:gd name="T31" fmla="*/ 24 h 142"/>
                  <a:gd name="T32" fmla="*/ 126 w 680"/>
                  <a:gd name="T33" fmla="*/ 15 h 142"/>
                  <a:gd name="T34" fmla="*/ 134 w 680"/>
                  <a:gd name="T35" fmla="*/ 15 h 142"/>
                  <a:gd name="T36" fmla="*/ 143 w 680"/>
                  <a:gd name="T37" fmla="*/ 15 h 142"/>
                  <a:gd name="T38" fmla="*/ 150 w 680"/>
                  <a:gd name="T39" fmla="*/ 15 h 142"/>
                  <a:gd name="T40" fmla="*/ 158 w 680"/>
                  <a:gd name="T41" fmla="*/ 7 h 142"/>
                  <a:gd name="T42" fmla="*/ 166 w 680"/>
                  <a:gd name="T43" fmla="*/ 7 h 142"/>
                  <a:gd name="T44" fmla="*/ 174 w 680"/>
                  <a:gd name="T45" fmla="*/ 7 h 142"/>
                  <a:gd name="T46" fmla="*/ 182 w 680"/>
                  <a:gd name="T47" fmla="*/ 7 h 142"/>
                  <a:gd name="T48" fmla="*/ 190 w 680"/>
                  <a:gd name="T49" fmla="*/ 7 h 142"/>
                  <a:gd name="T50" fmla="*/ 198 w 680"/>
                  <a:gd name="T51" fmla="*/ 7 h 142"/>
                  <a:gd name="T52" fmla="*/ 205 w 680"/>
                  <a:gd name="T53" fmla="*/ 7 h 142"/>
                  <a:gd name="T54" fmla="*/ 213 w 680"/>
                  <a:gd name="T55" fmla="*/ 7 h 142"/>
                  <a:gd name="T56" fmla="*/ 221 w 680"/>
                  <a:gd name="T57" fmla="*/ 7 h 142"/>
                  <a:gd name="T58" fmla="*/ 230 w 680"/>
                  <a:gd name="T59" fmla="*/ 7 h 142"/>
                  <a:gd name="T60" fmla="*/ 237 w 680"/>
                  <a:gd name="T61" fmla="*/ 7 h 142"/>
                  <a:gd name="T62" fmla="*/ 245 w 680"/>
                  <a:gd name="T63" fmla="*/ 0 h 142"/>
                  <a:gd name="T64" fmla="*/ 245 w 680"/>
                  <a:gd name="T65" fmla="*/ 7 h 142"/>
                  <a:gd name="T66" fmla="*/ 245 w 680"/>
                  <a:gd name="T67" fmla="*/ 0 h 142"/>
                  <a:gd name="T68" fmla="*/ 253 w 680"/>
                  <a:gd name="T69" fmla="*/ 7 h 142"/>
                  <a:gd name="T70" fmla="*/ 253 w 680"/>
                  <a:gd name="T71" fmla="*/ 0 h 142"/>
                  <a:gd name="T72" fmla="*/ 260 w 680"/>
                  <a:gd name="T73" fmla="*/ 0 h 142"/>
                  <a:gd name="T74" fmla="*/ 269 w 680"/>
                  <a:gd name="T75" fmla="*/ 0 h 142"/>
                  <a:gd name="T76" fmla="*/ 277 w 680"/>
                  <a:gd name="T77" fmla="*/ 0 h 142"/>
                  <a:gd name="T78" fmla="*/ 285 w 680"/>
                  <a:gd name="T79" fmla="*/ 0 h 142"/>
                  <a:gd name="T80" fmla="*/ 292 w 680"/>
                  <a:gd name="T81" fmla="*/ 0 h 142"/>
                  <a:gd name="T82" fmla="*/ 300 w 680"/>
                  <a:gd name="T83" fmla="*/ 0 h 142"/>
                  <a:gd name="T84" fmla="*/ 308 w 680"/>
                  <a:gd name="T85" fmla="*/ 0 h 142"/>
                  <a:gd name="T86" fmla="*/ 316 w 680"/>
                  <a:gd name="T87" fmla="*/ 0 h 142"/>
                  <a:gd name="T88" fmla="*/ 324 w 680"/>
                  <a:gd name="T89" fmla="*/ 0 h 142"/>
                  <a:gd name="T90" fmla="*/ 332 w 680"/>
                  <a:gd name="T91" fmla="*/ 0 h 142"/>
                  <a:gd name="T92" fmla="*/ 340 w 680"/>
                  <a:gd name="T93" fmla="*/ 0 h 1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142">
                    <a:moveTo>
                      <a:pt x="0" y="142"/>
                    </a:moveTo>
                    <a:lnTo>
                      <a:pt x="16" y="142"/>
                    </a:lnTo>
                    <a:lnTo>
                      <a:pt x="31" y="142"/>
                    </a:lnTo>
                    <a:lnTo>
                      <a:pt x="47" y="142"/>
                    </a:lnTo>
                    <a:lnTo>
                      <a:pt x="63" y="142"/>
                    </a:lnTo>
                    <a:lnTo>
                      <a:pt x="78" y="142"/>
                    </a:lnTo>
                    <a:lnTo>
                      <a:pt x="94" y="126"/>
                    </a:lnTo>
                    <a:lnTo>
                      <a:pt x="127" y="95"/>
                    </a:lnTo>
                    <a:lnTo>
                      <a:pt x="127" y="79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48"/>
                    </a:lnTo>
                    <a:lnTo>
                      <a:pt x="205" y="48"/>
                    </a:lnTo>
                    <a:lnTo>
                      <a:pt x="221" y="48"/>
                    </a:lnTo>
                    <a:lnTo>
                      <a:pt x="237" y="48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31"/>
                    </a:lnTo>
                    <a:lnTo>
                      <a:pt x="299" y="31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89" y="0"/>
                    </a:lnTo>
                    <a:lnTo>
                      <a:pt x="489" y="15"/>
                    </a:lnTo>
                    <a:lnTo>
                      <a:pt x="489" y="0"/>
                    </a:lnTo>
                    <a:lnTo>
                      <a:pt x="506" y="15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5" name="Freeform 197">
                <a:extLst>
                  <a:ext uri="{FF2B5EF4-FFF2-40B4-BE49-F238E27FC236}">
                    <a16:creationId xmlns:a16="http://schemas.microsoft.com/office/drawing/2014/main" id="{46563828-8A6C-4C07-882A-D36968924F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66"/>
                <a:ext cx="348" cy="8"/>
              </a:xfrm>
              <a:custGeom>
                <a:avLst/>
                <a:gdLst>
                  <a:gd name="T0" fmla="*/ 0 w 696"/>
                  <a:gd name="T1" fmla="*/ 0 h 17"/>
                  <a:gd name="T2" fmla="*/ 8 w 696"/>
                  <a:gd name="T3" fmla="*/ 0 h 17"/>
                  <a:gd name="T4" fmla="*/ 17 w 696"/>
                  <a:gd name="T5" fmla="*/ 0 h 17"/>
                  <a:gd name="T6" fmla="*/ 25 w 696"/>
                  <a:gd name="T7" fmla="*/ 0 h 17"/>
                  <a:gd name="T8" fmla="*/ 32 w 696"/>
                  <a:gd name="T9" fmla="*/ 0 h 17"/>
                  <a:gd name="T10" fmla="*/ 40 w 696"/>
                  <a:gd name="T11" fmla="*/ 0 h 17"/>
                  <a:gd name="T12" fmla="*/ 48 w 696"/>
                  <a:gd name="T13" fmla="*/ 0 h 17"/>
                  <a:gd name="T14" fmla="*/ 56 w 696"/>
                  <a:gd name="T15" fmla="*/ 0 h 17"/>
                  <a:gd name="T16" fmla="*/ 64 w 696"/>
                  <a:gd name="T17" fmla="*/ 8 h 17"/>
                  <a:gd name="T18" fmla="*/ 80 w 696"/>
                  <a:gd name="T19" fmla="*/ 8 h 17"/>
                  <a:gd name="T20" fmla="*/ 87 w 696"/>
                  <a:gd name="T21" fmla="*/ 8 h 17"/>
                  <a:gd name="T22" fmla="*/ 95 w 696"/>
                  <a:gd name="T23" fmla="*/ 8 h 17"/>
                  <a:gd name="T24" fmla="*/ 104 w 696"/>
                  <a:gd name="T25" fmla="*/ 8 h 17"/>
                  <a:gd name="T26" fmla="*/ 111 w 696"/>
                  <a:gd name="T27" fmla="*/ 8 h 17"/>
                  <a:gd name="T28" fmla="*/ 119 w 696"/>
                  <a:gd name="T29" fmla="*/ 8 h 17"/>
                  <a:gd name="T30" fmla="*/ 127 w 696"/>
                  <a:gd name="T31" fmla="*/ 8 h 17"/>
                  <a:gd name="T32" fmla="*/ 135 w 696"/>
                  <a:gd name="T33" fmla="*/ 8 h 17"/>
                  <a:gd name="T34" fmla="*/ 143 w 696"/>
                  <a:gd name="T35" fmla="*/ 8 h 17"/>
                  <a:gd name="T36" fmla="*/ 151 w 696"/>
                  <a:gd name="T37" fmla="*/ 0 h 17"/>
                  <a:gd name="T38" fmla="*/ 151 w 696"/>
                  <a:gd name="T39" fmla="*/ 8 h 17"/>
                  <a:gd name="T40" fmla="*/ 159 w 696"/>
                  <a:gd name="T41" fmla="*/ 0 h 17"/>
                  <a:gd name="T42" fmla="*/ 159 w 696"/>
                  <a:gd name="T43" fmla="*/ 8 h 17"/>
                  <a:gd name="T44" fmla="*/ 159 w 696"/>
                  <a:gd name="T45" fmla="*/ 0 h 17"/>
                  <a:gd name="T46" fmla="*/ 174 w 696"/>
                  <a:gd name="T47" fmla="*/ 0 h 17"/>
                  <a:gd name="T48" fmla="*/ 182 w 696"/>
                  <a:gd name="T49" fmla="*/ 0 h 17"/>
                  <a:gd name="T50" fmla="*/ 191 w 696"/>
                  <a:gd name="T51" fmla="*/ 0 h 17"/>
                  <a:gd name="T52" fmla="*/ 198 w 696"/>
                  <a:gd name="T53" fmla="*/ 0 h 17"/>
                  <a:gd name="T54" fmla="*/ 206 w 696"/>
                  <a:gd name="T55" fmla="*/ 0 h 17"/>
                  <a:gd name="T56" fmla="*/ 214 w 696"/>
                  <a:gd name="T57" fmla="*/ 0 h 17"/>
                  <a:gd name="T58" fmla="*/ 222 w 696"/>
                  <a:gd name="T59" fmla="*/ 0 h 17"/>
                  <a:gd name="T60" fmla="*/ 230 w 696"/>
                  <a:gd name="T61" fmla="*/ 0 h 17"/>
                  <a:gd name="T62" fmla="*/ 238 w 696"/>
                  <a:gd name="T63" fmla="*/ 0 h 17"/>
                  <a:gd name="T64" fmla="*/ 246 w 696"/>
                  <a:gd name="T65" fmla="*/ 0 h 17"/>
                  <a:gd name="T66" fmla="*/ 253 w 696"/>
                  <a:gd name="T67" fmla="*/ 0 h 17"/>
                  <a:gd name="T68" fmla="*/ 261 w 696"/>
                  <a:gd name="T69" fmla="*/ 0 h 17"/>
                  <a:gd name="T70" fmla="*/ 269 w 696"/>
                  <a:gd name="T71" fmla="*/ 0 h 17"/>
                  <a:gd name="T72" fmla="*/ 277 w 696"/>
                  <a:gd name="T73" fmla="*/ 0 h 17"/>
                  <a:gd name="T74" fmla="*/ 285 w 696"/>
                  <a:gd name="T75" fmla="*/ 0 h 17"/>
                  <a:gd name="T76" fmla="*/ 293 w 696"/>
                  <a:gd name="T77" fmla="*/ 0 h 17"/>
                  <a:gd name="T78" fmla="*/ 301 w 696"/>
                  <a:gd name="T79" fmla="*/ 0 h 17"/>
                  <a:gd name="T80" fmla="*/ 309 w 696"/>
                  <a:gd name="T81" fmla="*/ 0 h 17"/>
                  <a:gd name="T82" fmla="*/ 317 w 696"/>
                  <a:gd name="T83" fmla="*/ 0 h 17"/>
                  <a:gd name="T84" fmla="*/ 325 w 696"/>
                  <a:gd name="T85" fmla="*/ 0 h 17"/>
                  <a:gd name="T86" fmla="*/ 332 w 696"/>
                  <a:gd name="T87" fmla="*/ 0 h 17"/>
                  <a:gd name="T88" fmla="*/ 340 w 696"/>
                  <a:gd name="T89" fmla="*/ 0 h 17"/>
                  <a:gd name="T90" fmla="*/ 348 w 696"/>
                  <a:gd name="T91" fmla="*/ 0 h 1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96" h="1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90" y="17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1" y="0"/>
                    </a:lnTo>
                    <a:lnTo>
                      <a:pt x="301" y="17"/>
                    </a:lnTo>
                    <a:lnTo>
                      <a:pt x="317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1" y="0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6" name="Freeform 198">
                <a:extLst>
                  <a:ext uri="{FF2B5EF4-FFF2-40B4-BE49-F238E27FC236}">
                    <a16:creationId xmlns:a16="http://schemas.microsoft.com/office/drawing/2014/main" id="{BC89ADDF-0BB8-47B9-A8D2-8029E1105E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8"/>
              </a:xfrm>
              <a:custGeom>
                <a:avLst/>
                <a:gdLst>
                  <a:gd name="T0" fmla="*/ 0 w 678"/>
                  <a:gd name="T1" fmla="*/ 0 h 17"/>
                  <a:gd name="T2" fmla="*/ 0 w 678"/>
                  <a:gd name="T3" fmla="*/ 8 h 17"/>
                  <a:gd name="T4" fmla="*/ 0 w 678"/>
                  <a:gd name="T5" fmla="*/ 0 h 17"/>
                  <a:gd name="T6" fmla="*/ 8 w 678"/>
                  <a:gd name="T7" fmla="*/ 0 h 17"/>
                  <a:gd name="T8" fmla="*/ 16 w 678"/>
                  <a:gd name="T9" fmla="*/ 0 h 17"/>
                  <a:gd name="T10" fmla="*/ 24 w 678"/>
                  <a:gd name="T11" fmla="*/ 0 h 17"/>
                  <a:gd name="T12" fmla="*/ 32 w 678"/>
                  <a:gd name="T13" fmla="*/ 0 h 17"/>
                  <a:gd name="T14" fmla="*/ 39 w 678"/>
                  <a:gd name="T15" fmla="*/ 0 h 17"/>
                  <a:gd name="T16" fmla="*/ 47 w 678"/>
                  <a:gd name="T17" fmla="*/ 8 h 17"/>
                  <a:gd name="T18" fmla="*/ 56 w 678"/>
                  <a:gd name="T19" fmla="*/ 8 h 17"/>
                  <a:gd name="T20" fmla="*/ 63 w 678"/>
                  <a:gd name="T21" fmla="*/ 8 h 17"/>
                  <a:gd name="T22" fmla="*/ 71 w 678"/>
                  <a:gd name="T23" fmla="*/ 8 h 17"/>
                  <a:gd name="T24" fmla="*/ 79 w 678"/>
                  <a:gd name="T25" fmla="*/ 8 h 17"/>
                  <a:gd name="T26" fmla="*/ 87 w 678"/>
                  <a:gd name="T27" fmla="*/ 8 h 17"/>
                  <a:gd name="T28" fmla="*/ 95 w 678"/>
                  <a:gd name="T29" fmla="*/ 8 h 17"/>
                  <a:gd name="T30" fmla="*/ 103 w 678"/>
                  <a:gd name="T31" fmla="*/ 8 h 17"/>
                  <a:gd name="T32" fmla="*/ 111 w 678"/>
                  <a:gd name="T33" fmla="*/ 8 h 17"/>
                  <a:gd name="T34" fmla="*/ 118 w 678"/>
                  <a:gd name="T35" fmla="*/ 8 h 17"/>
                  <a:gd name="T36" fmla="*/ 126 w 678"/>
                  <a:gd name="T37" fmla="*/ 8 h 17"/>
                  <a:gd name="T38" fmla="*/ 134 w 678"/>
                  <a:gd name="T39" fmla="*/ 8 h 17"/>
                  <a:gd name="T40" fmla="*/ 143 w 678"/>
                  <a:gd name="T41" fmla="*/ 8 h 17"/>
                  <a:gd name="T42" fmla="*/ 150 w 678"/>
                  <a:gd name="T43" fmla="*/ 8 h 17"/>
                  <a:gd name="T44" fmla="*/ 158 w 678"/>
                  <a:gd name="T45" fmla="*/ 8 h 17"/>
                  <a:gd name="T46" fmla="*/ 166 w 678"/>
                  <a:gd name="T47" fmla="*/ 8 h 17"/>
                  <a:gd name="T48" fmla="*/ 174 w 678"/>
                  <a:gd name="T49" fmla="*/ 8 h 17"/>
                  <a:gd name="T50" fmla="*/ 182 w 678"/>
                  <a:gd name="T51" fmla="*/ 8 h 17"/>
                  <a:gd name="T52" fmla="*/ 190 w 678"/>
                  <a:gd name="T53" fmla="*/ 8 h 17"/>
                  <a:gd name="T54" fmla="*/ 198 w 678"/>
                  <a:gd name="T55" fmla="*/ 8 h 17"/>
                  <a:gd name="T56" fmla="*/ 205 w 678"/>
                  <a:gd name="T57" fmla="*/ 8 h 17"/>
                  <a:gd name="T58" fmla="*/ 213 w 678"/>
                  <a:gd name="T59" fmla="*/ 8 h 17"/>
                  <a:gd name="T60" fmla="*/ 221 w 678"/>
                  <a:gd name="T61" fmla="*/ 8 h 17"/>
                  <a:gd name="T62" fmla="*/ 229 w 678"/>
                  <a:gd name="T63" fmla="*/ 8 h 17"/>
                  <a:gd name="T64" fmla="*/ 237 w 678"/>
                  <a:gd name="T65" fmla="*/ 8 h 17"/>
                  <a:gd name="T66" fmla="*/ 245 w 678"/>
                  <a:gd name="T67" fmla="*/ 8 h 17"/>
                  <a:gd name="T68" fmla="*/ 253 w 678"/>
                  <a:gd name="T69" fmla="*/ 8 h 17"/>
                  <a:gd name="T70" fmla="*/ 261 w 678"/>
                  <a:gd name="T71" fmla="*/ 8 h 17"/>
                  <a:gd name="T72" fmla="*/ 269 w 678"/>
                  <a:gd name="T73" fmla="*/ 8 h 17"/>
                  <a:gd name="T74" fmla="*/ 284 w 678"/>
                  <a:gd name="T75" fmla="*/ 8 h 17"/>
                  <a:gd name="T76" fmla="*/ 292 w 678"/>
                  <a:gd name="T77" fmla="*/ 0 h 17"/>
                  <a:gd name="T78" fmla="*/ 292 w 678"/>
                  <a:gd name="T79" fmla="*/ 8 h 17"/>
                  <a:gd name="T80" fmla="*/ 292 w 678"/>
                  <a:gd name="T81" fmla="*/ 0 h 17"/>
                  <a:gd name="T82" fmla="*/ 300 w 678"/>
                  <a:gd name="T83" fmla="*/ 0 h 17"/>
                  <a:gd name="T84" fmla="*/ 308 w 678"/>
                  <a:gd name="T85" fmla="*/ 8 h 17"/>
                  <a:gd name="T86" fmla="*/ 308 w 678"/>
                  <a:gd name="T87" fmla="*/ 0 h 17"/>
                  <a:gd name="T88" fmla="*/ 308 w 678"/>
                  <a:gd name="T89" fmla="*/ 8 h 17"/>
                  <a:gd name="T90" fmla="*/ 316 w 678"/>
                  <a:gd name="T91" fmla="*/ 0 h 17"/>
                  <a:gd name="T92" fmla="*/ 316 w 678"/>
                  <a:gd name="T93" fmla="*/ 8 h 17"/>
                  <a:gd name="T94" fmla="*/ 316 w 678"/>
                  <a:gd name="T95" fmla="*/ 0 h 17"/>
                  <a:gd name="T96" fmla="*/ 324 w 678"/>
                  <a:gd name="T97" fmla="*/ 0 h 17"/>
                  <a:gd name="T98" fmla="*/ 332 w 678"/>
                  <a:gd name="T99" fmla="*/ 0 h 17"/>
                  <a:gd name="T100" fmla="*/ 339 w 678"/>
                  <a:gd name="T101" fmla="*/ 0 h 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7">
                    <a:moveTo>
                      <a:pt x="0" y="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11" y="17"/>
                    </a:lnTo>
                    <a:lnTo>
                      <a:pt x="125" y="17"/>
                    </a:lnTo>
                    <a:lnTo>
                      <a:pt x="142" y="17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17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17"/>
                    </a:lnTo>
                    <a:lnTo>
                      <a:pt x="568" y="17"/>
                    </a:lnTo>
                    <a:lnTo>
                      <a:pt x="584" y="0"/>
                    </a:lnTo>
                    <a:lnTo>
                      <a:pt x="584" y="17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17"/>
                    </a:lnTo>
                    <a:lnTo>
                      <a:pt x="616" y="0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31" y="17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7" name="Freeform 199">
                <a:extLst>
                  <a:ext uri="{FF2B5EF4-FFF2-40B4-BE49-F238E27FC236}">
                    <a16:creationId xmlns:a16="http://schemas.microsoft.com/office/drawing/2014/main" id="{76B48EF0-718C-46C9-A2E5-DF5739965A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23"/>
              </a:xfrm>
              <a:custGeom>
                <a:avLst/>
                <a:gdLst>
                  <a:gd name="T0" fmla="*/ 0 w 682"/>
                  <a:gd name="T1" fmla="*/ 0 h 46"/>
                  <a:gd name="T2" fmla="*/ 9 w 682"/>
                  <a:gd name="T3" fmla="*/ 0 h 46"/>
                  <a:gd name="T4" fmla="*/ 16 w 682"/>
                  <a:gd name="T5" fmla="*/ 0 h 46"/>
                  <a:gd name="T6" fmla="*/ 24 w 682"/>
                  <a:gd name="T7" fmla="*/ 0 h 46"/>
                  <a:gd name="T8" fmla="*/ 32 w 682"/>
                  <a:gd name="T9" fmla="*/ 0 h 46"/>
                  <a:gd name="T10" fmla="*/ 40 w 682"/>
                  <a:gd name="T11" fmla="*/ 0 h 46"/>
                  <a:gd name="T12" fmla="*/ 48 w 682"/>
                  <a:gd name="T13" fmla="*/ 8 h 46"/>
                  <a:gd name="T14" fmla="*/ 55 w 682"/>
                  <a:gd name="T15" fmla="*/ 8 h 46"/>
                  <a:gd name="T16" fmla="*/ 64 w 682"/>
                  <a:gd name="T17" fmla="*/ 15 h 46"/>
                  <a:gd name="T18" fmla="*/ 71 w 682"/>
                  <a:gd name="T19" fmla="*/ 15 h 46"/>
                  <a:gd name="T20" fmla="*/ 79 w 682"/>
                  <a:gd name="T21" fmla="*/ 15 h 46"/>
                  <a:gd name="T22" fmla="*/ 87 w 682"/>
                  <a:gd name="T23" fmla="*/ 15 h 46"/>
                  <a:gd name="T24" fmla="*/ 95 w 682"/>
                  <a:gd name="T25" fmla="*/ 15 h 46"/>
                  <a:gd name="T26" fmla="*/ 103 w 682"/>
                  <a:gd name="T27" fmla="*/ 15 h 46"/>
                  <a:gd name="T28" fmla="*/ 111 w 682"/>
                  <a:gd name="T29" fmla="*/ 15 h 46"/>
                  <a:gd name="T30" fmla="*/ 119 w 682"/>
                  <a:gd name="T31" fmla="*/ 15 h 46"/>
                  <a:gd name="T32" fmla="*/ 127 w 682"/>
                  <a:gd name="T33" fmla="*/ 15 h 46"/>
                  <a:gd name="T34" fmla="*/ 134 w 682"/>
                  <a:gd name="T35" fmla="*/ 15 h 46"/>
                  <a:gd name="T36" fmla="*/ 142 w 682"/>
                  <a:gd name="T37" fmla="*/ 15 h 46"/>
                  <a:gd name="T38" fmla="*/ 150 w 682"/>
                  <a:gd name="T39" fmla="*/ 15 h 46"/>
                  <a:gd name="T40" fmla="*/ 158 w 682"/>
                  <a:gd name="T41" fmla="*/ 15 h 46"/>
                  <a:gd name="T42" fmla="*/ 166 w 682"/>
                  <a:gd name="T43" fmla="*/ 23 h 46"/>
                  <a:gd name="T44" fmla="*/ 174 w 682"/>
                  <a:gd name="T45" fmla="*/ 15 h 46"/>
                  <a:gd name="T46" fmla="*/ 174 w 682"/>
                  <a:gd name="T47" fmla="*/ 23 h 46"/>
                  <a:gd name="T48" fmla="*/ 182 w 682"/>
                  <a:gd name="T49" fmla="*/ 15 h 46"/>
                  <a:gd name="T50" fmla="*/ 182 w 682"/>
                  <a:gd name="T51" fmla="*/ 23 h 46"/>
                  <a:gd name="T52" fmla="*/ 182 w 682"/>
                  <a:gd name="T53" fmla="*/ 15 h 46"/>
                  <a:gd name="T54" fmla="*/ 197 w 682"/>
                  <a:gd name="T55" fmla="*/ 15 h 46"/>
                  <a:gd name="T56" fmla="*/ 205 w 682"/>
                  <a:gd name="T57" fmla="*/ 23 h 46"/>
                  <a:gd name="T58" fmla="*/ 205 w 682"/>
                  <a:gd name="T59" fmla="*/ 15 h 46"/>
                  <a:gd name="T60" fmla="*/ 213 w 682"/>
                  <a:gd name="T61" fmla="*/ 23 h 46"/>
                  <a:gd name="T62" fmla="*/ 213 w 682"/>
                  <a:gd name="T63" fmla="*/ 15 h 46"/>
                  <a:gd name="T64" fmla="*/ 221 w 682"/>
                  <a:gd name="T65" fmla="*/ 15 h 46"/>
                  <a:gd name="T66" fmla="*/ 237 w 682"/>
                  <a:gd name="T67" fmla="*/ 15 h 46"/>
                  <a:gd name="T68" fmla="*/ 244 w 682"/>
                  <a:gd name="T69" fmla="*/ 15 h 46"/>
                  <a:gd name="T70" fmla="*/ 252 w 682"/>
                  <a:gd name="T71" fmla="*/ 15 h 46"/>
                  <a:gd name="T72" fmla="*/ 260 w 682"/>
                  <a:gd name="T73" fmla="*/ 15 h 46"/>
                  <a:gd name="T74" fmla="*/ 269 w 682"/>
                  <a:gd name="T75" fmla="*/ 15 h 46"/>
                  <a:gd name="T76" fmla="*/ 276 w 682"/>
                  <a:gd name="T77" fmla="*/ 15 h 46"/>
                  <a:gd name="T78" fmla="*/ 285 w 682"/>
                  <a:gd name="T79" fmla="*/ 15 h 46"/>
                  <a:gd name="T80" fmla="*/ 292 w 682"/>
                  <a:gd name="T81" fmla="*/ 15 h 46"/>
                  <a:gd name="T82" fmla="*/ 299 w 682"/>
                  <a:gd name="T83" fmla="*/ 15 h 46"/>
                  <a:gd name="T84" fmla="*/ 308 w 682"/>
                  <a:gd name="T85" fmla="*/ 15 h 46"/>
                  <a:gd name="T86" fmla="*/ 316 w 682"/>
                  <a:gd name="T87" fmla="*/ 15 h 46"/>
                  <a:gd name="T88" fmla="*/ 324 w 682"/>
                  <a:gd name="T89" fmla="*/ 15 h 46"/>
                  <a:gd name="T90" fmla="*/ 331 w 682"/>
                  <a:gd name="T91" fmla="*/ 15 h 46"/>
                  <a:gd name="T92" fmla="*/ 340 w 682"/>
                  <a:gd name="T93" fmla="*/ 15 h 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46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30"/>
                    </a:lnTo>
                    <a:lnTo>
                      <a:pt x="143" y="30"/>
                    </a:lnTo>
                    <a:lnTo>
                      <a:pt x="158" y="30"/>
                    </a:lnTo>
                    <a:lnTo>
                      <a:pt x="174" y="30"/>
                    </a:lnTo>
                    <a:lnTo>
                      <a:pt x="191" y="30"/>
                    </a:lnTo>
                    <a:lnTo>
                      <a:pt x="207" y="30"/>
                    </a:lnTo>
                    <a:lnTo>
                      <a:pt x="222" y="30"/>
                    </a:lnTo>
                    <a:lnTo>
                      <a:pt x="239" y="30"/>
                    </a:lnTo>
                    <a:lnTo>
                      <a:pt x="254" y="30"/>
                    </a:lnTo>
                    <a:lnTo>
                      <a:pt x="269" y="30"/>
                    </a:lnTo>
                    <a:lnTo>
                      <a:pt x="285" y="30"/>
                    </a:lnTo>
                    <a:lnTo>
                      <a:pt x="301" y="30"/>
                    </a:lnTo>
                    <a:lnTo>
                      <a:pt x="317" y="30"/>
                    </a:lnTo>
                    <a:lnTo>
                      <a:pt x="332" y="46"/>
                    </a:lnTo>
                    <a:lnTo>
                      <a:pt x="350" y="30"/>
                    </a:lnTo>
                    <a:lnTo>
                      <a:pt x="350" y="46"/>
                    </a:lnTo>
                    <a:lnTo>
                      <a:pt x="365" y="30"/>
                    </a:lnTo>
                    <a:lnTo>
                      <a:pt x="365" y="46"/>
                    </a:lnTo>
                    <a:lnTo>
                      <a:pt x="365" y="30"/>
                    </a:lnTo>
                    <a:lnTo>
                      <a:pt x="396" y="30"/>
                    </a:lnTo>
                    <a:lnTo>
                      <a:pt x="412" y="46"/>
                    </a:lnTo>
                    <a:lnTo>
                      <a:pt x="412" y="30"/>
                    </a:lnTo>
                    <a:lnTo>
                      <a:pt x="428" y="46"/>
                    </a:lnTo>
                    <a:lnTo>
                      <a:pt x="428" y="30"/>
                    </a:lnTo>
                    <a:lnTo>
                      <a:pt x="443" y="30"/>
                    </a:lnTo>
                    <a:lnTo>
                      <a:pt x="475" y="30"/>
                    </a:lnTo>
                    <a:lnTo>
                      <a:pt x="490" y="30"/>
                    </a:lnTo>
                    <a:lnTo>
                      <a:pt x="506" y="30"/>
                    </a:lnTo>
                    <a:lnTo>
                      <a:pt x="522" y="30"/>
                    </a:lnTo>
                    <a:lnTo>
                      <a:pt x="539" y="30"/>
                    </a:lnTo>
                    <a:lnTo>
                      <a:pt x="553" y="30"/>
                    </a:lnTo>
                    <a:lnTo>
                      <a:pt x="571" y="30"/>
                    </a:lnTo>
                    <a:lnTo>
                      <a:pt x="586" y="30"/>
                    </a:lnTo>
                    <a:lnTo>
                      <a:pt x="600" y="30"/>
                    </a:lnTo>
                    <a:lnTo>
                      <a:pt x="617" y="30"/>
                    </a:lnTo>
                    <a:lnTo>
                      <a:pt x="633" y="30"/>
                    </a:lnTo>
                    <a:lnTo>
                      <a:pt x="649" y="30"/>
                    </a:lnTo>
                    <a:lnTo>
                      <a:pt x="664" y="30"/>
                    </a:lnTo>
                    <a:lnTo>
                      <a:pt x="682" y="3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8" name="Freeform 200">
                <a:extLst>
                  <a:ext uri="{FF2B5EF4-FFF2-40B4-BE49-F238E27FC236}">
                    <a16:creationId xmlns:a16="http://schemas.microsoft.com/office/drawing/2014/main" id="{652C2921-D4EA-49FA-B271-192B23E727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37"/>
                <a:ext cx="339" cy="63"/>
              </a:xfrm>
              <a:custGeom>
                <a:avLst/>
                <a:gdLst>
                  <a:gd name="T0" fmla="*/ 0 w 680"/>
                  <a:gd name="T1" fmla="*/ 0 h 126"/>
                  <a:gd name="T2" fmla="*/ 8 w 680"/>
                  <a:gd name="T3" fmla="*/ 0 h 126"/>
                  <a:gd name="T4" fmla="*/ 15 w 680"/>
                  <a:gd name="T5" fmla="*/ 0 h 126"/>
                  <a:gd name="T6" fmla="*/ 24 w 680"/>
                  <a:gd name="T7" fmla="*/ 0 h 126"/>
                  <a:gd name="T8" fmla="*/ 31 w 680"/>
                  <a:gd name="T9" fmla="*/ 0 h 126"/>
                  <a:gd name="T10" fmla="*/ 39 w 680"/>
                  <a:gd name="T11" fmla="*/ 8 h 126"/>
                  <a:gd name="T12" fmla="*/ 47 w 680"/>
                  <a:gd name="T13" fmla="*/ 8 h 126"/>
                  <a:gd name="T14" fmla="*/ 55 w 680"/>
                  <a:gd name="T15" fmla="*/ 8 h 126"/>
                  <a:gd name="T16" fmla="*/ 63 w 680"/>
                  <a:gd name="T17" fmla="*/ 15 h 126"/>
                  <a:gd name="T18" fmla="*/ 71 w 680"/>
                  <a:gd name="T19" fmla="*/ 15 h 126"/>
                  <a:gd name="T20" fmla="*/ 79 w 680"/>
                  <a:gd name="T21" fmla="*/ 23 h 126"/>
                  <a:gd name="T22" fmla="*/ 87 w 680"/>
                  <a:gd name="T23" fmla="*/ 23 h 126"/>
                  <a:gd name="T24" fmla="*/ 94 w 680"/>
                  <a:gd name="T25" fmla="*/ 23 h 126"/>
                  <a:gd name="T26" fmla="*/ 102 w 680"/>
                  <a:gd name="T27" fmla="*/ 23 h 126"/>
                  <a:gd name="T28" fmla="*/ 118 w 680"/>
                  <a:gd name="T29" fmla="*/ 31 h 126"/>
                  <a:gd name="T30" fmla="*/ 126 w 680"/>
                  <a:gd name="T31" fmla="*/ 31 h 126"/>
                  <a:gd name="T32" fmla="*/ 135 w 680"/>
                  <a:gd name="T33" fmla="*/ 31 h 126"/>
                  <a:gd name="T34" fmla="*/ 142 w 680"/>
                  <a:gd name="T35" fmla="*/ 39 h 126"/>
                  <a:gd name="T36" fmla="*/ 149 w 680"/>
                  <a:gd name="T37" fmla="*/ 39 h 126"/>
                  <a:gd name="T38" fmla="*/ 158 w 680"/>
                  <a:gd name="T39" fmla="*/ 39 h 126"/>
                  <a:gd name="T40" fmla="*/ 166 w 680"/>
                  <a:gd name="T41" fmla="*/ 39 h 126"/>
                  <a:gd name="T42" fmla="*/ 173 w 680"/>
                  <a:gd name="T43" fmla="*/ 47 h 126"/>
                  <a:gd name="T44" fmla="*/ 173 w 680"/>
                  <a:gd name="T45" fmla="*/ 39 h 126"/>
                  <a:gd name="T46" fmla="*/ 173 w 680"/>
                  <a:gd name="T47" fmla="*/ 47 h 126"/>
                  <a:gd name="T48" fmla="*/ 181 w 680"/>
                  <a:gd name="T49" fmla="*/ 47 h 126"/>
                  <a:gd name="T50" fmla="*/ 189 w 680"/>
                  <a:gd name="T51" fmla="*/ 47 h 126"/>
                  <a:gd name="T52" fmla="*/ 197 w 680"/>
                  <a:gd name="T53" fmla="*/ 47 h 126"/>
                  <a:gd name="T54" fmla="*/ 204 w 680"/>
                  <a:gd name="T55" fmla="*/ 47 h 126"/>
                  <a:gd name="T56" fmla="*/ 212 w 680"/>
                  <a:gd name="T57" fmla="*/ 47 h 126"/>
                  <a:gd name="T58" fmla="*/ 220 w 680"/>
                  <a:gd name="T59" fmla="*/ 56 h 126"/>
                  <a:gd name="T60" fmla="*/ 220 w 680"/>
                  <a:gd name="T61" fmla="*/ 47 h 126"/>
                  <a:gd name="T62" fmla="*/ 220 w 680"/>
                  <a:gd name="T63" fmla="*/ 56 h 126"/>
                  <a:gd name="T64" fmla="*/ 236 w 680"/>
                  <a:gd name="T65" fmla="*/ 56 h 126"/>
                  <a:gd name="T66" fmla="*/ 245 w 680"/>
                  <a:gd name="T67" fmla="*/ 56 h 126"/>
                  <a:gd name="T68" fmla="*/ 252 w 680"/>
                  <a:gd name="T69" fmla="*/ 56 h 126"/>
                  <a:gd name="T70" fmla="*/ 260 w 680"/>
                  <a:gd name="T71" fmla="*/ 56 h 126"/>
                  <a:gd name="T72" fmla="*/ 268 w 680"/>
                  <a:gd name="T73" fmla="*/ 56 h 126"/>
                  <a:gd name="T74" fmla="*/ 276 w 680"/>
                  <a:gd name="T75" fmla="*/ 56 h 126"/>
                  <a:gd name="T76" fmla="*/ 284 w 680"/>
                  <a:gd name="T77" fmla="*/ 56 h 126"/>
                  <a:gd name="T78" fmla="*/ 291 w 680"/>
                  <a:gd name="T79" fmla="*/ 63 h 126"/>
                  <a:gd name="T80" fmla="*/ 291 w 680"/>
                  <a:gd name="T81" fmla="*/ 56 h 126"/>
                  <a:gd name="T82" fmla="*/ 300 w 680"/>
                  <a:gd name="T83" fmla="*/ 63 h 126"/>
                  <a:gd name="T84" fmla="*/ 315 w 680"/>
                  <a:gd name="T85" fmla="*/ 63 h 126"/>
                  <a:gd name="T86" fmla="*/ 307 w 680"/>
                  <a:gd name="T87" fmla="*/ 63 h 126"/>
                  <a:gd name="T88" fmla="*/ 315 w 680"/>
                  <a:gd name="T89" fmla="*/ 63 h 126"/>
                  <a:gd name="T90" fmla="*/ 323 w 680"/>
                  <a:gd name="T91" fmla="*/ 63 h 126"/>
                  <a:gd name="T92" fmla="*/ 331 w 680"/>
                  <a:gd name="T93" fmla="*/ 63 h 126"/>
                  <a:gd name="T94" fmla="*/ 339 w 680"/>
                  <a:gd name="T95" fmla="*/ 63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26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30"/>
                    </a:lnTo>
                    <a:lnTo>
                      <a:pt x="142" y="30"/>
                    </a:lnTo>
                    <a:lnTo>
                      <a:pt x="159" y="46"/>
                    </a:lnTo>
                    <a:lnTo>
                      <a:pt x="174" y="46"/>
                    </a:lnTo>
                    <a:lnTo>
                      <a:pt x="189" y="46"/>
                    </a:lnTo>
                    <a:lnTo>
                      <a:pt x="205" y="46"/>
                    </a:lnTo>
                    <a:lnTo>
                      <a:pt x="237" y="62"/>
                    </a:lnTo>
                    <a:lnTo>
                      <a:pt x="252" y="62"/>
                    </a:lnTo>
                    <a:lnTo>
                      <a:pt x="270" y="62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8" y="93"/>
                    </a:lnTo>
                    <a:lnTo>
                      <a:pt x="348" y="78"/>
                    </a:lnTo>
                    <a:lnTo>
                      <a:pt x="348" y="93"/>
                    </a:lnTo>
                    <a:lnTo>
                      <a:pt x="363" y="93"/>
                    </a:lnTo>
                    <a:lnTo>
                      <a:pt x="380" y="93"/>
                    </a:lnTo>
                    <a:lnTo>
                      <a:pt x="395" y="93"/>
                    </a:lnTo>
                    <a:lnTo>
                      <a:pt x="410" y="93"/>
                    </a:lnTo>
                    <a:lnTo>
                      <a:pt x="426" y="93"/>
                    </a:lnTo>
                    <a:lnTo>
                      <a:pt x="442" y="111"/>
                    </a:lnTo>
                    <a:lnTo>
                      <a:pt x="442" y="93"/>
                    </a:lnTo>
                    <a:lnTo>
                      <a:pt x="442" y="111"/>
                    </a:lnTo>
                    <a:lnTo>
                      <a:pt x="473" y="111"/>
                    </a:lnTo>
                    <a:lnTo>
                      <a:pt x="491" y="111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9" y="111"/>
                    </a:lnTo>
                    <a:lnTo>
                      <a:pt x="584" y="126"/>
                    </a:lnTo>
                    <a:lnTo>
                      <a:pt x="584" y="111"/>
                    </a:lnTo>
                    <a:lnTo>
                      <a:pt x="602" y="126"/>
                    </a:lnTo>
                    <a:lnTo>
                      <a:pt x="631" y="126"/>
                    </a:lnTo>
                    <a:lnTo>
                      <a:pt x="616" y="126"/>
                    </a:lnTo>
                    <a:lnTo>
                      <a:pt x="631" y="126"/>
                    </a:lnTo>
                    <a:lnTo>
                      <a:pt x="647" y="126"/>
                    </a:lnTo>
                    <a:lnTo>
                      <a:pt x="664" y="126"/>
                    </a:lnTo>
                    <a:lnTo>
                      <a:pt x="680" y="126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79" name="Freeform 201">
                <a:extLst>
                  <a:ext uri="{FF2B5EF4-FFF2-40B4-BE49-F238E27FC236}">
                    <a16:creationId xmlns:a16="http://schemas.microsoft.com/office/drawing/2014/main" id="{A874A51C-1695-4B31-AB6F-61347B8E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42"/>
                <a:ext cx="348" cy="55"/>
              </a:xfrm>
              <a:custGeom>
                <a:avLst/>
                <a:gdLst>
                  <a:gd name="T0" fmla="*/ 0 w 696"/>
                  <a:gd name="T1" fmla="*/ 0 h 111"/>
                  <a:gd name="T2" fmla="*/ 9 w 696"/>
                  <a:gd name="T3" fmla="*/ 0 h 111"/>
                  <a:gd name="T4" fmla="*/ 17 w 696"/>
                  <a:gd name="T5" fmla="*/ 0 h 111"/>
                  <a:gd name="T6" fmla="*/ 25 w 696"/>
                  <a:gd name="T7" fmla="*/ 0 h 111"/>
                  <a:gd name="T8" fmla="*/ 32 w 696"/>
                  <a:gd name="T9" fmla="*/ 0 h 111"/>
                  <a:gd name="T10" fmla="*/ 41 w 696"/>
                  <a:gd name="T11" fmla="*/ 0 h 111"/>
                  <a:gd name="T12" fmla="*/ 48 w 696"/>
                  <a:gd name="T13" fmla="*/ 0 h 111"/>
                  <a:gd name="T14" fmla="*/ 56 w 696"/>
                  <a:gd name="T15" fmla="*/ 0 h 111"/>
                  <a:gd name="T16" fmla="*/ 64 w 696"/>
                  <a:gd name="T17" fmla="*/ 7 h 111"/>
                  <a:gd name="T18" fmla="*/ 72 w 696"/>
                  <a:gd name="T19" fmla="*/ 7 h 111"/>
                  <a:gd name="T20" fmla="*/ 80 w 696"/>
                  <a:gd name="T21" fmla="*/ 16 h 111"/>
                  <a:gd name="T22" fmla="*/ 87 w 696"/>
                  <a:gd name="T23" fmla="*/ 16 h 111"/>
                  <a:gd name="T24" fmla="*/ 96 w 696"/>
                  <a:gd name="T25" fmla="*/ 23 h 111"/>
                  <a:gd name="T26" fmla="*/ 96 w 696"/>
                  <a:gd name="T27" fmla="*/ 16 h 111"/>
                  <a:gd name="T28" fmla="*/ 111 w 696"/>
                  <a:gd name="T29" fmla="*/ 23 h 111"/>
                  <a:gd name="T30" fmla="*/ 119 w 696"/>
                  <a:gd name="T31" fmla="*/ 31 h 111"/>
                  <a:gd name="T32" fmla="*/ 127 w 696"/>
                  <a:gd name="T33" fmla="*/ 31 h 111"/>
                  <a:gd name="T34" fmla="*/ 135 w 696"/>
                  <a:gd name="T35" fmla="*/ 31 h 111"/>
                  <a:gd name="T36" fmla="*/ 143 w 696"/>
                  <a:gd name="T37" fmla="*/ 31 h 111"/>
                  <a:gd name="T38" fmla="*/ 152 w 696"/>
                  <a:gd name="T39" fmla="*/ 39 h 111"/>
                  <a:gd name="T40" fmla="*/ 159 w 696"/>
                  <a:gd name="T41" fmla="*/ 39 h 111"/>
                  <a:gd name="T42" fmla="*/ 166 w 696"/>
                  <a:gd name="T43" fmla="*/ 39 h 111"/>
                  <a:gd name="T44" fmla="*/ 174 w 696"/>
                  <a:gd name="T45" fmla="*/ 39 h 111"/>
                  <a:gd name="T46" fmla="*/ 183 w 696"/>
                  <a:gd name="T47" fmla="*/ 39 h 111"/>
                  <a:gd name="T48" fmla="*/ 191 w 696"/>
                  <a:gd name="T49" fmla="*/ 39 h 111"/>
                  <a:gd name="T50" fmla="*/ 198 w 696"/>
                  <a:gd name="T51" fmla="*/ 39 h 111"/>
                  <a:gd name="T52" fmla="*/ 207 w 696"/>
                  <a:gd name="T53" fmla="*/ 39 h 111"/>
                  <a:gd name="T54" fmla="*/ 214 w 696"/>
                  <a:gd name="T55" fmla="*/ 39 h 111"/>
                  <a:gd name="T56" fmla="*/ 222 w 696"/>
                  <a:gd name="T57" fmla="*/ 47 h 111"/>
                  <a:gd name="T58" fmla="*/ 222 w 696"/>
                  <a:gd name="T59" fmla="*/ 39 h 111"/>
                  <a:gd name="T60" fmla="*/ 222 w 696"/>
                  <a:gd name="T61" fmla="*/ 47 h 111"/>
                  <a:gd name="T62" fmla="*/ 230 w 696"/>
                  <a:gd name="T63" fmla="*/ 39 h 111"/>
                  <a:gd name="T64" fmla="*/ 230 w 696"/>
                  <a:gd name="T65" fmla="*/ 47 h 111"/>
                  <a:gd name="T66" fmla="*/ 230 w 696"/>
                  <a:gd name="T67" fmla="*/ 39 h 111"/>
                  <a:gd name="T68" fmla="*/ 238 w 696"/>
                  <a:gd name="T69" fmla="*/ 47 h 111"/>
                  <a:gd name="T70" fmla="*/ 238 w 696"/>
                  <a:gd name="T71" fmla="*/ 39 h 111"/>
                  <a:gd name="T72" fmla="*/ 238 w 696"/>
                  <a:gd name="T73" fmla="*/ 47 h 111"/>
                  <a:gd name="T74" fmla="*/ 246 w 696"/>
                  <a:gd name="T75" fmla="*/ 47 h 111"/>
                  <a:gd name="T76" fmla="*/ 253 w 696"/>
                  <a:gd name="T77" fmla="*/ 47 h 111"/>
                  <a:gd name="T78" fmla="*/ 262 w 696"/>
                  <a:gd name="T79" fmla="*/ 47 h 111"/>
                  <a:gd name="T80" fmla="*/ 269 w 696"/>
                  <a:gd name="T81" fmla="*/ 47 h 111"/>
                  <a:gd name="T82" fmla="*/ 277 w 696"/>
                  <a:gd name="T83" fmla="*/ 47 h 111"/>
                  <a:gd name="T84" fmla="*/ 285 w 696"/>
                  <a:gd name="T85" fmla="*/ 47 h 111"/>
                  <a:gd name="T86" fmla="*/ 293 w 696"/>
                  <a:gd name="T87" fmla="*/ 47 h 111"/>
                  <a:gd name="T88" fmla="*/ 301 w 696"/>
                  <a:gd name="T89" fmla="*/ 47 h 111"/>
                  <a:gd name="T90" fmla="*/ 309 w 696"/>
                  <a:gd name="T91" fmla="*/ 47 h 111"/>
                  <a:gd name="T92" fmla="*/ 317 w 696"/>
                  <a:gd name="T93" fmla="*/ 47 h 111"/>
                  <a:gd name="T94" fmla="*/ 325 w 696"/>
                  <a:gd name="T95" fmla="*/ 55 h 111"/>
                  <a:gd name="T96" fmla="*/ 332 w 696"/>
                  <a:gd name="T97" fmla="*/ 47 h 111"/>
                  <a:gd name="T98" fmla="*/ 340 w 696"/>
                  <a:gd name="T99" fmla="*/ 47 h 111"/>
                  <a:gd name="T100" fmla="*/ 348 w 696"/>
                  <a:gd name="T101" fmla="*/ 47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111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60" y="33"/>
                    </a:lnTo>
                    <a:lnTo>
                      <a:pt x="174" y="33"/>
                    </a:lnTo>
                    <a:lnTo>
                      <a:pt x="192" y="47"/>
                    </a:lnTo>
                    <a:lnTo>
                      <a:pt x="192" y="33"/>
                    </a:lnTo>
                    <a:lnTo>
                      <a:pt x="221" y="47"/>
                    </a:lnTo>
                    <a:lnTo>
                      <a:pt x="238" y="62"/>
                    </a:lnTo>
                    <a:lnTo>
                      <a:pt x="254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3" y="78"/>
                    </a:lnTo>
                    <a:lnTo>
                      <a:pt x="428" y="78"/>
                    </a:lnTo>
                    <a:lnTo>
                      <a:pt x="443" y="95"/>
                    </a:lnTo>
                    <a:lnTo>
                      <a:pt x="443" y="78"/>
                    </a:lnTo>
                    <a:lnTo>
                      <a:pt x="443" y="95"/>
                    </a:lnTo>
                    <a:lnTo>
                      <a:pt x="459" y="78"/>
                    </a:lnTo>
                    <a:lnTo>
                      <a:pt x="459" y="95"/>
                    </a:lnTo>
                    <a:lnTo>
                      <a:pt x="459" y="78"/>
                    </a:lnTo>
                    <a:lnTo>
                      <a:pt x="475" y="95"/>
                    </a:lnTo>
                    <a:lnTo>
                      <a:pt x="475" y="78"/>
                    </a:lnTo>
                    <a:lnTo>
                      <a:pt x="475" y="95"/>
                    </a:lnTo>
                    <a:lnTo>
                      <a:pt x="491" y="95"/>
                    </a:lnTo>
                    <a:lnTo>
                      <a:pt x="506" y="95"/>
                    </a:lnTo>
                    <a:lnTo>
                      <a:pt x="524" y="95"/>
                    </a:lnTo>
                    <a:lnTo>
                      <a:pt x="538" y="95"/>
                    </a:lnTo>
                    <a:lnTo>
                      <a:pt x="553" y="95"/>
                    </a:lnTo>
                    <a:lnTo>
                      <a:pt x="569" y="95"/>
                    </a:lnTo>
                    <a:lnTo>
                      <a:pt x="586" y="95"/>
                    </a:lnTo>
                    <a:lnTo>
                      <a:pt x="602" y="95"/>
                    </a:lnTo>
                    <a:lnTo>
                      <a:pt x="617" y="95"/>
                    </a:lnTo>
                    <a:lnTo>
                      <a:pt x="634" y="95"/>
                    </a:lnTo>
                    <a:lnTo>
                      <a:pt x="649" y="111"/>
                    </a:lnTo>
                    <a:lnTo>
                      <a:pt x="664" y="95"/>
                    </a:lnTo>
                    <a:lnTo>
                      <a:pt x="680" y="95"/>
                    </a:lnTo>
                    <a:lnTo>
                      <a:pt x="696" y="95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0" name="Freeform 202">
                <a:extLst>
                  <a:ext uri="{FF2B5EF4-FFF2-40B4-BE49-F238E27FC236}">
                    <a16:creationId xmlns:a16="http://schemas.microsoft.com/office/drawing/2014/main" id="{F5749BF8-707E-455A-94B6-86D4AD2E9D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55"/>
                <a:ext cx="339" cy="55"/>
              </a:xfrm>
              <a:custGeom>
                <a:avLst/>
                <a:gdLst>
                  <a:gd name="T0" fmla="*/ 8 w 678"/>
                  <a:gd name="T1" fmla="*/ 0 h 111"/>
                  <a:gd name="T2" fmla="*/ 0 w 678"/>
                  <a:gd name="T3" fmla="*/ 0 h 111"/>
                  <a:gd name="T4" fmla="*/ 8 w 678"/>
                  <a:gd name="T5" fmla="*/ 0 h 111"/>
                  <a:gd name="T6" fmla="*/ 16 w 678"/>
                  <a:gd name="T7" fmla="*/ 0 h 111"/>
                  <a:gd name="T8" fmla="*/ 24 w 678"/>
                  <a:gd name="T9" fmla="*/ 0 h 111"/>
                  <a:gd name="T10" fmla="*/ 32 w 678"/>
                  <a:gd name="T11" fmla="*/ 0 h 111"/>
                  <a:gd name="T12" fmla="*/ 39 w 678"/>
                  <a:gd name="T13" fmla="*/ 32 h 111"/>
                  <a:gd name="T14" fmla="*/ 39 w 678"/>
                  <a:gd name="T15" fmla="*/ 23 h 111"/>
                  <a:gd name="T16" fmla="*/ 39 w 678"/>
                  <a:gd name="T17" fmla="*/ 15 h 111"/>
                  <a:gd name="T18" fmla="*/ 47 w 678"/>
                  <a:gd name="T19" fmla="*/ 23 h 111"/>
                  <a:gd name="T20" fmla="*/ 56 w 678"/>
                  <a:gd name="T21" fmla="*/ 23 h 111"/>
                  <a:gd name="T22" fmla="*/ 63 w 678"/>
                  <a:gd name="T23" fmla="*/ 32 h 111"/>
                  <a:gd name="T24" fmla="*/ 71 w 678"/>
                  <a:gd name="T25" fmla="*/ 32 h 111"/>
                  <a:gd name="T26" fmla="*/ 79 w 678"/>
                  <a:gd name="T27" fmla="*/ 32 h 111"/>
                  <a:gd name="T28" fmla="*/ 87 w 678"/>
                  <a:gd name="T29" fmla="*/ 32 h 111"/>
                  <a:gd name="T30" fmla="*/ 95 w 678"/>
                  <a:gd name="T31" fmla="*/ 32 h 111"/>
                  <a:gd name="T32" fmla="*/ 103 w 678"/>
                  <a:gd name="T33" fmla="*/ 32 h 111"/>
                  <a:gd name="T34" fmla="*/ 111 w 678"/>
                  <a:gd name="T35" fmla="*/ 32 h 111"/>
                  <a:gd name="T36" fmla="*/ 118 w 678"/>
                  <a:gd name="T37" fmla="*/ 32 h 111"/>
                  <a:gd name="T38" fmla="*/ 126 w 678"/>
                  <a:gd name="T39" fmla="*/ 32 h 111"/>
                  <a:gd name="T40" fmla="*/ 134 w 678"/>
                  <a:gd name="T41" fmla="*/ 39 h 111"/>
                  <a:gd name="T42" fmla="*/ 134 w 678"/>
                  <a:gd name="T43" fmla="*/ 32 h 111"/>
                  <a:gd name="T44" fmla="*/ 134 w 678"/>
                  <a:gd name="T45" fmla="*/ 39 h 111"/>
                  <a:gd name="T46" fmla="*/ 143 w 678"/>
                  <a:gd name="T47" fmla="*/ 39 h 111"/>
                  <a:gd name="T48" fmla="*/ 150 w 678"/>
                  <a:gd name="T49" fmla="*/ 39 h 111"/>
                  <a:gd name="T50" fmla="*/ 158 w 678"/>
                  <a:gd name="T51" fmla="*/ 39 h 111"/>
                  <a:gd name="T52" fmla="*/ 166 w 678"/>
                  <a:gd name="T53" fmla="*/ 39 h 111"/>
                  <a:gd name="T54" fmla="*/ 174 w 678"/>
                  <a:gd name="T55" fmla="*/ 39 h 111"/>
                  <a:gd name="T56" fmla="*/ 182 w 678"/>
                  <a:gd name="T57" fmla="*/ 39 h 111"/>
                  <a:gd name="T58" fmla="*/ 190 w 678"/>
                  <a:gd name="T59" fmla="*/ 39 h 111"/>
                  <a:gd name="T60" fmla="*/ 198 w 678"/>
                  <a:gd name="T61" fmla="*/ 39 h 111"/>
                  <a:gd name="T62" fmla="*/ 205 w 678"/>
                  <a:gd name="T63" fmla="*/ 39 h 111"/>
                  <a:gd name="T64" fmla="*/ 213 w 678"/>
                  <a:gd name="T65" fmla="*/ 47 h 111"/>
                  <a:gd name="T66" fmla="*/ 221 w 678"/>
                  <a:gd name="T67" fmla="*/ 47 h 111"/>
                  <a:gd name="T68" fmla="*/ 229 w 678"/>
                  <a:gd name="T69" fmla="*/ 47 h 111"/>
                  <a:gd name="T70" fmla="*/ 237 w 678"/>
                  <a:gd name="T71" fmla="*/ 47 h 111"/>
                  <a:gd name="T72" fmla="*/ 245 w 678"/>
                  <a:gd name="T73" fmla="*/ 47 h 111"/>
                  <a:gd name="T74" fmla="*/ 253 w 678"/>
                  <a:gd name="T75" fmla="*/ 47 h 111"/>
                  <a:gd name="T76" fmla="*/ 261 w 678"/>
                  <a:gd name="T77" fmla="*/ 47 h 111"/>
                  <a:gd name="T78" fmla="*/ 269 w 678"/>
                  <a:gd name="T79" fmla="*/ 47 h 111"/>
                  <a:gd name="T80" fmla="*/ 277 w 678"/>
                  <a:gd name="T81" fmla="*/ 47 h 111"/>
                  <a:gd name="T82" fmla="*/ 284 w 678"/>
                  <a:gd name="T83" fmla="*/ 47 h 111"/>
                  <a:gd name="T84" fmla="*/ 292 w 678"/>
                  <a:gd name="T85" fmla="*/ 47 h 111"/>
                  <a:gd name="T86" fmla="*/ 300 w 678"/>
                  <a:gd name="T87" fmla="*/ 47 h 111"/>
                  <a:gd name="T88" fmla="*/ 308 w 678"/>
                  <a:gd name="T89" fmla="*/ 47 h 111"/>
                  <a:gd name="T90" fmla="*/ 316 w 678"/>
                  <a:gd name="T91" fmla="*/ 47 h 111"/>
                  <a:gd name="T92" fmla="*/ 324 w 678"/>
                  <a:gd name="T93" fmla="*/ 55 h 111"/>
                  <a:gd name="T94" fmla="*/ 332 w 678"/>
                  <a:gd name="T95" fmla="*/ 47 h 111"/>
                  <a:gd name="T96" fmla="*/ 332 w 678"/>
                  <a:gd name="T97" fmla="*/ 55 h 111"/>
                  <a:gd name="T98" fmla="*/ 332 w 678"/>
                  <a:gd name="T99" fmla="*/ 47 h 111"/>
                  <a:gd name="T100" fmla="*/ 339 w 678"/>
                  <a:gd name="T101" fmla="*/ 47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1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64"/>
                    </a:lnTo>
                    <a:lnTo>
                      <a:pt x="78" y="47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111" y="47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64"/>
                    </a:lnTo>
                    <a:lnTo>
                      <a:pt x="205" y="64"/>
                    </a:lnTo>
                    <a:lnTo>
                      <a:pt x="221" y="64"/>
                    </a:lnTo>
                    <a:lnTo>
                      <a:pt x="236" y="64"/>
                    </a:lnTo>
                    <a:lnTo>
                      <a:pt x="252" y="64"/>
                    </a:lnTo>
                    <a:lnTo>
                      <a:pt x="268" y="78"/>
                    </a:lnTo>
                    <a:lnTo>
                      <a:pt x="268" y="64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95"/>
                    </a:lnTo>
                    <a:lnTo>
                      <a:pt x="442" y="95"/>
                    </a:lnTo>
                    <a:lnTo>
                      <a:pt x="457" y="95"/>
                    </a:lnTo>
                    <a:lnTo>
                      <a:pt x="473" y="95"/>
                    </a:lnTo>
                    <a:lnTo>
                      <a:pt x="490" y="95"/>
                    </a:lnTo>
                    <a:lnTo>
                      <a:pt x="506" y="95"/>
                    </a:lnTo>
                    <a:lnTo>
                      <a:pt x="521" y="95"/>
                    </a:lnTo>
                    <a:lnTo>
                      <a:pt x="537" y="95"/>
                    </a:lnTo>
                    <a:lnTo>
                      <a:pt x="553" y="95"/>
                    </a:lnTo>
                    <a:lnTo>
                      <a:pt x="568" y="95"/>
                    </a:lnTo>
                    <a:lnTo>
                      <a:pt x="584" y="95"/>
                    </a:lnTo>
                    <a:lnTo>
                      <a:pt x="600" y="95"/>
                    </a:lnTo>
                    <a:lnTo>
                      <a:pt x="616" y="95"/>
                    </a:lnTo>
                    <a:lnTo>
                      <a:pt x="631" y="95"/>
                    </a:lnTo>
                    <a:lnTo>
                      <a:pt x="647" y="111"/>
                    </a:lnTo>
                    <a:lnTo>
                      <a:pt x="664" y="95"/>
                    </a:lnTo>
                    <a:lnTo>
                      <a:pt x="664" y="111"/>
                    </a:lnTo>
                    <a:lnTo>
                      <a:pt x="664" y="95"/>
                    </a:lnTo>
                    <a:lnTo>
                      <a:pt x="678" y="95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1" name="Freeform 203">
                <a:extLst>
                  <a:ext uri="{FF2B5EF4-FFF2-40B4-BE49-F238E27FC236}">
                    <a16:creationId xmlns:a16="http://schemas.microsoft.com/office/drawing/2014/main" id="{A6F0E12B-263B-41FE-A3E1-AD74DC02F9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06"/>
                <a:ext cx="339" cy="62"/>
              </a:xfrm>
              <a:custGeom>
                <a:avLst/>
                <a:gdLst>
                  <a:gd name="T0" fmla="*/ 0 w 680"/>
                  <a:gd name="T1" fmla="*/ 62 h 125"/>
                  <a:gd name="T2" fmla="*/ 16 w 680"/>
                  <a:gd name="T3" fmla="*/ 62 h 125"/>
                  <a:gd name="T4" fmla="*/ 8 w 680"/>
                  <a:gd name="T5" fmla="*/ 62 h 125"/>
                  <a:gd name="T6" fmla="*/ 16 w 680"/>
                  <a:gd name="T7" fmla="*/ 55 h 125"/>
                  <a:gd name="T8" fmla="*/ 23 w 680"/>
                  <a:gd name="T9" fmla="*/ 55 h 125"/>
                  <a:gd name="T10" fmla="*/ 32 w 680"/>
                  <a:gd name="T11" fmla="*/ 55 h 125"/>
                  <a:gd name="T12" fmla="*/ 40 w 680"/>
                  <a:gd name="T13" fmla="*/ 55 h 125"/>
                  <a:gd name="T14" fmla="*/ 48 w 680"/>
                  <a:gd name="T15" fmla="*/ 47 h 125"/>
                  <a:gd name="T16" fmla="*/ 55 w 680"/>
                  <a:gd name="T17" fmla="*/ 39 h 125"/>
                  <a:gd name="T18" fmla="*/ 63 w 680"/>
                  <a:gd name="T19" fmla="*/ 31 h 125"/>
                  <a:gd name="T20" fmla="*/ 71 w 680"/>
                  <a:gd name="T21" fmla="*/ 23 h 125"/>
                  <a:gd name="T22" fmla="*/ 79 w 680"/>
                  <a:gd name="T23" fmla="*/ 23 h 125"/>
                  <a:gd name="T24" fmla="*/ 87 w 680"/>
                  <a:gd name="T25" fmla="*/ 23 h 125"/>
                  <a:gd name="T26" fmla="*/ 95 w 680"/>
                  <a:gd name="T27" fmla="*/ 23 h 125"/>
                  <a:gd name="T28" fmla="*/ 103 w 680"/>
                  <a:gd name="T29" fmla="*/ 15 h 125"/>
                  <a:gd name="T30" fmla="*/ 103 w 680"/>
                  <a:gd name="T31" fmla="*/ 23 h 125"/>
                  <a:gd name="T32" fmla="*/ 103 w 680"/>
                  <a:gd name="T33" fmla="*/ 15 h 125"/>
                  <a:gd name="T34" fmla="*/ 110 w 680"/>
                  <a:gd name="T35" fmla="*/ 15 h 125"/>
                  <a:gd name="T36" fmla="*/ 119 w 680"/>
                  <a:gd name="T37" fmla="*/ 15 h 125"/>
                  <a:gd name="T38" fmla="*/ 127 w 680"/>
                  <a:gd name="T39" fmla="*/ 15 h 125"/>
                  <a:gd name="T40" fmla="*/ 134 w 680"/>
                  <a:gd name="T41" fmla="*/ 15 h 125"/>
                  <a:gd name="T42" fmla="*/ 142 w 680"/>
                  <a:gd name="T43" fmla="*/ 15 h 125"/>
                  <a:gd name="T44" fmla="*/ 150 w 680"/>
                  <a:gd name="T45" fmla="*/ 15 h 125"/>
                  <a:gd name="T46" fmla="*/ 158 w 680"/>
                  <a:gd name="T47" fmla="*/ 7 h 125"/>
                  <a:gd name="T48" fmla="*/ 158 w 680"/>
                  <a:gd name="T49" fmla="*/ 15 h 125"/>
                  <a:gd name="T50" fmla="*/ 166 w 680"/>
                  <a:gd name="T51" fmla="*/ 7 h 125"/>
                  <a:gd name="T52" fmla="*/ 166 w 680"/>
                  <a:gd name="T53" fmla="*/ 15 h 125"/>
                  <a:gd name="T54" fmla="*/ 166 w 680"/>
                  <a:gd name="T55" fmla="*/ 7 h 125"/>
                  <a:gd name="T56" fmla="*/ 173 w 680"/>
                  <a:gd name="T57" fmla="*/ 7 h 125"/>
                  <a:gd name="T58" fmla="*/ 181 w 680"/>
                  <a:gd name="T59" fmla="*/ 7 h 125"/>
                  <a:gd name="T60" fmla="*/ 189 w 680"/>
                  <a:gd name="T61" fmla="*/ 7 h 125"/>
                  <a:gd name="T62" fmla="*/ 197 w 680"/>
                  <a:gd name="T63" fmla="*/ 7 h 125"/>
                  <a:gd name="T64" fmla="*/ 205 w 680"/>
                  <a:gd name="T65" fmla="*/ 7 h 125"/>
                  <a:gd name="T66" fmla="*/ 213 w 680"/>
                  <a:gd name="T67" fmla="*/ 7 h 125"/>
                  <a:gd name="T68" fmla="*/ 221 w 680"/>
                  <a:gd name="T69" fmla="*/ 7 h 125"/>
                  <a:gd name="T70" fmla="*/ 229 w 680"/>
                  <a:gd name="T71" fmla="*/ 7 h 125"/>
                  <a:gd name="T72" fmla="*/ 237 w 680"/>
                  <a:gd name="T73" fmla="*/ 7 h 125"/>
                  <a:gd name="T74" fmla="*/ 244 w 680"/>
                  <a:gd name="T75" fmla="*/ 7 h 125"/>
                  <a:gd name="T76" fmla="*/ 252 w 680"/>
                  <a:gd name="T77" fmla="*/ 7 h 125"/>
                  <a:gd name="T78" fmla="*/ 260 w 680"/>
                  <a:gd name="T79" fmla="*/ 7 h 125"/>
                  <a:gd name="T80" fmla="*/ 268 w 680"/>
                  <a:gd name="T81" fmla="*/ 0 h 125"/>
                  <a:gd name="T82" fmla="*/ 268 w 680"/>
                  <a:gd name="T83" fmla="*/ 7 h 125"/>
                  <a:gd name="T84" fmla="*/ 276 w 680"/>
                  <a:gd name="T85" fmla="*/ 0 h 125"/>
                  <a:gd name="T86" fmla="*/ 276 w 680"/>
                  <a:gd name="T87" fmla="*/ 7 h 125"/>
                  <a:gd name="T88" fmla="*/ 276 w 680"/>
                  <a:gd name="T89" fmla="*/ 0 h 125"/>
                  <a:gd name="T90" fmla="*/ 284 w 680"/>
                  <a:gd name="T91" fmla="*/ 7 h 125"/>
                  <a:gd name="T92" fmla="*/ 284 w 680"/>
                  <a:gd name="T93" fmla="*/ 0 h 125"/>
                  <a:gd name="T94" fmla="*/ 299 w 680"/>
                  <a:gd name="T95" fmla="*/ 0 h 125"/>
                  <a:gd name="T96" fmla="*/ 308 w 680"/>
                  <a:gd name="T97" fmla="*/ 0 h 125"/>
                  <a:gd name="T98" fmla="*/ 316 w 680"/>
                  <a:gd name="T99" fmla="*/ 0 h 125"/>
                  <a:gd name="T100" fmla="*/ 324 w 680"/>
                  <a:gd name="T101" fmla="*/ 0 h 125"/>
                  <a:gd name="T102" fmla="*/ 331 w 680"/>
                  <a:gd name="T103" fmla="*/ 0 h 125"/>
                  <a:gd name="T104" fmla="*/ 339 w 680"/>
                  <a:gd name="T105" fmla="*/ 0 h 12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125">
                    <a:moveTo>
                      <a:pt x="0" y="125"/>
                    </a:moveTo>
                    <a:lnTo>
                      <a:pt x="33" y="125"/>
                    </a:lnTo>
                    <a:lnTo>
                      <a:pt x="16" y="125"/>
                    </a:lnTo>
                    <a:lnTo>
                      <a:pt x="33" y="111"/>
                    </a:lnTo>
                    <a:lnTo>
                      <a:pt x="47" y="111"/>
                    </a:lnTo>
                    <a:lnTo>
                      <a:pt x="64" y="111"/>
                    </a:lnTo>
                    <a:lnTo>
                      <a:pt x="80" y="111"/>
                    </a:lnTo>
                    <a:lnTo>
                      <a:pt x="96" y="94"/>
                    </a:lnTo>
                    <a:lnTo>
                      <a:pt x="111" y="78"/>
                    </a:lnTo>
                    <a:lnTo>
                      <a:pt x="127" y="62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31"/>
                    </a:lnTo>
                    <a:lnTo>
                      <a:pt x="207" y="47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15"/>
                    </a:lnTo>
                    <a:lnTo>
                      <a:pt x="317" y="31"/>
                    </a:lnTo>
                    <a:lnTo>
                      <a:pt x="332" y="15"/>
                    </a:lnTo>
                    <a:lnTo>
                      <a:pt x="332" y="31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4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59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8" y="0"/>
                    </a:lnTo>
                    <a:lnTo>
                      <a:pt x="538" y="15"/>
                    </a:lnTo>
                    <a:lnTo>
                      <a:pt x="553" y="0"/>
                    </a:lnTo>
                    <a:lnTo>
                      <a:pt x="553" y="15"/>
                    </a:lnTo>
                    <a:lnTo>
                      <a:pt x="553" y="0"/>
                    </a:lnTo>
                    <a:lnTo>
                      <a:pt x="569" y="15"/>
                    </a:lnTo>
                    <a:lnTo>
                      <a:pt x="569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282" name="Freeform 204">
                <a:extLst>
                  <a:ext uri="{FF2B5EF4-FFF2-40B4-BE49-F238E27FC236}">
                    <a16:creationId xmlns:a16="http://schemas.microsoft.com/office/drawing/2014/main" id="{8BA7A857-80A5-4944-BD45-5FD17262A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6"/>
                <a:ext cx="340" cy="55"/>
              </a:xfrm>
              <a:custGeom>
                <a:avLst/>
                <a:gdLst>
                  <a:gd name="T0" fmla="*/ 0 w 680"/>
                  <a:gd name="T1" fmla="*/ 55 h 111"/>
                  <a:gd name="T2" fmla="*/ 8 w 680"/>
                  <a:gd name="T3" fmla="*/ 55 h 111"/>
                  <a:gd name="T4" fmla="*/ 16 w 680"/>
                  <a:gd name="T5" fmla="*/ 55 h 111"/>
                  <a:gd name="T6" fmla="*/ 24 w 680"/>
                  <a:gd name="T7" fmla="*/ 55 h 111"/>
                  <a:gd name="T8" fmla="*/ 32 w 680"/>
                  <a:gd name="T9" fmla="*/ 55 h 111"/>
                  <a:gd name="T10" fmla="*/ 39 w 680"/>
                  <a:gd name="T11" fmla="*/ 55 h 111"/>
                  <a:gd name="T12" fmla="*/ 47 w 680"/>
                  <a:gd name="T13" fmla="*/ 47 h 111"/>
                  <a:gd name="T14" fmla="*/ 64 w 680"/>
                  <a:gd name="T15" fmla="*/ 31 h 111"/>
                  <a:gd name="T16" fmla="*/ 71 w 680"/>
                  <a:gd name="T17" fmla="*/ 23 h 111"/>
                  <a:gd name="T18" fmla="*/ 79 w 680"/>
                  <a:gd name="T19" fmla="*/ 23 h 111"/>
                  <a:gd name="T20" fmla="*/ 87 w 680"/>
                  <a:gd name="T21" fmla="*/ 23 h 111"/>
                  <a:gd name="T22" fmla="*/ 95 w 680"/>
                  <a:gd name="T23" fmla="*/ 15 h 111"/>
                  <a:gd name="T24" fmla="*/ 103 w 680"/>
                  <a:gd name="T25" fmla="*/ 15 h 111"/>
                  <a:gd name="T26" fmla="*/ 111 w 680"/>
                  <a:gd name="T27" fmla="*/ 15 h 111"/>
                  <a:gd name="T28" fmla="*/ 119 w 680"/>
                  <a:gd name="T29" fmla="*/ 15 h 111"/>
                  <a:gd name="T30" fmla="*/ 126 w 680"/>
                  <a:gd name="T31" fmla="*/ 15 h 111"/>
                  <a:gd name="T32" fmla="*/ 134 w 680"/>
                  <a:gd name="T33" fmla="*/ 7 h 111"/>
                  <a:gd name="T34" fmla="*/ 134 w 680"/>
                  <a:gd name="T35" fmla="*/ 15 h 111"/>
                  <a:gd name="T36" fmla="*/ 134 w 680"/>
                  <a:gd name="T37" fmla="*/ 7 h 111"/>
                  <a:gd name="T38" fmla="*/ 150 w 680"/>
                  <a:gd name="T39" fmla="*/ 7 h 111"/>
                  <a:gd name="T40" fmla="*/ 158 w 680"/>
                  <a:gd name="T41" fmla="*/ 7 h 111"/>
                  <a:gd name="T42" fmla="*/ 166 w 680"/>
                  <a:gd name="T43" fmla="*/ 7 h 111"/>
                  <a:gd name="T44" fmla="*/ 174 w 680"/>
                  <a:gd name="T45" fmla="*/ 7 h 111"/>
                  <a:gd name="T46" fmla="*/ 182 w 680"/>
                  <a:gd name="T47" fmla="*/ 7 h 111"/>
                  <a:gd name="T48" fmla="*/ 190 w 680"/>
                  <a:gd name="T49" fmla="*/ 7 h 111"/>
                  <a:gd name="T50" fmla="*/ 198 w 680"/>
                  <a:gd name="T51" fmla="*/ 7 h 111"/>
                  <a:gd name="T52" fmla="*/ 205 w 680"/>
                  <a:gd name="T53" fmla="*/ 7 h 111"/>
                  <a:gd name="T54" fmla="*/ 213 w 680"/>
                  <a:gd name="T55" fmla="*/ 7 h 111"/>
                  <a:gd name="T56" fmla="*/ 221 w 680"/>
                  <a:gd name="T57" fmla="*/ 7 h 111"/>
                  <a:gd name="T58" fmla="*/ 230 w 680"/>
                  <a:gd name="T59" fmla="*/ 7 h 111"/>
                  <a:gd name="T60" fmla="*/ 237 w 680"/>
                  <a:gd name="T61" fmla="*/ 7 h 111"/>
                  <a:gd name="T62" fmla="*/ 245 w 680"/>
                  <a:gd name="T63" fmla="*/ 7 h 111"/>
                  <a:gd name="T64" fmla="*/ 260 w 680"/>
                  <a:gd name="T65" fmla="*/ 7 h 111"/>
                  <a:gd name="T66" fmla="*/ 253 w 680"/>
                  <a:gd name="T67" fmla="*/ 7 h 111"/>
                  <a:gd name="T68" fmla="*/ 260 w 680"/>
                  <a:gd name="T69" fmla="*/ 0 h 111"/>
                  <a:gd name="T70" fmla="*/ 269 w 680"/>
                  <a:gd name="T71" fmla="*/ 7 h 111"/>
                  <a:gd name="T72" fmla="*/ 269 w 680"/>
                  <a:gd name="T73" fmla="*/ 0 h 111"/>
                  <a:gd name="T74" fmla="*/ 285 w 680"/>
                  <a:gd name="T75" fmla="*/ 0 h 111"/>
                  <a:gd name="T76" fmla="*/ 292 w 680"/>
                  <a:gd name="T77" fmla="*/ 0 h 111"/>
                  <a:gd name="T78" fmla="*/ 300 w 680"/>
                  <a:gd name="T79" fmla="*/ 0 h 111"/>
                  <a:gd name="T80" fmla="*/ 308 w 680"/>
                  <a:gd name="T81" fmla="*/ 0 h 111"/>
                  <a:gd name="T82" fmla="*/ 316 w 680"/>
                  <a:gd name="T83" fmla="*/ 0 h 111"/>
                  <a:gd name="T84" fmla="*/ 324 w 680"/>
                  <a:gd name="T85" fmla="*/ 0 h 111"/>
                  <a:gd name="T86" fmla="*/ 332 w 680"/>
                  <a:gd name="T87" fmla="*/ 0 h 111"/>
                  <a:gd name="T88" fmla="*/ 340 w 680"/>
                  <a:gd name="T89" fmla="*/ 0 h 11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1" y="111"/>
                    </a:lnTo>
                    <a:lnTo>
                      <a:pt x="47" y="111"/>
                    </a:lnTo>
                    <a:lnTo>
                      <a:pt x="63" y="111"/>
                    </a:lnTo>
                    <a:lnTo>
                      <a:pt x="78" y="111"/>
                    </a:lnTo>
                    <a:lnTo>
                      <a:pt x="94" y="95"/>
                    </a:lnTo>
                    <a:lnTo>
                      <a:pt x="127" y="62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31"/>
                    </a:lnTo>
                    <a:lnTo>
                      <a:pt x="205" y="31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15"/>
                    </a:lnTo>
                    <a:lnTo>
                      <a:pt x="268" y="31"/>
                    </a:lnTo>
                    <a:lnTo>
                      <a:pt x="268" y="15"/>
                    </a:lnTo>
                    <a:lnTo>
                      <a:pt x="299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89" y="15"/>
                    </a:lnTo>
                    <a:lnTo>
                      <a:pt x="520" y="15"/>
                    </a:lnTo>
                    <a:lnTo>
                      <a:pt x="506" y="15"/>
                    </a:lnTo>
                    <a:lnTo>
                      <a:pt x="520" y="0"/>
                    </a:lnTo>
                    <a:lnTo>
                      <a:pt x="537" y="15"/>
                    </a:lnTo>
                    <a:lnTo>
                      <a:pt x="537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299" name="Group 205">
              <a:extLst>
                <a:ext uri="{FF2B5EF4-FFF2-40B4-BE49-F238E27FC236}">
                  <a16:creationId xmlns:a16="http://schemas.microsoft.com/office/drawing/2014/main" id="{64BAB275-E1DA-4A0A-B806-E975BDABBE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5" y="787"/>
              <a:ext cx="3912" cy="2956"/>
              <a:chOff x="605" y="787"/>
              <a:chExt cx="3912" cy="2956"/>
            </a:xfrm>
          </p:grpSpPr>
          <p:sp>
            <p:nvSpPr>
              <p:cNvPr id="12883" name="Freeform 206">
                <a:extLst>
                  <a:ext uri="{FF2B5EF4-FFF2-40B4-BE49-F238E27FC236}">
                    <a16:creationId xmlns:a16="http://schemas.microsoft.com/office/drawing/2014/main" id="{D6515992-F27E-4ABF-871D-7DF85AE8E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16"/>
              </a:xfrm>
              <a:custGeom>
                <a:avLst/>
                <a:gdLst>
                  <a:gd name="T0" fmla="*/ 0 w 696"/>
                  <a:gd name="T1" fmla="*/ 7 h 30"/>
                  <a:gd name="T2" fmla="*/ 8 w 696"/>
                  <a:gd name="T3" fmla="*/ 7 h 30"/>
                  <a:gd name="T4" fmla="*/ 17 w 696"/>
                  <a:gd name="T5" fmla="*/ 7 h 30"/>
                  <a:gd name="T6" fmla="*/ 25 w 696"/>
                  <a:gd name="T7" fmla="*/ 7 h 30"/>
                  <a:gd name="T8" fmla="*/ 32 w 696"/>
                  <a:gd name="T9" fmla="*/ 7 h 30"/>
                  <a:gd name="T10" fmla="*/ 40 w 696"/>
                  <a:gd name="T11" fmla="*/ 0 h 30"/>
                  <a:gd name="T12" fmla="*/ 48 w 696"/>
                  <a:gd name="T13" fmla="*/ 7 h 30"/>
                  <a:gd name="T14" fmla="*/ 56 w 696"/>
                  <a:gd name="T15" fmla="*/ 7 h 30"/>
                  <a:gd name="T16" fmla="*/ 64 w 696"/>
                  <a:gd name="T17" fmla="*/ 7 h 30"/>
                  <a:gd name="T18" fmla="*/ 72 w 696"/>
                  <a:gd name="T19" fmla="*/ 7 h 30"/>
                  <a:gd name="T20" fmla="*/ 80 w 696"/>
                  <a:gd name="T21" fmla="*/ 7 h 30"/>
                  <a:gd name="T22" fmla="*/ 87 w 696"/>
                  <a:gd name="T23" fmla="*/ 7 h 30"/>
                  <a:gd name="T24" fmla="*/ 95 w 696"/>
                  <a:gd name="T25" fmla="*/ 7 h 30"/>
                  <a:gd name="T26" fmla="*/ 104 w 696"/>
                  <a:gd name="T27" fmla="*/ 16 h 30"/>
                  <a:gd name="T28" fmla="*/ 104 w 696"/>
                  <a:gd name="T29" fmla="*/ 7 h 30"/>
                  <a:gd name="T30" fmla="*/ 104 w 696"/>
                  <a:gd name="T31" fmla="*/ 16 h 30"/>
                  <a:gd name="T32" fmla="*/ 111 w 696"/>
                  <a:gd name="T33" fmla="*/ 7 h 30"/>
                  <a:gd name="T34" fmla="*/ 119 w 696"/>
                  <a:gd name="T35" fmla="*/ 7 h 30"/>
                  <a:gd name="T36" fmla="*/ 127 w 696"/>
                  <a:gd name="T37" fmla="*/ 7 h 30"/>
                  <a:gd name="T38" fmla="*/ 135 w 696"/>
                  <a:gd name="T39" fmla="*/ 7 h 30"/>
                  <a:gd name="T40" fmla="*/ 143 w 696"/>
                  <a:gd name="T41" fmla="*/ 7 h 30"/>
                  <a:gd name="T42" fmla="*/ 151 w 696"/>
                  <a:gd name="T43" fmla="*/ 7 h 30"/>
                  <a:gd name="T44" fmla="*/ 159 w 696"/>
                  <a:gd name="T45" fmla="*/ 7 h 30"/>
                  <a:gd name="T46" fmla="*/ 166 w 696"/>
                  <a:gd name="T47" fmla="*/ 7 h 30"/>
                  <a:gd name="T48" fmla="*/ 174 w 696"/>
                  <a:gd name="T49" fmla="*/ 7 h 30"/>
                  <a:gd name="T50" fmla="*/ 182 w 696"/>
                  <a:gd name="T51" fmla="*/ 7 h 30"/>
                  <a:gd name="T52" fmla="*/ 191 w 696"/>
                  <a:gd name="T53" fmla="*/ 7 h 30"/>
                  <a:gd name="T54" fmla="*/ 198 w 696"/>
                  <a:gd name="T55" fmla="*/ 7 h 30"/>
                  <a:gd name="T56" fmla="*/ 206 w 696"/>
                  <a:gd name="T57" fmla="*/ 7 h 30"/>
                  <a:gd name="T58" fmla="*/ 214 w 696"/>
                  <a:gd name="T59" fmla="*/ 7 h 30"/>
                  <a:gd name="T60" fmla="*/ 222 w 696"/>
                  <a:gd name="T61" fmla="*/ 7 h 30"/>
                  <a:gd name="T62" fmla="*/ 230 w 696"/>
                  <a:gd name="T63" fmla="*/ 7 h 30"/>
                  <a:gd name="T64" fmla="*/ 238 w 696"/>
                  <a:gd name="T65" fmla="*/ 7 h 30"/>
                  <a:gd name="T66" fmla="*/ 246 w 696"/>
                  <a:gd name="T67" fmla="*/ 7 h 30"/>
                  <a:gd name="T68" fmla="*/ 253 w 696"/>
                  <a:gd name="T69" fmla="*/ 7 h 30"/>
                  <a:gd name="T70" fmla="*/ 261 w 696"/>
                  <a:gd name="T71" fmla="*/ 7 h 30"/>
                  <a:gd name="T72" fmla="*/ 269 w 696"/>
                  <a:gd name="T73" fmla="*/ 7 h 30"/>
                  <a:gd name="T74" fmla="*/ 277 w 696"/>
                  <a:gd name="T75" fmla="*/ 7 h 30"/>
                  <a:gd name="T76" fmla="*/ 285 w 696"/>
                  <a:gd name="T77" fmla="*/ 7 h 30"/>
                  <a:gd name="T78" fmla="*/ 293 w 696"/>
                  <a:gd name="T79" fmla="*/ 0 h 30"/>
                  <a:gd name="T80" fmla="*/ 293 w 696"/>
                  <a:gd name="T81" fmla="*/ 7 h 30"/>
                  <a:gd name="T82" fmla="*/ 293 w 696"/>
                  <a:gd name="T83" fmla="*/ 0 h 30"/>
                  <a:gd name="T84" fmla="*/ 301 w 696"/>
                  <a:gd name="T85" fmla="*/ 7 h 30"/>
                  <a:gd name="T86" fmla="*/ 301 w 696"/>
                  <a:gd name="T87" fmla="*/ 0 h 30"/>
                  <a:gd name="T88" fmla="*/ 301 w 696"/>
                  <a:gd name="T89" fmla="*/ 7 h 30"/>
                  <a:gd name="T90" fmla="*/ 309 w 696"/>
                  <a:gd name="T91" fmla="*/ 0 h 30"/>
                  <a:gd name="T92" fmla="*/ 309 w 696"/>
                  <a:gd name="T93" fmla="*/ 7 h 30"/>
                  <a:gd name="T94" fmla="*/ 309 w 696"/>
                  <a:gd name="T95" fmla="*/ 0 h 30"/>
                  <a:gd name="T96" fmla="*/ 325 w 696"/>
                  <a:gd name="T97" fmla="*/ 0 h 30"/>
                  <a:gd name="T98" fmla="*/ 332 w 696"/>
                  <a:gd name="T99" fmla="*/ 0 h 30"/>
                  <a:gd name="T100" fmla="*/ 340 w 696"/>
                  <a:gd name="T101" fmla="*/ 0 h 30"/>
                  <a:gd name="T102" fmla="*/ 348 w 696"/>
                  <a:gd name="T103" fmla="*/ 0 h 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30">
                    <a:moveTo>
                      <a:pt x="0" y="14"/>
                    </a:moveTo>
                    <a:lnTo>
                      <a:pt x="16" y="14"/>
                    </a:lnTo>
                    <a:lnTo>
                      <a:pt x="33" y="14"/>
                    </a:lnTo>
                    <a:lnTo>
                      <a:pt x="49" y="14"/>
                    </a:lnTo>
                    <a:lnTo>
                      <a:pt x="64" y="14"/>
                    </a:lnTo>
                    <a:lnTo>
                      <a:pt x="80" y="0"/>
                    </a:lnTo>
                    <a:lnTo>
                      <a:pt x="96" y="14"/>
                    </a:lnTo>
                    <a:lnTo>
                      <a:pt x="111" y="14"/>
                    </a:lnTo>
                    <a:lnTo>
                      <a:pt x="127" y="14"/>
                    </a:lnTo>
                    <a:lnTo>
                      <a:pt x="143" y="14"/>
                    </a:lnTo>
                    <a:lnTo>
                      <a:pt x="159" y="14"/>
                    </a:lnTo>
                    <a:lnTo>
                      <a:pt x="174" y="14"/>
                    </a:lnTo>
                    <a:lnTo>
                      <a:pt x="190" y="14"/>
                    </a:lnTo>
                    <a:lnTo>
                      <a:pt x="207" y="30"/>
                    </a:lnTo>
                    <a:lnTo>
                      <a:pt x="207" y="14"/>
                    </a:lnTo>
                    <a:lnTo>
                      <a:pt x="207" y="30"/>
                    </a:lnTo>
                    <a:lnTo>
                      <a:pt x="221" y="14"/>
                    </a:lnTo>
                    <a:lnTo>
                      <a:pt x="238" y="14"/>
                    </a:lnTo>
                    <a:lnTo>
                      <a:pt x="254" y="14"/>
                    </a:lnTo>
                    <a:lnTo>
                      <a:pt x="270" y="14"/>
                    </a:lnTo>
                    <a:lnTo>
                      <a:pt x="285" y="14"/>
                    </a:lnTo>
                    <a:lnTo>
                      <a:pt x="301" y="14"/>
                    </a:lnTo>
                    <a:lnTo>
                      <a:pt x="317" y="14"/>
                    </a:lnTo>
                    <a:lnTo>
                      <a:pt x="332" y="14"/>
                    </a:lnTo>
                    <a:lnTo>
                      <a:pt x="348" y="14"/>
                    </a:lnTo>
                    <a:lnTo>
                      <a:pt x="364" y="14"/>
                    </a:lnTo>
                    <a:lnTo>
                      <a:pt x="381" y="14"/>
                    </a:lnTo>
                    <a:lnTo>
                      <a:pt x="395" y="14"/>
                    </a:lnTo>
                    <a:lnTo>
                      <a:pt x="412" y="14"/>
                    </a:lnTo>
                    <a:lnTo>
                      <a:pt x="428" y="14"/>
                    </a:lnTo>
                    <a:lnTo>
                      <a:pt x="443" y="14"/>
                    </a:lnTo>
                    <a:lnTo>
                      <a:pt x="459" y="14"/>
                    </a:lnTo>
                    <a:lnTo>
                      <a:pt x="475" y="14"/>
                    </a:lnTo>
                    <a:lnTo>
                      <a:pt x="491" y="14"/>
                    </a:lnTo>
                    <a:lnTo>
                      <a:pt x="506" y="14"/>
                    </a:lnTo>
                    <a:lnTo>
                      <a:pt x="522" y="14"/>
                    </a:lnTo>
                    <a:lnTo>
                      <a:pt x="538" y="14"/>
                    </a:lnTo>
                    <a:lnTo>
                      <a:pt x="553" y="14"/>
                    </a:lnTo>
                    <a:lnTo>
                      <a:pt x="569" y="14"/>
                    </a:lnTo>
                    <a:lnTo>
                      <a:pt x="586" y="0"/>
                    </a:lnTo>
                    <a:lnTo>
                      <a:pt x="586" y="14"/>
                    </a:lnTo>
                    <a:lnTo>
                      <a:pt x="586" y="0"/>
                    </a:lnTo>
                    <a:lnTo>
                      <a:pt x="602" y="14"/>
                    </a:lnTo>
                    <a:lnTo>
                      <a:pt x="602" y="0"/>
                    </a:lnTo>
                    <a:lnTo>
                      <a:pt x="602" y="14"/>
                    </a:lnTo>
                    <a:lnTo>
                      <a:pt x="617" y="0"/>
                    </a:lnTo>
                    <a:lnTo>
                      <a:pt x="617" y="14"/>
                    </a:lnTo>
                    <a:lnTo>
                      <a:pt x="617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4" name="Freeform 207">
                <a:extLst>
                  <a:ext uri="{FF2B5EF4-FFF2-40B4-BE49-F238E27FC236}">
                    <a16:creationId xmlns:a16="http://schemas.microsoft.com/office/drawing/2014/main" id="{7A5CB326-257D-4EC0-8B5A-66BDC3D4B9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7"/>
              </a:xfrm>
              <a:custGeom>
                <a:avLst/>
                <a:gdLst>
                  <a:gd name="T0" fmla="*/ 0 w 678"/>
                  <a:gd name="T1" fmla="*/ 0 h 14"/>
                  <a:gd name="T2" fmla="*/ 8 w 678"/>
                  <a:gd name="T3" fmla="*/ 0 h 14"/>
                  <a:gd name="T4" fmla="*/ 16 w 678"/>
                  <a:gd name="T5" fmla="*/ 0 h 14"/>
                  <a:gd name="T6" fmla="*/ 24 w 678"/>
                  <a:gd name="T7" fmla="*/ 0 h 14"/>
                  <a:gd name="T8" fmla="*/ 32 w 678"/>
                  <a:gd name="T9" fmla="*/ 0 h 14"/>
                  <a:gd name="T10" fmla="*/ 47 w 678"/>
                  <a:gd name="T11" fmla="*/ 0 h 14"/>
                  <a:gd name="T12" fmla="*/ 39 w 678"/>
                  <a:gd name="T13" fmla="*/ 0 h 14"/>
                  <a:gd name="T14" fmla="*/ 47 w 678"/>
                  <a:gd name="T15" fmla="*/ 0 h 14"/>
                  <a:gd name="T16" fmla="*/ 56 w 678"/>
                  <a:gd name="T17" fmla="*/ 7 h 14"/>
                  <a:gd name="T18" fmla="*/ 63 w 678"/>
                  <a:gd name="T19" fmla="*/ 7 h 14"/>
                  <a:gd name="T20" fmla="*/ 71 w 678"/>
                  <a:gd name="T21" fmla="*/ 7 h 14"/>
                  <a:gd name="T22" fmla="*/ 79 w 678"/>
                  <a:gd name="T23" fmla="*/ 7 h 14"/>
                  <a:gd name="T24" fmla="*/ 87 w 678"/>
                  <a:gd name="T25" fmla="*/ 7 h 14"/>
                  <a:gd name="T26" fmla="*/ 95 w 678"/>
                  <a:gd name="T27" fmla="*/ 7 h 14"/>
                  <a:gd name="T28" fmla="*/ 103 w 678"/>
                  <a:gd name="T29" fmla="*/ 7 h 14"/>
                  <a:gd name="T30" fmla="*/ 111 w 678"/>
                  <a:gd name="T31" fmla="*/ 7 h 14"/>
                  <a:gd name="T32" fmla="*/ 118 w 678"/>
                  <a:gd name="T33" fmla="*/ 7 h 14"/>
                  <a:gd name="T34" fmla="*/ 126 w 678"/>
                  <a:gd name="T35" fmla="*/ 7 h 14"/>
                  <a:gd name="T36" fmla="*/ 134 w 678"/>
                  <a:gd name="T37" fmla="*/ 7 h 14"/>
                  <a:gd name="T38" fmla="*/ 143 w 678"/>
                  <a:gd name="T39" fmla="*/ 7 h 14"/>
                  <a:gd name="T40" fmla="*/ 150 w 678"/>
                  <a:gd name="T41" fmla="*/ 7 h 14"/>
                  <a:gd name="T42" fmla="*/ 158 w 678"/>
                  <a:gd name="T43" fmla="*/ 7 h 14"/>
                  <a:gd name="T44" fmla="*/ 166 w 678"/>
                  <a:gd name="T45" fmla="*/ 7 h 14"/>
                  <a:gd name="T46" fmla="*/ 174 w 678"/>
                  <a:gd name="T47" fmla="*/ 0 h 14"/>
                  <a:gd name="T48" fmla="*/ 174 w 678"/>
                  <a:gd name="T49" fmla="*/ 7 h 14"/>
                  <a:gd name="T50" fmla="*/ 182 w 678"/>
                  <a:gd name="T51" fmla="*/ 0 h 14"/>
                  <a:gd name="T52" fmla="*/ 182 w 678"/>
                  <a:gd name="T53" fmla="*/ 7 h 14"/>
                  <a:gd name="T54" fmla="*/ 182 w 678"/>
                  <a:gd name="T55" fmla="*/ 0 h 14"/>
                  <a:gd name="T56" fmla="*/ 190 w 678"/>
                  <a:gd name="T57" fmla="*/ 0 h 14"/>
                  <a:gd name="T58" fmla="*/ 198 w 678"/>
                  <a:gd name="T59" fmla="*/ 0 h 14"/>
                  <a:gd name="T60" fmla="*/ 205 w 678"/>
                  <a:gd name="T61" fmla="*/ 0 h 14"/>
                  <a:gd name="T62" fmla="*/ 213 w 678"/>
                  <a:gd name="T63" fmla="*/ 0 h 14"/>
                  <a:gd name="T64" fmla="*/ 221 w 678"/>
                  <a:gd name="T65" fmla="*/ 0 h 14"/>
                  <a:gd name="T66" fmla="*/ 229 w 678"/>
                  <a:gd name="T67" fmla="*/ 0 h 14"/>
                  <a:gd name="T68" fmla="*/ 237 w 678"/>
                  <a:gd name="T69" fmla="*/ 0 h 14"/>
                  <a:gd name="T70" fmla="*/ 245 w 678"/>
                  <a:gd name="T71" fmla="*/ 0 h 14"/>
                  <a:gd name="T72" fmla="*/ 253 w 678"/>
                  <a:gd name="T73" fmla="*/ 0 h 14"/>
                  <a:gd name="T74" fmla="*/ 261 w 678"/>
                  <a:gd name="T75" fmla="*/ 0 h 14"/>
                  <a:gd name="T76" fmla="*/ 269 w 678"/>
                  <a:gd name="T77" fmla="*/ 0 h 14"/>
                  <a:gd name="T78" fmla="*/ 277 w 678"/>
                  <a:gd name="T79" fmla="*/ 0 h 14"/>
                  <a:gd name="T80" fmla="*/ 284 w 678"/>
                  <a:gd name="T81" fmla="*/ 0 h 14"/>
                  <a:gd name="T82" fmla="*/ 292 w 678"/>
                  <a:gd name="T83" fmla="*/ 0 h 14"/>
                  <a:gd name="T84" fmla="*/ 300 w 678"/>
                  <a:gd name="T85" fmla="*/ 0 h 14"/>
                  <a:gd name="T86" fmla="*/ 308 w 678"/>
                  <a:gd name="T87" fmla="*/ 0 h 14"/>
                  <a:gd name="T88" fmla="*/ 316 w 678"/>
                  <a:gd name="T89" fmla="*/ 0 h 14"/>
                  <a:gd name="T90" fmla="*/ 324 w 678"/>
                  <a:gd name="T91" fmla="*/ 0 h 14"/>
                  <a:gd name="T92" fmla="*/ 332 w 678"/>
                  <a:gd name="T93" fmla="*/ 0 h 14"/>
                  <a:gd name="T94" fmla="*/ 339 w 678"/>
                  <a:gd name="T95" fmla="*/ 0 h 1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1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111" y="14"/>
                    </a:lnTo>
                    <a:lnTo>
                      <a:pt x="125" y="14"/>
                    </a:lnTo>
                    <a:lnTo>
                      <a:pt x="142" y="14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14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14"/>
                    </a:lnTo>
                    <a:lnTo>
                      <a:pt x="332" y="14"/>
                    </a:lnTo>
                    <a:lnTo>
                      <a:pt x="347" y="0"/>
                    </a:lnTo>
                    <a:lnTo>
                      <a:pt x="347" y="14"/>
                    </a:lnTo>
                    <a:lnTo>
                      <a:pt x="363" y="0"/>
                    </a:lnTo>
                    <a:lnTo>
                      <a:pt x="363" y="14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5" name="Freeform 208">
                <a:extLst>
                  <a:ext uri="{FF2B5EF4-FFF2-40B4-BE49-F238E27FC236}">
                    <a16:creationId xmlns:a16="http://schemas.microsoft.com/office/drawing/2014/main" id="{667F462C-DC25-49FD-8F9A-0BA9CC9CC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0 h 31"/>
                  <a:gd name="T2" fmla="*/ 9 w 682"/>
                  <a:gd name="T3" fmla="*/ 0 h 31"/>
                  <a:gd name="T4" fmla="*/ 16 w 682"/>
                  <a:gd name="T5" fmla="*/ 0 h 31"/>
                  <a:gd name="T6" fmla="*/ 24 w 682"/>
                  <a:gd name="T7" fmla="*/ 0 h 31"/>
                  <a:gd name="T8" fmla="*/ 32 w 682"/>
                  <a:gd name="T9" fmla="*/ 0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8 h 31"/>
                  <a:gd name="T20" fmla="*/ 79 w 682"/>
                  <a:gd name="T21" fmla="*/ 8 h 31"/>
                  <a:gd name="T22" fmla="*/ 87 w 682"/>
                  <a:gd name="T23" fmla="*/ 16 h 31"/>
                  <a:gd name="T24" fmla="*/ 103 w 682"/>
                  <a:gd name="T25" fmla="*/ 16 h 31"/>
                  <a:gd name="T26" fmla="*/ 111 w 682"/>
                  <a:gd name="T27" fmla="*/ 16 h 31"/>
                  <a:gd name="T28" fmla="*/ 119 w 682"/>
                  <a:gd name="T29" fmla="*/ 16 h 31"/>
                  <a:gd name="T30" fmla="*/ 127 w 682"/>
                  <a:gd name="T31" fmla="*/ 16 h 31"/>
                  <a:gd name="T32" fmla="*/ 134 w 682"/>
                  <a:gd name="T33" fmla="*/ 16 h 31"/>
                  <a:gd name="T34" fmla="*/ 142 w 682"/>
                  <a:gd name="T35" fmla="*/ 16 h 31"/>
                  <a:gd name="T36" fmla="*/ 150 w 682"/>
                  <a:gd name="T37" fmla="*/ 16 h 31"/>
                  <a:gd name="T38" fmla="*/ 158 w 682"/>
                  <a:gd name="T39" fmla="*/ 16 h 31"/>
                  <a:gd name="T40" fmla="*/ 166 w 682"/>
                  <a:gd name="T41" fmla="*/ 16 h 31"/>
                  <a:gd name="T42" fmla="*/ 174 w 682"/>
                  <a:gd name="T43" fmla="*/ 16 h 31"/>
                  <a:gd name="T44" fmla="*/ 182 w 682"/>
                  <a:gd name="T45" fmla="*/ 16 h 31"/>
                  <a:gd name="T46" fmla="*/ 189 w 682"/>
                  <a:gd name="T47" fmla="*/ 16 h 31"/>
                  <a:gd name="T48" fmla="*/ 197 w 682"/>
                  <a:gd name="T49" fmla="*/ 16 h 31"/>
                  <a:gd name="T50" fmla="*/ 205 w 682"/>
                  <a:gd name="T51" fmla="*/ 16 h 31"/>
                  <a:gd name="T52" fmla="*/ 213 w 682"/>
                  <a:gd name="T53" fmla="*/ 16 h 31"/>
                  <a:gd name="T54" fmla="*/ 221 w 682"/>
                  <a:gd name="T55" fmla="*/ 16 h 31"/>
                  <a:gd name="T56" fmla="*/ 229 w 682"/>
                  <a:gd name="T57" fmla="*/ 16 h 31"/>
                  <a:gd name="T58" fmla="*/ 237 w 682"/>
                  <a:gd name="T59" fmla="*/ 16 h 31"/>
                  <a:gd name="T60" fmla="*/ 244 w 682"/>
                  <a:gd name="T61" fmla="*/ 16 h 31"/>
                  <a:gd name="T62" fmla="*/ 252 w 682"/>
                  <a:gd name="T63" fmla="*/ 16 h 31"/>
                  <a:gd name="T64" fmla="*/ 260 w 682"/>
                  <a:gd name="T65" fmla="*/ 16 h 31"/>
                  <a:gd name="T66" fmla="*/ 269 w 682"/>
                  <a:gd name="T67" fmla="*/ 16 h 31"/>
                  <a:gd name="T68" fmla="*/ 276 w 682"/>
                  <a:gd name="T69" fmla="*/ 16 h 31"/>
                  <a:gd name="T70" fmla="*/ 285 w 682"/>
                  <a:gd name="T71" fmla="*/ 16 h 31"/>
                  <a:gd name="T72" fmla="*/ 292 w 682"/>
                  <a:gd name="T73" fmla="*/ 16 h 31"/>
                  <a:gd name="T74" fmla="*/ 299 w 682"/>
                  <a:gd name="T75" fmla="*/ 16 h 31"/>
                  <a:gd name="T76" fmla="*/ 308 w 682"/>
                  <a:gd name="T77" fmla="*/ 16 h 31"/>
                  <a:gd name="T78" fmla="*/ 316 w 682"/>
                  <a:gd name="T79" fmla="*/ 16 h 31"/>
                  <a:gd name="T80" fmla="*/ 324 w 682"/>
                  <a:gd name="T81" fmla="*/ 8 h 31"/>
                  <a:gd name="T82" fmla="*/ 324 w 682"/>
                  <a:gd name="T83" fmla="*/ 16 h 31"/>
                  <a:gd name="T84" fmla="*/ 340 w 682"/>
                  <a:gd name="T85" fmla="*/ 16 h 31"/>
                  <a:gd name="T86" fmla="*/ 331 w 682"/>
                  <a:gd name="T87" fmla="*/ 16 h 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31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50" y="31"/>
                    </a:lnTo>
                    <a:lnTo>
                      <a:pt x="365" y="31"/>
                    </a:lnTo>
                    <a:lnTo>
                      <a:pt x="379" y="31"/>
                    </a:lnTo>
                    <a:lnTo>
                      <a:pt x="396" y="31"/>
                    </a:lnTo>
                    <a:lnTo>
                      <a:pt x="412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60" y="31"/>
                    </a:lnTo>
                    <a:lnTo>
                      <a:pt x="475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9" y="31"/>
                    </a:lnTo>
                    <a:lnTo>
                      <a:pt x="553" y="31"/>
                    </a:lnTo>
                    <a:lnTo>
                      <a:pt x="571" y="31"/>
                    </a:lnTo>
                    <a:lnTo>
                      <a:pt x="586" y="31"/>
                    </a:lnTo>
                    <a:lnTo>
                      <a:pt x="600" y="31"/>
                    </a:lnTo>
                    <a:lnTo>
                      <a:pt x="617" y="31"/>
                    </a:lnTo>
                    <a:lnTo>
                      <a:pt x="633" y="31"/>
                    </a:lnTo>
                    <a:lnTo>
                      <a:pt x="649" y="15"/>
                    </a:lnTo>
                    <a:lnTo>
                      <a:pt x="649" y="31"/>
                    </a:lnTo>
                    <a:lnTo>
                      <a:pt x="682" y="31"/>
                    </a:lnTo>
                    <a:lnTo>
                      <a:pt x="664" y="31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6" name="Freeform 209">
                <a:extLst>
                  <a:ext uri="{FF2B5EF4-FFF2-40B4-BE49-F238E27FC236}">
                    <a16:creationId xmlns:a16="http://schemas.microsoft.com/office/drawing/2014/main" id="{3EAD790C-8CE8-434E-BD8B-27CC422D56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00"/>
                <a:ext cx="339" cy="48"/>
              </a:xfrm>
              <a:custGeom>
                <a:avLst/>
                <a:gdLst>
                  <a:gd name="T0" fmla="*/ 0 w 680"/>
                  <a:gd name="T1" fmla="*/ 0 h 95"/>
                  <a:gd name="T2" fmla="*/ 15 w 680"/>
                  <a:gd name="T3" fmla="*/ 0 h 95"/>
                  <a:gd name="T4" fmla="*/ 24 w 680"/>
                  <a:gd name="T5" fmla="*/ 7 h 95"/>
                  <a:gd name="T6" fmla="*/ 24 w 680"/>
                  <a:gd name="T7" fmla="*/ 0 h 95"/>
                  <a:gd name="T8" fmla="*/ 24 w 680"/>
                  <a:gd name="T9" fmla="*/ 7 h 95"/>
                  <a:gd name="T10" fmla="*/ 31 w 680"/>
                  <a:gd name="T11" fmla="*/ 7 h 95"/>
                  <a:gd name="T12" fmla="*/ 39 w 680"/>
                  <a:gd name="T13" fmla="*/ 16 h 95"/>
                  <a:gd name="T14" fmla="*/ 47 w 680"/>
                  <a:gd name="T15" fmla="*/ 7 h 95"/>
                  <a:gd name="T16" fmla="*/ 63 w 680"/>
                  <a:gd name="T17" fmla="*/ 7 h 95"/>
                  <a:gd name="T18" fmla="*/ 55 w 680"/>
                  <a:gd name="T19" fmla="*/ 7 h 95"/>
                  <a:gd name="T20" fmla="*/ 63 w 680"/>
                  <a:gd name="T21" fmla="*/ 7 h 95"/>
                  <a:gd name="T22" fmla="*/ 71 w 680"/>
                  <a:gd name="T23" fmla="*/ 16 h 95"/>
                  <a:gd name="T24" fmla="*/ 87 w 680"/>
                  <a:gd name="T25" fmla="*/ 16 h 95"/>
                  <a:gd name="T26" fmla="*/ 79 w 680"/>
                  <a:gd name="T27" fmla="*/ 16 h 95"/>
                  <a:gd name="T28" fmla="*/ 87 w 680"/>
                  <a:gd name="T29" fmla="*/ 16 h 95"/>
                  <a:gd name="T30" fmla="*/ 94 w 680"/>
                  <a:gd name="T31" fmla="*/ 16 h 95"/>
                  <a:gd name="T32" fmla="*/ 102 w 680"/>
                  <a:gd name="T33" fmla="*/ 24 h 95"/>
                  <a:gd name="T34" fmla="*/ 102 w 680"/>
                  <a:gd name="T35" fmla="*/ 16 h 95"/>
                  <a:gd name="T36" fmla="*/ 102 w 680"/>
                  <a:gd name="T37" fmla="*/ 24 h 95"/>
                  <a:gd name="T38" fmla="*/ 110 w 680"/>
                  <a:gd name="T39" fmla="*/ 24 h 95"/>
                  <a:gd name="T40" fmla="*/ 118 w 680"/>
                  <a:gd name="T41" fmla="*/ 24 h 95"/>
                  <a:gd name="T42" fmla="*/ 126 w 680"/>
                  <a:gd name="T43" fmla="*/ 24 h 95"/>
                  <a:gd name="T44" fmla="*/ 135 w 680"/>
                  <a:gd name="T45" fmla="*/ 24 h 95"/>
                  <a:gd name="T46" fmla="*/ 142 w 680"/>
                  <a:gd name="T47" fmla="*/ 24 h 95"/>
                  <a:gd name="T48" fmla="*/ 149 w 680"/>
                  <a:gd name="T49" fmla="*/ 32 h 95"/>
                  <a:gd name="T50" fmla="*/ 158 w 680"/>
                  <a:gd name="T51" fmla="*/ 32 h 95"/>
                  <a:gd name="T52" fmla="*/ 166 w 680"/>
                  <a:gd name="T53" fmla="*/ 32 h 95"/>
                  <a:gd name="T54" fmla="*/ 173 w 680"/>
                  <a:gd name="T55" fmla="*/ 32 h 95"/>
                  <a:gd name="T56" fmla="*/ 181 w 680"/>
                  <a:gd name="T57" fmla="*/ 32 h 95"/>
                  <a:gd name="T58" fmla="*/ 189 w 680"/>
                  <a:gd name="T59" fmla="*/ 32 h 95"/>
                  <a:gd name="T60" fmla="*/ 197 w 680"/>
                  <a:gd name="T61" fmla="*/ 32 h 95"/>
                  <a:gd name="T62" fmla="*/ 204 w 680"/>
                  <a:gd name="T63" fmla="*/ 39 h 95"/>
                  <a:gd name="T64" fmla="*/ 212 w 680"/>
                  <a:gd name="T65" fmla="*/ 32 h 95"/>
                  <a:gd name="T66" fmla="*/ 212 w 680"/>
                  <a:gd name="T67" fmla="*/ 39 h 95"/>
                  <a:gd name="T68" fmla="*/ 220 w 680"/>
                  <a:gd name="T69" fmla="*/ 39 h 95"/>
                  <a:gd name="T70" fmla="*/ 229 w 680"/>
                  <a:gd name="T71" fmla="*/ 39 h 95"/>
                  <a:gd name="T72" fmla="*/ 236 w 680"/>
                  <a:gd name="T73" fmla="*/ 39 h 95"/>
                  <a:gd name="T74" fmla="*/ 245 w 680"/>
                  <a:gd name="T75" fmla="*/ 39 h 95"/>
                  <a:gd name="T76" fmla="*/ 252 w 680"/>
                  <a:gd name="T77" fmla="*/ 39 h 95"/>
                  <a:gd name="T78" fmla="*/ 260 w 680"/>
                  <a:gd name="T79" fmla="*/ 39 h 95"/>
                  <a:gd name="T80" fmla="*/ 268 w 680"/>
                  <a:gd name="T81" fmla="*/ 39 h 95"/>
                  <a:gd name="T82" fmla="*/ 276 w 680"/>
                  <a:gd name="T83" fmla="*/ 39 h 95"/>
                  <a:gd name="T84" fmla="*/ 284 w 680"/>
                  <a:gd name="T85" fmla="*/ 48 h 95"/>
                  <a:gd name="T86" fmla="*/ 291 w 680"/>
                  <a:gd name="T87" fmla="*/ 48 h 95"/>
                  <a:gd name="T88" fmla="*/ 300 w 680"/>
                  <a:gd name="T89" fmla="*/ 48 h 95"/>
                  <a:gd name="T90" fmla="*/ 307 w 680"/>
                  <a:gd name="T91" fmla="*/ 48 h 95"/>
                  <a:gd name="T92" fmla="*/ 315 w 680"/>
                  <a:gd name="T93" fmla="*/ 48 h 95"/>
                  <a:gd name="T94" fmla="*/ 323 w 680"/>
                  <a:gd name="T95" fmla="*/ 48 h 95"/>
                  <a:gd name="T96" fmla="*/ 331 w 680"/>
                  <a:gd name="T97" fmla="*/ 48 h 95"/>
                  <a:gd name="T98" fmla="*/ 339 w 680"/>
                  <a:gd name="T99" fmla="*/ 48 h 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95">
                    <a:moveTo>
                      <a:pt x="0" y="0"/>
                    </a:moveTo>
                    <a:lnTo>
                      <a:pt x="31" y="0"/>
                    </a:lnTo>
                    <a:lnTo>
                      <a:pt x="49" y="14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63" y="14"/>
                    </a:lnTo>
                    <a:lnTo>
                      <a:pt x="78" y="31"/>
                    </a:lnTo>
                    <a:lnTo>
                      <a:pt x="94" y="14"/>
                    </a:lnTo>
                    <a:lnTo>
                      <a:pt x="127" y="14"/>
                    </a:lnTo>
                    <a:lnTo>
                      <a:pt x="111" y="14"/>
                    </a:lnTo>
                    <a:lnTo>
                      <a:pt x="127" y="14"/>
                    </a:lnTo>
                    <a:lnTo>
                      <a:pt x="142" y="31"/>
                    </a:lnTo>
                    <a:lnTo>
                      <a:pt x="174" y="31"/>
                    </a:lnTo>
                    <a:lnTo>
                      <a:pt x="159" y="31"/>
                    </a:lnTo>
                    <a:lnTo>
                      <a:pt x="174" y="31"/>
                    </a:lnTo>
                    <a:lnTo>
                      <a:pt x="189" y="31"/>
                    </a:lnTo>
                    <a:lnTo>
                      <a:pt x="205" y="47"/>
                    </a:lnTo>
                    <a:lnTo>
                      <a:pt x="205" y="31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7" y="47"/>
                    </a:lnTo>
                    <a:lnTo>
                      <a:pt x="252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3" y="63"/>
                    </a:lnTo>
                    <a:lnTo>
                      <a:pt x="380" y="63"/>
                    </a:lnTo>
                    <a:lnTo>
                      <a:pt x="395" y="63"/>
                    </a:lnTo>
                    <a:lnTo>
                      <a:pt x="410" y="78"/>
                    </a:lnTo>
                    <a:lnTo>
                      <a:pt x="426" y="63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9" y="78"/>
                    </a:lnTo>
                    <a:lnTo>
                      <a:pt x="473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9" y="95"/>
                    </a:lnTo>
                    <a:lnTo>
                      <a:pt x="584" y="95"/>
                    </a:lnTo>
                    <a:lnTo>
                      <a:pt x="602" y="95"/>
                    </a:lnTo>
                    <a:lnTo>
                      <a:pt x="616" y="95"/>
                    </a:lnTo>
                    <a:lnTo>
                      <a:pt x="631" y="95"/>
                    </a:lnTo>
                    <a:lnTo>
                      <a:pt x="647" y="95"/>
                    </a:lnTo>
                    <a:lnTo>
                      <a:pt x="664" y="95"/>
                    </a:lnTo>
                    <a:lnTo>
                      <a:pt x="680" y="95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7" name="Freeform 210">
                <a:extLst>
                  <a:ext uri="{FF2B5EF4-FFF2-40B4-BE49-F238E27FC236}">
                    <a16:creationId xmlns:a16="http://schemas.microsoft.com/office/drawing/2014/main" id="{0A5C190E-0695-4BBF-946C-44272986CA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14"/>
                <a:ext cx="348" cy="39"/>
              </a:xfrm>
              <a:custGeom>
                <a:avLst/>
                <a:gdLst>
                  <a:gd name="T0" fmla="*/ 0 w 696"/>
                  <a:gd name="T1" fmla="*/ 0 h 78"/>
                  <a:gd name="T2" fmla="*/ 9 w 696"/>
                  <a:gd name="T3" fmla="*/ 0 h 78"/>
                  <a:gd name="T4" fmla="*/ 17 w 696"/>
                  <a:gd name="T5" fmla="*/ 0 h 78"/>
                  <a:gd name="T6" fmla="*/ 25 w 696"/>
                  <a:gd name="T7" fmla="*/ 8 h 78"/>
                  <a:gd name="T8" fmla="*/ 25 w 696"/>
                  <a:gd name="T9" fmla="*/ 0 h 78"/>
                  <a:gd name="T10" fmla="*/ 25 w 696"/>
                  <a:gd name="T11" fmla="*/ 8 h 78"/>
                  <a:gd name="T12" fmla="*/ 32 w 696"/>
                  <a:gd name="T13" fmla="*/ 0 h 78"/>
                  <a:gd name="T14" fmla="*/ 32 w 696"/>
                  <a:gd name="T15" fmla="*/ 8 h 78"/>
                  <a:gd name="T16" fmla="*/ 32 w 696"/>
                  <a:gd name="T17" fmla="*/ 0 h 78"/>
                  <a:gd name="T18" fmla="*/ 48 w 696"/>
                  <a:gd name="T19" fmla="*/ 0 h 78"/>
                  <a:gd name="T20" fmla="*/ 56 w 696"/>
                  <a:gd name="T21" fmla="*/ 8 h 78"/>
                  <a:gd name="T22" fmla="*/ 56 w 696"/>
                  <a:gd name="T23" fmla="*/ 0 h 78"/>
                  <a:gd name="T24" fmla="*/ 56 w 696"/>
                  <a:gd name="T25" fmla="*/ 8 h 78"/>
                  <a:gd name="T26" fmla="*/ 64 w 696"/>
                  <a:gd name="T27" fmla="*/ 8 h 78"/>
                  <a:gd name="T28" fmla="*/ 72 w 696"/>
                  <a:gd name="T29" fmla="*/ 8 h 78"/>
                  <a:gd name="T30" fmla="*/ 80 w 696"/>
                  <a:gd name="T31" fmla="*/ 15 h 78"/>
                  <a:gd name="T32" fmla="*/ 87 w 696"/>
                  <a:gd name="T33" fmla="*/ 15 h 78"/>
                  <a:gd name="T34" fmla="*/ 96 w 696"/>
                  <a:gd name="T35" fmla="*/ 15 h 78"/>
                  <a:gd name="T36" fmla="*/ 104 w 696"/>
                  <a:gd name="T37" fmla="*/ 23 h 78"/>
                  <a:gd name="T38" fmla="*/ 111 w 696"/>
                  <a:gd name="T39" fmla="*/ 23 h 78"/>
                  <a:gd name="T40" fmla="*/ 119 w 696"/>
                  <a:gd name="T41" fmla="*/ 23 h 78"/>
                  <a:gd name="T42" fmla="*/ 127 w 696"/>
                  <a:gd name="T43" fmla="*/ 23 h 78"/>
                  <a:gd name="T44" fmla="*/ 135 w 696"/>
                  <a:gd name="T45" fmla="*/ 31 h 78"/>
                  <a:gd name="T46" fmla="*/ 135 w 696"/>
                  <a:gd name="T47" fmla="*/ 23 h 78"/>
                  <a:gd name="T48" fmla="*/ 135 w 696"/>
                  <a:gd name="T49" fmla="*/ 31 h 78"/>
                  <a:gd name="T50" fmla="*/ 143 w 696"/>
                  <a:gd name="T51" fmla="*/ 31 h 78"/>
                  <a:gd name="T52" fmla="*/ 152 w 696"/>
                  <a:gd name="T53" fmla="*/ 31 h 78"/>
                  <a:gd name="T54" fmla="*/ 159 w 696"/>
                  <a:gd name="T55" fmla="*/ 31 h 78"/>
                  <a:gd name="T56" fmla="*/ 166 w 696"/>
                  <a:gd name="T57" fmla="*/ 31 h 78"/>
                  <a:gd name="T58" fmla="*/ 174 w 696"/>
                  <a:gd name="T59" fmla="*/ 31 h 78"/>
                  <a:gd name="T60" fmla="*/ 183 w 696"/>
                  <a:gd name="T61" fmla="*/ 31 h 78"/>
                  <a:gd name="T62" fmla="*/ 191 w 696"/>
                  <a:gd name="T63" fmla="*/ 31 h 78"/>
                  <a:gd name="T64" fmla="*/ 198 w 696"/>
                  <a:gd name="T65" fmla="*/ 31 h 78"/>
                  <a:gd name="T66" fmla="*/ 207 w 696"/>
                  <a:gd name="T67" fmla="*/ 31 h 78"/>
                  <a:gd name="T68" fmla="*/ 214 w 696"/>
                  <a:gd name="T69" fmla="*/ 39 h 78"/>
                  <a:gd name="T70" fmla="*/ 230 w 696"/>
                  <a:gd name="T71" fmla="*/ 39 h 78"/>
                  <a:gd name="T72" fmla="*/ 238 w 696"/>
                  <a:gd name="T73" fmla="*/ 39 h 78"/>
                  <a:gd name="T74" fmla="*/ 246 w 696"/>
                  <a:gd name="T75" fmla="*/ 39 h 78"/>
                  <a:gd name="T76" fmla="*/ 253 w 696"/>
                  <a:gd name="T77" fmla="*/ 39 h 78"/>
                  <a:gd name="T78" fmla="*/ 262 w 696"/>
                  <a:gd name="T79" fmla="*/ 39 h 78"/>
                  <a:gd name="T80" fmla="*/ 269 w 696"/>
                  <a:gd name="T81" fmla="*/ 39 h 78"/>
                  <a:gd name="T82" fmla="*/ 277 w 696"/>
                  <a:gd name="T83" fmla="*/ 39 h 78"/>
                  <a:gd name="T84" fmla="*/ 285 w 696"/>
                  <a:gd name="T85" fmla="*/ 39 h 78"/>
                  <a:gd name="T86" fmla="*/ 293 w 696"/>
                  <a:gd name="T87" fmla="*/ 39 h 78"/>
                  <a:gd name="T88" fmla="*/ 301 w 696"/>
                  <a:gd name="T89" fmla="*/ 39 h 78"/>
                  <a:gd name="T90" fmla="*/ 309 w 696"/>
                  <a:gd name="T91" fmla="*/ 39 h 78"/>
                  <a:gd name="T92" fmla="*/ 317 w 696"/>
                  <a:gd name="T93" fmla="*/ 39 h 78"/>
                  <a:gd name="T94" fmla="*/ 325 w 696"/>
                  <a:gd name="T95" fmla="*/ 39 h 78"/>
                  <a:gd name="T96" fmla="*/ 332 w 696"/>
                  <a:gd name="T97" fmla="*/ 39 h 78"/>
                  <a:gd name="T98" fmla="*/ 340 w 696"/>
                  <a:gd name="T99" fmla="*/ 39 h 78"/>
                  <a:gd name="T100" fmla="*/ 348 w 696"/>
                  <a:gd name="T101" fmla="*/ 39 h 7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78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15"/>
                    </a:lnTo>
                    <a:lnTo>
                      <a:pt x="49" y="0"/>
                    </a:lnTo>
                    <a:lnTo>
                      <a:pt x="49" y="15"/>
                    </a:lnTo>
                    <a:lnTo>
                      <a:pt x="64" y="0"/>
                    </a:lnTo>
                    <a:lnTo>
                      <a:pt x="64" y="15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111" y="15"/>
                    </a:lnTo>
                    <a:lnTo>
                      <a:pt x="111" y="0"/>
                    </a:lnTo>
                    <a:lnTo>
                      <a:pt x="111" y="15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60" y="30"/>
                    </a:lnTo>
                    <a:lnTo>
                      <a:pt x="174" y="30"/>
                    </a:lnTo>
                    <a:lnTo>
                      <a:pt x="192" y="30"/>
                    </a:lnTo>
                    <a:lnTo>
                      <a:pt x="207" y="46"/>
                    </a:lnTo>
                    <a:lnTo>
                      <a:pt x="221" y="46"/>
                    </a:lnTo>
                    <a:lnTo>
                      <a:pt x="238" y="46"/>
                    </a:lnTo>
                    <a:lnTo>
                      <a:pt x="254" y="46"/>
                    </a:lnTo>
                    <a:lnTo>
                      <a:pt x="270" y="62"/>
                    </a:lnTo>
                    <a:lnTo>
                      <a:pt x="270" y="46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303" y="62"/>
                    </a:lnTo>
                    <a:lnTo>
                      <a:pt x="317" y="62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5" y="62"/>
                    </a:lnTo>
                    <a:lnTo>
                      <a:pt x="381" y="62"/>
                    </a:lnTo>
                    <a:lnTo>
                      <a:pt x="395" y="62"/>
                    </a:lnTo>
                    <a:lnTo>
                      <a:pt x="413" y="62"/>
                    </a:lnTo>
                    <a:lnTo>
                      <a:pt x="428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4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4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8" name="Freeform 211">
                <a:extLst>
                  <a:ext uri="{FF2B5EF4-FFF2-40B4-BE49-F238E27FC236}">
                    <a16:creationId xmlns:a16="http://schemas.microsoft.com/office/drawing/2014/main" id="{53D33418-5D58-4066-84A0-962D0AD194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702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8 h 94"/>
                  <a:gd name="T12" fmla="*/ 47 w 678"/>
                  <a:gd name="T13" fmla="*/ 16 h 94"/>
                  <a:gd name="T14" fmla="*/ 56 w 678"/>
                  <a:gd name="T15" fmla="*/ 24 h 94"/>
                  <a:gd name="T16" fmla="*/ 56 w 678"/>
                  <a:gd name="T17" fmla="*/ 16 h 94"/>
                  <a:gd name="T18" fmla="*/ 71 w 678"/>
                  <a:gd name="T19" fmla="*/ 24 h 94"/>
                  <a:gd name="T20" fmla="*/ 79 w 678"/>
                  <a:gd name="T21" fmla="*/ 32 h 94"/>
                  <a:gd name="T22" fmla="*/ 79 w 678"/>
                  <a:gd name="T23" fmla="*/ 24 h 94"/>
                  <a:gd name="T24" fmla="*/ 95 w 678"/>
                  <a:gd name="T25" fmla="*/ 32 h 94"/>
                  <a:gd name="T26" fmla="*/ 103 w 678"/>
                  <a:gd name="T27" fmla="*/ 32 h 94"/>
                  <a:gd name="T28" fmla="*/ 111 w 678"/>
                  <a:gd name="T29" fmla="*/ 32 h 94"/>
                  <a:gd name="T30" fmla="*/ 118 w 678"/>
                  <a:gd name="T31" fmla="*/ 32 h 94"/>
                  <a:gd name="T32" fmla="*/ 126 w 678"/>
                  <a:gd name="T33" fmla="*/ 32 h 94"/>
                  <a:gd name="T34" fmla="*/ 134 w 678"/>
                  <a:gd name="T35" fmla="*/ 32 h 94"/>
                  <a:gd name="T36" fmla="*/ 143 w 678"/>
                  <a:gd name="T37" fmla="*/ 40 h 94"/>
                  <a:gd name="T38" fmla="*/ 143 w 678"/>
                  <a:gd name="T39" fmla="*/ 32 h 94"/>
                  <a:gd name="T40" fmla="*/ 143 w 678"/>
                  <a:gd name="T41" fmla="*/ 40 h 94"/>
                  <a:gd name="T42" fmla="*/ 158 w 678"/>
                  <a:gd name="T43" fmla="*/ 40 h 94"/>
                  <a:gd name="T44" fmla="*/ 166 w 678"/>
                  <a:gd name="T45" fmla="*/ 40 h 94"/>
                  <a:gd name="T46" fmla="*/ 174 w 678"/>
                  <a:gd name="T47" fmla="*/ 40 h 94"/>
                  <a:gd name="T48" fmla="*/ 182 w 678"/>
                  <a:gd name="T49" fmla="*/ 40 h 94"/>
                  <a:gd name="T50" fmla="*/ 190 w 678"/>
                  <a:gd name="T51" fmla="*/ 40 h 94"/>
                  <a:gd name="T52" fmla="*/ 198 w 678"/>
                  <a:gd name="T53" fmla="*/ 40 h 94"/>
                  <a:gd name="T54" fmla="*/ 205 w 678"/>
                  <a:gd name="T55" fmla="*/ 40 h 94"/>
                  <a:gd name="T56" fmla="*/ 213 w 678"/>
                  <a:gd name="T57" fmla="*/ 40 h 94"/>
                  <a:gd name="T58" fmla="*/ 221 w 678"/>
                  <a:gd name="T59" fmla="*/ 40 h 94"/>
                  <a:gd name="T60" fmla="*/ 229 w 678"/>
                  <a:gd name="T61" fmla="*/ 40 h 94"/>
                  <a:gd name="T62" fmla="*/ 237 w 678"/>
                  <a:gd name="T63" fmla="*/ 40 h 94"/>
                  <a:gd name="T64" fmla="*/ 245 w 678"/>
                  <a:gd name="T65" fmla="*/ 40 h 94"/>
                  <a:gd name="T66" fmla="*/ 253 w 678"/>
                  <a:gd name="T67" fmla="*/ 40 h 94"/>
                  <a:gd name="T68" fmla="*/ 261 w 678"/>
                  <a:gd name="T69" fmla="*/ 40 h 94"/>
                  <a:gd name="T70" fmla="*/ 269 w 678"/>
                  <a:gd name="T71" fmla="*/ 40 h 94"/>
                  <a:gd name="T72" fmla="*/ 269 w 678"/>
                  <a:gd name="T73" fmla="*/ 47 h 94"/>
                  <a:gd name="T74" fmla="*/ 277 w 678"/>
                  <a:gd name="T75" fmla="*/ 40 h 94"/>
                  <a:gd name="T76" fmla="*/ 277 w 678"/>
                  <a:gd name="T77" fmla="*/ 47 h 94"/>
                  <a:gd name="T78" fmla="*/ 292 w 678"/>
                  <a:gd name="T79" fmla="*/ 47 h 94"/>
                  <a:gd name="T80" fmla="*/ 284 w 678"/>
                  <a:gd name="T81" fmla="*/ 47 h 94"/>
                  <a:gd name="T82" fmla="*/ 292 w 678"/>
                  <a:gd name="T83" fmla="*/ 47 h 94"/>
                  <a:gd name="T84" fmla="*/ 300 w 678"/>
                  <a:gd name="T85" fmla="*/ 47 h 94"/>
                  <a:gd name="T86" fmla="*/ 308 w 678"/>
                  <a:gd name="T87" fmla="*/ 47 h 94"/>
                  <a:gd name="T88" fmla="*/ 316 w 678"/>
                  <a:gd name="T89" fmla="*/ 47 h 94"/>
                  <a:gd name="T90" fmla="*/ 324 w 678"/>
                  <a:gd name="T91" fmla="*/ 47 h 94"/>
                  <a:gd name="T92" fmla="*/ 332 w 678"/>
                  <a:gd name="T93" fmla="*/ 47 h 94"/>
                  <a:gd name="T94" fmla="*/ 339 w 678"/>
                  <a:gd name="T95" fmla="*/ 47 h 9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111" y="47"/>
                    </a:lnTo>
                    <a:lnTo>
                      <a:pt x="111" y="31"/>
                    </a:lnTo>
                    <a:lnTo>
                      <a:pt x="142" y="47"/>
                    </a:lnTo>
                    <a:lnTo>
                      <a:pt x="158" y="63"/>
                    </a:lnTo>
                    <a:lnTo>
                      <a:pt x="158" y="47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79"/>
                    </a:lnTo>
                    <a:lnTo>
                      <a:pt x="285" y="63"/>
                    </a:lnTo>
                    <a:lnTo>
                      <a:pt x="285" y="79"/>
                    </a:lnTo>
                    <a:lnTo>
                      <a:pt x="316" y="79"/>
                    </a:lnTo>
                    <a:lnTo>
                      <a:pt x="332" y="79"/>
                    </a:lnTo>
                    <a:lnTo>
                      <a:pt x="347" y="79"/>
                    </a:lnTo>
                    <a:lnTo>
                      <a:pt x="363" y="79"/>
                    </a:lnTo>
                    <a:lnTo>
                      <a:pt x="379" y="79"/>
                    </a:lnTo>
                    <a:lnTo>
                      <a:pt x="395" y="79"/>
                    </a:lnTo>
                    <a:lnTo>
                      <a:pt x="410" y="79"/>
                    </a:lnTo>
                    <a:lnTo>
                      <a:pt x="426" y="79"/>
                    </a:lnTo>
                    <a:lnTo>
                      <a:pt x="442" y="79"/>
                    </a:lnTo>
                    <a:lnTo>
                      <a:pt x="457" y="79"/>
                    </a:lnTo>
                    <a:lnTo>
                      <a:pt x="473" y="79"/>
                    </a:lnTo>
                    <a:lnTo>
                      <a:pt x="490" y="79"/>
                    </a:lnTo>
                    <a:lnTo>
                      <a:pt x="506" y="79"/>
                    </a:lnTo>
                    <a:lnTo>
                      <a:pt x="521" y="79"/>
                    </a:lnTo>
                    <a:lnTo>
                      <a:pt x="537" y="79"/>
                    </a:lnTo>
                    <a:lnTo>
                      <a:pt x="537" y="94"/>
                    </a:lnTo>
                    <a:lnTo>
                      <a:pt x="553" y="79"/>
                    </a:lnTo>
                    <a:lnTo>
                      <a:pt x="553" y="94"/>
                    </a:lnTo>
                    <a:lnTo>
                      <a:pt x="584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94"/>
                    </a:lnTo>
                    <a:lnTo>
                      <a:pt x="616" y="94"/>
                    </a:lnTo>
                    <a:lnTo>
                      <a:pt x="631" y="94"/>
                    </a:lnTo>
                    <a:lnTo>
                      <a:pt x="647" y="94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9" name="Freeform 212">
                <a:extLst>
                  <a:ext uri="{FF2B5EF4-FFF2-40B4-BE49-F238E27FC236}">
                    <a16:creationId xmlns:a16="http://schemas.microsoft.com/office/drawing/2014/main" id="{E4AE8417-733F-4EBD-BF8D-95BDBF2B95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81"/>
                <a:ext cx="339" cy="56"/>
              </a:xfrm>
              <a:custGeom>
                <a:avLst/>
                <a:gdLst>
                  <a:gd name="T0" fmla="*/ 0 w 680"/>
                  <a:gd name="T1" fmla="*/ 56 h 111"/>
                  <a:gd name="T2" fmla="*/ 8 w 680"/>
                  <a:gd name="T3" fmla="*/ 56 h 111"/>
                  <a:gd name="T4" fmla="*/ 16 w 680"/>
                  <a:gd name="T5" fmla="*/ 56 h 111"/>
                  <a:gd name="T6" fmla="*/ 23 w 680"/>
                  <a:gd name="T7" fmla="*/ 48 h 111"/>
                  <a:gd name="T8" fmla="*/ 23 w 680"/>
                  <a:gd name="T9" fmla="*/ 56 h 111"/>
                  <a:gd name="T10" fmla="*/ 32 w 680"/>
                  <a:gd name="T11" fmla="*/ 48 h 111"/>
                  <a:gd name="T12" fmla="*/ 32 w 680"/>
                  <a:gd name="T13" fmla="*/ 56 h 111"/>
                  <a:gd name="T14" fmla="*/ 32 w 680"/>
                  <a:gd name="T15" fmla="*/ 48 h 111"/>
                  <a:gd name="T16" fmla="*/ 48 w 680"/>
                  <a:gd name="T17" fmla="*/ 48 h 111"/>
                  <a:gd name="T18" fmla="*/ 48 w 680"/>
                  <a:gd name="T19" fmla="*/ 40 h 111"/>
                  <a:gd name="T20" fmla="*/ 55 w 680"/>
                  <a:gd name="T21" fmla="*/ 32 h 111"/>
                  <a:gd name="T22" fmla="*/ 63 w 680"/>
                  <a:gd name="T23" fmla="*/ 32 h 111"/>
                  <a:gd name="T24" fmla="*/ 71 w 680"/>
                  <a:gd name="T25" fmla="*/ 25 h 111"/>
                  <a:gd name="T26" fmla="*/ 79 w 680"/>
                  <a:gd name="T27" fmla="*/ 25 h 111"/>
                  <a:gd name="T28" fmla="*/ 87 w 680"/>
                  <a:gd name="T29" fmla="*/ 17 h 111"/>
                  <a:gd name="T30" fmla="*/ 87 w 680"/>
                  <a:gd name="T31" fmla="*/ 25 h 111"/>
                  <a:gd name="T32" fmla="*/ 87 w 680"/>
                  <a:gd name="T33" fmla="*/ 17 h 111"/>
                  <a:gd name="T34" fmla="*/ 95 w 680"/>
                  <a:gd name="T35" fmla="*/ 17 h 111"/>
                  <a:gd name="T36" fmla="*/ 103 w 680"/>
                  <a:gd name="T37" fmla="*/ 17 h 111"/>
                  <a:gd name="T38" fmla="*/ 110 w 680"/>
                  <a:gd name="T39" fmla="*/ 17 h 111"/>
                  <a:gd name="T40" fmla="*/ 119 w 680"/>
                  <a:gd name="T41" fmla="*/ 17 h 111"/>
                  <a:gd name="T42" fmla="*/ 127 w 680"/>
                  <a:gd name="T43" fmla="*/ 17 h 111"/>
                  <a:gd name="T44" fmla="*/ 134 w 680"/>
                  <a:gd name="T45" fmla="*/ 9 h 111"/>
                  <a:gd name="T46" fmla="*/ 142 w 680"/>
                  <a:gd name="T47" fmla="*/ 9 h 111"/>
                  <a:gd name="T48" fmla="*/ 150 w 680"/>
                  <a:gd name="T49" fmla="*/ 9 h 111"/>
                  <a:gd name="T50" fmla="*/ 158 w 680"/>
                  <a:gd name="T51" fmla="*/ 9 h 111"/>
                  <a:gd name="T52" fmla="*/ 166 w 680"/>
                  <a:gd name="T53" fmla="*/ 9 h 111"/>
                  <a:gd name="T54" fmla="*/ 173 w 680"/>
                  <a:gd name="T55" fmla="*/ 9 h 111"/>
                  <a:gd name="T56" fmla="*/ 181 w 680"/>
                  <a:gd name="T57" fmla="*/ 9 h 111"/>
                  <a:gd name="T58" fmla="*/ 189 w 680"/>
                  <a:gd name="T59" fmla="*/ 9 h 111"/>
                  <a:gd name="T60" fmla="*/ 197 w 680"/>
                  <a:gd name="T61" fmla="*/ 9 h 111"/>
                  <a:gd name="T62" fmla="*/ 205 w 680"/>
                  <a:gd name="T63" fmla="*/ 0 h 111"/>
                  <a:gd name="T64" fmla="*/ 221 w 680"/>
                  <a:gd name="T65" fmla="*/ 0 h 111"/>
                  <a:gd name="T66" fmla="*/ 229 w 680"/>
                  <a:gd name="T67" fmla="*/ 0 h 111"/>
                  <a:gd name="T68" fmla="*/ 237 w 680"/>
                  <a:gd name="T69" fmla="*/ 0 h 111"/>
                  <a:gd name="T70" fmla="*/ 244 w 680"/>
                  <a:gd name="T71" fmla="*/ 0 h 111"/>
                  <a:gd name="T72" fmla="*/ 252 w 680"/>
                  <a:gd name="T73" fmla="*/ 0 h 111"/>
                  <a:gd name="T74" fmla="*/ 260 w 680"/>
                  <a:gd name="T75" fmla="*/ 0 h 111"/>
                  <a:gd name="T76" fmla="*/ 268 w 680"/>
                  <a:gd name="T77" fmla="*/ 0 h 111"/>
                  <a:gd name="T78" fmla="*/ 276 w 680"/>
                  <a:gd name="T79" fmla="*/ 0 h 111"/>
                  <a:gd name="T80" fmla="*/ 284 w 680"/>
                  <a:gd name="T81" fmla="*/ 0 h 111"/>
                  <a:gd name="T82" fmla="*/ 292 w 680"/>
                  <a:gd name="T83" fmla="*/ 0 h 111"/>
                  <a:gd name="T84" fmla="*/ 299 w 680"/>
                  <a:gd name="T85" fmla="*/ 0 h 111"/>
                  <a:gd name="T86" fmla="*/ 308 w 680"/>
                  <a:gd name="T87" fmla="*/ 0 h 111"/>
                  <a:gd name="T88" fmla="*/ 316 w 680"/>
                  <a:gd name="T89" fmla="*/ 0 h 111"/>
                  <a:gd name="T90" fmla="*/ 324 w 680"/>
                  <a:gd name="T91" fmla="*/ 0 h 111"/>
                  <a:gd name="T92" fmla="*/ 331 w 680"/>
                  <a:gd name="T93" fmla="*/ 0 h 111"/>
                  <a:gd name="T94" fmla="*/ 339 w 680"/>
                  <a:gd name="T95" fmla="*/ 0 h 11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3" y="111"/>
                    </a:lnTo>
                    <a:lnTo>
                      <a:pt x="47" y="96"/>
                    </a:lnTo>
                    <a:lnTo>
                      <a:pt x="47" y="111"/>
                    </a:lnTo>
                    <a:lnTo>
                      <a:pt x="64" y="96"/>
                    </a:lnTo>
                    <a:lnTo>
                      <a:pt x="64" y="111"/>
                    </a:lnTo>
                    <a:lnTo>
                      <a:pt x="64" y="96"/>
                    </a:lnTo>
                    <a:lnTo>
                      <a:pt x="96" y="96"/>
                    </a:lnTo>
                    <a:lnTo>
                      <a:pt x="96" y="80"/>
                    </a:lnTo>
                    <a:lnTo>
                      <a:pt x="111" y="64"/>
                    </a:lnTo>
                    <a:lnTo>
                      <a:pt x="127" y="64"/>
                    </a:lnTo>
                    <a:lnTo>
                      <a:pt x="143" y="49"/>
                    </a:lnTo>
                    <a:lnTo>
                      <a:pt x="158" y="49"/>
                    </a:lnTo>
                    <a:lnTo>
                      <a:pt x="174" y="33"/>
                    </a:lnTo>
                    <a:lnTo>
                      <a:pt x="174" y="49"/>
                    </a:lnTo>
                    <a:lnTo>
                      <a:pt x="174" y="33"/>
                    </a:lnTo>
                    <a:lnTo>
                      <a:pt x="190" y="33"/>
                    </a:lnTo>
                    <a:lnTo>
                      <a:pt x="207" y="33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0" name="Freeform 213">
                <a:extLst>
                  <a:ext uri="{FF2B5EF4-FFF2-40B4-BE49-F238E27FC236}">
                    <a16:creationId xmlns:a16="http://schemas.microsoft.com/office/drawing/2014/main" id="{1B96CDFB-8AA8-4DB5-B94F-3D7E0A5A2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21"/>
                <a:ext cx="340" cy="55"/>
              </a:xfrm>
              <a:custGeom>
                <a:avLst/>
                <a:gdLst>
                  <a:gd name="T0" fmla="*/ 0 w 680"/>
                  <a:gd name="T1" fmla="*/ 55 h 111"/>
                  <a:gd name="T2" fmla="*/ 8 w 680"/>
                  <a:gd name="T3" fmla="*/ 55 h 111"/>
                  <a:gd name="T4" fmla="*/ 16 w 680"/>
                  <a:gd name="T5" fmla="*/ 55 h 111"/>
                  <a:gd name="T6" fmla="*/ 24 w 680"/>
                  <a:gd name="T7" fmla="*/ 55 h 111"/>
                  <a:gd name="T8" fmla="*/ 32 w 680"/>
                  <a:gd name="T9" fmla="*/ 55 h 111"/>
                  <a:gd name="T10" fmla="*/ 39 w 680"/>
                  <a:gd name="T11" fmla="*/ 47 h 111"/>
                  <a:gd name="T12" fmla="*/ 39 w 680"/>
                  <a:gd name="T13" fmla="*/ 55 h 111"/>
                  <a:gd name="T14" fmla="*/ 39 w 680"/>
                  <a:gd name="T15" fmla="*/ 47 h 111"/>
                  <a:gd name="T16" fmla="*/ 47 w 680"/>
                  <a:gd name="T17" fmla="*/ 47 h 111"/>
                  <a:gd name="T18" fmla="*/ 56 w 680"/>
                  <a:gd name="T19" fmla="*/ 31 h 111"/>
                  <a:gd name="T20" fmla="*/ 64 w 680"/>
                  <a:gd name="T21" fmla="*/ 31 h 111"/>
                  <a:gd name="T22" fmla="*/ 71 w 680"/>
                  <a:gd name="T23" fmla="*/ 23 h 111"/>
                  <a:gd name="T24" fmla="*/ 79 w 680"/>
                  <a:gd name="T25" fmla="*/ 23 h 111"/>
                  <a:gd name="T26" fmla="*/ 87 w 680"/>
                  <a:gd name="T27" fmla="*/ 23 h 111"/>
                  <a:gd name="T28" fmla="*/ 95 w 680"/>
                  <a:gd name="T29" fmla="*/ 15 h 111"/>
                  <a:gd name="T30" fmla="*/ 95 w 680"/>
                  <a:gd name="T31" fmla="*/ 23 h 111"/>
                  <a:gd name="T32" fmla="*/ 95 w 680"/>
                  <a:gd name="T33" fmla="*/ 15 h 111"/>
                  <a:gd name="T34" fmla="*/ 111 w 680"/>
                  <a:gd name="T35" fmla="*/ 15 h 111"/>
                  <a:gd name="T36" fmla="*/ 119 w 680"/>
                  <a:gd name="T37" fmla="*/ 15 h 111"/>
                  <a:gd name="T38" fmla="*/ 126 w 680"/>
                  <a:gd name="T39" fmla="*/ 15 h 111"/>
                  <a:gd name="T40" fmla="*/ 134 w 680"/>
                  <a:gd name="T41" fmla="*/ 15 h 111"/>
                  <a:gd name="T42" fmla="*/ 143 w 680"/>
                  <a:gd name="T43" fmla="*/ 8 h 111"/>
                  <a:gd name="T44" fmla="*/ 143 w 680"/>
                  <a:gd name="T45" fmla="*/ 15 h 111"/>
                  <a:gd name="T46" fmla="*/ 158 w 680"/>
                  <a:gd name="T47" fmla="*/ 8 h 111"/>
                  <a:gd name="T48" fmla="*/ 166 w 680"/>
                  <a:gd name="T49" fmla="*/ 8 h 111"/>
                  <a:gd name="T50" fmla="*/ 174 w 680"/>
                  <a:gd name="T51" fmla="*/ 8 h 111"/>
                  <a:gd name="T52" fmla="*/ 182 w 680"/>
                  <a:gd name="T53" fmla="*/ 8 h 111"/>
                  <a:gd name="T54" fmla="*/ 190 w 680"/>
                  <a:gd name="T55" fmla="*/ 8 h 111"/>
                  <a:gd name="T56" fmla="*/ 198 w 680"/>
                  <a:gd name="T57" fmla="*/ 8 h 111"/>
                  <a:gd name="T58" fmla="*/ 205 w 680"/>
                  <a:gd name="T59" fmla="*/ 8 h 111"/>
                  <a:gd name="T60" fmla="*/ 213 w 680"/>
                  <a:gd name="T61" fmla="*/ 8 h 111"/>
                  <a:gd name="T62" fmla="*/ 221 w 680"/>
                  <a:gd name="T63" fmla="*/ 8 h 111"/>
                  <a:gd name="T64" fmla="*/ 230 w 680"/>
                  <a:gd name="T65" fmla="*/ 8 h 111"/>
                  <a:gd name="T66" fmla="*/ 237 w 680"/>
                  <a:gd name="T67" fmla="*/ 8 h 111"/>
                  <a:gd name="T68" fmla="*/ 245 w 680"/>
                  <a:gd name="T69" fmla="*/ 0 h 111"/>
                  <a:gd name="T70" fmla="*/ 245 w 680"/>
                  <a:gd name="T71" fmla="*/ 8 h 111"/>
                  <a:gd name="T72" fmla="*/ 253 w 680"/>
                  <a:gd name="T73" fmla="*/ 0 h 111"/>
                  <a:gd name="T74" fmla="*/ 253 w 680"/>
                  <a:gd name="T75" fmla="*/ 8 h 111"/>
                  <a:gd name="T76" fmla="*/ 260 w 680"/>
                  <a:gd name="T77" fmla="*/ 0 h 111"/>
                  <a:gd name="T78" fmla="*/ 260 w 680"/>
                  <a:gd name="T79" fmla="*/ 8 h 111"/>
                  <a:gd name="T80" fmla="*/ 260 w 680"/>
                  <a:gd name="T81" fmla="*/ 0 h 111"/>
                  <a:gd name="T82" fmla="*/ 269 w 680"/>
                  <a:gd name="T83" fmla="*/ 0 h 111"/>
                  <a:gd name="T84" fmla="*/ 277 w 680"/>
                  <a:gd name="T85" fmla="*/ 0 h 111"/>
                  <a:gd name="T86" fmla="*/ 285 w 680"/>
                  <a:gd name="T87" fmla="*/ 0 h 111"/>
                  <a:gd name="T88" fmla="*/ 292 w 680"/>
                  <a:gd name="T89" fmla="*/ 0 h 111"/>
                  <a:gd name="T90" fmla="*/ 300 w 680"/>
                  <a:gd name="T91" fmla="*/ 0 h 111"/>
                  <a:gd name="T92" fmla="*/ 308 w 680"/>
                  <a:gd name="T93" fmla="*/ 0 h 111"/>
                  <a:gd name="T94" fmla="*/ 316 w 680"/>
                  <a:gd name="T95" fmla="*/ 0 h 111"/>
                  <a:gd name="T96" fmla="*/ 324 w 680"/>
                  <a:gd name="T97" fmla="*/ 0 h 111"/>
                  <a:gd name="T98" fmla="*/ 332 w 680"/>
                  <a:gd name="T99" fmla="*/ 0 h 111"/>
                  <a:gd name="T100" fmla="*/ 340 w 680"/>
                  <a:gd name="T101" fmla="*/ 0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1" y="111"/>
                    </a:lnTo>
                    <a:lnTo>
                      <a:pt x="47" y="111"/>
                    </a:lnTo>
                    <a:lnTo>
                      <a:pt x="63" y="111"/>
                    </a:lnTo>
                    <a:lnTo>
                      <a:pt x="78" y="94"/>
                    </a:lnTo>
                    <a:lnTo>
                      <a:pt x="78" y="111"/>
                    </a:lnTo>
                    <a:lnTo>
                      <a:pt x="78" y="94"/>
                    </a:lnTo>
                    <a:lnTo>
                      <a:pt x="94" y="94"/>
                    </a:lnTo>
                    <a:lnTo>
                      <a:pt x="111" y="63"/>
                    </a:lnTo>
                    <a:lnTo>
                      <a:pt x="127" y="63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31"/>
                    </a:lnTo>
                    <a:lnTo>
                      <a:pt x="189" y="47"/>
                    </a:lnTo>
                    <a:lnTo>
                      <a:pt x="189" y="31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16"/>
                    </a:lnTo>
                    <a:lnTo>
                      <a:pt x="285" y="31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0"/>
                    </a:lnTo>
                    <a:lnTo>
                      <a:pt x="489" y="16"/>
                    </a:lnTo>
                    <a:lnTo>
                      <a:pt x="506" y="0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20" y="16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1" name="Freeform 214">
                <a:extLst>
                  <a:ext uri="{FF2B5EF4-FFF2-40B4-BE49-F238E27FC236}">
                    <a16:creationId xmlns:a16="http://schemas.microsoft.com/office/drawing/2014/main" id="{99AFAA4E-1834-4ECB-AB29-B3A50FE35E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8"/>
              </a:xfrm>
              <a:custGeom>
                <a:avLst/>
                <a:gdLst>
                  <a:gd name="T0" fmla="*/ 0 w 696"/>
                  <a:gd name="T1" fmla="*/ 0 h 16"/>
                  <a:gd name="T2" fmla="*/ 8 w 696"/>
                  <a:gd name="T3" fmla="*/ 0 h 16"/>
                  <a:gd name="T4" fmla="*/ 17 w 696"/>
                  <a:gd name="T5" fmla="*/ 0 h 16"/>
                  <a:gd name="T6" fmla="*/ 25 w 696"/>
                  <a:gd name="T7" fmla="*/ 0 h 16"/>
                  <a:gd name="T8" fmla="*/ 32 w 696"/>
                  <a:gd name="T9" fmla="*/ 0 h 16"/>
                  <a:gd name="T10" fmla="*/ 40 w 696"/>
                  <a:gd name="T11" fmla="*/ 0 h 16"/>
                  <a:gd name="T12" fmla="*/ 48 w 696"/>
                  <a:gd name="T13" fmla="*/ 0 h 16"/>
                  <a:gd name="T14" fmla="*/ 56 w 696"/>
                  <a:gd name="T15" fmla="*/ 0 h 16"/>
                  <a:gd name="T16" fmla="*/ 64 w 696"/>
                  <a:gd name="T17" fmla="*/ 8 h 16"/>
                  <a:gd name="T18" fmla="*/ 64 w 696"/>
                  <a:gd name="T19" fmla="*/ 0 h 16"/>
                  <a:gd name="T20" fmla="*/ 64 w 696"/>
                  <a:gd name="T21" fmla="*/ 8 h 16"/>
                  <a:gd name="T22" fmla="*/ 72 w 696"/>
                  <a:gd name="T23" fmla="*/ 8 h 16"/>
                  <a:gd name="T24" fmla="*/ 80 w 696"/>
                  <a:gd name="T25" fmla="*/ 8 h 16"/>
                  <a:gd name="T26" fmla="*/ 87 w 696"/>
                  <a:gd name="T27" fmla="*/ 8 h 16"/>
                  <a:gd name="T28" fmla="*/ 95 w 696"/>
                  <a:gd name="T29" fmla="*/ 8 h 16"/>
                  <a:gd name="T30" fmla="*/ 104 w 696"/>
                  <a:gd name="T31" fmla="*/ 8 h 16"/>
                  <a:gd name="T32" fmla="*/ 111 w 696"/>
                  <a:gd name="T33" fmla="*/ 8 h 16"/>
                  <a:gd name="T34" fmla="*/ 119 w 696"/>
                  <a:gd name="T35" fmla="*/ 8 h 16"/>
                  <a:gd name="T36" fmla="*/ 127 w 696"/>
                  <a:gd name="T37" fmla="*/ 8 h 16"/>
                  <a:gd name="T38" fmla="*/ 135 w 696"/>
                  <a:gd name="T39" fmla="*/ 8 h 16"/>
                  <a:gd name="T40" fmla="*/ 143 w 696"/>
                  <a:gd name="T41" fmla="*/ 8 h 16"/>
                  <a:gd name="T42" fmla="*/ 151 w 696"/>
                  <a:gd name="T43" fmla="*/ 8 h 16"/>
                  <a:gd name="T44" fmla="*/ 159 w 696"/>
                  <a:gd name="T45" fmla="*/ 8 h 16"/>
                  <a:gd name="T46" fmla="*/ 166 w 696"/>
                  <a:gd name="T47" fmla="*/ 8 h 16"/>
                  <a:gd name="T48" fmla="*/ 174 w 696"/>
                  <a:gd name="T49" fmla="*/ 8 h 16"/>
                  <a:gd name="T50" fmla="*/ 182 w 696"/>
                  <a:gd name="T51" fmla="*/ 8 h 16"/>
                  <a:gd name="T52" fmla="*/ 191 w 696"/>
                  <a:gd name="T53" fmla="*/ 8 h 16"/>
                  <a:gd name="T54" fmla="*/ 198 w 696"/>
                  <a:gd name="T55" fmla="*/ 0 h 16"/>
                  <a:gd name="T56" fmla="*/ 198 w 696"/>
                  <a:gd name="T57" fmla="*/ 8 h 16"/>
                  <a:gd name="T58" fmla="*/ 198 w 696"/>
                  <a:gd name="T59" fmla="*/ 0 h 16"/>
                  <a:gd name="T60" fmla="*/ 206 w 696"/>
                  <a:gd name="T61" fmla="*/ 8 h 16"/>
                  <a:gd name="T62" fmla="*/ 206 w 696"/>
                  <a:gd name="T63" fmla="*/ 0 h 16"/>
                  <a:gd name="T64" fmla="*/ 214 w 696"/>
                  <a:gd name="T65" fmla="*/ 8 h 16"/>
                  <a:gd name="T66" fmla="*/ 214 w 696"/>
                  <a:gd name="T67" fmla="*/ 0 h 16"/>
                  <a:gd name="T68" fmla="*/ 230 w 696"/>
                  <a:gd name="T69" fmla="*/ 0 h 16"/>
                  <a:gd name="T70" fmla="*/ 238 w 696"/>
                  <a:gd name="T71" fmla="*/ 0 h 16"/>
                  <a:gd name="T72" fmla="*/ 246 w 696"/>
                  <a:gd name="T73" fmla="*/ 0 h 16"/>
                  <a:gd name="T74" fmla="*/ 253 w 696"/>
                  <a:gd name="T75" fmla="*/ 0 h 16"/>
                  <a:gd name="T76" fmla="*/ 261 w 696"/>
                  <a:gd name="T77" fmla="*/ 0 h 16"/>
                  <a:gd name="T78" fmla="*/ 269 w 696"/>
                  <a:gd name="T79" fmla="*/ 0 h 16"/>
                  <a:gd name="T80" fmla="*/ 277 w 696"/>
                  <a:gd name="T81" fmla="*/ 0 h 16"/>
                  <a:gd name="T82" fmla="*/ 285 w 696"/>
                  <a:gd name="T83" fmla="*/ 0 h 16"/>
                  <a:gd name="T84" fmla="*/ 293 w 696"/>
                  <a:gd name="T85" fmla="*/ 0 h 16"/>
                  <a:gd name="T86" fmla="*/ 301 w 696"/>
                  <a:gd name="T87" fmla="*/ 0 h 16"/>
                  <a:gd name="T88" fmla="*/ 309 w 696"/>
                  <a:gd name="T89" fmla="*/ 0 h 16"/>
                  <a:gd name="T90" fmla="*/ 317 w 696"/>
                  <a:gd name="T91" fmla="*/ 0 h 16"/>
                  <a:gd name="T92" fmla="*/ 325 w 696"/>
                  <a:gd name="T93" fmla="*/ 0 h 16"/>
                  <a:gd name="T94" fmla="*/ 332 w 696"/>
                  <a:gd name="T95" fmla="*/ 0 h 16"/>
                  <a:gd name="T96" fmla="*/ 340 w 696"/>
                  <a:gd name="T97" fmla="*/ 0 h 16"/>
                  <a:gd name="T98" fmla="*/ 348 w 696"/>
                  <a:gd name="T99" fmla="*/ 0 h 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16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6"/>
                    </a:lnTo>
                    <a:lnTo>
                      <a:pt x="127" y="0"/>
                    </a:lnTo>
                    <a:lnTo>
                      <a:pt x="127" y="16"/>
                    </a:lnTo>
                    <a:lnTo>
                      <a:pt x="143" y="16"/>
                    </a:lnTo>
                    <a:lnTo>
                      <a:pt x="159" y="16"/>
                    </a:lnTo>
                    <a:lnTo>
                      <a:pt x="174" y="16"/>
                    </a:lnTo>
                    <a:lnTo>
                      <a:pt x="190" y="16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81" y="16"/>
                    </a:lnTo>
                    <a:lnTo>
                      <a:pt x="395" y="0"/>
                    </a:lnTo>
                    <a:lnTo>
                      <a:pt x="395" y="16"/>
                    </a:lnTo>
                    <a:lnTo>
                      <a:pt x="395" y="0"/>
                    </a:lnTo>
                    <a:lnTo>
                      <a:pt x="412" y="16"/>
                    </a:lnTo>
                    <a:lnTo>
                      <a:pt x="412" y="0"/>
                    </a:lnTo>
                    <a:lnTo>
                      <a:pt x="428" y="16"/>
                    </a:lnTo>
                    <a:lnTo>
                      <a:pt x="428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2" name="Freeform 215">
                <a:extLst>
                  <a:ext uri="{FF2B5EF4-FFF2-40B4-BE49-F238E27FC236}">
                    <a16:creationId xmlns:a16="http://schemas.microsoft.com/office/drawing/2014/main" id="{5F44B6BD-C082-47D5-88B4-E1F490FE7E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42"/>
                <a:ext cx="339" cy="16"/>
              </a:xfrm>
              <a:custGeom>
                <a:avLst/>
                <a:gdLst>
                  <a:gd name="T0" fmla="*/ 0 w 678"/>
                  <a:gd name="T1" fmla="*/ 9 h 31"/>
                  <a:gd name="T2" fmla="*/ 8 w 678"/>
                  <a:gd name="T3" fmla="*/ 9 h 31"/>
                  <a:gd name="T4" fmla="*/ 16 w 678"/>
                  <a:gd name="T5" fmla="*/ 9 h 31"/>
                  <a:gd name="T6" fmla="*/ 24 w 678"/>
                  <a:gd name="T7" fmla="*/ 9 h 31"/>
                  <a:gd name="T8" fmla="*/ 32 w 678"/>
                  <a:gd name="T9" fmla="*/ 9 h 31"/>
                  <a:gd name="T10" fmla="*/ 39 w 678"/>
                  <a:gd name="T11" fmla="*/ 0 h 31"/>
                  <a:gd name="T12" fmla="*/ 47 w 678"/>
                  <a:gd name="T13" fmla="*/ 9 h 31"/>
                  <a:gd name="T14" fmla="*/ 56 w 678"/>
                  <a:gd name="T15" fmla="*/ 9 h 31"/>
                  <a:gd name="T16" fmla="*/ 63 w 678"/>
                  <a:gd name="T17" fmla="*/ 16 h 31"/>
                  <a:gd name="T18" fmla="*/ 63 w 678"/>
                  <a:gd name="T19" fmla="*/ 9 h 31"/>
                  <a:gd name="T20" fmla="*/ 63 w 678"/>
                  <a:gd name="T21" fmla="*/ 16 h 31"/>
                  <a:gd name="T22" fmla="*/ 71 w 678"/>
                  <a:gd name="T23" fmla="*/ 16 h 31"/>
                  <a:gd name="T24" fmla="*/ 79 w 678"/>
                  <a:gd name="T25" fmla="*/ 16 h 31"/>
                  <a:gd name="T26" fmla="*/ 87 w 678"/>
                  <a:gd name="T27" fmla="*/ 16 h 31"/>
                  <a:gd name="T28" fmla="*/ 103 w 678"/>
                  <a:gd name="T29" fmla="*/ 16 h 31"/>
                  <a:gd name="T30" fmla="*/ 95 w 678"/>
                  <a:gd name="T31" fmla="*/ 16 h 31"/>
                  <a:gd name="T32" fmla="*/ 103 w 678"/>
                  <a:gd name="T33" fmla="*/ 9 h 31"/>
                  <a:gd name="T34" fmla="*/ 111 w 678"/>
                  <a:gd name="T35" fmla="*/ 9 h 31"/>
                  <a:gd name="T36" fmla="*/ 126 w 678"/>
                  <a:gd name="T37" fmla="*/ 9 h 31"/>
                  <a:gd name="T38" fmla="*/ 134 w 678"/>
                  <a:gd name="T39" fmla="*/ 9 h 31"/>
                  <a:gd name="T40" fmla="*/ 143 w 678"/>
                  <a:gd name="T41" fmla="*/ 9 h 31"/>
                  <a:gd name="T42" fmla="*/ 150 w 678"/>
                  <a:gd name="T43" fmla="*/ 9 h 31"/>
                  <a:gd name="T44" fmla="*/ 158 w 678"/>
                  <a:gd name="T45" fmla="*/ 9 h 31"/>
                  <a:gd name="T46" fmla="*/ 166 w 678"/>
                  <a:gd name="T47" fmla="*/ 9 h 31"/>
                  <a:gd name="T48" fmla="*/ 174 w 678"/>
                  <a:gd name="T49" fmla="*/ 9 h 31"/>
                  <a:gd name="T50" fmla="*/ 182 w 678"/>
                  <a:gd name="T51" fmla="*/ 9 h 31"/>
                  <a:gd name="T52" fmla="*/ 190 w 678"/>
                  <a:gd name="T53" fmla="*/ 9 h 31"/>
                  <a:gd name="T54" fmla="*/ 198 w 678"/>
                  <a:gd name="T55" fmla="*/ 9 h 31"/>
                  <a:gd name="T56" fmla="*/ 205 w 678"/>
                  <a:gd name="T57" fmla="*/ 9 h 31"/>
                  <a:gd name="T58" fmla="*/ 213 w 678"/>
                  <a:gd name="T59" fmla="*/ 9 h 31"/>
                  <a:gd name="T60" fmla="*/ 221 w 678"/>
                  <a:gd name="T61" fmla="*/ 9 h 31"/>
                  <a:gd name="T62" fmla="*/ 229 w 678"/>
                  <a:gd name="T63" fmla="*/ 9 h 31"/>
                  <a:gd name="T64" fmla="*/ 237 w 678"/>
                  <a:gd name="T65" fmla="*/ 9 h 31"/>
                  <a:gd name="T66" fmla="*/ 245 w 678"/>
                  <a:gd name="T67" fmla="*/ 9 h 31"/>
                  <a:gd name="T68" fmla="*/ 253 w 678"/>
                  <a:gd name="T69" fmla="*/ 9 h 31"/>
                  <a:gd name="T70" fmla="*/ 261 w 678"/>
                  <a:gd name="T71" fmla="*/ 9 h 31"/>
                  <a:gd name="T72" fmla="*/ 269 w 678"/>
                  <a:gd name="T73" fmla="*/ 9 h 31"/>
                  <a:gd name="T74" fmla="*/ 277 w 678"/>
                  <a:gd name="T75" fmla="*/ 9 h 31"/>
                  <a:gd name="T76" fmla="*/ 284 w 678"/>
                  <a:gd name="T77" fmla="*/ 9 h 31"/>
                  <a:gd name="T78" fmla="*/ 292 w 678"/>
                  <a:gd name="T79" fmla="*/ 9 h 31"/>
                  <a:gd name="T80" fmla="*/ 300 w 678"/>
                  <a:gd name="T81" fmla="*/ 9 h 31"/>
                  <a:gd name="T82" fmla="*/ 316 w 678"/>
                  <a:gd name="T83" fmla="*/ 9 h 31"/>
                  <a:gd name="T84" fmla="*/ 308 w 678"/>
                  <a:gd name="T85" fmla="*/ 9 h 31"/>
                  <a:gd name="T86" fmla="*/ 316 w 678"/>
                  <a:gd name="T87" fmla="*/ 0 h 31"/>
                  <a:gd name="T88" fmla="*/ 324 w 678"/>
                  <a:gd name="T89" fmla="*/ 9 h 31"/>
                  <a:gd name="T90" fmla="*/ 324 w 678"/>
                  <a:gd name="T91" fmla="*/ 0 h 31"/>
                  <a:gd name="T92" fmla="*/ 324 w 678"/>
                  <a:gd name="T93" fmla="*/ 9 h 31"/>
                  <a:gd name="T94" fmla="*/ 332 w 678"/>
                  <a:gd name="T95" fmla="*/ 0 h 31"/>
                  <a:gd name="T96" fmla="*/ 339 w 678"/>
                  <a:gd name="T97" fmla="*/ 0 h 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31">
                    <a:moveTo>
                      <a:pt x="0" y="17"/>
                    </a:moveTo>
                    <a:lnTo>
                      <a:pt x="15" y="17"/>
                    </a:lnTo>
                    <a:lnTo>
                      <a:pt x="31" y="17"/>
                    </a:lnTo>
                    <a:lnTo>
                      <a:pt x="47" y="17"/>
                    </a:lnTo>
                    <a:lnTo>
                      <a:pt x="64" y="17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11" y="17"/>
                    </a:lnTo>
                    <a:lnTo>
                      <a:pt x="125" y="31"/>
                    </a:lnTo>
                    <a:lnTo>
                      <a:pt x="125" y="17"/>
                    </a:lnTo>
                    <a:lnTo>
                      <a:pt x="125" y="31"/>
                    </a:lnTo>
                    <a:lnTo>
                      <a:pt x="142" y="31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205" y="31"/>
                    </a:lnTo>
                    <a:lnTo>
                      <a:pt x="189" y="31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52" y="17"/>
                    </a:lnTo>
                    <a:lnTo>
                      <a:pt x="268" y="17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8" y="17"/>
                    </a:lnTo>
                    <a:lnTo>
                      <a:pt x="584" y="17"/>
                    </a:lnTo>
                    <a:lnTo>
                      <a:pt x="600" y="17"/>
                    </a:lnTo>
                    <a:lnTo>
                      <a:pt x="631" y="17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47" y="17"/>
                    </a:lnTo>
                    <a:lnTo>
                      <a:pt x="647" y="0"/>
                    </a:lnTo>
                    <a:lnTo>
                      <a:pt x="647" y="17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3" name="Freeform 216">
                <a:extLst>
                  <a:ext uri="{FF2B5EF4-FFF2-40B4-BE49-F238E27FC236}">
                    <a16:creationId xmlns:a16="http://schemas.microsoft.com/office/drawing/2014/main" id="{2B11E678-131A-4DB6-9987-607ED3B04D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0 h 31"/>
                  <a:gd name="T2" fmla="*/ 9 w 682"/>
                  <a:gd name="T3" fmla="*/ 0 h 31"/>
                  <a:gd name="T4" fmla="*/ 16 w 682"/>
                  <a:gd name="T5" fmla="*/ 0 h 31"/>
                  <a:gd name="T6" fmla="*/ 24 w 682"/>
                  <a:gd name="T7" fmla="*/ 0 h 31"/>
                  <a:gd name="T8" fmla="*/ 32 w 682"/>
                  <a:gd name="T9" fmla="*/ 0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16 h 31"/>
                  <a:gd name="T20" fmla="*/ 79 w 682"/>
                  <a:gd name="T21" fmla="*/ 16 h 31"/>
                  <a:gd name="T22" fmla="*/ 87 w 682"/>
                  <a:gd name="T23" fmla="*/ 16 h 31"/>
                  <a:gd name="T24" fmla="*/ 95 w 682"/>
                  <a:gd name="T25" fmla="*/ 16 h 31"/>
                  <a:gd name="T26" fmla="*/ 103 w 682"/>
                  <a:gd name="T27" fmla="*/ 16 h 31"/>
                  <a:gd name="T28" fmla="*/ 111 w 682"/>
                  <a:gd name="T29" fmla="*/ 16 h 31"/>
                  <a:gd name="T30" fmla="*/ 119 w 682"/>
                  <a:gd name="T31" fmla="*/ 16 h 31"/>
                  <a:gd name="T32" fmla="*/ 127 w 682"/>
                  <a:gd name="T33" fmla="*/ 16 h 31"/>
                  <a:gd name="T34" fmla="*/ 134 w 682"/>
                  <a:gd name="T35" fmla="*/ 16 h 31"/>
                  <a:gd name="T36" fmla="*/ 142 w 682"/>
                  <a:gd name="T37" fmla="*/ 16 h 31"/>
                  <a:gd name="T38" fmla="*/ 150 w 682"/>
                  <a:gd name="T39" fmla="*/ 16 h 31"/>
                  <a:gd name="T40" fmla="*/ 158 w 682"/>
                  <a:gd name="T41" fmla="*/ 16 h 31"/>
                  <a:gd name="T42" fmla="*/ 166 w 682"/>
                  <a:gd name="T43" fmla="*/ 16 h 31"/>
                  <a:gd name="T44" fmla="*/ 174 w 682"/>
                  <a:gd name="T45" fmla="*/ 16 h 31"/>
                  <a:gd name="T46" fmla="*/ 182 w 682"/>
                  <a:gd name="T47" fmla="*/ 16 h 31"/>
                  <a:gd name="T48" fmla="*/ 189 w 682"/>
                  <a:gd name="T49" fmla="*/ 16 h 31"/>
                  <a:gd name="T50" fmla="*/ 197 w 682"/>
                  <a:gd name="T51" fmla="*/ 16 h 31"/>
                  <a:gd name="T52" fmla="*/ 205 w 682"/>
                  <a:gd name="T53" fmla="*/ 16 h 31"/>
                  <a:gd name="T54" fmla="*/ 213 w 682"/>
                  <a:gd name="T55" fmla="*/ 16 h 31"/>
                  <a:gd name="T56" fmla="*/ 221 w 682"/>
                  <a:gd name="T57" fmla="*/ 16 h 31"/>
                  <a:gd name="T58" fmla="*/ 229 w 682"/>
                  <a:gd name="T59" fmla="*/ 16 h 31"/>
                  <a:gd name="T60" fmla="*/ 237 w 682"/>
                  <a:gd name="T61" fmla="*/ 16 h 31"/>
                  <a:gd name="T62" fmla="*/ 244 w 682"/>
                  <a:gd name="T63" fmla="*/ 16 h 31"/>
                  <a:gd name="T64" fmla="*/ 252 w 682"/>
                  <a:gd name="T65" fmla="*/ 16 h 31"/>
                  <a:gd name="T66" fmla="*/ 260 w 682"/>
                  <a:gd name="T67" fmla="*/ 16 h 31"/>
                  <a:gd name="T68" fmla="*/ 269 w 682"/>
                  <a:gd name="T69" fmla="*/ 16 h 31"/>
                  <a:gd name="T70" fmla="*/ 276 w 682"/>
                  <a:gd name="T71" fmla="*/ 16 h 31"/>
                  <a:gd name="T72" fmla="*/ 285 w 682"/>
                  <a:gd name="T73" fmla="*/ 16 h 31"/>
                  <a:gd name="T74" fmla="*/ 292 w 682"/>
                  <a:gd name="T75" fmla="*/ 16 h 31"/>
                  <a:gd name="T76" fmla="*/ 299 w 682"/>
                  <a:gd name="T77" fmla="*/ 16 h 31"/>
                  <a:gd name="T78" fmla="*/ 308 w 682"/>
                  <a:gd name="T79" fmla="*/ 16 h 31"/>
                  <a:gd name="T80" fmla="*/ 316 w 682"/>
                  <a:gd name="T81" fmla="*/ 16 h 31"/>
                  <a:gd name="T82" fmla="*/ 324 w 682"/>
                  <a:gd name="T83" fmla="*/ 16 h 31"/>
                  <a:gd name="T84" fmla="*/ 331 w 682"/>
                  <a:gd name="T85" fmla="*/ 16 h 31"/>
                  <a:gd name="T86" fmla="*/ 340 w 682"/>
                  <a:gd name="T87" fmla="*/ 16 h 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31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31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191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50" y="31"/>
                    </a:lnTo>
                    <a:lnTo>
                      <a:pt x="365" y="31"/>
                    </a:lnTo>
                    <a:lnTo>
                      <a:pt x="379" y="31"/>
                    </a:lnTo>
                    <a:lnTo>
                      <a:pt x="396" y="31"/>
                    </a:lnTo>
                    <a:lnTo>
                      <a:pt x="412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60" y="31"/>
                    </a:lnTo>
                    <a:lnTo>
                      <a:pt x="475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9" y="31"/>
                    </a:lnTo>
                    <a:lnTo>
                      <a:pt x="553" y="31"/>
                    </a:lnTo>
                    <a:lnTo>
                      <a:pt x="571" y="31"/>
                    </a:lnTo>
                    <a:lnTo>
                      <a:pt x="586" y="31"/>
                    </a:lnTo>
                    <a:lnTo>
                      <a:pt x="600" y="31"/>
                    </a:lnTo>
                    <a:lnTo>
                      <a:pt x="617" y="31"/>
                    </a:lnTo>
                    <a:lnTo>
                      <a:pt x="633" y="31"/>
                    </a:lnTo>
                    <a:lnTo>
                      <a:pt x="649" y="31"/>
                    </a:lnTo>
                    <a:lnTo>
                      <a:pt x="664" y="31"/>
                    </a:lnTo>
                    <a:lnTo>
                      <a:pt x="682" y="31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4" name="Freeform 217">
                <a:extLst>
                  <a:ext uri="{FF2B5EF4-FFF2-40B4-BE49-F238E27FC236}">
                    <a16:creationId xmlns:a16="http://schemas.microsoft.com/office/drawing/2014/main" id="{47BFF61D-4987-4DA6-82A9-90A1962D3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79"/>
                <a:ext cx="339" cy="39"/>
              </a:xfrm>
              <a:custGeom>
                <a:avLst/>
                <a:gdLst>
                  <a:gd name="T0" fmla="*/ 0 w 680"/>
                  <a:gd name="T1" fmla="*/ 0 h 79"/>
                  <a:gd name="T2" fmla="*/ 8 w 680"/>
                  <a:gd name="T3" fmla="*/ 0 h 79"/>
                  <a:gd name="T4" fmla="*/ 15 w 680"/>
                  <a:gd name="T5" fmla="*/ 0 h 79"/>
                  <a:gd name="T6" fmla="*/ 24 w 680"/>
                  <a:gd name="T7" fmla="*/ 0 h 79"/>
                  <a:gd name="T8" fmla="*/ 31 w 680"/>
                  <a:gd name="T9" fmla="*/ 0 h 79"/>
                  <a:gd name="T10" fmla="*/ 39 w 680"/>
                  <a:gd name="T11" fmla="*/ 8 h 79"/>
                  <a:gd name="T12" fmla="*/ 47 w 680"/>
                  <a:gd name="T13" fmla="*/ 0 h 79"/>
                  <a:gd name="T14" fmla="*/ 55 w 680"/>
                  <a:gd name="T15" fmla="*/ 0 h 79"/>
                  <a:gd name="T16" fmla="*/ 63 w 680"/>
                  <a:gd name="T17" fmla="*/ 0 h 79"/>
                  <a:gd name="T18" fmla="*/ 71 w 680"/>
                  <a:gd name="T19" fmla="*/ 8 h 79"/>
                  <a:gd name="T20" fmla="*/ 71 w 680"/>
                  <a:gd name="T21" fmla="*/ 0 h 79"/>
                  <a:gd name="T22" fmla="*/ 71 w 680"/>
                  <a:gd name="T23" fmla="*/ 8 h 79"/>
                  <a:gd name="T24" fmla="*/ 79 w 680"/>
                  <a:gd name="T25" fmla="*/ 8 h 79"/>
                  <a:gd name="T26" fmla="*/ 87 w 680"/>
                  <a:gd name="T27" fmla="*/ 8 h 79"/>
                  <a:gd name="T28" fmla="*/ 94 w 680"/>
                  <a:gd name="T29" fmla="*/ 8 h 79"/>
                  <a:gd name="T30" fmla="*/ 110 w 680"/>
                  <a:gd name="T31" fmla="*/ 8 h 79"/>
                  <a:gd name="T32" fmla="*/ 102 w 680"/>
                  <a:gd name="T33" fmla="*/ 8 h 79"/>
                  <a:gd name="T34" fmla="*/ 110 w 680"/>
                  <a:gd name="T35" fmla="*/ 15 h 79"/>
                  <a:gd name="T36" fmla="*/ 118 w 680"/>
                  <a:gd name="T37" fmla="*/ 15 h 79"/>
                  <a:gd name="T38" fmla="*/ 126 w 680"/>
                  <a:gd name="T39" fmla="*/ 15 h 79"/>
                  <a:gd name="T40" fmla="*/ 135 w 680"/>
                  <a:gd name="T41" fmla="*/ 15 h 79"/>
                  <a:gd name="T42" fmla="*/ 149 w 680"/>
                  <a:gd name="T43" fmla="*/ 15 h 79"/>
                  <a:gd name="T44" fmla="*/ 142 w 680"/>
                  <a:gd name="T45" fmla="*/ 15 h 79"/>
                  <a:gd name="T46" fmla="*/ 149 w 680"/>
                  <a:gd name="T47" fmla="*/ 24 h 79"/>
                  <a:gd name="T48" fmla="*/ 158 w 680"/>
                  <a:gd name="T49" fmla="*/ 24 h 79"/>
                  <a:gd name="T50" fmla="*/ 166 w 680"/>
                  <a:gd name="T51" fmla="*/ 24 h 79"/>
                  <a:gd name="T52" fmla="*/ 173 w 680"/>
                  <a:gd name="T53" fmla="*/ 24 h 79"/>
                  <a:gd name="T54" fmla="*/ 181 w 680"/>
                  <a:gd name="T55" fmla="*/ 24 h 79"/>
                  <a:gd name="T56" fmla="*/ 189 w 680"/>
                  <a:gd name="T57" fmla="*/ 24 h 79"/>
                  <a:gd name="T58" fmla="*/ 197 w 680"/>
                  <a:gd name="T59" fmla="*/ 24 h 79"/>
                  <a:gd name="T60" fmla="*/ 204 w 680"/>
                  <a:gd name="T61" fmla="*/ 32 h 79"/>
                  <a:gd name="T62" fmla="*/ 212 w 680"/>
                  <a:gd name="T63" fmla="*/ 32 h 79"/>
                  <a:gd name="T64" fmla="*/ 220 w 680"/>
                  <a:gd name="T65" fmla="*/ 32 h 79"/>
                  <a:gd name="T66" fmla="*/ 229 w 680"/>
                  <a:gd name="T67" fmla="*/ 32 h 79"/>
                  <a:gd name="T68" fmla="*/ 236 w 680"/>
                  <a:gd name="T69" fmla="*/ 32 h 79"/>
                  <a:gd name="T70" fmla="*/ 245 w 680"/>
                  <a:gd name="T71" fmla="*/ 32 h 79"/>
                  <a:gd name="T72" fmla="*/ 252 w 680"/>
                  <a:gd name="T73" fmla="*/ 32 h 79"/>
                  <a:gd name="T74" fmla="*/ 260 w 680"/>
                  <a:gd name="T75" fmla="*/ 32 h 79"/>
                  <a:gd name="T76" fmla="*/ 276 w 680"/>
                  <a:gd name="T77" fmla="*/ 32 h 79"/>
                  <a:gd name="T78" fmla="*/ 284 w 680"/>
                  <a:gd name="T79" fmla="*/ 39 h 79"/>
                  <a:gd name="T80" fmla="*/ 284 w 680"/>
                  <a:gd name="T81" fmla="*/ 32 h 79"/>
                  <a:gd name="T82" fmla="*/ 300 w 680"/>
                  <a:gd name="T83" fmla="*/ 39 h 79"/>
                  <a:gd name="T84" fmla="*/ 307 w 680"/>
                  <a:gd name="T85" fmla="*/ 39 h 79"/>
                  <a:gd name="T86" fmla="*/ 315 w 680"/>
                  <a:gd name="T87" fmla="*/ 39 h 79"/>
                  <a:gd name="T88" fmla="*/ 323 w 680"/>
                  <a:gd name="T89" fmla="*/ 39 h 79"/>
                  <a:gd name="T90" fmla="*/ 331 w 680"/>
                  <a:gd name="T91" fmla="*/ 39 h 79"/>
                  <a:gd name="T92" fmla="*/ 339 w 680"/>
                  <a:gd name="T93" fmla="*/ 39 h 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79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7"/>
                    </a:lnTo>
                    <a:lnTo>
                      <a:pt x="94" y="0"/>
                    </a:lnTo>
                    <a:lnTo>
                      <a:pt x="111" y="0"/>
                    </a:lnTo>
                    <a:lnTo>
                      <a:pt x="127" y="0"/>
                    </a:lnTo>
                    <a:lnTo>
                      <a:pt x="142" y="17"/>
                    </a:lnTo>
                    <a:lnTo>
                      <a:pt x="142" y="0"/>
                    </a:lnTo>
                    <a:lnTo>
                      <a:pt x="142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21" y="17"/>
                    </a:lnTo>
                    <a:lnTo>
                      <a:pt x="205" y="17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70" y="31"/>
                    </a:lnTo>
                    <a:lnTo>
                      <a:pt x="299" y="31"/>
                    </a:lnTo>
                    <a:lnTo>
                      <a:pt x="285" y="31"/>
                    </a:lnTo>
                    <a:lnTo>
                      <a:pt x="299" y="49"/>
                    </a:lnTo>
                    <a:lnTo>
                      <a:pt x="316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3" y="49"/>
                    </a:lnTo>
                    <a:lnTo>
                      <a:pt x="380" y="49"/>
                    </a:lnTo>
                    <a:lnTo>
                      <a:pt x="395" y="49"/>
                    </a:lnTo>
                    <a:lnTo>
                      <a:pt x="410" y="64"/>
                    </a:lnTo>
                    <a:lnTo>
                      <a:pt x="426" y="64"/>
                    </a:lnTo>
                    <a:lnTo>
                      <a:pt x="442" y="64"/>
                    </a:lnTo>
                    <a:lnTo>
                      <a:pt x="459" y="64"/>
                    </a:lnTo>
                    <a:lnTo>
                      <a:pt x="473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53" y="64"/>
                    </a:lnTo>
                    <a:lnTo>
                      <a:pt x="569" y="79"/>
                    </a:lnTo>
                    <a:lnTo>
                      <a:pt x="569" y="64"/>
                    </a:lnTo>
                    <a:lnTo>
                      <a:pt x="602" y="79"/>
                    </a:lnTo>
                    <a:lnTo>
                      <a:pt x="616" y="79"/>
                    </a:lnTo>
                    <a:lnTo>
                      <a:pt x="631" y="79"/>
                    </a:lnTo>
                    <a:lnTo>
                      <a:pt x="647" y="79"/>
                    </a:lnTo>
                    <a:lnTo>
                      <a:pt x="664" y="79"/>
                    </a:lnTo>
                    <a:lnTo>
                      <a:pt x="680" y="79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5" name="Freeform 218">
                <a:extLst>
                  <a:ext uri="{FF2B5EF4-FFF2-40B4-BE49-F238E27FC236}">
                    <a16:creationId xmlns:a16="http://schemas.microsoft.com/office/drawing/2014/main" id="{9DE85178-9646-4B32-BAF7-DC0388727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60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9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1 w 696"/>
                  <a:gd name="T11" fmla="*/ 0 h 80"/>
                  <a:gd name="T12" fmla="*/ 48 w 696"/>
                  <a:gd name="T13" fmla="*/ 0 h 80"/>
                  <a:gd name="T14" fmla="*/ 56 w 696"/>
                  <a:gd name="T15" fmla="*/ 9 h 80"/>
                  <a:gd name="T16" fmla="*/ 56 w 696"/>
                  <a:gd name="T17" fmla="*/ 0 h 80"/>
                  <a:gd name="T18" fmla="*/ 64 w 696"/>
                  <a:gd name="T19" fmla="*/ 9 h 80"/>
                  <a:gd name="T20" fmla="*/ 64 w 696"/>
                  <a:gd name="T21" fmla="*/ 0 h 80"/>
                  <a:gd name="T22" fmla="*/ 64 w 696"/>
                  <a:gd name="T23" fmla="*/ 9 h 80"/>
                  <a:gd name="T24" fmla="*/ 72 w 696"/>
                  <a:gd name="T25" fmla="*/ 9 h 80"/>
                  <a:gd name="T26" fmla="*/ 80 w 696"/>
                  <a:gd name="T27" fmla="*/ 9 h 80"/>
                  <a:gd name="T28" fmla="*/ 87 w 696"/>
                  <a:gd name="T29" fmla="*/ 16 h 80"/>
                  <a:gd name="T30" fmla="*/ 96 w 696"/>
                  <a:gd name="T31" fmla="*/ 16 h 80"/>
                  <a:gd name="T32" fmla="*/ 104 w 696"/>
                  <a:gd name="T33" fmla="*/ 24 h 80"/>
                  <a:gd name="T34" fmla="*/ 111 w 696"/>
                  <a:gd name="T35" fmla="*/ 24 h 80"/>
                  <a:gd name="T36" fmla="*/ 119 w 696"/>
                  <a:gd name="T37" fmla="*/ 24 h 80"/>
                  <a:gd name="T38" fmla="*/ 127 w 696"/>
                  <a:gd name="T39" fmla="*/ 24 h 80"/>
                  <a:gd name="T40" fmla="*/ 135 w 696"/>
                  <a:gd name="T41" fmla="*/ 24 h 80"/>
                  <a:gd name="T42" fmla="*/ 143 w 696"/>
                  <a:gd name="T43" fmla="*/ 24 h 80"/>
                  <a:gd name="T44" fmla="*/ 159 w 696"/>
                  <a:gd name="T45" fmla="*/ 24 h 80"/>
                  <a:gd name="T46" fmla="*/ 152 w 696"/>
                  <a:gd name="T47" fmla="*/ 24 h 80"/>
                  <a:gd name="T48" fmla="*/ 159 w 696"/>
                  <a:gd name="T49" fmla="*/ 32 h 80"/>
                  <a:gd name="T50" fmla="*/ 174 w 696"/>
                  <a:gd name="T51" fmla="*/ 32 h 80"/>
                  <a:gd name="T52" fmla="*/ 183 w 696"/>
                  <a:gd name="T53" fmla="*/ 32 h 80"/>
                  <a:gd name="T54" fmla="*/ 191 w 696"/>
                  <a:gd name="T55" fmla="*/ 32 h 80"/>
                  <a:gd name="T56" fmla="*/ 198 w 696"/>
                  <a:gd name="T57" fmla="*/ 32 h 80"/>
                  <a:gd name="T58" fmla="*/ 207 w 696"/>
                  <a:gd name="T59" fmla="*/ 32 h 80"/>
                  <a:gd name="T60" fmla="*/ 214 w 696"/>
                  <a:gd name="T61" fmla="*/ 32 h 80"/>
                  <a:gd name="T62" fmla="*/ 222 w 696"/>
                  <a:gd name="T63" fmla="*/ 32 h 80"/>
                  <a:gd name="T64" fmla="*/ 230 w 696"/>
                  <a:gd name="T65" fmla="*/ 32 h 80"/>
                  <a:gd name="T66" fmla="*/ 238 w 696"/>
                  <a:gd name="T67" fmla="*/ 32 h 80"/>
                  <a:gd name="T68" fmla="*/ 246 w 696"/>
                  <a:gd name="T69" fmla="*/ 32 h 80"/>
                  <a:gd name="T70" fmla="*/ 253 w 696"/>
                  <a:gd name="T71" fmla="*/ 32 h 80"/>
                  <a:gd name="T72" fmla="*/ 262 w 696"/>
                  <a:gd name="T73" fmla="*/ 32 h 80"/>
                  <a:gd name="T74" fmla="*/ 277 w 696"/>
                  <a:gd name="T75" fmla="*/ 32 h 80"/>
                  <a:gd name="T76" fmla="*/ 285 w 696"/>
                  <a:gd name="T77" fmla="*/ 32 h 80"/>
                  <a:gd name="T78" fmla="*/ 301 w 696"/>
                  <a:gd name="T79" fmla="*/ 32 h 80"/>
                  <a:gd name="T80" fmla="*/ 293 w 696"/>
                  <a:gd name="T81" fmla="*/ 32 h 80"/>
                  <a:gd name="T82" fmla="*/ 301 w 696"/>
                  <a:gd name="T83" fmla="*/ 40 h 80"/>
                  <a:gd name="T84" fmla="*/ 309 w 696"/>
                  <a:gd name="T85" fmla="*/ 32 h 80"/>
                  <a:gd name="T86" fmla="*/ 317 w 696"/>
                  <a:gd name="T87" fmla="*/ 40 h 80"/>
                  <a:gd name="T88" fmla="*/ 317 w 696"/>
                  <a:gd name="T89" fmla="*/ 32 h 80"/>
                  <a:gd name="T90" fmla="*/ 317 w 696"/>
                  <a:gd name="T91" fmla="*/ 40 h 80"/>
                  <a:gd name="T92" fmla="*/ 325 w 696"/>
                  <a:gd name="T93" fmla="*/ 32 h 80"/>
                  <a:gd name="T94" fmla="*/ 325 w 696"/>
                  <a:gd name="T95" fmla="*/ 40 h 80"/>
                  <a:gd name="T96" fmla="*/ 325 w 696"/>
                  <a:gd name="T97" fmla="*/ 32 h 80"/>
                  <a:gd name="T98" fmla="*/ 332 w 696"/>
                  <a:gd name="T99" fmla="*/ 40 h 80"/>
                  <a:gd name="T100" fmla="*/ 332 w 696"/>
                  <a:gd name="T101" fmla="*/ 32 h 80"/>
                  <a:gd name="T102" fmla="*/ 332 w 696"/>
                  <a:gd name="T103" fmla="*/ 40 h 80"/>
                  <a:gd name="T104" fmla="*/ 340 w 696"/>
                  <a:gd name="T105" fmla="*/ 40 h 80"/>
                  <a:gd name="T106" fmla="*/ 348 w 696"/>
                  <a:gd name="T107" fmla="*/ 40 h 8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18"/>
                    </a:lnTo>
                    <a:lnTo>
                      <a:pt x="111" y="0"/>
                    </a:lnTo>
                    <a:lnTo>
                      <a:pt x="127" y="18"/>
                    </a:lnTo>
                    <a:lnTo>
                      <a:pt x="127" y="0"/>
                    </a:lnTo>
                    <a:lnTo>
                      <a:pt x="127" y="18"/>
                    </a:lnTo>
                    <a:lnTo>
                      <a:pt x="143" y="18"/>
                    </a:lnTo>
                    <a:lnTo>
                      <a:pt x="160" y="18"/>
                    </a:lnTo>
                    <a:lnTo>
                      <a:pt x="174" y="32"/>
                    </a:lnTo>
                    <a:lnTo>
                      <a:pt x="192" y="32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17" y="47"/>
                    </a:lnTo>
                    <a:lnTo>
                      <a:pt x="303" y="47"/>
                    </a:lnTo>
                    <a:lnTo>
                      <a:pt x="317" y="63"/>
                    </a:lnTo>
                    <a:lnTo>
                      <a:pt x="348" y="63"/>
                    </a:lnTo>
                    <a:lnTo>
                      <a:pt x="365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3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4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602" y="63"/>
                    </a:lnTo>
                    <a:lnTo>
                      <a:pt x="586" y="63"/>
                    </a:lnTo>
                    <a:lnTo>
                      <a:pt x="602" y="80"/>
                    </a:lnTo>
                    <a:lnTo>
                      <a:pt x="617" y="63"/>
                    </a:lnTo>
                    <a:lnTo>
                      <a:pt x="634" y="80"/>
                    </a:lnTo>
                    <a:lnTo>
                      <a:pt x="634" y="63"/>
                    </a:lnTo>
                    <a:lnTo>
                      <a:pt x="634" y="80"/>
                    </a:lnTo>
                    <a:lnTo>
                      <a:pt x="649" y="63"/>
                    </a:lnTo>
                    <a:lnTo>
                      <a:pt x="649" y="80"/>
                    </a:lnTo>
                    <a:lnTo>
                      <a:pt x="649" y="63"/>
                    </a:lnTo>
                    <a:lnTo>
                      <a:pt x="664" y="80"/>
                    </a:lnTo>
                    <a:lnTo>
                      <a:pt x="664" y="63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6" name="Freeform 219">
                <a:extLst>
                  <a:ext uri="{FF2B5EF4-FFF2-40B4-BE49-F238E27FC236}">
                    <a16:creationId xmlns:a16="http://schemas.microsoft.com/office/drawing/2014/main" id="{192D1F74-2864-4458-BD09-9EC9347E0F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710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8 h 94"/>
                  <a:gd name="T8" fmla="*/ 32 w 678"/>
                  <a:gd name="T9" fmla="*/ 8 h 94"/>
                  <a:gd name="T10" fmla="*/ 39 w 678"/>
                  <a:gd name="T11" fmla="*/ 16 h 94"/>
                  <a:gd name="T12" fmla="*/ 56 w 678"/>
                  <a:gd name="T13" fmla="*/ 16 h 94"/>
                  <a:gd name="T14" fmla="*/ 47 w 678"/>
                  <a:gd name="T15" fmla="*/ 16 h 94"/>
                  <a:gd name="T16" fmla="*/ 56 w 678"/>
                  <a:gd name="T17" fmla="*/ 24 h 94"/>
                  <a:gd name="T18" fmla="*/ 63 w 678"/>
                  <a:gd name="T19" fmla="*/ 32 h 94"/>
                  <a:gd name="T20" fmla="*/ 71 w 678"/>
                  <a:gd name="T21" fmla="*/ 32 h 94"/>
                  <a:gd name="T22" fmla="*/ 79 w 678"/>
                  <a:gd name="T23" fmla="*/ 32 h 94"/>
                  <a:gd name="T24" fmla="*/ 87 w 678"/>
                  <a:gd name="T25" fmla="*/ 32 h 94"/>
                  <a:gd name="T26" fmla="*/ 103 w 678"/>
                  <a:gd name="T27" fmla="*/ 32 h 94"/>
                  <a:gd name="T28" fmla="*/ 111 w 678"/>
                  <a:gd name="T29" fmla="*/ 40 h 94"/>
                  <a:gd name="T30" fmla="*/ 118 w 678"/>
                  <a:gd name="T31" fmla="*/ 40 h 94"/>
                  <a:gd name="T32" fmla="*/ 126 w 678"/>
                  <a:gd name="T33" fmla="*/ 40 h 94"/>
                  <a:gd name="T34" fmla="*/ 134 w 678"/>
                  <a:gd name="T35" fmla="*/ 40 h 94"/>
                  <a:gd name="T36" fmla="*/ 143 w 678"/>
                  <a:gd name="T37" fmla="*/ 32 h 94"/>
                  <a:gd name="T38" fmla="*/ 150 w 678"/>
                  <a:gd name="T39" fmla="*/ 40 h 94"/>
                  <a:gd name="T40" fmla="*/ 158 w 678"/>
                  <a:gd name="T41" fmla="*/ 40 h 94"/>
                  <a:gd name="T42" fmla="*/ 166 w 678"/>
                  <a:gd name="T43" fmla="*/ 40 h 94"/>
                  <a:gd name="T44" fmla="*/ 174 w 678"/>
                  <a:gd name="T45" fmla="*/ 40 h 94"/>
                  <a:gd name="T46" fmla="*/ 182 w 678"/>
                  <a:gd name="T47" fmla="*/ 40 h 94"/>
                  <a:gd name="T48" fmla="*/ 190 w 678"/>
                  <a:gd name="T49" fmla="*/ 40 h 94"/>
                  <a:gd name="T50" fmla="*/ 205 w 678"/>
                  <a:gd name="T51" fmla="*/ 40 h 94"/>
                  <a:gd name="T52" fmla="*/ 213 w 678"/>
                  <a:gd name="T53" fmla="*/ 40 h 94"/>
                  <a:gd name="T54" fmla="*/ 221 w 678"/>
                  <a:gd name="T55" fmla="*/ 48 h 94"/>
                  <a:gd name="T56" fmla="*/ 237 w 678"/>
                  <a:gd name="T57" fmla="*/ 48 h 94"/>
                  <a:gd name="T58" fmla="*/ 229 w 678"/>
                  <a:gd name="T59" fmla="*/ 48 h 94"/>
                  <a:gd name="T60" fmla="*/ 237 w 678"/>
                  <a:gd name="T61" fmla="*/ 48 h 94"/>
                  <a:gd name="T62" fmla="*/ 245 w 678"/>
                  <a:gd name="T63" fmla="*/ 48 h 94"/>
                  <a:gd name="T64" fmla="*/ 253 w 678"/>
                  <a:gd name="T65" fmla="*/ 48 h 94"/>
                  <a:gd name="T66" fmla="*/ 261 w 678"/>
                  <a:gd name="T67" fmla="*/ 48 h 94"/>
                  <a:gd name="T68" fmla="*/ 269 w 678"/>
                  <a:gd name="T69" fmla="*/ 48 h 94"/>
                  <a:gd name="T70" fmla="*/ 277 w 678"/>
                  <a:gd name="T71" fmla="*/ 48 h 94"/>
                  <a:gd name="T72" fmla="*/ 284 w 678"/>
                  <a:gd name="T73" fmla="*/ 48 h 94"/>
                  <a:gd name="T74" fmla="*/ 292 w 678"/>
                  <a:gd name="T75" fmla="*/ 48 h 94"/>
                  <a:gd name="T76" fmla="*/ 300 w 678"/>
                  <a:gd name="T77" fmla="*/ 48 h 94"/>
                  <a:gd name="T78" fmla="*/ 308 w 678"/>
                  <a:gd name="T79" fmla="*/ 48 h 94"/>
                  <a:gd name="T80" fmla="*/ 316 w 678"/>
                  <a:gd name="T81" fmla="*/ 48 h 94"/>
                  <a:gd name="T82" fmla="*/ 324 w 678"/>
                  <a:gd name="T83" fmla="*/ 48 h 94"/>
                  <a:gd name="T84" fmla="*/ 332 w 678"/>
                  <a:gd name="T85" fmla="*/ 48 h 94"/>
                  <a:gd name="T86" fmla="*/ 339 w 678"/>
                  <a:gd name="T87" fmla="*/ 48 h 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63" y="15"/>
                    </a:lnTo>
                    <a:lnTo>
                      <a:pt x="78" y="31"/>
                    </a:lnTo>
                    <a:lnTo>
                      <a:pt x="111" y="31"/>
                    </a:lnTo>
                    <a:lnTo>
                      <a:pt x="94" y="31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205" y="63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63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94"/>
                    </a:lnTo>
                    <a:lnTo>
                      <a:pt x="473" y="94"/>
                    </a:lnTo>
                    <a:lnTo>
                      <a:pt x="457" y="94"/>
                    </a:lnTo>
                    <a:lnTo>
                      <a:pt x="473" y="94"/>
                    </a:lnTo>
                    <a:lnTo>
                      <a:pt x="490" y="94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37" y="94"/>
                    </a:lnTo>
                    <a:lnTo>
                      <a:pt x="553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94"/>
                    </a:lnTo>
                    <a:lnTo>
                      <a:pt x="616" y="94"/>
                    </a:lnTo>
                    <a:lnTo>
                      <a:pt x="631" y="94"/>
                    </a:lnTo>
                    <a:lnTo>
                      <a:pt x="647" y="94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7" name="Freeform 220">
                <a:extLst>
                  <a:ext uri="{FF2B5EF4-FFF2-40B4-BE49-F238E27FC236}">
                    <a16:creationId xmlns:a16="http://schemas.microsoft.com/office/drawing/2014/main" id="{50FBB3A0-A85A-41B5-95DF-4A404D9D0F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74"/>
                <a:ext cx="339" cy="47"/>
              </a:xfrm>
              <a:custGeom>
                <a:avLst/>
                <a:gdLst>
                  <a:gd name="T0" fmla="*/ 0 w 680"/>
                  <a:gd name="T1" fmla="*/ 47 h 94"/>
                  <a:gd name="T2" fmla="*/ 8 w 680"/>
                  <a:gd name="T3" fmla="*/ 47 h 94"/>
                  <a:gd name="T4" fmla="*/ 16 w 680"/>
                  <a:gd name="T5" fmla="*/ 47 h 94"/>
                  <a:gd name="T6" fmla="*/ 23 w 680"/>
                  <a:gd name="T7" fmla="*/ 47 h 94"/>
                  <a:gd name="T8" fmla="*/ 32 w 680"/>
                  <a:gd name="T9" fmla="*/ 47 h 94"/>
                  <a:gd name="T10" fmla="*/ 40 w 680"/>
                  <a:gd name="T11" fmla="*/ 47 h 94"/>
                  <a:gd name="T12" fmla="*/ 48 w 680"/>
                  <a:gd name="T13" fmla="*/ 39 h 94"/>
                  <a:gd name="T14" fmla="*/ 55 w 680"/>
                  <a:gd name="T15" fmla="*/ 32 h 94"/>
                  <a:gd name="T16" fmla="*/ 63 w 680"/>
                  <a:gd name="T17" fmla="*/ 24 h 94"/>
                  <a:gd name="T18" fmla="*/ 71 w 680"/>
                  <a:gd name="T19" fmla="*/ 24 h 94"/>
                  <a:gd name="T20" fmla="*/ 79 w 680"/>
                  <a:gd name="T21" fmla="*/ 16 h 94"/>
                  <a:gd name="T22" fmla="*/ 87 w 680"/>
                  <a:gd name="T23" fmla="*/ 16 h 94"/>
                  <a:gd name="T24" fmla="*/ 95 w 680"/>
                  <a:gd name="T25" fmla="*/ 16 h 94"/>
                  <a:gd name="T26" fmla="*/ 103 w 680"/>
                  <a:gd name="T27" fmla="*/ 16 h 94"/>
                  <a:gd name="T28" fmla="*/ 110 w 680"/>
                  <a:gd name="T29" fmla="*/ 7 h 94"/>
                  <a:gd name="T30" fmla="*/ 119 w 680"/>
                  <a:gd name="T31" fmla="*/ 7 h 94"/>
                  <a:gd name="T32" fmla="*/ 127 w 680"/>
                  <a:gd name="T33" fmla="*/ 7 h 94"/>
                  <a:gd name="T34" fmla="*/ 134 w 680"/>
                  <a:gd name="T35" fmla="*/ 7 h 94"/>
                  <a:gd name="T36" fmla="*/ 142 w 680"/>
                  <a:gd name="T37" fmla="*/ 7 h 94"/>
                  <a:gd name="T38" fmla="*/ 150 w 680"/>
                  <a:gd name="T39" fmla="*/ 7 h 94"/>
                  <a:gd name="T40" fmla="*/ 158 w 680"/>
                  <a:gd name="T41" fmla="*/ 7 h 94"/>
                  <a:gd name="T42" fmla="*/ 166 w 680"/>
                  <a:gd name="T43" fmla="*/ 7 h 94"/>
                  <a:gd name="T44" fmla="*/ 173 w 680"/>
                  <a:gd name="T45" fmla="*/ 7 h 94"/>
                  <a:gd name="T46" fmla="*/ 181 w 680"/>
                  <a:gd name="T47" fmla="*/ 7 h 94"/>
                  <a:gd name="T48" fmla="*/ 197 w 680"/>
                  <a:gd name="T49" fmla="*/ 7 h 94"/>
                  <a:gd name="T50" fmla="*/ 189 w 680"/>
                  <a:gd name="T51" fmla="*/ 7 h 94"/>
                  <a:gd name="T52" fmla="*/ 197 w 680"/>
                  <a:gd name="T53" fmla="*/ 0 h 94"/>
                  <a:gd name="T54" fmla="*/ 205 w 680"/>
                  <a:gd name="T55" fmla="*/ 0 h 94"/>
                  <a:gd name="T56" fmla="*/ 213 w 680"/>
                  <a:gd name="T57" fmla="*/ 0 h 94"/>
                  <a:gd name="T58" fmla="*/ 221 w 680"/>
                  <a:gd name="T59" fmla="*/ 0 h 94"/>
                  <a:gd name="T60" fmla="*/ 229 w 680"/>
                  <a:gd name="T61" fmla="*/ 0 h 94"/>
                  <a:gd name="T62" fmla="*/ 237 w 680"/>
                  <a:gd name="T63" fmla="*/ 0 h 94"/>
                  <a:gd name="T64" fmla="*/ 244 w 680"/>
                  <a:gd name="T65" fmla="*/ 0 h 94"/>
                  <a:gd name="T66" fmla="*/ 252 w 680"/>
                  <a:gd name="T67" fmla="*/ 0 h 94"/>
                  <a:gd name="T68" fmla="*/ 260 w 680"/>
                  <a:gd name="T69" fmla="*/ 0 h 94"/>
                  <a:gd name="T70" fmla="*/ 268 w 680"/>
                  <a:gd name="T71" fmla="*/ 0 h 94"/>
                  <a:gd name="T72" fmla="*/ 276 w 680"/>
                  <a:gd name="T73" fmla="*/ 0 h 94"/>
                  <a:gd name="T74" fmla="*/ 284 w 680"/>
                  <a:gd name="T75" fmla="*/ 0 h 94"/>
                  <a:gd name="T76" fmla="*/ 292 w 680"/>
                  <a:gd name="T77" fmla="*/ 0 h 94"/>
                  <a:gd name="T78" fmla="*/ 299 w 680"/>
                  <a:gd name="T79" fmla="*/ 0 h 94"/>
                  <a:gd name="T80" fmla="*/ 308 w 680"/>
                  <a:gd name="T81" fmla="*/ 0 h 94"/>
                  <a:gd name="T82" fmla="*/ 316 w 680"/>
                  <a:gd name="T83" fmla="*/ 0 h 94"/>
                  <a:gd name="T84" fmla="*/ 324 w 680"/>
                  <a:gd name="T85" fmla="*/ 0 h 94"/>
                  <a:gd name="T86" fmla="*/ 339 w 680"/>
                  <a:gd name="T87" fmla="*/ 0 h 94"/>
                  <a:gd name="T88" fmla="*/ 331 w 680"/>
                  <a:gd name="T89" fmla="*/ 0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94">
                    <a:moveTo>
                      <a:pt x="0" y="94"/>
                    </a:moveTo>
                    <a:lnTo>
                      <a:pt x="16" y="94"/>
                    </a:lnTo>
                    <a:lnTo>
                      <a:pt x="33" y="94"/>
                    </a:lnTo>
                    <a:lnTo>
                      <a:pt x="47" y="94"/>
                    </a:lnTo>
                    <a:lnTo>
                      <a:pt x="64" y="94"/>
                    </a:lnTo>
                    <a:lnTo>
                      <a:pt x="80" y="94"/>
                    </a:lnTo>
                    <a:lnTo>
                      <a:pt x="96" y="78"/>
                    </a:lnTo>
                    <a:lnTo>
                      <a:pt x="111" y="63"/>
                    </a:lnTo>
                    <a:lnTo>
                      <a:pt x="127" y="47"/>
                    </a:lnTo>
                    <a:lnTo>
                      <a:pt x="143" y="47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190" y="31"/>
                    </a:lnTo>
                    <a:lnTo>
                      <a:pt x="207" y="31"/>
                    </a:lnTo>
                    <a:lnTo>
                      <a:pt x="221" y="14"/>
                    </a:lnTo>
                    <a:lnTo>
                      <a:pt x="238" y="14"/>
                    </a:lnTo>
                    <a:lnTo>
                      <a:pt x="254" y="14"/>
                    </a:lnTo>
                    <a:lnTo>
                      <a:pt x="269" y="14"/>
                    </a:lnTo>
                    <a:lnTo>
                      <a:pt x="285" y="14"/>
                    </a:lnTo>
                    <a:lnTo>
                      <a:pt x="301" y="14"/>
                    </a:lnTo>
                    <a:lnTo>
                      <a:pt x="317" y="14"/>
                    </a:lnTo>
                    <a:lnTo>
                      <a:pt x="332" y="14"/>
                    </a:lnTo>
                    <a:lnTo>
                      <a:pt x="348" y="14"/>
                    </a:lnTo>
                    <a:lnTo>
                      <a:pt x="364" y="14"/>
                    </a:lnTo>
                    <a:lnTo>
                      <a:pt x="395" y="14"/>
                    </a:lnTo>
                    <a:lnTo>
                      <a:pt x="379" y="14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80" y="0"/>
                    </a:lnTo>
                    <a:lnTo>
                      <a:pt x="664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8" name="Freeform 221">
                <a:extLst>
                  <a:ext uri="{FF2B5EF4-FFF2-40B4-BE49-F238E27FC236}">
                    <a16:creationId xmlns:a16="http://schemas.microsoft.com/office/drawing/2014/main" id="{F9AA8D1F-6594-488A-9AA2-E0066F4EA2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13"/>
                <a:ext cx="340" cy="48"/>
              </a:xfrm>
              <a:custGeom>
                <a:avLst/>
                <a:gdLst>
                  <a:gd name="T0" fmla="*/ 0 w 680"/>
                  <a:gd name="T1" fmla="*/ 48 h 96"/>
                  <a:gd name="T2" fmla="*/ 8 w 680"/>
                  <a:gd name="T3" fmla="*/ 48 h 96"/>
                  <a:gd name="T4" fmla="*/ 16 w 680"/>
                  <a:gd name="T5" fmla="*/ 48 h 96"/>
                  <a:gd name="T6" fmla="*/ 24 w 680"/>
                  <a:gd name="T7" fmla="*/ 48 h 96"/>
                  <a:gd name="T8" fmla="*/ 32 w 680"/>
                  <a:gd name="T9" fmla="*/ 48 h 96"/>
                  <a:gd name="T10" fmla="*/ 39 w 680"/>
                  <a:gd name="T11" fmla="*/ 48 h 96"/>
                  <a:gd name="T12" fmla="*/ 47 w 680"/>
                  <a:gd name="T13" fmla="*/ 40 h 96"/>
                  <a:gd name="T14" fmla="*/ 56 w 680"/>
                  <a:gd name="T15" fmla="*/ 32 h 96"/>
                  <a:gd name="T16" fmla="*/ 64 w 680"/>
                  <a:gd name="T17" fmla="*/ 24 h 96"/>
                  <a:gd name="T18" fmla="*/ 71 w 680"/>
                  <a:gd name="T19" fmla="*/ 24 h 96"/>
                  <a:gd name="T20" fmla="*/ 79 w 680"/>
                  <a:gd name="T21" fmla="*/ 16 h 96"/>
                  <a:gd name="T22" fmla="*/ 87 w 680"/>
                  <a:gd name="T23" fmla="*/ 16 h 96"/>
                  <a:gd name="T24" fmla="*/ 95 w 680"/>
                  <a:gd name="T25" fmla="*/ 16 h 96"/>
                  <a:gd name="T26" fmla="*/ 103 w 680"/>
                  <a:gd name="T27" fmla="*/ 16 h 96"/>
                  <a:gd name="T28" fmla="*/ 111 w 680"/>
                  <a:gd name="T29" fmla="*/ 16 h 96"/>
                  <a:gd name="T30" fmla="*/ 119 w 680"/>
                  <a:gd name="T31" fmla="*/ 8 h 96"/>
                  <a:gd name="T32" fmla="*/ 119 w 680"/>
                  <a:gd name="T33" fmla="*/ 16 h 96"/>
                  <a:gd name="T34" fmla="*/ 134 w 680"/>
                  <a:gd name="T35" fmla="*/ 8 h 96"/>
                  <a:gd name="T36" fmla="*/ 143 w 680"/>
                  <a:gd name="T37" fmla="*/ 8 h 96"/>
                  <a:gd name="T38" fmla="*/ 150 w 680"/>
                  <a:gd name="T39" fmla="*/ 8 h 96"/>
                  <a:gd name="T40" fmla="*/ 158 w 680"/>
                  <a:gd name="T41" fmla="*/ 8 h 96"/>
                  <a:gd name="T42" fmla="*/ 166 w 680"/>
                  <a:gd name="T43" fmla="*/ 8 h 96"/>
                  <a:gd name="T44" fmla="*/ 174 w 680"/>
                  <a:gd name="T45" fmla="*/ 8 h 96"/>
                  <a:gd name="T46" fmla="*/ 182 w 680"/>
                  <a:gd name="T47" fmla="*/ 8 h 96"/>
                  <a:gd name="T48" fmla="*/ 190 w 680"/>
                  <a:gd name="T49" fmla="*/ 8 h 96"/>
                  <a:gd name="T50" fmla="*/ 198 w 680"/>
                  <a:gd name="T51" fmla="*/ 8 h 96"/>
                  <a:gd name="T52" fmla="*/ 205 w 680"/>
                  <a:gd name="T53" fmla="*/ 8 h 96"/>
                  <a:gd name="T54" fmla="*/ 213 w 680"/>
                  <a:gd name="T55" fmla="*/ 8 h 96"/>
                  <a:gd name="T56" fmla="*/ 221 w 680"/>
                  <a:gd name="T57" fmla="*/ 8 h 96"/>
                  <a:gd name="T58" fmla="*/ 230 w 680"/>
                  <a:gd name="T59" fmla="*/ 8 h 96"/>
                  <a:gd name="T60" fmla="*/ 237 w 680"/>
                  <a:gd name="T61" fmla="*/ 8 h 96"/>
                  <a:gd name="T62" fmla="*/ 245 w 680"/>
                  <a:gd name="T63" fmla="*/ 0 h 96"/>
                  <a:gd name="T64" fmla="*/ 253 w 680"/>
                  <a:gd name="T65" fmla="*/ 8 h 96"/>
                  <a:gd name="T66" fmla="*/ 260 w 680"/>
                  <a:gd name="T67" fmla="*/ 0 h 96"/>
                  <a:gd name="T68" fmla="*/ 269 w 680"/>
                  <a:gd name="T69" fmla="*/ 0 h 96"/>
                  <a:gd name="T70" fmla="*/ 277 w 680"/>
                  <a:gd name="T71" fmla="*/ 0 h 96"/>
                  <a:gd name="T72" fmla="*/ 285 w 680"/>
                  <a:gd name="T73" fmla="*/ 0 h 96"/>
                  <a:gd name="T74" fmla="*/ 292 w 680"/>
                  <a:gd name="T75" fmla="*/ 0 h 96"/>
                  <a:gd name="T76" fmla="*/ 300 w 680"/>
                  <a:gd name="T77" fmla="*/ 0 h 96"/>
                  <a:gd name="T78" fmla="*/ 308 w 680"/>
                  <a:gd name="T79" fmla="*/ 0 h 96"/>
                  <a:gd name="T80" fmla="*/ 316 w 680"/>
                  <a:gd name="T81" fmla="*/ 0 h 96"/>
                  <a:gd name="T82" fmla="*/ 324 w 680"/>
                  <a:gd name="T83" fmla="*/ 0 h 96"/>
                  <a:gd name="T84" fmla="*/ 332 w 680"/>
                  <a:gd name="T85" fmla="*/ 0 h 96"/>
                  <a:gd name="T86" fmla="*/ 340 w 680"/>
                  <a:gd name="T87" fmla="*/ 0 h 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96">
                    <a:moveTo>
                      <a:pt x="0" y="96"/>
                    </a:moveTo>
                    <a:lnTo>
                      <a:pt x="16" y="96"/>
                    </a:lnTo>
                    <a:lnTo>
                      <a:pt x="31" y="96"/>
                    </a:lnTo>
                    <a:lnTo>
                      <a:pt x="47" y="96"/>
                    </a:lnTo>
                    <a:lnTo>
                      <a:pt x="63" y="96"/>
                    </a:lnTo>
                    <a:lnTo>
                      <a:pt x="78" y="96"/>
                    </a:lnTo>
                    <a:lnTo>
                      <a:pt x="94" y="79"/>
                    </a:lnTo>
                    <a:lnTo>
                      <a:pt x="111" y="63"/>
                    </a:lnTo>
                    <a:lnTo>
                      <a:pt x="127" y="47"/>
                    </a:lnTo>
                    <a:lnTo>
                      <a:pt x="142" y="47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16"/>
                    </a:lnTo>
                    <a:lnTo>
                      <a:pt x="237" y="32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0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99" name="Freeform 222">
                <a:extLst>
                  <a:ext uri="{FF2B5EF4-FFF2-40B4-BE49-F238E27FC236}">
                    <a16:creationId xmlns:a16="http://schemas.microsoft.com/office/drawing/2014/main" id="{6052EC3C-A3D5-491E-B233-46579B149A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26"/>
                <a:ext cx="348" cy="16"/>
              </a:xfrm>
              <a:custGeom>
                <a:avLst/>
                <a:gdLst>
                  <a:gd name="T0" fmla="*/ 0 w 696"/>
                  <a:gd name="T1" fmla="*/ 8 h 32"/>
                  <a:gd name="T2" fmla="*/ 8 w 696"/>
                  <a:gd name="T3" fmla="*/ 8 h 32"/>
                  <a:gd name="T4" fmla="*/ 17 w 696"/>
                  <a:gd name="T5" fmla="*/ 8 h 32"/>
                  <a:gd name="T6" fmla="*/ 25 w 696"/>
                  <a:gd name="T7" fmla="*/ 8 h 32"/>
                  <a:gd name="T8" fmla="*/ 32 w 696"/>
                  <a:gd name="T9" fmla="*/ 8 h 32"/>
                  <a:gd name="T10" fmla="*/ 40 w 696"/>
                  <a:gd name="T11" fmla="*/ 8 h 32"/>
                  <a:gd name="T12" fmla="*/ 48 w 696"/>
                  <a:gd name="T13" fmla="*/ 0 h 32"/>
                  <a:gd name="T14" fmla="*/ 56 w 696"/>
                  <a:gd name="T15" fmla="*/ 8 h 32"/>
                  <a:gd name="T16" fmla="*/ 64 w 696"/>
                  <a:gd name="T17" fmla="*/ 8 h 32"/>
                  <a:gd name="T18" fmla="*/ 72 w 696"/>
                  <a:gd name="T19" fmla="*/ 16 h 32"/>
                  <a:gd name="T20" fmla="*/ 72 w 696"/>
                  <a:gd name="T21" fmla="*/ 8 h 32"/>
                  <a:gd name="T22" fmla="*/ 72 w 696"/>
                  <a:gd name="T23" fmla="*/ 16 h 32"/>
                  <a:gd name="T24" fmla="*/ 80 w 696"/>
                  <a:gd name="T25" fmla="*/ 16 h 32"/>
                  <a:gd name="T26" fmla="*/ 87 w 696"/>
                  <a:gd name="T27" fmla="*/ 16 h 32"/>
                  <a:gd name="T28" fmla="*/ 95 w 696"/>
                  <a:gd name="T29" fmla="*/ 16 h 32"/>
                  <a:gd name="T30" fmla="*/ 104 w 696"/>
                  <a:gd name="T31" fmla="*/ 8 h 32"/>
                  <a:gd name="T32" fmla="*/ 119 w 696"/>
                  <a:gd name="T33" fmla="*/ 8 h 32"/>
                  <a:gd name="T34" fmla="*/ 111 w 696"/>
                  <a:gd name="T35" fmla="*/ 8 h 32"/>
                  <a:gd name="T36" fmla="*/ 119 w 696"/>
                  <a:gd name="T37" fmla="*/ 16 h 32"/>
                  <a:gd name="T38" fmla="*/ 127 w 696"/>
                  <a:gd name="T39" fmla="*/ 8 h 32"/>
                  <a:gd name="T40" fmla="*/ 127 w 696"/>
                  <a:gd name="T41" fmla="*/ 16 h 32"/>
                  <a:gd name="T42" fmla="*/ 127 w 696"/>
                  <a:gd name="T43" fmla="*/ 8 h 32"/>
                  <a:gd name="T44" fmla="*/ 135 w 696"/>
                  <a:gd name="T45" fmla="*/ 16 h 32"/>
                  <a:gd name="T46" fmla="*/ 135 w 696"/>
                  <a:gd name="T47" fmla="*/ 8 h 32"/>
                  <a:gd name="T48" fmla="*/ 135 w 696"/>
                  <a:gd name="T49" fmla="*/ 16 h 32"/>
                  <a:gd name="T50" fmla="*/ 143 w 696"/>
                  <a:gd name="T51" fmla="*/ 8 h 32"/>
                  <a:gd name="T52" fmla="*/ 143 w 696"/>
                  <a:gd name="T53" fmla="*/ 16 h 32"/>
                  <a:gd name="T54" fmla="*/ 143 w 696"/>
                  <a:gd name="T55" fmla="*/ 8 h 32"/>
                  <a:gd name="T56" fmla="*/ 159 w 696"/>
                  <a:gd name="T57" fmla="*/ 8 h 32"/>
                  <a:gd name="T58" fmla="*/ 151 w 696"/>
                  <a:gd name="T59" fmla="*/ 8 h 32"/>
                  <a:gd name="T60" fmla="*/ 159 w 696"/>
                  <a:gd name="T61" fmla="*/ 8 h 32"/>
                  <a:gd name="T62" fmla="*/ 166 w 696"/>
                  <a:gd name="T63" fmla="*/ 8 h 32"/>
                  <a:gd name="T64" fmla="*/ 174 w 696"/>
                  <a:gd name="T65" fmla="*/ 8 h 32"/>
                  <a:gd name="T66" fmla="*/ 182 w 696"/>
                  <a:gd name="T67" fmla="*/ 8 h 32"/>
                  <a:gd name="T68" fmla="*/ 191 w 696"/>
                  <a:gd name="T69" fmla="*/ 8 h 32"/>
                  <a:gd name="T70" fmla="*/ 198 w 696"/>
                  <a:gd name="T71" fmla="*/ 8 h 32"/>
                  <a:gd name="T72" fmla="*/ 206 w 696"/>
                  <a:gd name="T73" fmla="*/ 8 h 32"/>
                  <a:gd name="T74" fmla="*/ 214 w 696"/>
                  <a:gd name="T75" fmla="*/ 8 h 32"/>
                  <a:gd name="T76" fmla="*/ 222 w 696"/>
                  <a:gd name="T77" fmla="*/ 8 h 32"/>
                  <a:gd name="T78" fmla="*/ 230 w 696"/>
                  <a:gd name="T79" fmla="*/ 8 h 32"/>
                  <a:gd name="T80" fmla="*/ 238 w 696"/>
                  <a:gd name="T81" fmla="*/ 8 h 32"/>
                  <a:gd name="T82" fmla="*/ 246 w 696"/>
                  <a:gd name="T83" fmla="*/ 8 h 32"/>
                  <a:gd name="T84" fmla="*/ 253 w 696"/>
                  <a:gd name="T85" fmla="*/ 8 h 32"/>
                  <a:gd name="T86" fmla="*/ 261 w 696"/>
                  <a:gd name="T87" fmla="*/ 8 h 32"/>
                  <a:gd name="T88" fmla="*/ 269 w 696"/>
                  <a:gd name="T89" fmla="*/ 8 h 32"/>
                  <a:gd name="T90" fmla="*/ 277 w 696"/>
                  <a:gd name="T91" fmla="*/ 8 h 32"/>
                  <a:gd name="T92" fmla="*/ 285 w 696"/>
                  <a:gd name="T93" fmla="*/ 8 h 32"/>
                  <a:gd name="T94" fmla="*/ 293 w 696"/>
                  <a:gd name="T95" fmla="*/ 8 h 32"/>
                  <a:gd name="T96" fmla="*/ 301 w 696"/>
                  <a:gd name="T97" fmla="*/ 8 h 32"/>
                  <a:gd name="T98" fmla="*/ 309 w 696"/>
                  <a:gd name="T99" fmla="*/ 8 h 32"/>
                  <a:gd name="T100" fmla="*/ 317 w 696"/>
                  <a:gd name="T101" fmla="*/ 8 h 32"/>
                  <a:gd name="T102" fmla="*/ 325 w 696"/>
                  <a:gd name="T103" fmla="*/ 8 h 32"/>
                  <a:gd name="T104" fmla="*/ 332 w 696"/>
                  <a:gd name="T105" fmla="*/ 8 h 32"/>
                  <a:gd name="T106" fmla="*/ 340 w 696"/>
                  <a:gd name="T107" fmla="*/ 8 h 32"/>
                  <a:gd name="T108" fmla="*/ 348 w 696"/>
                  <a:gd name="T109" fmla="*/ 8 h 3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96" h="32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16"/>
                    </a:lnTo>
                    <a:lnTo>
                      <a:pt x="96" y="0"/>
                    </a:lnTo>
                    <a:lnTo>
                      <a:pt x="111" y="16"/>
                    </a:lnTo>
                    <a:lnTo>
                      <a:pt x="127" y="16"/>
                    </a:lnTo>
                    <a:lnTo>
                      <a:pt x="143" y="32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59" y="32"/>
                    </a:lnTo>
                    <a:lnTo>
                      <a:pt x="174" y="32"/>
                    </a:lnTo>
                    <a:lnTo>
                      <a:pt x="190" y="32"/>
                    </a:lnTo>
                    <a:lnTo>
                      <a:pt x="207" y="16"/>
                    </a:lnTo>
                    <a:lnTo>
                      <a:pt x="238" y="16"/>
                    </a:lnTo>
                    <a:lnTo>
                      <a:pt x="221" y="16"/>
                    </a:lnTo>
                    <a:lnTo>
                      <a:pt x="238" y="32"/>
                    </a:lnTo>
                    <a:lnTo>
                      <a:pt x="254" y="16"/>
                    </a:lnTo>
                    <a:lnTo>
                      <a:pt x="254" y="32"/>
                    </a:lnTo>
                    <a:lnTo>
                      <a:pt x="254" y="16"/>
                    </a:lnTo>
                    <a:lnTo>
                      <a:pt x="270" y="32"/>
                    </a:lnTo>
                    <a:lnTo>
                      <a:pt x="270" y="16"/>
                    </a:lnTo>
                    <a:lnTo>
                      <a:pt x="270" y="32"/>
                    </a:lnTo>
                    <a:lnTo>
                      <a:pt x="285" y="16"/>
                    </a:lnTo>
                    <a:lnTo>
                      <a:pt x="285" y="32"/>
                    </a:lnTo>
                    <a:lnTo>
                      <a:pt x="285" y="16"/>
                    </a:lnTo>
                    <a:lnTo>
                      <a:pt x="317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81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0" y="16"/>
                    </a:lnTo>
                    <a:lnTo>
                      <a:pt x="696" y="16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0" name="Freeform 223">
                <a:extLst>
                  <a:ext uri="{FF2B5EF4-FFF2-40B4-BE49-F238E27FC236}">
                    <a16:creationId xmlns:a16="http://schemas.microsoft.com/office/drawing/2014/main" id="{AF3D928B-F79A-4F60-B5DA-C627D18432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42"/>
                <a:ext cx="339" cy="8"/>
              </a:xfrm>
              <a:custGeom>
                <a:avLst/>
                <a:gdLst>
                  <a:gd name="T0" fmla="*/ 0 w 678"/>
                  <a:gd name="T1" fmla="*/ 0 h 17"/>
                  <a:gd name="T2" fmla="*/ 8 w 678"/>
                  <a:gd name="T3" fmla="*/ 0 h 17"/>
                  <a:gd name="T4" fmla="*/ 16 w 678"/>
                  <a:gd name="T5" fmla="*/ 0 h 17"/>
                  <a:gd name="T6" fmla="*/ 24 w 678"/>
                  <a:gd name="T7" fmla="*/ 0 h 17"/>
                  <a:gd name="T8" fmla="*/ 32 w 678"/>
                  <a:gd name="T9" fmla="*/ 0 h 17"/>
                  <a:gd name="T10" fmla="*/ 39 w 678"/>
                  <a:gd name="T11" fmla="*/ 0 h 17"/>
                  <a:gd name="T12" fmla="*/ 47 w 678"/>
                  <a:gd name="T13" fmla="*/ 8 h 17"/>
                  <a:gd name="T14" fmla="*/ 56 w 678"/>
                  <a:gd name="T15" fmla="*/ 8 h 17"/>
                  <a:gd name="T16" fmla="*/ 63 w 678"/>
                  <a:gd name="T17" fmla="*/ 8 h 17"/>
                  <a:gd name="T18" fmla="*/ 71 w 678"/>
                  <a:gd name="T19" fmla="*/ 8 h 17"/>
                  <a:gd name="T20" fmla="*/ 79 w 678"/>
                  <a:gd name="T21" fmla="*/ 8 h 17"/>
                  <a:gd name="T22" fmla="*/ 87 w 678"/>
                  <a:gd name="T23" fmla="*/ 8 h 17"/>
                  <a:gd name="T24" fmla="*/ 95 w 678"/>
                  <a:gd name="T25" fmla="*/ 8 h 17"/>
                  <a:gd name="T26" fmla="*/ 103 w 678"/>
                  <a:gd name="T27" fmla="*/ 8 h 17"/>
                  <a:gd name="T28" fmla="*/ 111 w 678"/>
                  <a:gd name="T29" fmla="*/ 8 h 17"/>
                  <a:gd name="T30" fmla="*/ 118 w 678"/>
                  <a:gd name="T31" fmla="*/ 8 h 17"/>
                  <a:gd name="T32" fmla="*/ 126 w 678"/>
                  <a:gd name="T33" fmla="*/ 8 h 17"/>
                  <a:gd name="T34" fmla="*/ 134 w 678"/>
                  <a:gd name="T35" fmla="*/ 8 h 17"/>
                  <a:gd name="T36" fmla="*/ 150 w 678"/>
                  <a:gd name="T37" fmla="*/ 8 h 17"/>
                  <a:gd name="T38" fmla="*/ 158 w 678"/>
                  <a:gd name="T39" fmla="*/ 8 h 17"/>
                  <a:gd name="T40" fmla="*/ 166 w 678"/>
                  <a:gd name="T41" fmla="*/ 8 h 17"/>
                  <a:gd name="T42" fmla="*/ 174 w 678"/>
                  <a:gd name="T43" fmla="*/ 8 h 17"/>
                  <a:gd name="T44" fmla="*/ 182 w 678"/>
                  <a:gd name="T45" fmla="*/ 8 h 17"/>
                  <a:gd name="T46" fmla="*/ 190 w 678"/>
                  <a:gd name="T47" fmla="*/ 8 h 17"/>
                  <a:gd name="T48" fmla="*/ 198 w 678"/>
                  <a:gd name="T49" fmla="*/ 0 h 17"/>
                  <a:gd name="T50" fmla="*/ 205 w 678"/>
                  <a:gd name="T51" fmla="*/ 0 h 17"/>
                  <a:gd name="T52" fmla="*/ 213 w 678"/>
                  <a:gd name="T53" fmla="*/ 0 h 17"/>
                  <a:gd name="T54" fmla="*/ 221 w 678"/>
                  <a:gd name="T55" fmla="*/ 0 h 17"/>
                  <a:gd name="T56" fmla="*/ 229 w 678"/>
                  <a:gd name="T57" fmla="*/ 8 h 17"/>
                  <a:gd name="T58" fmla="*/ 229 w 678"/>
                  <a:gd name="T59" fmla="*/ 0 h 17"/>
                  <a:gd name="T60" fmla="*/ 245 w 678"/>
                  <a:gd name="T61" fmla="*/ 0 h 17"/>
                  <a:gd name="T62" fmla="*/ 253 w 678"/>
                  <a:gd name="T63" fmla="*/ 8 h 17"/>
                  <a:gd name="T64" fmla="*/ 253 w 678"/>
                  <a:gd name="T65" fmla="*/ 0 h 17"/>
                  <a:gd name="T66" fmla="*/ 261 w 678"/>
                  <a:gd name="T67" fmla="*/ 0 h 17"/>
                  <a:gd name="T68" fmla="*/ 269 w 678"/>
                  <a:gd name="T69" fmla="*/ 0 h 17"/>
                  <a:gd name="T70" fmla="*/ 277 w 678"/>
                  <a:gd name="T71" fmla="*/ 0 h 17"/>
                  <a:gd name="T72" fmla="*/ 284 w 678"/>
                  <a:gd name="T73" fmla="*/ 0 h 17"/>
                  <a:gd name="T74" fmla="*/ 292 w 678"/>
                  <a:gd name="T75" fmla="*/ 0 h 17"/>
                  <a:gd name="T76" fmla="*/ 300 w 678"/>
                  <a:gd name="T77" fmla="*/ 0 h 17"/>
                  <a:gd name="T78" fmla="*/ 308 w 678"/>
                  <a:gd name="T79" fmla="*/ 0 h 17"/>
                  <a:gd name="T80" fmla="*/ 316 w 678"/>
                  <a:gd name="T81" fmla="*/ 0 h 17"/>
                  <a:gd name="T82" fmla="*/ 324 w 678"/>
                  <a:gd name="T83" fmla="*/ 0 h 17"/>
                  <a:gd name="T84" fmla="*/ 332 w 678"/>
                  <a:gd name="T85" fmla="*/ 0 h 17"/>
                  <a:gd name="T86" fmla="*/ 339 w 678"/>
                  <a:gd name="T87" fmla="*/ 0 h 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78" h="1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11" y="17"/>
                    </a:lnTo>
                    <a:lnTo>
                      <a:pt x="125" y="17"/>
                    </a:lnTo>
                    <a:lnTo>
                      <a:pt x="142" y="17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17"/>
                    </a:lnTo>
                    <a:lnTo>
                      <a:pt x="457" y="0"/>
                    </a:lnTo>
                    <a:lnTo>
                      <a:pt x="490" y="0"/>
                    </a:lnTo>
                    <a:lnTo>
                      <a:pt x="506" y="17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1" name="Freeform 224">
                <a:extLst>
                  <a:ext uri="{FF2B5EF4-FFF2-40B4-BE49-F238E27FC236}">
                    <a16:creationId xmlns:a16="http://schemas.microsoft.com/office/drawing/2014/main" id="{A26A6B95-B9F8-49F1-90F4-DF967D31BC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26"/>
                <a:ext cx="340" cy="23"/>
              </a:xfrm>
              <a:custGeom>
                <a:avLst/>
                <a:gdLst>
                  <a:gd name="T0" fmla="*/ 9 w 682"/>
                  <a:gd name="T1" fmla="*/ 0 h 47"/>
                  <a:gd name="T2" fmla="*/ 24 w 682"/>
                  <a:gd name="T3" fmla="*/ 8 h 47"/>
                  <a:gd name="T4" fmla="*/ 40 w 682"/>
                  <a:gd name="T5" fmla="*/ 0 h 47"/>
                  <a:gd name="T6" fmla="*/ 64 w 682"/>
                  <a:gd name="T7" fmla="*/ 16 h 47"/>
                  <a:gd name="T8" fmla="*/ 79 w 682"/>
                  <a:gd name="T9" fmla="*/ 16 h 47"/>
                  <a:gd name="T10" fmla="*/ 87 w 682"/>
                  <a:gd name="T11" fmla="*/ 16 h 47"/>
                  <a:gd name="T12" fmla="*/ 95 w 682"/>
                  <a:gd name="T13" fmla="*/ 16 h 47"/>
                  <a:gd name="T14" fmla="*/ 103 w 682"/>
                  <a:gd name="T15" fmla="*/ 16 h 47"/>
                  <a:gd name="T16" fmla="*/ 103 w 682"/>
                  <a:gd name="T17" fmla="*/ 16 h 47"/>
                  <a:gd name="T18" fmla="*/ 111 w 682"/>
                  <a:gd name="T19" fmla="*/ 16 h 47"/>
                  <a:gd name="T20" fmla="*/ 119 w 682"/>
                  <a:gd name="T21" fmla="*/ 16 h 47"/>
                  <a:gd name="T22" fmla="*/ 127 w 682"/>
                  <a:gd name="T23" fmla="*/ 16 h 47"/>
                  <a:gd name="T24" fmla="*/ 134 w 682"/>
                  <a:gd name="T25" fmla="*/ 23 h 47"/>
                  <a:gd name="T26" fmla="*/ 150 w 682"/>
                  <a:gd name="T27" fmla="*/ 23 h 47"/>
                  <a:gd name="T28" fmla="*/ 150 w 682"/>
                  <a:gd name="T29" fmla="*/ 23 h 47"/>
                  <a:gd name="T30" fmla="*/ 158 w 682"/>
                  <a:gd name="T31" fmla="*/ 23 h 47"/>
                  <a:gd name="T32" fmla="*/ 166 w 682"/>
                  <a:gd name="T33" fmla="*/ 23 h 47"/>
                  <a:gd name="T34" fmla="*/ 182 w 682"/>
                  <a:gd name="T35" fmla="*/ 23 h 47"/>
                  <a:gd name="T36" fmla="*/ 197 w 682"/>
                  <a:gd name="T37" fmla="*/ 16 h 47"/>
                  <a:gd name="T38" fmla="*/ 197 w 682"/>
                  <a:gd name="T39" fmla="*/ 16 h 47"/>
                  <a:gd name="T40" fmla="*/ 229 w 682"/>
                  <a:gd name="T41" fmla="*/ 16 h 47"/>
                  <a:gd name="T42" fmla="*/ 229 w 682"/>
                  <a:gd name="T43" fmla="*/ 23 h 47"/>
                  <a:gd name="T44" fmla="*/ 244 w 682"/>
                  <a:gd name="T45" fmla="*/ 23 h 47"/>
                  <a:gd name="T46" fmla="*/ 260 w 682"/>
                  <a:gd name="T47" fmla="*/ 16 h 47"/>
                  <a:gd name="T48" fmla="*/ 269 w 682"/>
                  <a:gd name="T49" fmla="*/ 16 h 47"/>
                  <a:gd name="T50" fmla="*/ 285 w 682"/>
                  <a:gd name="T51" fmla="*/ 16 h 47"/>
                  <a:gd name="T52" fmla="*/ 292 w 682"/>
                  <a:gd name="T53" fmla="*/ 23 h 47"/>
                  <a:gd name="T54" fmla="*/ 308 w 682"/>
                  <a:gd name="T55" fmla="*/ 16 h 47"/>
                  <a:gd name="T56" fmla="*/ 308 w 682"/>
                  <a:gd name="T57" fmla="*/ 23 h 47"/>
                  <a:gd name="T58" fmla="*/ 316 w 682"/>
                  <a:gd name="T59" fmla="*/ 23 h 47"/>
                  <a:gd name="T60" fmla="*/ 324 w 682"/>
                  <a:gd name="T61" fmla="*/ 23 h 47"/>
                  <a:gd name="T62" fmla="*/ 340 w 682"/>
                  <a:gd name="T63" fmla="*/ 16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82" h="47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17"/>
                    </a:lnTo>
                    <a:lnTo>
                      <a:pt x="48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29" y="32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47"/>
                    </a:lnTo>
                    <a:lnTo>
                      <a:pt x="174" y="32"/>
                    </a:lnTo>
                    <a:lnTo>
                      <a:pt x="191" y="47"/>
                    </a:lnTo>
                    <a:lnTo>
                      <a:pt x="191" y="32"/>
                    </a:lnTo>
                    <a:lnTo>
                      <a:pt x="191" y="47"/>
                    </a:lnTo>
                    <a:lnTo>
                      <a:pt x="207" y="32"/>
                    </a:lnTo>
                    <a:lnTo>
                      <a:pt x="207" y="47"/>
                    </a:lnTo>
                    <a:lnTo>
                      <a:pt x="207" y="32"/>
                    </a:lnTo>
                    <a:lnTo>
                      <a:pt x="222" y="47"/>
                    </a:lnTo>
                    <a:lnTo>
                      <a:pt x="222" y="32"/>
                    </a:lnTo>
                    <a:lnTo>
                      <a:pt x="239" y="47"/>
                    </a:lnTo>
                    <a:lnTo>
                      <a:pt x="239" y="32"/>
                    </a:lnTo>
                    <a:lnTo>
                      <a:pt x="239" y="47"/>
                    </a:lnTo>
                    <a:lnTo>
                      <a:pt x="254" y="32"/>
                    </a:lnTo>
                    <a:lnTo>
                      <a:pt x="254" y="47"/>
                    </a:lnTo>
                    <a:lnTo>
                      <a:pt x="269" y="47"/>
                    </a:lnTo>
                    <a:lnTo>
                      <a:pt x="285" y="32"/>
                    </a:lnTo>
                    <a:lnTo>
                      <a:pt x="301" y="47"/>
                    </a:lnTo>
                    <a:lnTo>
                      <a:pt x="301" y="32"/>
                    </a:lnTo>
                    <a:lnTo>
                      <a:pt x="301" y="47"/>
                    </a:lnTo>
                    <a:lnTo>
                      <a:pt x="317" y="32"/>
                    </a:lnTo>
                    <a:lnTo>
                      <a:pt x="317" y="47"/>
                    </a:lnTo>
                    <a:lnTo>
                      <a:pt x="317" y="32"/>
                    </a:lnTo>
                    <a:lnTo>
                      <a:pt x="332" y="47"/>
                    </a:lnTo>
                    <a:lnTo>
                      <a:pt x="350" y="47"/>
                    </a:lnTo>
                    <a:lnTo>
                      <a:pt x="365" y="47"/>
                    </a:lnTo>
                    <a:lnTo>
                      <a:pt x="379" y="47"/>
                    </a:lnTo>
                    <a:lnTo>
                      <a:pt x="396" y="32"/>
                    </a:lnTo>
                    <a:lnTo>
                      <a:pt x="396" y="47"/>
                    </a:lnTo>
                    <a:lnTo>
                      <a:pt x="396" y="32"/>
                    </a:lnTo>
                    <a:lnTo>
                      <a:pt x="428" y="32"/>
                    </a:lnTo>
                    <a:lnTo>
                      <a:pt x="460" y="32"/>
                    </a:lnTo>
                    <a:lnTo>
                      <a:pt x="443" y="32"/>
                    </a:lnTo>
                    <a:lnTo>
                      <a:pt x="460" y="47"/>
                    </a:lnTo>
                    <a:lnTo>
                      <a:pt x="475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2" y="32"/>
                    </a:lnTo>
                    <a:lnTo>
                      <a:pt x="522" y="47"/>
                    </a:lnTo>
                    <a:lnTo>
                      <a:pt x="539" y="32"/>
                    </a:lnTo>
                    <a:lnTo>
                      <a:pt x="553" y="32"/>
                    </a:lnTo>
                    <a:lnTo>
                      <a:pt x="571" y="32"/>
                    </a:lnTo>
                    <a:lnTo>
                      <a:pt x="586" y="32"/>
                    </a:lnTo>
                    <a:lnTo>
                      <a:pt x="586" y="47"/>
                    </a:lnTo>
                    <a:lnTo>
                      <a:pt x="586" y="32"/>
                    </a:lnTo>
                    <a:lnTo>
                      <a:pt x="617" y="32"/>
                    </a:lnTo>
                    <a:lnTo>
                      <a:pt x="600" y="32"/>
                    </a:lnTo>
                    <a:lnTo>
                      <a:pt x="617" y="47"/>
                    </a:lnTo>
                    <a:lnTo>
                      <a:pt x="633" y="32"/>
                    </a:lnTo>
                    <a:lnTo>
                      <a:pt x="633" y="47"/>
                    </a:lnTo>
                    <a:lnTo>
                      <a:pt x="649" y="32"/>
                    </a:lnTo>
                    <a:lnTo>
                      <a:pt x="649" y="47"/>
                    </a:lnTo>
                    <a:lnTo>
                      <a:pt x="649" y="32"/>
                    </a:lnTo>
                    <a:lnTo>
                      <a:pt x="682" y="32"/>
                    </a:lnTo>
                    <a:lnTo>
                      <a:pt x="664" y="32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2" name="Freeform 225">
                <a:extLst>
                  <a:ext uri="{FF2B5EF4-FFF2-40B4-BE49-F238E27FC236}">
                    <a16:creationId xmlns:a16="http://schemas.microsoft.com/office/drawing/2014/main" id="{EBAA322A-2868-4631-9F09-E3BDB0CFE7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781"/>
                <a:ext cx="339" cy="24"/>
              </a:xfrm>
              <a:custGeom>
                <a:avLst/>
                <a:gdLst>
                  <a:gd name="T0" fmla="*/ 0 w 680"/>
                  <a:gd name="T1" fmla="*/ 9 h 47"/>
                  <a:gd name="T2" fmla="*/ 8 w 680"/>
                  <a:gd name="T3" fmla="*/ 9 h 47"/>
                  <a:gd name="T4" fmla="*/ 15 w 680"/>
                  <a:gd name="T5" fmla="*/ 9 h 47"/>
                  <a:gd name="T6" fmla="*/ 24 w 680"/>
                  <a:gd name="T7" fmla="*/ 9 h 47"/>
                  <a:gd name="T8" fmla="*/ 31 w 680"/>
                  <a:gd name="T9" fmla="*/ 9 h 47"/>
                  <a:gd name="T10" fmla="*/ 39 w 680"/>
                  <a:gd name="T11" fmla="*/ 9 h 47"/>
                  <a:gd name="T12" fmla="*/ 55 w 680"/>
                  <a:gd name="T13" fmla="*/ 9 h 47"/>
                  <a:gd name="T14" fmla="*/ 55 w 680"/>
                  <a:gd name="T15" fmla="*/ 0 h 47"/>
                  <a:gd name="T16" fmla="*/ 63 w 680"/>
                  <a:gd name="T17" fmla="*/ 0 h 47"/>
                  <a:gd name="T18" fmla="*/ 71 w 680"/>
                  <a:gd name="T19" fmla="*/ 0 h 47"/>
                  <a:gd name="T20" fmla="*/ 79 w 680"/>
                  <a:gd name="T21" fmla="*/ 0 h 47"/>
                  <a:gd name="T22" fmla="*/ 87 w 680"/>
                  <a:gd name="T23" fmla="*/ 0 h 47"/>
                  <a:gd name="T24" fmla="*/ 94 w 680"/>
                  <a:gd name="T25" fmla="*/ 0 h 47"/>
                  <a:gd name="T26" fmla="*/ 110 w 680"/>
                  <a:gd name="T27" fmla="*/ 0 h 47"/>
                  <a:gd name="T28" fmla="*/ 102 w 680"/>
                  <a:gd name="T29" fmla="*/ 0 h 47"/>
                  <a:gd name="T30" fmla="*/ 110 w 680"/>
                  <a:gd name="T31" fmla="*/ 0 h 47"/>
                  <a:gd name="T32" fmla="*/ 118 w 680"/>
                  <a:gd name="T33" fmla="*/ 9 h 47"/>
                  <a:gd name="T34" fmla="*/ 135 w 680"/>
                  <a:gd name="T35" fmla="*/ 9 h 47"/>
                  <a:gd name="T36" fmla="*/ 142 w 680"/>
                  <a:gd name="T37" fmla="*/ 9 h 47"/>
                  <a:gd name="T38" fmla="*/ 149 w 680"/>
                  <a:gd name="T39" fmla="*/ 9 h 47"/>
                  <a:gd name="T40" fmla="*/ 158 w 680"/>
                  <a:gd name="T41" fmla="*/ 9 h 47"/>
                  <a:gd name="T42" fmla="*/ 166 w 680"/>
                  <a:gd name="T43" fmla="*/ 9 h 47"/>
                  <a:gd name="T44" fmla="*/ 173 w 680"/>
                  <a:gd name="T45" fmla="*/ 17 h 47"/>
                  <a:gd name="T46" fmla="*/ 181 w 680"/>
                  <a:gd name="T47" fmla="*/ 17 h 47"/>
                  <a:gd name="T48" fmla="*/ 189 w 680"/>
                  <a:gd name="T49" fmla="*/ 9 h 47"/>
                  <a:gd name="T50" fmla="*/ 197 w 680"/>
                  <a:gd name="T51" fmla="*/ 17 h 47"/>
                  <a:gd name="T52" fmla="*/ 197 w 680"/>
                  <a:gd name="T53" fmla="*/ 9 h 47"/>
                  <a:gd name="T54" fmla="*/ 204 w 680"/>
                  <a:gd name="T55" fmla="*/ 17 h 47"/>
                  <a:gd name="T56" fmla="*/ 212 w 680"/>
                  <a:gd name="T57" fmla="*/ 17 h 47"/>
                  <a:gd name="T58" fmla="*/ 220 w 680"/>
                  <a:gd name="T59" fmla="*/ 17 h 47"/>
                  <a:gd name="T60" fmla="*/ 229 w 680"/>
                  <a:gd name="T61" fmla="*/ 17 h 47"/>
                  <a:gd name="T62" fmla="*/ 236 w 680"/>
                  <a:gd name="T63" fmla="*/ 17 h 47"/>
                  <a:gd name="T64" fmla="*/ 245 w 680"/>
                  <a:gd name="T65" fmla="*/ 17 h 47"/>
                  <a:gd name="T66" fmla="*/ 252 w 680"/>
                  <a:gd name="T67" fmla="*/ 17 h 47"/>
                  <a:gd name="T68" fmla="*/ 260 w 680"/>
                  <a:gd name="T69" fmla="*/ 17 h 47"/>
                  <a:gd name="T70" fmla="*/ 268 w 680"/>
                  <a:gd name="T71" fmla="*/ 24 h 47"/>
                  <a:gd name="T72" fmla="*/ 276 w 680"/>
                  <a:gd name="T73" fmla="*/ 17 h 47"/>
                  <a:gd name="T74" fmla="*/ 276 w 680"/>
                  <a:gd name="T75" fmla="*/ 24 h 47"/>
                  <a:gd name="T76" fmla="*/ 284 w 680"/>
                  <a:gd name="T77" fmla="*/ 17 h 47"/>
                  <a:gd name="T78" fmla="*/ 291 w 680"/>
                  <a:gd name="T79" fmla="*/ 24 h 47"/>
                  <a:gd name="T80" fmla="*/ 300 w 680"/>
                  <a:gd name="T81" fmla="*/ 24 h 47"/>
                  <a:gd name="T82" fmla="*/ 307 w 680"/>
                  <a:gd name="T83" fmla="*/ 24 h 47"/>
                  <a:gd name="T84" fmla="*/ 315 w 680"/>
                  <a:gd name="T85" fmla="*/ 24 h 47"/>
                  <a:gd name="T86" fmla="*/ 323 w 680"/>
                  <a:gd name="T87" fmla="*/ 24 h 47"/>
                  <a:gd name="T88" fmla="*/ 331 w 680"/>
                  <a:gd name="T89" fmla="*/ 24 h 47"/>
                  <a:gd name="T90" fmla="*/ 339 w 680"/>
                  <a:gd name="T91" fmla="*/ 24 h 4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7">
                    <a:moveTo>
                      <a:pt x="0" y="17"/>
                    </a:moveTo>
                    <a:lnTo>
                      <a:pt x="16" y="17"/>
                    </a:lnTo>
                    <a:lnTo>
                      <a:pt x="31" y="17"/>
                    </a:lnTo>
                    <a:lnTo>
                      <a:pt x="49" y="17"/>
                    </a:lnTo>
                    <a:lnTo>
                      <a:pt x="63" y="17"/>
                    </a:lnTo>
                    <a:lnTo>
                      <a:pt x="78" y="17"/>
                    </a:lnTo>
                    <a:lnTo>
                      <a:pt x="111" y="17"/>
                    </a:lnTo>
                    <a:lnTo>
                      <a:pt x="111" y="0"/>
                    </a:lnTo>
                    <a:lnTo>
                      <a:pt x="127" y="0"/>
                    </a:lnTo>
                    <a:lnTo>
                      <a:pt x="142" y="0"/>
                    </a:lnTo>
                    <a:lnTo>
                      <a:pt x="159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21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8" y="33"/>
                    </a:lnTo>
                    <a:lnTo>
                      <a:pt x="363" y="33"/>
                    </a:lnTo>
                    <a:lnTo>
                      <a:pt x="380" y="17"/>
                    </a:lnTo>
                    <a:lnTo>
                      <a:pt x="395" y="33"/>
                    </a:lnTo>
                    <a:lnTo>
                      <a:pt x="395" y="17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47"/>
                    </a:lnTo>
                    <a:lnTo>
                      <a:pt x="553" y="33"/>
                    </a:lnTo>
                    <a:lnTo>
                      <a:pt x="553" y="47"/>
                    </a:lnTo>
                    <a:lnTo>
                      <a:pt x="569" y="33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3" name="Freeform 226">
                <a:extLst>
                  <a:ext uri="{FF2B5EF4-FFF2-40B4-BE49-F238E27FC236}">
                    <a16:creationId xmlns:a16="http://schemas.microsoft.com/office/drawing/2014/main" id="{57ED90E5-492C-41BC-BB10-470B45E4C6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36"/>
                <a:ext cx="348" cy="48"/>
              </a:xfrm>
              <a:custGeom>
                <a:avLst/>
                <a:gdLst>
                  <a:gd name="T0" fmla="*/ 0 w 696"/>
                  <a:gd name="T1" fmla="*/ 0 h 94"/>
                  <a:gd name="T2" fmla="*/ 9 w 696"/>
                  <a:gd name="T3" fmla="*/ 0 h 94"/>
                  <a:gd name="T4" fmla="*/ 17 w 696"/>
                  <a:gd name="T5" fmla="*/ 0 h 94"/>
                  <a:gd name="T6" fmla="*/ 25 w 696"/>
                  <a:gd name="T7" fmla="*/ 0 h 94"/>
                  <a:gd name="T8" fmla="*/ 32 w 696"/>
                  <a:gd name="T9" fmla="*/ 8 h 94"/>
                  <a:gd name="T10" fmla="*/ 48 w 696"/>
                  <a:gd name="T11" fmla="*/ 8 h 94"/>
                  <a:gd name="T12" fmla="*/ 41 w 696"/>
                  <a:gd name="T13" fmla="*/ 8 h 94"/>
                  <a:gd name="T14" fmla="*/ 48 w 696"/>
                  <a:gd name="T15" fmla="*/ 0 h 94"/>
                  <a:gd name="T16" fmla="*/ 56 w 696"/>
                  <a:gd name="T17" fmla="*/ 0 h 94"/>
                  <a:gd name="T18" fmla="*/ 64 w 696"/>
                  <a:gd name="T19" fmla="*/ 8 h 94"/>
                  <a:gd name="T20" fmla="*/ 72 w 696"/>
                  <a:gd name="T21" fmla="*/ 16 h 94"/>
                  <a:gd name="T22" fmla="*/ 80 w 696"/>
                  <a:gd name="T23" fmla="*/ 16 h 94"/>
                  <a:gd name="T24" fmla="*/ 87 w 696"/>
                  <a:gd name="T25" fmla="*/ 16 h 94"/>
                  <a:gd name="T26" fmla="*/ 96 w 696"/>
                  <a:gd name="T27" fmla="*/ 24 h 94"/>
                  <a:gd name="T28" fmla="*/ 104 w 696"/>
                  <a:gd name="T29" fmla="*/ 24 h 94"/>
                  <a:gd name="T30" fmla="*/ 111 w 696"/>
                  <a:gd name="T31" fmla="*/ 24 h 94"/>
                  <a:gd name="T32" fmla="*/ 119 w 696"/>
                  <a:gd name="T33" fmla="*/ 24 h 94"/>
                  <a:gd name="T34" fmla="*/ 127 w 696"/>
                  <a:gd name="T35" fmla="*/ 24 h 94"/>
                  <a:gd name="T36" fmla="*/ 135 w 696"/>
                  <a:gd name="T37" fmla="*/ 33 h 94"/>
                  <a:gd name="T38" fmla="*/ 135 w 696"/>
                  <a:gd name="T39" fmla="*/ 24 h 94"/>
                  <a:gd name="T40" fmla="*/ 135 w 696"/>
                  <a:gd name="T41" fmla="*/ 33 h 94"/>
                  <a:gd name="T42" fmla="*/ 143 w 696"/>
                  <a:gd name="T43" fmla="*/ 33 h 94"/>
                  <a:gd name="T44" fmla="*/ 152 w 696"/>
                  <a:gd name="T45" fmla="*/ 33 h 94"/>
                  <a:gd name="T46" fmla="*/ 159 w 696"/>
                  <a:gd name="T47" fmla="*/ 33 h 94"/>
                  <a:gd name="T48" fmla="*/ 166 w 696"/>
                  <a:gd name="T49" fmla="*/ 33 h 94"/>
                  <a:gd name="T50" fmla="*/ 174 w 696"/>
                  <a:gd name="T51" fmla="*/ 33 h 94"/>
                  <a:gd name="T52" fmla="*/ 183 w 696"/>
                  <a:gd name="T53" fmla="*/ 33 h 94"/>
                  <a:gd name="T54" fmla="*/ 191 w 696"/>
                  <a:gd name="T55" fmla="*/ 40 h 94"/>
                  <a:gd name="T56" fmla="*/ 191 w 696"/>
                  <a:gd name="T57" fmla="*/ 33 h 94"/>
                  <a:gd name="T58" fmla="*/ 214 w 696"/>
                  <a:gd name="T59" fmla="*/ 33 h 94"/>
                  <a:gd name="T60" fmla="*/ 207 w 696"/>
                  <a:gd name="T61" fmla="*/ 33 h 94"/>
                  <a:gd name="T62" fmla="*/ 214 w 696"/>
                  <a:gd name="T63" fmla="*/ 33 h 94"/>
                  <a:gd name="T64" fmla="*/ 222 w 696"/>
                  <a:gd name="T65" fmla="*/ 40 h 94"/>
                  <a:gd name="T66" fmla="*/ 222 w 696"/>
                  <a:gd name="T67" fmla="*/ 33 h 94"/>
                  <a:gd name="T68" fmla="*/ 222 w 696"/>
                  <a:gd name="T69" fmla="*/ 40 h 94"/>
                  <a:gd name="T70" fmla="*/ 230 w 696"/>
                  <a:gd name="T71" fmla="*/ 40 h 94"/>
                  <a:gd name="T72" fmla="*/ 238 w 696"/>
                  <a:gd name="T73" fmla="*/ 40 h 94"/>
                  <a:gd name="T74" fmla="*/ 246 w 696"/>
                  <a:gd name="T75" fmla="*/ 40 h 94"/>
                  <a:gd name="T76" fmla="*/ 253 w 696"/>
                  <a:gd name="T77" fmla="*/ 40 h 94"/>
                  <a:gd name="T78" fmla="*/ 269 w 696"/>
                  <a:gd name="T79" fmla="*/ 40 h 94"/>
                  <a:gd name="T80" fmla="*/ 262 w 696"/>
                  <a:gd name="T81" fmla="*/ 40 h 94"/>
                  <a:gd name="T82" fmla="*/ 269 w 696"/>
                  <a:gd name="T83" fmla="*/ 48 h 94"/>
                  <a:gd name="T84" fmla="*/ 277 w 696"/>
                  <a:gd name="T85" fmla="*/ 40 h 94"/>
                  <a:gd name="T86" fmla="*/ 285 w 696"/>
                  <a:gd name="T87" fmla="*/ 40 h 94"/>
                  <a:gd name="T88" fmla="*/ 293 w 696"/>
                  <a:gd name="T89" fmla="*/ 40 h 94"/>
                  <a:gd name="T90" fmla="*/ 301 w 696"/>
                  <a:gd name="T91" fmla="*/ 48 h 94"/>
                  <a:gd name="T92" fmla="*/ 301 w 696"/>
                  <a:gd name="T93" fmla="*/ 40 h 94"/>
                  <a:gd name="T94" fmla="*/ 309 w 696"/>
                  <a:gd name="T95" fmla="*/ 48 h 94"/>
                  <a:gd name="T96" fmla="*/ 317 w 696"/>
                  <a:gd name="T97" fmla="*/ 48 h 94"/>
                  <a:gd name="T98" fmla="*/ 325 w 696"/>
                  <a:gd name="T99" fmla="*/ 48 h 94"/>
                  <a:gd name="T100" fmla="*/ 332 w 696"/>
                  <a:gd name="T101" fmla="*/ 40 h 94"/>
                  <a:gd name="T102" fmla="*/ 332 w 696"/>
                  <a:gd name="T103" fmla="*/ 48 h 94"/>
                  <a:gd name="T104" fmla="*/ 332 w 696"/>
                  <a:gd name="T105" fmla="*/ 40 h 94"/>
                  <a:gd name="T106" fmla="*/ 340 w 696"/>
                  <a:gd name="T107" fmla="*/ 40 h 94"/>
                  <a:gd name="T108" fmla="*/ 348 w 696"/>
                  <a:gd name="T109" fmla="*/ 40 h 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96" h="94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16"/>
                    </a:lnTo>
                    <a:lnTo>
                      <a:pt x="96" y="16"/>
                    </a:lnTo>
                    <a:lnTo>
                      <a:pt x="81" y="16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6"/>
                    </a:lnTo>
                    <a:lnTo>
                      <a:pt x="143" y="32"/>
                    </a:lnTo>
                    <a:lnTo>
                      <a:pt x="160" y="32"/>
                    </a:lnTo>
                    <a:lnTo>
                      <a:pt x="174" y="32"/>
                    </a:lnTo>
                    <a:lnTo>
                      <a:pt x="192" y="47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65"/>
                    </a:lnTo>
                    <a:lnTo>
                      <a:pt x="270" y="47"/>
                    </a:lnTo>
                    <a:lnTo>
                      <a:pt x="270" y="65"/>
                    </a:lnTo>
                    <a:lnTo>
                      <a:pt x="285" y="65"/>
                    </a:lnTo>
                    <a:lnTo>
                      <a:pt x="303" y="65"/>
                    </a:lnTo>
                    <a:lnTo>
                      <a:pt x="317" y="65"/>
                    </a:lnTo>
                    <a:lnTo>
                      <a:pt x="332" y="65"/>
                    </a:lnTo>
                    <a:lnTo>
                      <a:pt x="348" y="65"/>
                    </a:lnTo>
                    <a:lnTo>
                      <a:pt x="365" y="65"/>
                    </a:lnTo>
                    <a:lnTo>
                      <a:pt x="381" y="79"/>
                    </a:lnTo>
                    <a:lnTo>
                      <a:pt x="381" y="65"/>
                    </a:lnTo>
                    <a:lnTo>
                      <a:pt x="428" y="65"/>
                    </a:lnTo>
                    <a:lnTo>
                      <a:pt x="413" y="65"/>
                    </a:lnTo>
                    <a:lnTo>
                      <a:pt x="428" y="65"/>
                    </a:lnTo>
                    <a:lnTo>
                      <a:pt x="443" y="79"/>
                    </a:lnTo>
                    <a:lnTo>
                      <a:pt x="443" y="65"/>
                    </a:lnTo>
                    <a:lnTo>
                      <a:pt x="443" y="79"/>
                    </a:lnTo>
                    <a:lnTo>
                      <a:pt x="459" y="79"/>
                    </a:lnTo>
                    <a:lnTo>
                      <a:pt x="475" y="79"/>
                    </a:lnTo>
                    <a:lnTo>
                      <a:pt x="491" y="79"/>
                    </a:lnTo>
                    <a:lnTo>
                      <a:pt x="506" y="79"/>
                    </a:lnTo>
                    <a:lnTo>
                      <a:pt x="538" y="79"/>
                    </a:lnTo>
                    <a:lnTo>
                      <a:pt x="524" y="79"/>
                    </a:lnTo>
                    <a:lnTo>
                      <a:pt x="538" y="94"/>
                    </a:lnTo>
                    <a:lnTo>
                      <a:pt x="553" y="79"/>
                    </a:lnTo>
                    <a:lnTo>
                      <a:pt x="569" y="79"/>
                    </a:lnTo>
                    <a:lnTo>
                      <a:pt x="586" y="79"/>
                    </a:lnTo>
                    <a:lnTo>
                      <a:pt x="602" y="94"/>
                    </a:lnTo>
                    <a:lnTo>
                      <a:pt x="602" y="79"/>
                    </a:lnTo>
                    <a:lnTo>
                      <a:pt x="617" y="94"/>
                    </a:lnTo>
                    <a:lnTo>
                      <a:pt x="634" y="94"/>
                    </a:lnTo>
                    <a:lnTo>
                      <a:pt x="649" y="94"/>
                    </a:lnTo>
                    <a:lnTo>
                      <a:pt x="664" y="79"/>
                    </a:lnTo>
                    <a:lnTo>
                      <a:pt x="664" y="94"/>
                    </a:lnTo>
                    <a:lnTo>
                      <a:pt x="664" y="79"/>
                    </a:lnTo>
                    <a:lnTo>
                      <a:pt x="680" y="79"/>
                    </a:lnTo>
                    <a:lnTo>
                      <a:pt x="696" y="79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4" name="Freeform 227">
                <a:extLst>
                  <a:ext uri="{FF2B5EF4-FFF2-40B4-BE49-F238E27FC236}">
                    <a16:creationId xmlns:a16="http://schemas.microsoft.com/office/drawing/2014/main" id="{4999365D-9000-482F-8287-56DFE1E5A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379"/>
                <a:ext cx="339" cy="70"/>
              </a:xfrm>
              <a:custGeom>
                <a:avLst/>
                <a:gdLst>
                  <a:gd name="T0" fmla="*/ 0 w 678"/>
                  <a:gd name="T1" fmla="*/ 0 h 142"/>
                  <a:gd name="T2" fmla="*/ 8 w 678"/>
                  <a:gd name="T3" fmla="*/ 0 h 142"/>
                  <a:gd name="T4" fmla="*/ 16 w 678"/>
                  <a:gd name="T5" fmla="*/ 0 h 142"/>
                  <a:gd name="T6" fmla="*/ 24 w 678"/>
                  <a:gd name="T7" fmla="*/ 0 h 142"/>
                  <a:gd name="T8" fmla="*/ 32 w 678"/>
                  <a:gd name="T9" fmla="*/ 7 h 142"/>
                  <a:gd name="T10" fmla="*/ 39 w 678"/>
                  <a:gd name="T11" fmla="*/ 15 h 142"/>
                  <a:gd name="T12" fmla="*/ 56 w 678"/>
                  <a:gd name="T13" fmla="*/ 32 h 142"/>
                  <a:gd name="T14" fmla="*/ 56 w 678"/>
                  <a:gd name="T15" fmla="*/ 38 h 142"/>
                  <a:gd name="T16" fmla="*/ 63 w 678"/>
                  <a:gd name="T17" fmla="*/ 38 h 142"/>
                  <a:gd name="T18" fmla="*/ 71 w 678"/>
                  <a:gd name="T19" fmla="*/ 47 h 142"/>
                  <a:gd name="T20" fmla="*/ 79 w 678"/>
                  <a:gd name="T21" fmla="*/ 47 h 142"/>
                  <a:gd name="T22" fmla="*/ 87 w 678"/>
                  <a:gd name="T23" fmla="*/ 47 h 142"/>
                  <a:gd name="T24" fmla="*/ 95 w 678"/>
                  <a:gd name="T25" fmla="*/ 47 h 142"/>
                  <a:gd name="T26" fmla="*/ 103 w 678"/>
                  <a:gd name="T27" fmla="*/ 47 h 142"/>
                  <a:gd name="T28" fmla="*/ 111 w 678"/>
                  <a:gd name="T29" fmla="*/ 47 h 142"/>
                  <a:gd name="T30" fmla="*/ 118 w 678"/>
                  <a:gd name="T31" fmla="*/ 55 h 142"/>
                  <a:gd name="T32" fmla="*/ 118 w 678"/>
                  <a:gd name="T33" fmla="*/ 47 h 142"/>
                  <a:gd name="T34" fmla="*/ 126 w 678"/>
                  <a:gd name="T35" fmla="*/ 55 h 142"/>
                  <a:gd name="T36" fmla="*/ 126 w 678"/>
                  <a:gd name="T37" fmla="*/ 47 h 142"/>
                  <a:gd name="T38" fmla="*/ 134 w 678"/>
                  <a:gd name="T39" fmla="*/ 55 h 142"/>
                  <a:gd name="T40" fmla="*/ 143 w 678"/>
                  <a:gd name="T41" fmla="*/ 55 h 142"/>
                  <a:gd name="T42" fmla="*/ 150 w 678"/>
                  <a:gd name="T43" fmla="*/ 55 h 142"/>
                  <a:gd name="T44" fmla="*/ 150 w 678"/>
                  <a:gd name="T45" fmla="*/ 47 h 142"/>
                  <a:gd name="T46" fmla="*/ 150 w 678"/>
                  <a:gd name="T47" fmla="*/ 55 h 142"/>
                  <a:gd name="T48" fmla="*/ 158 w 678"/>
                  <a:gd name="T49" fmla="*/ 55 h 142"/>
                  <a:gd name="T50" fmla="*/ 166 w 678"/>
                  <a:gd name="T51" fmla="*/ 55 h 142"/>
                  <a:gd name="T52" fmla="*/ 174 w 678"/>
                  <a:gd name="T53" fmla="*/ 55 h 142"/>
                  <a:gd name="T54" fmla="*/ 190 w 678"/>
                  <a:gd name="T55" fmla="*/ 55 h 142"/>
                  <a:gd name="T56" fmla="*/ 182 w 678"/>
                  <a:gd name="T57" fmla="*/ 55 h 142"/>
                  <a:gd name="T58" fmla="*/ 190 w 678"/>
                  <a:gd name="T59" fmla="*/ 62 h 142"/>
                  <a:gd name="T60" fmla="*/ 198 w 678"/>
                  <a:gd name="T61" fmla="*/ 55 h 142"/>
                  <a:gd name="T62" fmla="*/ 198 w 678"/>
                  <a:gd name="T63" fmla="*/ 62 h 142"/>
                  <a:gd name="T64" fmla="*/ 198 w 678"/>
                  <a:gd name="T65" fmla="*/ 55 h 142"/>
                  <a:gd name="T66" fmla="*/ 205 w 678"/>
                  <a:gd name="T67" fmla="*/ 62 h 142"/>
                  <a:gd name="T68" fmla="*/ 213 w 678"/>
                  <a:gd name="T69" fmla="*/ 62 h 142"/>
                  <a:gd name="T70" fmla="*/ 221 w 678"/>
                  <a:gd name="T71" fmla="*/ 62 h 142"/>
                  <a:gd name="T72" fmla="*/ 237 w 678"/>
                  <a:gd name="T73" fmla="*/ 62 h 142"/>
                  <a:gd name="T74" fmla="*/ 245 w 678"/>
                  <a:gd name="T75" fmla="*/ 62 h 142"/>
                  <a:gd name="T76" fmla="*/ 253 w 678"/>
                  <a:gd name="T77" fmla="*/ 62 h 142"/>
                  <a:gd name="T78" fmla="*/ 261 w 678"/>
                  <a:gd name="T79" fmla="*/ 62 h 142"/>
                  <a:gd name="T80" fmla="*/ 269 w 678"/>
                  <a:gd name="T81" fmla="*/ 62 h 142"/>
                  <a:gd name="T82" fmla="*/ 277 w 678"/>
                  <a:gd name="T83" fmla="*/ 62 h 142"/>
                  <a:gd name="T84" fmla="*/ 284 w 678"/>
                  <a:gd name="T85" fmla="*/ 62 h 142"/>
                  <a:gd name="T86" fmla="*/ 292 w 678"/>
                  <a:gd name="T87" fmla="*/ 62 h 142"/>
                  <a:gd name="T88" fmla="*/ 300 w 678"/>
                  <a:gd name="T89" fmla="*/ 62 h 142"/>
                  <a:gd name="T90" fmla="*/ 308 w 678"/>
                  <a:gd name="T91" fmla="*/ 62 h 142"/>
                  <a:gd name="T92" fmla="*/ 316 w 678"/>
                  <a:gd name="T93" fmla="*/ 62 h 142"/>
                  <a:gd name="T94" fmla="*/ 324 w 678"/>
                  <a:gd name="T95" fmla="*/ 70 h 142"/>
                  <a:gd name="T96" fmla="*/ 339 w 678"/>
                  <a:gd name="T97" fmla="*/ 70 h 142"/>
                  <a:gd name="T98" fmla="*/ 332 w 678"/>
                  <a:gd name="T99" fmla="*/ 70 h 14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142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5"/>
                    </a:lnTo>
                    <a:lnTo>
                      <a:pt x="78" y="31"/>
                    </a:lnTo>
                    <a:lnTo>
                      <a:pt x="111" y="64"/>
                    </a:lnTo>
                    <a:lnTo>
                      <a:pt x="111" y="78"/>
                    </a:lnTo>
                    <a:lnTo>
                      <a:pt x="125" y="78"/>
                    </a:lnTo>
                    <a:lnTo>
                      <a:pt x="142" y="95"/>
                    </a:lnTo>
                    <a:lnTo>
                      <a:pt x="158" y="95"/>
                    </a:lnTo>
                    <a:lnTo>
                      <a:pt x="174" y="95"/>
                    </a:lnTo>
                    <a:lnTo>
                      <a:pt x="189" y="95"/>
                    </a:lnTo>
                    <a:lnTo>
                      <a:pt x="205" y="95"/>
                    </a:lnTo>
                    <a:lnTo>
                      <a:pt x="221" y="95"/>
                    </a:lnTo>
                    <a:lnTo>
                      <a:pt x="236" y="111"/>
                    </a:lnTo>
                    <a:lnTo>
                      <a:pt x="236" y="95"/>
                    </a:lnTo>
                    <a:lnTo>
                      <a:pt x="252" y="111"/>
                    </a:lnTo>
                    <a:lnTo>
                      <a:pt x="252" y="95"/>
                    </a:lnTo>
                    <a:lnTo>
                      <a:pt x="268" y="111"/>
                    </a:lnTo>
                    <a:lnTo>
                      <a:pt x="285" y="111"/>
                    </a:lnTo>
                    <a:lnTo>
                      <a:pt x="299" y="111"/>
                    </a:lnTo>
                    <a:lnTo>
                      <a:pt x="299" y="95"/>
                    </a:lnTo>
                    <a:lnTo>
                      <a:pt x="299" y="111"/>
                    </a:lnTo>
                    <a:lnTo>
                      <a:pt x="316" y="111"/>
                    </a:lnTo>
                    <a:lnTo>
                      <a:pt x="332" y="111"/>
                    </a:lnTo>
                    <a:lnTo>
                      <a:pt x="347" y="111"/>
                    </a:lnTo>
                    <a:lnTo>
                      <a:pt x="379" y="111"/>
                    </a:lnTo>
                    <a:lnTo>
                      <a:pt x="363" y="111"/>
                    </a:lnTo>
                    <a:lnTo>
                      <a:pt x="379" y="126"/>
                    </a:lnTo>
                    <a:lnTo>
                      <a:pt x="395" y="111"/>
                    </a:lnTo>
                    <a:lnTo>
                      <a:pt x="395" y="126"/>
                    </a:lnTo>
                    <a:lnTo>
                      <a:pt x="395" y="111"/>
                    </a:lnTo>
                    <a:lnTo>
                      <a:pt x="410" y="126"/>
                    </a:lnTo>
                    <a:lnTo>
                      <a:pt x="426" y="126"/>
                    </a:lnTo>
                    <a:lnTo>
                      <a:pt x="442" y="126"/>
                    </a:lnTo>
                    <a:lnTo>
                      <a:pt x="473" y="126"/>
                    </a:lnTo>
                    <a:lnTo>
                      <a:pt x="490" y="126"/>
                    </a:lnTo>
                    <a:lnTo>
                      <a:pt x="506" y="126"/>
                    </a:lnTo>
                    <a:lnTo>
                      <a:pt x="521" y="126"/>
                    </a:lnTo>
                    <a:lnTo>
                      <a:pt x="537" y="126"/>
                    </a:lnTo>
                    <a:lnTo>
                      <a:pt x="553" y="126"/>
                    </a:lnTo>
                    <a:lnTo>
                      <a:pt x="568" y="126"/>
                    </a:lnTo>
                    <a:lnTo>
                      <a:pt x="584" y="126"/>
                    </a:lnTo>
                    <a:lnTo>
                      <a:pt x="600" y="126"/>
                    </a:lnTo>
                    <a:lnTo>
                      <a:pt x="616" y="126"/>
                    </a:lnTo>
                    <a:lnTo>
                      <a:pt x="631" y="126"/>
                    </a:lnTo>
                    <a:lnTo>
                      <a:pt x="647" y="142"/>
                    </a:lnTo>
                    <a:lnTo>
                      <a:pt x="678" y="142"/>
                    </a:lnTo>
                    <a:lnTo>
                      <a:pt x="664" y="142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5" name="Freeform 228">
                <a:extLst>
                  <a:ext uri="{FF2B5EF4-FFF2-40B4-BE49-F238E27FC236}">
                    <a16:creationId xmlns:a16="http://schemas.microsoft.com/office/drawing/2014/main" id="{8BF9A962-86DC-4D73-BF31-0635A3F55E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745"/>
                <a:ext cx="339" cy="79"/>
              </a:xfrm>
              <a:custGeom>
                <a:avLst/>
                <a:gdLst>
                  <a:gd name="T0" fmla="*/ 0 w 680"/>
                  <a:gd name="T1" fmla="*/ 79 h 158"/>
                  <a:gd name="T2" fmla="*/ 8 w 680"/>
                  <a:gd name="T3" fmla="*/ 79 h 158"/>
                  <a:gd name="T4" fmla="*/ 16 w 680"/>
                  <a:gd name="T5" fmla="*/ 79 h 158"/>
                  <a:gd name="T6" fmla="*/ 23 w 680"/>
                  <a:gd name="T7" fmla="*/ 79 h 158"/>
                  <a:gd name="T8" fmla="*/ 32 w 680"/>
                  <a:gd name="T9" fmla="*/ 79 h 158"/>
                  <a:gd name="T10" fmla="*/ 40 w 680"/>
                  <a:gd name="T11" fmla="*/ 72 h 158"/>
                  <a:gd name="T12" fmla="*/ 40 w 680"/>
                  <a:gd name="T13" fmla="*/ 79 h 158"/>
                  <a:gd name="T14" fmla="*/ 40 w 680"/>
                  <a:gd name="T15" fmla="*/ 72 h 158"/>
                  <a:gd name="T16" fmla="*/ 48 w 680"/>
                  <a:gd name="T17" fmla="*/ 64 h 158"/>
                  <a:gd name="T18" fmla="*/ 63 w 680"/>
                  <a:gd name="T19" fmla="*/ 48 h 158"/>
                  <a:gd name="T20" fmla="*/ 63 w 680"/>
                  <a:gd name="T21" fmla="*/ 40 h 158"/>
                  <a:gd name="T22" fmla="*/ 71 w 680"/>
                  <a:gd name="T23" fmla="*/ 40 h 158"/>
                  <a:gd name="T24" fmla="*/ 79 w 680"/>
                  <a:gd name="T25" fmla="*/ 40 h 158"/>
                  <a:gd name="T26" fmla="*/ 87 w 680"/>
                  <a:gd name="T27" fmla="*/ 32 h 158"/>
                  <a:gd name="T28" fmla="*/ 87 w 680"/>
                  <a:gd name="T29" fmla="*/ 40 h 158"/>
                  <a:gd name="T30" fmla="*/ 87 w 680"/>
                  <a:gd name="T31" fmla="*/ 32 h 158"/>
                  <a:gd name="T32" fmla="*/ 95 w 680"/>
                  <a:gd name="T33" fmla="*/ 32 h 158"/>
                  <a:gd name="T34" fmla="*/ 103 w 680"/>
                  <a:gd name="T35" fmla="*/ 32 h 158"/>
                  <a:gd name="T36" fmla="*/ 119 w 680"/>
                  <a:gd name="T37" fmla="*/ 32 h 158"/>
                  <a:gd name="T38" fmla="*/ 110 w 680"/>
                  <a:gd name="T39" fmla="*/ 32 h 158"/>
                  <a:gd name="T40" fmla="*/ 119 w 680"/>
                  <a:gd name="T41" fmla="*/ 24 h 158"/>
                  <a:gd name="T42" fmla="*/ 127 w 680"/>
                  <a:gd name="T43" fmla="*/ 32 h 158"/>
                  <a:gd name="T44" fmla="*/ 127 w 680"/>
                  <a:gd name="T45" fmla="*/ 24 h 158"/>
                  <a:gd name="T46" fmla="*/ 127 w 680"/>
                  <a:gd name="T47" fmla="*/ 32 h 158"/>
                  <a:gd name="T48" fmla="*/ 134 w 680"/>
                  <a:gd name="T49" fmla="*/ 24 h 158"/>
                  <a:gd name="T50" fmla="*/ 134 w 680"/>
                  <a:gd name="T51" fmla="*/ 32 h 158"/>
                  <a:gd name="T52" fmla="*/ 134 w 680"/>
                  <a:gd name="T53" fmla="*/ 24 h 158"/>
                  <a:gd name="T54" fmla="*/ 142 w 680"/>
                  <a:gd name="T55" fmla="*/ 24 h 158"/>
                  <a:gd name="T56" fmla="*/ 150 w 680"/>
                  <a:gd name="T57" fmla="*/ 24 h 158"/>
                  <a:gd name="T58" fmla="*/ 158 w 680"/>
                  <a:gd name="T59" fmla="*/ 24 h 158"/>
                  <a:gd name="T60" fmla="*/ 166 w 680"/>
                  <a:gd name="T61" fmla="*/ 24 h 158"/>
                  <a:gd name="T62" fmla="*/ 173 w 680"/>
                  <a:gd name="T63" fmla="*/ 24 h 158"/>
                  <a:gd name="T64" fmla="*/ 181 w 680"/>
                  <a:gd name="T65" fmla="*/ 17 h 158"/>
                  <a:gd name="T66" fmla="*/ 189 w 680"/>
                  <a:gd name="T67" fmla="*/ 24 h 158"/>
                  <a:gd name="T68" fmla="*/ 197 w 680"/>
                  <a:gd name="T69" fmla="*/ 17 h 158"/>
                  <a:gd name="T70" fmla="*/ 205 w 680"/>
                  <a:gd name="T71" fmla="*/ 17 h 158"/>
                  <a:gd name="T72" fmla="*/ 213 w 680"/>
                  <a:gd name="T73" fmla="*/ 17 h 158"/>
                  <a:gd name="T74" fmla="*/ 221 w 680"/>
                  <a:gd name="T75" fmla="*/ 17 h 158"/>
                  <a:gd name="T76" fmla="*/ 229 w 680"/>
                  <a:gd name="T77" fmla="*/ 17 h 158"/>
                  <a:gd name="T78" fmla="*/ 237 w 680"/>
                  <a:gd name="T79" fmla="*/ 17 h 158"/>
                  <a:gd name="T80" fmla="*/ 244 w 680"/>
                  <a:gd name="T81" fmla="*/ 17 h 158"/>
                  <a:gd name="T82" fmla="*/ 252 w 680"/>
                  <a:gd name="T83" fmla="*/ 9 h 158"/>
                  <a:gd name="T84" fmla="*/ 252 w 680"/>
                  <a:gd name="T85" fmla="*/ 17 h 158"/>
                  <a:gd name="T86" fmla="*/ 252 w 680"/>
                  <a:gd name="T87" fmla="*/ 9 h 158"/>
                  <a:gd name="T88" fmla="*/ 260 w 680"/>
                  <a:gd name="T89" fmla="*/ 9 h 158"/>
                  <a:gd name="T90" fmla="*/ 276 w 680"/>
                  <a:gd name="T91" fmla="*/ 9 h 158"/>
                  <a:gd name="T92" fmla="*/ 284 w 680"/>
                  <a:gd name="T93" fmla="*/ 9 h 158"/>
                  <a:gd name="T94" fmla="*/ 292 w 680"/>
                  <a:gd name="T95" fmla="*/ 9 h 158"/>
                  <a:gd name="T96" fmla="*/ 299 w 680"/>
                  <a:gd name="T97" fmla="*/ 9 h 158"/>
                  <a:gd name="T98" fmla="*/ 308 w 680"/>
                  <a:gd name="T99" fmla="*/ 9 h 158"/>
                  <a:gd name="T100" fmla="*/ 316 w 680"/>
                  <a:gd name="T101" fmla="*/ 0 h 158"/>
                  <a:gd name="T102" fmla="*/ 316 w 680"/>
                  <a:gd name="T103" fmla="*/ 9 h 158"/>
                  <a:gd name="T104" fmla="*/ 316 w 680"/>
                  <a:gd name="T105" fmla="*/ 0 h 158"/>
                  <a:gd name="T106" fmla="*/ 331 w 680"/>
                  <a:gd name="T107" fmla="*/ 0 h 158"/>
                  <a:gd name="T108" fmla="*/ 339 w 680"/>
                  <a:gd name="T109" fmla="*/ 0 h 15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158">
                    <a:moveTo>
                      <a:pt x="0" y="158"/>
                    </a:moveTo>
                    <a:lnTo>
                      <a:pt x="16" y="158"/>
                    </a:lnTo>
                    <a:lnTo>
                      <a:pt x="33" y="158"/>
                    </a:lnTo>
                    <a:lnTo>
                      <a:pt x="47" y="158"/>
                    </a:lnTo>
                    <a:lnTo>
                      <a:pt x="64" y="158"/>
                    </a:lnTo>
                    <a:lnTo>
                      <a:pt x="80" y="143"/>
                    </a:lnTo>
                    <a:lnTo>
                      <a:pt x="80" y="158"/>
                    </a:lnTo>
                    <a:lnTo>
                      <a:pt x="80" y="143"/>
                    </a:lnTo>
                    <a:lnTo>
                      <a:pt x="96" y="127"/>
                    </a:lnTo>
                    <a:lnTo>
                      <a:pt x="127" y="96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8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90" y="64"/>
                    </a:lnTo>
                    <a:lnTo>
                      <a:pt x="207" y="64"/>
                    </a:lnTo>
                    <a:lnTo>
                      <a:pt x="238" y="64"/>
                    </a:lnTo>
                    <a:lnTo>
                      <a:pt x="221" y="64"/>
                    </a:lnTo>
                    <a:lnTo>
                      <a:pt x="238" y="47"/>
                    </a:lnTo>
                    <a:lnTo>
                      <a:pt x="254" y="64"/>
                    </a:lnTo>
                    <a:lnTo>
                      <a:pt x="254" y="47"/>
                    </a:lnTo>
                    <a:lnTo>
                      <a:pt x="254" y="64"/>
                    </a:lnTo>
                    <a:lnTo>
                      <a:pt x="269" y="47"/>
                    </a:lnTo>
                    <a:lnTo>
                      <a:pt x="269" y="64"/>
                    </a:lnTo>
                    <a:lnTo>
                      <a:pt x="269" y="47"/>
                    </a:lnTo>
                    <a:lnTo>
                      <a:pt x="285" y="47"/>
                    </a:lnTo>
                    <a:lnTo>
                      <a:pt x="301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33"/>
                    </a:lnTo>
                    <a:lnTo>
                      <a:pt x="379" y="47"/>
                    </a:lnTo>
                    <a:lnTo>
                      <a:pt x="395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59" y="33"/>
                    </a:lnTo>
                    <a:lnTo>
                      <a:pt x="475" y="33"/>
                    </a:lnTo>
                    <a:lnTo>
                      <a:pt x="490" y="33"/>
                    </a:lnTo>
                    <a:lnTo>
                      <a:pt x="506" y="17"/>
                    </a:lnTo>
                    <a:lnTo>
                      <a:pt x="506" y="33"/>
                    </a:lnTo>
                    <a:lnTo>
                      <a:pt x="506" y="17"/>
                    </a:lnTo>
                    <a:lnTo>
                      <a:pt x="522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17"/>
                    </a:lnTo>
                    <a:lnTo>
                      <a:pt x="600" y="17"/>
                    </a:lnTo>
                    <a:lnTo>
                      <a:pt x="617" y="17"/>
                    </a:lnTo>
                    <a:lnTo>
                      <a:pt x="633" y="0"/>
                    </a:lnTo>
                    <a:lnTo>
                      <a:pt x="633" y="17"/>
                    </a:lnTo>
                    <a:lnTo>
                      <a:pt x="633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6" name="Freeform 229">
                <a:extLst>
                  <a:ext uri="{FF2B5EF4-FFF2-40B4-BE49-F238E27FC236}">
                    <a16:creationId xmlns:a16="http://schemas.microsoft.com/office/drawing/2014/main" id="{D2041E15-20AD-485F-A573-56A872003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97"/>
                <a:ext cx="340" cy="71"/>
              </a:xfrm>
              <a:custGeom>
                <a:avLst/>
                <a:gdLst>
                  <a:gd name="T0" fmla="*/ 0 w 680"/>
                  <a:gd name="T1" fmla="*/ 71 h 141"/>
                  <a:gd name="T2" fmla="*/ 8 w 680"/>
                  <a:gd name="T3" fmla="*/ 71 h 141"/>
                  <a:gd name="T4" fmla="*/ 16 w 680"/>
                  <a:gd name="T5" fmla="*/ 71 h 141"/>
                  <a:gd name="T6" fmla="*/ 24 w 680"/>
                  <a:gd name="T7" fmla="*/ 71 h 141"/>
                  <a:gd name="T8" fmla="*/ 32 w 680"/>
                  <a:gd name="T9" fmla="*/ 64 h 141"/>
                  <a:gd name="T10" fmla="*/ 47 w 680"/>
                  <a:gd name="T11" fmla="*/ 64 h 141"/>
                  <a:gd name="T12" fmla="*/ 47 w 680"/>
                  <a:gd name="T13" fmla="*/ 47 h 141"/>
                  <a:gd name="T14" fmla="*/ 56 w 680"/>
                  <a:gd name="T15" fmla="*/ 40 h 141"/>
                  <a:gd name="T16" fmla="*/ 64 w 680"/>
                  <a:gd name="T17" fmla="*/ 32 h 141"/>
                  <a:gd name="T18" fmla="*/ 71 w 680"/>
                  <a:gd name="T19" fmla="*/ 24 h 141"/>
                  <a:gd name="T20" fmla="*/ 79 w 680"/>
                  <a:gd name="T21" fmla="*/ 24 h 141"/>
                  <a:gd name="T22" fmla="*/ 87 w 680"/>
                  <a:gd name="T23" fmla="*/ 24 h 141"/>
                  <a:gd name="T24" fmla="*/ 95 w 680"/>
                  <a:gd name="T25" fmla="*/ 24 h 141"/>
                  <a:gd name="T26" fmla="*/ 103 w 680"/>
                  <a:gd name="T27" fmla="*/ 16 h 141"/>
                  <a:gd name="T28" fmla="*/ 103 w 680"/>
                  <a:gd name="T29" fmla="*/ 24 h 141"/>
                  <a:gd name="T30" fmla="*/ 103 w 680"/>
                  <a:gd name="T31" fmla="*/ 16 h 141"/>
                  <a:gd name="T32" fmla="*/ 111 w 680"/>
                  <a:gd name="T33" fmla="*/ 16 h 141"/>
                  <a:gd name="T34" fmla="*/ 119 w 680"/>
                  <a:gd name="T35" fmla="*/ 16 h 141"/>
                  <a:gd name="T36" fmla="*/ 126 w 680"/>
                  <a:gd name="T37" fmla="*/ 16 h 141"/>
                  <a:gd name="T38" fmla="*/ 134 w 680"/>
                  <a:gd name="T39" fmla="*/ 16 h 141"/>
                  <a:gd name="T40" fmla="*/ 143 w 680"/>
                  <a:gd name="T41" fmla="*/ 16 h 141"/>
                  <a:gd name="T42" fmla="*/ 150 w 680"/>
                  <a:gd name="T43" fmla="*/ 16 h 141"/>
                  <a:gd name="T44" fmla="*/ 158 w 680"/>
                  <a:gd name="T45" fmla="*/ 16 h 141"/>
                  <a:gd name="T46" fmla="*/ 166 w 680"/>
                  <a:gd name="T47" fmla="*/ 8 h 141"/>
                  <a:gd name="T48" fmla="*/ 174 w 680"/>
                  <a:gd name="T49" fmla="*/ 16 h 141"/>
                  <a:gd name="T50" fmla="*/ 182 w 680"/>
                  <a:gd name="T51" fmla="*/ 8 h 141"/>
                  <a:gd name="T52" fmla="*/ 190 w 680"/>
                  <a:gd name="T53" fmla="*/ 16 h 141"/>
                  <a:gd name="T54" fmla="*/ 190 w 680"/>
                  <a:gd name="T55" fmla="*/ 8 h 141"/>
                  <a:gd name="T56" fmla="*/ 190 w 680"/>
                  <a:gd name="T57" fmla="*/ 16 h 141"/>
                  <a:gd name="T58" fmla="*/ 198 w 680"/>
                  <a:gd name="T59" fmla="*/ 8 h 141"/>
                  <a:gd name="T60" fmla="*/ 205 w 680"/>
                  <a:gd name="T61" fmla="*/ 8 h 141"/>
                  <a:gd name="T62" fmla="*/ 213 w 680"/>
                  <a:gd name="T63" fmla="*/ 8 h 141"/>
                  <a:gd name="T64" fmla="*/ 221 w 680"/>
                  <a:gd name="T65" fmla="*/ 8 h 141"/>
                  <a:gd name="T66" fmla="*/ 230 w 680"/>
                  <a:gd name="T67" fmla="*/ 8 h 141"/>
                  <a:gd name="T68" fmla="*/ 237 w 680"/>
                  <a:gd name="T69" fmla="*/ 8 h 141"/>
                  <a:gd name="T70" fmla="*/ 245 w 680"/>
                  <a:gd name="T71" fmla="*/ 8 h 141"/>
                  <a:gd name="T72" fmla="*/ 253 w 680"/>
                  <a:gd name="T73" fmla="*/ 8 h 141"/>
                  <a:gd name="T74" fmla="*/ 260 w 680"/>
                  <a:gd name="T75" fmla="*/ 0 h 141"/>
                  <a:gd name="T76" fmla="*/ 260 w 680"/>
                  <a:gd name="T77" fmla="*/ 8 h 141"/>
                  <a:gd name="T78" fmla="*/ 260 w 680"/>
                  <a:gd name="T79" fmla="*/ 0 h 141"/>
                  <a:gd name="T80" fmla="*/ 269 w 680"/>
                  <a:gd name="T81" fmla="*/ 8 h 141"/>
                  <a:gd name="T82" fmla="*/ 269 w 680"/>
                  <a:gd name="T83" fmla="*/ 0 h 141"/>
                  <a:gd name="T84" fmla="*/ 269 w 680"/>
                  <a:gd name="T85" fmla="*/ 8 h 141"/>
                  <a:gd name="T86" fmla="*/ 277 w 680"/>
                  <a:gd name="T87" fmla="*/ 0 h 141"/>
                  <a:gd name="T88" fmla="*/ 277 w 680"/>
                  <a:gd name="T89" fmla="*/ 8 h 141"/>
                  <a:gd name="T90" fmla="*/ 292 w 680"/>
                  <a:gd name="T91" fmla="*/ 0 h 141"/>
                  <a:gd name="T92" fmla="*/ 300 w 680"/>
                  <a:gd name="T93" fmla="*/ 0 h 141"/>
                  <a:gd name="T94" fmla="*/ 308 w 680"/>
                  <a:gd name="T95" fmla="*/ 0 h 141"/>
                  <a:gd name="T96" fmla="*/ 316 w 680"/>
                  <a:gd name="T97" fmla="*/ 0 h 141"/>
                  <a:gd name="T98" fmla="*/ 324 w 680"/>
                  <a:gd name="T99" fmla="*/ 0 h 141"/>
                  <a:gd name="T100" fmla="*/ 332 w 680"/>
                  <a:gd name="T101" fmla="*/ 0 h 141"/>
                  <a:gd name="T102" fmla="*/ 340 w 680"/>
                  <a:gd name="T103" fmla="*/ 0 h 1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141">
                    <a:moveTo>
                      <a:pt x="0" y="141"/>
                    </a:moveTo>
                    <a:lnTo>
                      <a:pt x="16" y="141"/>
                    </a:lnTo>
                    <a:lnTo>
                      <a:pt x="31" y="141"/>
                    </a:lnTo>
                    <a:lnTo>
                      <a:pt x="47" y="141"/>
                    </a:lnTo>
                    <a:lnTo>
                      <a:pt x="63" y="127"/>
                    </a:lnTo>
                    <a:lnTo>
                      <a:pt x="94" y="127"/>
                    </a:lnTo>
                    <a:lnTo>
                      <a:pt x="94" y="94"/>
                    </a:lnTo>
                    <a:lnTo>
                      <a:pt x="111" y="80"/>
                    </a:lnTo>
                    <a:lnTo>
                      <a:pt x="127" y="63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47"/>
                    </a:lnTo>
                    <a:lnTo>
                      <a:pt x="205" y="31"/>
                    </a:lnTo>
                    <a:lnTo>
                      <a:pt x="205" y="47"/>
                    </a:lnTo>
                    <a:lnTo>
                      <a:pt x="205" y="31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31"/>
                    </a:lnTo>
                    <a:lnTo>
                      <a:pt x="299" y="31"/>
                    </a:lnTo>
                    <a:lnTo>
                      <a:pt x="316" y="31"/>
                    </a:lnTo>
                    <a:lnTo>
                      <a:pt x="332" y="16"/>
                    </a:lnTo>
                    <a:lnTo>
                      <a:pt x="348" y="31"/>
                    </a:lnTo>
                    <a:lnTo>
                      <a:pt x="363" y="16"/>
                    </a:lnTo>
                    <a:lnTo>
                      <a:pt x="379" y="31"/>
                    </a:lnTo>
                    <a:lnTo>
                      <a:pt x="379" y="16"/>
                    </a:lnTo>
                    <a:lnTo>
                      <a:pt x="379" y="31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20" y="16"/>
                    </a:lnTo>
                    <a:lnTo>
                      <a:pt x="520" y="0"/>
                    </a:lnTo>
                    <a:lnTo>
                      <a:pt x="537" y="16"/>
                    </a:lnTo>
                    <a:lnTo>
                      <a:pt x="537" y="0"/>
                    </a:lnTo>
                    <a:lnTo>
                      <a:pt x="537" y="16"/>
                    </a:lnTo>
                    <a:lnTo>
                      <a:pt x="553" y="0"/>
                    </a:lnTo>
                    <a:lnTo>
                      <a:pt x="553" y="16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7" name="Freeform 230">
                <a:extLst>
                  <a:ext uri="{FF2B5EF4-FFF2-40B4-BE49-F238E27FC236}">
                    <a16:creationId xmlns:a16="http://schemas.microsoft.com/office/drawing/2014/main" id="{4F84B8A4-F936-44DF-92FB-91329353D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32"/>
              </a:xfrm>
              <a:custGeom>
                <a:avLst/>
                <a:gdLst>
                  <a:gd name="T0" fmla="*/ 0 w 696"/>
                  <a:gd name="T1" fmla="*/ 32 h 64"/>
                  <a:gd name="T2" fmla="*/ 8 w 696"/>
                  <a:gd name="T3" fmla="*/ 32 h 64"/>
                  <a:gd name="T4" fmla="*/ 17 w 696"/>
                  <a:gd name="T5" fmla="*/ 32 h 64"/>
                  <a:gd name="T6" fmla="*/ 25 w 696"/>
                  <a:gd name="T7" fmla="*/ 32 h 64"/>
                  <a:gd name="T8" fmla="*/ 32 w 696"/>
                  <a:gd name="T9" fmla="*/ 32 h 64"/>
                  <a:gd name="T10" fmla="*/ 40 w 696"/>
                  <a:gd name="T11" fmla="*/ 25 h 64"/>
                  <a:gd name="T12" fmla="*/ 40 w 696"/>
                  <a:gd name="T13" fmla="*/ 32 h 64"/>
                  <a:gd name="T14" fmla="*/ 56 w 696"/>
                  <a:gd name="T15" fmla="*/ 17 h 64"/>
                  <a:gd name="T16" fmla="*/ 64 w 696"/>
                  <a:gd name="T17" fmla="*/ 9 h 64"/>
                  <a:gd name="T18" fmla="*/ 72 w 696"/>
                  <a:gd name="T19" fmla="*/ 9 h 64"/>
                  <a:gd name="T20" fmla="*/ 80 w 696"/>
                  <a:gd name="T21" fmla="*/ 9 h 64"/>
                  <a:gd name="T22" fmla="*/ 87 w 696"/>
                  <a:gd name="T23" fmla="*/ 9 h 64"/>
                  <a:gd name="T24" fmla="*/ 95 w 696"/>
                  <a:gd name="T25" fmla="*/ 9 h 64"/>
                  <a:gd name="T26" fmla="*/ 104 w 696"/>
                  <a:gd name="T27" fmla="*/ 9 h 64"/>
                  <a:gd name="T28" fmla="*/ 119 w 696"/>
                  <a:gd name="T29" fmla="*/ 9 h 64"/>
                  <a:gd name="T30" fmla="*/ 111 w 696"/>
                  <a:gd name="T31" fmla="*/ 9 h 64"/>
                  <a:gd name="T32" fmla="*/ 119 w 696"/>
                  <a:gd name="T33" fmla="*/ 9 h 64"/>
                  <a:gd name="T34" fmla="*/ 127 w 696"/>
                  <a:gd name="T35" fmla="*/ 9 h 64"/>
                  <a:gd name="T36" fmla="*/ 135 w 696"/>
                  <a:gd name="T37" fmla="*/ 9 h 64"/>
                  <a:gd name="T38" fmla="*/ 143 w 696"/>
                  <a:gd name="T39" fmla="*/ 9 h 64"/>
                  <a:gd name="T40" fmla="*/ 151 w 696"/>
                  <a:gd name="T41" fmla="*/ 9 h 64"/>
                  <a:gd name="T42" fmla="*/ 166 w 696"/>
                  <a:gd name="T43" fmla="*/ 9 h 64"/>
                  <a:gd name="T44" fmla="*/ 174 w 696"/>
                  <a:gd name="T45" fmla="*/ 0 h 64"/>
                  <a:gd name="T46" fmla="*/ 174 w 696"/>
                  <a:gd name="T47" fmla="*/ 9 h 64"/>
                  <a:gd name="T48" fmla="*/ 174 w 696"/>
                  <a:gd name="T49" fmla="*/ 0 h 64"/>
                  <a:gd name="T50" fmla="*/ 182 w 696"/>
                  <a:gd name="T51" fmla="*/ 9 h 64"/>
                  <a:gd name="T52" fmla="*/ 182 w 696"/>
                  <a:gd name="T53" fmla="*/ 0 h 64"/>
                  <a:gd name="T54" fmla="*/ 191 w 696"/>
                  <a:gd name="T55" fmla="*/ 9 h 64"/>
                  <a:gd name="T56" fmla="*/ 191 w 696"/>
                  <a:gd name="T57" fmla="*/ 0 h 64"/>
                  <a:gd name="T58" fmla="*/ 191 w 696"/>
                  <a:gd name="T59" fmla="*/ 9 h 64"/>
                  <a:gd name="T60" fmla="*/ 198 w 696"/>
                  <a:gd name="T61" fmla="*/ 0 h 64"/>
                  <a:gd name="T62" fmla="*/ 206 w 696"/>
                  <a:gd name="T63" fmla="*/ 0 h 64"/>
                  <a:gd name="T64" fmla="*/ 214 w 696"/>
                  <a:gd name="T65" fmla="*/ 0 h 64"/>
                  <a:gd name="T66" fmla="*/ 222 w 696"/>
                  <a:gd name="T67" fmla="*/ 0 h 64"/>
                  <a:gd name="T68" fmla="*/ 230 w 696"/>
                  <a:gd name="T69" fmla="*/ 0 h 64"/>
                  <a:gd name="T70" fmla="*/ 238 w 696"/>
                  <a:gd name="T71" fmla="*/ 0 h 64"/>
                  <a:gd name="T72" fmla="*/ 246 w 696"/>
                  <a:gd name="T73" fmla="*/ 0 h 64"/>
                  <a:gd name="T74" fmla="*/ 253 w 696"/>
                  <a:gd name="T75" fmla="*/ 0 h 64"/>
                  <a:gd name="T76" fmla="*/ 261 w 696"/>
                  <a:gd name="T77" fmla="*/ 0 h 64"/>
                  <a:gd name="T78" fmla="*/ 269 w 696"/>
                  <a:gd name="T79" fmla="*/ 0 h 64"/>
                  <a:gd name="T80" fmla="*/ 277 w 696"/>
                  <a:gd name="T81" fmla="*/ 0 h 64"/>
                  <a:gd name="T82" fmla="*/ 285 w 696"/>
                  <a:gd name="T83" fmla="*/ 0 h 64"/>
                  <a:gd name="T84" fmla="*/ 293 w 696"/>
                  <a:gd name="T85" fmla="*/ 0 h 64"/>
                  <a:gd name="T86" fmla="*/ 301 w 696"/>
                  <a:gd name="T87" fmla="*/ 0 h 64"/>
                  <a:gd name="T88" fmla="*/ 309 w 696"/>
                  <a:gd name="T89" fmla="*/ 0 h 64"/>
                  <a:gd name="T90" fmla="*/ 317 w 696"/>
                  <a:gd name="T91" fmla="*/ 0 h 64"/>
                  <a:gd name="T92" fmla="*/ 325 w 696"/>
                  <a:gd name="T93" fmla="*/ 0 h 64"/>
                  <a:gd name="T94" fmla="*/ 332 w 696"/>
                  <a:gd name="T95" fmla="*/ 0 h 64"/>
                  <a:gd name="T96" fmla="*/ 340 w 696"/>
                  <a:gd name="T97" fmla="*/ 0 h 64"/>
                  <a:gd name="T98" fmla="*/ 348 w 696"/>
                  <a:gd name="T99" fmla="*/ 0 h 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64">
                    <a:moveTo>
                      <a:pt x="0" y="64"/>
                    </a:moveTo>
                    <a:lnTo>
                      <a:pt x="16" y="64"/>
                    </a:lnTo>
                    <a:lnTo>
                      <a:pt x="33" y="64"/>
                    </a:lnTo>
                    <a:lnTo>
                      <a:pt x="49" y="64"/>
                    </a:lnTo>
                    <a:lnTo>
                      <a:pt x="64" y="64"/>
                    </a:lnTo>
                    <a:lnTo>
                      <a:pt x="80" y="49"/>
                    </a:lnTo>
                    <a:lnTo>
                      <a:pt x="80" y="64"/>
                    </a:lnTo>
                    <a:lnTo>
                      <a:pt x="111" y="33"/>
                    </a:lnTo>
                    <a:lnTo>
                      <a:pt x="127" y="17"/>
                    </a:lnTo>
                    <a:lnTo>
                      <a:pt x="143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90" y="17"/>
                    </a:lnTo>
                    <a:lnTo>
                      <a:pt x="207" y="17"/>
                    </a:lnTo>
                    <a:lnTo>
                      <a:pt x="238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32" y="17"/>
                    </a:lnTo>
                    <a:lnTo>
                      <a:pt x="348" y="0"/>
                    </a:lnTo>
                    <a:lnTo>
                      <a:pt x="348" y="17"/>
                    </a:lnTo>
                    <a:lnTo>
                      <a:pt x="348" y="0"/>
                    </a:lnTo>
                    <a:lnTo>
                      <a:pt x="364" y="17"/>
                    </a:lnTo>
                    <a:lnTo>
                      <a:pt x="364" y="0"/>
                    </a:lnTo>
                    <a:lnTo>
                      <a:pt x="381" y="17"/>
                    </a:lnTo>
                    <a:lnTo>
                      <a:pt x="381" y="0"/>
                    </a:lnTo>
                    <a:lnTo>
                      <a:pt x="381" y="17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8" name="Freeform 231">
                <a:extLst>
                  <a:ext uri="{FF2B5EF4-FFF2-40B4-BE49-F238E27FC236}">
                    <a16:creationId xmlns:a16="http://schemas.microsoft.com/office/drawing/2014/main" id="{4DC4E4FB-F388-4D22-A04E-ACE6B82B81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37"/>
                <a:ext cx="339" cy="39"/>
              </a:xfrm>
              <a:custGeom>
                <a:avLst/>
                <a:gdLst>
                  <a:gd name="T0" fmla="*/ 0 w 678"/>
                  <a:gd name="T1" fmla="*/ 39 h 80"/>
                  <a:gd name="T2" fmla="*/ 8 w 678"/>
                  <a:gd name="T3" fmla="*/ 39 h 80"/>
                  <a:gd name="T4" fmla="*/ 16 w 678"/>
                  <a:gd name="T5" fmla="*/ 39 h 80"/>
                  <a:gd name="T6" fmla="*/ 24 w 678"/>
                  <a:gd name="T7" fmla="*/ 39 h 80"/>
                  <a:gd name="T8" fmla="*/ 32 w 678"/>
                  <a:gd name="T9" fmla="*/ 31 h 80"/>
                  <a:gd name="T10" fmla="*/ 39 w 678"/>
                  <a:gd name="T11" fmla="*/ 24 h 80"/>
                  <a:gd name="T12" fmla="*/ 47 w 678"/>
                  <a:gd name="T13" fmla="*/ 16 h 80"/>
                  <a:gd name="T14" fmla="*/ 47 w 678"/>
                  <a:gd name="T15" fmla="*/ 24 h 80"/>
                  <a:gd name="T16" fmla="*/ 56 w 678"/>
                  <a:gd name="T17" fmla="*/ 16 h 80"/>
                  <a:gd name="T18" fmla="*/ 63 w 678"/>
                  <a:gd name="T19" fmla="*/ 16 h 80"/>
                  <a:gd name="T20" fmla="*/ 71 w 678"/>
                  <a:gd name="T21" fmla="*/ 16 h 80"/>
                  <a:gd name="T22" fmla="*/ 79 w 678"/>
                  <a:gd name="T23" fmla="*/ 16 h 80"/>
                  <a:gd name="T24" fmla="*/ 87 w 678"/>
                  <a:gd name="T25" fmla="*/ 16 h 80"/>
                  <a:gd name="T26" fmla="*/ 95 w 678"/>
                  <a:gd name="T27" fmla="*/ 16 h 80"/>
                  <a:gd name="T28" fmla="*/ 103 w 678"/>
                  <a:gd name="T29" fmla="*/ 8 h 80"/>
                  <a:gd name="T30" fmla="*/ 111 w 678"/>
                  <a:gd name="T31" fmla="*/ 16 h 80"/>
                  <a:gd name="T32" fmla="*/ 118 w 678"/>
                  <a:gd name="T33" fmla="*/ 8 h 80"/>
                  <a:gd name="T34" fmla="*/ 134 w 678"/>
                  <a:gd name="T35" fmla="*/ 8 h 80"/>
                  <a:gd name="T36" fmla="*/ 143 w 678"/>
                  <a:gd name="T37" fmla="*/ 8 h 80"/>
                  <a:gd name="T38" fmla="*/ 150 w 678"/>
                  <a:gd name="T39" fmla="*/ 8 h 80"/>
                  <a:gd name="T40" fmla="*/ 158 w 678"/>
                  <a:gd name="T41" fmla="*/ 8 h 80"/>
                  <a:gd name="T42" fmla="*/ 166 w 678"/>
                  <a:gd name="T43" fmla="*/ 8 h 80"/>
                  <a:gd name="T44" fmla="*/ 174 w 678"/>
                  <a:gd name="T45" fmla="*/ 8 h 80"/>
                  <a:gd name="T46" fmla="*/ 182 w 678"/>
                  <a:gd name="T47" fmla="*/ 8 h 80"/>
                  <a:gd name="T48" fmla="*/ 190 w 678"/>
                  <a:gd name="T49" fmla="*/ 8 h 80"/>
                  <a:gd name="T50" fmla="*/ 198 w 678"/>
                  <a:gd name="T51" fmla="*/ 8 h 80"/>
                  <a:gd name="T52" fmla="*/ 205 w 678"/>
                  <a:gd name="T53" fmla="*/ 8 h 80"/>
                  <a:gd name="T54" fmla="*/ 213 w 678"/>
                  <a:gd name="T55" fmla="*/ 8 h 80"/>
                  <a:gd name="T56" fmla="*/ 221 w 678"/>
                  <a:gd name="T57" fmla="*/ 8 h 80"/>
                  <a:gd name="T58" fmla="*/ 229 w 678"/>
                  <a:gd name="T59" fmla="*/ 8 h 80"/>
                  <a:gd name="T60" fmla="*/ 237 w 678"/>
                  <a:gd name="T61" fmla="*/ 8 h 80"/>
                  <a:gd name="T62" fmla="*/ 245 w 678"/>
                  <a:gd name="T63" fmla="*/ 8 h 80"/>
                  <a:gd name="T64" fmla="*/ 253 w 678"/>
                  <a:gd name="T65" fmla="*/ 8 h 80"/>
                  <a:gd name="T66" fmla="*/ 269 w 678"/>
                  <a:gd name="T67" fmla="*/ 8 h 80"/>
                  <a:gd name="T68" fmla="*/ 277 w 678"/>
                  <a:gd name="T69" fmla="*/ 0 h 80"/>
                  <a:gd name="T70" fmla="*/ 277 w 678"/>
                  <a:gd name="T71" fmla="*/ 8 h 80"/>
                  <a:gd name="T72" fmla="*/ 277 w 678"/>
                  <a:gd name="T73" fmla="*/ 0 h 80"/>
                  <a:gd name="T74" fmla="*/ 284 w 678"/>
                  <a:gd name="T75" fmla="*/ 8 h 80"/>
                  <a:gd name="T76" fmla="*/ 284 w 678"/>
                  <a:gd name="T77" fmla="*/ 0 h 80"/>
                  <a:gd name="T78" fmla="*/ 292 w 678"/>
                  <a:gd name="T79" fmla="*/ 8 h 80"/>
                  <a:gd name="T80" fmla="*/ 292 w 678"/>
                  <a:gd name="T81" fmla="*/ 16 h 80"/>
                  <a:gd name="T82" fmla="*/ 308 w 678"/>
                  <a:gd name="T83" fmla="*/ 8 h 80"/>
                  <a:gd name="T84" fmla="*/ 316 w 678"/>
                  <a:gd name="T85" fmla="*/ 0 h 80"/>
                  <a:gd name="T86" fmla="*/ 324 w 678"/>
                  <a:gd name="T87" fmla="*/ 0 h 80"/>
                  <a:gd name="T88" fmla="*/ 332 w 678"/>
                  <a:gd name="T89" fmla="*/ 0 h 80"/>
                  <a:gd name="T90" fmla="*/ 339 w 678"/>
                  <a:gd name="T91" fmla="*/ 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80">
                    <a:moveTo>
                      <a:pt x="0" y="80"/>
                    </a:moveTo>
                    <a:lnTo>
                      <a:pt x="15" y="80"/>
                    </a:lnTo>
                    <a:lnTo>
                      <a:pt x="31" y="80"/>
                    </a:lnTo>
                    <a:lnTo>
                      <a:pt x="47" y="80"/>
                    </a:lnTo>
                    <a:lnTo>
                      <a:pt x="64" y="63"/>
                    </a:lnTo>
                    <a:lnTo>
                      <a:pt x="78" y="49"/>
                    </a:lnTo>
                    <a:lnTo>
                      <a:pt x="94" y="32"/>
                    </a:lnTo>
                    <a:lnTo>
                      <a:pt x="94" y="49"/>
                    </a:lnTo>
                    <a:lnTo>
                      <a:pt x="111" y="32"/>
                    </a:lnTo>
                    <a:lnTo>
                      <a:pt x="125" y="32"/>
                    </a:lnTo>
                    <a:lnTo>
                      <a:pt x="142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16"/>
                    </a:lnTo>
                    <a:lnTo>
                      <a:pt x="221" y="32"/>
                    </a:lnTo>
                    <a:lnTo>
                      <a:pt x="236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37" y="16"/>
                    </a:lnTo>
                    <a:lnTo>
                      <a:pt x="553" y="0"/>
                    </a:lnTo>
                    <a:lnTo>
                      <a:pt x="553" y="16"/>
                    </a:lnTo>
                    <a:lnTo>
                      <a:pt x="553" y="0"/>
                    </a:lnTo>
                    <a:lnTo>
                      <a:pt x="568" y="16"/>
                    </a:lnTo>
                    <a:lnTo>
                      <a:pt x="568" y="0"/>
                    </a:lnTo>
                    <a:lnTo>
                      <a:pt x="584" y="16"/>
                    </a:lnTo>
                    <a:lnTo>
                      <a:pt x="584" y="32"/>
                    </a:lnTo>
                    <a:lnTo>
                      <a:pt x="616" y="16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09" name="Freeform 232">
                <a:extLst>
                  <a:ext uri="{FF2B5EF4-FFF2-40B4-BE49-F238E27FC236}">
                    <a16:creationId xmlns:a16="http://schemas.microsoft.com/office/drawing/2014/main" id="{BB7A53DB-1762-4136-89E5-24DC735189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7"/>
              </a:xfrm>
              <a:custGeom>
                <a:avLst/>
                <a:gdLst>
                  <a:gd name="T0" fmla="*/ 0 w 682"/>
                  <a:gd name="T1" fmla="*/ 0 h 15"/>
                  <a:gd name="T2" fmla="*/ 9 w 682"/>
                  <a:gd name="T3" fmla="*/ 0 h 15"/>
                  <a:gd name="T4" fmla="*/ 16 w 682"/>
                  <a:gd name="T5" fmla="*/ 0 h 15"/>
                  <a:gd name="T6" fmla="*/ 24 w 682"/>
                  <a:gd name="T7" fmla="*/ 0 h 15"/>
                  <a:gd name="T8" fmla="*/ 32 w 682"/>
                  <a:gd name="T9" fmla="*/ 0 h 15"/>
                  <a:gd name="T10" fmla="*/ 48 w 682"/>
                  <a:gd name="T11" fmla="*/ 7 h 15"/>
                  <a:gd name="T12" fmla="*/ 40 w 682"/>
                  <a:gd name="T13" fmla="*/ 7 h 15"/>
                  <a:gd name="T14" fmla="*/ 48 w 682"/>
                  <a:gd name="T15" fmla="*/ 7 h 15"/>
                  <a:gd name="T16" fmla="*/ 55 w 682"/>
                  <a:gd name="T17" fmla="*/ 7 h 15"/>
                  <a:gd name="T18" fmla="*/ 64 w 682"/>
                  <a:gd name="T19" fmla="*/ 7 h 15"/>
                  <a:gd name="T20" fmla="*/ 71 w 682"/>
                  <a:gd name="T21" fmla="*/ 7 h 15"/>
                  <a:gd name="T22" fmla="*/ 79 w 682"/>
                  <a:gd name="T23" fmla="*/ 7 h 15"/>
                  <a:gd name="T24" fmla="*/ 87 w 682"/>
                  <a:gd name="T25" fmla="*/ 7 h 15"/>
                  <a:gd name="T26" fmla="*/ 95 w 682"/>
                  <a:gd name="T27" fmla="*/ 7 h 15"/>
                  <a:gd name="T28" fmla="*/ 103 w 682"/>
                  <a:gd name="T29" fmla="*/ 7 h 15"/>
                  <a:gd name="T30" fmla="*/ 111 w 682"/>
                  <a:gd name="T31" fmla="*/ 7 h 15"/>
                  <a:gd name="T32" fmla="*/ 119 w 682"/>
                  <a:gd name="T33" fmla="*/ 7 h 15"/>
                  <a:gd name="T34" fmla="*/ 127 w 682"/>
                  <a:gd name="T35" fmla="*/ 7 h 15"/>
                  <a:gd name="T36" fmla="*/ 134 w 682"/>
                  <a:gd name="T37" fmla="*/ 7 h 15"/>
                  <a:gd name="T38" fmla="*/ 142 w 682"/>
                  <a:gd name="T39" fmla="*/ 7 h 15"/>
                  <a:gd name="T40" fmla="*/ 150 w 682"/>
                  <a:gd name="T41" fmla="*/ 7 h 15"/>
                  <a:gd name="T42" fmla="*/ 158 w 682"/>
                  <a:gd name="T43" fmla="*/ 7 h 15"/>
                  <a:gd name="T44" fmla="*/ 166 w 682"/>
                  <a:gd name="T45" fmla="*/ 7 h 15"/>
                  <a:gd name="T46" fmla="*/ 174 w 682"/>
                  <a:gd name="T47" fmla="*/ 7 h 15"/>
                  <a:gd name="T48" fmla="*/ 182 w 682"/>
                  <a:gd name="T49" fmla="*/ 7 h 15"/>
                  <a:gd name="T50" fmla="*/ 189 w 682"/>
                  <a:gd name="T51" fmla="*/ 7 h 15"/>
                  <a:gd name="T52" fmla="*/ 197 w 682"/>
                  <a:gd name="T53" fmla="*/ 7 h 15"/>
                  <a:gd name="T54" fmla="*/ 205 w 682"/>
                  <a:gd name="T55" fmla="*/ 7 h 15"/>
                  <a:gd name="T56" fmla="*/ 213 w 682"/>
                  <a:gd name="T57" fmla="*/ 7 h 15"/>
                  <a:gd name="T58" fmla="*/ 221 w 682"/>
                  <a:gd name="T59" fmla="*/ 7 h 15"/>
                  <a:gd name="T60" fmla="*/ 229 w 682"/>
                  <a:gd name="T61" fmla="*/ 7 h 15"/>
                  <a:gd name="T62" fmla="*/ 237 w 682"/>
                  <a:gd name="T63" fmla="*/ 7 h 15"/>
                  <a:gd name="T64" fmla="*/ 244 w 682"/>
                  <a:gd name="T65" fmla="*/ 7 h 15"/>
                  <a:gd name="T66" fmla="*/ 252 w 682"/>
                  <a:gd name="T67" fmla="*/ 7 h 15"/>
                  <a:gd name="T68" fmla="*/ 260 w 682"/>
                  <a:gd name="T69" fmla="*/ 7 h 15"/>
                  <a:gd name="T70" fmla="*/ 269 w 682"/>
                  <a:gd name="T71" fmla="*/ 7 h 15"/>
                  <a:gd name="T72" fmla="*/ 276 w 682"/>
                  <a:gd name="T73" fmla="*/ 7 h 15"/>
                  <a:gd name="T74" fmla="*/ 285 w 682"/>
                  <a:gd name="T75" fmla="*/ 7 h 15"/>
                  <a:gd name="T76" fmla="*/ 292 w 682"/>
                  <a:gd name="T77" fmla="*/ 7 h 15"/>
                  <a:gd name="T78" fmla="*/ 299 w 682"/>
                  <a:gd name="T79" fmla="*/ 7 h 15"/>
                  <a:gd name="T80" fmla="*/ 308 w 682"/>
                  <a:gd name="T81" fmla="*/ 7 h 15"/>
                  <a:gd name="T82" fmla="*/ 316 w 682"/>
                  <a:gd name="T83" fmla="*/ 7 h 15"/>
                  <a:gd name="T84" fmla="*/ 324 w 682"/>
                  <a:gd name="T85" fmla="*/ 7 h 15"/>
                  <a:gd name="T86" fmla="*/ 331 w 682"/>
                  <a:gd name="T87" fmla="*/ 7 h 15"/>
                  <a:gd name="T88" fmla="*/ 340 w 682"/>
                  <a:gd name="T89" fmla="*/ 7 h 1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2" h="15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50" y="15"/>
                    </a:lnTo>
                    <a:lnTo>
                      <a:pt x="365" y="15"/>
                    </a:lnTo>
                    <a:lnTo>
                      <a:pt x="379" y="15"/>
                    </a:lnTo>
                    <a:lnTo>
                      <a:pt x="396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60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9" y="15"/>
                    </a:lnTo>
                    <a:lnTo>
                      <a:pt x="553" y="15"/>
                    </a:lnTo>
                    <a:lnTo>
                      <a:pt x="571" y="15"/>
                    </a:lnTo>
                    <a:lnTo>
                      <a:pt x="586" y="15"/>
                    </a:lnTo>
                    <a:lnTo>
                      <a:pt x="600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15"/>
                    </a:lnTo>
                    <a:lnTo>
                      <a:pt x="682" y="1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0" name="Freeform 233">
                <a:extLst>
                  <a:ext uri="{FF2B5EF4-FFF2-40B4-BE49-F238E27FC236}">
                    <a16:creationId xmlns:a16="http://schemas.microsoft.com/office/drawing/2014/main" id="{FD873D44-7419-46E5-AE21-22D3BF9AC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39"/>
                <a:ext cx="339" cy="79"/>
              </a:xfrm>
              <a:custGeom>
                <a:avLst/>
                <a:gdLst>
                  <a:gd name="T0" fmla="*/ 8 w 680"/>
                  <a:gd name="T1" fmla="*/ 0 h 157"/>
                  <a:gd name="T2" fmla="*/ 0 w 680"/>
                  <a:gd name="T3" fmla="*/ 0 h 157"/>
                  <a:gd name="T4" fmla="*/ 8 w 680"/>
                  <a:gd name="T5" fmla="*/ 8 h 157"/>
                  <a:gd name="T6" fmla="*/ 15 w 680"/>
                  <a:gd name="T7" fmla="*/ 8 h 157"/>
                  <a:gd name="T8" fmla="*/ 24 w 680"/>
                  <a:gd name="T9" fmla="*/ 8 h 157"/>
                  <a:gd name="T10" fmla="*/ 31 w 680"/>
                  <a:gd name="T11" fmla="*/ 8 h 157"/>
                  <a:gd name="T12" fmla="*/ 39 w 680"/>
                  <a:gd name="T13" fmla="*/ 16 h 157"/>
                  <a:gd name="T14" fmla="*/ 39 w 680"/>
                  <a:gd name="T15" fmla="*/ 24 h 157"/>
                  <a:gd name="T16" fmla="*/ 47 w 680"/>
                  <a:gd name="T17" fmla="*/ 16 h 157"/>
                  <a:gd name="T18" fmla="*/ 47 w 680"/>
                  <a:gd name="T19" fmla="*/ 24 h 157"/>
                  <a:gd name="T20" fmla="*/ 63 w 680"/>
                  <a:gd name="T21" fmla="*/ 40 h 157"/>
                  <a:gd name="T22" fmla="*/ 55 w 680"/>
                  <a:gd name="T23" fmla="*/ 40 h 157"/>
                  <a:gd name="T24" fmla="*/ 63 w 680"/>
                  <a:gd name="T25" fmla="*/ 40 h 157"/>
                  <a:gd name="T26" fmla="*/ 71 w 680"/>
                  <a:gd name="T27" fmla="*/ 47 h 157"/>
                  <a:gd name="T28" fmla="*/ 71 w 680"/>
                  <a:gd name="T29" fmla="*/ 40 h 157"/>
                  <a:gd name="T30" fmla="*/ 71 w 680"/>
                  <a:gd name="T31" fmla="*/ 47 h 157"/>
                  <a:gd name="T32" fmla="*/ 79 w 680"/>
                  <a:gd name="T33" fmla="*/ 47 h 157"/>
                  <a:gd name="T34" fmla="*/ 87 w 680"/>
                  <a:gd name="T35" fmla="*/ 47 h 157"/>
                  <a:gd name="T36" fmla="*/ 102 w 680"/>
                  <a:gd name="T37" fmla="*/ 47 h 157"/>
                  <a:gd name="T38" fmla="*/ 94 w 680"/>
                  <a:gd name="T39" fmla="*/ 47 h 157"/>
                  <a:gd name="T40" fmla="*/ 102 w 680"/>
                  <a:gd name="T41" fmla="*/ 55 h 157"/>
                  <a:gd name="T42" fmla="*/ 110 w 680"/>
                  <a:gd name="T43" fmla="*/ 55 h 157"/>
                  <a:gd name="T44" fmla="*/ 118 w 680"/>
                  <a:gd name="T45" fmla="*/ 55 h 157"/>
                  <a:gd name="T46" fmla="*/ 126 w 680"/>
                  <a:gd name="T47" fmla="*/ 55 h 157"/>
                  <a:gd name="T48" fmla="*/ 135 w 680"/>
                  <a:gd name="T49" fmla="*/ 55 h 157"/>
                  <a:gd name="T50" fmla="*/ 142 w 680"/>
                  <a:gd name="T51" fmla="*/ 63 h 157"/>
                  <a:gd name="T52" fmla="*/ 149 w 680"/>
                  <a:gd name="T53" fmla="*/ 55 h 157"/>
                  <a:gd name="T54" fmla="*/ 158 w 680"/>
                  <a:gd name="T55" fmla="*/ 63 h 157"/>
                  <a:gd name="T56" fmla="*/ 158 w 680"/>
                  <a:gd name="T57" fmla="*/ 55 h 157"/>
                  <a:gd name="T58" fmla="*/ 158 w 680"/>
                  <a:gd name="T59" fmla="*/ 63 h 157"/>
                  <a:gd name="T60" fmla="*/ 166 w 680"/>
                  <a:gd name="T61" fmla="*/ 63 h 157"/>
                  <a:gd name="T62" fmla="*/ 173 w 680"/>
                  <a:gd name="T63" fmla="*/ 63 h 157"/>
                  <a:gd name="T64" fmla="*/ 181 w 680"/>
                  <a:gd name="T65" fmla="*/ 63 h 157"/>
                  <a:gd name="T66" fmla="*/ 189 w 680"/>
                  <a:gd name="T67" fmla="*/ 63 h 157"/>
                  <a:gd name="T68" fmla="*/ 197 w 680"/>
                  <a:gd name="T69" fmla="*/ 63 h 157"/>
                  <a:gd name="T70" fmla="*/ 204 w 680"/>
                  <a:gd name="T71" fmla="*/ 63 h 157"/>
                  <a:gd name="T72" fmla="*/ 212 w 680"/>
                  <a:gd name="T73" fmla="*/ 72 h 157"/>
                  <a:gd name="T74" fmla="*/ 220 w 680"/>
                  <a:gd name="T75" fmla="*/ 63 h 157"/>
                  <a:gd name="T76" fmla="*/ 220 w 680"/>
                  <a:gd name="T77" fmla="*/ 72 h 157"/>
                  <a:gd name="T78" fmla="*/ 220 w 680"/>
                  <a:gd name="T79" fmla="*/ 63 h 157"/>
                  <a:gd name="T80" fmla="*/ 229 w 680"/>
                  <a:gd name="T81" fmla="*/ 72 h 157"/>
                  <a:gd name="T82" fmla="*/ 229 w 680"/>
                  <a:gd name="T83" fmla="*/ 63 h 157"/>
                  <a:gd name="T84" fmla="*/ 236 w 680"/>
                  <a:gd name="T85" fmla="*/ 72 h 157"/>
                  <a:gd name="T86" fmla="*/ 245 w 680"/>
                  <a:gd name="T87" fmla="*/ 72 h 157"/>
                  <a:gd name="T88" fmla="*/ 252 w 680"/>
                  <a:gd name="T89" fmla="*/ 72 h 157"/>
                  <a:gd name="T90" fmla="*/ 260 w 680"/>
                  <a:gd name="T91" fmla="*/ 72 h 157"/>
                  <a:gd name="T92" fmla="*/ 268 w 680"/>
                  <a:gd name="T93" fmla="*/ 72 h 157"/>
                  <a:gd name="T94" fmla="*/ 276 w 680"/>
                  <a:gd name="T95" fmla="*/ 79 h 157"/>
                  <a:gd name="T96" fmla="*/ 276 w 680"/>
                  <a:gd name="T97" fmla="*/ 72 h 157"/>
                  <a:gd name="T98" fmla="*/ 276 w 680"/>
                  <a:gd name="T99" fmla="*/ 79 h 157"/>
                  <a:gd name="T100" fmla="*/ 284 w 680"/>
                  <a:gd name="T101" fmla="*/ 72 h 157"/>
                  <a:gd name="T102" fmla="*/ 284 w 680"/>
                  <a:gd name="T103" fmla="*/ 79 h 157"/>
                  <a:gd name="T104" fmla="*/ 291 w 680"/>
                  <a:gd name="T105" fmla="*/ 72 h 157"/>
                  <a:gd name="T106" fmla="*/ 300 w 680"/>
                  <a:gd name="T107" fmla="*/ 72 h 157"/>
                  <a:gd name="T108" fmla="*/ 307 w 680"/>
                  <a:gd name="T109" fmla="*/ 72 h 157"/>
                  <a:gd name="T110" fmla="*/ 323 w 680"/>
                  <a:gd name="T111" fmla="*/ 72 h 157"/>
                  <a:gd name="T112" fmla="*/ 315 w 680"/>
                  <a:gd name="T113" fmla="*/ 72 h 157"/>
                  <a:gd name="T114" fmla="*/ 323 w 680"/>
                  <a:gd name="T115" fmla="*/ 79 h 157"/>
                  <a:gd name="T116" fmla="*/ 331 w 680"/>
                  <a:gd name="T117" fmla="*/ 79 h 157"/>
                  <a:gd name="T118" fmla="*/ 339 w 680"/>
                  <a:gd name="T119" fmla="*/ 79 h 1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80" h="157">
                    <a:moveTo>
                      <a:pt x="16" y="0"/>
                    </a:moveTo>
                    <a:lnTo>
                      <a:pt x="0" y="0"/>
                    </a:lnTo>
                    <a:lnTo>
                      <a:pt x="16" y="16"/>
                    </a:lnTo>
                    <a:lnTo>
                      <a:pt x="31" y="16"/>
                    </a:lnTo>
                    <a:lnTo>
                      <a:pt x="49" y="16"/>
                    </a:lnTo>
                    <a:lnTo>
                      <a:pt x="63" y="16"/>
                    </a:lnTo>
                    <a:lnTo>
                      <a:pt x="78" y="32"/>
                    </a:lnTo>
                    <a:lnTo>
                      <a:pt x="78" y="47"/>
                    </a:lnTo>
                    <a:lnTo>
                      <a:pt x="94" y="32"/>
                    </a:lnTo>
                    <a:lnTo>
                      <a:pt x="94" y="47"/>
                    </a:lnTo>
                    <a:lnTo>
                      <a:pt x="127" y="79"/>
                    </a:lnTo>
                    <a:lnTo>
                      <a:pt x="111" y="79"/>
                    </a:lnTo>
                    <a:lnTo>
                      <a:pt x="127" y="79"/>
                    </a:lnTo>
                    <a:lnTo>
                      <a:pt x="142" y="94"/>
                    </a:lnTo>
                    <a:lnTo>
                      <a:pt x="142" y="79"/>
                    </a:lnTo>
                    <a:lnTo>
                      <a:pt x="142" y="94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205" y="94"/>
                    </a:lnTo>
                    <a:lnTo>
                      <a:pt x="189" y="94"/>
                    </a:lnTo>
                    <a:lnTo>
                      <a:pt x="205" y="110"/>
                    </a:lnTo>
                    <a:lnTo>
                      <a:pt x="221" y="110"/>
                    </a:lnTo>
                    <a:lnTo>
                      <a:pt x="237" y="110"/>
                    </a:lnTo>
                    <a:lnTo>
                      <a:pt x="252" y="110"/>
                    </a:lnTo>
                    <a:lnTo>
                      <a:pt x="270" y="110"/>
                    </a:lnTo>
                    <a:lnTo>
                      <a:pt x="285" y="126"/>
                    </a:lnTo>
                    <a:lnTo>
                      <a:pt x="299" y="110"/>
                    </a:lnTo>
                    <a:lnTo>
                      <a:pt x="316" y="126"/>
                    </a:lnTo>
                    <a:lnTo>
                      <a:pt x="316" y="110"/>
                    </a:lnTo>
                    <a:lnTo>
                      <a:pt x="316" y="126"/>
                    </a:lnTo>
                    <a:lnTo>
                      <a:pt x="332" y="126"/>
                    </a:lnTo>
                    <a:lnTo>
                      <a:pt x="348" y="126"/>
                    </a:lnTo>
                    <a:lnTo>
                      <a:pt x="363" y="126"/>
                    </a:lnTo>
                    <a:lnTo>
                      <a:pt x="380" y="126"/>
                    </a:lnTo>
                    <a:lnTo>
                      <a:pt x="395" y="126"/>
                    </a:lnTo>
                    <a:lnTo>
                      <a:pt x="410" y="126"/>
                    </a:lnTo>
                    <a:lnTo>
                      <a:pt x="426" y="143"/>
                    </a:lnTo>
                    <a:lnTo>
                      <a:pt x="442" y="126"/>
                    </a:lnTo>
                    <a:lnTo>
                      <a:pt x="442" y="143"/>
                    </a:lnTo>
                    <a:lnTo>
                      <a:pt x="442" y="126"/>
                    </a:lnTo>
                    <a:lnTo>
                      <a:pt x="459" y="143"/>
                    </a:lnTo>
                    <a:lnTo>
                      <a:pt x="459" y="126"/>
                    </a:lnTo>
                    <a:lnTo>
                      <a:pt x="473" y="143"/>
                    </a:lnTo>
                    <a:lnTo>
                      <a:pt x="491" y="143"/>
                    </a:lnTo>
                    <a:lnTo>
                      <a:pt x="506" y="143"/>
                    </a:lnTo>
                    <a:lnTo>
                      <a:pt x="521" y="143"/>
                    </a:lnTo>
                    <a:lnTo>
                      <a:pt x="537" y="143"/>
                    </a:lnTo>
                    <a:lnTo>
                      <a:pt x="553" y="157"/>
                    </a:lnTo>
                    <a:lnTo>
                      <a:pt x="553" y="143"/>
                    </a:lnTo>
                    <a:lnTo>
                      <a:pt x="553" y="157"/>
                    </a:lnTo>
                    <a:lnTo>
                      <a:pt x="569" y="143"/>
                    </a:lnTo>
                    <a:lnTo>
                      <a:pt x="569" y="157"/>
                    </a:lnTo>
                    <a:lnTo>
                      <a:pt x="584" y="143"/>
                    </a:lnTo>
                    <a:lnTo>
                      <a:pt x="602" y="143"/>
                    </a:lnTo>
                    <a:lnTo>
                      <a:pt x="616" y="143"/>
                    </a:lnTo>
                    <a:lnTo>
                      <a:pt x="647" y="143"/>
                    </a:lnTo>
                    <a:lnTo>
                      <a:pt x="631" y="143"/>
                    </a:lnTo>
                    <a:lnTo>
                      <a:pt x="647" y="157"/>
                    </a:lnTo>
                    <a:lnTo>
                      <a:pt x="664" y="157"/>
                    </a:lnTo>
                    <a:lnTo>
                      <a:pt x="680" y="157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1" name="Freeform 234">
                <a:extLst>
                  <a:ext uri="{FF2B5EF4-FFF2-40B4-BE49-F238E27FC236}">
                    <a16:creationId xmlns:a16="http://schemas.microsoft.com/office/drawing/2014/main" id="{CB88EBF1-1C43-4AA2-BBCC-8C5E4443B3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13"/>
                <a:ext cx="348" cy="63"/>
              </a:xfrm>
              <a:custGeom>
                <a:avLst/>
                <a:gdLst>
                  <a:gd name="T0" fmla="*/ 0 w 696"/>
                  <a:gd name="T1" fmla="*/ 0 h 126"/>
                  <a:gd name="T2" fmla="*/ 9 w 696"/>
                  <a:gd name="T3" fmla="*/ 0 h 126"/>
                  <a:gd name="T4" fmla="*/ 17 w 696"/>
                  <a:gd name="T5" fmla="*/ 0 h 126"/>
                  <a:gd name="T6" fmla="*/ 25 w 696"/>
                  <a:gd name="T7" fmla="*/ 0 h 126"/>
                  <a:gd name="T8" fmla="*/ 32 w 696"/>
                  <a:gd name="T9" fmla="*/ 8 h 126"/>
                  <a:gd name="T10" fmla="*/ 41 w 696"/>
                  <a:gd name="T11" fmla="*/ 0 h 126"/>
                  <a:gd name="T12" fmla="*/ 41 w 696"/>
                  <a:gd name="T13" fmla="*/ 8 h 126"/>
                  <a:gd name="T14" fmla="*/ 41 w 696"/>
                  <a:gd name="T15" fmla="*/ 0 h 126"/>
                  <a:gd name="T16" fmla="*/ 56 w 696"/>
                  <a:gd name="T17" fmla="*/ 16 h 126"/>
                  <a:gd name="T18" fmla="*/ 56 w 696"/>
                  <a:gd name="T19" fmla="*/ 24 h 126"/>
                  <a:gd name="T20" fmla="*/ 64 w 696"/>
                  <a:gd name="T21" fmla="*/ 32 h 126"/>
                  <a:gd name="T22" fmla="*/ 64 w 696"/>
                  <a:gd name="T23" fmla="*/ 24 h 126"/>
                  <a:gd name="T24" fmla="*/ 64 w 696"/>
                  <a:gd name="T25" fmla="*/ 32 h 126"/>
                  <a:gd name="T26" fmla="*/ 80 w 696"/>
                  <a:gd name="T27" fmla="*/ 32 h 126"/>
                  <a:gd name="T28" fmla="*/ 80 w 696"/>
                  <a:gd name="T29" fmla="*/ 39 h 126"/>
                  <a:gd name="T30" fmla="*/ 87 w 696"/>
                  <a:gd name="T31" fmla="*/ 39 h 126"/>
                  <a:gd name="T32" fmla="*/ 96 w 696"/>
                  <a:gd name="T33" fmla="*/ 39 h 126"/>
                  <a:gd name="T34" fmla="*/ 104 w 696"/>
                  <a:gd name="T35" fmla="*/ 39 h 126"/>
                  <a:gd name="T36" fmla="*/ 111 w 696"/>
                  <a:gd name="T37" fmla="*/ 39 h 126"/>
                  <a:gd name="T38" fmla="*/ 127 w 696"/>
                  <a:gd name="T39" fmla="*/ 47 h 126"/>
                  <a:gd name="T40" fmla="*/ 135 w 696"/>
                  <a:gd name="T41" fmla="*/ 47 h 126"/>
                  <a:gd name="T42" fmla="*/ 143 w 696"/>
                  <a:gd name="T43" fmla="*/ 47 h 126"/>
                  <a:gd name="T44" fmla="*/ 152 w 696"/>
                  <a:gd name="T45" fmla="*/ 47 h 126"/>
                  <a:gd name="T46" fmla="*/ 159 w 696"/>
                  <a:gd name="T47" fmla="*/ 47 h 126"/>
                  <a:gd name="T48" fmla="*/ 166 w 696"/>
                  <a:gd name="T49" fmla="*/ 47 h 126"/>
                  <a:gd name="T50" fmla="*/ 174 w 696"/>
                  <a:gd name="T51" fmla="*/ 47 h 126"/>
                  <a:gd name="T52" fmla="*/ 183 w 696"/>
                  <a:gd name="T53" fmla="*/ 47 h 126"/>
                  <a:gd name="T54" fmla="*/ 191 w 696"/>
                  <a:gd name="T55" fmla="*/ 47 h 126"/>
                  <a:gd name="T56" fmla="*/ 198 w 696"/>
                  <a:gd name="T57" fmla="*/ 47 h 126"/>
                  <a:gd name="T58" fmla="*/ 207 w 696"/>
                  <a:gd name="T59" fmla="*/ 47 h 126"/>
                  <a:gd name="T60" fmla="*/ 214 w 696"/>
                  <a:gd name="T61" fmla="*/ 55 h 126"/>
                  <a:gd name="T62" fmla="*/ 214 w 696"/>
                  <a:gd name="T63" fmla="*/ 47 h 126"/>
                  <a:gd name="T64" fmla="*/ 222 w 696"/>
                  <a:gd name="T65" fmla="*/ 55 h 126"/>
                  <a:gd name="T66" fmla="*/ 222 w 696"/>
                  <a:gd name="T67" fmla="*/ 47 h 126"/>
                  <a:gd name="T68" fmla="*/ 222 w 696"/>
                  <a:gd name="T69" fmla="*/ 55 h 126"/>
                  <a:gd name="T70" fmla="*/ 230 w 696"/>
                  <a:gd name="T71" fmla="*/ 55 h 126"/>
                  <a:gd name="T72" fmla="*/ 238 w 696"/>
                  <a:gd name="T73" fmla="*/ 47 h 126"/>
                  <a:gd name="T74" fmla="*/ 238 w 696"/>
                  <a:gd name="T75" fmla="*/ 55 h 126"/>
                  <a:gd name="T76" fmla="*/ 246 w 696"/>
                  <a:gd name="T77" fmla="*/ 55 h 126"/>
                  <a:gd name="T78" fmla="*/ 253 w 696"/>
                  <a:gd name="T79" fmla="*/ 55 h 126"/>
                  <a:gd name="T80" fmla="*/ 262 w 696"/>
                  <a:gd name="T81" fmla="*/ 55 h 126"/>
                  <a:gd name="T82" fmla="*/ 269 w 696"/>
                  <a:gd name="T83" fmla="*/ 55 h 126"/>
                  <a:gd name="T84" fmla="*/ 277 w 696"/>
                  <a:gd name="T85" fmla="*/ 55 h 126"/>
                  <a:gd name="T86" fmla="*/ 285 w 696"/>
                  <a:gd name="T87" fmla="*/ 55 h 126"/>
                  <a:gd name="T88" fmla="*/ 293 w 696"/>
                  <a:gd name="T89" fmla="*/ 55 h 126"/>
                  <a:gd name="T90" fmla="*/ 301 w 696"/>
                  <a:gd name="T91" fmla="*/ 55 h 126"/>
                  <a:gd name="T92" fmla="*/ 309 w 696"/>
                  <a:gd name="T93" fmla="*/ 55 h 126"/>
                  <a:gd name="T94" fmla="*/ 317 w 696"/>
                  <a:gd name="T95" fmla="*/ 55 h 126"/>
                  <a:gd name="T96" fmla="*/ 325 w 696"/>
                  <a:gd name="T97" fmla="*/ 55 h 126"/>
                  <a:gd name="T98" fmla="*/ 332 w 696"/>
                  <a:gd name="T99" fmla="*/ 55 h 126"/>
                  <a:gd name="T100" fmla="*/ 340 w 696"/>
                  <a:gd name="T101" fmla="*/ 63 h 126"/>
                  <a:gd name="T102" fmla="*/ 340 w 696"/>
                  <a:gd name="T103" fmla="*/ 55 h 126"/>
                  <a:gd name="T104" fmla="*/ 340 w 696"/>
                  <a:gd name="T105" fmla="*/ 63 h 126"/>
                  <a:gd name="T106" fmla="*/ 348 w 696"/>
                  <a:gd name="T107" fmla="*/ 63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126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16"/>
                    </a:lnTo>
                    <a:lnTo>
                      <a:pt x="81" y="0"/>
                    </a:lnTo>
                    <a:lnTo>
                      <a:pt x="81" y="16"/>
                    </a:lnTo>
                    <a:lnTo>
                      <a:pt x="81" y="0"/>
                    </a:lnTo>
                    <a:lnTo>
                      <a:pt x="111" y="31"/>
                    </a:lnTo>
                    <a:lnTo>
                      <a:pt x="111" y="48"/>
                    </a:lnTo>
                    <a:lnTo>
                      <a:pt x="127" y="63"/>
                    </a:lnTo>
                    <a:lnTo>
                      <a:pt x="127" y="48"/>
                    </a:lnTo>
                    <a:lnTo>
                      <a:pt x="127" y="63"/>
                    </a:lnTo>
                    <a:lnTo>
                      <a:pt x="160" y="63"/>
                    </a:lnTo>
                    <a:lnTo>
                      <a:pt x="160" y="78"/>
                    </a:lnTo>
                    <a:lnTo>
                      <a:pt x="174" y="78"/>
                    </a:lnTo>
                    <a:lnTo>
                      <a:pt x="192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54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3" y="94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5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3" y="94"/>
                    </a:lnTo>
                    <a:lnTo>
                      <a:pt x="428" y="110"/>
                    </a:lnTo>
                    <a:lnTo>
                      <a:pt x="428" y="94"/>
                    </a:lnTo>
                    <a:lnTo>
                      <a:pt x="443" y="110"/>
                    </a:lnTo>
                    <a:lnTo>
                      <a:pt x="443" y="94"/>
                    </a:lnTo>
                    <a:lnTo>
                      <a:pt x="443" y="110"/>
                    </a:lnTo>
                    <a:lnTo>
                      <a:pt x="459" y="110"/>
                    </a:lnTo>
                    <a:lnTo>
                      <a:pt x="475" y="94"/>
                    </a:lnTo>
                    <a:lnTo>
                      <a:pt x="475" y="110"/>
                    </a:lnTo>
                    <a:lnTo>
                      <a:pt x="491" y="110"/>
                    </a:lnTo>
                    <a:lnTo>
                      <a:pt x="506" y="110"/>
                    </a:lnTo>
                    <a:lnTo>
                      <a:pt x="524" y="110"/>
                    </a:lnTo>
                    <a:lnTo>
                      <a:pt x="538" y="110"/>
                    </a:lnTo>
                    <a:lnTo>
                      <a:pt x="553" y="110"/>
                    </a:lnTo>
                    <a:lnTo>
                      <a:pt x="569" y="110"/>
                    </a:lnTo>
                    <a:lnTo>
                      <a:pt x="586" y="110"/>
                    </a:lnTo>
                    <a:lnTo>
                      <a:pt x="602" y="110"/>
                    </a:lnTo>
                    <a:lnTo>
                      <a:pt x="617" y="110"/>
                    </a:lnTo>
                    <a:lnTo>
                      <a:pt x="634" y="110"/>
                    </a:lnTo>
                    <a:lnTo>
                      <a:pt x="649" y="110"/>
                    </a:lnTo>
                    <a:lnTo>
                      <a:pt x="664" y="110"/>
                    </a:lnTo>
                    <a:lnTo>
                      <a:pt x="680" y="126"/>
                    </a:lnTo>
                    <a:lnTo>
                      <a:pt x="680" y="110"/>
                    </a:lnTo>
                    <a:lnTo>
                      <a:pt x="680" y="126"/>
                    </a:lnTo>
                    <a:lnTo>
                      <a:pt x="696" y="126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2" name="Freeform 235">
                <a:extLst>
                  <a:ext uri="{FF2B5EF4-FFF2-40B4-BE49-F238E27FC236}">
                    <a16:creationId xmlns:a16="http://schemas.microsoft.com/office/drawing/2014/main" id="{5AEAF1E5-3317-4048-8ACE-E2586C5B5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60"/>
                <a:ext cx="339" cy="55"/>
              </a:xfrm>
              <a:custGeom>
                <a:avLst/>
                <a:gdLst>
                  <a:gd name="T0" fmla="*/ 8 w 678"/>
                  <a:gd name="T1" fmla="*/ 0 h 111"/>
                  <a:gd name="T2" fmla="*/ 0 w 678"/>
                  <a:gd name="T3" fmla="*/ 0 h 111"/>
                  <a:gd name="T4" fmla="*/ 8 w 678"/>
                  <a:gd name="T5" fmla="*/ 0 h 111"/>
                  <a:gd name="T6" fmla="*/ 16 w 678"/>
                  <a:gd name="T7" fmla="*/ 0 h 111"/>
                  <a:gd name="T8" fmla="*/ 24 w 678"/>
                  <a:gd name="T9" fmla="*/ 0 h 111"/>
                  <a:gd name="T10" fmla="*/ 32 w 678"/>
                  <a:gd name="T11" fmla="*/ 8 h 111"/>
                  <a:gd name="T12" fmla="*/ 47 w 678"/>
                  <a:gd name="T13" fmla="*/ 8 h 111"/>
                  <a:gd name="T14" fmla="*/ 39 w 678"/>
                  <a:gd name="T15" fmla="*/ 8 h 111"/>
                  <a:gd name="T16" fmla="*/ 47 w 678"/>
                  <a:gd name="T17" fmla="*/ 16 h 111"/>
                  <a:gd name="T18" fmla="*/ 56 w 678"/>
                  <a:gd name="T19" fmla="*/ 23 h 111"/>
                  <a:gd name="T20" fmla="*/ 63 w 678"/>
                  <a:gd name="T21" fmla="*/ 31 h 111"/>
                  <a:gd name="T22" fmla="*/ 71 w 678"/>
                  <a:gd name="T23" fmla="*/ 31 h 111"/>
                  <a:gd name="T24" fmla="*/ 79 w 678"/>
                  <a:gd name="T25" fmla="*/ 40 h 111"/>
                  <a:gd name="T26" fmla="*/ 87 w 678"/>
                  <a:gd name="T27" fmla="*/ 31 h 111"/>
                  <a:gd name="T28" fmla="*/ 87 w 678"/>
                  <a:gd name="T29" fmla="*/ 40 h 111"/>
                  <a:gd name="T30" fmla="*/ 95 w 678"/>
                  <a:gd name="T31" fmla="*/ 40 h 111"/>
                  <a:gd name="T32" fmla="*/ 103 w 678"/>
                  <a:gd name="T33" fmla="*/ 40 h 111"/>
                  <a:gd name="T34" fmla="*/ 111 w 678"/>
                  <a:gd name="T35" fmla="*/ 40 h 111"/>
                  <a:gd name="T36" fmla="*/ 118 w 678"/>
                  <a:gd name="T37" fmla="*/ 40 h 111"/>
                  <a:gd name="T38" fmla="*/ 126 w 678"/>
                  <a:gd name="T39" fmla="*/ 40 h 111"/>
                  <a:gd name="T40" fmla="*/ 134 w 678"/>
                  <a:gd name="T41" fmla="*/ 40 h 111"/>
                  <a:gd name="T42" fmla="*/ 143 w 678"/>
                  <a:gd name="T43" fmla="*/ 40 h 111"/>
                  <a:gd name="T44" fmla="*/ 150 w 678"/>
                  <a:gd name="T45" fmla="*/ 40 h 111"/>
                  <a:gd name="T46" fmla="*/ 158 w 678"/>
                  <a:gd name="T47" fmla="*/ 40 h 111"/>
                  <a:gd name="T48" fmla="*/ 174 w 678"/>
                  <a:gd name="T49" fmla="*/ 40 h 111"/>
                  <a:gd name="T50" fmla="*/ 166 w 678"/>
                  <a:gd name="T51" fmla="*/ 40 h 111"/>
                  <a:gd name="T52" fmla="*/ 174 w 678"/>
                  <a:gd name="T53" fmla="*/ 40 h 111"/>
                  <a:gd name="T54" fmla="*/ 190 w 678"/>
                  <a:gd name="T55" fmla="*/ 40 h 111"/>
                  <a:gd name="T56" fmla="*/ 182 w 678"/>
                  <a:gd name="T57" fmla="*/ 40 h 111"/>
                  <a:gd name="T58" fmla="*/ 190 w 678"/>
                  <a:gd name="T59" fmla="*/ 47 h 111"/>
                  <a:gd name="T60" fmla="*/ 198 w 678"/>
                  <a:gd name="T61" fmla="*/ 47 h 111"/>
                  <a:gd name="T62" fmla="*/ 205 w 678"/>
                  <a:gd name="T63" fmla="*/ 47 h 111"/>
                  <a:gd name="T64" fmla="*/ 213 w 678"/>
                  <a:gd name="T65" fmla="*/ 47 h 111"/>
                  <a:gd name="T66" fmla="*/ 221 w 678"/>
                  <a:gd name="T67" fmla="*/ 47 h 111"/>
                  <a:gd name="T68" fmla="*/ 237 w 678"/>
                  <a:gd name="T69" fmla="*/ 47 h 111"/>
                  <a:gd name="T70" fmla="*/ 229 w 678"/>
                  <a:gd name="T71" fmla="*/ 47 h 111"/>
                  <a:gd name="T72" fmla="*/ 237 w 678"/>
                  <a:gd name="T73" fmla="*/ 47 h 111"/>
                  <a:gd name="T74" fmla="*/ 245 w 678"/>
                  <a:gd name="T75" fmla="*/ 47 h 111"/>
                  <a:gd name="T76" fmla="*/ 253 w 678"/>
                  <a:gd name="T77" fmla="*/ 47 h 111"/>
                  <a:gd name="T78" fmla="*/ 261 w 678"/>
                  <a:gd name="T79" fmla="*/ 47 h 111"/>
                  <a:gd name="T80" fmla="*/ 269 w 678"/>
                  <a:gd name="T81" fmla="*/ 47 h 111"/>
                  <a:gd name="T82" fmla="*/ 277 w 678"/>
                  <a:gd name="T83" fmla="*/ 47 h 111"/>
                  <a:gd name="T84" fmla="*/ 284 w 678"/>
                  <a:gd name="T85" fmla="*/ 47 h 111"/>
                  <a:gd name="T86" fmla="*/ 292 w 678"/>
                  <a:gd name="T87" fmla="*/ 47 h 111"/>
                  <a:gd name="T88" fmla="*/ 300 w 678"/>
                  <a:gd name="T89" fmla="*/ 55 h 111"/>
                  <a:gd name="T90" fmla="*/ 300 w 678"/>
                  <a:gd name="T91" fmla="*/ 47 h 111"/>
                  <a:gd name="T92" fmla="*/ 308 w 678"/>
                  <a:gd name="T93" fmla="*/ 55 h 111"/>
                  <a:gd name="T94" fmla="*/ 308 w 678"/>
                  <a:gd name="T95" fmla="*/ 47 h 111"/>
                  <a:gd name="T96" fmla="*/ 316 w 678"/>
                  <a:gd name="T97" fmla="*/ 55 h 111"/>
                  <a:gd name="T98" fmla="*/ 316 w 678"/>
                  <a:gd name="T99" fmla="*/ 47 h 111"/>
                  <a:gd name="T100" fmla="*/ 324 w 678"/>
                  <a:gd name="T101" fmla="*/ 55 h 111"/>
                  <a:gd name="T102" fmla="*/ 324 w 678"/>
                  <a:gd name="T103" fmla="*/ 47 h 111"/>
                  <a:gd name="T104" fmla="*/ 332 w 678"/>
                  <a:gd name="T105" fmla="*/ 55 h 111"/>
                  <a:gd name="T106" fmla="*/ 339 w 678"/>
                  <a:gd name="T107" fmla="*/ 55 h 1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78" h="11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94" y="16"/>
                    </a:lnTo>
                    <a:lnTo>
                      <a:pt x="78" y="16"/>
                    </a:lnTo>
                    <a:lnTo>
                      <a:pt x="94" y="32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63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47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79" y="80"/>
                    </a:lnTo>
                    <a:lnTo>
                      <a:pt x="363" y="80"/>
                    </a:lnTo>
                    <a:lnTo>
                      <a:pt x="379" y="94"/>
                    </a:lnTo>
                    <a:lnTo>
                      <a:pt x="395" y="94"/>
                    </a:lnTo>
                    <a:lnTo>
                      <a:pt x="410" y="94"/>
                    </a:lnTo>
                    <a:lnTo>
                      <a:pt x="426" y="94"/>
                    </a:lnTo>
                    <a:lnTo>
                      <a:pt x="442" y="94"/>
                    </a:lnTo>
                    <a:lnTo>
                      <a:pt x="473" y="94"/>
                    </a:lnTo>
                    <a:lnTo>
                      <a:pt x="457" y="94"/>
                    </a:lnTo>
                    <a:lnTo>
                      <a:pt x="473" y="94"/>
                    </a:lnTo>
                    <a:lnTo>
                      <a:pt x="490" y="94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37" y="94"/>
                    </a:lnTo>
                    <a:lnTo>
                      <a:pt x="553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111"/>
                    </a:lnTo>
                    <a:lnTo>
                      <a:pt x="600" y="94"/>
                    </a:lnTo>
                    <a:lnTo>
                      <a:pt x="616" y="111"/>
                    </a:lnTo>
                    <a:lnTo>
                      <a:pt x="616" y="94"/>
                    </a:lnTo>
                    <a:lnTo>
                      <a:pt x="631" y="111"/>
                    </a:lnTo>
                    <a:lnTo>
                      <a:pt x="631" y="94"/>
                    </a:lnTo>
                    <a:lnTo>
                      <a:pt x="647" y="111"/>
                    </a:lnTo>
                    <a:lnTo>
                      <a:pt x="647" y="94"/>
                    </a:lnTo>
                    <a:lnTo>
                      <a:pt x="664" y="111"/>
                    </a:lnTo>
                    <a:lnTo>
                      <a:pt x="678" y="111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3" name="Freeform 236">
                <a:extLst>
                  <a:ext uri="{FF2B5EF4-FFF2-40B4-BE49-F238E27FC236}">
                    <a16:creationId xmlns:a16="http://schemas.microsoft.com/office/drawing/2014/main" id="{C05E3630-1C0E-47A5-812A-ACE5BCBDC2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92"/>
                <a:ext cx="339" cy="63"/>
              </a:xfrm>
              <a:custGeom>
                <a:avLst/>
                <a:gdLst>
                  <a:gd name="T0" fmla="*/ 0 w 680"/>
                  <a:gd name="T1" fmla="*/ 63 h 126"/>
                  <a:gd name="T2" fmla="*/ 8 w 680"/>
                  <a:gd name="T3" fmla="*/ 63 h 126"/>
                  <a:gd name="T4" fmla="*/ 16 w 680"/>
                  <a:gd name="T5" fmla="*/ 55 h 126"/>
                  <a:gd name="T6" fmla="*/ 23 w 680"/>
                  <a:gd name="T7" fmla="*/ 63 h 126"/>
                  <a:gd name="T8" fmla="*/ 23 w 680"/>
                  <a:gd name="T9" fmla="*/ 55 h 126"/>
                  <a:gd name="T10" fmla="*/ 32 w 680"/>
                  <a:gd name="T11" fmla="*/ 55 h 126"/>
                  <a:gd name="T12" fmla="*/ 40 w 680"/>
                  <a:gd name="T13" fmla="*/ 55 h 126"/>
                  <a:gd name="T14" fmla="*/ 55 w 680"/>
                  <a:gd name="T15" fmla="*/ 40 h 126"/>
                  <a:gd name="T16" fmla="*/ 55 w 680"/>
                  <a:gd name="T17" fmla="*/ 32 h 126"/>
                  <a:gd name="T18" fmla="*/ 63 w 680"/>
                  <a:gd name="T19" fmla="*/ 32 h 126"/>
                  <a:gd name="T20" fmla="*/ 71 w 680"/>
                  <a:gd name="T21" fmla="*/ 24 h 126"/>
                  <a:gd name="T22" fmla="*/ 79 w 680"/>
                  <a:gd name="T23" fmla="*/ 24 h 126"/>
                  <a:gd name="T24" fmla="*/ 87 w 680"/>
                  <a:gd name="T25" fmla="*/ 24 h 126"/>
                  <a:gd name="T26" fmla="*/ 95 w 680"/>
                  <a:gd name="T27" fmla="*/ 16 h 126"/>
                  <a:gd name="T28" fmla="*/ 95 w 680"/>
                  <a:gd name="T29" fmla="*/ 24 h 126"/>
                  <a:gd name="T30" fmla="*/ 110 w 680"/>
                  <a:gd name="T31" fmla="*/ 16 h 126"/>
                  <a:gd name="T32" fmla="*/ 119 w 680"/>
                  <a:gd name="T33" fmla="*/ 16 h 126"/>
                  <a:gd name="T34" fmla="*/ 127 w 680"/>
                  <a:gd name="T35" fmla="*/ 16 h 126"/>
                  <a:gd name="T36" fmla="*/ 134 w 680"/>
                  <a:gd name="T37" fmla="*/ 16 h 126"/>
                  <a:gd name="T38" fmla="*/ 142 w 680"/>
                  <a:gd name="T39" fmla="*/ 16 h 126"/>
                  <a:gd name="T40" fmla="*/ 150 w 680"/>
                  <a:gd name="T41" fmla="*/ 16 h 126"/>
                  <a:gd name="T42" fmla="*/ 158 w 680"/>
                  <a:gd name="T43" fmla="*/ 16 h 126"/>
                  <a:gd name="T44" fmla="*/ 166 w 680"/>
                  <a:gd name="T45" fmla="*/ 8 h 126"/>
                  <a:gd name="T46" fmla="*/ 173 w 680"/>
                  <a:gd name="T47" fmla="*/ 16 h 126"/>
                  <a:gd name="T48" fmla="*/ 181 w 680"/>
                  <a:gd name="T49" fmla="*/ 8 h 126"/>
                  <a:gd name="T50" fmla="*/ 181 w 680"/>
                  <a:gd name="T51" fmla="*/ 16 h 126"/>
                  <a:gd name="T52" fmla="*/ 181 w 680"/>
                  <a:gd name="T53" fmla="*/ 8 h 126"/>
                  <a:gd name="T54" fmla="*/ 189 w 680"/>
                  <a:gd name="T55" fmla="*/ 8 h 126"/>
                  <a:gd name="T56" fmla="*/ 197 w 680"/>
                  <a:gd name="T57" fmla="*/ 8 h 126"/>
                  <a:gd name="T58" fmla="*/ 205 w 680"/>
                  <a:gd name="T59" fmla="*/ 8 h 126"/>
                  <a:gd name="T60" fmla="*/ 213 w 680"/>
                  <a:gd name="T61" fmla="*/ 8 h 126"/>
                  <a:gd name="T62" fmla="*/ 221 w 680"/>
                  <a:gd name="T63" fmla="*/ 8 h 126"/>
                  <a:gd name="T64" fmla="*/ 229 w 680"/>
                  <a:gd name="T65" fmla="*/ 8 h 126"/>
                  <a:gd name="T66" fmla="*/ 237 w 680"/>
                  <a:gd name="T67" fmla="*/ 8 h 126"/>
                  <a:gd name="T68" fmla="*/ 244 w 680"/>
                  <a:gd name="T69" fmla="*/ 8 h 126"/>
                  <a:gd name="T70" fmla="*/ 252 w 680"/>
                  <a:gd name="T71" fmla="*/ 8 h 126"/>
                  <a:gd name="T72" fmla="*/ 260 w 680"/>
                  <a:gd name="T73" fmla="*/ 8 h 126"/>
                  <a:gd name="T74" fmla="*/ 268 w 680"/>
                  <a:gd name="T75" fmla="*/ 8 h 126"/>
                  <a:gd name="T76" fmla="*/ 276 w 680"/>
                  <a:gd name="T77" fmla="*/ 8 h 126"/>
                  <a:gd name="T78" fmla="*/ 284 w 680"/>
                  <a:gd name="T79" fmla="*/ 8 h 126"/>
                  <a:gd name="T80" fmla="*/ 292 w 680"/>
                  <a:gd name="T81" fmla="*/ 8 h 126"/>
                  <a:gd name="T82" fmla="*/ 299 w 680"/>
                  <a:gd name="T83" fmla="*/ 8 h 126"/>
                  <a:gd name="T84" fmla="*/ 308 w 680"/>
                  <a:gd name="T85" fmla="*/ 8 h 126"/>
                  <a:gd name="T86" fmla="*/ 308 w 680"/>
                  <a:gd name="T87" fmla="*/ 0 h 126"/>
                  <a:gd name="T88" fmla="*/ 308 w 680"/>
                  <a:gd name="T89" fmla="*/ 8 h 126"/>
                  <a:gd name="T90" fmla="*/ 316 w 680"/>
                  <a:gd name="T91" fmla="*/ 0 h 126"/>
                  <a:gd name="T92" fmla="*/ 316 w 680"/>
                  <a:gd name="T93" fmla="*/ 8 h 126"/>
                  <a:gd name="T94" fmla="*/ 316 w 680"/>
                  <a:gd name="T95" fmla="*/ 0 h 126"/>
                  <a:gd name="T96" fmla="*/ 324 w 680"/>
                  <a:gd name="T97" fmla="*/ 0 h 126"/>
                  <a:gd name="T98" fmla="*/ 331 w 680"/>
                  <a:gd name="T99" fmla="*/ 0 h 126"/>
                  <a:gd name="T100" fmla="*/ 339 w 680"/>
                  <a:gd name="T101" fmla="*/ 0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26">
                    <a:moveTo>
                      <a:pt x="0" y="126"/>
                    </a:moveTo>
                    <a:lnTo>
                      <a:pt x="16" y="126"/>
                    </a:lnTo>
                    <a:lnTo>
                      <a:pt x="33" y="110"/>
                    </a:lnTo>
                    <a:lnTo>
                      <a:pt x="47" y="126"/>
                    </a:lnTo>
                    <a:lnTo>
                      <a:pt x="47" y="110"/>
                    </a:lnTo>
                    <a:lnTo>
                      <a:pt x="64" y="110"/>
                    </a:lnTo>
                    <a:lnTo>
                      <a:pt x="80" y="110"/>
                    </a:lnTo>
                    <a:lnTo>
                      <a:pt x="111" y="79"/>
                    </a:lnTo>
                    <a:lnTo>
                      <a:pt x="111" y="63"/>
                    </a:lnTo>
                    <a:lnTo>
                      <a:pt x="127" y="63"/>
                    </a:lnTo>
                    <a:lnTo>
                      <a:pt x="143" y="48"/>
                    </a:lnTo>
                    <a:lnTo>
                      <a:pt x="158" y="48"/>
                    </a:lnTo>
                    <a:lnTo>
                      <a:pt x="174" y="48"/>
                    </a:lnTo>
                    <a:lnTo>
                      <a:pt x="190" y="32"/>
                    </a:lnTo>
                    <a:lnTo>
                      <a:pt x="190" y="48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32"/>
                    </a:lnTo>
                    <a:lnTo>
                      <a:pt x="269" y="32"/>
                    </a:lnTo>
                    <a:lnTo>
                      <a:pt x="285" y="32"/>
                    </a:lnTo>
                    <a:lnTo>
                      <a:pt x="301" y="32"/>
                    </a:lnTo>
                    <a:lnTo>
                      <a:pt x="317" y="32"/>
                    </a:lnTo>
                    <a:lnTo>
                      <a:pt x="332" y="16"/>
                    </a:lnTo>
                    <a:lnTo>
                      <a:pt x="348" y="32"/>
                    </a:lnTo>
                    <a:lnTo>
                      <a:pt x="364" y="16"/>
                    </a:lnTo>
                    <a:lnTo>
                      <a:pt x="364" y="32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0" y="16"/>
                    </a:lnTo>
                    <a:lnTo>
                      <a:pt x="617" y="16"/>
                    </a:lnTo>
                    <a:lnTo>
                      <a:pt x="617" y="0"/>
                    </a:lnTo>
                    <a:lnTo>
                      <a:pt x="617" y="16"/>
                    </a:lnTo>
                    <a:lnTo>
                      <a:pt x="633" y="0"/>
                    </a:lnTo>
                    <a:lnTo>
                      <a:pt x="633" y="16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4" name="Freeform 237">
                <a:extLst>
                  <a:ext uri="{FF2B5EF4-FFF2-40B4-BE49-F238E27FC236}">
                    <a16:creationId xmlns:a16="http://schemas.microsoft.com/office/drawing/2014/main" id="{A5F93955-947F-4BA7-B03E-B43724234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42"/>
                <a:ext cx="340" cy="64"/>
              </a:xfrm>
              <a:custGeom>
                <a:avLst/>
                <a:gdLst>
                  <a:gd name="T0" fmla="*/ 0 w 680"/>
                  <a:gd name="T1" fmla="*/ 64 h 127"/>
                  <a:gd name="T2" fmla="*/ 8 w 680"/>
                  <a:gd name="T3" fmla="*/ 64 h 127"/>
                  <a:gd name="T4" fmla="*/ 16 w 680"/>
                  <a:gd name="T5" fmla="*/ 64 h 127"/>
                  <a:gd name="T6" fmla="*/ 24 w 680"/>
                  <a:gd name="T7" fmla="*/ 64 h 127"/>
                  <a:gd name="T8" fmla="*/ 32 w 680"/>
                  <a:gd name="T9" fmla="*/ 64 h 127"/>
                  <a:gd name="T10" fmla="*/ 39 w 680"/>
                  <a:gd name="T11" fmla="*/ 64 h 127"/>
                  <a:gd name="T12" fmla="*/ 56 w 680"/>
                  <a:gd name="T13" fmla="*/ 48 h 127"/>
                  <a:gd name="T14" fmla="*/ 56 w 680"/>
                  <a:gd name="T15" fmla="*/ 32 h 127"/>
                  <a:gd name="T16" fmla="*/ 64 w 680"/>
                  <a:gd name="T17" fmla="*/ 32 h 127"/>
                  <a:gd name="T18" fmla="*/ 71 w 680"/>
                  <a:gd name="T19" fmla="*/ 32 h 127"/>
                  <a:gd name="T20" fmla="*/ 79 w 680"/>
                  <a:gd name="T21" fmla="*/ 24 h 127"/>
                  <a:gd name="T22" fmla="*/ 87 w 680"/>
                  <a:gd name="T23" fmla="*/ 24 h 127"/>
                  <a:gd name="T24" fmla="*/ 95 w 680"/>
                  <a:gd name="T25" fmla="*/ 24 h 127"/>
                  <a:gd name="T26" fmla="*/ 103 w 680"/>
                  <a:gd name="T27" fmla="*/ 24 h 127"/>
                  <a:gd name="T28" fmla="*/ 111 w 680"/>
                  <a:gd name="T29" fmla="*/ 16 h 127"/>
                  <a:gd name="T30" fmla="*/ 111 w 680"/>
                  <a:gd name="T31" fmla="*/ 24 h 127"/>
                  <a:gd name="T32" fmla="*/ 111 w 680"/>
                  <a:gd name="T33" fmla="*/ 16 h 127"/>
                  <a:gd name="T34" fmla="*/ 119 w 680"/>
                  <a:gd name="T35" fmla="*/ 16 h 127"/>
                  <a:gd name="T36" fmla="*/ 126 w 680"/>
                  <a:gd name="T37" fmla="*/ 16 h 127"/>
                  <a:gd name="T38" fmla="*/ 134 w 680"/>
                  <a:gd name="T39" fmla="*/ 16 h 127"/>
                  <a:gd name="T40" fmla="*/ 143 w 680"/>
                  <a:gd name="T41" fmla="*/ 16 h 127"/>
                  <a:gd name="T42" fmla="*/ 150 w 680"/>
                  <a:gd name="T43" fmla="*/ 16 h 127"/>
                  <a:gd name="T44" fmla="*/ 158 w 680"/>
                  <a:gd name="T45" fmla="*/ 16 h 127"/>
                  <a:gd name="T46" fmla="*/ 166 w 680"/>
                  <a:gd name="T47" fmla="*/ 16 h 127"/>
                  <a:gd name="T48" fmla="*/ 174 w 680"/>
                  <a:gd name="T49" fmla="*/ 16 h 127"/>
                  <a:gd name="T50" fmla="*/ 182 w 680"/>
                  <a:gd name="T51" fmla="*/ 16 h 127"/>
                  <a:gd name="T52" fmla="*/ 190 w 680"/>
                  <a:gd name="T53" fmla="*/ 16 h 127"/>
                  <a:gd name="T54" fmla="*/ 198 w 680"/>
                  <a:gd name="T55" fmla="*/ 16 h 127"/>
                  <a:gd name="T56" fmla="*/ 205 w 680"/>
                  <a:gd name="T57" fmla="*/ 9 h 127"/>
                  <a:gd name="T58" fmla="*/ 205 w 680"/>
                  <a:gd name="T59" fmla="*/ 16 h 127"/>
                  <a:gd name="T60" fmla="*/ 205 w 680"/>
                  <a:gd name="T61" fmla="*/ 9 h 127"/>
                  <a:gd name="T62" fmla="*/ 213 w 680"/>
                  <a:gd name="T63" fmla="*/ 9 h 127"/>
                  <a:gd name="T64" fmla="*/ 221 w 680"/>
                  <a:gd name="T65" fmla="*/ 9 h 127"/>
                  <a:gd name="T66" fmla="*/ 230 w 680"/>
                  <a:gd name="T67" fmla="*/ 9 h 127"/>
                  <a:gd name="T68" fmla="*/ 237 w 680"/>
                  <a:gd name="T69" fmla="*/ 9 h 127"/>
                  <a:gd name="T70" fmla="*/ 245 w 680"/>
                  <a:gd name="T71" fmla="*/ 9 h 127"/>
                  <a:gd name="T72" fmla="*/ 253 w 680"/>
                  <a:gd name="T73" fmla="*/ 9 h 127"/>
                  <a:gd name="T74" fmla="*/ 260 w 680"/>
                  <a:gd name="T75" fmla="*/ 9 h 127"/>
                  <a:gd name="T76" fmla="*/ 269 w 680"/>
                  <a:gd name="T77" fmla="*/ 9 h 127"/>
                  <a:gd name="T78" fmla="*/ 277 w 680"/>
                  <a:gd name="T79" fmla="*/ 9 h 127"/>
                  <a:gd name="T80" fmla="*/ 285 w 680"/>
                  <a:gd name="T81" fmla="*/ 9 h 127"/>
                  <a:gd name="T82" fmla="*/ 292 w 680"/>
                  <a:gd name="T83" fmla="*/ 9 h 127"/>
                  <a:gd name="T84" fmla="*/ 308 w 680"/>
                  <a:gd name="T85" fmla="*/ 9 h 127"/>
                  <a:gd name="T86" fmla="*/ 316 w 680"/>
                  <a:gd name="T87" fmla="*/ 0 h 127"/>
                  <a:gd name="T88" fmla="*/ 316 w 680"/>
                  <a:gd name="T89" fmla="*/ 9 h 127"/>
                  <a:gd name="T90" fmla="*/ 324 w 680"/>
                  <a:gd name="T91" fmla="*/ 0 h 127"/>
                  <a:gd name="T92" fmla="*/ 324 w 680"/>
                  <a:gd name="T93" fmla="*/ 9 h 127"/>
                  <a:gd name="T94" fmla="*/ 324 w 680"/>
                  <a:gd name="T95" fmla="*/ 0 h 127"/>
                  <a:gd name="T96" fmla="*/ 332 w 680"/>
                  <a:gd name="T97" fmla="*/ 0 h 127"/>
                  <a:gd name="T98" fmla="*/ 340 w 680"/>
                  <a:gd name="T99" fmla="*/ 0 h 12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1" y="127"/>
                    </a:lnTo>
                    <a:lnTo>
                      <a:pt x="47" y="127"/>
                    </a:lnTo>
                    <a:lnTo>
                      <a:pt x="63" y="127"/>
                    </a:lnTo>
                    <a:lnTo>
                      <a:pt x="78" y="127"/>
                    </a:lnTo>
                    <a:lnTo>
                      <a:pt x="111" y="95"/>
                    </a:lnTo>
                    <a:lnTo>
                      <a:pt x="111" y="64"/>
                    </a:lnTo>
                    <a:lnTo>
                      <a:pt x="127" y="64"/>
                    </a:lnTo>
                    <a:lnTo>
                      <a:pt x="142" y="64"/>
                    </a:lnTo>
                    <a:lnTo>
                      <a:pt x="158" y="48"/>
                    </a:lnTo>
                    <a:lnTo>
                      <a:pt x="174" y="48"/>
                    </a:lnTo>
                    <a:lnTo>
                      <a:pt x="189" y="48"/>
                    </a:lnTo>
                    <a:lnTo>
                      <a:pt x="205" y="48"/>
                    </a:lnTo>
                    <a:lnTo>
                      <a:pt x="221" y="31"/>
                    </a:lnTo>
                    <a:lnTo>
                      <a:pt x="221" y="48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31"/>
                    </a:lnTo>
                    <a:lnTo>
                      <a:pt x="299" y="31"/>
                    </a:lnTo>
                    <a:lnTo>
                      <a:pt x="316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17"/>
                    </a:lnTo>
                    <a:lnTo>
                      <a:pt x="410" y="31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4" y="17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31" y="17"/>
                    </a:lnTo>
                    <a:lnTo>
                      <a:pt x="647" y="0"/>
                    </a:lnTo>
                    <a:lnTo>
                      <a:pt x="647" y="17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5" name="Freeform 238">
                <a:extLst>
                  <a:ext uri="{FF2B5EF4-FFF2-40B4-BE49-F238E27FC236}">
                    <a16:creationId xmlns:a16="http://schemas.microsoft.com/office/drawing/2014/main" id="{612A5CFC-8542-48E0-ACE6-95462F7A5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1"/>
              </a:xfrm>
              <a:custGeom>
                <a:avLst/>
                <a:gdLst>
                  <a:gd name="T0" fmla="*/ 0 w 696"/>
                  <a:gd name="T1" fmla="*/ 31 h 64"/>
                  <a:gd name="T2" fmla="*/ 8 w 696"/>
                  <a:gd name="T3" fmla="*/ 31 h 64"/>
                  <a:gd name="T4" fmla="*/ 17 w 696"/>
                  <a:gd name="T5" fmla="*/ 31 h 64"/>
                  <a:gd name="T6" fmla="*/ 25 w 696"/>
                  <a:gd name="T7" fmla="*/ 23 h 64"/>
                  <a:gd name="T8" fmla="*/ 25 w 696"/>
                  <a:gd name="T9" fmla="*/ 31 h 64"/>
                  <a:gd name="T10" fmla="*/ 32 w 696"/>
                  <a:gd name="T11" fmla="*/ 23 h 64"/>
                  <a:gd name="T12" fmla="*/ 32 w 696"/>
                  <a:gd name="T13" fmla="*/ 31 h 64"/>
                  <a:gd name="T14" fmla="*/ 32 w 696"/>
                  <a:gd name="T15" fmla="*/ 23 h 64"/>
                  <a:gd name="T16" fmla="*/ 40 w 696"/>
                  <a:gd name="T17" fmla="*/ 31 h 64"/>
                  <a:gd name="T18" fmla="*/ 48 w 696"/>
                  <a:gd name="T19" fmla="*/ 23 h 64"/>
                  <a:gd name="T20" fmla="*/ 56 w 696"/>
                  <a:gd name="T21" fmla="*/ 16 h 64"/>
                  <a:gd name="T22" fmla="*/ 64 w 696"/>
                  <a:gd name="T23" fmla="*/ 16 h 64"/>
                  <a:gd name="T24" fmla="*/ 72 w 696"/>
                  <a:gd name="T25" fmla="*/ 8 h 64"/>
                  <a:gd name="T26" fmla="*/ 80 w 696"/>
                  <a:gd name="T27" fmla="*/ 8 h 64"/>
                  <a:gd name="T28" fmla="*/ 87 w 696"/>
                  <a:gd name="T29" fmla="*/ 8 h 64"/>
                  <a:gd name="T30" fmla="*/ 95 w 696"/>
                  <a:gd name="T31" fmla="*/ 8 h 64"/>
                  <a:gd name="T32" fmla="*/ 104 w 696"/>
                  <a:gd name="T33" fmla="*/ 8 h 64"/>
                  <a:gd name="T34" fmla="*/ 111 w 696"/>
                  <a:gd name="T35" fmla="*/ 8 h 64"/>
                  <a:gd name="T36" fmla="*/ 119 w 696"/>
                  <a:gd name="T37" fmla="*/ 8 h 64"/>
                  <a:gd name="T38" fmla="*/ 127 w 696"/>
                  <a:gd name="T39" fmla="*/ 8 h 64"/>
                  <a:gd name="T40" fmla="*/ 135 w 696"/>
                  <a:gd name="T41" fmla="*/ 8 h 64"/>
                  <a:gd name="T42" fmla="*/ 143 w 696"/>
                  <a:gd name="T43" fmla="*/ 8 h 64"/>
                  <a:gd name="T44" fmla="*/ 151 w 696"/>
                  <a:gd name="T45" fmla="*/ 8 h 64"/>
                  <a:gd name="T46" fmla="*/ 159 w 696"/>
                  <a:gd name="T47" fmla="*/ 8 h 64"/>
                  <a:gd name="T48" fmla="*/ 166 w 696"/>
                  <a:gd name="T49" fmla="*/ 8 h 64"/>
                  <a:gd name="T50" fmla="*/ 182 w 696"/>
                  <a:gd name="T51" fmla="*/ 8 h 64"/>
                  <a:gd name="T52" fmla="*/ 174 w 696"/>
                  <a:gd name="T53" fmla="*/ 8 h 64"/>
                  <a:gd name="T54" fmla="*/ 182 w 696"/>
                  <a:gd name="T55" fmla="*/ 0 h 64"/>
                  <a:gd name="T56" fmla="*/ 191 w 696"/>
                  <a:gd name="T57" fmla="*/ 8 h 64"/>
                  <a:gd name="T58" fmla="*/ 191 w 696"/>
                  <a:gd name="T59" fmla="*/ 0 h 64"/>
                  <a:gd name="T60" fmla="*/ 191 w 696"/>
                  <a:gd name="T61" fmla="*/ 8 h 64"/>
                  <a:gd name="T62" fmla="*/ 198 w 696"/>
                  <a:gd name="T63" fmla="*/ 0 h 64"/>
                  <a:gd name="T64" fmla="*/ 198 w 696"/>
                  <a:gd name="T65" fmla="*/ 8 h 64"/>
                  <a:gd name="T66" fmla="*/ 206 w 696"/>
                  <a:gd name="T67" fmla="*/ 0 h 64"/>
                  <a:gd name="T68" fmla="*/ 206 w 696"/>
                  <a:gd name="T69" fmla="*/ 8 h 64"/>
                  <a:gd name="T70" fmla="*/ 206 w 696"/>
                  <a:gd name="T71" fmla="*/ 0 h 64"/>
                  <a:gd name="T72" fmla="*/ 214 w 696"/>
                  <a:gd name="T73" fmla="*/ 0 h 64"/>
                  <a:gd name="T74" fmla="*/ 230 w 696"/>
                  <a:gd name="T75" fmla="*/ 0 h 64"/>
                  <a:gd name="T76" fmla="*/ 238 w 696"/>
                  <a:gd name="T77" fmla="*/ 0 h 64"/>
                  <a:gd name="T78" fmla="*/ 246 w 696"/>
                  <a:gd name="T79" fmla="*/ 8 h 64"/>
                  <a:gd name="T80" fmla="*/ 246 w 696"/>
                  <a:gd name="T81" fmla="*/ 0 h 64"/>
                  <a:gd name="T82" fmla="*/ 246 w 696"/>
                  <a:gd name="T83" fmla="*/ 8 h 64"/>
                  <a:gd name="T84" fmla="*/ 253 w 696"/>
                  <a:gd name="T85" fmla="*/ 0 h 64"/>
                  <a:gd name="T86" fmla="*/ 261 w 696"/>
                  <a:gd name="T87" fmla="*/ 0 h 64"/>
                  <a:gd name="T88" fmla="*/ 269 w 696"/>
                  <a:gd name="T89" fmla="*/ 0 h 64"/>
                  <a:gd name="T90" fmla="*/ 277 w 696"/>
                  <a:gd name="T91" fmla="*/ 0 h 64"/>
                  <a:gd name="T92" fmla="*/ 285 w 696"/>
                  <a:gd name="T93" fmla="*/ 0 h 64"/>
                  <a:gd name="T94" fmla="*/ 293 w 696"/>
                  <a:gd name="T95" fmla="*/ 0 h 64"/>
                  <a:gd name="T96" fmla="*/ 301 w 696"/>
                  <a:gd name="T97" fmla="*/ 0 h 64"/>
                  <a:gd name="T98" fmla="*/ 309 w 696"/>
                  <a:gd name="T99" fmla="*/ 0 h 64"/>
                  <a:gd name="T100" fmla="*/ 317 w 696"/>
                  <a:gd name="T101" fmla="*/ 0 h 64"/>
                  <a:gd name="T102" fmla="*/ 325 w 696"/>
                  <a:gd name="T103" fmla="*/ 0 h 64"/>
                  <a:gd name="T104" fmla="*/ 332 w 696"/>
                  <a:gd name="T105" fmla="*/ 0 h 64"/>
                  <a:gd name="T106" fmla="*/ 340 w 696"/>
                  <a:gd name="T107" fmla="*/ 0 h 64"/>
                  <a:gd name="T108" fmla="*/ 348 w 696"/>
                  <a:gd name="T109" fmla="*/ 0 h 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96" h="64">
                    <a:moveTo>
                      <a:pt x="0" y="64"/>
                    </a:moveTo>
                    <a:lnTo>
                      <a:pt x="16" y="64"/>
                    </a:lnTo>
                    <a:lnTo>
                      <a:pt x="33" y="64"/>
                    </a:lnTo>
                    <a:lnTo>
                      <a:pt x="49" y="47"/>
                    </a:lnTo>
                    <a:lnTo>
                      <a:pt x="49" y="64"/>
                    </a:lnTo>
                    <a:lnTo>
                      <a:pt x="64" y="47"/>
                    </a:lnTo>
                    <a:lnTo>
                      <a:pt x="64" y="64"/>
                    </a:lnTo>
                    <a:lnTo>
                      <a:pt x="64" y="47"/>
                    </a:lnTo>
                    <a:lnTo>
                      <a:pt x="80" y="64"/>
                    </a:lnTo>
                    <a:lnTo>
                      <a:pt x="96" y="47"/>
                    </a:lnTo>
                    <a:lnTo>
                      <a:pt x="111" y="33"/>
                    </a:lnTo>
                    <a:lnTo>
                      <a:pt x="127" y="33"/>
                    </a:lnTo>
                    <a:lnTo>
                      <a:pt x="143" y="16"/>
                    </a:lnTo>
                    <a:lnTo>
                      <a:pt x="159" y="16"/>
                    </a:lnTo>
                    <a:lnTo>
                      <a:pt x="174" y="16"/>
                    </a:lnTo>
                    <a:lnTo>
                      <a:pt x="190" y="16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64" y="16"/>
                    </a:lnTo>
                    <a:lnTo>
                      <a:pt x="348" y="16"/>
                    </a:lnTo>
                    <a:lnTo>
                      <a:pt x="364" y="0"/>
                    </a:lnTo>
                    <a:lnTo>
                      <a:pt x="381" y="16"/>
                    </a:lnTo>
                    <a:lnTo>
                      <a:pt x="381" y="0"/>
                    </a:lnTo>
                    <a:lnTo>
                      <a:pt x="381" y="16"/>
                    </a:lnTo>
                    <a:lnTo>
                      <a:pt x="395" y="0"/>
                    </a:lnTo>
                    <a:lnTo>
                      <a:pt x="395" y="16"/>
                    </a:lnTo>
                    <a:lnTo>
                      <a:pt x="412" y="0"/>
                    </a:lnTo>
                    <a:lnTo>
                      <a:pt x="412" y="16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16"/>
                    </a:lnTo>
                    <a:lnTo>
                      <a:pt x="491" y="0"/>
                    </a:lnTo>
                    <a:lnTo>
                      <a:pt x="491" y="16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6" name="Freeform 239">
                <a:extLst>
                  <a:ext uri="{FF2B5EF4-FFF2-40B4-BE49-F238E27FC236}">
                    <a16:creationId xmlns:a16="http://schemas.microsoft.com/office/drawing/2014/main" id="{6ECEDF52-EA46-4F46-BD23-917784C12C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9"/>
              </a:xfrm>
              <a:custGeom>
                <a:avLst/>
                <a:gdLst>
                  <a:gd name="T0" fmla="*/ 0 w 678"/>
                  <a:gd name="T1" fmla="*/ 39 h 78"/>
                  <a:gd name="T2" fmla="*/ 16 w 678"/>
                  <a:gd name="T3" fmla="*/ 39 h 78"/>
                  <a:gd name="T4" fmla="*/ 8 w 678"/>
                  <a:gd name="T5" fmla="*/ 39 h 78"/>
                  <a:gd name="T6" fmla="*/ 16 w 678"/>
                  <a:gd name="T7" fmla="*/ 32 h 78"/>
                  <a:gd name="T8" fmla="*/ 24 w 678"/>
                  <a:gd name="T9" fmla="*/ 32 h 78"/>
                  <a:gd name="T10" fmla="*/ 32 w 678"/>
                  <a:gd name="T11" fmla="*/ 32 h 78"/>
                  <a:gd name="T12" fmla="*/ 39 w 678"/>
                  <a:gd name="T13" fmla="*/ 32 h 78"/>
                  <a:gd name="T14" fmla="*/ 47 w 678"/>
                  <a:gd name="T15" fmla="*/ 24 h 78"/>
                  <a:gd name="T16" fmla="*/ 56 w 678"/>
                  <a:gd name="T17" fmla="*/ 16 h 78"/>
                  <a:gd name="T18" fmla="*/ 63 w 678"/>
                  <a:gd name="T19" fmla="*/ 16 h 78"/>
                  <a:gd name="T20" fmla="*/ 71 w 678"/>
                  <a:gd name="T21" fmla="*/ 16 h 78"/>
                  <a:gd name="T22" fmla="*/ 79 w 678"/>
                  <a:gd name="T23" fmla="*/ 7 h 78"/>
                  <a:gd name="T24" fmla="*/ 87 w 678"/>
                  <a:gd name="T25" fmla="*/ 7 h 78"/>
                  <a:gd name="T26" fmla="*/ 95 w 678"/>
                  <a:gd name="T27" fmla="*/ 7 h 78"/>
                  <a:gd name="T28" fmla="*/ 103 w 678"/>
                  <a:gd name="T29" fmla="*/ 7 h 78"/>
                  <a:gd name="T30" fmla="*/ 111 w 678"/>
                  <a:gd name="T31" fmla="*/ 7 h 78"/>
                  <a:gd name="T32" fmla="*/ 118 w 678"/>
                  <a:gd name="T33" fmla="*/ 7 h 78"/>
                  <a:gd name="T34" fmla="*/ 126 w 678"/>
                  <a:gd name="T35" fmla="*/ 7 h 78"/>
                  <a:gd name="T36" fmla="*/ 134 w 678"/>
                  <a:gd name="T37" fmla="*/ 7 h 78"/>
                  <a:gd name="T38" fmla="*/ 143 w 678"/>
                  <a:gd name="T39" fmla="*/ 7 h 78"/>
                  <a:gd name="T40" fmla="*/ 150 w 678"/>
                  <a:gd name="T41" fmla="*/ 7 h 78"/>
                  <a:gd name="T42" fmla="*/ 158 w 678"/>
                  <a:gd name="T43" fmla="*/ 7 h 78"/>
                  <a:gd name="T44" fmla="*/ 166 w 678"/>
                  <a:gd name="T45" fmla="*/ 7 h 78"/>
                  <a:gd name="T46" fmla="*/ 174 w 678"/>
                  <a:gd name="T47" fmla="*/ 7 h 78"/>
                  <a:gd name="T48" fmla="*/ 182 w 678"/>
                  <a:gd name="T49" fmla="*/ 7 h 78"/>
                  <a:gd name="T50" fmla="*/ 190 w 678"/>
                  <a:gd name="T51" fmla="*/ 7 h 78"/>
                  <a:gd name="T52" fmla="*/ 205 w 678"/>
                  <a:gd name="T53" fmla="*/ 7 h 78"/>
                  <a:gd name="T54" fmla="*/ 198 w 678"/>
                  <a:gd name="T55" fmla="*/ 7 h 78"/>
                  <a:gd name="T56" fmla="*/ 205 w 678"/>
                  <a:gd name="T57" fmla="*/ 0 h 78"/>
                  <a:gd name="T58" fmla="*/ 213 w 678"/>
                  <a:gd name="T59" fmla="*/ 7 h 78"/>
                  <a:gd name="T60" fmla="*/ 213 w 678"/>
                  <a:gd name="T61" fmla="*/ 0 h 78"/>
                  <a:gd name="T62" fmla="*/ 213 w 678"/>
                  <a:gd name="T63" fmla="*/ 7 h 78"/>
                  <a:gd name="T64" fmla="*/ 221 w 678"/>
                  <a:gd name="T65" fmla="*/ 0 h 78"/>
                  <a:gd name="T66" fmla="*/ 221 w 678"/>
                  <a:gd name="T67" fmla="*/ 7 h 78"/>
                  <a:gd name="T68" fmla="*/ 221 w 678"/>
                  <a:gd name="T69" fmla="*/ 0 h 78"/>
                  <a:gd name="T70" fmla="*/ 237 w 678"/>
                  <a:gd name="T71" fmla="*/ 0 h 78"/>
                  <a:gd name="T72" fmla="*/ 229 w 678"/>
                  <a:gd name="T73" fmla="*/ 0 h 78"/>
                  <a:gd name="T74" fmla="*/ 237 w 678"/>
                  <a:gd name="T75" fmla="*/ 7 h 78"/>
                  <a:gd name="T76" fmla="*/ 245 w 678"/>
                  <a:gd name="T77" fmla="*/ 0 h 78"/>
                  <a:gd name="T78" fmla="*/ 261 w 678"/>
                  <a:gd name="T79" fmla="*/ 0 h 78"/>
                  <a:gd name="T80" fmla="*/ 269 w 678"/>
                  <a:gd name="T81" fmla="*/ 0 h 78"/>
                  <a:gd name="T82" fmla="*/ 277 w 678"/>
                  <a:gd name="T83" fmla="*/ 0 h 78"/>
                  <a:gd name="T84" fmla="*/ 284 w 678"/>
                  <a:gd name="T85" fmla="*/ 0 h 78"/>
                  <a:gd name="T86" fmla="*/ 292 w 678"/>
                  <a:gd name="T87" fmla="*/ 0 h 78"/>
                  <a:gd name="T88" fmla="*/ 300 w 678"/>
                  <a:gd name="T89" fmla="*/ 0 h 78"/>
                  <a:gd name="T90" fmla="*/ 308 w 678"/>
                  <a:gd name="T91" fmla="*/ 0 h 78"/>
                  <a:gd name="T92" fmla="*/ 316 w 678"/>
                  <a:gd name="T93" fmla="*/ 0 h 78"/>
                  <a:gd name="T94" fmla="*/ 324 w 678"/>
                  <a:gd name="T95" fmla="*/ 0 h 78"/>
                  <a:gd name="T96" fmla="*/ 332 w 678"/>
                  <a:gd name="T97" fmla="*/ 0 h 78"/>
                  <a:gd name="T98" fmla="*/ 339 w 678"/>
                  <a:gd name="T99" fmla="*/ 0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78">
                    <a:moveTo>
                      <a:pt x="0" y="78"/>
                    </a:moveTo>
                    <a:lnTo>
                      <a:pt x="31" y="78"/>
                    </a:lnTo>
                    <a:lnTo>
                      <a:pt x="15" y="78"/>
                    </a:lnTo>
                    <a:lnTo>
                      <a:pt x="31" y="63"/>
                    </a:lnTo>
                    <a:lnTo>
                      <a:pt x="47" y="63"/>
                    </a:lnTo>
                    <a:lnTo>
                      <a:pt x="64" y="63"/>
                    </a:lnTo>
                    <a:lnTo>
                      <a:pt x="78" y="63"/>
                    </a:lnTo>
                    <a:lnTo>
                      <a:pt x="94" y="47"/>
                    </a:lnTo>
                    <a:lnTo>
                      <a:pt x="111" y="31"/>
                    </a:lnTo>
                    <a:lnTo>
                      <a:pt x="125" y="31"/>
                    </a:lnTo>
                    <a:lnTo>
                      <a:pt x="142" y="31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14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14"/>
                    </a:lnTo>
                    <a:lnTo>
                      <a:pt x="332" y="14"/>
                    </a:lnTo>
                    <a:lnTo>
                      <a:pt x="347" y="14"/>
                    </a:lnTo>
                    <a:lnTo>
                      <a:pt x="363" y="14"/>
                    </a:lnTo>
                    <a:lnTo>
                      <a:pt x="379" y="14"/>
                    </a:lnTo>
                    <a:lnTo>
                      <a:pt x="410" y="14"/>
                    </a:lnTo>
                    <a:lnTo>
                      <a:pt x="395" y="14"/>
                    </a:lnTo>
                    <a:lnTo>
                      <a:pt x="410" y="0"/>
                    </a:lnTo>
                    <a:lnTo>
                      <a:pt x="426" y="14"/>
                    </a:lnTo>
                    <a:lnTo>
                      <a:pt x="426" y="0"/>
                    </a:lnTo>
                    <a:lnTo>
                      <a:pt x="426" y="14"/>
                    </a:lnTo>
                    <a:lnTo>
                      <a:pt x="442" y="0"/>
                    </a:lnTo>
                    <a:lnTo>
                      <a:pt x="442" y="14"/>
                    </a:lnTo>
                    <a:lnTo>
                      <a:pt x="442" y="0"/>
                    </a:lnTo>
                    <a:lnTo>
                      <a:pt x="473" y="0"/>
                    </a:lnTo>
                    <a:lnTo>
                      <a:pt x="457" y="0"/>
                    </a:lnTo>
                    <a:lnTo>
                      <a:pt x="473" y="14"/>
                    </a:lnTo>
                    <a:lnTo>
                      <a:pt x="490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7" name="Freeform 240">
                <a:extLst>
                  <a:ext uri="{FF2B5EF4-FFF2-40B4-BE49-F238E27FC236}">
                    <a16:creationId xmlns:a16="http://schemas.microsoft.com/office/drawing/2014/main" id="{8D428384-DCA8-445F-B977-C8DADD719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8 h 31"/>
                  <a:gd name="T2" fmla="*/ 9 w 682"/>
                  <a:gd name="T3" fmla="*/ 8 h 31"/>
                  <a:gd name="T4" fmla="*/ 16 w 682"/>
                  <a:gd name="T5" fmla="*/ 8 h 31"/>
                  <a:gd name="T6" fmla="*/ 24 w 682"/>
                  <a:gd name="T7" fmla="*/ 8 h 31"/>
                  <a:gd name="T8" fmla="*/ 32 w 682"/>
                  <a:gd name="T9" fmla="*/ 8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8 h 31"/>
                  <a:gd name="T20" fmla="*/ 79 w 682"/>
                  <a:gd name="T21" fmla="*/ 8 h 31"/>
                  <a:gd name="T22" fmla="*/ 87 w 682"/>
                  <a:gd name="T23" fmla="*/ 16 h 31"/>
                  <a:gd name="T24" fmla="*/ 103 w 682"/>
                  <a:gd name="T25" fmla="*/ 16 h 31"/>
                  <a:gd name="T26" fmla="*/ 111 w 682"/>
                  <a:gd name="T27" fmla="*/ 16 h 31"/>
                  <a:gd name="T28" fmla="*/ 119 w 682"/>
                  <a:gd name="T29" fmla="*/ 16 h 31"/>
                  <a:gd name="T30" fmla="*/ 127 w 682"/>
                  <a:gd name="T31" fmla="*/ 16 h 31"/>
                  <a:gd name="T32" fmla="*/ 142 w 682"/>
                  <a:gd name="T33" fmla="*/ 16 h 31"/>
                  <a:gd name="T34" fmla="*/ 150 w 682"/>
                  <a:gd name="T35" fmla="*/ 16 h 31"/>
                  <a:gd name="T36" fmla="*/ 158 w 682"/>
                  <a:gd name="T37" fmla="*/ 8 h 31"/>
                  <a:gd name="T38" fmla="*/ 158 w 682"/>
                  <a:gd name="T39" fmla="*/ 16 h 31"/>
                  <a:gd name="T40" fmla="*/ 158 w 682"/>
                  <a:gd name="T41" fmla="*/ 8 h 31"/>
                  <a:gd name="T42" fmla="*/ 166 w 682"/>
                  <a:gd name="T43" fmla="*/ 16 h 31"/>
                  <a:gd name="T44" fmla="*/ 166 w 682"/>
                  <a:gd name="T45" fmla="*/ 8 h 31"/>
                  <a:gd name="T46" fmla="*/ 174 w 682"/>
                  <a:gd name="T47" fmla="*/ 16 h 31"/>
                  <a:gd name="T48" fmla="*/ 174 w 682"/>
                  <a:gd name="T49" fmla="*/ 8 h 31"/>
                  <a:gd name="T50" fmla="*/ 174 w 682"/>
                  <a:gd name="T51" fmla="*/ 16 h 31"/>
                  <a:gd name="T52" fmla="*/ 182 w 682"/>
                  <a:gd name="T53" fmla="*/ 8 h 31"/>
                  <a:gd name="T54" fmla="*/ 189 w 682"/>
                  <a:gd name="T55" fmla="*/ 8 h 31"/>
                  <a:gd name="T56" fmla="*/ 205 w 682"/>
                  <a:gd name="T57" fmla="*/ 8 h 31"/>
                  <a:gd name="T58" fmla="*/ 213 w 682"/>
                  <a:gd name="T59" fmla="*/ 8 h 31"/>
                  <a:gd name="T60" fmla="*/ 221 w 682"/>
                  <a:gd name="T61" fmla="*/ 8 h 31"/>
                  <a:gd name="T62" fmla="*/ 229 w 682"/>
                  <a:gd name="T63" fmla="*/ 8 h 31"/>
                  <a:gd name="T64" fmla="*/ 237 w 682"/>
                  <a:gd name="T65" fmla="*/ 8 h 31"/>
                  <a:gd name="T66" fmla="*/ 244 w 682"/>
                  <a:gd name="T67" fmla="*/ 8 h 31"/>
                  <a:gd name="T68" fmla="*/ 252 w 682"/>
                  <a:gd name="T69" fmla="*/ 8 h 31"/>
                  <a:gd name="T70" fmla="*/ 260 w 682"/>
                  <a:gd name="T71" fmla="*/ 8 h 31"/>
                  <a:gd name="T72" fmla="*/ 269 w 682"/>
                  <a:gd name="T73" fmla="*/ 8 h 31"/>
                  <a:gd name="T74" fmla="*/ 276 w 682"/>
                  <a:gd name="T75" fmla="*/ 8 h 31"/>
                  <a:gd name="T76" fmla="*/ 285 w 682"/>
                  <a:gd name="T77" fmla="*/ 8 h 31"/>
                  <a:gd name="T78" fmla="*/ 292 w 682"/>
                  <a:gd name="T79" fmla="*/ 8 h 31"/>
                  <a:gd name="T80" fmla="*/ 299 w 682"/>
                  <a:gd name="T81" fmla="*/ 8 h 31"/>
                  <a:gd name="T82" fmla="*/ 308 w 682"/>
                  <a:gd name="T83" fmla="*/ 8 h 31"/>
                  <a:gd name="T84" fmla="*/ 316 w 682"/>
                  <a:gd name="T85" fmla="*/ 8 h 31"/>
                  <a:gd name="T86" fmla="*/ 324 w 682"/>
                  <a:gd name="T87" fmla="*/ 8 h 31"/>
                  <a:gd name="T88" fmla="*/ 331 w 682"/>
                  <a:gd name="T89" fmla="*/ 8 h 31"/>
                  <a:gd name="T90" fmla="*/ 340 w 682"/>
                  <a:gd name="T91" fmla="*/ 8 h 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2" h="31">
                    <a:moveTo>
                      <a:pt x="0" y="15"/>
                    </a:moveTo>
                    <a:lnTo>
                      <a:pt x="18" y="15"/>
                    </a:lnTo>
                    <a:lnTo>
                      <a:pt x="33" y="15"/>
                    </a:lnTo>
                    <a:lnTo>
                      <a:pt x="48" y="15"/>
                    </a:lnTo>
                    <a:lnTo>
                      <a:pt x="64" y="15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15"/>
                    </a:lnTo>
                    <a:lnTo>
                      <a:pt x="317" y="31"/>
                    </a:lnTo>
                    <a:lnTo>
                      <a:pt x="317" y="15"/>
                    </a:lnTo>
                    <a:lnTo>
                      <a:pt x="332" y="31"/>
                    </a:lnTo>
                    <a:lnTo>
                      <a:pt x="332" y="15"/>
                    </a:lnTo>
                    <a:lnTo>
                      <a:pt x="350" y="31"/>
                    </a:lnTo>
                    <a:lnTo>
                      <a:pt x="350" y="15"/>
                    </a:lnTo>
                    <a:lnTo>
                      <a:pt x="350" y="31"/>
                    </a:lnTo>
                    <a:lnTo>
                      <a:pt x="365" y="15"/>
                    </a:lnTo>
                    <a:lnTo>
                      <a:pt x="379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60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9" y="15"/>
                    </a:lnTo>
                    <a:lnTo>
                      <a:pt x="553" y="15"/>
                    </a:lnTo>
                    <a:lnTo>
                      <a:pt x="571" y="15"/>
                    </a:lnTo>
                    <a:lnTo>
                      <a:pt x="586" y="15"/>
                    </a:lnTo>
                    <a:lnTo>
                      <a:pt x="600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15"/>
                    </a:lnTo>
                    <a:lnTo>
                      <a:pt x="682" y="1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8" name="Freeform 241">
                <a:extLst>
                  <a:ext uri="{FF2B5EF4-FFF2-40B4-BE49-F238E27FC236}">
                    <a16:creationId xmlns:a16="http://schemas.microsoft.com/office/drawing/2014/main" id="{792BE355-222A-4BA1-B106-832F4F01C4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73"/>
                <a:ext cx="339" cy="64"/>
              </a:xfrm>
              <a:custGeom>
                <a:avLst/>
                <a:gdLst>
                  <a:gd name="T0" fmla="*/ 0 w 680"/>
                  <a:gd name="T1" fmla="*/ 0 h 128"/>
                  <a:gd name="T2" fmla="*/ 8 w 680"/>
                  <a:gd name="T3" fmla="*/ 0 h 128"/>
                  <a:gd name="T4" fmla="*/ 15 w 680"/>
                  <a:gd name="T5" fmla="*/ 9 h 128"/>
                  <a:gd name="T6" fmla="*/ 15 w 680"/>
                  <a:gd name="T7" fmla="*/ 0 h 128"/>
                  <a:gd name="T8" fmla="*/ 15 w 680"/>
                  <a:gd name="T9" fmla="*/ 9 h 128"/>
                  <a:gd name="T10" fmla="*/ 24 w 680"/>
                  <a:gd name="T11" fmla="*/ 9 h 128"/>
                  <a:gd name="T12" fmla="*/ 31 w 680"/>
                  <a:gd name="T13" fmla="*/ 9 h 128"/>
                  <a:gd name="T14" fmla="*/ 47 w 680"/>
                  <a:gd name="T15" fmla="*/ 9 h 128"/>
                  <a:gd name="T16" fmla="*/ 47 w 680"/>
                  <a:gd name="T17" fmla="*/ 16 h 128"/>
                  <a:gd name="T18" fmla="*/ 55 w 680"/>
                  <a:gd name="T19" fmla="*/ 16 h 128"/>
                  <a:gd name="T20" fmla="*/ 63 w 680"/>
                  <a:gd name="T21" fmla="*/ 24 h 128"/>
                  <a:gd name="T22" fmla="*/ 71 w 680"/>
                  <a:gd name="T23" fmla="*/ 32 h 128"/>
                  <a:gd name="T24" fmla="*/ 79 w 680"/>
                  <a:gd name="T25" fmla="*/ 40 h 128"/>
                  <a:gd name="T26" fmla="*/ 79 w 680"/>
                  <a:gd name="T27" fmla="*/ 32 h 128"/>
                  <a:gd name="T28" fmla="*/ 87 w 680"/>
                  <a:gd name="T29" fmla="*/ 40 h 128"/>
                  <a:gd name="T30" fmla="*/ 87 w 680"/>
                  <a:gd name="T31" fmla="*/ 32 h 128"/>
                  <a:gd name="T32" fmla="*/ 87 w 680"/>
                  <a:gd name="T33" fmla="*/ 40 h 128"/>
                  <a:gd name="T34" fmla="*/ 94 w 680"/>
                  <a:gd name="T35" fmla="*/ 40 h 128"/>
                  <a:gd name="T36" fmla="*/ 102 w 680"/>
                  <a:gd name="T37" fmla="*/ 40 h 128"/>
                  <a:gd name="T38" fmla="*/ 110 w 680"/>
                  <a:gd name="T39" fmla="*/ 40 h 128"/>
                  <a:gd name="T40" fmla="*/ 118 w 680"/>
                  <a:gd name="T41" fmla="*/ 40 h 128"/>
                  <a:gd name="T42" fmla="*/ 126 w 680"/>
                  <a:gd name="T43" fmla="*/ 40 h 128"/>
                  <a:gd name="T44" fmla="*/ 135 w 680"/>
                  <a:gd name="T45" fmla="*/ 40 h 128"/>
                  <a:gd name="T46" fmla="*/ 149 w 680"/>
                  <a:gd name="T47" fmla="*/ 40 h 128"/>
                  <a:gd name="T48" fmla="*/ 142 w 680"/>
                  <a:gd name="T49" fmla="*/ 40 h 128"/>
                  <a:gd name="T50" fmla="*/ 149 w 680"/>
                  <a:gd name="T51" fmla="*/ 48 h 128"/>
                  <a:gd name="T52" fmla="*/ 158 w 680"/>
                  <a:gd name="T53" fmla="*/ 48 h 128"/>
                  <a:gd name="T54" fmla="*/ 166 w 680"/>
                  <a:gd name="T55" fmla="*/ 48 h 128"/>
                  <a:gd name="T56" fmla="*/ 173 w 680"/>
                  <a:gd name="T57" fmla="*/ 48 h 128"/>
                  <a:gd name="T58" fmla="*/ 181 w 680"/>
                  <a:gd name="T59" fmla="*/ 48 h 128"/>
                  <a:gd name="T60" fmla="*/ 189 w 680"/>
                  <a:gd name="T61" fmla="*/ 48 h 128"/>
                  <a:gd name="T62" fmla="*/ 197 w 680"/>
                  <a:gd name="T63" fmla="*/ 48 h 128"/>
                  <a:gd name="T64" fmla="*/ 204 w 680"/>
                  <a:gd name="T65" fmla="*/ 48 h 128"/>
                  <a:gd name="T66" fmla="*/ 212 w 680"/>
                  <a:gd name="T67" fmla="*/ 48 h 128"/>
                  <a:gd name="T68" fmla="*/ 220 w 680"/>
                  <a:gd name="T69" fmla="*/ 48 h 128"/>
                  <a:gd name="T70" fmla="*/ 236 w 680"/>
                  <a:gd name="T71" fmla="*/ 48 h 128"/>
                  <a:gd name="T72" fmla="*/ 229 w 680"/>
                  <a:gd name="T73" fmla="*/ 48 h 128"/>
                  <a:gd name="T74" fmla="*/ 236 w 680"/>
                  <a:gd name="T75" fmla="*/ 56 h 128"/>
                  <a:gd name="T76" fmla="*/ 245 w 680"/>
                  <a:gd name="T77" fmla="*/ 56 h 128"/>
                  <a:gd name="T78" fmla="*/ 252 w 680"/>
                  <a:gd name="T79" fmla="*/ 56 h 128"/>
                  <a:gd name="T80" fmla="*/ 260 w 680"/>
                  <a:gd name="T81" fmla="*/ 56 h 128"/>
                  <a:gd name="T82" fmla="*/ 268 w 680"/>
                  <a:gd name="T83" fmla="*/ 56 h 128"/>
                  <a:gd name="T84" fmla="*/ 276 w 680"/>
                  <a:gd name="T85" fmla="*/ 56 h 128"/>
                  <a:gd name="T86" fmla="*/ 284 w 680"/>
                  <a:gd name="T87" fmla="*/ 56 h 128"/>
                  <a:gd name="T88" fmla="*/ 291 w 680"/>
                  <a:gd name="T89" fmla="*/ 56 h 128"/>
                  <a:gd name="T90" fmla="*/ 300 w 680"/>
                  <a:gd name="T91" fmla="*/ 56 h 128"/>
                  <a:gd name="T92" fmla="*/ 307 w 680"/>
                  <a:gd name="T93" fmla="*/ 56 h 128"/>
                  <a:gd name="T94" fmla="*/ 307 w 680"/>
                  <a:gd name="T95" fmla="*/ 64 h 128"/>
                  <a:gd name="T96" fmla="*/ 323 w 680"/>
                  <a:gd name="T97" fmla="*/ 64 h 128"/>
                  <a:gd name="T98" fmla="*/ 331 w 680"/>
                  <a:gd name="T99" fmla="*/ 64 h 128"/>
                  <a:gd name="T100" fmla="*/ 339 w 680"/>
                  <a:gd name="T101" fmla="*/ 64 h 12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28">
                    <a:moveTo>
                      <a:pt x="0" y="0"/>
                    </a:moveTo>
                    <a:lnTo>
                      <a:pt x="16" y="0"/>
                    </a:lnTo>
                    <a:lnTo>
                      <a:pt x="31" y="18"/>
                    </a:lnTo>
                    <a:lnTo>
                      <a:pt x="31" y="0"/>
                    </a:lnTo>
                    <a:lnTo>
                      <a:pt x="31" y="18"/>
                    </a:lnTo>
                    <a:lnTo>
                      <a:pt x="49" y="18"/>
                    </a:lnTo>
                    <a:lnTo>
                      <a:pt x="63" y="18"/>
                    </a:lnTo>
                    <a:lnTo>
                      <a:pt x="94" y="18"/>
                    </a:lnTo>
                    <a:lnTo>
                      <a:pt x="94" y="32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2" y="63"/>
                    </a:lnTo>
                    <a:lnTo>
                      <a:pt x="159" y="80"/>
                    </a:lnTo>
                    <a:lnTo>
                      <a:pt x="159" y="63"/>
                    </a:lnTo>
                    <a:lnTo>
                      <a:pt x="174" y="80"/>
                    </a:lnTo>
                    <a:lnTo>
                      <a:pt x="174" y="63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7" y="80"/>
                    </a:lnTo>
                    <a:lnTo>
                      <a:pt x="252" y="80"/>
                    </a:lnTo>
                    <a:lnTo>
                      <a:pt x="270" y="80"/>
                    </a:lnTo>
                    <a:lnTo>
                      <a:pt x="299" y="80"/>
                    </a:lnTo>
                    <a:lnTo>
                      <a:pt x="285" y="80"/>
                    </a:lnTo>
                    <a:lnTo>
                      <a:pt x="299" y="96"/>
                    </a:lnTo>
                    <a:lnTo>
                      <a:pt x="316" y="96"/>
                    </a:lnTo>
                    <a:lnTo>
                      <a:pt x="332" y="96"/>
                    </a:lnTo>
                    <a:lnTo>
                      <a:pt x="348" y="96"/>
                    </a:lnTo>
                    <a:lnTo>
                      <a:pt x="363" y="96"/>
                    </a:lnTo>
                    <a:lnTo>
                      <a:pt x="380" y="96"/>
                    </a:lnTo>
                    <a:lnTo>
                      <a:pt x="395" y="96"/>
                    </a:lnTo>
                    <a:lnTo>
                      <a:pt x="410" y="96"/>
                    </a:lnTo>
                    <a:lnTo>
                      <a:pt x="426" y="96"/>
                    </a:lnTo>
                    <a:lnTo>
                      <a:pt x="442" y="96"/>
                    </a:lnTo>
                    <a:lnTo>
                      <a:pt x="473" y="96"/>
                    </a:lnTo>
                    <a:lnTo>
                      <a:pt x="459" y="96"/>
                    </a:lnTo>
                    <a:lnTo>
                      <a:pt x="473" y="111"/>
                    </a:lnTo>
                    <a:lnTo>
                      <a:pt x="491" y="111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9" y="111"/>
                    </a:lnTo>
                    <a:lnTo>
                      <a:pt x="584" y="111"/>
                    </a:lnTo>
                    <a:lnTo>
                      <a:pt x="602" y="111"/>
                    </a:lnTo>
                    <a:lnTo>
                      <a:pt x="616" y="111"/>
                    </a:lnTo>
                    <a:lnTo>
                      <a:pt x="616" y="128"/>
                    </a:lnTo>
                    <a:lnTo>
                      <a:pt x="647" y="128"/>
                    </a:lnTo>
                    <a:lnTo>
                      <a:pt x="664" y="128"/>
                    </a:lnTo>
                    <a:lnTo>
                      <a:pt x="680" y="128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19" name="Freeform 242">
                <a:extLst>
                  <a:ext uri="{FF2B5EF4-FFF2-40B4-BE49-F238E27FC236}">
                    <a16:creationId xmlns:a16="http://schemas.microsoft.com/office/drawing/2014/main" id="{63DF8FFA-B1DF-4A8F-885D-801E89EF9E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68"/>
                <a:ext cx="348" cy="55"/>
              </a:xfrm>
              <a:custGeom>
                <a:avLst/>
                <a:gdLst>
                  <a:gd name="T0" fmla="*/ 0 w 696"/>
                  <a:gd name="T1" fmla="*/ 0 h 111"/>
                  <a:gd name="T2" fmla="*/ 9 w 696"/>
                  <a:gd name="T3" fmla="*/ 8 h 111"/>
                  <a:gd name="T4" fmla="*/ 9 w 696"/>
                  <a:gd name="T5" fmla="*/ 0 h 111"/>
                  <a:gd name="T6" fmla="*/ 9 w 696"/>
                  <a:gd name="T7" fmla="*/ 8 h 111"/>
                  <a:gd name="T8" fmla="*/ 17 w 696"/>
                  <a:gd name="T9" fmla="*/ 8 h 111"/>
                  <a:gd name="T10" fmla="*/ 25 w 696"/>
                  <a:gd name="T11" fmla="*/ 8 h 111"/>
                  <a:gd name="T12" fmla="*/ 32 w 696"/>
                  <a:gd name="T13" fmla="*/ 8 h 111"/>
                  <a:gd name="T14" fmla="*/ 41 w 696"/>
                  <a:gd name="T15" fmla="*/ 15 h 111"/>
                  <a:gd name="T16" fmla="*/ 48 w 696"/>
                  <a:gd name="T17" fmla="*/ 15 h 111"/>
                  <a:gd name="T18" fmla="*/ 56 w 696"/>
                  <a:gd name="T19" fmla="*/ 15 h 111"/>
                  <a:gd name="T20" fmla="*/ 64 w 696"/>
                  <a:gd name="T21" fmla="*/ 15 h 111"/>
                  <a:gd name="T22" fmla="*/ 72 w 696"/>
                  <a:gd name="T23" fmla="*/ 24 h 111"/>
                  <a:gd name="T24" fmla="*/ 80 w 696"/>
                  <a:gd name="T25" fmla="*/ 24 h 111"/>
                  <a:gd name="T26" fmla="*/ 87 w 696"/>
                  <a:gd name="T27" fmla="*/ 24 h 111"/>
                  <a:gd name="T28" fmla="*/ 96 w 696"/>
                  <a:gd name="T29" fmla="*/ 32 h 111"/>
                  <a:gd name="T30" fmla="*/ 104 w 696"/>
                  <a:gd name="T31" fmla="*/ 32 h 111"/>
                  <a:gd name="T32" fmla="*/ 111 w 696"/>
                  <a:gd name="T33" fmla="*/ 32 h 111"/>
                  <a:gd name="T34" fmla="*/ 119 w 696"/>
                  <a:gd name="T35" fmla="*/ 32 h 111"/>
                  <a:gd name="T36" fmla="*/ 127 w 696"/>
                  <a:gd name="T37" fmla="*/ 32 h 111"/>
                  <a:gd name="T38" fmla="*/ 135 w 696"/>
                  <a:gd name="T39" fmla="*/ 32 h 111"/>
                  <a:gd name="T40" fmla="*/ 143 w 696"/>
                  <a:gd name="T41" fmla="*/ 39 h 111"/>
                  <a:gd name="T42" fmla="*/ 159 w 696"/>
                  <a:gd name="T43" fmla="*/ 39 h 111"/>
                  <a:gd name="T44" fmla="*/ 152 w 696"/>
                  <a:gd name="T45" fmla="*/ 39 h 111"/>
                  <a:gd name="T46" fmla="*/ 159 w 696"/>
                  <a:gd name="T47" fmla="*/ 39 h 111"/>
                  <a:gd name="T48" fmla="*/ 166 w 696"/>
                  <a:gd name="T49" fmla="*/ 39 h 111"/>
                  <a:gd name="T50" fmla="*/ 174 w 696"/>
                  <a:gd name="T51" fmla="*/ 39 h 111"/>
                  <a:gd name="T52" fmla="*/ 183 w 696"/>
                  <a:gd name="T53" fmla="*/ 39 h 111"/>
                  <a:gd name="T54" fmla="*/ 191 w 696"/>
                  <a:gd name="T55" fmla="*/ 39 h 111"/>
                  <a:gd name="T56" fmla="*/ 198 w 696"/>
                  <a:gd name="T57" fmla="*/ 39 h 111"/>
                  <a:gd name="T58" fmla="*/ 207 w 696"/>
                  <a:gd name="T59" fmla="*/ 39 h 111"/>
                  <a:gd name="T60" fmla="*/ 214 w 696"/>
                  <a:gd name="T61" fmla="*/ 39 h 111"/>
                  <a:gd name="T62" fmla="*/ 222 w 696"/>
                  <a:gd name="T63" fmla="*/ 39 h 111"/>
                  <a:gd name="T64" fmla="*/ 222 w 696"/>
                  <a:gd name="T65" fmla="*/ 47 h 111"/>
                  <a:gd name="T66" fmla="*/ 222 w 696"/>
                  <a:gd name="T67" fmla="*/ 39 h 111"/>
                  <a:gd name="T68" fmla="*/ 230 w 696"/>
                  <a:gd name="T69" fmla="*/ 39 h 111"/>
                  <a:gd name="T70" fmla="*/ 238 w 696"/>
                  <a:gd name="T71" fmla="*/ 39 h 111"/>
                  <a:gd name="T72" fmla="*/ 246 w 696"/>
                  <a:gd name="T73" fmla="*/ 47 h 111"/>
                  <a:gd name="T74" fmla="*/ 246 w 696"/>
                  <a:gd name="T75" fmla="*/ 39 h 111"/>
                  <a:gd name="T76" fmla="*/ 246 w 696"/>
                  <a:gd name="T77" fmla="*/ 47 h 111"/>
                  <a:gd name="T78" fmla="*/ 253 w 696"/>
                  <a:gd name="T79" fmla="*/ 47 h 111"/>
                  <a:gd name="T80" fmla="*/ 262 w 696"/>
                  <a:gd name="T81" fmla="*/ 47 h 111"/>
                  <a:gd name="T82" fmla="*/ 269 w 696"/>
                  <a:gd name="T83" fmla="*/ 47 h 111"/>
                  <a:gd name="T84" fmla="*/ 277 w 696"/>
                  <a:gd name="T85" fmla="*/ 47 h 111"/>
                  <a:gd name="T86" fmla="*/ 285 w 696"/>
                  <a:gd name="T87" fmla="*/ 47 h 111"/>
                  <a:gd name="T88" fmla="*/ 301 w 696"/>
                  <a:gd name="T89" fmla="*/ 47 h 111"/>
                  <a:gd name="T90" fmla="*/ 309 w 696"/>
                  <a:gd name="T91" fmla="*/ 47 h 111"/>
                  <a:gd name="T92" fmla="*/ 317 w 696"/>
                  <a:gd name="T93" fmla="*/ 47 h 111"/>
                  <a:gd name="T94" fmla="*/ 325 w 696"/>
                  <a:gd name="T95" fmla="*/ 55 h 111"/>
                  <a:gd name="T96" fmla="*/ 325 w 696"/>
                  <a:gd name="T97" fmla="*/ 47 h 111"/>
                  <a:gd name="T98" fmla="*/ 325 w 696"/>
                  <a:gd name="T99" fmla="*/ 55 h 111"/>
                  <a:gd name="T100" fmla="*/ 332 w 696"/>
                  <a:gd name="T101" fmla="*/ 47 h 111"/>
                  <a:gd name="T102" fmla="*/ 332 w 696"/>
                  <a:gd name="T103" fmla="*/ 55 h 111"/>
                  <a:gd name="T104" fmla="*/ 340 w 696"/>
                  <a:gd name="T105" fmla="*/ 47 h 111"/>
                  <a:gd name="T106" fmla="*/ 340 w 696"/>
                  <a:gd name="T107" fmla="*/ 55 h 111"/>
                  <a:gd name="T108" fmla="*/ 348 w 696"/>
                  <a:gd name="T109" fmla="*/ 47 h 111"/>
                  <a:gd name="T110" fmla="*/ 348 w 696"/>
                  <a:gd name="T111" fmla="*/ 55 h 11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111">
                    <a:moveTo>
                      <a:pt x="0" y="0"/>
                    </a:moveTo>
                    <a:lnTo>
                      <a:pt x="17" y="16"/>
                    </a:lnTo>
                    <a:lnTo>
                      <a:pt x="17" y="0"/>
                    </a:lnTo>
                    <a:lnTo>
                      <a:pt x="17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1" y="31"/>
                    </a:lnTo>
                    <a:lnTo>
                      <a:pt x="96" y="31"/>
                    </a:lnTo>
                    <a:lnTo>
                      <a:pt x="111" y="31"/>
                    </a:lnTo>
                    <a:lnTo>
                      <a:pt x="127" y="31"/>
                    </a:lnTo>
                    <a:lnTo>
                      <a:pt x="143" y="49"/>
                    </a:lnTo>
                    <a:lnTo>
                      <a:pt x="160" y="49"/>
                    </a:lnTo>
                    <a:lnTo>
                      <a:pt x="174" y="49"/>
                    </a:lnTo>
                    <a:lnTo>
                      <a:pt x="192" y="64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78"/>
                    </a:lnTo>
                    <a:lnTo>
                      <a:pt x="317" y="78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3" y="78"/>
                    </a:lnTo>
                    <a:lnTo>
                      <a:pt x="428" y="78"/>
                    </a:lnTo>
                    <a:lnTo>
                      <a:pt x="443" y="78"/>
                    </a:lnTo>
                    <a:lnTo>
                      <a:pt x="443" y="95"/>
                    </a:lnTo>
                    <a:lnTo>
                      <a:pt x="443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95"/>
                    </a:lnTo>
                    <a:lnTo>
                      <a:pt x="491" y="78"/>
                    </a:lnTo>
                    <a:lnTo>
                      <a:pt x="491" y="95"/>
                    </a:lnTo>
                    <a:lnTo>
                      <a:pt x="506" y="95"/>
                    </a:lnTo>
                    <a:lnTo>
                      <a:pt x="524" y="95"/>
                    </a:lnTo>
                    <a:lnTo>
                      <a:pt x="538" y="95"/>
                    </a:lnTo>
                    <a:lnTo>
                      <a:pt x="553" y="95"/>
                    </a:lnTo>
                    <a:lnTo>
                      <a:pt x="569" y="95"/>
                    </a:lnTo>
                    <a:lnTo>
                      <a:pt x="602" y="95"/>
                    </a:lnTo>
                    <a:lnTo>
                      <a:pt x="617" y="95"/>
                    </a:lnTo>
                    <a:lnTo>
                      <a:pt x="634" y="95"/>
                    </a:lnTo>
                    <a:lnTo>
                      <a:pt x="649" y="111"/>
                    </a:lnTo>
                    <a:lnTo>
                      <a:pt x="649" y="95"/>
                    </a:lnTo>
                    <a:lnTo>
                      <a:pt x="649" y="111"/>
                    </a:lnTo>
                    <a:lnTo>
                      <a:pt x="664" y="95"/>
                    </a:lnTo>
                    <a:lnTo>
                      <a:pt x="664" y="111"/>
                    </a:lnTo>
                    <a:lnTo>
                      <a:pt x="680" y="95"/>
                    </a:lnTo>
                    <a:lnTo>
                      <a:pt x="680" y="111"/>
                    </a:lnTo>
                    <a:lnTo>
                      <a:pt x="696" y="95"/>
                    </a:lnTo>
                    <a:lnTo>
                      <a:pt x="696" y="111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0" name="Freeform 243">
                <a:extLst>
                  <a:ext uri="{FF2B5EF4-FFF2-40B4-BE49-F238E27FC236}">
                    <a16:creationId xmlns:a16="http://schemas.microsoft.com/office/drawing/2014/main" id="{7F18FFB3-B9A1-4586-BB51-EBEDCDA643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07"/>
                <a:ext cx="339" cy="48"/>
              </a:xfrm>
              <a:custGeom>
                <a:avLst/>
                <a:gdLst>
                  <a:gd name="T0" fmla="*/ 0 w 678"/>
                  <a:gd name="T1" fmla="*/ 0 h 96"/>
                  <a:gd name="T2" fmla="*/ 8 w 678"/>
                  <a:gd name="T3" fmla="*/ 0 h 96"/>
                  <a:gd name="T4" fmla="*/ 16 w 678"/>
                  <a:gd name="T5" fmla="*/ 9 h 96"/>
                  <a:gd name="T6" fmla="*/ 24 w 678"/>
                  <a:gd name="T7" fmla="*/ 0 h 96"/>
                  <a:gd name="T8" fmla="*/ 24 w 678"/>
                  <a:gd name="T9" fmla="*/ 9 h 96"/>
                  <a:gd name="T10" fmla="*/ 32 w 678"/>
                  <a:gd name="T11" fmla="*/ 17 h 96"/>
                  <a:gd name="T12" fmla="*/ 39 w 678"/>
                  <a:gd name="T13" fmla="*/ 17 h 96"/>
                  <a:gd name="T14" fmla="*/ 47 w 678"/>
                  <a:gd name="T15" fmla="*/ 32 h 96"/>
                  <a:gd name="T16" fmla="*/ 56 w 678"/>
                  <a:gd name="T17" fmla="*/ 32 h 96"/>
                  <a:gd name="T18" fmla="*/ 63 w 678"/>
                  <a:gd name="T19" fmla="*/ 32 h 96"/>
                  <a:gd name="T20" fmla="*/ 71 w 678"/>
                  <a:gd name="T21" fmla="*/ 40 h 96"/>
                  <a:gd name="T22" fmla="*/ 71 w 678"/>
                  <a:gd name="T23" fmla="*/ 32 h 96"/>
                  <a:gd name="T24" fmla="*/ 79 w 678"/>
                  <a:gd name="T25" fmla="*/ 40 h 96"/>
                  <a:gd name="T26" fmla="*/ 79 w 678"/>
                  <a:gd name="T27" fmla="*/ 32 h 96"/>
                  <a:gd name="T28" fmla="*/ 87 w 678"/>
                  <a:gd name="T29" fmla="*/ 40 h 96"/>
                  <a:gd name="T30" fmla="*/ 87 w 678"/>
                  <a:gd name="T31" fmla="*/ 32 h 96"/>
                  <a:gd name="T32" fmla="*/ 87 w 678"/>
                  <a:gd name="T33" fmla="*/ 40 h 96"/>
                  <a:gd name="T34" fmla="*/ 95 w 678"/>
                  <a:gd name="T35" fmla="*/ 32 h 96"/>
                  <a:gd name="T36" fmla="*/ 111 w 678"/>
                  <a:gd name="T37" fmla="*/ 32 h 96"/>
                  <a:gd name="T38" fmla="*/ 103 w 678"/>
                  <a:gd name="T39" fmla="*/ 32 h 96"/>
                  <a:gd name="T40" fmla="*/ 111 w 678"/>
                  <a:gd name="T41" fmla="*/ 40 h 96"/>
                  <a:gd name="T42" fmla="*/ 118 w 678"/>
                  <a:gd name="T43" fmla="*/ 32 h 96"/>
                  <a:gd name="T44" fmla="*/ 118 w 678"/>
                  <a:gd name="T45" fmla="*/ 40 h 96"/>
                  <a:gd name="T46" fmla="*/ 126 w 678"/>
                  <a:gd name="T47" fmla="*/ 40 h 96"/>
                  <a:gd name="T48" fmla="*/ 134 w 678"/>
                  <a:gd name="T49" fmla="*/ 40 h 96"/>
                  <a:gd name="T50" fmla="*/ 143 w 678"/>
                  <a:gd name="T51" fmla="*/ 40 h 96"/>
                  <a:gd name="T52" fmla="*/ 150 w 678"/>
                  <a:gd name="T53" fmla="*/ 40 h 96"/>
                  <a:gd name="T54" fmla="*/ 158 w 678"/>
                  <a:gd name="T55" fmla="*/ 40 h 96"/>
                  <a:gd name="T56" fmla="*/ 166 w 678"/>
                  <a:gd name="T57" fmla="*/ 40 h 96"/>
                  <a:gd name="T58" fmla="*/ 174 w 678"/>
                  <a:gd name="T59" fmla="*/ 40 h 96"/>
                  <a:gd name="T60" fmla="*/ 182 w 678"/>
                  <a:gd name="T61" fmla="*/ 40 h 96"/>
                  <a:gd name="T62" fmla="*/ 190 w 678"/>
                  <a:gd name="T63" fmla="*/ 40 h 96"/>
                  <a:gd name="T64" fmla="*/ 198 w 678"/>
                  <a:gd name="T65" fmla="*/ 40 h 96"/>
                  <a:gd name="T66" fmla="*/ 205 w 678"/>
                  <a:gd name="T67" fmla="*/ 40 h 96"/>
                  <a:gd name="T68" fmla="*/ 213 w 678"/>
                  <a:gd name="T69" fmla="*/ 40 h 96"/>
                  <a:gd name="T70" fmla="*/ 221 w 678"/>
                  <a:gd name="T71" fmla="*/ 40 h 96"/>
                  <a:gd name="T72" fmla="*/ 229 w 678"/>
                  <a:gd name="T73" fmla="*/ 40 h 96"/>
                  <a:gd name="T74" fmla="*/ 237 w 678"/>
                  <a:gd name="T75" fmla="*/ 40 h 96"/>
                  <a:gd name="T76" fmla="*/ 245 w 678"/>
                  <a:gd name="T77" fmla="*/ 40 h 96"/>
                  <a:gd name="T78" fmla="*/ 253 w 678"/>
                  <a:gd name="T79" fmla="*/ 40 h 96"/>
                  <a:gd name="T80" fmla="*/ 261 w 678"/>
                  <a:gd name="T81" fmla="*/ 48 h 96"/>
                  <a:gd name="T82" fmla="*/ 269 w 678"/>
                  <a:gd name="T83" fmla="*/ 48 h 96"/>
                  <a:gd name="T84" fmla="*/ 277 w 678"/>
                  <a:gd name="T85" fmla="*/ 48 h 96"/>
                  <a:gd name="T86" fmla="*/ 284 w 678"/>
                  <a:gd name="T87" fmla="*/ 48 h 96"/>
                  <a:gd name="T88" fmla="*/ 292 w 678"/>
                  <a:gd name="T89" fmla="*/ 48 h 96"/>
                  <a:gd name="T90" fmla="*/ 300 w 678"/>
                  <a:gd name="T91" fmla="*/ 48 h 96"/>
                  <a:gd name="T92" fmla="*/ 308 w 678"/>
                  <a:gd name="T93" fmla="*/ 48 h 96"/>
                  <a:gd name="T94" fmla="*/ 316 w 678"/>
                  <a:gd name="T95" fmla="*/ 48 h 96"/>
                  <a:gd name="T96" fmla="*/ 324 w 678"/>
                  <a:gd name="T97" fmla="*/ 48 h 96"/>
                  <a:gd name="T98" fmla="*/ 332 w 678"/>
                  <a:gd name="T99" fmla="*/ 48 h 96"/>
                  <a:gd name="T100" fmla="*/ 339 w 678"/>
                  <a:gd name="T101" fmla="*/ 48 h 9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96">
                    <a:moveTo>
                      <a:pt x="0" y="0"/>
                    </a:moveTo>
                    <a:lnTo>
                      <a:pt x="15" y="0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47" y="17"/>
                    </a:lnTo>
                    <a:lnTo>
                      <a:pt x="63" y="33"/>
                    </a:lnTo>
                    <a:lnTo>
                      <a:pt x="78" y="33"/>
                    </a:lnTo>
                    <a:lnTo>
                      <a:pt x="94" y="64"/>
                    </a:lnTo>
                    <a:lnTo>
                      <a:pt x="111" y="64"/>
                    </a:lnTo>
                    <a:lnTo>
                      <a:pt x="125" y="64"/>
                    </a:lnTo>
                    <a:lnTo>
                      <a:pt x="142" y="80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89" y="64"/>
                    </a:lnTo>
                    <a:lnTo>
                      <a:pt x="221" y="64"/>
                    </a:lnTo>
                    <a:lnTo>
                      <a:pt x="205" y="64"/>
                    </a:lnTo>
                    <a:lnTo>
                      <a:pt x="221" y="80"/>
                    </a:lnTo>
                    <a:lnTo>
                      <a:pt x="236" y="64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96"/>
                    </a:lnTo>
                    <a:lnTo>
                      <a:pt x="537" y="96"/>
                    </a:lnTo>
                    <a:lnTo>
                      <a:pt x="553" y="96"/>
                    </a:lnTo>
                    <a:lnTo>
                      <a:pt x="568" y="96"/>
                    </a:lnTo>
                    <a:lnTo>
                      <a:pt x="584" y="96"/>
                    </a:lnTo>
                    <a:lnTo>
                      <a:pt x="600" y="96"/>
                    </a:lnTo>
                    <a:lnTo>
                      <a:pt x="616" y="96"/>
                    </a:lnTo>
                    <a:lnTo>
                      <a:pt x="631" y="96"/>
                    </a:lnTo>
                    <a:lnTo>
                      <a:pt x="647" y="96"/>
                    </a:lnTo>
                    <a:lnTo>
                      <a:pt x="664" y="96"/>
                    </a:lnTo>
                    <a:lnTo>
                      <a:pt x="678" y="96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1" name="Freeform 244">
                <a:extLst>
                  <a:ext uri="{FF2B5EF4-FFF2-40B4-BE49-F238E27FC236}">
                    <a16:creationId xmlns:a16="http://schemas.microsoft.com/office/drawing/2014/main" id="{64520493-E70E-43C2-8B0D-1C4EE57E17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68"/>
                <a:ext cx="339" cy="56"/>
              </a:xfrm>
              <a:custGeom>
                <a:avLst/>
                <a:gdLst>
                  <a:gd name="T0" fmla="*/ 0 w 680"/>
                  <a:gd name="T1" fmla="*/ 56 h 111"/>
                  <a:gd name="T2" fmla="*/ 8 w 680"/>
                  <a:gd name="T3" fmla="*/ 56 h 111"/>
                  <a:gd name="T4" fmla="*/ 16 w 680"/>
                  <a:gd name="T5" fmla="*/ 56 h 111"/>
                  <a:gd name="T6" fmla="*/ 23 w 680"/>
                  <a:gd name="T7" fmla="*/ 56 h 111"/>
                  <a:gd name="T8" fmla="*/ 32 w 680"/>
                  <a:gd name="T9" fmla="*/ 56 h 111"/>
                  <a:gd name="T10" fmla="*/ 40 w 680"/>
                  <a:gd name="T11" fmla="*/ 48 h 111"/>
                  <a:gd name="T12" fmla="*/ 55 w 680"/>
                  <a:gd name="T13" fmla="*/ 32 h 111"/>
                  <a:gd name="T14" fmla="*/ 63 w 680"/>
                  <a:gd name="T15" fmla="*/ 24 h 111"/>
                  <a:gd name="T16" fmla="*/ 71 w 680"/>
                  <a:gd name="T17" fmla="*/ 24 h 111"/>
                  <a:gd name="T18" fmla="*/ 79 w 680"/>
                  <a:gd name="T19" fmla="*/ 24 h 111"/>
                  <a:gd name="T20" fmla="*/ 87 w 680"/>
                  <a:gd name="T21" fmla="*/ 17 h 111"/>
                  <a:gd name="T22" fmla="*/ 95 w 680"/>
                  <a:gd name="T23" fmla="*/ 17 h 111"/>
                  <a:gd name="T24" fmla="*/ 103 w 680"/>
                  <a:gd name="T25" fmla="*/ 17 h 111"/>
                  <a:gd name="T26" fmla="*/ 110 w 680"/>
                  <a:gd name="T27" fmla="*/ 17 h 111"/>
                  <a:gd name="T28" fmla="*/ 119 w 680"/>
                  <a:gd name="T29" fmla="*/ 17 h 111"/>
                  <a:gd name="T30" fmla="*/ 127 w 680"/>
                  <a:gd name="T31" fmla="*/ 17 h 111"/>
                  <a:gd name="T32" fmla="*/ 134 w 680"/>
                  <a:gd name="T33" fmla="*/ 17 h 111"/>
                  <a:gd name="T34" fmla="*/ 150 w 680"/>
                  <a:gd name="T35" fmla="*/ 17 h 111"/>
                  <a:gd name="T36" fmla="*/ 142 w 680"/>
                  <a:gd name="T37" fmla="*/ 17 h 111"/>
                  <a:gd name="T38" fmla="*/ 150 w 680"/>
                  <a:gd name="T39" fmla="*/ 9 h 111"/>
                  <a:gd name="T40" fmla="*/ 158 w 680"/>
                  <a:gd name="T41" fmla="*/ 9 h 111"/>
                  <a:gd name="T42" fmla="*/ 166 w 680"/>
                  <a:gd name="T43" fmla="*/ 9 h 111"/>
                  <a:gd name="T44" fmla="*/ 173 w 680"/>
                  <a:gd name="T45" fmla="*/ 9 h 111"/>
                  <a:gd name="T46" fmla="*/ 181 w 680"/>
                  <a:gd name="T47" fmla="*/ 9 h 111"/>
                  <a:gd name="T48" fmla="*/ 189 w 680"/>
                  <a:gd name="T49" fmla="*/ 9 h 111"/>
                  <a:gd name="T50" fmla="*/ 197 w 680"/>
                  <a:gd name="T51" fmla="*/ 9 h 111"/>
                  <a:gd name="T52" fmla="*/ 205 w 680"/>
                  <a:gd name="T53" fmla="*/ 9 h 111"/>
                  <a:gd name="T54" fmla="*/ 213 w 680"/>
                  <a:gd name="T55" fmla="*/ 9 h 111"/>
                  <a:gd name="T56" fmla="*/ 221 w 680"/>
                  <a:gd name="T57" fmla="*/ 9 h 111"/>
                  <a:gd name="T58" fmla="*/ 237 w 680"/>
                  <a:gd name="T59" fmla="*/ 9 h 111"/>
                  <a:gd name="T60" fmla="*/ 244 w 680"/>
                  <a:gd name="T61" fmla="*/ 9 h 111"/>
                  <a:gd name="T62" fmla="*/ 252 w 680"/>
                  <a:gd name="T63" fmla="*/ 0 h 111"/>
                  <a:gd name="T64" fmla="*/ 252 w 680"/>
                  <a:gd name="T65" fmla="*/ 9 h 111"/>
                  <a:gd name="T66" fmla="*/ 252 w 680"/>
                  <a:gd name="T67" fmla="*/ 0 h 111"/>
                  <a:gd name="T68" fmla="*/ 260 w 680"/>
                  <a:gd name="T69" fmla="*/ 9 h 111"/>
                  <a:gd name="T70" fmla="*/ 260 w 680"/>
                  <a:gd name="T71" fmla="*/ 0 h 111"/>
                  <a:gd name="T72" fmla="*/ 268 w 680"/>
                  <a:gd name="T73" fmla="*/ 0 h 111"/>
                  <a:gd name="T74" fmla="*/ 276 w 680"/>
                  <a:gd name="T75" fmla="*/ 0 h 111"/>
                  <a:gd name="T76" fmla="*/ 284 w 680"/>
                  <a:gd name="T77" fmla="*/ 0 h 111"/>
                  <a:gd name="T78" fmla="*/ 292 w 680"/>
                  <a:gd name="T79" fmla="*/ 0 h 111"/>
                  <a:gd name="T80" fmla="*/ 299 w 680"/>
                  <a:gd name="T81" fmla="*/ 0 h 111"/>
                  <a:gd name="T82" fmla="*/ 308 w 680"/>
                  <a:gd name="T83" fmla="*/ 0 h 111"/>
                  <a:gd name="T84" fmla="*/ 316 w 680"/>
                  <a:gd name="T85" fmla="*/ 0 h 111"/>
                  <a:gd name="T86" fmla="*/ 324 w 680"/>
                  <a:gd name="T87" fmla="*/ 0 h 111"/>
                  <a:gd name="T88" fmla="*/ 331 w 680"/>
                  <a:gd name="T89" fmla="*/ 0 h 111"/>
                  <a:gd name="T90" fmla="*/ 339 w 680"/>
                  <a:gd name="T91" fmla="*/ 0 h 1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3" y="111"/>
                    </a:lnTo>
                    <a:lnTo>
                      <a:pt x="47" y="111"/>
                    </a:lnTo>
                    <a:lnTo>
                      <a:pt x="64" y="111"/>
                    </a:lnTo>
                    <a:lnTo>
                      <a:pt x="80" y="96"/>
                    </a:lnTo>
                    <a:lnTo>
                      <a:pt x="111" y="64"/>
                    </a:lnTo>
                    <a:lnTo>
                      <a:pt x="127" y="48"/>
                    </a:lnTo>
                    <a:lnTo>
                      <a:pt x="143" y="48"/>
                    </a:lnTo>
                    <a:lnTo>
                      <a:pt x="158" y="48"/>
                    </a:lnTo>
                    <a:lnTo>
                      <a:pt x="174" y="33"/>
                    </a:lnTo>
                    <a:lnTo>
                      <a:pt x="190" y="33"/>
                    </a:lnTo>
                    <a:lnTo>
                      <a:pt x="207" y="33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301" y="33"/>
                    </a:lnTo>
                    <a:lnTo>
                      <a:pt x="285" y="33"/>
                    </a:lnTo>
                    <a:lnTo>
                      <a:pt x="301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17"/>
                    </a:lnTo>
                    <a:lnTo>
                      <a:pt x="475" y="17"/>
                    </a:lnTo>
                    <a:lnTo>
                      <a:pt x="490" y="17"/>
                    </a:lnTo>
                    <a:lnTo>
                      <a:pt x="506" y="0"/>
                    </a:lnTo>
                    <a:lnTo>
                      <a:pt x="506" y="17"/>
                    </a:lnTo>
                    <a:lnTo>
                      <a:pt x="506" y="0"/>
                    </a:lnTo>
                    <a:lnTo>
                      <a:pt x="522" y="17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2" name="Freeform 245">
                <a:extLst>
                  <a:ext uri="{FF2B5EF4-FFF2-40B4-BE49-F238E27FC236}">
                    <a16:creationId xmlns:a16="http://schemas.microsoft.com/office/drawing/2014/main" id="{C3DF7B4D-E59A-4493-AFEC-22980D7FD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2571"/>
                <a:ext cx="331" cy="48"/>
              </a:xfrm>
              <a:custGeom>
                <a:avLst/>
                <a:gdLst>
                  <a:gd name="T0" fmla="*/ 0 w 664"/>
                  <a:gd name="T1" fmla="*/ 48 h 94"/>
                  <a:gd name="T2" fmla="*/ 0 w 664"/>
                  <a:gd name="T3" fmla="*/ 48 h 94"/>
                  <a:gd name="T4" fmla="*/ 7 w 664"/>
                  <a:gd name="T5" fmla="*/ 48 h 94"/>
                  <a:gd name="T6" fmla="*/ 15 w 664"/>
                  <a:gd name="T7" fmla="*/ 48 h 94"/>
                  <a:gd name="T8" fmla="*/ 23 w 664"/>
                  <a:gd name="T9" fmla="*/ 48 h 94"/>
                  <a:gd name="T10" fmla="*/ 31 w 664"/>
                  <a:gd name="T11" fmla="*/ 48 h 94"/>
                  <a:gd name="T12" fmla="*/ 47 w 664"/>
                  <a:gd name="T13" fmla="*/ 32 h 94"/>
                  <a:gd name="T14" fmla="*/ 47 w 664"/>
                  <a:gd name="T15" fmla="*/ 24 h 94"/>
                  <a:gd name="T16" fmla="*/ 55 w 664"/>
                  <a:gd name="T17" fmla="*/ 24 h 94"/>
                  <a:gd name="T18" fmla="*/ 63 w 664"/>
                  <a:gd name="T19" fmla="*/ 16 h 94"/>
                  <a:gd name="T20" fmla="*/ 71 w 664"/>
                  <a:gd name="T21" fmla="*/ 16 h 94"/>
                  <a:gd name="T22" fmla="*/ 79 w 664"/>
                  <a:gd name="T23" fmla="*/ 16 h 94"/>
                  <a:gd name="T24" fmla="*/ 86 w 664"/>
                  <a:gd name="T25" fmla="*/ 16 h 94"/>
                  <a:gd name="T26" fmla="*/ 102 w 664"/>
                  <a:gd name="T27" fmla="*/ 16 h 94"/>
                  <a:gd name="T28" fmla="*/ 94 w 664"/>
                  <a:gd name="T29" fmla="*/ 16 h 94"/>
                  <a:gd name="T30" fmla="*/ 102 w 664"/>
                  <a:gd name="T31" fmla="*/ 8 h 94"/>
                  <a:gd name="T32" fmla="*/ 110 w 664"/>
                  <a:gd name="T33" fmla="*/ 8 h 94"/>
                  <a:gd name="T34" fmla="*/ 118 w 664"/>
                  <a:gd name="T35" fmla="*/ 8 h 94"/>
                  <a:gd name="T36" fmla="*/ 126 w 664"/>
                  <a:gd name="T37" fmla="*/ 8 h 94"/>
                  <a:gd name="T38" fmla="*/ 134 w 664"/>
                  <a:gd name="T39" fmla="*/ 8 h 94"/>
                  <a:gd name="T40" fmla="*/ 141 w 664"/>
                  <a:gd name="T41" fmla="*/ 8 h 94"/>
                  <a:gd name="T42" fmla="*/ 150 w 664"/>
                  <a:gd name="T43" fmla="*/ 8 h 94"/>
                  <a:gd name="T44" fmla="*/ 158 w 664"/>
                  <a:gd name="T45" fmla="*/ 8 h 94"/>
                  <a:gd name="T46" fmla="*/ 166 w 664"/>
                  <a:gd name="T47" fmla="*/ 8 h 94"/>
                  <a:gd name="T48" fmla="*/ 173 w 664"/>
                  <a:gd name="T49" fmla="*/ 8 h 94"/>
                  <a:gd name="T50" fmla="*/ 181 w 664"/>
                  <a:gd name="T51" fmla="*/ 8 h 94"/>
                  <a:gd name="T52" fmla="*/ 189 w 664"/>
                  <a:gd name="T53" fmla="*/ 8 h 94"/>
                  <a:gd name="T54" fmla="*/ 204 w 664"/>
                  <a:gd name="T55" fmla="*/ 8 h 94"/>
                  <a:gd name="T56" fmla="*/ 196 w 664"/>
                  <a:gd name="T57" fmla="*/ 8 h 94"/>
                  <a:gd name="T58" fmla="*/ 204 w 664"/>
                  <a:gd name="T59" fmla="*/ 0 h 94"/>
                  <a:gd name="T60" fmla="*/ 212 w 664"/>
                  <a:gd name="T61" fmla="*/ 0 h 94"/>
                  <a:gd name="T62" fmla="*/ 221 w 664"/>
                  <a:gd name="T63" fmla="*/ 0 h 94"/>
                  <a:gd name="T64" fmla="*/ 228 w 664"/>
                  <a:gd name="T65" fmla="*/ 0 h 94"/>
                  <a:gd name="T66" fmla="*/ 236 w 664"/>
                  <a:gd name="T67" fmla="*/ 0 h 94"/>
                  <a:gd name="T68" fmla="*/ 244 w 664"/>
                  <a:gd name="T69" fmla="*/ 0 h 94"/>
                  <a:gd name="T70" fmla="*/ 251 w 664"/>
                  <a:gd name="T71" fmla="*/ 0 h 94"/>
                  <a:gd name="T72" fmla="*/ 260 w 664"/>
                  <a:gd name="T73" fmla="*/ 0 h 94"/>
                  <a:gd name="T74" fmla="*/ 268 w 664"/>
                  <a:gd name="T75" fmla="*/ 0 h 94"/>
                  <a:gd name="T76" fmla="*/ 276 w 664"/>
                  <a:gd name="T77" fmla="*/ 0 h 94"/>
                  <a:gd name="T78" fmla="*/ 283 w 664"/>
                  <a:gd name="T79" fmla="*/ 0 h 94"/>
                  <a:gd name="T80" fmla="*/ 291 w 664"/>
                  <a:gd name="T81" fmla="*/ 0 h 94"/>
                  <a:gd name="T82" fmla="*/ 299 w 664"/>
                  <a:gd name="T83" fmla="*/ 0 h 94"/>
                  <a:gd name="T84" fmla="*/ 307 w 664"/>
                  <a:gd name="T85" fmla="*/ 0 h 94"/>
                  <a:gd name="T86" fmla="*/ 315 w 664"/>
                  <a:gd name="T87" fmla="*/ 0 h 94"/>
                  <a:gd name="T88" fmla="*/ 323 w 664"/>
                  <a:gd name="T89" fmla="*/ 0 h 94"/>
                  <a:gd name="T90" fmla="*/ 331 w 664"/>
                  <a:gd name="T91" fmla="*/ 0 h 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64" h="94">
                    <a:moveTo>
                      <a:pt x="0" y="94"/>
                    </a:moveTo>
                    <a:lnTo>
                      <a:pt x="0" y="94"/>
                    </a:lnTo>
                    <a:lnTo>
                      <a:pt x="15" y="94"/>
                    </a:lnTo>
                    <a:lnTo>
                      <a:pt x="31" y="94"/>
                    </a:lnTo>
                    <a:lnTo>
                      <a:pt x="47" y="94"/>
                    </a:lnTo>
                    <a:lnTo>
                      <a:pt x="62" y="94"/>
                    </a:lnTo>
                    <a:lnTo>
                      <a:pt x="95" y="62"/>
                    </a:lnTo>
                    <a:lnTo>
                      <a:pt x="95" y="47"/>
                    </a:lnTo>
                    <a:lnTo>
                      <a:pt x="111" y="47"/>
                    </a:lnTo>
                    <a:lnTo>
                      <a:pt x="126" y="31"/>
                    </a:lnTo>
                    <a:lnTo>
                      <a:pt x="142" y="31"/>
                    </a:lnTo>
                    <a:lnTo>
                      <a:pt x="158" y="31"/>
                    </a:lnTo>
                    <a:lnTo>
                      <a:pt x="173" y="31"/>
                    </a:lnTo>
                    <a:lnTo>
                      <a:pt x="205" y="31"/>
                    </a:lnTo>
                    <a:lnTo>
                      <a:pt x="189" y="31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36" y="15"/>
                    </a:lnTo>
                    <a:lnTo>
                      <a:pt x="252" y="15"/>
                    </a:lnTo>
                    <a:lnTo>
                      <a:pt x="269" y="15"/>
                    </a:lnTo>
                    <a:lnTo>
                      <a:pt x="283" y="15"/>
                    </a:lnTo>
                    <a:lnTo>
                      <a:pt x="300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7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410" y="15"/>
                    </a:lnTo>
                    <a:lnTo>
                      <a:pt x="394" y="15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3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4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5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3" name="Freeform 246">
                <a:extLst>
                  <a:ext uri="{FF2B5EF4-FFF2-40B4-BE49-F238E27FC236}">
                    <a16:creationId xmlns:a16="http://schemas.microsoft.com/office/drawing/2014/main" id="{F6097B2A-2FC8-479C-8E71-4D95744DFE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42"/>
                <a:ext cx="348" cy="32"/>
              </a:xfrm>
              <a:custGeom>
                <a:avLst/>
                <a:gdLst>
                  <a:gd name="T0" fmla="*/ 0 w 696"/>
                  <a:gd name="T1" fmla="*/ 32 h 64"/>
                  <a:gd name="T2" fmla="*/ 8 w 696"/>
                  <a:gd name="T3" fmla="*/ 32 h 64"/>
                  <a:gd name="T4" fmla="*/ 25 w 696"/>
                  <a:gd name="T5" fmla="*/ 32 h 64"/>
                  <a:gd name="T6" fmla="*/ 17 w 696"/>
                  <a:gd name="T7" fmla="*/ 32 h 64"/>
                  <a:gd name="T8" fmla="*/ 25 w 696"/>
                  <a:gd name="T9" fmla="*/ 24 h 64"/>
                  <a:gd name="T10" fmla="*/ 32 w 696"/>
                  <a:gd name="T11" fmla="*/ 32 h 64"/>
                  <a:gd name="T12" fmla="*/ 32 w 696"/>
                  <a:gd name="T13" fmla="*/ 24 h 64"/>
                  <a:gd name="T14" fmla="*/ 40 w 696"/>
                  <a:gd name="T15" fmla="*/ 24 h 64"/>
                  <a:gd name="T16" fmla="*/ 48 w 696"/>
                  <a:gd name="T17" fmla="*/ 16 h 64"/>
                  <a:gd name="T18" fmla="*/ 56 w 696"/>
                  <a:gd name="T19" fmla="*/ 16 h 64"/>
                  <a:gd name="T20" fmla="*/ 72 w 696"/>
                  <a:gd name="T21" fmla="*/ 9 h 64"/>
                  <a:gd name="T22" fmla="*/ 64 w 696"/>
                  <a:gd name="T23" fmla="*/ 9 h 64"/>
                  <a:gd name="T24" fmla="*/ 72 w 696"/>
                  <a:gd name="T25" fmla="*/ 9 h 64"/>
                  <a:gd name="T26" fmla="*/ 80 w 696"/>
                  <a:gd name="T27" fmla="*/ 9 h 64"/>
                  <a:gd name="T28" fmla="*/ 87 w 696"/>
                  <a:gd name="T29" fmla="*/ 9 h 64"/>
                  <a:gd name="T30" fmla="*/ 95 w 696"/>
                  <a:gd name="T31" fmla="*/ 9 h 64"/>
                  <a:gd name="T32" fmla="*/ 111 w 696"/>
                  <a:gd name="T33" fmla="*/ 9 h 64"/>
                  <a:gd name="T34" fmla="*/ 119 w 696"/>
                  <a:gd name="T35" fmla="*/ 0 h 64"/>
                  <a:gd name="T36" fmla="*/ 127 w 696"/>
                  <a:gd name="T37" fmla="*/ 9 h 64"/>
                  <a:gd name="T38" fmla="*/ 127 w 696"/>
                  <a:gd name="T39" fmla="*/ 0 h 64"/>
                  <a:gd name="T40" fmla="*/ 127 w 696"/>
                  <a:gd name="T41" fmla="*/ 9 h 64"/>
                  <a:gd name="T42" fmla="*/ 135 w 696"/>
                  <a:gd name="T43" fmla="*/ 9 h 64"/>
                  <a:gd name="T44" fmla="*/ 143 w 696"/>
                  <a:gd name="T45" fmla="*/ 0 h 64"/>
                  <a:gd name="T46" fmla="*/ 143 w 696"/>
                  <a:gd name="T47" fmla="*/ 9 h 64"/>
                  <a:gd name="T48" fmla="*/ 143 w 696"/>
                  <a:gd name="T49" fmla="*/ 0 h 64"/>
                  <a:gd name="T50" fmla="*/ 151 w 696"/>
                  <a:gd name="T51" fmla="*/ 0 h 64"/>
                  <a:gd name="T52" fmla="*/ 159 w 696"/>
                  <a:gd name="T53" fmla="*/ 0 h 64"/>
                  <a:gd name="T54" fmla="*/ 166 w 696"/>
                  <a:gd name="T55" fmla="*/ 0 h 64"/>
                  <a:gd name="T56" fmla="*/ 174 w 696"/>
                  <a:gd name="T57" fmla="*/ 0 h 64"/>
                  <a:gd name="T58" fmla="*/ 182 w 696"/>
                  <a:gd name="T59" fmla="*/ 0 h 64"/>
                  <a:gd name="T60" fmla="*/ 191 w 696"/>
                  <a:gd name="T61" fmla="*/ 0 h 64"/>
                  <a:gd name="T62" fmla="*/ 198 w 696"/>
                  <a:gd name="T63" fmla="*/ 0 h 64"/>
                  <a:gd name="T64" fmla="*/ 206 w 696"/>
                  <a:gd name="T65" fmla="*/ 0 h 64"/>
                  <a:gd name="T66" fmla="*/ 214 w 696"/>
                  <a:gd name="T67" fmla="*/ 0 h 64"/>
                  <a:gd name="T68" fmla="*/ 222 w 696"/>
                  <a:gd name="T69" fmla="*/ 0 h 64"/>
                  <a:gd name="T70" fmla="*/ 230 w 696"/>
                  <a:gd name="T71" fmla="*/ 0 h 64"/>
                  <a:gd name="T72" fmla="*/ 238 w 696"/>
                  <a:gd name="T73" fmla="*/ 0 h 64"/>
                  <a:gd name="T74" fmla="*/ 246 w 696"/>
                  <a:gd name="T75" fmla="*/ 0 h 64"/>
                  <a:gd name="T76" fmla="*/ 253 w 696"/>
                  <a:gd name="T77" fmla="*/ 0 h 64"/>
                  <a:gd name="T78" fmla="*/ 261 w 696"/>
                  <a:gd name="T79" fmla="*/ 0 h 64"/>
                  <a:gd name="T80" fmla="*/ 269 w 696"/>
                  <a:gd name="T81" fmla="*/ 0 h 64"/>
                  <a:gd name="T82" fmla="*/ 277 w 696"/>
                  <a:gd name="T83" fmla="*/ 0 h 64"/>
                  <a:gd name="T84" fmla="*/ 285 w 696"/>
                  <a:gd name="T85" fmla="*/ 0 h 64"/>
                  <a:gd name="T86" fmla="*/ 293 w 696"/>
                  <a:gd name="T87" fmla="*/ 0 h 64"/>
                  <a:gd name="T88" fmla="*/ 301 w 696"/>
                  <a:gd name="T89" fmla="*/ 0 h 64"/>
                  <a:gd name="T90" fmla="*/ 309 w 696"/>
                  <a:gd name="T91" fmla="*/ 0 h 64"/>
                  <a:gd name="T92" fmla="*/ 317 w 696"/>
                  <a:gd name="T93" fmla="*/ 0 h 64"/>
                  <a:gd name="T94" fmla="*/ 325 w 696"/>
                  <a:gd name="T95" fmla="*/ 0 h 64"/>
                  <a:gd name="T96" fmla="*/ 332 w 696"/>
                  <a:gd name="T97" fmla="*/ 0 h 64"/>
                  <a:gd name="T98" fmla="*/ 340 w 696"/>
                  <a:gd name="T99" fmla="*/ 0 h 64"/>
                  <a:gd name="T100" fmla="*/ 348 w 696"/>
                  <a:gd name="T101" fmla="*/ 0 h 6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64">
                    <a:moveTo>
                      <a:pt x="0" y="64"/>
                    </a:moveTo>
                    <a:lnTo>
                      <a:pt x="16" y="64"/>
                    </a:lnTo>
                    <a:lnTo>
                      <a:pt x="49" y="64"/>
                    </a:lnTo>
                    <a:lnTo>
                      <a:pt x="33" y="64"/>
                    </a:lnTo>
                    <a:lnTo>
                      <a:pt x="49" y="47"/>
                    </a:lnTo>
                    <a:lnTo>
                      <a:pt x="64" y="64"/>
                    </a:lnTo>
                    <a:lnTo>
                      <a:pt x="64" y="47"/>
                    </a:lnTo>
                    <a:lnTo>
                      <a:pt x="80" y="47"/>
                    </a:lnTo>
                    <a:lnTo>
                      <a:pt x="96" y="31"/>
                    </a:lnTo>
                    <a:lnTo>
                      <a:pt x="111" y="31"/>
                    </a:lnTo>
                    <a:lnTo>
                      <a:pt x="143" y="17"/>
                    </a:lnTo>
                    <a:lnTo>
                      <a:pt x="127" y="17"/>
                    </a:lnTo>
                    <a:lnTo>
                      <a:pt x="143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90" y="17"/>
                    </a:lnTo>
                    <a:lnTo>
                      <a:pt x="221" y="17"/>
                    </a:lnTo>
                    <a:lnTo>
                      <a:pt x="238" y="0"/>
                    </a:lnTo>
                    <a:lnTo>
                      <a:pt x="254" y="17"/>
                    </a:lnTo>
                    <a:lnTo>
                      <a:pt x="254" y="0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0"/>
                    </a:lnTo>
                    <a:lnTo>
                      <a:pt x="285" y="17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1" y="0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4" name="Freeform 247">
                <a:extLst>
                  <a:ext uri="{FF2B5EF4-FFF2-40B4-BE49-F238E27FC236}">
                    <a16:creationId xmlns:a16="http://schemas.microsoft.com/office/drawing/2014/main" id="{6A33CD3C-0FA6-4FA4-964A-4C600E4E1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31"/>
              </a:xfrm>
              <a:custGeom>
                <a:avLst/>
                <a:gdLst>
                  <a:gd name="T0" fmla="*/ 0 w 678"/>
                  <a:gd name="T1" fmla="*/ 31 h 64"/>
                  <a:gd name="T2" fmla="*/ 8 w 678"/>
                  <a:gd name="T3" fmla="*/ 31 h 64"/>
                  <a:gd name="T4" fmla="*/ 16 w 678"/>
                  <a:gd name="T5" fmla="*/ 31 h 64"/>
                  <a:gd name="T6" fmla="*/ 24 w 678"/>
                  <a:gd name="T7" fmla="*/ 31 h 64"/>
                  <a:gd name="T8" fmla="*/ 32 w 678"/>
                  <a:gd name="T9" fmla="*/ 23 h 64"/>
                  <a:gd name="T10" fmla="*/ 32 w 678"/>
                  <a:gd name="T11" fmla="*/ 31 h 64"/>
                  <a:gd name="T12" fmla="*/ 39 w 678"/>
                  <a:gd name="T13" fmla="*/ 23 h 64"/>
                  <a:gd name="T14" fmla="*/ 39 w 678"/>
                  <a:gd name="T15" fmla="*/ 31 h 64"/>
                  <a:gd name="T16" fmla="*/ 39 w 678"/>
                  <a:gd name="T17" fmla="*/ 23 h 64"/>
                  <a:gd name="T18" fmla="*/ 47 w 678"/>
                  <a:gd name="T19" fmla="*/ 16 h 64"/>
                  <a:gd name="T20" fmla="*/ 56 w 678"/>
                  <a:gd name="T21" fmla="*/ 16 h 64"/>
                  <a:gd name="T22" fmla="*/ 63 w 678"/>
                  <a:gd name="T23" fmla="*/ 8 h 64"/>
                  <a:gd name="T24" fmla="*/ 63 w 678"/>
                  <a:gd name="T25" fmla="*/ 16 h 64"/>
                  <a:gd name="T26" fmla="*/ 79 w 678"/>
                  <a:gd name="T27" fmla="*/ 8 h 64"/>
                  <a:gd name="T28" fmla="*/ 87 w 678"/>
                  <a:gd name="T29" fmla="*/ 8 h 64"/>
                  <a:gd name="T30" fmla="*/ 95 w 678"/>
                  <a:gd name="T31" fmla="*/ 8 h 64"/>
                  <a:gd name="T32" fmla="*/ 103 w 678"/>
                  <a:gd name="T33" fmla="*/ 8 h 64"/>
                  <a:gd name="T34" fmla="*/ 111 w 678"/>
                  <a:gd name="T35" fmla="*/ 8 h 64"/>
                  <a:gd name="T36" fmla="*/ 118 w 678"/>
                  <a:gd name="T37" fmla="*/ 8 h 64"/>
                  <a:gd name="T38" fmla="*/ 126 w 678"/>
                  <a:gd name="T39" fmla="*/ 8 h 64"/>
                  <a:gd name="T40" fmla="*/ 134 w 678"/>
                  <a:gd name="T41" fmla="*/ 8 h 64"/>
                  <a:gd name="T42" fmla="*/ 143 w 678"/>
                  <a:gd name="T43" fmla="*/ 0 h 64"/>
                  <a:gd name="T44" fmla="*/ 150 w 678"/>
                  <a:gd name="T45" fmla="*/ 8 h 64"/>
                  <a:gd name="T46" fmla="*/ 158 w 678"/>
                  <a:gd name="T47" fmla="*/ 0 h 64"/>
                  <a:gd name="T48" fmla="*/ 158 w 678"/>
                  <a:gd name="T49" fmla="*/ 8 h 64"/>
                  <a:gd name="T50" fmla="*/ 158 w 678"/>
                  <a:gd name="T51" fmla="*/ 0 h 64"/>
                  <a:gd name="T52" fmla="*/ 174 w 678"/>
                  <a:gd name="T53" fmla="*/ 0 h 64"/>
                  <a:gd name="T54" fmla="*/ 182 w 678"/>
                  <a:gd name="T55" fmla="*/ 0 h 64"/>
                  <a:gd name="T56" fmla="*/ 190 w 678"/>
                  <a:gd name="T57" fmla="*/ 0 h 64"/>
                  <a:gd name="T58" fmla="*/ 198 w 678"/>
                  <a:gd name="T59" fmla="*/ 0 h 64"/>
                  <a:gd name="T60" fmla="*/ 205 w 678"/>
                  <a:gd name="T61" fmla="*/ 0 h 64"/>
                  <a:gd name="T62" fmla="*/ 213 w 678"/>
                  <a:gd name="T63" fmla="*/ 0 h 64"/>
                  <a:gd name="T64" fmla="*/ 221 w 678"/>
                  <a:gd name="T65" fmla="*/ 0 h 64"/>
                  <a:gd name="T66" fmla="*/ 229 w 678"/>
                  <a:gd name="T67" fmla="*/ 0 h 64"/>
                  <a:gd name="T68" fmla="*/ 237 w 678"/>
                  <a:gd name="T69" fmla="*/ 0 h 64"/>
                  <a:gd name="T70" fmla="*/ 245 w 678"/>
                  <a:gd name="T71" fmla="*/ 0 h 64"/>
                  <a:gd name="T72" fmla="*/ 253 w 678"/>
                  <a:gd name="T73" fmla="*/ 0 h 64"/>
                  <a:gd name="T74" fmla="*/ 261 w 678"/>
                  <a:gd name="T75" fmla="*/ 0 h 64"/>
                  <a:gd name="T76" fmla="*/ 269 w 678"/>
                  <a:gd name="T77" fmla="*/ 0 h 64"/>
                  <a:gd name="T78" fmla="*/ 277 w 678"/>
                  <a:gd name="T79" fmla="*/ 0 h 64"/>
                  <a:gd name="T80" fmla="*/ 284 w 678"/>
                  <a:gd name="T81" fmla="*/ 0 h 64"/>
                  <a:gd name="T82" fmla="*/ 292 w 678"/>
                  <a:gd name="T83" fmla="*/ 0 h 64"/>
                  <a:gd name="T84" fmla="*/ 300 w 678"/>
                  <a:gd name="T85" fmla="*/ 0 h 64"/>
                  <a:gd name="T86" fmla="*/ 308 w 678"/>
                  <a:gd name="T87" fmla="*/ 0 h 64"/>
                  <a:gd name="T88" fmla="*/ 316 w 678"/>
                  <a:gd name="T89" fmla="*/ 0 h 64"/>
                  <a:gd name="T90" fmla="*/ 324 w 678"/>
                  <a:gd name="T91" fmla="*/ 0 h 64"/>
                  <a:gd name="T92" fmla="*/ 332 w 678"/>
                  <a:gd name="T93" fmla="*/ 0 h 64"/>
                  <a:gd name="T94" fmla="*/ 339 w 678"/>
                  <a:gd name="T95" fmla="*/ 0 h 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64">
                    <a:moveTo>
                      <a:pt x="0" y="64"/>
                    </a:moveTo>
                    <a:lnTo>
                      <a:pt x="15" y="64"/>
                    </a:lnTo>
                    <a:lnTo>
                      <a:pt x="31" y="64"/>
                    </a:lnTo>
                    <a:lnTo>
                      <a:pt x="47" y="64"/>
                    </a:lnTo>
                    <a:lnTo>
                      <a:pt x="64" y="47"/>
                    </a:lnTo>
                    <a:lnTo>
                      <a:pt x="64" y="64"/>
                    </a:lnTo>
                    <a:lnTo>
                      <a:pt x="78" y="47"/>
                    </a:lnTo>
                    <a:lnTo>
                      <a:pt x="78" y="64"/>
                    </a:lnTo>
                    <a:lnTo>
                      <a:pt x="78" y="47"/>
                    </a:lnTo>
                    <a:lnTo>
                      <a:pt x="94" y="33"/>
                    </a:lnTo>
                    <a:lnTo>
                      <a:pt x="111" y="33"/>
                    </a:lnTo>
                    <a:lnTo>
                      <a:pt x="125" y="16"/>
                    </a:lnTo>
                    <a:lnTo>
                      <a:pt x="125" y="33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16"/>
                    </a:lnTo>
                    <a:lnTo>
                      <a:pt x="236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5" name="Freeform 248">
                <a:extLst>
                  <a:ext uri="{FF2B5EF4-FFF2-40B4-BE49-F238E27FC236}">
                    <a16:creationId xmlns:a16="http://schemas.microsoft.com/office/drawing/2014/main" id="{84F42383-4D61-478C-A634-FFA8706224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7"/>
              </a:xfrm>
              <a:custGeom>
                <a:avLst/>
                <a:gdLst>
                  <a:gd name="T0" fmla="*/ 0 w 682"/>
                  <a:gd name="T1" fmla="*/ 0 h 15"/>
                  <a:gd name="T2" fmla="*/ 9 w 682"/>
                  <a:gd name="T3" fmla="*/ 0 h 15"/>
                  <a:gd name="T4" fmla="*/ 16 w 682"/>
                  <a:gd name="T5" fmla="*/ 0 h 15"/>
                  <a:gd name="T6" fmla="*/ 24 w 682"/>
                  <a:gd name="T7" fmla="*/ 0 h 15"/>
                  <a:gd name="T8" fmla="*/ 32 w 682"/>
                  <a:gd name="T9" fmla="*/ 0 h 15"/>
                  <a:gd name="T10" fmla="*/ 40 w 682"/>
                  <a:gd name="T11" fmla="*/ 0 h 15"/>
                  <a:gd name="T12" fmla="*/ 48 w 682"/>
                  <a:gd name="T13" fmla="*/ 0 h 15"/>
                  <a:gd name="T14" fmla="*/ 55 w 682"/>
                  <a:gd name="T15" fmla="*/ 7 h 15"/>
                  <a:gd name="T16" fmla="*/ 64 w 682"/>
                  <a:gd name="T17" fmla="*/ 7 h 15"/>
                  <a:gd name="T18" fmla="*/ 71 w 682"/>
                  <a:gd name="T19" fmla="*/ 7 h 15"/>
                  <a:gd name="T20" fmla="*/ 79 w 682"/>
                  <a:gd name="T21" fmla="*/ 7 h 15"/>
                  <a:gd name="T22" fmla="*/ 87 w 682"/>
                  <a:gd name="T23" fmla="*/ 7 h 15"/>
                  <a:gd name="T24" fmla="*/ 95 w 682"/>
                  <a:gd name="T25" fmla="*/ 7 h 15"/>
                  <a:gd name="T26" fmla="*/ 103 w 682"/>
                  <a:gd name="T27" fmla="*/ 7 h 15"/>
                  <a:gd name="T28" fmla="*/ 111 w 682"/>
                  <a:gd name="T29" fmla="*/ 7 h 15"/>
                  <a:gd name="T30" fmla="*/ 119 w 682"/>
                  <a:gd name="T31" fmla="*/ 7 h 15"/>
                  <a:gd name="T32" fmla="*/ 127 w 682"/>
                  <a:gd name="T33" fmla="*/ 7 h 15"/>
                  <a:gd name="T34" fmla="*/ 134 w 682"/>
                  <a:gd name="T35" fmla="*/ 7 h 15"/>
                  <a:gd name="T36" fmla="*/ 142 w 682"/>
                  <a:gd name="T37" fmla="*/ 7 h 15"/>
                  <a:gd name="T38" fmla="*/ 150 w 682"/>
                  <a:gd name="T39" fmla="*/ 0 h 15"/>
                  <a:gd name="T40" fmla="*/ 150 w 682"/>
                  <a:gd name="T41" fmla="*/ 7 h 15"/>
                  <a:gd name="T42" fmla="*/ 166 w 682"/>
                  <a:gd name="T43" fmla="*/ 7 h 15"/>
                  <a:gd name="T44" fmla="*/ 158 w 682"/>
                  <a:gd name="T45" fmla="*/ 7 h 15"/>
                  <a:gd name="T46" fmla="*/ 166 w 682"/>
                  <a:gd name="T47" fmla="*/ 0 h 15"/>
                  <a:gd name="T48" fmla="*/ 174 w 682"/>
                  <a:gd name="T49" fmla="*/ 7 h 15"/>
                  <a:gd name="T50" fmla="*/ 174 w 682"/>
                  <a:gd name="T51" fmla="*/ 0 h 15"/>
                  <a:gd name="T52" fmla="*/ 189 w 682"/>
                  <a:gd name="T53" fmla="*/ 0 h 15"/>
                  <a:gd name="T54" fmla="*/ 197 w 682"/>
                  <a:gd name="T55" fmla="*/ 0 h 15"/>
                  <a:gd name="T56" fmla="*/ 205 w 682"/>
                  <a:gd name="T57" fmla="*/ 0 h 15"/>
                  <a:gd name="T58" fmla="*/ 213 w 682"/>
                  <a:gd name="T59" fmla="*/ 0 h 15"/>
                  <a:gd name="T60" fmla="*/ 221 w 682"/>
                  <a:gd name="T61" fmla="*/ 0 h 15"/>
                  <a:gd name="T62" fmla="*/ 229 w 682"/>
                  <a:gd name="T63" fmla="*/ 0 h 15"/>
                  <a:gd name="T64" fmla="*/ 237 w 682"/>
                  <a:gd name="T65" fmla="*/ 0 h 15"/>
                  <a:gd name="T66" fmla="*/ 244 w 682"/>
                  <a:gd name="T67" fmla="*/ 0 h 15"/>
                  <a:gd name="T68" fmla="*/ 252 w 682"/>
                  <a:gd name="T69" fmla="*/ 0 h 15"/>
                  <a:gd name="T70" fmla="*/ 260 w 682"/>
                  <a:gd name="T71" fmla="*/ 0 h 15"/>
                  <a:gd name="T72" fmla="*/ 269 w 682"/>
                  <a:gd name="T73" fmla="*/ 0 h 15"/>
                  <a:gd name="T74" fmla="*/ 276 w 682"/>
                  <a:gd name="T75" fmla="*/ 0 h 15"/>
                  <a:gd name="T76" fmla="*/ 285 w 682"/>
                  <a:gd name="T77" fmla="*/ 0 h 15"/>
                  <a:gd name="T78" fmla="*/ 292 w 682"/>
                  <a:gd name="T79" fmla="*/ 0 h 15"/>
                  <a:gd name="T80" fmla="*/ 299 w 682"/>
                  <a:gd name="T81" fmla="*/ 0 h 15"/>
                  <a:gd name="T82" fmla="*/ 308 w 682"/>
                  <a:gd name="T83" fmla="*/ 0 h 15"/>
                  <a:gd name="T84" fmla="*/ 316 w 682"/>
                  <a:gd name="T85" fmla="*/ 0 h 15"/>
                  <a:gd name="T86" fmla="*/ 324 w 682"/>
                  <a:gd name="T87" fmla="*/ 0 h 15"/>
                  <a:gd name="T88" fmla="*/ 331 w 682"/>
                  <a:gd name="T89" fmla="*/ 0 h 15"/>
                  <a:gd name="T90" fmla="*/ 340 w 682"/>
                  <a:gd name="T91" fmla="*/ 0 h 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2" h="15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0"/>
                    </a:lnTo>
                    <a:lnTo>
                      <a:pt x="301" y="15"/>
                    </a:lnTo>
                    <a:lnTo>
                      <a:pt x="332" y="15"/>
                    </a:lnTo>
                    <a:lnTo>
                      <a:pt x="317" y="15"/>
                    </a:lnTo>
                    <a:lnTo>
                      <a:pt x="332" y="0"/>
                    </a:lnTo>
                    <a:lnTo>
                      <a:pt x="350" y="15"/>
                    </a:lnTo>
                    <a:lnTo>
                      <a:pt x="350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6" name="Freeform 249">
                <a:extLst>
                  <a:ext uri="{FF2B5EF4-FFF2-40B4-BE49-F238E27FC236}">
                    <a16:creationId xmlns:a16="http://schemas.microsoft.com/office/drawing/2014/main" id="{39F257D5-6ED0-4F53-9558-05C05829CC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37"/>
                <a:ext cx="339" cy="55"/>
              </a:xfrm>
              <a:custGeom>
                <a:avLst/>
                <a:gdLst>
                  <a:gd name="T0" fmla="*/ 0 w 680"/>
                  <a:gd name="T1" fmla="*/ 0 h 111"/>
                  <a:gd name="T2" fmla="*/ 8 w 680"/>
                  <a:gd name="T3" fmla="*/ 0 h 111"/>
                  <a:gd name="T4" fmla="*/ 15 w 680"/>
                  <a:gd name="T5" fmla="*/ 0 h 111"/>
                  <a:gd name="T6" fmla="*/ 24 w 680"/>
                  <a:gd name="T7" fmla="*/ 0 h 111"/>
                  <a:gd name="T8" fmla="*/ 31 w 680"/>
                  <a:gd name="T9" fmla="*/ 0 h 111"/>
                  <a:gd name="T10" fmla="*/ 39 w 680"/>
                  <a:gd name="T11" fmla="*/ 7 h 111"/>
                  <a:gd name="T12" fmla="*/ 39 w 680"/>
                  <a:gd name="T13" fmla="*/ 23 h 111"/>
                  <a:gd name="T14" fmla="*/ 47 w 680"/>
                  <a:gd name="T15" fmla="*/ 15 h 111"/>
                  <a:gd name="T16" fmla="*/ 55 w 680"/>
                  <a:gd name="T17" fmla="*/ 23 h 111"/>
                  <a:gd name="T18" fmla="*/ 55 w 680"/>
                  <a:gd name="T19" fmla="*/ 15 h 111"/>
                  <a:gd name="T20" fmla="*/ 55 w 680"/>
                  <a:gd name="T21" fmla="*/ 23 h 111"/>
                  <a:gd name="T22" fmla="*/ 63 w 680"/>
                  <a:gd name="T23" fmla="*/ 23 h 111"/>
                  <a:gd name="T24" fmla="*/ 71 w 680"/>
                  <a:gd name="T25" fmla="*/ 31 h 111"/>
                  <a:gd name="T26" fmla="*/ 79 w 680"/>
                  <a:gd name="T27" fmla="*/ 23 h 111"/>
                  <a:gd name="T28" fmla="*/ 79 w 680"/>
                  <a:gd name="T29" fmla="*/ 31 h 111"/>
                  <a:gd name="T30" fmla="*/ 79 w 680"/>
                  <a:gd name="T31" fmla="*/ 23 h 111"/>
                  <a:gd name="T32" fmla="*/ 87 w 680"/>
                  <a:gd name="T33" fmla="*/ 31 h 111"/>
                  <a:gd name="T34" fmla="*/ 94 w 680"/>
                  <a:gd name="T35" fmla="*/ 31 h 111"/>
                  <a:gd name="T36" fmla="*/ 110 w 680"/>
                  <a:gd name="T37" fmla="*/ 31 h 111"/>
                  <a:gd name="T38" fmla="*/ 118 w 680"/>
                  <a:gd name="T39" fmla="*/ 31 h 111"/>
                  <a:gd name="T40" fmla="*/ 126 w 680"/>
                  <a:gd name="T41" fmla="*/ 31 h 111"/>
                  <a:gd name="T42" fmla="*/ 135 w 680"/>
                  <a:gd name="T43" fmla="*/ 31 h 111"/>
                  <a:gd name="T44" fmla="*/ 142 w 680"/>
                  <a:gd name="T45" fmla="*/ 31 h 111"/>
                  <a:gd name="T46" fmla="*/ 149 w 680"/>
                  <a:gd name="T47" fmla="*/ 31 h 111"/>
                  <a:gd name="T48" fmla="*/ 158 w 680"/>
                  <a:gd name="T49" fmla="*/ 31 h 111"/>
                  <a:gd name="T50" fmla="*/ 166 w 680"/>
                  <a:gd name="T51" fmla="*/ 31 h 111"/>
                  <a:gd name="T52" fmla="*/ 173 w 680"/>
                  <a:gd name="T53" fmla="*/ 31 h 111"/>
                  <a:gd name="T54" fmla="*/ 181 w 680"/>
                  <a:gd name="T55" fmla="*/ 31 h 111"/>
                  <a:gd name="T56" fmla="*/ 189 w 680"/>
                  <a:gd name="T57" fmla="*/ 31 h 111"/>
                  <a:gd name="T58" fmla="*/ 189 w 680"/>
                  <a:gd name="T59" fmla="*/ 39 h 111"/>
                  <a:gd name="T60" fmla="*/ 189 w 680"/>
                  <a:gd name="T61" fmla="*/ 31 h 111"/>
                  <a:gd name="T62" fmla="*/ 197 w 680"/>
                  <a:gd name="T63" fmla="*/ 39 h 111"/>
                  <a:gd name="T64" fmla="*/ 197 w 680"/>
                  <a:gd name="T65" fmla="*/ 31 h 111"/>
                  <a:gd name="T66" fmla="*/ 204 w 680"/>
                  <a:gd name="T67" fmla="*/ 39 h 111"/>
                  <a:gd name="T68" fmla="*/ 212 w 680"/>
                  <a:gd name="T69" fmla="*/ 39 h 111"/>
                  <a:gd name="T70" fmla="*/ 220 w 680"/>
                  <a:gd name="T71" fmla="*/ 39 h 111"/>
                  <a:gd name="T72" fmla="*/ 236 w 680"/>
                  <a:gd name="T73" fmla="*/ 39 h 111"/>
                  <a:gd name="T74" fmla="*/ 245 w 680"/>
                  <a:gd name="T75" fmla="*/ 39 h 111"/>
                  <a:gd name="T76" fmla="*/ 252 w 680"/>
                  <a:gd name="T77" fmla="*/ 39 h 111"/>
                  <a:gd name="T78" fmla="*/ 260 w 680"/>
                  <a:gd name="T79" fmla="*/ 46 h 111"/>
                  <a:gd name="T80" fmla="*/ 268 w 680"/>
                  <a:gd name="T81" fmla="*/ 46 h 111"/>
                  <a:gd name="T82" fmla="*/ 276 w 680"/>
                  <a:gd name="T83" fmla="*/ 46 h 111"/>
                  <a:gd name="T84" fmla="*/ 284 w 680"/>
                  <a:gd name="T85" fmla="*/ 46 h 111"/>
                  <a:gd name="T86" fmla="*/ 291 w 680"/>
                  <a:gd name="T87" fmla="*/ 46 h 111"/>
                  <a:gd name="T88" fmla="*/ 300 w 680"/>
                  <a:gd name="T89" fmla="*/ 46 h 111"/>
                  <a:gd name="T90" fmla="*/ 307 w 680"/>
                  <a:gd name="T91" fmla="*/ 46 h 111"/>
                  <a:gd name="T92" fmla="*/ 315 w 680"/>
                  <a:gd name="T93" fmla="*/ 46 h 111"/>
                  <a:gd name="T94" fmla="*/ 323 w 680"/>
                  <a:gd name="T95" fmla="*/ 46 h 111"/>
                  <a:gd name="T96" fmla="*/ 331 w 680"/>
                  <a:gd name="T97" fmla="*/ 46 h 111"/>
                  <a:gd name="T98" fmla="*/ 339 w 680"/>
                  <a:gd name="T99" fmla="*/ 55 h 111"/>
                  <a:gd name="T100" fmla="*/ 339 w 680"/>
                  <a:gd name="T101" fmla="*/ 46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1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78" y="46"/>
                    </a:lnTo>
                    <a:lnTo>
                      <a:pt x="94" y="30"/>
                    </a:lnTo>
                    <a:lnTo>
                      <a:pt x="111" y="46"/>
                    </a:lnTo>
                    <a:lnTo>
                      <a:pt x="111" y="30"/>
                    </a:lnTo>
                    <a:lnTo>
                      <a:pt x="111" y="46"/>
                    </a:lnTo>
                    <a:lnTo>
                      <a:pt x="127" y="46"/>
                    </a:lnTo>
                    <a:lnTo>
                      <a:pt x="142" y="62"/>
                    </a:lnTo>
                    <a:lnTo>
                      <a:pt x="159" y="46"/>
                    </a:lnTo>
                    <a:lnTo>
                      <a:pt x="159" y="62"/>
                    </a:lnTo>
                    <a:lnTo>
                      <a:pt x="159" y="46"/>
                    </a:lnTo>
                    <a:lnTo>
                      <a:pt x="174" y="62"/>
                    </a:lnTo>
                    <a:lnTo>
                      <a:pt x="189" y="62"/>
                    </a:lnTo>
                    <a:lnTo>
                      <a:pt x="221" y="62"/>
                    </a:lnTo>
                    <a:lnTo>
                      <a:pt x="237" y="62"/>
                    </a:lnTo>
                    <a:lnTo>
                      <a:pt x="252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299" y="62"/>
                    </a:lnTo>
                    <a:lnTo>
                      <a:pt x="316" y="62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3" y="62"/>
                    </a:lnTo>
                    <a:lnTo>
                      <a:pt x="380" y="62"/>
                    </a:lnTo>
                    <a:lnTo>
                      <a:pt x="380" y="78"/>
                    </a:lnTo>
                    <a:lnTo>
                      <a:pt x="380" y="62"/>
                    </a:lnTo>
                    <a:lnTo>
                      <a:pt x="395" y="78"/>
                    </a:lnTo>
                    <a:lnTo>
                      <a:pt x="395" y="62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73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1" y="93"/>
                    </a:lnTo>
                    <a:lnTo>
                      <a:pt x="537" y="93"/>
                    </a:lnTo>
                    <a:lnTo>
                      <a:pt x="553" y="93"/>
                    </a:lnTo>
                    <a:lnTo>
                      <a:pt x="569" y="93"/>
                    </a:lnTo>
                    <a:lnTo>
                      <a:pt x="584" y="93"/>
                    </a:lnTo>
                    <a:lnTo>
                      <a:pt x="602" y="93"/>
                    </a:lnTo>
                    <a:lnTo>
                      <a:pt x="616" y="93"/>
                    </a:lnTo>
                    <a:lnTo>
                      <a:pt x="631" y="93"/>
                    </a:lnTo>
                    <a:lnTo>
                      <a:pt x="647" y="93"/>
                    </a:lnTo>
                    <a:lnTo>
                      <a:pt x="664" y="93"/>
                    </a:lnTo>
                    <a:lnTo>
                      <a:pt x="680" y="111"/>
                    </a:lnTo>
                    <a:lnTo>
                      <a:pt x="680" y="93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7" name="Freeform 250">
                <a:extLst>
                  <a:ext uri="{FF2B5EF4-FFF2-40B4-BE49-F238E27FC236}">
                    <a16:creationId xmlns:a16="http://schemas.microsoft.com/office/drawing/2014/main" id="{5C8AA2DE-FAE2-4979-A192-50712CE74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87"/>
                <a:ext cx="348" cy="62"/>
              </a:xfrm>
              <a:custGeom>
                <a:avLst/>
                <a:gdLst>
                  <a:gd name="T0" fmla="*/ 0 w 696"/>
                  <a:gd name="T1" fmla="*/ 0 h 125"/>
                  <a:gd name="T2" fmla="*/ 9 w 696"/>
                  <a:gd name="T3" fmla="*/ 0 h 125"/>
                  <a:gd name="T4" fmla="*/ 17 w 696"/>
                  <a:gd name="T5" fmla="*/ 0 h 125"/>
                  <a:gd name="T6" fmla="*/ 25 w 696"/>
                  <a:gd name="T7" fmla="*/ 0 h 125"/>
                  <a:gd name="T8" fmla="*/ 32 w 696"/>
                  <a:gd name="T9" fmla="*/ 0 h 125"/>
                  <a:gd name="T10" fmla="*/ 41 w 696"/>
                  <a:gd name="T11" fmla="*/ 0 h 125"/>
                  <a:gd name="T12" fmla="*/ 48 w 696"/>
                  <a:gd name="T13" fmla="*/ 0 h 125"/>
                  <a:gd name="T14" fmla="*/ 56 w 696"/>
                  <a:gd name="T15" fmla="*/ 7 h 125"/>
                  <a:gd name="T16" fmla="*/ 64 w 696"/>
                  <a:gd name="T17" fmla="*/ 16 h 125"/>
                  <a:gd name="T18" fmla="*/ 72 w 696"/>
                  <a:gd name="T19" fmla="*/ 23 h 125"/>
                  <a:gd name="T20" fmla="*/ 80 w 696"/>
                  <a:gd name="T21" fmla="*/ 23 h 125"/>
                  <a:gd name="T22" fmla="*/ 87 w 696"/>
                  <a:gd name="T23" fmla="*/ 31 h 125"/>
                  <a:gd name="T24" fmla="*/ 96 w 696"/>
                  <a:gd name="T25" fmla="*/ 31 h 125"/>
                  <a:gd name="T26" fmla="*/ 104 w 696"/>
                  <a:gd name="T27" fmla="*/ 31 h 125"/>
                  <a:gd name="T28" fmla="*/ 111 w 696"/>
                  <a:gd name="T29" fmla="*/ 39 h 125"/>
                  <a:gd name="T30" fmla="*/ 119 w 696"/>
                  <a:gd name="T31" fmla="*/ 39 h 125"/>
                  <a:gd name="T32" fmla="*/ 127 w 696"/>
                  <a:gd name="T33" fmla="*/ 47 h 125"/>
                  <a:gd name="T34" fmla="*/ 143 w 696"/>
                  <a:gd name="T35" fmla="*/ 47 h 125"/>
                  <a:gd name="T36" fmla="*/ 135 w 696"/>
                  <a:gd name="T37" fmla="*/ 47 h 125"/>
                  <a:gd name="T38" fmla="*/ 143 w 696"/>
                  <a:gd name="T39" fmla="*/ 47 h 125"/>
                  <a:gd name="T40" fmla="*/ 152 w 696"/>
                  <a:gd name="T41" fmla="*/ 39 h 125"/>
                  <a:gd name="T42" fmla="*/ 159 w 696"/>
                  <a:gd name="T43" fmla="*/ 47 h 125"/>
                  <a:gd name="T44" fmla="*/ 166 w 696"/>
                  <a:gd name="T45" fmla="*/ 47 h 125"/>
                  <a:gd name="T46" fmla="*/ 174 w 696"/>
                  <a:gd name="T47" fmla="*/ 47 h 125"/>
                  <a:gd name="T48" fmla="*/ 183 w 696"/>
                  <a:gd name="T49" fmla="*/ 47 h 125"/>
                  <a:gd name="T50" fmla="*/ 191 w 696"/>
                  <a:gd name="T51" fmla="*/ 47 h 125"/>
                  <a:gd name="T52" fmla="*/ 198 w 696"/>
                  <a:gd name="T53" fmla="*/ 47 h 125"/>
                  <a:gd name="T54" fmla="*/ 207 w 696"/>
                  <a:gd name="T55" fmla="*/ 47 h 125"/>
                  <a:gd name="T56" fmla="*/ 222 w 696"/>
                  <a:gd name="T57" fmla="*/ 47 h 125"/>
                  <a:gd name="T58" fmla="*/ 230 w 696"/>
                  <a:gd name="T59" fmla="*/ 47 h 125"/>
                  <a:gd name="T60" fmla="*/ 238 w 696"/>
                  <a:gd name="T61" fmla="*/ 47 h 125"/>
                  <a:gd name="T62" fmla="*/ 246 w 696"/>
                  <a:gd name="T63" fmla="*/ 55 h 125"/>
                  <a:gd name="T64" fmla="*/ 253 w 696"/>
                  <a:gd name="T65" fmla="*/ 55 h 125"/>
                  <a:gd name="T66" fmla="*/ 262 w 696"/>
                  <a:gd name="T67" fmla="*/ 55 h 125"/>
                  <a:gd name="T68" fmla="*/ 269 w 696"/>
                  <a:gd name="T69" fmla="*/ 55 h 125"/>
                  <a:gd name="T70" fmla="*/ 277 w 696"/>
                  <a:gd name="T71" fmla="*/ 55 h 125"/>
                  <a:gd name="T72" fmla="*/ 285 w 696"/>
                  <a:gd name="T73" fmla="*/ 55 h 125"/>
                  <a:gd name="T74" fmla="*/ 293 w 696"/>
                  <a:gd name="T75" fmla="*/ 62 h 125"/>
                  <a:gd name="T76" fmla="*/ 293 w 696"/>
                  <a:gd name="T77" fmla="*/ 55 h 125"/>
                  <a:gd name="T78" fmla="*/ 301 w 696"/>
                  <a:gd name="T79" fmla="*/ 62 h 125"/>
                  <a:gd name="T80" fmla="*/ 301 w 696"/>
                  <a:gd name="T81" fmla="*/ 55 h 125"/>
                  <a:gd name="T82" fmla="*/ 309 w 696"/>
                  <a:gd name="T83" fmla="*/ 55 h 125"/>
                  <a:gd name="T84" fmla="*/ 317 w 696"/>
                  <a:gd name="T85" fmla="*/ 55 h 125"/>
                  <a:gd name="T86" fmla="*/ 325 w 696"/>
                  <a:gd name="T87" fmla="*/ 62 h 125"/>
                  <a:gd name="T88" fmla="*/ 325 w 696"/>
                  <a:gd name="T89" fmla="*/ 55 h 125"/>
                  <a:gd name="T90" fmla="*/ 332 w 696"/>
                  <a:gd name="T91" fmla="*/ 62 h 125"/>
                  <a:gd name="T92" fmla="*/ 332 w 696"/>
                  <a:gd name="T93" fmla="*/ 55 h 125"/>
                  <a:gd name="T94" fmla="*/ 332 w 696"/>
                  <a:gd name="T95" fmla="*/ 62 h 125"/>
                  <a:gd name="T96" fmla="*/ 340 w 696"/>
                  <a:gd name="T97" fmla="*/ 62 h 125"/>
                  <a:gd name="T98" fmla="*/ 348 w 696"/>
                  <a:gd name="T99" fmla="*/ 62 h 12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125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14"/>
                    </a:lnTo>
                    <a:lnTo>
                      <a:pt x="127" y="32"/>
                    </a:lnTo>
                    <a:lnTo>
                      <a:pt x="143" y="47"/>
                    </a:lnTo>
                    <a:lnTo>
                      <a:pt x="160" y="47"/>
                    </a:lnTo>
                    <a:lnTo>
                      <a:pt x="174" y="62"/>
                    </a:lnTo>
                    <a:lnTo>
                      <a:pt x="192" y="62"/>
                    </a:lnTo>
                    <a:lnTo>
                      <a:pt x="207" y="62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94"/>
                    </a:lnTo>
                    <a:lnTo>
                      <a:pt x="285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3" y="78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5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3" y="94"/>
                    </a:lnTo>
                    <a:lnTo>
                      <a:pt x="443" y="94"/>
                    </a:lnTo>
                    <a:lnTo>
                      <a:pt x="459" y="94"/>
                    </a:lnTo>
                    <a:lnTo>
                      <a:pt x="475" y="94"/>
                    </a:lnTo>
                    <a:lnTo>
                      <a:pt x="491" y="110"/>
                    </a:lnTo>
                    <a:lnTo>
                      <a:pt x="506" y="110"/>
                    </a:lnTo>
                    <a:lnTo>
                      <a:pt x="524" y="110"/>
                    </a:lnTo>
                    <a:lnTo>
                      <a:pt x="538" y="110"/>
                    </a:lnTo>
                    <a:lnTo>
                      <a:pt x="553" y="110"/>
                    </a:lnTo>
                    <a:lnTo>
                      <a:pt x="569" y="110"/>
                    </a:lnTo>
                    <a:lnTo>
                      <a:pt x="586" y="125"/>
                    </a:lnTo>
                    <a:lnTo>
                      <a:pt x="586" y="110"/>
                    </a:lnTo>
                    <a:lnTo>
                      <a:pt x="602" y="125"/>
                    </a:lnTo>
                    <a:lnTo>
                      <a:pt x="602" y="110"/>
                    </a:lnTo>
                    <a:lnTo>
                      <a:pt x="617" y="110"/>
                    </a:lnTo>
                    <a:lnTo>
                      <a:pt x="634" y="110"/>
                    </a:lnTo>
                    <a:lnTo>
                      <a:pt x="649" y="125"/>
                    </a:lnTo>
                    <a:lnTo>
                      <a:pt x="649" y="110"/>
                    </a:lnTo>
                    <a:lnTo>
                      <a:pt x="664" y="125"/>
                    </a:lnTo>
                    <a:lnTo>
                      <a:pt x="664" y="110"/>
                    </a:lnTo>
                    <a:lnTo>
                      <a:pt x="664" y="125"/>
                    </a:lnTo>
                    <a:lnTo>
                      <a:pt x="680" y="125"/>
                    </a:lnTo>
                    <a:lnTo>
                      <a:pt x="696" y="12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8" name="Freeform 251">
                <a:extLst>
                  <a:ext uri="{FF2B5EF4-FFF2-40B4-BE49-F238E27FC236}">
                    <a16:creationId xmlns:a16="http://schemas.microsoft.com/office/drawing/2014/main" id="{7530D82F-1248-42F7-B827-7B584965F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31"/>
                <a:ext cx="339" cy="40"/>
              </a:xfrm>
              <a:custGeom>
                <a:avLst/>
                <a:gdLst>
                  <a:gd name="T0" fmla="*/ 0 w 678"/>
                  <a:gd name="T1" fmla="*/ 0 h 78"/>
                  <a:gd name="T2" fmla="*/ 0 w 678"/>
                  <a:gd name="T3" fmla="*/ 8 h 78"/>
                  <a:gd name="T4" fmla="*/ 0 w 678"/>
                  <a:gd name="T5" fmla="*/ 0 h 78"/>
                  <a:gd name="T6" fmla="*/ 8 w 678"/>
                  <a:gd name="T7" fmla="*/ 0 h 78"/>
                  <a:gd name="T8" fmla="*/ 16 w 678"/>
                  <a:gd name="T9" fmla="*/ 0 h 78"/>
                  <a:gd name="T10" fmla="*/ 24 w 678"/>
                  <a:gd name="T11" fmla="*/ 8 h 78"/>
                  <a:gd name="T12" fmla="*/ 39 w 678"/>
                  <a:gd name="T13" fmla="*/ 8 h 78"/>
                  <a:gd name="T14" fmla="*/ 39 w 678"/>
                  <a:gd name="T15" fmla="*/ 16 h 78"/>
                  <a:gd name="T16" fmla="*/ 39 w 678"/>
                  <a:gd name="T17" fmla="*/ 8 h 78"/>
                  <a:gd name="T18" fmla="*/ 56 w 678"/>
                  <a:gd name="T19" fmla="*/ 24 h 78"/>
                  <a:gd name="T20" fmla="*/ 56 w 678"/>
                  <a:gd name="T21" fmla="*/ 32 h 78"/>
                  <a:gd name="T22" fmla="*/ 63 w 678"/>
                  <a:gd name="T23" fmla="*/ 32 h 78"/>
                  <a:gd name="T24" fmla="*/ 71 w 678"/>
                  <a:gd name="T25" fmla="*/ 32 h 78"/>
                  <a:gd name="T26" fmla="*/ 79 w 678"/>
                  <a:gd name="T27" fmla="*/ 40 h 78"/>
                  <a:gd name="T28" fmla="*/ 79 w 678"/>
                  <a:gd name="T29" fmla="*/ 32 h 78"/>
                  <a:gd name="T30" fmla="*/ 79 w 678"/>
                  <a:gd name="T31" fmla="*/ 40 h 78"/>
                  <a:gd name="T32" fmla="*/ 87 w 678"/>
                  <a:gd name="T33" fmla="*/ 40 h 78"/>
                  <a:gd name="T34" fmla="*/ 95 w 678"/>
                  <a:gd name="T35" fmla="*/ 40 h 78"/>
                  <a:gd name="T36" fmla="*/ 103 w 678"/>
                  <a:gd name="T37" fmla="*/ 40 h 78"/>
                  <a:gd name="T38" fmla="*/ 111 w 678"/>
                  <a:gd name="T39" fmla="*/ 32 h 78"/>
                  <a:gd name="T40" fmla="*/ 118 w 678"/>
                  <a:gd name="T41" fmla="*/ 40 h 78"/>
                  <a:gd name="T42" fmla="*/ 126 w 678"/>
                  <a:gd name="T43" fmla="*/ 32 h 78"/>
                  <a:gd name="T44" fmla="*/ 126 w 678"/>
                  <a:gd name="T45" fmla="*/ 40 h 78"/>
                  <a:gd name="T46" fmla="*/ 143 w 678"/>
                  <a:gd name="T47" fmla="*/ 40 h 78"/>
                  <a:gd name="T48" fmla="*/ 134 w 678"/>
                  <a:gd name="T49" fmla="*/ 40 h 78"/>
                  <a:gd name="T50" fmla="*/ 143 w 678"/>
                  <a:gd name="T51" fmla="*/ 40 h 78"/>
                  <a:gd name="T52" fmla="*/ 150 w 678"/>
                  <a:gd name="T53" fmla="*/ 40 h 78"/>
                  <a:gd name="T54" fmla="*/ 158 w 678"/>
                  <a:gd name="T55" fmla="*/ 40 h 78"/>
                  <a:gd name="T56" fmla="*/ 166 w 678"/>
                  <a:gd name="T57" fmla="*/ 40 h 78"/>
                  <a:gd name="T58" fmla="*/ 174 w 678"/>
                  <a:gd name="T59" fmla="*/ 40 h 78"/>
                  <a:gd name="T60" fmla="*/ 182 w 678"/>
                  <a:gd name="T61" fmla="*/ 40 h 78"/>
                  <a:gd name="T62" fmla="*/ 190 w 678"/>
                  <a:gd name="T63" fmla="*/ 40 h 78"/>
                  <a:gd name="T64" fmla="*/ 198 w 678"/>
                  <a:gd name="T65" fmla="*/ 40 h 78"/>
                  <a:gd name="T66" fmla="*/ 205 w 678"/>
                  <a:gd name="T67" fmla="*/ 40 h 78"/>
                  <a:gd name="T68" fmla="*/ 213 w 678"/>
                  <a:gd name="T69" fmla="*/ 40 h 78"/>
                  <a:gd name="T70" fmla="*/ 221 w 678"/>
                  <a:gd name="T71" fmla="*/ 40 h 78"/>
                  <a:gd name="T72" fmla="*/ 229 w 678"/>
                  <a:gd name="T73" fmla="*/ 40 h 78"/>
                  <a:gd name="T74" fmla="*/ 237 w 678"/>
                  <a:gd name="T75" fmla="*/ 40 h 78"/>
                  <a:gd name="T76" fmla="*/ 245 w 678"/>
                  <a:gd name="T77" fmla="*/ 40 h 78"/>
                  <a:gd name="T78" fmla="*/ 253 w 678"/>
                  <a:gd name="T79" fmla="*/ 40 h 78"/>
                  <a:gd name="T80" fmla="*/ 261 w 678"/>
                  <a:gd name="T81" fmla="*/ 40 h 78"/>
                  <a:gd name="T82" fmla="*/ 269 w 678"/>
                  <a:gd name="T83" fmla="*/ 40 h 78"/>
                  <a:gd name="T84" fmla="*/ 277 w 678"/>
                  <a:gd name="T85" fmla="*/ 40 h 78"/>
                  <a:gd name="T86" fmla="*/ 284 w 678"/>
                  <a:gd name="T87" fmla="*/ 40 h 78"/>
                  <a:gd name="T88" fmla="*/ 292 w 678"/>
                  <a:gd name="T89" fmla="*/ 40 h 78"/>
                  <a:gd name="T90" fmla="*/ 300 w 678"/>
                  <a:gd name="T91" fmla="*/ 40 h 78"/>
                  <a:gd name="T92" fmla="*/ 308 w 678"/>
                  <a:gd name="T93" fmla="*/ 40 h 78"/>
                  <a:gd name="T94" fmla="*/ 316 w 678"/>
                  <a:gd name="T95" fmla="*/ 40 h 78"/>
                  <a:gd name="T96" fmla="*/ 324 w 678"/>
                  <a:gd name="T97" fmla="*/ 40 h 78"/>
                  <a:gd name="T98" fmla="*/ 332 w 678"/>
                  <a:gd name="T99" fmla="*/ 40 h 78"/>
                  <a:gd name="T100" fmla="*/ 339 w 678"/>
                  <a:gd name="T101" fmla="*/ 40 h 7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78">
                    <a:moveTo>
                      <a:pt x="0" y="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78" y="15"/>
                    </a:lnTo>
                    <a:lnTo>
                      <a:pt x="78" y="31"/>
                    </a:lnTo>
                    <a:lnTo>
                      <a:pt x="78" y="15"/>
                    </a:lnTo>
                    <a:lnTo>
                      <a:pt x="111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62"/>
                    </a:lnTo>
                    <a:lnTo>
                      <a:pt x="158" y="78"/>
                    </a:lnTo>
                    <a:lnTo>
                      <a:pt x="158" y="62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62"/>
                    </a:lnTo>
                    <a:lnTo>
                      <a:pt x="236" y="78"/>
                    </a:lnTo>
                    <a:lnTo>
                      <a:pt x="252" y="62"/>
                    </a:lnTo>
                    <a:lnTo>
                      <a:pt x="252" y="78"/>
                    </a:lnTo>
                    <a:lnTo>
                      <a:pt x="285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29" name="Freeform 252">
                <a:extLst>
                  <a:ext uri="{FF2B5EF4-FFF2-40B4-BE49-F238E27FC236}">
                    <a16:creationId xmlns:a16="http://schemas.microsoft.com/office/drawing/2014/main" id="{48653CD5-7A11-4270-B69A-27A54659B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47"/>
              </a:xfrm>
              <a:custGeom>
                <a:avLst/>
                <a:gdLst>
                  <a:gd name="T0" fmla="*/ 0 w 680"/>
                  <a:gd name="T1" fmla="*/ 47 h 96"/>
                  <a:gd name="T2" fmla="*/ 8 w 680"/>
                  <a:gd name="T3" fmla="*/ 39 h 96"/>
                  <a:gd name="T4" fmla="*/ 8 w 680"/>
                  <a:gd name="T5" fmla="*/ 47 h 96"/>
                  <a:gd name="T6" fmla="*/ 16 w 680"/>
                  <a:gd name="T7" fmla="*/ 39 h 96"/>
                  <a:gd name="T8" fmla="*/ 16 w 680"/>
                  <a:gd name="T9" fmla="*/ 47 h 96"/>
                  <a:gd name="T10" fmla="*/ 16 w 680"/>
                  <a:gd name="T11" fmla="*/ 39 h 96"/>
                  <a:gd name="T12" fmla="*/ 23 w 680"/>
                  <a:gd name="T13" fmla="*/ 39 h 96"/>
                  <a:gd name="T14" fmla="*/ 32 w 680"/>
                  <a:gd name="T15" fmla="*/ 39 h 96"/>
                  <a:gd name="T16" fmla="*/ 40 w 680"/>
                  <a:gd name="T17" fmla="*/ 39 h 96"/>
                  <a:gd name="T18" fmla="*/ 48 w 680"/>
                  <a:gd name="T19" fmla="*/ 31 h 96"/>
                  <a:gd name="T20" fmla="*/ 55 w 680"/>
                  <a:gd name="T21" fmla="*/ 24 h 96"/>
                  <a:gd name="T22" fmla="*/ 63 w 680"/>
                  <a:gd name="T23" fmla="*/ 16 h 96"/>
                  <a:gd name="T24" fmla="*/ 71 w 680"/>
                  <a:gd name="T25" fmla="*/ 16 h 96"/>
                  <a:gd name="T26" fmla="*/ 79 w 680"/>
                  <a:gd name="T27" fmla="*/ 16 h 96"/>
                  <a:gd name="T28" fmla="*/ 87 w 680"/>
                  <a:gd name="T29" fmla="*/ 16 h 96"/>
                  <a:gd name="T30" fmla="*/ 95 w 680"/>
                  <a:gd name="T31" fmla="*/ 16 h 96"/>
                  <a:gd name="T32" fmla="*/ 103 w 680"/>
                  <a:gd name="T33" fmla="*/ 8 h 96"/>
                  <a:gd name="T34" fmla="*/ 110 w 680"/>
                  <a:gd name="T35" fmla="*/ 16 h 96"/>
                  <a:gd name="T36" fmla="*/ 119 w 680"/>
                  <a:gd name="T37" fmla="*/ 8 h 96"/>
                  <a:gd name="T38" fmla="*/ 119 w 680"/>
                  <a:gd name="T39" fmla="*/ 16 h 96"/>
                  <a:gd name="T40" fmla="*/ 119 w 680"/>
                  <a:gd name="T41" fmla="*/ 8 h 96"/>
                  <a:gd name="T42" fmla="*/ 134 w 680"/>
                  <a:gd name="T43" fmla="*/ 8 h 96"/>
                  <a:gd name="T44" fmla="*/ 142 w 680"/>
                  <a:gd name="T45" fmla="*/ 8 h 96"/>
                  <a:gd name="T46" fmla="*/ 150 w 680"/>
                  <a:gd name="T47" fmla="*/ 8 h 96"/>
                  <a:gd name="T48" fmla="*/ 158 w 680"/>
                  <a:gd name="T49" fmla="*/ 8 h 96"/>
                  <a:gd name="T50" fmla="*/ 166 w 680"/>
                  <a:gd name="T51" fmla="*/ 8 h 96"/>
                  <a:gd name="T52" fmla="*/ 173 w 680"/>
                  <a:gd name="T53" fmla="*/ 8 h 96"/>
                  <a:gd name="T54" fmla="*/ 181 w 680"/>
                  <a:gd name="T55" fmla="*/ 8 h 96"/>
                  <a:gd name="T56" fmla="*/ 189 w 680"/>
                  <a:gd name="T57" fmla="*/ 8 h 96"/>
                  <a:gd name="T58" fmla="*/ 197 w 680"/>
                  <a:gd name="T59" fmla="*/ 8 h 96"/>
                  <a:gd name="T60" fmla="*/ 205 w 680"/>
                  <a:gd name="T61" fmla="*/ 8 h 96"/>
                  <a:gd name="T62" fmla="*/ 213 w 680"/>
                  <a:gd name="T63" fmla="*/ 8 h 96"/>
                  <a:gd name="T64" fmla="*/ 221 w 680"/>
                  <a:gd name="T65" fmla="*/ 8 h 96"/>
                  <a:gd name="T66" fmla="*/ 229 w 680"/>
                  <a:gd name="T67" fmla="*/ 8 h 96"/>
                  <a:gd name="T68" fmla="*/ 237 w 680"/>
                  <a:gd name="T69" fmla="*/ 8 h 96"/>
                  <a:gd name="T70" fmla="*/ 244 w 680"/>
                  <a:gd name="T71" fmla="*/ 8 h 96"/>
                  <a:gd name="T72" fmla="*/ 252 w 680"/>
                  <a:gd name="T73" fmla="*/ 8 h 96"/>
                  <a:gd name="T74" fmla="*/ 260 w 680"/>
                  <a:gd name="T75" fmla="*/ 8 h 96"/>
                  <a:gd name="T76" fmla="*/ 268 w 680"/>
                  <a:gd name="T77" fmla="*/ 8 h 96"/>
                  <a:gd name="T78" fmla="*/ 276 w 680"/>
                  <a:gd name="T79" fmla="*/ 0 h 96"/>
                  <a:gd name="T80" fmla="*/ 284 w 680"/>
                  <a:gd name="T81" fmla="*/ 0 h 96"/>
                  <a:gd name="T82" fmla="*/ 292 w 680"/>
                  <a:gd name="T83" fmla="*/ 0 h 96"/>
                  <a:gd name="T84" fmla="*/ 299 w 680"/>
                  <a:gd name="T85" fmla="*/ 0 h 96"/>
                  <a:gd name="T86" fmla="*/ 308 w 680"/>
                  <a:gd name="T87" fmla="*/ 0 h 96"/>
                  <a:gd name="T88" fmla="*/ 316 w 680"/>
                  <a:gd name="T89" fmla="*/ 0 h 96"/>
                  <a:gd name="T90" fmla="*/ 324 w 680"/>
                  <a:gd name="T91" fmla="*/ 0 h 96"/>
                  <a:gd name="T92" fmla="*/ 331 w 680"/>
                  <a:gd name="T93" fmla="*/ 0 h 96"/>
                  <a:gd name="T94" fmla="*/ 339 w 680"/>
                  <a:gd name="T95" fmla="*/ 0 h 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96">
                    <a:moveTo>
                      <a:pt x="0" y="96"/>
                    </a:moveTo>
                    <a:lnTo>
                      <a:pt x="16" y="80"/>
                    </a:lnTo>
                    <a:lnTo>
                      <a:pt x="16" y="96"/>
                    </a:lnTo>
                    <a:lnTo>
                      <a:pt x="33" y="80"/>
                    </a:lnTo>
                    <a:lnTo>
                      <a:pt x="33" y="96"/>
                    </a:lnTo>
                    <a:lnTo>
                      <a:pt x="33" y="80"/>
                    </a:lnTo>
                    <a:lnTo>
                      <a:pt x="47" y="80"/>
                    </a:lnTo>
                    <a:lnTo>
                      <a:pt x="64" y="80"/>
                    </a:lnTo>
                    <a:lnTo>
                      <a:pt x="80" y="80"/>
                    </a:lnTo>
                    <a:lnTo>
                      <a:pt x="96" y="63"/>
                    </a:lnTo>
                    <a:lnTo>
                      <a:pt x="111" y="49"/>
                    </a:lnTo>
                    <a:lnTo>
                      <a:pt x="127" y="32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90" y="32"/>
                    </a:lnTo>
                    <a:lnTo>
                      <a:pt x="207" y="16"/>
                    </a:lnTo>
                    <a:lnTo>
                      <a:pt x="221" y="32"/>
                    </a:lnTo>
                    <a:lnTo>
                      <a:pt x="238" y="16"/>
                    </a:lnTo>
                    <a:lnTo>
                      <a:pt x="238" y="32"/>
                    </a:lnTo>
                    <a:lnTo>
                      <a:pt x="238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0" name="Freeform 253">
                <a:extLst>
                  <a:ext uri="{FF2B5EF4-FFF2-40B4-BE49-F238E27FC236}">
                    <a16:creationId xmlns:a16="http://schemas.microsoft.com/office/drawing/2014/main" id="{0053EFB7-8CAB-4014-B983-302EBF9DA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7"/>
                <a:ext cx="340" cy="40"/>
              </a:xfrm>
              <a:custGeom>
                <a:avLst/>
                <a:gdLst>
                  <a:gd name="T0" fmla="*/ 0 w 680"/>
                  <a:gd name="T1" fmla="*/ 40 h 80"/>
                  <a:gd name="T2" fmla="*/ 8 w 680"/>
                  <a:gd name="T3" fmla="*/ 40 h 80"/>
                  <a:gd name="T4" fmla="*/ 16 w 680"/>
                  <a:gd name="T5" fmla="*/ 40 h 80"/>
                  <a:gd name="T6" fmla="*/ 24 w 680"/>
                  <a:gd name="T7" fmla="*/ 40 h 80"/>
                  <a:gd name="T8" fmla="*/ 24 w 680"/>
                  <a:gd name="T9" fmla="*/ 32 h 80"/>
                  <a:gd name="T10" fmla="*/ 32 w 680"/>
                  <a:gd name="T11" fmla="*/ 32 h 80"/>
                  <a:gd name="T12" fmla="*/ 39 w 680"/>
                  <a:gd name="T13" fmla="*/ 32 h 80"/>
                  <a:gd name="T14" fmla="*/ 47 w 680"/>
                  <a:gd name="T15" fmla="*/ 25 h 80"/>
                  <a:gd name="T16" fmla="*/ 56 w 680"/>
                  <a:gd name="T17" fmla="*/ 17 h 80"/>
                  <a:gd name="T18" fmla="*/ 64 w 680"/>
                  <a:gd name="T19" fmla="*/ 8 h 80"/>
                  <a:gd name="T20" fmla="*/ 71 w 680"/>
                  <a:gd name="T21" fmla="*/ 8 h 80"/>
                  <a:gd name="T22" fmla="*/ 79 w 680"/>
                  <a:gd name="T23" fmla="*/ 8 h 80"/>
                  <a:gd name="T24" fmla="*/ 87 w 680"/>
                  <a:gd name="T25" fmla="*/ 8 h 80"/>
                  <a:gd name="T26" fmla="*/ 95 w 680"/>
                  <a:gd name="T27" fmla="*/ 8 h 80"/>
                  <a:gd name="T28" fmla="*/ 103 w 680"/>
                  <a:gd name="T29" fmla="*/ 0 h 80"/>
                  <a:gd name="T30" fmla="*/ 111 w 680"/>
                  <a:gd name="T31" fmla="*/ 0 h 80"/>
                  <a:gd name="T32" fmla="*/ 119 w 680"/>
                  <a:gd name="T33" fmla="*/ 0 h 80"/>
                  <a:gd name="T34" fmla="*/ 126 w 680"/>
                  <a:gd name="T35" fmla="*/ 0 h 80"/>
                  <a:gd name="T36" fmla="*/ 134 w 680"/>
                  <a:gd name="T37" fmla="*/ 0 h 80"/>
                  <a:gd name="T38" fmla="*/ 143 w 680"/>
                  <a:gd name="T39" fmla="*/ 0 h 80"/>
                  <a:gd name="T40" fmla="*/ 150 w 680"/>
                  <a:gd name="T41" fmla="*/ 0 h 80"/>
                  <a:gd name="T42" fmla="*/ 158 w 680"/>
                  <a:gd name="T43" fmla="*/ 0 h 80"/>
                  <a:gd name="T44" fmla="*/ 166 w 680"/>
                  <a:gd name="T45" fmla="*/ 0 h 80"/>
                  <a:gd name="T46" fmla="*/ 174 w 680"/>
                  <a:gd name="T47" fmla="*/ 0 h 80"/>
                  <a:gd name="T48" fmla="*/ 182 w 680"/>
                  <a:gd name="T49" fmla="*/ 0 h 80"/>
                  <a:gd name="T50" fmla="*/ 190 w 680"/>
                  <a:gd name="T51" fmla="*/ 0 h 80"/>
                  <a:gd name="T52" fmla="*/ 198 w 680"/>
                  <a:gd name="T53" fmla="*/ 0 h 80"/>
                  <a:gd name="T54" fmla="*/ 213 w 680"/>
                  <a:gd name="T55" fmla="*/ 0 h 80"/>
                  <a:gd name="T56" fmla="*/ 205 w 680"/>
                  <a:gd name="T57" fmla="*/ 0 h 80"/>
                  <a:gd name="T58" fmla="*/ 213 w 680"/>
                  <a:gd name="T59" fmla="*/ 8 h 80"/>
                  <a:gd name="T60" fmla="*/ 221 w 680"/>
                  <a:gd name="T61" fmla="*/ 8 h 80"/>
                  <a:gd name="T62" fmla="*/ 230 w 680"/>
                  <a:gd name="T63" fmla="*/ 8 h 80"/>
                  <a:gd name="T64" fmla="*/ 237 w 680"/>
                  <a:gd name="T65" fmla="*/ 8 h 80"/>
                  <a:gd name="T66" fmla="*/ 245 w 680"/>
                  <a:gd name="T67" fmla="*/ 8 h 80"/>
                  <a:gd name="T68" fmla="*/ 253 w 680"/>
                  <a:gd name="T69" fmla="*/ 8 h 80"/>
                  <a:gd name="T70" fmla="*/ 260 w 680"/>
                  <a:gd name="T71" fmla="*/ 8 h 80"/>
                  <a:gd name="T72" fmla="*/ 269 w 680"/>
                  <a:gd name="T73" fmla="*/ 8 h 80"/>
                  <a:gd name="T74" fmla="*/ 277 w 680"/>
                  <a:gd name="T75" fmla="*/ 8 h 80"/>
                  <a:gd name="T76" fmla="*/ 285 w 680"/>
                  <a:gd name="T77" fmla="*/ 8 h 80"/>
                  <a:gd name="T78" fmla="*/ 292 w 680"/>
                  <a:gd name="T79" fmla="*/ 8 h 80"/>
                  <a:gd name="T80" fmla="*/ 300 w 680"/>
                  <a:gd name="T81" fmla="*/ 8 h 80"/>
                  <a:gd name="T82" fmla="*/ 308 w 680"/>
                  <a:gd name="T83" fmla="*/ 8 h 80"/>
                  <a:gd name="T84" fmla="*/ 316 w 680"/>
                  <a:gd name="T85" fmla="*/ 8 h 80"/>
                  <a:gd name="T86" fmla="*/ 324 w 680"/>
                  <a:gd name="T87" fmla="*/ 8 h 80"/>
                  <a:gd name="T88" fmla="*/ 332 w 680"/>
                  <a:gd name="T89" fmla="*/ 8 h 80"/>
                  <a:gd name="T90" fmla="*/ 340 w 680"/>
                  <a:gd name="T91" fmla="*/ 8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80">
                    <a:moveTo>
                      <a:pt x="0" y="80"/>
                    </a:moveTo>
                    <a:lnTo>
                      <a:pt x="16" y="80"/>
                    </a:lnTo>
                    <a:lnTo>
                      <a:pt x="31" y="80"/>
                    </a:lnTo>
                    <a:lnTo>
                      <a:pt x="47" y="80"/>
                    </a:lnTo>
                    <a:lnTo>
                      <a:pt x="47" y="64"/>
                    </a:lnTo>
                    <a:lnTo>
                      <a:pt x="63" y="64"/>
                    </a:lnTo>
                    <a:lnTo>
                      <a:pt x="78" y="64"/>
                    </a:lnTo>
                    <a:lnTo>
                      <a:pt x="94" y="49"/>
                    </a:lnTo>
                    <a:lnTo>
                      <a:pt x="111" y="33"/>
                    </a:lnTo>
                    <a:lnTo>
                      <a:pt x="127" y="16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26" y="0"/>
                    </a:lnTo>
                    <a:lnTo>
                      <a:pt x="410" y="0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3" y="16"/>
                    </a:lnTo>
                    <a:lnTo>
                      <a:pt x="680" y="16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1" name="Freeform 254">
                <a:extLst>
                  <a:ext uri="{FF2B5EF4-FFF2-40B4-BE49-F238E27FC236}">
                    <a16:creationId xmlns:a16="http://schemas.microsoft.com/office/drawing/2014/main" id="{A48C5D05-48E6-400F-95A3-C03BC14CCA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24"/>
              </a:xfrm>
              <a:custGeom>
                <a:avLst/>
                <a:gdLst>
                  <a:gd name="T0" fmla="*/ 0 w 696"/>
                  <a:gd name="T1" fmla="*/ 24 h 47"/>
                  <a:gd name="T2" fmla="*/ 8 w 696"/>
                  <a:gd name="T3" fmla="*/ 24 h 47"/>
                  <a:gd name="T4" fmla="*/ 17 w 696"/>
                  <a:gd name="T5" fmla="*/ 24 h 47"/>
                  <a:gd name="T6" fmla="*/ 25 w 696"/>
                  <a:gd name="T7" fmla="*/ 24 h 47"/>
                  <a:gd name="T8" fmla="*/ 32 w 696"/>
                  <a:gd name="T9" fmla="*/ 24 h 47"/>
                  <a:gd name="T10" fmla="*/ 40 w 696"/>
                  <a:gd name="T11" fmla="*/ 24 h 47"/>
                  <a:gd name="T12" fmla="*/ 48 w 696"/>
                  <a:gd name="T13" fmla="*/ 17 h 47"/>
                  <a:gd name="T14" fmla="*/ 56 w 696"/>
                  <a:gd name="T15" fmla="*/ 17 h 47"/>
                  <a:gd name="T16" fmla="*/ 64 w 696"/>
                  <a:gd name="T17" fmla="*/ 8 h 47"/>
                  <a:gd name="T18" fmla="*/ 72 w 696"/>
                  <a:gd name="T19" fmla="*/ 8 h 47"/>
                  <a:gd name="T20" fmla="*/ 80 w 696"/>
                  <a:gd name="T21" fmla="*/ 8 h 47"/>
                  <a:gd name="T22" fmla="*/ 87 w 696"/>
                  <a:gd name="T23" fmla="*/ 8 h 47"/>
                  <a:gd name="T24" fmla="*/ 95 w 696"/>
                  <a:gd name="T25" fmla="*/ 8 h 47"/>
                  <a:gd name="T26" fmla="*/ 104 w 696"/>
                  <a:gd name="T27" fmla="*/ 8 h 47"/>
                  <a:gd name="T28" fmla="*/ 111 w 696"/>
                  <a:gd name="T29" fmla="*/ 8 h 47"/>
                  <a:gd name="T30" fmla="*/ 119 w 696"/>
                  <a:gd name="T31" fmla="*/ 8 h 47"/>
                  <a:gd name="T32" fmla="*/ 127 w 696"/>
                  <a:gd name="T33" fmla="*/ 8 h 47"/>
                  <a:gd name="T34" fmla="*/ 135 w 696"/>
                  <a:gd name="T35" fmla="*/ 8 h 47"/>
                  <a:gd name="T36" fmla="*/ 143 w 696"/>
                  <a:gd name="T37" fmla="*/ 8 h 47"/>
                  <a:gd name="T38" fmla="*/ 151 w 696"/>
                  <a:gd name="T39" fmla="*/ 8 h 47"/>
                  <a:gd name="T40" fmla="*/ 159 w 696"/>
                  <a:gd name="T41" fmla="*/ 8 h 47"/>
                  <a:gd name="T42" fmla="*/ 166 w 696"/>
                  <a:gd name="T43" fmla="*/ 8 h 47"/>
                  <a:gd name="T44" fmla="*/ 174 w 696"/>
                  <a:gd name="T45" fmla="*/ 8 h 47"/>
                  <a:gd name="T46" fmla="*/ 191 w 696"/>
                  <a:gd name="T47" fmla="*/ 8 h 47"/>
                  <a:gd name="T48" fmla="*/ 198 w 696"/>
                  <a:gd name="T49" fmla="*/ 0 h 47"/>
                  <a:gd name="T50" fmla="*/ 206 w 696"/>
                  <a:gd name="T51" fmla="*/ 0 h 47"/>
                  <a:gd name="T52" fmla="*/ 214 w 696"/>
                  <a:gd name="T53" fmla="*/ 0 h 47"/>
                  <a:gd name="T54" fmla="*/ 222 w 696"/>
                  <a:gd name="T55" fmla="*/ 0 h 47"/>
                  <a:gd name="T56" fmla="*/ 230 w 696"/>
                  <a:gd name="T57" fmla="*/ 0 h 47"/>
                  <a:gd name="T58" fmla="*/ 238 w 696"/>
                  <a:gd name="T59" fmla="*/ 0 h 47"/>
                  <a:gd name="T60" fmla="*/ 246 w 696"/>
                  <a:gd name="T61" fmla="*/ 0 h 47"/>
                  <a:gd name="T62" fmla="*/ 253 w 696"/>
                  <a:gd name="T63" fmla="*/ 0 h 47"/>
                  <a:gd name="T64" fmla="*/ 261 w 696"/>
                  <a:gd name="T65" fmla="*/ 0 h 47"/>
                  <a:gd name="T66" fmla="*/ 269 w 696"/>
                  <a:gd name="T67" fmla="*/ 0 h 47"/>
                  <a:gd name="T68" fmla="*/ 277 w 696"/>
                  <a:gd name="T69" fmla="*/ 0 h 47"/>
                  <a:gd name="T70" fmla="*/ 285 w 696"/>
                  <a:gd name="T71" fmla="*/ 0 h 47"/>
                  <a:gd name="T72" fmla="*/ 293 w 696"/>
                  <a:gd name="T73" fmla="*/ 0 h 47"/>
                  <a:gd name="T74" fmla="*/ 301 w 696"/>
                  <a:gd name="T75" fmla="*/ 0 h 47"/>
                  <a:gd name="T76" fmla="*/ 309 w 696"/>
                  <a:gd name="T77" fmla="*/ 0 h 47"/>
                  <a:gd name="T78" fmla="*/ 317 w 696"/>
                  <a:gd name="T79" fmla="*/ 0 h 47"/>
                  <a:gd name="T80" fmla="*/ 325 w 696"/>
                  <a:gd name="T81" fmla="*/ 0 h 47"/>
                  <a:gd name="T82" fmla="*/ 332 w 696"/>
                  <a:gd name="T83" fmla="*/ 0 h 47"/>
                  <a:gd name="T84" fmla="*/ 340 w 696"/>
                  <a:gd name="T85" fmla="*/ 0 h 47"/>
                  <a:gd name="T86" fmla="*/ 348 w 696"/>
                  <a:gd name="T87" fmla="*/ 0 h 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47">
                    <a:moveTo>
                      <a:pt x="0" y="47"/>
                    </a:moveTo>
                    <a:lnTo>
                      <a:pt x="16" y="47"/>
                    </a:lnTo>
                    <a:lnTo>
                      <a:pt x="33" y="47"/>
                    </a:lnTo>
                    <a:lnTo>
                      <a:pt x="49" y="47"/>
                    </a:lnTo>
                    <a:lnTo>
                      <a:pt x="64" y="47"/>
                    </a:lnTo>
                    <a:lnTo>
                      <a:pt x="80" y="47"/>
                    </a:lnTo>
                    <a:lnTo>
                      <a:pt x="96" y="33"/>
                    </a:lnTo>
                    <a:lnTo>
                      <a:pt x="111" y="33"/>
                    </a:lnTo>
                    <a:lnTo>
                      <a:pt x="127" y="16"/>
                    </a:lnTo>
                    <a:lnTo>
                      <a:pt x="143" y="16"/>
                    </a:lnTo>
                    <a:lnTo>
                      <a:pt x="159" y="16"/>
                    </a:lnTo>
                    <a:lnTo>
                      <a:pt x="174" y="16"/>
                    </a:lnTo>
                    <a:lnTo>
                      <a:pt x="190" y="16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81" y="16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2" name="Freeform 255">
                <a:extLst>
                  <a:ext uri="{FF2B5EF4-FFF2-40B4-BE49-F238E27FC236}">
                    <a16:creationId xmlns:a16="http://schemas.microsoft.com/office/drawing/2014/main" id="{C3D67FB9-483F-4D24-990F-C9A8F808BC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0"/>
                <a:ext cx="339" cy="31"/>
              </a:xfrm>
              <a:custGeom>
                <a:avLst/>
                <a:gdLst>
                  <a:gd name="T0" fmla="*/ 0 w 678"/>
                  <a:gd name="T1" fmla="*/ 31 h 61"/>
                  <a:gd name="T2" fmla="*/ 8 w 678"/>
                  <a:gd name="T3" fmla="*/ 31 h 61"/>
                  <a:gd name="T4" fmla="*/ 16 w 678"/>
                  <a:gd name="T5" fmla="*/ 24 h 61"/>
                  <a:gd name="T6" fmla="*/ 32 w 678"/>
                  <a:gd name="T7" fmla="*/ 24 h 61"/>
                  <a:gd name="T8" fmla="*/ 39 w 678"/>
                  <a:gd name="T9" fmla="*/ 15 h 61"/>
                  <a:gd name="T10" fmla="*/ 47 w 678"/>
                  <a:gd name="T11" fmla="*/ 15 h 61"/>
                  <a:gd name="T12" fmla="*/ 56 w 678"/>
                  <a:gd name="T13" fmla="*/ 7 h 61"/>
                  <a:gd name="T14" fmla="*/ 56 w 678"/>
                  <a:gd name="T15" fmla="*/ 15 h 61"/>
                  <a:gd name="T16" fmla="*/ 56 w 678"/>
                  <a:gd name="T17" fmla="*/ 7 h 61"/>
                  <a:gd name="T18" fmla="*/ 63 w 678"/>
                  <a:gd name="T19" fmla="*/ 7 h 61"/>
                  <a:gd name="T20" fmla="*/ 71 w 678"/>
                  <a:gd name="T21" fmla="*/ 7 h 61"/>
                  <a:gd name="T22" fmla="*/ 79 w 678"/>
                  <a:gd name="T23" fmla="*/ 7 h 61"/>
                  <a:gd name="T24" fmla="*/ 87 w 678"/>
                  <a:gd name="T25" fmla="*/ 7 h 61"/>
                  <a:gd name="T26" fmla="*/ 95 w 678"/>
                  <a:gd name="T27" fmla="*/ 7 h 61"/>
                  <a:gd name="T28" fmla="*/ 103 w 678"/>
                  <a:gd name="T29" fmla="*/ 7 h 61"/>
                  <a:gd name="T30" fmla="*/ 111 w 678"/>
                  <a:gd name="T31" fmla="*/ 7 h 61"/>
                  <a:gd name="T32" fmla="*/ 118 w 678"/>
                  <a:gd name="T33" fmla="*/ 7 h 61"/>
                  <a:gd name="T34" fmla="*/ 126 w 678"/>
                  <a:gd name="T35" fmla="*/ 7 h 61"/>
                  <a:gd name="T36" fmla="*/ 134 w 678"/>
                  <a:gd name="T37" fmla="*/ 7 h 61"/>
                  <a:gd name="T38" fmla="*/ 143 w 678"/>
                  <a:gd name="T39" fmla="*/ 7 h 61"/>
                  <a:gd name="T40" fmla="*/ 150 w 678"/>
                  <a:gd name="T41" fmla="*/ 7 h 61"/>
                  <a:gd name="T42" fmla="*/ 158 w 678"/>
                  <a:gd name="T43" fmla="*/ 0 h 61"/>
                  <a:gd name="T44" fmla="*/ 166 w 678"/>
                  <a:gd name="T45" fmla="*/ 0 h 61"/>
                  <a:gd name="T46" fmla="*/ 174 w 678"/>
                  <a:gd name="T47" fmla="*/ 0 h 61"/>
                  <a:gd name="T48" fmla="*/ 182 w 678"/>
                  <a:gd name="T49" fmla="*/ 0 h 61"/>
                  <a:gd name="T50" fmla="*/ 190 w 678"/>
                  <a:gd name="T51" fmla="*/ 0 h 61"/>
                  <a:gd name="T52" fmla="*/ 198 w 678"/>
                  <a:gd name="T53" fmla="*/ 0 h 61"/>
                  <a:gd name="T54" fmla="*/ 205 w 678"/>
                  <a:gd name="T55" fmla="*/ 0 h 61"/>
                  <a:gd name="T56" fmla="*/ 213 w 678"/>
                  <a:gd name="T57" fmla="*/ 0 h 61"/>
                  <a:gd name="T58" fmla="*/ 221 w 678"/>
                  <a:gd name="T59" fmla="*/ 0 h 61"/>
                  <a:gd name="T60" fmla="*/ 229 w 678"/>
                  <a:gd name="T61" fmla="*/ 0 h 61"/>
                  <a:gd name="T62" fmla="*/ 237 w 678"/>
                  <a:gd name="T63" fmla="*/ 0 h 61"/>
                  <a:gd name="T64" fmla="*/ 245 w 678"/>
                  <a:gd name="T65" fmla="*/ 0 h 61"/>
                  <a:gd name="T66" fmla="*/ 253 w 678"/>
                  <a:gd name="T67" fmla="*/ 0 h 61"/>
                  <a:gd name="T68" fmla="*/ 261 w 678"/>
                  <a:gd name="T69" fmla="*/ 0 h 61"/>
                  <a:gd name="T70" fmla="*/ 269 w 678"/>
                  <a:gd name="T71" fmla="*/ 0 h 61"/>
                  <a:gd name="T72" fmla="*/ 277 w 678"/>
                  <a:gd name="T73" fmla="*/ 0 h 61"/>
                  <a:gd name="T74" fmla="*/ 284 w 678"/>
                  <a:gd name="T75" fmla="*/ 0 h 61"/>
                  <a:gd name="T76" fmla="*/ 292 w 678"/>
                  <a:gd name="T77" fmla="*/ 0 h 61"/>
                  <a:gd name="T78" fmla="*/ 300 w 678"/>
                  <a:gd name="T79" fmla="*/ 0 h 61"/>
                  <a:gd name="T80" fmla="*/ 308 w 678"/>
                  <a:gd name="T81" fmla="*/ 0 h 61"/>
                  <a:gd name="T82" fmla="*/ 316 w 678"/>
                  <a:gd name="T83" fmla="*/ 0 h 61"/>
                  <a:gd name="T84" fmla="*/ 324 w 678"/>
                  <a:gd name="T85" fmla="*/ 0 h 61"/>
                  <a:gd name="T86" fmla="*/ 332 w 678"/>
                  <a:gd name="T87" fmla="*/ 0 h 61"/>
                  <a:gd name="T88" fmla="*/ 339 w 678"/>
                  <a:gd name="T89" fmla="*/ 0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78" h="61">
                    <a:moveTo>
                      <a:pt x="0" y="61"/>
                    </a:moveTo>
                    <a:lnTo>
                      <a:pt x="15" y="61"/>
                    </a:lnTo>
                    <a:lnTo>
                      <a:pt x="31" y="47"/>
                    </a:lnTo>
                    <a:lnTo>
                      <a:pt x="64" y="47"/>
                    </a:lnTo>
                    <a:lnTo>
                      <a:pt x="78" y="30"/>
                    </a:lnTo>
                    <a:lnTo>
                      <a:pt x="94" y="30"/>
                    </a:lnTo>
                    <a:lnTo>
                      <a:pt x="111" y="14"/>
                    </a:lnTo>
                    <a:lnTo>
                      <a:pt x="111" y="30"/>
                    </a:lnTo>
                    <a:lnTo>
                      <a:pt x="111" y="14"/>
                    </a:lnTo>
                    <a:lnTo>
                      <a:pt x="125" y="14"/>
                    </a:lnTo>
                    <a:lnTo>
                      <a:pt x="142" y="14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14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3" name="Freeform 256">
                <a:extLst>
                  <a:ext uri="{FF2B5EF4-FFF2-40B4-BE49-F238E27FC236}">
                    <a16:creationId xmlns:a16="http://schemas.microsoft.com/office/drawing/2014/main" id="{B73C3CB4-EAF2-45B5-8869-84D11B75CF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7"/>
              </a:xfrm>
              <a:custGeom>
                <a:avLst/>
                <a:gdLst>
                  <a:gd name="T0" fmla="*/ 0 w 682"/>
                  <a:gd name="T1" fmla="*/ 0 h 15"/>
                  <a:gd name="T2" fmla="*/ 9 w 682"/>
                  <a:gd name="T3" fmla="*/ 0 h 15"/>
                  <a:gd name="T4" fmla="*/ 16 w 682"/>
                  <a:gd name="T5" fmla="*/ 0 h 15"/>
                  <a:gd name="T6" fmla="*/ 24 w 682"/>
                  <a:gd name="T7" fmla="*/ 0 h 15"/>
                  <a:gd name="T8" fmla="*/ 32 w 682"/>
                  <a:gd name="T9" fmla="*/ 0 h 15"/>
                  <a:gd name="T10" fmla="*/ 40 w 682"/>
                  <a:gd name="T11" fmla="*/ 0 h 15"/>
                  <a:gd name="T12" fmla="*/ 48 w 682"/>
                  <a:gd name="T13" fmla="*/ 7 h 15"/>
                  <a:gd name="T14" fmla="*/ 55 w 682"/>
                  <a:gd name="T15" fmla="*/ 7 h 15"/>
                  <a:gd name="T16" fmla="*/ 64 w 682"/>
                  <a:gd name="T17" fmla="*/ 7 h 15"/>
                  <a:gd name="T18" fmla="*/ 71 w 682"/>
                  <a:gd name="T19" fmla="*/ 7 h 15"/>
                  <a:gd name="T20" fmla="*/ 79 w 682"/>
                  <a:gd name="T21" fmla="*/ 7 h 15"/>
                  <a:gd name="T22" fmla="*/ 87 w 682"/>
                  <a:gd name="T23" fmla="*/ 7 h 15"/>
                  <a:gd name="T24" fmla="*/ 95 w 682"/>
                  <a:gd name="T25" fmla="*/ 7 h 15"/>
                  <a:gd name="T26" fmla="*/ 103 w 682"/>
                  <a:gd name="T27" fmla="*/ 7 h 15"/>
                  <a:gd name="T28" fmla="*/ 111 w 682"/>
                  <a:gd name="T29" fmla="*/ 7 h 15"/>
                  <a:gd name="T30" fmla="*/ 119 w 682"/>
                  <a:gd name="T31" fmla="*/ 7 h 15"/>
                  <a:gd name="T32" fmla="*/ 127 w 682"/>
                  <a:gd name="T33" fmla="*/ 7 h 15"/>
                  <a:gd name="T34" fmla="*/ 134 w 682"/>
                  <a:gd name="T35" fmla="*/ 7 h 15"/>
                  <a:gd name="T36" fmla="*/ 142 w 682"/>
                  <a:gd name="T37" fmla="*/ 7 h 15"/>
                  <a:gd name="T38" fmla="*/ 150 w 682"/>
                  <a:gd name="T39" fmla="*/ 7 h 15"/>
                  <a:gd name="T40" fmla="*/ 158 w 682"/>
                  <a:gd name="T41" fmla="*/ 7 h 15"/>
                  <a:gd name="T42" fmla="*/ 166 w 682"/>
                  <a:gd name="T43" fmla="*/ 7 h 15"/>
                  <a:gd name="T44" fmla="*/ 174 w 682"/>
                  <a:gd name="T45" fmla="*/ 7 h 15"/>
                  <a:gd name="T46" fmla="*/ 182 w 682"/>
                  <a:gd name="T47" fmla="*/ 7 h 15"/>
                  <a:gd name="T48" fmla="*/ 189 w 682"/>
                  <a:gd name="T49" fmla="*/ 7 h 15"/>
                  <a:gd name="T50" fmla="*/ 197 w 682"/>
                  <a:gd name="T51" fmla="*/ 7 h 15"/>
                  <a:gd name="T52" fmla="*/ 205 w 682"/>
                  <a:gd name="T53" fmla="*/ 7 h 15"/>
                  <a:gd name="T54" fmla="*/ 213 w 682"/>
                  <a:gd name="T55" fmla="*/ 7 h 15"/>
                  <a:gd name="T56" fmla="*/ 221 w 682"/>
                  <a:gd name="T57" fmla="*/ 7 h 15"/>
                  <a:gd name="T58" fmla="*/ 229 w 682"/>
                  <a:gd name="T59" fmla="*/ 7 h 15"/>
                  <a:gd name="T60" fmla="*/ 237 w 682"/>
                  <a:gd name="T61" fmla="*/ 7 h 15"/>
                  <a:gd name="T62" fmla="*/ 244 w 682"/>
                  <a:gd name="T63" fmla="*/ 7 h 15"/>
                  <a:gd name="T64" fmla="*/ 252 w 682"/>
                  <a:gd name="T65" fmla="*/ 7 h 15"/>
                  <a:gd name="T66" fmla="*/ 260 w 682"/>
                  <a:gd name="T67" fmla="*/ 7 h 15"/>
                  <a:gd name="T68" fmla="*/ 269 w 682"/>
                  <a:gd name="T69" fmla="*/ 7 h 15"/>
                  <a:gd name="T70" fmla="*/ 276 w 682"/>
                  <a:gd name="T71" fmla="*/ 7 h 15"/>
                  <a:gd name="T72" fmla="*/ 285 w 682"/>
                  <a:gd name="T73" fmla="*/ 7 h 15"/>
                  <a:gd name="T74" fmla="*/ 292 w 682"/>
                  <a:gd name="T75" fmla="*/ 7 h 15"/>
                  <a:gd name="T76" fmla="*/ 299 w 682"/>
                  <a:gd name="T77" fmla="*/ 7 h 15"/>
                  <a:gd name="T78" fmla="*/ 308 w 682"/>
                  <a:gd name="T79" fmla="*/ 7 h 15"/>
                  <a:gd name="T80" fmla="*/ 316 w 682"/>
                  <a:gd name="T81" fmla="*/ 7 h 15"/>
                  <a:gd name="T82" fmla="*/ 324 w 682"/>
                  <a:gd name="T83" fmla="*/ 7 h 15"/>
                  <a:gd name="T84" fmla="*/ 331 w 682"/>
                  <a:gd name="T85" fmla="*/ 7 h 15"/>
                  <a:gd name="T86" fmla="*/ 340 w 682"/>
                  <a:gd name="T87" fmla="*/ 7 h 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15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50" y="15"/>
                    </a:lnTo>
                    <a:lnTo>
                      <a:pt x="365" y="15"/>
                    </a:lnTo>
                    <a:lnTo>
                      <a:pt x="379" y="15"/>
                    </a:lnTo>
                    <a:lnTo>
                      <a:pt x="396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60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9" y="15"/>
                    </a:lnTo>
                    <a:lnTo>
                      <a:pt x="553" y="15"/>
                    </a:lnTo>
                    <a:lnTo>
                      <a:pt x="571" y="15"/>
                    </a:lnTo>
                    <a:lnTo>
                      <a:pt x="586" y="15"/>
                    </a:lnTo>
                    <a:lnTo>
                      <a:pt x="600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15"/>
                    </a:lnTo>
                    <a:lnTo>
                      <a:pt x="682" y="1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4" name="Freeform 257">
                <a:extLst>
                  <a:ext uri="{FF2B5EF4-FFF2-40B4-BE49-F238E27FC236}">
                    <a16:creationId xmlns:a16="http://schemas.microsoft.com/office/drawing/2014/main" id="{BF543CF6-FD0A-4DCB-A4E2-29538BE1AE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1584"/>
                <a:ext cx="331" cy="39"/>
              </a:xfrm>
              <a:custGeom>
                <a:avLst/>
                <a:gdLst>
                  <a:gd name="T0" fmla="*/ 0 w 664"/>
                  <a:gd name="T1" fmla="*/ 0 h 80"/>
                  <a:gd name="T2" fmla="*/ 0 w 664"/>
                  <a:gd name="T3" fmla="*/ 0 h 80"/>
                  <a:gd name="T4" fmla="*/ 7 w 664"/>
                  <a:gd name="T5" fmla="*/ 0 h 80"/>
                  <a:gd name="T6" fmla="*/ 16 w 664"/>
                  <a:gd name="T7" fmla="*/ 0 h 80"/>
                  <a:gd name="T8" fmla="*/ 23 w 664"/>
                  <a:gd name="T9" fmla="*/ 0 h 80"/>
                  <a:gd name="T10" fmla="*/ 39 w 664"/>
                  <a:gd name="T11" fmla="*/ 16 h 80"/>
                  <a:gd name="T12" fmla="*/ 31 w 664"/>
                  <a:gd name="T13" fmla="*/ 16 h 80"/>
                  <a:gd name="T14" fmla="*/ 39 w 664"/>
                  <a:gd name="T15" fmla="*/ 16 h 80"/>
                  <a:gd name="T16" fmla="*/ 55 w 664"/>
                  <a:gd name="T17" fmla="*/ 16 h 80"/>
                  <a:gd name="T18" fmla="*/ 47 w 664"/>
                  <a:gd name="T19" fmla="*/ 16 h 80"/>
                  <a:gd name="T20" fmla="*/ 55 w 664"/>
                  <a:gd name="T21" fmla="*/ 16 h 80"/>
                  <a:gd name="T22" fmla="*/ 63 w 664"/>
                  <a:gd name="T23" fmla="*/ 23 h 80"/>
                  <a:gd name="T24" fmla="*/ 71 w 664"/>
                  <a:gd name="T25" fmla="*/ 23 h 80"/>
                  <a:gd name="T26" fmla="*/ 79 w 664"/>
                  <a:gd name="T27" fmla="*/ 23 h 80"/>
                  <a:gd name="T28" fmla="*/ 86 w 664"/>
                  <a:gd name="T29" fmla="*/ 23 h 80"/>
                  <a:gd name="T30" fmla="*/ 94 w 664"/>
                  <a:gd name="T31" fmla="*/ 23 h 80"/>
                  <a:gd name="T32" fmla="*/ 102 w 664"/>
                  <a:gd name="T33" fmla="*/ 23 h 80"/>
                  <a:gd name="T34" fmla="*/ 110 w 664"/>
                  <a:gd name="T35" fmla="*/ 23 h 80"/>
                  <a:gd name="T36" fmla="*/ 118 w 664"/>
                  <a:gd name="T37" fmla="*/ 23 h 80"/>
                  <a:gd name="T38" fmla="*/ 127 w 664"/>
                  <a:gd name="T39" fmla="*/ 23 h 80"/>
                  <a:gd name="T40" fmla="*/ 134 w 664"/>
                  <a:gd name="T41" fmla="*/ 23 h 80"/>
                  <a:gd name="T42" fmla="*/ 141 w 664"/>
                  <a:gd name="T43" fmla="*/ 23 h 80"/>
                  <a:gd name="T44" fmla="*/ 150 w 664"/>
                  <a:gd name="T45" fmla="*/ 23 h 80"/>
                  <a:gd name="T46" fmla="*/ 158 w 664"/>
                  <a:gd name="T47" fmla="*/ 23 h 80"/>
                  <a:gd name="T48" fmla="*/ 166 w 664"/>
                  <a:gd name="T49" fmla="*/ 31 h 80"/>
                  <a:gd name="T50" fmla="*/ 173 w 664"/>
                  <a:gd name="T51" fmla="*/ 31 h 80"/>
                  <a:gd name="T52" fmla="*/ 181 w 664"/>
                  <a:gd name="T53" fmla="*/ 31 h 80"/>
                  <a:gd name="T54" fmla="*/ 189 w 664"/>
                  <a:gd name="T55" fmla="*/ 31 h 80"/>
                  <a:gd name="T56" fmla="*/ 196 w 664"/>
                  <a:gd name="T57" fmla="*/ 31 h 80"/>
                  <a:gd name="T58" fmla="*/ 204 w 664"/>
                  <a:gd name="T59" fmla="*/ 31 h 80"/>
                  <a:gd name="T60" fmla="*/ 212 w 664"/>
                  <a:gd name="T61" fmla="*/ 31 h 80"/>
                  <a:gd name="T62" fmla="*/ 221 w 664"/>
                  <a:gd name="T63" fmla="*/ 31 h 80"/>
                  <a:gd name="T64" fmla="*/ 228 w 664"/>
                  <a:gd name="T65" fmla="*/ 31 h 80"/>
                  <a:gd name="T66" fmla="*/ 237 w 664"/>
                  <a:gd name="T67" fmla="*/ 31 h 80"/>
                  <a:gd name="T68" fmla="*/ 244 w 664"/>
                  <a:gd name="T69" fmla="*/ 31 h 80"/>
                  <a:gd name="T70" fmla="*/ 252 w 664"/>
                  <a:gd name="T71" fmla="*/ 31 h 80"/>
                  <a:gd name="T72" fmla="*/ 260 w 664"/>
                  <a:gd name="T73" fmla="*/ 31 h 80"/>
                  <a:gd name="T74" fmla="*/ 268 w 664"/>
                  <a:gd name="T75" fmla="*/ 31 h 80"/>
                  <a:gd name="T76" fmla="*/ 276 w 664"/>
                  <a:gd name="T77" fmla="*/ 31 h 80"/>
                  <a:gd name="T78" fmla="*/ 283 w 664"/>
                  <a:gd name="T79" fmla="*/ 31 h 80"/>
                  <a:gd name="T80" fmla="*/ 292 w 664"/>
                  <a:gd name="T81" fmla="*/ 31 h 80"/>
                  <a:gd name="T82" fmla="*/ 299 w 664"/>
                  <a:gd name="T83" fmla="*/ 31 h 80"/>
                  <a:gd name="T84" fmla="*/ 307 w 664"/>
                  <a:gd name="T85" fmla="*/ 39 h 80"/>
                  <a:gd name="T86" fmla="*/ 315 w 664"/>
                  <a:gd name="T87" fmla="*/ 31 h 80"/>
                  <a:gd name="T88" fmla="*/ 315 w 664"/>
                  <a:gd name="T89" fmla="*/ 39 h 80"/>
                  <a:gd name="T90" fmla="*/ 315 w 664"/>
                  <a:gd name="T91" fmla="*/ 31 h 80"/>
                  <a:gd name="T92" fmla="*/ 323 w 664"/>
                  <a:gd name="T93" fmla="*/ 39 h 80"/>
                  <a:gd name="T94" fmla="*/ 331 w 664"/>
                  <a:gd name="T95" fmla="*/ 31 h 80"/>
                  <a:gd name="T96" fmla="*/ 331 w 664"/>
                  <a:gd name="T97" fmla="*/ 39 h 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64" h="80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78" y="33"/>
                    </a:lnTo>
                    <a:lnTo>
                      <a:pt x="62" y="33"/>
                    </a:lnTo>
                    <a:lnTo>
                      <a:pt x="78" y="33"/>
                    </a:lnTo>
                    <a:lnTo>
                      <a:pt x="111" y="33"/>
                    </a:lnTo>
                    <a:lnTo>
                      <a:pt x="95" y="33"/>
                    </a:lnTo>
                    <a:lnTo>
                      <a:pt x="111" y="33"/>
                    </a:lnTo>
                    <a:lnTo>
                      <a:pt x="126" y="47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3" y="47"/>
                    </a:lnTo>
                    <a:lnTo>
                      <a:pt x="189" y="47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6" y="47"/>
                    </a:lnTo>
                    <a:lnTo>
                      <a:pt x="254" y="47"/>
                    </a:lnTo>
                    <a:lnTo>
                      <a:pt x="269" y="47"/>
                    </a:lnTo>
                    <a:lnTo>
                      <a:pt x="283" y="47"/>
                    </a:lnTo>
                    <a:lnTo>
                      <a:pt x="300" y="47"/>
                    </a:lnTo>
                    <a:lnTo>
                      <a:pt x="316" y="47"/>
                    </a:lnTo>
                    <a:lnTo>
                      <a:pt x="332" y="64"/>
                    </a:lnTo>
                    <a:lnTo>
                      <a:pt x="347" y="64"/>
                    </a:lnTo>
                    <a:lnTo>
                      <a:pt x="364" y="64"/>
                    </a:lnTo>
                    <a:lnTo>
                      <a:pt x="379" y="64"/>
                    </a:lnTo>
                    <a:lnTo>
                      <a:pt x="394" y="64"/>
                    </a:lnTo>
                    <a:lnTo>
                      <a:pt x="410" y="64"/>
                    </a:lnTo>
                    <a:lnTo>
                      <a:pt x="426" y="64"/>
                    </a:lnTo>
                    <a:lnTo>
                      <a:pt x="443" y="64"/>
                    </a:lnTo>
                    <a:lnTo>
                      <a:pt x="457" y="64"/>
                    </a:lnTo>
                    <a:lnTo>
                      <a:pt x="475" y="64"/>
                    </a:lnTo>
                    <a:lnTo>
                      <a:pt x="490" y="64"/>
                    </a:lnTo>
                    <a:lnTo>
                      <a:pt x="505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6" y="64"/>
                    </a:lnTo>
                    <a:lnTo>
                      <a:pt x="600" y="64"/>
                    </a:lnTo>
                    <a:lnTo>
                      <a:pt x="615" y="80"/>
                    </a:lnTo>
                    <a:lnTo>
                      <a:pt x="631" y="64"/>
                    </a:lnTo>
                    <a:lnTo>
                      <a:pt x="631" y="80"/>
                    </a:lnTo>
                    <a:lnTo>
                      <a:pt x="631" y="64"/>
                    </a:lnTo>
                    <a:lnTo>
                      <a:pt x="648" y="80"/>
                    </a:lnTo>
                    <a:lnTo>
                      <a:pt x="664" y="64"/>
                    </a:lnTo>
                    <a:lnTo>
                      <a:pt x="664" y="8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5" name="Freeform 258">
                <a:extLst>
                  <a:ext uri="{FF2B5EF4-FFF2-40B4-BE49-F238E27FC236}">
                    <a16:creationId xmlns:a16="http://schemas.microsoft.com/office/drawing/2014/main" id="{7F096B04-B752-4307-BB1F-6F7DB186F7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89"/>
                <a:ext cx="348" cy="47"/>
              </a:xfrm>
              <a:custGeom>
                <a:avLst/>
                <a:gdLst>
                  <a:gd name="T0" fmla="*/ 0 w 696"/>
                  <a:gd name="T1" fmla="*/ 0 h 94"/>
                  <a:gd name="T2" fmla="*/ 9 w 696"/>
                  <a:gd name="T3" fmla="*/ 0 h 94"/>
                  <a:gd name="T4" fmla="*/ 17 w 696"/>
                  <a:gd name="T5" fmla="*/ 0 h 94"/>
                  <a:gd name="T6" fmla="*/ 25 w 696"/>
                  <a:gd name="T7" fmla="*/ 0 h 94"/>
                  <a:gd name="T8" fmla="*/ 32 w 696"/>
                  <a:gd name="T9" fmla="*/ 0 h 94"/>
                  <a:gd name="T10" fmla="*/ 41 w 696"/>
                  <a:gd name="T11" fmla="*/ 8 h 94"/>
                  <a:gd name="T12" fmla="*/ 41 w 696"/>
                  <a:gd name="T13" fmla="*/ 0 h 94"/>
                  <a:gd name="T14" fmla="*/ 48 w 696"/>
                  <a:gd name="T15" fmla="*/ 8 h 94"/>
                  <a:gd name="T16" fmla="*/ 56 w 696"/>
                  <a:gd name="T17" fmla="*/ 8 h 94"/>
                  <a:gd name="T18" fmla="*/ 64 w 696"/>
                  <a:gd name="T19" fmla="*/ 15 h 94"/>
                  <a:gd name="T20" fmla="*/ 72 w 696"/>
                  <a:gd name="T21" fmla="*/ 24 h 94"/>
                  <a:gd name="T22" fmla="*/ 80 w 696"/>
                  <a:gd name="T23" fmla="*/ 24 h 94"/>
                  <a:gd name="T24" fmla="*/ 87 w 696"/>
                  <a:gd name="T25" fmla="*/ 24 h 94"/>
                  <a:gd name="T26" fmla="*/ 96 w 696"/>
                  <a:gd name="T27" fmla="*/ 32 h 94"/>
                  <a:gd name="T28" fmla="*/ 104 w 696"/>
                  <a:gd name="T29" fmla="*/ 32 h 94"/>
                  <a:gd name="T30" fmla="*/ 111 w 696"/>
                  <a:gd name="T31" fmla="*/ 32 h 94"/>
                  <a:gd name="T32" fmla="*/ 119 w 696"/>
                  <a:gd name="T33" fmla="*/ 39 h 94"/>
                  <a:gd name="T34" fmla="*/ 127 w 696"/>
                  <a:gd name="T35" fmla="*/ 39 h 94"/>
                  <a:gd name="T36" fmla="*/ 135 w 696"/>
                  <a:gd name="T37" fmla="*/ 39 h 94"/>
                  <a:gd name="T38" fmla="*/ 143 w 696"/>
                  <a:gd name="T39" fmla="*/ 39 h 94"/>
                  <a:gd name="T40" fmla="*/ 152 w 696"/>
                  <a:gd name="T41" fmla="*/ 39 h 94"/>
                  <a:gd name="T42" fmla="*/ 159 w 696"/>
                  <a:gd name="T43" fmla="*/ 39 h 94"/>
                  <a:gd name="T44" fmla="*/ 166 w 696"/>
                  <a:gd name="T45" fmla="*/ 39 h 94"/>
                  <a:gd name="T46" fmla="*/ 174 w 696"/>
                  <a:gd name="T47" fmla="*/ 39 h 94"/>
                  <a:gd name="T48" fmla="*/ 183 w 696"/>
                  <a:gd name="T49" fmla="*/ 39 h 94"/>
                  <a:gd name="T50" fmla="*/ 191 w 696"/>
                  <a:gd name="T51" fmla="*/ 39 h 94"/>
                  <a:gd name="T52" fmla="*/ 207 w 696"/>
                  <a:gd name="T53" fmla="*/ 39 h 94"/>
                  <a:gd name="T54" fmla="*/ 198 w 696"/>
                  <a:gd name="T55" fmla="*/ 39 h 94"/>
                  <a:gd name="T56" fmla="*/ 207 w 696"/>
                  <a:gd name="T57" fmla="*/ 47 h 94"/>
                  <a:gd name="T58" fmla="*/ 214 w 696"/>
                  <a:gd name="T59" fmla="*/ 39 h 94"/>
                  <a:gd name="T60" fmla="*/ 214 w 696"/>
                  <a:gd name="T61" fmla="*/ 47 h 94"/>
                  <a:gd name="T62" fmla="*/ 222 w 696"/>
                  <a:gd name="T63" fmla="*/ 39 h 94"/>
                  <a:gd name="T64" fmla="*/ 222 w 696"/>
                  <a:gd name="T65" fmla="*/ 47 h 94"/>
                  <a:gd name="T66" fmla="*/ 238 w 696"/>
                  <a:gd name="T67" fmla="*/ 47 h 94"/>
                  <a:gd name="T68" fmla="*/ 253 w 696"/>
                  <a:gd name="T69" fmla="*/ 47 h 94"/>
                  <a:gd name="T70" fmla="*/ 269 w 696"/>
                  <a:gd name="T71" fmla="*/ 47 h 94"/>
                  <a:gd name="T72" fmla="*/ 262 w 696"/>
                  <a:gd name="T73" fmla="*/ 47 h 94"/>
                  <a:gd name="T74" fmla="*/ 269 w 696"/>
                  <a:gd name="T75" fmla="*/ 39 h 94"/>
                  <a:gd name="T76" fmla="*/ 277 w 696"/>
                  <a:gd name="T77" fmla="*/ 47 h 94"/>
                  <a:gd name="T78" fmla="*/ 277 w 696"/>
                  <a:gd name="T79" fmla="*/ 39 h 94"/>
                  <a:gd name="T80" fmla="*/ 277 w 696"/>
                  <a:gd name="T81" fmla="*/ 47 h 94"/>
                  <a:gd name="T82" fmla="*/ 285 w 696"/>
                  <a:gd name="T83" fmla="*/ 47 h 94"/>
                  <a:gd name="T84" fmla="*/ 293 w 696"/>
                  <a:gd name="T85" fmla="*/ 47 h 94"/>
                  <a:gd name="T86" fmla="*/ 301 w 696"/>
                  <a:gd name="T87" fmla="*/ 47 h 94"/>
                  <a:gd name="T88" fmla="*/ 309 w 696"/>
                  <a:gd name="T89" fmla="*/ 47 h 94"/>
                  <a:gd name="T90" fmla="*/ 317 w 696"/>
                  <a:gd name="T91" fmla="*/ 47 h 94"/>
                  <a:gd name="T92" fmla="*/ 325 w 696"/>
                  <a:gd name="T93" fmla="*/ 47 h 94"/>
                  <a:gd name="T94" fmla="*/ 332 w 696"/>
                  <a:gd name="T95" fmla="*/ 47 h 94"/>
                  <a:gd name="T96" fmla="*/ 340 w 696"/>
                  <a:gd name="T97" fmla="*/ 47 h 94"/>
                  <a:gd name="T98" fmla="*/ 348 w 696"/>
                  <a:gd name="T99" fmla="*/ 47 h 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94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16"/>
                    </a:lnTo>
                    <a:lnTo>
                      <a:pt x="81" y="0"/>
                    </a:lnTo>
                    <a:lnTo>
                      <a:pt x="96" y="16"/>
                    </a:lnTo>
                    <a:lnTo>
                      <a:pt x="111" y="16"/>
                    </a:lnTo>
                    <a:lnTo>
                      <a:pt x="127" y="30"/>
                    </a:lnTo>
                    <a:lnTo>
                      <a:pt x="143" y="48"/>
                    </a:lnTo>
                    <a:lnTo>
                      <a:pt x="160" y="48"/>
                    </a:lnTo>
                    <a:lnTo>
                      <a:pt x="174" y="48"/>
                    </a:lnTo>
                    <a:lnTo>
                      <a:pt x="192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78"/>
                    </a:lnTo>
                    <a:lnTo>
                      <a:pt x="254" y="78"/>
                    </a:lnTo>
                    <a:lnTo>
                      <a:pt x="270" y="78"/>
                    </a:lnTo>
                    <a:lnTo>
                      <a:pt x="285" y="78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413" y="78"/>
                    </a:lnTo>
                    <a:lnTo>
                      <a:pt x="395" y="78"/>
                    </a:lnTo>
                    <a:lnTo>
                      <a:pt x="413" y="94"/>
                    </a:lnTo>
                    <a:lnTo>
                      <a:pt x="428" y="78"/>
                    </a:lnTo>
                    <a:lnTo>
                      <a:pt x="428" y="94"/>
                    </a:lnTo>
                    <a:lnTo>
                      <a:pt x="443" y="78"/>
                    </a:lnTo>
                    <a:lnTo>
                      <a:pt x="443" y="94"/>
                    </a:lnTo>
                    <a:lnTo>
                      <a:pt x="475" y="94"/>
                    </a:lnTo>
                    <a:lnTo>
                      <a:pt x="506" y="94"/>
                    </a:lnTo>
                    <a:lnTo>
                      <a:pt x="538" y="94"/>
                    </a:lnTo>
                    <a:lnTo>
                      <a:pt x="524" y="94"/>
                    </a:lnTo>
                    <a:lnTo>
                      <a:pt x="538" y="78"/>
                    </a:lnTo>
                    <a:lnTo>
                      <a:pt x="553" y="94"/>
                    </a:lnTo>
                    <a:lnTo>
                      <a:pt x="553" y="78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6" y="94"/>
                    </a:lnTo>
                    <a:lnTo>
                      <a:pt x="602" y="94"/>
                    </a:lnTo>
                    <a:lnTo>
                      <a:pt x="617" y="94"/>
                    </a:lnTo>
                    <a:lnTo>
                      <a:pt x="634" y="94"/>
                    </a:lnTo>
                    <a:lnTo>
                      <a:pt x="649" y="94"/>
                    </a:lnTo>
                    <a:lnTo>
                      <a:pt x="664" y="94"/>
                    </a:lnTo>
                    <a:lnTo>
                      <a:pt x="680" y="94"/>
                    </a:lnTo>
                    <a:lnTo>
                      <a:pt x="696" y="94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6" name="Freeform 259">
                <a:extLst>
                  <a:ext uri="{FF2B5EF4-FFF2-40B4-BE49-F238E27FC236}">
                    <a16:creationId xmlns:a16="http://schemas.microsoft.com/office/drawing/2014/main" id="{8EB706B5-9CBB-4EC5-8D25-76F0404162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307"/>
                <a:ext cx="339" cy="95"/>
              </a:xfrm>
              <a:custGeom>
                <a:avLst/>
                <a:gdLst>
                  <a:gd name="T0" fmla="*/ 0 w 678"/>
                  <a:gd name="T1" fmla="*/ 0 h 190"/>
                  <a:gd name="T2" fmla="*/ 8 w 678"/>
                  <a:gd name="T3" fmla="*/ 0 h 190"/>
                  <a:gd name="T4" fmla="*/ 16 w 678"/>
                  <a:gd name="T5" fmla="*/ 0 h 190"/>
                  <a:gd name="T6" fmla="*/ 24 w 678"/>
                  <a:gd name="T7" fmla="*/ 0 h 190"/>
                  <a:gd name="T8" fmla="*/ 32 w 678"/>
                  <a:gd name="T9" fmla="*/ 0 h 190"/>
                  <a:gd name="T10" fmla="*/ 39 w 678"/>
                  <a:gd name="T11" fmla="*/ 8 h 190"/>
                  <a:gd name="T12" fmla="*/ 56 w 678"/>
                  <a:gd name="T13" fmla="*/ 24 h 190"/>
                  <a:gd name="T14" fmla="*/ 56 w 678"/>
                  <a:gd name="T15" fmla="*/ 32 h 190"/>
                  <a:gd name="T16" fmla="*/ 63 w 678"/>
                  <a:gd name="T17" fmla="*/ 40 h 190"/>
                  <a:gd name="T18" fmla="*/ 71 w 678"/>
                  <a:gd name="T19" fmla="*/ 48 h 190"/>
                  <a:gd name="T20" fmla="*/ 79 w 678"/>
                  <a:gd name="T21" fmla="*/ 48 h 190"/>
                  <a:gd name="T22" fmla="*/ 87 w 678"/>
                  <a:gd name="T23" fmla="*/ 56 h 190"/>
                  <a:gd name="T24" fmla="*/ 95 w 678"/>
                  <a:gd name="T25" fmla="*/ 56 h 190"/>
                  <a:gd name="T26" fmla="*/ 103 w 678"/>
                  <a:gd name="T27" fmla="*/ 56 h 190"/>
                  <a:gd name="T28" fmla="*/ 111 w 678"/>
                  <a:gd name="T29" fmla="*/ 64 h 190"/>
                  <a:gd name="T30" fmla="*/ 126 w 678"/>
                  <a:gd name="T31" fmla="*/ 64 h 190"/>
                  <a:gd name="T32" fmla="*/ 118 w 678"/>
                  <a:gd name="T33" fmla="*/ 64 h 190"/>
                  <a:gd name="T34" fmla="*/ 126 w 678"/>
                  <a:gd name="T35" fmla="*/ 64 h 190"/>
                  <a:gd name="T36" fmla="*/ 134 w 678"/>
                  <a:gd name="T37" fmla="*/ 64 h 190"/>
                  <a:gd name="T38" fmla="*/ 143 w 678"/>
                  <a:gd name="T39" fmla="*/ 64 h 190"/>
                  <a:gd name="T40" fmla="*/ 150 w 678"/>
                  <a:gd name="T41" fmla="*/ 72 h 190"/>
                  <a:gd name="T42" fmla="*/ 150 w 678"/>
                  <a:gd name="T43" fmla="*/ 64 h 190"/>
                  <a:gd name="T44" fmla="*/ 150 w 678"/>
                  <a:gd name="T45" fmla="*/ 72 h 190"/>
                  <a:gd name="T46" fmla="*/ 158 w 678"/>
                  <a:gd name="T47" fmla="*/ 72 h 190"/>
                  <a:gd name="T48" fmla="*/ 166 w 678"/>
                  <a:gd name="T49" fmla="*/ 72 h 190"/>
                  <a:gd name="T50" fmla="*/ 174 w 678"/>
                  <a:gd name="T51" fmla="*/ 72 h 190"/>
                  <a:gd name="T52" fmla="*/ 182 w 678"/>
                  <a:gd name="T53" fmla="*/ 72 h 190"/>
                  <a:gd name="T54" fmla="*/ 190 w 678"/>
                  <a:gd name="T55" fmla="*/ 79 h 190"/>
                  <a:gd name="T56" fmla="*/ 190 w 678"/>
                  <a:gd name="T57" fmla="*/ 72 h 190"/>
                  <a:gd name="T58" fmla="*/ 198 w 678"/>
                  <a:gd name="T59" fmla="*/ 79 h 190"/>
                  <a:gd name="T60" fmla="*/ 198 w 678"/>
                  <a:gd name="T61" fmla="*/ 72 h 190"/>
                  <a:gd name="T62" fmla="*/ 205 w 678"/>
                  <a:gd name="T63" fmla="*/ 79 h 190"/>
                  <a:gd name="T64" fmla="*/ 213 w 678"/>
                  <a:gd name="T65" fmla="*/ 79 h 190"/>
                  <a:gd name="T66" fmla="*/ 221 w 678"/>
                  <a:gd name="T67" fmla="*/ 79 h 190"/>
                  <a:gd name="T68" fmla="*/ 229 w 678"/>
                  <a:gd name="T69" fmla="*/ 79 h 190"/>
                  <a:gd name="T70" fmla="*/ 237 w 678"/>
                  <a:gd name="T71" fmla="*/ 87 h 190"/>
                  <a:gd name="T72" fmla="*/ 253 w 678"/>
                  <a:gd name="T73" fmla="*/ 87 h 190"/>
                  <a:gd name="T74" fmla="*/ 261 w 678"/>
                  <a:gd name="T75" fmla="*/ 87 h 190"/>
                  <a:gd name="T76" fmla="*/ 269 w 678"/>
                  <a:gd name="T77" fmla="*/ 87 h 190"/>
                  <a:gd name="T78" fmla="*/ 277 w 678"/>
                  <a:gd name="T79" fmla="*/ 87 h 190"/>
                  <a:gd name="T80" fmla="*/ 284 w 678"/>
                  <a:gd name="T81" fmla="*/ 87 h 190"/>
                  <a:gd name="T82" fmla="*/ 292 w 678"/>
                  <a:gd name="T83" fmla="*/ 95 h 190"/>
                  <a:gd name="T84" fmla="*/ 308 w 678"/>
                  <a:gd name="T85" fmla="*/ 95 h 190"/>
                  <a:gd name="T86" fmla="*/ 316 w 678"/>
                  <a:gd name="T87" fmla="*/ 95 h 190"/>
                  <a:gd name="T88" fmla="*/ 324 w 678"/>
                  <a:gd name="T89" fmla="*/ 95 h 190"/>
                  <a:gd name="T90" fmla="*/ 332 w 678"/>
                  <a:gd name="T91" fmla="*/ 95 h 190"/>
                  <a:gd name="T92" fmla="*/ 339 w 678"/>
                  <a:gd name="T93" fmla="*/ 95 h 1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9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111" y="47"/>
                    </a:lnTo>
                    <a:lnTo>
                      <a:pt x="111" y="64"/>
                    </a:lnTo>
                    <a:lnTo>
                      <a:pt x="125" y="80"/>
                    </a:lnTo>
                    <a:lnTo>
                      <a:pt x="142" y="96"/>
                    </a:lnTo>
                    <a:lnTo>
                      <a:pt x="158" y="96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27"/>
                    </a:lnTo>
                    <a:lnTo>
                      <a:pt x="252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43"/>
                    </a:lnTo>
                    <a:lnTo>
                      <a:pt x="299" y="127"/>
                    </a:lnTo>
                    <a:lnTo>
                      <a:pt x="299" y="143"/>
                    </a:lnTo>
                    <a:lnTo>
                      <a:pt x="316" y="143"/>
                    </a:lnTo>
                    <a:lnTo>
                      <a:pt x="332" y="143"/>
                    </a:lnTo>
                    <a:lnTo>
                      <a:pt x="347" y="143"/>
                    </a:lnTo>
                    <a:lnTo>
                      <a:pt x="363" y="143"/>
                    </a:lnTo>
                    <a:lnTo>
                      <a:pt x="379" y="158"/>
                    </a:lnTo>
                    <a:lnTo>
                      <a:pt x="379" y="143"/>
                    </a:lnTo>
                    <a:lnTo>
                      <a:pt x="395" y="158"/>
                    </a:lnTo>
                    <a:lnTo>
                      <a:pt x="395" y="143"/>
                    </a:lnTo>
                    <a:lnTo>
                      <a:pt x="410" y="158"/>
                    </a:lnTo>
                    <a:lnTo>
                      <a:pt x="426" y="158"/>
                    </a:lnTo>
                    <a:lnTo>
                      <a:pt x="442" y="158"/>
                    </a:lnTo>
                    <a:lnTo>
                      <a:pt x="457" y="158"/>
                    </a:lnTo>
                    <a:lnTo>
                      <a:pt x="473" y="174"/>
                    </a:lnTo>
                    <a:lnTo>
                      <a:pt x="506" y="174"/>
                    </a:lnTo>
                    <a:lnTo>
                      <a:pt x="521" y="174"/>
                    </a:lnTo>
                    <a:lnTo>
                      <a:pt x="537" y="174"/>
                    </a:lnTo>
                    <a:lnTo>
                      <a:pt x="553" y="174"/>
                    </a:lnTo>
                    <a:lnTo>
                      <a:pt x="568" y="174"/>
                    </a:lnTo>
                    <a:lnTo>
                      <a:pt x="584" y="190"/>
                    </a:lnTo>
                    <a:lnTo>
                      <a:pt x="616" y="190"/>
                    </a:lnTo>
                    <a:lnTo>
                      <a:pt x="631" y="190"/>
                    </a:lnTo>
                    <a:lnTo>
                      <a:pt x="647" y="190"/>
                    </a:lnTo>
                    <a:lnTo>
                      <a:pt x="664" y="190"/>
                    </a:lnTo>
                    <a:lnTo>
                      <a:pt x="678" y="19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7" name="Freeform 260">
                <a:extLst>
                  <a:ext uri="{FF2B5EF4-FFF2-40B4-BE49-F238E27FC236}">
                    <a16:creationId xmlns:a16="http://schemas.microsoft.com/office/drawing/2014/main" id="{B4B61B65-28EF-469E-8827-2077DDEDB6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784"/>
                <a:ext cx="339" cy="111"/>
              </a:xfrm>
              <a:custGeom>
                <a:avLst/>
                <a:gdLst>
                  <a:gd name="T0" fmla="*/ 0 w 680"/>
                  <a:gd name="T1" fmla="*/ 111 h 221"/>
                  <a:gd name="T2" fmla="*/ 8 w 680"/>
                  <a:gd name="T3" fmla="*/ 111 h 221"/>
                  <a:gd name="T4" fmla="*/ 16 w 680"/>
                  <a:gd name="T5" fmla="*/ 103 h 221"/>
                  <a:gd name="T6" fmla="*/ 23 w 680"/>
                  <a:gd name="T7" fmla="*/ 103 h 221"/>
                  <a:gd name="T8" fmla="*/ 32 w 680"/>
                  <a:gd name="T9" fmla="*/ 103 h 221"/>
                  <a:gd name="T10" fmla="*/ 40 w 680"/>
                  <a:gd name="T11" fmla="*/ 103 h 221"/>
                  <a:gd name="T12" fmla="*/ 48 w 680"/>
                  <a:gd name="T13" fmla="*/ 95 h 221"/>
                  <a:gd name="T14" fmla="*/ 48 w 680"/>
                  <a:gd name="T15" fmla="*/ 79 h 221"/>
                  <a:gd name="T16" fmla="*/ 63 w 680"/>
                  <a:gd name="T17" fmla="*/ 64 h 221"/>
                  <a:gd name="T18" fmla="*/ 63 w 680"/>
                  <a:gd name="T19" fmla="*/ 56 h 221"/>
                  <a:gd name="T20" fmla="*/ 71 w 680"/>
                  <a:gd name="T21" fmla="*/ 47 h 221"/>
                  <a:gd name="T22" fmla="*/ 79 w 680"/>
                  <a:gd name="T23" fmla="*/ 39 h 221"/>
                  <a:gd name="T24" fmla="*/ 87 w 680"/>
                  <a:gd name="T25" fmla="*/ 32 h 221"/>
                  <a:gd name="T26" fmla="*/ 95 w 680"/>
                  <a:gd name="T27" fmla="*/ 32 h 221"/>
                  <a:gd name="T28" fmla="*/ 103 w 680"/>
                  <a:gd name="T29" fmla="*/ 24 h 221"/>
                  <a:gd name="T30" fmla="*/ 110 w 680"/>
                  <a:gd name="T31" fmla="*/ 24 h 221"/>
                  <a:gd name="T32" fmla="*/ 119 w 680"/>
                  <a:gd name="T33" fmla="*/ 24 h 221"/>
                  <a:gd name="T34" fmla="*/ 127 w 680"/>
                  <a:gd name="T35" fmla="*/ 16 h 221"/>
                  <a:gd name="T36" fmla="*/ 134 w 680"/>
                  <a:gd name="T37" fmla="*/ 16 h 221"/>
                  <a:gd name="T38" fmla="*/ 142 w 680"/>
                  <a:gd name="T39" fmla="*/ 16 h 221"/>
                  <a:gd name="T40" fmla="*/ 150 w 680"/>
                  <a:gd name="T41" fmla="*/ 16 h 221"/>
                  <a:gd name="T42" fmla="*/ 158 w 680"/>
                  <a:gd name="T43" fmla="*/ 16 h 221"/>
                  <a:gd name="T44" fmla="*/ 166 w 680"/>
                  <a:gd name="T45" fmla="*/ 16 h 221"/>
                  <a:gd name="T46" fmla="*/ 173 w 680"/>
                  <a:gd name="T47" fmla="*/ 8 h 221"/>
                  <a:gd name="T48" fmla="*/ 181 w 680"/>
                  <a:gd name="T49" fmla="*/ 8 h 221"/>
                  <a:gd name="T50" fmla="*/ 189 w 680"/>
                  <a:gd name="T51" fmla="*/ 8 h 221"/>
                  <a:gd name="T52" fmla="*/ 197 w 680"/>
                  <a:gd name="T53" fmla="*/ 8 h 221"/>
                  <a:gd name="T54" fmla="*/ 205 w 680"/>
                  <a:gd name="T55" fmla="*/ 8 h 221"/>
                  <a:gd name="T56" fmla="*/ 213 w 680"/>
                  <a:gd name="T57" fmla="*/ 8 h 221"/>
                  <a:gd name="T58" fmla="*/ 221 w 680"/>
                  <a:gd name="T59" fmla="*/ 8 h 221"/>
                  <a:gd name="T60" fmla="*/ 229 w 680"/>
                  <a:gd name="T61" fmla="*/ 8 h 221"/>
                  <a:gd name="T62" fmla="*/ 237 w 680"/>
                  <a:gd name="T63" fmla="*/ 8 h 221"/>
                  <a:gd name="T64" fmla="*/ 244 w 680"/>
                  <a:gd name="T65" fmla="*/ 8 h 221"/>
                  <a:gd name="T66" fmla="*/ 252 w 680"/>
                  <a:gd name="T67" fmla="*/ 8 h 221"/>
                  <a:gd name="T68" fmla="*/ 260 w 680"/>
                  <a:gd name="T69" fmla="*/ 8 h 221"/>
                  <a:gd name="T70" fmla="*/ 268 w 680"/>
                  <a:gd name="T71" fmla="*/ 8 h 221"/>
                  <a:gd name="T72" fmla="*/ 276 w 680"/>
                  <a:gd name="T73" fmla="*/ 8 h 221"/>
                  <a:gd name="T74" fmla="*/ 284 w 680"/>
                  <a:gd name="T75" fmla="*/ 8 h 221"/>
                  <a:gd name="T76" fmla="*/ 292 w 680"/>
                  <a:gd name="T77" fmla="*/ 0 h 221"/>
                  <a:gd name="T78" fmla="*/ 292 w 680"/>
                  <a:gd name="T79" fmla="*/ 8 h 221"/>
                  <a:gd name="T80" fmla="*/ 292 w 680"/>
                  <a:gd name="T81" fmla="*/ 0 h 221"/>
                  <a:gd name="T82" fmla="*/ 308 w 680"/>
                  <a:gd name="T83" fmla="*/ 0 h 221"/>
                  <a:gd name="T84" fmla="*/ 316 w 680"/>
                  <a:gd name="T85" fmla="*/ 0 h 221"/>
                  <a:gd name="T86" fmla="*/ 324 w 680"/>
                  <a:gd name="T87" fmla="*/ 0 h 221"/>
                  <a:gd name="T88" fmla="*/ 331 w 680"/>
                  <a:gd name="T89" fmla="*/ 0 h 221"/>
                  <a:gd name="T90" fmla="*/ 339 w 680"/>
                  <a:gd name="T91" fmla="*/ 0 h 2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221">
                    <a:moveTo>
                      <a:pt x="0" y="221"/>
                    </a:moveTo>
                    <a:lnTo>
                      <a:pt x="16" y="221"/>
                    </a:lnTo>
                    <a:lnTo>
                      <a:pt x="33" y="205"/>
                    </a:lnTo>
                    <a:lnTo>
                      <a:pt x="47" y="205"/>
                    </a:lnTo>
                    <a:lnTo>
                      <a:pt x="64" y="205"/>
                    </a:lnTo>
                    <a:lnTo>
                      <a:pt x="80" y="205"/>
                    </a:lnTo>
                    <a:lnTo>
                      <a:pt x="96" y="189"/>
                    </a:lnTo>
                    <a:lnTo>
                      <a:pt x="96" y="158"/>
                    </a:lnTo>
                    <a:lnTo>
                      <a:pt x="127" y="127"/>
                    </a:lnTo>
                    <a:lnTo>
                      <a:pt x="127" y="111"/>
                    </a:lnTo>
                    <a:lnTo>
                      <a:pt x="143" y="94"/>
                    </a:lnTo>
                    <a:lnTo>
                      <a:pt x="158" y="78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0"/>
                    </a:lnTo>
                    <a:lnTo>
                      <a:pt x="586" y="16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8" name="Freeform 261">
                <a:extLst>
                  <a:ext uri="{FF2B5EF4-FFF2-40B4-BE49-F238E27FC236}">
                    <a16:creationId xmlns:a16="http://schemas.microsoft.com/office/drawing/2014/main" id="{2EC9F4F8-7348-4B26-B3C3-64A007CF2A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13"/>
                <a:ext cx="348" cy="32"/>
              </a:xfrm>
              <a:custGeom>
                <a:avLst/>
                <a:gdLst>
                  <a:gd name="T0" fmla="*/ 0 w 696"/>
                  <a:gd name="T1" fmla="*/ 16 h 63"/>
                  <a:gd name="T2" fmla="*/ 17 w 696"/>
                  <a:gd name="T3" fmla="*/ 16 h 63"/>
                  <a:gd name="T4" fmla="*/ 8 w 696"/>
                  <a:gd name="T5" fmla="*/ 16 h 63"/>
                  <a:gd name="T6" fmla="*/ 17 w 696"/>
                  <a:gd name="T7" fmla="*/ 8 h 63"/>
                  <a:gd name="T8" fmla="*/ 25 w 696"/>
                  <a:gd name="T9" fmla="*/ 8 h 63"/>
                  <a:gd name="T10" fmla="*/ 32 w 696"/>
                  <a:gd name="T11" fmla="*/ 8 h 63"/>
                  <a:gd name="T12" fmla="*/ 40 w 696"/>
                  <a:gd name="T13" fmla="*/ 8 h 63"/>
                  <a:gd name="T14" fmla="*/ 48 w 696"/>
                  <a:gd name="T15" fmla="*/ 16 h 63"/>
                  <a:gd name="T16" fmla="*/ 56 w 696"/>
                  <a:gd name="T17" fmla="*/ 24 h 63"/>
                  <a:gd name="T18" fmla="*/ 64 w 696"/>
                  <a:gd name="T19" fmla="*/ 32 h 63"/>
                  <a:gd name="T20" fmla="*/ 72 w 696"/>
                  <a:gd name="T21" fmla="*/ 32 h 63"/>
                  <a:gd name="T22" fmla="*/ 80 w 696"/>
                  <a:gd name="T23" fmla="*/ 32 h 63"/>
                  <a:gd name="T24" fmla="*/ 87 w 696"/>
                  <a:gd name="T25" fmla="*/ 32 h 63"/>
                  <a:gd name="T26" fmla="*/ 95 w 696"/>
                  <a:gd name="T27" fmla="*/ 32 h 63"/>
                  <a:gd name="T28" fmla="*/ 104 w 696"/>
                  <a:gd name="T29" fmla="*/ 32 h 63"/>
                  <a:gd name="T30" fmla="*/ 111 w 696"/>
                  <a:gd name="T31" fmla="*/ 32 h 63"/>
                  <a:gd name="T32" fmla="*/ 119 w 696"/>
                  <a:gd name="T33" fmla="*/ 32 h 63"/>
                  <a:gd name="T34" fmla="*/ 127 w 696"/>
                  <a:gd name="T35" fmla="*/ 32 h 63"/>
                  <a:gd name="T36" fmla="*/ 135 w 696"/>
                  <a:gd name="T37" fmla="*/ 32 h 63"/>
                  <a:gd name="T38" fmla="*/ 143 w 696"/>
                  <a:gd name="T39" fmla="*/ 32 h 63"/>
                  <a:gd name="T40" fmla="*/ 151 w 696"/>
                  <a:gd name="T41" fmla="*/ 32 h 63"/>
                  <a:gd name="T42" fmla="*/ 159 w 696"/>
                  <a:gd name="T43" fmla="*/ 24 h 63"/>
                  <a:gd name="T44" fmla="*/ 159 w 696"/>
                  <a:gd name="T45" fmla="*/ 32 h 63"/>
                  <a:gd name="T46" fmla="*/ 159 w 696"/>
                  <a:gd name="T47" fmla="*/ 24 h 63"/>
                  <a:gd name="T48" fmla="*/ 166 w 696"/>
                  <a:gd name="T49" fmla="*/ 24 h 63"/>
                  <a:gd name="T50" fmla="*/ 174 w 696"/>
                  <a:gd name="T51" fmla="*/ 24 h 63"/>
                  <a:gd name="T52" fmla="*/ 182 w 696"/>
                  <a:gd name="T53" fmla="*/ 24 h 63"/>
                  <a:gd name="T54" fmla="*/ 191 w 696"/>
                  <a:gd name="T55" fmla="*/ 24 h 63"/>
                  <a:gd name="T56" fmla="*/ 198 w 696"/>
                  <a:gd name="T57" fmla="*/ 16 h 63"/>
                  <a:gd name="T58" fmla="*/ 206 w 696"/>
                  <a:gd name="T59" fmla="*/ 16 h 63"/>
                  <a:gd name="T60" fmla="*/ 214 w 696"/>
                  <a:gd name="T61" fmla="*/ 16 h 63"/>
                  <a:gd name="T62" fmla="*/ 222 w 696"/>
                  <a:gd name="T63" fmla="*/ 16 h 63"/>
                  <a:gd name="T64" fmla="*/ 230 w 696"/>
                  <a:gd name="T65" fmla="*/ 16 h 63"/>
                  <a:gd name="T66" fmla="*/ 238 w 696"/>
                  <a:gd name="T67" fmla="*/ 16 h 63"/>
                  <a:gd name="T68" fmla="*/ 246 w 696"/>
                  <a:gd name="T69" fmla="*/ 16 h 63"/>
                  <a:gd name="T70" fmla="*/ 253 w 696"/>
                  <a:gd name="T71" fmla="*/ 16 h 63"/>
                  <a:gd name="T72" fmla="*/ 261 w 696"/>
                  <a:gd name="T73" fmla="*/ 8 h 63"/>
                  <a:gd name="T74" fmla="*/ 277 w 696"/>
                  <a:gd name="T75" fmla="*/ 8 h 63"/>
                  <a:gd name="T76" fmla="*/ 269 w 696"/>
                  <a:gd name="T77" fmla="*/ 8 h 63"/>
                  <a:gd name="T78" fmla="*/ 277 w 696"/>
                  <a:gd name="T79" fmla="*/ 8 h 63"/>
                  <a:gd name="T80" fmla="*/ 285 w 696"/>
                  <a:gd name="T81" fmla="*/ 8 h 63"/>
                  <a:gd name="T82" fmla="*/ 293 w 696"/>
                  <a:gd name="T83" fmla="*/ 8 h 63"/>
                  <a:gd name="T84" fmla="*/ 301 w 696"/>
                  <a:gd name="T85" fmla="*/ 8 h 63"/>
                  <a:gd name="T86" fmla="*/ 309 w 696"/>
                  <a:gd name="T87" fmla="*/ 8 h 63"/>
                  <a:gd name="T88" fmla="*/ 317 w 696"/>
                  <a:gd name="T89" fmla="*/ 8 h 63"/>
                  <a:gd name="T90" fmla="*/ 317 w 696"/>
                  <a:gd name="T91" fmla="*/ 0 h 63"/>
                  <a:gd name="T92" fmla="*/ 325 w 696"/>
                  <a:gd name="T93" fmla="*/ 8 h 63"/>
                  <a:gd name="T94" fmla="*/ 325 w 696"/>
                  <a:gd name="T95" fmla="*/ 0 h 63"/>
                  <a:gd name="T96" fmla="*/ 332 w 696"/>
                  <a:gd name="T97" fmla="*/ 0 h 63"/>
                  <a:gd name="T98" fmla="*/ 340 w 696"/>
                  <a:gd name="T99" fmla="*/ 0 h 63"/>
                  <a:gd name="T100" fmla="*/ 348 w 696"/>
                  <a:gd name="T101" fmla="*/ 0 h 6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63">
                    <a:moveTo>
                      <a:pt x="0" y="32"/>
                    </a:moveTo>
                    <a:lnTo>
                      <a:pt x="33" y="32"/>
                    </a:lnTo>
                    <a:lnTo>
                      <a:pt x="16" y="32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111" y="47"/>
                    </a:lnTo>
                    <a:lnTo>
                      <a:pt x="127" y="63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47"/>
                    </a:lnTo>
                    <a:lnTo>
                      <a:pt x="317" y="63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32"/>
                    </a:lnTo>
                    <a:lnTo>
                      <a:pt x="412" y="32"/>
                    </a:lnTo>
                    <a:lnTo>
                      <a:pt x="428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2" y="16"/>
                    </a:lnTo>
                    <a:lnTo>
                      <a:pt x="553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33" y="0"/>
                    </a:lnTo>
                    <a:lnTo>
                      <a:pt x="649" y="16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39" name="Freeform 262">
                <a:extLst>
                  <a:ext uri="{FF2B5EF4-FFF2-40B4-BE49-F238E27FC236}">
                    <a16:creationId xmlns:a16="http://schemas.microsoft.com/office/drawing/2014/main" id="{72FB6D2A-9A12-4F34-A4DF-347513CCDD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24"/>
                <a:ext cx="339" cy="47"/>
              </a:xfrm>
              <a:custGeom>
                <a:avLst/>
                <a:gdLst>
                  <a:gd name="T0" fmla="*/ 0 w 678"/>
                  <a:gd name="T1" fmla="*/ 0 h 96"/>
                  <a:gd name="T2" fmla="*/ 0 w 678"/>
                  <a:gd name="T3" fmla="*/ 8 h 96"/>
                  <a:gd name="T4" fmla="*/ 16 w 678"/>
                  <a:gd name="T5" fmla="*/ 0 h 96"/>
                  <a:gd name="T6" fmla="*/ 24 w 678"/>
                  <a:gd name="T7" fmla="*/ 0 h 96"/>
                  <a:gd name="T8" fmla="*/ 32 w 678"/>
                  <a:gd name="T9" fmla="*/ 8 h 96"/>
                  <a:gd name="T10" fmla="*/ 39 w 678"/>
                  <a:gd name="T11" fmla="*/ 16 h 96"/>
                  <a:gd name="T12" fmla="*/ 56 w 678"/>
                  <a:gd name="T13" fmla="*/ 31 h 96"/>
                  <a:gd name="T14" fmla="*/ 56 w 678"/>
                  <a:gd name="T15" fmla="*/ 39 h 96"/>
                  <a:gd name="T16" fmla="*/ 71 w 678"/>
                  <a:gd name="T17" fmla="*/ 39 h 96"/>
                  <a:gd name="T18" fmla="*/ 63 w 678"/>
                  <a:gd name="T19" fmla="*/ 39 h 96"/>
                  <a:gd name="T20" fmla="*/ 71 w 678"/>
                  <a:gd name="T21" fmla="*/ 47 h 96"/>
                  <a:gd name="T22" fmla="*/ 79 w 678"/>
                  <a:gd name="T23" fmla="*/ 39 h 96"/>
                  <a:gd name="T24" fmla="*/ 87 w 678"/>
                  <a:gd name="T25" fmla="*/ 39 h 96"/>
                  <a:gd name="T26" fmla="*/ 95 w 678"/>
                  <a:gd name="T27" fmla="*/ 39 h 96"/>
                  <a:gd name="T28" fmla="*/ 103 w 678"/>
                  <a:gd name="T29" fmla="*/ 39 h 96"/>
                  <a:gd name="T30" fmla="*/ 111 w 678"/>
                  <a:gd name="T31" fmla="*/ 39 h 96"/>
                  <a:gd name="T32" fmla="*/ 118 w 678"/>
                  <a:gd name="T33" fmla="*/ 31 h 96"/>
                  <a:gd name="T34" fmla="*/ 126 w 678"/>
                  <a:gd name="T35" fmla="*/ 31 h 96"/>
                  <a:gd name="T36" fmla="*/ 134 w 678"/>
                  <a:gd name="T37" fmla="*/ 31 h 96"/>
                  <a:gd name="T38" fmla="*/ 143 w 678"/>
                  <a:gd name="T39" fmla="*/ 31 h 96"/>
                  <a:gd name="T40" fmla="*/ 150 w 678"/>
                  <a:gd name="T41" fmla="*/ 31 h 96"/>
                  <a:gd name="T42" fmla="*/ 158 w 678"/>
                  <a:gd name="T43" fmla="*/ 23 h 96"/>
                  <a:gd name="T44" fmla="*/ 158 w 678"/>
                  <a:gd name="T45" fmla="*/ 31 h 96"/>
                  <a:gd name="T46" fmla="*/ 158 w 678"/>
                  <a:gd name="T47" fmla="*/ 23 h 96"/>
                  <a:gd name="T48" fmla="*/ 174 w 678"/>
                  <a:gd name="T49" fmla="*/ 23 h 96"/>
                  <a:gd name="T50" fmla="*/ 182 w 678"/>
                  <a:gd name="T51" fmla="*/ 23 h 96"/>
                  <a:gd name="T52" fmla="*/ 190 w 678"/>
                  <a:gd name="T53" fmla="*/ 23 h 96"/>
                  <a:gd name="T54" fmla="*/ 198 w 678"/>
                  <a:gd name="T55" fmla="*/ 23 h 96"/>
                  <a:gd name="T56" fmla="*/ 205 w 678"/>
                  <a:gd name="T57" fmla="*/ 23 h 96"/>
                  <a:gd name="T58" fmla="*/ 213 w 678"/>
                  <a:gd name="T59" fmla="*/ 16 h 96"/>
                  <a:gd name="T60" fmla="*/ 221 w 678"/>
                  <a:gd name="T61" fmla="*/ 16 h 96"/>
                  <a:gd name="T62" fmla="*/ 229 w 678"/>
                  <a:gd name="T63" fmla="*/ 16 h 96"/>
                  <a:gd name="T64" fmla="*/ 237 w 678"/>
                  <a:gd name="T65" fmla="*/ 16 h 96"/>
                  <a:gd name="T66" fmla="*/ 245 w 678"/>
                  <a:gd name="T67" fmla="*/ 16 h 96"/>
                  <a:gd name="T68" fmla="*/ 253 w 678"/>
                  <a:gd name="T69" fmla="*/ 16 h 96"/>
                  <a:gd name="T70" fmla="*/ 269 w 678"/>
                  <a:gd name="T71" fmla="*/ 8 h 96"/>
                  <a:gd name="T72" fmla="*/ 277 w 678"/>
                  <a:gd name="T73" fmla="*/ 8 h 96"/>
                  <a:gd name="T74" fmla="*/ 284 w 678"/>
                  <a:gd name="T75" fmla="*/ 8 h 96"/>
                  <a:gd name="T76" fmla="*/ 292 w 678"/>
                  <a:gd name="T77" fmla="*/ 8 h 96"/>
                  <a:gd name="T78" fmla="*/ 300 w 678"/>
                  <a:gd name="T79" fmla="*/ 8 h 96"/>
                  <a:gd name="T80" fmla="*/ 308 w 678"/>
                  <a:gd name="T81" fmla="*/ 0 h 96"/>
                  <a:gd name="T82" fmla="*/ 308 w 678"/>
                  <a:gd name="T83" fmla="*/ 8 h 96"/>
                  <a:gd name="T84" fmla="*/ 324 w 678"/>
                  <a:gd name="T85" fmla="*/ 0 h 96"/>
                  <a:gd name="T86" fmla="*/ 332 w 678"/>
                  <a:gd name="T87" fmla="*/ 0 h 96"/>
                  <a:gd name="T88" fmla="*/ 339 w 678"/>
                  <a:gd name="T89" fmla="*/ 0 h 9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78" h="96">
                    <a:moveTo>
                      <a:pt x="0" y="0"/>
                    </a:moveTo>
                    <a:lnTo>
                      <a:pt x="0" y="16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16"/>
                    </a:lnTo>
                    <a:lnTo>
                      <a:pt x="78" y="32"/>
                    </a:lnTo>
                    <a:lnTo>
                      <a:pt x="111" y="63"/>
                    </a:lnTo>
                    <a:lnTo>
                      <a:pt x="111" y="80"/>
                    </a:lnTo>
                    <a:lnTo>
                      <a:pt x="142" y="80"/>
                    </a:lnTo>
                    <a:lnTo>
                      <a:pt x="125" y="80"/>
                    </a:lnTo>
                    <a:lnTo>
                      <a:pt x="142" y="96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63"/>
                    </a:lnTo>
                    <a:lnTo>
                      <a:pt x="299" y="63"/>
                    </a:lnTo>
                    <a:lnTo>
                      <a:pt x="316" y="47"/>
                    </a:lnTo>
                    <a:lnTo>
                      <a:pt x="316" y="63"/>
                    </a:lnTo>
                    <a:lnTo>
                      <a:pt x="316" y="47"/>
                    </a:lnTo>
                    <a:lnTo>
                      <a:pt x="347" y="47"/>
                    </a:lnTo>
                    <a:lnTo>
                      <a:pt x="363" y="47"/>
                    </a:lnTo>
                    <a:lnTo>
                      <a:pt x="379" y="47"/>
                    </a:lnTo>
                    <a:lnTo>
                      <a:pt x="395" y="47"/>
                    </a:lnTo>
                    <a:lnTo>
                      <a:pt x="410" y="47"/>
                    </a:lnTo>
                    <a:lnTo>
                      <a:pt x="426" y="32"/>
                    </a:lnTo>
                    <a:lnTo>
                      <a:pt x="442" y="32"/>
                    </a:lnTo>
                    <a:lnTo>
                      <a:pt x="457" y="32"/>
                    </a:lnTo>
                    <a:lnTo>
                      <a:pt x="473" y="32"/>
                    </a:lnTo>
                    <a:lnTo>
                      <a:pt x="490" y="32"/>
                    </a:lnTo>
                    <a:lnTo>
                      <a:pt x="506" y="32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0"/>
                    </a:lnTo>
                    <a:lnTo>
                      <a:pt x="616" y="16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0" name="Freeform 263">
                <a:extLst>
                  <a:ext uri="{FF2B5EF4-FFF2-40B4-BE49-F238E27FC236}">
                    <a16:creationId xmlns:a16="http://schemas.microsoft.com/office/drawing/2014/main" id="{C13A7316-41BE-492E-AA48-46CC53C330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26"/>
                <a:ext cx="340" cy="32"/>
              </a:xfrm>
              <a:custGeom>
                <a:avLst/>
                <a:gdLst>
                  <a:gd name="T0" fmla="*/ 0 w 682"/>
                  <a:gd name="T1" fmla="*/ 9 h 63"/>
                  <a:gd name="T2" fmla="*/ 0 w 682"/>
                  <a:gd name="T3" fmla="*/ 0 h 63"/>
                  <a:gd name="T4" fmla="*/ 16 w 682"/>
                  <a:gd name="T5" fmla="*/ 9 h 63"/>
                  <a:gd name="T6" fmla="*/ 16 w 682"/>
                  <a:gd name="T7" fmla="*/ 0 h 63"/>
                  <a:gd name="T8" fmla="*/ 16 w 682"/>
                  <a:gd name="T9" fmla="*/ 9 h 63"/>
                  <a:gd name="T10" fmla="*/ 24 w 682"/>
                  <a:gd name="T11" fmla="*/ 0 h 63"/>
                  <a:gd name="T12" fmla="*/ 24 w 682"/>
                  <a:gd name="T13" fmla="*/ 9 h 63"/>
                  <a:gd name="T14" fmla="*/ 24 w 682"/>
                  <a:gd name="T15" fmla="*/ 0 h 63"/>
                  <a:gd name="T16" fmla="*/ 32 w 682"/>
                  <a:gd name="T17" fmla="*/ 9 h 63"/>
                  <a:gd name="T18" fmla="*/ 32 w 682"/>
                  <a:gd name="T19" fmla="*/ 0 h 63"/>
                  <a:gd name="T20" fmla="*/ 32 w 682"/>
                  <a:gd name="T21" fmla="*/ 9 h 63"/>
                  <a:gd name="T22" fmla="*/ 48 w 682"/>
                  <a:gd name="T23" fmla="*/ 9 h 63"/>
                  <a:gd name="T24" fmla="*/ 55 w 682"/>
                  <a:gd name="T25" fmla="*/ 16 h 63"/>
                  <a:gd name="T26" fmla="*/ 64 w 682"/>
                  <a:gd name="T27" fmla="*/ 24 h 63"/>
                  <a:gd name="T28" fmla="*/ 71 w 682"/>
                  <a:gd name="T29" fmla="*/ 24 h 63"/>
                  <a:gd name="T30" fmla="*/ 79 w 682"/>
                  <a:gd name="T31" fmla="*/ 24 h 63"/>
                  <a:gd name="T32" fmla="*/ 87 w 682"/>
                  <a:gd name="T33" fmla="*/ 24 h 63"/>
                  <a:gd name="T34" fmla="*/ 103 w 682"/>
                  <a:gd name="T35" fmla="*/ 32 h 63"/>
                  <a:gd name="T36" fmla="*/ 111 w 682"/>
                  <a:gd name="T37" fmla="*/ 32 h 63"/>
                  <a:gd name="T38" fmla="*/ 119 w 682"/>
                  <a:gd name="T39" fmla="*/ 32 h 63"/>
                  <a:gd name="T40" fmla="*/ 127 w 682"/>
                  <a:gd name="T41" fmla="*/ 32 h 63"/>
                  <a:gd name="T42" fmla="*/ 134 w 682"/>
                  <a:gd name="T43" fmla="*/ 32 h 63"/>
                  <a:gd name="T44" fmla="*/ 142 w 682"/>
                  <a:gd name="T45" fmla="*/ 32 h 63"/>
                  <a:gd name="T46" fmla="*/ 150 w 682"/>
                  <a:gd name="T47" fmla="*/ 32 h 63"/>
                  <a:gd name="T48" fmla="*/ 158 w 682"/>
                  <a:gd name="T49" fmla="*/ 32 h 63"/>
                  <a:gd name="T50" fmla="*/ 166 w 682"/>
                  <a:gd name="T51" fmla="*/ 32 h 63"/>
                  <a:gd name="T52" fmla="*/ 174 w 682"/>
                  <a:gd name="T53" fmla="*/ 32 h 63"/>
                  <a:gd name="T54" fmla="*/ 182 w 682"/>
                  <a:gd name="T55" fmla="*/ 32 h 63"/>
                  <a:gd name="T56" fmla="*/ 189 w 682"/>
                  <a:gd name="T57" fmla="*/ 32 h 63"/>
                  <a:gd name="T58" fmla="*/ 197 w 682"/>
                  <a:gd name="T59" fmla="*/ 32 h 63"/>
                  <a:gd name="T60" fmla="*/ 205 w 682"/>
                  <a:gd name="T61" fmla="*/ 32 h 63"/>
                  <a:gd name="T62" fmla="*/ 213 w 682"/>
                  <a:gd name="T63" fmla="*/ 32 h 63"/>
                  <a:gd name="T64" fmla="*/ 221 w 682"/>
                  <a:gd name="T65" fmla="*/ 32 h 63"/>
                  <a:gd name="T66" fmla="*/ 229 w 682"/>
                  <a:gd name="T67" fmla="*/ 32 h 63"/>
                  <a:gd name="T68" fmla="*/ 237 w 682"/>
                  <a:gd name="T69" fmla="*/ 32 h 63"/>
                  <a:gd name="T70" fmla="*/ 244 w 682"/>
                  <a:gd name="T71" fmla="*/ 32 h 63"/>
                  <a:gd name="T72" fmla="*/ 252 w 682"/>
                  <a:gd name="T73" fmla="*/ 32 h 63"/>
                  <a:gd name="T74" fmla="*/ 260 w 682"/>
                  <a:gd name="T75" fmla="*/ 32 h 63"/>
                  <a:gd name="T76" fmla="*/ 269 w 682"/>
                  <a:gd name="T77" fmla="*/ 32 h 63"/>
                  <a:gd name="T78" fmla="*/ 276 w 682"/>
                  <a:gd name="T79" fmla="*/ 32 h 63"/>
                  <a:gd name="T80" fmla="*/ 285 w 682"/>
                  <a:gd name="T81" fmla="*/ 32 h 63"/>
                  <a:gd name="T82" fmla="*/ 292 w 682"/>
                  <a:gd name="T83" fmla="*/ 32 h 63"/>
                  <a:gd name="T84" fmla="*/ 299 w 682"/>
                  <a:gd name="T85" fmla="*/ 32 h 63"/>
                  <a:gd name="T86" fmla="*/ 308 w 682"/>
                  <a:gd name="T87" fmla="*/ 32 h 63"/>
                  <a:gd name="T88" fmla="*/ 316 w 682"/>
                  <a:gd name="T89" fmla="*/ 32 h 63"/>
                  <a:gd name="T90" fmla="*/ 324 w 682"/>
                  <a:gd name="T91" fmla="*/ 32 h 63"/>
                  <a:gd name="T92" fmla="*/ 331 w 682"/>
                  <a:gd name="T93" fmla="*/ 32 h 63"/>
                  <a:gd name="T94" fmla="*/ 340 w 682"/>
                  <a:gd name="T95" fmla="*/ 32 h 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2" h="63">
                    <a:moveTo>
                      <a:pt x="0" y="17"/>
                    </a:moveTo>
                    <a:lnTo>
                      <a:pt x="0" y="0"/>
                    </a:lnTo>
                    <a:lnTo>
                      <a:pt x="33" y="17"/>
                    </a:lnTo>
                    <a:lnTo>
                      <a:pt x="33" y="0"/>
                    </a:lnTo>
                    <a:lnTo>
                      <a:pt x="33" y="17"/>
                    </a:lnTo>
                    <a:lnTo>
                      <a:pt x="48" y="0"/>
                    </a:lnTo>
                    <a:lnTo>
                      <a:pt x="48" y="17"/>
                    </a:lnTo>
                    <a:lnTo>
                      <a:pt x="48" y="0"/>
                    </a:lnTo>
                    <a:lnTo>
                      <a:pt x="64" y="17"/>
                    </a:lnTo>
                    <a:lnTo>
                      <a:pt x="64" y="0"/>
                    </a:lnTo>
                    <a:lnTo>
                      <a:pt x="64" y="17"/>
                    </a:lnTo>
                    <a:lnTo>
                      <a:pt x="96" y="17"/>
                    </a:lnTo>
                    <a:lnTo>
                      <a:pt x="111" y="32"/>
                    </a:lnTo>
                    <a:lnTo>
                      <a:pt x="129" y="47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207" y="63"/>
                    </a:lnTo>
                    <a:lnTo>
                      <a:pt x="222" y="63"/>
                    </a:lnTo>
                    <a:lnTo>
                      <a:pt x="239" y="63"/>
                    </a:lnTo>
                    <a:lnTo>
                      <a:pt x="254" y="63"/>
                    </a:lnTo>
                    <a:lnTo>
                      <a:pt x="269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50" y="63"/>
                    </a:lnTo>
                    <a:lnTo>
                      <a:pt x="365" y="63"/>
                    </a:lnTo>
                    <a:lnTo>
                      <a:pt x="379" y="63"/>
                    </a:lnTo>
                    <a:lnTo>
                      <a:pt x="396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60" y="63"/>
                    </a:lnTo>
                    <a:lnTo>
                      <a:pt x="475" y="63"/>
                    </a:lnTo>
                    <a:lnTo>
                      <a:pt x="490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9" y="63"/>
                    </a:lnTo>
                    <a:lnTo>
                      <a:pt x="553" y="63"/>
                    </a:lnTo>
                    <a:lnTo>
                      <a:pt x="571" y="63"/>
                    </a:lnTo>
                    <a:lnTo>
                      <a:pt x="586" y="63"/>
                    </a:lnTo>
                    <a:lnTo>
                      <a:pt x="600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2" y="63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1" name="Freeform 264">
                <a:extLst>
                  <a:ext uri="{FF2B5EF4-FFF2-40B4-BE49-F238E27FC236}">
                    <a16:creationId xmlns:a16="http://schemas.microsoft.com/office/drawing/2014/main" id="{A4FB3629-7574-446E-B9C7-151843F522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61"/>
                <a:ext cx="339" cy="94"/>
              </a:xfrm>
              <a:custGeom>
                <a:avLst/>
                <a:gdLst>
                  <a:gd name="T0" fmla="*/ 0 w 680"/>
                  <a:gd name="T1" fmla="*/ 0 h 189"/>
                  <a:gd name="T2" fmla="*/ 8 w 680"/>
                  <a:gd name="T3" fmla="*/ 0 h 189"/>
                  <a:gd name="T4" fmla="*/ 15 w 680"/>
                  <a:gd name="T5" fmla="*/ 7 h 189"/>
                  <a:gd name="T6" fmla="*/ 15 w 680"/>
                  <a:gd name="T7" fmla="*/ 0 h 189"/>
                  <a:gd name="T8" fmla="*/ 15 w 680"/>
                  <a:gd name="T9" fmla="*/ 7 h 189"/>
                  <a:gd name="T10" fmla="*/ 31 w 680"/>
                  <a:gd name="T11" fmla="*/ 7 h 189"/>
                  <a:gd name="T12" fmla="*/ 24 w 680"/>
                  <a:gd name="T13" fmla="*/ 7 h 189"/>
                  <a:gd name="T14" fmla="*/ 31 w 680"/>
                  <a:gd name="T15" fmla="*/ 7 h 189"/>
                  <a:gd name="T16" fmla="*/ 39 w 680"/>
                  <a:gd name="T17" fmla="*/ 7 h 189"/>
                  <a:gd name="T18" fmla="*/ 47 w 680"/>
                  <a:gd name="T19" fmla="*/ 7 h 189"/>
                  <a:gd name="T20" fmla="*/ 55 w 680"/>
                  <a:gd name="T21" fmla="*/ 15 h 189"/>
                  <a:gd name="T22" fmla="*/ 55 w 680"/>
                  <a:gd name="T23" fmla="*/ 7 h 189"/>
                  <a:gd name="T24" fmla="*/ 55 w 680"/>
                  <a:gd name="T25" fmla="*/ 15 h 189"/>
                  <a:gd name="T26" fmla="*/ 63 w 680"/>
                  <a:gd name="T27" fmla="*/ 15 h 189"/>
                  <a:gd name="T28" fmla="*/ 71 w 680"/>
                  <a:gd name="T29" fmla="*/ 15 h 189"/>
                  <a:gd name="T30" fmla="*/ 79 w 680"/>
                  <a:gd name="T31" fmla="*/ 23 h 189"/>
                  <a:gd name="T32" fmla="*/ 87 w 680"/>
                  <a:gd name="T33" fmla="*/ 23 h 189"/>
                  <a:gd name="T34" fmla="*/ 94 w 680"/>
                  <a:gd name="T35" fmla="*/ 31 h 189"/>
                  <a:gd name="T36" fmla="*/ 102 w 680"/>
                  <a:gd name="T37" fmla="*/ 31 h 189"/>
                  <a:gd name="T38" fmla="*/ 110 w 680"/>
                  <a:gd name="T39" fmla="*/ 39 h 189"/>
                  <a:gd name="T40" fmla="*/ 118 w 680"/>
                  <a:gd name="T41" fmla="*/ 39 h 189"/>
                  <a:gd name="T42" fmla="*/ 126 w 680"/>
                  <a:gd name="T43" fmla="*/ 39 h 189"/>
                  <a:gd name="T44" fmla="*/ 135 w 680"/>
                  <a:gd name="T45" fmla="*/ 46 h 189"/>
                  <a:gd name="T46" fmla="*/ 135 w 680"/>
                  <a:gd name="T47" fmla="*/ 39 h 189"/>
                  <a:gd name="T48" fmla="*/ 135 w 680"/>
                  <a:gd name="T49" fmla="*/ 46 h 189"/>
                  <a:gd name="T50" fmla="*/ 142 w 680"/>
                  <a:gd name="T51" fmla="*/ 46 h 189"/>
                  <a:gd name="T52" fmla="*/ 149 w 680"/>
                  <a:gd name="T53" fmla="*/ 46 h 189"/>
                  <a:gd name="T54" fmla="*/ 158 w 680"/>
                  <a:gd name="T55" fmla="*/ 55 h 189"/>
                  <a:gd name="T56" fmla="*/ 158 w 680"/>
                  <a:gd name="T57" fmla="*/ 46 h 189"/>
                  <a:gd name="T58" fmla="*/ 158 w 680"/>
                  <a:gd name="T59" fmla="*/ 55 h 189"/>
                  <a:gd name="T60" fmla="*/ 166 w 680"/>
                  <a:gd name="T61" fmla="*/ 55 h 189"/>
                  <a:gd name="T62" fmla="*/ 173 w 680"/>
                  <a:gd name="T63" fmla="*/ 63 h 189"/>
                  <a:gd name="T64" fmla="*/ 189 w 680"/>
                  <a:gd name="T65" fmla="*/ 63 h 189"/>
                  <a:gd name="T66" fmla="*/ 181 w 680"/>
                  <a:gd name="T67" fmla="*/ 63 h 189"/>
                  <a:gd name="T68" fmla="*/ 189 w 680"/>
                  <a:gd name="T69" fmla="*/ 63 h 189"/>
                  <a:gd name="T70" fmla="*/ 197 w 680"/>
                  <a:gd name="T71" fmla="*/ 63 h 189"/>
                  <a:gd name="T72" fmla="*/ 204 w 680"/>
                  <a:gd name="T73" fmla="*/ 63 h 189"/>
                  <a:gd name="T74" fmla="*/ 212 w 680"/>
                  <a:gd name="T75" fmla="*/ 70 h 189"/>
                  <a:gd name="T76" fmla="*/ 220 w 680"/>
                  <a:gd name="T77" fmla="*/ 70 h 189"/>
                  <a:gd name="T78" fmla="*/ 229 w 680"/>
                  <a:gd name="T79" fmla="*/ 70 h 189"/>
                  <a:gd name="T80" fmla="*/ 245 w 680"/>
                  <a:gd name="T81" fmla="*/ 70 h 189"/>
                  <a:gd name="T82" fmla="*/ 236 w 680"/>
                  <a:gd name="T83" fmla="*/ 70 h 189"/>
                  <a:gd name="T84" fmla="*/ 245 w 680"/>
                  <a:gd name="T85" fmla="*/ 78 h 189"/>
                  <a:gd name="T86" fmla="*/ 260 w 680"/>
                  <a:gd name="T87" fmla="*/ 78 h 189"/>
                  <a:gd name="T88" fmla="*/ 252 w 680"/>
                  <a:gd name="T89" fmla="*/ 78 h 189"/>
                  <a:gd name="T90" fmla="*/ 260 w 680"/>
                  <a:gd name="T91" fmla="*/ 78 h 189"/>
                  <a:gd name="T92" fmla="*/ 268 w 680"/>
                  <a:gd name="T93" fmla="*/ 78 h 189"/>
                  <a:gd name="T94" fmla="*/ 276 w 680"/>
                  <a:gd name="T95" fmla="*/ 78 h 189"/>
                  <a:gd name="T96" fmla="*/ 284 w 680"/>
                  <a:gd name="T97" fmla="*/ 78 h 189"/>
                  <a:gd name="T98" fmla="*/ 291 w 680"/>
                  <a:gd name="T99" fmla="*/ 86 h 189"/>
                  <a:gd name="T100" fmla="*/ 300 w 680"/>
                  <a:gd name="T101" fmla="*/ 86 h 189"/>
                  <a:gd name="T102" fmla="*/ 307 w 680"/>
                  <a:gd name="T103" fmla="*/ 86 h 189"/>
                  <a:gd name="T104" fmla="*/ 315 w 680"/>
                  <a:gd name="T105" fmla="*/ 86 h 189"/>
                  <a:gd name="T106" fmla="*/ 323 w 680"/>
                  <a:gd name="T107" fmla="*/ 94 h 189"/>
                  <a:gd name="T108" fmla="*/ 331 w 680"/>
                  <a:gd name="T109" fmla="*/ 94 h 189"/>
                  <a:gd name="T110" fmla="*/ 339 w 680"/>
                  <a:gd name="T111" fmla="*/ 94 h 1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189">
                    <a:moveTo>
                      <a:pt x="0" y="0"/>
                    </a:moveTo>
                    <a:lnTo>
                      <a:pt x="16" y="0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31" y="15"/>
                    </a:lnTo>
                    <a:lnTo>
                      <a:pt x="63" y="15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30"/>
                    </a:lnTo>
                    <a:lnTo>
                      <a:pt x="111" y="15"/>
                    </a:lnTo>
                    <a:lnTo>
                      <a:pt x="111" y="30"/>
                    </a:lnTo>
                    <a:lnTo>
                      <a:pt x="127" y="30"/>
                    </a:lnTo>
                    <a:lnTo>
                      <a:pt x="142" y="30"/>
                    </a:lnTo>
                    <a:lnTo>
                      <a:pt x="159" y="46"/>
                    </a:lnTo>
                    <a:lnTo>
                      <a:pt x="174" y="46"/>
                    </a:lnTo>
                    <a:lnTo>
                      <a:pt x="189" y="62"/>
                    </a:lnTo>
                    <a:lnTo>
                      <a:pt x="205" y="62"/>
                    </a:lnTo>
                    <a:lnTo>
                      <a:pt x="221" y="79"/>
                    </a:lnTo>
                    <a:lnTo>
                      <a:pt x="237" y="79"/>
                    </a:lnTo>
                    <a:lnTo>
                      <a:pt x="252" y="79"/>
                    </a:lnTo>
                    <a:lnTo>
                      <a:pt x="270" y="93"/>
                    </a:lnTo>
                    <a:lnTo>
                      <a:pt x="270" y="79"/>
                    </a:lnTo>
                    <a:lnTo>
                      <a:pt x="270" y="93"/>
                    </a:lnTo>
                    <a:lnTo>
                      <a:pt x="285" y="93"/>
                    </a:lnTo>
                    <a:lnTo>
                      <a:pt x="299" y="93"/>
                    </a:lnTo>
                    <a:lnTo>
                      <a:pt x="316" y="111"/>
                    </a:lnTo>
                    <a:lnTo>
                      <a:pt x="316" y="93"/>
                    </a:lnTo>
                    <a:lnTo>
                      <a:pt x="316" y="111"/>
                    </a:lnTo>
                    <a:lnTo>
                      <a:pt x="332" y="111"/>
                    </a:lnTo>
                    <a:lnTo>
                      <a:pt x="348" y="126"/>
                    </a:lnTo>
                    <a:lnTo>
                      <a:pt x="380" y="126"/>
                    </a:lnTo>
                    <a:lnTo>
                      <a:pt x="363" y="126"/>
                    </a:lnTo>
                    <a:lnTo>
                      <a:pt x="380" y="126"/>
                    </a:lnTo>
                    <a:lnTo>
                      <a:pt x="395" y="126"/>
                    </a:lnTo>
                    <a:lnTo>
                      <a:pt x="410" y="126"/>
                    </a:lnTo>
                    <a:lnTo>
                      <a:pt x="426" y="140"/>
                    </a:lnTo>
                    <a:lnTo>
                      <a:pt x="442" y="140"/>
                    </a:lnTo>
                    <a:lnTo>
                      <a:pt x="459" y="140"/>
                    </a:lnTo>
                    <a:lnTo>
                      <a:pt x="491" y="140"/>
                    </a:lnTo>
                    <a:lnTo>
                      <a:pt x="473" y="140"/>
                    </a:lnTo>
                    <a:lnTo>
                      <a:pt x="491" y="157"/>
                    </a:lnTo>
                    <a:lnTo>
                      <a:pt x="521" y="157"/>
                    </a:lnTo>
                    <a:lnTo>
                      <a:pt x="506" y="157"/>
                    </a:lnTo>
                    <a:lnTo>
                      <a:pt x="521" y="157"/>
                    </a:lnTo>
                    <a:lnTo>
                      <a:pt x="537" y="157"/>
                    </a:lnTo>
                    <a:lnTo>
                      <a:pt x="553" y="157"/>
                    </a:lnTo>
                    <a:lnTo>
                      <a:pt x="569" y="157"/>
                    </a:lnTo>
                    <a:lnTo>
                      <a:pt x="584" y="173"/>
                    </a:lnTo>
                    <a:lnTo>
                      <a:pt x="602" y="173"/>
                    </a:lnTo>
                    <a:lnTo>
                      <a:pt x="616" y="173"/>
                    </a:lnTo>
                    <a:lnTo>
                      <a:pt x="631" y="173"/>
                    </a:lnTo>
                    <a:lnTo>
                      <a:pt x="647" y="189"/>
                    </a:lnTo>
                    <a:lnTo>
                      <a:pt x="664" y="189"/>
                    </a:lnTo>
                    <a:lnTo>
                      <a:pt x="680" y="189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2" name="Freeform 265">
                <a:extLst>
                  <a:ext uri="{FF2B5EF4-FFF2-40B4-BE49-F238E27FC236}">
                    <a16:creationId xmlns:a16="http://schemas.microsoft.com/office/drawing/2014/main" id="{B679DC2E-F703-4C4A-A783-F60A9F0229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418"/>
                <a:ext cx="348" cy="103"/>
              </a:xfrm>
              <a:custGeom>
                <a:avLst/>
                <a:gdLst>
                  <a:gd name="T0" fmla="*/ 0 w 696"/>
                  <a:gd name="T1" fmla="*/ 0 h 207"/>
                  <a:gd name="T2" fmla="*/ 9 w 696"/>
                  <a:gd name="T3" fmla="*/ 0 h 207"/>
                  <a:gd name="T4" fmla="*/ 17 w 696"/>
                  <a:gd name="T5" fmla="*/ 0 h 207"/>
                  <a:gd name="T6" fmla="*/ 25 w 696"/>
                  <a:gd name="T7" fmla="*/ 0 h 207"/>
                  <a:gd name="T8" fmla="*/ 32 w 696"/>
                  <a:gd name="T9" fmla="*/ 9 h 207"/>
                  <a:gd name="T10" fmla="*/ 32 w 696"/>
                  <a:gd name="T11" fmla="*/ 0 h 207"/>
                  <a:gd name="T12" fmla="*/ 41 w 696"/>
                  <a:gd name="T13" fmla="*/ 9 h 207"/>
                  <a:gd name="T14" fmla="*/ 41 w 696"/>
                  <a:gd name="T15" fmla="*/ 0 h 207"/>
                  <a:gd name="T16" fmla="*/ 41 w 696"/>
                  <a:gd name="T17" fmla="*/ 9 h 207"/>
                  <a:gd name="T18" fmla="*/ 48 w 696"/>
                  <a:gd name="T19" fmla="*/ 16 h 207"/>
                  <a:gd name="T20" fmla="*/ 56 w 696"/>
                  <a:gd name="T21" fmla="*/ 24 h 207"/>
                  <a:gd name="T22" fmla="*/ 64 w 696"/>
                  <a:gd name="T23" fmla="*/ 32 h 207"/>
                  <a:gd name="T24" fmla="*/ 72 w 696"/>
                  <a:gd name="T25" fmla="*/ 32 h 207"/>
                  <a:gd name="T26" fmla="*/ 80 w 696"/>
                  <a:gd name="T27" fmla="*/ 40 h 207"/>
                  <a:gd name="T28" fmla="*/ 87 w 696"/>
                  <a:gd name="T29" fmla="*/ 48 h 207"/>
                  <a:gd name="T30" fmla="*/ 96 w 696"/>
                  <a:gd name="T31" fmla="*/ 48 h 207"/>
                  <a:gd name="T32" fmla="*/ 104 w 696"/>
                  <a:gd name="T33" fmla="*/ 48 h 207"/>
                  <a:gd name="T34" fmla="*/ 111 w 696"/>
                  <a:gd name="T35" fmla="*/ 55 h 207"/>
                  <a:gd name="T36" fmla="*/ 119 w 696"/>
                  <a:gd name="T37" fmla="*/ 55 h 207"/>
                  <a:gd name="T38" fmla="*/ 127 w 696"/>
                  <a:gd name="T39" fmla="*/ 64 h 207"/>
                  <a:gd name="T40" fmla="*/ 135 w 696"/>
                  <a:gd name="T41" fmla="*/ 64 h 207"/>
                  <a:gd name="T42" fmla="*/ 143 w 696"/>
                  <a:gd name="T43" fmla="*/ 64 h 207"/>
                  <a:gd name="T44" fmla="*/ 152 w 696"/>
                  <a:gd name="T45" fmla="*/ 64 h 207"/>
                  <a:gd name="T46" fmla="*/ 159 w 696"/>
                  <a:gd name="T47" fmla="*/ 64 h 207"/>
                  <a:gd name="T48" fmla="*/ 166 w 696"/>
                  <a:gd name="T49" fmla="*/ 71 h 207"/>
                  <a:gd name="T50" fmla="*/ 166 w 696"/>
                  <a:gd name="T51" fmla="*/ 64 h 207"/>
                  <a:gd name="T52" fmla="*/ 166 w 696"/>
                  <a:gd name="T53" fmla="*/ 71 h 207"/>
                  <a:gd name="T54" fmla="*/ 174 w 696"/>
                  <a:gd name="T55" fmla="*/ 71 h 207"/>
                  <a:gd name="T56" fmla="*/ 183 w 696"/>
                  <a:gd name="T57" fmla="*/ 71 h 207"/>
                  <a:gd name="T58" fmla="*/ 191 w 696"/>
                  <a:gd name="T59" fmla="*/ 71 h 207"/>
                  <a:gd name="T60" fmla="*/ 207 w 696"/>
                  <a:gd name="T61" fmla="*/ 71 h 207"/>
                  <a:gd name="T62" fmla="*/ 198 w 696"/>
                  <a:gd name="T63" fmla="*/ 71 h 207"/>
                  <a:gd name="T64" fmla="*/ 207 w 696"/>
                  <a:gd name="T65" fmla="*/ 79 h 207"/>
                  <a:gd name="T66" fmla="*/ 214 w 696"/>
                  <a:gd name="T67" fmla="*/ 79 h 207"/>
                  <a:gd name="T68" fmla="*/ 222 w 696"/>
                  <a:gd name="T69" fmla="*/ 79 h 207"/>
                  <a:gd name="T70" fmla="*/ 230 w 696"/>
                  <a:gd name="T71" fmla="*/ 79 h 207"/>
                  <a:gd name="T72" fmla="*/ 238 w 696"/>
                  <a:gd name="T73" fmla="*/ 79 h 207"/>
                  <a:gd name="T74" fmla="*/ 246 w 696"/>
                  <a:gd name="T75" fmla="*/ 79 h 207"/>
                  <a:gd name="T76" fmla="*/ 253 w 696"/>
                  <a:gd name="T77" fmla="*/ 87 h 207"/>
                  <a:gd name="T78" fmla="*/ 262 w 696"/>
                  <a:gd name="T79" fmla="*/ 87 h 207"/>
                  <a:gd name="T80" fmla="*/ 269 w 696"/>
                  <a:gd name="T81" fmla="*/ 87 h 207"/>
                  <a:gd name="T82" fmla="*/ 277 w 696"/>
                  <a:gd name="T83" fmla="*/ 95 h 207"/>
                  <a:gd name="T84" fmla="*/ 277 w 696"/>
                  <a:gd name="T85" fmla="*/ 87 h 207"/>
                  <a:gd name="T86" fmla="*/ 285 w 696"/>
                  <a:gd name="T87" fmla="*/ 95 h 207"/>
                  <a:gd name="T88" fmla="*/ 285 w 696"/>
                  <a:gd name="T89" fmla="*/ 87 h 207"/>
                  <a:gd name="T90" fmla="*/ 285 w 696"/>
                  <a:gd name="T91" fmla="*/ 95 h 207"/>
                  <a:gd name="T92" fmla="*/ 293 w 696"/>
                  <a:gd name="T93" fmla="*/ 95 h 207"/>
                  <a:gd name="T94" fmla="*/ 301 w 696"/>
                  <a:gd name="T95" fmla="*/ 95 h 207"/>
                  <a:gd name="T96" fmla="*/ 309 w 696"/>
                  <a:gd name="T97" fmla="*/ 95 h 207"/>
                  <a:gd name="T98" fmla="*/ 317 w 696"/>
                  <a:gd name="T99" fmla="*/ 95 h 207"/>
                  <a:gd name="T100" fmla="*/ 325 w 696"/>
                  <a:gd name="T101" fmla="*/ 103 h 207"/>
                  <a:gd name="T102" fmla="*/ 332 w 696"/>
                  <a:gd name="T103" fmla="*/ 103 h 207"/>
                  <a:gd name="T104" fmla="*/ 340 w 696"/>
                  <a:gd name="T105" fmla="*/ 103 h 207"/>
                  <a:gd name="T106" fmla="*/ 348 w 696"/>
                  <a:gd name="T107" fmla="*/ 103 h 20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207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18"/>
                    </a:lnTo>
                    <a:lnTo>
                      <a:pt x="64" y="0"/>
                    </a:lnTo>
                    <a:lnTo>
                      <a:pt x="81" y="18"/>
                    </a:lnTo>
                    <a:lnTo>
                      <a:pt x="81" y="0"/>
                    </a:lnTo>
                    <a:lnTo>
                      <a:pt x="81" y="18"/>
                    </a:lnTo>
                    <a:lnTo>
                      <a:pt x="96" y="33"/>
                    </a:lnTo>
                    <a:lnTo>
                      <a:pt x="111" y="48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60" y="80"/>
                    </a:lnTo>
                    <a:lnTo>
                      <a:pt x="174" y="96"/>
                    </a:lnTo>
                    <a:lnTo>
                      <a:pt x="192" y="96"/>
                    </a:lnTo>
                    <a:lnTo>
                      <a:pt x="207" y="96"/>
                    </a:lnTo>
                    <a:lnTo>
                      <a:pt x="221" y="111"/>
                    </a:lnTo>
                    <a:lnTo>
                      <a:pt x="238" y="111"/>
                    </a:lnTo>
                    <a:lnTo>
                      <a:pt x="254" y="129"/>
                    </a:lnTo>
                    <a:lnTo>
                      <a:pt x="270" y="129"/>
                    </a:lnTo>
                    <a:lnTo>
                      <a:pt x="285" y="129"/>
                    </a:lnTo>
                    <a:lnTo>
                      <a:pt x="303" y="129"/>
                    </a:lnTo>
                    <a:lnTo>
                      <a:pt x="317" y="129"/>
                    </a:lnTo>
                    <a:lnTo>
                      <a:pt x="332" y="143"/>
                    </a:lnTo>
                    <a:lnTo>
                      <a:pt x="332" y="129"/>
                    </a:lnTo>
                    <a:lnTo>
                      <a:pt x="332" y="143"/>
                    </a:lnTo>
                    <a:lnTo>
                      <a:pt x="348" y="143"/>
                    </a:lnTo>
                    <a:lnTo>
                      <a:pt x="365" y="143"/>
                    </a:lnTo>
                    <a:lnTo>
                      <a:pt x="381" y="143"/>
                    </a:lnTo>
                    <a:lnTo>
                      <a:pt x="413" y="143"/>
                    </a:lnTo>
                    <a:lnTo>
                      <a:pt x="395" y="143"/>
                    </a:lnTo>
                    <a:lnTo>
                      <a:pt x="413" y="158"/>
                    </a:lnTo>
                    <a:lnTo>
                      <a:pt x="428" y="158"/>
                    </a:lnTo>
                    <a:lnTo>
                      <a:pt x="443" y="158"/>
                    </a:lnTo>
                    <a:lnTo>
                      <a:pt x="459" y="158"/>
                    </a:lnTo>
                    <a:lnTo>
                      <a:pt x="475" y="158"/>
                    </a:lnTo>
                    <a:lnTo>
                      <a:pt x="491" y="158"/>
                    </a:lnTo>
                    <a:lnTo>
                      <a:pt x="506" y="174"/>
                    </a:lnTo>
                    <a:lnTo>
                      <a:pt x="524" y="174"/>
                    </a:lnTo>
                    <a:lnTo>
                      <a:pt x="538" y="174"/>
                    </a:lnTo>
                    <a:lnTo>
                      <a:pt x="553" y="191"/>
                    </a:lnTo>
                    <a:lnTo>
                      <a:pt x="553" y="174"/>
                    </a:lnTo>
                    <a:lnTo>
                      <a:pt x="569" y="191"/>
                    </a:lnTo>
                    <a:lnTo>
                      <a:pt x="569" y="174"/>
                    </a:lnTo>
                    <a:lnTo>
                      <a:pt x="569" y="191"/>
                    </a:lnTo>
                    <a:lnTo>
                      <a:pt x="586" y="191"/>
                    </a:lnTo>
                    <a:lnTo>
                      <a:pt x="602" y="191"/>
                    </a:lnTo>
                    <a:lnTo>
                      <a:pt x="617" y="191"/>
                    </a:lnTo>
                    <a:lnTo>
                      <a:pt x="634" y="191"/>
                    </a:lnTo>
                    <a:lnTo>
                      <a:pt x="649" y="207"/>
                    </a:lnTo>
                    <a:lnTo>
                      <a:pt x="664" y="207"/>
                    </a:lnTo>
                    <a:lnTo>
                      <a:pt x="680" y="207"/>
                    </a:lnTo>
                    <a:lnTo>
                      <a:pt x="696" y="207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3" name="Freeform 266">
                <a:extLst>
                  <a:ext uri="{FF2B5EF4-FFF2-40B4-BE49-F238E27FC236}">
                    <a16:creationId xmlns:a16="http://schemas.microsoft.com/office/drawing/2014/main" id="{12E57C26-4FD5-4DA8-BC04-B9CADA36DE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355"/>
                <a:ext cx="339" cy="94"/>
              </a:xfrm>
              <a:custGeom>
                <a:avLst/>
                <a:gdLst>
                  <a:gd name="T0" fmla="*/ 0 w 678"/>
                  <a:gd name="T1" fmla="*/ 0 h 189"/>
                  <a:gd name="T2" fmla="*/ 8 w 678"/>
                  <a:gd name="T3" fmla="*/ 7 h 189"/>
                  <a:gd name="T4" fmla="*/ 8 w 678"/>
                  <a:gd name="T5" fmla="*/ 0 h 189"/>
                  <a:gd name="T6" fmla="*/ 8 w 678"/>
                  <a:gd name="T7" fmla="*/ 7 h 189"/>
                  <a:gd name="T8" fmla="*/ 16 w 678"/>
                  <a:gd name="T9" fmla="*/ 7 h 189"/>
                  <a:gd name="T10" fmla="*/ 24 w 678"/>
                  <a:gd name="T11" fmla="*/ 7 h 189"/>
                  <a:gd name="T12" fmla="*/ 32 w 678"/>
                  <a:gd name="T13" fmla="*/ 0 h 189"/>
                  <a:gd name="T14" fmla="*/ 39 w 678"/>
                  <a:gd name="T15" fmla="*/ 7 h 189"/>
                  <a:gd name="T16" fmla="*/ 56 w 678"/>
                  <a:gd name="T17" fmla="*/ 23 h 189"/>
                  <a:gd name="T18" fmla="*/ 56 w 678"/>
                  <a:gd name="T19" fmla="*/ 31 h 189"/>
                  <a:gd name="T20" fmla="*/ 63 w 678"/>
                  <a:gd name="T21" fmla="*/ 39 h 189"/>
                  <a:gd name="T22" fmla="*/ 71 w 678"/>
                  <a:gd name="T23" fmla="*/ 47 h 189"/>
                  <a:gd name="T24" fmla="*/ 79 w 678"/>
                  <a:gd name="T25" fmla="*/ 55 h 189"/>
                  <a:gd name="T26" fmla="*/ 87 w 678"/>
                  <a:gd name="T27" fmla="*/ 55 h 189"/>
                  <a:gd name="T28" fmla="*/ 95 w 678"/>
                  <a:gd name="T29" fmla="*/ 55 h 189"/>
                  <a:gd name="T30" fmla="*/ 103 w 678"/>
                  <a:gd name="T31" fmla="*/ 55 h 189"/>
                  <a:gd name="T32" fmla="*/ 111 w 678"/>
                  <a:gd name="T33" fmla="*/ 62 h 189"/>
                  <a:gd name="T34" fmla="*/ 118 w 678"/>
                  <a:gd name="T35" fmla="*/ 62 h 189"/>
                  <a:gd name="T36" fmla="*/ 126 w 678"/>
                  <a:gd name="T37" fmla="*/ 62 h 189"/>
                  <a:gd name="T38" fmla="*/ 134 w 678"/>
                  <a:gd name="T39" fmla="*/ 62 h 189"/>
                  <a:gd name="T40" fmla="*/ 143 w 678"/>
                  <a:gd name="T41" fmla="*/ 71 h 189"/>
                  <a:gd name="T42" fmla="*/ 143 w 678"/>
                  <a:gd name="T43" fmla="*/ 62 h 189"/>
                  <a:gd name="T44" fmla="*/ 143 w 678"/>
                  <a:gd name="T45" fmla="*/ 71 h 189"/>
                  <a:gd name="T46" fmla="*/ 158 w 678"/>
                  <a:gd name="T47" fmla="*/ 71 h 189"/>
                  <a:gd name="T48" fmla="*/ 150 w 678"/>
                  <a:gd name="T49" fmla="*/ 71 h 189"/>
                  <a:gd name="T50" fmla="*/ 158 w 678"/>
                  <a:gd name="T51" fmla="*/ 71 h 189"/>
                  <a:gd name="T52" fmla="*/ 166 w 678"/>
                  <a:gd name="T53" fmla="*/ 71 h 189"/>
                  <a:gd name="T54" fmla="*/ 174 w 678"/>
                  <a:gd name="T55" fmla="*/ 71 h 189"/>
                  <a:gd name="T56" fmla="*/ 182 w 678"/>
                  <a:gd name="T57" fmla="*/ 71 h 189"/>
                  <a:gd name="T58" fmla="*/ 190 w 678"/>
                  <a:gd name="T59" fmla="*/ 71 h 189"/>
                  <a:gd name="T60" fmla="*/ 198 w 678"/>
                  <a:gd name="T61" fmla="*/ 79 h 189"/>
                  <a:gd name="T62" fmla="*/ 198 w 678"/>
                  <a:gd name="T63" fmla="*/ 71 h 189"/>
                  <a:gd name="T64" fmla="*/ 198 w 678"/>
                  <a:gd name="T65" fmla="*/ 79 h 189"/>
                  <a:gd name="T66" fmla="*/ 205 w 678"/>
                  <a:gd name="T67" fmla="*/ 79 h 189"/>
                  <a:gd name="T68" fmla="*/ 213 w 678"/>
                  <a:gd name="T69" fmla="*/ 79 h 189"/>
                  <a:gd name="T70" fmla="*/ 221 w 678"/>
                  <a:gd name="T71" fmla="*/ 79 h 189"/>
                  <a:gd name="T72" fmla="*/ 229 w 678"/>
                  <a:gd name="T73" fmla="*/ 79 h 189"/>
                  <a:gd name="T74" fmla="*/ 237 w 678"/>
                  <a:gd name="T75" fmla="*/ 86 h 189"/>
                  <a:gd name="T76" fmla="*/ 245 w 678"/>
                  <a:gd name="T77" fmla="*/ 86 h 189"/>
                  <a:gd name="T78" fmla="*/ 253 w 678"/>
                  <a:gd name="T79" fmla="*/ 86 h 189"/>
                  <a:gd name="T80" fmla="*/ 261 w 678"/>
                  <a:gd name="T81" fmla="*/ 86 h 189"/>
                  <a:gd name="T82" fmla="*/ 269 w 678"/>
                  <a:gd name="T83" fmla="*/ 86 h 189"/>
                  <a:gd name="T84" fmla="*/ 277 w 678"/>
                  <a:gd name="T85" fmla="*/ 86 h 189"/>
                  <a:gd name="T86" fmla="*/ 292 w 678"/>
                  <a:gd name="T87" fmla="*/ 86 h 189"/>
                  <a:gd name="T88" fmla="*/ 300 w 678"/>
                  <a:gd name="T89" fmla="*/ 94 h 189"/>
                  <a:gd name="T90" fmla="*/ 300 w 678"/>
                  <a:gd name="T91" fmla="*/ 86 h 189"/>
                  <a:gd name="T92" fmla="*/ 300 w 678"/>
                  <a:gd name="T93" fmla="*/ 94 h 189"/>
                  <a:gd name="T94" fmla="*/ 308 w 678"/>
                  <a:gd name="T95" fmla="*/ 94 h 189"/>
                  <a:gd name="T96" fmla="*/ 316 w 678"/>
                  <a:gd name="T97" fmla="*/ 94 h 189"/>
                  <a:gd name="T98" fmla="*/ 324 w 678"/>
                  <a:gd name="T99" fmla="*/ 94 h 189"/>
                  <a:gd name="T100" fmla="*/ 332 w 678"/>
                  <a:gd name="T101" fmla="*/ 94 h 189"/>
                  <a:gd name="T102" fmla="*/ 339 w 678"/>
                  <a:gd name="T103" fmla="*/ 94 h 18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189">
                    <a:moveTo>
                      <a:pt x="0" y="0"/>
                    </a:moveTo>
                    <a:lnTo>
                      <a:pt x="15" y="15"/>
                    </a:lnTo>
                    <a:lnTo>
                      <a:pt x="15" y="0"/>
                    </a:lnTo>
                    <a:lnTo>
                      <a:pt x="15" y="15"/>
                    </a:lnTo>
                    <a:lnTo>
                      <a:pt x="31" y="15"/>
                    </a:lnTo>
                    <a:lnTo>
                      <a:pt x="47" y="15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111" y="47"/>
                    </a:lnTo>
                    <a:lnTo>
                      <a:pt x="111" y="62"/>
                    </a:lnTo>
                    <a:lnTo>
                      <a:pt x="125" y="78"/>
                    </a:lnTo>
                    <a:lnTo>
                      <a:pt x="142" y="94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25"/>
                    </a:lnTo>
                    <a:lnTo>
                      <a:pt x="236" y="125"/>
                    </a:lnTo>
                    <a:lnTo>
                      <a:pt x="252" y="125"/>
                    </a:lnTo>
                    <a:lnTo>
                      <a:pt x="268" y="125"/>
                    </a:lnTo>
                    <a:lnTo>
                      <a:pt x="285" y="142"/>
                    </a:lnTo>
                    <a:lnTo>
                      <a:pt x="285" y="125"/>
                    </a:lnTo>
                    <a:lnTo>
                      <a:pt x="285" y="142"/>
                    </a:lnTo>
                    <a:lnTo>
                      <a:pt x="316" y="142"/>
                    </a:lnTo>
                    <a:lnTo>
                      <a:pt x="299" y="142"/>
                    </a:lnTo>
                    <a:lnTo>
                      <a:pt x="316" y="142"/>
                    </a:lnTo>
                    <a:lnTo>
                      <a:pt x="332" y="142"/>
                    </a:lnTo>
                    <a:lnTo>
                      <a:pt x="347" y="142"/>
                    </a:lnTo>
                    <a:lnTo>
                      <a:pt x="363" y="142"/>
                    </a:lnTo>
                    <a:lnTo>
                      <a:pt x="379" y="142"/>
                    </a:lnTo>
                    <a:lnTo>
                      <a:pt x="395" y="158"/>
                    </a:lnTo>
                    <a:lnTo>
                      <a:pt x="395" y="142"/>
                    </a:lnTo>
                    <a:lnTo>
                      <a:pt x="395" y="158"/>
                    </a:lnTo>
                    <a:lnTo>
                      <a:pt x="410" y="158"/>
                    </a:lnTo>
                    <a:lnTo>
                      <a:pt x="426" y="158"/>
                    </a:lnTo>
                    <a:lnTo>
                      <a:pt x="442" y="158"/>
                    </a:lnTo>
                    <a:lnTo>
                      <a:pt x="457" y="158"/>
                    </a:lnTo>
                    <a:lnTo>
                      <a:pt x="473" y="173"/>
                    </a:lnTo>
                    <a:lnTo>
                      <a:pt x="490" y="173"/>
                    </a:lnTo>
                    <a:lnTo>
                      <a:pt x="506" y="173"/>
                    </a:lnTo>
                    <a:lnTo>
                      <a:pt x="521" y="173"/>
                    </a:lnTo>
                    <a:lnTo>
                      <a:pt x="537" y="173"/>
                    </a:lnTo>
                    <a:lnTo>
                      <a:pt x="553" y="173"/>
                    </a:lnTo>
                    <a:lnTo>
                      <a:pt x="584" y="173"/>
                    </a:lnTo>
                    <a:lnTo>
                      <a:pt x="600" y="189"/>
                    </a:lnTo>
                    <a:lnTo>
                      <a:pt x="600" y="173"/>
                    </a:lnTo>
                    <a:lnTo>
                      <a:pt x="600" y="189"/>
                    </a:lnTo>
                    <a:lnTo>
                      <a:pt x="616" y="189"/>
                    </a:lnTo>
                    <a:lnTo>
                      <a:pt x="631" y="189"/>
                    </a:lnTo>
                    <a:lnTo>
                      <a:pt x="647" y="189"/>
                    </a:lnTo>
                    <a:lnTo>
                      <a:pt x="664" y="189"/>
                    </a:lnTo>
                    <a:lnTo>
                      <a:pt x="678" y="189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4" name="Freeform 267">
                <a:extLst>
                  <a:ext uri="{FF2B5EF4-FFF2-40B4-BE49-F238E27FC236}">
                    <a16:creationId xmlns:a16="http://schemas.microsoft.com/office/drawing/2014/main" id="{FCC6AB8B-0AF7-4136-9A56-676BE597F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753"/>
                <a:ext cx="339" cy="110"/>
              </a:xfrm>
              <a:custGeom>
                <a:avLst/>
                <a:gdLst>
                  <a:gd name="T0" fmla="*/ 0 w 680"/>
                  <a:gd name="T1" fmla="*/ 110 h 221"/>
                  <a:gd name="T2" fmla="*/ 0 w 680"/>
                  <a:gd name="T3" fmla="*/ 102 h 221"/>
                  <a:gd name="T4" fmla="*/ 8 w 680"/>
                  <a:gd name="T5" fmla="*/ 110 h 221"/>
                  <a:gd name="T6" fmla="*/ 8 w 680"/>
                  <a:gd name="T7" fmla="*/ 102 h 221"/>
                  <a:gd name="T8" fmla="*/ 23 w 680"/>
                  <a:gd name="T9" fmla="*/ 102 h 221"/>
                  <a:gd name="T10" fmla="*/ 32 w 680"/>
                  <a:gd name="T11" fmla="*/ 102 h 221"/>
                  <a:gd name="T12" fmla="*/ 40 w 680"/>
                  <a:gd name="T13" fmla="*/ 102 h 221"/>
                  <a:gd name="T14" fmla="*/ 48 w 680"/>
                  <a:gd name="T15" fmla="*/ 95 h 221"/>
                  <a:gd name="T16" fmla="*/ 48 w 680"/>
                  <a:gd name="T17" fmla="*/ 78 h 221"/>
                  <a:gd name="T18" fmla="*/ 55 w 680"/>
                  <a:gd name="T19" fmla="*/ 70 h 221"/>
                  <a:gd name="T20" fmla="*/ 71 w 680"/>
                  <a:gd name="T21" fmla="*/ 55 h 221"/>
                  <a:gd name="T22" fmla="*/ 71 w 680"/>
                  <a:gd name="T23" fmla="*/ 47 h 221"/>
                  <a:gd name="T24" fmla="*/ 79 w 680"/>
                  <a:gd name="T25" fmla="*/ 39 h 221"/>
                  <a:gd name="T26" fmla="*/ 87 w 680"/>
                  <a:gd name="T27" fmla="*/ 39 h 221"/>
                  <a:gd name="T28" fmla="*/ 95 w 680"/>
                  <a:gd name="T29" fmla="*/ 31 h 221"/>
                  <a:gd name="T30" fmla="*/ 95 w 680"/>
                  <a:gd name="T31" fmla="*/ 39 h 221"/>
                  <a:gd name="T32" fmla="*/ 95 w 680"/>
                  <a:gd name="T33" fmla="*/ 31 h 221"/>
                  <a:gd name="T34" fmla="*/ 103 w 680"/>
                  <a:gd name="T35" fmla="*/ 31 h 221"/>
                  <a:gd name="T36" fmla="*/ 110 w 680"/>
                  <a:gd name="T37" fmla="*/ 23 h 221"/>
                  <a:gd name="T38" fmla="*/ 119 w 680"/>
                  <a:gd name="T39" fmla="*/ 23 h 221"/>
                  <a:gd name="T40" fmla="*/ 127 w 680"/>
                  <a:gd name="T41" fmla="*/ 23 h 221"/>
                  <a:gd name="T42" fmla="*/ 134 w 680"/>
                  <a:gd name="T43" fmla="*/ 15 h 221"/>
                  <a:gd name="T44" fmla="*/ 142 w 680"/>
                  <a:gd name="T45" fmla="*/ 15 h 221"/>
                  <a:gd name="T46" fmla="*/ 150 w 680"/>
                  <a:gd name="T47" fmla="*/ 15 h 221"/>
                  <a:gd name="T48" fmla="*/ 158 w 680"/>
                  <a:gd name="T49" fmla="*/ 15 h 221"/>
                  <a:gd name="T50" fmla="*/ 166 w 680"/>
                  <a:gd name="T51" fmla="*/ 15 h 221"/>
                  <a:gd name="T52" fmla="*/ 173 w 680"/>
                  <a:gd name="T53" fmla="*/ 15 h 221"/>
                  <a:gd name="T54" fmla="*/ 189 w 680"/>
                  <a:gd name="T55" fmla="*/ 15 h 221"/>
                  <a:gd name="T56" fmla="*/ 181 w 680"/>
                  <a:gd name="T57" fmla="*/ 15 h 221"/>
                  <a:gd name="T58" fmla="*/ 189 w 680"/>
                  <a:gd name="T59" fmla="*/ 8 h 221"/>
                  <a:gd name="T60" fmla="*/ 197 w 680"/>
                  <a:gd name="T61" fmla="*/ 8 h 221"/>
                  <a:gd name="T62" fmla="*/ 205 w 680"/>
                  <a:gd name="T63" fmla="*/ 8 h 221"/>
                  <a:gd name="T64" fmla="*/ 213 w 680"/>
                  <a:gd name="T65" fmla="*/ 8 h 221"/>
                  <a:gd name="T66" fmla="*/ 221 w 680"/>
                  <a:gd name="T67" fmla="*/ 8 h 221"/>
                  <a:gd name="T68" fmla="*/ 229 w 680"/>
                  <a:gd name="T69" fmla="*/ 8 h 221"/>
                  <a:gd name="T70" fmla="*/ 237 w 680"/>
                  <a:gd name="T71" fmla="*/ 8 h 221"/>
                  <a:gd name="T72" fmla="*/ 244 w 680"/>
                  <a:gd name="T73" fmla="*/ 8 h 221"/>
                  <a:gd name="T74" fmla="*/ 252 w 680"/>
                  <a:gd name="T75" fmla="*/ 8 h 221"/>
                  <a:gd name="T76" fmla="*/ 260 w 680"/>
                  <a:gd name="T77" fmla="*/ 8 h 221"/>
                  <a:gd name="T78" fmla="*/ 268 w 680"/>
                  <a:gd name="T79" fmla="*/ 8 h 221"/>
                  <a:gd name="T80" fmla="*/ 276 w 680"/>
                  <a:gd name="T81" fmla="*/ 8 h 221"/>
                  <a:gd name="T82" fmla="*/ 276 w 680"/>
                  <a:gd name="T83" fmla="*/ 0 h 221"/>
                  <a:gd name="T84" fmla="*/ 284 w 680"/>
                  <a:gd name="T85" fmla="*/ 8 h 221"/>
                  <a:gd name="T86" fmla="*/ 284 w 680"/>
                  <a:gd name="T87" fmla="*/ 0 h 221"/>
                  <a:gd name="T88" fmla="*/ 284 w 680"/>
                  <a:gd name="T89" fmla="*/ 8 h 221"/>
                  <a:gd name="T90" fmla="*/ 292 w 680"/>
                  <a:gd name="T91" fmla="*/ 0 h 221"/>
                  <a:gd name="T92" fmla="*/ 308 w 680"/>
                  <a:gd name="T93" fmla="*/ 0 h 221"/>
                  <a:gd name="T94" fmla="*/ 316 w 680"/>
                  <a:gd name="T95" fmla="*/ 0 h 221"/>
                  <a:gd name="T96" fmla="*/ 324 w 680"/>
                  <a:gd name="T97" fmla="*/ 0 h 221"/>
                  <a:gd name="T98" fmla="*/ 331 w 680"/>
                  <a:gd name="T99" fmla="*/ 0 h 221"/>
                  <a:gd name="T100" fmla="*/ 339 w 680"/>
                  <a:gd name="T101" fmla="*/ 0 h 22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221">
                    <a:moveTo>
                      <a:pt x="0" y="221"/>
                    </a:moveTo>
                    <a:lnTo>
                      <a:pt x="0" y="204"/>
                    </a:lnTo>
                    <a:lnTo>
                      <a:pt x="16" y="221"/>
                    </a:lnTo>
                    <a:lnTo>
                      <a:pt x="16" y="204"/>
                    </a:lnTo>
                    <a:lnTo>
                      <a:pt x="47" y="204"/>
                    </a:lnTo>
                    <a:lnTo>
                      <a:pt x="64" y="204"/>
                    </a:lnTo>
                    <a:lnTo>
                      <a:pt x="80" y="204"/>
                    </a:lnTo>
                    <a:lnTo>
                      <a:pt x="96" y="190"/>
                    </a:lnTo>
                    <a:lnTo>
                      <a:pt x="96" y="157"/>
                    </a:lnTo>
                    <a:lnTo>
                      <a:pt x="111" y="141"/>
                    </a:lnTo>
                    <a:lnTo>
                      <a:pt x="143" y="110"/>
                    </a:lnTo>
                    <a:lnTo>
                      <a:pt x="143" y="94"/>
                    </a:lnTo>
                    <a:lnTo>
                      <a:pt x="158" y="79"/>
                    </a:lnTo>
                    <a:lnTo>
                      <a:pt x="174" y="79"/>
                    </a:lnTo>
                    <a:lnTo>
                      <a:pt x="190" y="63"/>
                    </a:lnTo>
                    <a:lnTo>
                      <a:pt x="190" y="79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69" y="30"/>
                    </a:lnTo>
                    <a:lnTo>
                      <a:pt x="285" y="30"/>
                    </a:lnTo>
                    <a:lnTo>
                      <a:pt x="301" y="30"/>
                    </a:lnTo>
                    <a:lnTo>
                      <a:pt x="317" y="30"/>
                    </a:lnTo>
                    <a:lnTo>
                      <a:pt x="332" y="30"/>
                    </a:lnTo>
                    <a:lnTo>
                      <a:pt x="348" y="30"/>
                    </a:lnTo>
                    <a:lnTo>
                      <a:pt x="379" y="30"/>
                    </a:lnTo>
                    <a:lnTo>
                      <a:pt x="364" y="30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53" y="0"/>
                    </a:lnTo>
                    <a:lnTo>
                      <a:pt x="569" y="16"/>
                    </a:lnTo>
                    <a:lnTo>
                      <a:pt x="569" y="0"/>
                    </a:lnTo>
                    <a:lnTo>
                      <a:pt x="569" y="16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5" name="Freeform 268">
                <a:extLst>
                  <a:ext uri="{FF2B5EF4-FFF2-40B4-BE49-F238E27FC236}">
                    <a16:creationId xmlns:a16="http://schemas.microsoft.com/office/drawing/2014/main" id="{8334E356-7FB2-42AA-831B-E49583E783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58"/>
                <a:ext cx="340" cy="135"/>
              </a:xfrm>
              <a:custGeom>
                <a:avLst/>
                <a:gdLst>
                  <a:gd name="T0" fmla="*/ 0 w 680"/>
                  <a:gd name="T1" fmla="*/ 135 h 270"/>
                  <a:gd name="T2" fmla="*/ 8 w 680"/>
                  <a:gd name="T3" fmla="*/ 135 h 270"/>
                  <a:gd name="T4" fmla="*/ 16 w 680"/>
                  <a:gd name="T5" fmla="*/ 135 h 270"/>
                  <a:gd name="T6" fmla="*/ 24 w 680"/>
                  <a:gd name="T7" fmla="*/ 135 h 270"/>
                  <a:gd name="T8" fmla="*/ 32 w 680"/>
                  <a:gd name="T9" fmla="*/ 135 h 270"/>
                  <a:gd name="T10" fmla="*/ 39 w 680"/>
                  <a:gd name="T11" fmla="*/ 127 h 270"/>
                  <a:gd name="T12" fmla="*/ 47 w 680"/>
                  <a:gd name="T13" fmla="*/ 119 h 270"/>
                  <a:gd name="T14" fmla="*/ 47 w 680"/>
                  <a:gd name="T15" fmla="*/ 104 h 270"/>
                  <a:gd name="T16" fmla="*/ 56 w 680"/>
                  <a:gd name="T17" fmla="*/ 96 h 270"/>
                  <a:gd name="T18" fmla="*/ 56 w 680"/>
                  <a:gd name="T19" fmla="*/ 80 h 270"/>
                  <a:gd name="T20" fmla="*/ 64 w 680"/>
                  <a:gd name="T21" fmla="*/ 72 h 270"/>
                  <a:gd name="T22" fmla="*/ 71 w 680"/>
                  <a:gd name="T23" fmla="*/ 64 h 270"/>
                  <a:gd name="T24" fmla="*/ 79 w 680"/>
                  <a:gd name="T25" fmla="*/ 56 h 270"/>
                  <a:gd name="T26" fmla="*/ 87 w 680"/>
                  <a:gd name="T27" fmla="*/ 56 h 270"/>
                  <a:gd name="T28" fmla="*/ 95 w 680"/>
                  <a:gd name="T29" fmla="*/ 48 h 270"/>
                  <a:gd name="T30" fmla="*/ 103 w 680"/>
                  <a:gd name="T31" fmla="*/ 40 h 270"/>
                  <a:gd name="T32" fmla="*/ 111 w 680"/>
                  <a:gd name="T33" fmla="*/ 40 h 270"/>
                  <a:gd name="T34" fmla="*/ 119 w 680"/>
                  <a:gd name="T35" fmla="*/ 32 h 270"/>
                  <a:gd name="T36" fmla="*/ 126 w 680"/>
                  <a:gd name="T37" fmla="*/ 32 h 270"/>
                  <a:gd name="T38" fmla="*/ 134 w 680"/>
                  <a:gd name="T39" fmla="*/ 32 h 270"/>
                  <a:gd name="T40" fmla="*/ 143 w 680"/>
                  <a:gd name="T41" fmla="*/ 25 h 270"/>
                  <a:gd name="T42" fmla="*/ 150 w 680"/>
                  <a:gd name="T43" fmla="*/ 25 h 270"/>
                  <a:gd name="T44" fmla="*/ 158 w 680"/>
                  <a:gd name="T45" fmla="*/ 25 h 270"/>
                  <a:gd name="T46" fmla="*/ 166 w 680"/>
                  <a:gd name="T47" fmla="*/ 25 h 270"/>
                  <a:gd name="T48" fmla="*/ 174 w 680"/>
                  <a:gd name="T49" fmla="*/ 17 h 270"/>
                  <a:gd name="T50" fmla="*/ 174 w 680"/>
                  <a:gd name="T51" fmla="*/ 25 h 270"/>
                  <a:gd name="T52" fmla="*/ 190 w 680"/>
                  <a:gd name="T53" fmla="*/ 17 h 270"/>
                  <a:gd name="T54" fmla="*/ 198 w 680"/>
                  <a:gd name="T55" fmla="*/ 17 h 270"/>
                  <a:gd name="T56" fmla="*/ 205 w 680"/>
                  <a:gd name="T57" fmla="*/ 17 h 270"/>
                  <a:gd name="T58" fmla="*/ 213 w 680"/>
                  <a:gd name="T59" fmla="*/ 17 h 270"/>
                  <a:gd name="T60" fmla="*/ 221 w 680"/>
                  <a:gd name="T61" fmla="*/ 9 h 270"/>
                  <a:gd name="T62" fmla="*/ 221 w 680"/>
                  <a:gd name="T63" fmla="*/ 17 h 270"/>
                  <a:gd name="T64" fmla="*/ 230 w 680"/>
                  <a:gd name="T65" fmla="*/ 9 h 270"/>
                  <a:gd name="T66" fmla="*/ 230 w 680"/>
                  <a:gd name="T67" fmla="*/ 17 h 270"/>
                  <a:gd name="T68" fmla="*/ 230 w 680"/>
                  <a:gd name="T69" fmla="*/ 9 h 270"/>
                  <a:gd name="T70" fmla="*/ 237 w 680"/>
                  <a:gd name="T71" fmla="*/ 9 h 270"/>
                  <a:gd name="T72" fmla="*/ 245 w 680"/>
                  <a:gd name="T73" fmla="*/ 9 h 270"/>
                  <a:gd name="T74" fmla="*/ 253 w 680"/>
                  <a:gd name="T75" fmla="*/ 9 h 270"/>
                  <a:gd name="T76" fmla="*/ 260 w 680"/>
                  <a:gd name="T77" fmla="*/ 9 h 270"/>
                  <a:gd name="T78" fmla="*/ 269 w 680"/>
                  <a:gd name="T79" fmla="*/ 9 h 270"/>
                  <a:gd name="T80" fmla="*/ 277 w 680"/>
                  <a:gd name="T81" fmla="*/ 9 h 270"/>
                  <a:gd name="T82" fmla="*/ 285 w 680"/>
                  <a:gd name="T83" fmla="*/ 9 h 270"/>
                  <a:gd name="T84" fmla="*/ 285 w 680"/>
                  <a:gd name="T85" fmla="*/ 0 h 270"/>
                  <a:gd name="T86" fmla="*/ 300 w 680"/>
                  <a:gd name="T87" fmla="*/ 0 h 270"/>
                  <a:gd name="T88" fmla="*/ 308 w 680"/>
                  <a:gd name="T89" fmla="*/ 0 h 270"/>
                  <a:gd name="T90" fmla="*/ 316 w 680"/>
                  <a:gd name="T91" fmla="*/ 0 h 270"/>
                  <a:gd name="T92" fmla="*/ 324 w 680"/>
                  <a:gd name="T93" fmla="*/ 0 h 270"/>
                  <a:gd name="T94" fmla="*/ 332 w 680"/>
                  <a:gd name="T95" fmla="*/ 0 h 270"/>
                  <a:gd name="T96" fmla="*/ 340 w 680"/>
                  <a:gd name="T97" fmla="*/ 0 h 2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270">
                    <a:moveTo>
                      <a:pt x="0" y="270"/>
                    </a:moveTo>
                    <a:lnTo>
                      <a:pt x="16" y="270"/>
                    </a:lnTo>
                    <a:lnTo>
                      <a:pt x="31" y="270"/>
                    </a:lnTo>
                    <a:lnTo>
                      <a:pt x="47" y="270"/>
                    </a:lnTo>
                    <a:lnTo>
                      <a:pt x="63" y="270"/>
                    </a:lnTo>
                    <a:lnTo>
                      <a:pt x="78" y="254"/>
                    </a:lnTo>
                    <a:lnTo>
                      <a:pt x="94" y="238"/>
                    </a:lnTo>
                    <a:lnTo>
                      <a:pt x="94" y="207"/>
                    </a:lnTo>
                    <a:lnTo>
                      <a:pt x="111" y="191"/>
                    </a:lnTo>
                    <a:lnTo>
                      <a:pt x="111" y="160"/>
                    </a:lnTo>
                    <a:lnTo>
                      <a:pt x="127" y="143"/>
                    </a:lnTo>
                    <a:lnTo>
                      <a:pt x="142" y="127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96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7" y="64"/>
                    </a:lnTo>
                    <a:lnTo>
                      <a:pt x="252" y="64"/>
                    </a:lnTo>
                    <a:lnTo>
                      <a:pt x="268" y="64"/>
                    </a:lnTo>
                    <a:lnTo>
                      <a:pt x="285" y="49"/>
                    </a:lnTo>
                    <a:lnTo>
                      <a:pt x="299" y="49"/>
                    </a:lnTo>
                    <a:lnTo>
                      <a:pt x="316" y="49"/>
                    </a:lnTo>
                    <a:lnTo>
                      <a:pt x="332" y="49"/>
                    </a:lnTo>
                    <a:lnTo>
                      <a:pt x="348" y="33"/>
                    </a:lnTo>
                    <a:lnTo>
                      <a:pt x="348" y="49"/>
                    </a:lnTo>
                    <a:lnTo>
                      <a:pt x="379" y="33"/>
                    </a:lnTo>
                    <a:lnTo>
                      <a:pt x="395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17"/>
                    </a:lnTo>
                    <a:lnTo>
                      <a:pt x="442" y="33"/>
                    </a:lnTo>
                    <a:lnTo>
                      <a:pt x="459" y="17"/>
                    </a:lnTo>
                    <a:lnTo>
                      <a:pt x="459" y="33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69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6" name="Freeform 269">
                <a:extLst>
                  <a:ext uri="{FF2B5EF4-FFF2-40B4-BE49-F238E27FC236}">
                    <a16:creationId xmlns:a16="http://schemas.microsoft.com/office/drawing/2014/main" id="{F426E773-F680-4D9B-A6E8-8A67D0308E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06"/>
                <a:ext cx="348" cy="39"/>
              </a:xfrm>
              <a:custGeom>
                <a:avLst/>
                <a:gdLst>
                  <a:gd name="T0" fmla="*/ 0 w 696"/>
                  <a:gd name="T1" fmla="*/ 8 h 78"/>
                  <a:gd name="T2" fmla="*/ 8 w 696"/>
                  <a:gd name="T3" fmla="*/ 8 h 78"/>
                  <a:gd name="T4" fmla="*/ 17 w 696"/>
                  <a:gd name="T5" fmla="*/ 8 h 78"/>
                  <a:gd name="T6" fmla="*/ 25 w 696"/>
                  <a:gd name="T7" fmla="*/ 8 h 78"/>
                  <a:gd name="T8" fmla="*/ 32 w 696"/>
                  <a:gd name="T9" fmla="*/ 8 h 78"/>
                  <a:gd name="T10" fmla="*/ 40 w 696"/>
                  <a:gd name="T11" fmla="*/ 8 h 78"/>
                  <a:gd name="T12" fmla="*/ 56 w 696"/>
                  <a:gd name="T13" fmla="*/ 24 h 78"/>
                  <a:gd name="T14" fmla="*/ 56 w 696"/>
                  <a:gd name="T15" fmla="*/ 31 h 78"/>
                  <a:gd name="T16" fmla="*/ 64 w 696"/>
                  <a:gd name="T17" fmla="*/ 31 h 78"/>
                  <a:gd name="T18" fmla="*/ 72 w 696"/>
                  <a:gd name="T19" fmla="*/ 39 h 78"/>
                  <a:gd name="T20" fmla="*/ 72 w 696"/>
                  <a:gd name="T21" fmla="*/ 31 h 78"/>
                  <a:gd name="T22" fmla="*/ 72 w 696"/>
                  <a:gd name="T23" fmla="*/ 39 h 78"/>
                  <a:gd name="T24" fmla="*/ 80 w 696"/>
                  <a:gd name="T25" fmla="*/ 31 h 78"/>
                  <a:gd name="T26" fmla="*/ 87 w 696"/>
                  <a:gd name="T27" fmla="*/ 39 h 78"/>
                  <a:gd name="T28" fmla="*/ 87 w 696"/>
                  <a:gd name="T29" fmla="*/ 31 h 78"/>
                  <a:gd name="T30" fmla="*/ 104 w 696"/>
                  <a:gd name="T31" fmla="*/ 31 h 78"/>
                  <a:gd name="T32" fmla="*/ 111 w 696"/>
                  <a:gd name="T33" fmla="*/ 31 h 78"/>
                  <a:gd name="T34" fmla="*/ 119 w 696"/>
                  <a:gd name="T35" fmla="*/ 31 h 78"/>
                  <a:gd name="T36" fmla="*/ 127 w 696"/>
                  <a:gd name="T37" fmla="*/ 31 h 78"/>
                  <a:gd name="T38" fmla="*/ 135 w 696"/>
                  <a:gd name="T39" fmla="*/ 31 h 78"/>
                  <a:gd name="T40" fmla="*/ 143 w 696"/>
                  <a:gd name="T41" fmla="*/ 31 h 78"/>
                  <a:gd name="T42" fmla="*/ 151 w 696"/>
                  <a:gd name="T43" fmla="*/ 31 h 78"/>
                  <a:gd name="T44" fmla="*/ 159 w 696"/>
                  <a:gd name="T45" fmla="*/ 24 h 78"/>
                  <a:gd name="T46" fmla="*/ 159 w 696"/>
                  <a:gd name="T47" fmla="*/ 31 h 78"/>
                  <a:gd name="T48" fmla="*/ 159 w 696"/>
                  <a:gd name="T49" fmla="*/ 24 h 78"/>
                  <a:gd name="T50" fmla="*/ 166 w 696"/>
                  <a:gd name="T51" fmla="*/ 24 h 78"/>
                  <a:gd name="T52" fmla="*/ 174 w 696"/>
                  <a:gd name="T53" fmla="*/ 24 h 78"/>
                  <a:gd name="T54" fmla="*/ 182 w 696"/>
                  <a:gd name="T55" fmla="*/ 24 h 78"/>
                  <a:gd name="T56" fmla="*/ 191 w 696"/>
                  <a:gd name="T57" fmla="*/ 24 h 78"/>
                  <a:gd name="T58" fmla="*/ 198 w 696"/>
                  <a:gd name="T59" fmla="*/ 24 h 78"/>
                  <a:gd name="T60" fmla="*/ 206 w 696"/>
                  <a:gd name="T61" fmla="*/ 24 h 78"/>
                  <a:gd name="T62" fmla="*/ 214 w 696"/>
                  <a:gd name="T63" fmla="*/ 24 h 78"/>
                  <a:gd name="T64" fmla="*/ 222 w 696"/>
                  <a:gd name="T65" fmla="*/ 16 h 78"/>
                  <a:gd name="T66" fmla="*/ 230 w 696"/>
                  <a:gd name="T67" fmla="*/ 16 h 78"/>
                  <a:gd name="T68" fmla="*/ 238 w 696"/>
                  <a:gd name="T69" fmla="*/ 16 h 78"/>
                  <a:gd name="T70" fmla="*/ 246 w 696"/>
                  <a:gd name="T71" fmla="*/ 16 h 78"/>
                  <a:gd name="T72" fmla="*/ 253 w 696"/>
                  <a:gd name="T73" fmla="*/ 16 h 78"/>
                  <a:gd name="T74" fmla="*/ 261 w 696"/>
                  <a:gd name="T75" fmla="*/ 16 h 78"/>
                  <a:gd name="T76" fmla="*/ 269 w 696"/>
                  <a:gd name="T77" fmla="*/ 8 h 78"/>
                  <a:gd name="T78" fmla="*/ 285 w 696"/>
                  <a:gd name="T79" fmla="*/ 8 h 78"/>
                  <a:gd name="T80" fmla="*/ 293 w 696"/>
                  <a:gd name="T81" fmla="*/ 8 h 78"/>
                  <a:gd name="T82" fmla="*/ 301 w 696"/>
                  <a:gd name="T83" fmla="*/ 8 h 78"/>
                  <a:gd name="T84" fmla="*/ 309 w 696"/>
                  <a:gd name="T85" fmla="*/ 8 h 78"/>
                  <a:gd name="T86" fmla="*/ 317 w 696"/>
                  <a:gd name="T87" fmla="*/ 8 h 78"/>
                  <a:gd name="T88" fmla="*/ 325 w 696"/>
                  <a:gd name="T89" fmla="*/ 8 h 78"/>
                  <a:gd name="T90" fmla="*/ 332 w 696"/>
                  <a:gd name="T91" fmla="*/ 0 h 78"/>
                  <a:gd name="T92" fmla="*/ 332 w 696"/>
                  <a:gd name="T93" fmla="*/ 8 h 78"/>
                  <a:gd name="T94" fmla="*/ 340 w 696"/>
                  <a:gd name="T95" fmla="*/ 0 h 78"/>
                  <a:gd name="T96" fmla="*/ 348 w 696"/>
                  <a:gd name="T97" fmla="*/ 0 h 7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78">
                    <a:moveTo>
                      <a:pt x="0" y="15"/>
                    </a:moveTo>
                    <a:lnTo>
                      <a:pt x="16" y="15"/>
                    </a:lnTo>
                    <a:lnTo>
                      <a:pt x="33" y="15"/>
                    </a:lnTo>
                    <a:lnTo>
                      <a:pt x="49" y="15"/>
                    </a:lnTo>
                    <a:lnTo>
                      <a:pt x="64" y="15"/>
                    </a:lnTo>
                    <a:lnTo>
                      <a:pt x="80" y="15"/>
                    </a:lnTo>
                    <a:lnTo>
                      <a:pt x="111" y="47"/>
                    </a:lnTo>
                    <a:lnTo>
                      <a:pt x="111" y="62"/>
                    </a:lnTo>
                    <a:lnTo>
                      <a:pt x="127" y="62"/>
                    </a:lnTo>
                    <a:lnTo>
                      <a:pt x="143" y="78"/>
                    </a:lnTo>
                    <a:lnTo>
                      <a:pt x="143" y="62"/>
                    </a:lnTo>
                    <a:lnTo>
                      <a:pt x="143" y="78"/>
                    </a:lnTo>
                    <a:lnTo>
                      <a:pt x="159" y="62"/>
                    </a:lnTo>
                    <a:lnTo>
                      <a:pt x="174" y="78"/>
                    </a:lnTo>
                    <a:lnTo>
                      <a:pt x="174" y="62"/>
                    </a:lnTo>
                    <a:lnTo>
                      <a:pt x="207" y="62"/>
                    </a:lnTo>
                    <a:lnTo>
                      <a:pt x="221" y="62"/>
                    </a:lnTo>
                    <a:lnTo>
                      <a:pt x="238" y="62"/>
                    </a:lnTo>
                    <a:lnTo>
                      <a:pt x="254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301" y="62"/>
                    </a:lnTo>
                    <a:lnTo>
                      <a:pt x="317" y="47"/>
                    </a:lnTo>
                    <a:lnTo>
                      <a:pt x="317" y="62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2" y="47"/>
                    </a:lnTo>
                    <a:lnTo>
                      <a:pt x="428" y="47"/>
                    </a:lnTo>
                    <a:lnTo>
                      <a:pt x="443" y="31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8" y="15"/>
                    </a:lnTo>
                    <a:lnTo>
                      <a:pt x="569" y="15"/>
                    </a:lnTo>
                    <a:lnTo>
                      <a:pt x="586" y="15"/>
                    </a:lnTo>
                    <a:lnTo>
                      <a:pt x="602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0"/>
                    </a:lnTo>
                    <a:lnTo>
                      <a:pt x="664" y="15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7" name="Freeform 270">
                <a:extLst>
                  <a:ext uri="{FF2B5EF4-FFF2-40B4-BE49-F238E27FC236}">
                    <a16:creationId xmlns:a16="http://schemas.microsoft.com/office/drawing/2014/main" id="{CD86F2BC-463D-49BB-A6FA-4C60D3F6C0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84"/>
                <a:ext cx="339" cy="40"/>
              </a:xfrm>
              <a:custGeom>
                <a:avLst/>
                <a:gdLst>
                  <a:gd name="T0" fmla="*/ 0 w 678"/>
                  <a:gd name="T1" fmla="*/ 8 h 78"/>
                  <a:gd name="T2" fmla="*/ 8 w 678"/>
                  <a:gd name="T3" fmla="*/ 8 h 78"/>
                  <a:gd name="T4" fmla="*/ 16 w 678"/>
                  <a:gd name="T5" fmla="*/ 8 h 78"/>
                  <a:gd name="T6" fmla="*/ 24 w 678"/>
                  <a:gd name="T7" fmla="*/ 8 h 78"/>
                  <a:gd name="T8" fmla="*/ 32 w 678"/>
                  <a:gd name="T9" fmla="*/ 8 h 78"/>
                  <a:gd name="T10" fmla="*/ 39 w 678"/>
                  <a:gd name="T11" fmla="*/ 16 h 78"/>
                  <a:gd name="T12" fmla="*/ 56 w 678"/>
                  <a:gd name="T13" fmla="*/ 32 h 78"/>
                  <a:gd name="T14" fmla="*/ 56 w 678"/>
                  <a:gd name="T15" fmla="*/ 40 h 78"/>
                  <a:gd name="T16" fmla="*/ 63 w 678"/>
                  <a:gd name="T17" fmla="*/ 40 h 78"/>
                  <a:gd name="T18" fmla="*/ 71 w 678"/>
                  <a:gd name="T19" fmla="*/ 40 h 78"/>
                  <a:gd name="T20" fmla="*/ 79 w 678"/>
                  <a:gd name="T21" fmla="*/ 40 h 78"/>
                  <a:gd name="T22" fmla="*/ 87 w 678"/>
                  <a:gd name="T23" fmla="*/ 40 h 78"/>
                  <a:gd name="T24" fmla="*/ 95 w 678"/>
                  <a:gd name="T25" fmla="*/ 40 h 78"/>
                  <a:gd name="T26" fmla="*/ 103 w 678"/>
                  <a:gd name="T27" fmla="*/ 40 h 78"/>
                  <a:gd name="T28" fmla="*/ 111 w 678"/>
                  <a:gd name="T29" fmla="*/ 40 h 78"/>
                  <a:gd name="T30" fmla="*/ 118 w 678"/>
                  <a:gd name="T31" fmla="*/ 40 h 78"/>
                  <a:gd name="T32" fmla="*/ 126 w 678"/>
                  <a:gd name="T33" fmla="*/ 40 h 78"/>
                  <a:gd name="T34" fmla="*/ 134 w 678"/>
                  <a:gd name="T35" fmla="*/ 40 h 78"/>
                  <a:gd name="T36" fmla="*/ 143 w 678"/>
                  <a:gd name="T37" fmla="*/ 40 h 78"/>
                  <a:gd name="T38" fmla="*/ 158 w 678"/>
                  <a:gd name="T39" fmla="*/ 32 h 78"/>
                  <a:gd name="T40" fmla="*/ 150 w 678"/>
                  <a:gd name="T41" fmla="*/ 32 h 78"/>
                  <a:gd name="T42" fmla="*/ 158 w 678"/>
                  <a:gd name="T43" fmla="*/ 32 h 78"/>
                  <a:gd name="T44" fmla="*/ 166 w 678"/>
                  <a:gd name="T45" fmla="*/ 32 h 78"/>
                  <a:gd name="T46" fmla="*/ 174 w 678"/>
                  <a:gd name="T47" fmla="*/ 32 h 78"/>
                  <a:gd name="T48" fmla="*/ 182 w 678"/>
                  <a:gd name="T49" fmla="*/ 24 h 78"/>
                  <a:gd name="T50" fmla="*/ 190 w 678"/>
                  <a:gd name="T51" fmla="*/ 24 h 78"/>
                  <a:gd name="T52" fmla="*/ 198 w 678"/>
                  <a:gd name="T53" fmla="*/ 24 h 78"/>
                  <a:gd name="T54" fmla="*/ 205 w 678"/>
                  <a:gd name="T55" fmla="*/ 24 h 78"/>
                  <a:gd name="T56" fmla="*/ 213 w 678"/>
                  <a:gd name="T57" fmla="*/ 24 h 78"/>
                  <a:gd name="T58" fmla="*/ 221 w 678"/>
                  <a:gd name="T59" fmla="*/ 24 h 78"/>
                  <a:gd name="T60" fmla="*/ 237 w 678"/>
                  <a:gd name="T61" fmla="*/ 24 h 78"/>
                  <a:gd name="T62" fmla="*/ 229 w 678"/>
                  <a:gd name="T63" fmla="*/ 24 h 78"/>
                  <a:gd name="T64" fmla="*/ 237 w 678"/>
                  <a:gd name="T65" fmla="*/ 16 h 78"/>
                  <a:gd name="T66" fmla="*/ 245 w 678"/>
                  <a:gd name="T67" fmla="*/ 16 h 78"/>
                  <a:gd name="T68" fmla="*/ 253 w 678"/>
                  <a:gd name="T69" fmla="*/ 16 h 78"/>
                  <a:gd name="T70" fmla="*/ 261 w 678"/>
                  <a:gd name="T71" fmla="*/ 16 h 78"/>
                  <a:gd name="T72" fmla="*/ 269 w 678"/>
                  <a:gd name="T73" fmla="*/ 8 h 78"/>
                  <a:gd name="T74" fmla="*/ 284 w 678"/>
                  <a:gd name="T75" fmla="*/ 8 h 78"/>
                  <a:gd name="T76" fmla="*/ 292 w 678"/>
                  <a:gd name="T77" fmla="*/ 8 h 78"/>
                  <a:gd name="T78" fmla="*/ 300 w 678"/>
                  <a:gd name="T79" fmla="*/ 8 h 78"/>
                  <a:gd name="T80" fmla="*/ 308 w 678"/>
                  <a:gd name="T81" fmla="*/ 8 h 78"/>
                  <a:gd name="T82" fmla="*/ 316 w 678"/>
                  <a:gd name="T83" fmla="*/ 0 h 78"/>
                  <a:gd name="T84" fmla="*/ 316 w 678"/>
                  <a:gd name="T85" fmla="*/ 8 h 78"/>
                  <a:gd name="T86" fmla="*/ 316 w 678"/>
                  <a:gd name="T87" fmla="*/ 0 h 78"/>
                  <a:gd name="T88" fmla="*/ 324 w 678"/>
                  <a:gd name="T89" fmla="*/ 0 h 78"/>
                  <a:gd name="T90" fmla="*/ 332 w 678"/>
                  <a:gd name="T91" fmla="*/ 0 h 78"/>
                  <a:gd name="T92" fmla="*/ 339 w 678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78">
                    <a:moveTo>
                      <a:pt x="0" y="15"/>
                    </a:moveTo>
                    <a:lnTo>
                      <a:pt x="15" y="15"/>
                    </a:lnTo>
                    <a:lnTo>
                      <a:pt x="31" y="15"/>
                    </a:lnTo>
                    <a:lnTo>
                      <a:pt x="47" y="15"/>
                    </a:lnTo>
                    <a:lnTo>
                      <a:pt x="64" y="15"/>
                    </a:lnTo>
                    <a:lnTo>
                      <a:pt x="78" y="31"/>
                    </a:lnTo>
                    <a:lnTo>
                      <a:pt x="111" y="63"/>
                    </a:lnTo>
                    <a:lnTo>
                      <a:pt x="111" y="78"/>
                    </a:lnTo>
                    <a:lnTo>
                      <a:pt x="125" y="78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316" y="63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47"/>
                    </a:lnTo>
                    <a:lnTo>
                      <a:pt x="379" y="47"/>
                    </a:lnTo>
                    <a:lnTo>
                      <a:pt x="395" y="47"/>
                    </a:lnTo>
                    <a:lnTo>
                      <a:pt x="410" y="47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73" y="47"/>
                    </a:lnTo>
                    <a:lnTo>
                      <a:pt x="457" y="47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15"/>
                    </a:lnTo>
                    <a:lnTo>
                      <a:pt x="568" y="15"/>
                    </a:lnTo>
                    <a:lnTo>
                      <a:pt x="584" y="15"/>
                    </a:lnTo>
                    <a:lnTo>
                      <a:pt x="600" y="15"/>
                    </a:lnTo>
                    <a:lnTo>
                      <a:pt x="616" y="15"/>
                    </a:lnTo>
                    <a:lnTo>
                      <a:pt x="631" y="0"/>
                    </a:lnTo>
                    <a:lnTo>
                      <a:pt x="631" y="15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8" name="Freeform 271">
                <a:extLst>
                  <a:ext uri="{FF2B5EF4-FFF2-40B4-BE49-F238E27FC236}">
                    <a16:creationId xmlns:a16="http://schemas.microsoft.com/office/drawing/2014/main" id="{73745F6D-1818-4601-B36A-F0F8FC2E77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23"/>
              </a:xfrm>
              <a:custGeom>
                <a:avLst/>
                <a:gdLst>
                  <a:gd name="T0" fmla="*/ 0 w 682"/>
                  <a:gd name="T1" fmla="*/ 0 h 46"/>
                  <a:gd name="T2" fmla="*/ 9 w 682"/>
                  <a:gd name="T3" fmla="*/ 0 h 46"/>
                  <a:gd name="T4" fmla="*/ 16 w 682"/>
                  <a:gd name="T5" fmla="*/ 0 h 46"/>
                  <a:gd name="T6" fmla="*/ 24 w 682"/>
                  <a:gd name="T7" fmla="*/ 0 h 46"/>
                  <a:gd name="T8" fmla="*/ 32 w 682"/>
                  <a:gd name="T9" fmla="*/ 0 h 46"/>
                  <a:gd name="T10" fmla="*/ 40 w 682"/>
                  <a:gd name="T11" fmla="*/ 0 h 46"/>
                  <a:gd name="T12" fmla="*/ 48 w 682"/>
                  <a:gd name="T13" fmla="*/ 8 h 46"/>
                  <a:gd name="T14" fmla="*/ 55 w 682"/>
                  <a:gd name="T15" fmla="*/ 15 h 46"/>
                  <a:gd name="T16" fmla="*/ 64 w 682"/>
                  <a:gd name="T17" fmla="*/ 15 h 46"/>
                  <a:gd name="T18" fmla="*/ 71 w 682"/>
                  <a:gd name="T19" fmla="*/ 15 h 46"/>
                  <a:gd name="T20" fmla="*/ 79 w 682"/>
                  <a:gd name="T21" fmla="*/ 23 h 46"/>
                  <a:gd name="T22" fmla="*/ 79 w 682"/>
                  <a:gd name="T23" fmla="*/ 15 h 46"/>
                  <a:gd name="T24" fmla="*/ 87 w 682"/>
                  <a:gd name="T25" fmla="*/ 23 h 46"/>
                  <a:gd name="T26" fmla="*/ 87 w 682"/>
                  <a:gd name="T27" fmla="*/ 15 h 46"/>
                  <a:gd name="T28" fmla="*/ 87 w 682"/>
                  <a:gd name="T29" fmla="*/ 23 h 46"/>
                  <a:gd name="T30" fmla="*/ 95 w 682"/>
                  <a:gd name="T31" fmla="*/ 23 h 46"/>
                  <a:gd name="T32" fmla="*/ 103 w 682"/>
                  <a:gd name="T33" fmla="*/ 23 h 46"/>
                  <a:gd name="T34" fmla="*/ 111 w 682"/>
                  <a:gd name="T35" fmla="*/ 23 h 46"/>
                  <a:gd name="T36" fmla="*/ 119 w 682"/>
                  <a:gd name="T37" fmla="*/ 23 h 46"/>
                  <a:gd name="T38" fmla="*/ 127 w 682"/>
                  <a:gd name="T39" fmla="*/ 23 h 46"/>
                  <a:gd name="T40" fmla="*/ 134 w 682"/>
                  <a:gd name="T41" fmla="*/ 23 h 46"/>
                  <a:gd name="T42" fmla="*/ 142 w 682"/>
                  <a:gd name="T43" fmla="*/ 23 h 46"/>
                  <a:gd name="T44" fmla="*/ 150 w 682"/>
                  <a:gd name="T45" fmla="*/ 23 h 46"/>
                  <a:gd name="T46" fmla="*/ 158 w 682"/>
                  <a:gd name="T47" fmla="*/ 23 h 46"/>
                  <a:gd name="T48" fmla="*/ 166 w 682"/>
                  <a:gd name="T49" fmla="*/ 23 h 46"/>
                  <a:gd name="T50" fmla="*/ 174 w 682"/>
                  <a:gd name="T51" fmla="*/ 23 h 46"/>
                  <a:gd name="T52" fmla="*/ 182 w 682"/>
                  <a:gd name="T53" fmla="*/ 23 h 46"/>
                  <a:gd name="T54" fmla="*/ 189 w 682"/>
                  <a:gd name="T55" fmla="*/ 23 h 46"/>
                  <a:gd name="T56" fmla="*/ 197 w 682"/>
                  <a:gd name="T57" fmla="*/ 23 h 46"/>
                  <a:gd name="T58" fmla="*/ 205 w 682"/>
                  <a:gd name="T59" fmla="*/ 23 h 46"/>
                  <a:gd name="T60" fmla="*/ 213 w 682"/>
                  <a:gd name="T61" fmla="*/ 23 h 46"/>
                  <a:gd name="T62" fmla="*/ 221 w 682"/>
                  <a:gd name="T63" fmla="*/ 23 h 46"/>
                  <a:gd name="T64" fmla="*/ 229 w 682"/>
                  <a:gd name="T65" fmla="*/ 23 h 46"/>
                  <a:gd name="T66" fmla="*/ 237 w 682"/>
                  <a:gd name="T67" fmla="*/ 23 h 46"/>
                  <a:gd name="T68" fmla="*/ 244 w 682"/>
                  <a:gd name="T69" fmla="*/ 23 h 46"/>
                  <a:gd name="T70" fmla="*/ 252 w 682"/>
                  <a:gd name="T71" fmla="*/ 23 h 46"/>
                  <a:gd name="T72" fmla="*/ 260 w 682"/>
                  <a:gd name="T73" fmla="*/ 23 h 46"/>
                  <a:gd name="T74" fmla="*/ 269 w 682"/>
                  <a:gd name="T75" fmla="*/ 23 h 46"/>
                  <a:gd name="T76" fmla="*/ 276 w 682"/>
                  <a:gd name="T77" fmla="*/ 23 h 46"/>
                  <a:gd name="T78" fmla="*/ 285 w 682"/>
                  <a:gd name="T79" fmla="*/ 23 h 46"/>
                  <a:gd name="T80" fmla="*/ 292 w 682"/>
                  <a:gd name="T81" fmla="*/ 23 h 46"/>
                  <a:gd name="T82" fmla="*/ 299 w 682"/>
                  <a:gd name="T83" fmla="*/ 23 h 46"/>
                  <a:gd name="T84" fmla="*/ 308 w 682"/>
                  <a:gd name="T85" fmla="*/ 23 h 46"/>
                  <a:gd name="T86" fmla="*/ 316 w 682"/>
                  <a:gd name="T87" fmla="*/ 23 h 46"/>
                  <a:gd name="T88" fmla="*/ 324 w 682"/>
                  <a:gd name="T89" fmla="*/ 23 h 46"/>
                  <a:gd name="T90" fmla="*/ 331 w 682"/>
                  <a:gd name="T91" fmla="*/ 23 h 46"/>
                  <a:gd name="T92" fmla="*/ 340 w 682"/>
                  <a:gd name="T93" fmla="*/ 23 h 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46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30"/>
                    </a:lnTo>
                    <a:lnTo>
                      <a:pt x="129" y="30"/>
                    </a:lnTo>
                    <a:lnTo>
                      <a:pt x="143" y="30"/>
                    </a:lnTo>
                    <a:lnTo>
                      <a:pt x="158" y="46"/>
                    </a:lnTo>
                    <a:lnTo>
                      <a:pt x="158" y="30"/>
                    </a:lnTo>
                    <a:lnTo>
                      <a:pt x="174" y="46"/>
                    </a:lnTo>
                    <a:lnTo>
                      <a:pt x="174" y="30"/>
                    </a:lnTo>
                    <a:lnTo>
                      <a:pt x="174" y="46"/>
                    </a:lnTo>
                    <a:lnTo>
                      <a:pt x="191" y="46"/>
                    </a:lnTo>
                    <a:lnTo>
                      <a:pt x="207" y="46"/>
                    </a:lnTo>
                    <a:lnTo>
                      <a:pt x="222" y="46"/>
                    </a:lnTo>
                    <a:lnTo>
                      <a:pt x="239" y="46"/>
                    </a:lnTo>
                    <a:lnTo>
                      <a:pt x="254" y="46"/>
                    </a:lnTo>
                    <a:lnTo>
                      <a:pt x="269" y="46"/>
                    </a:lnTo>
                    <a:lnTo>
                      <a:pt x="285" y="46"/>
                    </a:lnTo>
                    <a:lnTo>
                      <a:pt x="301" y="46"/>
                    </a:lnTo>
                    <a:lnTo>
                      <a:pt x="317" y="46"/>
                    </a:lnTo>
                    <a:lnTo>
                      <a:pt x="332" y="46"/>
                    </a:lnTo>
                    <a:lnTo>
                      <a:pt x="350" y="46"/>
                    </a:lnTo>
                    <a:lnTo>
                      <a:pt x="365" y="46"/>
                    </a:lnTo>
                    <a:lnTo>
                      <a:pt x="379" y="46"/>
                    </a:lnTo>
                    <a:lnTo>
                      <a:pt x="396" y="46"/>
                    </a:lnTo>
                    <a:lnTo>
                      <a:pt x="412" y="46"/>
                    </a:lnTo>
                    <a:lnTo>
                      <a:pt x="428" y="46"/>
                    </a:lnTo>
                    <a:lnTo>
                      <a:pt x="443" y="46"/>
                    </a:lnTo>
                    <a:lnTo>
                      <a:pt x="460" y="46"/>
                    </a:lnTo>
                    <a:lnTo>
                      <a:pt x="475" y="46"/>
                    </a:lnTo>
                    <a:lnTo>
                      <a:pt x="490" y="46"/>
                    </a:lnTo>
                    <a:lnTo>
                      <a:pt x="506" y="46"/>
                    </a:lnTo>
                    <a:lnTo>
                      <a:pt x="522" y="46"/>
                    </a:lnTo>
                    <a:lnTo>
                      <a:pt x="539" y="46"/>
                    </a:lnTo>
                    <a:lnTo>
                      <a:pt x="553" y="46"/>
                    </a:lnTo>
                    <a:lnTo>
                      <a:pt x="571" y="46"/>
                    </a:lnTo>
                    <a:lnTo>
                      <a:pt x="586" y="46"/>
                    </a:lnTo>
                    <a:lnTo>
                      <a:pt x="600" y="46"/>
                    </a:lnTo>
                    <a:lnTo>
                      <a:pt x="617" y="46"/>
                    </a:lnTo>
                    <a:lnTo>
                      <a:pt x="633" y="46"/>
                    </a:lnTo>
                    <a:lnTo>
                      <a:pt x="649" y="46"/>
                    </a:lnTo>
                    <a:lnTo>
                      <a:pt x="664" y="46"/>
                    </a:lnTo>
                    <a:lnTo>
                      <a:pt x="682" y="46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49" name="Freeform 272">
                <a:extLst>
                  <a:ext uri="{FF2B5EF4-FFF2-40B4-BE49-F238E27FC236}">
                    <a16:creationId xmlns:a16="http://schemas.microsoft.com/office/drawing/2014/main" id="{1E32269E-8389-426D-8F82-1C8BA82899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16"/>
                <a:ext cx="339" cy="86"/>
              </a:xfrm>
              <a:custGeom>
                <a:avLst/>
                <a:gdLst>
                  <a:gd name="T0" fmla="*/ 0 w 680"/>
                  <a:gd name="T1" fmla="*/ 0 h 172"/>
                  <a:gd name="T2" fmla="*/ 8 w 680"/>
                  <a:gd name="T3" fmla="*/ 0 h 172"/>
                  <a:gd name="T4" fmla="*/ 15 w 680"/>
                  <a:gd name="T5" fmla="*/ 0 h 172"/>
                  <a:gd name="T6" fmla="*/ 24 w 680"/>
                  <a:gd name="T7" fmla="*/ 0 h 172"/>
                  <a:gd name="T8" fmla="*/ 31 w 680"/>
                  <a:gd name="T9" fmla="*/ 0 h 172"/>
                  <a:gd name="T10" fmla="*/ 39 w 680"/>
                  <a:gd name="T11" fmla="*/ 8 h 172"/>
                  <a:gd name="T12" fmla="*/ 39 w 680"/>
                  <a:gd name="T13" fmla="*/ 23 h 172"/>
                  <a:gd name="T14" fmla="*/ 39 w 680"/>
                  <a:gd name="T15" fmla="*/ 15 h 172"/>
                  <a:gd name="T16" fmla="*/ 47 w 680"/>
                  <a:gd name="T17" fmla="*/ 8 h 172"/>
                  <a:gd name="T18" fmla="*/ 55 w 680"/>
                  <a:gd name="T19" fmla="*/ 8 h 172"/>
                  <a:gd name="T20" fmla="*/ 63 w 680"/>
                  <a:gd name="T21" fmla="*/ 15 h 172"/>
                  <a:gd name="T22" fmla="*/ 71 w 680"/>
                  <a:gd name="T23" fmla="*/ 15 h 172"/>
                  <a:gd name="T24" fmla="*/ 79 w 680"/>
                  <a:gd name="T25" fmla="*/ 15 h 172"/>
                  <a:gd name="T26" fmla="*/ 87 w 680"/>
                  <a:gd name="T27" fmla="*/ 23 h 172"/>
                  <a:gd name="T28" fmla="*/ 94 w 680"/>
                  <a:gd name="T29" fmla="*/ 23 h 172"/>
                  <a:gd name="T30" fmla="*/ 102 w 680"/>
                  <a:gd name="T31" fmla="*/ 23 h 172"/>
                  <a:gd name="T32" fmla="*/ 110 w 680"/>
                  <a:gd name="T33" fmla="*/ 31 h 172"/>
                  <a:gd name="T34" fmla="*/ 110 w 680"/>
                  <a:gd name="T35" fmla="*/ 23 h 172"/>
                  <a:gd name="T36" fmla="*/ 110 w 680"/>
                  <a:gd name="T37" fmla="*/ 31 h 172"/>
                  <a:gd name="T38" fmla="*/ 118 w 680"/>
                  <a:gd name="T39" fmla="*/ 31 h 172"/>
                  <a:gd name="T40" fmla="*/ 126 w 680"/>
                  <a:gd name="T41" fmla="*/ 31 h 172"/>
                  <a:gd name="T42" fmla="*/ 142 w 680"/>
                  <a:gd name="T43" fmla="*/ 39 h 172"/>
                  <a:gd name="T44" fmla="*/ 149 w 680"/>
                  <a:gd name="T45" fmla="*/ 47 h 172"/>
                  <a:gd name="T46" fmla="*/ 158 w 680"/>
                  <a:gd name="T47" fmla="*/ 47 h 172"/>
                  <a:gd name="T48" fmla="*/ 166 w 680"/>
                  <a:gd name="T49" fmla="*/ 47 h 172"/>
                  <a:gd name="T50" fmla="*/ 173 w 680"/>
                  <a:gd name="T51" fmla="*/ 56 h 172"/>
                  <a:gd name="T52" fmla="*/ 173 w 680"/>
                  <a:gd name="T53" fmla="*/ 47 h 172"/>
                  <a:gd name="T54" fmla="*/ 173 w 680"/>
                  <a:gd name="T55" fmla="*/ 56 h 172"/>
                  <a:gd name="T56" fmla="*/ 181 w 680"/>
                  <a:gd name="T57" fmla="*/ 56 h 172"/>
                  <a:gd name="T58" fmla="*/ 189 w 680"/>
                  <a:gd name="T59" fmla="*/ 56 h 172"/>
                  <a:gd name="T60" fmla="*/ 197 w 680"/>
                  <a:gd name="T61" fmla="*/ 56 h 172"/>
                  <a:gd name="T62" fmla="*/ 204 w 680"/>
                  <a:gd name="T63" fmla="*/ 63 h 172"/>
                  <a:gd name="T64" fmla="*/ 212 w 680"/>
                  <a:gd name="T65" fmla="*/ 63 h 172"/>
                  <a:gd name="T66" fmla="*/ 220 w 680"/>
                  <a:gd name="T67" fmla="*/ 63 h 172"/>
                  <a:gd name="T68" fmla="*/ 229 w 680"/>
                  <a:gd name="T69" fmla="*/ 63 h 172"/>
                  <a:gd name="T70" fmla="*/ 236 w 680"/>
                  <a:gd name="T71" fmla="*/ 70 h 172"/>
                  <a:gd name="T72" fmla="*/ 236 w 680"/>
                  <a:gd name="T73" fmla="*/ 63 h 172"/>
                  <a:gd name="T74" fmla="*/ 236 w 680"/>
                  <a:gd name="T75" fmla="*/ 70 h 172"/>
                  <a:gd name="T76" fmla="*/ 245 w 680"/>
                  <a:gd name="T77" fmla="*/ 70 h 172"/>
                  <a:gd name="T78" fmla="*/ 252 w 680"/>
                  <a:gd name="T79" fmla="*/ 70 h 172"/>
                  <a:gd name="T80" fmla="*/ 260 w 680"/>
                  <a:gd name="T81" fmla="*/ 70 h 172"/>
                  <a:gd name="T82" fmla="*/ 268 w 680"/>
                  <a:gd name="T83" fmla="*/ 70 h 172"/>
                  <a:gd name="T84" fmla="*/ 276 w 680"/>
                  <a:gd name="T85" fmla="*/ 78 h 172"/>
                  <a:gd name="T86" fmla="*/ 284 w 680"/>
                  <a:gd name="T87" fmla="*/ 78 h 172"/>
                  <a:gd name="T88" fmla="*/ 291 w 680"/>
                  <a:gd name="T89" fmla="*/ 78 h 172"/>
                  <a:gd name="T90" fmla="*/ 300 w 680"/>
                  <a:gd name="T91" fmla="*/ 86 h 172"/>
                  <a:gd name="T92" fmla="*/ 300 w 680"/>
                  <a:gd name="T93" fmla="*/ 78 h 172"/>
                  <a:gd name="T94" fmla="*/ 300 w 680"/>
                  <a:gd name="T95" fmla="*/ 86 h 172"/>
                  <a:gd name="T96" fmla="*/ 307 w 680"/>
                  <a:gd name="T97" fmla="*/ 86 h 172"/>
                  <a:gd name="T98" fmla="*/ 315 w 680"/>
                  <a:gd name="T99" fmla="*/ 86 h 172"/>
                  <a:gd name="T100" fmla="*/ 323 w 680"/>
                  <a:gd name="T101" fmla="*/ 86 h 172"/>
                  <a:gd name="T102" fmla="*/ 331 w 680"/>
                  <a:gd name="T103" fmla="*/ 86 h 172"/>
                  <a:gd name="T104" fmla="*/ 339 w 680"/>
                  <a:gd name="T105" fmla="*/ 86 h 17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17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78" y="46"/>
                    </a:lnTo>
                    <a:lnTo>
                      <a:pt x="78" y="29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29"/>
                    </a:lnTo>
                    <a:lnTo>
                      <a:pt x="142" y="29"/>
                    </a:lnTo>
                    <a:lnTo>
                      <a:pt x="159" y="29"/>
                    </a:lnTo>
                    <a:lnTo>
                      <a:pt x="174" y="46"/>
                    </a:lnTo>
                    <a:lnTo>
                      <a:pt x="189" y="46"/>
                    </a:lnTo>
                    <a:lnTo>
                      <a:pt x="205" y="46"/>
                    </a:lnTo>
                    <a:lnTo>
                      <a:pt x="221" y="62"/>
                    </a:lnTo>
                    <a:lnTo>
                      <a:pt x="221" y="46"/>
                    </a:lnTo>
                    <a:lnTo>
                      <a:pt x="221" y="62"/>
                    </a:lnTo>
                    <a:lnTo>
                      <a:pt x="237" y="62"/>
                    </a:lnTo>
                    <a:lnTo>
                      <a:pt x="252" y="62"/>
                    </a:lnTo>
                    <a:lnTo>
                      <a:pt x="285" y="78"/>
                    </a:lnTo>
                    <a:lnTo>
                      <a:pt x="299" y="93"/>
                    </a:lnTo>
                    <a:lnTo>
                      <a:pt x="316" y="93"/>
                    </a:lnTo>
                    <a:lnTo>
                      <a:pt x="332" y="93"/>
                    </a:lnTo>
                    <a:lnTo>
                      <a:pt x="348" y="111"/>
                    </a:lnTo>
                    <a:lnTo>
                      <a:pt x="348" y="93"/>
                    </a:lnTo>
                    <a:lnTo>
                      <a:pt x="348" y="111"/>
                    </a:lnTo>
                    <a:lnTo>
                      <a:pt x="363" y="111"/>
                    </a:lnTo>
                    <a:lnTo>
                      <a:pt x="380" y="111"/>
                    </a:lnTo>
                    <a:lnTo>
                      <a:pt x="395" y="111"/>
                    </a:lnTo>
                    <a:lnTo>
                      <a:pt x="410" y="125"/>
                    </a:lnTo>
                    <a:lnTo>
                      <a:pt x="426" y="125"/>
                    </a:lnTo>
                    <a:lnTo>
                      <a:pt x="442" y="125"/>
                    </a:lnTo>
                    <a:lnTo>
                      <a:pt x="459" y="125"/>
                    </a:lnTo>
                    <a:lnTo>
                      <a:pt x="473" y="140"/>
                    </a:lnTo>
                    <a:lnTo>
                      <a:pt x="473" y="125"/>
                    </a:lnTo>
                    <a:lnTo>
                      <a:pt x="473" y="140"/>
                    </a:lnTo>
                    <a:lnTo>
                      <a:pt x="491" y="140"/>
                    </a:lnTo>
                    <a:lnTo>
                      <a:pt x="506" y="140"/>
                    </a:lnTo>
                    <a:lnTo>
                      <a:pt x="521" y="140"/>
                    </a:lnTo>
                    <a:lnTo>
                      <a:pt x="537" y="140"/>
                    </a:lnTo>
                    <a:lnTo>
                      <a:pt x="553" y="156"/>
                    </a:lnTo>
                    <a:lnTo>
                      <a:pt x="569" y="156"/>
                    </a:lnTo>
                    <a:lnTo>
                      <a:pt x="584" y="156"/>
                    </a:lnTo>
                    <a:lnTo>
                      <a:pt x="602" y="172"/>
                    </a:lnTo>
                    <a:lnTo>
                      <a:pt x="602" y="156"/>
                    </a:lnTo>
                    <a:lnTo>
                      <a:pt x="602" y="172"/>
                    </a:lnTo>
                    <a:lnTo>
                      <a:pt x="616" y="172"/>
                    </a:lnTo>
                    <a:lnTo>
                      <a:pt x="631" y="172"/>
                    </a:lnTo>
                    <a:lnTo>
                      <a:pt x="647" y="172"/>
                    </a:lnTo>
                    <a:lnTo>
                      <a:pt x="664" y="172"/>
                    </a:lnTo>
                    <a:lnTo>
                      <a:pt x="680" y="172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0" name="Freeform 273">
                <a:extLst>
                  <a:ext uri="{FF2B5EF4-FFF2-40B4-BE49-F238E27FC236}">
                    <a16:creationId xmlns:a16="http://schemas.microsoft.com/office/drawing/2014/main" id="{BFC8FB9D-75EE-4A5E-A61A-3076238113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473"/>
                <a:ext cx="348" cy="95"/>
              </a:xfrm>
              <a:custGeom>
                <a:avLst/>
                <a:gdLst>
                  <a:gd name="T0" fmla="*/ 0 w 696"/>
                  <a:gd name="T1" fmla="*/ 0 h 190"/>
                  <a:gd name="T2" fmla="*/ 9 w 696"/>
                  <a:gd name="T3" fmla="*/ 9 h 190"/>
                  <a:gd name="T4" fmla="*/ 9 w 696"/>
                  <a:gd name="T5" fmla="*/ 0 h 190"/>
                  <a:gd name="T6" fmla="*/ 9 w 696"/>
                  <a:gd name="T7" fmla="*/ 9 h 190"/>
                  <a:gd name="T8" fmla="*/ 25 w 696"/>
                  <a:gd name="T9" fmla="*/ 9 h 190"/>
                  <a:gd name="T10" fmla="*/ 32 w 696"/>
                  <a:gd name="T11" fmla="*/ 9 h 190"/>
                  <a:gd name="T12" fmla="*/ 41 w 696"/>
                  <a:gd name="T13" fmla="*/ 9 h 190"/>
                  <a:gd name="T14" fmla="*/ 56 w 696"/>
                  <a:gd name="T15" fmla="*/ 9 h 190"/>
                  <a:gd name="T16" fmla="*/ 56 w 696"/>
                  <a:gd name="T17" fmla="*/ 16 h 190"/>
                  <a:gd name="T18" fmla="*/ 64 w 696"/>
                  <a:gd name="T19" fmla="*/ 24 h 190"/>
                  <a:gd name="T20" fmla="*/ 72 w 696"/>
                  <a:gd name="T21" fmla="*/ 32 h 190"/>
                  <a:gd name="T22" fmla="*/ 80 w 696"/>
                  <a:gd name="T23" fmla="*/ 40 h 190"/>
                  <a:gd name="T24" fmla="*/ 87 w 696"/>
                  <a:gd name="T25" fmla="*/ 40 h 190"/>
                  <a:gd name="T26" fmla="*/ 96 w 696"/>
                  <a:gd name="T27" fmla="*/ 48 h 190"/>
                  <a:gd name="T28" fmla="*/ 96 w 696"/>
                  <a:gd name="T29" fmla="*/ 40 h 190"/>
                  <a:gd name="T30" fmla="*/ 96 w 696"/>
                  <a:gd name="T31" fmla="*/ 48 h 190"/>
                  <a:gd name="T32" fmla="*/ 104 w 696"/>
                  <a:gd name="T33" fmla="*/ 48 h 190"/>
                  <a:gd name="T34" fmla="*/ 111 w 696"/>
                  <a:gd name="T35" fmla="*/ 56 h 190"/>
                  <a:gd name="T36" fmla="*/ 111 w 696"/>
                  <a:gd name="T37" fmla="*/ 48 h 190"/>
                  <a:gd name="T38" fmla="*/ 111 w 696"/>
                  <a:gd name="T39" fmla="*/ 56 h 190"/>
                  <a:gd name="T40" fmla="*/ 119 w 696"/>
                  <a:gd name="T41" fmla="*/ 56 h 190"/>
                  <a:gd name="T42" fmla="*/ 127 w 696"/>
                  <a:gd name="T43" fmla="*/ 56 h 190"/>
                  <a:gd name="T44" fmla="*/ 135 w 696"/>
                  <a:gd name="T45" fmla="*/ 56 h 190"/>
                  <a:gd name="T46" fmla="*/ 143 w 696"/>
                  <a:gd name="T47" fmla="*/ 64 h 190"/>
                  <a:gd name="T48" fmla="*/ 159 w 696"/>
                  <a:gd name="T49" fmla="*/ 64 h 190"/>
                  <a:gd name="T50" fmla="*/ 166 w 696"/>
                  <a:gd name="T51" fmla="*/ 64 h 190"/>
                  <a:gd name="T52" fmla="*/ 183 w 696"/>
                  <a:gd name="T53" fmla="*/ 64 h 190"/>
                  <a:gd name="T54" fmla="*/ 174 w 696"/>
                  <a:gd name="T55" fmla="*/ 64 h 190"/>
                  <a:gd name="T56" fmla="*/ 183 w 696"/>
                  <a:gd name="T57" fmla="*/ 72 h 190"/>
                  <a:gd name="T58" fmla="*/ 198 w 696"/>
                  <a:gd name="T59" fmla="*/ 72 h 190"/>
                  <a:gd name="T60" fmla="*/ 191 w 696"/>
                  <a:gd name="T61" fmla="*/ 72 h 190"/>
                  <a:gd name="T62" fmla="*/ 198 w 696"/>
                  <a:gd name="T63" fmla="*/ 72 h 190"/>
                  <a:gd name="T64" fmla="*/ 207 w 696"/>
                  <a:gd name="T65" fmla="*/ 72 h 190"/>
                  <a:gd name="T66" fmla="*/ 222 w 696"/>
                  <a:gd name="T67" fmla="*/ 72 h 190"/>
                  <a:gd name="T68" fmla="*/ 214 w 696"/>
                  <a:gd name="T69" fmla="*/ 72 h 190"/>
                  <a:gd name="T70" fmla="*/ 222 w 696"/>
                  <a:gd name="T71" fmla="*/ 79 h 190"/>
                  <a:gd name="T72" fmla="*/ 230 w 696"/>
                  <a:gd name="T73" fmla="*/ 79 h 190"/>
                  <a:gd name="T74" fmla="*/ 238 w 696"/>
                  <a:gd name="T75" fmla="*/ 79 h 190"/>
                  <a:gd name="T76" fmla="*/ 246 w 696"/>
                  <a:gd name="T77" fmla="*/ 79 h 190"/>
                  <a:gd name="T78" fmla="*/ 253 w 696"/>
                  <a:gd name="T79" fmla="*/ 79 h 190"/>
                  <a:gd name="T80" fmla="*/ 262 w 696"/>
                  <a:gd name="T81" fmla="*/ 79 h 190"/>
                  <a:gd name="T82" fmla="*/ 269 w 696"/>
                  <a:gd name="T83" fmla="*/ 79 h 190"/>
                  <a:gd name="T84" fmla="*/ 285 w 696"/>
                  <a:gd name="T85" fmla="*/ 87 h 190"/>
                  <a:gd name="T86" fmla="*/ 277 w 696"/>
                  <a:gd name="T87" fmla="*/ 87 h 190"/>
                  <a:gd name="T88" fmla="*/ 285 w 696"/>
                  <a:gd name="T89" fmla="*/ 87 h 190"/>
                  <a:gd name="T90" fmla="*/ 293 w 696"/>
                  <a:gd name="T91" fmla="*/ 87 h 190"/>
                  <a:gd name="T92" fmla="*/ 301 w 696"/>
                  <a:gd name="T93" fmla="*/ 87 h 190"/>
                  <a:gd name="T94" fmla="*/ 309 w 696"/>
                  <a:gd name="T95" fmla="*/ 87 h 190"/>
                  <a:gd name="T96" fmla="*/ 317 w 696"/>
                  <a:gd name="T97" fmla="*/ 87 h 190"/>
                  <a:gd name="T98" fmla="*/ 325 w 696"/>
                  <a:gd name="T99" fmla="*/ 95 h 190"/>
                  <a:gd name="T100" fmla="*/ 332 w 696"/>
                  <a:gd name="T101" fmla="*/ 87 h 190"/>
                  <a:gd name="T102" fmla="*/ 332 w 696"/>
                  <a:gd name="T103" fmla="*/ 95 h 190"/>
                  <a:gd name="T104" fmla="*/ 340 w 696"/>
                  <a:gd name="T105" fmla="*/ 95 h 190"/>
                  <a:gd name="T106" fmla="*/ 348 w 696"/>
                  <a:gd name="T107" fmla="*/ 95 h 1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190">
                    <a:moveTo>
                      <a:pt x="0" y="0"/>
                    </a:moveTo>
                    <a:lnTo>
                      <a:pt x="17" y="18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49" y="18"/>
                    </a:lnTo>
                    <a:lnTo>
                      <a:pt x="64" y="18"/>
                    </a:lnTo>
                    <a:lnTo>
                      <a:pt x="81" y="18"/>
                    </a:lnTo>
                    <a:lnTo>
                      <a:pt x="111" y="18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3" y="63"/>
                    </a:lnTo>
                    <a:lnTo>
                      <a:pt x="160" y="80"/>
                    </a:lnTo>
                    <a:lnTo>
                      <a:pt x="174" y="80"/>
                    </a:lnTo>
                    <a:lnTo>
                      <a:pt x="192" y="96"/>
                    </a:lnTo>
                    <a:lnTo>
                      <a:pt x="192" y="80"/>
                    </a:lnTo>
                    <a:lnTo>
                      <a:pt x="192" y="96"/>
                    </a:lnTo>
                    <a:lnTo>
                      <a:pt x="207" y="96"/>
                    </a:lnTo>
                    <a:lnTo>
                      <a:pt x="221" y="111"/>
                    </a:lnTo>
                    <a:lnTo>
                      <a:pt x="221" y="96"/>
                    </a:lnTo>
                    <a:lnTo>
                      <a:pt x="221" y="111"/>
                    </a:lnTo>
                    <a:lnTo>
                      <a:pt x="238" y="111"/>
                    </a:lnTo>
                    <a:lnTo>
                      <a:pt x="254" y="111"/>
                    </a:lnTo>
                    <a:lnTo>
                      <a:pt x="270" y="111"/>
                    </a:lnTo>
                    <a:lnTo>
                      <a:pt x="285" y="128"/>
                    </a:lnTo>
                    <a:lnTo>
                      <a:pt x="317" y="128"/>
                    </a:lnTo>
                    <a:lnTo>
                      <a:pt x="332" y="128"/>
                    </a:lnTo>
                    <a:lnTo>
                      <a:pt x="365" y="128"/>
                    </a:lnTo>
                    <a:lnTo>
                      <a:pt x="348" y="128"/>
                    </a:lnTo>
                    <a:lnTo>
                      <a:pt x="365" y="143"/>
                    </a:lnTo>
                    <a:lnTo>
                      <a:pt x="395" y="143"/>
                    </a:lnTo>
                    <a:lnTo>
                      <a:pt x="381" y="143"/>
                    </a:lnTo>
                    <a:lnTo>
                      <a:pt x="395" y="143"/>
                    </a:lnTo>
                    <a:lnTo>
                      <a:pt x="413" y="143"/>
                    </a:lnTo>
                    <a:lnTo>
                      <a:pt x="443" y="143"/>
                    </a:lnTo>
                    <a:lnTo>
                      <a:pt x="428" y="143"/>
                    </a:lnTo>
                    <a:lnTo>
                      <a:pt x="443" y="158"/>
                    </a:lnTo>
                    <a:lnTo>
                      <a:pt x="459" y="158"/>
                    </a:lnTo>
                    <a:lnTo>
                      <a:pt x="475" y="158"/>
                    </a:lnTo>
                    <a:lnTo>
                      <a:pt x="491" y="158"/>
                    </a:lnTo>
                    <a:lnTo>
                      <a:pt x="506" y="158"/>
                    </a:lnTo>
                    <a:lnTo>
                      <a:pt x="524" y="158"/>
                    </a:lnTo>
                    <a:lnTo>
                      <a:pt x="538" y="158"/>
                    </a:lnTo>
                    <a:lnTo>
                      <a:pt x="569" y="174"/>
                    </a:lnTo>
                    <a:lnTo>
                      <a:pt x="553" y="174"/>
                    </a:lnTo>
                    <a:lnTo>
                      <a:pt x="569" y="174"/>
                    </a:lnTo>
                    <a:lnTo>
                      <a:pt x="586" y="174"/>
                    </a:lnTo>
                    <a:lnTo>
                      <a:pt x="602" y="174"/>
                    </a:lnTo>
                    <a:lnTo>
                      <a:pt x="617" y="174"/>
                    </a:lnTo>
                    <a:lnTo>
                      <a:pt x="634" y="174"/>
                    </a:lnTo>
                    <a:lnTo>
                      <a:pt x="649" y="190"/>
                    </a:lnTo>
                    <a:lnTo>
                      <a:pt x="664" y="174"/>
                    </a:lnTo>
                    <a:lnTo>
                      <a:pt x="664" y="190"/>
                    </a:lnTo>
                    <a:lnTo>
                      <a:pt x="680" y="190"/>
                    </a:lnTo>
                    <a:lnTo>
                      <a:pt x="696" y="19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1" name="Freeform 274">
                <a:extLst>
                  <a:ext uri="{FF2B5EF4-FFF2-40B4-BE49-F238E27FC236}">
                    <a16:creationId xmlns:a16="http://schemas.microsoft.com/office/drawing/2014/main" id="{270C49D1-950D-4022-9554-213EAE578C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39"/>
                <a:ext cx="339" cy="55"/>
              </a:xfrm>
              <a:custGeom>
                <a:avLst/>
                <a:gdLst>
                  <a:gd name="T0" fmla="*/ 0 w 678"/>
                  <a:gd name="T1" fmla="*/ 0 h 110"/>
                  <a:gd name="T2" fmla="*/ 8 w 678"/>
                  <a:gd name="T3" fmla="*/ 0 h 110"/>
                  <a:gd name="T4" fmla="*/ 16 w 678"/>
                  <a:gd name="T5" fmla="*/ 0 h 110"/>
                  <a:gd name="T6" fmla="*/ 24 w 678"/>
                  <a:gd name="T7" fmla="*/ 0 h 110"/>
                  <a:gd name="T8" fmla="*/ 32 w 678"/>
                  <a:gd name="T9" fmla="*/ 8 h 110"/>
                  <a:gd name="T10" fmla="*/ 39 w 678"/>
                  <a:gd name="T11" fmla="*/ 16 h 110"/>
                  <a:gd name="T12" fmla="*/ 47 w 678"/>
                  <a:gd name="T13" fmla="*/ 24 h 110"/>
                  <a:gd name="T14" fmla="*/ 56 w 678"/>
                  <a:gd name="T15" fmla="*/ 32 h 110"/>
                  <a:gd name="T16" fmla="*/ 63 w 678"/>
                  <a:gd name="T17" fmla="*/ 32 h 110"/>
                  <a:gd name="T18" fmla="*/ 71 w 678"/>
                  <a:gd name="T19" fmla="*/ 32 h 110"/>
                  <a:gd name="T20" fmla="*/ 79 w 678"/>
                  <a:gd name="T21" fmla="*/ 32 h 110"/>
                  <a:gd name="T22" fmla="*/ 87 w 678"/>
                  <a:gd name="T23" fmla="*/ 32 h 110"/>
                  <a:gd name="T24" fmla="*/ 95 w 678"/>
                  <a:gd name="T25" fmla="*/ 32 h 110"/>
                  <a:gd name="T26" fmla="*/ 103 w 678"/>
                  <a:gd name="T27" fmla="*/ 32 h 110"/>
                  <a:gd name="T28" fmla="*/ 111 w 678"/>
                  <a:gd name="T29" fmla="*/ 32 h 110"/>
                  <a:gd name="T30" fmla="*/ 118 w 678"/>
                  <a:gd name="T31" fmla="*/ 40 h 110"/>
                  <a:gd name="T32" fmla="*/ 126 w 678"/>
                  <a:gd name="T33" fmla="*/ 32 h 110"/>
                  <a:gd name="T34" fmla="*/ 126 w 678"/>
                  <a:gd name="T35" fmla="*/ 40 h 110"/>
                  <a:gd name="T36" fmla="*/ 134 w 678"/>
                  <a:gd name="T37" fmla="*/ 40 h 110"/>
                  <a:gd name="T38" fmla="*/ 143 w 678"/>
                  <a:gd name="T39" fmla="*/ 40 h 110"/>
                  <a:gd name="T40" fmla="*/ 150 w 678"/>
                  <a:gd name="T41" fmla="*/ 40 h 110"/>
                  <a:gd name="T42" fmla="*/ 158 w 678"/>
                  <a:gd name="T43" fmla="*/ 40 h 110"/>
                  <a:gd name="T44" fmla="*/ 166 w 678"/>
                  <a:gd name="T45" fmla="*/ 40 h 110"/>
                  <a:gd name="T46" fmla="*/ 174 w 678"/>
                  <a:gd name="T47" fmla="*/ 40 h 110"/>
                  <a:gd name="T48" fmla="*/ 182 w 678"/>
                  <a:gd name="T49" fmla="*/ 40 h 110"/>
                  <a:gd name="T50" fmla="*/ 190 w 678"/>
                  <a:gd name="T51" fmla="*/ 40 h 110"/>
                  <a:gd name="T52" fmla="*/ 198 w 678"/>
                  <a:gd name="T53" fmla="*/ 40 h 110"/>
                  <a:gd name="T54" fmla="*/ 205 w 678"/>
                  <a:gd name="T55" fmla="*/ 40 h 110"/>
                  <a:gd name="T56" fmla="*/ 213 w 678"/>
                  <a:gd name="T57" fmla="*/ 40 h 110"/>
                  <a:gd name="T58" fmla="*/ 221 w 678"/>
                  <a:gd name="T59" fmla="*/ 40 h 110"/>
                  <a:gd name="T60" fmla="*/ 229 w 678"/>
                  <a:gd name="T61" fmla="*/ 48 h 110"/>
                  <a:gd name="T62" fmla="*/ 229 w 678"/>
                  <a:gd name="T63" fmla="*/ 40 h 110"/>
                  <a:gd name="T64" fmla="*/ 229 w 678"/>
                  <a:gd name="T65" fmla="*/ 48 h 110"/>
                  <a:gd name="T66" fmla="*/ 237 w 678"/>
                  <a:gd name="T67" fmla="*/ 48 h 110"/>
                  <a:gd name="T68" fmla="*/ 245 w 678"/>
                  <a:gd name="T69" fmla="*/ 48 h 110"/>
                  <a:gd name="T70" fmla="*/ 253 w 678"/>
                  <a:gd name="T71" fmla="*/ 48 h 110"/>
                  <a:gd name="T72" fmla="*/ 261 w 678"/>
                  <a:gd name="T73" fmla="*/ 48 h 110"/>
                  <a:gd name="T74" fmla="*/ 269 w 678"/>
                  <a:gd name="T75" fmla="*/ 48 h 110"/>
                  <a:gd name="T76" fmla="*/ 277 w 678"/>
                  <a:gd name="T77" fmla="*/ 48 h 110"/>
                  <a:gd name="T78" fmla="*/ 284 w 678"/>
                  <a:gd name="T79" fmla="*/ 48 h 110"/>
                  <a:gd name="T80" fmla="*/ 292 w 678"/>
                  <a:gd name="T81" fmla="*/ 48 h 110"/>
                  <a:gd name="T82" fmla="*/ 300 w 678"/>
                  <a:gd name="T83" fmla="*/ 48 h 110"/>
                  <a:gd name="T84" fmla="*/ 308 w 678"/>
                  <a:gd name="T85" fmla="*/ 48 h 110"/>
                  <a:gd name="T86" fmla="*/ 316 w 678"/>
                  <a:gd name="T87" fmla="*/ 55 h 110"/>
                  <a:gd name="T88" fmla="*/ 316 w 678"/>
                  <a:gd name="T89" fmla="*/ 48 h 110"/>
                  <a:gd name="T90" fmla="*/ 316 w 678"/>
                  <a:gd name="T91" fmla="*/ 55 h 110"/>
                  <a:gd name="T92" fmla="*/ 332 w 678"/>
                  <a:gd name="T93" fmla="*/ 55 h 110"/>
                  <a:gd name="T94" fmla="*/ 339 w 678"/>
                  <a:gd name="T95" fmla="*/ 55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11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78" y="32"/>
                    </a:lnTo>
                    <a:lnTo>
                      <a:pt x="94" y="47"/>
                    </a:lnTo>
                    <a:lnTo>
                      <a:pt x="111" y="63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79"/>
                    </a:lnTo>
                    <a:lnTo>
                      <a:pt x="252" y="63"/>
                    </a:lnTo>
                    <a:lnTo>
                      <a:pt x="252" y="79"/>
                    </a:lnTo>
                    <a:lnTo>
                      <a:pt x="268" y="79"/>
                    </a:lnTo>
                    <a:lnTo>
                      <a:pt x="285" y="79"/>
                    </a:lnTo>
                    <a:lnTo>
                      <a:pt x="299" y="79"/>
                    </a:lnTo>
                    <a:lnTo>
                      <a:pt x="316" y="79"/>
                    </a:lnTo>
                    <a:lnTo>
                      <a:pt x="332" y="79"/>
                    </a:lnTo>
                    <a:lnTo>
                      <a:pt x="347" y="79"/>
                    </a:lnTo>
                    <a:lnTo>
                      <a:pt x="363" y="79"/>
                    </a:lnTo>
                    <a:lnTo>
                      <a:pt x="379" y="79"/>
                    </a:lnTo>
                    <a:lnTo>
                      <a:pt x="395" y="79"/>
                    </a:lnTo>
                    <a:lnTo>
                      <a:pt x="410" y="79"/>
                    </a:lnTo>
                    <a:lnTo>
                      <a:pt x="426" y="79"/>
                    </a:lnTo>
                    <a:lnTo>
                      <a:pt x="442" y="79"/>
                    </a:lnTo>
                    <a:lnTo>
                      <a:pt x="457" y="96"/>
                    </a:lnTo>
                    <a:lnTo>
                      <a:pt x="457" y="79"/>
                    </a:lnTo>
                    <a:lnTo>
                      <a:pt x="457" y="96"/>
                    </a:lnTo>
                    <a:lnTo>
                      <a:pt x="473" y="96"/>
                    </a:lnTo>
                    <a:lnTo>
                      <a:pt x="490" y="96"/>
                    </a:lnTo>
                    <a:lnTo>
                      <a:pt x="506" y="96"/>
                    </a:lnTo>
                    <a:lnTo>
                      <a:pt x="521" y="96"/>
                    </a:lnTo>
                    <a:lnTo>
                      <a:pt x="537" y="96"/>
                    </a:lnTo>
                    <a:lnTo>
                      <a:pt x="553" y="96"/>
                    </a:lnTo>
                    <a:lnTo>
                      <a:pt x="568" y="96"/>
                    </a:lnTo>
                    <a:lnTo>
                      <a:pt x="584" y="96"/>
                    </a:lnTo>
                    <a:lnTo>
                      <a:pt x="600" y="96"/>
                    </a:lnTo>
                    <a:lnTo>
                      <a:pt x="616" y="96"/>
                    </a:lnTo>
                    <a:lnTo>
                      <a:pt x="631" y="110"/>
                    </a:lnTo>
                    <a:lnTo>
                      <a:pt x="631" y="96"/>
                    </a:lnTo>
                    <a:lnTo>
                      <a:pt x="631" y="110"/>
                    </a:lnTo>
                    <a:lnTo>
                      <a:pt x="664" y="110"/>
                    </a:lnTo>
                    <a:lnTo>
                      <a:pt x="678" y="11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2" name="Freeform 275">
                <a:extLst>
                  <a:ext uri="{FF2B5EF4-FFF2-40B4-BE49-F238E27FC236}">
                    <a16:creationId xmlns:a16="http://schemas.microsoft.com/office/drawing/2014/main" id="{07A747E5-B176-4506-BEC1-E1C6DBE90B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13"/>
                <a:ext cx="339" cy="63"/>
              </a:xfrm>
              <a:custGeom>
                <a:avLst/>
                <a:gdLst>
                  <a:gd name="T0" fmla="*/ 0 w 680"/>
                  <a:gd name="T1" fmla="*/ 63 h 127"/>
                  <a:gd name="T2" fmla="*/ 8 w 680"/>
                  <a:gd name="T3" fmla="*/ 63 h 127"/>
                  <a:gd name="T4" fmla="*/ 16 w 680"/>
                  <a:gd name="T5" fmla="*/ 63 h 127"/>
                  <a:gd name="T6" fmla="*/ 23 w 680"/>
                  <a:gd name="T7" fmla="*/ 63 h 127"/>
                  <a:gd name="T8" fmla="*/ 32 w 680"/>
                  <a:gd name="T9" fmla="*/ 63 h 127"/>
                  <a:gd name="T10" fmla="*/ 40 w 680"/>
                  <a:gd name="T11" fmla="*/ 55 h 127"/>
                  <a:gd name="T12" fmla="*/ 48 w 680"/>
                  <a:gd name="T13" fmla="*/ 48 h 127"/>
                  <a:gd name="T14" fmla="*/ 55 w 680"/>
                  <a:gd name="T15" fmla="*/ 39 h 127"/>
                  <a:gd name="T16" fmla="*/ 63 w 680"/>
                  <a:gd name="T17" fmla="*/ 31 h 127"/>
                  <a:gd name="T18" fmla="*/ 71 w 680"/>
                  <a:gd name="T19" fmla="*/ 23 h 127"/>
                  <a:gd name="T20" fmla="*/ 79 w 680"/>
                  <a:gd name="T21" fmla="*/ 23 h 127"/>
                  <a:gd name="T22" fmla="*/ 87 w 680"/>
                  <a:gd name="T23" fmla="*/ 16 h 127"/>
                  <a:gd name="T24" fmla="*/ 87 w 680"/>
                  <a:gd name="T25" fmla="*/ 23 h 127"/>
                  <a:gd name="T26" fmla="*/ 103 w 680"/>
                  <a:gd name="T27" fmla="*/ 16 h 127"/>
                  <a:gd name="T28" fmla="*/ 110 w 680"/>
                  <a:gd name="T29" fmla="*/ 16 h 127"/>
                  <a:gd name="T30" fmla="*/ 119 w 680"/>
                  <a:gd name="T31" fmla="*/ 16 h 127"/>
                  <a:gd name="T32" fmla="*/ 127 w 680"/>
                  <a:gd name="T33" fmla="*/ 8 h 127"/>
                  <a:gd name="T34" fmla="*/ 127 w 680"/>
                  <a:gd name="T35" fmla="*/ 16 h 127"/>
                  <a:gd name="T36" fmla="*/ 142 w 680"/>
                  <a:gd name="T37" fmla="*/ 8 h 127"/>
                  <a:gd name="T38" fmla="*/ 150 w 680"/>
                  <a:gd name="T39" fmla="*/ 8 h 127"/>
                  <a:gd name="T40" fmla="*/ 158 w 680"/>
                  <a:gd name="T41" fmla="*/ 8 h 127"/>
                  <a:gd name="T42" fmla="*/ 166 w 680"/>
                  <a:gd name="T43" fmla="*/ 8 h 127"/>
                  <a:gd name="T44" fmla="*/ 173 w 680"/>
                  <a:gd name="T45" fmla="*/ 8 h 127"/>
                  <a:gd name="T46" fmla="*/ 181 w 680"/>
                  <a:gd name="T47" fmla="*/ 8 h 127"/>
                  <a:gd name="T48" fmla="*/ 197 w 680"/>
                  <a:gd name="T49" fmla="*/ 8 h 127"/>
                  <a:gd name="T50" fmla="*/ 189 w 680"/>
                  <a:gd name="T51" fmla="*/ 8 h 127"/>
                  <a:gd name="T52" fmla="*/ 197 w 680"/>
                  <a:gd name="T53" fmla="*/ 0 h 127"/>
                  <a:gd name="T54" fmla="*/ 205 w 680"/>
                  <a:gd name="T55" fmla="*/ 0 h 127"/>
                  <a:gd name="T56" fmla="*/ 213 w 680"/>
                  <a:gd name="T57" fmla="*/ 0 h 127"/>
                  <a:gd name="T58" fmla="*/ 221 w 680"/>
                  <a:gd name="T59" fmla="*/ 0 h 127"/>
                  <a:gd name="T60" fmla="*/ 229 w 680"/>
                  <a:gd name="T61" fmla="*/ 0 h 127"/>
                  <a:gd name="T62" fmla="*/ 237 w 680"/>
                  <a:gd name="T63" fmla="*/ 0 h 127"/>
                  <a:gd name="T64" fmla="*/ 244 w 680"/>
                  <a:gd name="T65" fmla="*/ 0 h 127"/>
                  <a:gd name="T66" fmla="*/ 252 w 680"/>
                  <a:gd name="T67" fmla="*/ 0 h 127"/>
                  <a:gd name="T68" fmla="*/ 260 w 680"/>
                  <a:gd name="T69" fmla="*/ 0 h 127"/>
                  <a:gd name="T70" fmla="*/ 268 w 680"/>
                  <a:gd name="T71" fmla="*/ 0 h 127"/>
                  <a:gd name="T72" fmla="*/ 276 w 680"/>
                  <a:gd name="T73" fmla="*/ 0 h 127"/>
                  <a:gd name="T74" fmla="*/ 284 w 680"/>
                  <a:gd name="T75" fmla="*/ 0 h 127"/>
                  <a:gd name="T76" fmla="*/ 292 w 680"/>
                  <a:gd name="T77" fmla="*/ 0 h 127"/>
                  <a:gd name="T78" fmla="*/ 299 w 680"/>
                  <a:gd name="T79" fmla="*/ 0 h 127"/>
                  <a:gd name="T80" fmla="*/ 308 w 680"/>
                  <a:gd name="T81" fmla="*/ 0 h 127"/>
                  <a:gd name="T82" fmla="*/ 316 w 680"/>
                  <a:gd name="T83" fmla="*/ 0 h 127"/>
                  <a:gd name="T84" fmla="*/ 324 w 680"/>
                  <a:gd name="T85" fmla="*/ 0 h 127"/>
                  <a:gd name="T86" fmla="*/ 331 w 680"/>
                  <a:gd name="T87" fmla="*/ 0 h 127"/>
                  <a:gd name="T88" fmla="*/ 339 w 680"/>
                  <a:gd name="T89" fmla="*/ 0 h 12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3" y="127"/>
                    </a:lnTo>
                    <a:lnTo>
                      <a:pt x="47" y="127"/>
                    </a:lnTo>
                    <a:lnTo>
                      <a:pt x="64" y="127"/>
                    </a:lnTo>
                    <a:lnTo>
                      <a:pt x="80" y="110"/>
                    </a:lnTo>
                    <a:lnTo>
                      <a:pt x="96" y="96"/>
                    </a:lnTo>
                    <a:lnTo>
                      <a:pt x="111" y="79"/>
                    </a:lnTo>
                    <a:lnTo>
                      <a:pt x="127" y="63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32"/>
                    </a:lnTo>
                    <a:lnTo>
                      <a:pt x="174" y="47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16"/>
                    </a:lnTo>
                    <a:lnTo>
                      <a:pt x="254" y="32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95" y="16"/>
                    </a:lnTo>
                    <a:lnTo>
                      <a:pt x="379" y="16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3" name="Freeform 276">
                <a:extLst>
                  <a:ext uri="{FF2B5EF4-FFF2-40B4-BE49-F238E27FC236}">
                    <a16:creationId xmlns:a16="http://schemas.microsoft.com/office/drawing/2014/main" id="{59963947-7406-4D03-A9E0-C39D67F5F3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24"/>
                <a:ext cx="340" cy="63"/>
              </a:xfrm>
              <a:custGeom>
                <a:avLst/>
                <a:gdLst>
                  <a:gd name="T0" fmla="*/ 0 w 680"/>
                  <a:gd name="T1" fmla="*/ 63 h 127"/>
                  <a:gd name="T2" fmla="*/ 8 w 680"/>
                  <a:gd name="T3" fmla="*/ 63 h 127"/>
                  <a:gd name="T4" fmla="*/ 16 w 680"/>
                  <a:gd name="T5" fmla="*/ 63 h 127"/>
                  <a:gd name="T6" fmla="*/ 24 w 680"/>
                  <a:gd name="T7" fmla="*/ 63 h 127"/>
                  <a:gd name="T8" fmla="*/ 32 w 680"/>
                  <a:gd name="T9" fmla="*/ 63 h 127"/>
                  <a:gd name="T10" fmla="*/ 39 w 680"/>
                  <a:gd name="T11" fmla="*/ 63 h 127"/>
                  <a:gd name="T12" fmla="*/ 56 w 680"/>
                  <a:gd name="T13" fmla="*/ 48 h 127"/>
                  <a:gd name="T14" fmla="*/ 56 w 680"/>
                  <a:gd name="T15" fmla="*/ 40 h 127"/>
                  <a:gd name="T16" fmla="*/ 64 w 680"/>
                  <a:gd name="T17" fmla="*/ 31 h 127"/>
                  <a:gd name="T18" fmla="*/ 71 w 680"/>
                  <a:gd name="T19" fmla="*/ 23 h 127"/>
                  <a:gd name="T20" fmla="*/ 79 w 680"/>
                  <a:gd name="T21" fmla="*/ 23 h 127"/>
                  <a:gd name="T22" fmla="*/ 87 w 680"/>
                  <a:gd name="T23" fmla="*/ 23 h 127"/>
                  <a:gd name="T24" fmla="*/ 95 w 680"/>
                  <a:gd name="T25" fmla="*/ 16 h 127"/>
                  <a:gd name="T26" fmla="*/ 95 w 680"/>
                  <a:gd name="T27" fmla="*/ 23 h 127"/>
                  <a:gd name="T28" fmla="*/ 95 w 680"/>
                  <a:gd name="T29" fmla="*/ 16 h 127"/>
                  <a:gd name="T30" fmla="*/ 103 w 680"/>
                  <a:gd name="T31" fmla="*/ 16 h 127"/>
                  <a:gd name="T32" fmla="*/ 111 w 680"/>
                  <a:gd name="T33" fmla="*/ 16 h 127"/>
                  <a:gd name="T34" fmla="*/ 119 w 680"/>
                  <a:gd name="T35" fmla="*/ 16 h 127"/>
                  <a:gd name="T36" fmla="*/ 126 w 680"/>
                  <a:gd name="T37" fmla="*/ 8 h 127"/>
                  <a:gd name="T38" fmla="*/ 143 w 680"/>
                  <a:gd name="T39" fmla="*/ 8 h 127"/>
                  <a:gd name="T40" fmla="*/ 150 w 680"/>
                  <a:gd name="T41" fmla="*/ 8 h 127"/>
                  <a:gd name="T42" fmla="*/ 158 w 680"/>
                  <a:gd name="T43" fmla="*/ 8 h 127"/>
                  <a:gd name="T44" fmla="*/ 166 w 680"/>
                  <a:gd name="T45" fmla="*/ 8 h 127"/>
                  <a:gd name="T46" fmla="*/ 174 w 680"/>
                  <a:gd name="T47" fmla="*/ 8 h 127"/>
                  <a:gd name="T48" fmla="*/ 182 w 680"/>
                  <a:gd name="T49" fmla="*/ 8 h 127"/>
                  <a:gd name="T50" fmla="*/ 190 w 680"/>
                  <a:gd name="T51" fmla="*/ 8 h 127"/>
                  <a:gd name="T52" fmla="*/ 205 w 680"/>
                  <a:gd name="T53" fmla="*/ 8 h 127"/>
                  <a:gd name="T54" fmla="*/ 213 w 680"/>
                  <a:gd name="T55" fmla="*/ 0 h 127"/>
                  <a:gd name="T56" fmla="*/ 221 w 680"/>
                  <a:gd name="T57" fmla="*/ 0 h 127"/>
                  <a:gd name="T58" fmla="*/ 230 w 680"/>
                  <a:gd name="T59" fmla="*/ 0 h 127"/>
                  <a:gd name="T60" fmla="*/ 237 w 680"/>
                  <a:gd name="T61" fmla="*/ 0 h 127"/>
                  <a:gd name="T62" fmla="*/ 245 w 680"/>
                  <a:gd name="T63" fmla="*/ 0 h 127"/>
                  <a:gd name="T64" fmla="*/ 253 w 680"/>
                  <a:gd name="T65" fmla="*/ 0 h 127"/>
                  <a:gd name="T66" fmla="*/ 260 w 680"/>
                  <a:gd name="T67" fmla="*/ 0 h 127"/>
                  <a:gd name="T68" fmla="*/ 269 w 680"/>
                  <a:gd name="T69" fmla="*/ 0 h 127"/>
                  <a:gd name="T70" fmla="*/ 277 w 680"/>
                  <a:gd name="T71" fmla="*/ 0 h 127"/>
                  <a:gd name="T72" fmla="*/ 285 w 680"/>
                  <a:gd name="T73" fmla="*/ 0 h 127"/>
                  <a:gd name="T74" fmla="*/ 292 w 680"/>
                  <a:gd name="T75" fmla="*/ 0 h 127"/>
                  <a:gd name="T76" fmla="*/ 300 w 680"/>
                  <a:gd name="T77" fmla="*/ 0 h 127"/>
                  <a:gd name="T78" fmla="*/ 308 w 680"/>
                  <a:gd name="T79" fmla="*/ 0 h 127"/>
                  <a:gd name="T80" fmla="*/ 316 w 680"/>
                  <a:gd name="T81" fmla="*/ 0 h 127"/>
                  <a:gd name="T82" fmla="*/ 324 w 680"/>
                  <a:gd name="T83" fmla="*/ 0 h 127"/>
                  <a:gd name="T84" fmla="*/ 332 w 680"/>
                  <a:gd name="T85" fmla="*/ 0 h 127"/>
                  <a:gd name="T86" fmla="*/ 340 w 680"/>
                  <a:gd name="T87" fmla="*/ 0 h 1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1" y="127"/>
                    </a:lnTo>
                    <a:lnTo>
                      <a:pt x="47" y="127"/>
                    </a:lnTo>
                    <a:lnTo>
                      <a:pt x="63" y="127"/>
                    </a:lnTo>
                    <a:lnTo>
                      <a:pt x="78" y="127"/>
                    </a:lnTo>
                    <a:lnTo>
                      <a:pt x="111" y="96"/>
                    </a:lnTo>
                    <a:lnTo>
                      <a:pt x="111" y="80"/>
                    </a:lnTo>
                    <a:lnTo>
                      <a:pt x="127" y="63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32"/>
                    </a:lnTo>
                    <a:lnTo>
                      <a:pt x="189" y="47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32"/>
                    </a:lnTo>
                    <a:lnTo>
                      <a:pt x="252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410" y="16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4" name="Freeform 277">
                <a:extLst>
                  <a:ext uri="{FF2B5EF4-FFF2-40B4-BE49-F238E27FC236}">
                    <a16:creationId xmlns:a16="http://schemas.microsoft.com/office/drawing/2014/main" id="{B3BEC146-BC4E-4C1B-9FDA-97427243B2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23"/>
              </a:xfrm>
              <a:custGeom>
                <a:avLst/>
                <a:gdLst>
                  <a:gd name="T0" fmla="*/ 8 w 696"/>
                  <a:gd name="T1" fmla="*/ 8 h 47"/>
                  <a:gd name="T2" fmla="*/ 0 w 696"/>
                  <a:gd name="T3" fmla="*/ 8 h 47"/>
                  <a:gd name="T4" fmla="*/ 8 w 696"/>
                  <a:gd name="T5" fmla="*/ 0 h 47"/>
                  <a:gd name="T6" fmla="*/ 17 w 696"/>
                  <a:gd name="T7" fmla="*/ 0 h 47"/>
                  <a:gd name="T8" fmla="*/ 25 w 696"/>
                  <a:gd name="T9" fmla="*/ 0 h 47"/>
                  <a:gd name="T10" fmla="*/ 32 w 696"/>
                  <a:gd name="T11" fmla="*/ 0 h 47"/>
                  <a:gd name="T12" fmla="*/ 40 w 696"/>
                  <a:gd name="T13" fmla="*/ 0 h 47"/>
                  <a:gd name="T14" fmla="*/ 48 w 696"/>
                  <a:gd name="T15" fmla="*/ 0 h 47"/>
                  <a:gd name="T16" fmla="*/ 56 w 696"/>
                  <a:gd name="T17" fmla="*/ 16 h 47"/>
                  <a:gd name="T18" fmla="*/ 64 w 696"/>
                  <a:gd name="T19" fmla="*/ 23 h 47"/>
                  <a:gd name="T20" fmla="*/ 72 w 696"/>
                  <a:gd name="T21" fmla="*/ 23 h 47"/>
                  <a:gd name="T22" fmla="*/ 80 w 696"/>
                  <a:gd name="T23" fmla="*/ 23 h 47"/>
                  <a:gd name="T24" fmla="*/ 87 w 696"/>
                  <a:gd name="T25" fmla="*/ 23 h 47"/>
                  <a:gd name="T26" fmla="*/ 95 w 696"/>
                  <a:gd name="T27" fmla="*/ 23 h 47"/>
                  <a:gd name="T28" fmla="*/ 104 w 696"/>
                  <a:gd name="T29" fmla="*/ 23 h 47"/>
                  <a:gd name="T30" fmla="*/ 111 w 696"/>
                  <a:gd name="T31" fmla="*/ 23 h 47"/>
                  <a:gd name="T32" fmla="*/ 119 w 696"/>
                  <a:gd name="T33" fmla="*/ 23 h 47"/>
                  <a:gd name="T34" fmla="*/ 127 w 696"/>
                  <a:gd name="T35" fmla="*/ 23 h 47"/>
                  <a:gd name="T36" fmla="*/ 135 w 696"/>
                  <a:gd name="T37" fmla="*/ 23 h 47"/>
                  <a:gd name="T38" fmla="*/ 143 w 696"/>
                  <a:gd name="T39" fmla="*/ 23 h 47"/>
                  <a:gd name="T40" fmla="*/ 151 w 696"/>
                  <a:gd name="T41" fmla="*/ 23 h 47"/>
                  <a:gd name="T42" fmla="*/ 159 w 696"/>
                  <a:gd name="T43" fmla="*/ 23 h 47"/>
                  <a:gd name="T44" fmla="*/ 174 w 696"/>
                  <a:gd name="T45" fmla="*/ 23 h 47"/>
                  <a:gd name="T46" fmla="*/ 166 w 696"/>
                  <a:gd name="T47" fmla="*/ 23 h 47"/>
                  <a:gd name="T48" fmla="*/ 174 w 696"/>
                  <a:gd name="T49" fmla="*/ 16 h 47"/>
                  <a:gd name="T50" fmla="*/ 182 w 696"/>
                  <a:gd name="T51" fmla="*/ 16 h 47"/>
                  <a:gd name="T52" fmla="*/ 191 w 696"/>
                  <a:gd name="T53" fmla="*/ 16 h 47"/>
                  <a:gd name="T54" fmla="*/ 198 w 696"/>
                  <a:gd name="T55" fmla="*/ 16 h 47"/>
                  <a:gd name="T56" fmla="*/ 206 w 696"/>
                  <a:gd name="T57" fmla="*/ 16 h 47"/>
                  <a:gd name="T58" fmla="*/ 214 w 696"/>
                  <a:gd name="T59" fmla="*/ 16 h 47"/>
                  <a:gd name="T60" fmla="*/ 222 w 696"/>
                  <a:gd name="T61" fmla="*/ 16 h 47"/>
                  <a:gd name="T62" fmla="*/ 230 w 696"/>
                  <a:gd name="T63" fmla="*/ 8 h 47"/>
                  <a:gd name="T64" fmla="*/ 238 w 696"/>
                  <a:gd name="T65" fmla="*/ 16 h 47"/>
                  <a:gd name="T66" fmla="*/ 246 w 696"/>
                  <a:gd name="T67" fmla="*/ 8 h 47"/>
                  <a:gd name="T68" fmla="*/ 246 w 696"/>
                  <a:gd name="T69" fmla="*/ 16 h 47"/>
                  <a:gd name="T70" fmla="*/ 246 w 696"/>
                  <a:gd name="T71" fmla="*/ 8 h 47"/>
                  <a:gd name="T72" fmla="*/ 261 w 696"/>
                  <a:gd name="T73" fmla="*/ 8 h 47"/>
                  <a:gd name="T74" fmla="*/ 269 w 696"/>
                  <a:gd name="T75" fmla="*/ 8 h 47"/>
                  <a:gd name="T76" fmla="*/ 277 w 696"/>
                  <a:gd name="T77" fmla="*/ 8 h 47"/>
                  <a:gd name="T78" fmla="*/ 285 w 696"/>
                  <a:gd name="T79" fmla="*/ 8 h 47"/>
                  <a:gd name="T80" fmla="*/ 293 w 696"/>
                  <a:gd name="T81" fmla="*/ 8 h 47"/>
                  <a:gd name="T82" fmla="*/ 301 w 696"/>
                  <a:gd name="T83" fmla="*/ 8 h 47"/>
                  <a:gd name="T84" fmla="*/ 309 w 696"/>
                  <a:gd name="T85" fmla="*/ 0 h 47"/>
                  <a:gd name="T86" fmla="*/ 325 w 696"/>
                  <a:gd name="T87" fmla="*/ 0 h 47"/>
                  <a:gd name="T88" fmla="*/ 332 w 696"/>
                  <a:gd name="T89" fmla="*/ 0 h 47"/>
                  <a:gd name="T90" fmla="*/ 340 w 696"/>
                  <a:gd name="T91" fmla="*/ 0 h 47"/>
                  <a:gd name="T92" fmla="*/ 348 w 696"/>
                  <a:gd name="T93" fmla="*/ 0 h 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96" h="47">
                    <a:moveTo>
                      <a:pt x="16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33"/>
                    </a:lnTo>
                    <a:lnTo>
                      <a:pt x="127" y="47"/>
                    </a:lnTo>
                    <a:lnTo>
                      <a:pt x="143" y="47"/>
                    </a:lnTo>
                    <a:lnTo>
                      <a:pt x="159" y="47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1" y="47"/>
                    </a:lnTo>
                    <a:lnTo>
                      <a:pt x="317" y="47"/>
                    </a:lnTo>
                    <a:lnTo>
                      <a:pt x="348" y="47"/>
                    </a:lnTo>
                    <a:lnTo>
                      <a:pt x="332" y="47"/>
                    </a:lnTo>
                    <a:lnTo>
                      <a:pt x="348" y="33"/>
                    </a:lnTo>
                    <a:lnTo>
                      <a:pt x="364" y="33"/>
                    </a:lnTo>
                    <a:lnTo>
                      <a:pt x="381" y="33"/>
                    </a:lnTo>
                    <a:lnTo>
                      <a:pt x="395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59" y="16"/>
                    </a:lnTo>
                    <a:lnTo>
                      <a:pt x="475" y="33"/>
                    </a:lnTo>
                    <a:lnTo>
                      <a:pt x="491" y="16"/>
                    </a:lnTo>
                    <a:lnTo>
                      <a:pt x="491" y="33"/>
                    </a:lnTo>
                    <a:lnTo>
                      <a:pt x="491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16"/>
                    </a:lnTo>
                    <a:lnTo>
                      <a:pt x="617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5" name="Freeform 278">
                <a:extLst>
                  <a:ext uri="{FF2B5EF4-FFF2-40B4-BE49-F238E27FC236}">
                    <a16:creationId xmlns:a16="http://schemas.microsoft.com/office/drawing/2014/main" id="{B9608C99-C943-4150-9947-E1B3510729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2"/>
              </a:xfrm>
              <a:custGeom>
                <a:avLst/>
                <a:gdLst>
                  <a:gd name="T0" fmla="*/ 0 w 678"/>
                  <a:gd name="T1" fmla="*/ 7 h 63"/>
                  <a:gd name="T2" fmla="*/ 8 w 678"/>
                  <a:gd name="T3" fmla="*/ 7 h 63"/>
                  <a:gd name="T4" fmla="*/ 16 w 678"/>
                  <a:gd name="T5" fmla="*/ 7 h 63"/>
                  <a:gd name="T6" fmla="*/ 24 w 678"/>
                  <a:gd name="T7" fmla="*/ 7 h 63"/>
                  <a:gd name="T8" fmla="*/ 32 w 678"/>
                  <a:gd name="T9" fmla="*/ 7 h 63"/>
                  <a:gd name="T10" fmla="*/ 32 w 678"/>
                  <a:gd name="T11" fmla="*/ 0 h 63"/>
                  <a:gd name="T12" fmla="*/ 39 w 678"/>
                  <a:gd name="T13" fmla="*/ 7 h 63"/>
                  <a:gd name="T14" fmla="*/ 47 w 678"/>
                  <a:gd name="T15" fmla="*/ 16 h 63"/>
                  <a:gd name="T16" fmla="*/ 56 w 678"/>
                  <a:gd name="T17" fmla="*/ 24 h 63"/>
                  <a:gd name="T18" fmla="*/ 63 w 678"/>
                  <a:gd name="T19" fmla="*/ 32 h 63"/>
                  <a:gd name="T20" fmla="*/ 71 w 678"/>
                  <a:gd name="T21" fmla="*/ 32 h 63"/>
                  <a:gd name="T22" fmla="*/ 79 w 678"/>
                  <a:gd name="T23" fmla="*/ 32 h 63"/>
                  <a:gd name="T24" fmla="*/ 87 w 678"/>
                  <a:gd name="T25" fmla="*/ 32 h 63"/>
                  <a:gd name="T26" fmla="*/ 95 w 678"/>
                  <a:gd name="T27" fmla="*/ 32 h 63"/>
                  <a:gd name="T28" fmla="*/ 103 w 678"/>
                  <a:gd name="T29" fmla="*/ 32 h 63"/>
                  <a:gd name="T30" fmla="*/ 111 w 678"/>
                  <a:gd name="T31" fmla="*/ 32 h 63"/>
                  <a:gd name="T32" fmla="*/ 118 w 678"/>
                  <a:gd name="T33" fmla="*/ 32 h 63"/>
                  <a:gd name="T34" fmla="*/ 126 w 678"/>
                  <a:gd name="T35" fmla="*/ 32 h 63"/>
                  <a:gd name="T36" fmla="*/ 134 w 678"/>
                  <a:gd name="T37" fmla="*/ 32 h 63"/>
                  <a:gd name="T38" fmla="*/ 143 w 678"/>
                  <a:gd name="T39" fmla="*/ 24 h 63"/>
                  <a:gd name="T40" fmla="*/ 150 w 678"/>
                  <a:gd name="T41" fmla="*/ 32 h 63"/>
                  <a:gd name="T42" fmla="*/ 150 w 678"/>
                  <a:gd name="T43" fmla="*/ 24 h 63"/>
                  <a:gd name="T44" fmla="*/ 150 w 678"/>
                  <a:gd name="T45" fmla="*/ 32 h 63"/>
                  <a:gd name="T46" fmla="*/ 158 w 678"/>
                  <a:gd name="T47" fmla="*/ 24 h 63"/>
                  <a:gd name="T48" fmla="*/ 158 w 678"/>
                  <a:gd name="T49" fmla="*/ 32 h 63"/>
                  <a:gd name="T50" fmla="*/ 158 w 678"/>
                  <a:gd name="T51" fmla="*/ 24 h 63"/>
                  <a:gd name="T52" fmla="*/ 166 w 678"/>
                  <a:gd name="T53" fmla="*/ 24 h 63"/>
                  <a:gd name="T54" fmla="*/ 174 w 678"/>
                  <a:gd name="T55" fmla="*/ 24 h 63"/>
                  <a:gd name="T56" fmla="*/ 182 w 678"/>
                  <a:gd name="T57" fmla="*/ 24 h 63"/>
                  <a:gd name="T58" fmla="*/ 190 w 678"/>
                  <a:gd name="T59" fmla="*/ 24 h 63"/>
                  <a:gd name="T60" fmla="*/ 198 w 678"/>
                  <a:gd name="T61" fmla="*/ 24 h 63"/>
                  <a:gd name="T62" fmla="*/ 205 w 678"/>
                  <a:gd name="T63" fmla="*/ 24 h 63"/>
                  <a:gd name="T64" fmla="*/ 213 w 678"/>
                  <a:gd name="T65" fmla="*/ 16 h 63"/>
                  <a:gd name="T66" fmla="*/ 213 w 678"/>
                  <a:gd name="T67" fmla="*/ 24 h 63"/>
                  <a:gd name="T68" fmla="*/ 221 w 678"/>
                  <a:gd name="T69" fmla="*/ 16 h 63"/>
                  <a:gd name="T70" fmla="*/ 229 w 678"/>
                  <a:gd name="T71" fmla="*/ 16 h 63"/>
                  <a:gd name="T72" fmla="*/ 237 w 678"/>
                  <a:gd name="T73" fmla="*/ 16 h 63"/>
                  <a:gd name="T74" fmla="*/ 245 w 678"/>
                  <a:gd name="T75" fmla="*/ 16 h 63"/>
                  <a:gd name="T76" fmla="*/ 253 w 678"/>
                  <a:gd name="T77" fmla="*/ 16 h 63"/>
                  <a:gd name="T78" fmla="*/ 261 w 678"/>
                  <a:gd name="T79" fmla="*/ 16 h 63"/>
                  <a:gd name="T80" fmla="*/ 269 w 678"/>
                  <a:gd name="T81" fmla="*/ 16 h 63"/>
                  <a:gd name="T82" fmla="*/ 277 w 678"/>
                  <a:gd name="T83" fmla="*/ 16 h 63"/>
                  <a:gd name="T84" fmla="*/ 284 w 678"/>
                  <a:gd name="T85" fmla="*/ 7 h 63"/>
                  <a:gd name="T86" fmla="*/ 292 w 678"/>
                  <a:gd name="T87" fmla="*/ 7 h 63"/>
                  <a:gd name="T88" fmla="*/ 300 w 678"/>
                  <a:gd name="T89" fmla="*/ 7 h 63"/>
                  <a:gd name="T90" fmla="*/ 308 w 678"/>
                  <a:gd name="T91" fmla="*/ 7 h 63"/>
                  <a:gd name="T92" fmla="*/ 316 w 678"/>
                  <a:gd name="T93" fmla="*/ 7 h 63"/>
                  <a:gd name="T94" fmla="*/ 324 w 678"/>
                  <a:gd name="T95" fmla="*/ 7 h 63"/>
                  <a:gd name="T96" fmla="*/ 332 w 678"/>
                  <a:gd name="T97" fmla="*/ 7 h 63"/>
                  <a:gd name="T98" fmla="*/ 339 w 678"/>
                  <a:gd name="T99" fmla="*/ 7 h 6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63">
                    <a:moveTo>
                      <a:pt x="0" y="14"/>
                    </a:moveTo>
                    <a:lnTo>
                      <a:pt x="15" y="14"/>
                    </a:lnTo>
                    <a:lnTo>
                      <a:pt x="31" y="14"/>
                    </a:lnTo>
                    <a:lnTo>
                      <a:pt x="47" y="14"/>
                    </a:lnTo>
                    <a:lnTo>
                      <a:pt x="64" y="14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94" y="31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47"/>
                    </a:lnTo>
                    <a:lnTo>
                      <a:pt x="299" y="63"/>
                    </a:lnTo>
                    <a:lnTo>
                      <a:pt x="299" y="47"/>
                    </a:lnTo>
                    <a:lnTo>
                      <a:pt x="299" y="63"/>
                    </a:lnTo>
                    <a:lnTo>
                      <a:pt x="316" y="47"/>
                    </a:lnTo>
                    <a:lnTo>
                      <a:pt x="316" y="63"/>
                    </a:lnTo>
                    <a:lnTo>
                      <a:pt x="316" y="47"/>
                    </a:lnTo>
                    <a:lnTo>
                      <a:pt x="332" y="47"/>
                    </a:lnTo>
                    <a:lnTo>
                      <a:pt x="347" y="47"/>
                    </a:lnTo>
                    <a:lnTo>
                      <a:pt x="363" y="47"/>
                    </a:lnTo>
                    <a:lnTo>
                      <a:pt x="379" y="47"/>
                    </a:lnTo>
                    <a:lnTo>
                      <a:pt x="395" y="47"/>
                    </a:lnTo>
                    <a:lnTo>
                      <a:pt x="410" y="47"/>
                    </a:lnTo>
                    <a:lnTo>
                      <a:pt x="426" y="31"/>
                    </a:lnTo>
                    <a:lnTo>
                      <a:pt x="426" y="47"/>
                    </a:lnTo>
                    <a:lnTo>
                      <a:pt x="442" y="31"/>
                    </a:lnTo>
                    <a:lnTo>
                      <a:pt x="457" y="31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14"/>
                    </a:lnTo>
                    <a:lnTo>
                      <a:pt x="584" y="14"/>
                    </a:lnTo>
                    <a:lnTo>
                      <a:pt x="600" y="14"/>
                    </a:lnTo>
                    <a:lnTo>
                      <a:pt x="616" y="14"/>
                    </a:lnTo>
                    <a:lnTo>
                      <a:pt x="631" y="14"/>
                    </a:lnTo>
                    <a:lnTo>
                      <a:pt x="647" y="14"/>
                    </a:lnTo>
                    <a:lnTo>
                      <a:pt x="664" y="14"/>
                    </a:lnTo>
                    <a:lnTo>
                      <a:pt x="678" y="14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6" name="Freeform 279">
                <a:extLst>
                  <a:ext uri="{FF2B5EF4-FFF2-40B4-BE49-F238E27FC236}">
                    <a16:creationId xmlns:a16="http://schemas.microsoft.com/office/drawing/2014/main" id="{216D80B1-5BD8-4E33-87C5-EF3FBAC267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14"/>
              </a:xfrm>
              <a:custGeom>
                <a:avLst/>
                <a:gdLst>
                  <a:gd name="T0" fmla="*/ 0 w 682"/>
                  <a:gd name="T1" fmla="*/ 0 h 30"/>
                  <a:gd name="T2" fmla="*/ 9 w 682"/>
                  <a:gd name="T3" fmla="*/ 0 h 30"/>
                  <a:gd name="T4" fmla="*/ 16 w 682"/>
                  <a:gd name="T5" fmla="*/ 0 h 30"/>
                  <a:gd name="T6" fmla="*/ 24 w 682"/>
                  <a:gd name="T7" fmla="*/ 0 h 30"/>
                  <a:gd name="T8" fmla="*/ 32 w 682"/>
                  <a:gd name="T9" fmla="*/ 0 h 30"/>
                  <a:gd name="T10" fmla="*/ 40 w 682"/>
                  <a:gd name="T11" fmla="*/ 0 h 30"/>
                  <a:gd name="T12" fmla="*/ 48 w 682"/>
                  <a:gd name="T13" fmla="*/ 0 h 30"/>
                  <a:gd name="T14" fmla="*/ 55 w 682"/>
                  <a:gd name="T15" fmla="*/ 7 h 30"/>
                  <a:gd name="T16" fmla="*/ 64 w 682"/>
                  <a:gd name="T17" fmla="*/ 7 h 30"/>
                  <a:gd name="T18" fmla="*/ 71 w 682"/>
                  <a:gd name="T19" fmla="*/ 14 h 30"/>
                  <a:gd name="T20" fmla="*/ 79 w 682"/>
                  <a:gd name="T21" fmla="*/ 14 h 30"/>
                  <a:gd name="T22" fmla="*/ 87 w 682"/>
                  <a:gd name="T23" fmla="*/ 14 h 30"/>
                  <a:gd name="T24" fmla="*/ 95 w 682"/>
                  <a:gd name="T25" fmla="*/ 14 h 30"/>
                  <a:gd name="T26" fmla="*/ 103 w 682"/>
                  <a:gd name="T27" fmla="*/ 14 h 30"/>
                  <a:gd name="T28" fmla="*/ 111 w 682"/>
                  <a:gd name="T29" fmla="*/ 14 h 30"/>
                  <a:gd name="T30" fmla="*/ 119 w 682"/>
                  <a:gd name="T31" fmla="*/ 14 h 30"/>
                  <a:gd name="T32" fmla="*/ 127 w 682"/>
                  <a:gd name="T33" fmla="*/ 14 h 30"/>
                  <a:gd name="T34" fmla="*/ 134 w 682"/>
                  <a:gd name="T35" fmla="*/ 14 h 30"/>
                  <a:gd name="T36" fmla="*/ 142 w 682"/>
                  <a:gd name="T37" fmla="*/ 14 h 30"/>
                  <a:gd name="T38" fmla="*/ 150 w 682"/>
                  <a:gd name="T39" fmla="*/ 14 h 30"/>
                  <a:gd name="T40" fmla="*/ 158 w 682"/>
                  <a:gd name="T41" fmla="*/ 14 h 30"/>
                  <a:gd name="T42" fmla="*/ 166 w 682"/>
                  <a:gd name="T43" fmla="*/ 14 h 30"/>
                  <a:gd name="T44" fmla="*/ 174 w 682"/>
                  <a:gd name="T45" fmla="*/ 14 h 30"/>
                  <a:gd name="T46" fmla="*/ 182 w 682"/>
                  <a:gd name="T47" fmla="*/ 14 h 30"/>
                  <a:gd name="T48" fmla="*/ 189 w 682"/>
                  <a:gd name="T49" fmla="*/ 14 h 30"/>
                  <a:gd name="T50" fmla="*/ 197 w 682"/>
                  <a:gd name="T51" fmla="*/ 14 h 30"/>
                  <a:gd name="T52" fmla="*/ 205 w 682"/>
                  <a:gd name="T53" fmla="*/ 14 h 30"/>
                  <a:gd name="T54" fmla="*/ 213 w 682"/>
                  <a:gd name="T55" fmla="*/ 14 h 30"/>
                  <a:gd name="T56" fmla="*/ 221 w 682"/>
                  <a:gd name="T57" fmla="*/ 14 h 30"/>
                  <a:gd name="T58" fmla="*/ 229 w 682"/>
                  <a:gd name="T59" fmla="*/ 14 h 30"/>
                  <a:gd name="T60" fmla="*/ 237 w 682"/>
                  <a:gd name="T61" fmla="*/ 14 h 30"/>
                  <a:gd name="T62" fmla="*/ 244 w 682"/>
                  <a:gd name="T63" fmla="*/ 14 h 30"/>
                  <a:gd name="T64" fmla="*/ 252 w 682"/>
                  <a:gd name="T65" fmla="*/ 14 h 30"/>
                  <a:gd name="T66" fmla="*/ 260 w 682"/>
                  <a:gd name="T67" fmla="*/ 14 h 30"/>
                  <a:gd name="T68" fmla="*/ 269 w 682"/>
                  <a:gd name="T69" fmla="*/ 14 h 30"/>
                  <a:gd name="T70" fmla="*/ 276 w 682"/>
                  <a:gd name="T71" fmla="*/ 14 h 30"/>
                  <a:gd name="T72" fmla="*/ 285 w 682"/>
                  <a:gd name="T73" fmla="*/ 14 h 30"/>
                  <a:gd name="T74" fmla="*/ 292 w 682"/>
                  <a:gd name="T75" fmla="*/ 14 h 30"/>
                  <a:gd name="T76" fmla="*/ 299 w 682"/>
                  <a:gd name="T77" fmla="*/ 14 h 30"/>
                  <a:gd name="T78" fmla="*/ 308 w 682"/>
                  <a:gd name="T79" fmla="*/ 14 h 30"/>
                  <a:gd name="T80" fmla="*/ 316 w 682"/>
                  <a:gd name="T81" fmla="*/ 14 h 30"/>
                  <a:gd name="T82" fmla="*/ 324 w 682"/>
                  <a:gd name="T83" fmla="*/ 14 h 30"/>
                  <a:gd name="T84" fmla="*/ 331 w 682"/>
                  <a:gd name="T85" fmla="*/ 14 h 30"/>
                  <a:gd name="T86" fmla="*/ 340 w 682"/>
                  <a:gd name="T87" fmla="*/ 14 h 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30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30"/>
                    </a:lnTo>
                    <a:lnTo>
                      <a:pt x="158" y="30"/>
                    </a:lnTo>
                    <a:lnTo>
                      <a:pt x="174" y="30"/>
                    </a:lnTo>
                    <a:lnTo>
                      <a:pt x="191" y="30"/>
                    </a:lnTo>
                    <a:lnTo>
                      <a:pt x="207" y="30"/>
                    </a:lnTo>
                    <a:lnTo>
                      <a:pt x="222" y="30"/>
                    </a:lnTo>
                    <a:lnTo>
                      <a:pt x="239" y="30"/>
                    </a:lnTo>
                    <a:lnTo>
                      <a:pt x="254" y="30"/>
                    </a:lnTo>
                    <a:lnTo>
                      <a:pt x="269" y="30"/>
                    </a:lnTo>
                    <a:lnTo>
                      <a:pt x="285" y="30"/>
                    </a:lnTo>
                    <a:lnTo>
                      <a:pt x="301" y="30"/>
                    </a:lnTo>
                    <a:lnTo>
                      <a:pt x="317" y="30"/>
                    </a:lnTo>
                    <a:lnTo>
                      <a:pt x="332" y="30"/>
                    </a:lnTo>
                    <a:lnTo>
                      <a:pt x="350" y="30"/>
                    </a:lnTo>
                    <a:lnTo>
                      <a:pt x="365" y="30"/>
                    </a:lnTo>
                    <a:lnTo>
                      <a:pt x="379" y="30"/>
                    </a:lnTo>
                    <a:lnTo>
                      <a:pt x="396" y="30"/>
                    </a:lnTo>
                    <a:lnTo>
                      <a:pt x="412" y="30"/>
                    </a:lnTo>
                    <a:lnTo>
                      <a:pt x="428" y="30"/>
                    </a:lnTo>
                    <a:lnTo>
                      <a:pt x="443" y="30"/>
                    </a:lnTo>
                    <a:lnTo>
                      <a:pt x="460" y="30"/>
                    </a:lnTo>
                    <a:lnTo>
                      <a:pt x="475" y="30"/>
                    </a:lnTo>
                    <a:lnTo>
                      <a:pt x="490" y="30"/>
                    </a:lnTo>
                    <a:lnTo>
                      <a:pt x="506" y="30"/>
                    </a:lnTo>
                    <a:lnTo>
                      <a:pt x="522" y="30"/>
                    </a:lnTo>
                    <a:lnTo>
                      <a:pt x="539" y="30"/>
                    </a:lnTo>
                    <a:lnTo>
                      <a:pt x="553" y="30"/>
                    </a:lnTo>
                    <a:lnTo>
                      <a:pt x="571" y="30"/>
                    </a:lnTo>
                    <a:lnTo>
                      <a:pt x="586" y="30"/>
                    </a:lnTo>
                    <a:lnTo>
                      <a:pt x="600" y="30"/>
                    </a:lnTo>
                    <a:lnTo>
                      <a:pt x="617" y="30"/>
                    </a:lnTo>
                    <a:lnTo>
                      <a:pt x="633" y="30"/>
                    </a:lnTo>
                    <a:lnTo>
                      <a:pt x="649" y="30"/>
                    </a:lnTo>
                    <a:lnTo>
                      <a:pt x="664" y="30"/>
                    </a:lnTo>
                    <a:lnTo>
                      <a:pt x="682" y="3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7" name="Freeform 280">
                <a:extLst>
                  <a:ext uri="{FF2B5EF4-FFF2-40B4-BE49-F238E27FC236}">
                    <a16:creationId xmlns:a16="http://schemas.microsoft.com/office/drawing/2014/main" id="{CBECA3AA-6235-4C32-A7E7-23BFEF8BD6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76"/>
                <a:ext cx="339" cy="72"/>
              </a:xfrm>
              <a:custGeom>
                <a:avLst/>
                <a:gdLst>
                  <a:gd name="T0" fmla="*/ 0 w 680"/>
                  <a:gd name="T1" fmla="*/ 0 h 143"/>
                  <a:gd name="T2" fmla="*/ 8 w 680"/>
                  <a:gd name="T3" fmla="*/ 0 h 143"/>
                  <a:gd name="T4" fmla="*/ 15 w 680"/>
                  <a:gd name="T5" fmla="*/ 0 h 143"/>
                  <a:gd name="T6" fmla="*/ 24 w 680"/>
                  <a:gd name="T7" fmla="*/ 0 h 143"/>
                  <a:gd name="T8" fmla="*/ 31 w 680"/>
                  <a:gd name="T9" fmla="*/ 0 h 143"/>
                  <a:gd name="T10" fmla="*/ 39 w 680"/>
                  <a:gd name="T11" fmla="*/ 8 h 143"/>
                  <a:gd name="T12" fmla="*/ 47 w 680"/>
                  <a:gd name="T13" fmla="*/ 8 h 143"/>
                  <a:gd name="T14" fmla="*/ 55 w 680"/>
                  <a:gd name="T15" fmla="*/ 8 h 143"/>
                  <a:gd name="T16" fmla="*/ 63 w 680"/>
                  <a:gd name="T17" fmla="*/ 17 h 143"/>
                  <a:gd name="T18" fmla="*/ 71 w 680"/>
                  <a:gd name="T19" fmla="*/ 17 h 143"/>
                  <a:gd name="T20" fmla="*/ 79 w 680"/>
                  <a:gd name="T21" fmla="*/ 17 h 143"/>
                  <a:gd name="T22" fmla="*/ 87 w 680"/>
                  <a:gd name="T23" fmla="*/ 24 h 143"/>
                  <a:gd name="T24" fmla="*/ 87 w 680"/>
                  <a:gd name="T25" fmla="*/ 17 h 143"/>
                  <a:gd name="T26" fmla="*/ 87 w 680"/>
                  <a:gd name="T27" fmla="*/ 24 h 143"/>
                  <a:gd name="T28" fmla="*/ 102 w 680"/>
                  <a:gd name="T29" fmla="*/ 24 h 143"/>
                  <a:gd name="T30" fmla="*/ 94 w 680"/>
                  <a:gd name="T31" fmla="*/ 24 h 143"/>
                  <a:gd name="T32" fmla="*/ 102 w 680"/>
                  <a:gd name="T33" fmla="*/ 24 h 143"/>
                  <a:gd name="T34" fmla="*/ 110 w 680"/>
                  <a:gd name="T35" fmla="*/ 24 h 143"/>
                  <a:gd name="T36" fmla="*/ 118 w 680"/>
                  <a:gd name="T37" fmla="*/ 24 h 143"/>
                  <a:gd name="T38" fmla="*/ 126 w 680"/>
                  <a:gd name="T39" fmla="*/ 31 h 143"/>
                  <a:gd name="T40" fmla="*/ 135 w 680"/>
                  <a:gd name="T41" fmla="*/ 31 h 143"/>
                  <a:gd name="T42" fmla="*/ 142 w 680"/>
                  <a:gd name="T43" fmla="*/ 31 h 143"/>
                  <a:gd name="T44" fmla="*/ 149 w 680"/>
                  <a:gd name="T45" fmla="*/ 31 h 143"/>
                  <a:gd name="T46" fmla="*/ 158 w 680"/>
                  <a:gd name="T47" fmla="*/ 31 h 143"/>
                  <a:gd name="T48" fmla="*/ 166 w 680"/>
                  <a:gd name="T49" fmla="*/ 40 h 143"/>
                  <a:gd name="T50" fmla="*/ 166 w 680"/>
                  <a:gd name="T51" fmla="*/ 31 h 143"/>
                  <a:gd name="T52" fmla="*/ 166 w 680"/>
                  <a:gd name="T53" fmla="*/ 40 h 143"/>
                  <a:gd name="T54" fmla="*/ 173 w 680"/>
                  <a:gd name="T55" fmla="*/ 40 h 143"/>
                  <a:gd name="T56" fmla="*/ 181 w 680"/>
                  <a:gd name="T57" fmla="*/ 40 h 143"/>
                  <a:gd name="T58" fmla="*/ 189 w 680"/>
                  <a:gd name="T59" fmla="*/ 40 h 143"/>
                  <a:gd name="T60" fmla="*/ 197 w 680"/>
                  <a:gd name="T61" fmla="*/ 48 h 143"/>
                  <a:gd name="T62" fmla="*/ 204 w 680"/>
                  <a:gd name="T63" fmla="*/ 48 h 143"/>
                  <a:gd name="T64" fmla="*/ 212 w 680"/>
                  <a:gd name="T65" fmla="*/ 48 h 143"/>
                  <a:gd name="T66" fmla="*/ 220 w 680"/>
                  <a:gd name="T67" fmla="*/ 48 h 143"/>
                  <a:gd name="T68" fmla="*/ 229 w 680"/>
                  <a:gd name="T69" fmla="*/ 48 h 143"/>
                  <a:gd name="T70" fmla="*/ 236 w 680"/>
                  <a:gd name="T71" fmla="*/ 56 h 143"/>
                  <a:gd name="T72" fmla="*/ 245 w 680"/>
                  <a:gd name="T73" fmla="*/ 56 h 143"/>
                  <a:gd name="T74" fmla="*/ 252 w 680"/>
                  <a:gd name="T75" fmla="*/ 56 h 143"/>
                  <a:gd name="T76" fmla="*/ 260 w 680"/>
                  <a:gd name="T77" fmla="*/ 56 h 143"/>
                  <a:gd name="T78" fmla="*/ 268 w 680"/>
                  <a:gd name="T79" fmla="*/ 56 h 143"/>
                  <a:gd name="T80" fmla="*/ 276 w 680"/>
                  <a:gd name="T81" fmla="*/ 56 h 143"/>
                  <a:gd name="T82" fmla="*/ 291 w 680"/>
                  <a:gd name="T83" fmla="*/ 56 h 143"/>
                  <a:gd name="T84" fmla="*/ 284 w 680"/>
                  <a:gd name="T85" fmla="*/ 56 h 143"/>
                  <a:gd name="T86" fmla="*/ 291 w 680"/>
                  <a:gd name="T87" fmla="*/ 63 h 143"/>
                  <a:gd name="T88" fmla="*/ 300 w 680"/>
                  <a:gd name="T89" fmla="*/ 63 h 143"/>
                  <a:gd name="T90" fmla="*/ 307 w 680"/>
                  <a:gd name="T91" fmla="*/ 63 h 143"/>
                  <a:gd name="T92" fmla="*/ 315 w 680"/>
                  <a:gd name="T93" fmla="*/ 63 h 143"/>
                  <a:gd name="T94" fmla="*/ 323 w 680"/>
                  <a:gd name="T95" fmla="*/ 63 h 143"/>
                  <a:gd name="T96" fmla="*/ 331 w 680"/>
                  <a:gd name="T97" fmla="*/ 63 h 143"/>
                  <a:gd name="T98" fmla="*/ 339 w 680"/>
                  <a:gd name="T99" fmla="*/ 63 h 143"/>
                  <a:gd name="T100" fmla="*/ 339 w 680"/>
                  <a:gd name="T101" fmla="*/ 72 h 1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4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33"/>
                    </a:lnTo>
                    <a:lnTo>
                      <a:pt x="142" y="33"/>
                    </a:lnTo>
                    <a:lnTo>
                      <a:pt x="159" y="33"/>
                    </a:lnTo>
                    <a:lnTo>
                      <a:pt x="174" y="48"/>
                    </a:lnTo>
                    <a:lnTo>
                      <a:pt x="174" y="33"/>
                    </a:lnTo>
                    <a:lnTo>
                      <a:pt x="174" y="48"/>
                    </a:lnTo>
                    <a:lnTo>
                      <a:pt x="205" y="48"/>
                    </a:lnTo>
                    <a:lnTo>
                      <a:pt x="189" y="48"/>
                    </a:lnTo>
                    <a:lnTo>
                      <a:pt x="205" y="48"/>
                    </a:lnTo>
                    <a:lnTo>
                      <a:pt x="221" y="48"/>
                    </a:lnTo>
                    <a:lnTo>
                      <a:pt x="237" y="48"/>
                    </a:lnTo>
                    <a:lnTo>
                      <a:pt x="252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299" y="62"/>
                    </a:lnTo>
                    <a:lnTo>
                      <a:pt x="316" y="62"/>
                    </a:lnTo>
                    <a:lnTo>
                      <a:pt x="332" y="79"/>
                    </a:lnTo>
                    <a:lnTo>
                      <a:pt x="332" y="62"/>
                    </a:lnTo>
                    <a:lnTo>
                      <a:pt x="332" y="79"/>
                    </a:lnTo>
                    <a:lnTo>
                      <a:pt x="348" y="79"/>
                    </a:lnTo>
                    <a:lnTo>
                      <a:pt x="363" y="79"/>
                    </a:lnTo>
                    <a:lnTo>
                      <a:pt x="380" y="79"/>
                    </a:lnTo>
                    <a:lnTo>
                      <a:pt x="395" y="95"/>
                    </a:lnTo>
                    <a:lnTo>
                      <a:pt x="410" y="95"/>
                    </a:lnTo>
                    <a:lnTo>
                      <a:pt x="426" y="95"/>
                    </a:lnTo>
                    <a:lnTo>
                      <a:pt x="442" y="95"/>
                    </a:lnTo>
                    <a:lnTo>
                      <a:pt x="459" y="95"/>
                    </a:lnTo>
                    <a:lnTo>
                      <a:pt x="473" y="111"/>
                    </a:lnTo>
                    <a:lnTo>
                      <a:pt x="491" y="111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84" y="111"/>
                    </a:lnTo>
                    <a:lnTo>
                      <a:pt x="569" y="111"/>
                    </a:lnTo>
                    <a:lnTo>
                      <a:pt x="584" y="126"/>
                    </a:lnTo>
                    <a:lnTo>
                      <a:pt x="602" y="126"/>
                    </a:lnTo>
                    <a:lnTo>
                      <a:pt x="616" y="126"/>
                    </a:lnTo>
                    <a:lnTo>
                      <a:pt x="631" y="126"/>
                    </a:lnTo>
                    <a:lnTo>
                      <a:pt x="647" y="126"/>
                    </a:lnTo>
                    <a:lnTo>
                      <a:pt x="664" y="126"/>
                    </a:lnTo>
                    <a:lnTo>
                      <a:pt x="680" y="126"/>
                    </a:lnTo>
                    <a:lnTo>
                      <a:pt x="680" y="143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8" name="Freeform 281">
                <a:extLst>
                  <a:ext uri="{FF2B5EF4-FFF2-40B4-BE49-F238E27FC236}">
                    <a16:creationId xmlns:a16="http://schemas.microsoft.com/office/drawing/2014/main" id="{F41775AF-CCCC-4510-A4AD-0E3561B9B2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97"/>
                <a:ext cx="348" cy="39"/>
              </a:xfrm>
              <a:custGeom>
                <a:avLst/>
                <a:gdLst>
                  <a:gd name="T0" fmla="*/ 0 w 696"/>
                  <a:gd name="T1" fmla="*/ 0 h 78"/>
                  <a:gd name="T2" fmla="*/ 9 w 696"/>
                  <a:gd name="T3" fmla="*/ 0 h 78"/>
                  <a:gd name="T4" fmla="*/ 17 w 696"/>
                  <a:gd name="T5" fmla="*/ 0 h 78"/>
                  <a:gd name="T6" fmla="*/ 25 w 696"/>
                  <a:gd name="T7" fmla="*/ 0 h 78"/>
                  <a:gd name="T8" fmla="*/ 32 w 696"/>
                  <a:gd name="T9" fmla="*/ 0 h 78"/>
                  <a:gd name="T10" fmla="*/ 41 w 696"/>
                  <a:gd name="T11" fmla="*/ 0 h 78"/>
                  <a:gd name="T12" fmla="*/ 48 w 696"/>
                  <a:gd name="T13" fmla="*/ 0 h 78"/>
                  <a:gd name="T14" fmla="*/ 56 w 696"/>
                  <a:gd name="T15" fmla="*/ 0 h 78"/>
                  <a:gd name="T16" fmla="*/ 64 w 696"/>
                  <a:gd name="T17" fmla="*/ 7 h 78"/>
                  <a:gd name="T18" fmla="*/ 72 w 696"/>
                  <a:gd name="T19" fmla="*/ 7 h 78"/>
                  <a:gd name="T20" fmla="*/ 80 w 696"/>
                  <a:gd name="T21" fmla="*/ 7 h 78"/>
                  <a:gd name="T22" fmla="*/ 87 w 696"/>
                  <a:gd name="T23" fmla="*/ 7 h 78"/>
                  <a:gd name="T24" fmla="*/ 96 w 696"/>
                  <a:gd name="T25" fmla="*/ 16 h 78"/>
                  <a:gd name="T26" fmla="*/ 104 w 696"/>
                  <a:gd name="T27" fmla="*/ 16 h 78"/>
                  <a:gd name="T28" fmla="*/ 111 w 696"/>
                  <a:gd name="T29" fmla="*/ 16 h 78"/>
                  <a:gd name="T30" fmla="*/ 119 w 696"/>
                  <a:gd name="T31" fmla="*/ 16 h 78"/>
                  <a:gd name="T32" fmla="*/ 127 w 696"/>
                  <a:gd name="T33" fmla="*/ 24 h 78"/>
                  <a:gd name="T34" fmla="*/ 135 w 696"/>
                  <a:gd name="T35" fmla="*/ 24 h 78"/>
                  <a:gd name="T36" fmla="*/ 143 w 696"/>
                  <a:gd name="T37" fmla="*/ 24 h 78"/>
                  <a:gd name="T38" fmla="*/ 152 w 696"/>
                  <a:gd name="T39" fmla="*/ 24 h 78"/>
                  <a:gd name="T40" fmla="*/ 159 w 696"/>
                  <a:gd name="T41" fmla="*/ 24 h 78"/>
                  <a:gd name="T42" fmla="*/ 166 w 696"/>
                  <a:gd name="T43" fmla="*/ 31 h 78"/>
                  <a:gd name="T44" fmla="*/ 166 w 696"/>
                  <a:gd name="T45" fmla="*/ 24 h 78"/>
                  <a:gd name="T46" fmla="*/ 166 w 696"/>
                  <a:gd name="T47" fmla="*/ 31 h 78"/>
                  <a:gd name="T48" fmla="*/ 174 w 696"/>
                  <a:gd name="T49" fmla="*/ 31 h 78"/>
                  <a:gd name="T50" fmla="*/ 183 w 696"/>
                  <a:gd name="T51" fmla="*/ 31 h 78"/>
                  <a:gd name="T52" fmla="*/ 191 w 696"/>
                  <a:gd name="T53" fmla="*/ 31 h 78"/>
                  <a:gd name="T54" fmla="*/ 198 w 696"/>
                  <a:gd name="T55" fmla="*/ 31 h 78"/>
                  <a:gd name="T56" fmla="*/ 207 w 696"/>
                  <a:gd name="T57" fmla="*/ 31 h 78"/>
                  <a:gd name="T58" fmla="*/ 214 w 696"/>
                  <a:gd name="T59" fmla="*/ 31 h 78"/>
                  <a:gd name="T60" fmla="*/ 222 w 696"/>
                  <a:gd name="T61" fmla="*/ 31 h 78"/>
                  <a:gd name="T62" fmla="*/ 230 w 696"/>
                  <a:gd name="T63" fmla="*/ 31 h 78"/>
                  <a:gd name="T64" fmla="*/ 238 w 696"/>
                  <a:gd name="T65" fmla="*/ 31 h 78"/>
                  <a:gd name="T66" fmla="*/ 253 w 696"/>
                  <a:gd name="T67" fmla="*/ 31 h 78"/>
                  <a:gd name="T68" fmla="*/ 246 w 696"/>
                  <a:gd name="T69" fmla="*/ 31 h 78"/>
                  <a:gd name="T70" fmla="*/ 253 w 696"/>
                  <a:gd name="T71" fmla="*/ 39 h 78"/>
                  <a:gd name="T72" fmla="*/ 262 w 696"/>
                  <a:gd name="T73" fmla="*/ 39 h 78"/>
                  <a:gd name="T74" fmla="*/ 269 w 696"/>
                  <a:gd name="T75" fmla="*/ 39 h 78"/>
                  <a:gd name="T76" fmla="*/ 277 w 696"/>
                  <a:gd name="T77" fmla="*/ 39 h 78"/>
                  <a:gd name="T78" fmla="*/ 285 w 696"/>
                  <a:gd name="T79" fmla="*/ 39 h 78"/>
                  <a:gd name="T80" fmla="*/ 293 w 696"/>
                  <a:gd name="T81" fmla="*/ 39 h 78"/>
                  <a:gd name="T82" fmla="*/ 301 w 696"/>
                  <a:gd name="T83" fmla="*/ 39 h 78"/>
                  <a:gd name="T84" fmla="*/ 309 w 696"/>
                  <a:gd name="T85" fmla="*/ 39 h 78"/>
                  <a:gd name="T86" fmla="*/ 317 w 696"/>
                  <a:gd name="T87" fmla="*/ 39 h 78"/>
                  <a:gd name="T88" fmla="*/ 325 w 696"/>
                  <a:gd name="T89" fmla="*/ 39 h 78"/>
                  <a:gd name="T90" fmla="*/ 332 w 696"/>
                  <a:gd name="T91" fmla="*/ 39 h 78"/>
                  <a:gd name="T92" fmla="*/ 340 w 696"/>
                  <a:gd name="T93" fmla="*/ 39 h 78"/>
                  <a:gd name="T94" fmla="*/ 348 w 696"/>
                  <a:gd name="T95" fmla="*/ 39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8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4"/>
                    </a:lnTo>
                    <a:lnTo>
                      <a:pt x="143" y="14"/>
                    </a:lnTo>
                    <a:lnTo>
                      <a:pt x="160" y="14"/>
                    </a:lnTo>
                    <a:lnTo>
                      <a:pt x="174" y="14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62"/>
                    </a:lnTo>
                    <a:lnTo>
                      <a:pt x="332" y="47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5" y="62"/>
                    </a:lnTo>
                    <a:lnTo>
                      <a:pt x="381" y="62"/>
                    </a:lnTo>
                    <a:lnTo>
                      <a:pt x="395" y="62"/>
                    </a:lnTo>
                    <a:lnTo>
                      <a:pt x="413" y="62"/>
                    </a:lnTo>
                    <a:lnTo>
                      <a:pt x="428" y="62"/>
                    </a:lnTo>
                    <a:lnTo>
                      <a:pt x="443" y="62"/>
                    </a:lnTo>
                    <a:lnTo>
                      <a:pt x="459" y="62"/>
                    </a:lnTo>
                    <a:lnTo>
                      <a:pt x="475" y="62"/>
                    </a:lnTo>
                    <a:lnTo>
                      <a:pt x="506" y="62"/>
                    </a:lnTo>
                    <a:lnTo>
                      <a:pt x="491" y="62"/>
                    </a:lnTo>
                    <a:lnTo>
                      <a:pt x="506" y="78"/>
                    </a:lnTo>
                    <a:lnTo>
                      <a:pt x="524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4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59" name="Freeform 282">
                <a:extLst>
                  <a:ext uri="{FF2B5EF4-FFF2-40B4-BE49-F238E27FC236}">
                    <a16:creationId xmlns:a16="http://schemas.microsoft.com/office/drawing/2014/main" id="{3D8F65C5-34FD-425B-AF6D-1FF16E2837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71"/>
                <a:ext cx="339" cy="47"/>
              </a:xfrm>
              <a:custGeom>
                <a:avLst/>
                <a:gdLst>
                  <a:gd name="T0" fmla="*/ 0 w 678"/>
                  <a:gd name="T1" fmla="*/ 0 h 95"/>
                  <a:gd name="T2" fmla="*/ 8 w 678"/>
                  <a:gd name="T3" fmla="*/ 0 h 95"/>
                  <a:gd name="T4" fmla="*/ 16 w 678"/>
                  <a:gd name="T5" fmla="*/ 0 h 95"/>
                  <a:gd name="T6" fmla="*/ 24 w 678"/>
                  <a:gd name="T7" fmla="*/ 0 h 95"/>
                  <a:gd name="T8" fmla="*/ 32 w 678"/>
                  <a:gd name="T9" fmla="*/ 0 h 95"/>
                  <a:gd name="T10" fmla="*/ 39 w 678"/>
                  <a:gd name="T11" fmla="*/ 8 h 95"/>
                  <a:gd name="T12" fmla="*/ 39 w 678"/>
                  <a:gd name="T13" fmla="*/ 16 h 95"/>
                  <a:gd name="T14" fmla="*/ 39 w 678"/>
                  <a:gd name="T15" fmla="*/ 8 h 95"/>
                  <a:gd name="T16" fmla="*/ 47 w 678"/>
                  <a:gd name="T17" fmla="*/ 16 h 95"/>
                  <a:gd name="T18" fmla="*/ 56 w 678"/>
                  <a:gd name="T19" fmla="*/ 23 h 95"/>
                  <a:gd name="T20" fmla="*/ 63 w 678"/>
                  <a:gd name="T21" fmla="*/ 23 h 95"/>
                  <a:gd name="T22" fmla="*/ 71 w 678"/>
                  <a:gd name="T23" fmla="*/ 23 h 95"/>
                  <a:gd name="T24" fmla="*/ 79 w 678"/>
                  <a:gd name="T25" fmla="*/ 23 h 95"/>
                  <a:gd name="T26" fmla="*/ 87 w 678"/>
                  <a:gd name="T27" fmla="*/ 32 h 95"/>
                  <a:gd name="T28" fmla="*/ 95 w 678"/>
                  <a:gd name="T29" fmla="*/ 32 h 95"/>
                  <a:gd name="T30" fmla="*/ 103 w 678"/>
                  <a:gd name="T31" fmla="*/ 23 h 95"/>
                  <a:gd name="T32" fmla="*/ 111 w 678"/>
                  <a:gd name="T33" fmla="*/ 32 h 95"/>
                  <a:gd name="T34" fmla="*/ 111 w 678"/>
                  <a:gd name="T35" fmla="*/ 23 h 95"/>
                  <a:gd name="T36" fmla="*/ 111 w 678"/>
                  <a:gd name="T37" fmla="*/ 32 h 95"/>
                  <a:gd name="T38" fmla="*/ 118 w 678"/>
                  <a:gd name="T39" fmla="*/ 32 h 95"/>
                  <a:gd name="T40" fmla="*/ 126 w 678"/>
                  <a:gd name="T41" fmla="*/ 32 h 95"/>
                  <a:gd name="T42" fmla="*/ 134 w 678"/>
                  <a:gd name="T43" fmla="*/ 32 h 95"/>
                  <a:gd name="T44" fmla="*/ 143 w 678"/>
                  <a:gd name="T45" fmla="*/ 32 h 95"/>
                  <a:gd name="T46" fmla="*/ 150 w 678"/>
                  <a:gd name="T47" fmla="*/ 32 h 95"/>
                  <a:gd name="T48" fmla="*/ 158 w 678"/>
                  <a:gd name="T49" fmla="*/ 32 h 95"/>
                  <a:gd name="T50" fmla="*/ 166 w 678"/>
                  <a:gd name="T51" fmla="*/ 32 h 95"/>
                  <a:gd name="T52" fmla="*/ 174 w 678"/>
                  <a:gd name="T53" fmla="*/ 32 h 95"/>
                  <a:gd name="T54" fmla="*/ 182 w 678"/>
                  <a:gd name="T55" fmla="*/ 32 h 95"/>
                  <a:gd name="T56" fmla="*/ 190 w 678"/>
                  <a:gd name="T57" fmla="*/ 32 h 95"/>
                  <a:gd name="T58" fmla="*/ 198 w 678"/>
                  <a:gd name="T59" fmla="*/ 32 h 95"/>
                  <a:gd name="T60" fmla="*/ 205 w 678"/>
                  <a:gd name="T61" fmla="*/ 32 h 95"/>
                  <a:gd name="T62" fmla="*/ 213 w 678"/>
                  <a:gd name="T63" fmla="*/ 32 h 95"/>
                  <a:gd name="T64" fmla="*/ 229 w 678"/>
                  <a:gd name="T65" fmla="*/ 40 h 95"/>
                  <a:gd name="T66" fmla="*/ 237 w 678"/>
                  <a:gd name="T67" fmla="*/ 40 h 95"/>
                  <a:gd name="T68" fmla="*/ 245 w 678"/>
                  <a:gd name="T69" fmla="*/ 40 h 95"/>
                  <a:gd name="T70" fmla="*/ 253 w 678"/>
                  <a:gd name="T71" fmla="*/ 40 h 95"/>
                  <a:gd name="T72" fmla="*/ 261 w 678"/>
                  <a:gd name="T73" fmla="*/ 40 h 95"/>
                  <a:gd name="T74" fmla="*/ 269 w 678"/>
                  <a:gd name="T75" fmla="*/ 40 h 95"/>
                  <a:gd name="T76" fmla="*/ 277 w 678"/>
                  <a:gd name="T77" fmla="*/ 47 h 95"/>
                  <a:gd name="T78" fmla="*/ 284 w 678"/>
                  <a:gd name="T79" fmla="*/ 47 h 95"/>
                  <a:gd name="T80" fmla="*/ 292 w 678"/>
                  <a:gd name="T81" fmla="*/ 47 h 95"/>
                  <a:gd name="T82" fmla="*/ 300 w 678"/>
                  <a:gd name="T83" fmla="*/ 47 h 95"/>
                  <a:gd name="T84" fmla="*/ 308 w 678"/>
                  <a:gd name="T85" fmla="*/ 47 h 95"/>
                  <a:gd name="T86" fmla="*/ 316 w 678"/>
                  <a:gd name="T87" fmla="*/ 47 h 95"/>
                  <a:gd name="T88" fmla="*/ 324 w 678"/>
                  <a:gd name="T89" fmla="*/ 47 h 95"/>
                  <a:gd name="T90" fmla="*/ 332 w 678"/>
                  <a:gd name="T91" fmla="*/ 47 h 95"/>
                  <a:gd name="T92" fmla="*/ 339 w 678"/>
                  <a:gd name="T93" fmla="*/ 47 h 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95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78" y="33"/>
                    </a:lnTo>
                    <a:lnTo>
                      <a:pt x="78" y="16"/>
                    </a:lnTo>
                    <a:lnTo>
                      <a:pt x="94" y="33"/>
                    </a:lnTo>
                    <a:lnTo>
                      <a:pt x="111" y="47"/>
                    </a:lnTo>
                    <a:lnTo>
                      <a:pt x="125" y="47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64"/>
                    </a:lnTo>
                    <a:lnTo>
                      <a:pt x="189" y="64"/>
                    </a:lnTo>
                    <a:lnTo>
                      <a:pt x="205" y="47"/>
                    </a:lnTo>
                    <a:lnTo>
                      <a:pt x="221" y="64"/>
                    </a:lnTo>
                    <a:lnTo>
                      <a:pt x="221" y="47"/>
                    </a:lnTo>
                    <a:lnTo>
                      <a:pt x="221" y="64"/>
                    </a:lnTo>
                    <a:lnTo>
                      <a:pt x="236" y="64"/>
                    </a:lnTo>
                    <a:lnTo>
                      <a:pt x="252" y="64"/>
                    </a:lnTo>
                    <a:lnTo>
                      <a:pt x="268" y="64"/>
                    </a:lnTo>
                    <a:lnTo>
                      <a:pt x="285" y="64"/>
                    </a:lnTo>
                    <a:lnTo>
                      <a:pt x="299" y="64"/>
                    </a:lnTo>
                    <a:lnTo>
                      <a:pt x="316" y="64"/>
                    </a:lnTo>
                    <a:lnTo>
                      <a:pt x="332" y="64"/>
                    </a:lnTo>
                    <a:lnTo>
                      <a:pt x="347" y="64"/>
                    </a:lnTo>
                    <a:lnTo>
                      <a:pt x="363" y="64"/>
                    </a:lnTo>
                    <a:lnTo>
                      <a:pt x="379" y="64"/>
                    </a:lnTo>
                    <a:lnTo>
                      <a:pt x="395" y="64"/>
                    </a:lnTo>
                    <a:lnTo>
                      <a:pt x="410" y="64"/>
                    </a:lnTo>
                    <a:lnTo>
                      <a:pt x="426" y="64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95"/>
                    </a:lnTo>
                    <a:lnTo>
                      <a:pt x="568" y="95"/>
                    </a:lnTo>
                    <a:lnTo>
                      <a:pt x="584" y="95"/>
                    </a:lnTo>
                    <a:lnTo>
                      <a:pt x="600" y="95"/>
                    </a:lnTo>
                    <a:lnTo>
                      <a:pt x="616" y="95"/>
                    </a:lnTo>
                    <a:lnTo>
                      <a:pt x="631" y="95"/>
                    </a:lnTo>
                    <a:lnTo>
                      <a:pt x="647" y="95"/>
                    </a:lnTo>
                    <a:lnTo>
                      <a:pt x="664" y="95"/>
                    </a:lnTo>
                    <a:lnTo>
                      <a:pt x="678" y="95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0" name="Freeform 283">
                <a:extLst>
                  <a:ext uri="{FF2B5EF4-FFF2-40B4-BE49-F238E27FC236}">
                    <a16:creationId xmlns:a16="http://schemas.microsoft.com/office/drawing/2014/main" id="{FDFAA311-EC77-4BD9-804F-67B8FB461DB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89"/>
                <a:ext cx="339" cy="48"/>
              </a:xfrm>
              <a:custGeom>
                <a:avLst/>
                <a:gdLst>
                  <a:gd name="T0" fmla="*/ 0 w 680"/>
                  <a:gd name="T1" fmla="*/ 48 h 94"/>
                  <a:gd name="T2" fmla="*/ 8 w 680"/>
                  <a:gd name="T3" fmla="*/ 48 h 94"/>
                  <a:gd name="T4" fmla="*/ 16 w 680"/>
                  <a:gd name="T5" fmla="*/ 48 h 94"/>
                  <a:gd name="T6" fmla="*/ 23 w 680"/>
                  <a:gd name="T7" fmla="*/ 48 h 94"/>
                  <a:gd name="T8" fmla="*/ 32 w 680"/>
                  <a:gd name="T9" fmla="*/ 48 h 94"/>
                  <a:gd name="T10" fmla="*/ 40 w 680"/>
                  <a:gd name="T11" fmla="*/ 48 h 94"/>
                  <a:gd name="T12" fmla="*/ 48 w 680"/>
                  <a:gd name="T13" fmla="*/ 40 h 94"/>
                  <a:gd name="T14" fmla="*/ 55 w 680"/>
                  <a:gd name="T15" fmla="*/ 32 h 94"/>
                  <a:gd name="T16" fmla="*/ 63 w 680"/>
                  <a:gd name="T17" fmla="*/ 24 h 94"/>
                  <a:gd name="T18" fmla="*/ 71 w 680"/>
                  <a:gd name="T19" fmla="*/ 24 h 94"/>
                  <a:gd name="T20" fmla="*/ 79 w 680"/>
                  <a:gd name="T21" fmla="*/ 16 h 94"/>
                  <a:gd name="T22" fmla="*/ 87 w 680"/>
                  <a:gd name="T23" fmla="*/ 16 h 94"/>
                  <a:gd name="T24" fmla="*/ 103 w 680"/>
                  <a:gd name="T25" fmla="*/ 16 h 94"/>
                  <a:gd name="T26" fmla="*/ 95 w 680"/>
                  <a:gd name="T27" fmla="*/ 16 h 94"/>
                  <a:gd name="T28" fmla="*/ 103 w 680"/>
                  <a:gd name="T29" fmla="*/ 8 h 94"/>
                  <a:gd name="T30" fmla="*/ 110 w 680"/>
                  <a:gd name="T31" fmla="*/ 8 h 94"/>
                  <a:gd name="T32" fmla="*/ 119 w 680"/>
                  <a:gd name="T33" fmla="*/ 8 h 94"/>
                  <a:gd name="T34" fmla="*/ 127 w 680"/>
                  <a:gd name="T35" fmla="*/ 8 h 94"/>
                  <a:gd name="T36" fmla="*/ 134 w 680"/>
                  <a:gd name="T37" fmla="*/ 8 h 94"/>
                  <a:gd name="T38" fmla="*/ 142 w 680"/>
                  <a:gd name="T39" fmla="*/ 8 h 94"/>
                  <a:gd name="T40" fmla="*/ 150 w 680"/>
                  <a:gd name="T41" fmla="*/ 8 h 94"/>
                  <a:gd name="T42" fmla="*/ 158 w 680"/>
                  <a:gd name="T43" fmla="*/ 8 h 94"/>
                  <a:gd name="T44" fmla="*/ 166 w 680"/>
                  <a:gd name="T45" fmla="*/ 8 h 94"/>
                  <a:gd name="T46" fmla="*/ 173 w 680"/>
                  <a:gd name="T47" fmla="*/ 8 h 94"/>
                  <a:gd name="T48" fmla="*/ 181 w 680"/>
                  <a:gd name="T49" fmla="*/ 8 h 94"/>
                  <a:gd name="T50" fmla="*/ 181 w 680"/>
                  <a:gd name="T51" fmla="*/ 0 h 94"/>
                  <a:gd name="T52" fmla="*/ 197 w 680"/>
                  <a:gd name="T53" fmla="*/ 0 h 94"/>
                  <a:gd name="T54" fmla="*/ 205 w 680"/>
                  <a:gd name="T55" fmla="*/ 0 h 94"/>
                  <a:gd name="T56" fmla="*/ 213 w 680"/>
                  <a:gd name="T57" fmla="*/ 0 h 94"/>
                  <a:gd name="T58" fmla="*/ 221 w 680"/>
                  <a:gd name="T59" fmla="*/ 0 h 94"/>
                  <a:gd name="T60" fmla="*/ 229 w 680"/>
                  <a:gd name="T61" fmla="*/ 0 h 94"/>
                  <a:gd name="T62" fmla="*/ 237 w 680"/>
                  <a:gd name="T63" fmla="*/ 0 h 94"/>
                  <a:gd name="T64" fmla="*/ 244 w 680"/>
                  <a:gd name="T65" fmla="*/ 0 h 94"/>
                  <a:gd name="T66" fmla="*/ 252 w 680"/>
                  <a:gd name="T67" fmla="*/ 0 h 94"/>
                  <a:gd name="T68" fmla="*/ 260 w 680"/>
                  <a:gd name="T69" fmla="*/ 0 h 94"/>
                  <a:gd name="T70" fmla="*/ 268 w 680"/>
                  <a:gd name="T71" fmla="*/ 0 h 94"/>
                  <a:gd name="T72" fmla="*/ 276 w 680"/>
                  <a:gd name="T73" fmla="*/ 0 h 94"/>
                  <a:gd name="T74" fmla="*/ 284 w 680"/>
                  <a:gd name="T75" fmla="*/ 0 h 94"/>
                  <a:gd name="T76" fmla="*/ 292 w 680"/>
                  <a:gd name="T77" fmla="*/ 0 h 94"/>
                  <a:gd name="T78" fmla="*/ 299 w 680"/>
                  <a:gd name="T79" fmla="*/ 0 h 94"/>
                  <a:gd name="T80" fmla="*/ 308 w 680"/>
                  <a:gd name="T81" fmla="*/ 0 h 94"/>
                  <a:gd name="T82" fmla="*/ 316 w 680"/>
                  <a:gd name="T83" fmla="*/ 0 h 94"/>
                  <a:gd name="T84" fmla="*/ 324 w 680"/>
                  <a:gd name="T85" fmla="*/ 0 h 94"/>
                  <a:gd name="T86" fmla="*/ 331 w 680"/>
                  <a:gd name="T87" fmla="*/ 0 h 94"/>
                  <a:gd name="T88" fmla="*/ 339 w 680"/>
                  <a:gd name="T89" fmla="*/ 0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94">
                    <a:moveTo>
                      <a:pt x="0" y="94"/>
                    </a:moveTo>
                    <a:lnTo>
                      <a:pt x="16" y="94"/>
                    </a:lnTo>
                    <a:lnTo>
                      <a:pt x="33" y="94"/>
                    </a:lnTo>
                    <a:lnTo>
                      <a:pt x="47" y="94"/>
                    </a:lnTo>
                    <a:lnTo>
                      <a:pt x="64" y="94"/>
                    </a:lnTo>
                    <a:lnTo>
                      <a:pt x="80" y="94"/>
                    </a:lnTo>
                    <a:lnTo>
                      <a:pt x="96" y="79"/>
                    </a:lnTo>
                    <a:lnTo>
                      <a:pt x="111" y="63"/>
                    </a:lnTo>
                    <a:lnTo>
                      <a:pt x="127" y="47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207" y="32"/>
                    </a:lnTo>
                    <a:lnTo>
                      <a:pt x="190" y="32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64" y="0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1" name="Freeform 284">
                <a:extLst>
                  <a:ext uri="{FF2B5EF4-FFF2-40B4-BE49-F238E27FC236}">
                    <a16:creationId xmlns:a16="http://schemas.microsoft.com/office/drawing/2014/main" id="{BB53A025-9B98-4A7C-82C7-93C9BA0117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92"/>
                <a:ext cx="340" cy="55"/>
              </a:xfrm>
              <a:custGeom>
                <a:avLst/>
                <a:gdLst>
                  <a:gd name="T0" fmla="*/ 0 w 680"/>
                  <a:gd name="T1" fmla="*/ 55 h 110"/>
                  <a:gd name="T2" fmla="*/ 8 w 680"/>
                  <a:gd name="T3" fmla="*/ 55 h 110"/>
                  <a:gd name="T4" fmla="*/ 16 w 680"/>
                  <a:gd name="T5" fmla="*/ 55 h 110"/>
                  <a:gd name="T6" fmla="*/ 24 w 680"/>
                  <a:gd name="T7" fmla="*/ 55 h 110"/>
                  <a:gd name="T8" fmla="*/ 32 w 680"/>
                  <a:gd name="T9" fmla="*/ 55 h 110"/>
                  <a:gd name="T10" fmla="*/ 39 w 680"/>
                  <a:gd name="T11" fmla="*/ 55 h 110"/>
                  <a:gd name="T12" fmla="*/ 47 w 680"/>
                  <a:gd name="T13" fmla="*/ 48 h 110"/>
                  <a:gd name="T14" fmla="*/ 64 w 680"/>
                  <a:gd name="T15" fmla="*/ 32 h 110"/>
                  <a:gd name="T16" fmla="*/ 71 w 680"/>
                  <a:gd name="T17" fmla="*/ 24 h 110"/>
                  <a:gd name="T18" fmla="*/ 79 w 680"/>
                  <a:gd name="T19" fmla="*/ 24 h 110"/>
                  <a:gd name="T20" fmla="*/ 87 w 680"/>
                  <a:gd name="T21" fmla="*/ 16 h 110"/>
                  <a:gd name="T22" fmla="*/ 95 w 680"/>
                  <a:gd name="T23" fmla="*/ 16 h 110"/>
                  <a:gd name="T24" fmla="*/ 103 w 680"/>
                  <a:gd name="T25" fmla="*/ 16 h 110"/>
                  <a:gd name="T26" fmla="*/ 111 w 680"/>
                  <a:gd name="T27" fmla="*/ 16 h 110"/>
                  <a:gd name="T28" fmla="*/ 119 w 680"/>
                  <a:gd name="T29" fmla="*/ 8 h 110"/>
                  <a:gd name="T30" fmla="*/ 126 w 680"/>
                  <a:gd name="T31" fmla="*/ 8 h 110"/>
                  <a:gd name="T32" fmla="*/ 134 w 680"/>
                  <a:gd name="T33" fmla="*/ 8 h 110"/>
                  <a:gd name="T34" fmla="*/ 143 w 680"/>
                  <a:gd name="T35" fmla="*/ 8 h 110"/>
                  <a:gd name="T36" fmla="*/ 150 w 680"/>
                  <a:gd name="T37" fmla="*/ 8 h 110"/>
                  <a:gd name="T38" fmla="*/ 158 w 680"/>
                  <a:gd name="T39" fmla="*/ 8 h 110"/>
                  <a:gd name="T40" fmla="*/ 166 w 680"/>
                  <a:gd name="T41" fmla="*/ 8 h 110"/>
                  <a:gd name="T42" fmla="*/ 174 w 680"/>
                  <a:gd name="T43" fmla="*/ 8 h 110"/>
                  <a:gd name="T44" fmla="*/ 182 w 680"/>
                  <a:gd name="T45" fmla="*/ 8 h 110"/>
                  <a:gd name="T46" fmla="*/ 190 w 680"/>
                  <a:gd name="T47" fmla="*/ 8 h 110"/>
                  <a:gd name="T48" fmla="*/ 198 w 680"/>
                  <a:gd name="T49" fmla="*/ 8 h 110"/>
                  <a:gd name="T50" fmla="*/ 205 w 680"/>
                  <a:gd name="T51" fmla="*/ 0 h 110"/>
                  <a:gd name="T52" fmla="*/ 205 w 680"/>
                  <a:gd name="T53" fmla="*/ 8 h 110"/>
                  <a:gd name="T54" fmla="*/ 205 w 680"/>
                  <a:gd name="T55" fmla="*/ 0 h 110"/>
                  <a:gd name="T56" fmla="*/ 221 w 680"/>
                  <a:gd name="T57" fmla="*/ 0 h 110"/>
                  <a:gd name="T58" fmla="*/ 230 w 680"/>
                  <a:gd name="T59" fmla="*/ 0 h 110"/>
                  <a:gd name="T60" fmla="*/ 237 w 680"/>
                  <a:gd name="T61" fmla="*/ 0 h 110"/>
                  <a:gd name="T62" fmla="*/ 245 w 680"/>
                  <a:gd name="T63" fmla="*/ 0 h 110"/>
                  <a:gd name="T64" fmla="*/ 253 w 680"/>
                  <a:gd name="T65" fmla="*/ 0 h 110"/>
                  <a:gd name="T66" fmla="*/ 260 w 680"/>
                  <a:gd name="T67" fmla="*/ 0 h 110"/>
                  <a:gd name="T68" fmla="*/ 269 w 680"/>
                  <a:gd name="T69" fmla="*/ 0 h 110"/>
                  <a:gd name="T70" fmla="*/ 277 w 680"/>
                  <a:gd name="T71" fmla="*/ 0 h 110"/>
                  <a:gd name="T72" fmla="*/ 285 w 680"/>
                  <a:gd name="T73" fmla="*/ 0 h 110"/>
                  <a:gd name="T74" fmla="*/ 292 w 680"/>
                  <a:gd name="T75" fmla="*/ 0 h 110"/>
                  <a:gd name="T76" fmla="*/ 300 w 680"/>
                  <a:gd name="T77" fmla="*/ 0 h 110"/>
                  <a:gd name="T78" fmla="*/ 308 w 680"/>
                  <a:gd name="T79" fmla="*/ 0 h 110"/>
                  <a:gd name="T80" fmla="*/ 316 w 680"/>
                  <a:gd name="T81" fmla="*/ 0 h 110"/>
                  <a:gd name="T82" fmla="*/ 324 w 680"/>
                  <a:gd name="T83" fmla="*/ 0 h 110"/>
                  <a:gd name="T84" fmla="*/ 332 w 680"/>
                  <a:gd name="T85" fmla="*/ 0 h 110"/>
                  <a:gd name="T86" fmla="*/ 340 w 680"/>
                  <a:gd name="T87" fmla="*/ 0 h 1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110">
                    <a:moveTo>
                      <a:pt x="0" y="110"/>
                    </a:moveTo>
                    <a:lnTo>
                      <a:pt x="16" y="110"/>
                    </a:lnTo>
                    <a:lnTo>
                      <a:pt x="31" y="110"/>
                    </a:lnTo>
                    <a:lnTo>
                      <a:pt x="47" y="110"/>
                    </a:lnTo>
                    <a:lnTo>
                      <a:pt x="63" y="110"/>
                    </a:lnTo>
                    <a:lnTo>
                      <a:pt x="78" y="110"/>
                    </a:lnTo>
                    <a:lnTo>
                      <a:pt x="94" y="95"/>
                    </a:lnTo>
                    <a:lnTo>
                      <a:pt x="127" y="63"/>
                    </a:lnTo>
                    <a:lnTo>
                      <a:pt x="142" y="48"/>
                    </a:lnTo>
                    <a:lnTo>
                      <a:pt x="158" y="48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0"/>
                    </a:lnTo>
                    <a:lnTo>
                      <a:pt x="410" y="16"/>
                    </a:lnTo>
                    <a:lnTo>
                      <a:pt x="410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2" name="Freeform 285">
                <a:extLst>
                  <a:ext uri="{FF2B5EF4-FFF2-40B4-BE49-F238E27FC236}">
                    <a16:creationId xmlns:a16="http://schemas.microsoft.com/office/drawing/2014/main" id="{E5D2952D-2ADC-456F-9176-3BC782A160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42"/>
                <a:ext cx="348" cy="24"/>
              </a:xfrm>
              <a:custGeom>
                <a:avLst/>
                <a:gdLst>
                  <a:gd name="T0" fmla="*/ 0 w 696"/>
                  <a:gd name="T1" fmla="*/ 0 h 47"/>
                  <a:gd name="T2" fmla="*/ 8 w 696"/>
                  <a:gd name="T3" fmla="*/ 0 h 47"/>
                  <a:gd name="T4" fmla="*/ 17 w 696"/>
                  <a:gd name="T5" fmla="*/ 0 h 47"/>
                  <a:gd name="T6" fmla="*/ 25 w 696"/>
                  <a:gd name="T7" fmla="*/ 0 h 47"/>
                  <a:gd name="T8" fmla="*/ 32 w 696"/>
                  <a:gd name="T9" fmla="*/ 0 h 47"/>
                  <a:gd name="T10" fmla="*/ 40 w 696"/>
                  <a:gd name="T11" fmla="*/ 0 h 47"/>
                  <a:gd name="T12" fmla="*/ 48 w 696"/>
                  <a:gd name="T13" fmla="*/ 0 h 47"/>
                  <a:gd name="T14" fmla="*/ 56 w 696"/>
                  <a:gd name="T15" fmla="*/ 9 h 47"/>
                  <a:gd name="T16" fmla="*/ 64 w 696"/>
                  <a:gd name="T17" fmla="*/ 16 h 47"/>
                  <a:gd name="T18" fmla="*/ 72 w 696"/>
                  <a:gd name="T19" fmla="*/ 16 h 47"/>
                  <a:gd name="T20" fmla="*/ 80 w 696"/>
                  <a:gd name="T21" fmla="*/ 24 h 47"/>
                  <a:gd name="T22" fmla="*/ 80 w 696"/>
                  <a:gd name="T23" fmla="*/ 16 h 47"/>
                  <a:gd name="T24" fmla="*/ 80 w 696"/>
                  <a:gd name="T25" fmla="*/ 24 h 47"/>
                  <a:gd name="T26" fmla="*/ 95 w 696"/>
                  <a:gd name="T27" fmla="*/ 24 h 47"/>
                  <a:gd name="T28" fmla="*/ 104 w 696"/>
                  <a:gd name="T29" fmla="*/ 16 h 47"/>
                  <a:gd name="T30" fmla="*/ 104 w 696"/>
                  <a:gd name="T31" fmla="*/ 24 h 47"/>
                  <a:gd name="T32" fmla="*/ 104 w 696"/>
                  <a:gd name="T33" fmla="*/ 16 h 47"/>
                  <a:gd name="T34" fmla="*/ 111 w 696"/>
                  <a:gd name="T35" fmla="*/ 24 h 47"/>
                  <a:gd name="T36" fmla="*/ 111 w 696"/>
                  <a:gd name="T37" fmla="*/ 16 h 47"/>
                  <a:gd name="T38" fmla="*/ 127 w 696"/>
                  <a:gd name="T39" fmla="*/ 16 h 47"/>
                  <a:gd name="T40" fmla="*/ 135 w 696"/>
                  <a:gd name="T41" fmla="*/ 16 h 47"/>
                  <a:gd name="T42" fmla="*/ 143 w 696"/>
                  <a:gd name="T43" fmla="*/ 16 h 47"/>
                  <a:gd name="T44" fmla="*/ 151 w 696"/>
                  <a:gd name="T45" fmla="*/ 16 h 47"/>
                  <a:gd name="T46" fmla="*/ 159 w 696"/>
                  <a:gd name="T47" fmla="*/ 16 h 47"/>
                  <a:gd name="T48" fmla="*/ 166 w 696"/>
                  <a:gd name="T49" fmla="*/ 16 h 47"/>
                  <a:gd name="T50" fmla="*/ 174 w 696"/>
                  <a:gd name="T51" fmla="*/ 16 h 47"/>
                  <a:gd name="T52" fmla="*/ 182 w 696"/>
                  <a:gd name="T53" fmla="*/ 16 h 47"/>
                  <a:gd name="T54" fmla="*/ 191 w 696"/>
                  <a:gd name="T55" fmla="*/ 16 h 47"/>
                  <a:gd name="T56" fmla="*/ 198 w 696"/>
                  <a:gd name="T57" fmla="*/ 9 h 47"/>
                  <a:gd name="T58" fmla="*/ 198 w 696"/>
                  <a:gd name="T59" fmla="*/ 16 h 47"/>
                  <a:gd name="T60" fmla="*/ 198 w 696"/>
                  <a:gd name="T61" fmla="*/ 9 h 47"/>
                  <a:gd name="T62" fmla="*/ 206 w 696"/>
                  <a:gd name="T63" fmla="*/ 9 h 47"/>
                  <a:gd name="T64" fmla="*/ 214 w 696"/>
                  <a:gd name="T65" fmla="*/ 9 h 47"/>
                  <a:gd name="T66" fmla="*/ 222 w 696"/>
                  <a:gd name="T67" fmla="*/ 9 h 47"/>
                  <a:gd name="T68" fmla="*/ 230 w 696"/>
                  <a:gd name="T69" fmla="*/ 9 h 47"/>
                  <a:gd name="T70" fmla="*/ 238 w 696"/>
                  <a:gd name="T71" fmla="*/ 9 h 47"/>
                  <a:gd name="T72" fmla="*/ 246 w 696"/>
                  <a:gd name="T73" fmla="*/ 9 h 47"/>
                  <a:gd name="T74" fmla="*/ 253 w 696"/>
                  <a:gd name="T75" fmla="*/ 9 h 47"/>
                  <a:gd name="T76" fmla="*/ 261 w 696"/>
                  <a:gd name="T77" fmla="*/ 9 h 47"/>
                  <a:gd name="T78" fmla="*/ 269 w 696"/>
                  <a:gd name="T79" fmla="*/ 9 h 47"/>
                  <a:gd name="T80" fmla="*/ 277 w 696"/>
                  <a:gd name="T81" fmla="*/ 9 h 47"/>
                  <a:gd name="T82" fmla="*/ 285 w 696"/>
                  <a:gd name="T83" fmla="*/ 9 h 47"/>
                  <a:gd name="T84" fmla="*/ 293 w 696"/>
                  <a:gd name="T85" fmla="*/ 0 h 47"/>
                  <a:gd name="T86" fmla="*/ 293 w 696"/>
                  <a:gd name="T87" fmla="*/ 9 h 47"/>
                  <a:gd name="T88" fmla="*/ 301 w 696"/>
                  <a:gd name="T89" fmla="*/ 0 h 47"/>
                  <a:gd name="T90" fmla="*/ 309 w 696"/>
                  <a:gd name="T91" fmla="*/ 0 h 47"/>
                  <a:gd name="T92" fmla="*/ 317 w 696"/>
                  <a:gd name="T93" fmla="*/ 0 h 47"/>
                  <a:gd name="T94" fmla="*/ 325 w 696"/>
                  <a:gd name="T95" fmla="*/ 0 h 47"/>
                  <a:gd name="T96" fmla="*/ 332 w 696"/>
                  <a:gd name="T97" fmla="*/ 0 h 47"/>
                  <a:gd name="T98" fmla="*/ 340 w 696"/>
                  <a:gd name="T99" fmla="*/ 0 h 47"/>
                  <a:gd name="T100" fmla="*/ 348 w 696"/>
                  <a:gd name="T101" fmla="*/ 0 h 4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4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17"/>
                    </a:lnTo>
                    <a:lnTo>
                      <a:pt x="127" y="31"/>
                    </a:lnTo>
                    <a:lnTo>
                      <a:pt x="143" y="31"/>
                    </a:lnTo>
                    <a:lnTo>
                      <a:pt x="159" y="47"/>
                    </a:lnTo>
                    <a:lnTo>
                      <a:pt x="159" y="31"/>
                    </a:lnTo>
                    <a:lnTo>
                      <a:pt x="159" y="47"/>
                    </a:lnTo>
                    <a:lnTo>
                      <a:pt x="190" y="47"/>
                    </a:lnTo>
                    <a:lnTo>
                      <a:pt x="207" y="31"/>
                    </a:lnTo>
                    <a:lnTo>
                      <a:pt x="207" y="47"/>
                    </a:lnTo>
                    <a:lnTo>
                      <a:pt x="207" y="31"/>
                    </a:lnTo>
                    <a:lnTo>
                      <a:pt x="221" y="47"/>
                    </a:lnTo>
                    <a:lnTo>
                      <a:pt x="221" y="31"/>
                    </a:lnTo>
                    <a:lnTo>
                      <a:pt x="254" y="31"/>
                    </a:lnTo>
                    <a:lnTo>
                      <a:pt x="270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4" y="31"/>
                    </a:lnTo>
                    <a:lnTo>
                      <a:pt x="381" y="31"/>
                    </a:lnTo>
                    <a:lnTo>
                      <a:pt x="395" y="17"/>
                    </a:lnTo>
                    <a:lnTo>
                      <a:pt x="395" y="31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17"/>
                    </a:lnTo>
                    <a:lnTo>
                      <a:pt x="459" y="17"/>
                    </a:lnTo>
                    <a:lnTo>
                      <a:pt x="475" y="17"/>
                    </a:lnTo>
                    <a:lnTo>
                      <a:pt x="491" y="17"/>
                    </a:lnTo>
                    <a:lnTo>
                      <a:pt x="506" y="17"/>
                    </a:lnTo>
                    <a:lnTo>
                      <a:pt x="522" y="17"/>
                    </a:lnTo>
                    <a:lnTo>
                      <a:pt x="538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0"/>
                    </a:lnTo>
                    <a:lnTo>
                      <a:pt x="586" y="17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3" name="Freeform 286">
                <a:extLst>
                  <a:ext uri="{FF2B5EF4-FFF2-40B4-BE49-F238E27FC236}">
                    <a16:creationId xmlns:a16="http://schemas.microsoft.com/office/drawing/2014/main" id="{1F384CFA-A82C-4519-80E5-B501577A68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23"/>
              </a:xfrm>
              <a:custGeom>
                <a:avLst/>
                <a:gdLst>
                  <a:gd name="T0" fmla="*/ 0 w 678"/>
                  <a:gd name="T1" fmla="*/ 0 h 47"/>
                  <a:gd name="T2" fmla="*/ 8 w 678"/>
                  <a:gd name="T3" fmla="*/ 0 h 47"/>
                  <a:gd name="T4" fmla="*/ 16 w 678"/>
                  <a:gd name="T5" fmla="*/ 0 h 47"/>
                  <a:gd name="T6" fmla="*/ 24 w 678"/>
                  <a:gd name="T7" fmla="*/ 0 h 47"/>
                  <a:gd name="T8" fmla="*/ 32 w 678"/>
                  <a:gd name="T9" fmla="*/ 0 h 47"/>
                  <a:gd name="T10" fmla="*/ 39 w 678"/>
                  <a:gd name="T11" fmla="*/ 0 h 47"/>
                  <a:gd name="T12" fmla="*/ 56 w 678"/>
                  <a:gd name="T13" fmla="*/ 16 h 47"/>
                  <a:gd name="T14" fmla="*/ 47 w 678"/>
                  <a:gd name="T15" fmla="*/ 16 h 47"/>
                  <a:gd name="T16" fmla="*/ 56 w 678"/>
                  <a:gd name="T17" fmla="*/ 16 h 47"/>
                  <a:gd name="T18" fmla="*/ 63 w 678"/>
                  <a:gd name="T19" fmla="*/ 23 h 47"/>
                  <a:gd name="T20" fmla="*/ 71 w 678"/>
                  <a:gd name="T21" fmla="*/ 23 h 47"/>
                  <a:gd name="T22" fmla="*/ 79 w 678"/>
                  <a:gd name="T23" fmla="*/ 23 h 47"/>
                  <a:gd name="T24" fmla="*/ 87 w 678"/>
                  <a:gd name="T25" fmla="*/ 23 h 47"/>
                  <a:gd name="T26" fmla="*/ 95 w 678"/>
                  <a:gd name="T27" fmla="*/ 23 h 47"/>
                  <a:gd name="T28" fmla="*/ 103 w 678"/>
                  <a:gd name="T29" fmla="*/ 23 h 47"/>
                  <a:gd name="T30" fmla="*/ 111 w 678"/>
                  <a:gd name="T31" fmla="*/ 23 h 47"/>
                  <a:gd name="T32" fmla="*/ 118 w 678"/>
                  <a:gd name="T33" fmla="*/ 23 h 47"/>
                  <a:gd name="T34" fmla="*/ 126 w 678"/>
                  <a:gd name="T35" fmla="*/ 23 h 47"/>
                  <a:gd name="T36" fmla="*/ 134 w 678"/>
                  <a:gd name="T37" fmla="*/ 23 h 47"/>
                  <a:gd name="T38" fmla="*/ 143 w 678"/>
                  <a:gd name="T39" fmla="*/ 16 h 47"/>
                  <a:gd name="T40" fmla="*/ 158 w 678"/>
                  <a:gd name="T41" fmla="*/ 16 h 47"/>
                  <a:gd name="T42" fmla="*/ 166 w 678"/>
                  <a:gd name="T43" fmla="*/ 16 h 47"/>
                  <a:gd name="T44" fmla="*/ 174 w 678"/>
                  <a:gd name="T45" fmla="*/ 16 h 47"/>
                  <a:gd name="T46" fmla="*/ 182 w 678"/>
                  <a:gd name="T47" fmla="*/ 16 h 47"/>
                  <a:gd name="T48" fmla="*/ 190 w 678"/>
                  <a:gd name="T49" fmla="*/ 16 h 47"/>
                  <a:gd name="T50" fmla="*/ 198 w 678"/>
                  <a:gd name="T51" fmla="*/ 16 h 47"/>
                  <a:gd name="T52" fmla="*/ 205 w 678"/>
                  <a:gd name="T53" fmla="*/ 16 h 47"/>
                  <a:gd name="T54" fmla="*/ 213 w 678"/>
                  <a:gd name="T55" fmla="*/ 8 h 47"/>
                  <a:gd name="T56" fmla="*/ 213 w 678"/>
                  <a:gd name="T57" fmla="*/ 16 h 47"/>
                  <a:gd name="T58" fmla="*/ 221 w 678"/>
                  <a:gd name="T59" fmla="*/ 8 h 47"/>
                  <a:gd name="T60" fmla="*/ 221 w 678"/>
                  <a:gd name="T61" fmla="*/ 16 h 47"/>
                  <a:gd name="T62" fmla="*/ 221 w 678"/>
                  <a:gd name="T63" fmla="*/ 8 h 47"/>
                  <a:gd name="T64" fmla="*/ 229 w 678"/>
                  <a:gd name="T65" fmla="*/ 8 h 47"/>
                  <a:gd name="T66" fmla="*/ 237 w 678"/>
                  <a:gd name="T67" fmla="*/ 8 h 47"/>
                  <a:gd name="T68" fmla="*/ 245 w 678"/>
                  <a:gd name="T69" fmla="*/ 8 h 47"/>
                  <a:gd name="T70" fmla="*/ 253 w 678"/>
                  <a:gd name="T71" fmla="*/ 8 h 47"/>
                  <a:gd name="T72" fmla="*/ 261 w 678"/>
                  <a:gd name="T73" fmla="*/ 8 h 47"/>
                  <a:gd name="T74" fmla="*/ 269 w 678"/>
                  <a:gd name="T75" fmla="*/ 8 h 47"/>
                  <a:gd name="T76" fmla="*/ 277 w 678"/>
                  <a:gd name="T77" fmla="*/ 8 h 47"/>
                  <a:gd name="T78" fmla="*/ 284 w 678"/>
                  <a:gd name="T79" fmla="*/ 8 h 47"/>
                  <a:gd name="T80" fmla="*/ 292 w 678"/>
                  <a:gd name="T81" fmla="*/ 0 h 47"/>
                  <a:gd name="T82" fmla="*/ 292 w 678"/>
                  <a:gd name="T83" fmla="*/ 8 h 47"/>
                  <a:gd name="T84" fmla="*/ 300 w 678"/>
                  <a:gd name="T85" fmla="*/ 0 h 47"/>
                  <a:gd name="T86" fmla="*/ 308 w 678"/>
                  <a:gd name="T87" fmla="*/ 0 h 47"/>
                  <a:gd name="T88" fmla="*/ 316 w 678"/>
                  <a:gd name="T89" fmla="*/ 0 h 47"/>
                  <a:gd name="T90" fmla="*/ 324 w 678"/>
                  <a:gd name="T91" fmla="*/ 0 h 47"/>
                  <a:gd name="T92" fmla="*/ 332 w 678"/>
                  <a:gd name="T93" fmla="*/ 0 h 47"/>
                  <a:gd name="T94" fmla="*/ 339 w 678"/>
                  <a:gd name="T95" fmla="*/ 0 h 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4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111" y="33"/>
                    </a:lnTo>
                    <a:lnTo>
                      <a:pt x="94" y="33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47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6" y="47"/>
                    </a:lnTo>
                    <a:lnTo>
                      <a:pt x="252" y="47"/>
                    </a:lnTo>
                    <a:lnTo>
                      <a:pt x="268" y="47"/>
                    </a:lnTo>
                    <a:lnTo>
                      <a:pt x="285" y="33"/>
                    </a:lnTo>
                    <a:lnTo>
                      <a:pt x="316" y="33"/>
                    </a:lnTo>
                    <a:lnTo>
                      <a:pt x="332" y="33"/>
                    </a:lnTo>
                    <a:lnTo>
                      <a:pt x="347" y="33"/>
                    </a:lnTo>
                    <a:lnTo>
                      <a:pt x="363" y="33"/>
                    </a:lnTo>
                    <a:lnTo>
                      <a:pt x="379" y="33"/>
                    </a:lnTo>
                    <a:lnTo>
                      <a:pt x="395" y="33"/>
                    </a:lnTo>
                    <a:lnTo>
                      <a:pt x="410" y="33"/>
                    </a:lnTo>
                    <a:lnTo>
                      <a:pt x="426" y="16"/>
                    </a:lnTo>
                    <a:lnTo>
                      <a:pt x="426" y="33"/>
                    </a:lnTo>
                    <a:lnTo>
                      <a:pt x="442" y="16"/>
                    </a:lnTo>
                    <a:lnTo>
                      <a:pt x="442" y="33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0"/>
                    </a:lnTo>
                    <a:lnTo>
                      <a:pt x="584" y="16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4" name="Freeform 287">
                <a:extLst>
                  <a:ext uri="{FF2B5EF4-FFF2-40B4-BE49-F238E27FC236}">
                    <a16:creationId xmlns:a16="http://schemas.microsoft.com/office/drawing/2014/main" id="{31B533ED-A2A9-480F-A9CE-131C212EB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0 h 31"/>
                  <a:gd name="T2" fmla="*/ 9 w 682"/>
                  <a:gd name="T3" fmla="*/ 0 h 31"/>
                  <a:gd name="T4" fmla="*/ 16 w 682"/>
                  <a:gd name="T5" fmla="*/ 0 h 31"/>
                  <a:gd name="T6" fmla="*/ 24 w 682"/>
                  <a:gd name="T7" fmla="*/ 0 h 31"/>
                  <a:gd name="T8" fmla="*/ 32 w 682"/>
                  <a:gd name="T9" fmla="*/ 0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16 h 31"/>
                  <a:gd name="T20" fmla="*/ 71 w 682"/>
                  <a:gd name="T21" fmla="*/ 8 h 31"/>
                  <a:gd name="T22" fmla="*/ 71 w 682"/>
                  <a:gd name="T23" fmla="*/ 16 h 31"/>
                  <a:gd name="T24" fmla="*/ 79 w 682"/>
                  <a:gd name="T25" fmla="*/ 16 h 31"/>
                  <a:gd name="T26" fmla="*/ 87 w 682"/>
                  <a:gd name="T27" fmla="*/ 16 h 31"/>
                  <a:gd name="T28" fmla="*/ 95 w 682"/>
                  <a:gd name="T29" fmla="*/ 16 h 31"/>
                  <a:gd name="T30" fmla="*/ 103 w 682"/>
                  <a:gd name="T31" fmla="*/ 16 h 31"/>
                  <a:gd name="T32" fmla="*/ 111 w 682"/>
                  <a:gd name="T33" fmla="*/ 16 h 31"/>
                  <a:gd name="T34" fmla="*/ 119 w 682"/>
                  <a:gd name="T35" fmla="*/ 16 h 31"/>
                  <a:gd name="T36" fmla="*/ 127 w 682"/>
                  <a:gd name="T37" fmla="*/ 16 h 31"/>
                  <a:gd name="T38" fmla="*/ 134 w 682"/>
                  <a:gd name="T39" fmla="*/ 16 h 31"/>
                  <a:gd name="T40" fmla="*/ 142 w 682"/>
                  <a:gd name="T41" fmla="*/ 16 h 31"/>
                  <a:gd name="T42" fmla="*/ 150 w 682"/>
                  <a:gd name="T43" fmla="*/ 16 h 31"/>
                  <a:gd name="T44" fmla="*/ 158 w 682"/>
                  <a:gd name="T45" fmla="*/ 16 h 31"/>
                  <a:gd name="T46" fmla="*/ 166 w 682"/>
                  <a:gd name="T47" fmla="*/ 16 h 31"/>
                  <a:gd name="T48" fmla="*/ 174 w 682"/>
                  <a:gd name="T49" fmla="*/ 16 h 31"/>
                  <a:gd name="T50" fmla="*/ 182 w 682"/>
                  <a:gd name="T51" fmla="*/ 16 h 31"/>
                  <a:gd name="T52" fmla="*/ 189 w 682"/>
                  <a:gd name="T53" fmla="*/ 16 h 31"/>
                  <a:gd name="T54" fmla="*/ 197 w 682"/>
                  <a:gd name="T55" fmla="*/ 16 h 31"/>
                  <a:gd name="T56" fmla="*/ 205 w 682"/>
                  <a:gd name="T57" fmla="*/ 16 h 31"/>
                  <a:gd name="T58" fmla="*/ 213 w 682"/>
                  <a:gd name="T59" fmla="*/ 16 h 31"/>
                  <a:gd name="T60" fmla="*/ 221 w 682"/>
                  <a:gd name="T61" fmla="*/ 16 h 31"/>
                  <a:gd name="T62" fmla="*/ 229 w 682"/>
                  <a:gd name="T63" fmla="*/ 16 h 31"/>
                  <a:gd name="T64" fmla="*/ 237 w 682"/>
                  <a:gd name="T65" fmla="*/ 16 h 31"/>
                  <a:gd name="T66" fmla="*/ 244 w 682"/>
                  <a:gd name="T67" fmla="*/ 16 h 31"/>
                  <a:gd name="T68" fmla="*/ 252 w 682"/>
                  <a:gd name="T69" fmla="*/ 16 h 31"/>
                  <a:gd name="T70" fmla="*/ 260 w 682"/>
                  <a:gd name="T71" fmla="*/ 16 h 31"/>
                  <a:gd name="T72" fmla="*/ 269 w 682"/>
                  <a:gd name="T73" fmla="*/ 16 h 31"/>
                  <a:gd name="T74" fmla="*/ 276 w 682"/>
                  <a:gd name="T75" fmla="*/ 16 h 31"/>
                  <a:gd name="T76" fmla="*/ 285 w 682"/>
                  <a:gd name="T77" fmla="*/ 16 h 31"/>
                  <a:gd name="T78" fmla="*/ 292 w 682"/>
                  <a:gd name="T79" fmla="*/ 16 h 31"/>
                  <a:gd name="T80" fmla="*/ 299 w 682"/>
                  <a:gd name="T81" fmla="*/ 16 h 31"/>
                  <a:gd name="T82" fmla="*/ 308 w 682"/>
                  <a:gd name="T83" fmla="*/ 16 h 31"/>
                  <a:gd name="T84" fmla="*/ 316 w 682"/>
                  <a:gd name="T85" fmla="*/ 16 h 31"/>
                  <a:gd name="T86" fmla="*/ 324 w 682"/>
                  <a:gd name="T87" fmla="*/ 16 h 31"/>
                  <a:gd name="T88" fmla="*/ 331 w 682"/>
                  <a:gd name="T89" fmla="*/ 16 h 31"/>
                  <a:gd name="T90" fmla="*/ 340 w 682"/>
                  <a:gd name="T91" fmla="*/ 16 h 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2" h="31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31"/>
                    </a:lnTo>
                    <a:lnTo>
                      <a:pt x="143" y="15"/>
                    </a:lnTo>
                    <a:lnTo>
                      <a:pt x="143" y="31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191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50" y="31"/>
                    </a:lnTo>
                    <a:lnTo>
                      <a:pt x="365" y="31"/>
                    </a:lnTo>
                    <a:lnTo>
                      <a:pt x="379" y="31"/>
                    </a:lnTo>
                    <a:lnTo>
                      <a:pt x="396" y="31"/>
                    </a:lnTo>
                    <a:lnTo>
                      <a:pt x="412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60" y="31"/>
                    </a:lnTo>
                    <a:lnTo>
                      <a:pt x="475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9" y="31"/>
                    </a:lnTo>
                    <a:lnTo>
                      <a:pt x="553" y="31"/>
                    </a:lnTo>
                    <a:lnTo>
                      <a:pt x="571" y="31"/>
                    </a:lnTo>
                    <a:lnTo>
                      <a:pt x="586" y="31"/>
                    </a:lnTo>
                    <a:lnTo>
                      <a:pt x="600" y="31"/>
                    </a:lnTo>
                    <a:lnTo>
                      <a:pt x="617" y="31"/>
                    </a:lnTo>
                    <a:lnTo>
                      <a:pt x="633" y="31"/>
                    </a:lnTo>
                    <a:lnTo>
                      <a:pt x="649" y="31"/>
                    </a:lnTo>
                    <a:lnTo>
                      <a:pt x="664" y="31"/>
                    </a:lnTo>
                    <a:lnTo>
                      <a:pt x="682" y="31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5" name="Freeform 288">
                <a:extLst>
                  <a:ext uri="{FF2B5EF4-FFF2-40B4-BE49-F238E27FC236}">
                    <a16:creationId xmlns:a16="http://schemas.microsoft.com/office/drawing/2014/main" id="{4109B4BE-B8C4-48E5-A7C4-2FE03B29D7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31"/>
                <a:ext cx="339" cy="56"/>
              </a:xfrm>
              <a:custGeom>
                <a:avLst/>
                <a:gdLst>
                  <a:gd name="T0" fmla="*/ 0 w 680"/>
                  <a:gd name="T1" fmla="*/ 0 h 111"/>
                  <a:gd name="T2" fmla="*/ 8 w 680"/>
                  <a:gd name="T3" fmla="*/ 8 h 111"/>
                  <a:gd name="T4" fmla="*/ 15 w 680"/>
                  <a:gd name="T5" fmla="*/ 8 h 111"/>
                  <a:gd name="T6" fmla="*/ 24 w 680"/>
                  <a:gd name="T7" fmla="*/ 8 h 111"/>
                  <a:gd name="T8" fmla="*/ 31 w 680"/>
                  <a:gd name="T9" fmla="*/ 8 h 111"/>
                  <a:gd name="T10" fmla="*/ 39 w 680"/>
                  <a:gd name="T11" fmla="*/ 8 h 111"/>
                  <a:gd name="T12" fmla="*/ 47 w 680"/>
                  <a:gd name="T13" fmla="*/ 8 h 111"/>
                  <a:gd name="T14" fmla="*/ 55 w 680"/>
                  <a:gd name="T15" fmla="*/ 8 h 111"/>
                  <a:gd name="T16" fmla="*/ 63 w 680"/>
                  <a:gd name="T17" fmla="*/ 8 h 111"/>
                  <a:gd name="T18" fmla="*/ 71 w 680"/>
                  <a:gd name="T19" fmla="*/ 8 h 111"/>
                  <a:gd name="T20" fmla="*/ 79 w 680"/>
                  <a:gd name="T21" fmla="*/ 16 h 111"/>
                  <a:gd name="T22" fmla="*/ 87 w 680"/>
                  <a:gd name="T23" fmla="*/ 16 h 111"/>
                  <a:gd name="T24" fmla="*/ 94 w 680"/>
                  <a:gd name="T25" fmla="*/ 16 h 111"/>
                  <a:gd name="T26" fmla="*/ 102 w 680"/>
                  <a:gd name="T27" fmla="*/ 16 h 111"/>
                  <a:gd name="T28" fmla="*/ 110 w 680"/>
                  <a:gd name="T29" fmla="*/ 16 h 111"/>
                  <a:gd name="T30" fmla="*/ 118 w 680"/>
                  <a:gd name="T31" fmla="*/ 16 h 111"/>
                  <a:gd name="T32" fmla="*/ 126 w 680"/>
                  <a:gd name="T33" fmla="*/ 24 h 111"/>
                  <a:gd name="T34" fmla="*/ 126 w 680"/>
                  <a:gd name="T35" fmla="*/ 16 h 111"/>
                  <a:gd name="T36" fmla="*/ 142 w 680"/>
                  <a:gd name="T37" fmla="*/ 24 h 111"/>
                  <a:gd name="T38" fmla="*/ 149 w 680"/>
                  <a:gd name="T39" fmla="*/ 24 h 111"/>
                  <a:gd name="T40" fmla="*/ 158 w 680"/>
                  <a:gd name="T41" fmla="*/ 24 h 111"/>
                  <a:gd name="T42" fmla="*/ 166 w 680"/>
                  <a:gd name="T43" fmla="*/ 31 h 111"/>
                  <a:gd name="T44" fmla="*/ 173 w 680"/>
                  <a:gd name="T45" fmla="*/ 31 h 111"/>
                  <a:gd name="T46" fmla="*/ 181 w 680"/>
                  <a:gd name="T47" fmla="*/ 31 h 111"/>
                  <a:gd name="T48" fmla="*/ 189 w 680"/>
                  <a:gd name="T49" fmla="*/ 31 h 111"/>
                  <a:gd name="T50" fmla="*/ 197 w 680"/>
                  <a:gd name="T51" fmla="*/ 31 h 111"/>
                  <a:gd name="T52" fmla="*/ 204 w 680"/>
                  <a:gd name="T53" fmla="*/ 31 h 111"/>
                  <a:gd name="T54" fmla="*/ 212 w 680"/>
                  <a:gd name="T55" fmla="*/ 31 h 111"/>
                  <a:gd name="T56" fmla="*/ 220 w 680"/>
                  <a:gd name="T57" fmla="*/ 39 h 111"/>
                  <a:gd name="T58" fmla="*/ 229 w 680"/>
                  <a:gd name="T59" fmla="*/ 39 h 111"/>
                  <a:gd name="T60" fmla="*/ 236 w 680"/>
                  <a:gd name="T61" fmla="*/ 39 h 111"/>
                  <a:gd name="T62" fmla="*/ 245 w 680"/>
                  <a:gd name="T63" fmla="*/ 39 h 111"/>
                  <a:gd name="T64" fmla="*/ 252 w 680"/>
                  <a:gd name="T65" fmla="*/ 39 h 111"/>
                  <a:gd name="T66" fmla="*/ 260 w 680"/>
                  <a:gd name="T67" fmla="*/ 39 h 111"/>
                  <a:gd name="T68" fmla="*/ 268 w 680"/>
                  <a:gd name="T69" fmla="*/ 47 h 111"/>
                  <a:gd name="T70" fmla="*/ 276 w 680"/>
                  <a:gd name="T71" fmla="*/ 47 h 111"/>
                  <a:gd name="T72" fmla="*/ 284 w 680"/>
                  <a:gd name="T73" fmla="*/ 47 h 111"/>
                  <a:gd name="T74" fmla="*/ 291 w 680"/>
                  <a:gd name="T75" fmla="*/ 56 h 111"/>
                  <a:gd name="T76" fmla="*/ 307 w 680"/>
                  <a:gd name="T77" fmla="*/ 56 h 111"/>
                  <a:gd name="T78" fmla="*/ 315 w 680"/>
                  <a:gd name="T79" fmla="*/ 56 h 111"/>
                  <a:gd name="T80" fmla="*/ 323 w 680"/>
                  <a:gd name="T81" fmla="*/ 56 h 111"/>
                  <a:gd name="T82" fmla="*/ 331 w 680"/>
                  <a:gd name="T83" fmla="*/ 56 h 111"/>
                  <a:gd name="T84" fmla="*/ 339 w 680"/>
                  <a:gd name="T85" fmla="*/ 56 h 1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0" h="111">
                    <a:moveTo>
                      <a:pt x="0" y="0"/>
                    </a:moveTo>
                    <a:lnTo>
                      <a:pt x="16" y="15"/>
                    </a:lnTo>
                    <a:lnTo>
                      <a:pt x="31" y="15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15"/>
                    </a:lnTo>
                    <a:lnTo>
                      <a:pt x="142" y="15"/>
                    </a:lnTo>
                    <a:lnTo>
                      <a:pt x="159" y="32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32"/>
                    </a:lnTo>
                    <a:lnTo>
                      <a:pt x="252" y="47"/>
                    </a:lnTo>
                    <a:lnTo>
                      <a:pt x="252" y="32"/>
                    </a:lnTo>
                    <a:lnTo>
                      <a:pt x="285" y="47"/>
                    </a:lnTo>
                    <a:lnTo>
                      <a:pt x="299" y="47"/>
                    </a:lnTo>
                    <a:lnTo>
                      <a:pt x="316" y="47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3" y="62"/>
                    </a:lnTo>
                    <a:lnTo>
                      <a:pt x="380" y="62"/>
                    </a:lnTo>
                    <a:lnTo>
                      <a:pt x="395" y="62"/>
                    </a:lnTo>
                    <a:lnTo>
                      <a:pt x="410" y="62"/>
                    </a:lnTo>
                    <a:lnTo>
                      <a:pt x="426" y="62"/>
                    </a:lnTo>
                    <a:lnTo>
                      <a:pt x="442" y="78"/>
                    </a:lnTo>
                    <a:lnTo>
                      <a:pt x="459" y="78"/>
                    </a:lnTo>
                    <a:lnTo>
                      <a:pt x="473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94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4" y="111"/>
                    </a:lnTo>
                    <a:lnTo>
                      <a:pt x="616" y="111"/>
                    </a:lnTo>
                    <a:lnTo>
                      <a:pt x="631" y="111"/>
                    </a:lnTo>
                    <a:lnTo>
                      <a:pt x="647" y="111"/>
                    </a:lnTo>
                    <a:lnTo>
                      <a:pt x="664" y="111"/>
                    </a:lnTo>
                    <a:lnTo>
                      <a:pt x="680" y="111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6" name="Freeform 289">
                <a:extLst>
                  <a:ext uri="{FF2B5EF4-FFF2-40B4-BE49-F238E27FC236}">
                    <a16:creationId xmlns:a16="http://schemas.microsoft.com/office/drawing/2014/main" id="{D99202CF-B98E-47E4-A246-5473B2DF86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36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9 w 696"/>
                  <a:gd name="T3" fmla="*/ 0 h 79"/>
                  <a:gd name="T4" fmla="*/ 17 w 696"/>
                  <a:gd name="T5" fmla="*/ 0 h 79"/>
                  <a:gd name="T6" fmla="*/ 25 w 696"/>
                  <a:gd name="T7" fmla="*/ 8 h 79"/>
                  <a:gd name="T8" fmla="*/ 32 w 696"/>
                  <a:gd name="T9" fmla="*/ 8 h 79"/>
                  <a:gd name="T10" fmla="*/ 41 w 696"/>
                  <a:gd name="T11" fmla="*/ 0 h 79"/>
                  <a:gd name="T12" fmla="*/ 41 w 696"/>
                  <a:gd name="T13" fmla="*/ 8 h 79"/>
                  <a:gd name="T14" fmla="*/ 48 w 696"/>
                  <a:gd name="T15" fmla="*/ 0 h 79"/>
                  <a:gd name="T16" fmla="*/ 48 w 696"/>
                  <a:gd name="T17" fmla="*/ 8 h 79"/>
                  <a:gd name="T18" fmla="*/ 48 w 696"/>
                  <a:gd name="T19" fmla="*/ 0 h 79"/>
                  <a:gd name="T20" fmla="*/ 56 w 696"/>
                  <a:gd name="T21" fmla="*/ 0 h 79"/>
                  <a:gd name="T22" fmla="*/ 64 w 696"/>
                  <a:gd name="T23" fmla="*/ 8 h 79"/>
                  <a:gd name="T24" fmla="*/ 72 w 696"/>
                  <a:gd name="T25" fmla="*/ 8 h 79"/>
                  <a:gd name="T26" fmla="*/ 80 w 696"/>
                  <a:gd name="T27" fmla="*/ 8 h 79"/>
                  <a:gd name="T28" fmla="*/ 87 w 696"/>
                  <a:gd name="T29" fmla="*/ 8 h 79"/>
                  <a:gd name="T30" fmla="*/ 104 w 696"/>
                  <a:gd name="T31" fmla="*/ 16 h 79"/>
                  <a:gd name="T32" fmla="*/ 96 w 696"/>
                  <a:gd name="T33" fmla="*/ 16 h 79"/>
                  <a:gd name="T34" fmla="*/ 104 w 696"/>
                  <a:gd name="T35" fmla="*/ 16 h 79"/>
                  <a:gd name="T36" fmla="*/ 111 w 696"/>
                  <a:gd name="T37" fmla="*/ 16 h 79"/>
                  <a:gd name="T38" fmla="*/ 119 w 696"/>
                  <a:gd name="T39" fmla="*/ 24 h 79"/>
                  <a:gd name="T40" fmla="*/ 119 w 696"/>
                  <a:gd name="T41" fmla="*/ 16 h 79"/>
                  <a:gd name="T42" fmla="*/ 119 w 696"/>
                  <a:gd name="T43" fmla="*/ 24 h 79"/>
                  <a:gd name="T44" fmla="*/ 127 w 696"/>
                  <a:gd name="T45" fmla="*/ 24 h 79"/>
                  <a:gd name="T46" fmla="*/ 135 w 696"/>
                  <a:gd name="T47" fmla="*/ 24 h 79"/>
                  <a:gd name="T48" fmla="*/ 143 w 696"/>
                  <a:gd name="T49" fmla="*/ 24 h 79"/>
                  <a:gd name="T50" fmla="*/ 152 w 696"/>
                  <a:gd name="T51" fmla="*/ 24 h 79"/>
                  <a:gd name="T52" fmla="*/ 159 w 696"/>
                  <a:gd name="T53" fmla="*/ 24 h 79"/>
                  <a:gd name="T54" fmla="*/ 166 w 696"/>
                  <a:gd name="T55" fmla="*/ 24 h 79"/>
                  <a:gd name="T56" fmla="*/ 174 w 696"/>
                  <a:gd name="T57" fmla="*/ 33 h 79"/>
                  <a:gd name="T58" fmla="*/ 174 w 696"/>
                  <a:gd name="T59" fmla="*/ 24 h 79"/>
                  <a:gd name="T60" fmla="*/ 183 w 696"/>
                  <a:gd name="T61" fmla="*/ 33 h 79"/>
                  <a:gd name="T62" fmla="*/ 183 w 696"/>
                  <a:gd name="T63" fmla="*/ 24 h 79"/>
                  <a:gd name="T64" fmla="*/ 183 w 696"/>
                  <a:gd name="T65" fmla="*/ 33 h 79"/>
                  <a:gd name="T66" fmla="*/ 198 w 696"/>
                  <a:gd name="T67" fmla="*/ 33 h 79"/>
                  <a:gd name="T68" fmla="*/ 207 w 696"/>
                  <a:gd name="T69" fmla="*/ 33 h 79"/>
                  <a:gd name="T70" fmla="*/ 214 w 696"/>
                  <a:gd name="T71" fmla="*/ 33 h 79"/>
                  <a:gd name="T72" fmla="*/ 222 w 696"/>
                  <a:gd name="T73" fmla="*/ 33 h 79"/>
                  <a:gd name="T74" fmla="*/ 230 w 696"/>
                  <a:gd name="T75" fmla="*/ 33 h 79"/>
                  <a:gd name="T76" fmla="*/ 238 w 696"/>
                  <a:gd name="T77" fmla="*/ 33 h 79"/>
                  <a:gd name="T78" fmla="*/ 246 w 696"/>
                  <a:gd name="T79" fmla="*/ 33 h 79"/>
                  <a:gd name="T80" fmla="*/ 253 w 696"/>
                  <a:gd name="T81" fmla="*/ 33 h 79"/>
                  <a:gd name="T82" fmla="*/ 262 w 696"/>
                  <a:gd name="T83" fmla="*/ 33 h 79"/>
                  <a:gd name="T84" fmla="*/ 269 w 696"/>
                  <a:gd name="T85" fmla="*/ 33 h 79"/>
                  <a:gd name="T86" fmla="*/ 277 w 696"/>
                  <a:gd name="T87" fmla="*/ 40 h 79"/>
                  <a:gd name="T88" fmla="*/ 285 w 696"/>
                  <a:gd name="T89" fmla="*/ 40 h 79"/>
                  <a:gd name="T90" fmla="*/ 293 w 696"/>
                  <a:gd name="T91" fmla="*/ 40 h 79"/>
                  <a:gd name="T92" fmla="*/ 301 w 696"/>
                  <a:gd name="T93" fmla="*/ 40 h 79"/>
                  <a:gd name="T94" fmla="*/ 309 w 696"/>
                  <a:gd name="T95" fmla="*/ 40 h 79"/>
                  <a:gd name="T96" fmla="*/ 317 w 696"/>
                  <a:gd name="T97" fmla="*/ 40 h 79"/>
                  <a:gd name="T98" fmla="*/ 325 w 696"/>
                  <a:gd name="T99" fmla="*/ 40 h 79"/>
                  <a:gd name="T100" fmla="*/ 332 w 696"/>
                  <a:gd name="T101" fmla="*/ 40 h 79"/>
                  <a:gd name="T102" fmla="*/ 340 w 696"/>
                  <a:gd name="T103" fmla="*/ 40 h 79"/>
                  <a:gd name="T104" fmla="*/ 348 w 696"/>
                  <a:gd name="T105" fmla="*/ 40 h 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1" y="0"/>
                    </a:lnTo>
                    <a:lnTo>
                      <a:pt x="81" y="16"/>
                    </a:lnTo>
                    <a:lnTo>
                      <a:pt x="96" y="0"/>
                    </a:lnTo>
                    <a:lnTo>
                      <a:pt x="96" y="16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6"/>
                    </a:lnTo>
                    <a:lnTo>
                      <a:pt x="143" y="16"/>
                    </a:lnTo>
                    <a:lnTo>
                      <a:pt x="160" y="16"/>
                    </a:lnTo>
                    <a:lnTo>
                      <a:pt x="174" y="16"/>
                    </a:lnTo>
                    <a:lnTo>
                      <a:pt x="207" y="32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47"/>
                    </a:lnTo>
                    <a:lnTo>
                      <a:pt x="238" y="32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65"/>
                    </a:lnTo>
                    <a:lnTo>
                      <a:pt x="348" y="47"/>
                    </a:lnTo>
                    <a:lnTo>
                      <a:pt x="365" y="65"/>
                    </a:lnTo>
                    <a:lnTo>
                      <a:pt x="365" y="47"/>
                    </a:lnTo>
                    <a:lnTo>
                      <a:pt x="365" y="65"/>
                    </a:lnTo>
                    <a:lnTo>
                      <a:pt x="395" y="65"/>
                    </a:lnTo>
                    <a:lnTo>
                      <a:pt x="413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79"/>
                    </a:lnTo>
                    <a:lnTo>
                      <a:pt x="569" y="79"/>
                    </a:lnTo>
                    <a:lnTo>
                      <a:pt x="586" y="79"/>
                    </a:lnTo>
                    <a:lnTo>
                      <a:pt x="602" y="79"/>
                    </a:lnTo>
                    <a:lnTo>
                      <a:pt x="617" y="79"/>
                    </a:lnTo>
                    <a:lnTo>
                      <a:pt x="634" y="79"/>
                    </a:lnTo>
                    <a:lnTo>
                      <a:pt x="649" y="79"/>
                    </a:lnTo>
                    <a:lnTo>
                      <a:pt x="664" y="79"/>
                    </a:lnTo>
                    <a:lnTo>
                      <a:pt x="680" y="79"/>
                    </a:lnTo>
                    <a:lnTo>
                      <a:pt x="696" y="79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7" name="Freeform 290">
                <a:extLst>
                  <a:ext uri="{FF2B5EF4-FFF2-40B4-BE49-F238E27FC236}">
                    <a16:creationId xmlns:a16="http://schemas.microsoft.com/office/drawing/2014/main" id="{D427F4BD-ED9C-4938-99D3-523BADA96C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" y="1536"/>
                <a:ext cx="332" cy="64"/>
              </a:xfrm>
              <a:custGeom>
                <a:avLst/>
                <a:gdLst>
                  <a:gd name="T0" fmla="*/ 0 w 663"/>
                  <a:gd name="T1" fmla="*/ 0 h 127"/>
                  <a:gd name="T2" fmla="*/ 0 w 663"/>
                  <a:gd name="T3" fmla="*/ 0 h 127"/>
                  <a:gd name="T4" fmla="*/ 8 w 663"/>
                  <a:gd name="T5" fmla="*/ 0 h 127"/>
                  <a:gd name="T6" fmla="*/ 16 w 663"/>
                  <a:gd name="T7" fmla="*/ 0 h 127"/>
                  <a:gd name="T8" fmla="*/ 24 w 663"/>
                  <a:gd name="T9" fmla="*/ 0 h 127"/>
                  <a:gd name="T10" fmla="*/ 40 w 663"/>
                  <a:gd name="T11" fmla="*/ 0 h 127"/>
                  <a:gd name="T12" fmla="*/ 40 w 663"/>
                  <a:gd name="T13" fmla="*/ 16 h 127"/>
                  <a:gd name="T14" fmla="*/ 55 w 663"/>
                  <a:gd name="T15" fmla="*/ 32 h 127"/>
                  <a:gd name="T16" fmla="*/ 55 w 663"/>
                  <a:gd name="T17" fmla="*/ 40 h 127"/>
                  <a:gd name="T18" fmla="*/ 72 w 663"/>
                  <a:gd name="T19" fmla="*/ 40 h 127"/>
                  <a:gd name="T20" fmla="*/ 64 w 663"/>
                  <a:gd name="T21" fmla="*/ 40 h 127"/>
                  <a:gd name="T22" fmla="*/ 72 w 663"/>
                  <a:gd name="T23" fmla="*/ 40 h 127"/>
                  <a:gd name="T24" fmla="*/ 80 w 663"/>
                  <a:gd name="T25" fmla="*/ 40 h 127"/>
                  <a:gd name="T26" fmla="*/ 87 w 663"/>
                  <a:gd name="T27" fmla="*/ 40 h 127"/>
                  <a:gd name="T28" fmla="*/ 95 w 663"/>
                  <a:gd name="T29" fmla="*/ 47 h 127"/>
                  <a:gd name="T30" fmla="*/ 103 w 663"/>
                  <a:gd name="T31" fmla="*/ 40 h 127"/>
                  <a:gd name="T32" fmla="*/ 103 w 663"/>
                  <a:gd name="T33" fmla="*/ 47 h 127"/>
                  <a:gd name="T34" fmla="*/ 103 w 663"/>
                  <a:gd name="T35" fmla="*/ 40 h 127"/>
                  <a:gd name="T36" fmla="*/ 111 w 663"/>
                  <a:gd name="T37" fmla="*/ 47 h 127"/>
                  <a:gd name="T38" fmla="*/ 119 w 663"/>
                  <a:gd name="T39" fmla="*/ 47 h 127"/>
                  <a:gd name="T40" fmla="*/ 127 w 663"/>
                  <a:gd name="T41" fmla="*/ 47 h 127"/>
                  <a:gd name="T42" fmla="*/ 135 w 663"/>
                  <a:gd name="T43" fmla="*/ 47 h 127"/>
                  <a:gd name="T44" fmla="*/ 142 w 663"/>
                  <a:gd name="T45" fmla="*/ 47 h 127"/>
                  <a:gd name="T46" fmla="*/ 151 w 663"/>
                  <a:gd name="T47" fmla="*/ 47 h 127"/>
                  <a:gd name="T48" fmla="*/ 159 w 663"/>
                  <a:gd name="T49" fmla="*/ 55 h 127"/>
                  <a:gd name="T50" fmla="*/ 166 w 663"/>
                  <a:gd name="T51" fmla="*/ 47 h 127"/>
                  <a:gd name="T52" fmla="*/ 166 w 663"/>
                  <a:gd name="T53" fmla="*/ 55 h 127"/>
                  <a:gd name="T54" fmla="*/ 174 w 663"/>
                  <a:gd name="T55" fmla="*/ 55 h 127"/>
                  <a:gd name="T56" fmla="*/ 182 w 663"/>
                  <a:gd name="T57" fmla="*/ 55 h 127"/>
                  <a:gd name="T58" fmla="*/ 190 w 663"/>
                  <a:gd name="T59" fmla="*/ 55 h 127"/>
                  <a:gd name="T60" fmla="*/ 198 w 663"/>
                  <a:gd name="T61" fmla="*/ 55 h 127"/>
                  <a:gd name="T62" fmla="*/ 206 w 663"/>
                  <a:gd name="T63" fmla="*/ 55 h 127"/>
                  <a:gd name="T64" fmla="*/ 214 w 663"/>
                  <a:gd name="T65" fmla="*/ 55 h 127"/>
                  <a:gd name="T66" fmla="*/ 221 w 663"/>
                  <a:gd name="T67" fmla="*/ 55 h 127"/>
                  <a:gd name="T68" fmla="*/ 229 w 663"/>
                  <a:gd name="T69" fmla="*/ 64 h 127"/>
                  <a:gd name="T70" fmla="*/ 246 w 663"/>
                  <a:gd name="T71" fmla="*/ 64 h 127"/>
                  <a:gd name="T72" fmla="*/ 261 w 663"/>
                  <a:gd name="T73" fmla="*/ 64 h 127"/>
                  <a:gd name="T74" fmla="*/ 269 w 663"/>
                  <a:gd name="T75" fmla="*/ 64 h 127"/>
                  <a:gd name="T76" fmla="*/ 277 w 663"/>
                  <a:gd name="T77" fmla="*/ 64 h 127"/>
                  <a:gd name="T78" fmla="*/ 285 w 663"/>
                  <a:gd name="T79" fmla="*/ 64 h 127"/>
                  <a:gd name="T80" fmla="*/ 293 w 663"/>
                  <a:gd name="T81" fmla="*/ 64 h 127"/>
                  <a:gd name="T82" fmla="*/ 301 w 663"/>
                  <a:gd name="T83" fmla="*/ 64 h 127"/>
                  <a:gd name="T84" fmla="*/ 308 w 663"/>
                  <a:gd name="T85" fmla="*/ 64 h 127"/>
                  <a:gd name="T86" fmla="*/ 316 w 663"/>
                  <a:gd name="T87" fmla="*/ 64 h 127"/>
                  <a:gd name="T88" fmla="*/ 325 w 663"/>
                  <a:gd name="T89" fmla="*/ 64 h 127"/>
                  <a:gd name="T90" fmla="*/ 332 w 663"/>
                  <a:gd name="T91" fmla="*/ 64 h 1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63" h="12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79" y="31"/>
                    </a:lnTo>
                    <a:lnTo>
                      <a:pt x="110" y="63"/>
                    </a:lnTo>
                    <a:lnTo>
                      <a:pt x="110" y="79"/>
                    </a:lnTo>
                    <a:lnTo>
                      <a:pt x="143" y="79"/>
                    </a:lnTo>
                    <a:lnTo>
                      <a:pt x="127" y="79"/>
                    </a:lnTo>
                    <a:lnTo>
                      <a:pt x="143" y="79"/>
                    </a:lnTo>
                    <a:lnTo>
                      <a:pt x="159" y="79"/>
                    </a:lnTo>
                    <a:lnTo>
                      <a:pt x="174" y="79"/>
                    </a:lnTo>
                    <a:lnTo>
                      <a:pt x="190" y="94"/>
                    </a:lnTo>
                    <a:lnTo>
                      <a:pt x="206" y="79"/>
                    </a:lnTo>
                    <a:lnTo>
                      <a:pt x="206" y="94"/>
                    </a:lnTo>
                    <a:lnTo>
                      <a:pt x="206" y="79"/>
                    </a:lnTo>
                    <a:lnTo>
                      <a:pt x="221" y="94"/>
                    </a:lnTo>
                    <a:lnTo>
                      <a:pt x="237" y="94"/>
                    </a:lnTo>
                    <a:lnTo>
                      <a:pt x="253" y="94"/>
                    </a:lnTo>
                    <a:lnTo>
                      <a:pt x="270" y="94"/>
                    </a:lnTo>
                    <a:lnTo>
                      <a:pt x="284" y="94"/>
                    </a:lnTo>
                    <a:lnTo>
                      <a:pt x="301" y="94"/>
                    </a:lnTo>
                    <a:lnTo>
                      <a:pt x="317" y="110"/>
                    </a:lnTo>
                    <a:lnTo>
                      <a:pt x="332" y="94"/>
                    </a:lnTo>
                    <a:lnTo>
                      <a:pt x="332" y="110"/>
                    </a:lnTo>
                    <a:lnTo>
                      <a:pt x="348" y="110"/>
                    </a:lnTo>
                    <a:lnTo>
                      <a:pt x="364" y="110"/>
                    </a:lnTo>
                    <a:lnTo>
                      <a:pt x="380" y="110"/>
                    </a:lnTo>
                    <a:lnTo>
                      <a:pt x="395" y="110"/>
                    </a:lnTo>
                    <a:lnTo>
                      <a:pt x="411" y="110"/>
                    </a:lnTo>
                    <a:lnTo>
                      <a:pt x="427" y="110"/>
                    </a:lnTo>
                    <a:lnTo>
                      <a:pt x="442" y="110"/>
                    </a:lnTo>
                    <a:lnTo>
                      <a:pt x="458" y="127"/>
                    </a:lnTo>
                    <a:lnTo>
                      <a:pt x="491" y="127"/>
                    </a:lnTo>
                    <a:lnTo>
                      <a:pt x="522" y="127"/>
                    </a:lnTo>
                    <a:lnTo>
                      <a:pt x="538" y="127"/>
                    </a:lnTo>
                    <a:lnTo>
                      <a:pt x="553" y="127"/>
                    </a:lnTo>
                    <a:lnTo>
                      <a:pt x="569" y="127"/>
                    </a:lnTo>
                    <a:lnTo>
                      <a:pt x="585" y="127"/>
                    </a:lnTo>
                    <a:lnTo>
                      <a:pt x="601" y="127"/>
                    </a:lnTo>
                    <a:lnTo>
                      <a:pt x="616" y="127"/>
                    </a:lnTo>
                    <a:lnTo>
                      <a:pt x="632" y="127"/>
                    </a:lnTo>
                    <a:lnTo>
                      <a:pt x="649" y="127"/>
                    </a:lnTo>
                    <a:lnTo>
                      <a:pt x="663" y="12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8" name="Freeform 291">
                <a:extLst>
                  <a:ext uri="{FF2B5EF4-FFF2-40B4-BE49-F238E27FC236}">
                    <a16:creationId xmlns:a16="http://schemas.microsoft.com/office/drawing/2014/main" id="{0F3BB1E6-7ED0-4249-A6BB-A5357C7FD7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53"/>
                <a:ext cx="339" cy="110"/>
              </a:xfrm>
              <a:custGeom>
                <a:avLst/>
                <a:gdLst>
                  <a:gd name="T0" fmla="*/ 0 w 680"/>
                  <a:gd name="T1" fmla="*/ 110 h 222"/>
                  <a:gd name="T2" fmla="*/ 8 w 680"/>
                  <a:gd name="T3" fmla="*/ 110 h 222"/>
                  <a:gd name="T4" fmla="*/ 16 w 680"/>
                  <a:gd name="T5" fmla="*/ 110 h 222"/>
                  <a:gd name="T6" fmla="*/ 23 w 680"/>
                  <a:gd name="T7" fmla="*/ 110 h 222"/>
                  <a:gd name="T8" fmla="*/ 32 w 680"/>
                  <a:gd name="T9" fmla="*/ 102 h 222"/>
                  <a:gd name="T10" fmla="*/ 32 w 680"/>
                  <a:gd name="T11" fmla="*/ 110 h 222"/>
                  <a:gd name="T12" fmla="*/ 32 w 680"/>
                  <a:gd name="T13" fmla="*/ 102 h 222"/>
                  <a:gd name="T14" fmla="*/ 48 w 680"/>
                  <a:gd name="T15" fmla="*/ 102 h 222"/>
                  <a:gd name="T16" fmla="*/ 48 w 680"/>
                  <a:gd name="T17" fmla="*/ 86 h 222"/>
                  <a:gd name="T18" fmla="*/ 55 w 680"/>
                  <a:gd name="T19" fmla="*/ 78 h 222"/>
                  <a:gd name="T20" fmla="*/ 63 w 680"/>
                  <a:gd name="T21" fmla="*/ 70 h 222"/>
                  <a:gd name="T22" fmla="*/ 63 w 680"/>
                  <a:gd name="T23" fmla="*/ 63 h 222"/>
                  <a:gd name="T24" fmla="*/ 79 w 680"/>
                  <a:gd name="T25" fmla="*/ 47 h 222"/>
                  <a:gd name="T26" fmla="*/ 79 w 680"/>
                  <a:gd name="T27" fmla="*/ 39 h 222"/>
                  <a:gd name="T28" fmla="*/ 87 w 680"/>
                  <a:gd name="T29" fmla="*/ 32 h 222"/>
                  <a:gd name="T30" fmla="*/ 87 w 680"/>
                  <a:gd name="T31" fmla="*/ 39 h 222"/>
                  <a:gd name="T32" fmla="*/ 103 w 680"/>
                  <a:gd name="T33" fmla="*/ 32 h 222"/>
                  <a:gd name="T34" fmla="*/ 110 w 680"/>
                  <a:gd name="T35" fmla="*/ 24 h 222"/>
                  <a:gd name="T36" fmla="*/ 119 w 680"/>
                  <a:gd name="T37" fmla="*/ 24 h 222"/>
                  <a:gd name="T38" fmla="*/ 127 w 680"/>
                  <a:gd name="T39" fmla="*/ 15 h 222"/>
                  <a:gd name="T40" fmla="*/ 127 w 680"/>
                  <a:gd name="T41" fmla="*/ 24 h 222"/>
                  <a:gd name="T42" fmla="*/ 134 w 680"/>
                  <a:gd name="T43" fmla="*/ 15 h 222"/>
                  <a:gd name="T44" fmla="*/ 134 w 680"/>
                  <a:gd name="T45" fmla="*/ 24 h 222"/>
                  <a:gd name="T46" fmla="*/ 134 w 680"/>
                  <a:gd name="T47" fmla="*/ 15 h 222"/>
                  <a:gd name="T48" fmla="*/ 142 w 680"/>
                  <a:gd name="T49" fmla="*/ 15 h 222"/>
                  <a:gd name="T50" fmla="*/ 150 w 680"/>
                  <a:gd name="T51" fmla="*/ 15 h 222"/>
                  <a:gd name="T52" fmla="*/ 158 w 680"/>
                  <a:gd name="T53" fmla="*/ 15 h 222"/>
                  <a:gd name="T54" fmla="*/ 166 w 680"/>
                  <a:gd name="T55" fmla="*/ 8 h 222"/>
                  <a:gd name="T56" fmla="*/ 173 w 680"/>
                  <a:gd name="T57" fmla="*/ 15 h 222"/>
                  <a:gd name="T58" fmla="*/ 173 w 680"/>
                  <a:gd name="T59" fmla="*/ 8 h 222"/>
                  <a:gd name="T60" fmla="*/ 181 w 680"/>
                  <a:gd name="T61" fmla="*/ 8 h 222"/>
                  <a:gd name="T62" fmla="*/ 189 w 680"/>
                  <a:gd name="T63" fmla="*/ 8 h 222"/>
                  <a:gd name="T64" fmla="*/ 197 w 680"/>
                  <a:gd name="T65" fmla="*/ 8 h 222"/>
                  <a:gd name="T66" fmla="*/ 205 w 680"/>
                  <a:gd name="T67" fmla="*/ 8 h 222"/>
                  <a:gd name="T68" fmla="*/ 213 w 680"/>
                  <a:gd name="T69" fmla="*/ 8 h 222"/>
                  <a:gd name="T70" fmla="*/ 221 w 680"/>
                  <a:gd name="T71" fmla="*/ 0 h 222"/>
                  <a:gd name="T72" fmla="*/ 221 w 680"/>
                  <a:gd name="T73" fmla="*/ 8 h 222"/>
                  <a:gd name="T74" fmla="*/ 221 w 680"/>
                  <a:gd name="T75" fmla="*/ 0 h 222"/>
                  <a:gd name="T76" fmla="*/ 237 w 680"/>
                  <a:gd name="T77" fmla="*/ 0 h 222"/>
                  <a:gd name="T78" fmla="*/ 244 w 680"/>
                  <a:gd name="T79" fmla="*/ 0 h 222"/>
                  <a:gd name="T80" fmla="*/ 252 w 680"/>
                  <a:gd name="T81" fmla="*/ 0 h 222"/>
                  <a:gd name="T82" fmla="*/ 260 w 680"/>
                  <a:gd name="T83" fmla="*/ 0 h 222"/>
                  <a:gd name="T84" fmla="*/ 268 w 680"/>
                  <a:gd name="T85" fmla="*/ 0 h 222"/>
                  <a:gd name="T86" fmla="*/ 276 w 680"/>
                  <a:gd name="T87" fmla="*/ 0 h 222"/>
                  <a:gd name="T88" fmla="*/ 284 w 680"/>
                  <a:gd name="T89" fmla="*/ 0 h 222"/>
                  <a:gd name="T90" fmla="*/ 292 w 680"/>
                  <a:gd name="T91" fmla="*/ 0 h 222"/>
                  <a:gd name="T92" fmla="*/ 299 w 680"/>
                  <a:gd name="T93" fmla="*/ 0 h 222"/>
                  <a:gd name="T94" fmla="*/ 308 w 680"/>
                  <a:gd name="T95" fmla="*/ 0 h 222"/>
                  <a:gd name="T96" fmla="*/ 316 w 680"/>
                  <a:gd name="T97" fmla="*/ 0 h 222"/>
                  <a:gd name="T98" fmla="*/ 324 w 680"/>
                  <a:gd name="T99" fmla="*/ 0 h 222"/>
                  <a:gd name="T100" fmla="*/ 331 w 680"/>
                  <a:gd name="T101" fmla="*/ 0 h 222"/>
                  <a:gd name="T102" fmla="*/ 339 w 680"/>
                  <a:gd name="T103" fmla="*/ 0 h 2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222">
                    <a:moveTo>
                      <a:pt x="0" y="222"/>
                    </a:moveTo>
                    <a:lnTo>
                      <a:pt x="16" y="222"/>
                    </a:lnTo>
                    <a:lnTo>
                      <a:pt x="33" y="222"/>
                    </a:lnTo>
                    <a:lnTo>
                      <a:pt x="47" y="222"/>
                    </a:lnTo>
                    <a:lnTo>
                      <a:pt x="64" y="205"/>
                    </a:lnTo>
                    <a:lnTo>
                      <a:pt x="64" y="222"/>
                    </a:lnTo>
                    <a:lnTo>
                      <a:pt x="64" y="205"/>
                    </a:lnTo>
                    <a:lnTo>
                      <a:pt x="96" y="205"/>
                    </a:lnTo>
                    <a:lnTo>
                      <a:pt x="96" y="174"/>
                    </a:lnTo>
                    <a:lnTo>
                      <a:pt x="111" y="158"/>
                    </a:lnTo>
                    <a:lnTo>
                      <a:pt x="127" y="142"/>
                    </a:lnTo>
                    <a:lnTo>
                      <a:pt x="127" y="127"/>
                    </a:lnTo>
                    <a:lnTo>
                      <a:pt x="158" y="95"/>
                    </a:lnTo>
                    <a:lnTo>
                      <a:pt x="158" y="79"/>
                    </a:lnTo>
                    <a:lnTo>
                      <a:pt x="174" y="64"/>
                    </a:lnTo>
                    <a:lnTo>
                      <a:pt x="174" y="79"/>
                    </a:lnTo>
                    <a:lnTo>
                      <a:pt x="207" y="64"/>
                    </a:lnTo>
                    <a:lnTo>
                      <a:pt x="221" y="48"/>
                    </a:lnTo>
                    <a:lnTo>
                      <a:pt x="238" y="48"/>
                    </a:lnTo>
                    <a:lnTo>
                      <a:pt x="254" y="31"/>
                    </a:lnTo>
                    <a:lnTo>
                      <a:pt x="254" y="48"/>
                    </a:lnTo>
                    <a:lnTo>
                      <a:pt x="269" y="31"/>
                    </a:lnTo>
                    <a:lnTo>
                      <a:pt x="269" y="48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17"/>
                    </a:lnTo>
                    <a:lnTo>
                      <a:pt x="348" y="31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0"/>
                    </a:lnTo>
                    <a:lnTo>
                      <a:pt x="443" y="17"/>
                    </a:lnTo>
                    <a:lnTo>
                      <a:pt x="443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69" name="Freeform 292">
                <a:extLst>
                  <a:ext uri="{FF2B5EF4-FFF2-40B4-BE49-F238E27FC236}">
                    <a16:creationId xmlns:a16="http://schemas.microsoft.com/office/drawing/2014/main" id="{3CB6F750-415E-46AC-A3A9-E94A4B839C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40"/>
              </a:xfrm>
              <a:custGeom>
                <a:avLst/>
                <a:gdLst>
                  <a:gd name="T0" fmla="*/ 0 w 696"/>
                  <a:gd name="T1" fmla="*/ 8 h 79"/>
                  <a:gd name="T2" fmla="*/ 8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0 w 696"/>
                  <a:gd name="T11" fmla="*/ 0 h 79"/>
                  <a:gd name="T12" fmla="*/ 56 w 696"/>
                  <a:gd name="T13" fmla="*/ 16 h 79"/>
                  <a:gd name="T14" fmla="*/ 56 w 696"/>
                  <a:gd name="T15" fmla="*/ 32 h 79"/>
                  <a:gd name="T16" fmla="*/ 64 w 696"/>
                  <a:gd name="T17" fmla="*/ 40 h 79"/>
                  <a:gd name="T18" fmla="*/ 64 w 696"/>
                  <a:gd name="T19" fmla="*/ 32 h 79"/>
                  <a:gd name="T20" fmla="*/ 64 w 696"/>
                  <a:gd name="T21" fmla="*/ 40 h 79"/>
                  <a:gd name="T22" fmla="*/ 72 w 696"/>
                  <a:gd name="T23" fmla="*/ 40 h 79"/>
                  <a:gd name="T24" fmla="*/ 80 w 696"/>
                  <a:gd name="T25" fmla="*/ 40 h 79"/>
                  <a:gd name="T26" fmla="*/ 87 w 696"/>
                  <a:gd name="T27" fmla="*/ 40 h 79"/>
                  <a:gd name="T28" fmla="*/ 95 w 696"/>
                  <a:gd name="T29" fmla="*/ 40 h 79"/>
                  <a:gd name="T30" fmla="*/ 104 w 696"/>
                  <a:gd name="T31" fmla="*/ 40 h 79"/>
                  <a:gd name="T32" fmla="*/ 111 w 696"/>
                  <a:gd name="T33" fmla="*/ 40 h 79"/>
                  <a:gd name="T34" fmla="*/ 119 w 696"/>
                  <a:gd name="T35" fmla="*/ 40 h 79"/>
                  <a:gd name="T36" fmla="*/ 127 w 696"/>
                  <a:gd name="T37" fmla="*/ 40 h 79"/>
                  <a:gd name="T38" fmla="*/ 135 w 696"/>
                  <a:gd name="T39" fmla="*/ 40 h 79"/>
                  <a:gd name="T40" fmla="*/ 143 w 696"/>
                  <a:gd name="T41" fmla="*/ 40 h 79"/>
                  <a:gd name="T42" fmla="*/ 151 w 696"/>
                  <a:gd name="T43" fmla="*/ 32 h 79"/>
                  <a:gd name="T44" fmla="*/ 151 w 696"/>
                  <a:gd name="T45" fmla="*/ 40 h 79"/>
                  <a:gd name="T46" fmla="*/ 151 w 696"/>
                  <a:gd name="T47" fmla="*/ 32 h 79"/>
                  <a:gd name="T48" fmla="*/ 159 w 696"/>
                  <a:gd name="T49" fmla="*/ 40 h 79"/>
                  <a:gd name="T50" fmla="*/ 159 w 696"/>
                  <a:gd name="T51" fmla="*/ 32 h 79"/>
                  <a:gd name="T52" fmla="*/ 174 w 696"/>
                  <a:gd name="T53" fmla="*/ 32 h 79"/>
                  <a:gd name="T54" fmla="*/ 182 w 696"/>
                  <a:gd name="T55" fmla="*/ 32 h 79"/>
                  <a:gd name="T56" fmla="*/ 191 w 696"/>
                  <a:gd name="T57" fmla="*/ 32 h 79"/>
                  <a:gd name="T58" fmla="*/ 198 w 696"/>
                  <a:gd name="T59" fmla="*/ 32 h 79"/>
                  <a:gd name="T60" fmla="*/ 206 w 696"/>
                  <a:gd name="T61" fmla="*/ 32 h 79"/>
                  <a:gd name="T62" fmla="*/ 214 w 696"/>
                  <a:gd name="T63" fmla="*/ 32 h 79"/>
                  <a:gd name="T64" fmla="*/ 222 w 696"/>
                  <a:gd name="T65" fmla="*/ 32 h 79"/>
                  <a:gd name="T66" fmla="*/ 230 w 696"/>
                  <a:gd name="T67" fmla="*/ 32 h 79"/>
                  <a:gd name="T68" fmla="*/ 238 w 696"/>
                  <a:gd name="T69" fmla="*/ 32 h 79"/>
                  <a:gd name="T70" fmla="*/ 246 w 696"/>
                  <a:gd name="T71" fmla="*/ 32 h 79"/>
                  <a:gd name="T72" fmla="*/ 253 w 696"/>
                  <a:gd name="T73" fmla="*/ 32 h 79"/>
                  <a:gd name="T74" fmla="*/ 261 w 696"/>
                  <a:gd name="T75" fmla="*/ 32 h 79"/>
                  <a:gd name="T76" fmla="*/ 269 w 696"/>
                  <a:gd name="T77" fmla="*/ 24 h 79"/>
                  <a:gd name="T78" fmla="*/ 269 w 696"/>
                  <a:gd name="T79" fmla="*/ 32 h 79"/>
                  <a:gd name="T80" fmla="*/ 277 w 696"/>
                  <a:gd name="T81" fmla="*/ 24 h 79"/>
                  <a:gd name="T82" fmla="*/ 277 w 696"/>
                  <a:gd name="T83" fmla="*/ 32 h 79"/>
                  <a:gd name="T84" fmla="*/ 277 w 696"/>
                  <a:gd name="T85" fmla="*/ 24 h 79"/>
                  <a:gd name="T86" fmla="*/ 293 w 696"/>
                  <a:gd name="T87" fmla="*/ 24 h 79"/>
                  <a:gd name="T88" fmla="*/ 301 w 696"/>
                  <a:gd name="T89" fmla="*/ 24 h 79"/>
                  <a:gd name="T90" fmla="*/ 309 w 696"/>
                  <a:gd name="T91" fmla="*/ 24 h 79"/>
                  <a:gd name="T92" fmla="*/ 317 w 696"/>
                  <a:gd name="T93" fmla="*/ 24 h 79"/>
                  <a:gd name="T94" fmla="*/ 325 w 696"/>
                  <a:gd name="T95" fmla="*/ 24 h 79"/>
                  <a:gd name="T96" fmla="*/ 332 w 696"/>
                  <a:gd name="T97" fmla="*/ 24 h 79"/>
                  <a:gd name="T98" fmla="*/ 340 w 696"/>
                  <a:gd name="T99" fmla="*/ 24 h 79"/>
                  <a:gd name="T100" fmla="*/ 348 w 696"/>
                  <a:gd name="T101" fmla="*/ 24 h 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79">
                    <a:moveTo>
                      <a:pt x="0" y="16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11" y="63"/>
                    </a:lnTo>
                    <a:lnTo>
                      <a:pt x="127" y="79"/>
                    </a:lnTo>
                    <a:lnTo>
                      <a:pt x="127" y="63"/>
                    </a:lnTo>
                    <a:lnTo>
                      <a:pt x="127" y="79"/>
                    </a:lnTo>
                    <a:lnTo>
                      <a:pt x="143" y="79"/>
                    </a:lnTo>
                    <a:lnTo>
                      <a:pt x="159" y="79"/>
                    </a:lnTo>
                    <a:lnTo>
                      <a:pt x="174" y="79"/>
                    </a:lnTo>
                    <a:lnTo>
                      <a:pt x="190" y="79"/>
                    </a:lnTo>
                    <a:lnTo>
                      <a:pt x="207" y="79"/>
                    </a:lnTo>
                    <a:lnTo>
                      <a:pt x="221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70" y="79"/>
                    </a:lnTo>
                    <a:lnTo>
                      <a:pt x="285" y="79"/>
                    </a:lnTo>
                    <a:lnTo>
                      <a:pt x="301" y="63"/>
                    </a:lnTo>
                    <a:lnTo>
                      <a:pt x="301" y="79"/>
                    </a:lnTo>
                    <a:lnTo>
                      <a:pt x="301" y="63"/>
                    </a:lnTo>
                    <a:lnTo>
                      <a:pt x="317" y="79"/>
                    </a:lnTo>
                    <a:lnTo>
                      <a:pt x="317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47"/>
                    </a:lnTo>
                    <a:lnTo>
                      <a:pt x="538" y="63"/>
                    </a:lnTo>
                    <a:lnTo>
                      <a:pt x="553" y="47"/>
                    </a:lnTo>
                    <a:lnTo>
                      <a:pt x="553" y="63"/>
                    </a:lnTo>
                    <a:lnTo>
                      <a:pt x="553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0" name="Freeform 293">
                <a:extLst>
                  <a:ext uri="{FF2B5EF4-FFF2-40B4-BE49-F238E27FC236}">
                    <a16:creationId xmlns:a16="http://schemas.microsoft.com/office/drawing/2014/main" id="{AA298522-10CC-4A9F-8216-BD826992D2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55"/>
              </a:xfrm>
              <a:custGeom>
                <a:avLst/>
                <a:gdLst>
                  <a:gd name="T0" fmla="*/ 0 w 678"/>
                  <a:gd name="T1" fmla="*/ 7 h 111"/>
                  <a:gd name="T2" fmla="*/ 8 w 678"/>
                  <a:gd name="T3" fmla="*/ 0 h 111"/>
                  <a:gd name="T4" fmla="*/ 8 w 678"/>
                  <a:gd name="T5" fmla="*/ 7 h 111"/>
                  <a:gd name="T6" fmla="*/ 8 w 678"/>
                  <a:gd name="T7" fmla="*/ 0 h 111"/>
                  <a:gd name="T8" fmla="*/ 16 w 678"/>
                  <a:gd name="T9" fmla="*/ 7 h 111"/>
                  <a:gd name="T10" fmla="*/ 16 w 678"/>
                  <a:gd name="T11" fmla="*/ 0 h 111"/>
                  <a:gd name="T12" fmla="*/ 24 w 678"/>
                  <a:gd name="T13" fmla="*/ 7 h 111"/>
                  <a:gd name="T14" fmla="*/ 24 w 678"/>
                  <a:gd name="T15" fmla="*/ 0 h 111"/>
                  <a:gd name="T16" fmla="*/ 32 w 678"/>
                  <a:gd name="T17" fmla="*/ 7 h 111"/>
                  <a:gd name="T18" fmla="*/ 32 w 678"/>
                  <a:gd name="T19" fmla="*/ 0 h 111"/>
                  <a:gd name="T20" fmla="*/ 32 w 678"/>
                  <a:gd name="T21" fmla="*/ 7 h 111"/>
                  <a:gd name="T22" fmla="*/ 39 w 678"/>
                  <a:gd name="T23" fmla="*/ 0 h 111"/>
                  <a:gd name="T24" fmla="*/ 39 w 678"/>
                  <a:gd name="T25" fmla="*/ 23 h 111"/>
                  <a:gd name="T26" fmla="*/ 47 w 678"/>
                  <a:gd name="T27" fmla="*/ 31 h 111"/>
                  <a:gd name="T28" fmla="*/ 47 w 678"/>
                  <a:gd name="T29" fmla="*/ 47 h 111"/>
                  <a:gd name="T30" fmla="*/ 56 w 678"/>
                  <a:gd name="T31" fmla="*/ 55 h 111"/>
                  <a:gd name="T32" fmla="*/ 63 w 678"/>
                  <a:gd name="T33" fmla="*/ 55 h 111"/>
                  <a:gd name="T34" fmla="*/ 71 w 678"/>
                  <a:gd name="T35" fmla="*/ 55 h 111"/>
                  <a:gd name="T36" fmla="*/ 79 w 678"/>
                  <a:gd name="T37" fmla="*/ 55 h 111"/>
                  <a:gd name="T38" fmla="*/ 87 w 678"/>
                  <a:gd name="T39" fmla="*/ 55 h 111"/>
                  <a:gd name="T40" fmla="*/ 95 w 678"/>
                  <a:gd name="T41" fmla="*/ 55 h 111"/>
                  <a:gd name="T42" fmla="*/ 103 w 678"/>
                  <a:gd name="T43" fmla="*/ 55 h 111"/>
                  <a:gd name="T44" fmla="*/ 111 w 678"/>
                  <a:gd name="T45" fmla="*/ 55 h 111"/>
                  <a:gd name="T46" fmla="*/ 118 w 678"/>
                  <a:gd name="T47" fmla="*/ 55 h 111"/>
                  <a:gd name="T48" fmla="*/ 126 w 678"/>
                  <a:gd name="T49" fmla="*/ 55 h 111"/>
                  <a:gd name="T50" fmla="*/ 134 w 678"/>
                  <a:gd name="T51" fmla="*/ 55 h 111"/>
                  <a:gd name="T52" fmla="*/ 143 w 678"/>
                  <a:gd name="T53" fmla="*/ 55 h 111"/>
                  <a:gd name="T54" fmla="*/ 150 w 678"/>
                  <a:gd name="T55" fmla="*/ 55 h 111"/>
                  <a:gd name="T56" fmla="*/ 158 w 678"/>
                  <a:gd name="T57" fmla="*/ 47 h 111"/>
                  <a:gd name="T58" fmla="*/ 166 w 678"/>
                  <a:gd name="T59" fmla="*/ 47 h 111"/>
                  <a:gd name="T60" fmla="*/ 174 w 678"/>
                  <a:gd name="T61" fmla="*/ 47 h 111"/>
                  <a:gd name="T62" fmla="*/ 182 w 678"/>
                  <a:gd name="T63" fmla="*/ 47 h 111"/>
                  <a:gd name="T64" fmla="*/ 190 w 678"/>
                  <a:gd name="T65" fmla="*/ 47 h 111"/>
                  <a:gd name="T66" fmla="*/ 198 w 678"/>
                  <a:gd name="T67" fmla="*/ 47 h 111"/>
                  <a:gd name="T68" fmla="*/ 205 w 678"/>
                  <a:gd name="T69" fmla="*/ 47 h 111"/>
                  <a:gd name="T70" fmla="*/ 213 w 678"/>
                  <a:gd name="T71" fmla="*/ 47 h 111"/>
                  <a:gd name="T72" fmla="*/ 221 w 678"/>
                  <a:gd name="T73" fmla="*/ 47 h 111"/>
                  <a:gd name="T74" fmla="*/ 229 w 678"/>
                  <a:gd name="T75" fmla="*/ 47 h 111"/>
                  <a:gd name="T76" fmla="*/ 237 w 678"/>
                  <a:gd name="T77" fmla="*/ 47 h 111"/>
                  <a:gd name="T78" fmla="*/ 245 w 678"/>
                  <a:gd name="T79" fmla="*/ 47 h 111"/>
                  <a:gd name="T80" fmla="*/ 253 w 678"/>
                  <a:gd name="T81" fmla="*/ 47 h 111"/>
                  <a:gd name="T82" fmla="*/ 261 w 678"/>
                  <a:gd name="T83" fmla="*/ 47 h 111"/>
                  <a:gd name="T84" fmla="*/ 261 w 678"/>
                  <a:gd name="T85" fmla="*/ 39 h 111"/>
                  <a:gd name="T86" fmla="*/ 277 w 678"/>
                  <a:gd name="T87" fmla="*/ 39 h 111"/>
                  <a:gd name="T88" fmla="*/ 284 w 678"/>
                  <a:gd name="T89" fmla="*/ 39 h 111"/>
                  <a:gd name="T90" fmla="*/ 292 w 678"/>
                  <a:gd name="T91" fmla="*/ 39 h 111"/>
                  <a:gd name="T92" fmla="*/ 300 w 678"/>
                  <a:gd name="T93" fmla="*/ 39 h 111"/>
                  <a:gd name="T94" fmla="*/ 308 w 678"/>
                  <a:gd name="T95" fmla="*/ 39 h 111"/>
                  <a:gd name="T96" fmla="*/ 316 w 678"/>
                  <a:gd name="T97" fmla="*/ 39 h 111"/>
                  <a:gd name="T98" fmla="*/ 324 w 678"/>
                  <a:gd name="T99" fmla="*/ 39 h 111"/>
                  <a:gd name="T100" fmla="*/ 332 w 678"/>
                  <a:gd name="T101" fmla="*/ 39 h 111"/>
                  <a:gd name="T102" fmla="*/ 339 w 678"/>
                  <a:gd name="T103" fmla="*/ 39 h 1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111">
                    <a:moveTo>
                      <a:pt x="0" y="15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47" y="0"/>
                    </a:lnTo>
                    <a:lnTo>
                      <a:pt x="64" y="15"/>
                    </a:lnTo>
                    <a:lnTo>
                      <a:pt x="64" y="0"/>
                    </a:lnTo>
                    <a:lnTo>
                      <a:pt x="64" y="15"/>
                    </a:lnTo>
                    <a:lnTo>
                      <a:pt x="78" y="0"/>
                    </a:lnTo>
                    <a:lnTo>
                      <a:pt x="78" y="47"/>
                    </a:lnTo>
                    <a:lnTo>
                      <a:pt x="94" y="62"/>
                    </a:lnTo>
                    <a:lnTo>
                      <a:pt x="94" y="94"/>
                    </a:lnTo>
                    <a:lnTo>
                      <a:pt x="111" y="111"/>
                    </a:lnTo>
                    <a:lnTo>
                      <a:pt x="125" y="111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11"/>
                    </a:lnTo>
                    <a:lnTo>
                      <a:pt x="236" y="111"/>
                    </a:lnTo>
                    <a:lnTo>
                      <a:pt x="252" y="111"/>
                    </a:lnTo>
                    <a:lnTo>
                      <a:pt x="268" y="111"/>
                    </a:lnTo>
                    <a:lnTo>
                      <a:pt x="285" y="111"/>
                    </a:lnTo>
                    <a:lnTo>
                      <a:pt x="299" y="111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94"/>
                    </a:lnTo>
                    <a:lnTo>
                      <a:pt x="410" y="94"/>
                    </a:lnTo>
                    <a:lnTo>
                      <a:pt x="426" y="94"/>
                    </a:lnTo>
                    <a:lnTo>
                      <a:pt x="442" y="94"/>
                    </a:lnTo>
                    <a:lnTo>
                      <a:pt x="457" y="94"/>
                    </a:lnTo>
                    <a:lnTo>
                      <a:pt x="473" y="94"/>
                    </a:lnTo>
                    <a:lnTo>
                      <a:pt x="490" y="94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21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1" name="Freeform 294">
                <a:extLst>
                  <a:ext uri="{FF2B5EF4-FFF2-40B4-BE49-F238E27FC236}">
                    <a16:creationId xmlns:a16="http://schemas.microsoft.com/office/drawing/2014/main" id="{1F9C00D4-9120-4782-A907-FC3745803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32"/>
              </a:xfrm>
              <a:custGeom>
                <a:avLst/>
                <a:gdLst>
                  <a:gd name="T0" fmla="*/ 0 w 682"/>
                  <a:gd name="T1" fmla="*/ 8 h 64"/>
                  <a:gd name="T2" fmla="*/ 9 w 682"/>
                  <a:gd name="T3" fmla="*/ 0 h 64"/>
                  <a:gd name="T4" fmla="*/ 9 w 682"/>
                  <a:gd name="T5" fmla="*/ 8 h 64"/>
                  <a:gd name="T6" fmla="*/ 9 w 682"/>
                  <a:gd name="T7" fmla="*/ 0 h 64"/>
                  <a:gd name="T8" fmla="*/ 16 w 682"/>
                  <a:gd name="T9" fmla="*/ 0 h 64"/>
                  <a:gd name="T10" fmla="*/ 32 w 682"/>
                  <a:gd name="T11" fmla="*/ 0 h 64"/>
                  <a:gd name="T12" fmla="*/ 40 w 682"/>
                  <a:gd name="T13" fmla="*/ 8 h 64"/>
                  <a:gd name="T14" fmla="*/ 48 w 682"/>
                  <a:gd name="T15" fmla="*/ 8 h 64"/>
                  <a:gd name="T16" fmla="*/ 55 w 682"/>
                  <a:gd name="T17" fmla="*/ 16 h 64"/>
                  <a:gd name="T18" fmla="*/ 64 w 682"/>
                  <a:gd name="T19" fmla="*/ 16 h 64"/>
                  <a:gd name="T20" fmla="*/ 71 w 682"/>
                  <a:gd name="T21" fmla="*/ 24 h 64"/>
                  <a:gd name="T22" fmla="*/ 79 w 682"/>
                  <a:gd name="T23" fmla="*/ 24 h 64"/>
                  <a:gd name="T24" fmla="*/ 87 w 682"/>
                  <a:gd name="T25" fmla="*/ 24 h 64"/>
                  <a:gd name="T26" fmla="*/ 95 w 682"/>
                  <a:gd name="T27" fmla="*/ 24 h 64"/>
                  <a:gd name="T28" fmla="*/ 103 w 682"/>
                  <a:gd name="T29" fmla="*/ 24 h 64"/>
                  <a:gd name="T30" fmla="*/ 111 w 682"/>
                  <a:gd name="T31" fmla="*/ 32 h 64"/>
                  <a:gd name="T32" fmla="*/ 111 w 682"/>
                  <a:gd name="T33" fmla="*/ 24 h 64"/>
                  <a:gd name="T34" fmla="*/ 111 w 682"/>
                  <a:gd name="T35" fmla="*/ 32 h 64"/>
                  <a:gd name="T36" fmla="*/ 119 w 682"/>
                  <a:gd name="T37" fmla="*/ 32 h 64"/>
                  <a:gd name="T38" fmla="*/ 127 w 682"/>
                  <a:gd name="T39" fmla="*/ 32 h 64"/>
                  <a:gd name="T40" fmla="*/ 134 w 682"/>
                  <a:gd name="T41" fmla="*/ 32 h 64"/>
                  <a:gd name="T42" fmla="*/ 142 w 682"/>
                  <a:gd name="T43" fmla="*/ 32 h 64"/>
                  <a:gd name="T44" fmla="*/ 150 w 682"/>
                  <a:gd name="T45" fmla="*/ 32 h 64"/>
                  <a:gd name="T46" fmla="*/ 158 w 682"/>
                  <a:gd name="T47" fmla="*/ 32 h 64"/>
                  <a:gd name="T48" fmla="*/ 166 w 682"/>
                  <a:gd name="T49" fmla="*/ 32 h 64"/>
                  <a:gd name="T50" fmla="*/ 174 w 682"/>
                  <a:gd name="T51" fmla="*/ 32 h 64"/>
                  <a:gd name="T52" fmla="*/ 182 w 682"/>
                  <a:gd name="T53" fmla="*/ 32 h 64"/>
                  <a:gd name="T54" fmla="*/ 189 w 682"/>
                  <a:gd name="T55" fmla="*/ 32 h 64"/>
                  <a:gd name="T56" fmla="*/ 197 w 682"/>
                  <a:gd name="T57" fmla="*/ 32 h 64"/>
                  <a:gd name="T58" fmla="*/ 205 w 682"/>
                  <a:gd name="T59" fmla="*/ 32 h 64"/>
                  <a:gd name="T60" fmla="*/ 213 w 682"/>
                  <a:gd name="T61" fmla="*/ 32 h 64"/>
                  <a:gd name="T62" fmla="*/ 221 w 682"/>
                  <a:gd name="T63" fmla="*/ 32 h 64"/>
                  <a:gd name="T64" fmla="*/ 229 w 682"/>
                  <a:gd name="T65" fmla="*/ 32 h 64"/>
                  <a:gd name="T66" fmla="*/ 237 w 682"/>
                  <a:gd name="T67" fmla="*/ 32 h 64"/>
                  <a:gd name="T68" fmla="*/ 244 w 682"/>
                  <a:gd name="T69" fmla="*/ 32 h 64"/>
                  <a:gd name="T70" fmla="*/ 252 w 682"/>
                  <a:gd name="T71" fmla="*/ 32 h 64"/>
                  <a:gd name="T72" fmla="*/ 260 w 682"/>
                  <a:gd name="T73" fmla="*/ 32 h 64"/>
                  <a:gd name="T74" fmla="*/ 269 w 682"/>
                  <a:gd name="T75" fmla="*/ 32 h 64"/>
                  <a:gd name="T76" fmla="*/ 276 w 682"/>
                  <a:gd name="T77" fmla="*/ 32 h 64"/>
                  <a:gd name="T78" fmla="*/ 285 w 682"/>
                  <a:gd name="T79" fmla="*/ 32 h 64"/>
                  <a:gd name="T80" fmla="*/ 292 w 682"/>
                  <a:gd name="T81" fmla="*/ 32 h 64"/>
                  <a:gd name="T82" fmla="*/ 299 w 682"/>
                  <a:gd name="T83" fmla="*/ 32 h 64"/>
                  <a:gd name="T84" fmla="*/ 308 w 682"/>
                  <a:gd name="T85" fmla="*/ 32 h 64"/>
                  <a:gd name="T86" fmla="*/ 316 w 682"/>
                  <a:gd name="T87" fmla="*/ 32 h 64"/>
                  <a:gd name="T88" fmla="*/ 324 w 682"/>
                  <a:gd name="T89" fmla="*/ 32 h 64"/>
                  <a:gd name="T90" fmla="*/ 331 w 682"/>
                  <a:gd name="T91" fmla="*/ 32 h 64"/>
                  <a:gd name="T92" fmla="*/ 340 w 682"/>
                  <a:gd name="T93" fmla="*/ 32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64">
                    <a:moveTo>
                      <a:pt x="0" y="15"/>
                    </a:moveTo>
                    <a:lnTo>
                      <a:pt x="18" y="0"/>
                    </a:lnTo>
                    <a:lnTo>
                      <a:pt x="18" y="15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31"/>
                    </a:lnTo>
                    <a:lnTo>
                      <a:pt x="129" y="31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7" y="47"/>
                    </a:lnTo>
                    <a:lnTo>
                      <a:pt x="222" y="64"/>
                    </a:lnTo>
                    <a:lnTo>
                      <a:pt x="222" y="47"/>
                    </a:lnTo>
                    <a:lnTo>
                      <a:pt x="222" y="64"/>
                    </a:lnTo>
                    <a:lnTo>
                      <a:pt x="239" y="64"/>
                    </a:lnTo>
                    <a:lnTo>
                      <a:pt x="254" y="64"/>
                    </a:lnTo>
                    <a:lnTo>
                      <a:pt x="269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50" y="64"/>
                    </a:lnTo>
                    <a:lnTo>
                      <a:pt x="365" y="64"/>
                    </a:lnTo>
                    <a:lnTo>
                      <a:pt x="379" y="64"/>
                    </a:lnTo>
                    <a:lnTo>
                      <a:pt x="396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60" y="64"/>
                    </a:lnTo>
                    <a:lnTo>
                      <a:pt x="475" y="64"/>
                    </a:lnTo>
                    <a:lnTo>
                      <a:pt x="490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9" y="64"/>
                    </a:lnTo>
                    <a:lnTo>
                      <a:pt x="553" y="64"/>
                    </a:lnTo>
                    <a:lnTo>
                      <a:pt x="571" y="64"/>
                    </a:lnTo>
                    <a:lnTo>
                      <a:pt x="586" y="64"/>
                    </a:lnTo>
                    <a:lnTo>
                      <a:pt x="600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2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2" name="Freeform 295">
                <a:extLst>
                  <a:ext uri="{FF2B5EF4-FFF2-40B4-BE49-F238E27FC236}">
                    <a16:creationId xmlns:a16="http://schemas.microsoft.com/office/drawing/2014/main" id="{CB368244-9494-4A78-A793-483A10905D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49"/>
                <a:ext cx="339" cy="119"/>
              </a:xfrm>
              <a:custGeom>
                <a:avLst/>
                <a:gdLst>
                  <a:gd name="T0" fmla="*/ 0 w 680"/>
                  <a:gd name="T1" fmla="*/ 0 h 237"/>
                  <a:gd name="T2" fmla="*/ 8 w 680"/>
                  <a:gd name="T3" fmla="*/ 0 h 237"/>
                  <a:gd name="T4" fmla="*/ 15 w 680"/>
                  <a:gd name="T5" fmla="*/ 0 h 237"/>
                  <a:gd name="T6" fmla="*/ 24 w 680"/>
                  <a:gd name="T7" fmla="*/ 0 h 237"/>
                  <a:gd name="T8" fmla="*/ 31 w 680"/>
                  <a:gd name="T9" fmla="*/ 0 h 237"/>
                  <a:gd name="T10" fmla="*/ 47 w 680"/>
                  <a:gd name="T11" fmla="*/ 16 h 237"/>
                  <a:gd name="T12" fmla="*/ 55 w 680"/>
                  <a:gd name="T13" fmla="*/ 24 h 237"/>
                  <a:gd name="T14" fmla="*/ 63 w 680"/>
                  <a:gd name="T15" fmla="*/ 33 h 237"/>
                  <a:gd name="T16" fmla="*/ 71 w 680"/>
                  <a:gd name="T17" fmla="*/ 40 h 237"/>
                  <a:gd name="T18" fmla="*/ 79 w 680"/>
                  <a:gd name="T19" fmla="*/ 47 h 237"/>
                  <a:gd name="T20" fmla="*/ 87 w 680"/>
                  <a:gd name="T21" fmla="*/ 47 h 237"/>
                  <a:gd name="T22" fmla="*/ 94 w 680"/>
                  <a:gd name="T23" fmla="*/ 55 h 237"/>
                  <a:gd name="T24" fmla="*/ 102 w 680"/>
                  <a:gd name="T25" fmla="*/ 64 h 237"/>
                  <a:gd name="T26" fmla="*/ 110 w 680"/>
                  <a:gd name="T27" fmla="*/ 64 h 237"/>
                  <a:gd name="T28" fmla="*/ 118 w 680"/>
                  <a:gd name="T29" fmla="*/ 72 h 237"/>
                  <a:gd name="T30" fmla="*/ 126 w 680"/>
                  <a:gd name="T31" fmla="*/ 72 h 237"/>
                  <a:gd name="T32" fmla="*/ 135 w 680"/>
                  <a:gd name="T33" fmla="*/ 79 h 237"/>
                  <a:gd name="T34" fmla="*/ 142 w 680"/>
                  <a:gd name="T35" fmla="*/ 79 h 237"/>
                  <a:gd name="T36" fmla="*/ 149 w 680"/>
                  <a:gd name="T37" fmla="*/ 79 h 237"/>
                  <a:gd name="T38" fmla="*/ 158 w 680"/>
                  <a:gd name="T39" fmla="*/ 88 h 237"/>
                  <a:gd name="T40" fmla="*/ 166 w 680"/>
                  <a:gd name="T41" fmla="*/ 88 h 237"/>
                  <a:gd name="T42" fmla="*/ 173 w 680"/>
                  <a:gd name="T43" fmla="*/ 88 h 237"/>
                  <a:gd name="T44" fmla="*/ 181 w 680"/>
                  <a:gd name="T45" fmla="*/ 88 h 237"/>
                  <a:gd name="T46" fmla="*/ 189 w 680"/>
                  <a:gd name="T47" fmla="*/ 95 h 237"/>
                  <a:gd name="T48" fmla="*/ 189 w 680"/>
                  <a:gd name="T49" fmla="*/ 88 h 237"/>
                  <a:gd name="T50" fmla="*/ 189 w 680"/>
                  <a:gd name="T51" fmla="*/ 95 h 237"/>
                  <a:gd name="T52" fmla="*/ 197 w 680"/>
                  <a:gd name="T53" fmla="*/ 95 h 237"/>
                  <a:gd name="T54" fmla="*/ 204 w 680"/>
                  <a:gd name="T55" fmla="*/ 95 h 237"/>
                  <a:gd name="T56" fmla="*/ 212 w 680"/>
                  <a:gd name="T57" fmla="*/ 103 h 237"/>
                  <a:gd name="T58" fmla="*/ 220 w 680"/>
                  <a:gd name="T59" fmla="*/ 103 h 237"/>
                  <a:gd name="T60" fmla="*/ 229 w 680"/>
                  <a:gd name="T61" fmla="*/ 103 h 237"/>
                  <a:gd name="T62" fmla="*/ 236 w 680"/>
                  <a:gd name="T63" fmla="*/ 103 h 237"/>
                  <a:gd name="T64" fmla="*/ 245 w 680"/>
                  <a:gd name="T65" fmla="*/ 103 h 237"/>
                  <a:gd name="T66" fmla="*/ 252 w 680"/>
                  <a:gd name="T67" fmla="*/ 111 h 237"/>
                  <a:gd name="T68" fmla="*/ 252 w 680"/>
                  <a:gd name="T69" fmla="*/ 103 h 237"/>
                  <a:gd name="T70" fmla="*/ 252 w 680"/>
                  <a:gd name="T71" fmla="*/ 111 h 237"/>
                  <a:gd name="T72" fmla="*/ 260 w 680"/>
                  <a:gd name="T73" fmla="*/ 111 h 237"/>
                  <a:gd name="T74" fmla="*/ 268 w 680"/>
                  <a:gd name="T75" fmla="*/ 111 h 237"/>
                  <a:gd name="T76" fmla="*/ 276 w 680"/>
                  <a:gd name="T77" fmla="*/ 111 h 237"/>
                  <a:gd name="T78" fmla="*/ 284 w 680"/>
                  <a:gd name="T79" fmla="*/ 111 h 237"/>
                  <a:gd name="T80" fmla="*/ 291 w 680"/>
                  <a:gd name="T81" fmla="*/ 111 h 237"/>
                  <a:gd name="T82" fmla="*/ 300 w 680"/>
                  <a:gd name="T83" fmla="*/ 111 h 237"/>
                  <a:gd name="T84" fmla="*/ 315 w 680"/>
                  <a:gd name="T85" fmla="*/ 111 h 237"/>
                  <a:gd name="T86" fmla="*/ 307 w 680"/>
                  <a:gd name="T87" fmla="*/ 111 h 237"/>
                  <a:gd name="T88" fmla="*/ 315 w 680"/>
                  <a:gd name="T89" fmla="*/ 119 h 237"/>
                  <a:gd name="T90" fmla="*/ 323 w 680"/>
                  <a:gd name="T91" fmla="*/ 119 h 237"/>
                  <a:gd name="T92" fmla="*/ 331 w 680"/>
                  <a:gd name="T93" fmla="*/ 119 h 237"/>
                  <a:gd name="T94" fmla="*/ 339 w 680"/>
                  <a:gd name="T95" fmla="*/ 119 h 23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237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94" y="32"/>
                    </a:lnTo>
                    <a:lnTo>
                      <a:pt x="111" y="47"/>
                    </a:lnTo>
                    <a:lnTo>
                      <a:pt x="127" y="65"/>
                    </a:lnTo>
                    <a:lnTo>
                      <a:pt x="142" y="79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89" y="110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7" y="143"/>
                    </a:lnTo>
                    <a:lnTo>
                      <a:pt x="252" y="143"/>
                    </a:lnTo>
                    <a:lnTo>
                      <a:pt x="270" y="158"/>
                    </a:lnTo>
                    <a:lnTo>
                      <a:pt x="285" y="158"/>
                    </a:lnTo>
                    <a:lnTo>
                      <a:pt x="299" y="158"/>
                    </a:lnTo>
                    <a:lnTo>
                      <a:pt x="316" y="175"/>
                    </a:lnTo>
                    <a:lnTo>
                      <a:pt x="332" y="175"/>
                    </a:lnTo>
                    <a:lnTo>
                      <a:pt x="348" y="175"/>
                    </a:lnTo>
                    <a:lnTo>
                      <a:pt x="363" y="175"/>
                    </a:lnTo>
                    <a:lnTo>
                      <a:pt x="380" y="190"/>
                    </a:lnTo>
                    <a:lnTo>
                      <a:pt x="380" y="175"/>
                    </a:lnTo>
                    <a:lnTo>
                      <a:pt x="380" y="190"/>
                    </a:lnTo>
                    <a:lnTo>
                      <a:pt x="395" y="190"/>
                    </a:lnTo>
                    <a:lnTo>
                      <a:pt x="410" y="190"/>
                    </a:lnTo>
                    <a:lnTo>
                      <a:pt x="426" y="205"/>
                    </a:lnTo>
                    <a:lnTo>
                      <a:pt x="442" y="205"/>
                    </a:lnTo>
                    <a:lnTo>
                      <a:pt x="459" y="205"/>
                    </a:lnTo>
                    <a:lnTo>
                      <a:pt x="473" y="205"/>
                    </a:lnTo>
                    <a:lnTo>
                      <a:pt x="491" y="205"/>
                    </a:lnTo>
                    <a:lnTo>
                      <a:pt x="506" y="221"/>
                    </a:lnTo>
                    <a:lnTo>
                      <a:pt x="506" y="205"/>
                    </a:lnTo>
                    <a:lnTo>
                      <a:pt x="506" y="221"/>
                    </a:lnTo>
                    <a:lnTo>
                      <a:pt x="521" y="221"/>
                    </a:lnTo>
                    <a:lnTo>
                      <a:pt x="537" y="221"/>
                    </a:lnTo>
                    <a:lnTo>
                      <a:pt x="553" y="221"/>
                    </a:lnTo>
                    <a:lnTo>
                      <a:pt x="569" y="221"/>
                    </a:lnTo>
                    <a:lnTo>
                      <a:pt x="584" y="221"/>
                    </a:lnTo>
                    <a:lnTo>
                      <a:pt x="602" y="221"/>
                    </a:lnTo>
                    <a:lnTo>
                      <a:pt x="631" y="221"/>
                    </a:lnTo>
                    <a:lnTo>
                      <a:pt x="616" y="221"/>
                    </a:lnTo>
                    <a:lnTo>
                      <a:pt x="631" y="237"/>
                    </a:lnTo>
                    <a:lnTo>
                      <a:pt x="647" y="237"/>
                    </a:lnTo>
                    <a:lnTo>
                      <a:pt x="664" y="237"/>
                    </a:lnTo>
                    <a:lnTo>
                      <a:pt x="680" y="23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3" name="Freeform 296">
                <a:extLst>
                  <a:ext uri="{FF2B5EF4-FFF2-40B4-BE49-F238E27FC236}">
                    <a16:creationId xmlns:a16="http://schemas.microsoft.com/office/drawing/2014/main" id="{BCD10622-C0C0-4169-871B-6D47FF656F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52"/>
                <a:ext cx="348" cy="79"/>
              </a:xfrm>
              <a:custGeom>
                <a:avLst/>
                <a:gdLst>
                  <a:gd name="T0" fmla="*/ 0 w 696"/>
                  <a:gd name="T1" fmla="*/ 8 h 159"/>
                  <a:gd name="T2" fmla="*/ 9 w 696"/>
                  <a:gd name="T3" fmla="*/ 8 h 159"/>
                  <a:gd name="T4" fmla="*/ 25 w 696"/>
                  <a:gd name="T5" fmla="*/ 0 h 159"/>
                  <a:gd name="T6" fmla="*/ 32 w 696"/>
                  <a:gd name="T7" fmla="*/ 8 h 159"/>
                  <a:gd name="T8" fmla="*/ 32 w 696"/>
                  <a:gd name="T9" fmla="*/ 0 h 159"/>
                  <a:gd name="T10" fmla="*/ 32 w 696"/>
                  <a:gd name="T11" fmla="*/ 8 h 159"/>
                  <a:gd name="T12" fmla="*/ 48 w 696"/>
                  <a:gd name="T13" fmla="*/ 8 h 159"/>
                  <a:gd name="T14" fmla="*/ 48 w 696"/>
                  <a:gd name="T15" fmla="*/ 16 h 159"/>
                  <a:gd name="T16" fmla="*/ 56 w 696"/>
                  <a:gd name="T17" fmla="*/ 24 h 159"/>
                  <a:gd name="T18" fmla="*/ 72 w 696"/>
                  <a:gd name="T19" fmla="*/ 40 h 159"/>
                  <a:gd name="T20" fmla="*/ 64 w 696"/>
                  <a:gd name="T21" fmla="*/ 40 h 159"/>
                  <a:gd name="T22" fmla="*/ 72 w 696"/>
                  <a:gd name="T23" fmla="*/ 40 h 159"/>
                  <a:gd name="T24" fmla="*/ 80 w 696"/>
                  <a:gd name="T25" fmla="*/ 40 h 159"/>
                  <a:gd name="T26" fmla="*/ 87 w 696"/>
                  <a:gd name="T27" fmla="*/ 48 h 159"/>
                  <a:gd name="T28" fmla="*/ 87 w 696"/>
                  <a:gd name="T29" fmla="*/ 40 h 159"/>
                  <a:gd name="T30" fmla="*/ 96 w 696"/>
                  <a:gd name="T31" fmla="*/ 40 h 159"/>
                  <a:gd name="T32" fmla="*/ 104 w 696"/>
                  <a:gd name="T33" fmla="*/ 48 h 159"/>
                  <a:gd name="T34" fmla="*/ 104 w 696"/>
                  <a:gd name="T35" fmla="*/ 40 h 159"/>
                  <a:gd name="T36" fmla="*/ 104 w 696"/>
                  <a:gd name="T37" fmla="*/ 48 h 159"/>
                  <a:gd name="T38" fmla="*/ 111 w 696"/>
                  <a:gd name="T39" fmla="*/ 48 h 159"/>
                  <a:gd name="T40" fmla="*/ 119 w 696"/>
                  <a:gd name="T41" fmla="*/ 48 h 159"/>
                  <a:gd name="T42" fmla="*/ 127 w 696"/>
                  <a:gd name="T43" fmla="*/ 48 h 159"/>
                  <a:gd name="T44" fmla="*/ 143 w 696"/>
                  <a:gd name="T45" fmla="*/ 55 h 159"/>
                  <a:gd name="T46" fmla="*/ 135 w 696"/>
                  <a:gd name="T47" fmla="*/ 55 h 159"/>
                  <a:gd name="T48" fmla="*/ 143 w 696"/>
                  <a:gd name="T49" fmla="*/ 55 h 159"/>
                  <a:gd name="T50" fmla="*/ 152 w 696"/>
                  <a:gd name="T51" fmla="*/ 55 h 159"/>
                  <a:gd name="T52" fmla="*/ 159 w 696"/>
                  <a:gd name="T53" fmla="*/ 55 h 159"/>
                  <a:gd name="T54" fmla="*/ 166 w 696"/>
                  <a:gd name="T55" fmla="*/ 63 h 159"/>
                  <a:gd name="T56" fmla="*/ 166 w 696"/>
                  <a:gd name="T57" fmla="*/ 55 h 159"/>
                  <a:gd name="T58" fmla="*/ 166 w 696"/>
                  <a:gd name="T59" fmla="*/ 63 h 159"/>
                  <a:gd name="T60" fmla="*/ 174 w 696"/>
                  <a:gd name="T61" fmla="*/ 55 h 159"/>
                  <a:gd name="T62" fmla="*/ 174 w 696"/>
                  <a:gd name="T63" fmla="*/ 63 h 159"/>
                  <a:gd name="T64" fmla="*/ 183 w 696"/>
                  <a:gd name="T65" fmla="*/ 63 h 159"/>
                  <a:gd name="T66" fmla="*/ 191 w 696"/>
                  <a:gd name="T67" fmla="*/ 63 h 159"/>
                  <a:gd name="T68" fmla="*/ 198 w 696"/>
                  <a:gd name="T69" fmla="*/ 63 h 159"/>
                  <a:gd name="T70" fmla="*/ 214 w 696"/>
                  <a:gd name="T71" fmla="*/ 63 h 159"/>
                  <a:gd name="T72" fmla="*/ 207 w 696"/>
                  <a:gd name="T73" fmla="*/ 63 h 159"/>
                  <a:gd name="T74" fmla="*/ 214 w 696"/>
                  <a:gd name="T75" fmla="*/ 71 h 159"/>
                  <a:gd name="T76" fmla="*/ 222 w 696"/>
                  <a:gd name="T77" fmla="*/ 71 h 159"/>
                  <a:gd name="T78" fmla="*/ 230 w 696"/>
                  <a:gd name="T79" fmla="*/ 71 h 159"/>
                  <a:gd name="T80" fmla="*/ 238 w 696"/>
                  <a:gd name="T81" fmla="*/ 71 h 159"/>
                  <a:gd name="T82" fmla="*/ 246 w 696"/>
                  <a:gd name="T83" fmla="*/ 71 h 159"/>
                  <a:gd name="T84" fmla="*/ 253 w 696"/>
                  <a:gd name="T85" fmla="*/ 71 h 159"/>
                  <a:gd name="T86" fmla="*/ 262 w 696"/>
                  <a:gd name="T87" fmla="*/ 71 h 159"/>
                  <a:gd name="T88" fmla="*/ 269 w 696"/>
                  <a:gd name="T89" fmla="*/ 71 h 159"/>
                  <a:gd name="T90" fmla="*/ 277 w 696"/>
                  <a:gd name="T91" fmla="*/ 71 h 159"/>
                  <a:gd name="T92" fmla="*/ 285 w 696"/>
                  <a:gd name="T93" fmla="*/ 71 h 159"/>
                  <a:gd name="T94" fmla="*/ 293 w 696"/>
                  <a:gd name="T95" fmla="*/ 71 h 159"/>
                  <a:gd name="T96" fmla="*/ 309 w 696"/>
                  <a:gd name="T97" fmla="*/ 71 h 159"/>
                  <a:gd name="T98" fmla="*/ 301 w 696"/>
                  <a:gd name="T99" fmla="*/ 71 h 159"/>
                  <a:gd name="T100" fmla="*/ 309 w 696"/>
                  <a:gd name="T101" fmla="*/ 79 h 159"/>
                  <a:gd name="T102" fmla="*/ 317 w 696"/>
                  <a:gd name="T103" fmla="*/ 79 h 159"/>
                  <a:gd name="T104" fmla="*/ 325 w 696"/>
                  <a:gd name="T105" fmla="*/ 79 h 159"/>
                  <a:gd name="T106" fmla="*/ 332 w 696"/>
                  <a:gd name="T107" fmla="*/ 79 h 159"/>
                  <a:gd name="T108" fmla="*/ 340 w 696"/>
                  <a:gd name="T109" fmla="*/ 79 h 159"/>
                  <a:gd name="T110" fmla="*/ 348 w 696"/>
                  <a:gd name="T111" fmla="*/ 79 h 1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159">
                    <a:moveTo>
                      <a:pt x="0" y="16"/>
                    </a:moveTo>
                    <a:lnTo>
                      <a:pt x="17" y="16"/>
                    </a:lnTo>
                    <a:lnTo>
                      <a:pt x="49" y="0"/>
                    </a:lnTo>
                    <a:lnTo>
                      <a:pt x="64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96" y="16"/>
                    </a:lnTo>
                    <a:lnTo>
                      <a:pt x="96" y="32"/>
                    </a:lnTo>
                    <a:lnTo>
                      <a:pt x="111" y="48"/>
                    </a:lnTo>
                    <a:lnTo>
                      <a:pt x="143" y="81"/>
                    </a:lnTo>
                    <a:lnTo>
                      <a:pt x="127" y="81"/>
                    </a:lnTo>
                    <a:lnTo>
                      <a:pt x="143" y="81"/>
                    </a:lnTo>
                    <a:lnTo>
                      <a:pt x="160" y="81"/>
                    </a:lnTo>
                    <a:lnTo>
                      <a:pt x="174" y="96"/>
                    </a:lnTo>
                    <a:lnTo>
                      <a:pt x="174" y="81"/>
                    </a:lnTo>
                    <a:lnTo>
                      <a:pt x="192" y="81"/>
                    </a:lnTo>
                    <a:lnTo>
                      <a:pt x="207" y="96"/>
                    </a:lnTo>
                    <a:lnTo>
                      <a:pt x="207" y="81"/>
                    </a:lnTo>
                    <a:lnTo>
                      <a:pt x="207" y="96"/>
                    </a:lnTo>
                    <a:lnTo>
                      <a:pt x="221" y="96"/>
                    </a:lnTo>
                    <a:lnTo>
                      <a:pt x="238" y="96"/>
                    </a:lnTo>
                    <a:lnTo>
                      <a:pt x="254" y="96"/>
                    </a:lnTo>
                    <a:lnTo>
                      <a:pt x="285" y="110"/>
                    </a:lnTo>
                    <a:lnTo>
                      <a:pt x="270" y="110"/>
                    </a:lnTo>
                    <a:lnTo>
                      <a:pt x="285" y="110"/>
                    </a:lnTo>
                    <a:lnTo>
                      <a:pt x="303" y="110"/>
                    </a:lnTo>
                    <a:lnTo>
                      <a:pt x="317" y="110"/>
                    </a:lnTo>
                    <a:lnTo>
                      <a:pt x="332" y="127"/>
                    </a:lnTo>
                    <a:lnTo>
                      <a:pt x="332" y="110"/>
                    </a:lnTo>
                    <a:lnTo>
                      <a:pt x="332" y="127"/>
                    </a:lnTo>
                    <a:lnTo>
                      <a:pt x="348" y="110"/>
                    </a:lnTo>
                    <a:lnTo>
                      <a:pt x="348" y="127"/>
                    </a:lnTo>
                    <a:lnTo>
                      <a:pt x="365" y="127"/>
                    </a:lnTo>
                    <a:lnTo>
                      <a:pt x="381" y="127"/>
                    </a:lnTo>
                    <a:lnTo>
                      <a:pt x="395" y="127"/>
                    </a:lnTo>
                    <a:lnTo>
                      <a:pt x="428" y="127"/>
                    </a:lnTo>
                    <a:lnTo>
                      <a:pt x="413" y="127"/>
                    </a:lnTo>
                    <a:lnTo>
                      <a:pt x="428" y="143"/>
                    </a:lnTo>
                    <a:lnTo>
                      <a:pt x="443" y="143"/>
                    </a:lnTo>
                    <a:lnTo>
                      <a:pt x="459" y="143"/>
                    </a:lnTo>
                    <a:lnTo>
                      <a:pt x="475" y="143"/>
                    </a:lnTo>
                    <a:lnTo>
                      <a:pt x="491" y="143"/>
                    </a:lnTo>
                    <a:lnTo>
                      <a:pt x="506" y="143"/>
                    </a:lnTo>
                    <a:lnTo>
                      <a:pt x="524" y="143"/>
                    </a:lnTo>
                    <a:lnTo>
                      <a:pt x="538" y="143"/>
                    </a:lnTo>
                    <a:lnTo>
                      <a:pt x="553" y="143"/>
                    </a:lnTo>
                    <a:lnTo>
                      <a:pt x="569" y="143"/>
                    </a:lnTo>
                    <a:lnTo>
                      <a:pt x="586" y="143"/>
                    </a:lnTo>
                    <a:lnTo>
                      <a:pt x="617" y="143"/>
                    </a:lnTo>
                    <a:lnTo>
                      <a:pt x="602" y="143"/>
                    </a:lnTo>
                    <a:lnTo>
                      <a:pt x="617" y="159"/>
                    </a:lnTo>
                    <a:lnTo>
                      <a:pt x="634" y="159"/>
                    </a:lnTo>
                    <a:lnTo>
                      <a:pt x="649" y="159"/>
                    </a:lnTo>
                    <a:lnTo>
                      <a:pt x="664" y="159"/>
                    </a:lnTo>
                    <a:lnTo>
                      <a:pt x="680" y="159"/>
                    </a:lnTo>
                    <a:lnTo>
                      <a:pt x="696" y="159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4" name="Freeform 297">
                <a:extLst>
                  <a:ext uri="{FF2B5EF4-FFF2-40B4-BE49-F238E27FC236}">
                    <a16:creationId xmlns:a16="http://schemas.microsoft.com/office/drawing/2014/main" id="{F5537262-BC6A-450A-A09F-AAE0FD7CBE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68"/>
                <a:ext cx="339" cy="63"/>
              </a:xfrm>
              <a:custGeom>
                <a:avLst/>
                <a:gdLst>
                  <a:gd name="T0" fmla="*/ 0 w 678"/>
                  <a:gd name="T1" fmla="*/ 0 h 127"/>
                  <a:gd name="T2" fmla="*/ 8 w 678"/>
                  <a:gd name="T3" fmla="*/ 0 h 127"/>
                  <a:gd name="T4" fmla="*/ 16 w 678"/>
                  <a:gd name="T5" fmla="*/ 0 h 127"/>
                  <a:gd name="T6" fmla="*/ 24 w 678"/>
                  <a:gd name="T7" fmla="*/ 0 h 127"/>
                  <a:gd name="T8" fmla="*/ 32 w 678"/>
                  <a:gd name="T9" fmla="*/ 8 h 127"/>
                  <a:gd name="T10" fmla="*/ 47 w 678"/>
                  <a:gd name="T11" fmla="*/ 23 h 127"/>
                  <a:gd name="T12" fmla="*/ 47 w 678"/>
                  <a:gd name="T13" fmla="*/ 32 h 127"/>
                  <a:gd name="T14" fmla="*/ 56 w 678"/>
                  <a:gd name="T15" fmla="*/ 32 h 127"/>
                  <a:gd name="T16" fmla="*/ 63 w 678"/>
                  <a:gd name="T17" fmla="*/ 39 h 127"/>
                  <a:gd name="T18" fmla="*/ 71 w 678"/>
                  <a:gd name="T19" fmla="*/ 39 h 127"/>
                  <a:gd name="T20" fmla="*/ 79 w 678"/>
                  <a:gd name="T21" fmla="*/ 39 h 127"/>
                  <a:gd name="T22" fmla="*/ 87 w 678"/>
                  <a:gd name="T23" fmla="*/ 39 h 127"/>
                  <a:gd name="T24" fmla="*/ 95 w 678"/>
                  <a:gd name="T25" fmla="*/ 39 h 127"/>
                  <a:gd name="T26" fmla="*/ 103 w 678"/>
                  <a:gd name="T27" fmla="*/ 39 h 127"/>
                  <a:gd name="T28" fmla="*/ 111 w 678"/>
                  <a:gd name="T29" fmla="*/ 39 h 127"/>
                  <a:gd name="T30" fmla="*/ 118 w 678"/>
                  <a:gd name="T31" fmla="*/ 39 h 127"/>
                  <a:gd name="T32" fmla="*/ 126 w 678"/>
                  <a:gd name="T33" fmla="*/ 47 h 127"/>
                  <a:gd name="T34" fmla="*/ 126 w 678"/>
                  <a:gd name="T35" fmla="*/ 39 h 127"/>
                  <a:gd name="T36" fmla="*/ 126 w 678"/>
                  <a:gd name="T37" fmla="*/ 47 h 127"/>
                  <a:gd name="T38" fmla="*/ 134 w 678"/>
                  <a:gd name="T39" fmla="*/ 47 h 127"/>
                  <a:gd name="T40" fmla="*/ 143 w 678"/>
                  <a:gd name="T41" fmla="*/ 47 h 127"/>
                  <a:gd name="T42" fmla="*/ 150 w 678"/>
                  <a:gd name="T43" fmla="*/ 47 h 127"/>
                  <a:gd name="T44" fmla="*/ 158 w 678"/>
                  <a:gd name="T45" fmla="*/ 47 h 127"/>
                  <a:gd name="T46" fmla="*/ 166 w 678"/>
                  <a:gd name="T47" fmla="*/ 47 h 127"/>
                  <a:gd name="T48" fmla="*/ 174 w 678"/>
                  <a:gd name="T49" fmla="*/ 55 h 127"/>
                  <a:gd name="T50" fmla="*/ 182 w 678"/>
                  <a:gd name="T51" fmla="*/ 55 h 127"/>
                  <a:gd name="T52" fmla="*/ 190 w 678"/>
                  <a:gd name="T53" fmla="*/ 55 h 127"/>
                  <a:gd name="T54" fmla="*/ 198 w 678"/>
                  <a:gd name="T55" fmla="*/ 55 h 127"/>
                  <a:gd name="T56" fmla="*/ 205 w 678"/>
                  <a:gd name="T57" fmla="*/ 55 h 127"/>
                  <a:gd name="T58" fmla="*/ 213 w 678"/>
                  <a:gd name="T59" fmla="*/ 55 h 127"/>
                  <a:gd name="T60" fmla="*/ 221 w 678"/>
                  <a:gd name="T61" fmla="*/ 55 h 127"/>
                  <a:gd name="T62" fmla="*/ 229 w 678"/>
                  <a:gd name="T63" fmla="*/ 55 h 127"/>
                  <a:gd name="T64" fmla="*/ 237 w 678"/>
                  <a:gd name="T65" fmla="*/ 55 h 127"/>
                  <a:gd name="T66" fmla="*/ 245 w 678"/>
                  <a:gd name="T67" fmla="*/ 63 h 127"/>
                  <a:gd name="T68" fmla="*/ 253 w 678"/>
                  <a:gd name="T69" fmla="*/ 63 h 127"/>
                  <a:gd name="T70" fmla="*/ 261 w 678"/>
                  <a:gd name="T71" fmla="*/ 63 h 127"/>
                  <a:gd name="T72" fmla="*/ 269 w 678"/>
                  <a:gd name="T73" fmla="*/ 63 h 127"/>
                  <a:gd name="T74" fmla="*/ 277 w 678"/>
                  <a:gd name="T75" fmla="*/ 63 h 127"/>
                  <a:gd name="T76" fmla="*/ 284 w 678"/>
                  <a:gd name="T77" fmla="*/ 63 h 127"/>
                  <a:gd name="T78" fmla="*/ 292 w 678"/>
                  <a:gd name="T79" fmla="*/ 63 h 127"/>
                  <a:gd name="T80" fmla="*/ 300 w 678"/>
                  <a:gd name="T81" fmla="*/ 63 h 127"/>
                  <a:gd name="T82" fmla="*/ 308 w 678"/>
                  <a:gd name="T83" fmla="*/ 63 h 127"/>
                  <a:gd name="T84" fmla="*/ 316 w 678"/>
                  <a:gd name="T85" fmla="*/ 63 h 127"/>
                  <a:gd name="T86" fmla="*/ 324 w 678"/>
                  <a:gd name="T87" fmla="*/ 63 h 127"/>
                  <a:gd name="T88" fmla="*/ 332 w 678"/>
                  <a:gd name="T89" fmla="*/ 63 h 127"/>
                  <a:gd name="T90" fmla="*/ 339 w 678"/>
                  <a:gd name="T91" fmla="*/ 63 h 1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12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94" y="47"/>
                    </a:lnTo>
                    <a:lnTo>
                      <a:pt x="94" y="64"/>
                    </a:lnTo>
                    <a:lnTo>
                      <a:pt x="111" y="64"/>
                    </a:lnTo>
                    <a:lnTo>
                      <a:pt x="125" y="78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95"/>
                    </a:lnTo>
                    <a:lnTo>
                      <a:pt x="252" y="78"/>
                    </a:lnTo>
                    <a:lnTo>
                      <a:pt x="252" y="95"/>
                    </a:lnTo>
                    <a:lnTo>
                      <a:pt x="268" y="95"/>
                    </a:lnTo>
                    <a:lnTo>
                      <a:pt x="285" y="95"/>
                    </a:lnTo>
                    <a:lnTo>
                      <a:pt x="299" y="95"/>
                    </a:lnTo>
                    <a:lnTo>
                      <a:pt x="316" y="95"/>
                    </a:lnTo>
                    <a:lnTo>
                      <a:pt x="332" y="95"/>
                    </a:lnTo>
                    <a:lnTo>
                      <a:pt x="347" y="111"/>
                    </a:lnTo>
                    <a:lnTo>
                      <a:pt x="363" y="111"/>
                    </a:lnTo>
                    <a:lnTo>
                      <a:pt x="379" y="111"/>
                    </a:lnTo>
                    <a:lnTo>
                      <a:pt x="395" y="111"/>
                    </a:lnTo>
                    <a:lnTo>
                      <a:pt x="410" y="111"/>
                    </a:lnTo>
                    <a:lnTo>
                      <a:pt x="426" y="111"/>
                    </a:lnTo>
                    <a:lnTo>
                      <a:pt x="442" y="111"/>
                    </a:lnTo>
                    <a:lnTo>
                      <a:pt x="457" y="111"/>
                    </a:lnTo>
                    <a:lnTo>
                      <a:pt x="473" y="111"/>
                    </a:lnTo>
                    <a:lnTo>
                      <a:pt x="490" y="127"/>
                    </a:lnTo>
                    <a:lnTo>
                      <a:pt x="506" y="127"/>
                    </a:lnTo>
                    <a:lnTo>
                      <a:pt x="521" y="127"/>
                    </a:lnTo>
                    <a:lnTo>
                      <a:pt x="537" y="127"/>
                    </a:lnTo>
                    <a:lnTo>
                      <a:pt x="553" y="127"/>
                    </a:lnTo>
                    <a:lnTo>
                      <a:pt x="568" y="127"/>
                    </a:lnTo>
                    <a:lnTo>
                      <a:pt x="584" y="127"/>
                    </a:lnTo>
                    <a:lnTo>
                      <a:pt x="600" y="127"/>
                    </a:lnTo>
                    <a:lnTo>
                      <a:pt x="616" y="127"/>
                    </a:lnTo>
                    <a:lnTo>
                      <a:pt x="631" y="127"/>
                    </a:lnTo>
                    <a:lnTo>
                      <a:pt x="647" y="127"/>
                    </a:lnTo>
                    <a:lnTo>
                      <a:pt x="664" y="127"/>
                    </a:lnTo>
                    <a:lnTo>
                      <a:pt x="678" y="12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5" name="Freeform 298">
                <a:extLst>
                  <a:ext uri="{FF2B5EF4-FFF2-40B4-BE49-F238E27FC236}">
                    <a16:creationId xmlns:a16="http://schemas.microsoft.com/office/drawing/2014/main" id="{89320000-58DF-4B93-A7C6-C7D9E1F18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110"/>
              </a:xfrm>
              <a:custGeom>
                <a:avLst/>
                <a:gdLst>
                  <a:gd name="T0" fmla="*/ 0 w 680"/>
                  <a:gd name="T1" fmla="*/ 110 h 221"/>
                  <a:gd name="T2" fmla="*/ 8 w 680"/>
                  <a:gd name="T3" fmla="*/ 110 h 221"/>
                  <a:gd name="T4" fmla="*/ 16 w 680"/>
                  <a:gd name="T5" fmla="*/ 103 h 221"/>
                  <a:gd name="T6" fmla="*/ 16 w 680"/>
                  <a:gd name="T7" fmla="*/ 110 h 221"/>
                  <a:gd name="T8" fmla="*/ 16 w 680"/>
                  <a:gd name="T9" fmla="*/ 103 h 221"/>
                  <a:gd name="T10" fmla="*/ 23 w 680"/>
                  <a:gd name="T11" fmla="*/ 103 h 221"/>
                  <a:gd name="T12" fmla="*/ 32 w 680"/>
                  <a:gd name="T13" fmla="*/ 103 h 221"/>
                  <a:gd name="T14" fmla="*/ 40 w 680"/>
                  <a:gd name="T15" fmla="*/ 103 h 221"/>
                  <a:gd name="T16" fmla="*/ 55 w 680"/>
                  <a:gd name="T17" fmla="*/ 79 h 221"/>
                  <a:gd name="T18" fmla="*/ 55 w 680"/>
                  <a:gd name="T19" fmla="*/ 63 h 221"/>
                  <a:gd name="T20" fmla="*/ 63 w 680"/>
                  <a:gd name="T21" fmla="*/ 55 h 221"/>
                  <a:gd name="T22" fmla="*/ 71 w 680"/>
                  <a:gd name="T23" fmla="*/ 48 h 221"/>
                  <a:gd name="T24" fmla="*/ 79 w 680"/>
                  <a:gd name="T25" fmla="*/ 40 h 221"/>
                  <a:gd name="T26" fmla="*/ 87 w 680"/>
                  <a:gd name="T27" fmla="*/ 31 h 221"/>
                  <a:gd name="T28" fmla="*/ 95 w 680"/>
                  <a:gd name="T29" fmla="*/ 31 h 221"/>
                  <a:gd name="T30" fmla="*/ 103 w 680"/>
                  <a:gd name="T31" fmla="*/ 31 h 221"/>
                  <a:gd name="T32" fmla="*/ 119 w 680"/>
                  <a:gd name="T33" fmla="*/ 24 h 221"/>
                  <a:gd name="T34" fmla="*/ 110 w 680"/>
                  <a:gd name="T35" fmla="*/ 24 h 221"/>
                  <a:gd name="T36" fmla="*/ 119 w 680"/>
                  <a:gd name="T37" fmla="*/ 24 h 221"/>
                  <a:gd name="T38" fmla="*/ 127 w 680"/>
                  <a:gd name="T39" fmla="*/ 24 h 221"/>
                  <a:gd name="T40" fmla="*/ 134 w 680"/>
                  <a:gd name="T41" fmla="*/ 16 h 221"/>
                  <a:gd name="T42" fmla="*/ 142 w 680"/>
                  <a:gd name="T43" fmla="*/ 16 h 221"/>
                  <a:gd name="T44" fmla="*/ 150 w 680"/>
                  <a:gd name="T45" fmla="*/ 16 h 221"/>
                  <a:gd name="T46" fmla="*/ 158 w 680"/>
                  <a:gd name="T47" fmla="*/ 16 h 221"/>
                  <a:gd name="T48" fmla="*/ 166 w 680"/>
                  <a:gd name="T49" fmla="*/ 16 h 221"/>
                  <a:gd name="T50" fmla="*/ 173 w 680"/>
                  <a:gd name="T51" fmla="*/ 8 h 221"/>
                  <a:gd name="T52" fmla="*/ 181 w 680"/>
                  <a:gd name="T53" fmla="*/ 8 h 221"/>
                  <a:gd name="T54" fmla="*/ 189 w 680"/>
                  <a:gd name="T55" fmla="*/ 8 h 221"/>
                  <a:gd name="T56" fmla="*/ 197 w 680"/>
                  <a:gd name="T57" fmla="*/ 8 h 221"/>
                  <a:gd name="T58" fmla="*/ 205 w 680"/>
                  <a:gd name="T59" fmla="*/ 8 h 221"/>
                  <a:gd name="T60" fmla="*/ 213 w 680"/>
                  <a:gd name="T61" fmla="*/ 8 h 221"/>
                  <a:gd name="T62" fmla="*/ 221 w 680"/>
                  <a:gd name="T63" fmla="*/ 8 h 221"/>
                  <a:gd name="T64" fmla="*/ 229 w 680"/>
                  <a:gd name="T65" fmla="*/ 8 h 221"/>
                  <a:gd name="T66" fmla="*/ 237 w 680"/>
                  <a:gd name="T67" fmla="*/ 8 h 221"/>
                  <a:gd name="T68" fmla="*/ 244 w 680"/>
                  <a:gd name="T69" fmla="*/ 0 h 221"/>
                  <a:gd name="T70" fmla="*/ 244 w 680"/>
                  <a:gd name="T71" fmla="*/ 8 h 221"/>
                  <a:gd name="T72" fmla="*/ 244 w 680"/>
                  <a:gd name="T73" fmla="*/ 0 h 221"/>
                  <a:gd name="T74" fmla="*/ 260 w 680"/>
                  <a:gd name="T75" fmla="*/ 0 h 221"/>
                  <a:gd name="T76" fmla="*/ 268 w 680"/>
                  <a:gd name="T77" fmla="*/ 0 h 221"/>
                  <a:gd name="T78" fmla="*/ 276 w 680"/>
                  <a:gd name="T79" fmla="*/ 0 h 221"/>
                  <a:gd name="T80" fmla="*/ 284 w 680"/>
                  <a:gd name="T81" fmla="*/ 0 h 221"/>
                  <a:gd name="T82" fmla="*/ 292 w 680"/>
                  <a:gd name="T83" fmla="*/ 0 h 221"/>
                  <a:gd name="T84" fmla="*/ 299 w 680"/>
                  <a:gd name="T85" fmla="*/ 0 h 221"/>
                  <a:gd name="T86" fmla="*/ 308 w 680"/>
                  <a:gd name="T87" fmla="*/ 0 h 221"/>
                  <a:gd name="T88" fmla="*/ 316 w 680"/>
                  <a:gd name="T89" fmla="*/ 0 h 221"/>
                  <a:gd name="T90" fmla="*/ 324 w 680"/>
                  <a:gd name="T91" fmla="*/ 0 h 221"/>
                  <a:gd name="T92" fmla="*/ 331 w 680"/>
                  <a:gd name="T93" fmla="*/ 0 h 221"/>
                  <a:gd name="T94" fmla="*/ 339 w 680"/>
                  <a:gd name="T95" fmla="*/ 0 h 2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221">
                    <a:moveTo>
                      <a:pt x="0" y="221"/>
                    </a:moveTo>
                    <a:lnTo>
                      <a:pt x="16" y="221"/>
                    </a:lnTo>
                    <a:lnTo>
                      <a:pt x="33" y="206"/>
                    </a:lnTo>
                    <a:lnTo>
                      <a:pt x="33" y="221"/>
                    </a:lnTo>
                    <a:lnTo>
                      <a:pt x="33" y="206"/>
                    </a:lnTo>
                    <a:lnTo>
                      <a:pt x="47" y="206"/>
                    </a:lnTo>
                    <a:lnTo>
                      <a:pt x="64" y="206"/>
                    </a:lnTo>
                    <a:lnTo>
                      <a:pt x="80" y="206"/>
                    </a:lnTo>
                    <a:lnTo>
                      <a:pt x="111" y="159"/>
                    </a:lnTo>
                    <a:lnTo>
                      <a:pt x="111" y="127"/>
                    </a:lnTo>
                    <a:lnTo>
                      <a:pt x="127" y="111"/>
                    </a:lnTo>
                    <a:lnTo>
                      <a:pt x="143" y="96"/>
                    </a:lnTo>
                    <a:lnTo>
                      <a:pt x="158" y="80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38" y="49"/>
                    </a:lnTo>
                    <a:lnTo>
                      <a:pt x="221" y="49"/>
                    </a:lnTo>
                    <a:lnTo>
                      <a:pt x="238" y="49"/>
                    </a:lnTo>
                    <a:lnTo>
                      <a:pt x="254" y="49"/>
                    </a:lnTo>
                    <a:lnTo>
                      <a:pt x="269" y="32"/>
                    </a:lnTo>
                    <a:lnTo>
                      <a:pt x="285" y="32"/>
                    </a:lnTo>
                    <a:lnTo>
                      <a:pt x="301" y="32"/>
                    </a:lnTo>
                    <a:lnTo>
                      <a:pt x="317" y="32"/>
                    </a:lnTo>
                    <a:lnTo>
                      <a:pt x="332" y="32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0"/>
                    </a:lnTo>
                    <a:lnTo>
                      <a:pt x="490" y="16"/>
                    </a:lnTo>
                    <a:lnTo>
                      <a:pt x="490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6" name="Freeform 299">
                <a:extLst>
                  <a:ext uri="{FF2B5EF4-FFF2-40B4-BE49-F238E27FC236}">
                    <a16:creationId xmlns:a16="http://schemas.microsoft.com/office/drawing/2014/main" id="{8B7C7648-D740-495B-BBBB-D6354CABA8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79"/>
                <a:ext cx="340" cy="118"/>
              </a:xfrm>
              <a:custGeom>
                <a:avLst/>
                <a:gdLst>
                  <a:gd name="T0" fmla="*/ 0 w 680"/>
                  <a:gd name="T1" fmla="*/ 118 h 237"/>
                  <a:gd name="T2" fmla="*/ 8 w 680"/>
                  <a:gd name="T3" fmla="*/ 118 h 237"/>
                  <a:gd name="T4" fmla="*/ 16 w 680"/>
                  <a:gd name="T5" fmla="*/ 118 h 237"/>
                  <a:gd name="T6" fmla="*/ 24 w 680"/>
                  <a:gd name="T7" fmla="*/ 118 h 237"/>
                  <a:gd name="T8" fmla="*/ 32 w 680"/>
                  <a:gd name="T9" fmla="*/ 118 h 237"/>
                  <a:gd name="T10" fmla="*/ 39 w 680"/>
                  <a:gd name="T11" fmla="*/ 110 h 237"/>
                  <a:gd name="T12" fmla="*/ 56 w 680"/>
                  <a:gd name="T13" fmla="*/ 95 h 237"/>
                  <a:gd name="T14" fmla="*/ 56 w 680"/>
                  <a:gd name="T15" fmla="*/ 71 h 237"/>
                  <a:gd name="T16" fmla="*/ 64 w 680"/>
                  <a:gd name="T17" fmla="*/ 63 h 237"/>
                  <a:gd name="T18" fmla="*/ 71 w 680"/>
                  <a:gd name="T19" fmla="*/ 55 h 237"/>
                  <a:gd name="T20" fmla="*/ 79 w 680"/>
                  <a:gd name="T21" fmla="*/ 47 h 237"/>
                  <a:gd name="T22" fmla="*/ 87 w 680"/>
                  <a:gd name="T23" fmla="*/ 39 h 237"/>
                  <a:gd name="T24" fmla="*/ 95 w 680"/>
                  <a:gd name="T25" fmla="*/ 31 h 237"/>
                  <a:gd name="T26" fmla="*/ 103 w 680"/>
                  <a:gd name="T27" fmla="*/ 31 h 237"/>
                  <a:gd name="T28" fmla="*/ 111 w 680"/>
                  <a:gd name="T29" fmla="*/ 23 h 237"/>
                  <a:gd name="T30" fmla="*/ 119 w 680"/>
                  <a:gd name="T31" fmla="*/ 23 h 237"/>
                  <a:gd name="T32" fmla="*/ 126 w 680"/>
                  <a:gd name="T33" fmla="*/ 23 h 237"/>
                  <a:gd name="T34" fmla="*/ 134 w 680"/>
                  <a:gd name="T35" fmla="*/ 23 h 237"/>
                  <a:gd name="T36" fmla="*/ 143 w 680"/>
                  <a:gd name="T37" fmla="*/ 16 h 237"/>
                  <a:gd name="T38" fmla="*/ 150 w 680"/>
                  <a:gd name="T39" fmla="*/ 16 h 237"/>
                  <a:gd name="T40" fmla="*/ 158 w 680"/>
                  <a:gd name="T41" fmla="*/ 16 h 237"/>
                  <a:gd name="T42" fmla="*/ 166 w 680"/>
                  <a:gd name="T43" fmla="*/ 8 h 237"/>
                  <a:gd name="T44" fmla="*/ 174 w 680"/>
                  <a:gd name="T45" fmla="*/ 8 h 237"/>
                  <a:gd name="T46" fmla="*/ 182 w 680"/>
                  <a:gd name="T47" fmla="*/ 8 h 237"/>
                  <a:gd name="T48" fmla="*/ 190 w 680"/>
                  <a:gd name="T49" fmla="*/ 8 h 237"/>
                  <a:gd name="T50" fmla="*/ 198 w 680"/>
                  <a:gd name="T51" fmla="*/ 8 h 237"/>
                  <a:gd name="T52" fmla="*/ 205 w 680"/>
                  <a:gd name="T53" fmla="*/ 8 h 237"/>
                  <a:gd name="T54" fmla="*/ 213 w 680"/>
                  <a:gd name="T55" fmla="*/ 8 h 237"/>
                  <a:gd name="T56" fmla="*/ 221 w 680"/>
                  <a:gd name="T57" fmla="*/ 0 h 237"/>
                  <a:gd name="T58" fmla="*/ 230 w 680"/>
                  <a:gd name="T59" fmla="*/ 0 h 237"/>
                  <a:gd name="T60" fmla="*/ 237 w 680"/>
                  <a:gd name="T61" fmla="*/ 0 h 237"/>
                  <a:gd name="T62" fmla="*/ 245 w 680"/>
                  <a:gd name="T63" fmla="*/ 0 h 237"/>
                  <a:gd name="T64" fmla="*/ 253 w 680"/>
                  <a:gd name="T65" fmla="*/ 0 h 237"/>
                  <a:gd name="T66" fmla="*/ 260 w 680"/>
                  <a:gd name="T67" fmla="*/ 0 h 237"/>
                  <a:gd name="T68" fmla="*/ 269 w 680"/>
                  <a:gd name="T69" fmla="*/ 0 h 237"/>
                  <a:gd name="T70" fmla="*/ 277 w 680"/>
                  <a:gd name="T71" fmla="*/ 0 h 237"/>
                  <a:gd name="T72" fmla="*/ 285 w 680"/>
                  <a:gd name="T73" fmla="*/ 0 h 237"/>
                  <a:gd name="T74" fmla="*/ 292 w 680"/>
                  <a:gd name="T75" fmla="*/ 0 h 237"/>
                  <a:gd name="T76" fmla="*/ 300 w 680"/>
                  <a:gd name="T77" fmla="*/ 0 h 237"/>
                  <a:gd name="T78" fmla="*/ 308 w 680"/>
                  <a:gd name="T79" fmla="*/ 0 h 237"/>
                  <a:gd name="T80" fmla="*/ 316 w 680"/>
                  <a:gd name="T81" fmla="*/ 0 h 237"/>
                  <a:gd name="T82" fmla="*/ 324 w 680"/>
                  <a:gd name="T83" fmla="*/ 8 h 237"/>
                  <a:gd name="T84" fmla="*/ 332 w 680"/>
                  <a:gd name="T85" fmla="*/ 8 h 237"/>
                  <a:gd name="T86" fmla="*/ 340 w 680"/>
                  <a:gd name="T87" fmla="*/ 8 h 23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237">
                    <a:moveTo>
                      <a:pt x="0" y="237"/>
                    </a:moveTo>
                    <a:lnTo>
                      <a:pt x="16" y="237"/>
                    </a:lnTo>
                    <a:lnTo>
                      <a:pt x="31" y="237"/>
                    </a:lnTo>
                    <a:lnTo>
                      <a:pt x="47" y="237"/>
                    </a:lnTo>
                    <a:lnTo>
                      <a:pt x="63" y="237"/>
                    </a:lnTo>
                    <a:lnTo>
                      <a:pt x="78" y="221"/>
                    </a:lnTo>
                    <a:lnTo>
                      <a:pt x="111" y="190"/>
                    </a:lnTo>
                    <a:lnTo>
                      <a:pt x="111" y="143"/>
                    </a:lnTo>
                    <a:lnTo>
                      <a:pt x="127" y="126"/>
                    </a:lnTo>
                    <a:lnTo>
                      <a:pt x="142" y="110"/>
                    </a:lnTo>
                    <a:lnTo>
                      <a:pt x="158" y="95"/>
                    </a:lnTo>
                    <a:lnTo>
                      <a:pt x="174" y="79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47"/>
                    </a:lnTo>
                    <a:lnTo>
                      <a:pt x="237" y="47"/>
                    </a:lnTo>
                    <a:lnTo>
                      <a:pt x="252" y="47"/>
                    </a:lnTo>
                    <a:lnTo>
                      <a:pt x="268" y="47"/>
                    </a:lnTo>
                    <a:lnTo>
                      <a:pt x="285" y="32"/>
                    </a:lnTo>
                    <a:lnTo>
                      <a:pt x="299" y="32"/>
                    </a:lnTo>
                    <a:lnTo>
                      <a:pt x="316" y="32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16"/>
                    </a:lnTo>
                    <a:lnTo>
                      <a:pt x="663" y="16"/>
                    </a:lnTo>
                    <a:lnTo>
                      <a:pt x="680" y="16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7" name="Freeform 300">
                <a:extLst>
                  <a:ext uri="{FF2B5EF4-FFF2-40B4-BE49-F238E27FC236}">
                    <a16:creationId xmlns:a16="http://schemas.microsoft.com/office/drawing/2014/main" id="{3EBFCFD4-2C03-40E0-895B-8401B1E98D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9 h 80"/>
                  <a:gd name="T2" fmla="*/ 8 w 696"/>
                  <a:gd name="T3" fmla="*/ 9 h 80"/>
                  <a:gd name="T4" fmla="*/ 17 w 696"/>
                  <a:gd name="T5" fmla="*/ 9 h 80"/>
                  <a:gd name="T6" fmla="*/ 25 w 696"/>
                  <a:gd name="T7" fmla="*/ 0 h 80"/>
                  <a:gd name="T8" fmla="*/ 25 w 696"/>
                  <a:gd name="T9" fmla="*/ 9 h 80"/>
                  <a:gd name="T10" fmla="*/ 25 w 696"/>
                  <a:gd name="T11" fmla="*/ 0 h 80"/>
                  <a:gd name="T12" fmla="*/ 32 w 696"/>
                  <a:gd name="T13" fmla="*/ 0 h 80"/>
                  <a:gd name="T14" fmla="*/ 40 w 696"/>
                  <a:gd name="T15" fmla="*/ 9 h 80"/>
                  <a:gd name="T16" fmla="*/ 48 w 696"/>
                  <a:gd name="T17" fmla="*/ 17 h 80"/>
                  <a:gd name="T18" fmla="*/ 48 w 696"/>
                  <a:gd name="T19" fmla="*/ 25 h 80"/>
                  <a:gd name="T20" fmla="*/ 64 w 696"/>
                  <a:gd name="T21" fmla="*/ 40 h 80"/>
                  <a:gd name="T22" fmla="*/ 56 w 696"/>
                  <a:gd name="T23" fmla="*/ 40 h 80"/>
                  <a:gd name="T24" fmla="*/ 64 w 696"/>
                  <a:gd name="T25" fmla="*/ 40 h 80"/>
                  <a:gd name="T26" fmla="*/ 72 w 696"/>
                  <a:gd name="T27" fmla="*/ 40 h 80"/>
                  <a:gd name="T28" fmla="*/ 80 w 696"/>
                  <a:gd name="T29" fmla="*/ 40 h 80"/>
                  <a:gd name="T30" fmla="*/ 95 w 696"/>
                  <a:gd name="T31" fmla="*/ 40 h 80"/>
                  <a:gd name="T32" fmla="*/ 104 w 696"/>
                  <a:gd name="T33" fmla="*/ 40 h 80"/>
                  <a:gd name="T34" fmla="*/ 111 w 696"/>
                  <a:gd name="T35" fmla="*/ 40 h 80"/>
                  <a:gd name="T36" fmla="*/ 119 w 696"/>
                  <a:gd name="T37" fmla="*/ 40 h 80"/>
                  <a:gd name="T38" fmla="*/ 127 w 696"/>
                  <a:gd name="T39" fmla="*/ 40 h 80"/>
                  <a:gd name="T40" fmla="*/ 135 w 696"/>
                  <a:gd name="T41" fmla="*/ 40 h 80"/>
                  <a:gd name="T42" fmla="*/ 143 w 696"/>
                  <a:gd name="T43" fmla="*/ 40 h 80"/>
                  <a:gd name="T44" fmla="*/ 151 w 696"/>
                  <a:gd name="T45" fmla="*/ 40 h 80"/>
                  <a:gd name="T46" fmla="*/ 159 w 696"/>
                  <a:gd name="T47" fmla="*/ 40 h 80"/>
                  <a:gd name="T48" fmla="*/ 166 w 696"/>
                  <a:gd name="T49" fmla="*/ 40 h 80"/>
                  <a:gd name="T50" fmla="*/ 174 w 696"/>
                  <a:gd name="T51" fmla="*/ 40 h 80"/>
                  <a:gd name="T52" fmla="*/ 182 w 696"/>
                  <a:gd name="T53" fmla="*/ 32 h 80"/>
                  <a:gd name="T54" fmla="*/ 198 w 696"/>
                  <a:gd name="T55" fmla="*/ 32 h 80"/>
                  <a:gd name="T56" fmla="*/ 206 w 696"/>
                  <a:gd name="T57" fmla="*/ 32 h 80"/>
                  <a:gd name="T58" fmla="*/ 214 w 696"/>
                  <a:gd name="T59" fmla="*/ 32 h 80"/>
                  <a:gd name="T60" fmla="*/ 222 w 696"/>
                  <a:gd name="T61" fmla="*/ 32 h 80"/>
                  <a:gd name="T62" fmla="*/ 230 w 696"/>
                  <a:gd name="T63" fmla="*/ 32 h 80"/>
                  <a:gd name="T64" fmla="*/ 238 w 696"/>
                  <a:gd name="T65" fmla="*/ 32 h 80"/>
                  <a:gd name="T66" fmla="*/ 246 w 696"/>
                  <a:gd name="T67" fmla="*/ 32 h 80"/>
                  <a:gd name="T68" fmla="*/ 253 w 696"/>
                  <a:gd name="T69" fmla="*/ 32 h 80"/>
                  <a:gd name="T70" fmla="*/ 261 w 696"/>
                  <a:gd name="T71" fmla="*/ 32 h 80"/>
                  <a:gd name="T72" fmla="*/ 269 w 696"/>
                  <a:gd name="T73" fmla="*/ 32 h 80"/>
                  <a:gd name="T74" fmla="*/ 277 w 696"/>
                  <a:gd name="T75" fmla="*/ 32 h 80"/>
                  <a:gd name="T76" fmla="*/ 285 w 696"/>
                  <a:gd name="T77" fmla="*/ 32 h 80"/>
                  <a:gd name="T78" fmla="*/ 293 w 696"/>
                  <a:gd name="T79" fmla="*/ 32 h 80"/>
                  <a:gd name="T80" fmla="*/ 301 w 696"/>
                  <a:gd name="T81" fmla="*/ 32 h 80"/>
                  <a:gd name="T82" fmla="*/ 309 w 696"/>
                  <a:gd name="T83" fmla="*/ 32 h 80"/>
                  <a:gd name="T84" fmla="*/ 325 w 696"/>
                  <a:gd name="T85" fmla="*/ 32 h 80"/>
                  <a:gd name="T86" fmla="*/ 317 w 696"/>
                  <a:gd name="T87" fmla="*/ 32 h 80"/>
                  <a:gd name="T88" fmla="*/ 325 w 696"/>
                  <a:gd name="T89" fmla="*/ 25 h 80"/>
                  <a:gd name="T90" fmla="*/ 332 w 696"/>
                  <a:gd name="T91" fmla="*/ 25 h 80"/>
                  <a:gd name="T92" fmla="*/ 340 w 696"/>
                  <a:gd name="T93" fmla="*/ 25 h 80"/>
                  <a:gd name="T94" fmla="*/ 348 w 696"/>
                  <a:gd name="T95" fmla="*/ 25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80">
                    <a:moveTo>
                      <a:pt x="0" y="17"/>
                    </a:moveTo>
                    <a:lnTo>
                      <a:pt x="16" y="17"/>
                    </a:lnTo>
                    <a:lnTo>
                      <a:pt x="33" y="17"/>
                    </a:lnTo>
                    <a:lnTo>
                      <a:pt x="49" y="0"/>
                    </a:lnTo>
                    <a:lnTo>
                      <a:pt x="49" y="17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17"/>
                    </a:lnTo>
                    <a:lnTo>
                      <a:pt x="96" y="33"/>
                    </a:lnTo>
                    <a:lnTo>
                      <a:pt x="96" y="49"/>
                    </a:lnTo>
                    <a:lnTo>
                      <a:pt x="127" y="80"/>
                    </a:lnTo>
                    <a:lnTo>
                      <a:pt x="111" y="80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49" y="64"/>
                    </a:lnTo>
                    <a:lnTo>
                      <a:pt x="633" y="64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8" name="Freeform 301">
                <a:extLst>
                  <a:ext uri="{FF2B5EF4-FFF2-40B4-BE49-F238E27FC236}">
                    <a16:creationId xmlns:a16="http://schemas.microsoft.com/office/drawing/2014/main" id="{E5B00731-7BC0-4D83-A3BC-025237079F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55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7 h 111"/>
                  <a:gd name="T10" fmla="*/ 39 w 678"/>
                  <a:gd name="T11" fmla="*/ 15 h 111"/>
                  <a:gd name="T12" fmla="*/ 39 w 678"/>
                  <a:gd name="T13" fmla="*/ 39 h 111"/>
                  <a:gd name="T14" fmla="*/ 47 w 678"/>
                  <a:gd name="T15" fmla="*/ 47 h 111"/>
                  <a:gd name="T16" fmla="*/ 56 w 678"/>
                  <a:gd name="T17" fmla="*/ 47 h 111"/>
                  <a:gd name="T18" fmla="*/ 63 w 678"/>
                  <a:gd name="T19" fmla="*/ 55 h 111"/>
                  <a:gd name="T20" fmla="*/ 71 w 678"/>
                  <a:gd name="T21" fmla="*/ 55 h 111"/>
                  <a:gd name="T22" fmla="*/ 79 w 678"/>
                  <a:gd name="T23" fmla="*/ 55 h 111"/>
                  <a:gd name="T24" fmla="*/ 87 w 678"/>
                  <a:gd name="T25" fmla="*/ 55 h 111"/>
                  <a:gd name="T26" fmla="*/ 95 w 678"/>
                  <a:gd name="T27" fmla="*/ 55 h 111"/>
                  <a:gd name="T28" fmla="*/ 103 w 678"/>
                  <a:gd name="T29" fmla="*/ 55 h 111"/>
                  <a:gd name="T30" fmla="*/ 111 w 678"/>
                  <a:gd name="T31" fmla="*/ 55 h 111"/>
                  <a:gd name="T32" fmla="*/ 118 w 678"/>
                  <a:gd name="T33" fmla="*/ 55 h 111"/>
                  <a:gd name="T34" fmla="*/ 126 w 678"/>
                  <a:gd name="T35" fmla="*/ 47 h 111"/>
                  <a:gd name="T36" fmla="*/ 134 w 678"/>
                  <a:gd name="T37" fmla="*/ 47 h 111"/>
                  <a:gd name="T38" fmla="*/ 143 w 678"/>
                  <a:gd name="T39" fmla="*/ 47 h 111"/>
                  <a:gd name="T40" fmla="*/ 150 w 678"/>
                  <a:gd name="T41" fmla="*/ 47 h 111"/>
                  <a:gd name="T42" fmla="*/ 158 w 678"/>
                  <a:gd name="T43" fmla="*/ 47 h 111"/>
                  <a:gd name="T44" fmla="*/ 166 w 678"/>
                  <a:gd name="T45" fmla="*/ 47 h 111"/>
                  <a:gd name="T46" fmla="*/ 174 w 678"/>
                  <a:gd name="T47" fmla="*/ 47 h 111"/>
                  <a:gd name="T48" fmla="*/ 182 w 678"/>
                  <a:gd name="T49" fmla="*/ 47 h 111"/>
                  <a:gd name="T50" fmla="*/ 190 w 678"/>
                  <a:gd name="T51" fmla="*/ 47 h 111"/>
                  <a:gd name="T52" fmla="*/ 198 w 678"/>
                  <a:gd name="T53" fmla="*/ 47 h 111"/>
                  <a:gd name="T54" fmla="*/ 205 w 678"/>
                  <a:gd name="T55" fmla="*/ 47 h 111"/>
                  <a:gd name="T56" fmla="*/ 213 w 678"/>
                  <a:gd name="T57" fmla="*/ 39 h 111"/>
                  <a:gd name="T58" fmla="*/ 213 w 678"/>
                  <a:gd name="T59" fmla="*/ 47 h 111"/>
                  <a:gd name="T60" fmla="*/ 221 w 678"/>
                  <a:gd name="T61" fmla="*/ 39 h 111"/>
                  <a:gd name="T62" fmla="*/ 229 w 678"/>
                  <a:gd name="T63" fmla="*/ 39 h 111"/>
                  <a:gd name="T64" fmla="*/ 237 w 678"/>
                  <a:gd name="T65" fmla="*/ 39 h 111"/>
                  <a:gd name="T66" fmla="*/ 245 w 678"/>
                  <a:gd name="T67" fmla="*/ 39 h 111"/>
                  <a:gd name="T68" fmla="*/ 253 w 678"/>
                  <a:gd name="T69" fmla="*/ 39 h 111"/>
                  <a:gd name="T70" fmla="*/ 261 w 678"/>
                  <a:gd name="T71" fmla="*/ 39 h 111"/>
                  <a:gd name="T72" fmla="*/ 269 w 678"/>
                  <a:gd name="T73" fmla="*/ 39 h 111"/>
                  <a:gd name="T74" fmla="*/ 277 w 678"/>
                  <a:gd name="T75" fmla="*/ 39 h 111"/>
                  <a:gd name="T76" fmla="*/ 284 w 678"/>
                  <a:gd name="T77" fmla="*/ 39 h 111"/>
                  <a:gd name="T78" fmla="*/ 292 w 678"/>
                  <a:gd name="T79" fmla="*/ 39 h 111"/>
                  <a:gd name="T80" fmla="*/ 300 w 678"/>
                  <a:gd name="T81" fmla="*/ 39 h 111"/>
                  <a:gd name="T82" fmla="*/ 308 w 678"/>
                  <a:gd name="T83" fmla="*/ 39 h 111"/>
                  <a:gd name="T84" fmla="*/ 316 w 678"/>
                  <a:gd name="T85" fmla="*/ 31 h 111"/>
                  <a:gd name="T86" fmla="*/ 316 w 678"/>
                  <a:gd name="T87" fmla="*/ 39 h 111"/>
                  <a:gd name="T88" fmla="*/ 316 w 678"/>
                  <a:gd name="T89" fmla="*/ 31 h 111"/>
                  <a:gd name="T90" fmla="*/ 332 w 678"/>
                  <a:gd name="T91" fmla="*/ 31 h 111"/>
                  <a:gd name="T92" fmla="*/ 339 w 678"/>
                  <a:gd name="T93" fmla="*/ 31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15"/>
                    </a:lnTo>
                    <a:lnTo>
                      <a:pt x="78" y="31"/>
                    </a:lnTo>
                    <a:lnTo>
                      <a:pt x="78" y="78"/>
                    </a:lnTo>
                    <a:lnTo>
                      <a:pt x="94" y="94"/>
                    </a:lnTo>
                    <a:lnTo>
                      <a:pt x="111" y="94"/>
                    </a:lnTo>
                    <a:lnTo>
                      <a:pt x="125" y="111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11"/>
                    </a:lnTo>
                    <a:lnTo>
                      <a:pt x="236" y="111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94"/>
                    </a:lnTo>
                    <a:lnTo>
                      <a:pt x="410" y="94"/>
                    </a:lnTo>
                    <a:lnTo>
                      <a:pt x="426" y="78"/>
                    </a:lnTo>
                    <a:lnTo>
                      <a:pt x="426" y="94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62"/>
                    </a:lnTo>
                    <a:lnTo>
                      <a:pt x="631" y="78"/>
                    </a:lnTo>
                    <a:lnTo>
                      <a:pt x="631" y="62"/>
                    </a:lnTo>
                    <a:lnTo>
                      <a:pt x="664" y="62"/>
                    </a:lnTo>
                    <a:lnTo>
                      <a:pt x="678" y="62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79" name="Freeform 302">
                <a:extLst>
                  <a:ext uri="{FF2B5EF4-FFF2-40B4-BE49-F238E27FC236}">
                    <a16:creationId xmlns:a16="http://schemas.microsoft.com/office/drawing/2014/main" id="{71F678D3-14CB-40A9-91CF-D643FCF31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32"/>
              </a:xfrm>
              <a:custGeom>
                <a:avLst/>
                <a:gdLst>
                  <a:gd name="T0" fmla="*/ 0 w 682"/>
                  <a:gd name="T1" fmla="*/ 0 h 64"/>
                  <a:gd name="T2" fmla="*/ 9 w 682"/>
                  <a:gd name="T3" fmla="*/ 0 h 64"/>
                  <a:gd name="T4" fmla="*/ 16 w 682"/>
                  <a:gd name="T5" fmla="*/ 0 h 64"/>
                  <a:gd name="T6" fmla="*/ 24 w 682"/>
                  <a:gd name="T7" fmla="*/ 0 h 64"/>
                  <a:gd name="T8" fmla="*/ 32 w 682"/>
                  <a:gd name="T9" fmla="*/ 0 h 64"/>
                  <a:gd name="T10" fmla="*/ 40 w 682"/>
                  <a:gd name="T11" fmla="*/ 8 h 64"/>
                  <a:gd name="T12" fmla="*/ 48 w 682"/>
                  <a:gd name="T13" fmla="*/ 8 h 64"/>
                  <a:gd name="T14" fmla="*/ 55 w 682"/>
                  <a:gd name="T15" fmla="*/ 16 h 64"/>
                  <a:gd name="T16" fmla="*/ 64 w 682"/>
                  <a:gd name="T17" fmla="*/ 16 h 64"/>
                  <a:gd name="T18" fmla="*/ 71 w 682"/>
                  <a:gd name="T19" fmla="*/ 16 h 64"/>
                  <a:gd name="T20" fmla="*/ 79 w 682"/>
                  <a:gd name="T21" fmla="*/ 24 h 64"/>
                  <a:gd name="T22" fmla="*/ 79 w 682"/>
                  <a:gd name="T23" fmla="*/ 16 h 64"/>
                  <a:gd name="T24" fmla="*/ 79 w 682"/>
                  <a:gd name="T25" fmla="*/ 24 h 64"/>
                  <a:gd name="T26" fmla="*/ 87 w 682"/>
                  <a:gd name="T27" fmla="*/ 24 h 64"/>
                  <a:gd name="T28" fmla="*/ 95 w 682"/>
                  <a:gd name="T29" fmla="*/ 24 h 64"/>
                  <a:gd name="T30" fmla="*/ 103 w 682"/>
                  <a:gd name="T31" fmla="*/ 24 h 64"/>
                  <a:gd name="T32" fmla="*/ 111 w 682"/>
                  <a:gd name="T33" fmla="*/ 24 h 64"/>
                  <a:gd name="T34" fmla="*/ 119 w 682"/>
                  <a:gd name="T35" fmla="*/ 32 h 64"/>
                  <a:gd name="T36" fmla="*/ 119 w 682"/>
                  <a:gd name="T37" fmla="*/ 24 h 64"/>
                  <a:gd name="T38" fmla="*/ 127 w 682"/>
                  <a:gd name="T39" fmla="*/ 32 h 64"/>
                  <a:gd name="T40" fmla="*/ 127 w 682"/>
                  <a:gd name="T41" fmla="*/ 24 h 64"/>
                  <a:gd name="T42" fmla="*/ 127 w 682"/>
                  <a:gd name="T43" fmla="*/ 32 h 64"/>
                  <a:gd name="T44" fmla="*/ 134 w 682"/>
                  <a:gd name="T45" fmla="*/ 32 h 64"/>
                  <a:gd name="T46" fmla="*/ 142 w 682"/>
                  <a:gd name="T47" fmla="*/ 32 h 64"/>
                  <a:gd name="T48" fmla="*/ 150 w 682"/>
                  <a:gd name="T49" fmla="*/ 32 h 64"/>
                  <a:gd name="T50" fmla="*/ 158 w 682"/>
                  <a:gd name="T51" fmla="*/ 32 h 64"/>
                  <a:gd name="T52" fmla="*/ 166 w 682"/>
                  <a:gd name="T53" fmla="*/ 32 h 64"/>
                  <a:gd name="T54" fmla="*/ 174 w 682"/>
                  <a:gd name="T55" fmla="*/ 32 h 64"/>
                  <a:gd name="T56" fmla="*/ 182 w 682"/>
                  <a:gd name="T57" fmla="*/ 32 h 64"/>
                  <a:gd name="T58" fmla="*/ 189 w 682"/>
                  <a:gd name="T59" fmla="*/ 32 h 64"/>
                  <a:gd name="T60" fmla="*/ 197 w 682"/>
                  <a:gd name="T61" fmla="*/ 32 h 64"/>
                  <a:gd name="T62" fmla="*/ 205 w 682"/>
                  <a:gd name="T63" fmla="*/ 32 h 64"/>
                  <a:gd name="T64" fmla="*/ 213 w 682"/>
                  <a:gd name="T65" fmla="*/ 32 h 64"/>
                  <a:gd name="T66" fmla="*/ 221 w 682"/>
                  <a:gd name="T67" fmla="*/ 32 h 64"/>
                  <a:gd name="T68" fmla="*/ 229 w 682"/>
                  <a:gd name="T69" fmla="*/ 32 h 64"/>
                  <a:gd name="T70" fmla="*/ 237 w 682"/>
                  <a:gd name="T71" fmla="*/ 32 h 64"/>
                  <a:gd name="T72" fmla="*/ 244 w 682"/>
                  <a:gd name="T73" fmla="*/ 32 h 64"/>
                  <a:gd name="T74" fmla="*/ 252 w 682"/>
                  <a:gd name="T75" fmla="*/ 32 h 64"/>
                  <a:gd name="T76" fmla="*/ 260 w 682"/>
                  <a:gd name="T77" fmla="*/ 32 h 64"/>
                  <a:gd name="T78" fmla="*/ 269 w 682"/>
                  <a:gd name="T79" fmla="*/ 32 h 64"/>
                  <a:gd name="T80" fmla="*/ 276 w 682"/>
                  <a:gd name="T81" fmla="*/ 32 h 64"/>
                  <a:gd name="T82" fmla="*/ 285 w 682"/>
                  <a:gd name="T83" fmla="*/ 32 h 64"/>
                  <a:gd name="T84" fmla="*/ 292 w 682"/>
                  <a:gd name="T85" fmla="*/ 32 h 64"/>
                  <a:gd name="T86" fmla="*/ 299 w 682"/>
                  <a:gd name="T87" fmla="*/ 32 h 64"/>
                  <a:gd name="T88" fmla="*/ 308 w 682"/>
                  <a:gd name="T89" fmla="*/ 32 h 64"/>
                  <a:gd name="T90" fmla="*/ 316 w 682"/>
                  <a:gd name="T91" fmla="*/ 32 h 64"/>
                  <a:gd name="T92" fmla="*/ 324 w 682"/>
                  <a:gd name="T93" fmla="*/ 32 h 64"/>
                  <a:gd name="T94" fmla="*/ 331 w 682"/>
                  <a:gd name="T95" fmla="*/ 32 h 64"/>
                  <a:gd name="T96" fmla="*/ 340 w 682"/>
                  <a:gd name="T97" fmla="*/ 32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64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31"/>
                    </a:lnTo>
                    <a:lnTo>
                      <a:pt x="129" y="31"/>
                    </a:lnTo>
                    <a:lnTo>
                      <a:pt x="143" y="31"/>
                    </a:lnTo>
                    <a:lnTo>
                      <a:pt x="158" y="47"/>
                    </a:lnTo>
                    <a:lnTo>
                      <a:pt x="158" y="31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7" y="47"/>
                    </a:lnTo>
                    <a:lnTo>
                      <a:pt x="222" y="47"/>
                    </a:lnTo>
                    <a:lnTo>
                      <a:pt x="239" y="64"/>
                    </a:lnTo>
                    <a:lnTo>
                      <a:pt x="239" y="47"/>
                    </a:lnTo>
                    <a:lnTo>
                      <a:pt x="254" y="64"/>
                    </a:lnTo>
                    <a:lnTo>
                      <a:pt x="254" y="47"/>
                    </a:lnTo>
                    <a:lnTo>
                      <a:pt x="254" y="64"/>
                    </a:lnTo>
                    <a:lnTo>
                      <a:pt x="269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50" y="64"/>
                    </a:lnTo>
                    <a:lnTo>
                      <a:pt x="365" y="64"/>
                    </a:lnTo>
                    <a:lnTo>
                      <a:pt x="379" y="64"/>
                    </a:lnTo>
                    <a:lnTo>
                      <a:pt x="396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60" y="64"/>
                    </a:lnTo>
                    <a:lnTo>
                      <a:pt x="475" y="64"/>
                    </a:lnTo>
                    <a:lnTo>
                      <a:pt x="490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9" y="64"/>
                    </a:lnTo>
                    <a:lnTo>
                      <a:pt x="553" y="64"/>
                    </a:lnTo>
                    <a:lnTo>
                      <a:pt x="571" y="64"/>
                    </a:lnTo>
                    <a:lnTo>
                      <a:pt x="586" y="64"/>
                    </a:lnTo>
                    <a:lnTo>
                      <a:pt x="600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2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0" name="Freeform 303">
                <a:extLst>
                  <a:ext uri="{FF2B5EF4-FFF2-40B4-BE49-F238E27FC236}">
                    <a16:creationId xmlns:a16="http://schemas.microsoft.com/office/drawing/2014/main" id="{D3F8FC6E-7F1D-4469-8778-73211C8BDE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82"/>
                <a:ext cx="339" cy="118"/>
              </a:xfrm>
              <a:custGeom>
                <a:avLst/>
                <a:gdLst>
                  <a:gd name="T0" fmla="*/ 0 w 680"/>
                  <a:gd name="T1" fmla="*/ 0 h 236"/>
                  <a:gd name="T2" fmla="*/ 8 w 680"/>
                  <a:gd name="T3" fmla="*/ 0 h 236"/>
                  <a:gd name="T4" fmla="*/ 15 w 680"/>
                  <a:gd name="T5" fmla="*/ 0 h 236"/>
                  <a:gd name="T6" fmla="*/ 24 w 680"/>
                  <a:gd name="T7" fmla="*/ 0 h 236"/>
                  <a:gd name="T8" fmla="*/ 31 w 680"/>
                  <a:gd name="T9" fmla="*/ 0 h 236"/>
                  <a:gd name="T10" fmla="*/ 39 w 680"/>
                  <a:gd name="T11" fmla="*/ 7 h 236"/>
                  <a:gd name="T12" fmla="*/ 55 w 680"/>
                  <a:gd name="T13" fmla="*/ 23 h 236"/>
                  <a:gd name="T14" fmla="*/ 55 w 680"/>
                  <a:gd name="T15" fmla="*/ 31 h 236"/>
                  <a:gd name="T16" fmla="*/ 63 w 680"/>
                  <a:gd name="T17" fmla="*/ 39 h 236"/>
                  <a:gd name="T18" fmla="*/ 71 w 680"/>
                  <a:gd name="T19" fmla="*/ 47 h 236"/>
                  <a:gd name="T20" fmla="*/ 79 w 680"/>
                  <a:gd name="T21" fmla="*/ 55 h 236"/>
                  <a:gd name="T22" fmla="*/ 87 w 680"/>
                  <a:gd name="T23" fmla="*/ 55 h 236"/>
                  <a:gd name="T24" fmla="*/ 94 w 680"/>
                  <a:gd name="T25" fmla="*/ 63 h 236"/>
                  <a:gd name="T26" fmla="*/ 102 w 680"/>
                  <a:gd name="T27" fmla="*/ 63 h 236"/>
                  <a:gd name="T28" fmla="*/ 110 w 680"/>
                  <a:gd name="T29" fmla="*/ 70 h 236"/>
                  <a:gd name="T30" fmla="*/ 118 w 680"/>
                  <a:gd name="T31" fmla="*/ 70 h 236"/>
                  <a:gd name="T32" fmla="*/ 126 w 680"/>
                  <a:gd name="T33" fmla="*/ 78 h 236"/>
                  <a:gd name="T34" fmla="*/ 135 w 680"/>
                  <a:gd name="T35" fmla="*/ 78 h 236"/>
                  <a:gd name="T36" fmla="*/ 142 w 680"/>
                  <a:gd name="T37" fmla="*/ 78 h 236"/>
                  <a:gd name="T38" fmla="*/ 149 w 680"/>
                  <a:gd name="T39" fmla="*/ 86 h 236"/>
                  <a:gd name="T40" fmla="*/ 158 w 680"/>
                  <a:gd name="T41" fmla="*/ 86 h 236"/>
                  <a:gd name="T42" fmla="*/ 166 w 680"/>
                  <a:gd name="T43" fmla="*/ 86 h 236"/>
                  <a:gd name="T44" fmla="*/ 173 w 680"/>
                  <a:gd name="T45" fmla="*/ 94 h 236"/>
                  <a:gd name="T46" fmla="*/ 181 w 680"/>
                  <a:gd name="T47" fmla="*/ 94 h 236"/>
                  <a:gd name="T48" fmla="*/ 189 w 680"/>
                  <a:gd name="T49" fmla="*/ 94 h 236"/>
                  <a:gd name="T50" fmla="*/ 197 w 680"/>
                  <a:gd name="T51" fmla="*/ 102 h 236"/>
                  <a:gd name="T52" fmla="*/ 204 w 680"/>
                  <a:gd name="T53" fmla="*/ 102 h 236"/>
                  <a:gd name="T54" fmla="*/ 212 w 680"/>
                  <a:gd name="T55" fmla="*/ 102 h 236"/>
                  <a:gd name="T56" fmla="*/ 220 w 680"/>
                  <a:gd name="T57" fmla="*/ 102 h 236"/>
                  <a:gd name="T58" fmla="*/ 229 w 680"/>
                  <a:gd name="T59" fmla="*/ 102 h 236"/>
                  <a:gd name="T60" fmla="*/ 236 w 680"/>
                  <a:gd name="T61" fmla="*/ 111 h 236"/>
                  <a:gd name="T62" fmla="*/ 245 w 680"/>
                  <a:gd name="T63" fmla="*/ 111 h 236"/>
                  <a:gd name="T64" fmla="*/ 252 w 680"/>
                  <a:gd name="T65" fmla="*/ 111 h 236"/>
                  <a:gd name="T66" fmla="*/ 260 w 680"/>
                  <a:gd name="T67" fmla="*/ 111 h 236"/>
                  <a:gd name="T68" fmla="*/ 268 w 680"/>
                  <a:gd name="T69" fmla="*/ 118 h 236"/>
                  <a:gd name="T70" fmla="*/ 276 w 680"/>
                  <a:gd name="T71" fmla="*/ 118 h 236"/>
                  <a:gd name="T72" fmla="*/ 284 w 680"/>
                  <a:gd name="T73" fmla="*/ 118 h 236"/>
                  <a:gd name="T74" fmla="*/ 291 w 680"/>
                  <a:gd name="T75" fmla="*/ 118 h 236"/>
                  <a:gd name="T76" fmla="*/ 300 w 680"/>
                  <a:gd name="T77" fmla="*/ 118 h 236"/>
                  <a:gd name="T78" fmla="*/ 307 w 680"/>
                  <a:gd name="T79" fmla="*/ 118 h 236"/>
                  <a:gd name="T80" fmla="*/ 315 w 680"/>
                  <a:gd name="T81" fmla="*/ 118 h 236"/>
                  <a:gd name="T82" fmla="*/ 323 w 680"/>
                  <a:gd name="T83" fmla="*/ 118 h 236"/>
                  <a:gd name="T84" fmla="*/ 331 w 680"/>
                  <a:gd name="T85" fmla="*/ 118 h 236"/>
                  <a:gd name="T86" fmla="*/ 339 w 680"/>
                  <a:gd name="T87" fmla="*/ 118 h 2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236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4"/>
                    </a:lnTo>
                    <a:lnTo>
                      <a:pt x="111" y="45"/>
                    </a:lnTo>
                    <a:lnTo>
                      <a:pt x="111" y="62"/>
                    </a:lnTo>
                    <a:lnTo>
                      <a:pt x="127" y="78"/>
                    </a:lnTo>
                    <a:lnTo>
                      <a:pt x="142" y="93"/>
                    </a:lnTo>
                    <a:lnTo>
                      <a:pt x="159" y="110"/>
                    </a:lnTo>
                    <a:lnTo>
                      <a:pt x="174" y="110"/>
                    </a:lnTo>
                    <a:lnTo>
                      <a:pt x="189" y="125"/>
                    </a:lnTo>
                    <a:lnTo>
                      <a:pt x="205" y="125"/>
                    </a:lnTo>
                    <a:lnTo>
                      <a:pt x="221" y="140"/>
                    </a:lnTo>
                    <a:lnTo>
                      <a:pt x="237" y="140"/>
                    </a:lnTo>
                    <a:lnTo>
                      <a:pt x="252" y="156"/>
                    </a:lnTo>
                    <a:lnTo>
                      <a:pt x="270" y="156"/>
                    </a:lnTo>
                    <a:lnTo>
                      <a:pt x="285" y="156"/>
                    </a:lnTo>
                    <a:lnTo>
                      <a:pt x="299" y="172"/>
                    </a:lnTo>
                    <a:lnTo>
                      <a:pt x="316" y="172"/>
                    </a:lnTo>
                    <a:lnTo>
                      <a:pt x="332" y="172"/>
                    </a:lnTo>
                    <a:lnTo>
                      <a:pt x="348" y="188"/>
                    </a:lnTo>
                    <a:lnTo>
                      <a:pt x="363" y="188"/>
                    </a:lnTo>
                    <a:lnTo>
                      <a:pt x="380" y="188"/>
                    </a:lnTo>
                    <a:lnTo>
                      <a:pt x="395" y="203"/>
                    </a:lnTo>
                    <a:lnTo>
                      <a:pt x="410" y="203"/>
                    </a:lnTo>
                    <a:lnTo>
                      <a:pt x="426" y="203"/>
                    </a:lnTo>
                    <a:lnTo>
                      <a:pt x="442" y="203"/>
                    </a:lnTo>
                    <a:lnTo>
                      <a:pt x="459" y="203"/>
                    </a:lnTo>
                    <a:lnTo>
                      <a:pt x="473" y="221"/>
                    </a:lnTo>
                    <a:lnTo>
                      <a:pt x="491" y="221"/>
                    </a:lnTo>
                    <a:lnTo>
                      <a:pt x="506" y="221"/>
                    </a:lnTo>
                    <a:lnTo>
                      <a:pt x="521" y="221"/>
                    </a:lnTo>
                    <a:lnTo>
                      <a:pt x="537" y="236"/>
                    </a:lnTo>
                    <a:lnTo>
                      <a:pt x="553" y="236"/>
                    </a:lnTo>
                    <a:lnTo>
                      <a:pt x="569" y="236"/>
                    </a:lnTo>
                    <a:lnTo>
                      <a:pt x="584" y="236"/>
                    </a:lnTo>
                    <a:lnTo>
                      <a:pt x="602" y="236"/>
                    </a:lnTo>
                    <a:lnTo>
                      <a:pt x="616" y="236"/>
                    </a:lnTo>
                    <a:lnTo>
                      <a:pt x="631" y="236"/>
                    </a:lnTo>
                    <a:lnTo>
                      <a:pt x="647" y="236"/>
                    </a:lnTo>
                    <a:lnTo>
                      <a:pt x="664" y="236"/>
                    </a:lnTo>
                    <a:lnTo>
                      <a:pt x="680" y="236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1" name="Freeform 304">
                <a:extLst>
                  <a:ext uri="{FF2B5EF4-FFF2-40B4-BE49-F238E27FC236}">
                    <a16:creationId xmlns:a16="http://schemas.microsoft.com/office/drawing/2014/main" id="{5CDB5F5E-0358-416A-9B8D-F1207B46B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76"/>
                <a:ext cx="348" cy="79"/>
              </a:xfrm>
              <a:custGeom>
                <a:avLst/>
                <a:gdLst>
                  <a:gd name="T0" fmla="*/ 0 w 696"/>
                  <a:gd name="T1" fmla="*/ 0 h 158"/>
                  <a:gd name="T2" fmla="*/ 9 w 696"/>
                  <a:gd name="T3" fmla="*/ 0 h 158"/>
                  <a:gd name="T4" fmla="*/ 17 w 696"/>
                  <a:gd name="T5" fmla="*/ 0 h 158"/>
                  <a:gd name="T6" fmla="*/ 25 w 696"/>
                  <a:gd name="T7" fmla="*/ 0 h 158"/>
                  <a:gd name="T8" fmla="*/ 32 w 696"/>
                  <a:gd name="T9" fmla="*/ 0 h 158"/>
                  <a:gd name="T10" fmla="*/ 41 w 696"/>
                  <a:gd name="T11" fmla="*/ 17 h 158"/>
                  <a:gd name="T12" fmla="*/ 41 w 696"/>
                  <a:gd name="T13" fmla="*/ 8 h 158"/>
                  <a:gd name="T14" fmla="*/ 56 w 696"/>
                  <a:gd name="T15" fmla="*/ 24 h 158"/>
                  <a:gd name="T16" fmla="*/ 56 w 696"/>
                  <a:gd name="T17" fmla="*/ 31 h 158"/>
                  <a:gd name="T18" fmla="*/ 64 w 696"/>
                  <a:gd name="T19" fmla="*/ 40 h 158"/>
                  <a:gd name="T20" fmla="*/ 72 w 696"/>
                  <a:gd name="T21" fmla="*/ 40 h 158"/>
                  <a:gd name="T22" fmla="*/ 80 w 696"/>
                  <a:gd name="T23" fmla="*/ 48 h 158"/>
                  <a:gd name="T24" fmla="*/ 87 w 696"/>
                  <a:gd name="T25" fmla="*/ 48 h 158"/>
                  <a:gd name="T26" fmla="*/ 96 w 696"/>
                  <a:gd name="T27" fmla="*/ 48 h 158"/>
                  <a:gd name="T28" fmla="*/ 104 w 696"/>
                  <a:gd name="T29" fmla="*/ 48 h 158"/>
                  <a:gd name="T30" fmla="*/ 111 w 696"/>
                  <a:gd name="T31" fmla="*/ 56 h 158"/>
                  <a:gd name="T32" fmla="*/ 111 w 696"/>
                  <a:gd name="T33" fmla="*/ 48 h 158"/>
                  <a:gd name="T34" fmla="*/ 127 w 696"/>
                  <a:gd name="T35" fmla="*/ 56 h 158"/>
                  <a:gd name="T36" fmla="*/ 135 w 696"/>
                  <a:gd name="T37" fmla="*/ 56 h 158"/>
                  <a:gd name="T38" fmla="*/ 152 w 696"/>
                  <a:gd name="T39" fmla="*/ 56 h 158"/>
                  <a:gd name="T40" fmla="*/ 143 w 696"/>
                  <a:gd name="T41" fmla="*/ 56 h 158"/>
                  <a:gd name="T42" fmla="*/ 152 w 696"/>
                  <a:gd name="T43" fmla="*/ 63 h 158"/>
                  <a:gd name="T44" fmla="*/ 159 w 696"/>
                  <a:gd name="T45" fmla="*/ 63 h 158"/>
                  <a:gd name="T46" fmla="*/ 166 w 696"/>
                  <a:gd name="T47" fmla="*/ 63 h 158"/>
                  <a:gd name="T48" fmla="*/ 174 w 696"/>
                  <a:gd name="T49" fmla="*/ 63 h 158"/>
                  <a:gd name="T50" fmla="*/ 183 w 696"/>
                  <a:gd name="T51" fmla="*/ 63 h 158"/>
                  <a:gd name="T52" fmla="*/ 191 w 696"/>
                  <a:gd name="T53" fmla="*/ 63 h 158"/>
                  <a:gd name="T54" fmla="*/ 198 w 696"/>
                  <a:gd name="T55" fmla="*/ 63 h 158"/>
                  <a:gd name="T56" fmla="*/ 207 w 696"/>
                  <a:gd name="T57" fmla="*/ 63 h 158"/>
                  <a:gd name="T58" fmla="*/ 214 w 696"/>
                  <a:gd name="T59" fmla="*/ 63 h 158"/>
                  <a:gd name="T60" fmla="*/ 222 w 696"/>
                  <a:gd name="T61" fmla="*/ 72 h 158"/>
                  <a:gd name="T62" fmla="*/ 222 w 696"/>
                  <a:gd name="T63" fmla="*/ 63 h 158"/>
                  <a:gd name="T64" fmla="*/ 222 w 696"/>
                  <a:gd name="T65" fmla="*/ 72 h 158"/>
                  <a:gd name="T66" fmla="*/ 230 w 696"/>
                  <a:gd name="T67" fmla="*/ 72 h 158"/>
                  <a:gd name="T68" fmla="*/ 238 w 696"/>
                  <a:gd name="T69" fmla="*/ 72 h 158"/>
                  <a:gd name="T70" fmla="*/ 246 w 696"/>
                  <a:gd name="T71" fmla="*/ 72 h 158"/>
                  <a:gd name="T72" fmla="*/ 253 w 696"/>
                  <a:gd name="T73" fmla="*/ 72 h 158"/>
                  <a:gd name="T74" fmla="*/ 262 w 696"/>
                  <a:gd name="T75" fmla="*/ 72 h 158"/>
                  <a:gd name="T76" fmla="*/ 269 w 696"/>
                  <a:gd name="T77" fmla="*/ 72 h 158"/>
                  <a:gd name="T78" fmla="*/ 277 w 696"/>
                  <a:gd name="T79" fmla="*/ 72 h 158"/>
                  <a:gd name="T80" fmla="*/ 285 w 696"/>
                  <a:gd name="T81" fmla="*/ 72 h 158"/>
                  <a:gd name="T82" fmla="*/ 293 w 696"/>
                  <a:gd name="T83" fmla="*/ 72 h 158"/>
                  <a:gd name="T84" fmla="*/ 301 w 696"/>
                  <a:gd name="T85" fmla="*/ 79 h 158"/>
                  <a:gd name="T86" fmla="*/ 301 w 696"/>
                  <a:gd name="T87" fmla="*/ 72 h 158"/>
                  <a:gd name="T88" fmla="*/ 301 w 696"/>
                  <a:gd name="T89" fmla="*/ 79 h 158"/>
                  <a:gd name="T90" fmla="*/ 317 w 696"/>
                  <a:gd name="T91" fmla="*/ 79 h 158"/>
                  <a:gd name="T92" fmla="*/ 309 w 696"/>
                  <a:gd name="T93" fmla="*/ 79 h 158"/>
                  <a:gd name="T94" fmla="*/ 317 w 696"/>
                  <a:gd name="T95" fmla="*/ 72 h 158"/>
                  <a:gd name="T96" fmla="*/ 325 w 696"/>
                  <a:gd name="T97" fmla="*/ 79 h 158"/>
                  <a:gd name="T98" fmla="*/ 325 w 696"/>
                  <a:gd name="T99" fmla="*/ 72 h 158"/>
                  <a:gd name="T100" fmla="*/ 325 w 696"/>
                  <a:gd name="T101" fmla="*/ 79 h 158"/>
                  <a:gd name="T102" fmla="*/ 332 w 696"/>
                  <a:gd name="T103" fmla="*/ 72 h 158"/>
                  <a:gd name="T104" fmla="*/ 332 w 696"/>
                  <a:gd name="T105" fmla="*/ 79 h 158"/>
                  <a:gd name="T106" fmla="*/ 332 w 696"/>
                  <a:gd name="T107" fmla="*/ 72 h 158"/>
                  <a:gd name="T108" fmla="*/ 348 w 696"/>
                  <a:gd name="T109" fmla="*/ 72 h 158"/>
                  <a:gd name="T110" fmla="*/ 340 w 696"/>
                  <a:gd name="T111" fmla="*/ 72 h 1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158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33"/>
                    </a:lnTo>
                    <a:lnTo>
                      <a:pt x="81" y="15"/>
                    </a:lnTo>
                    <a:lnTo>
                      <a:pt x="111" y="48"/>
                    </a:lnTo>
                    <a:lnTo>
                      <a:pt x="111" y="62"/>
                    </a:lnTo>
                    <a:lnTo>
                      <a:pt x="127" y="79"/>
                    </a:lnTo>
                    <a:lnTo>
                      <a:pt x="143" y="79"/>
                    </a:lnTo>
                    <a:lnTo>
                      <a:pt x="160" y="95"/>
                    </a:lnTo>
                    <a:lnTo>
                      <a:pt x="174" y="95"/>
                    </a:lnTo>
                    <a:lnTo>
                      <a:pt x="192" y="95"/>
                    </a:lnTo>
                    <a:lnTo>
                      <a:pt x="207" y="95"/>
                    </a:lnTo>
                    <a:lnTo>
                      <a:pt x="221" y="111"/>
                    </a:lnTo>
                    <a:lnTo>
                      <a:pt x="221" y="95"/>
                    </a:lnTo>
                    <a:lnTo>
                      <a:pt x="254" y="111"/>
                    </a:lnTo>
                    <a:lnTo>
                      <a:pt x="270" y="111"/>
                    </a:lnTo>
                    <a:lnTo>
                      <a:pt x="303" y="111"/>
                    </a:lnTo>
                    <a:lnTo>
                      <a:pt x="285" y="111"/>
                    </a:lnTo>
                    <a:lnTo>
                      <a:pt x="303" y="126"/>
                    </a:lnTo>
                    <a:lnTo>
                      <a:pt x="317" y="126"/>
                    </a:lnTo>
                    <a:lnTo>
                      <a:pt x="332" y="126"/>
                    </a:lnTo>
                    <a:lnTo>
                      <a:pt x="348" y="126"/>
                    </a:lnTo>
                    <a:lnTo>
                      <a:pt x="365" y="126"/>
                    </a:lnTo>
                    <a:lnTo>
                      <a:pt x="381" y="126"/>
                    </a:lnTo>
                    <a:lnTo>
                      <a:pt x="395" y="126"/>
                    </a:lnTo>
                    <a:lnTo>
                      <a:pt x="413" y="126"/>
                    </a:lnTo>
                    <a:lnTo>
                      <a:pt x="428" y="126"/>
                    </a:lnTo>
                    <a:lnTo>
                      <a:pt x="443" y="143"/>
                    </a:lnTo>
                    <a:lnTo>
                      <a:pt x="443" y="126"/>
                    </a:lnTo>
                    <a:lnTo>
                      <a:pt x="443" y="143"/>
                    </a:lnTo>
                    <a:lnTo>
                      <a:pt x="459" y="143"/>
                    </a:lnTo>
                    <a:lnTo>
                      <a:pt x="475" y="143"/>
                    </a:lnTo>
                    <a:lnTo>
                      <a:pt x="491" y="143"/>
                    </a:lnTo>
                    <a:lnTo>
                      <a:pt x="506" y="143"/>
                    </a:lnTo>
                    <a:lnTo>
                      <a:pt x="524" y="143"/>
                    </a:lnTo>
                    <a:lnTo>
                      <a:pt x="538" y="143"/>
                    </a:lnTo>
                    <a:lnTo>
                      <a:pt x="553" y="143"/>
                    </a:lnTo>
                    <a:lnTo>
                      <a:pt x="569" y="143"/>
                    </a:lnTo>
                    <a:lnTo>
                      <a:pt x="586" y="143"/>
                    </a:lnTo>
                    <a:lnTo>
                      <a:pt x="602" y="158"/>
                    </a:lnTo>
                    <a:lnTo>
                      <a:pt x="602" y="143"/>
                    </a:lnTo>
                    <a:lnTo>
                      <a:pt x="602" y="158"/>
                    </a:lnTo>
                    <a:lnTo>
                      <a:pt x="634" y="158"/>
                    </a:lnTo>
                    <a:lnTo>
                      <a:pt x="617" y="158"/>
                    </a:lnTo>
                    <a:lnTo>
                      <a:pt x="634" y="143"/>
                    </a:lnTo>
                    <a:lnTo>
                      <a:pt x="649" y="158"/>
                    </a:lnTo>
                    <a:lnTo>
                      <a:pt x="649" y="143"/>
                    </a:lnTo>
                    <a:lnTo>
                      <a:pt x="649" y="158"/>
                    </a:lnTo>
                    <a:lnTo>
                      <a:pt x="664" y="143"/>
                    </a:lnTo>
                    <a:lnTo>
                      <a:pt x="664" y="158"/>
                    </a:lnTo>
                    <a:lnTo>
                      <a:pt x="664" y="143"/>
                    </a:lnTo>
                    <a:lnTo>
                      <a:pt x="696" y="143"/>
                    </a:lnTo>
                    <a:lnTo>
                      <a:pt x="680" y="143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2" name="Freeform 305">
                <a:extLst>
                  <a:ext uri="{FF2B5EF4-FFF2-40B4-BE49-F238E27FC236}">
                    <a16:creationId xmlns:a16="http://schemas.microsoft.com/office/drawing/2014/main" id="{09DC0523-1E33-4E43-A276-874511F846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23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8 h 94"/>
                  <a:gd name="T10" fmla="*/ 39 w 678"/>
                  <a:gd name="T11" fmla="*/ 16 h 94"/>
                  <a:gd name="T12" fmla="*/ 47 w 678"/>
                  <a:gd name="T13" fmla="*/ 24 h 94"/>
                  <a:gd name="T14" fmla="*/ 56 w 678"/>
                  <a:gd name="T15" fmla="*/ 32 h 94"/>
                  <a:gd name="T16" fmla="*/ 63 w 678"/>
                  <a:gd name="T17" fmla="*/ 32 h 94"/>
                  <a:gd name="T18" fmla="*/ 71 w 678"/>
                  <a:gd name="T19" fmla="*/ 32 h 94"/>
                  <a:gd name="T20" fmla="*/ 79 w 678"/>
                  <a:gd name="T21" fmla="*/ 32 h 94"/>
                  <a:gd name="T22" fmla="*/ 87 w 678"/>
                  <a:gd name="T23" fmla="*/ 32 h 94"/>
                  <a:gd name="T24" fmla="*/ 95 w 678"/>
                  <a:gd name="T25" fmla="*/ 32 h 94"/>
                  <a:gd name="T26" fmla="*/ 103 w 678"/>
                  <a:gd name="T27" fmla="*/ 32 h 94"/>
                  <a:gd name="T28" fmla="*/ 111 w 678"/>
                  <a:gd name="T29" fmla="*/ 32 h 94"/>
                  <a:gd name="T30" fmla="*/ 118 w 678"/>
                  <a:gd name="T31" fmla="*/ 32 h 94"/>
                  <a:gd name="T32" fmla="*/ 126 w 678"/>
                  <a:gd name="T33" fmla="*/ 32 h 94"/>
                  <a:gd name="T34" fmla="*/ 134 w 678"/>
                  <a:gd name="T35" fmla="*/ 32 h 94"/>
                  <a:gd name="T36" fmla="*/ 143 w 678"/>
                  <a:gd name="T37" fmla="*/ 40 h 94"/>
                  <a:gd name="T38" fmla="*/ 143 w 678"/>
                  <a:gd name="T39" fmla="*/ 32 h 94"/>
                  <a:gd name="T40" fmla="*/ 158 w 678"/>
                  <a:gd name="T41" fmla="*/ 40 h 94"/>
                  <a:gd name="T42" fmla="*/ 166 w 678"/>
                  <a:gd name="T43" fmla="*/ 40 h 94"/>
                  <a:gd name="T44" fmla="*/ 174 w 678"/>
                  <a:gd name="T45" fmla="*/ 40 h 94"/>
                  <a:gd name="T46" fmla="*/ 182 w 678"/>
                  <a:gd name="T47" fmla="*/ 40 h 94"/>
                  <a:gd name="T48" fmla="*/ 190 w 678"/>
                  <a:gd name="T49" fmla="*/ 40 h 94"/>
                  <a:gd name="T50" fmla="*/ 198 w 678"/>
                  <a:gd name="T51" fmla="*/ 40 h 94"/>
                  <a:gd name="T52" fmla="*/ 205 w 678"/>
                  <a:gd name="T53" fmla="*/ 40 h 94"/>
                  <a:gd name="T54" fmla="*/ 213 w 678"/>
                  <a:gd name="T55" fmla="*/ 40 h 94"/>
                  <a:gd name="T56" fmla="*/ 221 w 678"/>
                  <a:gd name="T57" fmla="*/ 40 h 94"/>
                  <a:gd name="T58" fmla="*/ 229 w 678"/>
                  <a:gd name="T59" fmla="*/ 40 h 94"/>
                  <a:gd name="T60" fmla="*/ 237 w 678"/>
                  <a:gd name="T61" fmla="*/ 40 h 94"/>
                  <a:gd name="T62" fmla="*/ 245 w 678"/>
                  <a:gd name="T63" fmla="*/ 40 h 94"/>
                  <a:gd name="T64" fmla="*/ 253 w 678"/>
                  <a:gd name="T65" fmla="*/ 48 h 94"/>
                  <a:gd name="T66" fmla="*/ 253 w 678"/>
                  <a:gd name="T67" fmla="*/ 40 h 94"/>
                  <a:gd name="T68" fmla="*/ 253 w 678"/>
                  <a:gd name="T69" fmla="*/ 48 h 94"/>
                  <a:gd name="T70" fmla="*/ 261 w 678"/>
                  <a:gd name="T71" fmla="*/ 48 h 94"/>
                  <a:gd name="T72" fmla="*/ 269 w 678"/>
                  <a:gd name="T73" fmla="*/ 48 h 94"/>
                  <a:gd name="T74" fmla="*/ 284 w 678"/>
                  <a:gd name="T75" fmla="*/ 48 h 94"/>
                  <a:gd name="T76" fmla="*/ 292 w 678"/>
                  <a:gd name="T77" fmla="*/ 48 h 94"/>
                  <a:gd name="T78" fmla="*/ 300 w 678"/>
                  <a:gd name="T79" fmla="*/ 48 h 94"/>
                  <a:gd name="T80" fmla="*/ 308 w 678"/>
                  <a:gd name="T81" fmla="*/ 48 h 94"/>
                  <a:gd name="T82" fmla="*/ 316 w 678"/>
                  <a:gd name="T83" fmla="*/ 48 h 94"/>
                  <a:gd name="T84" fmla="*/ 324 w 678"/>
                  <a:gd name="T85" fmla="*/ 48 h 94"/>
                  <a:gd name="T86" fmla="*/ 332 w 678"/>
                  <a:gd name="T87" fmla="*/ 48 h 94"/>
                  <a:gd name="T88" fmla="*/ 339 w 678"/>
                  <a:gd name="T89" fmla="*/ 48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111" y="63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78"/>
                    </a:lnTo>
                    <a:lnTo>
                      <a:pt x="285" y="63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94"/>
                    </a:lnTo>
                    <a:lnTo>
                      <a:pt x="506" y="78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37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94"/>
                    </a:lnTo>
                    <a:lnTo>
                      <a:pt x="616" y="94"/>
                    </a:lnTo>
                    <a:lnTo>
                      <a:pt x="631" y="94"/>
                    </a:lnTo>
                    <a:lnTo>
                      <a:pt x="647" y="94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3" name="Freeform 306">
                <a:extLst>
                  <a:ext uri="{FF2B5EF4-FFF2-40B4-BE49-F238E27FC236}">
                    <a16:creationId xmlns:a16="http://schemas.microsoft.com/office/drawing/2014/main" id="{35E6F80B-2B8F-49EC-9178-41B9C7ECB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13"/>
                <a:ext cx="339" cy="87"/>
              </a:xfrm>
              <a:custGeom>
                <a:avLst/>
                <a:gdLst>
                  <a:gd name="T0" fmla="*/ 0 w 680"/>
                  <a:gd name="T1" fmla="*/ 87 h 174"/>
                  <a:gd name="T2" fmla="*/ 8 w 680"/>
                  <a:gd name="T3" fmla="*/ 87 h 174"/>
                  <a:gd name="T4" fmla="*/ 16 w 680"/>
                  <a:gd name="T5" fmla="*/ 87 h 174"/>
                  <a:gd name="T6" fmla="*/ 16 w 680"/>
                  <a:gd name="T7" fmla="*/ 79 h 174"/>
                  <a:gd name="T8" fmla="*/ 23 w 680"/>
                  <a:gd name="T9" fmla="*/ 79 h 174"/>
                  <a:gd name="T10" fmla="*/ 32 w 680"/>
                  <a:gd name="T11" fmla="*/ 79 h 174"/>
                  <a:gd name="T12" fmla="*/ 40 w 680"/>
                  <a:gd name="T13" fmla="*/ 79 h 174"/>
                  <a:gd name="T14" fmla="*/ 48 w 680"/>
                  <a:gd name="T15" fmla="*/ 72 h 174"/>
                  <a:gd name="T16" fmla="*/ 63 w 680"/>
                  <a:gd name="T17" fmla="*/ 55 h 174"/>
                  <a:gd name="T18" fmla="*/ 63 w 680"/>
                  <a:gd name="T19" fmla="*/ 48 h 174"/>
                  <a:gd name="T20" fmla="*/ 71 w 680"/>
                  <a:gd name="T21" fmla="*/ 40 h 174"/>
                  <a:gd name="T22" fmla="*/ 79 w 680"/>
                  <a:gd name="T23" fmla="*/ 32 h 174"/>
                  <a:gd name="T24" fmla="*/ 87 w 680"/>
                  <a:gd name="T25" fmla="*/ 24 h 174"/>
                  <a:gd name="T26" fmla="*/ 95 w 680"/>
                  <a:gd name="T27" fmla="*/ 24 h 174"/>
                  <a:gd name="T28" fmla="*/ 103 w 680"/>
                  <a:gd name="T29" fmla="*/ 16 h 174"/>
                  <a:gd name="T30" fmla="*/ 110 w 680"/>
                  <a:gd name="T31" fmla="*/ 16 h 174"/>
                  <a:gd name="T32" fmla="*/ 119 w 680"/>
                  <a:gd name="T33" fmla="*/ 16 h 174"/>
                  <a:gd name="T34" fmla="*/ 127 w 680"/>
                  <a:gd name="T35" fmla="*/ 16 h 174"/>
                  <a:gd name="T36" fmla="*/ 134 w 680"/>
                  <a:gd name="T37" fmla="*/ 16 h 174"/>
                  <a:gd name="T38" fmla="*/ 142 w 680"/>
                  <a:gd name="T39" fmla="*/ 8 h 174"/>
                  <a:gd name="T40" fmla="*/ 142 w 680"/>
                  <a:gd name="T41" fmla="*/ 16 h 174"/>
                  <a:gd name="T42" fmla="*/ 142 w 680"/>
                  <a:gd name="T43" fmla="*/ 8 h 174"/>
                  <a:gd name="T44" fmla="*/ 150 w 680"/>
                  <a:gd name="T45" fmla="*/ 8 h 174"/>
                  <a:gd name="T46" fmla="*/ 158 w 680"/>
                  <a:gd name="T47" fmla="*/ 8 h 174"/>
                  <a:gd name="T48" fmla="*/ 166 w 680"/>
                  <a:gd name="T49" fmla="*/ 8 h 174"/>
                  <a:gd name="T50" fmla="*/ 173 w 680"/>
                  <a:gd name="T51" fmla="*/ 8 h 174"/>
                  <a:gd name="T52" fmla="*/ 181 w 680"/>
                  <a:gd name="T53" fmla="*/ 8 h 174"/>
                  <a:gd name="T54" fmla="*/ 189 w 680"/>
                  <a:gd name="T55" fmla="*/ 8 h 174"/>
                  <a:gd name="T56" fmla="*/ 197 w 680"/>
                  <a:gd name="T57" fmla="*/ 8 h 174"/>
                  <a:gd name="T58" fmla="*/ 205 w 680"/>
                  <a:gd name="T59" fmla="*/ 8 h 174"/>
                  <a:gd name="T60" fmla="*/ 221 w 680"/>
                  <a:gd name="T61" fmla="*/ 8 h 174"/>
                  <a:gd name="T62" fmla="*/ 213 w 680"/>
                  <a:gd name="T63" fmla="*/ 8 h 174"/>
                  <a:gd name="T64" fmla="*/ 221 w 680"/>
                  <a:gd name="T65" fmla="*/ 0 h 174"/>
                  <a:gd name="T66" fmla="*/ 229 w 680"/>
                  <a:gd name="T67" fmla="*/ 0 h 174"/>
                  <a:gd name="T68" fmla="*/ 237 w 680"/>
                  <a:gd name="T69" fmla="*/ 0 h 174"/>
                  <a:gd name="T70" fmla="*/ 244 w 680"/>
                  <a:gd name="T71" fmla="*/ 0 h 174"/>
                  <a:gd name="T72" fmla="*/ 252 w 680"/>
                  <a:gd name="T73" fmla="*/ 0 h 174"/>
                  <a:gd name="T74" fmla="*/ 260 w 680"/>
                  <a:gd name="T75" fmla="*/ 0 h 174"/>
                  <a:gd name="T76" fmla="*/ 268 w 680"/>
                  <a:gd name="T77" fmla="*/ 0 h 174"/>
                  <a:gd name="T78" fmla="*/ 276 w 680"/>
                  <a:gd name="T79" fmla="*/ 0 h 174"/>
                  <a:gd name="T80" fmla="*/ 284 w 680"/>
                  <a:gd name="T81" fmla="*/ 0 h 174"/>
                  <a:gd name="T82" fmla="*/ 292 w 680"/>
                  <a:gd name="T83" fmla="*/ 0 h 174"/>
                  <a:gd name="T84" fmla="*/ 299 w 680"/>
                  <a:gd name="T85" fmla="*/ 0 h 174"/>
                  <a:gd name="T86" fmla="*/ 308 w 680"/>
                  <a:gd name="T87" fmla="*/ 0 h 174"/>
                  <a:gd name="T88" fmla="*/ 316 w 680"/>
                  <a:gd name="T89" fmla="*/ 0 h 174"/>
                  <a:gd name="T90" fmla="*/ 324 w 680"/>
                  <a:gd name="T91" fmla="*/ 0 h 174"/>
                  <a:gd name="T92" fmla="*/ 331 w 680"/>
                  <a:gd name="T93" fmla="*/ 0 h 174"/>
                  <a:gd name="T94" fmla="*/ 339 w 680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74">
                    <a:moveTo>
                      <a:pt x="0" y="174"/>
                    </a:moveTo>
                    <a:lnTo>
                      <a:pt x="16" y="174"/>
                    </a:lnTo>
                    <a:lnTo>
                      <a:pt x="33" y="174"/>
                    </a:lnTo>
                    <a:lnTo>
                      <a:pt x="33" y="158"/>
                    </a:lnTo>
                    <a:lnTo>
                      <a:pt x="47" y="158"/>
                    </a:lnTo>
                    <a:lnTo>
                      <a:pt x="64" y="158"/>
                    </a:lnTo>
                    <a:lnTo>
                      <a:pt x="80" y="158"/>
                    </a:lnTo>
                    <a:lnTo>
                      <a:pt x="96" y="143"/>
                    </a:lnTo>
                    <a:lnTo>
                      <a:pt x="127" y="110"/>
                    </a:lnTo>
                    <a:lnTo>
                      <a:pt x="127" y="96"/>
                    </a:lnTo>
                    <a:lnTo>
                      <a:pt x="143" y="79"/>
                    </a:lnTo>
                    <a:lnTo>
                      <a:pt x="158" y="63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32"/>
                    </a:lnTo>
                    <a:lnTo>
                      <a:pt x="269" y="32"/>
                    </a:lnTo>
                    <a:lnTo>
                      <a:pt x="285" y="16"/>
                    </a:lnTo>
                    <a:lnTo>
                      <a:pt x="285" y="32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43" y="16"/>
                    </a:lnTo>
                    <a:lnTo>
                      <a:pt x="428" y="16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4" name="Freeform 307">
                <a:extLst>
                  <a:ext uri="{FF2B5EF4-FFF2-40B4-BE49-F238E27FC236}">
                    <a16:creationId xmlns:a16="http://schemas.microsoft.com/office/drawing/2014/main" id="{05F0DBED-F059-4C70-9B82-1892412A7F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48"/>
              </a:xfrm>
              <a:custGeom>
                <a:avLst/>
                <a:gdLst>
                  <a:gd name="T0" fmla="*/ 0 w 696"/>
                  <a:gd name="T1" fmla="*/ 8 h 96"/>
                  <a:gd name="T2" fmla="*/ 8 w 696"/>
                  <a:gd name="T3" fmla="*/ 8 h 96"/>
                  <a:gd name="T4" fmla="*/ 17 w 696"/>
                  <a:gd name="T5" fmla="*/ 8 h 96"/>
                  <a:gd name="T6" fmla="*/ 25 w 696"/>
                  <a:gd name="T7" fmla="*/ 8 h 96"/>
                  <a:gd name="T8" fmla="*/ 32 w 696"/>
                  <a:gd name="T9" fmla="*/ 0 h 96"/>
                  <a:gd name="T10" fmla="*/ 32 w 696"/>
                  <a:gd name="T11" fmla="*/ 8 h 96"/>
                  <a:gd name="T12" fmla="*/ 40 w 696"/>
                  <a:gd name="T13" fmla="*/ 0 h 96"/>
                  <a:gd name="T14" fmla="*/ 40 w 696"/>
                  <a:gd name="T15" fmla="*/ 8 h 96"/>
                  <a:gd name="T16" fmla="*/ 40 w 696"/>
                  <a:gd name="T17" fmla="*/ 0 h 96"/>
                  <a:gd name="T18" fmla="*/ 48 w 696"/>
                  <a:gd name="T19" fmla="*/ 8 h 96"/>
                  <a:gd name="T20" fmla="*/ 48 w 696"/>
                  <a:gd name="T21" fmla="*/ 17 h 96"/>
                  <a:gd name="T22" fmla="*/ 64 w 696"/>
                  <a:gd name="T23" fmla="*/ 32 h 96"/>
                  <a:gd name="T24" fmla="*/ 64 w 696"/>
                  <a:gd name="T25" fmla="*/ 40 h 96"/>
                  <a:gd name="T26" fmla="*/ 72 w 696"/>
                  <a:gd name="T27" fmla="*/ 40 h 96"/>
                  <a:gd name="T28" fmla="*/ 80 w 696"/>
                  <a:gd name="T29" fmla="*/ 48 h 96"/>
                  <a:gd name="T30" fmla="*/ 87 w 696"/>
                  <a:gd name="T31" fmla="*/ 40 h 96"/>
                  <a:gd name="T32" fmla="*/ 87 w 696"/>
                  <a:gd name="T33" fmla="*/ 48 h 96"/>
                  <a:gd name="T34" fmla="*/ 87 w 696"/>
                  <a:gd name="T35" fmla="*/ 40 h 96"/>
                  <a:gd name="T36" fmla="*/ 95 w 696"/>
                  <a:gd name="T37" fmla="*/ 48 h 96"/>
                  <a:gd name="T38" fmla="*/ 95 w 696"/>
                  <a:gd name="T39" fmla="*/ 40 h 96"/>
                  <a:gd name="T40" fmla="*/ 104 w 696"/>
                  <a:gd name="T41" fmla="*/ 48 h 96"/>
                  <a:gd name="T42" fmla="*/ 104 w 696"/>
                  <a:gd name="T43" fmla="*/ 40 h 96"/>
                  <a:gd name="T44" fmla="*/ 119 w 696"/>
                  <a:gd name="T45" fmla="*/ 40 h 96"/>
                  <a:gd name="T46" fmla="*/ 127 w 696"/>
                  <a:gd name="T47" fmla="*/ 40 h 96"/>
                  <a:gd name="T48" fmla="*/ 135 w 696"/>
                  <a:gd name="T49" fmla="*/ 40 h 96"/>
                  <a:gd name="T50" fmla="*/ 143 w 696"/>
                  <a:gd name="T51" fmla="*/ 40 h 96"/>
                  <a:gd name="T52" fmla="*/ 151 w 696"/>
                  <a:gd name="T53" fmla="*/ 40 h 96"/>
                  <a:gd name="T54" fmla="*/ 159 w 696"/>
                  <a:gd name="T55" fmla="*/ 40 h 96"/>
                  <a:gd name="T56" fmla="*/ 166 w 696"/>
                  <a:gd name="T57" fmla="*/ 40 h 96"/>
                  <a:gd name="T58" fmla="*/ 174 w 696"/>
                  <a:gd name="T59" fmla="*/ 40 h 96"/>
                  <a:gd name="T60" fmla="*/ 182 w 696"/>
                  <a:gd name="T61" fmla="*/ 40 h 96"/>
                  <a:gd name="T62" fmla="*/ 191 w 696"/>
                  <a:gd name="T63" fmla="*/ 40 h 96"/>
                  <a:gd name="T64" fmla="*/ 198 w 696"/>
                  <a:gd name="T65" fmla="*/ 40 h 96"/>
                  <a:gd name="T66" fmla="*/ 206 w 696"/>
                  <a:gd name="T67" fmla="*/ 40 h 96"/>
                  <a:gd name="T68" fmla="*/ 214 w 696"/>
                  <a:gd name="T69" fmla="*/ 40 h 96"/>
                  <a:gd name="T70" fmla="*/ 230 w 696"/>
                  <a:gd name="T71" fmla="*/ 40 h 96"/>
                  <a:gd name="T72" fmla="*/ 238 w 696"/>
                  <a:gd name="T73" fmla="*/ 32 h 96"/>
                  <a:gd name="T74" fmla="*/ 238 w 696"/>
                  <a:gd name="T75" fmla="*/ 40 h 96"/>
                  <a:gd name="T76" fmla="*/ 238 w 696"/>
                  <a:gd name="T77" fmla="*/ 32 h 96"/>
                  <a:gd name="T78" fmla="*/ 246 w 696"/>
                  <a:gd name="T79" fmla="*/ 32 h 96"/>
                  <a:gd name="T80" fmla="*/ 253 w 696"/>
                  <a:gd name="T81" fmla="*/ 32 h 96"/>
                  <a:gd name="T82" fmla="*/ 261 w 696"/>
                  <a:gd name="T83" fmla="*/ 32 h 96"/>
                  <a:gd name="T84" fmla="*/ 269 w 696"/>
                  <a:gd name="T85" fmla="*/ 32 h 96"/>
                  <a:gd name="T86" fmla="*/ 277 w 696"/>
                  <a:gd name="T87" fmla="*/ 32 h 96"/>
                  <a:gd name="T88" fmla="*/ 285 w 696"/>
                  <a:gd name="T89" fmla="*/ 32 h 96"/>
                  <a:gd name="T90" fmla="*/ 293 w 696"/>
                  <a:gd name="T91" fmla="*/ 32 h 96"/>
                  <a:gd name="T92" fmla="*/ 301 w 696"/>
                  <a:gd name="T93" fmla="*/ 32 h 96"/>
                  <a:gd name="T94" fmla="*/ 309 w 696"/>
                  <a:gd name="T95" fmla="*/ 32 h 96"/>
                  <a:gd name="T96" fmla="*/ 317 w 696"/>
                  <a:gd name="T97" fmla="*/ 32 h 96"/>
                  <a:gd name="T98" fmla="*/ 325 w 696"/>
                  <a:gd name="T99" fmla="*/ 32 h 96"/>
                  <a:gd name="T100" fmla="*/ 332 w 696"/>
                  <a:gd name="T101" fmla="*/ 32 h 96"/>
                  <a:gd name="T102" fmla="*/ 340 w 696"/>
                  <a:gd name="T103" fmla="*/ 32 h 96"/>
                  <a:gd name="T104" fmla="*/ 348 w 696"/>
                  <a:gd name="T105" fmla="*/ 32 h 9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96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33"/>
                    </a:lnTo>
                    <a:lnTo>
                      <a:pt x="127" y="64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96"/>
                    </a:lnTo>
                    <a:lnTo>
                      <a:pt x="174" y="80"/>
                    </a:lnTo>
                    <a:lnTo>
                      <a:pt x="174" y="96"/>
                    </a:lnTo>
                    <a:lnTo>
                      <a:pt x="174" y="80"/>
                    </a:lnTo>
                    <a:lnTo>
                      <a:pt x="190" y="96"/>
                    </a:lnTo>
                    <a:lnTo>
                      <a:pt x="190" y="80"/>
                    </a:lnTo>
                    <a:lnTo>
                      <a:pt x="207" y="96"/>
                    </a:lnTo>
                    <a:lnTo>
                      <a:pt x="207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59" y="80"/>
                    </a:lnTo>
                    <a:lnTo>
                      <a:pt x="475" y="64"/>
                    </a:lnTo>
                    <a:lnTo>
                      <a:pt x="475" y="80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5" name="Freeform 308">
                <a:extLst>
                  <a:ext uri="{FF2B5EF4-FFF2-40B4-BE49-F238E27FC236}">
                    <a16:creationId xmlns:a16="http://schemas.microsoft.com/office/drawing/2014/main" id="{F3F7D2BA-0D13-417F-9A24-0BAB23359E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56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0 h 111"/>
                  <a:gd name="T10" fmla="*/ 39 w 678"/>
                  <a:gd name="T11" fmla="*/ 9 h 111"/>
                  <a:gd name="T12" fmla="*/ 39 w 678"/>
                  <a:gd name="T13" fmla="*/ 17 h 111"/>
                  <a:gd name="T14" fmla="*/ 47 w 678"/>
                  <a:gd name="T15" fmla="*/ 25 h 111"/>
                  <a:gd name="T16" fmla="*/ 47 w 678"/>
                  <a:gd name="T17" fmla="*/ 32 h 111"/>
                  <a:gd name="T18" fmla="*/ 71 w 678"/>
                  <a:gd name="T19" fmla="*/ 48 h 111"/>
                  <a:gd name="T20" fmla="*/ 63 w 678"/>
                  <a:gd name="T21" fmla="*/ 48 h 111"/>
                  <a:gd name="T22" fmla="*/ 71 w 678"/>
                  <a:gd name="T23" fmla="*/ 48 h 111"/>
                  <a:gd name="T24" fmla="*/ 79 w 678"/>
                  <a:gd name="T25" fmla="*/ 56 h 111"/>
                  <a:gd name="T26" fmla="*/ 87 w 678"/>
                  <a:gd name="T27" fmla="*/ 56 h 111"/>
                  <a:gd name="T28" fmla="*/ 95 w 678"/>
                  <a:gd name="T29" fmla="*/ 56 h 111"/>
                  <a:gd name="T30" fmla="*/ 103 w 678"/>
                  <a:gd name="T31" fmla="*/ 56 h 111"/>
                  <a:gd name="T32" fmla="*/ 111 w 678"/>
                  <a:gd name="T33" fmla="*/ 48 h 111"/>
                  <a:gd name="T34" fmla="*/ 126 w 678"/>
                  <a:gd name="T35" fmla="*/ 48 h 111"/>
                  <a:gd name="T36" fmla="*/ 134 w 678"/>
                  <a:gd name="T37" fmla="*/ 48 h 111"/>
                  <a:gd name="T38" fmla="*/ 143 w 678"/>
                  <a:gd name="T39" fmla="*/ 48 h 111"/>
                  <a:gd name="T40" fmla="*/ 150 w 678"/>
                  <a:gd name="T41" fmla="*/ 48 h 111"/>
                  <a:gd name="T42" fmla="*/ 158 w 678"/>
                  <a:gd name="T43" fmla="*/ 48 h 111"/>
                  <a:gd name="T44" fmla="*/ 166 w 678"/>
                  <a:gd name="T45" fmla="*/ 48 h 111"/>
                  <a:gd name="T46" fmla="*/ 174 w 678"/>
                  <a:gd name="T47" fmla="*/ 48 h 111"/>
                  <a:gd name="T48" fmla="*/ 182 w 678"/>
                  <a:gd name="T49" fmla="*/ 48 h 111"/>
                  <a:gd name="T50" fmla="*/ 190 w 678"/>
                  <a:gd name="T51" fmla="*/ 48 h 111"/>
                  <a:gd name="T52" fmla="*/ 198 w 678"/>
                  <a:gd name="T53" fmla="*/ 48 h 111"/>
                  <a:gd name="T54" fmla="*/ 205 w 678"/>
                  <a:gd name="T55" fmla="*/ 40 h 111"/>
                  <a:gd name="T56" fmla="*/ 213 w 678"/>
                  <a:gd name="T57" fmla="*/ 40 h 111"/>
                  <a:gd name="T58" fmla="*/ 221 w 678"/>
                  <a:gd name="T59" fmla="*/ 40 h 111"/>
                  <a:gd name="T60" fmla="*/ 229 w 678"/>
                  <a:gd name="T61" fmla="*/ 40 h 111"/>
                  <a:gd name="T62" fmla="*/ 237 w 678"/>
                  <a:gd name="T63" fmla="*/ 40 h 111"/>
                  <a:gd name="T64" fmla="*/ 245 w 678"/>
                  <a:gd name="T65" fmla="*/ 40 h 111"/>
                  <a:gd name="T66" fmla="*/ 253 w 678"/>
                  <a:gd name="T67" fmla="*/ 40 h 111"/>
                  <a:gd name="T68" fmla="*/ 261 w 678"/>
                  <a:gd name="T69" fmla="*/ 40 h 111"/>
                  <a:gd name="T70" fmla="*/ 269 w 678"/>
                  <a:gd name="T71" fmla="*/ 40 h 111"/>
                  <a:gd name="T72" fmla="*/ 277 w 678"/>
                  <a:gd name="T73" fmla="*/ 40 h 111"/>
                  <a:gd name="T74" fmla="*/ 284 w 678"/>
                  <a:gd name="T75" fmla="*/ 40 h 111"/>
                  <a:gd name="T76" fmla="*/ 292 w 678"/>
                  <a:gd name="T77" fmla="*/ 40 h 111"/>
                  <a:gd name="T78" fmla="*/ 300 w 678"/>
                  <a:gd name="T79" fmla="*/ 40 h 111"/>
                  <a:gd name="T80" fmla="*/ 308 w 678"/>
                  <a:gd name="T81" fmla="*/ 40 h 111"/>
                  <a:gd name="T82" fmla="*/ 316 w 678"/>
                  <a:gd name="T83" fmla="*/ 32 h 111"/>
                  <a:gd name="T84" fmla="*/ 316 w 678"/>
                  <a:gd name="T85" fmla="*/ 40 h 111"/>
                  <a:gd name="T86" fmla="*/ 324 w 678"/>
                  <a:gd name="T87" fmla="*/ 32 h 111"/>
                  <a:gd name="T88" fmla="*/ 324 w 678"/>
                  <a:gd name="T89" fmla="*/ 40 h 111"/>
                  <a:gd name="T90" fmla="*/ 324 w 678"/>
                  <a:gd name="T91" fmla="*/ 32 h 111"/>
                  <a:gd name="T92" fmla="*/ 332 w 678"/>
                  <a:gd name="T93" fmla="*/ 40 h 111"/>
                  <a:gd name="T94" fmla="*/ 332 w 678"/>
                  <a:gd name="T95" fmla="*/ 32 h 111"/>
                  <a:gd name="T96" fmla="*/ 339 w 678"/>
                  <a:gd name="T97" fmla="*/ 32 h 11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7"/>
                    </a:lnTo>
                    <a:lnTo>
                      <a:pt x="78" y="33"/>
                    </a:lnTo>
                    <a:lnTo>
                      <a:pt x="94" y="49"/>
                    </a:lnTo>
                    <a:lnTo>
                      <a:pt x="94" y="64"/>
                    </a:lnTo>
                    <a:lnTo>
                      <a:pt x="142" y="96"/>
                    </a:lnTo>
                    <a:lnTo>
                      <a:pt x="125" y="96"/>
                    </a:lnTo>
                    <a:lnTo>
                      <a:pt x="142" y="96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96"/>
                    </a:lnTo>
                    <a:lnTo>
                      <a:pt x="252" y="96"/>
                    </a:lnTo>
                    <a:lnTo>
                      <a:pt x="268" y="96"/>
                    </a:lnTo>
                    <a:lnTo>
                      <a:pt x="285" y="96"/>
                    </a:lnTo>
                    <a:lnTo>
                      <a:pt x="299" y="96"/>
                    </a:lnTo>
                    <a:lnTo>
                      <a:pt x="316" y="96"/>
                    </a:lnTo>
                    <a:lnTo>
                      <a:pt x="332" y="96"/>
                    </a:lnTo>
                    <a:lnTo>
                      <a:pt x="347" y="96"/>
                    </a:lnTo>
                    <a:lnTo>
                      <a:pt x="363" y="96"/>
                    </a:lnTo>
                    <a:lnTo>
                      <a:pt x="379" y="96"/>
                    </a:lnTo>
                    <a:lnTo>
                      <a:pt x="395" y="96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64"/>
                    </a:lnTo>
                    <a:lnTo>
                      <a:pt x="631" y="80"/>
                    </a:lnTo>
                    <a:lnTo>
                      <a:pt x="647" y="64"/>
                    </a:lnTo>
                    <a:lnTo>
                      <a:pt x="647" y="80"/>
                    </a:lnTo>
                    <a:lnTo>
                      <a:pt x="647" y="64"/>
                    </a:lnTo>
                    <a:lnTo>
                      <a:pt x="664" y="80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6" name="Freeform 309">
                <a:extLst>
                  <a:ext uri="{FF2B5EF4-FFF2-40B4-BE49-F238E27FC236}">
                    <a16:creationId xmlns:a16="http://schemas.microsoft.com/office/drawing/2014/main" id="{C76DAB94-1570-49D5-A686-75E231BE66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31"/>
              </a:xfrm>
              <a:custGeom>
                <a:avLst/>
                <a:gdLst>
                  <a:gd name="T0" fmla="*/ 0 w 682"/>
                  <a:gd name="T1" fmla="*/ 8 h 62"/>
                  <a:gd name="T2" fmla="*/ 9 w 682"/>
                  <a:gd name="T3" fmla="*/ 8 h 62"/>
                  <a:gd name="T4" fmla="*/ 16 w 682"/>
                  <a:gd name="T5" fmla="*/ 8 h 62"/>
                  <a:gd name="T6" fmla="*/ 24 w 682"/>
                  <a:gd name="T7" fmla="*/ 8 h 62"/>
                  <a:gd name="T8" fmla="*/ 32 w 682"/>
                  <a:gd name="T9" fmla="*/ 8 h 62"/>
                  <a:gd name="T10" fmla="*/ 32 w 682"/>
                  <a:gd name="T11" fmla="*/ 0 h 62"/>
                  <a:gd name="T12" fmla="*/ 40 w 682"/>
                  <a:gd name="T13" fmla="*/ 8 h 62"/>
                  <a:gd name="T14" fmla="*/ 48 w 682"/>
                  <a:gd name="T15" fmla="*/ 8 h 62"/>
                  <a:gd name="T16" fmla="*/ 55 w 682"/>
                  <a:gd name="T17" fmla="*/ 15 h 62"/>
                  <a:gd name="T18" fmla="*/ 64 w 682"/>
                  <a:gd name="T19" fmla="*/ 15 h 62"/>
                  <a:gd name="T20" fmla="*/ 71 w 682"/>
                  <a:gd name="T21" fmla="*/ 15 h 62"/>
                  <a:gd name="T22" fmla="*/ 79 w 682"/>
                  <a:gd name="T23" fmla="*/ 23 h 62"/>
                  <a:gd name="T24" fmla="*/ 87 w 682"/>
                  <a:gd name="T25" fmla="*/ 23 h 62"/>
                  <a:gd name="T26" fmla="*/ 95 w 682"/>
                  <a:gd name="T27" fmla="*/ 23 h 62"/>
                  <a:gd name="T28" fmla="*/ 103 w 682"/>
                  <a:gd name="T29" fmla="*/ 23 h 62"/>
                  <a:gd name="T30" fmla="*/ 111 w 682"/>
                  <a:gd name="T31" fmla="*/ 23 h 62"/>
                  <a:gd name="T32" fmla="*/ 119 w 682"/>
                  <a:gd name="T33" fmla="*/ 23 h 62"/>
                  <a:gd name="T34" fmla="*/ 127 w 682"/>
                  <a:gd name="T35" fmla="*/ 23 h 62"/>
                  <a:gd name="T36" fmla="*/ 134 w 682"/>
                  <a:gd name="T37" fmla="*/ 23 h 62"/>
                  <a:gd name="T38" fmla="*/ 142 w 682"/>
                  <a:gd name="T39" fmla="*/ 23 h 62"/>
                  <a:gd name="T40" fmla="*/ 150 w 682"/>
                  <a:gd name="T41" fmla="*/ 23 h 62"/>
                  <a:gd name="T42" fmla="*/ 158 w 682"/>
                  <a:gd name="T43" fmla="*/ 23 h 62"/>
                  <a:gd name="T44" fmla="*/ 166 w 682"/>
                  <a:gd name="T45" fmla="*/ 23 h 62"/>
                  <a:gd name="T46" fmla="*/ 174 w 682"/>
                  <a:gd name="T47" fmla="*/ 31 h 62"/>
                  <a:gd name="T48" fmla="*/ 174 w 682"/>
                  <a:gd name="T49" fmla="*/ 23 h 62"/>
                  <a:gd name="T50" fmla="*/ 174 w 682"/>
                  <a:gd name="T51" fmla="*/ 31 h 62"/>
                  <a:gd name="T52" fmla="*/ 182 w 682"/>
                  <a:gd name="T53" fmla="*/ 23 h 62"/>
                  <a:gd name="T54" fmla="*/ 182 w 682"/>
                  <a:gd name="T55" fmla="*/ 31 h 62"/>
                  <a:gd name="T56" fmla="*/ 189 w 682"/>
                  <a:gd name="T57" fmla="*/ 31 h 62"/>
                  <a:gd name="T58" fmla="*/ 197 w 682"/>
                  <a:gd name="T59" fmla="*/ 31 h 62"/>
                  <a:gd name="T60" fmla="*/ 205 w 682"/>
                  <a:gd name="T61" fmla="*/ 31 h 62"/>
                  <a:gd name="T62" fmla="*/ 213 w 682"/>
                  <a:gd name="T63" fmla="*/ 31 h 62"/>
                  <a:gd name="T64" fmla="*/ 221 w 682"/>
                  <a:gd name="T65" fmla="*/ 31 h 62"/>
                  <a:gd name="T66" fmla="*/ 229 w 682"/>
                  <a:gd name="T67" fmla="*/ 31 h 62"/>
                  <a:gd name="T68" fmla="*/ 237 w 682"/>
                  <a:gd name="T69" fmla="*/ 31 h 62"/>
                  <a:gd name="T70" fmla="*/ 244 w 682"/>
                  <a:gd name="T71" fmla="*/ 31 h 62"/>
                  <a:gd name="T72" fmla="*/ 252 w 682"/>
                  <a:gd name="T73" fmla="*/ 31 h 62"/>
                  <a:gd name="T74" fmla="*/ 260 w 682"/>
                  <a:gd name="T75" fmla="*/ 31 h 62"/>
                  <a:gd name="T76" fmla="*/ 269 w 682"/>
                  <a:gd name="T77" fmla="*/ 31 h 62"/>
                  <a:gd name="T78" fmla="*/ 276 w 682"/>
                  <a:gd name="T79" fmla="*/ 31 h 62"/>
                  <a:gd name="T80" fmla="*/ 285 w 682"/>
                  <a:gd name="T81" fmla="*/ 31 h 62"/>
                  <a:gd name="T82" fmla="*/ 292 w 682"/>
                  <a:gd name="T83" fmla="*/ 31 h 62"/>
                  <a:gd name="T84" fmla="*/ 299 w 682"/>
                  <a:gd name="T85" fmla="*/ 31 h 62"/>
                  <a:gd name="T86" fmla="*/ 308 w 682"/>
                  <a:gd name="T87" fmla="*/ 31 h 62"/>
                  <a:gd name="T88" fmla="*/ 316 w 682"/>
                  <a:gd name="T89" fmla="*/ 31 h 62"/>
                  <a:gd name="T90" fmla="*/ 324 w 682"/>
                  <a:gd name="T91" fmla="*/ 31 h 62"/>
                  <a:gd name="T92" fmla="*/ 331 w 682"/>
                  <a:gd name="T93" fmla="*/ 31 h 62"/>
                  <a:gd name="T94" fmla="*/ 340 w 682"/>
                  <a:gd name="T95" fmla="*/ 31 h 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2" h="62">
                    <a:moveTo>
                      <a:pt x="0" y="15"/>
                    </a:moveTo>
                    <a:lnTo>
                      <a:pt x="18" y="15"/>
                    </a:lnTo>
                    <a:lnTo>
                      <a:pt x="33" y="15"/>
                    </a:lnTo>
                    <a:lnTo>
                      <a:pt x="48" y="15"/>
                    </a:lnTo>
                    <a:lnTo>
                      <a:pt x="64" y="15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30"/>
                    </a:lnTo>
                    <a:lnTo>
                      <a:pt x="129" y="30"/>
                    </a:lnTo>
                    <a:lnTo>
                      <a:pt x="143" y="30"/>
                    </a:lnTo>
                    <a:lnTo>
                      <a:pt x="158" y="46"/>
                    </a:lnTo>
                    <a:lnTo>
                      <a:pt x="174" y="46"/>
                    </a:lnTo>
                    <a:lnTo>
                      <a:pt x="191" y="46"/>
                    </a:lnTo>
                    <a:lnTo>
                      <a:pt x="207" y="46"/>
                    </a:lnTo>
                    <a:lnTo>
                      <a:pt x="222" y="46"/>
                    </a:lnTo>
                    <a:lnTo>
                      <a:pt x="239" y="46"/>
                    </a:lnTo>
                    <a:lnTo>
                      <a:pt x="254" y="46"/>
                    </a:lnTo>
                    <a:lnTo>
                      <a:pt x="269" y="46"/>
                    </a:lnTo>
                    <a:lnTo>
                      <a:pt x="285" y="46"/>
                    </a:lnTo>
                    <a:lnTo>
                      <a:pt x="301" y="46"/>
                    </a:lnTo>
                    <a:lnTo>
                      <a:pt x="317" y="46"/>
                    </a:lnTo>
                    <a:lnTo>
                      <a:pt x="332" y="46"/>
                    </a:lnTo>
                    <a:lnTo>
                      <a:pt x="350" y="62"/>
                    </a:lnTo>
                    <a:lnTo>
                      <a:pt x="350" y="46"/>
                    </a:lnTo>
                    <a:lnTo>
                      <a:pt x="350" y="62"/>
                    </a:lnTo>
                    <a:lnTo>
                      <a:pt x="365" y="46"/>
                    </a:lnTo>
                    <a:lnTo>
                      <a:pt x="365" y="62"/>
                    </a:lnTo>
                    <a:lnTo>
                      <a:pt x="379" y="62"/>
                    </a:lnTo>
                    <a:lnTo>
                      <a:pt x="396" y="62"/>
                    </a:lnTo>
                    <a:lnTo>
                      <a:pt x="412" y="62"/>
                    </a:lnTo>
                    <a:lnTo>
                      <a:pt x="428" y="62"/>
                    </a:lnTo>
                    <a:lnTo>
                      <a:pt x="443" y="62"/>
                    </a:lnTo>
                    <a:lnTo>
                      <a:pt x="460" y="62"/>
                    </a:lnTo>
                    <a:lnTo>
                      <a:pt x="475" y="62"/>
                    </a:lnTo>
                    <a:lnTo>
                      <a:pt x="490" y="62"/>
                    </a:lnTo>
                    <a:lnTo>
                      <a:pt x="506" y="62"/>
                    </a:lnTo>
                    <a:lnTo>
                      <a:pt x="522" y="62"/>
                    </a:lnTo>
                    <a:lnTo>
                      <a:pt x="539" y="62"/>
                    </a:lnTo>
                    <a:lnTo>
                      <a:pt x="553" y="62"/>
                    </a:lnTo>
                    <a:lnTo>
                      <a:pt x="571" y="62"/>
                    </a:lnTo>
                    <a:lnTo>
                      <a:pt x="586" y="62"/>
                    </a:lnTo>
                    <a:lnTo>
                      <a:pt x="600" y="62"/>
                    </a:lnTo>
                    <a:lnTo>
                      <a:pt x="617" y="62"/>
                    </a:lnTo>
                    <a:lnTo>
                      <a:pt x="633" y="62"/>
                    </a:lnTo>
                    <a:lnTo>
                      <a:pt x="649" y="62"/>
                    </a:lnTo>
                    <a:lnTo>
                      <a:pt x="664" y="62"/>
                    </a:lnTo>
                    <a:lnTo>
                      <a:pt x="682" y="62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7" name="Freeform 310">
                <a:extLst>
                  <a:ext uri="{FF2B5EF4-FFF2-40B4-BE49-F238E27FC236}">
                    <a16:creationId xmlns:a16="http://schemas.microsoft.com/office/drawing/2014/main" id="{544F0BEA-DED6-46B8-945B-EF40C414D4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45"/>
                <a:ext cx="339" cy="103"/>
              </a:xfrm>
              <a:custGeom>
                <a:avLst/>
                <a:gdLst>
                  <a:gd name="T0" fmla="*/ 0 w 680"/>
                  <a:gd name="T1" fmla="*/ 0 h 206"/>
                  <a:gd name="T2" fmla="*/ 8 w 680"/>
                  <a:gd name="T3" fmla="*/ 0 h 206"/>
                  <a:gd name="T4" fmla="*/ 15 w 680"/>
                  <a:gd name="T5" fmla="*/ 8 h 206"/>
                  <a:gd name="T6" fmla="*/ 24 w 680"/>
                  <a:gd name="T7" fmla="*/ 0 h 206"/>
                  <a:gd name="T8" fmla="*/ 24 w 680"/>
                  <a:gd name="T9" fmla="*/ 8 h 206"/>
                  <a:gd name="T10" fmla="*/ 31 w 680"/>
                  <a:gd name="T11" fmla="*/ 8 h 206"/>
                  <a:gd name="T12" fmla="*/ 47 w 680"/>
                  <a:gd name="T13" fmla="*/ 8 h 206"/>
                  <a:gd name="T14" fmla="*/ 47 w 680"/>
                  <a:gd name="T15" fmla="*/ 16 h 206"/>
                  <a:gd name="T16" fmla="*/ 63 w 680"/>
                  <a:gd name="T17" fmla="*/ 32 h 206"/>
                  <a:gd name="T18" fmla="*/ 63 w 680"/>
                  <a:gd name="T19" fmla="*/ 39 h 206"/>
                  <a:gd name="T20" fmla="*/ 71 w 680"/>
                  <a:gd name="T21" fmla="*/ 48 h 206"/>
                  <a:gd name="T22" fmla="*/ 79 w 680"/>
                  <a:gd name="T23" fmla="*/ 48 h 206"/>
                  <a:gd name="T24" fmla="*/ 87 w 680"/>
                  <a:gd name="T25" fmla="*/ 56 h 206"/>
                  <a:gd name="T26" fmla="*/ 94 w 680"/>
                  <a:gd name="T27" fmla="*/ 56 h 206"/>
                  <a:gd name="T28" fmla="*/ 102 w 680"/>
                  <a:gd name="T29" fmla="*/ 56 h 206"/>
                  <a:gd name="T30" fmla="*/ 110 w 680"/>
                  <a:gd name="T31" fmla="*/ 63 h 206"/>
                  <a:gd name="T32" fmla="*/ 118 w 680"/>
                  <a:gd name="T33" fmla="*/ 63 h 206"/>
                  <a:gd name="T34" fmla="*/ 126 w 680"/>
                  <a:gd name="T35" fmla="*/ 63 h 206"/>
                  <a:gd name="T36" fmla="*/ 135 w 680"/>
                  <a:gd name="T37" fmla="*/ 63 h 206"/>
                  <a:gd name="T38" fmla="*/ 142 w 680"/>
                  <a:gd name="T39" fmla="*/ 71 h 206"/>
                  <a:gd name="T40" fmla="*/ 149 w 680"/>
                  <a:gd name="T41" fmla="*/ 71 h 206"/>
                  <a:gd name="T42" fmla="*/ 158 w 680"/>
                  <a:gd name="T43" fmla="*/ 71 h 206"/>
                  <a:gd name="T44" fmla="*/ 166 w 680"/>
                  <a:gd name="T45" fmla="*/ 79 h 206"/>
                  <a:gd name="T46" fmla="*/ 173 w 680"/>
                  <a:gd name="T47" fmla="*/ 79 h 206"/>
                  <a:gd name="T48" fmla="*/ 181 w 680"/>
                  <a:gd name="T49" fmla="*/ 79 h 206"/>
                  <a:gd name="T50" fmla="*/ 189 w 680"/>
                  <a:gd name="T51" fmla="*/ 79 h 206"/>
                  <a:gd name="T52" fmla="*/ 197 w 680"/>
                  <a:gd name="T53" fmla="*/ 87 h 206"/>
                  <a:gd name="T54" fmla="*/ 197 w 680"/>
                  <a:gd name="T55" fmla="*/ 79 h 206"/>
                  <a:gd name="T56" fmla="*/ 204 w 680"/>
                  <a:gd name="T57" fmla="*/ 87 h 206"/>
                  <a:gd name="T58" fmla="*/ 204 w 680"/>
                  <a:gd name="T59" fmla="*/ 79 h 206"/>
                  <a:gd name="T60" fmla="*/ 204 w 680"/>
                  <a:gd name="T61" fmla="*/ 87 h 206"/>
                  <a:gd name="T62" fmla="*/ 212 w 680"/>
                  <a:gd name="T63" fmla="*/ 87 h 206"/>
                  <a:gd name="T64" fmla="*/ 220 w 680"/>
                  <a:gd name="T65" fmla="*/ 87 h 206"/>
                  <a:gd name="T66" fmla="*/ 229 w 680"/>
                  <a:gd name="T67" fmla="*/ 87 h 206"/>
                  <a:gd name="T68" fmla="*/ 236 w 680"/>
                  <a:gd name="T69" fmla="*/ 87 h 206"/>
                  <a:gd name="T70" fmla="*/ 252 w 680"/>
                  <a:gd name="T71" fmla="*/ 87 h 206"/>
                  <a:gd name="T72" fmla="*/ 245 w 680"/>
                  <a:gd name="T73" fmla="*/ 87 h 206"/>
                  <a:gd name="T74" fmla="*/ 252 w 680"/>
                  <a:gd name="T75" fmla="*/ 95 h 206"/>
                  <a:gd name="T76" fmla="*/ 260 w 680"/>
                  <a:gd name="T77" fmla="*/ 95 h 206"/>
                  <a:gd name="T78" fmla="*/ 268 w 680"/>
                  <a:gd name="T79" fmla="*/ 95 h 206"/>
                  <a:gd name="T80" fmla="*/ 276 w 680"/>
                  <a:gd name="T81" fmla="*/ 95 h 206"/>
                  <a:gd name="T82" fmla="*/ 284 w 680"/>
                  <a:gd name="T83" fmla="*/ 95 h 206"/>
                  <a:gd name="T84" fmla="*/ 291 w 680"/>
                  <a:gd name="T85" fmla="*/ 95 h 206"/>
                  <a:gd name="T86" fmla="*/ 300 w 680"/>
                  <a:gd name="T87" fmla="*/ 95 h 206"/>
                  <a:gd name="T88" fmla="*/ 307 w 680"/>
                  <a:gd name="T89" fmla="*/ 103 h 206"/>
                  <a:gd name="T90" fmla="*/ 307 w 680"/>
                  <a:gd name="T91" fmla="*/ 95 h 206"/>
                  <a:gd name="T92" fmla="*/ 307 w 680"/>
                  <a:gd name="T93" fmla="*/ 103 h 206"/>
                  <a:gd name="T94" fmla="*/ 315 w 680"/>
                  <a:gd name="T95" fmla="*/ 95 h 206"/>
                  <a:gd name="T96" fmla="*/ 315 w 680"/>
                  <a:gd name="T97" fmla="*/ 103 h 206"/>
                  <a:gd name="T98" fmla="*/ 323 w 680"/>
                  <a:gd name="T99" fmla="*/ 103 h 206"/>
                  <a:gd name="T100" fmla="*/ 331 w 680"/>
                  <a:gd name="T101" fmla="*/ 103 h 206"/>
                  <a:gd name="T102" fmla="*/ 339 w 680"/>
                  <a:gd name="T103" fmla="*/ 103 h 20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206">
                    <a:moveTo>
                      <a:pt x="0" y="0"/>
                    </a:moveTo>
                    <a:lnTo>
                      <a:pt x="16" y="0"/>
                    </a:lnTo>
                    <a:lnTo>
                      <a:pt x="31" y="15"/>
                    </a:lnTo>
                    <a:lnTo>
                      <a:pt x="49" y="0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94" y="15"/>
                    </a:lnTo>
                    <a:lnTo>
                      <a:pt x="94" y="31"/>
                    </a:lnTo>
                    <a:lnTo>
                      <a:pt x="127" y="63"/>
                    </a:lnTo>
                    <a:lnTo>
                      <a:pt x="127" y="78"/>
                    </a:lnTo>
                    <a:lnTo>
                      <a:pt x="142" y="96"/>
                    </a:lnTo>
                    <a:lnTo>
                      <a:pt x="159" y="96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25"/>
                    </a:lnTo>
                    <a:lnTo>
                      <a:pt x="237" y="125"/>
                    </a:lnTo>
                    <a:lnTo>
                      <a:pt x="252" y="125"/>
                    </a:lnTo>
                    <a:lnTo>
                      <a:pt x="270" y="125"/>
                    </a:lnTo>
                    <a:lnTo>
                      <a:pt x="285" y="142"/>
                    </a:lnTo>
                    <a:lnTo>
                      <a:pt x="299" y="142"/>
                    </a:lnTo>
                    <a:lnTo>
                      <a:pt x="316" y="142"/>
                    </a:lnTo>
                    <a:lnTo>
                      <a:pt x="332" y="158"/>
                    </a:lnTo>
                    <a:lnTo>
                      <a:pt x="348" y="158"/>
                    </a:lnTo>
                    <a:lnTo>
                      <a:pt x="363" y="158"/>
                    </a:lnTo>
                    <a:lnTo>
                      <a:pt x="380" y="158"/>
                    </a:lnTo>
                    <a:lnTo>
                      <a:pt x="395" y="174"/>
                    </a:lnTo>
                    <a:lnTo>
                      <a:pt x="395" y="158"/>
                    </a:lnTo>
                    <a:lnTo>
                      <a:pt x="410" y="174"/>
                    </a:lnTo>
                    <a:lnTo>
                      <a:pt x="410" y="158"/>
                    </a:lnTo>
                    <a:lnTo>
                      <a:pt x="410" y="174"/>
                    </a:lnTo>
                    <a:lnTo>
                      <a:pt x="426" y="174"/>
                    </a:lnTo>
                    <a:lnTo>
                      <a:pt x="442" y="174"/>
                    </a:lnTo>
                    <a:lnTo>
                      <a:pt x="459" y="174"/>
                    </a:lnTo>
                    <a:lnTo>
                      <a:pt x="473" y="174"/>
                    </a:lnTo>
                    <a:lnTo>
                      <a:pt x="506" y="174"/>
                    </a:lnTo>
                    <a:lnTo>
                      <a:pt x="491" y="174"/>
                    </a:lnTo>
                    <a:lnTo>
                      <a:pt x="506" y="189"/>
                    </a:lnTo>
                    <a:lnTo>
                      <a:pt x="521" y="189"/>
                    </a:lnTo>
                    <a:lnTo>
                      <a:pt x="537" y="189"/>
                    </a:lnTo>
                    <a:lnTo>
                      <a:pt x="553" y="189"/>
                    </a:lnTo>
                    <a:lnTo>
                      <a:pt x="569" y="189"/>
                    </a:lnTo>
                    <a:lnTo>
                      <a:pt x="584" y="189"/>
                    </a:lnTo>
                    <a:lnTo>
                      <a:pt x="602" y="189"/>
                    </a:lnTo>
                    <a:lnTo>
                      <a:pt x="616" y="206"/>
                    </a:lnTo>
                    <a:lnTo>
                      <a:pt x="616" y="189"/>
                    </a:lnTo>
                    <a:lnTo>
                      <a:pt x="616" y="206"/>
                    </a:lnTo>
                    <a:lnTo>
                      <a:pt x="631" y="189"/>
                    </a:lnTo>
                    <a:lnTo>
                      <a:pt x="631" y="206"/>
                    </a:lnTo>
                    <a:lnTo>
                      <a:pt x="647" y="206"/>
                    </a:lnTo>
                    <a:lnTo>
                      <a:pt x="664" y="206"/>
                    </a:lnTo>
                    <a:lnTo>
                      <a:pt x="680" y="206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8" name="Freeform 311">
                <a:extLst>
                  <a:ext uri="{FF2B5EF4-FFF2-40B4-BE49-F238E27FC236}">
                    <a16:creationId xmlns:a16="http://schemas.microsoft.com/office/drawing/2014/main" id="{1E308C4A-C7E9-4DB2-B4C2-B018534E56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66"/>
                <a:ext cx="348" cy="55"/>
              </a:xfrm>
              <a:custGeom>
                <a:avLst/>
                <a:gdLst>
                  <a:gd name="T0" fmla="*/ 0 w 696"/>
                  <a:gd name="T1" fmla="*/ 0 h 111"/>
                  <a:gd name="T2" fmla="*/ 9 w 696"/>
                  <a:gd name="T3" fmla="*/ 0 h 111"/>
                  <a:gd name="T4" fmla="*/ 17 w 696"/>
                  <a:gd name="T5" fmla="*/ 0 h 111"/>
                  <a:gd name="T6" fmla="*/ 25 w 696"/>
                  <a:gd name="T7" fmla="*/ 0 h 111"/>
                  <a:gd name="T8" fmla="*/ 32 w 696"/>
                  <a:gd name="T9" fmla="*/ 0 h 111"/>
                  <a:gd name="T10" fmla="*/ 48 w 696"/>
                  <a:gd name="T11" fmla="*/ 0 h 111"/>
                  <a:gd name="T12" fmla="*/ 41 w 696"/>
                  <a:gd name="T13" fmla="*/ 0 h 111"/>
                  <a:gd name="T14" fmla="*/ 48 w 696"/>
                  <a:gd name="T15" fmla="*/ 24 h 111"/>
                  <a:gd name="T16" fmla="*/ 56 w 696"/>
                  <a:gd name="T17" fmla="*/ 32 h 111"/>
                  <a:gd name="T18" fmla="*/ 64 w 696"/>
                  <a:gd name="T19" fmla="*/ 24 h 111"/>
                  <a:gd name="T20" fmla="*/ 64 w 696"/>
                  <a:gd name="T21" fmla="*/ 32 h 111"/>
                  <a:gd name="T22" fmla="*/ 64 w 696"/>
                  <a:gd name="T23" fmla="*/ 24 h 111"/>
                  <a:gd name="T24" fmla="*/ 72 w 696"/>
                  <a:gd name="T25" fmla="*/ 24 h 111"/>
                  <a:gd name="T26" fmla="*/ 80 w 696"/>
                  <a:gd name="T27" fmla="*/ 24 h 111"/>
                  <a:gd name="T28" fmla="*/ 87 w 696"/>
                  <a:gd name="T29" fmla="*/ 24 h 111"/>
                  <a:gd name="T30" fmla="*/ 96 w 696"/>
                  <a:gd name="T31" fmla="*/ 24 h 111"/>
                  <a:gd name="T32" fmla="*/ 104 w 696"/>
                  <a:gd name="T33" fmla="*/ 32 h 111"/>
                  <a:gd name="T34" fmla="*/ 104 w 696"/>
                  <a:gd name="T35" fmla="*/ 24 h 111"/>
                  <a:gd name="T36" fmla="*/ 104 w 696"/>
                  <a:gd name="T37" fmla="*/ 32 h 111"/>
                  <a:gd name="T38" fmla="*/ 111 w 696"/>
                  <a:gd name="T39" fmla="*/ 32 h 111"/>
                  <a:gd name="T40" fmla="*/ 119 w 696"/>
                  <a:gd name="T41" fmla="*/ 32 h 111"/>
                  <a:gd name="T42" fmla="*/ 127 w 696"/>
                  <a:gd name="T43" fmla="*/ 32 h 111"/>
                  <a:gd name="T44" fmla="*/ 135 w 696"/>
                  <a:gd name="T45" fmla="*/ 39 h 111"/>
                  <a:gd name="T46" fmla="*/ 143 w 696"/>
                  <a:gd name="T47" fmla="*/ 32 h 111"/>
                  <a:gd name="T48" fmla="*/ 143 w 696"/>
                  <a:gd name="T49" fmla="*/ 39 h 111"/>
                  <a:gd name="T50" fmla="*/ 152 w 696"/>
                  <a:gd name="T51" fmla="*/ 39 h 111"/>
                  <a:gd name="T52" fmla="*/ 159 w 696"/>
                  <a:gd name="T53" fmla="*/ 39 h 111"/>
                  <a:gd name="T54" fmla="*/ 166 w 696"/>
                  <a:gd name="T55" fmla="*/ 39 h 111"/>
                  <a:gd name="T56" fmla="*/ 174 w 696"/>
                  <a:gd name="T57" fmla="*/ 39 h 111"/>
                  <a:gd name="T58" fmla="*/ 183 w 696"/>
                  <a:gd name="T59" fmla="*/ 39 h 111"/>
                  <a:gd name="T60" fmla="*/ 191 w 696"/>
                  <a:gd name="T61" fmla="*/ 39 h 111"/>
                  <a:gd name="T62" fmla="*/ 191 w 696"/>
                  <a:gd name="T63" fmla="*/ 48 h 111"/>
                  <a:gd name="T64" fmla="*/ 191 w 696"/>
                  <a:gd name="T65" fmla="*/ 39 h 111"/>
                  <a:gd name="T66" fmla="*/ 198 w 696"/>
                  <a:gd name="T67" fmla="*/ 48 h 111"/>
                  <a:gd name="T68" fmla="*/ 207 w 696"/>
                  <a:gd name="T69" fmla="*/ 48 h 111"/>
                  <a:gd name="T70" fmla="*/ 214 w 696"/>
                  <a:gd name="T71" fmla="*/ 48 h 111"/>
                  <a:gd name="T72" fmla="*/ 222 w 696"/>
                  <a:gd name="T73" fmla="*/ 48 h 111"/>
                  <a:gd name="T74" fmla="*/ 230 w 696"/>
                  <a:gd name="T75" fmla="*/ 48 h 111"/>
                  <a:gd name="T76" fmla="*/ 238 w 696"/>
                  <a:gd name="T77" fmla="*/ 48 h 111"/>
                  <a:gd name="T78" fmla="*/ 246 w 696"/>
                  <a:gd name="T79" fmla="*/ 48 h 111"/>
                  <a:gd name="T80" fmla="*/ 253 w 696"/>
                  <a:gd name="T81" fmla="*/ 48 h 111"/>
                  <a:gd name="T82" fmla="*/ 262 w 696"/>
                  <a:gd name="T83" fmla="*/ 48 h 111"/>
                  <a:gd name="T84" fmla="*/ 269 w 696"/>
                  <a:gd name="T85" fmla="*/ 48 h 111"/>
                  <a:gd name="T86" fmla="*/ 277 w 696"/>
                  <a:gd name="T87" fmla="*/ 48 h 111"/>
                  <a:gd name="T88" fmla="*/ 285 w 696"/>
                  <a:gd name="T89" fmla="*/ 55 h 111"/>
                  <a:gd name="T90" fmla="*/ 301 w 696"/>
                  <a:gd name="T91" fmla="*/ 55 h 111"/>
                  <a:gd name="T92" fmla="*/ 309 w 696"/>
                  <a:gd name="T93" fmla="*/ 48 h 111"/>
                  <a:gd name="T94" fmla="*/ 309 w 696"/>
                  <a:gd name="T95" fmla="*/ 55 h 111"/>
                  <a:gd name="T96" fmla="*/ 317 w 696"/>
                  <a:gd name="T97" fmla="*/ 48 h 111"/>
                  <a:gd name="T98" fmla="*/ 317 w 696"/>
                  <a:gd name="T99" fmla="*/ 55 h 111"/>
                  <a:gd name="T100" fmla="*/ 332 w 696"/>
                  <a:gd name="T101" fmla="*/ 55 h 111"/>
                  <a:gd name="T102" fmla="*/ 340 w 696"/>
                  <a:gd name="T103" fmla="*/ 55 h 111"/>
                  <a:gd name="T104" fmla="*/ 348 w 696"/>
                  <a:gd name="T105" fmla="*/ 55 h 11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111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81" y="0"/>
                    </a:lnTo>
                    <a:lnTo>
                      <a:pt x="96" y="48"/>
                    </a:lnTo>
                    <a:lnTo>
                      <a:pt x="111" y="64"/>
                    </a:lnTo>
                    <a:lnTo>
                      <a:pt x="127" y="48"/>
                    </a:lnTo>
                    <a:lnTo>
                      <a:pt x="127" y="64"/>
                    </a:lnTo>
                    <a:lnTo>
                      <a:pt x="127" y="48"/>
                    </a:lnTo>
                    <a:lnTo>
                      <a:pt x="143" y="48"/>
                    </a:lnTo>
                    <a:lnTo>
                      <a:pt x="160" y="48"/>
                    </a:lnTo>
                    <a:lnTo>
                      <a:pt x="174" y="48"/>
                    </a:lnTo>
                    <a:lnTo>
                      <a:pt x="192" y="48"/>
                    </a:lnTo>
                    <a:lnTo>
                      <a:pt x="207" y="64"/>
                    </a:lnTo>
                    <a:lnTo>
                      <a:pt x="207" y="48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54" y="64"/>
                    </a:lnTo>
                    <a:lnTo>
                      <a:pt x="270" y="78"/>
                    </a:lnTo>
                    <a:lnTo>
                      <a:pt x="285" y="64"/>
                    </a:lnTo>
                    <a:lnTo>
                      <a:pt x="285" y="78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81" y="96"/>
                    </a:lnTo>
                    <a:lnTo>
                      <a:pt x="381" y="78"/>
                    </a:lnTo>
                    <a:lnTo>
                      <a:pt x="395" y="96"/>
                    </a:lnTo>
                    <a:lnTo>
                      <a:pt x="413" y="96"/>
                    </a:lnTo>
                    <a:lnTo>
                      <a:pt x="428" y="96"/>
                    </a:lnTo>
                    <a:lnTo>
                      <a:pt x="443" y="96"/>
                    </a:lnTo>
                    <a:lnTo>
                      <a:pt x="459" y="96"/>
                    </a:lnTo>
                    <a:lnTo>
                      <a:pt x="475" y="96"/>
                    </a:lnTo>
                    <a:lnTo>
                      <a:pt x="491" y="96"/>
                    </a:lnTo>
                    <a:lnTo>
                      <a:pt x="506" y="96"/>
                    </a:lnTo>
                    <a:lnTo>
                      <a:pt x="524" y="96"/>
                    </a:lnTo>
                    <a:lnTo>
                      <a:pt x="538" y="96"/>
                    </a:lnTo>
                    <a:lnTo>
                      <a:pt x="553" y="96"/>
                    </a:lnTo>
                    <a:lnTo>
                      <a:pt x="569" y="111"/>
                    </a:lnTo>
                    <a:lnTo>
                      <a:pt x="602" y="111"/>
                    </a:lnTo>
                    <a:lnTo>
                      <a:pt x="617" y="96"/>
                    </a:lnTo>
                    <a:lnTo>
                      <a:pt x="617" y="111"/>
                    </a:lnTo>
                    <a:lnTo>
                      <a:pt x="634" y="96"/>
                    </a:lnTo>
                    <a:lnTo>
                      <a:pt x="634" y="111"/>
                    </a:lnTo>
                    <a:lnTo>
                      <a:pt x="664" y="111"/>
                    </a:lnTo>
                    <a:lnTo>
                      <a:pt x="680" y="111"/>
                    </a:lnTo>
                    <a:lnTo>
                      <a:pt x="696" y="111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89" name="Freeform 312">
                <a:extLst>
                  <a:ext uri="{FF2B5EF4-FFF2-40B4-BE49-F238E27FC236}">
                    <a16:creationId xmlns:a16="http://schemas.microsoft.com/office/drawing/2014/main" id="{CFBA583D-6652-4561-A68C-0FDEEDD0EB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87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0 w 678"/>
                  <a:gd name="T3" fmla="*/ 7 h 94"/>
                  <a:gd name="T4" fmla="*/ 0 w 678"/>
                  <a:gd name="T5" fmla="*/ 0 h 94"/>
                  <a:gd name="T6" fmla="*/ 8 w 678"/>
                  <a:gd name="T7" fmla="*/ 7 h 94"/>
                  <a:gd name="T8" fmla="*/ 8 w 678"/>
                  <a:gd name="T9" fmla="*/ 0 h 94"/>
                  <a:gd name="T10" fmla="*/ 8 w 678"/>
                  <a:gd name="T11" fmla="*/ 7 h 94"/>
                  <a:gd name="T12" fmla="*/ 16 w 678"/>
                  <a:gd name="T13" fmla="*/ 7 h 94"/>
                  <a:gd name="T14" fmla="*/ 24 w 678"/>
                  <a:gd name="T15" fmla="*/ 7 h 94"/>
                  <a:gd name="T16" fmla="*/ 32 w 678"/>
                  <a:gd name="T17" fmla="*/ 7 h 94"/>
                  <a:gd name="T18" fmla="*/ 39 w 678"/>
                  <a:gd name="T19" fmla="*/ 16 h 94"/>
                  <a:gd name="T20" fmla="*/ 39 w 678"/>
                  <a:gd name="T21" fmla="*/ 24 h 94"/>
                  <a:gd name="T22" fmla="*/ 39 w 678"/>
                  <a:gd name="T23" fmla="*/ 16 h 94"/>
                  <a:gd name="T24" fmla="*/ 47 w 678"/>
                  <a:gd name="T25" fmla="*/ 24 h 94"/>
                  <a:gd name="T26" fmla="*/ 56 w 678"/>
                  <a:gd name="T27" fmla="*/ 31 h 94"/>
                  <a:gd name="T28" fmla="*/ 63 w 678"/>
                  <a:gd name="T29" fmla="*/ 31 h 94"/>
                  <a:gd name="T30" fmla="*/ 71 w 678"/>
                  <a:gd name="T31" fmla="*/ 31 h 94"/>
                  <a:gd name="T32" fmla="*/ 79 w 678"/>
                  <a:gd name="T33" fmla="*/ 31 h 94"/>
                  <a:gd name="T34" fmla="*/ 87 w 678"/>
                  <a:gd name="T35" fmla="*/ 31 h 94"/>
                  <a:gd name="T36" fmla="*/ 95 w 678"/>
                  <a:gd name="T37" fmla="*/ 31 h 94"/>
                  <a:gd name="T38" fmla="*/ 103 w 678"/>
                  <a:gd name="T39" fmla="*/ 31 h 94"/>
                  <a:gd name="T40" fmla="*/ 111 w 678"/>
                  <a:gd name="T41" fmla="*/ 31 h 94"/>
                  <a:gd name="T42" fmla="*/ 118 w 678"/>
                  <a:gd name="T43" fmla="*/ 31 h 94"/>
                  <a:gd name="T44" fmla="*/ 126 w 678"/>
                  <a:gd name="T45" fmla="*/ 31 h 94"/>
                  <a:gd name="T46" fmla="*/ 134 w 678"/>
                  <a:gd name="T47" fmla="*/ 31 h 94"/>
                  <a:gd name="T48" fmla="*/ 150 w 678"/>
                  <a:gd name="T49" fmla="*/ 31 h 94"/>
                  <a:gd name="T50" fmla="*/ 158 w 678"/>
                  <a:gd name="T51" fmla="*/ 31 h 94"/>
                  <a:gd name="T52" fmla="*/ 166 w 678"/>
                  <a:gd name="T53" fmla="*/ 31 h 94"/>
                  <a:gd name="T54" fmla="*/ 182 w 678"/>
                  <a:gd name="T55" fmla="*/ 31 h 94"/>
                  <a:gd name="T56" fmla="*/ 190 w 678"/>
                  <a:gd name="T57" fmla="*/ 39 h 94"/>
                  <a:gd name="T58" fmla="*/ 190 w 678"/>
                  <a:gd name="T59" fmla="*/ 31 h 94"/>
                  <a:gd name="T60" fmla="*/ 198 w 678"/>
                  <a:gd name="T61" fmla="*/ 39 h 94"/>
                  <a:gd name="T62" fmla="*/ 198 w 678"/>
                  <a:gd name="T63" fmla="*/ 31 h 94"/>
                  <a:gd name="T64" fmla="*/ 198 w 678"/>
                  <a:gd name="T65" fmla="*/ 39 h 94"/>
                  <a:gd name="T66" fmla="*/ 205 w 678"/>
                  <a:gd name="T67" fmla="*/ 39 h 94"/>
                  <a:gd name="T68" fmla="*/ 213 w 678"/>
                  <a:gd name="T69" fmla="*/ 39 h 94"/>
                  <a:gd name="T70" fmla="*/ 221 w 678"/>
                  <a:gd name="T71" fmla="*/ 39 h 94"/>
                  <a:gd name="T72" fmla="*/ 229 w 678"/>
                  <a:gd name="T73" fmla="*/ 39 h 94"/>
                  <a:gd name="T74" fmla="*/ 237 w 678"/>
                  <a:gd name="T75" fmla="*/ 39 h 94"/>
                  <a:gd name="T76" fmla="*/ 245 w 678"/>
                  <a:gd name="T77" fmla="*/ 39 h 94"/>
                  <a:gd name="T78" fmla="*/ 253 w 678"/>
                  <a:gd name="T79" fmla="*/ 39 h 94"/>
                  <a:gd name="T80" fmla="*/ 261 w 678"/>
                  <a:gd name="T81" fmla="*/ 39 h 94"/>
                  <a:gd name="T82" fmla="*/ 269 w 678"/>
                  <a:gd name="T83" fmla="*/ 39 h 94"/>
                  <a:gd name="T84" fmla="*/ 277 w 678"/>
                  <a:gd name="T85" fmla="*/ 39 h 94"/>
                  <a:gd name="T86" fmla="*/ 284 w 678"/>
                  <a:gd name="T87" fmla="*/ 39 h 94"/>
                  <a:gd name="T88" fmla="*/ 292 w 678"/>
                  <a:gd name="T89" fmla="*/ 39 h 94"/>
                  <a:gd name="T90" fmla="*/ 300 w 678"/>
                  <a:gd name="T91" fmla="*/ 39 h 94"/>
                  <a:gd name="T92" fmla="*/ 308 w 678"/>
                  <a:gd name="T93" fmla="*/ 39 h 94"/>
                  <a:gd name="T94" fmla="*/ 316 w 678"/>
                  <a:gd name="T95" fmla="*/ 39 h 94"/>
                  <a:gd name="T96" fmla="*/ 324 w 678"/>
                  <a:gd name="T97" fmla="*/ 39 h 94"/>
                  <a:gd name="T98" fmla="*/ 332 w 678"/>
                  <a:gd name="T99" fmla="*/ 47 h 94"/>
                  <a:gd name="T100" fmla="*/ 332 w 678"/>
                  <a:gd name="T101" fmla="*/ 39 h 94"/>
                  <a:gd name="T102" fmla="*/ 332 w 678"/>
                  <a:gd name="T103" fmla="*/ 47 h 94"/>
                  <a:gd name="T104" fmla="*/ 339 w 678"/>
                  <a:gd name="T105" fmla="*/ 47 h 9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5" y="14"/>
                    </a:lnTo>
                    <a:lnTo>
                      <a:pt x="15" y="0"/>
                    </a:lnTo>
                    <a:lnTo>
                      <a:pt x="15" y="14"/>
                    </a:lnTo>
                    <a:lnTo>
                      <a:pt x="31" y="14"/>
                    </a:lnTo>
                    <a:lnTo>
                      <a:pt x="47" y="14"/>
                    </a:lnTo>
                    <a:lnTo>
                      <a:pt x="63" y="14"/>
                    </a:lnTo>
                    <a:lnTo>
                      <a:pt x="78" y="31"/>
                    </a:lnTo>
                    <a:lnTo>
                      <a:pt x="78" y="47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62"/>
                    </a:lnTo>
                    <a:lnTo>
                      <a:pt x="158" y="62"/>
                    </a:lnTo>
                    <a:lnTo>
                      <a:pt x="174" y="62"/>
                    </a:lnTo>
                    <a:lnTo>
                      <a:pt x="189" y="62"/>
                    </a:lnTo>
                    <a:lnTo>
                      <a:pt x="205" y="62"/>
                    </a:lnTo>
                    <a:lnTo>
                      <a:pt x="221" y="62"/>
                    </a:lnTo>
                    <a:lnTo>
                      <a:pt x="236" y="62"/>
                    </a:lnTo>
                    <a:lnTo>
                      <a:pt x="252" y="62"/>
                    </a:lnTo>
                    <a:lnTo>
                      <a:pt x="268" y="62"/>
                    </a:lnTo>
                    <a:lnTo>
                      <a:pt x="299" y="62"/>
                    </a:lnTo>
                    <a:lnTo>
                      <a:pt x="316" y="62"/>
                    </a:lnTo>
                    <a:lnTo>
                      <a:pt x="332" y="62"/>
                    </a:lnTo>
                    <a:lnTo>
                      <a:pt x="363" y="62"/>
                    </a:lnTo>
                    <a:lnTo>
                      <a:pt x="379" y="78"/>
                    </a:lnTo>
                    <a:lnTo>
                      <a:pt x="379" y="62"/>
                    </a:lnTo>
                    <a:lnTo>
                      <a:pt x="395" y="78"/>
                    </a:lnTo>
                    <a:lnTo>
                      <a:pt x="395" y="62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94"/>
                    </a:lnTo>
                    <a:lnTo>
                      <a:pt x="664" y="78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0" name="Freeform 313">
                <a:extLst>
                  <a:ext uri="{FF2B5EF4-FFF2-40B4-BE49-F238E27FC236}">
                    <a16:creationId xmlns:a16="http://schemas.microsoft.com/office/drawing/2014/main" id="{F44C8CDF-8F44-4319-BE5E-9A2796420B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66"/>
                <a:ext cx="339" cy="63"/>
              </a:xfrm>
              <a:custGeom>
                <a:avLst/>
                <a:gdLst>
                  <a:gd name="T0" fmla="*/ 0 w 680"/>
                  <a:gd name="T1" fmla="*/ 63 h 127"/>
                  <a:gd name="T2" fmla="*/ 8 w 680"/>
                  <a:gd name="T3" fmla="*/ 63 h 127"/>
                  <a:gd name="T4" fmla="*/ 16 w 680"/>
                  <a:gd name="T5" fmla="*/ 63 h 127"/>
                  <a:gd name="T6" fmla="*/ 23 w 680"/>
                  <a:gd name="T7" fmla="*/ 63 h 127"/>
                  <a:gd name="T8" fmla="*/ 32 w 680"/>
                  <a:gd name="T9" fmla="*/ 63 h 127"/>
                  <a:gd name="T10" fmla="*/ 40 w 680"/>
                  <a:gd name="T11" fmla="*/ 63 h 127"/>
                  <a:gd name="T12" fmla="*/ 48 w 680"/>
                  <a:gd name="T13" fmla="*/ 55 h 127"/>
                  <a:gd name="T14" fmla="*/ 55 w 680"/>
                  <a:gd name="T15" fmla="*/ 47 h 127"/>
                  <a:gd name="T16" fmla="*/ 63 w 680"/>
                  <a:gd name="T17" fmla="*/ 40 h 127"/>
                  <a:gd name="T18" fmla="*/ 63 w 680"/>
                  <a:gd name="T19" fmla="*/ 47 h 127"/>
                  <a:gd name="T20" fmla="*/ 63 w 680"/>
                  <a:gd name="T21" fmla="*/ 32 h 127"/>
                  <a:gd name="T22" fmla="*/ 71 w 680"/>
                  <a:gd name="T23" fmla="*/ 32 h 127"/>
                  <a:gd name="T24" fmla="*/ 79 w 680"/>
                  <a:gd name="T25" fmla="*/ 24 h 127"/>
                  <a:gd name="T26" fmla="*/ 87 w 680"/>
                  <a:gd name="T27" fmla="*/ 24 h 127"/>
                  <a:gd name="T28" fmla="*/ 95 w 680"/>
                  <a:gd name="T29" fmla="*/ 24 h 127"/>
                  <a:gd name="T30" fmla="*/ 103 w 680"/>
                  <a:gd name="T31" fmla="*/ 15 h 127"/>
                  <a:gd name="T32" fmla="*/ 103 w 680"/>
                  <a:gd name="T33" fmla="*/ 24 h 127"/>
                  <a:gd name="T34" fmla="*/ 103 w 680"/>
                  <a:gd name="T35" fmla="*/ 15 h 127"/>
                  <a:gd name="T36" fmla="*/ 110 w 680"/>
                  <a:gd name="T37" fmla="*/ 15 h 127"/>
                  <a:gd name="T38" fmla="*/ 119 w 680"/>
                  <a:gd name="T39" fmla="*/ 15 h 127"/>
                  <a:gd name="T40" fmla="*/ 127 w 680"/>
                  <a:gd name="T41" fmla="*/ 15 h 127"/>
                  <a:gd name="T42" fmla="*/ 134 w 680"/>
                  <a:gd name="T43" fmla="*/ 15 h 127"/>
                  <a:gd name="T44" fmla="*/ 142 w 680"/>
                  <a:gd name="T45" fmla="*/ 15 h 127"/>
                  <a:gd name="T46" fmla="*/ 150 w 680"/>
                  <a:gd name="T47" fmla="*/ 15 h 127"/>
                  <a:gd name="T48" fmla="*/ 158 w 680"/>
                  <a:gd name="T49" fmla="*/ 8 h 127"/>
                  <a:gd name="T50" fmla="*/ 158 w 680"/>
                  <a:gd name="T51" fmla="*/ 15 h 127"/>
                  <a:gd name="T52" fmla="*/ 158 w 680"/>
                  <a:gd name="T53" fmla="*/ 8 h 127"/>
                  <a:gd name="T54" fmla="*/ 173 w 680"/>
                  <a:gd name="T55" fmla="*/ 8 h 127"/>
                  <a:gd name="T56" fmla="*/ 181 w 680"/>
                  <a:gd name="T57" fmla="*/ 8 h 127"/>
                  <a:gd name="T58" fmla="*/ 189 w 680"/>
                  <a:gd name="T59" fmla="*/ 8 h 127"/>
                  <a:gd name="T60" fmla="*/ 197 w 680"/>
                  <a:gd name="T61" fmla="*/ 8 h 127"/>
                  <a:gd name="T62" fmla="*/ 205 w 680"/>
                  <a:gd name="T63" fmla="*/ 8 h 127"/>
                  <a:gd name="T64" fmla="*/ 213 w 680"/>
                  <a:gd name="T65" fmla="*/ 8 h 127"/>
                  <a:gd name="T66" fmla="*/ 221 w 680"/>
                  <a:gd name="T67" fmla="*/ 8 h 127"/>
                  <a:gd name="T68" fmla="*/ 229 w 680"/>
                  <a:gd name="T69" fmla="*/ 8 h 127"/>
                  <a:gd name="T70" fmla="*/ 237 w 680"/>
                  <a:gd name="T71" fmla="*/ 8 h 127"/>
                  <a:gd name="T72" fmla="*/ 244 w 680"/>
                  <a:gd name="T73" fmla="*/ 8 h 127"/>
                  <a:gd name="T74" fmla="*/ 252 w 680"/>
                  <a:gd name="T75" fmla="*/ 8 h 127"/>
                  <a:gd name="T76" fmla="*/ 260 w 680"/>
                  <a:gd name="T77" fmla="*/ 8 h 127"/>
                  <a:gd name="T78" fmla="*/ 268 w 680"/>
                  <a:gd name="T79" fmla="*/ 8 h 127"/>
                  <a:gd name="T80" fmla="*/ 276 w 680"/>
                  <a:gd name="T81" fmla="*/ 8 h 127"/>
                  <a:gd name="T82" fmla="*/ 284 w 680"/>
                  <a:gd name="T83" fmla="*/ 8 h 127"/>
                  <a:gd name="T84" fmla="*/ 292 w 680"/>
                  <a:gd name="T85" fmla="*/ 8 h 127"/>
                  <a:gd name="T86" fmla="*/ 299 w 680"/>
                  <a:gd name="T87" fmla="*/ 8 h 127"/>
                  <a:gd name="T88" fmla="*/ 308 w 680"/>
                  <a:gd name="T89" fmla="*/ 8 h 127"/>
                  <a:gd name="T90" fmla="*/ 316 w 680"/>
                  <a:gd name="T91" fmla="*/ 8 h 127"/>
                  <a:gd name="T92" fmla="*/ 331 w 680"/>
                  <a:gd name="T93" fmla="*/ 8 h 127"/>
                  <a:gd name="T94" fmla="*/ 339 w 680"/>
                  <a:gd name="T95" fmla="*/ 0 h 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3" y="127"/>
                    </a:lnTo>
                    <a:lnTo>
                      <a:pt x="47" y="127"/>
                    </a:lnTo>
                    <a:lnTo>
                      <a:pt x="64" y="127"/>
                    </a:lnTo>
                    <a:lnTo>
                      <a:pt x="80" y="127"/>
                    </a:lnTo>
                    <a:lnTo>
                      <a:pt x="96" y="111"/>
                    </a:lnTo>
                    <a:lnTo>
                      <a:pt x="111" y="95"/>
                    </a:lnTo>
                    <a:lnTo>
                      <a:pt x="127" y="80"/>
                    </a:lnTo>
                    <a:lnTo>
                      <a:pt x="127" y="95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8" y="48"/>
                    </a:lnTo>
                    <a:lnTo>
                      <a:pt x="174" y="48"/>
                    </a:lnTo>
                    <a:lnTo>
                      <a:pt x="190" y="48"/>
                    </a:lnTo>
                    <a:lnTo>
                      <a:pt x="207" y="31"/>
                    </a:lnTo>
                    <a:lnTo>
                      <a:pt x="207" y="48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17"/>
                    </a:lnTo>
                    <a:lnTo>
                      <a:pt x="317" y="31"/>
                    </a:lnTo>
                    <a:lnTo>
                      <a:pt x="317" y="17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17"/>
                    </a:lnTo>
                    <a:lnTo>
                      <a:pt x="459" y="17"/>
                    </a:lnTo>
                    <a:lnTo>
                      <a:pt x="475" y="17"/>
                    </a:lnTo>
                    <a:lnTo>
                      <a:pt x="490" y="17"/>
                    </a:lnTo>
                    <a:lnTo>
                      <a:pt x="506" y="17"/>
                    </a:lnTo>
                    <a:lnTo>
                      <a:pt x="522" y="17"/>
                    </a:lnTo>
                    <a:lnTo>
                      <a:pt x="538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17"/>
                    </a:lnTo>
                    <a:lnTo>
                      <a:pt x="600" y="17"/>
                    </a:lnTo>
                    <a:lnTo>
                      <a:pt x="617" y="17"/>
                    </a:lnTo>
                    <a:lnTo>
                      <a:pt x="633" y="17"/>
                    </a:lnTo>
                    <a:lnTo>
                      <a:pt x="664" y="17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1" name="Freeform 314">
                <a:extLst>
                  <a:ext uri="{FF2B5EF4-FFF2-40B4-BE49-F238E27FC236}">
                    <a16:creationId xmlns:a16="http://schemas.microsoft.com/office/drawing/2014/main" id="{3D1AE4E1-6AB5-44B4-AC40-AE9734F2A5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26"/>
                <a:ext cx="340" cy="198"/>
              </a:xfrm>
              <a:custGeom>
                <a:avLst/>
                <a:gdLst>
                  <a:gd name="T0" fmla="*/ 0 w 680"/>
                  <a:gd name="T1" fmla="*/ 198 h 395"/>
                  <a:gd name="T2" fmla="*/ 8 w 680"/>
                  <a:gd name="T3" fmla="*/ 198 h 395"/>
                  <a:gd name="T4" fmla="*/ 16 w 680"/>
                  <a:gd name="T5" fmla="*/ 198 h 395"/>
                  <a:gd name="T6" fmla="*/ 24 w 680"/>
                  <a:gd name="T7" fmla="*/ 198 h 395"/>
                  <a:gd name="T8" fmla="*/ 32 w 680"/>
                  <a:gd name="T9" fmla="*/ 198 h 395"/>
                  <a:gd name="T10" fmla="*/ 39 w 680"/>
                  <a:gd name="T11" fmla="*/ 198 h 395"/>
                  <a:gd name="T12" fmla="*/ 47 w 680"/>
                  <a:gd name="T13" fmla="*/ 174 h 395"/>
                  <a:gd name="T14" fmla="*/ 47 w 680"/>
                  <a:gd name="T15" fmla="*/ 151 h 395"/>
                  <a:gd name="T16" fmla="*/ 56 w 680"/>
                  <a:gd name="T17" fmla="*/ 142 h 395"/>
                  <a:gd name="T18" fmla="*/ 56 w 680"/>
                  <a:gd name="T19" fmla="*/ 95 h 395"/>
                  <a:gd name="T20" fmla="*/ 64 w 680"/>
                  <a:gd name="T21" fmla="*/ 87 h 395"/>
                  <a:gd name="T22" fmla="*/ 64 w 680"/>
                  <a:gd name="T23" fmla="*/ 64 h 395"/>
                  <a:gd name="T24" fmla="*/ 71 w 680"/>
                  <a:gd name="T25" fmla="*/ 55 h 395"/>
                  <a:gd name="T26" fmla="*/ 71 w 680"/>
                  <a:gd name="T27" fmla="*/ 48 h 395"/>
                  <a:gd name="T28" fmla="*/ 87 w 680"/>
                  <a:gd name="T29" fmla="*/ 32 h 395"/>
                  <a:gd name="T30" fmla="*/ 87 w 680"/>
                  <a:gd name="T31" fmla="*/ 25 h 395"/>
                  <a:gd name="T32" fmla="*/ 95 w 680"/>
                  <a:gd name="T33" fmla="*/ 25 h 395"/>
                  <a:gd name="T34" fmla="*/ 103 w 680"/>
                  <a:gd name="T35" fmla="*/ 16 h 395"/>
                  <a:gd name="T36" fmla="*/ 111 w 680"/>
                  <a:gd name="T37" fmla="*/ 16 h 395"/>
                  <a:gd name="T38" fmla="*/ 119 w 680"/>
                  <a:gd name="T39" fmla="*/ 16 h 395"/>
                  <a:gd name="T40" fmla="*/ 126 w 680"/>
                  <a:gd name="T41" fmla="*/ 16 h 395"/>
                  <a:gd name="T42" fmla="*/ 134 w 680"/>
                  <a:gd name="T43" fmla="*/ 8 h 395"/>
                  <a:gd name="T44" fmla="*/ 134 w 680"/>
                  <a:gd name="T45" fmla="*/ 16 h 395"/>
                  <a:gd name="T46" fmla="*/ 134 w 680"/>
                  <a:gd name="T47" fmla="*/ 8 h 395"/>
                  <a:gd name="T48" fmla="*/ 143 w 680"/>
                  <a:gd name="T49" fmla="*/ 8 h 395"/>
                  <a:gd name="T50" fmla="*/ 150 w 680"/>
                  <a:gd name="T51" fmla="*/ 8 h 395"/>
                  <a:gd name="T52" fmla="*/ 158 w 680"/>
                  <a:gd name="T53" fmla="*/ 8 h 395"/>
                  <a:gd name="T54" fmla="*/ 166 w 680"/>
                  <a:gd name="T55" fmla="*/ 8 h 395"/>
                  <a:gd name="T56" fmla="*/ 174 w 680"/>
                  <a:gd name="T57" fmla="*/ 8 h 395"/>
                  <a:gd name="T58" fmla="*/ 182 w 680"/>
                  <a:gd name="T59" fmla="*/ 8 h 395"/>
                  <a:gd name="T60" fmla="*/ 190 w 680"/>
                  <a:gd name="T61" fmla="*/ 8 h 395"/>
                  <a:gd name="T62" fmla="*/ 198 w 680"/>
                  <a:gd name="T63" fmla="*/ 8 h 395"/>
                  <a:gd name="T64" fmla="*/ 205 w 680"/>
                  <a:gd name="T65" fmla="*/ 8 h 395"/>
                  <a:gd name="T66" fmla="*/ 213 w 680"/>
                  <a:gd name="T67" fmla="*/ 8 h 395"/>
                  <a:gd name="T68" fmla="*/ 221 w 680"/>
                  <a:gd name="T69" fmla="*/ 8 h 395"/>
                  <a:gd name="T70" fmla="*/ 230 w 680"/>
                  <a:gd name="T71" fmla="*/ 8 h 395"/>
                  <a:gd name="T72" fmla="*/ 237 w 680"/>
                  <a:gd name="T73" fmla="*/ 0 h 395"/>
                  <a:gd name="T74" fmla="*/ 245 w 680"/>
                  <a:gd name="T75" fmla="*/ 0 h 395"/>
                  <a:gd name="T76" fmla="*/ 253 w 680"/>
                  <a:gd name="T77" fmla="*/ 0 h 395"/>
                  <a:gd name="T78" fmla="*/ 260 w 680"/>
                  <a:gd name="T79" fmla="*/ 0 h 395"/>
                  <a:gd name="T80" fmla="*/ 269 w 680"/>
                  <a:gd name="T81" fmla="*/ 0 h 395"/>
                  <a:gd name="T82" fmla="*/ 277 w 680"/>
                  <a:gd name="T83" fmla="*/ 0 h 395"/>
                  <a:gd name="T84" fmla="*/ 285 w 680"/>
                  <a:gd name="T85" fmla="*/ 0 h 395"/>
                  <a:gd name="T86" fmla="*/ 292 w 680"/>
                  <a:gd name="T87" fmla="*/ 0 h 395"/>
                  <a:gd name="T88" fmla="*/ 300 w 680"/>
                  <a:gd name="T89" fmla="*/ 0 h 395"/>
                  <a:gd name="T90" fmla="*/ 308 w 680"/>
                  <a:gd name="T91" fmla="*/ 0 h 395"/>
                  <a:gd name="T92" fmla="*/ 316 w 680"/>
                  <a:gd name="T93" fmla="*/ 0 h 395"/>
                  <a:gd name="T94" fmla="*/ 324 w 680"/>
                  <a:gd name="T95" fmla="*/ 0 h 395"/>
                  <a:gd name="T96" fmla="*/ 332 w 680"/>
                  <a:gd name="T97" fmla="*/ 0 h 395"/>
                  <a:gd name="T98" fmla="*/ 340 w 680"/>
                  <a:gd name="T99" fmla="*/ 0 h 3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5">
                    <a:moveTo>
                      <a:pt x="0" y="395"/>
                    </a:moveTo>
                    <a:lnTo>
                      <a:pt x="16" y="395"/>
                    </a:lnTo>
                    <a:lnTo>
                      <a:pt x="31" y="395"/>
                    </a:lnTo>
                    <a:lnTo>
                      <a:pt x="47" y="395"/>
                    </a:lnTo>
                    <a:lnTo>
                      <a:pt x="63" y="395"/>
                    </a:lnTo>
                    <a:lnTo>
                      <a:pt x="78" y="395"/>
                    </a:lnTo>
                    <a:lnTo>
                      <a:pt x="94" y="348"/>
                    </a:lnTo>
                    <a:lnTo>
                      <a:pt x="94" y="301"/>
                    </a:lnTo>
                    <a:lnTo>
                      <a:pt x="111" y="284"/>
                    </a:lnTo>
                    <a:lnTo>
                      <a:pt x="111" y="190"/>
                    </a:lnTo>
                    <a:lnTo>
                      <a:pt x="127" y="174"/>
                    </a:lnTo>
                    <a:lnTo>
                      <a:pt x="127" y="127"/>
                    </a:lnTo>
                    <a:lnTo>
                      <a:pt x="142" y="110"/>
                    </a:lnTo>
                    <a:lnTo>
                      <a:pt x="142" y="96"/>
                    </a:lnTo>
                    <a:lnTo>
                      <a:pt x="174" y="63"/>
                    </a:lnTo>
                    <a:lnTo>
                      <a:pt x="174" y="49"/>
                    </a:lnTo>
                    <a:lnTo>
                      <a:pt x="189" y="49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32"/>
                    </a:lnTo>
                    <a:lnTo>
                      <a:pt x="252" y="32"/>
                    </a:lnTo>
                    <a:lnTo>
                      <a:pt x="268" y="16"/>
                    </a:lnTo>
                    <a:lnTo>
                      <a:pt x="268" y="32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2" name="Freeform 315">
                <a:extLst>
                  <a:ext uri="{FF2B5EF4-FFF2-40B4-BE49-F238E27FC236}">
                    <a16:creationId xmlns:a16="http://schemas.microsoft.com/office/drawing/2014/main" id="{9D7A4152-A8AC-41F6-9E50-3B6E467EBB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97"/>
                <a:ext cx="340" cy="151"/>
              </a:xfrm>
              <a:custGeom>
                <a:avLst/>
                <a:gdLst>
                  <a:gd name="T0" fmla="*/ 0 w 680"/>
                  <a:gd name="T1" fmla="*/ 151 h 301"/>
                  <a:gd name="T2" fmla="*/ 8 w 680"/>
                  <a:gd name="T3" fmla="*/ 151 h 301"/>
                  <a:gd name="T4" fmla="*/ 16 w 680"/>
                  <a:gd name="T5" fmla="*/ 151 h 301"/>
                  <a:gd name="T6" fmla="*/ 24 w 680"/>
                  <a:gd name="T7" fmla="*/ 143 h 301"/>
                  <a:gd name="T8" fmla="*/ 24 w 680"/>
                  <a:gd name="T9" fmla="*/ 151 h 301"/>
                  <a:gd name="T10" fmla="*/ 24 w 680"/>
                  <a:gd name="T11" fmla="*/ 143 h 301"/>
                  <a:gd name="T12" fmla="*/ 32 w 680"/>
                  <a:gd name="T13" fmla="*/ 143 h 301"/>
                  <a:gd name="T14" fmla="*/ 39 w 680"/>
                  <a:gd name="T15" fmla="*/ 143 h 301"/>
                  <a:gd name="T16" fmla="*/ 56 w 680"/>
                  <a:gd name="T17" fmla="*/ 119 h 301"/>
                  <a:gd name="T18" fmla="*/ 56 w 680"/>
                  <a:gd name="T19" fmla="*/ 95 h 301"/>
                  <a:gd name="T20" fmla="*/ 71 w 680"/>
                  <a:gd name="T21" fmla="*/ 79 h 301"/>
                  <a:gd name="T22" fmla="*/ 71 w 680"/>
                  <a:gd name="T23" fmla="*/ 71 h 301"/>
                  <a:gd name="T24" fmla="*/ 79 w 680"/>
                  <a:gd name="T25" fmla="*/ 64 h 301"/>
                  <a:gd name="T26" fmla="*/ 87 w 680"/>
                  <a:gd name="T27" fmla="*/ 56 h 301"/>
                  <a:gd name="T28" fmla="*/ 95 w 680"/>
                  <a:gd name="T29" fmla="*/ 47 h 301"/>
                  <a:gd name="T30" fmla="*/ 103 w 680"/>
                  <a:gd name="T31" fmla="*/ 47 h 301"/>
                  <a:gd name="T32" fmla="*/ 111 w 680"/>
                  <a:gd name="T33" fmla="*/ 40 h 301"/>
                  <a:gd name="T34" fmla="*/ 119 w 680"/>
                  <a:gd name="T35" fmla="*/ 40 h 301"/>
                  <a:gd name="T36" fmla="*/ 126 w 680"/>
                  <a:gd name="T37" fmla="*/ 32 h 301"/>
                  <a:gd name="T38" fmla="*/ 134 w 680"/>
                  <a:gd name="T39" fmla="*/ 32 h 301"/>
                  <a:gd name="T40" fmla="*/ 143 w 680"/>
                  <a:gd name="T41" fmla="*/ 24 h 301"/>
                  <a:gd name="T42" fmla="*/ 143 w 680"/>
                  <a:gd name="T43" fmla="*/ 32 h 301"/>
                  <a:gd name="T44" fmla="*/ 143 w 680"/>
                  <a:gd name="T45" fmla="*/ 24 h 301"/>
                  <a:gd name="T46" fmla="*/ 150 w 680"/>
                  <a:gd name="T47" fmla="*/ 24 h 301"/>
                  <a:gd name="T48" fmla="*/ 158 w 680"/>
                  <a:gd name="T49" fmla="*/ 24 h 301"/>
                  <a:gd name="T50" fmla="*/ 166 w 680"/>
                  <a:gd name="T51" fmla="*/ 24 h 301"/>
                  <a:gd name="T52" fmla="*/ 174 w 680"/>
                  <a:gd name="T53" fmla="*/ 16 h 301"/>
                  <a:gd name="T54" fmla="*/ 182 w 680"/>
                  <a:gd name="T55" fmla="*/ 16 h 301"/>
                  <a:gd name="T56" fmla="*/ 190 w 680"/>
                  <a:gd name="T57" fmla="*/ 16 h 301"/>
                  <a:gd name="T58" fmla="*/ 198 w 680"/>
                  <a:gd name="T59" fmla="*/ 16 h 301"/>
                  <a:gd name="T60" fmla="*/ 205 w 680"/>
                  <a:gd name="T61" fmla="*/ 8 h 301"/>
                  <a:gd name="T62" fmla="*/ 213 w 680"/>
                  <a:gd name="T63" fmla="*/ 8 h 301"/>
                  <a:gd name="T64" fmla="*/ 221 w 680"/>
                  <a:gd name="T65" fmla="*/ 8 h 301"/>
                  <a:gd name="T66" fmla="*/ 230 w 680"/>
                  <a:gd name="T67" fmla="*/ 8 h 301"/>
                  <a:gd name="T68" fmla="*/ 237 w 680"/>
                  <a:gd name="T69" fmla="*/ 8 h 301"/>
                  <a:gd name="T70" fmla="*/ 245 w 680"/>
                  <a:gd name="T71" fmla="*/ 8 h 301"/>
                  <a:gd name="T72" fmla="*/ 253 w 680"/>
                  <a:gd name="T73" fmla="*/ 8 h 301"/>
                  <a:gd name="T74" fmla="*/ 253 w 680"/>
                  <a:gd name="T75" fmla="*/ 0 h 301"/>
                  <a:gd name="T76" fmla="*/ 269 w 680"/>
                  <a:gd name="T77" fmla="*/ 0 h 301"/>
                  <a:gd name="T78" fmla="*/ 277 w 680"/>
                  <a:gd name="T79" fmla="*/ 0 h 301"/>
                  <a:gd name="T80" fmla="*/ 285 w 680"/>
                  <a:gd name="T81" fmla="*/ 0 h 301"/>
                  <a:gd name="T82" fmla="*/ 292 w 680"/>
                  <a:gd name="T83" fmla="*/ 0 h 301"/>
                  <a:gd name="T84" fmla="*/ 300 w 680"/>
                  <a:gd name="T85" fmla="*/ 0 h 301"/>
                  <a:gd name="T86" fmla="*/ 308 w 680"/>
                  <a:gd name="T87" fmla="*/ 0 h 301"/>
                  <a:gd name="T88" fmla="*/ 316 w 680"/>
                  <a:gd name="T89" fmla="*/ 0 h 301"/>
                  <a:gd name="T90" fmla="*/ 324 w 680"/>
                  <a:gd name="T91" fmla="*/ 0 h 301"/>
                  <a:gd name="T92" fmla="*/ 332 w 680"/>
                  <a:gd name="T93" fmla="*/ 0 h 301"/>
                  <a:gd name="T94" fmla="*/ 340 w 680"/>
                  <a:gd name="T95" fmla="*/ 0 h 30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301">
                    <a:moveTo>
                      <a:pt x="0" y="301"/>
                    </a:moveTo>
                    <a:lnTo>
                      <a:pt x="16" y="301"/>
                    </a:lnTo>
                    <a:lnTo>
                      <a:pt x="31" y="301"/>
                    </a:lnTo>
                    <a:lnTo>
                      <a:pt x="47" y="285"/>
                    </a:lnTo>
                    <a:lnTo>
                      <a:pt x="47" y="301"/>
                    </a:lnTo>
                    <a:lnTo>
                      <a:pt x="47" y="285"/>
                    </a:lnTo>
                    <a:lnTo>
                      <a:pt x="63" y="285"/>
                    </a:lnTo>
                    <a:lnTo>
                      <a:pt x="78" y="285"/>
                    </a:lnTo>
                    <a:lnTo>
                      <a:pt x="111" y="237"/>
                    </a:lnTo>
                    <a:lnTo>
                      <a:pt x="111" y="190"/>
                    </a:lnTo>
                    <a:lnTo>
                      <a:pt x="142" y="158"/>
                    </a:lnTo>
                    <a:lnTo>
                      <a:pt x="142" y="141"/>
                    </a:lnTo>
                    <a:lnTo>
                      <a:pt x="158" y="127"/>
                    </a:lnTo>
                    <a:lnTo>
                      <a:pt x="174" y="111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80"/>
                    </a:lnTo>
                    <a:lnTo>
                      <a:pt x="237" y="80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47"/>
                    </a:lnTo>
                    <a:lnTo>
                      <a:pt x="285" y="63"/>
                    </a:lnTo>
                    <a:lnTo>
                      <a:pt x="285" y="47"/>
                    </a:lnTo>
                    <a:lnTo>
                      <a:pt x="299" y="47"/>
                    </a:lnTo>
                    <a:lnTo>
                      <a:pt x="316" y="47"/>
                    </a:lnTo>
                    <a:lnTo>
                      <a:pt x="332" y="47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3" name="Freeform 316">
                <a:extLst>
                  <a:ext uri="{FF2B5EF4-FFF2-40B4-BE49-F238E27FC236}">
                    <a16:creationId xmlns:a16="http://schemas.microsoft.com/office/drawing/2014/main" id="{FBAB687F-8F8D-4F8F-BA61-1C2E9A0B4F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87"/>
                <a:ext cx="340" cy="134"/>
              </a:xfrm>
              <a:custGeom>
                <a:avLst/>
                <a:gdLst>
                  <a:gd name="T0" fmla="*/ 0 w 680"/>
                  <a:gd name="T1" fmla="*/ 134 h 268"/>
                  <a:gd name="T2" fmla="*/ 8 w 680"/>
                  <a:gd name="T3" fmla="*/ 134 h 268"/>
                  <a:gd name="T4" fmla="*/ 16 w 680"/>
                  <a:gd name="T5" fmla="*/ 134 h 268"/>
                  <a:gd name="T6" fmla="*/ 24 w 680"/>
                  <a:gd name="T7" fmla="*/ 134 h 268"/>
                  <a:gd name="T8" fmla="*/ 32 w 680"/>
                  <a:gd name="T9" fmla="*/ 126 h 268"/>
                  <a:gd name="T10" fmla="*/ 39 w 680"/>
                  <a:gd name="T11" fmla="*/ 134 h 268"/>
                  <a:gd name="T12" fmla="*/ 56 w 680"/>
                  <a:gd name="T13" fmla="*/ 119 h 268"/>
                  <a:gd name="T14" fmla="*/ 56 w 680"/>
                  <a:gd name="T15" fmla="*/ 95 h 268"/>
                  <a:gd name="T16" fmla="*/ 71 w 680"/>
                  <a:gd name="T17" fmla="*/ 79 h 268"/>
                  <a:gd name="T18" fmla="*/ 71 w 680"/>
                  <a:gd name="T19" fmla="*/ 64 h 268"/>
                  <a:gd name="T20" fmla="*/ 79 w 680"/>
                  <a:gd name="T21" fmla="*/ 55 h 268"/>
                  <a:gd name="T22" fmla="*/ 87 w 680"/>
                  <a:gd name="T23" fmla="*/ 47 h 268"/>
                  <a:gd name="T24" fmla="*/ 95 w 680"/>
                  <a:gd name="T25" fmla="*/ 47 h 268"/>
                  <a:gd name="T26" fmla="*/ 103 w 680"/>
                  <a:gd name="T27" fmla="*/ 40 h 268"/>
                  <a:gd name="T28" fmla="*/ 111 w 680"/>
                  <a:gd name="T29" fmla="*/ 32 h 268"/>
                  <a:gd name="T30" fmla="*/ 119 w 680"/>
                  <a:gd name="T31" fmla="*/ 32 h 268"/>
                  <a:gd name="T32" fmla="*/ 126 w 680"/>
                  <a:gd name="T33" fmla="*/ 32 h 268"/>
                  <a:gd name="T34" fmla="*/ 134 w 680"/>
                  <a:gd name="T35" fmla="*/ 32 h 268"/>
                  <a:gd name="T36" fmla="*/ 134 w 680"/>
                  <a:gd name="T37" fmla="*/ 24 h 268"/>
                  <a:gd name="T38" fmla="*/ 134 w 680"/>
                  <a:gd name="T39" fmla="*/ 32 h 268"/>
                  <a:gd name="T40" fmla="*/ 143 w 680"/>
                  <a:gd name="T41" fmla="*/ 24 h 268"/>
                  <a:gd name="T42" fmla="*/ 150 w 680"/>
                  <a:gd name="T43" fmla="*/ 24 h 268"/>
                  <a:gd name="T44" fmla="*/ 158 w 680"/>
                  <a:gd name="T45" fmla="*/ 24 h 268"/>
                  <a:gd name="T46" fmla="*/ 174 w 680"/>
                  <a:gd name="T47" fmla="*/ 16 h 268"/>
                  <a:gd name="T48" fmla="*/ 166 w 680"/>
                  <a:gd name="T49" fmla="*/ 16 h 268"/>
                  <a:gd name="T50" fmla="*/ 174 w 680"/>
                  <a:gd name="T51" fmla="*/ 16 h 268"/>
                  <a:gd name="T52" fmla="*/ 182 w 680"/>
                  <a:gd name="T53" fmla="*/ 16 h 268"/>
                  <a:gd name="T54" fmla="*/ 190 w 680"/>
                  <a:gd name="T55" fmla="*/ 16 h 268"/>
                  <a:gd name="T56" fmla="*/ 198 w 680"/>
                  <a:gd name="T57" fmla="*/ 16 h 268"/>
                  <a:gd name="T58" fmla="*/ 205 w 680"/>
                  <a:gd name="T59" fmla="*/ 8 h 268"/>
                  <a:gd name="T60" fmla="*/ 205 w 680"/>
                  <a:gd name="T61" fmla="*/ 16 h 268"/>
                  <a:gd name="T62" fmla="*/ 205 w 680"/>
                  <a:gd name="T63" fmla="*/ 8 h 268"/>
                  <a:gd name="T64" fmla="*/ 213 w 680"/>
                  <a:gd name="T65" fmla="*/ 16 h 268"/>
                  <a:gd name="T66" fmla="*/ 213 w 680"/>
                  <a:gd name="T67" fmla="*/ 8 h 268"/>
                  <a:gd name="T68" fmla="*/ 213 w 680"/>
                  <a:gd name="T69" fmla="*/ 16 h 268"/>
                  <a:gd name="T70" fmla="*/ 221 w 680"/>
                  <a:gd name="T71" fmla="*/ 8 h 268"/>
                  <a:gd name="T72" fmla="*/ 230 w 680"/>
                  <a:gd name="T73" fmla="*/ 8 h 268"/>
                  <a:gd name="T74" fmla="*/ 237 w 680"/>
                  <a:gd name="T75" fmla="*/ 8 h 268"/>
                  <a:gd name="T76" fmla="*/ 245 w 680"/>
                  <a:gd name="T77" fmla="*/ 8 h 268"/>
                  <a:gd name="T78" fmla="*/ 253 w 680"/>
                  <a:gd name="T79" fmla="*/ 8 h 268"/>
                  <a:gd name="T80" fmla="*/ 260 w 680"/>
                  <a:gd name="T81" fmla="*/ 8 h 268"/>
                  <a:gd name="T82" fmla="*/ 269 w 680"/>
                  <a:gd name="T83" fmla="*/ 8 h 268"/>
                  <a:gd name="T84" fmla="*/ 277 w 680"/>
                  <a:gd name="T85" fmla="*/ 8 h 268"/>
                  <a:gd name="T86" fmla="*/ 285 w 680"/>
                  <a:gd name="T87" fmla="*/ 0 h 268"/>
                  <a:gd name="T88" fmla="*/ 285 w 680"/>
                  <a:gd name="T89" fmla="*/ 8 h 268"/>
                  <a:gd name="T90" fmla="*/ 285 w 680"/>
                  <a:gd name="T91" fmla="*/ 0 h 268"/>
                  <a:gd name="T92" fmla="*/ 300 w 680"/>
                  <a:gd name="T93" fmla="*/ 0 h 268"/>
                  <a:gd name="T94" fmla="*/ 308 w 680"/>
                  <a:gd name="T95" fmla="*/ 0 h 268"/>
                  <a:gd name="T96" fmla="*/ 316 w 680"/>
                  <a:gd name="T97" fmla="*/ 0 h 268"/>
                  <a:gd name="T98" fmla="*/ 324 w 680"/>
                  <a:gd name="T99" fmla="*/ 0 h 268"/>
                  <a:gd name="T100" fmla="*/ 332 w 680"/>
                  <a:gd name="T101" fmla="*/ 0 h 268"/>
                  <a:gd name="T102" fmla="*/ 340 w 680"/>
                  <a:gd name="T103" fmla="*/ 0 h 2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268">
                    <a:moveTo>
                      <a:pt x="0" y="268"/>
                    </a:moveTo>
                    <a:lnTo>
                      <a:pt x="16" y="268"/>
                    </a:lnTo>
                    <a:lnTo>
                      <a:pt x="31" y="268"/>
                    </a:lnTo>
                    <a:lnTo>
                      <a:pt x="47" y="268"/>
                    </a:lnTo>
                    <a:lnTo>
                      <a:pt x="63" y="252"/>
                    </a:lnTo>
                    <a:lnTo>
                      <a:pt x="78" y="268"/>
                    </a:lnTo>
                    <a:lnTo>
                      <a:pt x="111" y="237"/>
                    </a:lnTo>
                    <a:lnTo>
                      <a:pt x="111" y="190"/>
                    </a:lnTo>
                    <a:lnTo>
                      <a:pt x="142" y="158"/>
                    </a:lnTo>
                    <a:lnTo>
                      <a:pt x="142" y="127"/>
                    </a:lnTo>
                    <a:lnTo>
                      <a:pt x="158" y="110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79"/>
                    </a:lnTo>
                    <a:lnTo>
                      <a:pt x="221" y="63"/>
                    </a:lnTo>
                    <a:lnTo>
                      <a:pt x="237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68" y="47"/>
                    </a:lnTo>
                    <a:lnTo>
                      <a:pt x="268" y="63"/>
                    </a:lnTo>
                    <a:lnTo>
                      <a:pt x="285" y="47"/>
                    </a:lnTo>
                    <a:lnTo>
                      <a:pt x="299" y="47"/>
                    </a:lnTo>
                    <a:lnTo>
                      <a:pt x="316" y="47"/>
                    </a:lnTo>
                    <a:lnTo>
                      <a:pt x="348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16"/>
                    </a:lnTo>
                    <a:lnTo>
                      <a:pt x="410" y="31"/>
                    </a:lnTo>
                    <a:lnTo>
                      <a:pt x="410" y="16"/>
                    </a:lnTo>
                    <a:lnTo>
                      <a:pt x="426" y="31"/>
                    </a:lnTo>
                    <a:lnTo>
                      <a:pt x="426" y="16"/>
                    </a:lnTo>
                    <a:lnTo>
                      <a:pt x="426" y="31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0"/>
                    </a:lnTo>
                    <a:lnTo>
                      <a:pt x="569" y="16"/>
                    </a:lnTo>
                    <a:lnTo>
                      <a:pt x="569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4" name="Freeform 317">
                <a:extLst>
                  <a:ext uri="{FF2B5EF4-FFF2-40B4-BE49-F238E27FC236}">
                    <a16:creationId xmlns:a16="http://schemas.microsoft.com/office/drawing/2014/main" id="{D089BF46-1985-4A05-92E6-4FCD2743A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00"/>
                <a:ext cx="340" cy="95"/>
              </a:xfrm>
              <a:custGeom>
                <a:avLst/>
                <a:gdLst>
                  <a:gd name="T0" fmla="*/ 0 w 680"/>
                  <a:gd name="T1" fmla="*/ 95 h 190"/>
                  <a:gd name="T2" fmla="*/ 8 w 680"/>
                  <a:gd name="T3" fmla="*/ 95 h 190"/>
                  <a:gd name="T4" fmla="*/ 16 w 680"/>
                  <a:gd name="T5" fmla="*/ 95 h 190"/>
                  <a:gd name="T6" fmla="*/ 24 w 680"/>
                  <a:gd name="T7" fmla="*/ 95 h 190"/>
                  <a:gd name="T8" fmla="*/ 32 w 680"/>
                  <a:gd name="T9" fmla="*/ 95 h 190"/>
                  <a:gd name="T10" fmla="*/ 39 w 680"/>
                  <a:gd name="T11" fmla="*/ 95 h 190"/>
                  <a:gd name="T12" fmla="*/ 47 w 680"/>
                  <a:gd name="T13" fmla="*/ 87 h 190"/>
                  <a:gd name="T14" fmla="*/ 56 w 680"/>
                  <a:gd name="T15" fmla="*/ 79 h 190"/>
                  <a:gd name="T16" fmla="*/ 56 w 680"/>
                  <a:gd name="T17" fmla="*/ 72 h 190"/>
                  <a:gd name="T18" fmla="*/ 71 w 680"/>
                  <a:gd name="T19" fmla="*/ 55 h 190"/>
                  <a:gd name="T20" fmla="*/ 71 w 680"/>
                  <a:gd name="T21" fmla="*/ 47 h 190"/>
                  <a:gd name="T22" fmla="*/ 79 w 680"/>
                  <a:gd name="T23" fmla="*/ 40 h 190"/>
                  <a:gd name="T24" fmla="*/ 87 w 680"/>
                  <a:gd name="T25" fmla="*/ 32 h 190"/>
                  <a:gd name="T26" fmla="*/ 95 w 680"/>
                  <a:gd name="T27" fmla="*/ 32 h 190"/>
                  <a:gd name="T28" fmla="*/ 103 w 680"/>
                  <a:gd name="T29" fmla="*/ 24 h 190"/>
                  <a:gd name="T30" fmla="*/ 111 w 680"/>
                  <a:gd name="T31" fmla="*/ 24 h 190"/>
                  <a:gd name="T32" fmla="*/ 119 w 680"/>
                  <a:gd name="T33" fmla="*/ 24 h 190"/>
                  <a:gd name="T34" fmla="*/ 126 w 680"/>
                  <a:gd name="T35" fmla="*/ 24 h 190"/>
                  <a:gd name="T36" fmla="*/ 134 w 680"/>
                  <a:gd name="T37" fmla="*/ 16 h 190"/>
                  <a:gd name="T38" fmla="*/ 134 w 680"/>
                  <a:gd name="T39" fmla="*/ 24 h 190"/>
                  <a:gd name="T40" fmla="*/ 134 w 680"/>
                  <a:gd name="T41" fmla="*/ 16 h 190"/>
                  <a:gd name="T42" fmla="*/ 143 w 680"/>
                  <a:gd name="T43" fmla="*/ 16 h 190"/>
                  <a:gd name="T44" fmla="*/ 150 w 680"/>
                  <a:gd name="T45" fmla="*/ 16 h 190"/>
                  <a:gd name="T46" fmla="*/ 158 w 680"/>
                  <a:gd name="T47" fmla="*/ 16 h 190"/>
                  <a:gd name="T48" fmla="*/ 166 w 680"/>
                  <a:gd name="T49" fmla="*/ 16 h 190"/>
                  <a:gd name="T50" fmla="*/ 182 w 680"/>
                  <a:gd name="T51" fmla="*/ 8 h 190"/>
                  <a:gd name="T52" fmla="*/ 190 w 680"/>
                  <a:gd name="T53" fmla="*/ 8 h 190"/>
                  <a:gd name="T54" fmla="*/ 198 w 680"/>
                  <a:gd name="T55" fmla="*/ 8 h 190"/>
                  <a:gd name="T56" fmla="*/ 205 w 680"/>
                  <a:gd name="T57" fmla="*/ 8 h 190"/>
                  <a:gd name="T58" fmla="*/ 213 w 680"/>
                  <a:gd name="T59" fmla="*/ 8 h 190"/>
                  <a:gd name="T60" fmla="*/ 221 w 680"/>
                  <a:gd name="T61" fmla="*/ 8 h 190"/>
                  <a:gd name="T62" fmla="*/ 230 w 680"/>
                  <a:gd name="T63" fmla="*/ 8 h 190"/>
                  <a:gd name="T64" fmla="*/ 237 w 680"/>
                  <a:gd name="T65" fmla="*/ 8 h 190"/>
                  <a:gd name="T66" fmla="*/ 245 w 680"/>
                  <a:gd name="T67" fmla="*/ 8 h 190"/>
                  <a:gd name="T68" fmla="*/ 253 w 680"/>
                  <a:gd name="T69" fmla="*/ 8 h 190"/>
                  <a:gd name="T70" fmla="*/ 260 w 680"/>
                  <a:gd name="T71" fmla="*/ 0 h 190"/>
                  <a:gd name="T72" fmla="*/ 260 w 680"/>
                  <a:gd name="T73" fmla="*/ 8 h 190"/>
                  <a:gd name="T74" fmla="*/ 269 w 680"/>
                  <a:gd name="T75" fmla="*/ 0 h 190"/>
                  <a:gd name="T76" fmla="*/ 285 w 680"/>
                  <a:gd name="T77" fmla="*/ 0 h 190"/>
                  <a:gd name="T78" fmla="*/ 292 w 680"/>
                  <a:gd name="T79" fmla="*/ 0 h 190"/>
                  <a:gd name="T80" fmla="*/ 300 w 680"/>
                  <a:gd name="T81" fmla="*/ 0 h 190"/>
                  <a:gd name="T82" fmla="*/ 308 w 680"/>
                  <a:gd name="T83" fmla="*/ 0 h 190"/>
                  <a:gd name="T84" fmla="*/ 316 w 680"/>
                  <a:gd name="T85" fmla="*/ 0 h 190"/>
                  <a:gd name="T86" fmla="*/ 324 w 680"/>
                  <a:gd name="T87" fmla="*/ 0 h 190"/>
                  <a:gd name="T88" fmla="*/ 332 w 680"/>
                  <a:gd name="T89" fmla="*/ 0 h 190"/>
                  <a:gd name="T90" fmla="*/ 340 w 680"/>
                  <a:gd name="T91" fmla="*/ 0 h 1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190">
                    <a:moveTo>
                      <a:pt x="0" y="190"/>
                    </a:moveTo>
                    <a:lnTo>
                      <a:pt x="16" y="190"/>
                    </a:lnTo>
                    <a:lnTo>
                      <a:pt x="31" y="190"/>
                    </a:lnTo>
                    <a:lnTo>
                      <a:pt x="47" y="190"/>
                    </a:lnTo>
                    <a:lnTo>
                      <a:pt x="63" y="190"/>
                    </a:lnTo>
                    <a:lnTo>
                      <a:pt x="78" y="190"/>
                    </a:lnTo>
                    <a:lnTo>
                      <a:pt x="94" y="174"/>
                    </a:lnTo>
                    <a:lnTo>
                      <a:pt x="111" y="158"/>
                    </a:lnTo>
                    <a:lnTo>
                      <a:pt x="111" y="143"/>
                    </a:lnTo>
                    <a:lnTo>
                      <a:pt x="142" y="110"/>
                    </a:lnTo>
                    <a:lnTo>
                      <a:pt x="142" y="94"/>
                    </a:lnTo>
                    <a:lnTo>
                      <a:pt x="158" y="79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7" y="47"/>
                    </a:lnTo>
                    <a:lnTo>
                      <a:pt x="252" y="47"/>
                    </a:lnTo>
                    <a:lnTo>
                      <a:pt x="268" y="32"/>
                    </a:lnTo>
                    <a:lnTo>
                      <a:pt x="268" y="47"/>
                    </a:lnTo>
                    <a:lnTo>
                      <a:pt x="268" y="32"/>
                    </a:lnTo>
                    <a:lnTo>
                      <a:pt x="285" y="32"/>
                    </a:lnTo>
                    <a:lnTo>
                      <a:pt x="299" y="32"/>
                    </a:lnTo>
                    <a:lnTo>
                      <a:pt x="316" y="32"/>
                    </a:lnTo>
                    <a:lnTo>
                      <a:pt x="332" y="32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20" y="16"/>
                    </a:lnTo>
                    <a:lnTo>
                      <a:pt x="537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5" name="Freeform 318">
                <a:extLst>
                  <a:ext uri="{FF2B5EF4-FFF2-40B4-BE49-F238E27FC236}">
                    <a16:creationId xmlns:a16="http://schemas.microsoft.com/office/drawing/2014/main" id="{13262DFB-E00A-411B-B24E-6EEBC8A7FA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21"/>
                <a:ext cx="340" cy="79"/>
              </a:xfrm>
              <a:custGeom>
                <a:avLst/>
                <a:gdLst>
                  <a:gd name="T0" fmla="*/ 0 w 680"/>
                  <a:gd name="T1" fmla="*/ 79 h 158"/>
                  <a:gd name="T2" fmla="*/ 8 w 680"/>
                  <a:gd name="T3" fmla="*/ 79 h 158"/>
                  <a:gd name="T4" fmla="*/ 16 w 680"/>
                  <a:gd name="T5" fmla="*/ 71 h 158"/>
                  <a:gd name="T6" fmla="*/ 24 w 680"/>
                  <a:gd name="T7" fmla="*/ 71 h 158"/>
                  <a:gd name="T8" fmla="*/ 32 w 680"/>
                  <a:gd name="T9" fmla="*/ 71 h 158"/>
                  <a:gd name="T10" fmla="*/ 39 w 680"/>
                  <a:gd name="T11" fmla="*/ 71 h 158"/>
                  <a:gd name="T12" fmla="*/ 47 w 680"/>
                  <a:gd name="T13" fmla="*/ 71 h 158"/>
                  <a:gd name="T14" fmla="*/ 64 w 680"/>
                  <a:gd name="T15" fmla="*/ 47 h 158"/>
                  <a:gd name="T16" fmla="*/ 64 w 680"/>
                  <a:gd name="T17" fmla="*/ 40 h 158"/>
                  <a:gd name="T18" fmla="*/ 71 w 680"/>
                  <a:gd name="T19" fmla="*/ 32 h 158"/>
                  <a:gd name="T20" fmla="*/ 79 w 680"/>
                  <a:gd name="T21" fmla="*/ 32 h 158"/>
                  <a:gd name="T22" fmla="*/ 87 w 680"/>
                  <a:gd name="T23" fmla="*/ 32 h 158"/>
                  <a:gd name="T24" fmla="*/ 95 w 680"/>
                  <a:gd name="T25" fmla="*/ 24 h 158"/>
                  <a:gd name="T26" fmla="*/ 95 w 680"/>
                  <a:gd name="T27" fmla="*/ 32 h 158"/>
                  <a:gd name="T28" fmla="*/ 95 w 680"/>
                  <a:gd name="T29" fmla="*/ 24 h 158"/>
                  <a:gd name="T30" fmla="*/ 103 w 680"/>
                  <a:gd name="T31" fmla="*/ 24 h 158"/>
                  <a:gd name="T32" fmla="*/ 111 w 680"/>
                  <a:gd name="T33" fmla="*/ 16 h 158"/>
                  <a:gd name="T34" fmla="*/ 119 w 680"/>
                  <a:gd name="T35" fmla="*/ 16 h 158"/>
                  <a:gd name="T36" fmla="*/ 126 w 680"/>
                  <a:gd name="T37" fmla="*/ 16 h 158"/>
                  <a:gd name="T38" fmla="*/ 134 w 680"/>
                  <a:gd name="T39" fmla="*/ 16 h 158"/>
                  <a:gd name="T40" fmla="*/ 143 w 680"/>
                  <a:gd name="T41" fmla="*/ 8 h 158"/>
                  <a:gd name="T42" fmla="*/ 150 w 680"/>
                  <a:gd name="T43" fmla="*/ 8 h 158"/>
                  <a:gd name="T44" fmla="*/ 158 w 680"/>
                  <a:gd name="T45" fmla="*/ 8 h 158"/>
                  <a:gd name="T46" fmla="*/ 166 w 680"/>
                  <a:gd name="T47" fmla="*/ 8 h 158"/>
                  <a:gd name="T48" fmla="*/ 174 w 680"/>
                  <a:gd name="T49" fmla="*/ 8 h 158"/>
                  <a:gd name="T50" fmla="*/ 182 w 680"/>
                  <a:gd name="T51" fmla="*/ 8 h 158"/>
                  <a:gd name="T52" fmla="*/ 190 w 680"/>
                  <a:gd name="T53" fmla="*/ 8 h 158"/>
                  <a:gd name="T54" fmla="*/ 198 w 680"/>
                  <a:gd name="T55" fmla="*/ 8 h 158"/>
                  <a:gd name="T56" fmla="*/ 205 w 680"/>
                  <a:gd name="T57" fmla="*/ 8 h 158"/>
                  <a:gd name="T58" fmla="*/ 213 w 680"/>
                  <a:gd name="T59" fmla="*/ 8 h 158"/>
                  <a:gd name="T60" fmla="*/ 221 w 680"/>
                  <a:gd name="T61" fmla="*/ 8 h 158"/>
                  <a:gd name="T62" fmla="*/ 230 w 680"/>
                  <a:gd name="T63" fmla="*/ 8 h 158"/>
                  <a:gd name="T64" fmla="*/ 237 w 680"/>
                  <a:gd name="T65" fmla="*/ 8 h 158"/>
                  <a:gd name="T66" fmla="*/ 245 w 680"/>
                  <a:gd name="T67" fmla="*/ 8 h 158"/>
                  <a:gd name="T68" fmla="*/ 253 w 680"/>
                  <a:gd name="T69" fmla="*/ 8 h 158"/>
                  <a:gd name="T70" fmla="*/ 269 w 680"/>
                  <a:gd name="T71" fmla="*/ 0 h 158"/>
                  <a:gd name="T72" fmla="*/ 277 w 680"/>
                  <a:gd name="T73" fmla="*/ 8 h 158"/>
                  <a:gd name="T74" fmla="*/ 277 w 680"/>
                  <a:gd name="T75" fmla="*/ 0 h 158"/>
                  <a:gd name="T76" fmla="*/ 285 w 680"/>
                  <a:gd name="T77" fmla="*/ 8 h 158"/>
                  <a:gd name="T78" fmla="*/ 285 w 680"/>
                  <a:gd name="T79" fmla="*/ 0 h 158"/>
                  <a:gd name="T80" fmla="*/ 285 w 680"/>
                  <a:gd name="T81" fmla="*/ 8 h 158"/>
                  <a:gd name="T82" fmla="*/ 292 w 680"/>
                  <a:gd name="T83" fmla="*/ 0 h 158"/>
                  <a:gd name="T84" fmla="*/ 292 w 680"/>
                  <a:gd name="T85" fmla="*/ 8 h 158"/>
                  <a:gd name="T86" fmla="*/ 292 w 680"/>
                  <a:gd name="T87" fmla="*/ 0 h 158"/>
                  <a:gd name="T88" fmla="*/ 300 w 680"/>
                  <a:gd name="T89" fmla="*/ 0 h 158"/>
                  <a:gd name="T90" fmla="*/ 308 w 680"/>
                  <a:gd name="T91" fmla="*/ 0 h 158"/>
                  <a:gd name="T92" fmla="*/ 316 w 680"/>
                  <a:gd name="T93" fmla="*/ 0 h 158"/>
                  <a:gd name="T94" fmla="*/ 324 w 680"/>
                  <a:gd name="T95" fmla="*/ 0 h 158"/>
                  <a:gd name="T96" fmla="*/ 332 w 680"/>
                  <a:gd name="T97" fmla="*/ 0 h 158"/>
                  <a:gd name="T98" fmla="*/ 340 w 680"/>
                  <a:gd name="T99" fmla="*/ 0 h 1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158">
                    <a:moveTo>
                      <a:pt x="0" y="158"/>
                    </a:moveTo>
                    <a:lnTo>
                      <a:pt x="16" y="158"/>
                    </a:lnTo>
                    <a:lnTo>
                      <a:pt x="31" y="142"/>
                    </a:lnTo>
                    <a:lnTo>
                      <a:pt x="47" y="142"/>
                    </a:lnTo>
                    <a:lnTo>
                      <a:pt x="63" y="142"/>
                    </a:lnTo>
                    <a:lnTo>
                      <a:pt x="78" y="142"/>
                    </a:lnTo>
                    <a:lnTo>
                      <a:pt x="94" y="142"/>
                    </a:lnTo>
                    <a:lnTo>
                      <a:pt x="127" y="94"/>
                    </a:lnTo>
                    <a:lnTo>
                      <a:pt x="127" y="80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47"/>
                    </a:lnTo>
                    <a:lnTo>
                      <a:pt x="189" y="63"/>
                    </a:lnTo>
                    <a:lnTo>
                      <a:pt x="189" y="47"/>
                    </a:lnTo>
                    <a:lnTo>
                      <a:pt x="205" y="47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37" y="0"/>
                    </a:lnTo>
                    <a:lnTo>
                      <a:pt x="553" y="16"/>
                    </a:lnTo>
                    <a:lnTo>
                      <a:pt x="553" y="0"/>
                    </a:lnTo>
                    <a:lnTo>
                      <a:pt x="569" y="16"/>
                    </a:lnTo>
                    <a:lnTo>
                      <a:pt x="569" y="0"/>
                    </a:lnTo>
                    <a:lnTo>
                      <a:pt x="569" y="16"/>
                    </a:lnTo>
                    <a:lnTo>
                      <a:pt x="584" y="0"/>
                    </a:lnTo>
                    <a:lnTo>
                      <a:pt x="584" y="16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6" name="Freeform 319">
                <a:extLst>
                  <a:ext uri="{FF2B5EF4-FFF2-40B4-BE49-F238E27FC236}">
                    <a16:creationId xmlns:a16="http://schemas.microsoft.com/office/drawing/2014/main" id="{162616D5-1682-4880-B5B0-3C4591E2B1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17 w 696"/>
                  <a:gd name="T3" fmla="*/ 0 h 80"/>
                  <a:gd name="T4" fmla="*/ 25 w 696"/>
                  <a:gd name="T5" fmla="*/ 0 h 80"/>
                  <a:gd name="T6" fmla="*/ 32 w 696"/>
                  <a:gd name="T7" fmla="*/ 0 h 80"/>
                  <a:gd name="T8" fmla="*/ 40 w 696"/>
                  <a:gd name="T9" fmla="*/ 0 h 80"/>
                  <a:gd name="T10" fmla="*/ 48 w 696"/>
                  <a:gd name="T11" fmla="*/ 8 h 80"/>
                  <a:gd name="T12" fmla="*/ 64 w 696"/>
                  <a:gd name="T13" fmla="*/ 24 h 80"/>
                  <a:gd name="T14" fmla="*/ 64 w 696"/>
                  <a:gd name="T15" fmla="*/ 32 h 80"/>
                  <a:gd name="T16" fmla="*/ 72 w 696"/>
                  <a:gd name="T17" fmla="*/ 32 h 80"/>
                  <a:gd name="T18" fmla="*/ 80 w 696"/>
                  <a:gd name="T19" fmla="*/ 40 h 80"/>
                  <a:gd name="T20" fmla="*/ 87 w 696"/>
                  <a:gd name="T21" fmla="*/ 32 h 80"/>
                  <a:gd name="T22" fmla="*/ 87 w 696"/>
                  <a:gd name="T23" fmla="*/ 40 h 80"/>
                  <a:gd name="T24" fmla="*/ 95 w 696"/>
                  <a:gd name="T25" fmla="*/ 32 h 80"/>
                  <a:gd name="T26" fmla="*/ 95 w 696"/>
                  <a:gd name="T27" fmla="*/ 40 h 80"/>
                  <a:gd name="T28" fmla="*/ 95 w 696"/>
                  <a:gd name="T29" fmla="*/ 32 h 80"/>
                  <a:gd name="T30" fmla="*/ 111 w 696"/>
                  <a:gd name="T31" fmla="*/ 32 h 80"/>
                  <a:gd name="T32" fmla="*/ 119 w 696"/>
                  <a:gd name="T33" fmla="*/ 32 h 80"/>
                  <a:gd name="T34" fmla="*/ 127 w 696"/>
                  <a:gd name="T35" fmla="*/ 32 h 80"/>
                  <a:gd name="T36" fmla="*/ 135 w 696"/>
                  <a:gd name="T37" fmla="*/ 32 h 80"/>
                  <a:gd name="T38" fmla="*/ 143 w 696"/>
                  <a:gd name="T39" fmla="*/ 32 h 80"/>
                  <a:gd name="T40" fmla="*/ 151 w 696"/>
                  <a:gd name="T41" fmla="*/ 32 h 80"/>
                  <a:gd name="T42" fmla="*/ 159 w 696"/>
                  <a:gd name="T43" fmla="*/ 32 h 80"/>
                  <a:gd name="T44" fmla="*/ 166 w 696"/>
                  <a:gd name="T45" fmla="*/ 32 h 80"/>
                  <a:gd name="T46" fmla="*/ 174 w 696"/>
                  <a:gd name="T47" fmla="*/ 32 h 80"/>
                  <a:gd name="T48" fmla="*/ 182 w 696"/>
                  <a:gd name="T49" fmla="*/ 32 h 80"/>
                  <a:gd name="T50" fmla="*/ 191 w 696"/>
                  <a:gd name="T51" fmla="*/ 32 h 80"/>
                  <a:gd name="T52" fmla="*/ 198 w 696"/>
                  <a:gd name="T53" fmla="*/ 32 h 80"/>
                  <a:gd name="T54" fmla="*/ 206 w 696"/>
                  <a:gd name="T55" fmla="*/ 32 h 80"/>
                  <a:gd name="T56" fmla="*/ 214 w 696"/>
                  <a:gd name="T57" fmla="*/ 24 h 80"/>
                  <a:gd name="T58" fmla="*/ 214 w 696"/>
                  <a:gd name="T59" fmla="*/ 32 h 80"/>
                  <a:gd name="T60" fmla="*/ 222 w 696"/>
                  <a:gd name="T61" fmla="*/ 24 h 80"/>
                  <a:gd name="T62" fmla="*/ 222 w 696"/>
                  <a:gd name="T63" fmla="*/ 32 h 80"/>
                  <a:gd name="T64" fmla="*/ 222 w 696"/>
                  <a:gd name="T65" fmla="*/ 24 h 80"/>
                  <a:gd name="T66" fmla="*/ 230 w 696"/>
                  <a:gd name="T67" fmla="*/ 32 h 80"/>
                  <a:gd name="T68" fmla="*/ 230 w 696"/>
                  <a:gd name="T69" fmla="*/ 24 h 80"/>
                  <a:gd name="T70" fmla="*/ 230 w 696"/>
                  <a:gd name="T71" fmla="*/ 32 h 80"/>
                  <a:gd name="T72" fmla="*/ 238 w 696"/>
                  <a:gd name="T73" fmla="*/ 24 h 80"/>
                  <a:gd name="T74" fmla="*/ 246 w 696"/>
                  <a:gd name="T75" fmla="*/ 24 h 80"/>
                  <a:gd name="T76" fmla="*/ 253 w 696"/>
                  <a:gd name="T77" fmla="*/ 24 h 80"/>
                  <a:gd name="T78" fmla="*/ 261 w 696"/>
                  <a:gd name="T79" fmla="*/ 24 h 80"/>
                  <a:gd name="T80" fmla="*/ 269 w 696"/>
                  <a:gd name="T81" fmla="*/ 24 h 80"/>
                  <a:gd name="T82" fmla="*/ 277 w 696"/>
                  <a:gd name="T83" fmla="*/ 24 h 80"/>
                  <a:gd name="T84" fmla="*/ 285 w 696"/>
                  <a:gd name="T85" fmla="*/ 24 h 80"/>
                  <a:gd name="T86" fmla="*/ 293 w 696"/>
                  <a:gd name="T87" fmla="*/ 24 h 80"/>
                  <a:gd name="T88" fmla="*/ 301 w 696"/>
                  <a:gd name="T89" fmla="*/ 24 h 80"/>
                  <a:gd name="T90" fmla="*/ 309 w 696"/>
                  <a:gd name="T91" fmla="*/ 24 h 80"/>
                  <a:gd name="T92" fmla="*/ 317 w 696"/>
                  <a:gd name="T93" fmla="*/ 24 h 80"/>
                  <a:gd name="T94" fmla="*/ 325 w 696"/>
                  <a:gd name="T95" fmla="*/ 24 h 80"/>
                  <a:gd name="T96" fmla="*/ 332 w 696"/>
                  <a:gd name="T97" fmla="*/ 24 h 80"/>
                  <a:gd name="T98" fmla="*/ 340 w 696"/>
                  <a:gd name="T99" fmla="*/ 24 h 80"/>
                  <a:gd name="T100" fmla="*/ 348 w 696"/>
                  <a:gd name="T101" fmla="*/ 24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3"/>
                    </a:lnTo>
                    <a:lnTo>
                      <a:pt x="143" y="63"/>
                    </a:lnTo>
                    <a:lnTo>
                      <a:pt x="159" y="80"/>
                    </a:lnTo>
                    <a:lnTo>
                      <a:pt x="174" y="63"/>
                    </a:lnTo>
                    <a:lnTo>
                      <a:pt x="174" y="80"/>
                    </a:lnTo>
                    <a:lnTo>
                      <a:pt x="190" y="63"/>
                    </a:lnTo>
                    <a:lnTo>
                      <a:pt x="190" y="80"/>
                    </a:lnTo>
                    <a:lnTo>
                      <a:pt x="190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47"/>
                    </a:lnTo>
                    <a:lnTo>
                      <a:pt x="428" y="63"/>
                    </a:lnTo>
                    <a:lnTo>
                      <a:pt x="443" y="47"/>
                    </a:lnTo>
                    <a:lnTo>
                      <a:pt x="443" y="63"/>
                    </a:lnTo>
                    <a:lnTo>
                      <a:pt x="443" y="47"/>
                    </a:lnTo>
                    <a:lnTo>
                      <a:pt x="459" y="63"/>
                    </a:lnTo>
                    <a:lnTo>
                      <a:pt x="459" y="47"/>
                    </a:lnTo>
                    <a:lnTo>
                      <a:pt x="459" y="63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06" y="47"/>
                    </a:lnTo>
                    <a:lnTo>
                      <a:pt x="522" y="47"/>
                    </a:lnTo>
                    <a:lnTo>
                      <a:pt x="538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7" name="Freeform 320">
                <a:extLst>
                  <a:ext uri="{FF2B5EF4-FFF2-40B4-BE49-F238E27FC236}">
                    <a16:creationId xmlns:a16="http://schemas.microsoft.com/office/drawing/2014/main" id="{55BEB40E-8A41-4172-AF27-D8774925A0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0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7 h 94"/>
                  <a:gd name="T12" fmla="*/ 39 w 678"/>
                  <a:gd name="T13" fmla="*/ 15 h 94"/>
                  <a:gd name="T14" fmla="*/ 47 w 678"/>
                  <a:gd name="T15" fmla="*/ 24 h 94"/>
                  <a:gd name="T16" fmla="*/ 47 w 678"/>
                  <a:gd name="T17" fmla="*/ 47 h 94"/>
                  <a:gd name="T18" fmla="*/ 56 w 678"/>
                  <a:gd name="T19" fmla="*/ 47 h 94"/>
                  <a:gd name="T20" fmla="*/ 63 w 678"/>
                  <a:gd name="T21" fmla="*/ 47 h 94"/>
                  <a:gd name="T22" fmla="*/ 71 w 678"/>
                  <a:gd name="T23" fmla="*/ 39 h 94"/>
                  <a:gd name="T24" fmla="*/ 71 w 678"/>
                  <a:gd name="T25" fmla="*/ 47 h 94"/>
                  <a:gd name="T26" fmla="*/ 87 w 678"/>
                  <a:gd name="T27" fmla="*/ 39 h 94"/>
                  <a:gd name="T28" fmla="*/ 95 w 678"/>
                  <a:gd name="T29" fmla="*/ 39 h 94"/>
                  <a:gd name="T30" fmla="*/ 103 w 678"/>
                  <a:gd name="T31" fmla="*/ 39 h 94"/>
                  <a:gd name="T32" fmla="*/ 111 w 678"/>
                  <a:gd name="T33" fmla="*/ 39 h 94"/>
                  <a:gd name="T34" fmla="*/ 118 w 678"/>
                  <a:gd name="T35" fmla="*/ 39 h 94"/>
                  <a:gd name="T36" fmla="*/ 126 w 678"/>
                  <a:gd name="T37" fmla="*/ 39 h 94"/>
                  <a:gd name="T38" fmla="*/ 134 w 678"/>
                  <a:gd name="T39" fmla="*/ 39 h 94"/>
                  <a:gd name="T40" fmla="*/ 143 w 678"/>
                  <a:gd name="T41" fmla="*/ 31 h 94"/>
                  <a:gd name="T42" fmla="*/ 143 w 678"/>
                  <a:gd name="T43" fmla="*/ 39 h 94"/>
                  <a:gd name="T44" fmla="*/ 143 w 678"/>
                  <a:gd name="T45" fmla="*/ 31 h 94"/>
                  <a:gd name="T46" fmla="*/ 150 w 678"/>
                  <a:gd name="T47" fmla="*/ 39 h 94"/>
                  <a:gd name="T48" fmla="*/ 150 w 678"/>
                  <a:gd name="T49" fmla="*/ 31 h 94"/>
                  <a:gd name="T50" fmla="*/ 166 w 678"/>
                  <a:gd name="T51" fmla="*/ 31 h 94"/>
                  <a:gd name="T52" fmla="*/ 174 w 678"/>
                  <a:gd name="T53" fmla="*/ 31 h 94"/>
                  <a:gd name="T54" fmla="*/ 182 w 678"/>
                  <a:gd name="T55" fmla="*/ 31 h 94"/>
                  <a:gd name="T56" fmla="*/ 190 w 678"/>
                  <a:gd name="T57" fmla="*/ 31 h 94"/>
                  <a:gd name="T58" fmla="*/ 198 w 678"/>
                  <a:gd name="T59" fmla="*/ 31 h 94"/>
                  <a:gd name="T60" fmla="*/ 205 w 678"/>
                  <a:gd name="T61" fmla="*/ 31 h 94"/>
                  <a:gd name="T62" fmla="*/ 213 w 678"/>
                  <a:gd name="T63" fmla="*/ 31 h 94"/>
                  <a:gd name="T64" fmla="*/ 221 w 678"/>
                  <a:gd name="T65" fmla="*/ 31 h 94"/>
                  <a:gd name="T66" fmla="*/ 229 w 678"/>
                  <a:gd name="T67" fmla="*/ 31 h 94"/>
                  <a:gd name="T68" fmla="*/ 237 w 678"/>
                  <a:gd name="T69" fmla="*/ 31 h 94"/>
                  <a:gd name="T70" fmla="*/ 245 w 678"/>
                  <a:gd name="T71" fmla="*/ 31 h 94"/>
                  <a:gd name="T72" fmla="*/ 253 w 678"/>
                  <a:gd name="T73" fmla="*/ 31 h 94"/>
                  <a:gd name="T74" fmla="*/ 261 w 678"/>
                  <a:gd name="T75" fmla="*/ 31 h 94"/>
                  <a:gd name="T76" fmla="*/ 269 w 678"/>
                  <a:gd name="T77" fmla="*/ 31 h 94"/>
                  <a:gd name="T78" fmla="*/ 277 w 678"/>
                  <a:gd name="T79" fmla="*/ 31 h 94"/>
                  <a:gd name="T80" fmla="*/ 284 w 678"/>
                  <a:gd name="T81" fmla="*/ 24 h 94"/>
                  <a:gd name="T82" fmla="*/ 284 w 678"/>
                  <a:gd name="T83" fmla="*/ 31 h 94"/>
                  <a:gd name="T84" fmla="*/ 284 w 678"/>
                  <a:gd name="T85" fmla="*/ 24 h 94"/>
                  <a:gd name="T86" fmla="*/ 300 w 678"/>
                  <a:gd name="T87" fmla="*/ 24 h 94"/>
                  <a:gd name="T88" fmla="*/ 308 w 678"/>
                  <a:gd name="T89" fmla="*/ 24 h 94"/>
                  <a:gd name="T90" fmla="*/ 316 w 678"/>
                  <a:gd name="T91" fmla="*/ 24 h 94"/>
                  <a:gd name="T92" fmla="*/ 324 w 678"/>
                  <a:gd name="T93" fmla="*/ 24 h 94"/>
                  <a:gd name="T94" fmla="*/ 332 w 678"/>
                  <a:gd name="T95" fmla="*/ 24 h 94"/>
                  <a:gd name="T96" fmla="*/ 339 w 678"/>
                  <a:gd name="T97" fmla="*/ 24 h 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78" y="30"/>
                    </a:lnTo>
                    <a:lnTo>
                      <a:pt x="94" y="47"/>
                    </a:lnTo>
                    <a:lnTo>
                      <a:pt x="94" y="94"/>
                    </a:lnTo>
                    <a:lnTo>
                      <a:pt x="111" y="94"/>
                    </a:lnTo>
                    <a:lnTo>
                      <a:pt x="125" y="94"/>
                    </a:lnTo>
                    <a:lnTo>
                      <a:pt x="142" y="78"/>
                    </a:lnTo>
                    <a:lnTo>
                      <a:pt x="142" y="94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61"/>
                    </a:lnTo>
                    <a:lnTo>
                      <a:pt x="285" y="78"/>
                    </a:lnTo>
                    <a:lnTo>
                      <a:pt x="285" y="61"/>
                    </a:lnTo>
                    <a:lnTo>
                      <a:pt x="299" y="78"/>
                    </a:lnTo>
                    <a:lnTo>
                      <a:pt x="299" y="61"/>
                    </a:lnTo>
                    <a:lnTo>
                      <a:pt x="332" y="61"/>
                    </a:lnTo>
                    <a:lnTo>
                      <a:pt x="347" y="61"/>
                    </a:lnTo>
                    <a:lnTo>
                      <a:pt x="363" y="61"/>
                    </a:lnTo>
                    <a:lnTo>
                      <a:pt x="379" y="61"/>
                    </a:lnTo>
                    <a:lnTo>
                      <a:pt x="395" y="61"/>
                    </a:lnTo>
                    <a:lnTo>
                      <a:pt x="410" y="61"/>
                    </a:lnTo>
                    <a:lnTo>
                      <a:pt x="426" y="61"/>
                    </a:lnTo>
                    <a:lnTo>
                      <a:pt x="442" y="61"/>
                    </a:lnTo>
                    <a:lnTo>
                      <a:pt x="457" y="61"/>
                    </a:lnTo>
                    <a:lnTo>
                      <a:pt x="473" y="61"/>
                    </a:lnTo>
                    <a:lnTo>
                      <a:pt x="490" y="61"/>
                    </a:lnTo>
                    <a:lnTo>
                      <a:pt x="506" y="61"/>
                    </a:lnTo>
                    <a:lnTo>
                      <a:pt x="521" y="61"/>
                    </a:lnTo>
                    <a:lnTo>
                      <a:pt x="537" y="61"/>
                    </a:lnTo>
                    <a:lnTo>
                      <a:pt x="553" y="61"/>
                    </a:lnTo>
                    <a:lnTo>
                      <a:pt x="568" y="47"/>
                    </a:lnTo>
                    <a:lnTo>
                      <a:pt x="568" y="61"/>
                    </a:lnTo>
                    <a:lnTo>
                      <a:pt x="568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8" name="Freeform 321">
                <a:extLst>
                  <a:ext uri="{FF2B5EF4-FFF2-40B4-BE49-F238E27FC236}">
                    <a16:creationId xmlns:a16="http://schemas.microsoft.com/office/drawing/2014/main" id="{9EFA026F-3268-46A1-9769-99418590D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9"/>
                <a:ext cx="340" cy="25"/>
              </a:xfrm>
              <a:custGeom>
                <a:avLst/>
                <a:gdLst>
                  <a:gd name="T0" fmla="*/ 0 w 682"/>
                  <a:gd name="T1" fmla="*/ 0 h 49"/>
                  <a:gd name="T2" fmla="*/ 9 w 682"/>
                  <a:gd name="T3" fmla="*/ 0 h 49"/>
                  <a:gd name="T4" fmla="*/ 16 w 682"/>
                  <a:gd name="T5" fmla="*/ 0 h 49"/>
                  <a:gd name="T6" fmla="*/ 24 w 682"/>
                  <a:gd name="T7" fmla="*/ 0 h 49"/>
                  <a:gd name="T8" fmla="*/ 40 w 682"/>
                  <a:gd name="T9" fmla="*/ 0 h 49"/>
                  <a:gd name="T10" fmla="*/ 48 w 682"/>
                  <a:gd name="T11" fmla="*/ 8 h 49"/>
                  <a:gd name="T12" fmla="*/ 48 w 682"/>
                  <a:gd name="T13" fmla="*/ 16 h 49"/>
                  <a:gd name="T14" fmla="*/ 64 w 682"/>
                  <a:gd name="T15" fmla="*/ 25 h 49"/>
                  <a:gd name="T16" fmla="*/ 64 w 682"/>
                  <a:gd name="T17" fmla="*/ 16 h 49"/>
                  <a:gd name="T18" fmla="*/ 64 w 682"/>
                  <a:gd name="T19" fmla="*/ 25 h 49"/>
                  <a:gd name="T20" fmla="*/ 71 w 682"/>
                  <a:gd name="T21" fmla="*/ 16 h 49"/>
                  <a:gd name="T22" fmla="*/ 79 w 682"/>
                  <a:gd name="T23" fmla="*/ 16 h 49"/>
                  <a:gd name="T24" fmla="*/ 87 w 682"/>
                  <a:gd name="T25" fmla="*/ 16 h 49"/>
                  <a:gd name="T26" fmla="*/ 95 w 682"/>
                  <a:gd name="T27" fmla="*/ 16 h 49"/>
                  <a:gd name="T28" fmla="*/ 103 w 682"/>
                  <a:gd name="T29" fmla="*/ 16 h 49"/>
                  <a:gd name="T30" fmla="*/ 111 w 682"/>
                  <a:gd name="T31" fmla="*/ 16 h 49"/>
                  <a:gd name="T32" fmla="*/ 119 w 682"/>
                  <a:gd name="T33" fmla="*/ 16 h 49"/>
                  <a:gd name="T34" fmla="*/ 127 w 682"/>
                  <a:gd name="T35" fmla="*/ 16 h 49"/>
                  <a:gd name="T36" fmla="*/ 134 w 682"/>
                  <a:gd name="T37" fmla="*/ 16 h 49"/>
                  <a:gd name="T38" fmla="*/ 142 w 682"/>
                  <a:gd name="T39" fmla="*/ 16 h 49"/>
                  <a:gd name="T40" fmla="*/ 150 w 682"/>
                  <a:gd name="T41" fmla="*/ 16 h 49"/>
                  <a:gd name="T42" fmla="*/ 158 w 682"/>
                  <a:gd name="T43" fmla="*/ 16 h 49"/>
                  <a:gd name="T44" fmla="*/ 166 w 682"/>
                  <a:gd name="T45" fmla="*/ 16 h 49"/>
                  <a:gd name="T46" fmla="*/ 174 w 682"/>
                  <a:gd name="T47" fmla="*/ 16 h 49"/>
                  <a:gd name="T48" fmla="*/ 182 w 682"/>
                  <a:gd name="T49" fmla="*/ 16 h 49"/>
                  <a:gd name="T50" fmla="*/ 189 w 682"/>
                  <a:gd name="T51" fmla="*/ 16 h 49"/>
                  <a:gd name="T52" fmla="*/ 197 w 682"/>
                  <a:gd name="T53" fmla="*/ 16 h 49"/>
                  <a:gd name="T54" fmla="*/ 205 w 682"/>
                  <a:gd name="T55" fmla="*/ 16 h 49"/>
                  <a:gd name="T56" fmla="*/ 221 w 682"/>
                  <a:gd name="T57" fmla="*/ 16 h 49"/>
                  <a:gd name="T58" fmla="*/ 229 w 682"/>
                  <a:gd name="T59" fmla="*/ 16 h 49"/>
                  <a:gd name="T60" fmla="*/ 237 w 682"/>
                  <a:gd name="T61" fmla="*/ 16 h 49"/>
                  <a:gd name="T62" fmla="*/ 244 w 682"/>
                  <a:gd name="T63" fmla="*/ 25 h 49"/>
                  <a:gd name="T64" fmla="*/ 244 w 682"/>
                  <a:gd name="T65" fmla="*/ 16 h 49"/>
                  <a:gd name="T66" fmla="*/ 252 w 682"/>
                  <a:gd name="T67" fmla="*/ 25 h 49"/>
                  <a:gd name="T68" fmla="*/ 252 w 682"/>
                  <a:gd name="T69" fmla="*/ 16 h 49"/>
                  <a:gd name="T70" fmla="*/ 260 w 682"/>
                  <a:gd name="T71" fmla="*/ 25 h 49"/>
                  <a:gd name="T72" fmla="*/ 260 w 682"/>
                  <a:gd name="T73" fmla="*/ 16 h 49"/>
                  <a:gd name="T74" fmla="*/ 260 w 682"/>
                  <a:gd name="T75" fmla="*/ 25 h 49"/>
                  <a:gd name="T76" fmla="*/ 269 w 682"/>
                  <a:gd name="T77" fmla="*/ 25 h 49"/>
                  <a:gd name="T78" fmla="*/ 276 w 682"/>
                  <a:gd name="T79" fmla="*/ 25 h 49"/>
                  <a:gd name="T80" fmla="*/ 285 w 682"/>
                  <a:gd name="T81" fmla="*/ 25 h 49"/>
                  <a:gd name="T82" fmla="*/ 292 w 682"/>
                  <a:gd name="T83" fmla="*/ 25 h 49"/>
                  <a:gd name="T84" fmla="*/ 299 w 682"/>
                  <a:gd name="T85" fmla="*/ 16 h 49"/>
                  <a:gd name="T86" fmla="*/ 299 w 682"/>
                  <a:gd name="T87" fmla="*/ 25 h 49"/>
                  <a:gd name="T88" fmla="*/ 308 w 682"/>
                  <a:gd name="T89" fmla="*/ 25 h 49"/>
                  <a:gd name="T90" fmla="*/ 316 w 682"/>
                  <a:gd name="T91" fmla="*/ 25 h 49"/>
                  <a:gd name="T92" fmla="*/ 324 w 682"/>
                  <a:gd name="T93" fmla="*/ 25 h 49"/>
                  <a:gd name="T94" fmla="*/ 331 w 682"/>
                  <a:gd name="T95" fmla="*/ 25 h 49"/>
                  <a:gd name="T96" fmla="*/ 340 w 682"/>
                  <a:gd name="T97" fmla="*/ 25 h 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49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32"/>
                    </a:lnTo>
                    <a:lnTo>
                      <a:pt x="129" y="49"/>
                    </a:lnTo>
                    <a:lnTo>
                      <a:pt x="129" y="32"/>
                    </a:lnTo>
                    <a:lnTo>
                      <a:pt x="129" y="49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91" y="32"/>
                    </a:lnTo>
                    <a:lnTo>
                      <a:pt x="207" y="32"/>
                    </a:lnTo>
                    <a:lnTo>
                      <a:pt x="222" y="32"/>
                    </a:lnTo>
                    <a:lnTo>
                      <a:pt x="239" y="32"/>
                    </a:lnTo>
                    <a:lnTo>
                      <a:pt x="254" y="32"/>
                    </a:lnTo>
                    <a:lnTo>
                      <a:pt x="269" y="32"/>
                    </a:lnTo>
                    <a:lnTo>
                      <a:pt x="285" y="32"/>
                    </a:lnTo>
                    <a:lnTo>
                      <a:pt x="301" y="32"/>
                    </a:lnTo>
                    <a:lnTo>
                      <a:pt x="317" y="32"/>
                    </a:lnTo>
                    <a:lnTo>
                      <a:pt x="332" y="32"/>
                    </a:lnTo>
                    <a:lnTo>
                      <a:pt x="350" y="32"/>
                    </a:lnTo>
                    <a:lnTo>
                      <a:pt x="365" y="32"/>
                    </a:lnTo>
                    <a:lnTo>
                      <a:pt x="379" y="32"/>
                    </a:lnTo>
                    <a:lnTo>
                      <a:pt x="396" y="32"/>
                    </a:lnTo>
                    <a:lnTo>
                      <a:pt x="412" y="32"/>
                    </a:lnTo>
                    <a:lnTo>
                      <a:pt x="443" y="32"/>
                    </a:lnTo>
                    <a:lnTo>
                      <a:pt x="460" y="32"/>
                    </a:lnTo>
                    <a:lnTo>
                      <a:pt x="475" y="32"/>
                    </a:lnTo>
                    <a:lnTo>
                      <a:pt x="490" y="49"/>
                    </a:lnTo>
                    <a:lnTo>
                      <a:pt x="490" y="32"/>
                    </a:lnTo>
                    <a:lnTo>
                      <a:pt x="506" y="49"/>
                    </a:lnTo>
                    <a:lnTo>
                      <a:pt x="506" y="32"/>
                    </a:lnTo>
                    <a:lnTo>
                      <a:pt x="522" y="49"/>
                    </a:lnTo>
                    <a:lnTo>
                      <a:pt x="522" y="32"/>
                    </a:lnTo>
                    <a:lnTo>
                      <a:pt x="522" y="49"/>
                    </a:lnTo>
                    <a:lnTo>
                      <a:pt x="539" y="49"/>
                    </a:lnTo>
                    <a:lnTo>
                      <a:pt x="553" y="49"/>
                    </a:lnTo>
                    <a:lnTo>
                      <a:pt x="571" y="49"/>
                    </a:lnTo>
                    <a:lnTo>
                      <a:pt x="586" y="49"/>
                    </a:lnTo>
                    <a:lnTo>
                      <a:pt x="600" y="32"/>
                    </a:lnTo>
                    <a:lnTo>
                      <a:pt x="600" y="49"/>
                    </a:lnTo>
                    <a:lnTo>
                      <a:pt x="617" y="49"/>
                    </a:lnTo>
                    <a:lnTo>
                      <a:pt x="633" y="49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2" y="49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999" name="Freeform 322">
                <a:extLst>
                  <a:ext uri="{FF2B5EF4-FFF2-40B4-BE49-F238E27FC236}">
                    <a16:creationId xmlns:a16="http://schemas.microsoft.com/office/drawing/2014/main" id="{0B20A24B-AA6D-4226-BC88-06651E143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55"/>
                <a:ext cx="339" cy="71"/>
              </a:xfrm>
              <a:custGeom>
                <a:avLst/>
                <a:gdLst>
                  <a:gd name="T0" fmla="*/ 0 w 680"/>
                  <a:gd name="T1" fmla="*/ 0 h 142"/>
                  <a:gd name="T2" fmla="*/ 8 w 680"/>
                  <a:gd name="T3" fmla="*/ 0 h 142"/>
                  <a:gd name="T4" fmla="*/ 15 w 680"/>
                  <a:gd name="T5" fmla="*/ 0 h 142"/>
                  <a:gd name="T6" fmla="*/ 24 w 680"/>
                  <a:gd name="T7" fmla="*/ 0 h 142"/>
                  <a:gd name="T8" fmla="*/ 31 w 680"/>
                  <a:gd name="T9" fmla="*/ 0 h 142"/>
                  <a:gd name="T10" fmla="*/ 39 w 680"/>
                  <a:gd name="T11" fmla="*/ 8 h 142"/>
                  <a:gd name="T12" fmla="*/ 39 w 680"/>
                  <a:gd name="T13" fmla="*/ 16 h 142"/>
                  <a:gd name="T14" fmla="*/ 47 w 680"/>
                  <a:gd name="T15" fmla="*/ 24 h 142"/>
                  <a:gd name="T16" fmla="*/ 47 w 680"/>
                  <a:gd name="T17" fmla="*/ 32 h 142"/>
                  <a:gd name="T18" fmla="*/ 47 w 680"/>
                  <a:gd name="T19" fmla="*/ 24 h 142"/>
                  <a:gd name="T20" fmla="*/ 55 w 680"/>
                  <a:gd name="T21" fmla="*/ 24 h 142"/>
                  <a:gd name="T22" fmla="*/ 63 w 680"/>
                  <a:gd name="T23" fmla="*/ 24 h 142"/>
                  <a:gd name="T24" fmla="*/ 71 w 680"/>
                  <a:gd name="T25" fmla="*/ 24 h 142"/>
                  <a:gd name="T26" fmla="*/ 79 w 680"/>
                  <a:gd name="T27" fmla="*/ 32 h 142"/>
                  <a:gd name="T28" fmla="*/ 87 w 680"/>
                  <a:gd name="T29" fmla="*/ 32 h 142"/>
                  <a:gd name="T30" fmla="*/ 94 w 680"/>
                  <a:gd name="T31" fmla="*/ 32 h 142"/>
                  <a:gd name="T32" fmla="*/ 102 w 680"/>
                  <a:gd name="T33" fmla="*/ 39 h 142"/>
                  <a:gd name="T34" fmla="*/ 110 w 680"/>
                  <a:gd name="T35" fmla="*/ 39 h 142"/>
                  <a:gd name="T36" fmla="*/ 118 w 680"/>
                  <a:gd name="T37" fmla="*/ 39 h 142"/>
                  <a:gd name="T38" fmla="*/ 126 w 680"/>
                  <a:gd name="T39" fmla="*/ 39 h 142"/>
                  <a:gd name="T40" fmla="*/ 135 w 680"/>
                  <a:gd name="T41" fmla="*/ 48 h 142"/>
                  <a:gd name="T42" fmla="*/ 142 w 680"/>
                  <a:gd name="T43" fmla="*/ 48 h 142"/>
                  <a:gd name="T44" fmla="*/ 149 w 680"/>
                  <a:gd name="T45" fmla="*/ 48 h 142"/>
                  <a:gd name="T46" fmla="*/ 166 w 680"/>
                  <a:gd name="T47" fmla="*/ 48 h 142"/>
                  <a:gd name="T48" fmla="*/ 158 w 680"/>
                  <a:gd name="T49" fmla="*/ 48 h 142"/>
                  <a:gd name="T50" fmla="*/ 166 w 680"/>
                  <a:gd name="T51" fmla="*/ 56 h 142"/>
                  <a:gd name="T52" fmla="*/ 181 w 680"/>
                  <a:gd name="T53" fmla="*/ 56 h 142"/>
                  <a:gd name="T54" fmla="*/ 173 w 680"/>
                  <a:gd name="T55" fmla="*/ 56 h 142"/>
                  <a:gd name="T56" fmla="*/ 181 w 680"/>
                  <a:gd name="T57" fmla="*/ 56 h 142"/>
                  <a:gd name="T58" fmla="*/ 189 w 680"/>
                  <a:gd name="T59" fmla="*/ 56 h 142"/>
                  <a:gd name="T60" fmla="*/ 197 w 680"/>
                  <a:gd name="T61" fmla="*/ 56 h 142"/>
                  <a:gd name="T62" fmla="*/ 204 w 680"/>
                  <a:gd name="T63" fmla="*/ 56 h 142"/>
                  <a:gd name="T64" fmla="*/ 212 w 680"/>
                  <a:gd name="T65" fmla="*/ 56 h 142"/>
                  <a:gd name="T66" fmla="*/ 229 w 680"/>
                  <a:gd name="T67" fmla="*/ 56 h 142"/>
                  <a:gd name="T68" fmla="*/ 236 w 680"/>
                  <a:gd name="T69" fmla="*/ 63 h 142"/>
                  <a:gd name="T70" fmla="*/ 245 w 680"/>
                  <a:gd name="T71" fmla="*/ 63 h 142"/>
                  <a:gd name="T72" fmla="*/ 252 w 680"/>
                  <a:gd name="T73" fmla="*/ 63 h 142"/>
                  <a:gd name="T74" fmla="*/ 260 w 680"/>
                  <a:gd name="T75" fmla="*/ 63 h 142"/>
                  <a:gd name="T76" fmla="*/ 268 w 680"/>
                  <a:gd name="T77" fmla="*/ 63 h 142"/>
                  <a:gd name="T78" fmla="*/ 276 w 680"/>
                  <a:gd name="T79" fmla="*/ 63 h 142"/>
                  <a:gd name="T80" fmla="*/ 284 w 680"/>
                  <a:gd name="T81" fmla="*/ 63 h 142"/>
                  <a:gd name="T82" fmla="*/ 291 w 680"/>
                  <a:gd name="T83" fmla="*/ 63 h 142"/>
                  <a:gd name="T84" fmla="*/ 300 w 680"/>
                  <a:gd name="T85" fmla="*/ 71 h 142"/>
                  <a:gd name="T86" fmla="*/ 300 w 680"/>
                  <a:gd name="T87" fmla="*/ 63 h 142"/>
                  <a:gd name="T88" fmla="*/ 307 w 680"/>
                  <a:gd name="T89" fmla="*/ 71 h 142"/>
                  <a:gd name="T90" fmla="*/ 307 w 680"/>
                  <a:gd name="T91" fmla="*/ 63 h 142"/>
                  <a:gd name="T92" fmla="*/ 307 w 680"/>
                  <a:gd name="T93" fmla="*/ 71 h 142"/>
                  <a:gd name="T94" fmla="*/ 315 w 680"/>
                  <a:gd name="T95" fmla="*/ 71 h 142"/>
                  <a:gd name="T96" fmla="*/ 323 w 680"/>
                  <a:gd name="T97" fmla="*/ 71 h 142"/>
                  <a:gd name="T98" fmla="*/ 331 w 680"/>
                  <a:gd name="T99" fmla="*/ 71 h 142"/>
                  <a:gd name="T100" fmla="*/ 339 w 680"/>
                  <a:gd name="T101" fmla="*/ 71 h 1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4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94" y="64"/>
                    </a:lnTo>
                    <a:lnTo>
                      <a:pt x="94" y="47"/>
                    </a:lnTo>
                    <a:lnTo>
                      <a:pt x="111" y="47"/>
                    </a:lnTo>
                    <a:lnTo>
                      <a:pt x="127" y="47"/>
                    </a:lnTo>
                    <a:lnTo>
                      <a:pt x="142" y="47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89" y="64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7" y="78"/>
                    </a:lnTo>
                    <a:lnTo>
                      <a:pt x="252" y="78"/>
                    </a:lnTo>
                    <a:lnTo>
                      <a:pt x="270" y="96"/>
                    </a:lnTo>
                    <a:lnTo>
                      <a:pt x="285" y="96"/>
                    </a:lnTo>
                    <a:lnTo>
                      <a:pt x="299" y="96"/>
                    </a:lnTo>
                    <a:lnTo>
                      <a:pt x="332" y="96"/>
                    </a:lnTo>
                    <a:lnTo>
                      <a:pt x="316" y="96"/>
                    </a:lnTo>
                    <a:lnTo>
                      <a:pt x="332" y="111"/>
                    </a:lnTo>
                    <a:lnTo>
                      <a:pt x="363" y="111"/>
                    </a:lnTo>
                    <a:lnTo>
                      <a:pt x="348" y="111"/>
                    </a:lnTo>
                    <a:lnTo>
                      <a:pt x="363" y="111"/>
                    </a:lnTo>
                    <a:lnTo>
                      <a:pt x="380" y="111"/>
                    </a:lnTo>
                    <a:lnTo>
                      <a:pt x="395" y="111"/>
                    </a:lnTo>
                    <a:lnTo>
                      <a:pt x="410" y="111"/>
                    </a:lnTo>
                    <a:lnTo>
                      <a:pt x="426" y="111"/>
                    </a:lnTo>
                    <a:lnTo>
                      <a:pt x="459" y="111"/>
                    </a:lnTo>
                    <a:lnTo>
                      <a:pt x="473" y="126"/>
                    </a:lnTo>
                    <a:lnTo>
                      <a:pt x="491" y="126"/>
                    </a:lnTo>
                    <a:lnTo>
                      <a:pt x="506" y="126"/>
                    </a:lnTo>
                    <a:lnTo>
                      <a:pt x="521" y="126"/>
                    </a:lnTo>
                    <a:lnTo>
                      <a:pt x="537" y="126"/>
                    </a:lnTo>
                    <a:lnTo>
                      <a:pt x="553" y="126"/>
                    </a:lnTo>
                    <a:lnTo>
                      <a:pt x="569" y="126"/>
                    </a:lnTo>
                    <a:lnTo>
                      <a:pt x="584" y="126"/>
                    </a:lnTo>
                    <a:lnTo>
                      <a:pt x="602" y="142"/>
                    </a:lnTo>
                    <a:lnTo>
                      <a:pt x="602" y="126"/>
                    </a:lnTo>
                    <a:lnTo>
                      <a:pt x="616" y="142"/>
                    </a:lnTo>
                    <a:lnTo>
                      <a:pt x="616" y="126"/>
                    </a:lnTo>
                    <a:lnTo>
                      <a:pt x="616" y="142"/>
                    </a:lnTo>
                    <a:lnTo>
                      <a:pt x="631" y="142"/>
                    </a:lnTo>
                    <a:lnTo>
                      <a:pt x="647" y="142"/>
                    </a:lnTo>
                    <a:lnTo>
                      <a:pt x="664" y="142"/>
                    </a:lnTo>
                    <a:lnTo>
                      <a:pt x="680" y="142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0" name="Freeform 323">
                <a:extLst>
                  <a:ext uri="{FF2B5EF4-FFF2-40B4-BE49-F238E27FC236}">
                    <a16:creationId xmlns:a16="http://schemas.microsoft.com/office/drawing/2014/main" id="{59841BE5-E86D-4C4C-A4A5-6AA3A1B4C2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60"/>
                <a:ext cx="348" cy="32"/>
              </a:xfrm>
              <a:custGeom>
                <a:avLst/>
                <a:gdLst>
                  <a:gd name="T0" fmla="*/ 0 w 696"/>
                  <a:gd name="T1" fmla="*/ 0 h 63"/>
                  <a:gd name="T2" fmla="*/ 9 w 696"/>
                  <a:gd name="T3" fmla="*/ 0 h 63"/>
                  <a:gd name="T4" fmla="*/ 17 w 696"/>
                  <a:gd name="T5" fmla="*/ 0 h 63"/>
                  <a:gd name="T6" fmla="*/ 25 w 696"/>
                  <a:gd name="T7" fmla="*/ 0 h 63"/>
                  <a:gd name="T8" fmla="*/ 32 w 696"/>
                  <a:gd name="T9" fmla="*/ 0 h 63"/>
                  <a:gd name="T10" fmla="*/ 41 w 696"/>
                  <a:gd name="T11" fmla="*/ 0 h 63"/>
                  <a:gd name="T12" fmla="*/ 48 w 696"/>
                  <a:gd name="T13" fmla="*/ 9 h 63"/>
                  <a:gd name="T14" fmla="*/ 56 w 696"/>
                  <a:gd name="T15" fmla="*/ 9 h 63"/>
                  <a:gd name="T16" fmla="*/ 64 w 696"/>
                  <a:gd name="T17" fmla="*/ 9 h 63"/>
                  <a:gd name="T18" fmla="*/ 72 w 696"/>
                  <a:gd name="T19" fmla="*/ 9 h 63"/>
                  <a:gd name="T20" fmla="*/ 80 w 696"/>
                  <a:gd name="T21" fmla="*/ 9 h 63"/>
                  <a:gd name="T22" fmla="*/ 87 w 696"/>
                  <a:gd name="T23" fmla="*/ 9 h 63"/>
                  <a:gd name="T24" fmla="*/ 96 w 696"/>
                  <a:gd name="T25" fmla="*/ 16 h 63"/>
                  <a:gd name="T26" fmla="*/ 96 w 696"/>
                  <a:gd name="T27" fmla="*/ 9 h 63"/>
                  <a:gd name="T28" fmla="*/ 96 w 696"/>
                  <a:gd name="T29" fmla="*/ 16 h 63"/>
                  <a:gd name="T30" fmla="*/ 104 w 696"/>
                  <a:gd name="T31" fmla="*/ 16 h 63"/>
                  <a:gd name="T32" fmla="*/ 111 w 696"/>
                  <a:gd name="T33" fmla="*/ 16 h 63"/>
                  <a:gd name="T34" fmla="*/ 119 w 696"/>
                  <a:gd name="T35" fmla="*/ 16 h 63"/>
                  <a:gd name="T36" fmla="*/ 127 w 696"/>
                  <a:gd name="T37" fmla="*/ 24 h 63"/>
                  <a:gd name="T38" fmla="*/ 135 w 696"/>
                  <a:gd name="T39" fmla="*/ 24 h 63"/>
                  <a:gd name="T40" fmla="*/ 143 w 696"/>
                  <a:gd name="T41" fmla="*/ 24 h 63"/>
                  <a:gd name="T42" fmla="*/ 152 w 696"/>
                  <a:gd name="T43" fmla="*/ 24 h 63"/>
                  <a:gd name="T44" fmla="*/ 159 w 696"/>
                  <a:gd name="T45" fmla="*/ 24 h 63"/>
                  <a:gd name="T46" fmla="*/ 166 w 696"/>
                  <a:gd name="T47" fmla="*/ 24 h 63"/>
                  <a:gd name="T48" fmla="*/ 174 w 696"/>
                  <a:gd name="T49" fmla="*/ 24 h 63"/>
                  <a:gd name="T50" fmla="*/ 183 w 696"/>
                  <a:gd name="T51" fmla="*/ 24 h 63"/>
                  <a:gd name="T52" fmla="*/ 191 w 696"/>
                  <a:gd name="T53" fmla="*/ 24 h 63"/>
                  <a:gd name="T54" fmla="*/ 198 w 696"/>
                  <a:gd name="T55" fmla="*/ 24 h 63"/>
                  <a:gd name="T56" fmla="*/ 207 w 696"/>
                  <a:gd name="T57" fmla="*/ 24 h 63"/>
                  <a:gd name="T58" fmla="*/ 214 w 696"/>
                  <a:gd name="T59" fmla="*/ 24 h 63"/>
                  <a:gd name="T60" fmla="*/ 222 w 696"/>
                  <a:gd name="T61" fmla="*/ 24 h 63"/>
                  <a:gd name="T62" fmla="*/ 238 w 696"/>
                  <a:gd name="T63" fmla="*/ 24 h 63"/>
                  <a:gd name="T64" fmla="*/ 246 w 696"/>
                  <a:gd name="T65" fmla="*/ 32 h 63"/>
                  <a:gd name="T66" fmla="*/ 246 w 696"/>
                  <a:gd name="T67" fmla="*/ 24 h 63"/>
                  <a:gd name="T68" fmla="*/ 246 w 696"/>
                  <a:gd name="T69" fmla="*/ 32 h 63"/>
                  <a:gd name="T70" fmla="*/ 253 w 696"/>
                  <a:gd name="T71" fmla="*/ 32 h 63"/>
                  <a:gd name="T72" fmla="*/ 269 w 696"/>
                  <a:gd name="T73" fmla="*/ 32 h 63"/>
                  <a:gd name="T74" fmla="*/ 262 w 696"/>
                  <a:gd name="T75" fmla="*/ 32 h 63"/>
                  <a:gd name="T76" fmla="*/ 269 w 696"/>
                  <a:gd name="T77" fmla="*/ 32 h 63"/>
                  <a:gd name="T78" fmla="*/ 277 w 696"/>
                  <a:gd name="T79" fmla="*/ 32 h 63"/>
                  <a:gd name="T80" fmla="*/ 285 w 696"/>
                  <a:gd name="T81" fmla="*/ 32 h 63"/>
                  <a:gd name="T82" fmla="*/ 293 w 696"/>
                  <a:gd name="T83" fmla="*/ 32 h 63"/>
                  <a:gd name="T84" fmla="*/ 301 w 696"/>
                  <a:gd name="T85" fmla="*/ 32 h 63"/>
                  <a:gd name="T86" fmla="*/ 309 w 696"/>
                  <a:gd name="T87" fmla="*/ 32 h 63"/>
                  <a:gd name="T88" fmla="*/ 317 w 696"/>
                  <a:gd name="T89" fmla="*/ 32 h 63"/>
                  <a:gd name="T90" fmla="*/ 325 w 696"/>
                  <a:gd name="T91" fmla="*/ 32 h 63"/>
                  <a:gd name="T92" fmla="*/ 332 w 696"/>
                  <a:gd name="T93" fmla="*/ 32 h 63"/>
                  <a:gd name="T94" fmla="*/ 340 w 696"/>
                  <a:gd name="T95" fmla="*/ 32 h 63"/>
                  <a:gd name="T96" fmla="*/ 348 w 696"/>
                  <a:gd name="T97" fmla="*/ 32 h 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63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18"/>
                    </a:lnTo>
                    <a:lnTo>
                      <a:pt x="111" y="18"/>
                    </a:lnTo>
                    <a:lnTo>
                      <a:pt x="127" y="18"/>
                    </a:lnTo>
                    <a:lnTo>
                      <a:pt x="143" y="18"/>
                    </a:lnTo>
                    <a:lnTo>
                      <a:pt x="160" y="18"/>
                    </a:lnTo>
                    <a:lnTo>
                      <a:pt x="174" y="18"/>
                    </a:lnTo>
                    <a:lnTo>
                      <a:pt x="192" y="32"/>
                    </a:lnTo>
                    <a:lnTo>
                      <a:pt x="192" y="18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5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3" y="47"/>
                    </a:lnTo>
                    <a:lnTo>
                      <a:pt x="428" y="47"/>
                    </a:lnTo>
                    <a:lnTo>
                      <a:pt x="443" y="47"/>
                    </a:lnTo>
                    <a:lnTo>
                      <a:pt x="475" y="47"/>
                    </a:lnTo>
                    <a:lnTo>
                      <a:pt x="491" y="63"/>
                    </a:lnTo>
                    <a:lnTo>
                      <a:pt x="491" y="47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38" y="63"/>
                    </a:lnTo>
                    <a:lnTo>
                      <a:pt x="524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4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56" name="Rectangle 324">
                <a:extLst>
                  <a:ext uri="{FF2B5EF4-FFF2-40B4-BE49-F238E27FC236}">
                    <a16:creationId xmlns:a16="http://schemas.microsoft.com/office/drawing/2014/main" id="{E3CDBCCF-62D1-42E4-B29C-62B56AC520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416" y="2570"/>
                <a:ext cx="588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Current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357" name="Rectangle 325">
                <a:extLst>
                  <a:ext uri="{FF2B5EF4-FFF2-40B4-BE49-F238E27FC236}">
                    <a16:creationId xmlns:a16="http://schemas.microsoft.com/office/drawing/2014/main" id="{76E033E4-E819-4EBF-BF08-59DFC3F93A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84" y="1913"/>
                <a:ext cx="65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Intensity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358" name="Rectangle 326">
                <a:extLst>
                  <a:ext uri="{FF2B5EF4-FFF2-40B4-BE49-F238E27FC236}">
                    <a16:creationId xmlns:a16="http://schemas.microsoft.com/office/drawing/2014/main" id="{08F29117-2B95-48C3-8D82-1F8143C921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83" y="1523"/>
                <a:ext cx="5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(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359" name="Rectangle 327">
                <a:extLst>
                  <a:ext uri="{FF2B5EF4-FFF2-40B4-BE49-F238E27FC236}">
                    <a16:creationId xmlns:a16="http://schemas.microsoft.com/office/drawing/2014/main" id="{9A712D23-4CEA-434D-900C-376E692FA6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62" y="1444"/>
                <a:ext cx="101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µ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360" name="Rectangle 328">
                <a:extLst>
                  <a:ext uri="{FF2B5EF4-FFF2-40B4-BE49-F238E27FC236}">
                    <a16:creationId xmlns:a16="http://schemas.microsoft.com/office/drawing/2014/main" id="{6A1C9F88-FD4F-4753-8A50-8F44B06EFB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24" y="1306"/>
                <a:ext cx="17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A)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06" name="Freeform 329">
                <a:extLst>
                  <a:ext uri="{FF2B5EF4-FFF2-40B4-BE49-F238E27FC236}">
                    <a16:creationId xmlns:a16="http://schemas.microsoft.com/office/drawing/2014/main" id="{A6897E29-8D4E-41C7-A48E-97BE82289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8" y="2181"/>
                <a:ext cx="3404" cy="12"/>
              </a:xfrm>
              <a:custGeom>
                <a:avLst/>
                <a:gdLst>
                  <a:gd name="T0" fmla="*/ 0 w 6807"/>
                  <a:gd name="T1" fmla="*/ 12 h 23"/>
                  <a:gd name="T2" fmla="*/ 135 w 6807"/>
                  <a:gd name="T3" fmla="*/ 12 h 23"/>
                  <a:gd name="T4" fmla="*/ 221 w 6807"/>
                  <a:gd name="T5" fmla="*/ 0 h 23"/>
                  <a:gd name="T6" fmla="*/ 258 w 6807"/>
                  <a:gd name="T7" fmla="*/ 0 h 23"/>
                  <a:gd name="T8" fmla="*/ 258 w 6807"/>
                  <a:gd name="T9" fmla="*/ 0 h 23"/>
                  <a:gd name="T10" fmla="*/ 344 w 6807"/>
                  <a:gd name="T11" fmla="*/ 12 h 23"/>
                  <a:gd name="T12" fmla="*/ 479 w 6807"/>
                  <a:gd name="T13" fmla="*/ 12 h 23"/>
                  <a:gd name="T14" fmla="*/ 566 w 6807"/>
                  <a:gd name="T15" fmla="*/ 0 h 23"/>
                  <a:gd name="T16" fmla="*/ 602 w 6807"/>
                  <a:gd name="T17" fmla="*/ 0 h 23"/>
                  <a:gd name="T18" fmla="*/ 602 w 6807"/>
                  <a:gd name="T19" fmla="*/ 0 h 23"/>
                  <a:gd name="T20" fmla="*/ 688 w 6807"/>
                  <a:gd name="T21" fmla="*/ 12 h 23"/>
                  <a:gd name="T22" fmla="*/ 824 w 6807"/>
                  <a:gd name="T23" fmla="*/ 12 h 23"/>
                  <a:gd name="T24" fmla="*/ 909 w 6807"/>
                  <a:gd name="T25" fmla="*/ 0 h 23"/>
                  <a:gd name="T26" fmla="*/ 946 w 6807"/>
                  <a:gd name="T27" fmla="*/ 0 h 23"/>
                  <a:gd name="T28" fmla="*/ 946 w 6807"/>
                  <a:gd name="T29" fmla="*/ 0 h 23"/>
                  <a:gd name="T30" fmla="*/ 1032 w 6807"/>
                  <a:gd name="T31" fmla="*/ 12 h 23"/>
                  <a:gd name="T32" fmla="*/ 1167 w 6807"/>
                  <a:gd name="T33" fmla="*/ 12 h 23"/>
                  <a:gd name="T34" fmla="*/ 1253 w 6807"/>
                  <a:gd name="T35" fmla="*/ 0 h 23"/>
                  <a:gd name="T36" fmla="*/ 1290 w 6807"/>
                  <a:gd name="T37" fmla="*/ 0 h 23"/>
                  <a:gd name="T38" fmla="*/ 1290 w 6807"/>
                  <a:gd name="T39" fmla="*/ 0 h 23"/>
                  <a:gd name="T40" fmla="*/ 1376 w 6807"/>
                  <a:gd name="T41" fmla="*/ 12 h 23"/>
                  <a:gd name="T42" fmla="*/ 1511 w 6807"/>
                  <a:gd name="T43" fmla="*/ 12 h 23"/>
                  <a:gd name="T44" fmla="*/ 1598 w 6807"/>
                  <a:gd name="T45" fmla="*/ 0 h 23"/>
                  <a:gd name="T46" fmla="*/ 1634 w 6807"/>
                  <a:gd name="T47" fmla="*/ 0 h 23"/>
                  <a:gd name="T48" fmla="*/ 1634 w 6807"/>
                  <a:gd name="T49" fmla="*/ 0 h 23"/>
                  <a:gd name="T50" fmla="*/ 1720 w 6807"/>
                  <a:gd name="T51" fmla="*/ 12 h 23"/>
                  <a:gd name="T52" fmla="*/ 1856 w 6807"/>
                  <a:gd name="T53" fmla="*/ 12 h 23"/>
                  <a:gd name="T54" fmla="*/ 1941 w 6807"/>
                  <a:gd name="T55" fmla="*/ 0 h 23"/>
                  <a:gd name="T56" fmla="*/ 1978 w 6807"/>
                  <a:gd name="T57" fmla="*/ 0 h 23"/>
                  <a:gd name="T58" fmla="*/ 1978 w 6807"/>
                  <a:gd name="T59" fmla="*/ 0 h 23"/>
                  <a:gd name="T60" fmla="*/ 2064 w 6807"/>
                  <a:gd name="T61" fmla="*/ 12 h 23"/>
                  <a:gd name="T62" fmla="*/ 2199 w 6807"/>
                  <a:gd name="T63" fmla="*/ 12 h 23"/>
                  <a:gd name="T64" fmla="*/ 2285 w 6807"/>
                  <a:gd name="T65" fmla="*/ 0 h 23"/>
                  <a:gd name="T66" fmla="*/ 2322 w 6807"/>
                  <a:gd name="T67" fmla="*/ 0 h 23"/>
                  <a:gd name="T68" fmla="*/ 2322 w 6807"/>
                  <a:gd name="T69" fmla="*/ 0 h 23"/>
                  <a:gd name="T70" fmla="*/ 2409 w 6807"/>
                  <a:gd name="T71" fmla="*/ 12 h 23"/>
                  <a:gd name="T72" fmla="*/ 2543 w 6807"/>
                  <a:gd name="T73" fmla="*/ 12 h 23"/>
                  <a:gd name="T74" fmla="*/ 2630 w 6807"/>
                  <a:gd name="T75" fmla="*/ 0 h 23"/>
                  <a:gd name="T76" fmla="*/ 2667 w 6807"/>
                  <a:gd name="T77" fmla="*/ 0 h 23"/>
                  <a:gd name="T78" fmla="*/ 2667 w 6807"/>
                  <a:gd name="T79" fmla="*/ 0 h 23"/>
                  <a:gd name="T80" fmla="*/ 2752 w 6807"/>
                  <a:gd name="T81" fmla="*/ 12 h 23"/>
                  <a:gd name="T82" fmla="*/ 2888 w 6807"/>
                  <a:gd name="T83" fmla="*/ 12 h 23"/>
                  <a:gd name="T84" fmla="*/ 2973 w 6807"/>
                  <a:gd name="T85" fmla="*/ 0 h 23"/>
                  <a:gd name="T86" fmla="*/ 3010 w 6807"/>
                  <a:gd name="T87" fmla="*/ 0 h 23"/>
                  <a:gd name="T88" fmla="*/ 3010 w 6807"/>
                  <a:gd name="T89" fmla="*/ 0 h 23"/>
                  <a:gd name="T90" fmla="*/ 3096 w 6807"/>
                  <a:gd name="T91" fmla="*/ 12 h 23"/>
                  <a:gd name="T92" fmla="*/ 3231 w 6807"/>
                  <a:gd name="T93" fmla="*/ 12 h 23"/>
                  <a:gd name="T94" fmla="*/ 3318 w 6807"/>
                  <a:gd name="T95" fmla="*/ 0 h 23"/>
                  <a:gd name="T96" fmla="*/ 3354 w 6807"/>
                  <a:gd name="T97" fmla="*/ 0 h 23"/>
                  <a:gd name="T98" fmla="*/ 3354 w 6807"/>
                  <a:gd name="T99" fmla="*/ 0 h 2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7" h="23">
                    <a:moveTo>
                      <a:pt x="0" y="0"/>
                    </a:moveTo>
                    <a:lnTo>
                      <a:pt x="98" y="0"/>
                    </a:lnTo>
                    <a:lnTo>
                      <a:pt x="98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172" y="0"/>
                    </a:moveTo>
                    <a:lnTo>
                      <a:pt x="269" y="0"/>
                    </a:lnTo>
                    <a:lnTo>
                      <a:pt x="269" y="23"/>
                    </a:lnTo>
                    <a:lnTo>
                      <a:pt x="172" y="23"/>
                    </a:lnTo>
                    <a:lnTo>
                      <a:pt x="172" y="0"/>
                    </a:lnTo>
                    <a:close/>
                    <a:moveTo>
                      <a:pt x="343" y="0"/>
                    </a:moveTo>
                    <a:lnTo>
                      <a:pt x="442" y="0"/>
                    </a:lnTo>
                    <a:lnTo>
                      <a:pt x="442" y="23"/>
                    </a:lnTo>
                    <a:lnTo>
                      <a:pt x="343" y="23"/>
                    </a:lnTo>
                    <a:lnTo>
                      <a:pt x="343" y="0"/>
                    </a:lnTo>
                    <a:close/>
                    <a:moveTo>
                      <a:pt x="516" y="0"/>
                    </a:moveTo>
                    <a:lnTo>
                      <a:pt x="614" y="0"/>
                    </a:lnTo>
                    <a:lnTo>
                      <a:pt x="614" y="23"/>
                    </a:lnTo>
                    <a:lnTo>
                      <a:pt x="516" y="23"/>
                    </a:lnTo>
                    <a:lnTo>
                      <a:pt x="516" y="0"/>
                    </a:lnTo>
                    <a:close/>
                    <a:moveTo>
                      <a:pt x="688" y="0"/>
                    </a:moveTo>
                    <a:lnTo>
                      <a:pt x="785" y="0"/>
                    </a:lnTo>
                    <a:lnTo>
                      <a:pt x="785" y="23"/>
                    </a:lnTo>
                    <a:lnTo>
                      <a:pt x="688" y="23"/>
                    </a:lnTo>
                    <a:lnTo>
                      <a:pt x="688" y="0"/>
                    </a:lnTo>
                    <a:close/>
                    <a:moveTo>
                      <a:pt x="859" y="0"/>
                    </a:moveTo>
                    <a:lnTo>
                      <a:pt x="958" y="0"/>
                    </a:lnTo>
                    <a:lnTo>
                      <a:pt x="958" y="23"/>
                    </a:lnTo>
                    <a:lnTo>
                      <a:pt x="859" y="23"/>
                    </a:lnTo>
                    <a:lnTo>
                      <a:pt x="859" y="0"/>
                    </a:lnTo>
                    <a:close/>
                    <a:moveTo>
                      <a:pt x="1032" y="0"/>
                    </a:moveTo>
                    <a:lnTo>
                      <a:pt x="1131" y="0"/>
                    </a:lnTo>
                    <a:lnTo>
                      <a:pt x="1131" y="23"/>
                    </a:lnTo>
                    <a:lnTo>
                      <a:pt x="1032" y="23"/>
                    </a:lnTo>
                    <a:lnTo>
                      <a:pt x="1032" y="0"/>
                    </a:lnTo>
                    <a:close/>
                    <a:moveTo>
                      <a:pt x="1204" y="0"/>
                    </a:moveTo>
                    <a:lnTo>
                      <a:pt x="1302" y="0"/>
                    </a:lnTo>
                    <a:lnTo>
                      <a:pt x="1302" y="23"/>
                    </a:lnTo>
                    <a:lnTo>
                      <a:pt x="1204" y="23"/>
                    </a:lnTo>
                    <a:lnTo>
                      <a:pt x="1204" y="0"/>
                    </a:lnTo>
                    <a:close/>
                    <a:moveTo>
                      <a:pt x="1375" y="0"/>
                    </a:moveTo>
                    <a:lnTo>
                      <a:pt x="1474" y="0"/>
                    </a:lnTo>
                    <a:lnTo>
                      <a:pt x="1474" y="23"/>
                    </a:lnTo>
                    <a:lnTo>
                      <a:pt x="1375" y="23"/>
                    </a:lnTo>
                    <a:lnTo>
                      <a:pt x="1375" y="0"/>
                    </a:lnTo>
                    <a:close/>
                    <a:moveTo>
                      <a:pt x="1548" y="0"/>
                    </a:moveTo>
                    <a:lnTo>
                      <a:pt x="1647" y="0"/>
                    </a:lnTo>
                    <a:lnTo>
                      <a:pt x="1647" y="23"/>
                    </a:lnTo>
                    <a:lnTo>
                      <a:pt x="1548" y="23"/>
                    </a:lnTo>
                    <a:lnTo>
                      <a:pt x="1548" y="0"/>
                    </a:lnTo>
                    <a:close/>
                    <a:moveTo>
                      <a:pt x="1720" y="0"/>
                    </a:moveTo>
                    <a:lnTo>
                      <a:pt x="1818" y="0"/>
                    </a:lnTo>
                    <a:lnTo>
                      <a:pt x="1818" y="23"/>
                    </a:lnTo>
                    <a:lnTo>
                      <a:pt x="1720" y="23"/>
                    </a:lnTo>
                    <a:lnTo>
                      <a:pt x="1720" y="0"/>
                    </a:lnTo>
                    <a:close/>
                    <a:moveTo>
                      <a:pt x="1891" y="0"/>
                    </a:moveTo>
                    <a:lnTo>
                      <a:pt x="1990" y="0"/>
                    </a:lnTo>
                    <a:lnTo>
                      <a:pt x="1990" y="23"/>
                    </a:lnTo>
                    <a:lnTo>
                      <a:pt x="1891" y="23"/>
                    </a:lnTo>
                    <a:lnTo>
                      <a:pt x="1891" y="0"/>
                    </a:lnTo>
                    <a:close/>
                    <a:moveTo>
                      <a:pt x="2064" y="0"/>
                    </a:moveTo>
                    <a:lnTo>
                      <a:pt x="2163" y="0"/>
                    </a:lnTo>
                    <a:lnTo>
                      <a:pt x="2163" y="23"/>
                    </a:lnTo>
                    <a:lnTo>
                      <a:pt x="2064" y="23"/>
                    </a:lnTo>
                    <a:lnTo>
                      <a:pt x="2064" y="0"/>
                    </a:lnTo>
                    <a:close/>
                    <a:moveTo>
                      <a:pt x="2236" y="0"/>
                    </a:moveTo>
                    <a:lnTo>
                      <a:pt x="2334" y="0"/>
                    </a:lnTo>
                    <a:lnTo>
                      <a:pt x="2334" y="23"/>
                    </a:lnTo>
                    <a:lnTo>
                      <a:pt x="2236" y="23"/>
                    </a:lnTo>
                    <a:lnTo>
                      <a:pt x="2236" y="0"/>
                    </a:lnTo>
                    <a:close/>
                    <a:moveTo>
                      <a:pt x="2407" y="0"/>
                    </a:moveTo>
                    <a:lnTo>
                      <a:pt x="2506" y="0"/>
                    </a:lnTo>
                    <a:lnTo>
                      <a:pt x="2506" y="23"/>
                    </a:lnTo>
                    <a:lnTo>
                      <a:pt x="2407" y="23"/>
                    </a:lnTo>
                    <a:lnTo>
                      <a:pt x="2407" y="0"/>
                    </a:lnTo>
                    <a:close/>
                    <a:moveTo>
                      <a:pt x="2580" y="0"/>
                    </a:moveTo>
                    <a:lnTo>
                      <a:pt x="2679" y="0"/>
                    </a:lnTo>
                    <a:lnTo>
                      <a:pt x="2679" y="23"/>
                    </a:lnTo>
                    <a:lnTo>
                      <a:pt x="2580" y="23"/>
                    </a:lnTo>
                    <a:lnTo>
                      <a:pt x="2580" y="0"/>
                    </a:lnTo>
                    <a:close/>
                    <a:moveTo>
                      <a:pt x="2752" y="0"/>
                    </a:moveTo>
                    <a:lnTo>
                      <a:pt x="2850" y="0"/>
                    </a:lnTo>
                    <a:lnTo>
                      <a:pt x="2850" y="23"/>
                    </a:lnTo>
                    <a:lnTo>
                      <a:pt x="2752" y="23"/>
                    </a:lnTo>
                    <a:lnTo>
                      <a:pt x="2752" y="0"/>
                    </a:lnTo>
                    <a:close/>
                    <a:moveTo>
                      <a:pt x="2923" y="0"/>
                    </a:moveTo>
                    <a:lnTo>
                      <a:pt x="3022" y="0"/>
                    </a:lnTo>
                    <a:lnTo>
                      <a:pt x="3022" y="23"/>
                    </a:lnTo>
                    <a:lnTo>
                      <a:pt x="2923" y="23"/>
                    </a:lnTo>
                    <a:lnTo>
                      <a:pt x="2923" y="0"/>
                    </a:lnTo>
                    <a:close/>
                    <a:moveTo>
                      <a:pt x="3096" y="0"/>
                    </a:moveTo>
                    <a:lnTo>
                      <a:pt x="3195" y="0"/>
                    </a:lnTo>
                    <a:lnTo>
                      <a:pt x="3195" y="23"/>
                    </a:lnTo>
                    <a:lnTo>
                      <a:pt x="3096" y="23"/>
                    </a:lnTo>
                    <a:lnTo>
                      <a:pt x="3096" y="0"/>
                    </a:lnTo>
                    <a:close/>
                    <a:moveTo>
                      <a:pt x="3268" y="0"/>
                    </a:moveTo>
                    <a:lnTo>
                      <a:pt x="3366" y="0"/>
                    </a:lnTo>
                    <a:lnTo>
                      <a:pt x="3366" y="23"/>
                    </a:lnTo>
                    <a:lnTo>
                      <a:pt x="3268" y="23"/>
                    </a:lnTo>
                    <a:lnTo>
                      <a:pt x="3268" y="0"/>
                    </a:lnTo>
                    <a:close/>
                    <a:moveTo>
                      <a:pt x="3440" y="0"/>
                    </a:moveTo>
                    <a:lnTo>
                      <a:pt x="3538" y="0"/>
                    </a:lnTo>
                    <a:lnTo>
                      <a:pt x="3538" y="23"/>
                    </a:lnTo>
                    <a:lnTo>
                      <a:pt x="3440" y="23"/>
                    </a:lnTo>
                    <a:lnTo>
                      <a:pt x="3440" y="0"/>
                    </a:lnTo>
                    <a:close/>
                    <a:moveTo>
                      <a:pt x="3612" y="0"/>
                    </a:moveTo>
                    <a:lnTo>
                      <a:pt x="3711" y="0"/>
                    </a:lnTo>
                    <a:lnTo>
                      <a:pt x="3711" y="23"/>
                    </a:lnTo>
                    <a:lnTo>
                      <a:pt x="3612" y="23"/>
                    </a:lnTo>
                    <a:lnTo>
                      <a:pt x="3612" y="0"/>
                    </a:lnTo>
                    <a:close/>
                    <a:moveTo>
                      <a:pt x="3785" y="0"/>
                    </a:moveTo>
                    <a:lnTo>
                      <a:pt x="3882" y="0"/>
                    </a:lnTo>
                    <a:lnTo>
                      <a:pt x="3882" y="23"/>
                    </a:lnTo>
                    <a:lnTo>
                      <a:pt x="3785" y="23"/>
                    </a:lnTo>
                    <a:lnTo>
                      <a:pt x="3785" y="0"/>
                    </a:lnTo>
                    <a:close/>
                    <a:moveTo>
                      <a:pt x="3956" y="0"/>
                    </a:moveTo>
                    <a:lnTo>
                      <a:pt x="4054" y="0"/>
                    </a:lnTo>
                    <a:lnTo>
                      <a:pt x="4054" y="23"/>
                    </a:lnTo>
                    <a:lnTo>
                      <a:pt x="3956" y="23"/>
                    </a:lnTo>
                    <a:lnTo>
                      <a:pt x="3956" y="0"/>
                    </a:lnTo>
                    <a:close/>
                    <a:moveTo>
                      <a:pt x="4128" y="0"/>
                    </a:moveTo>
                    <a:lnTo>
                      <a:pt x="4227" y="0"/>
                    </a:lnTo>
                    <a:lnTo>
                      <a:pt x="4227" y="23"/>
                    </a:lnTo>
                    <a:lnTo>
                      <a:pt x="4128" y="23"/>
                    </a:lnTo>
                    <a:lnTo>
                      <a:pt x="4128" y="0"/>
                    </a:lnTo>
                    <a:close/>
                    <a:moveTo>
                      <a:pt x="4301" y="0"/>
                    </a:moveTo>
                    <a:lnTo>
                      <a:pt x="4398" y="0"/>
                    </a:lnTo>
                    <a:lnTo>
                      <a:pt x="4398" y="23"/>
                    </a:lnTo>
                    <a:lnTo>
                      <a:pt x="4301" y="23"/>
                    </a:lnTo>
                    <a:lnTo>
                      <a:pt x="4301" y="0"/>
                    </a:lnTo>
                    <a:close/>
                    <a:moveTo>
                      <a:pt x="4472" y="0"/>
                    </a:moveTo>
                    <a:lnTo>
                      <a:pt x="4570" y="0"/>
                    </a:lnTo>
                    <a:lnTo>
                      <a:pt x="4570" y="23"/>
                    </a:lnTo>
                    <a:lnTo>
                      <a:pt x="4472" y="23"/>
                    </a:lnTo>
                    <a:lnTo>
                      <a:pt x="4472" y="0"/>
                    </a:lnTo>
                    <a:close/>
                    <a:moveTo>
                      <a:pt x="4644" y="0"/>
                    </a:moveTo>
                    <a:lnTo>
                      <a:pt x="4743" y="0"/>
                    </a:lnTo>
                    <a:lnTo>
                      <a:pt x="4743" y="23"/>
                    </a:lnTo>
                    <a:lnTo>
                      <a:pt x="4644" y="23"/>
                    </a:lnTo>
                    <a:lnTo>
                      <a:pt x="4644" y="0"/>
                    </a:lnTo>
                    <a:close/>
                    <a:moveTo>
                      <a:pt x="4817" y="0"/>
                    </a:moveTo>
                    <a:lnTo>
                      <a:pt x="4914" y="0"/>
                    </a:lnTo>
                    <a:lnTo>
                      <a:pt x="4914" y="23"/>
                    </a:lnTo>
                    <a:lnTo>
                      <a:pt x="4817" y="23"/>
                    </a:lnTo>
                    <a:lnTo>
                      <a:pt x="4817" y="0"/>
                    </a:lnTo>
                    <a:close/>
                    <a:moveTo>
                      <a:pt x="4988" y="0"/>
                    </a:moveTo>
                    <a:lnTo>
                      <a:pt x="5086" y="0"/>
                    </a:lnTo>
                    <a:lnTo>
                      <a:pt x="5086" y="23"/>
                    </a:lnTo>
                    <a:lnTo>
                      <a:pt x="4988" y="23"/>
                    </a:lnTo>
                    <a:lnTo>
                      <a:pt x="4988" y="0"/>
                    </a:lnTo>
                    <a:close/>
                    <a:moveTo>
                      <a:pt x="5160" y="0"/>
                    </a:moveTo>
                    <a:lnTo>
                      <a:pt x="5259" y="0"/>
                    </a:lnTo>
                    <a:lnTo>
                      <a:pt x="5259" y="23"/>
                    </a:lnTo>
                    <a:lnTo>
                      <a:pt x="5160" y="23"/>
                    </a:lnTo>
                    <a:lnTo>
                      <a:pt x="5160" y="0"/>
                    </a:lnTo>
                    <a:close/>
                    <a:moveTo>
                      <a:pt x="5333" y="0"/>
                    </a:moveTo>
                    <a:lnTo>
                      <a:pt x="5430" y="0"/>
                    </a:lnTo>
                    <a:lnTo>
                      <a:pt x="5430" y="23"/>
                    </a:lnTo>
                    <a:lnTo>
                      <a:pt x="5333" y="23"/>
                    </a:lnTo>
                    <a:lnTo>
                      <a:pt x="5333" y="0"/>
                    </a:lnTo>
                    <a:close/>
                    <a:moveTo>
                      <a:pt x="5504" y="0"/>
                    </a:moveTo>
                    <a:lnTo>
                      <a:pt x="5603" y="0"/>
                    </a:lnTo>
                    <a:lnTo>
                      <a:pt x="5603" y="23"/>
                    </a:lnTo>
                    <a:lnTo>
                      <a:pt x="5504" y="23"/>
                    </a:lnTo>
                    <a:lnTo>
                      <a:pt x="5504" y="0"/>
                    </a:lnTo>
                    <a:close/>
                    <a:moveTo>
                      <a:pt x="5676" y="0"/>
                    </a:moveTo>
                    <a:lnTo>
                      <a:pt x="5775" y="0"/>
                    </a:lnTo>
                    <a:lnTo>
                      <a:pt x="5775" y="23"/>
                    </a:lnTo>
                    <a:lnTo>
                      <a:pt x="5676" y="23"/>
                    </a:lnTo>
                    <a:lnTo>
                      <a:pt x="5676" y="0"/>
                    </a:lnTo>
                    <a:close/>
                    <a:moveTo>
                      <a:pt x="5849" y="0"/>
                    </a:moveTo>
                    <a:lnTo>
                      <a:pt x="5946" y="0"/>
                    </a:lnTo>
                    <a:lnTo>
                      <a:pt x="5946" y="23"/>
                    </a:lnTo>
                    <a:lnTo>
                      <a:pt x="5849" y="23"/>
                    </a:lnTo>
                    <a:lnTo>
                      <a:pt x="5849" y="0"/>
                    </a:lnTo>
                    <a:close/>
                    <a:moveTo>
                      <a:pt x="6020" y="0"/>
                    </a:moveTo>
                    <a:lnTo>
                      <a:pt x="6119" y="0"/>
                    </a:lnTo>
                    <a:lnTo>
                      <a:pt x="6119" y="23"/>
                    </a:lnTo>
                    <a:lnTo>
                      <a:pt x="6020" y="23"/>
                    </a:lnTo>
                    <a:lnTo>
                      <a:pt x="6020" y="0"/>
                    </a:lnTo>
                    <a:close/>
                    <a:moveTo>
                      <a:pt x="6192" y="0"/>
                    </a:moveTo>
                    <a:lnTo>
                      <a:pt x="6291" y="0"/>
                    </a:lnTo>
                    <a:lnTo>
                      <a:pt x="6291" y="23"/>
                    </a:lnTo>
                    <a:lnTo>
                      <a:pt x="6192" y="23"/>
                    </a:lnTo>
                    <a:lnTo>
                      <a:pt x="6192" y="0"/>
                    </a:lnTo>
                    <a:close/>
                    <a:moveTo>
                      <a:pt x="6365" y="0"/>
                    </a:moveTo>
                    <a:lnTo>
                      <a:pt x="6462" y="0"/>
                    </a:lnTo>
                    <a:lnTo>
                      <a:pt x="6462" y="23"/>
                    </a:lnTo>
                    <a:lnTo>
                      <a:pt x="6365" y="23"/>
                    </a:lnTo>
                    <a:lnTo>
                      <a:pt x="6365" y="0"/>
                    </a:lnTo>
                    <a:close/>
                    <a:moveTo>
                      <a:pt x="6536" y="0"/>
                    </a:moveTo>
                    <a:lnTo>
                      <a:pt x="6635" y="0"/>
                    </a:lnTo>
                    <a:lnTo>
                      <a:pt x="6635" y="23"/>
                    </a:lnTo>
                    <a:lnTo>
                      <a:pt x="6536" y="23"/>
                    </a:lnTo>
                    <a:lnTo>
                      <a:pt x="6536" y="0"/>
                    </a:lnTo>
                    <a:close/>
                    <a:moveTo>
                      <a:pt x="6708" y="0"/>
                    </a:moveTo>
                    <a:lnTo>
                      <a:pt x="6807" y="0"/>
                    </a:lnTo>
                    <a:lnTo>
                      <a:pt x="6807" y="23"/>
                    </a:lnTo>
                    <a:lnTo>
                      <a:pt x="6708" y="23"/>
                    </a:lnTo>
                    <a:lnTo>
                      <a:pt x="670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7" name="Freeform 330">
                <a:extLst>
                  <a:ext uri="{FF2B5EF4-FFF2-40B4-BE49-F238E27FC236}">
                    <a16:creationId xmlns:a16="http://schemas.microsoft.com/office/drawing/2014/main" id="{ED8B4F2A-CB4F-46C6-93ED-0C0E1B21387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01" y="2378"/>
                <a:ext cx="61" cy="628"/>
              </a:xfrm>
              <a:custGeom>
                <a:avLst/>
                <a:gdLst>
                  <a:gd name="T0" fmla="*/ 24 w 123"/>
                  <a:gd name="T1" fmla="*/ 628 h 1254"/>
                  <a:gd name="T2" fmla="*/ 24 w 123"/>
                  <a:gd name="T3" fmla="*/ 37 h 1254"/>
                  <a:gd name="T4" fmla="*/ 37 w 123"/>
                  <a:gd name="T5" fmla="*/ 37 h 1254"/>
                  <a:gd name="T6" fmla="*/ 37 w 123"/>
                  <a:gd name="T7" fmla="*/ 628 h 1254"/>
                  <a:gd name="T8" fmla="*/ 24 w 123"/>
                  <a:gd name="T9" fmla="*/ 628 h 1254"/>
                  <a:gd name="T10" fmla="*/ 31 w 123"/>
                  <a:gd name="T11" fmla="*/ 37 h 1254"/>
                  <a:gd name="T12" fmla="*/ 0 w 123"/>
                  <a:gd name="T13" fmla="*/ 61 h 1254"/>
                  <a:gd name="T14" fmla="*/ 31 w 123"/>
                  <a:gd name="T15" fmla="*/ 0 h 1254"/>
                  <a:gd name="T16" fmla="*/ 61 w 123"/>
                  <a:gd name="T17" fmla="*/ 61 h 1254"/>
                  <a:gd name="T18" fmla="*/ 31 w 123"/>
                  <a:gd name="T19" fmla="*/ 37 h 12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3" h="1254">
                    <a:moveTo>
                      <a:pt x="49" y="1254"/>
                    </a:moveTo>
                    <a:lnTo>
                      <a:pt x="49" y="73"/>
                    </a:lnTo>
                    <a:lnTo>
                      <a:pt x="74" y="73"/>
                    </a:lnTo>
                    <a:lnTo>
                      <a:pt x="74" y="1254"/>
                    </a:lnTo>
                    <a:lnTo>
                      <a:pt x="49" y="1254"/>
                    </a:lnTo>
                    <a:close/>
                    <a:moveTo>
                      <a:pt x="62" y="73"/>
                    </a:moveTo>
                    <a:lnTo>
                      <a:pt x="0" y="122"/>
                    </a:lnTo>
                    <a:lnTo>
                      <a:pt x="62" y="0"/>
                    </a:lnTo>
                    <a:lnTo>
                      <a:pt x="123" y="122"/>
                    </a:lnTo>
                    <a:lnTo>
                      <a:pt x="6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8" name="Freeform 331">
                <a:extLst>
                  <a:ext uri="{FF2B5EF4-FFF2-40B4-BE49-F238E27FC236}">
                    <a16:creationId xmlns:a16="http://schemas.microsoft.com/office/drawing/2014/main" id="{569166E3-6E6B-435E-82D8-FF85A75339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560" y="1160"/>
                <a:ext cx="62" cy="626"/>
              </a:xfrm>
              <a:custGeom>
                <a:avLst/>
                <a:gdLst>
                  <a:gd name="T0" fmla="*/ 37 w 124"/>
                  <a:gd name="T1" fmla="*/ 0 h 1254"/>
                  <a:gd name="T2" fmla="*/ 37 w 124"/>
                  <a:gd name="T3" fmla="*/ 589 h 1254"/>
                  <a:gd name="T4" fmla="*/ 25 w 124"/>
                  <a:gd name="T5" fmla="*/ 589 h 1254"/>
                  <a:gd name="T6" fmla="*/ 25 w 124"/>
                  <a:gd name="T7" fmla="*/ 0 h 1254"/>
                  <a:gd name="T8" fmla="*/ 37 w 124"/>
                  <a:gd name="T9" fmla="*/ 0 h 1254"/>
                  <a:gd name="T10" fmla="*/ 31 w 124"/>
                  <a:gd name="T11" fmla="*/ 589 h 1254"/>
                  <a:gd name="T12" fmla="*/ 62 w 124"/>
                  <a:gd name="T13" fmla="*/ 565 h 1254"/>
                  <a:gd name="T14" fmla="*/ 31 w 124"/>
                  <a:gd name="T15" fmla="*/ 626 h 1254"/>
                  <a:gd name="T16" fmla="*/ 0 w 124"/>
                  <a:gd name="T17" fmla="*/ 565 h 1254"/>
                  <a:gd name="T18" fmla="*/ 31 w 124"/>
                  <a:gd name="T19" fmla="*/ 589 h 12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24" h="1254">
                    <a:moveTo>
                      <a:pt x="74" y="0"/>
                    </a:moveTo>
                    <a:lnTo>
                      <a:pt x="74" y="1180"/>
                    </a:lnTo>
                    <a:lnTo>
                      <a:pt x="50" y="1180"/>
                    </a:lnTo>
                    <a:lnTo>
                      <a:pt x="50" y="0"/>
                    </a:lnTo>
                    <a:lnTo>
                      <a:pt x="74" y="0"/>
                    </a:lnTo>
                    <a:close/>
                    <a:moveTo>
                      <a:pt x="62" y="1180"/>
                    </a:moveTo>
                    <a:lnTo>
                      <a:pt x="124" y="1131"/>
                    </a:lnTo>
                    <a:lnTo>
                      <a:pt x="62" y="1254"/>
                    </a:lnTo>
                    <a:lnTo>
                      <a:pt x="0" y="1131"/>
                    </a:lnTo>
                    <a:lnTo>
                      <a:pt x="62" y="118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09" name="Rectangle 332">
                <a:extLst>
                  <a:ext uri="{FF2B5EF4-FFF2-40B4-BE49-F238E27FC236}">
                    <a16:creationId xmlns:a16="http://schemas.microsoft.com/office/drawing/2014/main" id="{543371CF-4DB2-44EA-8144-410414EA5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" y="846"/>
                <a:ext cx="3428" cy="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3010" name="Rectangle 333">
                <a:extLst>
                  <a:ext uri="{FF2B5EF4-FFF2-40B4-BE49-F238E27FC236}">
                    <a16:creationId xmlns:a16="http://schemas.microsoft.com/office/drawing/2014/main" id="{D8D5ED63-8652-4076-B2D2-C11AABED6D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833"/>
                <a:ext cx="3428" cy="2702"/>
              </a:xfrm>
              <a:prstGeom prst="rect">
                <a:avLst/>
              </a:prstGeom>
              <a:noFill/>
              <a:ln w="20638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3011" name="Line 334">
                <a:extLst>
                  <a:ext uri="{FF2B5EF4-FFF2-40B4-BE49-F238E27FC236}">
                    <a16:creationId xmlns:a16="http://schemas.microsoft.com/office/drawing/2014/main" id="{7D032AB1-3219-45E3-AE40-2755124179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2" name="Freeform 335">
                <a:extLst>
                  <a:ext uri="{FF2B5EF4-FFF2-40B4-BE49-F238E27FC236}">
                    <a16:creationId xmlns:a16="http://schemas.microsoft.com/office/drawing/2014/main" id="{EED4FF37-0EE9-459E-8398-B4518EFEC9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833"/>
                <a:ext cx="3428" cy="2702"/>
              </a:xfrm>
              <a:custGeom>
                <a:avLst/>
                <a:gdLst>
                  <a:gd name="T0" fmla="*/ 0 w 6856"/>
                  <a:gd name="T1" fmla="*/ 2702 h 5404"/>
                  <a:gd name="T2" fmla="*/ 3428 w 6856"/>
                  <a:gd name="T3" fmla="*/ 2702 h 5404"/>
                  <a:gd name="T4" fmla="*/ 3428 w 6856"/>
                  <a:gd name="T5" fmla="*/ 0 h 54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56" h="5404">
                    <a:moveTo>
                      <a:pt x="0" y="5404"/>
                    </a:moveTo>
                    <a:lnTo>
                      <a:pt x="6856" y="5404"/>
                    </a:lnTo>
                    <a:lnTo>
                      <a:pt x="685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3" name="Line 336">
                <a:extLst>
                  <a:ext uri="{FF2B5EF4-FFF2-40B4-BE49-F238E27FC236}">
                    <a16:creationId xmlns:a16="http://schemas.microsoft.com/office/drawing/2014/main" id="{A858950F-7227-4549-AA21-3C63FD86D2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4" name="Line 337">
                <a:extLst>
                  <a:ext uri="{FF2B5EF4-FFF2-40B4-BE49-F238E27FC236}">
                    <a16:creationId xmlns:a16="http://schemas.microsoft.com/office/drawing/2014/main" id="{7FAFD131-E6A9-42A6-B421-E258038E702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535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5" name="Line 338">
                <a:extLst>
                  <a:ext uri="{FF2B5EF4-FFF2-40B4-BE49-F238E27FC236}">
                    <a16:creationId xmlns:a16="http://schemas.microsoft.com/office/drawing/2014/main" id="{3B3D82B9-F37B-4116-A50F-D7D60BEE004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6" name="Line 339">
                <a:extLst>
                  <a:ext uri="{FF2B5EF4-FFF2-40B4-BE49-F238E27FC236}">
                    <a16:creationId xmlns:a16="http://schemas.microsoft.com/office/drawing/2014/main" id="{C9B8CC5E-8EAC-48CE-9936-63CDFD5AB7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17" name="Line 340">
                <a:extLst>
                  <a:ext uri="{FF2B5EF4-FFF2-40B4-BE49-F238E27FC236}">
                    <a16:creationId xmlns:a16="http://schemas.microsoft.com/office/drawing/2014/main" id="{1E171338-E875-496D-BAAC-BD26F452C3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3" name="Rectangle 341">
                <a:extLst>
                  <a:ext uri="{FF2B5EF4-FFF2-40B4-BE49-F238E27FC236}">
                    <a16:creationId xmlns:a16="http://schemas.microsoft.com/office/drawing/2014/main" id="{2921E2B2-C5FE-499F-BE1F-08FDE16289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AChE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19" name="Line 342">
                <a:extLst>
                  <a:ext uri="{FF2B5EF4-FFF2-40B4-BE49-F238E27FC236}">
                    <a16:creationId xmlns:a16="http://schemas.microsoft.com/office/drawing/2014/main" id="{E94214D7-90AC-43A8-8989-993C1357C7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0" name="Line 343">
                <a:extLst>
                  <a:ext uri="{FF2B5EF4-FFF2-40B4-BE49-F238E27FC236}">
                    <a16:creationId xmlns:a16="http://schemas.microsoft.com/office/drawing/2014/main" id="{0007CC1A-40D3-40ED-B841-C6AD9C35D0E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7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6" name="Rectangle 344">
                <a:extLst>
                  <a:ext uri="{FF2B5EF4-FFF2-40B4-BE49-F238E27FC236}">
                    <a16:creationId xmlns:a16="http://schemas.microsoft.com/office/drawing/2014/main" id="{51C3858A-505B-4CCC-A669-98EB81A918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3570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TYR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22" name="Line 345">
                <a:extLst>
                  <a:ext uri="{FF2B5EF4-FFF2-40B4-BE49-F238E27FC236}">
                    <a16:creationId xmlns:a16="http://schemas.microsoft.com/office/drawing/2014/main" id="{CA3545FD-753C-42CF-9369-CBCE40E9E98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3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3" name="Line 346">
                <a:extLst>
                  <a:ext uri="{FF2B5EF4-FFF2-40B4-BE49-F238E27FC236}">
                    <a16:creationId xmlns:a16="http://schemas.microsoft.com/office/drawing/2014/main" id="{70EABAF1-435D-447B-8F5D-A90B9087072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3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79" name="Rectangle 347">
                <a:extLst>
                  <a:ext uri="{FF2B5EF4-FFF2-40B4-BE49-F238E27FC236}">
                    <a16:creationId xmlns:a16="http://schemas.microsoft.com/office/drawing/2014/main" id="{B5D912AD-74FC-4C5D-BB6B-142AB4C4AF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3570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TYR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25" name="Line 348">
                <a:extLst>
                  <a:ext uri="{FF2B5EF4-FFF2-40B4-BE49-F238E27FC236}">
                    <a16:creationId xmlns:a16="http://schemas.microsoft.com/office/drawing/2014/main" id="{18C6BD9F-BCAA-4E10-8FC5-9054DB90A5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6" name="Line 349">
                <a:extLst>
                  <a:ext uri="{FF2B5EF4-FFF2-40B4-BE49-F238E27FC236}">
                    <a16:creationId xmlns:a16="http://schemas.microsoft.com/office/drawing/2014/main" id="{F68B88A5-6A0C-4C19-8241-2E1CF8CA4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2" name="Rectangle 350">
                <a:extLst>
                  <a:ext uri="{FF2B5EF4-FFF2-40B4-BE49-F238E27FC236}">
                    <a16:creationId xmlns:a16="http://schemas.microsoft.com/office/drawing/2014/main" id="{A46F57C6-2503-49BD-9CAE-2086D44E508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3570"/>
                <a:ext cx="3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HRP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28" name="Line 351">
                <a:extLst>
                  <a:ext uri="{FF2B5EF4-FFF2-40B4-BE49-F238E27FC236}">
                    <a16:creationId xmlns:a16="http://schemas.microsoft.com/office/drawing/2014/main" id="{1FA3EA57-B9CA-4F81-A344-98EA3B527D0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5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29" name="Line 352">
                <a:extLst>
                  <a:ext uri="{FF2B5EF4-FFF2-40B4-BE49-F238E27FC236}">
                    <a16:creationId xmlns:a16="http://schemas.microsoft.com/office/drawing/2014/main" id="{AF2CCCA7-2A87-41B8-8651-CCE6E36B57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5" name="Rectangle 353">
                <a:extLst>
                  <a:ext uri="{FF2B5EF4-FFF2-40B4-BE49-F238E27FC236}">
                    <a16:creationId xmlns:a16="http://schemas.microsoft.com/office/drawing/2014/main" id="{BD09E878-9550-4695-8369-03B8E1B18B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3570"/>
                <a:ext cx="3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HRP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31" name="Line 354">
                <a:extLst>
                  <a:ext uri="{FF2B5EF4-FFF2-40B4-BE49-F238E27FC236}">
                    <a16:creationId xmlns:a16="http://schemas.microsoft.com/office/drawing/2014/main" id="{F932D249-FF17-4F85-98A7-0361155585C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1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2" name="Line 355">
                <a:extLst>
                  <a:ext uri="{FF2B5EF4-FFF2-40B4-BE49-F238E27FC236}">
                    <a16:creationId xmlns:a16="http://schemas.microsoft.com/office/drawing/2014/main" id="{4F722183-70AA-4FBF-AFEE-5777CC03B0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1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88" name="Rectangle 356">
                <a:extLst>
                  <a:ext uri="{FF2B5EF4-FFF2-40B4-BE49-F238E27FC236}">
                    <a16:creationId xmlns:a16="http://schemas.microsoft.com/office/drawing/2014/main" id="{F38DDB35-C32F-4E9E-B27F-5F13F50D0C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570"/>
                <a:ext cx="1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Pt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34" name="Line 357">
                <a:extLst>
                  <a:ext uri="{FF2B5EF4-FFF2-40B4-BE49-F238E27FC236}">
                    <a16:creationId xmlns:a16="http://schemas.microsoft.com/office/drawing/2014/main" id="{84098E1C-77EE-45F4-82E7-0394AEDF15D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8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5" name="Line 358">
                <a:extLst>
                  <a:ext uri="{FF2B5EF4-FFF2-40B4-BE49-F238E27FC236}">
                    <a16:creationId xmlns:a16="http://schemas.microsoft.com/office/drawing/2014/main" id="{C88F55AD-44D5-4AC3-9F5F-F75B4B25447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1" name="Rectangle 359">
                <a:extLst>
                  <a:ext uri="{FF2B5EF4-FFF2-40B4-BE49-F238E27FC236}">
                    <a16:creationId xmlns:a16="http://schemas.microsoft.com/office/drawing/2014/main" id="{FDE41DC3-FCC0-491E-BA5E-F2EDE5FE8D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BChE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37" name="Line 360">
                <a:extLst>
                  <a:ext uri="{FF2B5EF4-FFF2-40B4-BE49-F238E27FC236}">
                    <a16:creationId xmlns:a16="http://schemas.microsoft.com/office/drawing/2014/main" id="{4EAE0B5A-0ECF-42C1-8A38-7496ECBD2A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4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38" name="Line 361">
                <a:extLst>
                  <a:ext uri="{FF2B5EF4-FFF2-40B4-BE49-F238E27FC236}">
                    <a16:creationId xmlns:a16="http://schemas.microsoft.com/office/drawing/2014/main" id="{1A2FE60B-4BEC-4F82-B12B-0E60E9B29BB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4" name="Rectangle 362">
                <a:extLst>
                  <a:ext uri="{FF2B5EF4-FFF2-40B4-BE49-F238E27FC236}">
                    <a16:creationId xmlns:a16="http://schemas.microsoft.com/office/drawing/2014/main" id="{28C76493-3EAC-440B-8EB3-0FEC77449E6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AChE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40" name="Line 363">
                <a:extLst>
                  <a:ext uri="{FF2B5EF4-FFF2-40B4-BE49-F238E27FC236}">
                    <a16:creationId xmlns:a16="http://schemas.microsoft.com/office/drawing/2014/main" id="{0E7148B8-6F60-42C0-A854-79CA18B565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9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1" name="Line 364">
                <a:extLst>
                  <a:ext uri="{FF2B5EF4-FFF2-40B4-BE49-F238E27FC236}">
                    <a16:creationId xmlns:a16="http://schemas.microsoft.com/office/drawing/2014/main" id="{CAE50F2E-B495-416A-A8F3-413BB723CE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9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2" name="Line 365">
                <a:extLst>
                  <a:ext uri="{FF2B5EF4-FFF2-40B4-BE49-F238E27FC236}">
                    <a16:creationId xmlns:a16="http://schemas.microsoft.com/office/drawing/2014/main" id="{D200517A-5DF0-47C8-B050-A22499D1A9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535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3" name="Line 366">
                <a:extLst>
                  <a:ext uri="{FF2B5EF4-FFF2-40B4-BE49-F238E27FC236}">
                    <a16:creationId xmlns:a16="http://schemas.microsoft.com/office/drawing/2014/main" id="{3320B991-D1C4-4E4A-81D9-1703E306F16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3535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399" name="Rectangle 367">
                <a:extLst>
                  <a:ext uri="{FF2B5EF4-FFF2-40B4-BE49-F238E27FC236}">
                    <a16:creationId xmlns:a16="http://schemas.microsoft.com/office/drawing/2014/main" id="{8D8C0439-783D-4594-91E5-9BCC85270C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3470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-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400" name="Rectangle 368">
                <a:extLst>
                  <a:ext uri="{FF2B5EF4-FFF2-40B4-BE49-F238E27FC236}">
                    <a16:creationId xmlns:a16="http://schemas.microsoft.com/office/drawing/2014/main" id="{A8FDD998-0AD5-4036-A5C5-BA3CFEC0C3D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3470"/>
                <a:ext cx="2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0.5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46" name="Line 369">
                <a:extLst>
                  <a:ext uri="{FF2B5EF4-FFF2-40B4-BE49-F238E27FC236}">
                    <a16:creationId xmlns:a16="http://schemas.microsoft.com/office/drawing/2014/main" id="{A51B1F6A-F4E6-4EBA-AE21-8F223905DC4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258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7" name="Line 370">
                <a:extLst>
                  <a:ext uri="{FF2B5EF4-FFF2-40B4-BE49-F238E27FC236}">
                    <a16:creationId xmlns:a16="http://schemas.microsoft.com/office/drawing/2014/main" id="{FC14222B-2D7D-4E60-B5E6-05F392FBDE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3258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8" name="Line 371">
                <a:extLst>
                  <a:ext uri="{FF2B5EF4-FFF2-40B4-BE49-F238E27FC236}">
                    <a16:creationId xmlns:a16="http://schemas.microsoft.com/office/drawing/2014/main" id="{9195065A-9ADC-4299-BEB6-137131B3E2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989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49" name="Line 372">
                <a:extLst>
                  <a:ext uri="{FF2B5EF4-FFF2-40B4-BE49-F238E27FC236}">
                    <a16:creationId xmlns:a16="http://schemas.microsoft.com/office/drawing/2014/main" id="{91547764-192B-417E-8B8F-CE85788125D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989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0" name="Line 373">
                <a:extLst>
                  <a:ext uri="{FF2B5EF4-FFF2-40B4-BE49-F238E27FC236}">
                    <a16:creationId xmlns:a16="http://schemas.microsoft.com/office/drawing/2014/main" id="{0E4A3FE2-1D94-4892-A9E0-85D65D16B92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721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1" name="Line 374">
                <a:extLst>
                  <a:ext uri="{FF2B5EF4-FFF2-40B4-BE49-F238E27FC236}">
                    <a16:creationId xmlns:a16="http://schemas.microsoft.com/office/drawing/2014/main" id="{E453F416-8C8D-4B06-BB0D-9B9F24C2C1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721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2" name="Line 375">
                <a:extLst>
                  <a:ext uri="{FF2B5EF4-FFF2-40B4-BE49-F238E27FC236}">
                    <a16:creationId xmlns:a16="http://schemas.microsoft.com/office/drawing/2014/main" id="{EA1BCEE7-324B-4FDD-9CC6-3FBC4848653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453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3" name="Line 376">
                <a:extLst>
                  <a:ext uri="{FF2B5EF4-FFF2-40B4-BE49-F238E27FC236}">
                    <a16:creationId xmlns:a16="http://schemas.microsoft.com/office/drawing/2014/main" id="{304BA659-0A9E-4987-A4F1-34023289D9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453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4" name="Line 377">
                <a:extLst>
                  <a:ext uri="{FF2B5EF4-FFF2-40B4-BE49-F238E27FC236}">
                    <a16:creationId xmlns:a16="http://schemas.microsoft.com/office/drawing/2014/main" id="{B7847F72-9A42-4D1D-A6BB-6A8978F442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184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5" name="Line 378">
                <a:extLst>
                  <a:ext uri="{FF2B5EF4-FFF2-40B4-BE49-F238E27FC236}">
                    <a16:creationId xmlns:a16="http://schemas.microsoft.com/office/drawing/2014/main" id="{D593FFA9-E988-4E3D-8BF0-05FC1E0B128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184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11" name="Rectangle 379">
                <a:extLst>
                  <a:ext uri="{FF2B5EF4-FFF2-40B4-BE49-F238E27FC236}">
                    <a16:creationId xmlns:a16="http://schemas.microsoft.com/office/drawing/2014/main" id="{4B0F6465-DA8C-4B9E-AF14-B7F73DE8E7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" y="2111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57" name="Line 380">
                <a:extLst>
                  <a:ext uri="{FF2B5EF4-FFF2-40B4-BE49-F238E27FC236}">
                    <a16:creationId xmlns:a16="http://schemas.microsoft.com/office/drawing/2014/main" id="{2B64E70A-B9A5-410B-9E98-997E469F16B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908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8" name="Line 381">
                <a:extLst>
                  <a:ext uri="{FF2B5EF4-FFF2-40B4-BE49-F238E27FC236}">
                    <a16:creationId xmlns:a16="http://schemas.microsoft.com/office/drawing/2014/main" id="{16128E8F-01DD-4D97-858B-C2D931785F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908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59" name="Line 382">
                <a:extLst>
                  <a:ext uri="{FF2B5EF4-FFF2-40B4-BE49-F238E27FC236}">
                    <a16:creationId xmlns:a16="http://schemas.microsoft.com/office/drawing/2014/main" id="{E1AF8324-C8B6-4EFD-8201-15CF95EF2C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639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0" name="Line 383">
                <a:extLst>
                  <a:ext uri="{FF2B5EF4-FFF2-40B4-BE49-F238E27FC236}">
                    <a16:creationId xmlns:a16="http://schemas.microsoft.com/office/drawing/2014/main" id="{177B0916-9A3C-4A67-AD95-789669E99F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639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1" name="Line 384">
                <a:extLst>
                  <a:ext uri="{FF2B5EF4-FFF2-40B4-BE49-F238E27FC236}">
                    <a16:creationId xmlns:a16="http://schemas.microsoft.com/office/drawing/2014/main" id="{CA3454F1-A66A-48F0-9245-6A198FED69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371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2" name="Line 385">
                <a:extLst>
                  <a:ext uri="{FF2B5EF4-FFF2-40B4-BE49-F238E27FC236}">
                    <a16:creationId xmlns:a16="http://schemas.microsoft.com/office/drawing/2014/main" id="{9560F987-99A4-46C3-8D1A-9EE76115EDE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371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3" name="Line 386">
                <a:extLst>
                  <a:ext uri="{FF2B5EF4-FFF2-40B4-BE49-F238E27FC236}">
                    <a16:creationId xmlns:a16="http://schemas.microsoft.com/office/drawing/2014/main" id="{7E42621B-EDD6-4A9E-9447-2DE9D46F5D9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102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4" name="Line 387">
                <a:extLst>
                  <a:ext uri="{FF2B5EF4-FFF2-40B4-BE49-F238E27FC236}">
                    <a16:creationId xmlns:a16="http://schemas.microsoft.com/office/drawing/2014/main" id="{AA4E7B62-32B6-40AE-BC73-E8E0FD0D67C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102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5" name="Line 388">
                <a:extLst>
                  <a:ext uri="{FF2B5EF4-FFF2-40B4-BE49-F238E27FC236}">
                    <a16:creationId xmlns:a16="http://schemas.microsoft.com/office/drawing/2014/main" id="{133837D8-7F50-4159-9CBD-B875C3608A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6" name="Line 389">
                <a:extLst>
                  <a:ext uri="{FF2B5EF4-FFF2-40B4-BE49-F238E27FC236}">
                    <a16:creationId xmlns:a16="http://schemas.microsoft.com/office/drawing/2014/main" id="{7514FF14-1791-4CCA-8D5A-9B8774B996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833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422" name="Rectangle 390">
                <a:extLst>
                  <a:ext uri="{FF2B5EF4-FFF2-40B4-BE49-F238E27FC236}">
                    <a16:creationId xmlns:a16="http://schemas.microsoft.com/office/drawing/2014/main" id="{2A5EEA73-8AF7-46AA-9FEE-6262960874F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" y="787"/>
                <a:ext cx="2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0.5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3068" name="Line 391">
                <a:extLst>
                  <a:ext uri="{FF2B5EF4-FFF2-40B4-BE49-F238E27FC236}">
                    <a16:creationId xmlns:a16="http://schemas.microsoft.com/office/drawing/2014/main" id="{5A028393-9851-40CB-90B4-E9D041C71A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69" name="Freeform 392">
                <a:extLst>
                  <a:ext uri="{FF2B5EF4-FFF2-40B4-BE49-F238E27FC236}">
                    <a16:creationId xmlns:a16="http://schemas.microsoft.com/office/drawing/2014/main" id="{9274A34E-5FE7-4BE0-B31F-B5B86F0D4B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833"/>
                <a:ext cx="3428" cy="2702"/>
              </a:xfrm>
              <a:custGeom>
                <a:avLst/>
                <a:gdLst>
                  <a:gd name="T0" fmla="*/ 0 w 6856"/>
                  <a:gd name="T1" fmla="*/ 2702 h 5404"/>
                  <a:gd name="T2" fmla="*/ 3428 w 6856"/>
                  <a:gd name="T3" fmla="*/ 2702 h 5404"/>
                  <a:gd name="T4" fmla="*/ 3428 w 6856"/>
                  <a:gd name="T5" fmla="*/ 0 h 54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56" h="5404">
                    <a:moveTo>
                      <a:pt x="0" y="5404"/>
                    </a:moveTo>
                    <a:lnTo>
                      <a:pt x="6856" y="5404"/>
                    </a:lnTo>
                    <a:lnTo>
                      <a:pt x="685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0" name="Line 393">
                <a:extLst>
                  <a:ext uri="{FF2B5EF4-FFF2-40B4-BE49-F238E27FC236}">
                    <a16:creationId xmlns:a16="http://schemas.microsoft.com/office/drawing/2014/main" id="{C85D475B-62DB-4BC2-88FC-2AA51B1DA9A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1" name="Freeform 394">
                <a:extLst>
                  <a:ext uri="{FF2B5EF4-FFF2-40B4-BE49-F238E27FC236}">
                    <a16:creationId xmlns:a16="http://schemas.microsoft.com/office/drawing/2014/main" id="{43038A7D-6499-4C3F-BCBE-DE6AA854E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054"/>
                <a:ext cx="339" cy="206"/>
              </a:xfrm>
              <a:custGeom>
                <a:avLst/>
                <a:gdLst>
                  <a:gd name="T0" fmla="*/ 0 w 678"/>
                  <a:gd name="T1" fmla="*/ 190 h 411"/>
                  <a:gd name="T2" fmla="*/ 8 w 678"/>
                  <a:gd name="T3" fmla="*/ 190 h 411"/>
                  <a:gd name="T4" fmla="*/ 16 w 678"/>
                  <a:gd name="T5" fmla="*/ 190 h 411"/>
                  <a:gd name="T6" fmla="*/ 24 w 678"/>
                  <a:gd name="T7" fmla="*/ 198 h 411"/>
                  <a:gd name="T8" fmla="*/ 32 w 678"/>
                  <a:gd name="T9" fmla="*/ 190 h 411"/>
                  <a:gd name="T10" fmla="*/ 32 w 678"/>
                  <a:gd name="T11" fmla="*/ 198 h 411"/>
                  <a:gd name="T12" fmla="*/ 39 w 678"/>
                  <a:gd name="T13" fmla="*/ 206 h 411"/>
                  <a:gd name="T14" fmla="*/ 39 w 678"/>
                  <a:gd name="T15" fmla="*/ 166 h 411"/>
                  <a:gd name="T16" fmla="*/ 47 w 678"/>
                  <a:gd name="T17" fmla="*/ 159 h 411"/>
                  <a:gd name="T18" fmla="*/ 47 w 678"/>
                  <a:gd name="T19" fmla="*/ 87 h 411"/>
                  <a:gd name="T20" fmla="*/ 56 w 678"/>
                  <a:gd name="T21" fmla="*/ 80 h 411"/>
                  <a:gd name="T22" fmla="*/ 56 w 678"/>
                  <a:gd name="T23" fmla="*/ 40 h 411"/>
                  <a:gd name="T24" fmla="*/ 63 w 678"/>
                  <a:gd name="T25" fmla="*/ 32 h 411"/>
                  <a:gd name="T26" fmla="*/ 63 w 678"/>
                  <a:gd name="T27" fmla="*/ 16 h 411"/>
                  <a:gd name="T28" fmla="*/ 71 w 678"/>
                  <a:gd name="T29" fmla="*/ 8 h 411"/>
                  <a:gd name="T30" fmla="*/ 79 w 678"/>
                  <a:gd name="T31" fmla="*/ 0 h 411"/>
                  <a:gd name="T32" fmla="*/ 79 w 678"/>
                  <a:gd name="T33" fmla="*/ 8 h 411"/>
                  <a:gd name="T34" fmla="*/ 79 w 678"/>
                  <a:gd name="T35" fmla="*/ 0 h 411"/>
                  <a:gd name="T36" fmla="*/ 87 w 678"/>
                  <a:gd name="T37" fmla="*/ 0 h 411"/>
                  <a:gd name="T38" fmla="*/ 95 w 678"/>
                  <a:gd name="T39" fmla="*/ 0 h 411"/>
                  <a:gd name="T40" fmla="*/ 103 w 678"/>
                  <a:gd name="T41" fmla="*/ 0 h 411"/>
                  <a:gd name="T42" fmla="*/ 111 w 678"/>
                  <a:gd name="T43" fmla="*/ 8 h 411"/>
                  <a:gd name="T44" fmla="*/ 126 w 678"/>
                  <a:gd name="T45" fmla="*/ 8 h 411"/>
                  <a:gd name="T46" fmla="*/ 118 w 678"/>
                  <a:gd name="T47" fmla="*/ 8 h 411"/>
                  <a:gd name="T48" fmla="*/ 126 w 678"/>
                  <a:gd name="T49" fmla="*/ 8 h 411"/>
                  <a:gd name="T50" fmla="*/ 134 w 678"/>
                  <a:gd name="T51" fmla="*/ 8 h 411"/>
                  <a:gd name="T52" fmla="*/ 143 w 678"/>
                  <a:gd name="T53" fmla="*/ 8 h 411"/>
                  <a:gd name="T54" fmla="*/ 150 w 678"/>
                  <a:gd name="T55" fmla="*/ 8 h 411"/>
                  <a:gd name="T56" fmla="*/ 158 w 678"/>
                  <a:gd name="T57" fmla="*/ 8 h 411"/>
                  <a:gd name="T58" fmla="*/ 166 w 678"/>
                  <a:gd name="T59" fmla="*/ 16 h 411"/>
                  <a:gd name="T60" fmla="*/ 174 w 678"/>
                  <a:gd name="T61" fmla="*/ 8 h 411"/>
                  <a:gd name="T62" fmla="*/ 174 w 678"/>
                  <a:gd name="T63" fmla="*/ 16 h 411"/>
                  <a:gd name="T64" fmla="*/ 182 w 678"/>
                  <a:gd name="T65" fmla="*/ 16 h 411"/>
                  <a:gd name="T66" fmla="*/ 190 w 678"/>
                  <a:gd name="T67" fmla="*/ 16 h 411"/>
                  <a:gd name="T68" fmla="*/ 198 w 678"/>
                  <a:gd name="T69" fmla="*/ 16 h 411"/>
                  <a:gd name="T70" fmla="*/ 205 w 678"/>
                  <a:gd name="T71" fmla="*/ 16 h 411"/>
                  <a:gd name="T72" fmla="*/ 213 w 678"/>
                  <a:gd name="T73" fmla="*/ 16 h 411"/>
                  <a:gd name="T74" fmla="*/ 221 w 678"/>
                  <a:gd name="T75" fmla="*/ 24 h 411"/>
                  <a:gd name="T76" fmla="*/ 229 w 678"/>
                  <a:gd name="T77" fmla="*/ 24 h 411"/>
                  <a:gd name="T78" fmla="*/ 237 w 678"/>
                  <a:gd name="T79" fmla="*/ 24 h 411"/>
                  <a:gd name="T80" fmla="*/ 245 w 678"/>
                  <a:gd name="T81" fmla="*/ 24 h 411"/>
                  <a:gd name="T82" fmla="*/ 253 w 678"/>
                  <a:gd name="T83" fmla="*/ 24 h 411"/>
                  <a:gd name="T84" fmla="*/ 261 w 678"/>
                  <a:gd name="T85" fmla="*/ 24 h 411"/>
                  <a:gd name="T86" fmla="*/ 269 w 678"/>
                  <a:gd name="T87" fmla="*/ 32 h 411"/>
                  <a:gd name="T88" fmla="*/ 277 w 678"/>
                  <a:gd name="T89" fmla="*/ 24 h 411"/>
                  <a:gd name="T90" fmla="*/ 284 w 678"/>
                  <a:gd name="T91" fmla="*/ 32 h 411"/>
                  <a:gd name="T92" fmla="*/ 284 w 678"/>
                  <a:gd name="T93" fmla="*/ 24 h 411"/>
                  <a:gd name="T94" fmla="*/ 284 w 678"/>
                  <a:gd name="T95" fmla="*/ 32 h 411"/>
                  <a:gd name="T96" fmla="*/ 292 w 678"/>
                  <a:gd name="T97" fmla="*/ 32 h 411"/>
                  <a:gd name="T98" fmla="*/ 300 w 678"/>
                  <a:gd name="T99" fmla="*/ 32 h 411"/>
                  <a:gd name="T100" fmla="*/ 308 w 678"/>
                  <a:gd name="T101" fmla="*/ 32 h 411"/>
                  <a:gd name="T102" fmla="*/ 316 w 678"/>
                  <a:gd name="T103" fmla="*/ 32 h 411"/>
                  <a:gd name="T104" fmla="*/ 324 w 678"/>
                  <a:gd name="T105" fmla="*/ 32 h 411"/>
                  <a:gd name="T106" fmla="*/ 332 w 678"/>
                  <a:gd name="T107" fmla="*/ 32 h 411"/>
                  <a:gd name="T108" fmla="*/ 339 w 678"/>
                  <a:gd name="T109" fmla="*/ 32 h 41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78" h="411">
                    <a:moveTo>
                      <a:pt x="0" y="380"/>
                    </a:moveTo>
                    <a:lnTo>
                      <a:pt x="15" y="380"/>
                    </a:lnTo>
                    <a:lnTo>
                      <a:pt x="31" y="380"/>
                    </a:lnTo>
                    <a:lnTo>
                      <a:pt x="47" y="395"/>
                    </a:lnTo>
                    <a:lnTo>
                      <a:pt x="63" y="380"/>
                    </a:lnTo>
                    <a:lnTo>
                      <a:pt x="63" y="395"/>
                    </a:lnTo>
                    <a:lnTo>
                      <a:pt x="78" y="411"/>
                    </a:lnTo>
                    <a:lnTo>
                      <a:pt x="78" y="331"/>
                    </a:lnTo>
                    <a:lnTo>
                      <a:pt x="94" y="317"/>
                    </a:lnTo>
                    <a:lnTo>
                      <a:pt x="94" y="174"/>
                    </a:lnTo>
                    <a:lnTo>
                      <a:pt x="111" y="159"/>
                    </a:lnTo>
                    <a:lnTo>
                      <a:pt x="111" y="79"/>
                    </a:lnTo>
                    <a:lnTo>
                      <a:pt x="125" y="63"/>
                    </a:lnTo>
                    <a:lnTo>
                      <a:pt x="125" y="32"/>
                    </a:lnTo>
                    <a:lnTo>
                      <a:pt x="142" y="16"/>
                    </a:lnTo>
                    <a:lnTo>
                      <a:pt x="158" y="0"/>
                    </a:lnTo>
                    <a:lnTo>
                      <a:pt x="158" y="16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16"/>
                    </a:lnTo>
                    <a:lnTo>
                      <a:pt x="252" y="16"/>
                    </a:lnTo>
                    <a:lnTo>
                      <a:pt x="236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32"/>
                    </a:lnTo>
                    <a:lnTo>
                      <a:pt x="347" y="16"/>
                    </a:lnTo>
                    <a:lnTo>
                      <a:pt x="347" y="32"/>
                    </a:lnTo>
                    <a:lnTo>
                      <a:pt x="363" y="32"/>
                    </a:lnTo>
                    <a:lnTo>
                      <a:pt x="379" y="32"/>
                    </a:lnTo>
                    <a:lnTo>
                      <a:pt x="395" y="32"/>
                    </a:lnTo>
                    <a:lnTo>
                      <a:pt x="410" y="32"/>
                    </a:lnTo>
                    <a:lnTo>
                      <a:pt x="426" y="32"/>
                    </a:lnTo>
                    <a:lnTo>
                      <a:pt x="442" y="48"/>
                    </a:lnTo>
                    <a:lnTo>
                      <a:pt x="457" y="48"/>
                    </a:lnTo>
                    <a:lnTo>
                      <a:pt x="473" y="48"/>
                    </a:lnTo>
                    <a:lnTo>
                      <a:pt x="490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63"/>
                    </a:lnTo>
                    <a:lnTo>
                      <a:pt x="553" y="48"/>
                    </a:lnTo>
                    <a:lnTo>
                      <a:pt x="568" y="63"/>
                    </a:lnTo>
                    <a:lnTo>
                      <a:pt x="568" y="48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2" name="Freeform 395">
                <a:extLst>
                  <a:ext uri="{FF2B5EF4-FFF2-40B4-BE49-F238E27FC236}">
                    <a16:creationId xmlns:a16="http://schemas.microsoft.com/office/drawing/2014/main" id="{D962EA5E-1C7C-42D8-84A2-B298B0E827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989"/>
                <a:ext cx="339" cy="277"/>
              </a:xfrm>
              <a:custGeom>
                <a:avLst/>
                <a:gdLst>
                  <a:gd name="T0" fmla="*/ 0 w 680"/>
                  <a:gd name="T1" fmla="*/ 8 h 553"/>
                  <a:gd name="T2" fmla="*/ 8 w 680"/>
                  <a:gd name="T3" fmla="*/ 8 h 553"/>
                  <a:gd name="T4" fmla="*/ 16 w 680"/>
                  <a:gd name="T5" fmla="*/ 0 h 553"/>
                  <a:gd name="T6" fmla="*/ 16 w 680"/>
                  <a:gd name="T7" fmla="*/ 8 h 553"/>
                  <a:gd name="T8" fmla="*/ 23 w 680"/>
                  <a:gd name="T9" fmla="*/ 0 h 553"/>
                  <a:gd name="T10" fmla="*/ 23 w 680"/>
                  <a:gd name="T11" fmla="*/ 8 h 553"/>
                  <a:gd name="T12" fmla="*/ 23 w 680"/>
                  <a:gd name="T13" fmla="*/ 0 h 553"/>
                  <a:gd name="T14" fmla="*/ 32 w 680"/>
                  <a:gd name="T15" fmla="*/ 0 h 553"/>
                  <a:gd name="T16" fmla="*/ 40 w 680"/>
                  <a:gd name="T17" fmla="*/ 8 h 553"/>
                  <a:gd name="T18" fmla="*/ 40 w 680"/>
                  <a:gd name="T19" fmla="*/ 24 h 553"/>
                  <a:gd name="T20" fmla="*/ 48 w 680"/>
                  <a:gd name="T21" fmla="*/ 32 h 553"/>
                  <a:gd name="T22" fmla="*/ 48 w 680"/>
                  <a:gd name="T23" fmla="*/ 151 h 553"/>
                  <a:gd name="T24" fmla="*/ 55 w 680"/>
                  <a:gd name="T25" fmla="*/ 159 h 553"/>
                  <a:gd name="T26" fmla="*/ 55 w 680"/>
                  <a:gd name="T27" fmla="*/ 221 h 553"/>
                  <a:gd name="T28" fmla="*/ 63 w 680"/>
                  <a:gd name="T29" fmla="*/ 229 h 553"/>
                  <a:gd name="T30" fmla="*/ 63 w 680"/>
                  <a:gd name="T31" fmla="*/ 253 h 553"/>
                  <a:gd name="T32" fmla="*/ 79 w 680"/>
                  <a:gd name="T33" fmla="*/ 269 h 553"/>
                  <a:gd name="T34" fmla="*/ 79 w 680"/>
                  <a:gd name="T35" fmla="*/ 277 h 553"/>
                  <a:gd name="T36" fmla="*/ 95 w 680"/>
                  <a:gd name="T37" fmla="*/ 277 h 553"/>
                  <a:gd name="T38" fmla="*/ 87 w 680"/>
                  <a:gd name="T39" fmla="*/ 277 h 553"/>
                  <a:gd name="T40" fmla="*/ 95 w 680"/>
                  <a:gd name="T41" fmla="*/ 277 h 553"/>
                  <a:gd name="T42" fmla="*/ 103 w 680"/>
                  <a:gd name="T43" fmla="*/ 277 h 553"/>
                  <a:gd name="T44" fmla="*/ 110 w 680"/>
                  <a:gd name="T45" fmla="*/ 277 h 553"/>
                  <a:gd name="T46" fmla="*/ 119 w 680"/>
                  <a:gd name="T47" fmla="*/ 277 h 553"/>
                  <a:gd name="T48" fmla="*/ 119 w 680"/>
                  <a:gd name="T49" fmla="*/ 269 h 553"/>
                  <a:gd name="T50" fmla="*/ 127 w 680"/>
                  <a:gd name="T51" fmla="*/ 269 h 553"/>
                  <a:gd name="T52" fmla="*/ 134 w 680"/>
                  <a:gd name="T53" fmla="*/ 269 h 553"/>
                  <a:gd name="T54" fmla="*/ 142 w 680"/>
                  <a:gd name="T55" fmla="*/ 261 h 553"/>
                  <a:gd name="T56" fmla="*/ 142 w 680"/>
                  <a:gd name="T57" fmla="*/ 269 h 553"/>
                  <a:gd name="T58" fmla="*/ 142 w 680"/>
                  <a:gd name="T59" fmla="*/ 261 h 553"/>
                  <a:gd name="T60" fmla="*/ 150 w 680"/>
                  <a:gd name="T61" fmla="*/ 269 h 553"/>
                  <a:gd name="T62" fmla="*/ 150 w 680"/>
                  <a:gd name="T63" fmla="*/ 261 h 553"/>
                  <a:gd name="T64" fmla="*/ 158 w 680"/>
                  <a:gd name="T65" fmla="*/ 261 h 553"/>
                  <a:gd name="T66" fmla="*/ 166 w 680"/>
                  <a:gd name="T67" fmla="*/ 261 h 553"/>
                  <a:gd name="T68" fmla="*/ 173 w 680"/>
                  <a:gd name="T69" fmla="*/ 261 h 553"/>
                  <a:gd name="T70" fmla="*/ 181 w 680"/>
                  <a:gd name="T71" fmla="*/ 261 h 553"/>
                  <a:gd name="T72" fmla="*/ 189 w 680"/>
                  <a:gd name="T73" fmla="*/ 253 h 553"/>
                  <a:gd name="T74" fmla="*/ 205 w 680"/>
                  <a:gd name="T75" fmla="*/ 253 h 553"/>
                  <a:gd name="T76" fmla="*/ 197 w 680"/>
                  <a:gd name="T77" fmla="*/ 253 h 553"/>
                  <a:gd name="T78" fmla="*/ 205 w 680"/>
                  <a:gd name="T79" fmla="*/ 253 h 553"/>
                  <a:gd name="T80" fmla="*/ 213 w 680"/>
                  <a:gd name="T81" fmla="*/ 253 h 553"/>
                  <a:gd name="T82" fmla="*/ 221 w 680"/>
                  <a:gd name="T83" fmla="*/ 253 h 553"/>
                  <a:gd name="T84" fmla="*/ 229 w 680"/>
                  <a:gd name="T85" fmla="*/ 253 h 553"/>
                  <a:gd name="T86" fmla="*/ 237 w 680"/>
                  <a:gd name="T87" fmla="*/ 253 h 553"/>
                  <a:gd name="T88" fmla="*/ 244 w 680"/>
                  <a:gd name="T89" fmla="*/ 253 h 553"/>
                  <a:gd name="T90" fmla="*/ 260 w 680"/>
                  <a:gd name="T91" fmla="*/ 246 h 553"/>
                  <a:gd name="T92" fmla="*/ 268 w 680"/>
                  <a:gd name="T93" fmla="*/ 246 h 553"/>
                  <a:gd name="T94" fmla="*/ 276 w 680"/>
                  <a:gd name="T95" fmla="*/ 246 h 553"/>
                  <a:gd name="T96" fmla="*/ 284 w 680"/>
                  <a:gd name="T97" fmla="*/ 246 h 553"/>
                  <a:gd name="T98" fmla="*/ 292 w 680"/>
                  <a:gd name="T99" fmla="*/ 246 h 553"/>
                  <a:gd name="T100" fmla="*/ 299 w 680"/>
                  <a:gd name="T101" fmla="*/ 246 h 553"/>
                  <a:gd name="T102" fmla="*/ 308 w 680"/>
                  <a:gd name="T103" fmla="*/ 246 h 553"/>
                  <a:gd name="T104" fmla="*/ 316 w 680"/>
                  <a:gd name="T105" fmla="*/ 238 h 553"/>
                  <a:gd name="T106" fmla="*/ 316 w 680"/>
                  <a:gd name="T107" fmla="*/ 246 h 553"/>
                  <a:gd name="T108" fmla="*/ 316 w 680"/>
                  <a:gd name="T109" fmla="*/ 238 h 553"/>
                  <a:gd name="T110" fmla="*/ 324 w 680"/>
                  <a:gd name="T111" fmla="*/ 238 h 553"/>
                  <a:gd name="T112" fmla="*/ 331 w 680"/>
                  <a:gd name="T113" fmla="*/ 238 h 553"/>
                  <a:gd name="T114" fmla="*/ 339 w 680"/>
                  <a:gd name="T115" fmla="*/ 238 h 5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80" h="553">
                    <a:moveTo>
                      <a:pt x="0" y="16"/>
                    </a:moveTo>
                    <a:lnTo>
                      <a:pt x="16" y="16"/>
                    </a:lnTo>
                    <a:lnTo>
                      <a:pt x="33" y="0"/>
                    </a:lnTo>
                    <a:lnTo>
                      <a:pt x="33" y="16"/>
                    </a:lnTo>
                    <a:lnTo>
                      <a:pt x="47" y="0"/>
                    </a:lnTo>
                    <a:lnTo>
                      <a:pt x="47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48"/>
                    </a:lnTo>
                    <a:lnTo>
                      <a:pt x="96" y="63"/>
                    </a:lnTo>
                    <a:lnTo>
                      <a:pt x="96" y="301"/>
                    </a:lnTo>
                    <a:lnTo>
                      <a:pt x="111" y="317"/>
                    </a:lnTo>
                    <a:lnTo>
                      <a:pt x="111" y="442"/>
                    </a:lnTo>
                    <a:lnTo>
                      <a:pt x="127" y="458"/>
                    </a:lnTo>
                    <a:lnTo>
                      <a:pt x="127" y="506"/>
                    </a:lnTo>
                    <a:lnTo>
                      <a:pt x="158" y="538"/>
                    </a:lnTo>
                    <a:lnTo>
                      <a:pt x="158" y="553"/>
                    </a:lnTo>
                    <a:lnTo>
                      <a:pt x="190" y="553"/>
                    </a:lnTo>
                    <a:lnTo>
                      <a:pt x="174" y="553"/>
                    </a:lnTo>
                    <a:lnTo>
                      <a:pt x="190" y="553"/>
                    </a:lnTo>
                    <a:lnTo>
                      <a:pt x="207" y="553"/>
                    </a:lnTo>
                    <a:lnTo>
                      <a:pt x="221" y="553"/>
                    </a:lnTo>
                    <a:lnTo>
                      <a:pt x="238" y="553"/>
                    </a:lnTo>
                    <a:lnTo>
                      <a:pt x="238" y="538"/>
                    </a:lnTo>
                    <a:lnTo>
                      <a:pt x="254" y="538"/>
                    </a:lnTo>
                    <a:lnTo>
                      <a:pt x="269" y="538"/>
                    </a:lnTo>
                    <a:lnTo>
                      <a:pt x="285" y="522"/>
                    </a:lnTo>
                    <a:lnTo>
                      <a:pt x="285" y="538"/>
                    </a:lnTo>
                    <a:lnTo>
                      <a:pt x="285" y="522"/>
                    </a:lnTo>
                    <a:lnTo>
                      <a:pt x="301" y="538"/>
                    </a:lnTo>
                    <a:lnTo>
                      <a:pt x="301" y="522"/>
                    </a:lnTo>
                    <a:lnTo>
                      <a:pt x="317" y="522"/>
                    </a:lnTo>
                    <a:lnTo>
                      <a:pt x="332" y="522"/>
                    </a:lnTo>
                    <a:lnTo>
                      <a:pt x="348" y="522"/>
                    </a:lnTo>
                    <a:lnTo>
                      <a:pt x="364" y="522"/>
                    </a:lnTo>
                    <a:lnTo>
                      <a:pt x="379" y="506"/>
                    </a:lnTo>
                    <a:lnTo>
                      <a:pt x="412" y="506"/>
                    </a:lnTo>
                    <a:lnTo>
                      <a:pt x="395" y="506"/>
                    </a:lnTo>
                    <a:lnTo>
                      <a:pt x="412" y="506"/>
                    </a:lnTo>
                    <a:lnTo>
                      <a:pt x="428" y="506"/>
                    </a:lnTo>
                    <a:lnTo>
                      <a:pt x="443" y="506"/>
                    </a:lnTo>
                    <a:lnTo>
                      <a:pt x="459" y="506"/>
                    </a:lnTo>
                    <a:lnTo>
                      <a:pt x="475" y="506"/>
                    </a:lnTo>
                    <a:lnTo>
                      <a:pt x="490" y="506"/>
                    </a:lnTo>
                    <a:lnTo>
                      <a:pt x="522" y="491"/>
                    </a:lnTo>
                    <a:lnTo>
                      <a:pt x="538" y="491"/>
                    </a:lnTo>
                    <a:lnTo>
                      <a:pt x="553" y="491"/>
                    </a:lnTo>
                    <a:lnTo>
                      <a:pt x="569" y="491"/>
                    </a:lnTo>
                    <a:lnTo>
                      <a:pt x="586" y="491"/>
                    </a:lnTo>
                    <a:lnTo>
                      <a:pt x="600" y="491"/>
                    </a:lnTo>
                    <a:lnTo>
                      <a:pt x="617" y="491"/>
                    </a:lnTo>
                    <a:lnTo>
                      <a:pt x="633" y="475"/>
                    </a:lnTo>
                    <a:lnTo>
                      <a:pt x="633" y="491"/>
                    </a:lnTo>
                    <a:lnTo>
                      <a:pt x="633" y="475"/>
                    </a:lnTo>
                    <a:lnTo>
                      <a:pt x="649" y="475"/>
                    </a:lnTo>
                    <a:lnTo>
                      <a:pt x="664" y="475"/>
                    </a:lnTo>
                    <a:lnTo>
                      <a:pt x="680" y="47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3" name="Freeform 396">
                <a:extLst>
                  <a:ext uri="{FF2B5EF4-FFF2-40B4-BE49-F238E27FC236}">
                    <a16:creationId xmlns:a16="http://schemas.microsoft.com/office/drawing/2014/main" id="{7AF0B3A9-DA30-419D-B431-954B4B2D7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942"/>
                <a:ext cx="340" cy="372"/>
              </a:xfrm>
              <a:custGeom>
                <a:avLst/>
                <a:gdLst>
                  <a:gd name="T0" fmla="*/ 0 w 680"/>
                  <a:gd name="T1" fmla="*/ 17 h 744"/>
                  <a:gd name="T2" fmla="*/ 8 w 680"/>
                  <a:gd name="T3" fmla="*/ 9 h 744"/>
                  <a:gd name="T4" fmla="*/ 16 w 680"/>
                  <a:gd name="T5" fmla="*/ 9 h 744"/>
                  <a:gd name="T6" fmla="*/ 24 w 680"/>
                  <a:gd name="T7" fmla="*/ 0 h 744"/>
                  <a:gd name="T8" fmla="*/ 39 w 680"/>
                  <a:gd name="T9" fmla="*/ 0 h 744"/>
                  <a:gd name="T10" fmla="*/ 32 w 680"/>
                  <a:gd name="T11" fmla="*/ 0 h 744"/>
                  <a:gd name="T12" fmla="*/ 39 w 680"/>
                  <a:gd name="T13" fmla="*/ 9 h 744"/>
                  <a:gd name="T14" fmla="*/ 47 w 680"/>
                  <a:gd name="T15" fmla="*/ 9 h 744"/>
                  <a:gd name="T16" fmla="*/ 47 w 680"/>
                  <a:gd name="T17" fmla="*/ 151 h 744"/>
                  <a:gd name="T18" fmla="*/ 56 w 680"/>
                  <a:gd name="T19" fmla="*/ 166 h 744"/>
                  <a:gd name="T20" fmla="*/ 56 w 680"/>
                  <a:gd name="T21" fmla="*/ 277 h 744"/>
                  <a:gd name="T22" fmla="*/ 64 w 680"/>
                  <a:gd name="T23" fmla="*/ 285 h 744"/>
                  <a:gd name="T24" fmla="*/ 64 w 680"/>
                  <a:gd name="T25" fmla="*/ 332 h 744"/>
                  <a:gd name="T26" fmla="*/ 71 w 680"/>
                  <a:gd name="T27" fmla="*/ 340 h 744"/>
                  <a:gd name="T28" fmla="*/ 71 w 680"/>
                  <a:gd name="T29" fmla="*/ 356 h 744"/>
                  <a:gd name="T30" fmla="*/ 79 w 680"/>
                  <a:gd name="T31" fmla="*/ 364 h 744"/>
                  <a:gd name="T32" fmla="*/ 87 w 680"/>
                  <a:gd name="T33" fmla="*/ 372 h 744"/>
                  <a:gd name="T34" fmla="*/ 95 w 680"/>
                  <a:gd name="T35" fmla="*/ 372 h 744"/>
                  <a:gd name="T36" fmla="*/ 103 w 680"/>
                  <a:gd name="T37" fmla="*/ 372 h 744"/>
                  <a:gd name="T38" fmla="*/ 111 w 680"/>
                  <a:gd name="T39" fmla="*/ 372 h 744"/>
                  <a:gd name="T40" fmla="*/ 119 w 680"/>
                  <a:gd name="T41" fmla="*/ 372 h 744"/>
                  <a:gd name="T42" fmla="*/ 126 w 680"/>
                  <a:gd name="T43" fmla="*/ 372 h 744"/>
                  <a:gd name="T44" fmla="*/ 134 w 680"/>
                  <a:gd name="T45" fmla="*/ 364 h 744"/>
                  <a:gd name="T46" fmla="*/ 150 w 680"/>
                  <a:gd name="T47" fmla="*/ 364 h 744"/>
                  <a:gd name="T48" fmla="*/ 158 w 680"/>
                  <a:gd name="T49" fmla="*/ 364 h 744"/>
                  <a:gd name="T50" fmla="*/ 166 w 680"/>
                  <a:gd name="T51" fmla="*/ 356 h 744"/>
                  <a:gd name="T52" fmla="*/ 166 w 680"/>
                  <a:gd name="T53" fmla="*/ 364 h 744"/>
                  <a:gd name="T54" fmla="*/ 174 w 680"/>
                  <a:gd name="T55" fmla="*/ 356 h 744"/>
                  <a:gd name="T56" fmla="*/ 174 w 680"/>
                  <a:gd name="T57" fmla="*/ 364 h 744"/>
                  <a:gd name="T58" fmla="*/ 174 w 680"/>
                  <a:gd name="T59" fmla="*/ 356 h 744"/>
                  <a:gd name="T60" fmla="*/ 182 w 680"/>
                  <a:gd name="T61" fmla="*/ 364 h 744"/>
                  <a:gd name="T62" fmla="*/ 182 w 680"/>
                  <a:gd name="T63" fmla="*/ 356 h 744"/>
                  <a:gd name="T64" fmla="*/ 182 w 680"/>
                  <a:gd name="T65" fmla="*/ 364 h 744"/>
                  <a:gd name="T66" fmla="*/ 190 w 680"/>
                  <a:gd name="T67" fmla="*/ 356 h 744"/>
                  <a:gd name="T68" fmla="*/ 198 w 680"/>
                  <a:gd name="T69" fmla="*/ 356 h 744"/>
                  <a:gd name="T70" fmla="*/ 205 w 680"/>
                  <a:gd name="T71" fmla="*/ 356 h 744"/>
                  <a:gd name="T72" fmla="*/ 213 w 680"/>
                  <a:gd name="T73" fmla="*/ 356 h 744"/>
                  <a:gd name="T74" fmla="*/ 221 w 680"/>
                  <a:gd name="T75" fmla="*/ 348 h 744"/>
                  <a:gd name="T76" fmla="*/ 230 w 680"/>
                  <a:gd name="T77" fmla="*/ 348 h 744"/>
                  <a:gd name="T78" fmla="*/ 237 w 680"/>
                  <a:gd name="T79" fmla="*/ 348 h 744"/>
                  <a:gd name="T80" fmla="*/ 245 w 680"/>
                  <a:gd name="T81" fmla="*/ 348 h 744"/>
                  <a:gd name="T82" fmla="*/ 253 w 680"/>
                  <a:gd name="T83" fmla="*/ 348 h 744"/>
                  <a:gd name="T84" fmla="*/ 260 w 680"/>
                  <a:gd name="T85" fmla="*/ 348 h 744"/>
                  <a:gd name="T86" fmla="*/ 269 w 680"/>
                  <a:gd name="T87" fmla="*/ 340 h 744"/>
                  <a:gd name="T88" fmla="*/ 269 w 680"/>
                  <a:gd name="T89" fmla="*/ 348 h 744"/>
                  <a:gd name="T90" fmla="*/ 269 w 680"/>
                  <a:gd name="T91" fmla="*/ 340 h 744"/>
                  <a:gd name="T92" fmla="*/ 285 w 680"/>
                  <a:gd name="T93" fmla="*/ 340 h 744"/>
                  <a:gd name="T94" fmla="*/ 277 w 680"/>
                  <a:gd name="T95" fmla="*/ 340 h 744"/>
                  <a:gd name="T96" fmla="*/ 285 w 680"/>
                  <a:gd name="T97" fmla="*/ 340 h 744"/>
                  <a:gd name="T98" fmla="*/ 292 w 680"/>
                  <a:gd name="T99" fmla="*/ 340 h 744"/>
                  <a:gd name="T100" fmla="*/ 300 w 680"/>
                  <a:gd name="T101" fmla="*/ 340 h 744"/>
                  <a:gd name="T102" fmla="*/ 308 w 680"/>
                  <a:gd name="T103" fmla="*/ 340 h 744"/>
                  <a:gd name="T104" fmla="*/ 316 w 680"/>
                  <a:gd name="T105" fmla="*/ 340 h 744"/>
                  <a:gd name="T106" fmla="*/ 324 w 680"/>
                  <a:gd name="T107" fmla="*/ 332 h 744"/>
                  <a:gd name="T108" fmla="*/ 332 w 680"/>
                  <a:gd name="T109" fmla="*/ 332 h 744"/>
                  <a:gd name="T110" fmla="*/ 340 w 680"/>
                  <a:gd name="T111" fmla="*/ 324 h 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744">
                    <a:moveTo>
                      <a:pt x="0" y="33"/>
                    </a:moveTo>
                    <a:lnTo>
                      <a:pt x="16" y="17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78" y="0"/>
                    </a:lnTo>
                    <a:lnTo>
                      <a:pt x="63" y="0"/>
                    </a:lnTo>
                    <a:lnTo>
                      <a:pt x="78" y="17"/>
                    </a:lnTo>
                    <a:lnTo>
                      <a:pt x="94" y="17"/>
                    </a:lnTo>
                    <a:lnTo>
                      <a:pt x="94" y="301"/>
                    </a:lnTo>
                    <a:lnTo>
                      <a:pt x="111" y="332"/>
                    </a:lnTo>
                    <a:lnTo>
                      <a:pt x="111" y="553"/>
                    </a:lnTo>
                    <a:lnTo>
                      <a:pt x="127" y="570"/>
                    </a:lnTo>
                    <a:lnTo>
                      <a:pt x="127" y="664"/>
                    </a:lnTo>
                    <a:lnTo>
                      <a:pt x="142" y="680"/>
                    </a:lnTo>
                    <a:lnTo>
                      <a:pt x="142" y="711"/>
                    </a:lnTo>
                    <a:lnTo>
                      <a:pt x="158" y="727"/>
                    </a:lnTo>
                    <a:lnTo>
                      <a:pt x="174" y="744"/>
                    </a:lnTo>
                    <a:lnTo>
                      <a:pt x="189" y="744"/>
                    </a:lnTo>
                    <a:lnTo>
                      <a:pt x="205" y="744"/>
                    </a:lnTo>
                    <a:lnTo>
                      <a:pt x="221" y="744"/>
                    </a:lnTo>
                    <a:lnTo>
                      <a:pt x="237" y="744"/>
                    </a:lnTo>
                    <a:lnTo>
                      <a:pt x="252" y="744"/>
                    </a:lnTo>
                    <a:lnTo>
                      <a:pt x="268" y="727"/>
                    </a:lnTo>
                    <a:lnTo>
                      <a:pt x="299" y="727"/>
                    </a:lnTo>
                    <a:lnTo>
                      <a:pt x="316" y="727"/>
                    </a:lnTo>
                    <a:lnTo>
                      <a:pt x="332" y="711"/>
                    </a:lnTo>
                    <a:lnTo>
                      <a:pt x="332" y="727"/>
                    </a:lnTo>
                    <a:lnTo>
                      <a:pt x="348" y="711"/>
                    </a:lnTo>
                    <a:lnTo>
                      <a:pt x="348" y="727"/>
                    </a:lnTo>
                    <a:lnTo>
                      <a:pt x="348" y="711"/>
                    </a:lnTo>
                    <a:lnTo>
                      <a:pt x="363" y="727"/>
                    </a:lnTo>
                    <a:lnTo>
                      <a:pt x="363" y="711"/>
                    </a:lnTo>
                    <a:lnTo>
                      <a:pt x="363" y="727"/>
                    </a:lnTo>
                    <a:lnTo>
                      <a:pt x="379" y="711"/>
                    </a:lnTo>
                    <a:lnTo>
                      <a:pt x="395" y="711"/>
                    </a:lnTo>
                    <a:lnTo>
                      <a:pt x="410" y="711"/>
                    </a:lnTo>
                    <a:lnTo>
                      <a:pt x="426" y="711"/>
                    </a:lnTo>
                    <a:lnTo>
                      <a:pt x="442" y="696"/>
                    </a:lnTo>
                    <a:lnTo>
                      <a:pt x="459" y="696"/>
                    </a:lnTo>
                    <a:lnTo>
                      <a:pt x="473" y="696"/>
                    </a:lnTo>
                    <a:lnTo>
                      <a:pt x="489" y="696"/>
                    </a:lnTo>
                    <a:lnTo>
                      <a:pt x="506" y="696"/>
                    </a:lnTo>
                    <a:lnTo>
                      <a:pt x="520" y="696"/>
                    </a:lnTo>
                    <a:lnTo>
                      <a:pt x="537" y="680"/>
                    </a:lnTo>
                    <a:lnTo>
                      <a:pt x="537" y="696"/>
                    </a:lnTo>
                    <a:lnTo>
                      <a:pt x="537" y="680"/>
                    </a:lnTo>
                    <a:lnTo>
                      <a:pt x="569" y="680"/>
                    </a:lnTo>
                    <a:lnTo>
                      <a:pt x="553" y="680"/>
                    </a:lnTo>
                    <a:lnTo>
                      <a:pt x="569" y="680"/>
                    </a:lnTo>
                    <a:lnTo>
                      <a:pt x="584" y="680"/>
                    </a:lnTo>
                    <a:lnTo>
                      <a:pt x="600" y="680"/>
                    </a:lnTo>
                    <a:lnTo>
                      <a:pt x="616" y="680"/>
                    </a:lnTo>
                    <a:lnTo>
                      <a:pt x="631" y="680"/>
                    </a:lnTo>
                    <a:lnTo>
                      <a:pt x="647" y="664"/>
                    </a:lnTo>
                    <a:lnTo>
                      <a:pt x="663" y="664"/>
                    </a:lnTo>
                    <a:lnTo>
                      <a:pt x="680" y="64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4" name="Freeform 397">
                <a:extLst>
                  <a:ext uri="{FF2B5EF4-FFF2-40B4-BE49-F238E27FC236}">
                    <a16:creationId xmlns:a16="http://schemas.microsoft.com/office/drawing/2014/main" id="{7D515C37-2923-4D48-B952-9F4F0CF99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76"/>
                <a:ext cx="348" cy="32"/>
              </a:xfrm>
              <a:custGeom>
                <a:avLst/>
                <a:gdLst>
                  <a:gd name="T0" fmla="*/ 0 w 696"/>
                  <a:gd name="T1" fmla="*/ 0 h 63"/>
                  <a:gd name="T2" fmla="*/ 8 w 696"/>
                  <a:gd name="T3" fmla="*/ 0 h 63"/>
                  <a:gd name="T4" fmla="*/ 17 w 696"/>
                  <a:gd name="T5" fmla="*/ 0 h 63"/>
                  <a:gd name="T6" fmla="*/ 25 w 696"/>
                  <a:gd name="T7" fmla="*/ 0 h 63"/>
                  <a:gd name="T8" fmla="*/ 40 w 696"/>
                  <a:gd name="T9" fmla="*/ 0 h 63"/>
                  <a:gd name="T10" fmla="*/ 56 w 696"/>
                  <a:gd name="T11" fmla="*/ 0 h 63"/>
                  <a:gd name="T12" fmla="*/ 56 w 696"/>
                  <a:gd name="T13" fmla="*/ 8 h 63"/>
                  <a:gd name="T14" fmla="*/ 72 w 696"/>
                  <a:gd name="T15" fmla="*/ 24 h 63"/>
                  <a:gd name="T16" fmla="*/ 80 w 696"/>
                  <a:gd name="T17" fmla="*/ 32 h 63"/>
                  <a:gd name="T18" fmla="*/ 87 w 696"/>
                  <a:gd name="T19" fmla="*/ 32 h 63"/>
                  <a:gd name="T20" fmla="*/ 95 w 696"/>
                  <a:gd name="T21" fmla="*/ 32 h 63"/>
                  <a:gd name="T22" fmla="*/ 104 w 696"/>
                  <a:gd name="T23" fmla="*/ 32 h 63"/>
                  <a:gd name="T24" fmla="*/ 111 w 696"/>
                  <a:gd name="T25" fmla="*/ 32 h 63"/>
                  <a:gd name="T26" fmla="*/ 119 w 696"/>
                  <a:gd name="T27" fmla="*/ 32 h 63"/>
                  <a:gd name="T28" fmla="*/ 127 w 696"/>
                  <a:gd name="T29" fmla="*/ 32 h 63"/>
                  <a:gd name="T30" fmla="*/ 135 w 696"/>
                  <a:gd name="T31" fmla="*/ 32 h 63"/>
                  <a:gd name="T32" fmla="*/ 143 w 696"/>
                  <a:gd name="T33" fmla="*/ 32 h 63"/>
                  <a:gd name="T34" fmla="*/ 151 w 696"/>
                  <a:gd name="T35" fmla="*/ 32 h 63"/>
                  <a:gd name="T36" fmla="*/ 159 w 696"/>
                  <a:gd name="T37" fmla="*/ 32 h 63"/>
                  <a:gd name="T38" fmla="*/ 166 w 696"/>
                  <a:gd name="T39" fmla="*/ 32 h 63"/>
                  <a:gd name="T40" fmla="*/ 174 w 696"/>
                  <a:gd name="T41" fmla="*/ 32 h 63"/>
                  <a:gd name="T42" fmla="*/ 182 w 696"/>
                  <a:gd name="T43" fmla="*/ 32 h 63"/>
                  <a:gd name="T44" fmla="*/ 191 w 696"/>
                  <a:gd name="T45" fmla="*/ 32 h 63"/>
                  <a:gd name="T46" fmla="*/ 198 w 696"/>
                  <a:gd name="T47" fmla="*/ 32 h 63"/>
                  <a:gd name="T48" fmla="*/ 206 w 696"/>
                  <a:gd name="T49" fmla="*/ 32 h 63"/>
                  <a:gd name="T50" fmla="*/ 214 w 696"/>
                  <a:gd name="T51" fmla="*/ 32 h 63"/>
                  <a:gd name="T52" fmla="*/ 230 w 696"/>
                  <a:gd name="T53" fmla="*/ 32 h 63"/>
                  <a:gd name="T54" fmla="*/ 238 w 696"/>
                  <a:gd name="T55" fmla="*/ 32 h 63"/>
                  <a:gd name="T56" fmla="*/ 246 w 696"/>
                  <a:gd name="T57" fmla="*/ 24 h 63"/>
                  <a:gd name="T58" fmla="*/ 246 w 696"/>
                  <a:gd name="T59" fmla="*/ 32 h 63"/>
                  <a:gd name="T60" fmla="*/ 253 w 696"/>
                  <a:gd name="T61" fmla="*/ 24 h 63"/>
                  <a:gd name="T62" fmla="*/ 253 w 696"/>
                  <a:gd name="T63" fmla="*/ 32 h 63"/>
                  <a:gd name="T64" fmla="*/ 261 w 696"/>
                  <a:gd name="T65" fmla="*/ 24 h 63"/>
                  <a:gd name="T66" fmla="*/ 269 w 696"/>
                  <a:gd name="T67" fmla="*/ 24 h 63"/>
                  <a:gd name="T68" fmla="*/ 277 w 696"/>
                  <a:gd name="T69" fmla="*/ 24 h 63"/>
                  <a:gd name="T70" fmla="*/ 285 w 696"/>
                  <a:gd name="T71" fmla="*/ 24 h 63"/>
                  <a:gd name="T72" fmla="*/ 293 w 696"/>
                  <a:gd name="T73" fmla="*/ 24 h 63"/>
                  <a:gd name="T74" fmla="*/ 301 w 696"/>
                  <a:gd name="T75" fmla="*/ 24 h 63"/>
                  <a:gd name="T76" fmla="*/ 309 w 696"/>
                  <a:gd name="T77" fmla="*/ 24 h 63"/>
                  <a:gd name="T78" fmla="*/ 317 w 696"/>
                  <a:gd name="T79" fmla="*/ 24 h 63"/>
                  <a:gd name="T80" fmla="*/ 325 w 696"/>
                  <a:gd name="T81" fmla="*/ 24 h 63"/>
                  <a:gd name="T82" fmla="*/ 332 w 696"/>
                  <a:gd name="T83" fmla="*/ 24 h 63"/>
                  <a:gd name="T84" fmla="*/ 340 w 696"/>
                  <a:gd name="T85" fmla="*/ 24 h 63"/>
                  <a:gd name="T86" fmla="*/ 348 w 696"/>
                  <a:gd name="T87" fmla="*/ 24 h 6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63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80" y="0"/>
                    </a:lnTo>
                    <a:lnTo>
                      <a:pt x="111" y="0"/>
                    </a:lnTo>
                    <a:lnTo>
                      <a:pt x="111" y="16"/>
                    </a:lnTo>
                    <a:lnTo>
                      <a:pt x="143" y="47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47"/>
                    </a:lnTo>
                    <a:lnTo>
                      <a:pt x="491" y="63"/>
                    </a:lnTo>
                    <a:lnTo>
                      <a:pt x="506" y="47"/>
                    </a:lnTo>
                    <a:lnTo>
                      <a:pt x="506" y="63"/>
                    </a:lnTo>
                    <a:lnTo>
                      <a:pt x="522" y="47"/>
                    </a:lnTo>
                    <a:lnTo>
                      <a:pt x="538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5" name="Freeform 398">
                <a:extLst>
                  <a:ext uri="{FF2B5EF4-FFF2-40B4-BE49-F238E27FC236}">
                    <a16:creationId xmlns:a16="http://schemas.microsoft.com/office/drawing/2014/main" id="{06AD84C7-6909-48AA-8031-5F01A8CD1B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642"/>
                <a:ext cx="339" cy="47"/>
              </a:xfrm>
              <a:custGeom>
                <a:avLst/>
                <a:gdLst>
                  <a:gd name="T0" fmla="*/ 0 w 678"/>
                  <a:gd name="T1" fmla="*/ 8 h 95"/>
                  <a:gd name="T2" fmla="*/ 8 w 678"/>
                  <a:gd name="T3" fmla="*/ 8 h 95"/>
                  <a:gd name="T4" fmla="*/ 16 w 678"/>
                  <a:gd name="T5" fmla="*/ 0 h 95"/>
                  <a:gd name="T6" fmla="*/ 24 w 678"/>
                  <a:gd name="T7" fmla="*/ 0 h 95"/>
                  <a:gd name="T8" fmla="*/ 32 w 678"/>
                  <a:gd name="T9" fmla="*/ 0 h 95"/>
                  <a:gd name="T10" fmla="*/ 47 w 678"/>
                  <a:gd name="T11" fmla="*/ 0 h 95"/>
                  <a:gd name="T12" fmla="*/ 39 w 678"/>
                  <a:gd name="T13" fmla="*/ 0 h 95"/>
                  <a:gd name="T14" fmla="*/ 47 w 678"/>
                  <a:gd name="T15" fmla="*/ 8 h 95"/>
                  <a:gd name="T16" fmla="*/ 63 w 678"/>
                  <a:gd name="T17" fmla="*/ 24 h 95"/>
                  <a:gd name="T18" fmla="*/ 63 w 678"/>
                  <a:gd name="T19" fmla="*/ 32 h 95"/>
                  <a:gd name="T20" fmla="*/ 71 w 678"/>
                  <a:gd name="T21" fmla="*/ 32 h 95"/>
                  <a:gd name="T22" fmla="*/ 79 w 678"/>
                  <a:gd name="T23" fmla="*/ 40 h 95"/>
                  <a:gd name="T24" fmla="*/ 79 w 678"/>
                  <a:gd name="T25" fmla="*/ 32 h 95"/>
                  <a:gd name="T26" fmla="*/ 87 w 678"/>
                  <a:gd name="T27" fmla="*/ 40 h 95"/>
                  <a:gd name="T28" fmla="*/ 87 w 678"/>
                  <a:gd name="T29" fmla="*/ 47 h 95"/>
                  <a:gd name="T30" fmla="*/ 87 w 678"/>
                  <a:gd name="T31" fmla="*/ 40 h 95"/>
                  <a:gd name="T32" fmla="*/ 103 w 678"/>
                  <a:gd name="T33" fmla="*/ 40 h 95"/>
                  <a:gd name="T34" fmla="*/ 95 w 678"/>
                  <a:gd name="T35" fmla="*/ 40 h 95"/>
                  <a:gd name="T36" fmla="*/ 103 w 678"/>
                  <a:gd name="T37" fmla="*/ 40 h 95"/>
                  <a:gd name="T38" fmla="*/ 111 w 678"/>
                  <a:gd name="T39" fmla="*/ 40 h 95"/>
                  <a:gd name="T40" fmla="*/ 118 w 678"/>
                  <a:gd name="T41" fmla="*/ 40 h 95"/>
                  <a:gd name="T42" fmla="*/ 126 w 678"/>
                  <a:gd name="T43" fmla="*/ 40 h 95"/>
                  <a:gd name="T44" fmla="*/ 134 w 678"/>
                  <a:gd name="T45" fmla="*/ 32 h 95"/>
                  <a:gd name="T46" fmla="*/ 134 w 678"/>
                  <a:gd name="T47" fmla="*/ 47 h 95"/>
                  <a:gd name="T48" fmla="*/ 134 w 678"/>
                  <a:gd name="T49" fmla="*/ 40 h 95"/>
                  <a:gd name="T50" fmla="*/ 143 w 678"/>
                  <a:gd name="T51" fmla="*/ 40 h 95"/>
                  <a:gd name="T52" fmla="*/ 150 w 678"/>
                  <a:gd name="T53" fmla="*/ 40 h 95"/>
                  <a:gd name="T54" fmla="*/ 158 w 678"/>
                  <a:gd name="T55" fmla="*/ 47 h 95"/>
                  <a:gd name="T56" fmla="*/ 158 w 678"/>
                  <a:gd name="T57" fmla="*/ 40 h 95"/>
                  <a:gd name="T58" fmla="*/ 158 w 678"/>
                  <a:gd name="T59" fmla="*/ 47 h 95"/>
                  <a:gd name="T60" fmla="*/ 166 w 678"/>
                  <a:gd name="T61" fmla="*/ 40 h 95"/>
                  <a:gd name="T62" fmla="*/ 174 w 678"/>
                  <a:gd name="T63" fmla="*/ 32 h 95"/>
                  <a:gd name="T64" fmla="*/ 182 w 678"/>
                  <a:gd name="T65" fmla="*/ 32 h 95"/>
                  <a:gd name="T66" fmla="*/ 190 w 678"/>
                  <a:gd name="T67" fmla="*/ 24 h 95"/>
                  <a:gd name="T68" fmla="*/ 205 w 678"/>
                  <a:gd name="T69" fmla="*/ 24 h 95"/>
                  <a:gd name="T70" fmla="*/ 198 w 678"/>
                  <a:gd name="T71" fmla="*/ 24 h 95"/>
                  <a:gd name="T72" fmla="*/ 205 w 678"/>
                  <a:gd name="T73" fmla="*/ 24 h 95"/>
                  <a:gd name="T74" fmla="*/ 213 w 678"/>
                  <a:gd name="T75" fmla="*/ 24 h 95"/>
                  <a:gd name="T76" fmla="*/ 221 w 678"/>
                  <a:gd name="T77" fmla="*/ 24 h 95"/>
                  <a:gd name="T78" fmla="*/ 229 w 678"/>
                  <a:gd name="T79" fmla="*/ 24 h 95"/>
                  <a:gd name="T80" fmla="*/ 237 w 678"/>
                  <a:gd name="T81" fmla="*/ 24 h 95"/>
                  <a:gd name="T82" fmla="*/ 245 w 678"/>
                  <a:gd name="T83" fmla="*/ 24 h 95"/>
                  <a:gd name="T84" fmla="*/ 253 w 678"/>
                  <a:gd name="T85" fmla="*/ 15 h 95"/>
                  <a:gd name="T86" fmla="*/ 253 w 678"/>
                  <a:gd name="T87" fmla="*/ 24 h 95"/>
                  <a:gd name="T88" fmla="*/ 253 w 678"/>
                  <a:gd name="T89" fmla="*/ 15 h 95"/>
                  <a:gd name="T90" fmla="*/ 261 w 678"/>
                  <a:gd name="T91" fmla="*/ 24 h 95"/>
                  <a:gd name="T92" fmla="*/ 269 w 678"/>
                  <a:gd name="T93" fmla="*/ 15 h 95"/>
                  <a:gd name="T94" fmla="*/ 277 w 678"/>
                  <a:gd name="T95" fmla="*/ 15 h 95"/>
                  <a:gd name="T96" fmla="*/ 284 w 678"/>
                  <a:gd name="T97" fmla="*/ 15 h 95"/>
                  <a:gd name="T98" fmla="*/ 292 w 678"/>
                  <a:gd name="T99" fmla="*/ 15 h 95"/>
                  <a:gd name="T100" fmla="*/ 300 w 678"/>
                  <a:gd name="T101" fmla="*/ 8 h 95"/>
                  <a:gd name="T102" fmla="*/ 300 w 678"/>
                  <a:gd name="T103" fmla="*/ 15 h 95"/>
                  <a:gd name="T104" fmla="*/ 300 w 678"/>
                  <a:gd name="T105" fmla="*/ 8 h 95"/>
                  <a:gd name="T106" fmla="*/ 316 w 678"/>
                  <a:gd name="T107" fmla="*/ 8 h 95"/>
                  <a:gd name="T108" fmla="*/ 324 w 678"/>
                  <a:gd name="T109" fmla="*/ 8 h 95"/>
                  <a:gd name="T110" fmla="*/ 332 w 678"/>
                  <a:gd name="T111" fmla="*/ 8 h 95"/>
                  <a:gd name="T112" fmla="*/ 339 w 678"/>
                  <a:gd name="T113" fmla="*/ 8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78" h="95">
                    <a:moveTo>
                      <a:pt x="0" y="17"/>
                    </a:moveTo>
                    <a:lnTo>
                      <a:pt x="15" y="17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25" y="48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95"/>
                    </a:lnTo>
                    <a:lnTo>
                      <a:pt x="174" y="80"/>
                    </a:lnTo>
                    <a:lnTo>
                      <a:pt x="205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64"/>
                    </a:lnTo>
                    <a:lnTo>
                      <a:pt x="268" y="95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95"/>
                    </a:lnTo>
                    <a:lnTo>
                      <a:pt x="316" y="80"/>
                    </a:lnTo>
                    <a:lnTo>
                      <a:pt x="316" y="95"/>
                    </a:lnTo>
                    <a:lnTo>
                      <a:pt x="332" y="80"/>
                    </a:lnTo>
                    <a:lnTo>
                      <a:pt x="347" y="64"/>
                    </a:lnTo>
                    <a:lnTo>
                      <a:pt x="363" y="64"/>
                    </a:lnTo>
                    <a:lnTo>
                      <a:pt x="379" y="48"/>
                    </a:lnTo>
                    <a:lnTo>
                      <a:pt x="410" y="48"/>
                    </a:lnTo>
                    <a:lnTo>
                      <a:pt x="395" y="48"/>
                    </a:lnTo>
                    <a:lnTo>
                      <a:pt x="410" y="48"/>
                    </a:lnTo>
                    <a:lnTo>
                      <a:pt x="426" y="48"/>
                    </a:lnTo>
                    <a:lnTo>
                      <a:pt x="442" y="48"/>
                    </a:lnTo>
                    <a:lnTo>
                      <a:pt x="457" y="48"/>
                    </a:lnTo>
                    <a:lnTo>
                      <a:pt x="473" y="48"/>
                    </a:lnTo>
                    <a:lnTo>
                      <a:pt x="490" y="48"/>
                    </a:lnTo>
                    <a:lnTo>
                      <a:pt x="506" y="31"/>
                    </a:lnTo>
                    <a:lnTo>
                      <a:pt x="506" y="48"/>
                    </a:lnTo>
                    <a:lnTo>
                      <a:pt x="506" y="31"/>
                    </a:lnTo>
                    <a:lnTo>
                      <a:pt x="521" y="48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17"/>
                    </a:lnTo>
                    <a:lnTo>
                      <a:pt x="600" y="31"/>
                    </a:lnTo>
                    <a:lnTo>
                      <a:pt x="600" y="17"/>
                    </a:lnTo>
                    <a:lnTo>
                      <a:pt x="631" y="17"/>
                    </a:lnTo>
                    <a:lnTo>
                      <a:pt x="647" y="17"/>
                    </a:lnTo>
                    <a:lnTo>
                      <a:pt x="664" y="17"/>
                    </a:lnTo>
                    <a:lnTo>
                      <a:pt x="678" y="1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6" name="Freeform 399">
                <a:extLst>
                  <a:ext uri="{FF2B5EF4-FFF2-40B4-BE49-F238E27FC236}">
                    <a16:creationId xmlns:a16="http://schemas.microsoft.com/office/drawing/2014/main" id="{EE027010-5BD6-4837-9C5E-E15860A39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92"/>
                <a:ext cx="340" cy="134"/>
              </a:xfrm>
              <a:custGeom>
                <a:avLst/>
                <a:gdLst>
                  <a:gd name="T0" fmla="*/ 0 w 682"/>
                  <a:gd name="T1" fmla="*/ 134 h 269"/>
                  <a:gd name="T2" fmla="*/ 9 w 682"/>
                  <a:gd name="T3" fmla="*/ 134 h 269"/>
                  <a:gd name="T4" fmla="*/ 16 w 682"/>
                  <a:gd name="T5" fmla="*/ 134 h 269"/>
                  <a:gd name="T6" fmla="*/ 24 w 682"/>
                  <a:gd name="T7" fmla="*/ 134 h 269"/>
                  <a:gd name="T8" fmla="*/ 32 w 682"/>
                  <a:gd name="T9" fmla="*/ 134 h 269"/>
                  <a:gd name="T10" fmla="*/ 40 w 682"/>
                  <a:gd name="T11" fmla="*/ 134 h 269"/>
                  <a:gd name="T12" fmla="*/ 48 w 682"/>
                  <a:gd name="T13" fmla="*/ 119 h 269"/>
                  <a:gd name="T14" fmla="*/ 48 w 682"/>
                  <a:gd name="T15" fmla="*/ 88 h 269"/>
                  <a:gd name="T16" fmla="*/ 55 w 682"/>
                  <a:gd name="T17" fmla="*/ 79 h 269"/>
                  <a:gd name="T18" fmla="*/ 55 w 682"/>
                  <a:gd name="T19" fmla="*/ 63 h 269"/>
                  <a:gd name="T20" fmla="*/ 64 w 682"/>
                  <a:gd name="T21" fmla="*/ 55 h 269"/>
                  <a:gd name="T22" fmla="*/ 64 w 682"/>
                  <a:gd name="T23" fmla="*/ 40 h 269"/>
                  <a:gd name="T24" fmla="*/ 79 w 682"/>
                  <a:gd name="T25" fmla="*/ 24 h 269"/>
                  <a:gd name="T26" fmla="*/ 79 w 682"/>
                  <a:gd name="T27" fmla="*/ 16 h 269"/>
                  <a:gd name="T28" fmla="*/ 87 w 682"/>
                  <a:gd name="T29" fmla="*/ 8 h 269"/>
                  <a:gd name="T30" fmla="*/ 95 w 682"/>
                  <a:gd name="T31" fmla="*/ 8 h 269"/>
                  <a:gd name="T32" fmla="*/ 103 w 682"/>
                  <a:gd name="T33" fmla="*/ 0 h 269"/>
                  <a:gd name="T34" fmla="*/ 111 w 682"/>
                  <a:gd name="T35" fmla="*/ 0 h 269"/>
                  <a:gd name="T36" fmla="*/ 119 w 682"/>
                  <a:gd name="T37" fmla="*/ 0 h 269"/>
                  <a:gd name="T38" fmla="*/ 127 w 682"/>
                  <a:gd name="T39" fmla="*/ 0 h 269"/>
                  <a:gd name="T40" fmla="*/ 134 w 682"/>
                  <a:gd name="T41" fmla="*/ 0 h 269"/>
                  <a:gd name="T42" fmla="*/ 142 w 682"/>
                  <a:gd name="T43" fmla="*/ 0 h 269"/>
                  <a:gd name="T44" fmla="*/ 150 w 682"/>
                  <a:gd name="T45" fmla="*/ 0 h 269"/>
                  <a:gd name="T46" fmla="*/ 158 w 682"/>
                  <a:gd name="T47" fmla="*/ 0 h 269"/>
                  <a:gd name="T48" fmla="*/ 166 w 682"/>
                  <a:gd name="T49" fmla="*/ 0 h 269"/>
                  <a:gd name="T50" fmla="*/ 174 w 682"/>
                  <a:gd name="T51" fmla="*/ 0 h 269"/>
                  <a:gd name="T52" fmla="*/ 182 w 682"/>
                  <a:gd name="T53" fmla="*/ 0 h 269"/>
                  <a:gd name="T54" fmla="*/ 189 w 682"/>
                  <a:gd name="T55" fmla="*/ 0 h 269"/>
                  <a:gd name="T56" fmla="*/ 197 w 682"/>
                  <a:gd name="T57" fmla="*/ 0 h 269"/>
                  <a:gd name="T58" fmla="*/ 205 w 682"/>
                  <a:gd name="T59" fmla="*/ 0 h 269"/>
                  <a:gd name="T60" fmla="*/ 213 w 682"/>
                  <a:gd name="T61" fmla="*/ 0 h 269"/>
                  <a:gd name="T62" fmla="*/ 221 w 682"/>
                  <a:gd name="T63" fmla="*/ 0 h 269"/>
                  <a:gd name="T64" fmla="*/ 229 w 682"/>
                  <a:gd name="T65" fmla="*/ 0 h 269"/>
                  <a:gd name="T66" fmla="*/ 237 w 682"/>
                  <a:gd name="T67" fmla="*/ 0 h 269"/>
                  <a:gd name="T68" fmla="*/ 244 w 682"/>
                  <a:gd name="T69" fmla="*/ 0 h 269"/>
                  <a:gd name="T70" fmla="*/ 252 w 682"/>
                  <a:gd name="T71" fmla="*/ 0 h 269"/>
                  <a:gd name="T72" fmla="*/ 260 w 682"/>
                  <a:gd name="T73" fmla="*/ 0 h 269"/>
                  <a:gd name="T74" fmla="*/ 269 w 682"/>
                  <a:gd name="T75" fmla="*/ 0 h 269"/>
                  <a:gd name="T76" fmla="*/ 276 w 682"/>
                  <a:gd name="T77" fmla="*/ 0 h 269"/>
                  <a:gd name="T78" fmla="*/ 285 w 682"/>
                  <a:gd name="T79" fmla="*/ 0 h 269"/>
                  <a:gd name="T80" fmla="*/ 292 w 682"/>
                  <a:gd name="T81" fmla="*/ 0 h 269"/>
                  <a:gd name="T82" fmla="*/ 299 w 682"/>
                  <a:gd name="T83" fmla="*/ 0 h 269"/>
                  <a:gd name="T84" fmla="*/ 308 w 682"/>
                  <a:gd name="T85" fmla="*/ 0 h 269"/>
                  <a:gd name="T86" fmla="*/ 316 w 682"/>
                  <a:gd name="T87" fmla="*/ 0 h 269"/>
                  <a:gd name="T88" fmla="*/ 324 w 682"/>
                  <a:gd name="T89" fmla="*/ 0 h 269"/>
                  <a:gd name="T90" fmla="*/ 331 w 682"/>
                  <a:gd name="T91" fmla="*/ 0 h 269"/>
                  <a:gd name="T92" fmla="*/ 340 w 682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69">
                    <a:moveTo>
                      <a:pt x="0" y="269"/>
                    </a:moveTo>
                    <a:lnTo>
                      <a:pt x="18" y="269"/>
                    </a:lnTo>
                    <a:lnTo>
                      <a:pt x="33" y="269"/>
                    </a:lnTo>
                    <a:lnTo>
                      <a:pt x="48" y="269"/>
                    </a:lnTo>
                    <a:lnTo>
                      <a:pt x="64" y="269"/>
                    </a:lnTo>
                    <a:lnTo>
                      <a:pt x="80" y="269"/>
                    </a:lnTo>
                    <a:lnTo>
                      <a:pt x="96" y="238"/>
                    </a:lnTo>
                    <a:lnTo>
                      <a:pt x="96" y="176"/>
                    </a:lnTo>
                    <a:lnTo>
                      <a:pt x="111" y="158"/>
                    </a:lnTo>
                    <a:lnTo>
                      <a:pt x="111" y="127"/>
                    </a:lnTo>
                    <a:lnTo>
                      <a:pt x="129" y="111"/>
                    </a:lnTo>
                    <a:lnTo>
                      <a:pt x="129" y="80"/>
                    </a:lnTo>
                    <a:lnTo>
                      <a:pt x="158" y="48"/>
                    </a:lnTo>
                    <a:lnTo>
                      <a:pt x="158" y="33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7" name="Freeform 400">
                <a:extLst>
                  <a:ext uri="{FF2B5EF4-FFF2-40B4-BE49-F238E27FC236}">
                    <a16:creationId xmlns:a16="http://schemas.microsoft.com/office/drawing/2014/main" id="{2FC33882-B8AD-4158-9E7A-9C0C98AF08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960"/>
                <a:ext cx="339" cy="260"/>
              </a:xfrm>
              <a:custGeom>
                <a:avLst/>
                <a:gdLst>
                  <a:gd name="T0" fmla="*/ 0 w 680"/>
                  <a:gd name="T1" fmla="*/ 253 h 520"/>
                  <a:gd name="T2" fmla="*/ 8 w 680"/>
                  <a:gd name="T3" fmla="*/ 253 h 520"/>
                  <a:gd name="T4" fmla="*/ 15 w 680"/>
                  <a:gd name="T5" fmla="*/ 253 h 520"/>
                  <a:gd name="T6" fmla="*/ 24 w 680"/>
                  <a:gd name="T7" fmla="*/ 253 h 520"/>
                  <a:gd name="T8" fmla="*/ 31 w 680"/>
                  <a:gd name="T9" fmla="*/ 253 h 520"/>
                  <a:gd name="T10" fmla="*/ 47 w 680"/>
                  <a:gd name="T11" fmla="*/ 260 h 520"/>
                  <a:gd name="T12" fmla="*/ 39 w 680"/>
                  <a:gd name="T13" fmla="*/ 260 h 520"/>
                  <a:gd name="T14" fmla="*/ 47 w 680"/>
                  <a:gd name="T15" fmla="*/ 205 h 520"/>
                  <a:gd name="T16" fmla="*/ 55 w 680"/>
                  <a:gd name="T17" fmla="*/ 190 h 520"/>
                  <a:gd name="T18" fmla="*/ 55 w 680"/>
                  <a:gd name="T19" fmla="*/ 111 h 520"/>
                  <a:gd name="T20" fmla="*/ 63 w 680"/>
                  <a:gd name="T21" fmla="*/ 103 h 520"/>
                  <a:gd name="T22" fmla="*/ 63 w 680"/>
                  <a:gd name="T23" fmla="*/ 55 h 520"/>
                  <a:gd name="T24" fmla="*/ 71 w 680"/>
                  <a:gd name="T25" fmla="*/ 47 h 520"/>
                  <a:gd name="T26" fmla="*/ 71 w 680"/>
                  <a:gd name="T27" fmla="*/ 24 h 520"/>
                  <a:gd name="T28" fmla="*/ 87 w 680"/>
                  <a:gd name="T29" fmla="*/ 8 h 520"/>
                  <a:gd name="T30" fmla="*/ 94 w 680"/>
                  <a:gd name="T31" fmla="*/ 0 h 520"/>
                  <a:gd name="T32" fmla="*/ 94 w 680"/>
                  <a:gd name="T33" fmla="*/ 8 h 520"/>
                  <a:gd name="T34" fmla="*/ 94 w 680"/>
                  <a:gd name="T35" fmla="*/ 0 h 520"/>
                  <a:gd name="T36" fmla="*/ 102 w 680"/>
                  <a:gd name="T37" fmla="*/ 0 h 520"/>
                  <a:gd name="T38" fmla="*/ 110 w 680"/>
                  <a:gd name="T39" fmla="*/ 0 h 520"/>
                  <a:gd name="T40" fmla="*/ 118 w 680"/>
                  <a:gd name="T41" fmla="*/ 0 h 520"/>
                  <a:gd name="T42" fmla="*/ 126 w 680"/>
                  <a:gd name="T43" fmla="*/ 0 h 520"/>
                  <a:gd name="T44" fmla="*/ 142 w 680"/>
                  <a:gd name="T45" fmla="*/ 0 h 520"/>
                  <a:gd name="T46" fmla="*/ 135 w 680"/>
                  <a:gd name="T47" fmla="*/ 0 h 520"/>
                  <a:gd name="T48" fmla="*/ 142 w 680"/>
                  <a:gd name="T49" fmla="*/ 0 h 520"/>
                  <a:gd name="T50" fmla="*/ 149 w 680"/>
                  <a:gd name="T51" fmla="*/ 0 h 520"/>
                  <a:gd name="T52" fmla="*/ 158 w 680"/>
                  <a:gd name="T53" fmla="*/ 8 h 520"/>
                  <a:gd name="T54" fmla="*/ 158 w 680"/>
                  <a:gd name="T55" fmla="*/ 0 h 520"/>
                  <a:gd name="T56" fmla="*/ 158 w 680"/>
                  <a:gd name="T57" fmla="*/ 8 h 520"/>
                  <a:gd name="T58" fmla="*/ 166 w 680"/>
                  <a:gd name="T59" fmla="*/ 0 h 520"/>
                  <a:gd name="T60" fmla="*/ 166 w 680"/>
                  <a:gd name="T61" fmla="*/ 8 h 520"/>
                  <a:gd name="T62" fmla="*/ 173 w 680"/>
                  <a:gd name="T63" fmla="*/ 8 h 520"/>
                  <a:gd name="T64" fmla="*/ 181 w 680"/>
                  <a:gd name="T65" fmla="*/ 8 h 520"/>
                  <a:gd name="T66" fmla="*/ 189 w 680"/>
                  <a:gd name="T67" fmla="*/ 16 h 520"/>
                  <a:gd name="T68" fmla="*/ 197 w 680"/>
                  <a:gd name="T69" fmla="*/ 8 h 520"/>
                  <a:gd name="T70" fmla="*/ 204 w 680"/>
                  <a:gd name="T71" fmla="*/ 8 h 520"/>
                  <a:gd name="T72" fmla="*/ 212 w 680"/>
                  <a:gd name="T73" fmla="*/ 16 h 520"/>
                  <a:gd name="T74" fmla="*/ 220 w 680"/>
                  <a:gd name="T75" fmla="*/ 16 h 520"/>
                  <a:gd name="T76" fmla="*/ 229 w 680"/>
                  <a:gd name="T77" fmla="*/ 16 h 520"/>
                  <a:gd name="T78" fmla="*/ 236 w 680"/>
                  <a:gd name="T79" fmla="*/ 24 h 520"/>
                  <a:gd name="T80" fmla="*/ 245 w 680"/>
                  <a:gd name="T81" fmla="*/ 24 h 520"/>
                  <a:gd name="T82" fmla="*/ 252 w 680"/>
                  <a:gd name="T83" fmla="*/ 24 h 520"/>
                  <a:gd name="T84" fmla="*/ 260 w 680"/>
                  <a:gd name="T85" fmla="*/ 24 h 520"/>
                  <a:gd name="T86" fmla="*/ 268 w 680"/>
                  <a:gd name="T87" fmla="*/ 24 h 520"/>
                  <a:gd name="T88" fmla="*/ 276 w 680"/>
                  <a:gd name="T89" fmla="*/ 24 h 520"/>
                  <a:gd name="T90" fmla="*/ 284 w 680"/>
                  <a:gd name="T91" fmla="*/ 24 h 520"/>
                  <a:gd name="T92" fmla="*/ 291 w 680"/>
                  <a:gd name="T93" fmla="*/ 32 h 520"/>
                  <a:gd name="T94" fmla="*/ 291 w 680"/>
                  <a:gd name="T95" fmla="*/ 24 h 520"/>
                  <a:gd name="T96" fmla="*/ 300 w 680"/>
                  <a:gd name="T97" fmla="*/ 32 h 520"/>
                  <a:gd name="T98" fmla="*/ 300 w 680"/>
                  <a:gd name="T99" fmla="*/ 24 h 520"/>
                  <a:gd name="T100" fmla="*/ 300 w 680"/>
                  <a:gd name="T101" fmla="*/ 32 h 520"/>
                  <a:gd name="T102" fmla="*/ 315 w 680"/>
                  <a:gd name="T103" fmla="*/ 32 h 520"/>
                  <a:gd name="T104" fmla="*/ 307 w 680"/>
                  <a:gd name="T105" fmla="*/ 32 h 520"/>
                  <a:gd name="T106" fmla="*/ 315 w 680"/>
                  <a:gd name="T107" fmla="*/ 32 h 520"/>
                  <a:gd name="T108" fmla="*/ 323 w 680"/>
                  <a:gd name="T109" fmla="*/ 32 h 520"/>
                  <a:gd name="T110" fmla="*/ 331 w 680"/>
                  <a:gd name="T111" fmla="*/ 32 h 520"/>
                  <a:gd name="T112" fmla="*/ 339 w 680"/>
                  <a:gd name="T113" fmla="*/ 32 h 5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520">
                    <a:moveTo>
                      <a:pt x="0" y="506"/>
                    </a:moveTo>
                    <a:lnTo>
                      <a:pt x="16" y="506"/>
                    </a:lnTo>
                    <a:lnTo>
                      <a:pt x="31" y="506"/>
                    </a:lnTo>
                    <a:lnTo>
                      <a:pt x="49" y="506"/>
                    </a:lnTo>
                    <a:lnTo>
                      <a:pt x="63" y="506"/>
                    </a:lnTo>
                    <a:lnTo>
                      <a:pt x="94" y="520"/>
                    </a:lnTo>
                    <a:lnTo>
                      <a:pt x="78" y="520"/>
                    </a:lnTo>
                    <a:lnTo>
                      <a:pt x="94" y="410"/>
                    </a:lnTo>
                    <a:lnTo>
                      <a:pt x="111" y="380"/>
                    </a:lnTo>
                    <a:lnTo>
                      <a:pt x="111" y="221"/>
                    </a:lnTo>
                    <a:lnTo>
                      <a:pt x="127" y="205"/>
                    </a:lnTo>
                    <a:lnTo>
                      <a:pt x="127" y="110"/>
                    </a:lnTo>
                    <a:lnTo>
                      <a:pt x="142" y="94"/>
                    </a:lnTo>
                    <a:lnTo>
                      <a:pt x="142" y="48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189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85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32" y="0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31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31"/>
                    </a:lnTo>
                    <a:lnTo>
                      <a:pt x="442" y="31"/>
                    </a:lnTo>
                    <a:lnTo>
                      <a:pt x="459" y="31"/>
                    </a:lnTo>
                    <a:lnTo>
                      <a:pt x="473" y="48"/>
                    </a:lnTo>
                    <a:lnTo>
                      <a:pt x="491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48"/>
                    </a:lnTo>
                    <a:lnTo>
                      <a:pt x="553" y="48"/>
                    </a:lnTo>
                    <a:lnTo>
                      <a:pt x="569" y="48"/>
                    </a:lnTo>
                    <a:lnTo>
                      <a:pt x="584" y="63"/>
                    </a:lnTo>
                    <a:lnTo>
                      <a:pt x="584" y="48"/>
                    </a:lnTo>
                    <a:lnTo>
                      <a:pt x="602" y="63"/>
                    </a:lnTo>
                    <a:lnTo>
                      <a:pt x="602" y="48"/>
                    </a:lnTo>
                    <a:lnTo>
                      <a:pt x="602" y="63"/>
                    </a:lnTo>
                    <a:lnTo>
                      <a:pt x="631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80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8" name="Freeform 401">
                <a:extLst>
                  <a:ext uri="{FF2B5EF4-FFF2-40B4-BE49-F238E27FC236}">
                    <a16:creationId xmlns:a16="http://schemas.microsoft.com/office/drawing/2014/main" id="{44E4BD03-34E5-4E52-9233-F7FD23E435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118"/>
                <a:ext cx="348" cy="182"/>
              </a:xfrm>
              <a:custGeom>
                <a:avLst/>
                <a:gdLst>
                  <a:gd name="T0" fmla="*/ 0 w 696"/>
                  <a:gd name="T1" fmla="*/ 166 h 365"/>
                  <a:gd name="T2" fmla="*/ 9 w 696"/>
                  <a:gd name="T3" fmla="*/ 166 h 365"/>
                  <a:gd name="T4" fmla="*/ 17 w 696"/>
                  <a:gd name="T5" fmla="*/ 166 h 365"/>
                  <a:gd name="T6" fmla="*/ 25 w 696"/>
                  <a:gd name="T7" fmla="*/ 174 h 365"/>
                  <a:gd name="T8" fmla="*/ 25 w 696"/>
                  <a:gd name="T9" fmla="*/ 166 h 365"/>
                  <a:gd name="T10" fmla="*/ 25 w 696"/>
                  <a:gd name="T11" fmla="*/ 174 h 365"/>
                  <a:gd name="T12" fmla="*/ 41 w 696"/>
                  <a:gd name="T13" fmla="*/ 174 h 365"/>
                  <a:gd name="T14" fmla="*/ 41 w 696"/>
                  <a:gd name="T15" fmla="*/ 182 h 365"/>
                  <a:gd name="T16" fmla="*/ 48 w 696"/>
                  <a:gd name="T17" fmla="*/ 174 h 365"/>
                  <a:gd name="T18" fmla="*/ 48 w 696"/>
                  <a:gd name="T19" fmla="*/ 119 h 365"/>
                  <a:gd name="T20" fmla="*/ 56 w 696"/>
                  <a:gd name="T21" fmla="*/ 102 h 365"/>
                  <a:gd name="T22" fmla="*/ 56 w 696"/>
                  <a:gd name="T23" fmla="*/ 40 h 365"/>
                  <a:gd name="T24" fmla="*/ 64 w 696"/>
                  <a:gd name="T25" fmla="*/ 32 h 365"/>
                  <a:gd name="T26" fmla="*/ 64 w 696"/>
                  <a:gd name="T27" fmla="*/ 8 h 365"/>
                  <a:gd name="T28" fmla="*/ 72 w 696"/>
                  <a:gd name="T29" fmla="*/ 0 h 365"/>
                  <a:gd name="T30" fmla="*/ 87 w 696"/>
                  <a:gd name="T31" fmla="*/ 0 h 365"/>
                  <a:gd name="T32" fmla="*/ 96 w 696"/>
                  <a:gd name="T33" fmla="*/ 0 h 365"/>
                  <a:gd name="T34" fmla="*/ 104 w 696"/>
                  <a:gd name="T35" fmla="*/ 0 h 365"/>
                  <a:gd name="T36" fmla="*/ 111 w 696"/>
                  <a:gd name="T37" fmla="*/ 8 h 365"/>
                  <a:gd name="T38" fmla="*/ 119 w 696"/>
                  <a:gd name="T39" fmla="*/ 8 h 365"/>
                  <a:gd name="T40" fmla="*/ 127 w 696"/>
                  <a:gd name="T41" fmla="*/ 8 h 365"/>
                  <a:gd name="T42" fmla="*/ 135 w 696"/>
                  <a:gd name="T43" fmla="*/ 8 h 365"/>
                  <a:gd name="T44" fmla="*/ 143 w 696"/>
                  <a:gd name="T45" fmla="*/ 8 h 365"/>
                  <a:gd name="T46" fmla="*/ 152 w 696"/>
                  <a:gd name="T47" fmla="*/ 8 h 365"/>
                  <a:gd name="T48" fmla="*/ 159 w 696"/>
                  <a:gd name="T49" fmla="*/ 16 h 365"/>
                  <a:gd name="T50" fmla="*/ 174 w 696"/>
                  <a:gd name="T51" fmla="*/ 16 h 365"/>
                  <a:gd name="T52" fmla="*/ 183 w 696"/>
                  <a:gd name="T53" fmla="*/ 16 h 365"/>
                  <a:gd name="T54" fmla="*/ 191 w 696"/>
                  <a:gd name="T55" fmla="*/ 24 h 365"/>
                  <a:gd name="T56" fmla="*/ 198 w 696"/>
                  <a:gd name="T57" fmla="*/ 16 h 365"/>
                  <a:gd name="T58" fmla="*/ 198 w 696"/>
                  <a:gd name="T59" fmla="*/ 24 h 365"/>
                  <a:gd name="T60" fmla="*/ 214 w 696"/>
                  <a:gd name="T61" fmla="*/ 16 h 365"/>
                  <a:gd name="T62" fmla="*/ 222 w 696"/>
                  <a:gd name="T63" fmla="*/ 24 h 365"/>
                  <a:gd name="T64" fmla="*/ 222 w 696"/>
                  <a:gd name="T65" fmla="*/ 16 h 365"/>
                  <a:gd name="T66" fmla="*/ 222 w 696"/>
                  <a:gd name="T67" fmla="*/ 24 h 365"/>
                  <a:gd name="T68" fmla="*/ 238 w 696"/>
                  <a:gd name="T69" fmla="*/ 24 h 365"/>
                  <a:gd name="T70" fmla="*/ 230 w 696"/>
                  <a:gd name="T71" fmla="*/ 24 h 365"/>
                  <a:gd name="T72" fmla="*/ 238 w 696"/>
                  <a:gd name="T73" fmla="*/ 24 h 365"/>
                  <a:gd name="T74" fmla="*/ 246 w 696"/>
                  <a:gd name="T75" fmla="*/ 24 h 365"/>
                  <a:gd name="T76" fmla="*/ 253 w 696"/>
                  <a:gd name="T77" fmla="*/ 32 h 365"/>
                  <a:gd name="T78" fmla="*/ 262 w 696"/>
                  <a:gd name="T79" fmla="*/ 32 h 365"/>
                  <a:gd name="T80" fmla="*/ 269 w 696"/>
                  <a:gd name="T81" fmla="*/ 32 h 365"/>
                  <a:gd name="T82" fmla="*/ 277 w 696"/>
                  <a:gd name="T83" fmla="*/ 32 h 365"/>
                  <a:gd name="T84" fmla="*/ 285 w 696"/>
                  <a:gd name="T85" fmla="*/ 40 h 365"/>
                  <a:gd name="T86" fmla="*/ 301 w 696"/>
                  <a:gd name="T87" fmla="*/ 40 h 365"/>
                  <a:gd name="T88" fmla="*/ 309 w 696"/>
                  <a:gd name="T89" fmla="*/ 40 h 365"/>
                  <a:gd name="T90" fmla="*/ 317 w 696"/>
                  <a:gd name="T91" fmla="*/ 40 h 365"/>
                  <a:gd name="T92" fmla="*/ 325 w 696"/>
                  <a:gd name="T93" fmla="*/ 47 h 365"/>
                  <a:gd name="T94" fmla="*/ 325 w 696"/>
                  <a:gd name="T95" fmla="*/ 40 h 365"/>
                  <a:gd name="T96" fmla="*/ 325 w 696"/>
                  <a:gd name="T97" fmla="*/ 47 h 365"/>
                  <a:gd name="T98" fmla="*/ 340 w 696"/>
                  <a:gd name="T99" fmla="*/ 47 h 365"/>
                  <a:gd name="T100" fmla="*/ 332 w 696"/>
                  <a:gd name="T101" fmla="*/ 47 h 365"/>
                  <a:gd name="T102" fmla="*/ 340 w 696"/>
                  <a:gd name="T103" fmla="*/ 47 h 365"/>
                  <a:gd name="T104" fmla="*/ 348 w 696"/>
                  <a:gd name="T105" fmla="*/ 40 h 3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365">
                    <a:moveTo>
                      <a:pt x="0" y="332"/>
                    </a:moveTo>
                    <a:lnTo>
                      <a:pt x="17" y="332"/>
                    </a:lnTo>
                    <a:lnTo>
                      <a:pt x="33" y="332"/>
                    </a:lnTo>
                    <a:lnTo>
                      <a:pt x="49" y="348"/>
                    </a:lnTo>
                    <a:lnTo>
                      <a:pt x="49" y="332"/>
                    </a:lnTo>
                    <a:lnTo>
                      <a:pt x="49" y="348"/>
                    </a:lnTo>
                    <a:lnTo>
                      <a:pt x="81" y="348"/>
                    </a:lnTo>
                    <a:lnTo>
                      <a:pt x="81" y="365"/>
                    </a:lnTo>
                    <a:lnTo>
                      <a:pt x="96" y="348"/>
                    </a:lnTo>
                    <a:lnTo>
                      <a:pt x="96" y="238"/>
                    </a:lnTo>
                    <a:lnTo>
                      <a:pt x="111" y="205"/>
                    </a:lnTo>
                    <a:lnTo>
                      <a:pt x="111" y="80"/>
                    </a:lnTo>
                    <a:lnTo>
                      <a:pt x="127" y="65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3" y="17"/>
                    </a:lnTo>
                    <a:lnTo>
                      <a:pt x="317" y="33"/>
                    </a:lnTo>
                    <a:lnTo>
                      <a:pt x="348" y="33"/>
                    </a:lnTo>
                    <a:lnTo>
                      <a:pt x="365" y="33"/>
                    </a:lnTo>
                    <a:lnTo>
                      <a:pt x="381" y="48"/>
                    </a:lnTo>
                    <a:lnTo>
                      <a:pt x="395" y="33"/>
                    </a:lnTo>
                    <a:lnTo>
                      <a:pt x="395" y="48"/>
                    </a:lnTo>
                    <a:lnTo>
                      <a:pt x="428" y="33"/>
                    </a:lnTo>
                    <a:lnTo>
                      <a:pt x="443" y="48"/>
                    </a:lnTo>
                    <a:lnTo>
                      <a:pt x="443" y="33"/>
                    </a:lnTo>
                    <a:lnTo>
                      <a:pt x="443" y="48"/>
                    </a:lnTo>
                    <a:lnTo>
                      <a:pt x="475" y="48"/>
                    </a:lnTo>
                    <a:lnTo>
                      <a:pt x="459" y="48"/>
                    </a:lnTo>
                    <a:lnTo>
                      <a:pt x="475" y="48"/>
                    </a:lnTo>
                    <a:lnTo>
                      <a:pt x="491" y="48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65"/>
                    </a:lnTo>
                    <a:lnTo>
                      <a:pt x="569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4" y="80"/>
                    </a:lnTo>
                    <a:lnTo>
                      <a:pt x="649" y="95"/>
                    </a:lnTo>
                    <a:lnTo>
                      <a:pt x="649" y="80"/>
                    </a:lnTo>
                    <a:lnTo>
                      <a:pt x="649" y="95"/>
                    </a:lnTo>
                    <a:lnTo>
                      <a:pt x="680" y="95"/>
                    </a:lnTo>
                    <a:lnTo>
                      <a:pt x="664" y="95"/>
                    </a:lnTo>
                    <a:lnTo>
                      <a:pt x="680" y="95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79" name="Freeform 402">
                <a:extLst>
                  <a:ext uri="{FF2B5EF4-FFF2-40B4-BE49-F238E27FC236}">
                    <a16:creationId xmlns:a16="http://schemas.microsoft.com/office/drawing/2014/main" id="{9F95AEB3-69BA-40D0-8A8C-F6A4B06BDCE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134"/>
                <a:ext cx="339" cy="213"/>
              </a:xfrm>
              <a:custGeom>
                <a:avLst/>
                <a:gdLst>
                  <a:gd name="T0" fmla="*/ 0 w 678"/>
                  <a:gd name="T1" fmla="*/ 205 h 426"/>
                  <a:gd name="T2" fmla="*/ 0 w 678"/>
                  <a:gd name="T3" fmla="*/ 197 h 426"/>
                  <a:gd name="T4" fmla="*/ 0 w 678"/>
                  <a:gd name="T5" fmla="*/ 205 h 426"/>
                  <a:gd name="T6" fmla="*/ 8 w 678"/>
                  <a:gd name="T7" fmla="*/ 197 h 426"/>
                  <a:gd name="T8" fmla="*/ 8 w 678"/>
                  <a:gd name="T9" fmla="*/ 205 h 426"/>
                  <a:gd name="T10" fmla="*/ 16 w 678"/>
                  <a:gd name="T11" fmla="*/ 205 h 426"/>
                  <a:gd name="T12" fmla="*/ 24 w 678"/>
                  <a:gd name="T13" fmla="*/ 205 h 426"/>
                  <a:gd name="T14" fmla="*/ 32 w 678"/>
                  <a:gd name="T15" fmla="*/ 205 h 426"/>
                  <a:gd name="T16" fmla="*/ 39 w 678"/>
                  <a:gd name="T17" fmla="*/ 213 h 426"/>
                  <a:gd name="T18" fmla="*/ 39 w 678"/>
                  <a:gd name="T19" fmla="*/ 205 h 426"/>
                  <a:gd name="T20" fmla="*/ 47 w 678"/>
                  <a:gd name="T21" fmla="*/ 197 h 426"/>
                  <a:gd name="T22" fmla="*/ 47 w 678"/>
                  <a:gd name="T23" fmla="*/ 118 h 426"/>
                  <a:gd name="T24" fmla="*/ 56 w 678"/>
                  <a:gd name="T25" fmla="*/ 103 h 426"/>
                  <a:gd name="T26" fmla="*/ 56 w 678"/>
                  <a:gd name="T27" fmla="*/ 55 h 426"/>
                  <a:gd name="T28" fmla="*/ 63 w 678"/>
                  <a:gd name="T29" fmla="*/ 47 h 426"/>
                  <a:gd name="T30" fmla="*/ 63 w 678"/>
                  <a:gd name="T31" fmla="*/ 31 h 426"/>
                  <a:gd name="T32" fmla="*/ 79 w 678"/>
                  <a:gd name="T33" fmla="*/ 16 h 426"/>
                  <a:gd name="T34" fmla="*/ 79 w 678"/>
                  <a:gd name="T35" fmla="*/ 8 h 426"/>
                  <a:gd name="T36" fmla="*/ 87 w 678"/>
                  <a:gd name="T37" fmla="*/ 8 h 426"/>
                  <a:gd name="T38" fmla="*/ 95 w 678"/>
                  <a:gd name="T39" fmla="*/ 0 h 426"/>
                  <a:gd name="T40" fmla="*/ 95 w 678"/>
                  <a:gd name="T41" fmla="*/ 8 h 426"/>
                  <a:gd name="T42" fmla="*/ 103 w 678"/>
                  <a:gd name="T43" fmla="*/ 0 h 426"/>
                  <a:gd name="T44" fmla="*/ 103 w 678"/>
                  <a:gd name="T45" fmla="*/ 8 h 426"/>
                  <a:gd name="T46" fmla="*/ 103 w 678"/>
                  <a:gd name="T47" fmla="*/ 0 h 426"/>
                  <a:gd name="T48" fmla="*/ 111 w 678"/>
                  <a:gd name="T49" fmla="*/ 0 h 426"/>
                  <a:gd name="T50" fmla="*/ 118 w 678"/>
                  <a:gd name="T51" fmla="*/ 8 h 426"/>
                  <a:gd name="T52" fmla="*/ 126 w 678"/>
                  <a:gd name="T53" fmla="*/ 0 h 426"/>
                  <a:gd name="T54" fmla="*/ 126 w 678"/>
                  <a:gd name="T55" fmla="*/ 8 h 426"/>
                  <a:gd name="T56" fmla="*/ 126 w 678"/>
                  <a:gd name="T57" fmla="*/ 0 h 426"/>
                  <a:gd name="T58" fmla="*/ 134 w 678"/>
                  <a:gd name="T59" fmla="*/ 8 h 426"/>
                  <a:gd name="T60" fmla="*/ 143 w 678"/>
                  <a:gd name="T61" fmla="*/ 8 h 426"/>
                  <a:gd name="T62" fmla="*/ 150 w 678"/>
                  <a:gd name="T63" fmla="*/ 8 h 426"/>
                  <a:gd name="T64" fmla="*/ 158 w 678"/>
                  <a:gd name="T65" fmla="*/ 8 h 426"/>
                  <a:gd name="T66" fmla="*/ 166 w 678"/>
                  <a:gd name="T67" fmla="*/ 8 h 426"/>
                  <a:gd name="T68" fmla="*/ 174 w 678"/>
                  <a:gd name="T69" fmla="*/ 8 h 426"/>
                  <a:gd name="T70" fmla="*/ 182 w 678"/>
                  <a:gd name="T71" fmla="*/ 8 h 426"/>
                  <a:gd name="T72" fmla="*/ 190 w 678"/>
                  <a:gd name="T73" fmla="*/ 8 h 426"/>
                  <a:gd name="T74" fmla="*/ 198 w 678"/>
                  <a:gd name="T75" fmla="*/ 8 h 426"/>
                  <a:gd name="T76" fmla="*/ 205 w 678"/>
                  <a:gd name="T77" fmla="*/ 16 h 426"/>
                  <a:gd name="T78" fmla="*/ 205 w 678"/>
                  <a:gd name="T79" fmla="*/ 8 h 426"/>
                  <a:gd name="T80" fmla="*/ 221 w 678"/>
                  <a:gd name="T81" fmla="*/ 8 h 426"/>
                  <a:gd name="T82" fmla="*/ 213 w 678"/>
                  <a:gd name="T83" fmla="*/ 8 h 426"/>
                  <a:gd name="T84" fmla="*/ 221 w 678"/>
                  <a:gd name="T85" fmla="*/ 16 h 426"/>
                  <a:gd name="T86" fmla="*/ 229 w 678"/>
                  <a:gd name="T87" fmla="*/ 16 h 426"/>
                  <a:gd name="T88" fmla="*/ 237 w 678"/>
                  <a:gd name="T89" fmla="*/ 16 h 426"/>
                  <a:gd name="T90" fmla="*/ 245 w 678"/>
                  <a:gd name="T91" fmla="*/ 16 h 426"/>
                  <a:gd name="T92" fmla="*/ 253 w 678"/>
                  <a:gd name="T93" fmla="*/ 16 h 426"/>
                  <a:gd name="T94" fmla="*/ 261 w 678"/>
                  <a:gd name="T95" fmla="*/ 16 h 426"/>
                  <a:gd name="T96" fmla="*/ 269 w 678"/>
                  <a:gd name="T97" fmla="*/ 16 h 426"/>
                  <a:gd name="T98" fmla="*/ 277 w 678"/>
                  <a:gd name="T99" fmla="*/ 16 h 426"/>
                  <a:gd name="T100" fmla="*/ 284 w 678"/>
                  <a:gd name="T101" fmla="*/ 16 h 426"/>
                  <a:gd name="T102" fmla="*/ 292 w 678"/>
                  <a:gd name="T103" fmla="*/ 16 h 426"/>
                  <a:gd name="T104" fmla="*/ 300 w 678"/>
                  <a:gd name="T105" fmla="*/ 16 h 426"/>
                  <a:gd name="T106" fmla="*/ 308 w 678"/>
                  <a:gd name="T107" fmla="*/ 16 h 426"/>
                  <a:gd name="T108" fmla="*/ 316 w 678"/>
                  <a:gd name="T109" fmla="*/ 16 h 426"/>
                  <a:gd name="T110" fmla="*/ 324 w 678"/>
                  <a:gd name="T111" fmla="*/ 24 h 426"/>
                  <a:gd name="T112" fmla="*/ 324 w 678"/>
                  <a:gd name="T113" fmla="*/ 16 h 426"/>
                  <a:gd name="T114" fmla="*/ 324 w 678"/>
                  <a:gd name="T115" fmla="*/ 24 h 426"/>
                  <a:gd name="T116" fmla="*/ 332 w 678"/>
                  <a:gd name="T117" fmla="*/ 24 h 426"/>
                  <a:gd name="T118" fmla="*/ 339 w 678"/>
                  <a:gd name="T119" fmla="*/ 24 h 4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8" h="426">
                    <a:moveTo>
                      <a:pt x="0" y="410"/>
                    </a:moveTo>
                    <a:lnTo>
                      <a:pt x="0" y="393"/>
                    </a:lnTo>
                    <a:lnTo>
                      <a:pt x="0" y="410"/>
                    </a:lnTo>
                    <a:lnTo>
                      <a:pt x="15" y="393"/>
                    </a:lnTo>
                    <a:lnTo>
                      <a:pt x="15" y="410"/>
                    </a:lnTo>
                    <a:lnTo>
                      <a:pt x="31" y="410"/>
                    </a:lnTo>
                    <a:lnTo>
                      <a:pt x="47" y="410"/>
                    </a:lnTo>
                    <a:lnTo>
                      <a:pt x="63" y="410"/>
                    </a:lnTo>
                    <a:lnTo>
                      <a:pt x="78" y="426"/>
                    </a:lnTo>
                    <a:lnTo>
                      <a:pt x="78" y="410"/>
                    </a:lnTo>
                    <a:lnTo>
                      <a:pt x="94" y="393"/>
                    </a:lnTo>
                    <a:lnTo>
                      <a:pt x="94" y="236"/>
                    </a:lnTo>
                    <a:lnTo>
                      <a:pt x="111" y="205"/>
                    </a:lnTo>
                    <a:lnTo>
                      <a:pt x="111" y="110"/>
                    </a:lnTo>
                    <a:lnTo>
                      <a:pt x="125" y="94"/>
                    </a:lnTo>
                    <a:lnTo>
                      <a:pt x="125" y="62"/>
                    </a:lnTo>
                    <a:lnTo>
                      <a:pt x="158" y="31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89" y="0"/>
                    </a:lnTo>
                    <a:lnTo>
                      <a:pt x="189" y="15"/>
                    </a:lnTo>
                    <a:lnTo>
                      <a:pt x="205" y="0"/>
                    </a:lnTo>
                    <a:lnTo>
                      <a:pt x="205" y="15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15"/>
                    </a:lnTo>
                    <a:lnTo>
                      <a:pt x="252" y="0"/>
                    </a:lnTo>
                    <a:lnTo>
                      <a:pt x="252" y="15"/>
                    </a:lnTo>
                    <a:lnTo>
                      <a:pt x="252" y="0"/>
                    </a:lnTo>
                    <a:lnTo>
                      <a:pt x="268" y="15"/>
                    </a:lnTo>
                    <a:lnTo>
                      <a:pt x="285" y="15"/>
                    </a:lnTo>
                    <a:lnTo>
                      <a:pt x="299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7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31"/>
                    </a:lnTo>
                    <a:lnTo>
                      <a:pt x="410" y="15"/>
                    </a:lnTo>
                    <a:lnTo>
                      <a:pt x="442" y="15"/>
                    </a:lnTo>
                    <a:lnTo>
                      <a:pt x="426" y="15"/>
                    </a:lnTo>
                    <a:lnTo>
                      <a:pt x="442" y="31"/>
                    </a:lnTo>
                    <a:lnTo>
                      <a:pt x="457" y="31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47"/>
                    </a:lnTo>
                    <a:lnTo>
                      <a:pt x="647" y="31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0" name="Freeform 403">
                <a:extLst>
                  <a:ext uri="{FF2B5EF4-FFF2-40B4-BE49-F238E27FC236}">
                    <a16:creationId xmlns:a16="http://schemas.microsoft.com/office/drawing/2014/main" id="{01AC6CB2-B12B-4828-95B8-5519FD867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879"/>
                <a:ext cx="339" cy="261"/>
              </a:xfrm>
              <a:custGeom>
                <a:avLst/>
                <a:gdLst>
                  <a:gd name="T0" fmla="*/ 0 w 680"/>
                  <a:gd name="T1" fmla="*/ 0 h 522"/>
                  <a:gd name="T2" fmla="*/ 8 w 680"/>
                  <a:gd name="T3" fmla="*/ 0 h 522"/>
                  <a:gd name="T4" fmla="*/ 16 w 680"/>
                  <a:gd name="T5" fmla="*/ 0 h 522"/>
                  <a:gd name="T6" fmla="*/ 32 w 680"/>
                  <a:gd name="T7" fmla="*/ 0 h 522"/>
                  <a:gd name="T8" fmla="*/ 48 w 680"/>
                  <a:gd name="T9" fmla="*/ 0 h 522"/>
                  <a:gd name="T10" fmla="*/ 48 w 680"/>
                  <a:gd name="T11" fmla="*/ 111 h 522"/>
                  <a:gd name="T12" fmla="*/ 55 w 680"/>
                  <a:gd name="T13" fmla="*/ 127 h 522"/>
                  <a:gd name="T14" fmla="*/ 55 w 680"/>
                  <a:gd name="T15" fmla="*/ 198 h 522"/>
                  <a:gd name="T16" fmla="*/ 63 w 680"/>
                  <a:gd name="T17" fmla="*/ 206 h 522"/>
                  <a:gd name="T18" fmla="*/ 63 w 680"/>
                  <a:gd name="T19" fmla="*/ 229 h 522"/>
                  <a:gd name="T20" fmla="*/ 71 w 680"/>
                  <a:gd name="T21" fmla="*/ 237 h 522"/>
                  <a:gd name="T22" fmla="*/ 71 w 680"/>
                  <a:gd name="T23" fmla="*/ 246 h 522"/>
                  <a:gd name="T24" fmla="*/ 87 w 680"/>
                  <a:gd name="T25" fmla="*/ 253 h 522"/>
                  <a:gd name="T26" fmla="*/ 87 w 680"/>
                  <a:gd name="T27" fmla="*/ 261 h 522"/>
                  <a:gd name="T28" fmla="*/ 95 w 680"/>
                  <a:gd name="T29" fmla="*/ 261 h 522"/>
                  <a:gd name="T30" fmla="*/ 103 w 680"/>
                  <a:gd name="T31" fmla="*/ 261 h 522"/>
                  <a:gd name="T32" fmla="*/ 110 w 680"/>
                  <a:gd name="T33" fmla="*/ 261 h 522"/>
                  <a:gd name="T34" fmla="*/ 119 w 680"/>
                  <a:gd name="T35" fmla="*/ 261 h 522"/>
                  <a:gd name="T36" fmla="*/ 127 w 680"/>
                  <a:gd name="T37" fmla="*/ 261 h 522"/>
                  <a:gd name="T38" fmla="*/ 134 w 680"/>
                  <a:gd name="T39" fmla="*/ 261 h 522"/>
                  <a:gd name="T40" fmla="*/ 142 w 680"/>
                  <a:gd name="T41" fmla="*/ 261 h 522"/>
                  <a:gd name="T42" fmla="*/ 150 w 680"/>
                  <a:gd name="T43" fmla="*/ 261 h 522"/>
                  <a:gd name="T44" fmla="*/ 158 w 680"/>
                  <a:gd name="T45" fmla="*/ 253 h 522"/>
                  <a:gd name="T46" fmla="*/ 158 w 680"/>
                  <a:gd name="T47" fmla="*/ 261 h 522"/>
                  <a:gd name="T48" fmla="*/ 166 w 680"/>
                  <a:gd name="T49" fmla="*/ 253 h 522"/>
                  <a:gd name="T50" fmla="*/ 166 w 680"/>
                  <a:gd name="T51" fmla="*/ 261 h 522"/>
                  <a:gd name="T52" fmla="*/ 173 w 680"/>
                  <a:gd name="T53" fmla="*/ 253 h 522"/>
                  <a:gd name="T54" fmla="*/ 173 w 680"/>
                  <a:gd name="T55" fmla="*/ 261 h 522"/>
                  <a:gd name="T56" fmla="*/ 173 w 680"/>
                  <a:gd name="T57" fmla="*/ 253 h 522"/>
                  <a:gd name="T58" fmla="*/ 181 w 680"/>
                  <a:gd name="T59" fmla="*/ 253 h 522"/>
                  <a:gd name="T60" fmla="*/ 189 w 680"/>
                  <a:gd name="T61" fmla="*/ 253 h 522"/>
                  <a:gd name="T62" fmla="*/ 197 w 680"/>
                  <a:gd name="T63" fmla="*/ 253 h 522"/>
                  <a:gd name="T64" fmla="*/ 205 w 680"/>
                  <a:gd name="T65" fmla="*/ 253 h 522"/>
                  <a:gd name="T66" fmla="*/ 213 w 680"/>
                  <a:gd name="T67" fmla="*/ 253 h 522"/>
                  <a:gd name="T68" fmla="*/ 221 w 680"/>
                  <a:gd name="T69" fmla="*/ 253 h 522"/>
                  <a:gd name="T70" fmla="*/ 229 w 680"/>
                  <a:gd name="T71" fmla="*/ 253 h 522"/>
                  <a:gd name="T72" fmla="*/ 237 w 680"/>
                  <a:gd name="T73" fmla="*/ 253 h 522"/>
                  <a:gd name="T74" fmla="*/ 244 w 680"/>
                  <a:gd name="T75" fmla="*/ 253 h 522"/>
                  <a:gd name="T76" fmla="*/ 252 w 680"/>
                  <a:gd name="T77" fmla="*/ 253 h 522"/>
                  <a:gd name="T78" fmla="*/ 260 w 680"/>
                  <a:gd name="T79" fmla="*/ 253 h 522"/>
                  <a:gd name="T80" fmla="*/ 268 w 680"/>
                  <a:gd name="T81" fmla="*/ 253 h 522"/>
                  <a:gd name="T82" fmla="*/ 276 w 680"/>
                  <a:gd name="T83" fmla="*/ 253 h 522"/>
                  <a:gd name="T84" fmla="*/ 284 w 680"/>
                  <a:gd name="T85" fmla="*/ 253 h 522"/>
                  <a:gd name="T86" fmla="*/ 292 w 680"/>
                  <a:gd name="T87" fmla="*/ 253 h 522"/>
                  <a:gd name="T88" fmla="*/ 299 w 680"/>
                  <a:gd name="T89" fmla="*/ 253 h 522"/>
                  <a:gd name="T90" fmla="*/ 308 w 680"/>
                  <a:gd name="T91" fmla="*/ 253 h 522"/>
                  <a:gd name="T92" fmla="*/ 316 w 680"/>
                  <a:gd name="T93" fmla="*/ 253 h 522"/>
                  <a:gd name="T94" fmla="*/ 324 w 680"/>
                  <a:gd name="T95" fmla="*/ 253 h 522"/>
                  <a:gd name="T96" fmla="*/ 331 w 680"/>
                  <a:gd name="T97" fmla="*/ 253 h 522"/>
                  <a:gd name="T98" fmla="*/ 339 w 680"/>
                  <a:gd name="T99" fmla="*/ 253 h 52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522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96" y="221"/>
                    </a:lnTo>
                    <a:lnTo>
                      <a:pt x="111" y="253"/>
                    </a:lnTo>
                    <a:lnTo>
                      <a:pt x="111" y="395"/>
                    </a:lnTo>
                    <a:lnTo>
                      <a:pt x="127" y="411"/>
                    </a:lnTo>
                    <a:lnTo>
                      <a:pt x="127" y="458"/>
                    </a:lnTo>
                    <a:lnTo>
                      <a:pt x="143" y="474"/>
                    </a:lnTo>
                    <a:lnTo>
                      <a:pt x="143" y="491"/>
                    </a:lnTo>
                    <a:lnTo>
                      <a:pt x="174" y="505"/>
                    </a:lnTo>
                    <a:lnTo>
                      <a:pt x="174" y="522"/>
                    </a:lnTo>
                    <a:lnTo>
                      <a:pt x="190" y="522"/>
                    </a:lnTo>
                    <a:lnTo>
                      <a:pt x="207" y="522"/>
                    </a:lnTo>
                    <a:lnTo>
                      <a:pt x="221" y="522"/>
                    </a:lnTo>
                    <a:lnTo>
                      <a:pt x="238" y="522"/>
                    </a:lnTo>
                    <a:lnTo>
                      <a:pt x="254" y="522"/>
                    </a:lnTo>
                    <a:lnTo>
                      <a:pt x="269" y="522"/>
                    </a:lnTo>
                    <a:lnTo>
                      <a:pt x="285" y="522"/>
                    </a:lnTo>
                    <a:lnTo>
                      <a:pt x="301" y="522"/>
                    </a:lnTo>
                    <a:lnTo>
                      <a:pt x="317" y="505"/>
                    </a:lnTo>
                    <a:lnTo>
                      <a:pt x="317" y="522"/>
                    </a:lnTo>
                    <a:lnTo>
                      <a:pt x="332" y="505"/>
                    </a:lnTo>
                    <a:lnTo>
                      <a:pt x="332" y="522"/>
                    </a:lnTo>
                    <a:lnTo>
                      <a:pt x="348" y="505"/>
                    </a:lnTo>
                    <a:lnTo>
                      <a:pt x="348" y="522"/>
                    </a:lnTo>
                    <a:lnTo>
                      <a:pt x="348" y="505"/>
                    </a:lnTo>
                    <a:lnTo>
                      <a:pt x="364" y="505"/>
                    </a:lnTo>
                    <a:lnTo>
                      <a:pt x="379" y="505"/>
                    </a:lnTo>
                    <a:lnTo>
                      <a:pt x="395" y="505"/>
                    </a:lnTo>
                    <a:lnTo>
                      <a:pt x="412" y="505"/>
                    </a:lnTo>
                    <a:lnTo>
                      <a:pt x="428" y="505"/>
                    </a:lnTo>
                    <a:lnTo>
                      <a:pt x="443" y="505"/>
                    </a:lnTo>
                    <a:lnTo>
                      <a:pt x="459" y="505"/>
                    </a:lnTo>
                    <a:lnTo>
                      <a:pt x="475" y="505"/>
                    </a:lnTo>
                    <a:lnTo>
                      <a:pt x="490" y="505"/>
                    </a:lnTo>
                    <a:lnTo>
                      <a:pt x="506" y="505"/>
                    </a:lnTo>
                    <a:lnTo>
                      <a:pt x="522" y="505"/>
                    </a:lnTo>
                    <a:lnTo>
                      <a:pt x="538" y="505"/>
                    </a:lnTo>
                    <a:lnTo>
                      <a:pt x="553" y="505"/>
                    </a:lnTo>
                    <a:lnTo>
                      <a:pt x="569" y="505"/>
                    </a:lnTo>
                    <a:lnTo>
                      <a:pt x="586" y="505"/>
                    </a:lnTo>
                    <a:lnTo>
                      <a:pt x="600" y="505"/>
                    </a:lnTo>
                    <a:lnTo>
                      <a:pt x="617" y="505"/>
                    </a:lnTo>
                    <a:lnTo>
                      <a:pt x="633" y="505"/>
                    </a:lnTo>
                    <a:lnTo>
                      <a:pt x="649" y="505"/>
                    </a:lnTo>
                    <a:lnTo>
                      <a:pt x="664" y="505"/>
                    </a:lnTo>
                    <a:lnTo>
                      <a:pt x="680" y="50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1" name="Freeform 404">
                <a:extLst>
                  <a:ext uri="{FF2B5EF4-FFF2-40B4-BE49-F238E27FC236}">
                    <a16:creationId xmlns:a16="http://schemas.microsoft.com/office/drawing/2014/main" id="{8C7009FC-5349-40CE-981C-31DC1B914B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816"/>
                <a:ext cx="340" cy="339"/>
              </a:xfrm>
              <a:custGeom>
                <a:avLst/>
                <a:gdLst>
                  <a:gd name="T0" fmla="*/ 0 w 680"/>
                  <a:gd name="T1" fmla="*/ 7 h 679"/>
                  <a:gd name="T2" fmla="*/ 8 w 680"/>
                  <a:gd name="T3" fmla="*/ 7 h 679"/>
                  <a:gd name="T4" fmla="*/ 16 w 680"/>
                  <a:gd name="T5" fmla="*/ 7 h 679"/>
                  <a:gd name="T6" fmla="*/ 24 w 680"/>
                  <a:gd name="T7" fmla="*/ 0 h 679"/>
                  <a:gd name="T8" fmla="*/ 24 w 680"/>
                  <a:gd name="T9" fmla="*/ 7 h 679"/>
                  <a:gd name="T10" fmla="*/ 32 w 680"/>
                  <a:gd name="T11" fmla="*/ 0 h 679"/>
                  <a:gd name="T12" fmla="*/ 32 w 680"/>
                  <a:gd name="T13" fmla="*/ 7 h 679"/>
                  <a:gd name="T14" fmla="*/ 32 w 680"/>
                  <a:gd name="T15" fmla="*/ 0 h 679"/>
                  <a:gd name="T16" fmla="*/ 39 w 680"/>
                  <a:gd name="T17" fmla="*/ 0 h 679"/>
                  <a:gd name="T18" fmla="*/ 47 w 680"/>
                  <a:gd name="T19" fmla="*/ 15 h 679"/>
                  <a:gd name="T20" fmla="*/ 47 w 680"/>
                  <a:gd name="T21" fmla="*/ 189 h 679"/>
                  <a:gd name="T22" fmla="*/ 56 w 680"/>
                  <a:gd name="T23" fmla="*/ 205 h 679"/>
                  <a:gd name="T24" fmla="*/ 56 w 680"/>
                  <a:gd name="T25" fmla="*/ 276 h 679"/>
                  <a:gd name="T26" fmla="*/ 64 w 680"/>
                  <a:gd name="T27" fmla="*/ 284 h 679"/>
                  <a:gd name="T28" fmla="*/ 64 w 680"/>
                  <a:gd name="T29" fmla="*/ 308 h 679"/>
                  <a:gd name="T30" fmla="*/ 79 w 680"/>
                  <a:gd name="T31" fmla="*/ 324 h 679"/>
                  <a:gd name="T32" fmla="*/ 79 w 680"/>
                  <a:gd name="T33" fmla="*/ 332 h 679"/>
                  <a:gd name="T34" fmla="*/ 87 w 680"/>
                  <a:gd name="T35" fmla="*/ 339 h 679"/>
                  <a:gd name="T36" fmla="*/ 95 w 680"/>
                  <a:gd name="T37" fmla="*/ 339 h 679"/>
                  <a:gd name="T38" fmla="*/ 103 w 680"/>
                  <a:gd name="T39" fmla="*/ 339 h 679"/>
                  <a:gd name="T40" fmla="*/ 111 w 680"/>
                  <a:gd name="T41" fmla="*/ 339 h 679"/>
                  <a:gd name="T42" fmla="*/ 119 w 680"/>
                  <a:gd name="T43" fmla="*/ 339 h 679"/>
                  <a:gd name="T44" fmla="*/ 126 w 680"/>
                  <a:gd name="T45" fmla="*/ 339 h 679"/>
                  <a:gd name="T46" fmla="*/ 134 w 680"/>
                  <a:gd name="T47" fmla="*/ 339 h 679"/>
                  <a:gd name="T48" fmla="*/ 143 w 680"/>
                  <a:gd name="T49" fmla="*/ 332 h 679"/>
                  <a:gd name="T50" fmla="*/ 143 w 680"/>
                  <a:gd name="T51" fmla="*/ 339 h 679"/>
                  <a:gd name="T52" fmla="*/ 150 w 680"/>
                  <a:gd name="T53" fmla="*/ 332 h 679"/>
                  <a:gd name="T54" fmla="*/ 158 w 680"/>
                  <a:gd name="T55" fmla="*/ 332 h 679"/>
                  <a:gd name="T56" fmla="*/ 166 w 680"/>
                  <a:gd name="T57" fmla="*/ 332 h 679"/>
                  <a:gd name="T58" fmla="*/ 174 w 680"/>
                  <a:gd name="T59" fmla="*/ 332 h 679"/>
                  <a:gd name="T60" fmla="*/ 182 w 680"/>
                  <a:gd name="T61" fmla="*/ 332 h 679"/>
                  <a:gd name="T62" fmla="*/ 190 w 680"/>
                  <a:gd name="T63" fmla="*/ 332 h 679"/>
                  <a:gd name="T64" fmla="*/ 198 w 680"/>
                  <a:gd name="T65" fmla="*/ 332 h 679"/>
                  <a:gd name="T66" fmla="*/ 205 w 680"/>
                  <a:gd name="T67" fmla="*/ 332 h 679"/>
                  <a:gd name="T68" fmla="*/ 213 w 680"/>
                  <a:gd name="T69" fmla="*/ 332 h 679"/>
                  <a:gd name="T70" fmla="*/ 221 w 680"/>
                  <a:gd name="T71" fmla="*/ 332 h 679"/>
                  <a:gd name="T72" fmla="*/ 237 w 680"/>
                  <a:gd name="T73" fmla="*/ 332 h 679"/>
                  <a:gd name="T74" fmla="*/ 230 w 680"/>
                  <a:gd name="T75" fmla="*/ 332 h 679"/>
                  <a:gd name="T76" fmla="*/ 237 w 680"/>
                  <a:gd name="T77" fmla="*/ 324 h 679"/>
                  <a:gd name="T78" fmla="*/ 245 w 680"/>
                  <a:gd name="T79" fmla="*/ 324 h 679"/>
                  <a:gd name="T80" fmla="*/ 253 w 680"/>
                  <a:gd name="T81" fmla="*/ 324 h 679"/>
                  <a:gd name="T82" fmla="*/ 260 w 680"/>
                  <a:gd name="T83" fmla="*/ 324 h 679"/>
                  <a:gd name="T84" fmla="*/ 269 w 680"/>
                  <a:gd name="T85" fmla="*/ 324 h 679"/>
                  <a:gd name="T86" fmla="*/ 277 w 680"/>
                  <a:gd name="T87" fmla="*/ 324 h 679"/>
                  <a:gd name="T88" fmla="*/ 285 w 680"/>
                  <a:gd name="T89" fmla="*/ 324 h 679"/>
                  <a:gd name="T90" fmla="*/ 292 w 680"/>
                  <a:gd name="T91" fmla="*/ 324 h 679"/>
                  <a:gd name="T92" fmla="*/ 300 w 680"/>
                  <a:gd name="T93" fmla="*/ 315 h 679"/>
                  <a:gd name="T94" fmla="*/ 300 w 680"/>
                  <a:gd name="T95" fmla="*/ 324 h 679"/>
                  <a:gd name="T96" fmla="*/ 300 w 680"/>
                  <a:gd name="T97" fmla="*/ 315 h 679"/>
                  <a:gd name="T98" fmla="*/ 316 w 680"/>
                  <a:gd name="T99" fmla="*/ 315 h 679"/>
                  <a:gd name="T100" fmla="*/ 324 w 680"/>
                  <a:gd name="T101" fmla="*/ 315 h 679"/>
                  <a:gd name="T102" fmla="*/ 332 w 680"/>
                  <a:gd name="T103" fmla="*/ 315 h 679"/>
                  <a:gd name="T104" fmla="*/ 340 w 680"/>
                  <a:gd name="T105" fmla="*/ 315 h 6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679">
                    <a:moveTo>
                      <a:pt x="0" y="15"/>
                    </a:moveTo>
                    <a:lnTo>
                      <a:pt x="16" y="15"/>
                    </a:lnTo>
                    <a:lnTo>
                      <a:pt x="31" y="15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63" y="0"/>
                    </a:lnTo>
                    <a:lnTo>
                      <a:pt x="63" y="15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31"/>
                    </a:lnTo>
                    <a:lnTo>
                      <a:pt x="94" y="379"/>
                    </a:lnTo>
                    <a:lnTo>
                      <a:pt x="111" y="410"/>
                    </a:lnTo>
                    <a:lnTo>
                      <a:pt x="111" y="553"/>
                    </a:lnTo>
                    <a:lnTo>
                      <a:pt x="127" y="568"/>
                    </a:lnTo>
                    <a:lnTo>
                      <a:pt x="127" y="617"/>
                    </a:lnTo>
                    <a:lnTo>
                      <a:pt x="158" y="648"/>
                    </a:lnTo>
                    <a:lnTo>
                      <a:pt x="158" y="664"/>
                    </a:lnTo>
                    <a:lnTo>
                      <a:pt x="174" y="679"/>
                    </a:lnTo>
                    <a:lnTo>
                      <a:pt x="189" y="679"/>
                    </a:lnTo>
                    <a:lnTo>
                      <a:pt x="205" y="679"/>
                    </a:lnTo>
                    <a:lnTo>
                      <a:pt x="221" y="679"/>
                    </a:lnTo>
                    <a:lnTo>
                      <a:pt x="237" y="679"/>
                    </a:lnTo>
                    <a:lnTo>
                      <a:pt x="252" y="679"/>
                    </a:lnTo>
                    <a:lnTo>
                      <a:pt x="268" y="679"/>
                    </a:lnTo>
                    <a:lnTo>
                      <a:pt x="285" y="664"/>
                    </a:lnTo>
                    <a:lnTo>
                      <a:pt x="285" y="679"/>
                    </a:lnTo>
                    <a:lnTo>
                      <a:pt x="299" y="664"/>
                    </a:lnTo>
                    <a:lnTo>
                      <a:pt x="316" y="664"/>
                    </a:lnTo>
                    <a:lnTo>
                      <a:pt x="332" y="664"/>
                    </a:lnTo>
                    <a:lnTo>
                      <a:pt x="348" y="664"/>
                    </a:lnTo>
                    <a:lnTo>
                      <a:pt x="363" y="664"/>
                    </a:lnTo>
                    <a:lnTo>
                      <a:pt x="379" y="664"/>
                    </a:lnTo>
                    <a:lnTo>
                      <a:pt x="395" y="664"/>
                    </a:lnTo>
                    <a:lnTo>
                      <a:pt x="410" y="664"/>
                    </a:lnTo>
                    <a:lnTo>
                      <a:pt x="426" y="664"/>
                    </a:lnTo>
                    <a:lnTo>
                      <a:pt x="442" y="664"/>
                    </a:lnTo>
                    <a:lnTo>
                      <a:pt x="473" y="664"/>
                    </a:lnTo>
                    <a:lnTo>
                      <a:pt x="459" y="664"/>
                    </a:lnTo>
                    <a:lnTo>
                      <a:pt x="473" y="648"/>
                    </a:lnTo>
                    <a:lnTo>
                      <a:pt x="489" y="648"/>
                    </a:lnTo>
                    <a:lnTo>
                      <a:pt x="506" y="648"/>
                    </a:lnTo>
                    <a:lnTo>
                      <a:pt x="520" y="648"/>
                    </a:lnTo>
                    <a:lnTo>
                      <a:pt x="537" y="648"/>
                    </a:lnTo>
                    <a:lnTo>
                      <a:pt x="553" y="648"/>
                    </a:lnTo>
                    <a:lnTo>
                      <a:pt x="569" y="648"/>
                    </a:lnTo>
                    <a:lnTo>
                      <a:pt x="584" y="648"/>
                    </a:lnTo>
                    <a:lnTo>
                      <a:pt x="600" y="631"/>
                    </a:lnTo>
                    <a:lnTo>
                      <a:pt x="600" y="648"/>
                    </a:lnTo>
                    <a:lnTo>
                      <a:pt x="600" y="631"/>
                    </a:lnTo>
                    <a:lnTo>
                      <a:pt x="631" y="631"/>
                    </a:lnTo>
                    <a:lnTo>
                      <a:pt x="647" y="631"/>
                    </a:lnTo>
                    <a:lnTo>
                      <a:pt x="663" y="631"/>
                    </a:lnTo>
                    <a:lnTo>
                      <a:pt x="680" y="6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082" name="Freeform 405">
                <a:extLst>
                  <a:ext uri="{FF2B5EF4-FFF2-40B4-BE49-F238E27FC236}">
                    <a16:creationId xmlns:a16="http://schemas.microsoft.com/office/drawing/2014/main" id="{41229DAC-7D0F-4482-AFF1-1FFA364090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2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8 h 80"/>
                  <a:gd name="T14" fmla="*/ 64 w 696"/>
                  <a:gd name="T15" fmla="*/ 24 h 80"/>
                  <a:gd name="T16" fmla="*/ 64 w 696"/>
                  <a:gd name="T17" fmla="*/ 32 h 80"/>
                  <a:gd name="T18" fmla="*/ 72 w 696"/>
                  <a:gd name="T19" fmla="*/ 40 h 80"/>
                  <a:gd name="T20" fmla="*/ 80 w 696"/>
                  <a:gd name="T21" fmla="*/ 40 h 80"/>
                  <a:gd name="T22" fmla="*/ 87 w 696"/>
                  <a:gd name="T23" fmla="*/ 40 h 80"/>
                  <a:gd name="T24" fmla="*/ 95 w 696"/>
                  <a:gd name="T25" fmla="*/ 40 h 80"/>
                  <a:gd name="T26" fmla="*/ 104 w 696"/>
                  <a:gd name="T27" fmla="*/ 40 h 80"/>
                  <a:gd name="T28" fmla="*/ 111 w 696"/>
                  <a:gd name="T29" fmla="*/ 40 h 80"/>
                  <a:gd name="T30" fmla="*/ 119 w 696"/>
                  <a:gd name="T31" fmla="*/ 40 h 80"/>
                  <a:gd name="T32" fmla="*/ 127 w 696"/>
                  <a:gd name="T33" fmla="*/ 40 h 80"/>
                  <a:gd name="T34" fmla="*/ 135 w 696"/>
                  <a:gd name="T35" fmla="*/ 40 h 80"/>
                  <a:gd name="T36" fmla="*/ 143 w 696"/>
                  <a:gd name="T37" fmla="*/ 40 h 80"/>
                  <a:gd name="T38" fmla="*/ 151 w 696"/>
                  <a:gd name="T39" fmla="*/ 40 h 80"/>
                  <a:gd name="T40" fmla="*/ 159 w 696"/>
                  <a:gd name="T41" fmla="*/ 40 h 80"/>
                  <a:gd name="T42" fmla="*/ 166 w 696"/>
                  <a:gd name="T43" fmla="*/ 40 h 80"/>
                  <a:gd name="T44" fmla="*/ 174 w 696"/>
                  <a:gd name="T45" fmla="*/ 40 h 80"/>
                  <a:gd name="T46" fmla="*/ 182 w 696"/>
                  <a:gd name="T47" fmla="*/ 40 h 80"/>
                  <a:gd name="T48" fmla="*/ 191 w 696"/>
                  <a:gd name="T49" fmla="*/ 40 h 80"/>
                  <a:gd name="T50" fmla="*/ 198 w 696"/>
                  <a:gd name="T51" fmla="*/ 40 h 80"/>
                  <a:gd name="T52" fmla="*/ 206 w 696"/>
                  <a:gd name="T53" fmla="*/ 40 h 80"/>
                  <a:gd name="T54" fmla="*/ 214 w 696"/>
                  <a:gd name="T55" fmla="*/ 40 h 80"/>
                  <a:gd name="T56" fmla="*/ 222 w 696"/>
                  <a:gd name="T57" fmla="*/ 40 h 80"/>
                  <a:gd name="T58" fmla="*/ 230 w 696"/>
                  <a:gd name="T59" fmla="*/ 40 h 80"/>
                  <a:gd name="T60" fmla="*/ 238 w 696"/>
                  <a:gd name="T61" fmla="*/ 40 h 80"/>
                  <a:gd name="T62" fmla="*/ 246 w 696"/>
                  <a:gd name="T63" fmla="*/ 40 h 80"/>
                  <a:gd name="T64" fmla="*/ 253 w 696"/>
                  <a:gd name="T65" fmla="*/ 40 h 80"/>
                  <a:gd name="T66" fmla="*/ 261 w 696"/>
                  <a:gd name="T67" fmla="*/ 40 h 80"/>
                  <a:gd name="T68" fmla="*/ 269 w 696"/>
                  <a:gd name="T69" fmla="*/ 40 h 80"/>
                  <a:gd name="T70" fmla="*/ 277 w 696"/>
                  <a:gd name="T71" fmla="*/ 40 h 80"/>
                  <a:gd name="T72" fmla="*/ 285 w 696"/>
                  <a:gd name="T73" fmla="*/ 40 h 80"/>
                  <a:gd name="T74" fmla="*/ 293 w 696"/>
                  <a:gd name="T75" fmla="*/ 40 h 80"/>
                  <a:gd name="T76" fmla="*/ 301 w 696"/>
                  <a:gd name="T77" fmla="*/ 40 h 80"/>
                  <a:gd name="T78" fmla="*/ 309 w 696"/>
                  <a:gd name="T79" fmla="*/ 40 h 80"/>
                  <a:gd name="T80" fmla="*/ 317 w 696"/>
                  <a:gd name="T81" fmla="*/ 40 h 80"/>
                  <a:gd name="T82" fmla="*/ 325 w 696"/>
                  <a:gd name="T83" fmla="*/ 40 h 80"/>
                  <a:gd name="T84" fmla="*/ 332 w 696"/>
                  <a:gd name="T85" fmla="*/ 40 h 80"/>
                  <a:gd name="T86" fmla="*/ 340 w 696"/>
                  <a:gd name="T87" fmla="*/ 40 h 80"/>
                  <a:gd name="T88" fmla="*/ 348 w 696"/>
                  <a:gd name="T89" fmla="*/ 40 h 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3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3" y="80"/>
                    </a:lnTo>
                    <a:lnTo>
                      <a:pt x="649" y="80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00" name="Group 406">
              <a:extLst>
                <a:ext uri="{FF2B5EF4-FFF2-40B4-BE49-F238E27FC236}">
                  <a16:creationId xmlns:a16="http://schemas.microsoft.com/office/drawing/2014/main" id="{2C3852F0-9DCF-4CFF-AABB-009AEB50E5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51" y="1054"/>
              <a:ext cx="3341" cy="2031"/>
              <a:chOff x="1051" y="1054"/>
              <a:chExt cx="3341" cy="2031"/>
            </a:xfrm>
          </p:grpSpPr>
          <p:sp>
            <p:nvSpPr>
              <p:cNvPr id="12683" name="Freeform 407">
                <a:extLst>
                  <a:ext uri="{FF2B5EF4-FFF2-40B4-BE49-F238E27FC236}">
                    <a16:creationId xmlns:a16="http://schemas.microsoft.com/office/drawing/2014/main" id="{F529269E-81B4-4280-8C02-A7082D23F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08"/>
                <a:ext cx="339" cy="55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0 h 111"/>
                  <a:gd name="T10" fmla="*/ 47 w 678"/>
                  <a:gd name="T11" fmla="*/ 15 h 111"/>
                  <a:gd name="T12" fmla="*/ 47 w 678"/>
                  <a:gd name="T13" fmla="*/ 39 h 111"/>
                  <a:gd name="T14" fmla="*/ 63 w 678"/>
                  <a:gd name="T15" fmla="*/ 55 h 111"/>
                  <a:gd name="T16" fmla="*/ 71 w 678"/>
                  <a:gd name="T17" fmla="*/ 47 h 111"/>
                  <a:gd name="T18" fmla="*/ 87 w 678"/>
                  <a:gd name="T19" fmla="*/ 47 h 111"/>
                  <a:gd name="T20" fmla="*/ 95 w 678"/>
                  <a:gd name="T21" fmla="*/ 47 h 111"/>
                  <a:gd name="T22" fmla="*/ 103 w 678"/>
                  <a:gd name="T23" fmla="*/ 47 h 111"/>
                  <a:gd name="T24" fmla="*/ 111 w 678"/>
                  <a:gd name="T25" fmla="*/ 47 h 111"/>
                  <a:gd name="T26" fmla="*/ 118 w 678"/>
                  <a:gd name="T27" fmla="*/ 47 h 111"/>
                  <a:gd name="T28" fmla="*/ 126 w 678"/>
                  <a:gd name="T29" fmla="*/ 47 h 111"/>
                  <a:gd name="T30" fmla="*/ 134 w 678"/>
                  <a:gd name="T31" fmla="*/ 47 h 111"/>
                  <a:gd name="T32" fmla="*/ 143 w 678"/>
                  <a:gd name="T33" fmla="*/ 47 h 111"/>
                  <a:gd name="T34" fmla="*/ 150 w 678"/>
                  <a:gd name="T35" fmla="*/ 47 h 111"/>
                  <a:gd name="T36" fmla="*/ 158 w 678"/>
                  <a:gd name="T37" fmla="*/ 47 h 111"/>
                  <a:gd name="T38" fmla="*/ 166 w 678"/>
                  <a:gd name="T39" fmla="*/ 47 h 111"/>
                  <a:gd name="T40" fmla="*/ 174 w 678"/>
                  <a:gd name="T41" fmla="*/ 47 h 111"/>
                  <a:gd name="T42" fmla="*/ 182 w 678"/>
                  <a:gd name="T43" fmla="*/ 47 h 111"/>
                  <a:gd name="T44" fmla="*/ 190 w 678"/>
                  <a:gd name="T45" fmla="*/ 47 h 111"/>
                  <a:gd name="T46" fmla="*/ 198 w 678"/>
                  <a:gd name="T47" fmla="*/ 39 h 111"/>
                  <a:gd name="T48" fmla="*/ 205 w 678"/>
                  <a:gd name="T49" fmla="*/ 47 h 111"/>
                  <a:gd name="T50" fmla="*/ 205 w 678"/>
                  <a:gd name="T51" fmla="*/ 39 h 111"/>
                  <a:gd name="T52" fmla="*/ 213 w 678"/>
                  <a:gd name="T53" fmla="*/ 47 h 111"/>
                  <a:gd name="T54" fmla="*/ 213 w 678"/>
                  <a:gd name="T55" fmla="*/ 39 h 111"/>
                  <a:gd name="T56" fmla="*/ 221 w 678"/>
                  <a:gd name="T57" fmla="*/ 47 h 111"/>
                  <a:gd name="T58" fmla="*/ 221 w 678"/>
                  <a:gd name="T59" fmla="*/ 39 h 111"/>
                  <a:gd name="T60" fmla="*/ 229 w 678"/>
                  <a:gd name="T61" fmla="*/ 39 h 111"/>
                  <a:gd name="T62" fmla="*/ 237 w 678"/>
                  <a:gd name="T63" fmla="*/ 39 h 111"/>
                  <a:gd name="T64" fmla="*/ 245 w 678"/>
                  <a:gd name="T65" fmla="*/ 39 h 111"/>
                  <a:gd name="T66" fmla="*/ 253 w 678"/>
                  <a:gd name="T67" fmla="*/ 39 h 111"/>
                  <a:gd name="T68" fmla="*/ 261 w 678"/>
                  <a:gd name="T69" fmla="*/ 39 h 111"/>
                  <a:gd name="T70" fmla="*/ 269 w 678"/>
                  <a:gd name="T71" fmla="*/ 39 h 111"/>
                  <a:gd name="T72" fmla="*/ 277 w 678"/>
                  <a:gd name="T73" fmla="*/ 39 h 111"/>
                  <a:gd name="T74" fmla="*/ 284 w 678"/>
                  <a:gd name="T75" fmla="*/ 39 h 111"/>
                  <a:gd name="T76" fmla="*/ 292 w 678"/>
                  <a:gd name="T77" fmla="*/ 39 h 111"/>
                  <a:gd name="T78" fmla="*/ 300 w 678"/>
                  <a:gd name="T79" fmla="*/ 39 h 111"/>
                  <a:gd name="T80" fmla="*/ 308 w 678"/>
                  <a:gd name="T81" fmla="*/ 39 h 111"/>
                  <a:gd name="T82" fmla="*/ 316 w 678"/>
                  <a:gd name="T83" fmla="*/ 39 h 111"/>
                  <a:gd name="T84" fmla="*/ 324 w 678"/>
                  <a:gd name="T85" fmla="*/ 39 h 111"/>
                  <a:gd name="T86" fmla="*/ 332 w 678"/>
                  <a:gd name="T87" fmla="*/ 39 h 111"/>
                  <a:gd name="T88" fmla="*/ 339 w 678"/>
                  <a:gd name="T89" fmla="*/ 31 h 111"/>
                  <a:gd name="T90" fmla="*/ 339 w 678"/>
                  <a:gd name="T91" fmla="*/ 39 h 1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31"/>
                    </a:lnTo>
                    <a:lnTo>
                      <a:pt x="94" y="78"/>
                    </a:lnTo>
                    <a:lnTo>
                      <a:pt x="125" y="111"/>
                    </a:lnTo>
                    <a:lnTo>
                      <a:pt x="142" y="94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94"/>
                    </a:lnTo>
                    <a:lnTo>
                      <a:pt x="236" y="94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78"/>
                    </a:lnTo>
                    <a:lnTo>
                      <a:pt x="410" y="94"/>
                    </a:lnTo>
                    <a:lnTo>
                      <a:pt x="410" y="78"/>
                    </a:lnTo>
                    <a:lnTo>
                      <a:pt x="426" y="94"/>
                    </a:lnTo>
                    <a:lnTo>
                      <a:pt x="426" y="78"/>
                    </a:lnTo>
                    <a:lnTo>
                      <a:pt x="442" y="94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63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4" name="Freeform 408">
                <a:extLst>
                  <a:ext uri="{FF2B5EF4-FFF2-40B4-BE49-F238E27FC236}">
                    <a16:creationId xmlns:a16="http://schemas.microsoft.com/office/drawing/2014/main" id="{BE486451-37B8-4CAA-BA55-D05D0AB14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92"/>
                <a:ext cx="340" cy="143"/>
              </a:xfrm>
              <a:custGeom>
                <a:avLst/>
                <a:gdLst>
                  <a:gd name="T0" fmla="*/ 0 w 682"/>
                  <a:gd name="T1" fmla="*/ 143 h 286"/>
                  <a:gd name="T2" fmla="*/ 9 w 682"/>
                  <a:gd name="T3" fmla="*/ 143 h 286"/>
                  <a:gd name="T4" fmla="*/ 16 w 682"/>
                  <a:gd name="T5" fmla="*/ 143 h 286"/>
                  <a:gd name="T6" fmla="*/ 24 w 682"/>
                  <a:gd name="T7" fmla="*/ 143 h 286"/>
                  <a:gd name="T8" fmla="*/ 32 w 682"/>
                  <a:gd name="T9" fmla="*/ 143 h 286"/>
                  <a:gd name="T10" fmla="*/ 40 w 682"/>
                  <a:gd name="T11" fmla="*/ 135 h 286"/>
                  <a:gd name="T12" fmla="*/ 40 w 682"/>
                  <a:gd name="T13" fmla="*/ 103 h 286"/>
                  <a:gd name="T14" fmla="*/ 48 w 682"/>
                  <a:gd name="T15" fmla="*/ 88 h 286"/>
                  <a:gd name="T16" fmla="*/ 48 w 682"/>
                  <a:gd name="T17" fmla="*/ 17 h 286"/>
                  <a:gd name="T18" fmla="*/ 64 w 682"/>
                  <a:gd name="T19" fmla="*/ 0 h 286"/>
                  <a:gd name="T20" fmla="*/ 55 w 682"/>
                  <a:gd name="T21" fmla="*/ 0 h 286"/>
                  <a:gd name="T22" fmla="*/ 64 w 682"/>
                  <a:gd name="T23" fmla="*/ 0 h 286"/>
                  <a:gd name="T24" fmla="*/ 71 w 682"/>
                  <a:gd name="T25" fmla="*/ 9 h 286"/>
                  <a:gd name="T26" fmla="*/ 79 w 682"/>
                  <a:gd name="T27" fmla="*/ 9 h 286"/>
                  <a:gd name="T28" fmla="*/ 87 w 682"/>
                  <a:gd name="T29" fmla="*/ 17 h 286"/>
                  <a:gd name="T30" fmla="*/ 95 w 682"/>
                  <a:gd name="T31" fmla="*/ 17 h 286"/>
                  <a:gd name="T32" fmla="*/ 103 w 682"/>
                  <a:gd name="T33" fmla="*/ 17 h 286"/>
                  <a:gd name="T34" fmla="*/ 111 w 682"/>
                  <a:gd name="T35" fmla="*/ 17 h 286"/>
                  <a:gd name="T36" fmla="*/ 119 w 682"/>
                  <a:gd name="T37" fmla="*/ 17 h 286"/>
                  <a:gd name="T38" fmla="*/ 127 w 682"/>
                  <a:gd name="T39" fmla="*/ 17 h 286"/>
                  <a:gd name="T40" fmla="*/ 134 w 682"/>
                  <a:gd name="T41" fmla="*/ 17 h 286"/>
                  <a:gd name="T42" fmla="*/ 142 w 682"/>
                  <a:gd name="T43" fmla="*/ 17 h 286"/>
                  <a:gd name="T44" fmla="*/ 150 w 682"/>
                  <a:gd name="T45" fmla="*/ 17 h 286"/>
                  <a:gd name="T46" fmla="*/ 158 w 682"/>
                  <a:gd name="T47" fmla="*/ 17 h 286"/>
                  <a:gd name="T48" fmla="*/ 166 w 682"/>
                  <a:gd name="T49" fmla="*/ 17 h 286"/>
                  <a:gd name="T50" fmla="*/ 174 w 682"/>
                  <a:gd name="T51" fmla="*/ 17 h 286"/>
                  <a:gd name="T52" fmla="*/ 182 w 682"/>
                  <a:gd name="T53" fmla="*/ 17 h 286"/>
                  <a:gd name="T54" fmla="*/ 189 w 682"/>
                  <a:gd name="T55" fmla="*/ 17 h 286"/>
                  <a:gd name="T56" fmla="*/ 197 w 682"/>
                  <a:gd name="T57" fmla="*/ 17 h 286"/>
                  <a:gd name="T58" fmla="*/ 205 w 682"/>
                  <a:gd name="T59" fmla="*/ 17 h 286"/>
                  <a:gd name="T60" fmla="*/ 213 w 682"/>
                  <a:gd name="T61" fmla="*/ 17 h 286"/>
                  <a:gd name="T62" fmla="*/ 221 w 682"/>
                  <a:gd name="T63" fmla="*/ 17 h 286"/>
                  <a:gd name="T64" fmla="*/ 229 w 682"/>
                  <a:gd name="T65" fmla="*/ 17 h 286"/>
                  <a:gd name="T66" fmla="*/ 237 w 682"/>
                  <a:gd name="T67" fmla="*/ 17 h 286"/>
                  <a:gd name="T68" fmla="*/ 244 w 682"/>
                  <a:gd name="T69" fmla="*/ 17 h 286"/>
                  <a:gd name="T70" fmla="*/ 252 w 682"/>
                  <a:gd name="T71" fmla="*/ 17 h 286"/>
                  <a:gd name="T72" fmla="*/ 260 w 682"/>
                  <a:gd name="T73" fmla="*/ 17 h 286"/>
                  <a:gd name="T74" fmla="*/ 269 w 682"/>
                  <a:gd name="T75" fmla="*/ 17 h 286"/>
                  <a:gd name="T76" fmla="*/ 276 w 682"/>
                  <a:gd name="T77" fmla="*/ 17 h 286"/>
                  <a:gd name="T78" fmla="*/ 285 w 682"/>
                  <a:gd name="T79" fmla="*/ 17 h 286"/>
                  <a:gd name="T80" fmla="*/ 292 w 682"/>
                  <a:gd name="T81" fmla="*/ 17 h 286"/>
                  <a:gd name="T82" fmla="*/ 299 w 682"/>
                  <a:gd name="T83" fmla="*/ 17 h 286"/>
                  <a:gd name="T84" fmla="*/ 308 w 682"/>
                  <a:gd name="T85" fmla="*/ 17 h 286"/>
                  <a:gd name="T86" fmla="*/ 316 w 682"/>
                  <a:gd name="T87" fmla="*/ 17 h 286"/>
                  <a:gd name="T88" fmla="*/ 316 w 682"/>
                  <a:gd name="T89" fmla="*/ 9 h 286"/>
                  <a:gd name="T90" fmla="*/ 316 w 682"/>
                  <a:gd name="T91" fmla="*/ 17 h 286"/>
                  <a:gd name="T92" fmla="*/ 324 w 682"/>
                  <a:gd name="T93" fmla="*/ 17 h 286"/>
                  <a:gd name="T94" fmla="*/ 331 w 682"/>
                  <a:gd name="T95" fmla="*/ 17 h 286"/>
                  <a:gd name="T96" fmla="*/ 340 w 682"/>
                  <a:gd name="T97" fmla="*/ 9 h 286"/>
                  <a:gd name="T98" fmla="*/ 340 w 682"/>
                  <a:gd name="T99" fmla="*/ 17 h 2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2" h="286">
                    <a:moveTo>
                      <a:pt x="0" y="286"/>
                    </a:moveTo>
                    <a:lnTo>
                      <a:pt x="18" y="286"/>
                    </a:lnTo>
                    <a:lnTo>
                      <a:pt x="33" y="286"/>
                    </a:lnTo>
                    <a:lnTo>
                      <a:pt x="48" y="286"/>
                    </a:lnTo>
                    <a:lnTo>
                      <a:pt x="64" y="286"/>
                    </a:lnTo>
                    <a:lnTo>
                      <a:pt x="80" y="269"/>
                    </a:lnTo>
                    <a:lnTo>
                      <a:pt x="80" y="205"/>
                    </a:lnTo>
                    <a:lnTo>
                      <a:pt x="96" y="176"/>
                    </a:lnTo>
                    <a:lnTo>
                      <a:pt x="96" y="33"/>
                    </a:lnTo>
                    <a:lnTo>
                      <a:pt x="129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17"/>
                    </a:lnTo>
                    <a:lnTo>
                      <a:pt x="158" y="17"/>
                    </a:lnTo>
                    <a:lnTo>
                      <a:pt x="174" y="33"/>
                    </a:lnTo>
                    <a:lnTo>
                      <a:pt x="191" y="33"/>
                    </a:lnTo>
                    <a:lnTo>
                      <a:pt x="207" y="33"/>
                    </a:lnTo>
                    <a:lnTo>
                      <a:pt x="222" y="33"/>
                    </a:lnTo>
                    <a:lnTo>
                      <a:pt x="239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33"/>
                    </a:lnTo>
                    <a:lnTo>
                      <a:pt x="317" y="33"/>
                    </a:lnTo>
                    <a:lnTo>
                      <a:pt x="332" y="33"/>
                    </a:lnTo>
                    <a:lnTo>
                      <a:pt x="350" y="33"/>
                    </a:lnTo>
                    <a:lnTo>
                      <a:pt x="365" y="33"/>
                    </a:lnTo>
                    <a:lnTo>
                      <a:pt x="379" y="33"/>
                    </a:lnTo>
                    <a:lnTo>
                      <a:pt x="396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60" y="33"/>
                    </a:lnTo>
                    <a:lnTo>
                      <a:pt x="475" y="33"/>
                    </a:lnTo>
                    <a:lnTo>
                      <a:pt x="490" y="33"/>
                    </a:lnTo>
                    <a:lnTo>
                      <a:pt x="506" y="33"/>
                    </a:lnTo>
                    <a:lnTo>
                      <a:pt x="522" y="33"/>
                    </a:lnTo>
                    <a:lnTo>
                      <a:pt x="539" y="33"/>
                    </a:lnTo>
                    <a:lnTo>
                      <a:pt x="553" y="33"/>
                    </a:lnTo>
                    <a:lnTo>
                      <a:pt x="571" y="33"/>
                    </a:lnTo>
                    <a:lnTo>
                      <a:pt x="586" y="33"/>
                    </a:lnTo>
                    <a:lnTo>
                      <a:pt x="600" y="33"/>
                    </a:lnTo>
                    <a:lnTo>
                      <a:pt x="617" y="33"/>
                    </a:lnTo>
                    <a:lnTo>
                      <a:pt x="633" y="33"/>
                    </a:lnTo>
                    <a:lnTo>
                      <a:pt x="633" y="17"/>
                    </a:lnTo>
                    <a:lnTo>
                      <a:pt x="633" y="33"/>
                    </a:lnTo>
                    <a:lnTo>
                      <a:pt x="649" y="33"/>
                    </a:lnTo>
                    <a:lnTo>
                      <a:pt x="664" y="33"/>
                    </a:lnTo>
                    <a:lnTo>
                      <a:pt x="682" y="17"/>
                    </a:lnTo>
                    <a:lnTo>
                      <a:pt x="682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5" name="Freeform 409">
                <a:extLst>
                  <a:ext uri="{FF2B5EF4-FFF2-40B4-BE49-F238E27FC236}">
                    <a16:creationId xmlns:a16="http://schemas.microsoft.com/office/drawing/2014/main" id="{CD5C2CD5-CB93-4897-B44A-F3B9AE008B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054"/>
                <a:ext cx="339" cy="246"/>
              </a:xfrm>
              <a:custGeom>
                <a:avLst/>
                <a:gdLst>
                  <a:gd name="T0" fmla="*/ 0 w 680"/>
                  <a:gd name="T1" fmla="*/ 237 h 491"/>
                  <a:gd name="T2" fmla="*/ 8 w 680"/>
                  <a:gd name="T3" fmla="*/ 237 h 491"/>
                  <a:gd name="T4" fmla="*/ 15 w 680"/>
                  <a:gd name="T5" fmla="*/ 237 h 491"/>
                  <a:gd name="T6" fmla="*/ 24 w 680"/>
                  <a:gd name="T7" fmla="*/ 237 h 491"/>
                  <a:gd name="T8" fmla="*/ 31 w 680"/>
                  <a:gd name="T9" fmla="*/ 246 h 491"/>
                  <a:gd name="T10" fmla="*/ 31 w 680"/>
                  <a:gd name="T11" fmla="*/ 237 h 491"/>
                  <a:gd name="T12" fmla="*/ 47 w 680"/>
                  <a:gd name="T13" fmla="*/ 246 h 491"/>
                  <a:gd name="T14" fmla="*/ 47 w 680"/>
                  <a:gd name="T15" fmla="*/ 142 h 491"/>
                  <a:gd name="T16" fmla="*/ 55 w 680"/>
                  <a:gd name="T17" fmla="*/ 135 h 491"/>
                  <a:gd name="T18" fmla="*/ 55 w 680"/>
                  <a:gd name="T19" fmla="*/ 72 h 491"/>
                  <a:gd name="T20" fmla="*/ 63 w 680"/>
                  <a:gd name="T21" fmla="*/ 63 h 491"/>
                  <a:gd name="T22" fmla="*/ 63 w 680"/>
                  <a:gd name="T23" fmla="*/ 32 h 491"/>
                  <a:gd name="T24" fmla="*/ 79 w 680"/>
                  <a:gd name="T25" fmla="*/ 16 h 491"/>
                  <a:gd name="T26" fmla="*/ 71 w 680"/>
                  <a:gd name="T27" fmla="*/ 16 h 491"/>
                  <a:gd name="T28" fmla="*/ 79 w 680"/>
                  <a:gd name="T29" fmla="*/ 16 h 491"/>
                  <a:gd name="T30" fmla="*/ 87 w 680"/>
                  <a:gd name="T31" fmla="*/ 8 h 491"/>
                  <a:gd name="T32" fmla="*/ 94 w 680"/>
                  <a:gd name="T33" fmla="*/ 8 h 491"/>
                  <a:gd name="T34" fmla="*/ 102 w 680"/>
                  <a:gd name="T35" fmla="*/ 8 h 491"/>
                  <a:gd name="T36" fmla="*/ 110 w 680"/>
                  <a:gd name="T37" fmla="*/ 0 h 491"/>
                  <a:gd name="T38" fmla="*/ 110 w 680"/>
                  <a:gd name="T39" fmla="*/ 8 h 491"/>
                  <a:gd name="T40" fmla="*/ 110 w 680"/>
                  <a:gd name="T41" fmla="*/ 0 h 491"/>
                  <a:gd name="T42" fmla="*/ 118 w 680"/>
                  <a:gd name="T43" fmla="*/ 8 h 491"/>
                  <a:gd name="T44" fmla="*/ 118 w 680"/>
                  <a:gd name="T45" fmla="*/ 0 h 491"/>
                  <a:gd name="T46" fmla="*/ 118 w 680"/>
                  <a:gd name="T47" fmla="*/ 8 h 491"/>
                  <a:gd name="T48" fmla="*/ 126 w 680"/>
                  <a:gd name="T49" fmla="*/ 8 h 491"/>
                  <a:gd name="T50" fmla="*/ 135 w 680"/>
                  <a:gd name="T51" fmla="*/ 8 h 491"/>
                  <a:gd name="T52" fmla="*/ 142 w 680"/>
                  <a:gd name="T53" fmla="*/ 8 h 491"/>
                  <a:gd name="T54" fmla="*/ 149 w 680"/>
                  <a:gd name="T55" fmla="*/ 8 h 491"/>
                  <a:gd name="T56" fmla="*/ 158 w 680"/>
                  <a:gd name="T57" fmla="*/ 8 h 491"/>
                  <a:gd name="T58" fmla="*/ 166 w 680"/>
                  <a:gd name="T59" fmla="*/ 8 h 491"/>
                  <a:gd name="T60" fmla="*/ 173 w 680"/>
                  <a:gd name="T61" fmla="*/ 8 h 491"/>
                  <a:gd name="T62" fmla="*/ 181 w 680"/>
                  <a:gd name="T63" fmla="*/ 16 h 491"/>
                  <a:gd name="T64" fmla="*/ 181 w 680"/>
                  <a:gd name="T65" fmla="*/ 8 h 491"/>
                  <a:gd name="T66" fmla="*/ 181 w 680"/>
                  <a:gd name="T67" fmla="*/ 16 h 491"/>
                  <a:gd name="T68" fmla="*/ 197 w 680"/>
                  <a:gd name="T69" fmla="*/ 16 h 491"/>
                  <a:gd name="T70" fmla="*/ 204 w 680"/>
                  <a:gd name="T71" fmla="*/ 16 h 491"/>
                  <a:gd name="T72" fmla="*/ 212 w 680"/>
                  <a:gd name="T73" fmla="*/ 16 h 491"/>
                  <a:gd name="T74" fmla="*/ 220 w 680"/>
                  <a:gd name="T75" fmla="*/ 16 h 491"/>
                  <a:gd name="T76" fmla="*/ 229 w 680"/>
                  <a:gd name="T77" fmla="*/ 16 h 491"/>
                  <a:gd name="T78" fmla="*/ 236 w 680"/>
                  <a:gd name="T79" fmla="*/ 24 h 491"/>
                  <a:gd name="T80" fmla="*/ 245 w 680"/>
                  <a:gd name="T81" fmla="*/ 24 h 491"/>
                  <a:gd name="T82" fmla="*/ 252 w 680"/>
                  <a:gd name="T83" fmla="*/ 24 h 491"/>
                  <a:gd name="T84" fmla="*/ 260 w 680"/>
                  <a:gd name="T85" fmla="*/ 24 h 491"/>
                  <a:gd name="T86" fmla="*/ 268 w 680"/>
                  <a:gd name="T87" fmla="*/ 24 h 491"/>
                  <a:gd name="T88" fmla="*/ 276 w 680"/>
                  <a:gd name="T89" fmla="*/ 24 h 491"/>
                  <a:gd name="T90" fmla="*/ 284 w 680"/>
                  <a:gd name="T91" fmla="*/ 24 h 491"/>
                  <a:gd name="T92" fmla="*/ 291 w 680"/>
                  <a:gd name="T93" fmla="*/ 24 h 491"/>
                  <a:gd name="T94" fmla="*/ 300 w 680"/>
                  <a:gd name="T95" fmla="*/ 24 h 491"/>
                  <a:gd name="T96" fmla="*/ 315 w 680"/>
                  <a:gd name="T97" fmla="*/ 24 h 491"/>
                  <a:gd name="T98" fmla="*/ 323 w 680"/>
                  <a:gd name="T99" fmla="*/ 32 h 491"/>
                  <a:gd name="T100" fmla="*/ 323 w 680"/>
                  <a:gd name="T101" fmla="*/ 24 h 491"/>
                  <a:gd name="T102" fmla="*/ 323 w 680"/>
                  <a:gd name="T103" fmla="*/ 32 h 491"/>
                  <a:gd name="T104" fmla="*/ 339 w 680"/>
                  <a:gd name="T105" fmla="*/ 32 h 491"/>
                  <a:gd name="T106" fmla="*/ 331 w 680"/>
                  <a:gd name="T107" fmla="*/ 32 h 4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491">
                    <a:moveTo>
                      <a:pt x="0" y="474"/>
                    </a:moveTo>
                    <a:lnTo>
                      <a:pt x="16" y="474"/>
                    </a:lnTo>
                    <a:lnTo>
                      <a:pt x="31" y="474"/>
                    </a:lnTo>
                    <a:lnTo>
                      <a:pt x="49" y="474"/>
                    </a:lnTo>
                    <a:lnTo>
                      <a:pt x="63" y="491"/>
                    </a:lnTo>
                    <a:lnTo>
                      <a:pt x="63" y="474"/>
                    </a:lnTo>
                    <a:lnTo>
                      <a:pt x="94" y="491"/>
                    </a:lnTo>
                    <a:lnTo>
                      <a:pt x="94" y="284"/>
                    </a:lnTo>
                    <a:lnTo>
                      <a:pt x="111" y="269"/>
                    </a:lnTo>
                    <a:lnTo>
                      <a:pt x="111" y="143"/>
                    </a:lnTo>
                    <a:lnTo>
                      <a:pt x="127" y="126"/>
                    </a:lnTo>
                    <a:lnTo>
                      <a:pt x="127" y="63"/>
                    </a:lnTo>
                    <a:lnTo>
                      <a:pt x="159" y="32"/>
                    </a:lnTo>
                    <a:lnTo>
                      <a:pt x="142" y="32"/>
                    </a:lnTo>
                    <a:lnTo>
                      <a:pt x="159" y="32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37" y="16"/>
                    </a:lnTo>
                    <a:lnTo>
                      <a:pt x="237" y="0"/>
                    </a:lnTo>
                    <a:lnTo>
                      <a:pt x="237" y="16"/>
                    </a:lnTo>
                    <a:lnTo>
                      <a:pt x="252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32"/>
                    </a:lnTo>
                    <a:lnTo>
                      <a:pt x="363" y="16"/>
                    </a:lnTo>
                    <a:lnTo>
                      <a:pt x="363" y="32"/>
                    </a:lnTo>
                    <a:lnTo>
                      <a:pt x="395" y="32"/>
                    </a:lnTo>
                    <a:lnTo>
                      <a:pt x="410" y="32"/>
                    </a:lnTo>
                    <a:lnTo>
                      <a:pt x="426" y="32"/>
                    </a:lnTo>
                    <a:lnTo>
                      <a:pt x="442" y="32"/>
                    </a:lnTo>
                    <a:lnTo>
                      <a:pt x="459" y="32"/>
                    </a:lnTo>
                    <a:lnTo>
                      <a:pt x="473" y="48"/>
                    </a:lnTo>
                    <a:lnTo>
                      <a:pt x="491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48"/>
                    </a:lnTo>
                    <a:lnTo>
                      <a:pt x="553" y="48"/>
                    </a:lnTo>
                    <a:lnTo>
                      <a:pt x="569" y="48"/>
                    </a:lnTo>
                    <a:lnTo>
                      <a:pt x="584" y="48"/>
                    </a:lnTo>
                    <a:lnTo>
                      <a:pt x="602" y="48"/>
                    </a:lnTo>
                    <a:lnTo>
                      <a:pt x="631" y="48"/>
                    </a:lnTo>
                    <a:lnTo>
                      <a:pt x="647" y="63"/>
                    </a:lnTo>
                    <a:lnTo>
                      <a:pt x="647" y="48"/>
                    </a:lnTo>
                    <a:lnTo>
                      <a:pt x="647" y="63"/>
                    </a:lnTo>
                    <a:lnTo>
                      <a:pt x="680" y="63"/>
                    </a:lnTo>
                    <a:lnTo>
                      <a:pt x="664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6" name="Freeform 410">
                <a:extLst>
                  <a:ext uri="{FF2B5EF4-FFF2-40B4-BE49-F238E27FC236}">
                    <a16:creationId xmlns:a16="http://schemas.microsoft.com/office/drawing/2014/main" id="{108DE663-0B60-4DE3-B75A-0D060A3C45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252"/>
                <a:ext cx="348" cy="206"/>
              </a:xfrm>
              <a:custGeom>
                <a:avLst/>
                <a:gdLst>
                  <a:gd name="T0" fmla="*/ 0 w 696"/>
                  <a:gd name="T1" fmla="*/ 198 h 411"/>
                  <a:gd name="T2" fmla="*/ 9 w 696"/>
                  <a:gd name="T3" fmla="*/ 198 h 411"/>
                  <a:gd name="T4" fmla="*/ 17 w 696"/>
                  <a:gd name="T5" fmla="*/ 198 h 411"/>
                  <a:gd name="T6" fmla="*/ 25 w 696"/>
                  <a:gd name="T7" fmla="*/ 198 h 411"/>
                  <a:gd name="T8" fmla="*/ 32 w 696"/>
                  <a:gd name="T9" fmla="*/ 198 h 411"/>
                  <a:gd name="T10" fmla="*/ 41 w 696"/>
                  <a:gd name="T11" fmla="*/ 206 h 411"/>
                  <a:gd name="T12" fmla="*/ 41 w 696"/>
                  <a:gd name="T13" fmla="*/ 198 h 411"/>
                  <a:gd name="T14" fmla="*/ 41 w 696"/>
                  <a:gd name="T15" fmla="*/ 206 h 411"/>
                  <a:gd name="T16" fmla="*/ 48 w 696"/>
                  <a:gd name="T17" fmla="*/ 198 h 411"/>
                  <a:gd name="T18" fmla="*/ 48 w 696"/>
                  <a:gd name="T19" fmla="*/ 166 h 411"/>
                  <a:gd name="T20" fmla="*/ 56 w 696"/>
                  <a:gd name="T21" fmla="*/ 159 h 411"/>
                  <a:gd name="T22" fmla="*/ 56 w 696"/>
                  <a:gd name="T23" fmla="*/ 55 h 411"/>
                  <a:gd name="T24" fmla="*/ 64 w 696"/>
                  <a:gd name="T25" fmla="*/ 48 h 411"/>
                  <a:gd name="T26" fmla="*/ 64 w 696"/>
                  <a:gd name="T27" fmla="*/ 24 h 411"/>
                  <a:gd name="T28" fmla="*/ 80 w 696"/>
                  <a:gd name="T29" fmla="*/ 9 h 411"/>
                  <a:gd name="T30" fmla="*/ 72 w 696"/>
                  <a:gd name="T31" fmla="*/ 9 h 411"/>
                  <a:gd name="T32" fmla="*/ 80 w 696"/>
                  <a:gd name="T33" fmla="*/ 9 h 411"/>
                  <a:gd name="T34" fmla="*/ 87 w 696"/>
                  <a:gd name="T35" fmla="*/ 0 h 411"/>
                  <a:gd name="T36" fmla="*/ 87 w 696"/>
                  <a:gd name="T37" fmla="*/ 9 h 411"/>
                  <a:gd name="T38" fmla="*/ 96 w 696"/>
                  <a:gd name="T39" fmla="*/ 0 h 411"/>
                  <a:gd name="T40" fmla="*/ 96 w 696"/>
                  <a:gd name="T41" fmla="*/ 9 h 411"/>
                  <a:gd name="T42" fmla="*/ 96 w 696"/>
                  <a:gd name="T43" fmla="*/ 0 h 411"/>
                  <a:gd name="T44" fmla="*/ 111 w 696"/>
                  <a:gd name="T45" fmla="*/ 0 h 411"/>
                  <a:gd name="T46" fmla="*/ 119 w 696"/>
                  <a:gd name="T47" fmla="*/ 9 h 411"/>
                  <a:gd name="T48" fmla="*/ 127 w 696"/>
                  <a:gd name="T49" fmla="*/ 9 h 411"/>
                  <a:gd name="T50" fmla="*/ 135 w 696"/>
                  <a:gd name="T51" fmla="*/ 9 h 411"/>
                  <a:gd name="T52" fmla="*/ 143 w 696"/>
                  <a:gd name="T53" fmla="*/ 9 h 411"/>
                  <a:gd name="T54" fmla="*/ 152 w 696"/>
                  <a:gd name="T55" fmla="*/ 9 h 411"/>
                  <a:gd name="T56" fmla="*/ 159 w 696"/>
                  <a:gd name="T57" fmla="*/ 9 h 411"/>
                  <a:gd name="T58" fmla="*/ 166 w 696"/>
                  <a:gd name="T59" fmla="*/ 9 h 411"/>
                  <a:gd name="T60" fmla="*/ 174 w 696"/>
                  <a:gd name="T61" fmla="*/ 9 h 411"/>
                  <a:gd name="T62" fmla="*/ 183 w 696"/>
                  <a:gd name="T63" fmla="*/ 9 h 411"/>
                  <a:gd name="T64" fmla="*/ 191 w 696"/>
                  <a:gd name="T65" fmla="*/ 16 h 411"/>
                  <a:gd name="T66" fmla="*/ 198 w 696"/>
                  <a:gd name="T67" fmla="*/ 9 h 411"/>
                  <a:gd name="T68" fmla="*/ 198 w 696"/>
                  <a:gd name="T69" fmla="*/ 16 h 411"/>
                  <a:gd name="T70" fmla="*/ 214 w 696"/>
                  <a:gd name="T71" fmla="*/ 16 h 411"/>
                  <a:gd name="T72" fmla="*/ 230 w 696"/>
                  <a:gd name="T73" fmla="*/ 16 h 411"/>
                  <a:gd name="T74" fmla="*/ 222 w 696"/>
                  <a:gd name="T75" fmla="*/ 16 h 411"/>
                  <a:gd name="T76" fmla="*/ 230 w 696"/>
                  <a:gd name="T77" fmla="*/ 16 h 411"/>
                  <a:gd name="T78" fmla="*/ 238 w 696"/>
                  <a:gd name="T79" fmla="*/ 16 h 411"/>
                  <a:gd name="T80" fmla="*/ 246 w 696"/>
                  <a:gd name="T81" fmla="*/ 16 h 411"/>
                  <a:gd name="T82" fmla="*/ 253 w 696"/>
                  <a:gd name="T83" fmla="*/ 16 h 411"/>
                  <a:gd name="T84" fmla="*/ 262 w 696"/>
                  <a:gd name="T85" fmla="*/ 16 h 411"/>
                  <a:gd name="T86" fmla="*/ 269 w 696"/>
                  <a:gd name="T87" fmla="*/ 16 h 411"/>
                  <a:gd name="T88" fmla="*/ 277 w 696"/>
                  <a:gd name="T89" fmla="*/ 16 h 411"/>
                  <a:gd name="T90" fmla="*/ 285 w 696"/>
                  <a:gd name="T91" fmla="*/ 16 h 411"/>
                  <a:gd name="T92" fmla="*/ 293 w 696"/>
                  <a:gd name="T93" fmla="*/ 16 h 411"/>
                  <a:gd name="T94" fmla="*/ 309 w 696"/>
                  <a:gd name="T95" fmla="*/ 24 h 411"/>
                  <a:gd name="T96" fmla="*/ 317 w 696"/>
                  <a:gd name="T97" fmla="*/ 16 h 411"/>
                  <a:gd name="T98" fmla="*/ 325 w 696"/>
                  <a:gd name="T99" fmla="*/ 24 h 411"/>
                  <a:gd name="T100" fmla="*/ 325 w 696"/>
                  <a:gd name="T101" fmla="*/ 16 h 411"/>
                  <a:gd name="T102" fmla="*/ 325 w 696"/>
                  <a:gd name="T103" fmla="*/ 24 h 411"/>
                  <a:gd name="T104" fmla="*/ 340 w 696"/>
                  <a:gd name="T105" fmla="*/ 24 h 411"/>
                  <a:gd name="T106" fmla="*/ 348 w 696"/>
                  <a:gd name="T107" fmla="*/ 24 h 4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411">
                    <a:moveTo>
                      <a:pt x="0" y="395"/>
                    </a:moveTo>
                    <a:lnTo>
                      <a:pt x="17" y="395"/>
                    </a:lnTo>
                    <a:lnTo>
                      <a:pt x="33" y="395"/>
                    </a:lnTo>
                    <a:lnTo>
                      <a:pt x="49" y="395"/>
                    </a:lnTo>
                    <a:lnTo>
                      <a:pt x="64" y="395"/>
                    </a:lnTo>
                    <a:lnTo>
                      <a:pt x="81" y="411"/>
                    </a:lnTo>
                    <a:lnTo>
                      <a:pt x="81" y="395"/>
                    </a:lnTo>
                    <a:lnTo>
                      <a:pt x="81" y="411"/>
                    </a:lnTo>
                    <a:lnTo>
                      <a:pt x="96" y="395"/>
                    </a:lnTo>
                    <a:lnTo>
                      <a:pt x="96" y="331"/>
                    </a:lnTo>
                    <a:lnTo>
                      <a:pt x="111" y="317"/>
                    </a:lnTo>
                    <a:lnTo>
                      <a:pt x="111" y="110"/>
                    </a:lnTo>
                    <a:lnTo>
                      <a:pt x="127" y="96"/>
                    </a:lnTo>
                    <a:lnTo>
                      <a:pt x="127" y="47"/>
                    </a:lnTo>
                    <a:lnTo>
                      <a:pt x="160" y="17"/>
                    </a:lnTo>
                    <a:lnTo>
                      <a:pt x="143" y="17"/>
                    </a:lnTo>
                    <a:lnTo>
                      <a:pt x="160" y="17"/>
                    </a:lnTo>
                    <a:lnTo>
                      <a:pt x="174" y="0"/>
                    </a:lnTo>
                    <a:lnTo>
                      <a:pt x="174" y="17"/>
                    </a:lnTo>
                    <a:lnTo>
                      <a:pt x="192" y="0"/>
                    </a:lnTo>
                    <a:lnTo>
                      <a:pt x="192" y="17"/>
                    </a:lnTo>
                    <a:lnTo>
                      <a:pt x="192" y="0"/>
                    </a:lnTo>
                    <a:lnTo>
                      <a:pt x="221" y="0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3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5" y="17"/>
                    </a:lnTo>
                    <a:lnTo>
                      <a:pt x="381" y="32"/>
                    </a:lnTo>
                    <a:lnTo>
                      <a:pt x="395" y="17"/>
                    </a:lnTo>
                    <a:lnTo>
                      <a:pt x="395" y="32"/>
                    </a:lnTo>
                    <a:lnTo>
                      <a:pt x="428" y="32"/>
                    </a:lnTo>
                    <a:lnTo>
                      <a:pt x="459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4" y="32"/>
                    </a:lnTo>
                    <a:lnTo>
                      <a:pt x="538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6" y="32"/>
                    </a:lnTo>
                    <a:lnTo>
                      <a:pt x="617" y="47"/>
                    </a:lnTo>
                    <a:lnTo>
                      <a:pt x="634" y="32"/>
                    </a:lnTo>
                    <a:lnTo>
                      <a:pt x="649" y="47"/>
                    </a:lnTo>
                    <a:lnTo>
                      <a:pt x="649" y="32"/>
                    </a:lnTo>
                    <a:lnTo>
                      <a:pt x="649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7" name="Freeform 411">
                <a:extLst>
                  <a:ext uri="{FF2B5EF4-FFF2-40B4-BE49-F238E27FC236}">
                    <a16:creationId xmlns:a16="http://schemas.microsoft.com/office/drawing/2014/main" id="{7B7A23F8-051D-41C0-9853-B4C04E9829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28"/>
                <a:ext cx="339" cy="190"/>
              </a:xfrm>
              <a:custGeom>
                <a:avLst/>
                <a:gdLst>
                  <a:gd name="T0" fmla="*/ 0 w 678"/>
                  <a:gd name="T1" fmla="*/ 190 h 378"/>
                  <a:gd name="T2" fmla="*/ 8 w 678"/>
                  <a:gd name="T3" fmla="*/ 190 h 378"/>
                  <a:gd name="T4" fmla="*/ 16 w 678"/>
                  <a:gd name="T5" fmla="*/ 190 h 378"/>
                  <a:gd name="T6" fmla="*/ 24 w 678"/>
                  <a:gd name="T7" fmla="*/ 190 h 378"/>
                  <a:gd name="T8" fmla="*/ 32 w 678"/>
                  <a:gd name="T9" fmla="*/ 190 h 378"/>
                  <a:gd name="T10" fmla="*/ 39 w 678"/>
                  <a:gd name="T11" fmla="*/ 183 h 378"/>
                  <a:gd name="T12" fmla="*/ 39 w 678"/>
                  <a:gd name="T13" fmla="*/ 151 h 378"/>
                  <a:gd name="T14" fmla="*/ 47 w 678"/>
                  <a:gd name="T15" fmla="*/ 143 h 378"/>
                  <a:gd name="T16" fmla="*/ 47 w 678"/>
                  <a:gd name="T17" fmla="*/ 72 h 378"/>
                  <a:gd name="T18" fmla="*/ 56 w 678"/>
                  <a:gd name="T19" fmla="*/ 63 h 378"/>
                  <a:gd name="T20" fmla="*/ 56 w 678"/>
                  <a:gd name="T21" fmla="*/ 32 h 378"/>
                  <a:gd name="T22" fmla="*/ 71 w 678"/>
                  <a:gd name="T23" fmla="*/ 16 h 378"/>
                  <a:gd name="T24" fmla="*/ 71 w 678"/>
                  <a:gd name="T25" fmla="*/ 8 h 378"/>
                  <a:gd name="T26" fmla="*/ 79 w 678"/>
                  <a:gd name="T27" fmla="*/ 0 h 378"/>
                  <a:gd name="T28" fmla="*/ 87 w 678"/>
                  <a:gd name="T29" fmla="*/ 0 h 378"/>
                  <a:gd name="T30" fmla="*/ 95 w 678"/>
                  <a:gd name="T31" fmla="*/ 0 h 378"/>
                  <a:gd name="T32" fmla="*/ 103 w 678"/>
                  <a:gd name="T33" fmla="*/ 0 h 378"/>
                  <a:gd name="T34" fmla="*/ 111 w 678"/>
                  <a:gd name="T35" fmla="*/ 0 h 378"/>
                  <a:gd name="T36" fmla="*/ 118 w 678"/>
                  <a:gd name="T37" fmla="*/ 0 h 378"/>
                  <a:gd name="T38" fmla="*/ 126 w 678"/>
                  <a:gd name="T39" fmla="*/ 0 h 378"/>
                  <a:gd name="T40" fmla="*/ 134 w 678"/>
                  <a:gd name="T41" fmla="*/ 0 h 378"/>
                  <a:gd name="T42" fmla="*/ 143 w 678"/>
                  <a:gd name="T43" fmla="*/ 8 h 378"/>
                  <a:gd name="T44" fmla="*/ 150 w 678"/>
                  <a:gd name="T45" fmla="*/ 0 h 378"/>
                  <a:gd name="T46" fmla="*/ 150 w 678"/>
                  <a:gd name="T47" fmla="*/ 8 h 378"/>
                  <a:gd name="T48" fmla="*/ 158 w 678"/>
                  <a:gd name="T49" fmla="*/ 0 h 378"/>
                  <a:gd name="T50" fmla="*/ 158 w 678"/>
                  <a:gd name="T51" fmla="*/ 8 h 378"/>
                  <a:gd name="T52" fmla="*/ 158 w 678"/>
                  <a:gd name="T53" fmla="*/ 0 h 378"/>
                  <a:gd name="T54" fmla="*/ 166 w 678"/>
                  <a:gd name="T55" fmla="*/ 8 h 378"/>
                  <a:gd name="T56" fmla="*/ 166 w 678"/>
                  <a:gd name="T57" fmla="*/ 0 h 378"/>
                  <a:gd name="T58" fmla="*/ 174 w 678"/>
                  <a:gd name="T59" fmla="*/ 8 h 378"/>
                  <a:gd name="T60" fmla="*/ 174 w 678"/>
                  <a:gd name="T61" fmla="*/ 0 h 378"/>
                  <a:gd name="T62" fmla="*/ 174 w 678"/>
                  <a:gd name="T63" fmla="*/ 8 h 378"/>
                  <a:gd name="T64" fmla="*/ 182 w 678"/>
                  <a:gd name="T65" fmla="*/ 8 h 378"/>
                  <a:gd name="T66" fmla="*/ 190 w 678"/>
                  <a:gd name="T67" fmla="*/ 8 h 378"/>
                  <a:gd name="T68" fmla="*/ 198 w 678"/>
                  <a:gd name="T69" fmla="*/ 8 h 378"/>
                  <a:gd name="T70" fmla="*/ 205 w 678"/>
                  <a:gd name="T71" fmla="*/ 8 h 378"/>
                  <a:gd name="T72" fmla="*/ 213 w 678"/>
                  <a:gd name="T73" fmla="*/ 8 h 378"/>
                  <a:gd name="T74" fmla="*/ 221 w 678"/>
                  <a:gd name="T75" fmla="*/ 8 h 378"/>
                  <a:gd name="T76" fmla="*/ 229 w 678"/>
                  <a:gd name="T77" fmla="*/ 8 h 378"/>
                  <a:gd name="T78" fmla="*/ 237 w 678"/>
                  <a:gd name="T79" fmla="*/ 8 h 378"/>
                  <a:gd name="T80" fmla="*/ 245 w 678"/>
                  <a:gd name="T81" fmla="*/ 8 h 378"/>
                  <a:gd name="T82" fmla="*/ 253 w 678"/>
                  <a:gd name="T83" fmla="*/ 16 h 378"/>
                  <a:gd name="T84" fmla="*/ 253 w 678"/>
                  <a:gd name="T85" fmla="*/ 8 h 378"/>
                  <a:gd name="T86" fmla="*/ 253 w 678"/>
                  <a:gd name="T87" fmla="*/ 16 h 378"/>
                  <a:gd name="T88" fmla="*/ 261 w 678"/>
                  <a:gd name="T89" fmla="*/ 8 h 378"/>
                  <a:gd name="T90" fmla="*/ 261 w 678"/>
                  <a:gd name="T91" fmla="*/ 16 h 378"/>
                  <a:gd name="T92" fmla="*/ 261 w 678"/>
                  <a:gd name="T93" fmla="*/ 8 h 378"/>
                  <a:gd name="T94" fmla="*/ 269 w 678"/>
                  <a:gd name="T95" fmla="*/ 16 h 378"/>
                  <a:gd name="T96" fmla="*/ 277 w 678"/>
                  <a:gd name="T97" fmla="*/ 16 h 378"/>
                  <a:gd name="T98" fmla="*/ 284 w 678"/>
                  <a:gd name="T99" fmla="*/ 16 h 378"/>
                  <a:gd name="T100" fmla="*/ 292 w 678"/>
                  <a:gd name="T101" fmla="*/ 16 h 378"/>
                  <a:gd name="T102" fmla="*/ 300 w 678"/>
                  <a:gd name="T103" fmla="*/ 16 h 378"/>
                  <a:gd name="T104" fmla="*/ 308 w 678"/>
                  <a:gd name="T105" fmla="*/ 16 h 378"/>
                  <a:gd name="T106" fmla="*/ 316 w 678"/>
                  <a:gd name="T107" fmla="*/ 16 h 378"/>
                  <a:gd name="T108" fmla="*/ 324 w 678"/>
                  <a:gd name="T109" fmla="*/ 24 h 378"/>
                  <a:gd name="T110" fmla="*/ 324 w 678"/>
                  <a:gd name="T111" fmla="*/ 16 h 378"/>
                  <a:gd name="T112" fmla="*/ 332 w 678"/>
                  <a:gd name="T113" fmla="*/ 24 h 378"/>
                  <a:gd name="T114" fmla="*/ 332 w 678"/>
                  <a:gd name="T115" fmla="*/ 16 h 378"/>
                  <a:gd name="T116" fmla="*/ 339 w 678"/>
                  <a:gd name="T117" fmla="*/ 24 h 3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78" h="378">
                    <a:moveTo>
                      <a:pt x="0" y="378"/>
                    </a:moveTo>
                    <a:lnTo>
                      <a:pt x="15" y="378"/>
                    </a:lnTo>
                    <a:lnTo>
                      <a:pt x="31" y="378"/>
                    </a:lnTo>
                    <a:lnTo>
                      <a:pt x="47" y="378"/>
                    </a:lnTo>
                    <a:lnTo>
                      <a:pt x="63" y="378"/>
                    </a:lnTo>
                    <a:lnTo>
                      <a:pt x="78" y="364"/>
                    </a:lnTo>
                    <a:lnTo>
                      <a:pt x="78" y="300"/>
                    </a:lnTo>
                    <a:lnTo>
                      <a:pt x="94" y="284"/>
                    </a:lnTo>
                    <a:lnTo>
                      <a:pt x="94" y="143"/>
                    </a:lnTo>
                    <a:lnTo>
                      <a:pt x="111" y="126"/>
                    </a:lnTo>
                    <a:lnTo>
                      <a:pt x="111" y="63"/>
                    </a:lnTo>
                    <a:lnTo>
                      <a:pt x="142" y="32"/>
                    </a:lnTo>
                    <a:lnTo>
                      <a:pt x="142" y="16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16"/>
                    </a:lnTo>
                    <a:lnTo>
                      <a:pt x="299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32" y="16"/>
                    </a:lnTo>
                    <a:lnTo>
                      <a:pt x="332" y="0"/>
                    </a:lnTo>
                    <a:lnTo>
                      <a:pt x="347" y="16"/>
                    </a:lnTo>
                    <a:lnTo>
                      <a:pt x="347" y="0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32"/>
                    </a:lnTo>
                    <a:lnTo>
                      <a:pt x="506" y="16"/>
                    </a:lnTo>
                    <a:lnTo>
                      <a:pt x="506" y="32"/>
                    </a:lnTo>
                    <a:lnTo>
                      <a:pt x="521" y="16"/>
                    </a:lnTo>
                    <a:lnTo>
                      <a:pt x="521" y="32"/>
                    </a:lnTo>
                    <a:lnTo>
                      <a:pt x="521" y="16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8" y="32"/>
                    </a:lnTo>
                    <a:lnTo>
                      <a:pt x="584" y="32"/>
                    </a:lnTo>
                    <a:lnTo>
                      <a:pt x="600" y="32"/>
                    </a:lnTo>
                    <a:lnTo>
                      <a:pt x="616" y="32"/>
                    </a:lnTo>
                    <a:lnTo>
                      <a:pt x="631" y="32"/>
                    </a:lnTo>
                    <a:lnTo>
                      <a:pt x="647" y="47"/>
                    </a:lnTo>
                    <a:lnTo>
                      <a:pt x="647" y="32"/>
                    </a:lnTo>
                    <a:lnTo>
                      <a:pt x="664" y="47"/>
                    </a:lnTo>
                    <a:lnTo>
                      <a:pt x="664" y="32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8" name="Freeform 412">
                <a:extLst>
                  <a:ext uri="{FF2B5EF4-FFF2-40B4-BE49-F238E27FC236}">
                    <a16:creationId xmlns:a16="http://schemas.microsoft.com/office/drawing/2014/main" id="{A147A413-5AFB-4769-A1FA-2880D7B9D8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682"/>
                <a:ext cx="339" cy="221"/>
              </a:xfrm>
              <a:custGeom>
                <a:avLst/>
                <a:gdLst>
                  <a:gd name="T0" fmla="*/ 8 w 680"/>
                  <a:gd name="T1" fmla="*/ 16 h 442"/>
                  <a:gd name="T2" fmla="*/ 0 w 680"/>
                  <a:gd name="T3" fmla="*/ 16 h 442"/>
                  <a:gd name="T4" fmla="*/ 8 w 680"/>
                  <a:gd name="T5" fmla="*/ 16 h 442"/>
                  <a:gd name="T6" fmla="*/ 16 w 680"/>
                  <a:gd name="T7" fmla="*/ 8 h 442"/>
                  <a:gd name="T8" fmla="*/ 23 w 680"/>
                  <a:gd name="T9" fmla="*/ 0 h 442"/>
                  <a:gd name="T10" fmla="*/ 32 w 680"/>
                  <a:gd name="T11" fmla="*/ 0 h 442"/>
                  <a:gd name="T12" fmla="*/ 40 w 680"/>
                  <a:gd name="T13" fmla="*/ 8 h 442"/>
                  <a:gd name="T14" fmla="*/ 40 w 680"/>
                  <a:gd name="T15" fmla="*/ 24 h 442"/>
                  <a:gd name="T16" fmla="*/ 48 w 680"/>
                  <a:gd name="T17" fmla="*/ 39 h 442"/>
                  <a:gd name="T18" fmla="*/ 48 w 680"/>
                  <a:gd name="T19" fmla="*/ 142 h 442"/>
                  <a:gd name="T20" fmla="*/ 55 w 680"/>
                  <a:gd name="T21" fmla="*/ 150 h 442"/>
                  <a:gd name="T22" fmla="*/ 55 w 680"/>
                  <a:gd name="T23" fmla="*/ 190 h 442"/>
                  <a:gd name="T24" fmla="*/ 71 w 680"/>
                  <a:gd name="T25" fmla="*/ 205 h 442"/>
                  <a:gd name="T26" fmla="*/ 71 w 680"/>
                  <a:gd name="T27" fmla="*/ 213 h 442"/>
                  <a:gd name="T28" fmla="*/ 79 w 680"/>
                  <a:gd name="T29" fmla="*/ 221 h 442"/>
                  <a:gd name="T30" fmla="*/ 87 w 680"/>
                  <a:gd name="T31" fmla="*/ 213 h 442"/>
                  <a:gd name="T32" fmla="*/ 87 w 680"/>
                  <a:gd name="T33" fmla="*/ 221 h 442"/>
                  <a:gd name="T34" fmla="*/ 110 w 680"/>
                  <a:gd name="T35" fmla="*/ 205 h 442"/>
                  <a:gd name="T36" fmla="*/ 103 w 680"/>
                  <a:gd name="T37" fmla="*/ 205 h 442"/>
                  <a:gd name="T38" fmla="*/ 110 w 680"/>
                  <a:gd name="T39" fmla="*/ 205 h 442"/>
                  <a:gd name="T40" fmla="*/ 119 w 680"/>
                  <a:gd name="T41" fmla="*/ 205 h 442"/>
                  <a:gd name="T42" fmla="*/ 127 w 680"/>
                  <a:gd name="T43" fmla="*/ 205 h 442"/>
                  <a:gd name="T44" fmla="*/ 134 w 680"/>
                  <a:gd name="T45" fmla="*/ 213 h 442"/>
                  <a:gd name="T46" fmla="*/ 142 w 680"/>
                  <a:gd name="T47" fmla="*/ 205 h 442"/>
                  <a:gd name="T48" fmla="*/ 158 w 680"/>
                  <a:gd name="T49" fmla="*/ 205 h 442"/>
                  <a:gd name="T50" fmla="*/ 150 w 680"/>
                  <a:gd name="T51" fmla="*/ 205 h 442"/>
                  <a:gd name="T52" fmla="*/ 158 w 680"/>
                  <a:gd name="T53" fmla="*/ 205 h 442"/>
                  <a:gd name="T54" fmla="*/ 166 w 680"/>
                  <a:gd name="T55" fmla="*/ 197 h 442"/>
                  <a:gd name="T56" fmla="*/ 166 w 680"/>
                  <a:gd name="T57" fmla="*/ 205 h 442"/>
                  <a:gd name="T58" fmla="*/ 181 w 680"/>
                  <a:gd name="T59" fmla="*/ 197 h 442"/>
                  <a:gd name="T60" fmla="*/ 197 w 680"/>
                  <a:gd name="T61" fmla="*/ 197 h 442"/>
                  <a:gd name="T62" fmla="*/ 189 w 680"/>
                  <a:gd name="T63" fmla="*/ 197 h 442"/>
                  <a:gd name="T64" fmla="*/ 197 w 680"/>
                  <a:gd name="T65" fmla="*/ 190 h 442"/>
                  <a:gd name="T66" fmla="*/ 205 w 680"/>
                  <a:gd name="T67" fmla="*/ 190 h 442"/>
                  <a:gd name="T68" fmla="*/ 213 w 680"/>
                  <a:gd name="T69" fmla="*/ 190 h 442"/>
                  <a:gd name="T70" fmla="*/ 221 w 680"/>
                  <a:gd name="T71" fmla="*/ 190 h 442"/>
                  <a:gd name="T72" fmla="*/ 229 w 680"/>
                  <a:gd name="T73" fmla="*/ 190 h 442"/>
                  <a:gd name="T74" fmla="*/ 237 w 680"/>
                  <a:gd name="T75" fmla="*/ 190 h 442"/>
                  <a:gd name="T76" fmla="*/ 244 w 680"/>
                  <a:gd name="T77" fmla="*/ 190 h 442"/>
                  <a:gd name="T78" fmla="*/ 252 w 680"/>
                  <a:gd name="T79" fmla="*/ 190 h 442"/>
                  <a:gd name="T80" fmla="*/ 260 w 680"/>
                  <a:gd name="T81" fmla="*/ 182 h 442"/>
                  <a:gd name="T82" fmla="*/ 260 w 680"/>
                  <a:gd name="T83" fmla="*/ 190 h 442"/>
                  <a:gd name="T84" fmla="*/ 276 w 680"/>
                  <a:gd name="T85" fmla="*/ 190 h 442"/>
                  <a:gd name="T86" fmla="*/ 268 w 680"/>
                  <a:gd name="T87" fmla="*/ 190 h 442"/>
                  <a:gd name="T88" fmla="*/ 276 w 680"/>
                  <a:gd name="T89" fmla="*/ 182 h 442"/>
                  <a:gd name="T90" fmla="*/ 284 w 680"/>
                  <a:gd name="T91" fmla="*/ 182 h 442"/>
                  <a:gd name="T92" fmla="*/ 292 w 680"/>
                  <a:gd name="T93" fmla="*/ 182 h 442"/>
                  <a:gd name="T94" fmla="*/ 299 w 680"/>
                  <a:gd name="T95" fmla="*/ 182 h 442"/>
                  <a:gd name="T96" fmla="*/ 308 w 680"/>
                  <a:gd name="T97" fmla="*/ 182 h 442"/>
                  <a:gd name="T98" fmla="*/ 316 w 680"/>
                  <a:gd name="T99" fmla="*/ 182 h 442"/>
                  <a:gd name="T100" fmla="*/ 324 w 680"/>
                  <a:gd name="T101" fmla="*/ 182 h 442"/>
                  <a:gd name="T102" fmla="*/ 331 w 680"/>
                  <a:gd name="T103" fmla="*/ 173 h 442"/>
                  <a:gd name="T104" fmla="*/ 339 w 680"/>
                  <a:gd name="T105" fmla="*/ 182 h 4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442">
                    <a:moveTo>
                      <a:pt x="16" y="31"/>
                    </a:moveTo>
                    <a:lnTo>
                      <a:pt x="0" y="31"/>
                    </a:lnTo>
                    <a:lnTo>
                      <a:pt x="16" y="31"/>
                    </a:lnTo>
                    <a:lnTo>
                      <a:pt x="33" y="15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80" y="47"/>
                    </a:lnTo>
                    <a:lnTo>
                      <a:pt x="96" y="78"/>
                    </a:lnTo>
                    <a:lnTo>
                      <a:pt x="96" y="283"/>
                    </a:lnTo>
                    <a:lnTo>
                      <a:pt x="111" y="299"/>
                    </a:lnTo>
                    <a:lnTo>
                      <a:pt x="111" y="379"/>
                    </a:lnTo>
                    <a:lnTo>
                      <a:pt x="143" y="410"/>
                    </a:lnTo>
                    <a:lnTo>
                      <a:pt x="143" y="426"/>
                    </a:lnTo>
                    <a:lnTo>
                      <a:pt x="158" y="442"/>
                    </a:lnTo>
                    <a:lnTo>
                      <a:pt x="174" y="426"/>
                    </a:lnTo>
                    <a:lnTo>
                      <a:pt x="174" y="442"/>
                    </a:lnTo>
                    <a:lnTo>
                      <a:pt x="221" y="410"/>
                    </a:lnTo>
                    <a:lnTo>
                      <a:pt x="207" y="410"/>
                    </a:lnTo>
                    <a:lnTo>
                      <a:pt x="221" y="410"/>
                    </a:lnTo>
                    <a:lnTo>
                      <a:pt x="238" y="410"/>
                    </a:lnTo>
                    <a:lnTo>
                      <a:pt x="254" y="410"/>
                    </a:lnTo>
                    <a:lnTo>
                      <a:pt x="269" y="426"/>
                    </a:lnTo>
                    <a:lnTo>
                      <a:pt x="285" y="410"/>
                    </a:lnTo>
                    <a:lnTo>
                      <a:pt x="317" y="410"/>
                    </a:lnTo>
                    <a:lnTo>
                      <a:pt x="301" y="410"/>
                    </a:lnTo>
                    <a:lnTo>
                      <a:pt x="317" y="410"/>
                    </a:lnTo>
                    <a:lnTo>
                      <a:pt x="332" y="394"/>
                    </a:lnTo>
                    <a:lnTo>
                      <a:pt x="332" y="410"/>
                    </a:lnTo>
                    <a:lnTo>
                      <a:pt x="364" y="394"/>
                    </a:lnTo>
                    <a:lnTo>
                      <a:pt x="395" y="394"/>
                    </a:lnTo>
                    <a:lnTo>
                      <a:pt x="379" y="394"/>
                    </a:lnTo>
                    <a:lnTo>
                      <a:pt x="395" y="379"/>
                    </a:lnTo>
                    <a:lnTo>
                      <a:pt x="412" y="379"/>
                    </a:lnTo>
                    <a:lnTo>
                      <a:pt x="428" y="379"/>
                    </a:lnTo>
                    <a:lnTo>
                      <a:pt x="443" y="379"/>
                    </a:lnTo>
                    <a:lnTo>
                      <a:pt x="459" y="379"/>
                    </a:lnTo>
                    <a:lnTo>
                      <a:pt x="475" y="379"/>
                    </a:lnTo>
                    <a:lnTo>
                      <a:pt x="490" y="379"/>
                    </a:lnTo>
                    <a:lnTo>
                      <a:pt x="506" y="379"/>
                    </a:lnTo>
                    <a:lnTo>
                      <a:pt x="522" y="363"/>
                    </a:lnTo>
                    <a:lnTo>
                      <a:pt x="522" y="379"/>
                    </a:lnTo>
                    <a:lnTo>
                      <a:pt x="553" y="379"/>
                    </a:lnTo>
                    <a:lnTo>
                      <a:pt x="538" y="379"/>
                    </a:lnTo>
                    <a:lnTo>
                      <a:pt x="553" y="363"/>
                    </a:lnTo>
                    <a:lnTo>
                      <a:pt x="569" y="363"/>
                    </a:lnTo>
                    <a:lnTo>
                      <a:pt x="586" y="363"/>
                    </a:lnTo>
                    <a:lnTo>
                      <a:pt x="600" y="363"/>
                    </a:lnTo>
                    <a:lnTo>
                      <a:pt x="617" y="363"/>
                    </a:lnTo>
                    <a:lnTo>
                      <a:pt x="633" y="363"/>
                    </a:lnTo>
                    <a:lnTo>
                      <a:pt x="649" y="363"/>
                    </a:lnTo>
                    <a:lnTo>
                      <a:pt x="664" y="346"/>
                    </a:lnTo>
                    <a:lnTo>
                      <a:pt x="680" y="3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9" name="Freeform 413">
                <a:extLst>
                  <a:ext uri="{FF2B5EF4-FFF2-40B4-BE49-F238E27FC236}">
                    <a16:creationId xmlns:a16="http://schemas.microsoft.com/office/drawing/2014/main" id="{BF03EE07-FC8D-4B03-A67C-BCB890DAED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61"/>
                <a:ext cx="340" cy="324"/>
              </a:xfrm>
              <a:custGeom>
                <a:avLst/>
                <a:gdLst>
                  <a:gd name="T0" fmla="*/ 0 w 680"/>
                  <a:gd name="T1" fmla="*/ 7 h 647"/>
                  <a:gd name="T2" fmla="*/ 8 w 680"/>
                  <a:gd name="T3" fmla="*/ 0 h 647"/>
                  <a:gd name="T4" fmla="*/ 8 w 680"/>
                  <a:gd name="T5" fmla="*/ 7 h 647"/>
                  <a:gd name="T6" fmla="*/ 16 w 680"/>
                  <a:gd name="T7" fmla="*/ 0 h 647"/>
                  <a:gd name="T8" fmla="*/ 16 w 680"/>
                  <a:gd name="T9" fmla="*/ 7 h 647"/>
                  <a:gd name="T10" fmla="*/ 16 w 680"/>
                  <a:gd name="T11" fmla="*/ 0 h 647"/>
                  <a:gd name="T12" fmla="*/ 24 w 680"/>
                  <a:gd name="T13" fmla="*/ 0 h 647"/>
                  <a:gd name="T14" fmla="*/ 32 w 680"/>
                  <a:gd name="T15" fmla="*/ 0 h 647"/>
                  <a:gd name="T16" fmla="*/ 39 w 680"/>
                  <a:gd name="T17" fmla="*/ 7 h 647"/>
                  <a:gd name="T18" fmla="*/ 47 w 680"/>
                  <a:gd name="T19" fmla="*/ 16 h 647"/>
                  <a:gd name="T20" fmla="*/ 47 w 680"/>
                  <a:gd name="T21" fmla="*/ 126 h 647"/>
                  <a:gd name="T22" fmla="*/ 56 w 680"/>
                  <a:gd name="T23" fmla="*/ 142 h 647"/>
                  <a:gd name="T24" fmla="*/ 56 w 680"/>
                  <a:gd name="T25" fmla="*/ 229 h 647"/>
                  <a:gd name="T26" fmla="*/ 64 w 680"/>
                  <a:gd name="T27" fmla="*/ 237 h 647"/>
                  <a:gd name="T28" fmla="*/ 64 w 680"/>
                  <a:gd name="T29" fmla="*/ 277 h 647"/>
                  <a:gd name="T30" fmla="*/ 71 w 680"/>
                  <a:gd name="T31" fmla="*/ 284 h 647"/>
                  <a:gd name="T32" fmla="*/ 71 w 680"/>
                  <a:gd name="T33" fmla="*/ 300 h 647"/>
                  <a:gd name="T34" fmla="*/ 79 w 680"/>
                  <a:gd name="T35" fmla="*/ 308 h 647"/>
                  <a:gd name="T36" fmla="*/ 87 w 680"/>
                  <a:gd name="T37" fmla="*/ 316 h 647"/>
                  <a:gd name="T38" fmla="*/ 95 w 680"/>
                  <a:gd name="T39" fmla="*/ 316 h 647"/>
                  <a:gd name="T40" fmla="*/ 103 w 680"/>
                  <a:gd name="T41" fmla="*/ 324 h 647"/>
                  <a:gd name="T42" fmla="*/ 119 w 680"/>
                  <a:gd name="T43" fmla="*/ 324 h 647"/>
                  <a:gd name="T44" fmla="*/ 134 w 680"/>
                  <a:gd name="T45" fmla="*/ 324 h 647"/>
                  <a:gd name="T46" fmla="*/ 143 w 680"/>
                  <a:gd name="T47" fmla="*/ 324 h 647"/>
                  <a:gd name="T48" fmla="*/ 158 w 680"/>
                  <a:gd name="T49" fmla="*/ 316 h 647"/>
                  <a:gd name="T50" fmla="*/ 150 w 680"/>
                  <a:gd name="T51" fmla="*/ 316 h 647"/>
                  <a:gd name="T52" fmla="*/ 158 w 680"/>
                  <a:gd name="T53" fmla="*/ 316 h 647"/>
                  <a:gd name="T54" fmla="*/ 166 w 680"/>
                  <a:gd name="T55" fmla="*/ 316 h 647"/>
                  <a:gd name="T56" fmla="*/ 174 w 680"/>
                  <a:gd name="T57" fmla="*/ 316 h 647"/>
                  <a:gd name="T58" fmla="*/ 182 w 680"/>
                  <a:gd name="T59" fmla="*/ 316 h 647"/>
                  <a:gd name="T60" fmla="*/ 190 w 680"/>
                  <a:gd name="T61" fmla="*/ 316 h 647"/>
                  <a:gd name="T62" fmla="*/ 198 w 680"/>
                  <a:gd name="T63" fmla="*/ 316 h 647"/>
                  <a:gd name="T64" fmla="*/ 205 w 680"/>
                  <a:gd name="T65" fmla="*/ 316 h 647"/>
                  <a:gd name="T66" fmla="*/ 213 w 680"/>
                  <a:gd name="T67" fmla="*/ 316 h 647"/>
                  <a:gd name="T68" fmla="*/ 221 w 680"/>
                  <a:gd name="T69" fmla="*/ 316 h 647"/>
                  <a:gd name="T70" fmla="*/ 230 w 680"/>
                  <a:gd name="T71" fmla="*/ 316 h 647"/>
                  <a:gd name="T72" fmla="*/ 230 w 680"/>
                  <a:gd name="T73" fmla="*/ 308 h 647"/>
                  <a:gd name="T74" fmla="*/ 230 w 680"/>
                  <a:gd name="T75" fmla="*/ 316 h 647"/>
                  <a:gd name="T76" fmla="*/ 237 w 680"/>
                  <a:gd name="T77" fmla="*/ 308 h 647"/>
                  <a:gd name="T78" fmla="*/ 237 w 680"/>
                  <a:gd name="T79" fmla="*/ 316 h 647"/>
                  <a:gd name="T80" fmla="*/ 237 w 680"/>
                  <a:gd name="T81" fmla="*/ 308 h 647"/>
                  <a:gd name="T82" fmla="*/ 253 w 680"/>
                  <a:gd name="T83" fmla="*/ 308 h 647"/>
                  <a:gd name="T84" fmla="*/ 245 w 680"/>
                  <a:gd name="T85" fmla="*/ 308 h 647"/>
                  <a:gd name="T86" fmla="*/ 253 w 680"/>
                  <a:gd name="T87" fmla="*/ 308 h 647"/>
                  <a:gd name="T88" fmla="*/ 260 w 680"/>
                  <a:gd name="T89" fmla="*/ 308 h 647"/>
                  <a:gd name="T90" fmla="*/ 269 w 680"/>
                  <a:gd name="T91" fmla="*/ 308 h 647"/>
                  <a:gd name="T92" fmla="*/ 277 w 680"/>
                  <a:gd name="T93" fmla="*/ 308 h 647"/>
                  <a:gd name="T94" fmla="*/ 285 w 680"/>
                  <a:gd name="T95" fmla="*/ 308 h 647"/>
                  <a:gd name="T96" fmla="*/ 292 w 680"/>
                  <a:gd name="T97" fmla="*/ 308 h 647"/>
                  <a:gd name="T98" fmla="*/ 300 w 680"/>
                  <a:gd name="T99" fmla="*/ 308 h 647"/>
                  <a:gd name="T100" fmla="*/ 308 w 680"/>
                  <a:gd name="T101" fmla="*/ 308 h 647"/>
                  <a:gd name="T102" fmla="*/ 316 w 680"/>
                  <a:gd name="T103" fmla="*/ 300 h 647"/>
                  <a:gd name="T104" fmla="*/ 316 w 680"/>
                  <a:gd name="T105" fmla="*/ 308 h 647"/>
                  <a:gd name="T106" fmla="*/ 332 w 680"/>
                  <a:gd name="T107" fmla="*/ 308 h 647"/>
                  <a:gd name="T108" fmla="*/ 324 w 680"/>
                  <a:gd name="T109" fmla="*/ 308 h 647"/>
                  <a:gd name="T110" fmla="*/ 332 w 680"/>
                  <a:gd name="T111" fmla="*/ 300 h 647"/>
                  <a:gd name="T112" fmla="*/ 340 w 680"/>
                  <a:gd name="T113" fmla="*/ 300 h 6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47">
                    <a:moveTo>
                      <a:pt x="0" y="14"/>
                    </a:moveTo>
                    <a:lnTo>
                      <a:pt x="16" y="0"/>
                    </a:lnTo>
                    <a:lnTo>
                      <a:pt x="16" y="14"/>
                    </a:lnTo>
                    <a:lnTo>
                      <a:pt x="31" y="0"/>
                    </a:lnTo>
                    <a:lnTo>
                      <a:pt x="31" y="14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4"/>
                    </a:lnTo>
                    <a:lnTo>
                      <a:pt x="94" y="31"/>
                    </a:lnTo>
                    <a:lnTo>
                      <a:pt x="94" y="252"/>
                    </a:lnTo>
                    <a:lnTo>
                      <a:pt x="111" y="284"/>
                    </a:lnTo>
                    <a:lnTo>
                      <a:pt x="111" y="457"/>
                    </a:lnTo>
                    <a:lnTo>
                      <a:pt x="127" y="473"/>
                    </a:lnTo>
                    <a:lnTo>
                      <a:pt x="127" y="553"/>
                    </a:lnTo>
                    <a:lnTo>
                      <a:pt x="142" y="567"/>
                    </a:lnTo>
                    <a:lnTo>
                      <a:pt x="142" y="600"/>
                    </a:lnTo>
                    <a:lnTo>
                      <a:pt x="158" y="616"/>
                    </a:lnTo>
                    <a:lnTo>
                      <a:pt x="174" y="631"/>
                    </a:lnTo>
                    <a:lnTo>
                      <a:pt x="189" y="631"/>
                    </a:lnTo>
                    <a:lnTo>
                      <a:pt x="205" y="647"/>
                    </a:lnTo>
                    <a:lnTo>
                      <a:pt x="237" y="647"/>
                    </a:lnTo>
                    <a:lnTo>
                      <a:pt x="268" y="647"/>
                    </a:lnTo>
                    <a:lnTo>
                      <a:pt x="285" y="647"/>
                    </a:lnTo>
                    <a:lnTo>
                      <a:pt x="316" y="631"/>
                    </a:lnTo>
                    <a:lnTo>
                      <a:pt x="299" y="631"/>
                    </a:lnTo>
                    <a:lnTo>
                      <a:pt x="316" y="631"/>
                    </a:lnTo>
                    <a:lnTo>
                      <a:pt x="332" y="631"/>
                    </a:lnTo>
                    <a:lnTo>
                      <a:pt x="348" y="631"/>
                    </a:lnTo>
                    <a:lnTo>
                      <a:pt x="363" y="631"/>
                    </a:lnTo>
                    <a:lnTo>
                      <a:pt x="379" y="631"/>
                    </a:lnTo>
                    <a:lnTo>
                      <a:pt x="395" y="631"/>
                    </a:lnTo>
                    <a:lnTo>
                      <a:pt x="410" y="631"/>
                    </a:lnTo>
                    <a:lnTo>
                      <a:pt x="426" y="631"/>
                    </a:lnTo>
                    <a:lnTo>
                      <a:pt x="442" y="631"/>
                    </a:lnTo>
                    <a:lnTo>
                      <a:pt x="459" y="631"/>
                    </a:lnTo>
                    <a:lnTo>
                      <a:pt x="459" y="616"/>
                    </a:lnTo>
                    <a:lnTo>
                      <a:pt x="459" y="631"/>
                    </a:lnTo>
                    <a:lnTo>
                      <a:pt x="473" y="616"/>
                    </a:lnTo>
                    <a:lnTo>
                      <a:pt x="473" y="631"/>
                    </a:lnTo>
                    <a:lnTo>
                      <a:pt x="473" y="616"/>
                    </a:lnTo>
                    <a:lnTo>
                      <a:pt x="506" y="616"/>
                    </a:lnTo>
                    <a:lnTo>
                      <a:pt x="489" y="616"/>
                    </a:lnTo>
                    <a:lnTo>
                      <a:pt x="506" y="616"/>
                    </a:lnTo>
                    <a:lnTo>
                      <a:pt x="520" y="616"/>
                    </a:lnTo>
                    <a:lnTo>
                      <a:pt x="537" y="616"/>
                    </a:lnTo>
                    <a:lnTo>
                      <a:pt x="553" y="616"/>
                    </a:lnTo>
                    <a:lnTo>
                      <a:pt x="569" y="616"/>
                    </a:lnTo>
                    <a:lnTo>
                      <a:pt x="584" y="616"/>
                    </a:lnTo>
                    <a:lnTo>
                      <a:pt x="600" y="616"/>
                    </a:lnTo>
                    <a:lnTo>
                      <a:pt x="616" y="616"/>
                    </a:lnTo>
                    <a:lnTo>
                      <a:pt x="631" y="600"/>
                    </a:lnTo>
                    <a:lnTo>
                      <a:pt x="631" y="616"/>
                    </a:lnTo>
                    <a:lnTo>
                      <a:pt x="663" y="616"/>
                    </a:lnTo>
                    <a:lnTo>
                      <a:pt x="647" y="616"/>
                    </a:lnTo>
                    <a:lnTo>
                      <a:pt x="663" y="600"/>
                    </a:lnTo>
                    <a:lnTo>
                      <a:pt x="680" y="60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0" name="Freeform 414">
                <a:extLst>
                  <a:ext uri="{FF2B5EF4-FFF2-40B4-BE49-F238E27FC236}">
                    <a16:creationId xmlns:a16="http://schemas.microsoft.com/office/drawing/2014/main" id="{0F08B509-C5D5-4345-9FD0-74EDC47790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06"/>
                <a:ext cx="348" cy="47"/>
              </a:xfrm>
              <a:custGeom>
                <a:avLst/>
                <a:gdLst>
                  <a:gd name="T0" fmla="*/ 0 w 696"/>
                  <a:gd name="T1" fmla="*/ 8 h 94"/>
                  <a:gd name="T2" fmla="*/ 8 w 696"/>
                  <a:gd name="T3" fmla="*/ 0 h 94"/>
                  <a:gd name="T4" fmla="*/ 8 w 696"/>
                  <a:gd name="T5" fmla="*/ 8 h 94"/>
                  <a:gd name="T6" fmla="*/ 8 w 696"/>
                  <a:gd name="T7" fmla="*/ 0 h 94"/>
                  <a:gd name="T8" fmla="*/ 25 w 696"/>
                  <a:gd name="T9" fmla="*/ 0 h 94"/>
                  <a:gd name="T10" fmla="*/ 17 w 696"/>
                  <a:gd name="T11" fmla="*/ 0 h 94"/>
                  <a:gd name="T12" fmla="*/ 25 w 696"/>
                  <a:gd name="T13" fmla="*/ 0 h 94"/>
                  <a:gd name="T14" fmla="*/ 32 w 696"/>
                  <a:gd name="T15" fmla="*/ 0 h 94"/>
                  <a:gd name="T16" fmla="*/ 40 w 696"/>
                  <a:gd name="T17" fmla="*/ 0 h 94"/>
                  <a:gd name="T18" fmla="*/ 56 w 696"/>
                  <a:gd name="T19" fmla="*/ 0 h 94"/>
                  <a:gd name="T20" fmla="*/ 56 w 696"/>
                  <a:gd name="T21" fmla="*/ 16 h 94"/>
                  <a:gd name="T22" fmla="*/ 72 w 696"/>
                  <a:gd name="T23" fmla="*/ 31 h 94"/>
                  <a:gd name="T24" fmla="*/ 72 w 696"/>
                  <a:gd name="T25" fmla="*/ 39 h 94"/>
                  <a:gd name="T26" fmla="*/ 80 w 696"/>
                  <a:gd name="T27" fmla="*/ 47 h 94"/>
                  <a:gd name="T28" fmla="*/ 87 w 696"/>
                  <a:gd name="T29" fmla="*/ 47 h 94"/>
                  <a:gd name="T30" fmla="*/ 95 w 696"/>
                  <a:gd name="T31" fmla="*/ 47 h 94"/>
                  <a:gd name="T32" fmla="*/ 104 w 696"/>
                  <a:gd name="T33" fmla="*/ 47 h 94"/>
                  <a:gd name="T34" fmla="*/ 111 w 696"/>
                  <a:gd name="T35" fmla="*/ 47 h 94"/>
                  <a:gd name="T36" fmla="*/ 119 w 696"/>
                  <a:gd name="T37" fmla="*/ 47 h 94"/>
                  <a:gd name="T38" fmla="*/ 127 w 696"/>
                  <a:gd name="T39" fmla="*/ 47 h 94"/>
                  <a:gd name="T40" fmla="*/ 135 w 696"/>
                  <a:gd name="T41" fmla="*/ 47 h 94"/>
                  <a:gd name="T42" fmla="*/ 143 w 696"/>
                  <a:gd name="T43" fmla="*/ 47 h 94"/>
                  <a:gd name="T44" fmla="*/ 151 w 696"/>
                  <a:gd name="T45" fmla="*/ 47 h 94"/>
                  <a:gd name="T46" fmla="*/ 159 w 696"/>
                  <a:gd name="T47" fmla="*/ 47 h 94"/>
                  <a:gd name="T48" fmla="*/ 166 w 696"/>
                  <a:gd name="T49" fmla="*/ 47 h 94"/>
                  <a:gd name="T50" fmla="*/ 174 w 696"/>
                  <a:gd name="T51" fmla="*/ 47 h 94"/>
                  <a:gd name="T52" fmla="*/ 182 w 696"/>
                  <a:gd name="T53" fmla="*/ 47 h 94"/>
                  <a:gd name="T54" fmla="*/ 191 w 696"/>
                  <a:gd name="T55" fmla="*/ 47 h 94"/>
                  <a:gd name="T56" fmla="*/ 198 w 696"/>
                  <a:gd name="T57" fmla="*/ 47 h 94"/>
                  <a:gd name="T58" fmla="*/ 206 w 696"/>
                  <a:gd name="T59" fmla="*/ 47 h 94"/>
                  <a:gd name="T60" fmla="*/ 214 w 696"/>
                  <a:gd name="T61" fmla="*/ 47 h 94"/>
                  <a:gd name="T62" fmla="*/ 222 w 696"/>
                  <a:gd name="T63" fmla="*/ 47 h 94"/>
                  <a:gd name="T64" fmla="*/ 230 w 696"/>
                  <a:gd name="T65" fmla="*/ 47 h 94"/>
                  <a:gd name="T66" fmla="*/ 238 w 696"/>
                  <a:gd name="T67" fmla="*/ 47 h 94"/>
                  <a:gd name="T68" fmla="*/ 246 w 696"/>
                  <a:gd name="T69" fmla="*/ 47 h 94"/>
                  <a:gd name="T70" fmla="*/ 253 w 696"/>
                  <a:gd name="T71" fmla="*/ 47 h 94"/>
                  <a:gd name="T72" fmla="*/ 261 w 696"/>
                  <a:gd name="T73" fmla="*/ 47 h 94"/>
                  <a:gd name="T74" fmla="*/ 269 w 696"/>
                  <a:gd name="T75" fmla="*/ 47 h 94"/>
                  <a:gd name="T76" fmla="*/ 277 w 696"/>
                  <a:gd name="T77" fmla="*/ 47 h 94"/>
                  <a:gd name="T78" fmla="*/ 285 w 696"/>
                  <a:gd name="T79" fmla="*/ 47 h 94"/>
                  <a:gd name="T80" fmla="*/ 293 w 696"/>
                  <a:gd name="T81" fmla="*/ 47 h 94"/>
                  <a:gd name="T82" fmla="*/ 301 w 696"/>
                  <a:gd name="T83" fmla="*/ 47 h 94"/>
                  <a:gd name="T84" fmla="*/ 309 w 696"/>
                  <a:gd name="T85" fmla="*/ 47 h 94"/>
                  <a:gd name="T86" fmla="*/ 317 w 696"/>
                  <a:gd name="T87" fmla="*/ 39 h 94"/>
                  <a:gd name="T88" fmla="*/ 317 w 696"/>
                  <a:gd name="T89" fmla="*/ 47 h 94"/>
                  <a:gd name="T90" fmla="*/ 317 w 696"/>
                  <a:gd name="T91" fmla="*/ 39 h 94"/>
                  <a:gd name="T92" fmla="*/ 325 w 696"/>
                  <a:gd name="T93" fmla="*/ 47 h 94"/>
                  <a:gd name="T94" fmla="*/ 325 w 696"/>
                  <a:gd name="T95" fmla="*/ 39 h 94"/>
                  <a:gd name="T96" fmla="*/ 325 w 696"/>
                  <a:gd name="T97" fmla="*/ 47 h 94"/>
                  <a:gd name="T98" fmla="*/ 332 w 696"/>
                  <a:gd name="T99" fmla="*/ 47 h 94"/>
                  <a:gd name="T100" fmla="*/ 348 w 696"/>
                  <a:gd name="T101" fmla="*/ 47 h 94"/>
                  <a:gd name="T102" fmla="*/ 340 w 696"/>
                  <a:gd name="T103" fmla="*/ 47 h 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94">
                    <a:moveTo>
                      <a:pt x="0" y="15"/>
                    </a:moveTo>
                    <a:lnTo>
                      <a:pt x="16" y="0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49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0"/>
                    </a:lnTo>
                    <a:lnTo>
                      <a:pt x="111" y="31"/>
                    </a:lnTo>
                    <a:lnTo>
                      <a:pt x="143" y="62"/>
                    </a:lnTo>
                    <a:lnTo>
                      <a:pt x="143" y="78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90" y="94"/>
                    </a:lnTo>
                    <a:lnTo>
                      <a:pt x="207" y="94"/>
                    </a:lnTo>
                    <a:lnTo>
                      <a:pt x="221" y="94"/>
                    </a:lnTo>
                    <a:lnTo>
                      <a:pt x="238" y="94"/>
                    </a:lnTo>
                    <a:lnTo>
                      <a:pt x="254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1" y="94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4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2" y="94"/>
                    </a:lnTo>
                    <a:lnTo>
                      <a:pt x="428" y="94"/>
                    </a:lnTo>
                    <a:lnTo>
                      <a:pt x="443" y="94"/>
                    </a:lnTo>
                    <a:lnTo>
                      <a:pt x="459" y="94"/>
                    </a:lnTo>
                    <a:lnTo>
                      <a:pt x="475" y="94"/>
                    </a:lnTo>
                    <a:lnTo>
                      <a:pt x="491" y="94"/>
                    </a:lnTo>
                    <a:lnTo>
                      <a:pt x="506" y="94"/>
                    </a:lnTo>
                    <a:lnTo>
                      <a:pt x="522" y="94"/>
                    </a:lnTo>
                    <a:lnTo>
                      <a:pt x="538" y="94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6" y="94"/>
                    </a:lnTo>
                    <a:lnTo>
                      <a:pt x="602" y="94"/>
                    </a:lnTo>
                    <a:lnTo>
                      <a:pt x="617" y="94"/>
                    </a:lnTo>
                    <a:lnTo>
                      <a:pt x="633" y="78"/>
                    </a:lnTo>
                    <a:lnTo>
                      <a:pt x="633" y="94"/>
                    </a:lnTo>
                    <a:lnTo>
                      <a:pt x="633" y="78"/>
                    </a:lnTo>
                    <a:lnTo>
                      <a:pt x="649" y="94"/>
                    </a:lnTo>
                    <a:lnTo>
                      <a:pt x="649" y="78"/>
                    </a:lnTo>
                    <a:lnTo>
                      <a:pt x="649" y="94"/>
                    </a:lnTo>
                    <a:lnTo>
                      <a:pt x="664" y="94"/>
                    </a:lnTo>
                    <a:lnTo>
                      <a:pt x="696" y="94"/>
                    </a:lnTo>
                    <a:lnTo>
                      <a:pt x="680" y="9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1" name="Freeform 415">
                <a:extLst>
                  <a:ext uri="{FF2B5EF4-FFF2-40B4-BE49-F238E27FC236}">
                    <a16:creationId xmlns:a16="http://schemas.microsoft.com/office/drawing/2014/main" id="{47BD1C2B-1ADD-437B-B5F1-102FC3880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53"/>
                <a:ext cx="339" cy="63"/>
              </a:xfrm>
              <a:custGeom>
                <a:avLst/>
                <a:gdLst>
                  <a:gd name="T0" fmla="*/ 0 w 678"/>
                  <a:gd name="T1" fmla="*/ 15 h 127"/>
                  <a:gd name="T2" fmla="*/ 8 w 678"/>
                  <a:gd name="T3" fmla="*/ 15 h 127"/>
                  <a:gd name="T4" fmla="*/ 24 w 678"/>
                  <a:gd name="T5" fmla="*/ 15 h 127"/>
                  <a:gd name="T6" fmla="*/ 32 w 678"/>
                  <a:gd name="T7" fmla="*/ 8 h 127"/>
                  <a:gd name="T8" fmla="*/ 32 w 678"/>
                  <a:gd name="T9" fmla="*/ 15 h 127"/>
                  <a:gd name="T10" fmla="*/ 39 w 678"/>
                  <a:gd name="T11" fmla="*/ 8 h 127"/>
                  <a:gd name="T12" fmla="*/ 39 w 678"/>
                  <a:gd name="T13" fmla="*/ 0 h 127"/>
                  <a:gd name="T14" fmla="*/ 56 w 678"/>
                  <a:gd name="T15" fmla="*/ 15 h 127"/>
                  <a:gd name="T16" fmla="*/ 56 w 678"/>
                  <a:gd name="T17" fmla="*/ 39 h 127"/>
                  <a:gd name="T18" fmla="*/ 63 w 678"/>
                  <a:gd name="T19" fmla="*/ 47 h 127"/>
                  <a:gd name="T20" fmla="*/ 71 w 678"/>
                  <a:gd name="T21" fmla="*/ 55 h 127"/>
                  <a:gd name="T22" fmla="*/ 79 w 678"/>
                  <a:gd name="T23" fmla="*/ 55 h 127"/>
                  <a:gd name="T24" fmla="*/ 87 w 678"/>
                  <a:gd name="T25" fmla="*/ 63 h 127"/>
                  <a:gd name="T26" fmla="*/ 95 w 678"/>
                  <a:gd name="T27" fmla="*/ 63 h 127"/>
                  <a:gd name="T28" fmla="*/ 103 w 678"/>
                  <a:gd name="T29" fmla="*/ 63 h 127"/>
                  <a:gd name="T30" fmla="*/ 111 w 678"/>
                  <a:gd name="T31" fmla="*/ 63 h 127"/>
                  <a:gd name="T32" fmla="*/ 118 w 678"/>
                  <a:gd name="T33" fmla="*/ 63 h 127"/>
                  <a:gd name="T34" fmla="*/ 126 w 678"/>
                  <a:gd name="T35" fmla="*/ 63 h 127"/>
                  <a:gd name="T36" fmla="*/ 134 w 678"/>
                  <a:gd name="T37" fmla="*/ 63 h 127"/>
                  <a:gd name="T38" fmla="*/ 143 w 678"/>
                  <a:gd name="T39" fmla="*/ 63 h 127"/>
                  <a:gd name="T40" fmla="*/ 150 w 678"/>
                  <a:gd name="T41" fmla="*/ 63 h 127"/>
                  <a:gd name="T42" fmla="*/ 158 w 678"/>
                  <a:gd name="T43" fmla="*/ 63 h 127"/>
                  <a:gd name="T44" fmla="*/ 166 w 678"/>
                  <a:gd name="T45" fmla="*/ 63 h 127"/>
                  <a:gd name="T46" fmla="*/ 174 w 678"/>
                  <a:gd name="T47" fmla="*/ 63 h 127"/>
                  <a:gd name="T48" fmla="*/ 182 w 678"/>
                  <a:gd name="T49" fmla="*/ 63 h 127"/>
                  <a:gd name="T50" fmla="*/ 198 w 678"/>
                  <a:gd name="T51" fmla="*/ 63 h 127"/>
                  <a:gd name="T52" fmla="*/ 190 w 678"/>
                  <a:gd name="T53" fmla="*/ 63 h 127"/>
                  <a:gd name="T54" fmla="*/ 198 w 678"/>
                  <a:gd name="T55" fmla="*/ 63 h 127"/>
                  <a:gd name="T56" fmla="*/ 205 w 678"/>
                  <a:gd name="T57" fmla="*/ 63 h 127"/>
                  <a:gd name="T58" fmla="*/ 213 w 678"/>
                  <a:gd name="T59" fmla="*/ 63 h 127"/>
                  <a:gd name="T60" fmla="*/ 229 w 678"/>
                  <a:gd name="T61" fmla="*/ 63 h 127"/>
                  <a:gd name="T62" fmla="*/ 229 w 678"/>
                  <a:gd name="T63" fmla="*/ 55 h 127"/>
                  <a:gd name="T64" fmla="*/ 237 w 678"/>
                  <a:gd name="T65" fmla="*/ 63 h 127"/>
                  <a:gd name="T66" fmla="*/ 237 w 678"/>
                  <a:gd name="T67" fmla="*/ 55 h 127"/>
                  <a:gd name="T68" fmla="*/ 245 w 678"/>
                  <a:gd name="T69" fmla="*/ 63 h 127"/>
                  <a:gd name="T70" fmla="*/ 245 w 678"/>
                  <a:gd name="T71" fmla="*/ 55 h 127"/>
                  <a:gd name="T72" fmla="*/ 245 w 678"/>
                  <a:gd name="T73" fmla="*/ 63 h 127"/>
                  <a:gd name="T74" fmla="*/ 253 w 678"/>
                  <a:gd name="T75" fmla="*/ 55 h 127"/>
                  <a:gd name="T76" fmla="*/ 253 w 678"/>
                  <a:gd name="T77" fmla="*/ 63 h 127"/>
                  <a:gd name="T78" fmla="*/ 253 w 678"/>
                  <a:gd name="T79" fmla="*/ 55 h 127"/>
                  <a:gd name="T80" fmla="*/ 261 w 678"/>
                  <a:gd name="T81" fmla="*/ 55 h 127"/>
                  <a:gd name="T82" fmla="*/ 269 w 678"/>
                  <a:gd name="T83" fmla="*/ 55 h 127"/>
                  <a:gd name="T84" fmla="*/ 277 w 678"/>
                  <a:gd name="T85" fmla="*/ 55 h 127"/>
                  <a:gd name="T86" fmla="*/ 284 w 678"/>
                  <a:gd name="T87" fmla="*/ 55 h 127"/>
                  <a:gd name="T88" fmla="*/ 292 w 678"/>
                  <a:gd name="T89" fmla="*/ 55 h 127"/>
                  <a:gd name="T90" fmla="*/ 300 w 678"/>
                  <a:gd name="T91" fmla="*/ 55 h 127"/>
                  <a:gd name="T92" fmla="*/ 308 w 678"/>
                  <a:gd name="T93" fmla="*/ 55 h 127"/>
                  <a:gd name="T94" fmla="*/ 316 w 678"/>
                  <a:gd name="T95" fmla="*/ 55 h 127"/>
                  <a:gd name="T96" fmla="*/ 324 w 678"/>
                  <a:gd name="T97" fmla="*/ 55 h 127"/>
                  <a:gd name="T98" fmla="*/ 332 w 678"/>
                  <a:gd name="T99" fmla="*/ 55 h 127"/>
                  <a:gd name="T100" fmla="*/ 339 w 678"/>
                  <a:gd name="T101" fmla="*/ 55 h 1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27">
                    <a:moveTo>
                      <a:pt x="0" y="31"/>
                    </a:moveTo>
                    <a:lnTo>
                      <a:pt x="15" y="31"/>
                    </a:lnTo>
                    <a:lnTo>
                      <a:pt x="47" y="31"/>
                    </a:lnTo>
                    <a:lnTo>
                      <a:pt x="64" y="17"/>
                    </a:lnTo>
                    <a:lnTo>
                      <a:pt x="64" y="31"/>
                    </a:lnTo>
                    <a:lnTo>
                      <a:pt x="78" y="17"/>
                    </a:lnTo>
                    <a:lnTo>
                      <a:pt x="78" y="0"/>
                    </a:lnTo>
                    <a:lnTo>
                      <a:pt x="111" y="31"/>
                    </a:lnTo>
                    <a:lnTo>
                      <a:pt x="111" y="79"/>
                    </a:lnTo>
                    <a:lnTo>
                      <a:pt x="125" y="95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27"/>
                    </a:lnTo>
                    <a:lnTo>
                      <a:pt x="189" y="127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27"/>
                    </a:lnTo>
                    <a:lnTo>
                      <a:pt x="316" y="127"/>
                    </a:lnTo>
                    <a:lnTo>
                      <a:pt x="332" y="127"/>
                    </a:lnTo>
                    <a:lnTo>
                      <a:pt x="347" y="127"/>
                    </a:lnTo>
                    <a:lnTo>
                      <a:pt x="363" y="127"/>
                    </a:lnTo>
                    <a:lnTo>
                      <a:pt x="395" y="127"/>
                    </a:lnTo>
                    <a:lnTo>
                      <a:pt x="379" y="127"/>
                    </a:lnTo>
                    <a:lnTo>
                      <a:pt x="395" y="127"/>
                    </a:lnTo>
                    <a:lnTo>
                      <a:pt x="410" y="127"/>
                    </a:lnTo>
                    <a:lnTo>
                      <a:pt x="426" y="127"/>
                    </a:lnTo>
                    <a:lnTo>
                      <a:pt x="457" y="127"/>
                    </a:lnTo>
                    <a:lnTo>
                      <a:pt x="457" y="111"/>
                    </a:lnTo>
                    <a:lnTo>
                      <a:pt x="473" y="127"/>
                    </a:lnTo>
                    <a:lnTo>
                      <a:pt x="473" y="111"/>
                    </a:lnTo>
                    <a:lnTo>
                      <a:pt x="490" y="127"/>
                    </a:lnTo>
                    <a:lnTo>
                      <a:pt x="490" y="111"/>
                    </a:lnTo>
                    <a:lnTo>
                      <a:pt x="490" y="127"/>
                    </a:lnTo>
                    <a:lnTo>
                      <a:pt x="506" y="111"/>
                    </a:lnTo>
                    <a:lnTo>
                      <a:pt x="506" y="127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8" y="111"/>
                    </a:lnTo>
                    <a:lnTo>
                      <a:pt x="584" y="111"/>
                    </a:lnTo>
                    <a:lnTo>
                      <a:pt x="600" y="111"/>
                    </a:lnTo>
                    <a:lnTo>
                      <a:pt x="616" y="111"/>
                    </a:lnTo>
                    <a:lnTo>
                      <a:pt x="631" y="111"/>
                    </a:lnTo>
                    <a:lnTo>
                      <a:pt x="647" y="111"/>
                    </a:lnTo>
                    <a:lnTo>
                      <a:pt x="664" y="111"/>
                    </a:lnTo>
                    <a:lnTo>
                      <a:pt x="678" y="11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2" name="Freeform 416">
                <a:extLst>
                  <a:ext uri="{FF2B5EF4-FFF2-40B4-BE49-F238E27FC236}">
                    <a16:creationId xmlns:a16="http://schemas.microsoft.com/office/drawing/2014/main" id="{A33F30FD-40EF-42E5-8A43-2890E5EA58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7"/>
              </a:xfrm>
              <a:custGeom>
                <a:avLst/>
                <a:gdLst>
                  <a:gd name="T0" fmla="*/ 0 w 682"/>
                  <a:gd name="T1" fmla="*/ 127 h 253"/>
                  <a:gd name="T2" fmla="*/ 9 w 682"/>
                  <a:gd name="T3" fmla="*/ 127 h 253"/>
                  <a:gd name="T4" fmla="*/ 16 w 682"/>
                  <a:gd name="T5" fmla="*/ 127 h 253"/>
                  <a:gd name="T6" fmla="*/ 24 w 682"/>
                  <a:gd name="T7" fmla="*/ 127 h 253"/>
                  <a:gd name="T8" fmla="*/ 32 w 682"/>
                  <a:gd name="T9" fmla="*/ 127 h 253"/>
                  <a:gd name="T10" fmla="*/ 40 w 682"/>
                  <a:gd name="T11" fmla="*/ 119 h 253"/>
                  <a:gd name="T12" fmla="*/ 48 w 682"/>
                  <a:gd name="T13" fmla="*/ 111 h 253"/>
                  <a:gd name="T14" fmla="*/ 48 w 682"/>
                  <a:gd name="T15" fmla="*/ 87 h 253"/>
                  <a:gd name="T16" fmla="*/ 55 w 682"/>
                  <a:gd name="T17" fmla="*/ 79 h 253"/>
                  <a:gd name="T18" fmla="*/ 55 w 682"/>
                  <a:gd name="T19" fmla="*/ 55 h 253"/>
                  <a:gd name="T20" fmla="*/ 64 w 682"/>
                  <a:gd name="T21" fmla="*/ 48 h 253"/>
                  <a:gd name="T22" fmla="*/ 64 w 682"/>
                  <a:gd name="T23" fmla="*/ 32 h 253"/>
                  <a:gd name="T24" fmla="*/ 71 w 682"/>
                  <a:gd name="T25" fmla="*/ 24 h 253"/>
                  <a:gd name="T26" fmla="*/ 79 w 682"/>
                  <a:gd name="T27" fmla="*/ 16 h 253"/>
                  <a:gd name="T28" fmla="*/ 87 w 682"/>
                  <a:gd name="T29" fmla="*/ 9 h 253"/>
                  <a:gd name="T30" fmla="*/ 95 w 682"/>
                  <a:gd name="T31" fmla="*/ 9 h 253"/>
                  <a:gd name="T32" fmla="*/ 103 w 682"/>
                  <a:gd name="T33" fmla="*/ 9 h 253"/>
                  <a:gd name="T34" fmla="*/ 111 w 682"/>
                  <a:gd name="T35" fmla="*/ 9 h 253"/>
                  <a:gd name="T36" fmla="*/ 119 w 682"/>
                  <a:gd name="T37" fmla="*/ 9 h 253"/>
                  <a:gd name="T38" fmla="*/ 127 w 682"/>
                  <a:gd name="T39" fmla="*/ 9 h 253"/>
                  <a:gd name="T40" fmla="*/ 134 w 682"/>
                  <a:gd name="T41" fmla="*/ 9 h 253"/>
                  <a:gd name="T42" fmla="*/ 142 w 682"/>
                  <a:gd name="T43" fmla="*/ 9 h 253"/>
                  <a:gd name="T44" fmla="*/ 150 w 682"/>
                  <a:gd name="T45" fmla="*/ 9 h 253"/>
                  <a:gd name="T46" fmla="*/ 150 w 682"/>
                  <a:gd name="T47" fmla="*/ 0 h 253"/>
                  <a:gd name="T48" fmla="*/ 158 w 682"/>
                  <a:gd name="T49" fmla="*/ 9 h 253"/>
                  <a:gd name="T50" fmla="*/ 158 w 682"/>
                  <a:gd name="T51" fmla="*/ 0 h 253"/>
                  <a:gd name="T52" fmla="*/ 166 w 682"/>
                  <a:gd name="T53" fmla="*/ 9 h 253"/>
                  <a:gd name="T54" fmla="*/ 166 w 682"/>
                  <a:gd name="T55" fmla="*/ 0 h 253"/>
                  <a:gd name="T56" fmla="*/ 166 w 682"/>
                  <a:gd name="T57" fmla="*/ 9 h 253"/>
                  <a:gd name="T58" fmla="*/ 174 w 682"/>
                  <a:gd name="T59" fmla="*/ 0 h 253"/>
                  <a:gd name="T60" fmla="*/ 174 w 682"/>
                  <a:gd name="T61" fmla="*/ 9 h 253"/>
                  <a:gd name="T62" fmla="*/ 182 w 682"/>
                  <a:gd name="T63" fmla="*/ 0 h 253"/>
                  <a:gd name="T64" fmla="*/ 182 w 682"/>
                  <a:gd name="T65" fmla="*/ 9 h 253"/>
                  <a:gd name="T66" fmla="*/ 182 w 682"/>
                  <a:gd name="T67" fmla="*/ 0 h 253"/>
                  <a:gd name="T68" fmla="*/ 189 w 682"/>
                  <a:gd name="T69" fmla="*/ 0 h 253"/>
                  <a:gd name="T70" fmla="*/ 197 w 682"/>
                  <a:gd name="T71" fmla="*/ 0 h 253"/>
                  <a:gd name="T72" fmla="*/ 205 w 682"/>
                  <a:gd name="T73" fmla="*/ 0 h 253"/>
                  <a:gd name="T74" fmla="*/ 213 w 682"/>
                  <a:gd name="T75" fmla="*/ 0 h 253"/>
                  <a:gd name="T76" fmla="*/ 221 w 682"/>
                  <a:gd name="T77" fmla="*/ 0 h 253"/>
                  <a:gd name="T78" fmla="*/ 229 w 682"/>
                  <a:gd name="T79" fmla="*/ 0 h 253"/>
                  <a:gd name="T80" fmla="*/ 237 w 682"/>
                  <a:gd name="T81" fmla="*/ 0 h 253"/>
                  <a:gd name="T82" fmla="*/ 244 w 682"/>
                  <a:gd name="T83" fmla="*/ 0 h 253"/>
                  <a:gd name="T84" fmla="*/ 252 w 682"/>
                  <a:gd name="T85" fmla="*/ 0 h 253"/>
                  <a:gd name="T86" fmla="*/ 260 w 682"/>
                  <a:gd name="T87" fmla="*/ 0 h 253"/>
                  <a:gd name="T88" fmla="*/ 269 w 682"/>
                  <a:gd name="T89" fmla="*/ 0 h 253"/>
                  <a:gd name="T90" fmla="*/ 276 w 682"/>
                  <a:gd name="T91" fmla="*/ 0 h 253"/>
                  <a:gd name="T92" fmla="*/ 285 w 682"/>
                  <a:gd name="T93" fmla="*/ 0 h 253"/>
                  <a:gd name="T94" fmla="*/ 292 w 682"/>
                  <a:gd name="T95" fmla="*/ 0 h 253"/>
                  <a:gd name="T96" fmla="*/ 308 w 682"/>
                  <a:gd name="T97" fmla="*/ 0 h 253"/>
                  <a:gd name="T98" fmla="*/ 316 w 682"/>
                  <a:gd name="T99" fmla="*/ 0 h 253"/>
                  <a:gd name="T100" fmla="*/ 324 w 682"/>
                  <a:gd name="T101" fmla="*/ 0 h 253"/>
                  <a:gd name="T102" fmla="*/ 331 w 682"/>
                  <a:gd name="T103" fmla="*/ 0 h 253"/>
                  <a:gd name="T104" fmla="*/ 340 w 682"/>
                  <a:gd name="T105" fmla="*/ 0 h 2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53">
                    <a:moveTo>
                      <a:pt x="0" y="253"/>
                    </a:moveTo>
                    <a:lnTo>
                      <a:pt x="18" y="253"/>
                    </a:lnTo>
                    <a:lnTo>
                      <a:pt x="33" y="253"/>
                    </a:lnTo>
                    <a:lnTo>
                      <a:pt x="48" y="253"/>
                    </a:lnTo>
                    <a:lnTo>
                      <a:pt x="64" y="253"/>
                    </a:lnTo>
                    <a:lnTo>
                      <a:pt x="80" y="238"/>
                    </a:lnTo>
                    <a:lnTo>
                      <a:pt x="96" y="221"/>
                    </a:lnTo>
                    <a:lnTo>
                      <a:pt x="96" y="174"/>
                    </a:lnTo>
                    <a:lnTo>
                      <a:pt x="111" y="157"/>
                    </a:lnTo>
                    <a:lnTo>
                      <a:pt x="111" y="110"/>
                    </a:lnTo>
                    <a:lnTo>
                      <a:pt x="129" y="95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17"/>
                    </a:lnTo>
                    <a:lnTo>
                      <a:pt x="254" y="17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01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32" y="17"/>
                    </a:lnTo>
                    <a:lnTo>
                      <a:pt x="332" y="0"/>
                    </a:lnTo>
                    <a:lnTo>
                      <a:pt x="332" y="17"/>
                    </a:lnTo>
                    <a:lnTo>
                      <a:pt x="350" y="0"/>
                    </a:lnTo>
                    <a:lnTo>
                      <a:pt x="350" y="17"/>
                    </a:lnTo>
                    <a:lnTo>
                      <a:pt x="365" y="0"/>
                    </a:lnTo>
                    <a:lnTo>
                      <a:pt x="365" y="17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3" name="Freeform 417">
                <a:extLst>
                  <a:ext uri="{FF2B5EF4-FFF2-40B4-BE49-F238E27FC236}">
                    <a16:creationId xmlns:a16="http://schemas.microsoft.com/office/drawing/2014/main" id="{DA90F0E1-45AB-489D-BEE9-081D99FD8D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173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06 h 426"/>
                  <a:gd name="T4" fmla="*/ 15 w 680"/>
                  <a:gd name="T5" fmla="*/ 213 h 426"/>
                  <a:gd name="T6" fmla="*/ 15 w 680"/>
                  <a:gd name="T7" fmla="*/ 206 h 426"/>
                  <a:gd name="T8" fmla="*/ 24 w 680"/>
                  <a:gd name="T9" fmla="*/ 213 h 426"/>
                  <a:gd name="T10" fmla="*/ 24 w 680"/>
                  <a:gd name="T11" fmla="*/ 206 h 426"/>
                  <a:gd name="T12" fmla="*/ 24 w 680"/>
                  <a:gd name="T13" fmla="*/ 213 h 426"/>
                  <a:gd name="T14" fmla="*/ 31 w 680"/>
                  <a:gd name="T15" fmla="*/ 213 h 426"/>
                  <a:gd name="T16" fmla="*/ 39 w 680"/>
                  <a:gd name="T17" fmla="*/ 213 h 426"/>
                  <a:gd name="T18" fmla="*/ 47 w 680"/>
                  <a:gd name="T19" fmla="*/ 206 h 426"/>
                  <a:gd name="T20" fmla="*/ 47 w 680"/>
                  <a:gd name="T21" fmla="*/ 174 h 426"/>
                  <a:gd name="T22" fmla="*/ 55 w 680"/>
                  <a:gd name="T23" fmla="*/ 166 h 426"/>
                  <a:gd name="T24" fmla="*/ 55 w 680"/>
                  <a:gd name="T25" fmla="*/ 103 h 426"/>
                  <a:gd name="T26" fmla="*/ 63 w 680"/>
                  <a:gd name="T27" fmla="*/ 95 h 426"/>
                  <a:gd name="T28" fmla="*/ 63 w 680"/>
                  <a:gd name="T29" fmla="*/ 47 h 426"/>
                  <a:gd name="T30" fmla="*/ 71 w 680"/>
                  <a:gd name="T31" fmla="*/ 40 h 426"/>
                  <a:gd name="T32" fmla="*/ 71 w 680"/>
                  <a:gd name="T33" fmla="*/ 24 h 426"/>
                  <a:gd name="T34" fmla="*/ 87 w 680"/>
                  <a:gd name="T35" fmla="*/ 8 h 426"/>
                  <a:gd name="T36" fmla="*/ 87 w 680"/>
                  <a:gd name="T37" fmla="*/ 0 h 426"/>
                  <a:gd name="T38" fmla="*/ 94 w 680"/>
                  <a:gd name="T39" fmla="*/ 0 h 426"/>
                  <a:gd name="T40" fmla="*/ 102 w 680"/>
                  <a:gd name="T41" fmla="*/ 0 h 426"/>
                  <a:gd name="T42" fmla="*/ 110 w 680"/>
                  <a:gd name="T43" fmla="*/ 0 h 426"/>
                  <a:gd name="T44" fmla="*/ 118 w 680"/>
                  <a:gd name="T45" fmla="*/ 0 h 426"/>
                  <a:gd name="T46" fmla="*/ 126 w 680"/>
                  <a:gd name="T47" fmla="*/ 0 h 426"/>
                  <a:gd name="T48" fmla="*/ 135 w 680"/>
                  <a:gd name="T49" fmla="*/ 0 h 426"/>
                  <a:gd name="T50" fmla="*/ 142 w 680"/>
                  <a:gd name="T51" fmla="*/ 0 h 426"/>
                  <a:gd name="T52" fmla="*/ 158 w 680"/>
                  <a:gd name="T53" fmla="*/ 0 h 426"/>
                  <a:gd name="T54" fmla="*/ 149 w 680"/>
                  <a:gd name="T55" fmla="*/ 0 h 426"/>
                  <a:gd name="T56" fmla="*/ 158 w 680"/>
                  <a:gd name="T57" fmla="*/ 8 h 426"/>
                  <a:gd name="T58" fmla="*/ 173 w 680"/>
                  <a:gd name="T59" fmla="*/ 8 h 426"/>
                  <a:gd name="T60" fmla="*/ 166 w 680"/>
                  <a:gd name="T61" fmla="*/ 8 h 426"/>
                  <a:gd name="T62" fmla="*/ 173 w 680"/>
                  <a:gd name="T63" fmla="*/ 8 h 426"/>
                  <a:gd name="T64" fmla="*/ 181 w 680"/>
                  <a:gd name="T65" fmla="*/ 8 h 426"/>
                  <a:gd name="T66" fmla="*/ 189 w 680"/>
                  <a:gd name="T67" fmla="*/ 8 h 426"/>
                  <a:gd name="T68" fmla="*/ 197 w 680"/>
                  <a:gd name="T69" fmla="*/ 8 h 426"/>
                  <a:gd name="T70" fmla="*/ 204 w 680"/>
                  <a:gd name="T71" fmla="*/ 8 h 426"/>
                  <a:gd name="T72" fmla="*/ 212 w 680"/>
                  <a:gd name="T73" fmla="*/ 8 h 426"/>
                  <a:gd name="T74" fmla="*/ 220 w 680"/>
                  <a:gd name="T75" fmla="*/ 8 h 426"/>
                  <a:gd name="T76" fmla="*/ 229 w 680"/>
                  <a:gd name="T77" fmla="*/ 16 h 426"/>
                  <a:gd name="T78" fmla="*/ 229 w 680"/>
                  <a:gd name="T79" fmla="*/ 8 h 426"/>
                  <a:gd name="T80" fmla="*/ 229 w 680"/>
                  <a:gd name="T81" fmla="*/ 16 h 426"/>
                  <a:gd name="T82" fmla="*/ 236 w 680"/>
                  <a:gd name="T83" fmla="*/ 16 h 426"/>
                  <a:gd name="T84" fmla="*/ 245 w 680"/>
                  <a:gd name="T85" fmla="*/ 16 h 426"/>
                  <a:gd name="T86" fmla="*/ 252 w 680"/>
                  <a:gd name="T87" fmla="*/ 16 h 426"/>
                  <a:gd name="T88" fmla="*/ 260 w 680"/>
                  <a:gd name="T89" fmla="*/ 16 h 426"/>
                  <a:gd name="T90" fmla="*/ 268 w 680"/>
                  <a:gd name="T91" fmla="*/ 16 h 426"/>
                  <a:gd name="T92" fmla="*/ 276 w 680"/>
                  <a:gd name="T93" fmla="*/ 16 h 426"/>
                  <a:gd name="T94" fmla="*/ 284 w 680"/>
                  <a:gd name="T95" fmla="*/ 16 h 426"/>
                  <a:gd name="T96" fmla="*/ 291 w 680"/>
                  <a:gd name="T97" fmla="*/ 24 h 426"/>
                  <a:gd name="T98" fmla="*/ 291 w 680"/>
                  <a:gd name="T99" fmla="*/ 16 h 426"/>
                  <a:gd name="T100" fmla="*/ 291 w 680"/>
                  <a:gd name="T101" fmla="*/ 24 h 426"/>
                  <a:gd name="T102" fmla="*/ 300 w 680"/>
                  <a:gd name="T103" fmla="*/ 24 h 426"/>
                  <a:gd name="T104" fmla="*/ 307 w 680"/>
                  <a:gd name="T105" fmla="*/ 24 h 426"/>
                  <a:gd name="T106" fmla="*/ 315 w 680"/>
                  <a:gd name="T107" fmla="*/ 24 h 426"/>
                  <a:gd name="T108" fmla="*/ 323 w 680"/>
                  <a:gd name="T109" fmla="*/ 24 h 426"/>
                  <a:gd name="T110" fmla="*/ 331 w 680"/>
                  <a:gd name="T111" fmla="*/ 24 h 426"/>
                  <a:gd name="T112" fmla="*/ 339 w 680"/>
                  <a:gd name="T113" fmla="*/ 24 h 4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11"/>
                    </a:lnTo>
                    <a:lnTo>
                      <a:pt x="31" y="426"/>
                    </a:lnTo>
                    <a:lnTo>
                      <a:pt x="31" y="411"/>
                    </a:lnTo>
                    <a:lnTo>
                      <a:pt x="49" y="426"/>
                    </a:lnTo>
                    <a:lnTo>
                      <a:pt x="49" y="411"/>
                    </a:lnTo>
                    <a:lnTo>
                      <a:pt x="49" y="426"/>
                    </a:lnTo>
                    <a:lnTo>
                      <a:pt x="63" y="426"/>
                    </a:lnTo>
                    <a:lnTo>
                      <a:pt x="78" y="426"/>
                    </a:lnTo>
                    <a:lnTo>
                      <a:pt x="94" y="411"/>
                    </a:lnTo>
                    <a:lnTo>
                      <a:pt x="94" y="348"/>
                    </a:lnTo>
                    <a:lnTo>
                      <a:pt x="111" y="332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94"/>
                    </a:lnTo>
                    <a:lnTo>
                      <a:pt x="142" y="80"/>
                    </a:lnTo>
                    <a:lnTo>
                      <a:pt x="142" y="47"/>
                    </a:lnTo>
                    <a:lnTo>
                      <a:pt x="174" y="16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316" y="0"/>
                    </a:lnTo>
                    <a:lnTo>
                      <a:pt x="299" y="0"/>
                    </a:lnTo>
                    <a:lnTo>
                      <a:pt x="316" y="16"/>
                    </a:lnTo>
                    <a:lnTo>
                      <a:pt x="348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32"/>
                    </a:lnTo>
                    <a:lnTo>
                      <a:pt x="459" y="16"/>
                    </a:lnTo>
                    <a:lnTo>
                      <a:pt x="459" y="32"/>
                    </a:lnTo>
                    <a:lnTo>
                      <a:pt x="473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1" y="32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4" y="47"/>
                    </a:lnTo>
                    <a:lnTo>
                      <a:pt x="584" y="32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4" name="Freeform 418">
                <a:extLst>
                  <a:ext uri="{FF2B5EF4-FFF2-40B4-BE49-F238E27FC236}">
                    <a16:creationId xmlns:a16="http://schemas.microsoft.com/office/drawing/2014/main" id="{B70F80FA-29E6-4446-82E2-7412033814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31"/>
                <a:ext cx="348" cy="197"/>
              </a:xfrm>
              <a:custGeom>
                <a:avLst/>
                <a:gdLst>
                  <a:gd name="T0" fmla="*/ 0 w 696"/>
                  <a:gd name="T1" fmla="*/ 190 h 396"/>
                  <a:gd name="T2" fmla="*/ 9 w 696"/>
                  <a:gd name="T3" fmla="*/ 190 h 396"/>
                  <a:gd name="T4" fmla="*/ 17 w 696"/>
                  <a:gd name="T5" fmla="*/ 197 h 396"/>
                  <a:gd name="T6" fmla="*/ 17 w 696"/>
                  <a:gd name="T7" fmla="*/ 190 h 396"/>
                  <a:gd name="T8" fmla="*/ 17 w 696"/>
                  <a:gd name="T9" fmla="*/ 197 h 396"/>
                  <a:gd name="T10" fmla="*/ 25 w 696"/>
                  <a:gd name="T11" fmla="*/ 197 h 396"/>
                  <a:gd name="T12" fmla="*/ 32 w 696"/>
                  <a:gd name="T13" fmla="*/ 197 h 396"/>
                  <a:gd name="T14" fmla="*/ 41 w 696"/>
                  <a:gd name="T15" fmla="*/ 197 h 396"/>
                  <a:gd name="T16" fmla="*/ 48 w 696"/>
                  <a:gd name="T17" fmla="*/ 190 h 396"/>
                  <a:gd name="T18" fmla="*/ 48 w 696"/>
                  <a:gd name="T19" fmla="*/ 142 h 396"/>
                  <a:gd name="T20" fmla="*/ 56 w 696"/>
                  <a:gd name="T21" fmla="*/ 126 h 396"/>
                  <a:gd name="T22" fmla="*/ 56 w 696"/>
                  <a:gd name="T23" fmla="*/ 63 h 396"/>
                  <a:gd name="T24" fmla="*/ 64 w 696"/>
                  <a:gd name="T25" fmla="*/ 55 h 396"/>
                  <a:gd name="T26" fmla="*/ 64 w 696"/>
                  <a:gd name="T27" fmla="*/ 16 h 396"/>
                  <a:gd name="T28" fmla="*/ 80 w 696"/>
                  <a:gd name="T29" fmla="*/ 0 h 396"/>
                  <a:gd name="T30" fmla="*/ 87 w 696"/>
                  <a:gd name="T31" fmla="*/ 0 h 396"/>
                  <a:gd name="T32" fmla="*/ 96 w 696"/>
                  <a:gd name="T33" fmla="*/ 0 h 396"/>
                  <a:gd name="T34" fmla="*/ 104 w 696"/>
                  <a:gd name="T35" fmla="*/ 0 h 396"/>
                  <a:gd name="T36" fmla="*/ 119 w 696"/>
                  <a:gd name="T37" fmla="*/ 0 h 396"/>
                  <a:gd name="T38" fmla="*/ 135 w 696"/>
                  <a:gd name="T39" fmla="*/ 0 h 396"/>
                  <a:gd name="T40" fmla="*/ 127 w 696"/>
                  <a:gd name="T41" fmla="*/ 0 h 396"/>
                  <a:gd name="T42" fmla="*/ 135 w 696"/>
                  <a:gd name="T43" fmla="*/ 8 h 396"/>
                  <a:gd name="T44" fmla="*/ 143 w 696"/>
                  <a:gd name="T45" fmla="*/ 0 h 396"/>
                  <a:gd name="T46" fmla="*/ 143 w 696"/>
                  <a:gd name="T47" fmla="*/ 8 h 396"/>
                  <a:gd name="T48" fmla="*/ 143 w 696"/>
                  <a:gd name="T49" fmla="*/ 0 h 396"/>
                  <a:gd name="T50" fmla="*/ 152 w 696"/>
                  <a:gd name="T51" fmla="*/ 8 h 396"/>
                  <a:gd name="T52" fmla="*/ 159 w 696"/>
                  <a:gd name="T53" fmla="*/ 8 h 396"/>
                  <a:gd name="T54" fmla="*/ 166 w 696"/>
                  <a:gd name="T55" fmla="*/ 8 h 396"/>
                  <a:gd name="T56" fmla="*/ 174 w 696"/>
                  <a:gd name="T57" fmla="*/ 8 h 396"/>
                  <a:gd name="T58" fmla="*/ 183 w 696"/>
                  <a:gd name="T59" fmla="*/ 8 h 396"/>
                  <a:gd name="T60" fmla="*/ 191 w 696"/>
                  <a:gd name="T61" fmla="*/ 8 h 396"/>
                  <a:gd name="T62" fmla="*/ 198 w 696"/>
                  <a:gd name="T63" fmla="*/ 8 h 396"/>
                  <a:gd name="T64" fmla="*/ 207 w 696"/>
                  <a:gd name="T65" fmla="*/ 8 h 396"/>
                  <a:gd name="T66" fmla="*/ 214 w 696"/>
                  <a:gd name="T67" fmla="*/ 8 h 396"/>
                  <a:gd name="T68" fmla="*/ 230 w 696"/>
                  <a:gd name="T69" fmla="*/ 8 h 396"/>
                  <a:gd name="T70" fmla="*/ 246 w 696"/>
                  <a:gd name="T71" fmla="*/ 8 h 396"/>
                  <a:gd name="T72" fmla="*/ 238 w 696"/>
                  <a:gd name="T73" fmla="*/ 8 h 396"/>
                  <a:gd name="T74" fmla="*/ 246 w 696"/>
                  <a:gd name="T75" fmla="*/ 16 h 396"/>
                  <a:gd name="T76" fmla="*/ 253 w 696"/>
                  <a:gd name="T77" fmla="*/ 16 h 396"/>
                  <a:gd name="T78" fmla="*/ 262 w 696"/>
                  <a:gd name="T79" fmla="*/ 16 h 396"/>
                  <a:gd name="T80" fmla="*/ 269 w 696"/>
                  <a:gd name="T81" fmla="*/ 16 h 396"/>
                  <a:gd name="T82" fmla="*/ 277 w 696"/>
                  <a:gd name="T83" fmla="*/ 16 h 396"/>
                  <a:gd name="T84" fmla="*/ 285 w 696"/>
                  <a:gd name="T85" fmla="*/ 16 h 396"/>
                  <a:gd name="T86" fmla="*/ 293 w 696"/>
                  <a:gd name="T87" fmla="*/ 16 h 396"/>
                  <a:gd name="T88" fmla="*/ 301 w 696"/>
                  <a:gd name="T89" fmla="*/ 24 h 396"/>
                  <a:gd name="T90" fmla="*/ 309 w 696"/>
                  <a:gd name="T91" fmla="*/ 16 h 396"/>
                  <a:gd name="T92" fmla="*/ 317 w 696"/>
                  <a:gd name="T93" fmla="*/ 16 h 396"/>
                  <a:gd name="T94" fmla="*/ 325 w 696"/>
                  <a:gd name="T95" fmla="*/ 24 h 396"/>
                  <a:gd name="T96" fmla="*/ 325 w 696"/>
                  <a:gd name="T97" fmla="*/ 16 h 396"/>
                  <a:gd name="T98" fmla="*/ 325 w 696"/>
                  <a:gd name="T99" fmla="*/ 24 h 396"/>
                  <a:gd name="T100" fmla="*/ 332 w 696"/>
                  <a:gd name="T101" fmla="*/ 24 h 396"/>
                  <a:gd name="T102" fmla="*/ 340 w 696"/>
                  <a:gd name="T103" fmla="*/ 16 h 396"/>
                  <a:gd name="T104" fmla="*/ 340 w 696"/>
                  <a:gd name="T105" fmla="*/ 24 h 396"/>
                  <a:gd name="T106" fmla="*/ 348 w 696"/>
                  <a:gd name="T107" fmla="*/ 24 h 3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396">
                    <a:moveTo>
                      <a:pt x="0" y="381"/>
                    </a:moveTo>
                    <a:lnTo>
                      <a:pt x="17" y="381"/>
                    </a:lnTo>
                    <a:lnTo>
                      <a:pt x="33" y="396"/>
                    </a:lnTo>
                    <a:lnTo>
                      <a:pt x="33" y="381"/>
                    </a:lnTo>
                    <a:lnTo>
                      <a:pt x="33" y="396"/>
                    </a:lnTo>
                    <a:lnTo>
                      <a:pt x="49" y="396"/>
                    </a:lnTo>
                    <a:lnTo>
                      <a:pt x="64" y="396"/>
                    </a:lnTo>
                    <a:lnTo>
                      <a:pt x="81" y="396"/>
                    </a:lnTo>
                    <a:lnTo>
                      <a:pt x="96" y="381"/>
                    </a:lnTo>
                    <a:lnTo>
                      <a:pt x="96" y="285"/>
                    </a:lnTo>
                    <a:lnTo>
                      <a:pt x="111" y="254"/>
                    </a:lnTo>
                    <a:lnTo>
                      <a:pt x="111" y="127"/>
                    </a:lnTo>
                    <a:lnTo>
                      <a:pt x="127" y="111"/>
                    </a:lnTo>
                    <a:lnTo>
                      <a:pt x="127" y="33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38" y="0"/>
                    </a:lnTo>
                    <a:lnTo>
                      <a:pt x="270" y="0"/>
                    </a:lnTo>
                    <a:lnTo>
                      <a:pt x="254" y="0"/>
                    </a:lnTo>
                    <a:lnTo>
                      <a:pt x="270" y="17"/>
                    </a:lnTo>
                    <a:lnTo>
                      <a:pt x="285" y="0"/>
                    </a:lnTo>
                    <a:lnTo>
                      <a:pt x="285" y="17"/>
                    </a:lnTo>
                    <a:lnTo>
                      <a:pt x="285" y="0"/>
                    </a:lnTo>
                    <a:lnTo>
                      <a:pt x="303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5" y="17"/>
                    </a:lnTo>
                    <a:lnTo>
                      <a:pt x="381" y="17"/>
                    </a:lnTo>
                    <a:lnTo>
                      <a:pt x="395" y="17"/>
                    </a:lnTo>
                    <a:lnTo>
                      <a:pt x="413" y="17"/>
                    </a:lnTo>
                    <a:lnTo>
                      <a:pt x="428" y="17"/>
                    </a:lnTo>
                    <a:lnTo>
                      <a:pt x="459" y="17"/>
                    </a:lnTo>
                    <a:lnTo>
                      <a:pt x="491" y="17"/>
                    </a:lnTo>
                    <a:lnTo>
                      <a:pt x="475" y="17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4" y="33"/>
                    </a:lnTo>
                    <a:lnTo>
                      <a:pt x="538" y="33"/>
                    </a:lnTo>
                    <a:lnTo>
                      <a:pt x="553" y="33"/>
                    </a:lnTo>
                    <a:lnTo>
                      <a:pt x="569" y="33"/>
                    </a:lnTo>
                    <a:lnTo>
                      <a:pt x="586" y="33"/>
                    </a:lnTo>
                    <a:lnTo>
                      <a:pt x="602" y="49"/>
                    </a:lnTo>
                    <a:lnTo>
                      <a:pt x="617" y="33"/>
                    </a:lnTo>
                    <a:lnTo>
                      <a:pt x="634" y="33"/>
                    </a:lnTo>
                    <a:lnTo>
                      <a:pt x="649" y="49"/>
                    </a:lnTo>
                    <a:lnTo>
                      <a:pt x="649" y="33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33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5" name="Freeform 419">
                <a:extLst>
                  <a:ext uri="{FF2B5EF4-FFF2-40B4-BE49-F238E27FC236}">
                    <a16:creationId xmlns:a16="http://schemas.microsoft.com/office/drawing/2014/main" id="{D9880C37-7F49-4C61-BAC7-2864049BC2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92"/>
                <a:ext cx="339" cy="197"/>
              </a:xfrm>
              <a:custGeom>
                <a:avLst/>
                <a:gdLst>
                  <a:gd name="T0" fmla="*/ 0 w 678"/>
                  <a:gd name="T1" fmla="*/ 189 h 395"/>
                  <a:gd name="T2" fmla="*/ 8 w 678"/>
                  <a:gd name="T3" fmla="*/ 189 h 395"/>
                  <a:gd name="T4" fmla="*/ 16 w 678"/>
                  <a:gd name="T5" fmla="*/ 189 h 395"/>
                  <a:gd name="T6" fmla="*/ 32 w 678"/>
                  <a:gd name="T7" fmla="*/ 197 h 395"/>
                  <a:gd name="T8" fmla="*/ 39 w 678"/>
                  <a:gd name="T9" fmla="*/ 189 h 395"/>
                  <a:gd name="T10" fmla="*/ 39 w 678"/>
                  <a:gd name="T11" fmla="*/ 197 h 395"/>
                  <a:gd name="T12" fmla="*/ 39 w 678"/>
                  <a:gd name="T13" fmla="*/ 181 h 395"/>
                  <a:gd name="T14" fmla="*/ 47 w 678"/>
                  <a:gd name="T15" fmla="*/ 174 h 395"/>
                  <a:gd name="T16" fmla="*/ 47 w 678"/>
                  <a:gd name="T17" fmla="*/ 110 h 395"/>
                  <a:gd name="T18" fmla="*/ 56 w 678"/>
                  <a:gd name="T19" fmla="*/ 102 h 395"/>
                  <a:gd name="T20" fmla="*/ 56 w 678"/>
                  <a:gd name="T21" fmla="*/ 63 h 395"/>
                  <a:gd name="T22" fmla="*/ 63 w 678"/>
                  <a:gd name="T23" fmla="*/ 55 h 395"/>
                  <a:gd name="T24" fmla="*/ 63 w 678"/>
                  <a:gd name="T25" fmla="*/ 32 h 395"/>
                  <a:gd name="T26" fmla="*/ 79 w 678"/>
                  <a:gd name="T27" fmla="*/ 15 h 395"/>
                  <a:gd name="T28" fmla="*/ 79 w 678"/>
                  <a:gd name="T29" fmla="*/ 8 h 395"/>
                  <a:gd name="T30" fmla="*/ 95 w 678"/>
                  <a:gd name="T31" fmla="*/ 8 h 395"/>
                  <a:gd name="T32" fmla="*/ 87 w 678"/>
                  <a:gd name="T33" fmla="*/ 8 h 395"/>
                  <a:gd name="T34" fmla="*/ 95 w 678"/>
                  <a:gd name="T35" fmla="*/ 8 h 395"/>
                  <a:gd name="T36" fmla="*/ 103 w 678"/>
                  <a:gd name="T37" fmla="*/ 8 h 395"/>
                  <a:gd name="T38" fmla="*/ 111 w 678"/>
                  <a:gd name="T39" fmla="*/ 8 h 395"/>
                  <a:gd name="T40" fmla="*/ 118 w 678"/>
                  <a:gd name="T41" fmla="*/ 8 h 395"/>
                  <a:gd name="T42" fmla="*/ 126 w 678"/>
                  <a:gd name="T43" fmla="*/ 8 h 395"/>
                  <a:gd name="T44" fmla="*/ 134 w 678"/>
                  <a:gd name="T45" fmla="*/ 0 h 395"/>
                  <a:gd name="T46" fmla="*/ 134 w 678"/>
                  <a:gd name="T47" fmla="*/ 8 h 395"/>
                  <a:gd name="T48" fmla="*/ 150 w 678"/>
                  <a:gd name="T49" fmla="*/ 8 h 395"/>
                  <a:gd name="T50" fmla="*/ 158 w 678"/>
                  <a:gd name="T51" fmla="*/ 8 h 395"/>
                  <a:gd name="T52" fmla="*/ 166 w 678"/>
                  <a:gd name="T53" fmla="*/ 8 h 395"/>
                  <a:gd name="T54" fmla="*/ 174 w 678"/>
                  <a:gd name="T55" fmla="*/ 8 h 395"/>
                  <a:gd name="T56" fmla="*/ 182 w 678"/>
                  <a:gd name="T57" fmla="*/ 8 h 395"/>
                  <a:gd name="T58" fmla="*/ 190 w 678"/>
                  <a:gd name="T59" fmla="*/ 8 h 395"/>
                  <a:gd name="T60" fmla="*/ 198 w 678"/>
                  <a:gd name="T61" fmla="*/ 8 h 395"/>
                  <a:gd name="T62" fmla="*/ 205 w 678"/>
                  <a:gd name="T63" fmla="*/ 8 h 395"/>
                  <a:gd name="T64" fmla="*/ 213 w 678"/>
                  <a:gd name="T65" fmla="*/ 8 h 395"/>
                  <a:gd name="T66" fmla="*/ 221 w 678"/>
                  <a:gd name="T67" fmla="*/ 8 h 395"/>
                  <a:gd name="T68" fmla="*/ 229 w 678"/>
                  <a:gd name="T69" fmla="*/ 15 h 395"/>
                  <a:gd name="T70" fmla="*/ 245 w 678"/>
                  <a:gd name="T71" fmla="*/ 15 h 395"/>
                  <a:gd name="T72" fmla="*/ 253 w 678"/>
                  <a:gd name="T73" fmla="*/ 15 h 395"/>
                  <a:gd name="T74" fmla="*/ 261 w 678"/>
                  <a:gd name="T75" fmla="*/ 15 h 395"/>
                  <a:gd name="T76" fmla="*/ 269 w 678"/>
                  <a:gd name="T77" fmla="*/ 15 h 395"/>
                  <a:gd name="T78" fmla="*/ 277 w 678"/>
                  <a:gd name="T79" fmla="*/ 15 h 395"/>
                  <a:gd name="T80" fmla="*/ 284 w 678"/>
                  <a:gd name="T81" fmla="*/ 15 h 395"/>
                  <a:gd name="T82" fmla="*/ 292 w 678"/>
                  <a:gd name="T83" fmla="*/ 15 h 395"/>
                  <a:gd name="T84" fmla="*/ 300 w 678"/>
                  <a:gd name="T85" fmla="*/ 23 h 395"/>
                  <a:gd name="T86" fmla="*/ 308 w 678"/>
                  <a:gd name="T87" fmla="*/ 15 h 395"/>
                  <a:gd name="T88" fmla="*/ 316 w 678"/>
                  <a:gd name="T89" fmla="*/ 23 h 395"/>
                  <a:gd name="T90" fmla="*/ 324 w 678"/>
                  <a:gd name="T91" fmla="*/ 15 h 395"/>
                  <a:gd name="T92" fmla="*/ 324 w 678"/>
                  <a:gd name="T93" fmla="*/ 23 h 395"/>
                  <a:gd name="T94" fmla="*/ 332 w 678"/>
                  <a:gd name="T95" fmla="*/ 15 h 395"/>
                  <a:gd name="T96" fmla="*/ 332 w 678"/>
                  <a:gd name="T97" fmla="*/ 23 h 395"/>
                  <a:gd name="T98" fmla="*/ 339 w 678"/>
                  <a:gd name="T99" fmla="*/ 15 h 395"/>
                  <a:gd name="T100" fmla="*/ 339 w 678"/>
                  <a:gd name="T101" fmla="*/ 23 h 3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395">
                    <a:moveTo>
                      <a:pt x="0" y="379"/>
                    </a:moveTo>
                    <a:lnTo>
                      <a:pt x="15" y="379"/>
                    </a:lnTo>
                    <a:lnTo>
                      <a:pt x="31" y="379"/>
                    </a:lnTo>
                    <a:lnTo>
                      <a:pt x="63" y="395"/>
                    </a:lnTo>
                    <a:lnTo>
                      <a:pt x="78" y="379"/>
                    </a:lnTo>
                    <a:lnTo>
                      <a:pt x="78" y="395"/>
                    </a:lnTo>
                    <a:lnTo>
                      <a:pt x="78" y="363"/>
                    </a:lnTo>
                    <a:lnTo>
                      <a:pt x="94" y="348"/>
                    </a:lnTo>
                    <a:lnTo>
                      <a:pt x="94" y="221"/>
                    </a:lnTo>
                    <a:lnTo>
                      <a:pt x="111" y="205"/>
                    </a:lnTo>
                    <a:lnTo>
                      <a:pt x="111" y="127"/>
                    </a:lnTo>
                    <a:lnTo>
                      <a:pt x="125" y="111"/>
                    </a:lnTo>
                    <a:lnTo>
                      <a:pt x="125" y="64"/>
                    </a:lnTo>
                    <a:lnTo>
                      <a:pt x="158" y="31"/>
                    </a:lnTo>
                    <a:lnTo>
                      <a:pt x="158" y="17"/>
                    </a:lnTo>
                    <a:lnTo>
                      <a:pt x="189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47"/>
                    </a:lnTo>
                    <a:lnTo>
                      <a:pt x="616" y="31"/>
                    </a:lnTo>
                    <a:lnTo>
                      <a:pt x="631" y="47"/>
                    </a:lnTo>
                    <a:lnTo>
                      <a:pt x="647" y="31"/>
                    </a:lnTo>
                    <a:lnTo>
                      <a:pt x="647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78" y="31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6" name="Freeform 420">
                <a:extLst>
                  <a:ext uri="{FF2B5EF4-FFF2-40B4-BE49-F238E27FC236}">
                    <a16:creationId xmlns:a16="http://schemas.microsoft.com/office/drawing/2014/main" id="{D1CC0E70-A444-46E5-847A-F791EDF60B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55"/>
                <a:ext cx="339" cy="253"/>
              </a:xfrm>
              <a:custGeom>
                <a:avLst/>
                <a:gdLst>
                  <a:gd name="T0" fmla="*/ 0 w 680"/>
                  <a:gd name="T1" fmla="*/ 9 h 506"/>
                  <a:gd name="T2" fmla="*/ 8 w 680"/>
                  <a:gd name="T3" fmla="*/ 0 h 506"/>
                  <a:gd name="T4" fmla="*/ 8 w 680"/>
                  <a:gd name="T5" fmla="*/ 9 h 506"/>
                  <a:gd name="T6" fmla="*/ 8 w 680"/>
                  <a:gd name="T7" fmla="*/ 0 h 506"/>
                  <a:gd name="T8" fmla="*/ 16 w 680"/>
                  <a:gd name="T9" fmla="*/ 0 h 506"/>
                  <a:gd name="T10" fmla="*/ 23 w 680"/>
                  <a:gd name="T11" fmla="*/ 0 h 506"/>
                  <a:gd name="T12" fmla="*/ 32 w 680"/>
                  <a:gd name="T13" fmla="*/ 0 h 506"/>
                  <a:gd name="T14" fmla="*/ 40 w 680"/>
                  <a:gd name="T15" fmla="*/ 0 h 506"/>
                  <a:gd name="T16" fmla="*/ 48 w 680"/>
                  <a:gd name="T17" fmla="*/ 9 h 506"/>
                  <a:gd name="T18" fmla="*/ 48 w 680"/>
                  <a:gd name="T19" fmla="*/ 96 h 506"/>
                  <a:gd name="T20" fmla="*/ 55 w 680"/>
                  <a:gd name="T21" fmla="*/ 111 h 506"/>
                  <a:gd name="T22" fmla="*/ 55 w 680"/>
                  <a:gd name="T23" fmla="*/ 174 h 506"/>
                  <a:gd name="T24" fmla="*/ 63 w 680"/>
                  <a:gd name="T25" fmla="*/ 183 h 506"/>
                  <a:gd name="T26" fmla="*/ 63 w 680"/>
                  <a:gd name="T27" fmla="*/ 213 h 506"/>
                  <a:gd name="T28" fmla="*/ 71 w 680"/>
                  <a:gd name="T29" fmla="*/ 222 h 506"/>
                  <a:gd name="T30" fmla="*/ 71 w 680"/>
                  <a:gd name="T31" fmla="*/ 238 h 506"/>
                  <a:gd name="T32" fmla="*/ 79 w 680"/>
                  <a:gd name="T33" fmla="*/ 245 h 506"/>
                  <a:gd name="T34" fmla="*/ 87 w 680"/>
                  <a:gd name="T35" fmla="*/ 253 h 506"/>
                  <a:gd name="T36" fmla="*/ 87 w 680"/>
                  <a:gd name="T37" fmla="*/ 245 h 506"/>
                  <a:gd name="T38" fmla="*/ 87 w 680"/>
                  <a:gd name="T39" fmla="*/ 253 h 506"/>
                  <a:gd name="T40" fmla="*/ 95 w 680"/>
                  <a:gd name="T41" fmla="*/ 253 h 506"/>
                  <a:gd name="T42" fmla="*/ 103 w 680"/>
                  <a:gd name="T43" fmla="*/ 253 h 506"/>
                  <a:gd name="T44" fmla="*/ 110 w 680"/>
                  <a:gd name="T45" fmla="*/ 253 h 506"/>
                  <a:gd name="T46" fmla="*/ 119 w 680"/>
                  <a:gd name="T47" fmla="*/ 253 h 506"/>
                  <a:gd name="T48" fmla="*/ 134 w 680"/>
                  <a:gd name="T49" fmla="*/ 253 h 506"/>
                  <a:gd name="T50" fmla="*/ 142 w 680"/>
                  <a:gd name="T51" fmla="*/ 253 h 506"/>
                  <a:gd name="T52" fmla="*/ 150 w 680"/>
                  <a:gd name="T53" fmla="*/ 253 h 506"/>
                  <a:gd name="T54" fmla="*/ 158 w 680"/>
                  <a:gd name="T55" fmla="*/ 253 h 506"/>
                  <a:gd name="T56" fmla="*/ 166 w 680"/>
                  <a:gd name="T57" fmla="*/ 253 h 506"/>
                  <a:gd name="T58" fmla="*/ 173 w 680"/>
                  <a:gd name="T59" fmla="*/ 253 h 506"/>
                  <a:gd name="T60" fmla="*/ 181 w 680"/>
                  <a:gd name="T61" fmla="*/ 253 h 506"/>
                  <a:gd name="T62" fmla="*/ 189 w 680"/>
                  <a:gd name="T63" fmla="*/ 253 h 506"/>
                  <a:gd name="T64" fmla="*/ 197 w 680"/>
                  <a:gd name="T65" fmla="*/ 253 h 506"/>
                  <a:gd name="T66" fmla="*/ 205 w 680"/>
                  <a:gd name="T67" fmla="*/ 253 h 506"/>
                  <a:gd name="T68" fmla="*/ 213 w 680"/>
                  <a:gd name="T69" fmla="*/ 253 h 506"/>
                  <a:gd name="T70" fmla="*/ 221 w 680"/>
                  <a:gd name="T71" fmla="*/ 253 h 506"/>
                  <a:gd name="T72" fmla="*/ 229 w 680"/>
                  <a:gd name="T73" fmla="*/ 253 h 506"/>
                  <a:gd name="T74" fmla="*/ 237 w 680"/>
                  <a:gd name="T75" fmla="*/ 245 h 506"/>
                  <a:gd name="T76" fmla="*/ 244 w 680"/>
                  <a:gd name="T77" fmla="*/ 253 h 506"/>
                  <a:gd name="T78" fmla="*/ 244 w 680"/>
                  <a:gd name="T79" fmla="*/ 245 h 506"/>
                  <a:gd name="T80" fmla="*/ 244 w 680"/>
                  <a:gd name="T81" fmla="*/ 253 h 506"/>
                  <a:gd name="T82" fmla="*/ 252 w 680"/>
                  <a:gd name="T83" fmla="*/ 245 h 506"/>
                  <a:gd name="T84" fmla="*/ 252 w 680"/>
                  <a:gd name="T85" fmla="*/ 253 h 506"/>
                  <a:gd name="T86" fmla="*/ 268 w 680"/>
                  <a:gd name="T87" fmla="*/ 245 h 506"/>
                  <a:gd name="T88" fmla="*/ 276 w 680"/>
                  <a:gd name="T89" fmla="*/ 245 h 506"/>
                  <a:gd name="T90" fmla="*/ 284 w 680"/>
                  <a:gd name="T91" fmla="*/ 245 h 506"/>
                  <a:gd name="T92" fmla="*/ 292 w 680"/>
                  <a:gd name="T93" fmla="*/ 245 h 506"/>
                  <a:gd name="T94" fmla="*/ 299 w 680"/>
                  <a:gd name="T95" fmla="*/ 245 h 506"/>
                  <a:gd name="T96" fmla="*/ 308 w 680"/>
                  <a:gd name="T97" fmla="*/ 245 h 506"/>
                  <a:gd name="T98" fmla="*/ 316 w 680"/>
                  <a:gd name="T99" fmla="*/ 245 h 506"/>
                  <a:gd name="T100" fmla="*/ 324 w 680"/>
                  <a:gd name="T101" fmla="*/ 245 h 506"/>
                  <a:gd name="T102" fmla="*/ 331 w 680"/>
                  <a:gd name="T103" fmla="*/ 245 h 506"/>
                  <a:gd name="T104" fmla="*/ 339 w 680"/>
                  <a:gd name="T105" fmla="*/ 245 h 5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506">
                    <a:moveTo>
                      <a:pt x="0" y="17"/>
                    </a:moveTo>
                    <a:lnTo>
                      <a:pt x="16" y="0"/>
                    </a:lnTo>
                    <a:lnTo>
                      <a:pt x="16" y="17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7"/>
                    </a:lnTo>
                    <a:lnTo>
                      <a:pt x="96" y="191"/>
                    </a:lnTo>
                    <a:lnTo>
                      <a:pt x="111" y="222"/>
                    </a:lnTo>
                    <a:lnTo>
                      <a:pt x="111" y="348"/>
                    </a:lnTo>
                    <a:lnTo>
                      <a:pt x="127" y="365"/>
                    </a:lnTo>
                    <a:lnTo>
                      <a:pt x="127" y="426"/>
                    </a:lnTo>
                    <a:lnTo>
                      <a:pt x="143" y="443"/>
                    </a:lnTo>
                    <a:lnTo>
                      <a:pt x="143" y="475"/>
                    </a:lnTo>
                    <a:lnTo>
                      <a:pt x="158" y="490"/>
                    </a:lnTo>
                    <a:lnTo>
                      <a:pt x="174" y="506"/>
                    </a:lnTo>
                    <a:lnTo>
                      <a:pt x="174" y="490"/>
                    </a:lnTo>
                    <a:lnTo>
                      <a:pt x="174" y="506"/>
                    </a:lnTo>
                    <a:lnTo>
                      <a:pt x="190" y="506"/>
                    </a:lnTo>
                    <a:lnTo>
                      <a:pt x="207" y="506"/>
                    </a:lnTo>
                    <a:lnTo>
                      <a:pt x="221" y="506"/>
                    </a:lnTo>
                    <a:lnTo>
                      <a:pt x="238" y="506"/>
                    </a:lnTo>
                    <a:lnTo>
                      <a:pt x="269" y="506"/>
                    </a:lnTo>
                    <a:lnTo>
                      <a:pt x="285" y="506"/>
                    </a:lnTo>
                    <a:lnTo>
                      <a:pt x="301" y="506"/>
                    </a:lnTo>
                    <a:lnTo>
                      <a:pt x="317" y="506"/>
                    </a:lnTo>
                    <a:lnTo>
                      <a:pt x="332" y="506"/>
                    </a:lnTo>
                    <a:lnTo>
                      <a:pt x="348" y="506"/>
                    </a:lnTo>
                    <a:lnTo>
                      <a:pt x="364" y="506"/>
                    </a:lnTo>
                    <a:lnTo>
                      <a:pt x="379" y="506"/>
                    </a:lnTo>
                    <a:lnTo>
                      <a:pt x="395" y="506"/>
                    </a:lnTo>
                    <a:lnTo>
                      <a:pt x="412" y="506"/>
                    </a:lnTo>
                    <a:lnTo>
                      <a:pt x="428" y="506"/>
                    </a:lnTo>
                    <a:lnTo>
                      <a:pt x="443" y="506"/>
                    </a:lnTo>
                    <a:lnTo>
                      <a:pt x="459" y="506"/>
                    </a:lnTo>
                    <a:lnTo>
                      <a:pt x="475" y="490"/>
                    </a:lnTo>
                    <a:lnTo>
                      <a:pt x="490" y="506"/>
                    </a:lnTo>
                    <a:lnTo>
                      <a:pt x="490" y="490"/>
                    </a:lnTo>
                    <a:lnTo>
                      <a:pt x="490" y="506"/>
                    </a:lnTo>
                    <a:lnTo>
                      <a:pt x="506" y="490"/>
                    </a:lnTo>
                    <a:lnTo>
                      <a:pt x="506" y="506"/>
                    </a:lnTo>
                    <a:lnTo>
                      <a:pt x="538" y="490"/>
                    </a:lnTo>
                    <a:lnTo>
                      <a:pt x="553" y="490"/>
                    </a:lnTo>
                    <a:lnTo>
                      <a:pt x="569" y="490"/>
                    </a:lnTo>
                    <a:lnTo>
                      <a:pt x="586" y="490"/>
                    </a:lnTo>
                    <a:lnTo>
                      <a:pt x="600" y="490"/>
                    </a:lnTo>
                    <a:lnTo>
                      <a:pt x="617" y="490"/>
                    </a:lnTo>
                    <a:lnTo>
                      <a:pt x="633" y="490"/>
                    </a:lnTo>
                    <a:lnTo>
                      <a:pt x="649" y="490"/>
                    </a:lnTo>
                    <a:lnTo>
                      <a:pt x="664" y="490"/>
                    </a:lnTo>
                    <a:lnTo>
                      <a:pt x="680" y="49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7" name="Freeform 421">
                <a:extLst>
                  <a:ext uri="{FF2B5EF4-FFF2-40B4-BE49-F238E27FC236}">
                    <a16:creationId xmlns:a16="http://schemas.microsoft.com/office/drawing/2014/main" id="{E34BF16D-AEC6-4E8E-A429-36DC354165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13"/>
                <a:ext cx="340" cy="301"/>
              </a:xfrm>
              <a:custGeom>
                <a:avLst/>
                <a:gdLst>
                  <a:gd name="T0" fmla="*/ 0 w 680"/>
                  <a:gd name="T1" fmla="*/ 0 h 601"/>
                  <a:gd name="T2" fmla="*/ 8 w 680"/>
                  <a:gd name="T3" fmla="*/ 0 h 601"/>
                  <a:gd name="T4" fmla="*/ 16 w 680"/>
                  <a:gd name="T5" fmla="*/ 0 h 601"/>
                  <a:gd name="T6" fmla="*/ 24 w 680"/>
                  <a:gd name="T7" fmla="*/ 0 h 601"/>
                  <a:gd name="T8" fmla="*/ 32 w 680"/>
                  <a:gd name="T9" fmla="*/ 0 h 601"/>
                  <a:gd name="T10" fmla="*/ 39 w 680"/>
                  <a:gd name="T11" fmla="*/ 0 h 601"/>
                  <a:gd name="T12" fmla="*/ 47 w 680"/>
                  <a:gd name="T13" fmla="*/ 8 h 601"/>
                  <a:gd name="T14" fmla="*/ 47 w 680"/>
                  <a:gd name="T15" fmla="*/ 72 h 601"/>
                  <a:gd name="T16" fmla="*/ 56 w 680"/>
                  <a:gd name="T17" fmla="*/ 87 h 601"/>
                  <a:gd name="T18" fmla="*/ 56 w 680"/>
                  <a:gd name="T19" fmla="*/ 182 h 601"/>
                  <a:gd name="T20" fmla="*/ 64 w 680"/>
                  <a:gd name="T21" fmla="*/ 190 h 601"/>
                  <a:gd name="T22" fmla="*/ 64 w 680"/>
                  <a:gd name="T23" fmla="*/ 238 h 601"/>
                  <a:gd name="T24" fmla="*/ 71 w 680"/>
                  <a:gd name="T25" fmla="*/ 246 h 601"/>
                  <a:gd name="T26" fmla="*/ 71 w 680"/>
                  <a:gd name="T27" fmla="*/ 269 h 601"/>
                  <a:gd name="T28" fmla="*/ 87 w 680"/>
                  <a:gd name="T29" fmla="*/ 285 h 601"/>
                  <a:gd name="T30" fmla="*/ 87 w 680"/>
                  <a:gd name="T31" fmla="*/ 293 h 601"/>
                  <a:gd name="T32" fmla="*/ 95 w 680"/>
                  <a:gd name="T33" fmla="*/ 293 h 601"/>
                  <a:gd name="T34" fmla="*/ 111 w 680"/>
                  <a:gd name="T35" fmla="*/ 301 h 601"/>
                  <a:gd name="T36" fmla="*/ 119 w 680"/>
                  <a:gd name="T37" fmla="*/ 301 h 601"/>
                  <a:gd name="T38" fmla="*/ 126 w 680"/>
                  <a:gd name="T39" fmla="*/ 293 h 601"/>
                  <a:gd name="T40" fmla="*/ 134 w 680"/>
                  <a:gd name="T41" fmla="*/ 301 h 601"/>
                  <a:gd name="T42" fmla="*/ 143 w 680"/>
                  <a:gd name="T43" fmla="*/ 293 h 601"/>
                  <a:gd name="T44" fmla="*/ 143 w 680"/>
                  <a:gd name="T45" fmla="*/ 301 h 601"/>
                  <a:gd name="T46" fmla="*/ 150 w 680"/>
                  <a:gd name="T47" fmla="*/ 293 h 601"/>
                  <a:gd name="T48" fmla="*/ 150 w 680"/>
                  <a:gd name="T49" fmla="*/ 301 h 601"/>
                  <a:gd name="T50" fmla="*/ 150 w 680"/>
                  <a:gd name="T51" fmla="*/ 293 h 601"/>
                  <a:gd name="T52" fmla="*/ 158 w 680"/>
                  <a:gd name="T53" fmla="*/ 301 h 601"/>
                  <a:gd name="T54" fmla="*/ 158 w 680"/>
                  <a:gd name="T55" fmla="*/ 293 h 601"/>
                  <a:gd name="T56" fmla="*/ 166 w 680"/>
                  <a:gd name="T57" fmla="*/ 293 h 601"/>
                  <a:gd name="T58" fmla="*/ 174 w 680"/>
                  <a:gd name="T59" fmla="*/ 293 h 601"/>
                  <a:gd name="T60" fmla="*/ 182 w 680"/>
                  <a:gd name="T61" fmla="*/ 293 h 601"/>
                  <a:gd name="T62" fmla="*/ 190 w 680"/>
                  <a:gd name="T63" fmla="*/ 293 h 601"/>
                  <a:gd name="T64" fmla="*/ 198 w 680"/>
                  <a:gd name="T65" fmla="*/ 293 h 601"/>
                  <a:gd name="T66" fmla="*/ 205 w 680"/>
                  <a:gd name="T67" fmla="*/ 293 h 601"/>
                  <a:gd name="T68" fmla="*/ 213 w 680"/>
                  <a:gd name="T69" fmla="*/ 293 h 601"/>
                  <a:gd name="T70" fmla="*/ 221 w 680"/>
                  <a:gd name="T71" fmla="*/ 285 h 601"/>
                  <a:gd name="T72" fmla="*/ 230 w 680"/>
                  <a:gd name="T73" fmla="*/ 293 h 601"/>
                  <a:gd name="T74" fmla="*/ 230 w 680"/>
                  <a:gd name="T75" fmla="*/ 285 h 601"/>
                  <a:gd name="T76" fmla="*/ 230 w 680"/>
                  <a:gd name="T77" fmla="*/ 293 h 601"/>
                  <a:gd name="T78" fmla="*/ 237 w 680"/>
                  <a:gd name="T79" fmla="*/ 285 h 601"/>
                  <a:gd name="T80" fmla="*/ 245 w 680"/>
                  <a:gd name="T81" fmla="*/ 285 h 601"/>
                  <a:gd name="T82" fmla="*/ 253 w 680"/>
                  <a:gd name="T83" fmla="*/ 285 h 601"/>
                  <a:gd name="T84" fmla="*/ 260 w 680"/>
                  <a:gd name="T85" fmla="*/ 285 h 601"/>
                  <a:gd name="T86" fmla="*/ 269 w 680"/>
                  <a:gd name="T87" fmla="*/ 285 h 601"/>
                  <a:gd name="T88" fmla="*/ 277 w 680"/>
                  <a:gd name="T89" fmla="*/ 285 h 601"/>
                  <a:gd name="T90" fmla="*/ 285 w 680"/>
                  <a:gd name="T91" fmla="*/ 285 h 601"/>
                  <a:gd name="T92" fmla="*/ 292 w 680"/>
                  <a:gd name="T93" fmla="*/ 285 h 601"/>
                  <a:gd name="T94" fmla="*/ 300 w 680"/>
                  <a:gd name="T95" fmla="*/ 277 h 601"/>
                  <a:gd name="T96" fmla="*/ 308 w 680"/>
                  <a:gd name="T97" fmla="*/ 285 h 601"/>
                  <a:gd name="T98" fmla="*/ 308 w 680"/>
                  <a:gd name="T99" fmla="*/ 277 h 601"/>
                  <a:gd name="T100" fmla="*/ 308 w 680"/>
                  <a:gd name="T101" fmla="*/ 285 h 601"/>
                  <a:gd name="T102" fmla="*/ 316 w 680"/>
                  <a:gd name="T103" fmla="*/ 277 h 601"/>
                  <a:gd name="T104" fmla="*/ 316 w 680"/>
                  <a:gd name="T105" fmla="*/ 285 h 601"/>
                  <a:gd name="T106" fmla="*/ 324 w 680"/>
                  <a:gd name="T107" fmla="*/ 277 h 601"/>
                  <a:gd name="T108" fmla="*/ 332 w 680"/>
                  <a:gd name="T109" fmla="*/ 277 h 601"/>
                  <a:gd name="T110" fmla="*/ 340 w 680"/>
                  <a:gd name="T111" fmla="*/ 285 h 601"/>
                  <a:gd name="T112" fmla="*/ 340 w 680"/>
                  <a:gd name="T113" fmla="*/ 277 h 6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0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94" y="143"/>
                    </a:lnTo>
                    <a:lnTo>
                      <a:pt x="111" y="174"/>
                    </a:lnTo>
                    <a:lnTo>
                      <a:pt x="111" y="364"/>
                    </a:lnTo>
                    <a:lnTo>
                      <a:pt x="127" y="380"/>
                    </a:lnTo>
                    <a:lnTo>
                      <a:pt x="127" y="475"/>
                    </a:lnTo>
                    <a:lnTo>
                      <a:pt x="142" y="491"/>
                    </a:lnTo>
                    <a:lnTo>
                      <a:pt x="142" y="538"/>
                    </a:lnTo>
                    <a:lnTo>
                      <a:pt x="174" y="569"/>
                    </a:lnTo>
                    <a:lnTo>
                      <a:pt x="174" y="585"/>
                    </a:lnTo>
                    <a:lnTo>
                      <a:pt x="189" y="585"/>
                    </a:lnTo>
                    <a:lnTo>
                      <a:pt x="221" y="601"/>
                    </a:lnTo>
                    <a:lnTo>
                      <a:pt x="237" y="601"/>
                    </a:lnTo>
                    <a:lnTo>
                      <a:pt x="252" y="585"/>
                    </a:lnTo>
                    <a:lnTo>
                      <a:pt x="268" y="601"/>
                    </a:lnTo>
                    <a:lnTo>
                      <a:pt x="285" y="585"/>
                    </a:lnTo>
                    <a:lnTo>
                      <a:pt x="285" y="601"/>
                    </a:lnTo>
                    <a:lnTo>
                      <a:pt x="299" y="585"/>
                    </a:lnTo>
                    <a:lnTo>
                      <a:pt x="299" y="601"/>
                    </a:lnTo>
                    <a:lnTo>
                      <a:pt x="299" y="585"/>
                    </a:lnTo>
                    <a:lnTo>
                      <a:pt x="316" y="601"/>
                    </a:lnTo>
                    <a:lnTo>
                      <a:pt x="316" y="585"/>
                    </a:lnTo>
                    <a:lnTo>
                      <a:pt x="332" y="585"/>
                    </a:lnTo>
                    <a:lnTo>
                      <a:pt x="348" y="585"/>
                    </a:lnTo>
                    <a:lnTo>
                      <a:pt x="363" y="585"/>
                    </a:lnTo>
                    <a:lnTo>
                      <a:pt x="379" y="585"/>
                    </a:lnTo>
                    <a:lnTo>
                      <a:pt x="395" y="585"/>
                    </a:lnTo>
                    <a:lnTo>
                      <a:pt x="410" y="585"/>
                    </a:lnTo>
                    <a:lnTo>
                      <a:pt x="426" y="585"/>
                    </a:lnTo>
                    <a:lnTo>
                      <a:pt x="442" y="569"/>
                    </a:lnTo>
                    <a:lnTo>
                      <a:pt x="459" y="585"/>
                    </a:lnTo>
                    <a:lnTo>
                      <a:pt x="459" y="569"/>
                    </a:lnTo>
                    <a:lnTo>
                      <a:pt x="459" y="585"/>
                    </a:lnTo>
                    <a:lnTo>
                      <a:pt x="473" y="569"/>
                    </a:lnTo>
                    <a:lnTo>
                      <a:pt x="489" y="569"/>
                    </a:lnTo>
                    <a:lnTo>
                      <a:pt x="506" y="569"/>
                    </a:lnTo>
                    <a:lnTo>
                      <a:pt x="520" y="569"/>
                    </a:lnTo>
                    <a:lnTo>
                      <a:pt x="537" y="569"/>
                    </a:lnTo>
                    <a:lnTo>
                      <a:pt x="553" y="569"/>
                    </a:lnTo>
                    <a:lnTo>
                      <a:pt x="569" y="569"/>
                    </a:lnTo>
                    <a:lnTo>
                      <a:pt x="584" y="569"/>
                    </a:lnTo>
                    <a:lnTo>
                      <a:pt x="600" y="553"/>
                    </a:lnTo>
                    <a:lnTo>
                      <a:pt x="616" y="569"/>
                    </a:lnTo>
                    <a:lnTo>
                      <a:pt x="616" y="553"/>
                    </a:lnTo>
                    <a:lnTo>
                      <a:pt x="616" y="569"/>
                    </a:lnTo>
                    <a:lnTo>
                      <a:pt x="631" y="553"/>
                    </a:lnTo>
                    <a:lnTo>
                      <a:pt x="631" y="569"/>
                    </a:lnTo>
                    <a:lnTo>
                      <a:pt x="647" y="553"/>
                    </a:lnTo>
                    <a:lnTo>
                      <a:pt x="663" y="553"/>
                    </a:lnTo>
                    <a:lnTo>
                      <a:pt x="680" y="569"/>
                    </a:lnTo>
                    <a:lnTo>
                      <a:pt x="680" y="55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8" name="Freeform 422">
                <a:extLst>
                  <a:ext uri="{FF2B5EF4-FFF2-40B4-BE49-F238E27FC236}">
                    <a16:creationId xmlns:a16="http://schemas.microsoft.com/office/drawing/2014/main" id="{F79CDC8D-E03D-4696-B390-920E4227AB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8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0 w 696"/>
                  <a:gd name="T11" fmla="*/ 0 h 79"/>
                  <a:gd name="T12" fmla="*/ 56 w 696"/>
                  <a:gd name="T13" fmla="*/ 16 h 79"/>
                  <a:gd name="T14" fmla="*/ 64 w 696"/>
                  <a:gd name="T15" fmla="*/ 24 h 79"/>
                  <a:gd name="T16" fmla="*/ 72 w 696"/>
                  <a:gd name="T17" fmla="*/ 32 h 79"/>
                  <a:gd name="T18" fmla="*/ 80 w 696"/>
                  <a:gd name="T19" fmla="*/ 32 h 79"/>
                  <a:gd name="T20" fmla="*/ 87 w 696"/>
                  <a:gd name="T21" fmla="*/ 40 h 79"/>
                  <a:gd name="T22" fmla="*/ 95 w 696"/>
                  <a:gd name="T23" fmla="*/ 32 h 79"/>
                  <a:gd name="T24" fmla="*/ 104 w 696"/>
                  <a:gd name="T25" fmla="*/ 40 h 79"/>
                  <a:gd name="T26" fmla="*/ 111 w 696"/>
                  <a:gd name="T27" fmla="*/ 40 h 79"/>
                  <a:gd name="T28" fmla="*/ 119 w 696"/>
                  <a:gd name="T29" fmla="*/ 40 h 79"/>
                  <a:gd name="T30" fmla="*/ 127 w 696"/>
                  <a:gd name="T31" fmla="*/ 40 h 79"/>
                  <a:gd name="T32" fmla="*/ 143 w 696"/>
                  <a:gd name="T33" fmla="*/ 40 h 79"/>
                  <a:gd name="T34" fmla="*/ 159 w 696"/>
                  <a:gd name="T35" fmla="*/ 40 h 79"/>
                  <a:gd name="T36" fmla="*/ 151 w 696"/>
                  <a:gd name="T37" fmla="*/ 40 h 79"/>
                  <a:gd name="T38" fmla="*/ 159 w 696"/>
                  <a:gd name="T39" fmla="*/ 40 h 79"/>
                  <a:gd name="T40" fmla="*/ 166 w 696"/>
                  <a:gd name="T41" fmla="*/ 32 h 79"/>
                  <a:gd name="T42" fmla="*/ 174 w 696"/>
                  <a:gd name="T43" fmla="*/ 40 h 79"/>
                  <a:gd name="T44" fmla="*/ 174 w 696"/>
                  <a:gd name="T45" fmla="*/ 32 h 79"/>
                  <a:gd name="T46" fmla="*/ 174 w 696"/>
                  <a:gd name="T47" fmla="*/ 40 h 79"/>
                  <a:gd name="T48" fmla="*/ 182 w 696"/>
                  <a:gd name="T49" fmla="*/ 32 h 79"/>
                  <a:gd name="T50" fmla="*/ 198 w 696"/>
                  <a:gd name="T51" fmla="*/ 32 h 79"/>
                  <a:gd name="T52" fmla="*/ 191 w 696"/>
                  <a:gd name="T53" fmla="*/ 32 h 79"/>
                  <a:gd name="T54" fmla="*/ 198 w 696"/>
                  <a:gd name="T55" fmla="*/ 40 h 79"/>
                  <a:gd name="T56" fmla="*/ 206 w 696"/>
                  <a:gd name="T57" fmla="*/ 32 h 79"/>
                  <a:gd name="T58" fmla="*/ 206 w 696"/>
                  <a:gd name="T59" fmla="*/ 40 h 79"/>
                  <a:gd name="T60" fmla="*/ 206 w 696"/>
                  <a:gd name="T61" fmla="*/ 32 h 79"/>
                  <a:gd name="T62" fmla="*/ 214 w 696"/>
                  <a:gd name="T63" fmla="*/ 32 h 79"/>
                  <a:gd name="T64" fmla="*/ 222 w 696"/>
                  <a:gd name="T65" fmla="*/ 32 h 79"/>
                  <a:gd name="T66" fmla="*/ 230 w 696"/>
                  <a:gd name="T67" fmla="*/ 32 h 79"/>
                  <a:gd name="T68" fmla="*/ 238 w 696"/>
                  <a:gd name="T69" fmla="*/ 32 h 79"/>
                  <a:gd name="T70" fmla="*/ 246 w 696"/>
                  <a:gd name="T71" fmla="*/ 32 h 79"/>
                  <a:gd name="T72" fmla="*/ 253 w 696"/>
                  <a:gd name="T73" fmla="*/ 32 h 79"/>
                  <a:gd name="T74" fmla="*/ 261 w 696"/>
                  <a:gd name="T75" fmla="*/ 32 h 79"/>
                  <a:gd name="T76" fmla="*/ 269 w 696"/>
                  <a:gd name="T77" fmla="*/ 32 h 79"/>
                  <a:gd name="T78" fmla="*/ 277 w 696"/>
                  <a:gd name="T79" fmla="*/ 32 h 79"/>
                  <a:gd name="T80" fmla="*/ 285 w 696"/>
                  <a:gd name="T81" fmla="*/ 32 h 79"/>
                  <a:gd name="T82" fmla="*/ 293 w 696"/>
                  <a:gd name="T83" fmla="*/ 32 h 79"/>
                  <a:gd name="T84" fmla="*/ 301 w 696"/>
                  <a:gd name="T85" fmla="*/ 32 h 79"/>
                  <a:gd name="T86" fmla="*/ 309 w 696"/>
                  <a:gd name="T87" fmla="*/ 32 h 79"/>
                  <a:gd name="T88" fmla="*/ 317 w 696"/>
                  <a:gd name="T89" fmla="*/ 32 h 79"/>
                  <a:gd name="T90" fmla="*/ 325 w 696"/>
                  <a:gd name="T91" fmla="*/ 32 h 79"/>
                  <a:gd name="T92" fmla="*/ 332 w 696"/>
                  <a:gd name="T93" fmla="*/ 32 h 79"/>
                  <a:gd name="T94" fmla="*/ 340 w 696"/>
                  <a:gd name="T95" fmla="*/ 32 h 79"/>
                  <a:gd name="T96" fmla="*/ 348 w 696"/>
                  <a:gd name="T97" fmla="*/ 32 h 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79"/>
                    </a:lnTo>
                    <a:lnTo>
                      <a:pt x="190" y="63"/>
                    </a:lnTo>
                    <a:lnTo>
                      <a:pt x="207" y="79"/>
                    </a:lnTo>
                    <a:lnTo>
                      <a:pt x="221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85" y="79"/>
                    </a:lnTo>
                    <a:lnTo>
                      <a:pt x="317" y="79"/>
                    </a:lnTo>
                    <a:lnTo>
                      <a:pt x="301" y="79"/>
                    </a:lnTo>
                    <a:lnTo>
                      <a:pt x="317" y="79"/>
                    </a:lnTo>
                    <a:lnTo>
                      <a:pt x="332" y="63"/>
                    </a:lnTo>
                    <a:lnTo>
                      <a:pt x="348" y="79"/>
                    </a:lnTo>
                    <a:lnTo>
                      <a:pt x="348" y="63"/>
                    </a:lnTo>
                    <a:lnTo>
                      <a:pt x="348" y="79"/>
                    </a:lnTo>
                    <a:lnTo>
                      <a:pt x="364" y="63"/>
                    </a:lnTo>
                    <a:lnTo>
                      <a:pt x="395" y="63"/>
                    </a:lnTo>
                    <a:lnTo>
                      <a:pt x="381" y="63"/>
                    </a:lnTo>
                    <a:lnTo>
                      <a:pt x="395" y="79"/>
                    </a:lnTo>
                    <a:lnTo>
                      <a:pt x="412" y="63"/>
                    </a:lnTo>
                    <a:lnTo>
                      <a:pt x="412" y="79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99" name="Freeform 423">
                <a:extLst>
                  <a:ext uri="{FF2B5EF4-FFF2-40B4-BE49-F238E27FC236}">
                    <a16:creationId xmlns:a16="http://schemas.microsoft.com/office/drawing/2014/main" id="{84D38EDE-817B-4AB0-A2B0-B69E0BA9C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47 w 678"/>
                  <a:gd name="T11" fmla="*/ 16 h 94"/>
                  <a:gd name="T12" fmla="*/ 47 w 678"/>
                  <a:gd name="T13" fmla="*/ 24 h 94"/>
                  <a:gd name="T14" fmla="*/ 56 w 678"/>
                  <a:gd name="T15" fmla="*/ 31 h 94"/>
                  <a:gd name="T16" fmla="*/ 63 w 678"/>
                  <a:gd name="T17" fmla="*/ 31 h 94"/>
                  <a:gd name="T18" fmla="*/ 71 w 678"/>
                  <a:gd name="T19" fmla="*/ 39 h 94"/>
                  <a:gd name="T20" fmla="*/ 71 w 678"/>
                  <a:gd name="T21" fmla="*/ 31 h 94"/>
                  <a:gd name="T22" fmla="*/ 71 w 678"/>
                  <a:gd name="T23" fmla="*/ 39 h 94"/>
                  <a:gd name="T24" fmla="*/ 79 w 678"/>
                  <a:gd name="T25" fmla="*/ 39 h 94"/>
                  <a:gd name="T26" fmla="*/ 87 w 678"/>
                  <a:gd name="T27" fmla="*/ 39 h 94"/>
                  <a:gd name="T28" fmla="*/ 95 w 678"/>
                  <a:gd name="T29" fmla="*/ 47 h 94"/>
                  <a:gd name="T30" fmla="*/ 95 w 678"/>
                  <a:gd name="T31" fmla="*/ 39 h 94"/>
                  <a:gd name="T32" fmla="*/ 103 w 678"/>
                  <a:gd name="T33" fmla="*/ 47 h 94"/>
                  <a:gd name="T34" fmla="*/ 103 w 678"/>
                  <a:gd name="T35" fmla="*/ 39 h 94"/>
                  <a:gd name="T36" fmla="*/ 103 w 678"/>
                  <a:gd name="T37" fmla="*/ 47 h 94"/>
                  <a:gd name="T38" fmla="*/ 111 w 678"/>
                  <a:gd name="T39" fmla="*/ 39 h 94"/>
                  <a:gd name="T40" fmla="*/ 111 w 678"/>
                  <a:gd name="T41" fmla="*/ 47 h 94"/>
                  <a:gd name="T42" fmla="*/ 111 w 678"/>
                  <a:gd name="T43" fmla="*/ 39 h 94"/>
                  <a:gd name="T44" fmla="*/ 118 w 678"/>
                  <a:gd name="T45" fmla="*/ 47 h 94"/>
                  <a:gd name="T46" fmla="*/ 118 w 678"/>
                  <a:gd name="T47" fmla="*/ 39 h 94"/>
                  <a:gd name="T48" fmla="*/ 118 w 678"/>
                  <a:gd name="T49" fmla="*/ 47 h 94"/>
                  <a:gd name="T50" fmla="*/ 134 w 678"/>
                  <a:gd name="T51" fmla="*/ 47 h 94"/>
                  <a:gd name="T52" fmla="*/ 143 w 678"/>
                  <a:gd name="T53" fmla="*/ 39 h 94"/>
                  <a:gd name="T54" fmla="*/ 143 w 678"/>
                  <a:gd name="T55" fmla="*/ 47 h 94"/>
                  <a:gd name="T56" fmla="*/ 150 w 678"/>
                  <a:gd name="T57" fmla="*/ 39 h 94"/>
                  <a:gd name="T58" fmla="*/ 150 w 678"/>
                  <a:gd name="T59" fmla="*/ 47 h 94"/>
                  <a:gd name="T60" fmla="*/ 158 w 678"/>
                  <a:gd name="T61" fmla="*/ 39 h 94"/>
                  <a:gd name="T62" fmla="*/ 158 w 678"/>
                  <a:gd name="T63" fmla="*/ 47 h 94"/>
                  <a:gd name="T64" fmla="*/ 158 w 678"/>
                  <a:gd name="T65" fmla="*/ 39 h 94"/>
                  <a:gd name="T66" fmla="*/ 166 w 678"/>
                  <a:gd name="T67" fmla="*/ 39 h 94"/>
                  <a:gd name="T68" fmla="*/ 174 w 678"/>
                  <a:gd name="T69" fmla="*/ 39 h 94"/>
                  <a:gd name="T70" fmla="*/ 182 w 678"/>
                  <a:gd name="T71" fmla="*/ 39 h 94"/>
                  <a:gd name="T72" fmla="*/ 190 w 678"/>
                  <a:gd name="T73" fmla="*/ 39 h 94"/>
                  <a:gd name="T74" fmla="*/ 198 w 678"/>
                  <a:gd name="T75" fmla="*/ 39 h 94"/>
                  <a:gd name="T76" fmla="*/ 205 w 678"/>
                  <a:gd name="T77" fmla="*/ 39 h 94"/>
                  <a:gd name="T78" fmla="*/ 213 w 678"/>
                  <a:gd name="T79" fmla="*/ 39 h 94"/>
                  <a:gd name="T80" fmla="*/ 221 w 678"/>
                  <a:gd name="T81" fmla="*/ 39 h 94"/>
                  <a:gd name="T82" fmla="*/ 229 w 678"/>
                  <a:gd name="T83" fmla="*/ 39 h 94"/>
                  <a:gd name="T84" fmla="*/ 237 w 678"/>
                  <a:gd name="T85" fmla="*/ 39 h 94"/>
                  <a:gd name="T86" fmla="*/ 245 w 678"/>
                  <a:gd name="T87" fmla="*/ 39 h 94"/>
                  <a:gd name="T88" fmla="*/ 253 w 678"/>
                  <a:gd name="T89" fmla="*/ 39 h 94"/>
                  <a:gd name="T90" fmla="*/ 261 w 678"/>
                  <a:gd name="T91" fmla="*/ 39 h 94"/>
                  <a:gd name="T92" fmla="*/ 269 w 678"/>
                  <a:gd name="T93" fmla="*/ 39 h 94"/>
                  <a:gd name="T94" fmla="*/ 277 w 678"/>
                  <a:gd name="T95" fmla="*/ 39 h 94"/>
                  <a:gd name="T96" fmla="*/ 284 w 678"/>
                  <a:gd name="T97" fmla="*/ 39 h 94"/>
                  <a:gd name="T98" fmla="*/ 292 w 678"/>
                  <a:gd name="T99" fmla="*/ 39 h 94"/>
                  <a:gd name="T100" fmla="*/ 300 w 678"/>
                  <a:gd name="T101" fmla="*/ 39 h 94"/>
                  <a:gd name="T102" fmla="*/ 308 w 678"/>
                  <a:gd name="T103" fmla="*/ 39 h 94"/>
                  <a:gd name="T104" fmla="*/ 316 w 678"/>
                  <a:gd name="T105" fmla="*/ 39 h 94"/>
                  <a:gd name="T106" fmla="*/ 324 w 678"/>
                  <a:gd name="T107" fmla="*/ 39 h 94"/>
                  <a:gd name="T108" fmla="*/ 332 w 678"/>
                  <a:gd name="T109" fmla="*/ 39 h 94"/>
                  <a:gd name="T110" fmla="*/ 339 w 678"/>
                  <a:gd name="T111" fmla="*/ 39 h 9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31"/>
                    </a:lnTo>
                    <a:lnTo>
                      <a:pt x="94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78"/>
                    </a:lnTo>
                    <a:lnTo>
                      <a:pt x="142" y="62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94"/>
                    </a:lnTo>
                    <a:lnTo>
                      <a:pt x="189" y="78"/>
                    </a:lnTo>
                    <a:lnTo>
                      <a:pt x="205" y="94"/>
                    </a:lnTo>
                    <a:lnTo>
                      <a:pt x="205" y="78"/>
                    </a:lnTo>
                    <a:lnTo>
                      <a:pt x="205" y="94"/>
                    </a:lnTo>
                    <a:lnTo>
                      <a:pt x="221" y="78"/>
                    </a:lnTo>
                    <a:lnTo>
                      <a:pt x="221" y="94"/>
                    </a:lnTo>
                    <a:lnTo>
                      <a:pt x="221" y="78"/>
                    </a:lnTo>
                    <a:lnTo>
                      <a:pt x="236" y="94"/>
                    </a:lnTo>
                    <a:lnTo>
                      <a:pt x="236" y="78"/>
                    </a:lnTo>
                    <a:lnTo>
                      <a:pt x="236" y="94"/>
                    </a:lnTo>
                    <a:lnTo>
                      <a:pt x="268" y="94"/>
                    </a:lnTo>
                    <a:lnTo>
                      <a:pt x="285" y="78"/>
                    </a:lnTo>
                    <a:lnTo>
                      <a:pt x="285" y="94"/>
                    </a:lnTo>
                    <a:lnTo>
                      <a:pt x="299" y="78"/>
                    </a:lnTo>
                    <a:lnTo>
                      <a:pt x="299" y="94"/>
                    </a:lnTo>
                    <a:lnTo>
                      <a:pt x="316" y="78"/>
                    </a:lnTo>
                    <a:lnTo>
                      <a:pt x="316" y="94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0" name="Freeform 424">
                <a:extLst>
                  <a:ext uri="{FF2B5EF4-FFF2-40B4-BE49-F238E27FC236}">
                    <a16:creationId xmlns:a16="http://schemas.microsoft.com/office/drawing/2014/main" id="{3CE19B2F-3966-4E06-983C-62B103E3E7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8 w 682"/>
                  <a:gd name="T11" fmla="*/ 95 h 221"/>
                  <a:gd name="T12" fmla="*/ 48 w 682"/>
                  <a:gd name="T13" fmla="*/ 63 h 221"/>
                  <a:gd name="T14" fmla="*/ 55 w 682"/>
                  <a:gd name="T15" fmla="*/ 55 h 221"/>
                  <a:gd name="T16" fmla="*/ 55 w 682"/>
                  <a:gd name="T17" fmla="*/ 40 h 221"/>
                  <a:gd name="T18" fmla="*/ 71 w 682"/>
                  <a:gd name="T19" fmla="*/ 24 h 221"/>
                  <a:gd name="T20" fmla="*/ 71 w 682"/>
                  <a:gd name="T21" fmla="*/ 16 h 221"/>
                  <a:gd name="T22" fmla="*/ 79 w 682"/>
                  <a:gd name="T23" fmla="*/ 8 h 221"/>
                  <a:gd name="T24" fmla="*/ 87 w 682"/>
                  <a:gd name="T25" fmla="*/ 8 h 221"/>
                  <a:gd name="T26" fmla="*/ 95 w 682"/>
                  <a:gd name="T27" fmla="*/ 8 h 221"/>
                  <a:gd name="T28" fmla="*/ 103 w 682"/>
                  <a:gd name="T29" fmla="*/ 0 h 221"/>
                  <a:gd name="T30" fmla="*/ 119 w 682"/>
                  <a:gd name="T31" fmla="*/ 0 h 221"/>
                  <a:gd name="T32" fmla="*/ 127 w 682"/>
                  <a:gd name="T33" fmla="*/ 0 h 221"/>
                  <a:gd name="T34" fmla="*/ 134 w 682"/>
                  <a:gd name="T35" fmla="*/ 0 h 221"/>
                  <a:gd name="T36" fmla="*/ 142 w 682"/>
                  <a:gd name="T37" fmla="*/ 0 h 221"/>
                  <a:gd name="T38" fmla="*/ 150 w 682"/>
                  <a:gd name="T39" fmla="*/ 0 h 221"/>
                  <a:gd name="T40" fmla="*/ 158 w 682"/>
                  <a:gd name="T41" fmla="*/ 0 h 221"/>
                  <a:gd name="T42" fmla="*/ 166 w 682"/>
                  <a:gd name="T43" fmla="*/ 0 h 221"/>
                  <a:gd name="T44" fmla="*/ 174 w 682"/>
                  <a:gd name="T45" fmla="*/ 0 h 221"/>
                  <a:gd name="T46" fmla="*/ 182 w 682"/>
                  <a:gd name="T47" fmla="*/ 0 h 221"/>
                  <a:gd name="T48" fmla="*/ 189 w 682"/>
                  <a:gd name="T49" fmla="*/ 0 h 221"/>
                  <a:gd name="T50" fmla="*/ 197 w 682"/>
                  <a:gd name="T51" fmla="*/ 0 h 221"/>
                  <a:gd name="T52" fmla="*/ 205 w 682"/>
                  <a:gd name="T53" fmla="*/ 0 h 221"/>
                  <a:gd name="T54" fmla="*/ 213 w 682"/>
                  <a:gd name="T55" fmla="*/ 0 h 221"/>
                  <a:gd name="T56" fmla="*/ 221 w 682"/>
                  <a:gd name="T57" fmla="*/ 0 h 221"/>
                  <a:gd name="T58" fmla="*/ 229 w 682"/>
                  <a:gd name="T59" fmla="*/ 0 h 221"/>
                  <a:gd name="T60" fmla="*/ 237 w 682"/>
                  <a:gd name="T61" fmla="*/ 0 h 221"/>
                  <a:gd name="T62" fmla="*/ 244 w 682"/>
                  <a:gd name="T63" fmla="*/ 0 h 221"/>
                  <a:gd name="T64" fmla="*/ 252 w 682"/>
                  <a:gd name="T65" fmla="*/ 0 h 221"/>
                  <a:gd name="T66" fmla="*/ 260 w 682"/>
                  <a:gd name="T67" fmla="*/ 0 h 221"/>
                  <a:gd name="T68" fmla="*/ 269 w 682"/>
                  <a:gd name="T69" fmla="*/ 0 h 221"/>
                  <a:gd name="T70" fmla="*/ 276 w 682"/>
                  <a:gd name="T71" fmla="*/ 0 h 221"/>
                  <a:gd name="T72" fmla="*/ 285 w 682"/>
                  <a:gd name="T73" fmla="*/ 0 h 221"/>
                  <a:gd name="T74" fmla="*/ 292 w 682"/>
                  <a:gd name="T75" fmla="*/ 0 h 221"/>
                  <a:gd name="T76" fmla="*/ 299 w 682"/>
                  <a:gd name="T77" fmla="*/ 0 h 221"/>
                  <a:gd name="T78" fmla="*/ 308 w 682"/>
                  <a:gd name="T79" fmla="*/ 0 h 221"/>
                  <a:gd name="T80" fmla="*/ 316 w 682"/>
                  <a:gd name="T81" fmla="*/ 0 h 221"/>
                  <a:gd name="T82" fmla="*/ 324 w 682"/>
                  <a:gd name="T83" fmla="*/ 0 h 221"/>
                  <a:gd name="T84" fmla="*/ 331 w 682"/>
                  <a:gd name="T85" fmla="*/ 0 h 221"/>
                  <a:gd name="T86" fmla="*/ 340 w 682"/>
                  <a:gd name="T87" fmla="*/ 0 h 22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96" y="191"/>
                    </a:lnTo>
                    <a:lnTo>
                      <a:pt x="96" y="127"/>
                    </a:lnTo>
                    <a:lnTo>
                      <a:pt x="111" y="110"/>
                    </a:lnTo>
                    <a:lnTo>
                      <a:pt x="111" y="81"/>
                    </a:lnTo>
                    <a:lnTo>
                      <a:pt x="143" y="48"/>
                    </a:lnTo>
                    <a:lnTo>
                      <a:pt x="143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1" name="Freeform 425">
                <a:extLst>
                  <a:ext uri="{FF2B5EF4-FFF2-40B4-BE49-F238E27FC236}">
                    <a16:creationId xmlns:a16="http://schemas.microsoft.com/office/drawing/2014/main" id="{315E5E60-88FE-4DB0-9085-F6B6DCF3B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84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06 h 426"/>
                  <a:gd name="T4" fmla="*/ 15 w 680"/>
                  <a:gd name="T5" fmla="*/ 206 h 426"/>
                  <a:gd name="T6" fmla="*/ 24 w 680"/>
                  <a:gd name="T7" fmla="*/ 206 h 426"/>
                  <a:gd name="T8" fmla="*/ 31 w 680"/>
                  <a:gd name="T9" fmla="*/ 206 h 426"/>
                  <a:gd name="T10" fmla="*/ 39 w 680"/>
                  <a:gd name="T11" fmla="*/ 213 h 426"/>
                  <a:gd name="T12" fmla="*/ 39 w 680"/>
                  <a:gd name="T13" fmla="*/ 206 h 426"/>
                  <a:gd name="T14" fmla="*/ 39 w 680"/>
                  <a:gd name="T15" fmla="*/ 213 h 426"/>
                  <a:gd name="T16" fmla="*/ 47 w 680"/>
                  <a:gd name="T17" fmla="*/ 206 h 426"/>
                  <a:gd name="T18" fmla="*/ 47 w 680"/>
                  <a:gd name="T19" fmla="*/ 182 h 426"/>
                  <a:gd name="T20" fmla="*/ 55 w 680"/>
                  <a:gd name="T21" fmla="*/ 174 h 426"/>
                  <a:gd name="T22" fmla="*/ 55 w 680"/>
                  <a:gd name="T23" fmla="*/ 103 h 426"/>
                  <a:gd name="T24" fmla="*/ 63 w 680"/>
                  <a:gd name="T25" fmla="*/ 95 h 426"/>
                  <a:gd name="T26" fmla="*/ 63 w 680"/>
                  <a:gd name="T27" fmla="*/ 56 h 426"/>
                  <a:gd name="T28" fmla="*/ 71 w 680"/>
                  <a:gd name="T29" fmla="*/ 47 h 426"/>
                  <a:gd name="T30" fmla="*/ 71 w 680"/>
                  <a:gd name="T31" fmla="*/ 40 h 426"/>
                  <a:gd name="T32" fmla="*/ 79 w 680"/>
                  <a:gd name="T33" fmla="*/ 33 h 426"/>
                  <a:gd name="T34" fmla="*/ 79 w 680"/>
                  <a:gd name="T35" fmla="*/ 17 h 426"/>
                  <a:gd name="T36" fmla="*/ 87 w 680"/>
                  <a:gd name="T37" fmla="*/ 8 h 426"/>
                  <a:gd name="T38" fmla="*/ 94 w 680"/>
                  <a:gd name="T39" fmla="*/ 8 h 426"/>
                  <a:gd name="T40" fmla="*/ 102 w 680"/>
                  <a:gd name="T41" fmla="*/ 8 h 426"/>
                  <a:gd name="T42" fmla="*/ 110 w 680"/>
                  <a:gd name="T43" fmla="*/ 0 h 426"/>
                  <a:gd name="T44" fmla="*/ 110 w 680"/>
                  <a:gd name="T45" fmla="*/ 8 h 426"/>
                  <a:gd name="T46" fmla="*/ 110 w 680"/>
                  <a:gd name="T47" fmla="*/ 0 h 426"/>
                  <a:gd name="T48" fmla="*/ 118 w 680"/>
                  <a:gd name="T49" fmla="*/ 0 h 426"/>
                  <a:gd name="T50" fmla="*/ 135 w 680"/>
                  <a:gd name="T51" fmla="*/ 0 h 426"/>
                  <a:gd name="T52" fmla="*/ 142 w 680"/>
                  <a:gd name="T53" fmla="*/ 8 h 426"/>
                  <a:gd name="T54" fmla="*/ 149 w 680"/>
                  <a:gd name="T55" fmla="*/ 8 h 426"/>
                  <a:gd name="T56" fmla="*/ 158 w 680"/>
                  <a:gd name="T57" fmla="*/ 8 h 426"/>
                  <a:gd name="T58" fmla="*/ 166 w 680"/>
                  <a:gd name="T59" fmla="*/ 8 h 426"/>
                  <a:gd name="T60" fmla="*/ 173 w 680"/>
                  <a:gd name="T61" fmla="*/ 8 h 426"/>
                  <a:gd name="T62" fmla="*/ 181 w 680"/>
                  <a:gd name="T63" fmla="*/ 8 h 426"/>
                  <a:gd name="T64" fmla="*/ 189 w 680"/>
                  <a:gd name="T65" fmla="*/ 8 h 426"/>
                  <a:gd name="T66" fmla="*/ 197 w 680"/>
                  <a:gd name="T67" fmla="*/ 8 h 426"/>
                  <a:gd name="T68" fmla="*/ 204 w 680"/>
                  <a:gd name="T69" fmla="*/ 8 h 426"/>
                  <a:gd name="T70" fmla="*/ 220 w 680"/>
                  <a:gd name="T71" fmla="*/ 8 h 426"/>
                  <a:gd name="T72" fmla="*/ 212 w 680"/>
                  <a:gd name="T73" fmla="*/ 8 h 426"/>
                  <a:gd name="T74" fmla="*/ 220 w 680"/>
                  <a:gd name="T75" fmla="*/ 17 h 426"/>
                  <a:gd name="T76" fmla="*/ 236 w 680"/>
                  <a:gd name="T77" fmla="*/ 17 h 426"/>
                  <a:gd name="T78" fmla="*/ 229 w 680"/>
                  <a:gd name="T79" fmla="*/ 17 h 426"/>
                  <a:gd name="T80" fmla="*/ 236 w 680"/>
                  <a:gd name="T81" fmla="*/ 17 h 426"/>
                  <a:gd name="T82" fmla="*/ 245 w 680"/>
                  <a:gd name="T83" fmla="*/ 17 h 426"/>
                  <a:gd name="T84" fmla="*/ 252 w 680"/>
                  <a:gd name="T85" fmla="*/ 17 h 426"/>
                  <a:gd name="T86" fmla="*/ 260 w 680"/>
                  <a:gd name="T87" fmla="*/ 17 h 426"/>
                  <a:gd name="T88" fmla="*/ 268 w 680"/>
                  <a:gd name="T89" fmla="*/ 17 h 426"/>
                  <a:gd name="T90" fmla="*/ 276 w 680"/>
                  <a:gd name="T91" fmla="*/ 17 h 426"/>
                  <a:gd name="T92" fmla="*/ 291 w 680"/>
                  <a:gd name="T93" fmla="*/ 17 h 426"/>
                  <a:gd name="T94" fmla="*/ 284 w 680"/>
                  <a:gd name="T95" fmla="*/ 17 h 426"/>
                  <a:gd name="T96" fmla="*/ 291 w 680"/>
                  <a:gd name="T97" fmla="*/ 24 h 426"/>
                  <a:gd name="T98" fmla="*/ 300 w 680"/>
                  <a:gd name="T99" fmla="*/ 24 h 426"/>
                  <a:gd name="T100" fmla="*/ 307 w 680"/>
                  <a:gd name="T101" fmla="*/ 24 h 426"/>
                  <a:gd name="T102" fmla="*/ 315 w 680"/>
                  <a:gd name="T103" fmla="*/ 24 h 426"/>
                  <a:gd name="T104" fmla="*/ 323 w 680"/>
                  <a:gd name="T105" fmla="*/ 24 h 426"/>
                  <a:gd name="T106" fmla="*/ 331 w 680"/>
                  <a:gd name="T107" fmla="*/ 24 h 426"/>
                  <a:gd name="T108" fmla="*/ 339 w 680"/>
                  <a:gd name="T109" fmla="*/ 24 h 4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11"/>
                    </a:lnTo>
                    <a:lnTo>
                      <a:pt x="31" y="411"/>
                    </a:lnTo>
                    <a:lnTo>
                      <a:pt x="49" y="411"/>
                    </a:lnTo>
                    <a:lnTo>
                      <a:pt x="63" y="411"/>
                    </a:lnTo>
                    <a:lnTo>
                      <a:pt x="78" y="426"/>
                    </a:lnTo>
                    <a:lnTo>
                      <a:pt x="78" y="411"/>
                    </a:lnTo>
                    <a:lnTo>
                      <a:pt x="78" y="426"/>
                    </a:lnTo>
                    <a:lnTo>
                      <a:pt x="94" y="411"/>
                    </a:lnTo>
                    <a:lnTo>
                      <a:pt x="94" y="364"/>
                    </a:lnTo>
                    <a:lnTo>
                      <a:pt x="111" y="348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11"/>
                    </a:lnTo>
                    <a:lnTo>
                      <a:pt x="142" y="94"/>
                    </a:lnTo>
                    <a:lnTo>
                      <a:pt x="142" y="80"/>
                    </a:lnTo>
                    <a:lnTo>
                      <a:pt x="159" y="65"/>
                    </a:lnTo>
                    <a:lnTo>
                      <a:pt x="159" y="33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70" y="0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42" y="16"/>
                    </a:lnTo>
                    <a:lnTo>
                      <a:pt x="426" y="16"/>
                    </a:lnTo>
                    <a:lnTo>
                      <a:pt x="442" y="33"/>
                    </a:lnTo>
                    <a:lnTo>
                      <a:pt x="473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84" y="33"/>
                    </a:lnTo>
                    <a:lnTo>
                      <a:pt x="569" y="33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2" name="Freeform 426">
                <a:extLst>
                  <a:ext uri="{FF2B5EF4-FFF2-40B4-BE49-F238E27FC236}">
                    <a16:creationId xmlns:a16="http://schemas.microsoft.com/office/drawing/2014/main" id="{CFEDEA00-A183-4492-A45D-2D28924D9D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79"/>
                <a:ext cx="348" cy="213"/>
              </a:xfrm>
              <a:custGeom>
                <a:avLst/>
                <a:gdLst>
                  <a:gd name="T0" fmla="*/ 0 w 696"/>
                  <a:gd name="T1" fmla="*/ 204 h 428"/>
                  <a:gd name="T2" fmla="*/ 9 w 696"/>
                  <a:gd name="T3" fmla="*/ 213 h 428"/>
                  <a:gd name="T4" fmla="*/ 17 w 696"/>
                  <a:gd name="T5" fmla="*/ 213 h 428"/>
                  <a:gd name="T6" fmla="*/ 25 w 696"/>
                  <a:gd name="T7" fmla="*/ 213 h 428"/>
                  <a:gd name="T8" fmla="*/ 32 w 696"/>
                  <a:gd name="T9" fmla="*/ 213 h 428"/>
                  <a:gd name="T10" fmla="*/ 41 w 696"/>
                  <a:gd name="T11" fmla="*/ 213 h 428"/>
                  <a:gd name="T12" fmla="*/ 48 w 696"/>
                  <a:gd name="T13" fmla="*/ 204 h 428"/>
                  <a:gd name="T14" fmla="*/ 48 w 696"/>
                  <a:gd name="T15" fmla="*/ 181 h 428"/>
                  <a:gd name="T16" fmla="*/ 56 w 696"/>
                  <a:gd name="T17" fmla="*/ 173 h 428"/>
                  <a:gd name="T18" fmla="*/ 56 w 696"/>
                  <a:gd name="T19" fmla="*/ 94 h 428"/>
                  <a:gd name="T20" fmla="*/ 64 w 696"/>
                  <a:gd name="T21" fmla="*/ 87 h 428"/>
                  <a:gd name="T22" fmla="*/ 64 w 696"/>
                  <a:gd name="T23" fmla="*/ 39 h 428"/>
                  <a:gd name="T24" fmla="*/ 72 w 696"/>
                  <a:gd name="T25" fmla="*/ 32 h 428"/>
                  <a:gd name="T26" fmla="*/ 72 w 696"/>
                  <a:gd name="T27" fmla="*/ 15 h 428"/>
                  <a:gd name="T28" fmla="*/ 80 w 696"/>
                  <a:gd name="T29" fmla="*/ 7 h 428"/>
                  <a:gd name="T30" fmla="*/ 87 w 696"/>
                  <a:gd name="T31" fmla="*/ 0 h 428"/>
                  <a:gd name="T32" fmla="*/ 87 w 696"/>
                  <a:gd name="T33" fmla="*/ 7 h 428"/>
                  <a:gd name="T34" fmla="*/ 104 w 696"/>
                  <a:gd name="T35" fmla="*/ 0 h 428"/>
                  <a:gd name="T36" fmla="*/ 111 w 696"/>
                  <a:gd name="T37" fmla="*/ 0 h 428"/>
                  <a:gd name="T38" fmla="*/ 119 w 696"/>
                  <a:gd name="T39" fmla="*/ 0 h 428"/>
                  <a:gd name="T40" fmla="*/ 127 w 696"/>
                  <a:gd name="T41" fmla="*/ 0 h 428"/>
                  <a:gd name="T42" fmla="*/ 135 w 696"/>
                  <a:gd name="T43" fmla="*/ 7 h 428"/>
                  <a:gd name="T44" fmla="*/ 135 w 696"/>
                  <a:gd name="T45" fmla="*/ 0 h 428"/>
                  <a:gd name="T46" fmla="*/ 135 w 696"/>
                  <a:gd name="T47" fmla="*/ 7 h 428"/>
                  <a:gd name="T48" fmla="*/ 152 w 696"/>
                  <a:gd name="T49" fmla="*/ 7 h 428"/>
                  <a:gd name="T50" fmla="*/ 143 w 696"/>
                  <a:gd name="T51" fmla="*/ 7 h 428"/>
                  <a:gd name="T52" fmla="*/ 152 w 696"/>
                  <a:gd name="T53" fmla="*/ 7 h 428"/>
                  <a:gd name="T54" fmla="*/ 159 w 696"/>
                  <a:gd name="T55" fmla="*/ 7 h 428"/>
                  <a:gd name="T56" fmla="*/ 166 w 696"/>
                  <a:gd name="T57" fmla="*/ 7 h 428"/>
                  <a:gd name="T58" fmla="*/ 174 w 696"/>
                  <a:gd name="T59" fmla="*/ 7 h 428"/>
                  <a:gd name="T60" fmla="*/ 183 w 696"/>
                  <a:gd name="T61" fmla="*/ 7 h 428"/>
                  <a:gd name="T62" fmla="*/ 191 w 696"/>
                  <a:gd name="T63" fmla="*/ 7 h 428"/>
                  <a:gd name="T64" fmla="*/ 198 w 696"/>
                  <a:gd name="T65" fmla="*/ 7 h 428"/>
                  <a:gd name="T66" fmla="*/ 214 w 696"/>
                  <a:gd name="T67" fmla="*/ 7 h 428"/>
                  <a:gd name="T68" fmla="*/ 207 w 696"/>
                  <a:gd name="T69" fmla="*/ 7 h 428"/>
                  <a:gd name="T70" fmla="*/ 214 w 696"/>
                  <a:gd name="T71" fmla="*/ 7 h 428"/>
                  <a:gd name="T72" fmla="*/ 230 w 696"/>
                  <a:gd name="T73" fmla="*/ 7 h 428"/>
                  <a:gd name="T74" fmla="*/ 222 w 696"/>
                  <a:gd name="T75" fmla="*/ 7 h 428"/>
                  <a:gd name="T76" fmla="*/ 230 w 696"/>
                  <a:gd name="T77" fmla="*/ 15 h 428"/>
                  <a:gd name="T78" fmla="*/ 238 w 696"/>
                  <a:gd name="T79" fmla="*/ 15 h 428"/>
                  <a:gd name="T80" fmla="*/ 246 w 696"/>
                  <a:gd name="T81" fmla="*/ 15 h 428"/>
                  <a:gd name="T82" fmla="*/ 253 w 696"/>
                  <a:gd name="T83" fmla="*/ 15 h 428"/>
                  <a:gd name="T84" fmla="*/ 262 w 696"/>
                  <a:gd name="T85" fmla="*/ 15 h 428"/>
                  <a:gd name="T86" fmla="*/ 269 w 696"/>
                  <a:gd name="T87" fmla="*/ 15 h 428"/>
                  <a:gd name="T88" fmla="*/ 277 w 696"/>
                  <a:gd name="T89" fmla="*/ 15 h 428"/>
                  <a:gd name="T90" fmla="*/ 285 w 696"/>
                  <a:gd name="T91" fmla="*/ 15 h 428"/>
                  <a:gd name="T92" fmla="*/ 293 w 696"/>
                  <a:gd name="T93" fmla="*/ 15 h 428"/>
                  <a:gd name="T94" fmla="*/ 301 w 696"/>
                  <a:gd name="T95" fmla="*/ 15 h 428"/>
                  <a:gd name="T96" fmla="*/ 309 w 696"/>
                  <a:gd name="T97" fmla="*/ 23 h 428"/>
                  <a:gd name="T98" fmla="*/ 317 w 696"/>
                  <a:gd name="T99" fmla="*/ 15 h 428"/>
                  <a:gd name="T100" fmla="*/ 325 w 696"/>
                  <a:gd name="T101" fmla="*/ 23 h 428"/>
                  <a:gd name="T102" fmla="*/ 325 w 696"/>
                  <a:gd name="T103" fmla="*/ 15 h 428"/>
                  <a:gd name="T104" fmla="*/ 325 w 696"/>
                  <a:gd name="T105" fmla="*/ 23 h 428"/>
                  <a:gd name="T106" fmla="*/ 332 w 696"/>
                  <a:gd name="T107" fmla="*/ 15 h 428"/>
                  <a:gd name="T108" fmla="*/ 332 w 696"/>
                  <a:gd name="T109" fmla="*/ 23 h 428"/>
                  <a:gd name="T110" fmla="*/ 332 w 696"/>
                  <a:gd name="T111" fmla="*/ 15 h 428"/>
                  <a:gd name="T112" fmla="*/ 340 w 696"/>
                  <a:gd name="T113" fmla="*/ 23 h 428"/>
                  <a:gd name="T114" fmla="*/ 348 w 696"/>
                  <a:gd name="T115" fmla="*/ 23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96" h="428">
                    <a:moveTo>
                      <a:pt x="0" y="410"/>
                    </a:moveTo>
                    <a:lnTo>
                      <a:pt x="17" y="428"/>
                    </a:lnTo>
                    <a:lnTo>
                      <a:pt x="33" y="428"/>
                    </a:lnTo>
                    <a:lnTo>
                      <a:pt x="49" y="428"/>
                    </a:lnTo>
                    <a:lnTo>
                      <a:pt x="64" y="428"/>
                    </a:lnTo>
                    <a:lnTo>
                      <a:pt x="81" y="428"/>
                    </a:lnTo>
                    <a:lnTo>
                      <a:pt x="96" y="410"/>
                    </a:lnTo>
                    <a:lnTo>
                      <a:pt x="96" y="363"/>
                    </a:lnTo>
                    <a:lnTo>
                      <a:pt x="111" y="347"/>
                    </a:lnTo>
                    <a:lnTo>
                      <a:pt x="111" y="189"/>
                    </a:lnTo>
                    <a:lnTo>
                      <a:pt x="127" y="174"/>
                    </a:lnTo>
                    <a:lnTo>
                      <a:pt x="127" y="78"/>
                    </a:lnTo>
                    <a:lnTo>
                      <a:pt x="143" y="64"/>
                    </a:lnTo>
                    <a:lnTo>
                      <a:pt x="143" y="31"/>
                    </a:lnTo>
                    <a:lnTo>
                      <a:pt x="160" y="15"/>
                    </a:lnTo>
                    <a:lnTo>
                      <a:pt x="174" y="0"/>
                    </a:lnTo>
                    <a:lnTo>
                      <a:pt x="174" y="15"/>
                    </a:lnTo>
                    <a:lnTo>
                      <a:pt x="207" y="0"/>
                    </a:lnTo>
                    <a:lnTo>
                      <a:pt x="221" y="0"/>
                    </a:lnTo>
                    <a:lnTo>
                      <a:pt x="238" y="0"/>
                    </a:lnTo>
                    <a:lnTo>
                      <a:pt x="254" y="0"/>
                    </a:lnTo>
                    <a:lnTo>
                      <a:pt x="270" y="15"/>
                    </a:lnTo>
                    <a:lnTo>
                      <a:pt x="270" y="0"/>
                    </a:lnTo>
                    <a:lnTo>
                      <a:pt x="270" y="15"/>
                    </a:lnTo>
                    <a:lnTo>
                      <a:pt x="303" y="15"/>
                    </a:lnTo>
                    <a:lnTo>
                      <a:pt x="285" y="15"/>
                    </a:lnTo>
                    <a:lnTo>
                      <a:pt x="303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5" y="15"/>
                    </a:lnTo>
                    <a:lnTo>
                      <a:pt x="381" y="15"/>
                    </a:lnTo>
                    <a:lnTo>
                      <a:pt x="395" y="15"/>
                    </a:lnTo>
                    <a:lnTo>
                      <a:pt x="428" y="15"/>
                    </a:lnTo>
                    <a:lnTo>
                      <a:pt x="413" y="15"/>
                    </a:lnTo>
                    <a:lnTo>
                      <a:pt x="428" y="15"/>
                    </a:lnTo>
                    <a:lnTo>
                      <a:pt x="459" y="15"/>
                    </a:lnTo>
                    <a:lnTo>
                      <a:pt x="443" y="15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4" y="31"/>
                    </a:lnTo>
                    <a:lnTo>
                      <a:pt x="538" y="31"/>
                    </a:lnTo>
                    <a:lnTo>
                      <a:pt x="553" y="31"/>
                    </a:lnTo>
                    <a:lnTo>
                      <a:pt x="569" y="31"/>
                    </a:lnTo>
                    <a:lnTo>
                      <a:pt x="586" y="31"/>
                    </a:lnTo>
                    <a:lnTo>
                      <a:pt x="602" y="31"/>
                    </a:lnTo>
                    <a:lnTo>
                      <a:pt x="617" y="47"/>
                    </a:lnTo>
                    <a:lnTo>
                      <a:pt x="634" y="31"/>
                    </a:lnTo>
                    <a:lnTo>
                      <a:pt x="649" y="47"/>
                    </a:lnTo>
                    <a:lnTo>
                      <a:pt x="649" y="31"/>
                    </a:lnTo>
                    <a:lnTo>
                      <a:pt x="649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64" y="31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3" name="Freeform 427">
                <a:extLst>
                  <a:ext uri="{FF2B5EF4-FFF2-40B4-BE49-F238E27FC236}">
                    <a16:creationId xmlns:a16="http://schemas.microsoft.com/office/drawing/2014/main" id="{18C63986-0AFE-4C28-961F-8AE90D4D53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10"/>
                <a:ext cx="339" cy="190"/>
              </a:xfrm>
              <a:custGeom>
                <a:avLst/>
                <a:gdLst>
                  <a:gd name="T0" fmla="*/ 0 w 678"/>
                  <a:gd name="T1" fmla="*/ 173 h 379"/>
                  <a:gd name="T2" fmla="*/ 8 w 678"/>
                  <a:gd name="T3" fmla="*/ 173 h 379"/>
                  <a:gd name="T4" fmla="*/ 16 w 678"/>
                  <a:gd name="T5" fmla="*/ 181 h 379"/>
                  <a:gd name="T6" fmla="*/ 16 w 678"/>
                  <a:gd name="T7" fmla="*/ 173 h 379"/>
                  <a:gd name="T8" fmla="*/ 24 w 678"/>
                  <a:gd name="T9" fmla="*/ 181 h 379"/>
                  <a:gd name="T10" fmla="*/ 24 w 678"/>
                  <a:gd name="T11" fmla="*/ 173 h 379"/>
                  <a:gd name="T12" fmla="*/ 24 w 678"/>
                  <a:gd name="T13" fmla="*/ 181 h 379"/>
                  <a:gd name="T14" fmla="*/ 39 w 678"/>
                  <a:gd name="T15" fmla="*/ 181 h 379"/>
                  <a:gd name="T16" fmla="*/ 39 w 678"/>
                  <a:gd name="T17" fmla="*/ 190 h 379"/>
                  <a:gd name="T18" fmla="*/ 39 w 678"/>
                  <a:gd name="T19" fmla="*/ 181 h 379"/>
                  <a:gd name="T20" fmla="*/ 47 w 678"/>
                  <a:gd name="T21" fmla="*/ 173 h 379"/>
                  <a:gd name="T22" fmla="*/ 47 w 678"/>
                  <a:gd name="T23" fmla="*/ 111 h 379"/>
                  <a:gd name="T24" fmla="*/ 56 w 678"/>
                  <a:gd name="T25" fmla="*/ 103 h 379"/>
                  <a:gd name="T26" fmla="*/ 56 w 678"/>
                  <a:gd name="T27" fmla="*/ 63 h 379"/>
                  <a:gd name="T28" fmla="*/ 63 w 678"/>
                  <a:gd name="T29" fmla="*/ 55 h 379"/>
                  <a:gd name="T30" fmla="*/ 63 w 678"/>
                  <a:gd name="T31" fmla="*/ 31 h 379"/>
                  <a:gd name="T32" fmla="*/ 79 w 678"/>
                  <a:gd name="T33" fmla="*/ 16 h 379"/>
                  <a:gd name="T34" fmla="*/ 79 w 678"/>
                  <a:gd name="T35" fmla="*/ 7 h 379"/>
                  <a:gd name="T36" fmla="*/ 87 w 678"/>
                  <a:gd name="T37" fmla="*/ 7 h 379"/>
                  <a:gd name="T38" fmla="*/ 95 w 678"/>
                  <a:gd name="T39" fmla="*/ 7 h 379"/>
                  <a:gd name="T40" fmla="*/ 103 w 678"/>
                  <a:gd name="T41" fmla="*/ 0 h 379"/>
                  <a:gd name="T42" fmla="*/ 103 w 678"/>
                  <a:gd name="T43" fmla="*/ 7 h 379"/>
                  <a:gd name="T44" fmla="*/ 111 w 678"/>
                  <a:gd name="T45" fmla="*/ 7 h 379"/>
                  <a:gd name="T46" fmla="*/ 118 w 678"/>
                  <a:gd name="T47" fmla="*/ 0 h 379"/>
                  <a:gd name="T48" fmla="*/ 126 w 678"/>
                  <a:gd name="T49" fmla="*/ 0 h 379"/>
                  <a:gd name="T50" fmla="*/ 134 w 678"/>
                  <a:gd name="T51" fmla="*/ 7 h 379"/>
                  <a:gd name="T52" fmla="*/ 143 w 678"/>
                  <a:gd name="T53" fmla="*/ 0 h 379"/>
                  <a:gd name="T54" fmla="*/ 143 w 678"/>
                  <a:gd name="T55" fmla="*/ 7 h 379"/>
                  <a:gd name="T56" fmla="*/ 143 w 678"/>
                  <a:gd name="T57" fmla="*/ 0 h 379"/>
                  <a:gd name="T58" fmla="*/ 150 w 678"/>
                  <a:gd name="T59" fmla="*/ 0 h 379"/>
                  <a:gd name="T60" fmla="*/ 166 w 678"/>
                  <a:gd name="T61" fmla="*/ 0 h 379"/>
                  <a:gd name="T62" fmla="*/ 158 w 678"/>
                  <a:gd name="T63" fmla="*/ 0 h 379"/>
                  <a:gd name="T64" fmla="*/ 166 w 678"/>
                  <a:gd name="T65" fmla="*/ 0 h 379"/>
                  <a:gd name="T66" fmla="*/ 174 w 678"/>
                  <a:gd name="T67" fmla="*/ 0 h 379"/>
                  <a:gd name="T68" fmla="*/ 182 w 678"/>
                  <a:gd name="T69" fmla="*/ 7 h 379"/>
                  <a:gd name="T70" fmla="*/ 182 w 678"/>
                  <a:gd name="T71" fmla="*/ 0 h 379"/>
                  <a:gd name="T72" fmla="*/ 190 w 678"/>
                  <a:gd name="T73" fmla="*/ 7 h 379"/>
                  <a:gd name="T74" fmla="*/ 198 w 678"/>
                  <a:gd name="T75" fmla="*/ 7 h 379"/>
                  <a:gd name="T76" fmla="*/ 205 w 678"/>
                  <a:gd name="T77" fmla="*/ 7 h 379"/>
                  <a:gd name="T78" fmla="*/ 213 w 678"/>
                  <a:gd name="T79" fmla="*/ 7 h 379"/>
                  <a:gd name="T80" fmla="*/ 221 w 678"/>
                  <a:gd name="T81" fmla="*/ 7 h 379"/>
                  <a:gd name="T82" fmla="*/ 229 w 678"/>
                  <a:gd name="T83" fmla="*/ 7 h 379"/>
                  <a:gd name="T84" fmla="*/ 237 w 678"/>
                  <a:gd name="T85" fmla="*/ 7 h 379"/>
                  <a:gd name="T86" fmla="*/ 245 w 678"/>
                  <a:gd name="T87" fmla="*/ 7 h 379"/>
                  <a:gd name="T88" fmla="*/ 253 w 678"/>
                  <a:gd name="T89" fmla="*/ 7 h 379"/>
                  <a:gd name="T90" fmla="*/ 261 w 678"/>
                  <a:gd name="T91" fmla="*/ 7 h 379"/>
                  <a:gd name="T92" fmla="*/ 277 w 678"/>
                  <a:gd name="T93" fmla="*/ 7 h 379"/>
                  <a:gd name="T94" fmla="*/ 277 w 678"/>
                  <a:gd name="T95" fmla="*/ 16 h 379"/>
                  <a:gd name="T96" fmla="*/ 277 w 678"/>
                  <a:gd name="T97" fmla="*/ 7 h 379"/>
                  <a:gd name="T98" fmla="*/ 292 w 678"/>
                  <a:gd name="T99" fmla="*/ 7 h 379"/>
                  <a:gd name="T100" fmla="*/ 300 w 678"/>
                  <a:gd name="T101" fmla="*/ 16 h 379"/>
                  <a:gd name="T102" fmla="*/ 300 w 678"/>
                  <a:gd name="T103" fmla="*/ 7 h 379"/>
                  <a:gd name="T104" fmla="*/ 308 w 678"/>
                  <a:gd name="T105" fmla="*/ 16 h 379"/>
                  <a:gd name="T106" fmla="*/ 308 w 678"/>
                  <a:gd name="T107" fmla="*/ 7 h 379"/>
                  <a:gd name="T108" fmla="*/ 308 w 678"/>
                  <a:gd name="T109" fmla="*/ 16 h 379"/>
                  <a:gd name="T110" fmla="*/ 316 w 678"/>
                  <a:gd name="T111" fmla="*/ 7 h 379"/>
                  <a:gd name="T112" fmla="*/ 316 w 678"/>
                  <a:gd name="T113" fmla="*/ 16 h 379"/>
                  <a:gd name="T114" fmla="*/ 324 w 678"/>
                  <a:gd name="T115" fmla="*/ 16 h 379"/>
                  <a:gd name="T116" fmla="*/ 332 w 678"/>
                  <a:gd name="T117" fmla="*/ 16 h 379"/>
                  <a:gd name="T118" fmla="*/ 339 w 678"/>
                  <a:gd name="T119" fmla="*/ 16 h 3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8" h="379">
                    <a:moveTo>
                      <a:pt x="0" y="346"/>
                    </a:moveTo>
                    <a:lnTo>
                      <a:pt x="15" y="346"/>
                    </a:lnTo>
                    <a:lnTo>
                      <a:pt x="31" y="362"/>
                    </a:lnTo>
                    <a:lnTo>
                      <a:pt x="31" y="346"/>
                    </a:lnTo>
                    <a:lnTo>
                      <a:pt x="47" y="362"/>
                    </a:lnTo>
                    <a:lnTo>
                      <a:pt x="47" y="346"/>
                    </a:lnTo>
                    <a:lnTo>
                      <a:pt x="47" y="362"/>
                    </a:lnTo>
                    <a:lnTo>
                      <a:pt x="78" y="362"/>
                    </a:lnTo>
                    <a:lnTo>
                      <a:pt x="78" y="379"/>
                    </a:lnTo>
                    <a:lnTo>
                      <a:pt x="78" y="362"/>
                    </a:lnTo>
                    <a:lnTo>
                      <a:pt x="94" y="346"/>
                    </a:lnTo>
                    <a:lnTo>
                      <a:pt x="94" y="221"/>
                    </a:lnTo>
                    <a:lnTo>
                      <a:pt x="111" y="205"/>
                    </a:lnTo>
                    <a:lnTo>
                      <a:pt x="111" y="125"/>
                    </a:lnTo>
                    <a:lnTo>
                      <a:pt x="125" y="110"/>
                    </a:lnTo>
                    <a:lnTo>
                      <a:pt x="125" y="62"/>
                    </a:lnTo>
                    <a:lnTo>
                      <a:pt x="158" y="31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0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14"/>
                    </a:lnTo>
                    <a:lnTo>
                      <a:pt x="285" y="0"/>
                    </a:lnTo>
                    <a:lnTo>
                      <a:pt x="285" y="14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32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14"/>
                    </a:lnTo>
                    <a:lnTo>
                      <a:pt x="363" y="0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0" y="14"/>
                    </a:lnTo>
                    <a:lnTo>
                      <a:pt x="426" y="14"/>
                    </a:lnTo>
                    <a:lnTo>
                      <a:pt x="442" y="14"/>
                    </a:lnTo>
                    <a:lnTo>
                      <a:pt x="457" y="14"/>
                    </a:lnTo>
                    <a:lnTo>
                      <a:pt x="473" y="14"/>
                    </a:lnTo>
                    <a:lnTo>
                      <a:pt x="490" y="14"/>
                    </a:lnTo>
                    <a:lnTo>
                      <a:pt x="506" y="14"/>
                    </a:lnTo>
                    <a:lnTo>
                      <a:pt x="521" y="14"/>
                    </a:lnTo>
                    <a:lnTo>
                      <a:pt x="553" y="14"/>
                    </a:lnTo>
                    <a:lnTo>
                      <a:pt x="553" y="31"/>
                    </a:lnTo>
                    <a:lnTo>
                      <a:pt x="553" y="14"/>
                    </a:lnTo>
                    <a:lnTo>
                      <a:pt x="584" y="14"/>
                    </a:lnTo>
                    <a:lnTo>
                      <a:pt x="600" y="31"/>
                    </a:lnTo>
                    <a:lnTo>
                      <a:pt x="600" y="14"/>
                    </a:lnTo>
                    <a:lnTo>
                      <a:pt x="616" y="31"/>
                    </a:lnTo>
                    <a:lnTo>
                      <a:pt x="616" y="14"/>
                    </a:lnTo>
                    <a:lnTo>
                      <a:pt x="616" y="31"/>
                    </a:lnTo>
                    <a:lnTo>
                      <a:pt x="631" y="14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4" name="Freeform 428">
                <a:extLst>
                  <a:ext uri="{FF2B5EF4-FFF2-40B4-BE49-F238E27FC236}">
                    <a16:creationId xmlns:a16="http://schemas.microsoft.com/office/drawing/2014/main" id="{63F0CFE0-CDD7-4437-BEBF-71BC61011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532"/>
                <a:ext cx="331" cy="244"/>
              </a:xfrm>
              <a:custGeom>
                <a:avLst/>
                <a:gdLst>
                  <a:gd name="T0" fmla="*/ 0 w 664"/>
                  <a:gd name="T1" fmla="*/ 0 h 490"/>
                  <a:gd name="T2" fmla="*/ 0 w 664"/>
                  <a:gd name="T3" fmla="*/ 0 h 490"/>
                  <a:gd name="T4" fmla="*/ 8 w 664"/>
                  <a:gd name="T5" fmla="*/ 0 h 490"/>
                  <a:gd name="T6" fmla="*/ 15 w 664"/>
                  <a:gd name="T7" fmla="*/ 0 h 490"/>
                  <a:gd name="T8" fmla="*/ 24 w 664"/>
                  <a:gd name="T9" fmla="*/ 0 h 490"/>
                  <a:gd name="T10" fmla="*/ 32 w 664"/>
                  <a:gd name="T11" fmla="*/ 0 h 490"/>
                  <a:gd name="T12" fmla="*/ 40 w 664"/>
                  <a:gd name="T13" fmla="*/ 15 h 490"/>
                  <a:gd name="T14" fmla="*/ 40 w 664"/>
                  <a:gd name="T15" fmla="*/ 79 h 490"/>
                  <a:gd name="T16" fmla="*/ 47 w 664"/>
                  <a:gd name="T17" fmla="*/ 87 h 490"/>
                  <a:gd name="T18" fmla="*/ 47 w 664"/>
                  <a:gd name="T19" fmla="*/ 157 h 490"/>
                  <a:gd name="T20" fmla="*/ 55 w 664"/>
                  <a:gd name="T21" fmla="*/ 165 h 490"/>
                  <a:gd name="T22" fmla="*/ 55 w 664"/>
                  <a:gd name="T23" fmla="*/ 197 h 490"/>
                  <a:gd name="T24" fmla="*/ 63 w 664"/>
                  <a:gd name="T25" fmla="*/ 205 h 490"/>
                  <a:gd name="T26" fmla="*/ 63 w 664"/>
                  <a:gd name="T27" fmla="*/ 221 h 490"/>
                  <a:gd name="T28" fmla="*/ 79 w 664"/>
                  <a:gd name="T29" fmla="*/ 236 h 490"/>
                  <a:gd name="T30" fmla="*/ 71 w 664"/>
                  <a:gd name="T31" fmla="*/ 236 h 490"/>
                  <a:gd name="T32" fmla="*/ 79 w 664"/>
                  <a:gd name="T33" fmla="*/ 236 h 490"/>
                  <a:gd name="T34" fmla="*/ 87 w 664"/>
                  <a:gd name="T35" fmla="*/ 244 h 490"/>
                  <a:gd name="T36" fmla="*/ 87 w 664"/>
                  <a:gd name="T37" fmla="*/ 236 h 490"/>
                  <a:gd name="T38" fmla="*/ 87 w 664"/>
                  <a:gd name="T39" fmla="*/ 244 h 490"/>
                  <a:gd name="T40" fmla="*/ 95 w 664"/>
                  <a:gd name="T41" fmla="*/ 244 h 490"/>
                  <a:gd name="T42" fmla="*/ 102 w 664"/>
                  <a:gd name="T43" fmla="*/ 244 h 490"/>
                  <a:gd name="T44" fmla="*/ 111 w 664"/>
                  <a:gd name="T45" fmla="*/ 244 h 490"/>
                  <a:gd name="T46" fmla="*/ 119 w 664"/>
                  <a:gd name="T47" fmla="*/ 244 h 490"/>
                  <a:gd name="T48" fmla="*/ 126 w 664"/>
                  <a:gd name="T49" fmla="*/ 244 h 490"/>
                  <a:gd name="T50" fmla="*/ 134 w 664"/>
                  <a:gd name="T51" fmla="*/ 244 h 490"/>
                  <a:gd name="T52" fmla="*/ 142 w 664"/>
                  <a:gd name="T53" fmla="*/ 244 h 490"/>
                  <a:gd name="T54" fmla="*/ 150 w 664"/>
                  <a:gd name="T55" fmla="*/ 244 h 490"/>
                  <a:gd name="T56" fmla="*/ 158 w 664"/>
                  <a:gd name="T57" fmla="*/ 236 h 490"/>
                  <a:gd name="T58" fmla="*/ 158 w 664"/>
                  <a:gd name="T59" fmla="*/ 244 h 490"/>
                  <a:gd name="T60" fmla="*/ 166 w 664"/>
                  <a:gd name="T61" fmla="*/ 236 h 490"/>
                  <a:gd name="T62" fmla="*/ 173 w 664"/>
                  <a:gd name="T63" fmla="*/ 236 h 490"/>
                  <a:gd name="T64" fmla="*/ 181 w 664"/>
                  <a:gd name="T65" fmla="*/ 236 h 490"/>
                  <a:gd name="T66" fmla="*/ 189 w 664"/>
                  <a:gd name="T67" fmla="*/ 236 h 490"/>
                  <a:gd name="T68" fmla="*/ 197 w 664"/>
                  <a:gd name="T69" fmla="*/ 236 h 490"/>
                  <a:gd name="T70" fmla="*/ 205 w 664"/>
                  <a:gd name="T71" fmla="*/ 236 h 490"/>
                  <a:gd name="T72" fmla="*/ 213 w 664"/>
                  <a:gd name="T73" fmla="*/ 236 h 490"/>
                  <a:gd name="T74" fmla="*/ 221 w 664"/>
                  <a:gd name="T75" fmla="*/ 236 h 490"/>
                  <a:gd name="T76" fmla="*/ 229 w 664"/>
                  <a:gd name="T77" fmla="*/ 236 h 490"/>
                  <a:gd name="T78" fmla="*/ 236 w 664"/>
                  <a:gd name="T79" fmla="*/ 236 h 490"/>
                  <a:gd name="T80" fmla="*/ 244 w 664"/>
                  <a:gd name="T81" fmla="*/ 236 h 490"/>
                  <a:gd name="T82" fmla="*/ 252 w 664"/>
                  <a:gd name="T83" fmla="*/ 229 h 490"/>
                  <a:gd name="T84" fmla="*/ 268 w 664"/>
                  <a:gd name="T85" fmla="*/ 229 h 490"/>
                  <a:gd name="T86" fmla="*/ 276 w 664"/>
                  <a:gd name="T87" fmla="*/ 229 h 490"/>
                  <a:gd name="T88" fmla="*/ 284 w 664"/>
                  <a:gd name="T89" fmla="*/ 229 h 490"/>
                  <a:gd name="T90" fmla="*/ 291 w 664"/>
                  <a:gd name="T91" fmla="*/ 229 h 490"/>
                  <a:gd name="T92" fmla="*/ 300 w 664"/>
                  <a:gd name="T93" fmla="*/ 229 h 490"/>
                  <a:gd name="T94" fmla="*/ 308 w 664"/>
                  <a:gd name="T95" fmla="*/ 229 h 490"/>
                  <a:gd name="T96" fmla="*/ 316 w 664"/>
                  <a:gd name="T97" fmla="*/ 229 h 490"/>
                  <a:gd name="T98" fmla="*/ 323 w 664"/>
                  <a:gd name="T99" fmla="*/ 229 h 490"/>
                  <a:gd name="T100" fmla="*/ 331 w 664"/>
                  <a:gd name="T101" fmla="*/ 229 h 4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64" h="490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31"/>
                    </a:lnTo>
                    <a:lnTo>
                      <a:pt x="80" y="158"/>
                    </a:lnTo>
                    <a:lnTo>
                      <a:pt x="95" y="174"/>
                    </a:lnTo>
                    <a:lnTo>
                      <a:pt x="95" y="316"/>
                    </a:lnTo>
                    <a:lnTo>
                      <a:pt x="111" y="332"/>
                    </a:lnTo>
                    <a:lnTo>
                      <a:pt x="111" y="395"/>
                    </a:lnTo>
                    <a:lnTo>
                      <a:pt x="127" y="412"/>
                    </a:lnTo>
                    <a:lnTo>
                      <a:pt x="127" y="443"/>
                    </a:lnTo>
                    <a:lnTo>
                      <a:pt x="158" y="473"/>
                    </a:lnTo>
                    <a:lnTo>
                      <a:pt x="142" y="473"/>
                    </a:lnTo>
                    <a:lnTo>
                      <a:pt x="158" y="473"/>
                    </a:lnTo>
                    <a:lnTo>
                      <a:pt x="174" y="490"/>
                    </a:lnTo>
                    <a:lnTo>
                      <a:pt x="174" y="473"/>
                    </a:lnTo>
                    <a:lnTo>
                      <a:pt x="174" y="490"/>
                    </a:lnTo>
                    <a:lnTo>
                      <a:pt x="191" y="490"/>
                    </a:lnTo>
                    <a:lnTo>
                      <a:pt x="205" y="490"/>
                    </a:lnTo>
                    <a:lnTo>
                      <a:pt x="222" y="490"/>
                    </a:lnTo>
                    <a:lnTo>
                      <a:pt x="238" y="490"/>
                    </a:lnTo>
                    <a:lnTo>
                      <a:pt x="253" y="490"/>
                    </a:lnTo>
                    <a:lnTo>
                      <a:pt x="269" y="490"/>
                    </a:lnTo>
                    <a:lnTo>
                      <a:pt x="285" y="490"/>
                    </a:lnTo>
                    <a:lnTo>
                      <a:pt x="301" y="490"/>
                    </a:lnTo>
                    <a:lnTo>
                      <a:pt x="316" y="473"/>
                    </a:lnTo>
                    <a:lnTo>
                      <a:pt x="316" y="490"/>
                    </a:lnTo>
                    <a:lnTo>
                      <a:pt x="332" y="473"/>
                    </a:lnTo>
                    <a:lnTo>
                      <a:pt x="348" y="473"/>
                    </a:lnTo>
                    <a:lnTo>
                      <a:pt x="363" y="473"/>
                    </a:lnTo>
                    <a:lnTo>
                      <a:pt x="379" y="473"/>
                    </a:lnTo>
                    <a:lnTo>
                      <a:pt x="396" y="473"/>
                    </a:lnTo>
                    <a:lnTo>
                      <a:pt x="412" y="473"/>
                    </a:lnTo>
                    <a:lnTo>
                      <a:pt x="427" y="473"/>
                    </a:lnTo>
                    <a:lnTo>
                      <a:pt x="443" y="473"/>
                    </a:lnTo>
                    <a:lnTo>
                      <a:pt x="459" y="473"/>
                    </a:lnTo>
                    <a:lnTo>
                      <a:pt x="474" y="473"/>
                    </a:lnTo>
                    <a:lnTo>
                      <a:pt x="490" y="473"/>
                    </a:lnTo>
                    <a:lnTo>
                      <a:pt x="506" y="459"/>
                    </a:lnTo>
                    <a:lnTo>
                      <a:pt x="537" y="459"/>
                    </a:lnTo>
                    <a:lnTo>
                      <a:pt x="553" y="459"/>
                    </a:lnTo>
                    <a:lnTo>
                      <a:pt x="570" y="459"/>
                    </a:lnTo>
                    <a:lnTo>
                      <a:pt x="584" y="459"/>
                    </a:lnTo>
                    <a:lnTo>
                      <a:pt x="601" y="459"/>
                    </a:lnTo>
                    <a:lnTo>
                      <a:pt x="617" y="459"/>
                    </a:lnTo>
                    <a:lnTo>
                      <a:pt x="633" y="459"/>
                    </a:lnTo>
                    <a:lnTo>
                      <a:pt x="648" y="459"/>
                    </a:lnTo>
                    <a:lnTo>
                      <a:pt x="664" y="45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5" name="Freeform 429">
                <a:extLst>
                  <a:ext uri="{FF2B5EF4-FFF2-40B4-BE49-F238E27FC236}">
                    <a16:creationId xmlns:a16="http://schemas.microsoft.com/office/drawing/2014/main" id="{E836A498-6CFF-437E-AAA2-0C6375C0C6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06"/>
                <a:ext cx="340" cy="283"/>
              </a:xfrm>
              <a:custGeom>
                <a:avLst/>
                <a:gdLst>
                  <a:gd name="T0" fmla="*/ 0 w 680"/>
                  <a:gd name="T1" fmla="*/ 7 h 568"/>
                  <a:gd name="T2" fmla="*/ 16 w 680"/>
                  <a:gd name="T3" fmla="*/ 7 h 568"/>
                  <a:gd name="T4" fmla="*/ 24 w 680"/>
                  <a:gd name="T5" fmla="*/ 0 h 568"/>
                  <a:gd name="T6" fmla="*/ 24 w 680"/>
                  <a:gd name="T7" fmla="*/ 7 h 568"/>
                  <a:gd name="T8" fmla="*/ 24 w 680"/>
                  <a:gd name="T9" fmla="*/ 0 h 568"/>
                  <a:gd name="T10" fmla="*/ 39 w 680"/>
                  <a:gd name="T11" fmla="*/ 0 h 568"/>
                  <a:gd name="T12" fmla="*/ 47 w 680"/>
                  <a:gd name="T13" fmla="*/ 7 h 568"/>
                  <a:gd name="T14" fmla="*/ 47 w 680"/>
                  <a:gd name="T15" fmla="*/ 118 h 568"/>
                  <a:gd name="T16" fmla="*/ 56 w 680"/>
                  <a:gd name="T17" fmla="*/ 126 h 568"/>
                  <a:gd name="T18" fmla="*/ 56 w 680"/>
                  <a:gd name="T19" fmla="*/ 197 h 568"/>
                  <a:gd name="T20" fmla="*/ 64 w 680"/>
                  <a:gd name="T21" fmla="*/ 204 h 568"/>
                  <a:gd name="T22" fmla="*/ 64 w 680"/>
                  <a:gd name="T23" fmla="*/ 244 h 568"/>
                  <a:gd name="T24" fmla="*/ 71 w 680"/>
                  <a:gd name="T25" fmla="*/ 252 h 568"/>
                  <a:gd name="T26" fmla="*/ 71 w 680"/>
                  <a:gd name="T27" fmla="*/ 260 h 568"/>
                  <a:gd name="T28" fmla="*/ 87 w 680"/>
                  <a:gd name="T29" fmla="*/ 276 h 568"/>
                  <a:gd name="T30" fmla="*/ 79 w 680"/>
                  <a:gd name="T31" fmla="*/ 276 h 568"/>
                  <a:gd name="T32" fmla="*/ 87 w 680"/>
                  <a:gd name="T33" fmla="*/ 276 h 568"/>
                  <a:gd name="T34" fmla="*/ 95 w 680"/>
                  <a:gd name="T35" fmla="*/ 283 h 568"/>
                  <a:gd name="T36" fmla="*/ 103 w 680"/>
                  <a:gd name="T37" fmla="*/ 283 h 568"/>
                  <a:gd name="T38" fmla="*/ 111 w 680"/>
                  <a:gd name="T39" fmla="*/ 283 h 568"/>
                  <a:gd name="T40" fmla="*/ 119 w 680"/>
                  <a:gd name="T41" fmla="*/ 283 h 568"/>
                  <a:gd name="T42" fmla="*/ 126 w 680"/>
                  <a:gd name="T43" fmla="*/ 283 h 568"/>
                  <a:gd name="T44" fmla="*/ 134 w 680"/>
                  <a:gd name="T45" fmla="*/ 283 h 568"/>
                  <a:gd name="T46" fmla="*/ 143 w 680"/>
                  <a:gd name="T47" fmla="*/ 283 h 568"/>
                  <a:gd name="T48" fmla="*/ 150 w 680"/>
                  <a:gd name="T49" fmla="*/ 283 h 568"/>
                  <a:gd name="T50" fmla="*/ 158 w 680"/>
                  <a:gd name="T51" fmla="*/ 276 h 568"/>
                  <a:gd name="T52" fmla="*/ 158 w 680"/>
                  <a:gd name="T53" fmla="*/ 283 h 568"/>
                  <a:gd name="T54" fmla="*/ 166 w 680"/>
                  <a:gd name="T55" fmla="*/ 276 h 568"/>
                  <a:gd name="T56" fmla="*/ 174 w 680"/>
                  <a:gd name="T57" fmla="*/ 276 h 568"/>
                  <a:gd name="T58" fmla="*/ 182 w 680"/>
                  <a:gd name="T59" fmla="*/ 276 h 568"/>
                  <a:gd name="T60" fmla="*/ 190 w 680"/>
                  <a:gd name="T61" fmla="*/ 276 h 568"/>
                  <a:gd name="T62" fmla="*/ 198 w 680"/>
                  <a:gd name="T63" fmla="*/ 276 h 568"/>
                  <a:gd name="T64" fmla="*/ 205 w 680"/>
                  <a:gd name="T65" fmla="*/ 276 h 568"/>
                  <a:gd name="T66" fmla="*/ 213 w 680"/>
                  <a:gd name="T67" fmla="*/ 276 h 568"/>
                  <a:gd name="T68" fmla="*/ 221 w 680"/>
                  <a:gd name="T69" fmla="*/ 276 h 568"/>
                  <a:gd name="T70" fmla="*/ 230 w 680"/>
                  <a:gd name="T71" fmla="*/ 276 h 568"/>
                  <a:gd name="T72" fmla="*/ 237 w 680"/>
                  <a:gd name="T73" fmla="*/ 276 h 568"/>
                  <a:gd name="T74" fmla="*/ 245 w 680"/>
                  <a:gd name="T75" fmla="*/ 276 h 568"/>
                  <a:gd name="T76" fmla="*/ 253 w 680"/>
                  <a:gd name="T77" fmla="*/ 276 h 568"/>
                  <a:gd name="T78" fmla="*/ 260 w 680"/>
                  <a:gd name="T79" fmla="*/ 268 h 568"/>
                  <a:gd name="T80" fmla="*/ 269 w 680"/>
                  <a:gd name="T81" fmla="*/ 268 h 568"/>
                  <a:gd name="T82" fmla="*/ 285 w 680"/>
                  <a:gd name="T83" fmla="*/ 268 h 568"/>
                  <a:gd name="T84" fmla="*/ 277 w 680"/>
                  <a:gd name="T85" fmla="*/ 268 h 568"/>
                  <a:gd name="T86" fmla="*/ 285 w 680"/>
                  <a:gd name="T87" fmla="*/ 268 h 568"/>
                  <a:gd name="T88" fmla="*/ 292 w 680"/>
                  <a:gd name="T89" fmla="*/ 268 h 568"/>
                  <a:gd name="T90" fmla="*/ 300 w 680"/>
                  <a:gd name="T91" fmla="*/ 268 h 568"/>
                  <a:gd name="T92" fmla="*/ 308 w 680"/>
                  <a:gd name="T93" fmla="*/ 268 h 568"/>
                  <a:gd name="T94" fmla="*/ 316 w 680"/>
                  <a:gd name="T95" fmla="*/ 268 h 568"/>
                  <a:gd name="T96" fmla="*/ 324 w 680"/>
                  <a:gd name="T97" fmla="*/ 268 h 568"/>
                  <a:gd name="T98" fmla="*/ 332 w 680"/>
                  <a:gd name="T99" fmla="*/ 268 h 568"/>
                  <a:gd name="T100" fmla="*/ 340 w 680"/>
                  <a:gd name="T101" fmla="*/ 268 h 5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568">
                    <a:moveTo>
                      <a:pt x="0" y="15"/>
                    </a:moveTo>
                    <a:lnTo>
                      <a:pt x="31" y="15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47" y="0"/>
                    </a:lnTo>
                    <a:lnTo>
                      <a:pt x="78" y="0"/>
                    </a:lnTo>
                    <a:lnTo>
                      <a:pt x="94" y="15"/>
                    </a:lnTo>
                    <a:lnTo>
                      <a:pt x="94" y="236"/>
                    </a:lnTo>
                    <a:lnTo>
                      <a:pt x="111" y="252"/>
                    </a:lnTo>
                    <a:lnTo>
                      <a:pt x="111" y="395"/>
                    </a:lnTo>
                    <a:lnTo>
                      <a:pt x="127" y="410"/>
                    </a:lnTo>
                    <a:lnTo>
                      <a:pt x="127" y="490"/>
                    </a:lnTo>
                    <a:lnTo>
                      <a:pt x="142" y="506"/>
                    </a:lnTo>
                    <a:lnTo>
                      <a:pt x="142" y="521"/>
                    </a:lnTo>
                    <a:lnTo>
                      <a:pt x="174" y="553"/>
                    </a:lnTo>
                    <a:lnTo>
                      <a:pt x="158" y="553"/>
                    </a:lnTo>
                    <a:lnTo>
                      <a:pt x="174" y="553"/>
                    </a:lnTo>
                    <a:lnTo>
                      <a:pt x="189" y="568"/>
                    </a:lnTo>
                    <a:lnTo>
                      <a:pt x="205" y="568"/>
                    </a:lnTo>
                    <a:lnTo>
                      <a:pt x="221" y="568"/>
                    </a:lnTo>
                    <a:lnTo>
                      <a:pt x="237" y="568"/>
                    </a:lnTo>
                    <a:lnTo>
                      <a:pt x="252" y="568"/>
                    </a:lnTo>
                    <a:lnTo>
                      <a:pt x="268" y="568"/>
                    </a:lnTo>
                    <a:lnTo>
                      <a:pt x="285" y="568"/>
                    </a:lnTo>
                    <a:lnTo>
                      <a:pt x="299" y="568"/>
                    </a:lnTo>
                    <a:lnTo>
                      <a:pt x="316" y="553"/>
                    </a:lnTo>
                    <a:lnTo>
                      <a:pt x="316" y="568"/>
                    </a:lnTo>
                    <a:lnTo>
                      <a:pt x="332" y="553"/>
                    </a:lnTo>
                    <a:lnTo>
                      <a:pt x="348" y="553"/>
                    </a:lnTo>
                    <a:lnTo>
                      <a:pt x="363" y="553"/>
                    </a:lnTo>
                    <a:lnTo>
                      <a:pt x="379" y="553"/>
                    </a:lnTo>
                    <a:lnTo>
                      <a:pt x="395" y="553"/>
                    </a:lnTo>
                    <a:lnTo>
                      <a:pt x="410" y="553"/>
                    </a:lnTo>
                    <a:lnTo>
                      <a:pt x="426" y="553"/>
                    </a:lnTo>
                    <a:lnTo>
                      <a:pt x="442" y="553"/>
                    </a:lnTo>
                    <a:lnTo>
                      <a:pt x="459" y="553"/>
                    </a:lnTo>
                    <a:lnTo>
                      <a:pt x="473" y="553"/>
                    </a:lnTo>
                    <a:lnTo>
                      <a:pt x="489" y="553"/>
                    </a:lnTo>
                    <a:lnTo>
                      <a:pt x="506" y="553"/>
                    </a:lnTo>
                    <a:lnTo>
                      <a:pt x="520" y="537"/>
                    </a:lnTo>
                    <a:lnTo>
                      <a:pt x="537" y="537"/>
                    </a:lnTo>
                    <a:lnTo>
                      <a:pt x="569" y="537"/>
                    </a:lnTo>
                    <a:lnTo>
                      <a:pt x="553" y="537"/>
                    </a:lnTo>
                    <a:lnTo>
                      <a:pt x="569" y="537"/>
                    </a:lnTo>
                    <a:lnTo>
                      <a:pt x="584" y="537"/>
                    </a:lnTo>
                    <a:lnTo>
                      <a:pt x="600" y="537"/>
                    </a:lnTo>
                    <a:lnTo>
                      <a:pt x="616" y="537"/>
                    </a:lnTo>
                    <a:lnTo>
                      <a:pt x="631" y="537"/>
                    </a:lnTo>
                    <a:lnTo>
                      <a:pt x="647" y="537"/>
                    </a:lnTo>
                    <a:lnTo>
                      <a:pt x="663" y="537"/>
                    </a:lnTo>
                    <a:lnTo>
                      <a:pt x="680" y="53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6" name="Freeform 430">
                <a:extLst>
                  <a:ext uri="{FF2B5EF4-FFF2-40B4-BE49-F238E27FC236}">
                    <a16:creationId xmlns:a16="http://schemas.microsoft.com/office/drawing/2014/main" id="{6DBA3797-99CA-4583-86C2-87AB8F20D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9 h 80"/>
                  <a:gd name="T14" fmla="*/ 56 w 696"/>
                  <a:gd name="T15" fmla="*/ 17 h 80"/>
                  <a:gd name="T16" fmla="*/ 64 w 696"/>
                  <a:gd name="T17" fmla="*/ 25 h 80"/>
                  <a:gd name="T18" fmla="*/ 72 w 696"/>
                  <a:gd name="T19" fmla="*/ 32 h 80"/>
                  <a:gd name="T20" fmla="*/ 80 w 696"/>
                  <a:gd name="T21" fmla="*/ 32 h 80"/>
                  <a:gd name="T22" fmla="*/ 87 w 696"/>
                  <a:gd name="T23" fmla="*/ 32 h 80"/>
                  <a:gd name="T24" fmla="*/ 95 w 696"/>
                  <a:gd name="T25" fmla="*/ 40 h 80"/>
                  <a:gd name="T26" fmla="*/ 95 w 696"/>
                  <a:gd name="T27" fmla="*/ 32 h 80"/>
                  <a:gd name="T28" fmla="*/ 111 w 696"/>
                  <a:gd name="T29" fmla="*/ 32 h 80"/>
                  <a:gd name="T30" fmla="*/ 104 w 696"/>
                  <a:gd name="T31" fmla="*/ 32 h 80"/>
                  <a:gd name="T32" fmla="*/ 111 w 696"/>
                  <a:gd name="T33" fmla="*/ 40 h 80"/>
                  <a:gd name="T34" fmla="*/ 119 w 696"/>
                  <a:gd name="T35" fmla="*/ 40 h 80"/>
                  <a:gd name="T36" fmla="*/ 127 w 696"/>
                  <a:gd name="T37" fmla="*/ 32 h 80"/>
                  <a:gd name="T38" fmla="*/ 135 w 696"/>
                  <a:gd name="T39" fmla="*/ 32 h 80"/>
                  <a:gd name="T40" fmla="*/ 143 w 696"/>
                  <a:gd name="T41" fmla="*/ 40 h 80"/>
                  <a:gd name="T42" fmla="*/ 143 w 696"/>
                  <a:gd name="T43" fmla="*/ 32 h 80"/>
                  <a:gd name="T44" fmla="*/ 143 w 696"/>
                  <a:gd name="T45" fmla="*/ 40 h 80"/>
                  <a:gd name="T46" fmla="*/ 151 w 696"/>
                  <a:gd name="T47" fmla="*/ 32 h 80"/>
                  <a:gd name="T48" fmla="*/ 151 w 696"/>
                  <a:gd name="T49" fmla="*/ 40 h 80"/>
                  <a:gd name="T50" fmla="*/ 166 w 696"/>
                  <a:gd name="T51" fmla="*/ 32 h 80"/>
                  <a:gd name="T52" fmla="*/ 166 w 696"/>
                  <a:gd name="T53" fmla="*/ 40 h 80"/>
                  <a:gd name="T54" fmla="*/ 166 w 696"/>
                  <a:gd name="T55" fmla="*/ 32 h 80"/>
                  <a:gd name="T56" fmla="*/ 174 w 696"/>
                  <a:gd name="T57" fmla="*/ 32 h 80"/>
                  <a:gd name="T58" fmla="*/ 182 w 696"/>
                  <a:gd name="T59" fmla="*/ 32 h 80"/>
                  <a:gd name="T60" fmla="*/ 191 w 696"/>
                  <a:gd name="T61" fmla="*/ 32 h 80"/>
                  <a:gd name="T62" fmla="*/ 198 w 696"/>
                  <a:gd name="T63" fmla="*/ 32 h 80"/>
                  <a:gd name="T64" fmla="*/ 206 w 696"/>
                  <a:gd name="T65" fmla="*/ 32 h 80"/>
                  <a:gd name="T66" fmla="*/ 214 w 696"/>
                  <a:gd name="T67" fmla="*/ 32 h 80"/>
                  <a:gd name="T68" fmla="*/ 222 w 696"/>
                  <a:gd name="T69" fmla="*/ 32 h 80"/>
                  <a:gd name="T70" fmla="*/ 230 w 696"/>
                  <a:gd name="T71" fmla="*/ 32 h 80"/>
                  <a:gd name="T72" fmla="*/ 238 w 696"/>
                  <a:gd name="T73" fmla="*/ 32 h 80"/>
                  <a:gd name="T74" fmla="*/ 246 w 696"/>
                  <a:gd name="T75" fmla="*/ 32 h 80"/>
                  <a:gd name="T76" fmla="*/ 253 w 696"/>
                  <a:gd name="T77" fmla="*/ 32 h 80"/>
                  <a:gd name="T78" fmla="*/ 261 w 696"/>
                  <a:gd name="T79" fmla="*/ 32 h 80"/>
                  <a:gd name="T80" fmla="*/ 269 w 696"/>
                  <a:gd name="T81" fmla="*/ 32 h 80"/>
                  <a:gd name="T82" fmla="*/ 277 w 696"/>
                  <a:gd name="T83" fmla="*/ 32 h 80"/>
                  <a:gd name="T84" fmla="*/ 285 w 696"/>
                  <a:gd name="T85" fmla="*/ 32 h 80"/>
                  <a:gd name="T86" fmla="*/ 293 w 696"/>
                  <a:gd name="T87" fmla="*/ 32 h 80"/>
                  <a:gd name="T88" fmla="*/ 301 w 696"/>
                  <a:gd name="T89" fmla="*/ 32 h 80"/>
                  <a:gd name="T90" fmla="*/ 309 w 696"/>
                  <a:gd name="T91" fmla="*/ 32 h 80"/>
                  <a:gd name="T92" fmla="*/ 317 w 696"/>
                  <a:gd name="T93" fmla="*/ 32 h 80"/>
                  <a:gd name="T94" fmla="*/ 325 w 696"/>
                  <a:gd name="T95" fmla="*/ 32 h 80"/>
                  <a:gd name="T96" fmla="*/ 332 w 696"/>
                  <a:gd name="T97" fmla="*/ 32 h 80"/>
                  <a:gd name="T98" fmla="*/ 340 w 696"/>
                  <a:gd name="T99" fmla="*/ 32 h 80"/>
                  <a:gd name="T100" fmla="*/ 348 w 696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7"/>
                    </a:lnTo>
                    <a:lnTo>
                      <a:pt x="111" y="33"/>
                    </a:lnTo>
                    <a:lnTo>
                      <a:pt x="127" y="49"/>
                    </a:lnTo>
                    <a:lnTo>
                      <a:pt x="143" y="64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90" y="80"/>
                    </a:lnTo>
                    <a:lnTo>
                      <a:pt x="190" y="64"/>
                    </a:lnTo>
                    <a:lnTo>
                      <a:pt x="221" y="64"/>
                    </a:lnTo>
                    <a:lnTo>
                      <a:pt x="207" y="64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80"/>
                    </a:lnTo>
                    <a:lnTo>
                      <a:pt x="285" y="64"/>
                    </a:lnTo>
                    <a:lnTo>
                      <a:pt x="285" y="80"/>
                    </a:lnTo>
                    <a:lnTo>
                      <a:pt x="301" y="64"/>
                    </a:lnTo>
                    <a:lnTo>
                      <a:pt x="301" y="80"/>
                    </a:lnTo>
                    <a:lnTo>
                      <a:pt x="332" y="64"/>
                    </a:lnTo>
                    <a:lnTo>
                      <a:pt x="332" y="80"/>
                    </a:lnTo>
                    <a:lnTo>
                      <a:pt x="332" y="64"/>
                    </a:lnTo>
                    <a:lnTo>
                      <a:pt x="348" y="64"/>
                    </a:lnTo>
                    <a:lnTo>
                      <a:pt x="364" y="64"/>
                    </a:lnTo>
                    <a:lnTo>
                      <a:pt x="381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7" name="Freeform 431">
                <a:extLst>
                  <a:ext uri="{FF2B5EF4-FFF2-40B4-BE49-F238E27FC236}">
                    <a16:creationId xmlns:a16="http://schemas.microsoft.com/office/drawing/2014/main" id="{3E11BC44-E47C-4649-99E3-51912D0706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97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8 h 94"/>
                  <a:gd name="T12" fmla="*/ 39 w 678"/>
                  <a:gd name="T13" fmla="*/ 24 h 94"/>
                  <a:gd name="T14" fmla="*/ 47 w 678"/>
                  <a:gd name="T15" fmla="*/ 32 h 94"/>
                  <a:gd name="T16" fmla="*/ 47 w 678"/>
                  <a:gd name="T17" fmla="*/ 48 h 94"/>
                  <a:gd name="T18" fmla="*/ 63 w 678"/>
                  <a:gd name="T19" fmla="*/ 48 h 94"/>
                  <a:gd name="T20" fmla="*/ 56 w 678"/>
                  <a:gd name="T21" fmla="*/ 48 h 94"/>
                  <a:gd name="T22" fmla="*/ 63 w 678"/>
                  <a:gd name="T23" fmla="*/ 48 h 94"/>
                  <a:gd name="T24" fmla="*/ 71 w 678"/>
                  <a:gd name="T25" fmla="*/ 40 h 94"/>
                  <a:gd name="T26" fmla="*/ 71 w 678"/>
                  <a:gd name="T27" fmla="*/ 48 h 94"/>
                  <a:gd name="T28" fmla="*/ 71 w 678"/>
                  <a:gd name="T29" fmla="*/ 40 h 94"/>
                  <a:gd name="T30" fmla="*/ 79 w 678"/>
                  <a:gd name="T31" fmla="*/ 48 h 94"/>
                  <a:gd name="T32" fmla="*/ 79 w 678"/>
                  <a:gd name="T33" fmla="*/ 40 h 94"/>
                  <a:gd name="T34" fmla="*/ 79 w 678"/>
                  <a:gd name="T35" fmla="*/ 48 h 94"/>
                  <a:gd name="T36" fmla="*/ 95 w 678"/>
                  <a:gd name="T37" fmla="*/ 48 h 94"/>
                  <a:gd name="T38" fmla="*/ 111 w 678"/>
                  <a:gd name="T39" fmla="*/ 48 h 94"/>
                  <a:gd name="T40" fmla="*/ 118 w 678"/>
                  <a:gd name="T41" fmla="*/ 40 h 94"/>
                  <a:gd name="T42" fmla="*/ 126 w 678"/>
                  <a:gd name="T43" fmla="*/ 40 h 94"/>
                  <a:gd name="T44" fmla="*/ 134 w 678"/>
                  <a:gd name="T45" fmla="*/ 40 h 94"/>
                  <a:gd name="T46" fmla="*/ 143 w 678"/>
                  <a:gd name="T47" fmla="*/ 40 h 94"/>
                  <a:gd name="T48" fmla="*/ 150 w 678"/>
                  <a:gd name="T49" fmla="*/ 40 h 94"/>
                  <a:gd name="T50" fmla="*/ 158 w 678"/>
                  <a:gd name="T51" fmla="*/ 40 h 94"/>
                  <a:gd name="T52" fmla="*/ 166 w 678"/>
                  <a:gd name="T53" fmla="*/ 40 h 94"/>
                  <a:gd name="T54" fmla="*/ 174 w 678"/>
                  <a:gd name="T55" fmla="*/ 40 h 94"/>
                  <a:gd name="T56" fmla="*/ 182 w 678"/>
                  <a:gd name="T57" fmla="*/ 40 h 94"/>
                  <a:gd name="T58" fmla="*/ 190 w 678"/>
                  <a:gd name="T59" fmla="*/ 40 h 94"/>
                  <a:gd name="T60" fmla="*/ 198 w 678"/>
                  <a:gd name="T61" fmla="*/ 40 h 94"/>
                  <a:gd name="T62" fmla="*/ 205 w 678"/>
                  <a:gd name="T63" fmla="*/ 40 h 94"/>
                  <a:gd name="T64" fmla="*/ 213 w 678"/>
                  <a:gd name="T65" fmla="*/ 40 h 94"/>
                  <a:gd name="T66" fmla="*/ 221 w 678"/>
                  <a:gd name="T67" fmla="*/ 40 h 94"/>
                  <a:gd name="T68" fmla="*/ 229 w 678"/>
                  <a:gd name="T69" fmla="*/ 40 h 94"/>
                  <a:gd name="T70" fmla="*/ 237 w 678"/>
                  <a:gd name="T71" fmla="*/ 40 h 94"/>
                  <a:gd name="T72" fmla="*/ 245 w 678"/>
                  <a:gd name="T73" fmla="*/ 40 h 94"/>
                  <a:gd name="T74" fmla="*/ 253 w 678"/>
                  <a:gd name="T75" fmla="*/ 40 h 94"/>
                  <a:gd name="T76" fmla="*/ 261 w 678"/>
                  <a:gd name="T77" fmla="*/ 40 h 94"/>
                  <a:gd name="T78" fmla="*/ 269 w 678"/>
                  <a:gd name="T79" fmla="*/ 40 h 94"/>
                  <a:gd name="T80" fmla="*/ 277 w 678"/>
                  <a:gd name="T81" fmla="*/ 40 h 94"/>
                  <a:gd name="T82" fmla="*/ 284 w 678"/>
                  <a:gd name="T83" fmla="*/ 32 h 94"/>
                  <a:gd name="T84" fmla="*/ 284 w 678"/>
                  <a:gd name="T85" fmla="*/ 40 h 94"/>
                  <a:gd name="T86" fmla="*/ 284 w 678"/>
                  <a:gd name="T87" fmla="*/ 32 h 94"/>
                  <a:gd name="T88" fmla="*/ 292 w 678"/>
                  <a:gd name="T89" fmla="*/ 32 h 94"/>
                  <a:gd name="T90" fmla="*/ 300 w 678"/>
                  <a:gd name="T91" fmla="*/ 40 h 94"/>
                  <a:gd name="T92" fmla="*/ 300 w 678"/>
                  <a:gd name="T93" fmla="*/ 32 h 94"/>
                  <a:gd name="T94" fmla="*/ 308 w 678"/>
                  <a:gd name="T95" fmla="*/ 32 h 94"/>
                  <a:gd name="T96" fmla="*/ 316 w 678"/>
                  <a:gd name="T97" fmla="*/ 32 h 94"/>
                  <a:gd name="T98" fmla="*/ 324 w 678"/>
                  <a:gd name="T99" fmla="*/ 32 h 94"/>
                  <a:gd name="T100" fmla="*/ 332 w 678"/>
                  <a:gd name="T101" fmla="*/ 32 h 94"/>
                  <a:gd name="T102" fmla="*/ 339 w 678"/>
                  <a:gd name="T103" fmla="*/ 32 h 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78" y="47"/>
                    </a:lnTo>
                    <a:lnTo>
                      <a:pt x="94" y="63"/>
                    </a:lnTo>
                    <a:lnTo>
                      <a:pt x="94" y="94"/>
                    </a:lnTo>
                    <a:lnTo>
                      <a:pt x="125" y="94"/>
                    </a:lnTo>
                    <a:lnTo>
                      <a:pt x="111" y="94"/>
                    </a:lnTo>
                    <a:lnTo>
                      <a:pt x="125" y="94"/>
                    </a:lnTo>
                    <a:lnTo>
                      <a:pt x="142" y="78"/>
                    </a:lnTo>
                    <a:lnTo>
                      <a:pt x="142" y="94"/>
                    </a:lnTo>
                    <a:lnTo>
                      <a:pt x="142" y="78"/>
                    </a:lnTo>
                    <a:lnTo>
                      <a:pt x="158" y="94"/>
                    </a:lnTo>
                    <a:lnTo>
                      <a:pt x="158" y="78"/>
                    </a:lnTo>
                    <a:lnTo>
                      <a:pt x="158" y="94"/>
                    </a:lnTo>
                    <a:lnTo>
                      <a:pt x="189" y="94"/>
                    </a:lnTo>
                    <a:lnTo>
                      <a:pt x="221" y="94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63"/>
                    </a:lnTo>
                    <a:lnTo>
                      <a:pt x="568" y="78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78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8" name="Freeform 432">
                <a:extLst>
                  <a:ext uri="{FF2B5EF4-FFF2-40B4-BE49-F238E27FC236}">
                    <a16:creationId xmlns:a16="http://schemas.microsoft.com/office/drawing/2014/main" id="{C39FCAD1-EAB2-4356-A49A-1A99C0DEB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03 h 221"/>
                  <a:gd name="T12" fmla="*/ 40 w 682"/>
                  <a:gd name="T13" fmla="*/ 95 h 221"/>
                  <a:gd name="T14" fmla="*/ 48 w 682"/>
                  <a:gd name="T15" fmla="*/ 87 h 221"/>
                  <a:gd name="T16" fmla="*/ 48 w 682"/>
                  <a:gd name="T17" fmla="*/ 16 h 221"/>
                  <a:gd name="T18" fmla="*/ 64 w 682"/>
                  <a:gd name="T19" fmla="*/ 0 h 221"/>
                  <a:gd name="T20" fmla="*/ 55 w 682"/>
                  <a:gd name="T21" fmla="*/ 0 h 221"/>
                  <a:gd name="T22" fmla="*/ 64 w 682"/>
                  <a:gd name="T23" fmla="*/ 0 h 221"/>
                  <a:gd name="T24" fmla="*/ 71 w 682"/>
                  <a:gd name="T25" fmla="*/ 0 h 221"/>
                  <a:gd name="T26" fmla="*/ 79 w 682"/>
                  <a:gd name="T27" fmla="*/ 0 h 221"/>
                  <a:gd name="T28" fmla="*/ 87 w 682"/>
                  <a:gd name="T29" fmla="*/ 0 h 221"/>
                  <a:gd name="T30" fmla="*/ 95 w 682"/>
                  <a:gd name="T31" fmla="*/ 0 h 221"/>
                  <a:gd name="T32" fmla="*/ 103 w 682"/>
                  <a:gd name="T33" fmla="*/ 0 h 221"/>
                  <a:gd name="T34" fmla="*/ 111 w 682"/>
                  <a:gd name="T35" fmla="*/ 0 h 221"/>
                  <a:gd name="T36" fmla="*/ 119 w 682"/>
                  <a:gd name="T37" fmla="*/ 0 h 221"/>
                  <a:gd name="T38" fmla="*/ 127 w 682"/>
                  <a:gd name="T39" fmla="*/ 0 h 221"/>
                  <a:gd name="T40" fmla="*/ 134 w 682"/>
                  <a:gd name="T41" fmla="*/ 0 h 221"/>
                  <a:gd name="T42" fmla="*/ 142 w 682"/>
                  <a:gd name="T43" fmla="*/ 0 h 221"/>
                  <a:gd name="T44" fmla="*/ 150 w 682"/>
                  <a:gd name="T45" fmla="*/ 0 h 221"/>
                  <a:gd name="T46" fmla="*/ 158 w 682"/>
                  <a:gd name="T47" fmla="*/ 0 h 221"/>
                  <a:gd name="T48" fmla="*/ 166 w 682"/>
                  <a:gd name="T49" fmla="*/ 0 h 221"/>
                  <a:gd name="T50" fmla="*/ 174 w 682"/>
                  <a:gd name="T51" fmla="*/ 0 h 221"/>
                  <a:gd name="T52" fmla="*/ 182 w 682"/>
                  <a:gd name="T53" fmla="*/ 0 h 221"/>
                  <a:gd name="T54" fmla="*/ 189 w 682"/>
                  <a:gd name="T55" fmla="*/ 0 h 221"/>
                  <a:gd name="T56" fmla="*/ 197 w 682"/>
                  <a:gd name="T57" fmla="*/ 0 h 221"/>
                  <a:gd name="T58" fmla="*/ 205 w 682"/>
                  <a:gd name="T59" fmla="*/ 0 h 221"/>
                  <a:gd name="T60" fmla="*/ 213 w 682"/>
                  <a:gd name="T61" fmla="*/ 0 h 221"/>
                  <a:gd name="T62" fmla="*/ 221 w 682"/>
                  <a:gd name="T63" fmla="*/ 0 h 221"/>
                  <a:gd name="T64" fmla="*/ 229 w 682"/>
                  <a:gd name="T65" fmla="*/ 0 h 221"/>
                  <a:gd name="T66" fmla="*/ 237 w 682"/>
                  <a:gd name="T67" fmla="*/ 0 h 221"/>
                  <a:gd name="T68" fmla="*/ 244 w 682"/>
                  <a:gd name="T69" fmla="*/ 0 h 221"/>
                  <a:gd name="T70" fmla="*/ 252 w 682"/>
                  <a:gd name="T71" fmla="*/ 0 h 221"/>
                  <a:gd name="T72" fmla="*/ 260 w 682"/>
                  <a:gd name="T73" fmla="*/ 0 h 221"/>
                  <a:gd name="T74" fmla="*/ 269 w 682"/>
                  <a:gd name="T75" fmla="*/ 0 h 221"/>
                  <a:gd name="T76" fmla="*/ 276 w 682"/>
                  <a:gd name="T77" fmla="*/ 0 h 221"/>
                  <a:gd name="T78" fmla="*/ 285 w 682"/>
                  <a:gd name="T79" fmla="*/ 0 h 221"/>
                  <a:gd name="T80" fmla="*/ 292 w 682"/>
                  <a:gd name="T81" fmla="*/ 0 h 221"/>
                  <a:gd name="T82" fmla="*/ 299 w 682"/>
                  <a:gd name="T83" fmla="*/ 0 h 221"/>
                  <a:gd name="T84" fmla="*/ 308 w 682"/>
                  <a:gd name="T85" fmla="*/ 0 h 221"/>
                  <a:gd name="T86" fmla="*/ 316 w 682"/>
                  <a:gd name="T87" fmla="*/ 0 h 221"/>
                  <a:gd name="T88" fmla="*/ 324 w 682"/>
                  <a:gd name="T89" fmla="*/ 0 h 221"/>
                  <a:gd name="T90" fmla="*/ 331 w 682"/>
                  <a:gd name="T91" fmla="*/ 0 h 221"/>
                  <a:gd name="T92" fmla="*/ 340 w 682"/>
                  <a:gd name="T93" fmla="*/ 0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6"/>
                    </a:lnTo>
                    <a:lnTo>
                      <a:pt x="80" y="191"/>
                    </a:lnTo>
                    <a:lnTo>
                      <a:pt x="96" y="174"/>
                    </a:lnTo>
                    <a:lnTo>
                      <a:pt x="96" y="32"/>
                    </a:lnTo>
                    <a:lnTo>
                      <a:pt x="129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91" y="0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09" name="Freeform 433">
                <a:extLst>
                  <a:ext uri="{FF2B5EF4-FFF2-40B4-BE49-F238E27FC236}">
                    <a16:creationId xmlns:a16="http://schemas.microsoft.com/office/drawing/2014/main" id="{D92B6BFF-C69E-45F1-83E0-1EDA67803E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16"/>
                <a:ext cx="339" cy="205"/>
              </a:xfrm>
              <a:custGeom>
                <a:avLst/>
                <a:gdLst>
                  <a:gd name="T0" fmla="*/ 0 w 680"/>
                  <a:gd name="T1" fmla="*/ 197 h 410"/>
                  <a:gd name="T2" fmla="*/ 0 w 680"/>
                  <a:gd name="T3" fmla="*/ 205 h 410"/>
                  <a:gd name="T4" fmla="*/ 0 w 680"/>
                  <a:gd name="T5" fmla="*/ 197 h 410"/>
                  <a:gd name="T6" fmla="*/ 8 w 680"/>
                  <a:gd name="T7" fmla="*/ 205 h 410"/>
                  <a:gd name="T8" fmla="*/ 8 w 680"/>
                  <a:gd name="T9" fmla="*/ 197 h 410"/>
                  <a:gd name="T10" fmla="*/ 8 w 680"/>
                  <a:gd name="T11" fmla="*/ 205 h 410"/>
                  <a:gd name="T12" fmla="*/ 15 w 680"/>
                  <a:gd name="T13" fmla="*/ 205 h 410"/>
                  <a:gd name="T14" fmla="*/ 24 w 680"/>
                  <a:gd name="T15" fmla="*/ 205 h 410"/>
                  <a:gd name="T16" fmla="*/ 31 w 680"/>
                  <a:gd name="T17" fmla="*/ 205 h 410"/>
                  <a:gd name="T18" fmla="*/ 39 w 680"/>
                  <a:gd name="T19" fmla="*/ 197 h 410"/>
                  <a:gd name="T20" fmla="*/ 47 w 680"/>
                  <a:gd name="T21" fmla="*/ 166 h 410"/>
                  <a:gd name="T22" fmla="*/ 47 w 680"/>
                  <a:gd name="T23" fmla="*/ 102 h 410"/>
                  <a:gd name="T24" fmla="*/ 55 w 680"/>
                  <a:gd name="T25" fmla="*/ 95 h 410"/>
                  <a:gd name="T26" fmla="*/ 55 w 680"/>
                  <a:gd name="T27" fmla="*/ 70 h 410"/>
                  <a:gd name="T28" fmla="*/ 63 w 680"/>
                  <a:gd name="T29" fmla="*/ 63 h 410"/>
                  <a:gd name="T30" fmla="*/ 63 w 680"/>
                  <a:gd name="T31" fmla="*/ 39 h 410"/>
                  <a:gd name="T32" fmla="*/ 79 w 680"/>
                  <a:gd name="T33" fmla="*/ 23 h 410"/>
                  <a:gd name="T34" fmla="*/ 79 w 680"/>
                  <a:gd name="T35" fmla="*/ 15 h 410"/>
                  <a:gd name="T36" fmla="*/ 87 w 680"/>
                  <a:gd name="T37" fmla="*/ 8 h 410"/>
                  <a:gd name="T38" fmla="*/ 94 w 680"/>
                  <a:gd name="T39" fmla="*/ 8 h 410"/>
                  <a:gd name="T40" fmla="*/ 102 w 680"/>
                  <a:gd name="T41" fmla="*/ 8 h 410"/>
                  <a:gd name="T42" fmla="*/ 110 w 680"/>
                  <a:gd name="T43" fmla="*/ 8 h 410"/>
                  <a:gd name="T44" fmla="*/ 126 w 680"/>
                  <a:gd name="T45" fmla="*/ 8 h 410"/>
                  <a:gd name="T46" fmla="*/ 118 w 680"/>
                  <a:gd name="T47" fmla="*/ 8 h 410"/>
                  <a:gd name="T48" fmla="*/ 126 w 680"/>
                  <a:gd name="T49" fmla="*/ 0 h 410"/>
                  <a:gd name="T50" fmla="*/ 135 w 680"/>
                  <a:gd name="T51" fmla="*/ 0 h 410"/>
                  <a:gd name="T52" fmla="*/ 142 w 680"/>
                  <a:gd name="T53" fmla="*/ 0 h 410"/>
                  <a:gd name="T54" fmla="*/ 149 w 680"/>
                  <a:gd name="T55" fmla="*/ 0 h 410"/>
                  <a:gd name="T56" fmla="*/ 158 w 680"/>
                  <a:gd name="T57" fmla="*/ 8 h 410"/>
                  <a:gd name="T58" fmla="*/ 158 w 680"/>
                  <a:gd name="T59" fmla="*/ 0 h 410"/>
                  <a:gd name="T60" fmla="*/ 158 w 680"/>
                  <a:gd name="T61" fmla="*/ 8 h 410"/>
                  <a:gd name="T62" fmla="*/ 173 w 680"/>
                  <a:gd name="T63" fmla="*/ 8 h 410"/>
                  <a:gd name="T64" fmla="*/ 181 w 680"/>
                  <a:gd name="T65" fmla="*/ 8 h 410"/>
                  <a:gd name="T66" fmla="*/ 189 w 680"/>
                  <a:gd name="T67" fmla="*/ 8 h 410"/>
                  <a:gd name="T68" fmla="*/ 197 w 680"/>
                  <a:gd name="T69" fmla="*/ 8 h 410"/>
                  <a:gd name="T70" fmla="*/ 204 w 680"/>
                  <a:gd name="T71" fmla="*/ 8 h 410"/>
                  <a:gd name="T72" fmla="*/ 212 w 680"/>
                  <a:gd name="T73" fmla="*/ 8 h 410"/>
                  <a:gd name="T74" fmla="*/ 220 w 680"/>
                  <a:gd name="T75" fmla="*/ 8 h 410"/>
                  <a:gd name="T76" fmla="*/ 229 w 680"/>
                  <a:gd name="T77" fmla="*/ 8 h 410"/>
                  <a:gd name="T78" fmla="*/ 236 w 680"/>
                  <a:gd name="T79" fmla="*/ 15 h 410"/>
                  <a:gd name="T80" fmla="*/ 245 w 680"/>
                  <a:gd name="T81" fmla="*/ 15 h 410"/>
                  <a:gd name="T82" fmla="*/ 252 w 680"/>
                  <a:gd name="T83" fmla="*/ 15 h 410"/>
                  <a:gd name="T84" fmla="*/ 260 w 680"/>
                  <a:gd name="T85" fmla="*/ 15 h 410"/>
                  <a:gd name="T86" fmla="*/ 268 w 680"/>
                  <a:gd name="T87" fmla="*/ 15 h 410"/>
                  <a:gd name="T88" fmla="*/ 276 w 680"/>
                  <a:gd name="T89" fmla="*/ 15 h 410"/>
                  <a:gd name="T90" fmla="*/ 284 w 680"/>
                  <a:gd name="T91" fmla="*/ 15 h 410"/>
                  <a:gd name="T92" fmla="*/ 291 w 680"/>
                  <a:gd name="T93" fmla="*/ 15 h 410"/>
                  <a:gd name="T94" fmla="*/ 300 w 680"/>
                  <a:gd name="T95" fmla="*/ 15 h 410"/>
                  <a:gd name="T96" fmla="*/ 307 w 680"/>
                  <a:gd name="T97" fmla="*/ 15 h 410"/>
                  <a:gd name="T98" fmla="*/ 315 w 680"/>
                  <a:gd name="T99" fmla="*/ 15 h 410"/>
                  <a:gd name="T100" fmla="*/ 323 w 680"/>
                  <a:gd name="T101" fmla="*/ 15 h 410"/>
                  <a:gd name="T102" fmla="*/ 323 w 680"/>
                  <a:gd name="T103" fmla="*/ 23 h 410"/>
                  <a:gd name="T104" fmla="*/ 323 w 680"/>
                  <a:gd name="T105" fmla="*/ 15 h 410"/>
                  <a:gd name="T106" fmla="*/ 331 w 680"/>
                  <a:gd name="T107" fmla="*/ 23 h 410"/>
                  <a:gd name="T108" fmla="*/ 339 w 680"/>
                  <a:gd name="T109" fmla="*/ 23 h 4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10">
                    <a:moveTo>
                      <a:pt x="0" y="394"/>
                    </a:moveTo>
                    <a:lnTo>
                      <a:pt x="0" y="410"/>
                    </a:lnTo>
                    <a:lnTo>
                      <a:pt x="0" y="394"/>
                    </a:lnTo>
                    <a:lnTo>
                      <a:pt x="16" y="410"/>
                    </a:lnTo>
                    <a:lnTo>
                      <a:pt x="16" y="394"/>
                    </a:lnTo>
                    <a:lnTo>
                      <a:pt x="16" y="410"/>
                    </a:lnTo>
                    <a:lnTo>
                      <a:pt x="31" y="410"/>
                    </a:lnTo>
                    <a:lnTo>
                      <a:pt x="49" y="410"/>
                    </a:lnTo>
                    <a:lnTo>
                      <a:pt x="63" y="410"/>
                    </a:lnTo>
                    <a:lnTo>
                      <a:pt x="78" y="394"/>
                    </a:lnTo>
                    <a:lnTo>
                      <a:pt x="94" y="332"/>
                    </a:lnTo>
                    <a:lnTo>
                      <a:pt x="94" y="203"/>
                    </a:lnTo>
                    <a:lnTo>
                      <a:pt x="111" y="189"/>
                    </a:lnTo>
                    <a:lnTo>
                      <a:pt x="111" y="140"/>
                    </a:lnTo>
                    <a:lnTo>
                      <a:pt x="127" y="125"/>
                    </a:lnTo>
                    <a:lnTo>
                      <a:pt x="127" y="78"/>
                    </a:lnTo>
                    <a:lnTo>
                      <a:pt x="159" y="46"/>
                    </a:lnTo>
                    <a:lnTo>
                      <a:pt x="159" y="29"/>
                    </a:lnTo>
                    <a:lnTo>
                      <a:pt x="174" y="15"/>
                    </a:lnTo>
                    <a:lnTo>
                      <a:pt x="189" y="15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52" y="15"/>
                    </a:lnTo>
                    <a:lnTo>
                      <a:pt x="237" y="15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15"/>
                    </a:lnTo>
                    <a:lnTo>
                      <a:pt x="316" y="0"/>
                    </a:lnTo>
                    <a:lnTo>
                      <a:pt x="316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80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29"/>
                    </a:lnTo>
                    <a:lnTo>
                      <a:pt x="491" y="29"/>
                    </a:lnTo>
                    <a:lnTo>
                      <a:pt x="506" y="29"/>
                    </a:lnTo>
                    <a:lnTo>
                      <a:pt x="521" y="29"/>
                    </a:lnTo>
                    <a:lnTo>
                      <a:pt x="537" y="29"/>
                    </a:lnTo>
                    <a:lnTo>
                      <a:pt x="553" y="29"/>
                    </a:lnTo>
                    <a:lnTo>
                      <a:pt x="569" y="29"/>
                    </a:lnTo>
                    <a:lnTo>
                      <a:pt x="584" y="29"/>
                    </a:lnTo>
                    <a:lnTo>
                      <a:pt x="602" y="29"/>
                    </a:lnTo>
                    <a:lnTo>
                      <a:pt x="616" y="29"/>
                    </a:lnTo>
                    <a:lnTo>
                      <a:pt x="631" y="29"/>
                    </a:lnTo>
                    <a:lnTo>
                      <a:pt x="647" y="29"/>
                    </a:lnTo>
                    <a:lnTo>
                      <a:pt x="647" y="46"/>
                    </a:lnTo>
                    <a:lnTo>
                      <a:pt x="647" y="29"/>
                    </a:lnTo>
                    <a:lnTo>
                      <a:pt x="664" y="46"/>
                    </a:lnTo>
                    <a:lnTo>
                      <a:pt x="680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0" name="Freeform 434">
                <a:extLst>
                  <a:ext uri="{FF2B5EF4-FFF2-40B4-BE49-F238E27FC236}">
                    <a16:creationId xmlns:a16="http://schemas.microsoft.com/office/drawing/2014/main" id="{E21190E0-8394-4B46-AAA5-8434E8B4B8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86"/>
                <a:ext cx="348" cy="206"/>
              </a:xfrm>
              <a:custGeom>
                <a:avLst/>
                <a:gdLst>
                  <a:gd name="T0" fmla="*/ 9 w 696"/>
                  <a:gd name="T1" fmla="*/ 197 h 413"/>
                  <a:gd name="T2" fmla="*/ 25 w 696"/>
                  <a:gd name="T3" fmla="*/ 197 h 413"/>
                  <a:gd name="T4" fmla="*/ 41 w 696"/>
                  <a:gd name="T5" fmla="*/ 197 h 413"/>
                  <a:gd name="T6" fmla="*/ 41 w 696"/>
                  <a:gd name="T7" fmla="*/ 197 h 413"/>
                  <a:gd name="T8" fmla="*/ 48 w 696"/>
                  <a:gd name="T9" fmla="*/ 174 h 413"/>
                  <a:gd name="T10" fmla="*/ 56 w 696"/>
                  <a:gd name="T11" fmla="*/ 87 h 413"/>
                  <a:gd name="T12" fmla="*/ 64 w 696"/>
                  <a:gd name="T13" fmla="*/ 40 h 413"/>
                  <a:gd name="T14" fmla="*/ 72 w 696"/>
                  <a:gd name="T15" fmla="*/ 16 h 413"/>
                  <a:gd name="T16" fmla="*/ 96 w 696"/>
                  <a:gd name="T17" fmla="*/ 0 h 413"/>
                  <a:gd name="T18" fmla="*/ 111 w 696"/>
                  <a:gd name="T19" fmla="*/ 0 h 413"/>
                  <a:gd name="T20" fmla="*/ 127 w 696"/>
                  <a:gd name="T21" fmla="*/ 0 h 413"/>
                  <a:gd name="T22" fmla="*/ 143 w 696"/>
                  <a:gd name="T23" fmla="*/ 8 h 413"/>
                  <a:gd name="T24" fmla="*/ 152 w 696"/>
                  <a:gd name="T25" fmla="*/ 8 h 413"/>
                  <a:gd name="T26" fmla="*/ 152 w 696"/>
                  <a:gd name="T27" fmla="*/ 8 h 413"/>
                  <a:gd name="T28" fmla="*/ 174 w 696"/>
                  <a:gd name="T29" fmla="*/ 8 h 413"/>
                  <a:gd name="T30" fmla="*/ 174 w 696"/>
                  <a:gd name="T31" fmla="*/ 8 h 413"/>
                  <a:gd name="T32" fmla="*/ 191 w 696"/>
                  <a:gd name="T33" fmla="*/ 8 h 413"/>
                  <a:gd name="T34" fmla="*/ 207 w 696"/>
                  <a:gd name="T35" fmla="*/ 8 h 413"/>
                  <a:gd name="T36" fmla="*/ 214 w 696"/>
                  <a:gd name="T37" fmla="*/ 8 h 413"/>
                  <a:gd name="T38" fmla="*/ 222 w 696"/>
                  <a:gd name="T39" fmla="*/ 8 h 413"/>
                  <a:gd name="T40" fmla="*/ 222 w 696"/>
                  <a:gd name="T41" fmla="*/ 8 h 413"/>
                  <a:gd name="T42" fmla="*/ 230 w 696"/>
                  <a:gd name="T43" fmla="*/ 8 h 413"/>
                  <a:gd name="T44" fmla="*/ 238 w 696"/>
                  <a:gd name="T45" fmla="*/ 16 h 413"/>
                  <a:gd name="T46" fmla="*/ 253 w 696"/>
                  <a:gd name="T47" fmla="*/ 16 h 413"/>
                  <a:gd name="T48" fmla="*/ 269 w 696"/>
                  <a:gd name="T49" fmla="*/ 16 h 413"/>
                  <a:gd name="T50" fmla="*/ 285 w 696"/>
                  <a:gd name="T51" fmla="*/ 24 h 413"/>
                  <a:gd name="T52" fmla="*/ 293 w 696"/>
                  <a:gd name="T53" fmla="*/ 16 h 413"/>
                  <a:gd name="T54" fmla="*/ 317 w 696"/>
                  <a:gd name="T55" fmla="*/ 24 h 413"/>
                  <a:gd name="T56" fmla="*/ 317 w 696"/>
                  <a:gd name="T57" fmla="*/ 16 h 413"/>
                  <a:gd name="T58" fmla="*/ 325 w 696"/>
                  <a:gd name="T59" fmla="*/ 16 h 413"/>
                  <a:gd name="T60" fmla="*/ 332 w 696"/>
                  <a:gd name="T61" fmla="*/ 24 h 413"/>
                  <a:gd name="T62" fmla="*/ 348 w 696"/>
                  <a:gd name="T63" fmla="*/ 24 h 4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96" h="413">
                    <a:moveTo>
                      <a:pt x="0" y="395"/>
                    </a:moveTo>
                    <a:lnTo>
                      <a:pt x="17" y="395"/>
                    </a:lnTo>
                    <a:lnTo>
                      <a:pt x="33" y="395"/>
                    </a:lnTo>
                    <a:lnTo>
                      <a:pt x="49" y="395"/>
                    </a:lnTo>
                    <a:lnTo>
                      <a:pt x="64" y="395"/>
                    </a:lnTo>
                    <a:lnTo>
                      <a:pt x="81" y="395"/>
                    </a:lnTo>
                    <a:lnTo>
                      <a:pt x="81" y="413"/>
                    </a:lnTo>
                    <a:lnTo>
                      <a:pt x="81" y="395"/>
                    </a:lnTo>
                    <a:lnTo>
                      <a:pt x="96" y="413"/>
                    </a:lnTo>
                    <a:lnTo>
                      <a:pt x="96" y="348"/>
                    </a:lnTo>
                    <a:lnTo>
                      <a:pt x="111" y="332"/>
                    </a:lnTo>
                    <a:lnTo>
                      <a:pt x="111" y="174"/>
                    </a:lnTo>
                    <a:lnTo>
                      <a:pt x="127" y="159"/>
                    </a:lnTo>
                    <a:lnTo>
                      <a:pt x="127" y="81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21" y="0"/>
                    </a:lnTo>
                    <a:lnTo>
                      <a:pt x="238" y="16"/>
                    </a:lnTo>
                    <a:lnTo>
                      <a:pt x="254" y="0"/>
                    </a:lnTo>
                    <a:lnTo>
                      <a:pt x="270" y="0"/>
                    </a:lnTo>
                    <a:lnTo>
                      <a:pt x="285" y="16"/>
                    </a:lnTo>
                    <a:lnTo>
                      <a:pt x="285" y="0"/>
                    </a:lnTo>
                    <a:lnTo>
                      <a:pt x="303" y="16"/>
                    </a:lnTo>
                    <a:lnTo>
                      <a:pt x="303" y="0"/>
                    </a:lnTo>
                    <a:lnTo>
                      <a:pt x="303" y="16"/>
                    </a:lnTo>
                    <a:lnTo>
                      <a:pt x="317" y="16"/>
                    </a:lnTo>
                    <a:lnTo>
                      <a:pt x="348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5" y="16"/>
                    </a:lnTo>
                    <a:lnTo>
                      <a:pt x="381" y="16"/>
                    </a:lnTo>
                    <a:lnTo>
                      <a:pt x="395" y="16"/>
                    </a:lnTo>
                    <a:lnTo>
                      <a:pt x="413" y="16"/>
                    </a:lnTo>
                    <a:lnTo>
                      <a:pt x="413" y="32"/>
                    </a:lnTo>
                    <a:lnTo>
                      <a:pt x="428" y="16"/>
                    </a:lnTo>
                    <a:lnTo>
                      <a:pt x="428" y="32"/>
                    </a:lnTo>
                    <a:lnTo>
                      <a:pt x="443" y="16"/>
                    </a:lnTo>
                    <a:lnTo>
                      <a:pt x="443" y="32"/>
                    </a:lnTo>
                    <a:lnTo>
                      <a:pt x="443" y="16"/>
                    </a:lnTo>
                    <a:lnTo>
                      <a:pt x="459" y="32"/>
                    </a:lnTo>
                    <a:lnTo>
                      <a:pt x="459" y="16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4" y="32"/>
                    </a:lnTo>
                    <a:lnTo>
                      <a:pt x="538" y="32"/>
                    </a:lnTo>
                    <a:lnTo>
                      <a:pt x="553" y="32"/>
                    </a:lnTo>
                    <a:lnTo>
                      <a:pt x="569" y="49"/>
                    </a:lnTo>
                    <a:lnTo>
                      <a:pt x="569" y="32"/>
                    </a:lnTo>
                    <a:lnTo>
                      <a:pt x="586" y="32"/>
                    </a:lnTo>
                    <a:lnTo>
                      <a:pt x="602" y="49"/>
                    </a:lnTo>
                    <a:lnTo>
                      <a:pt x="634" y="49"/>
                    </a:lnTo>
                    <a:lnTo>
                      <a:pt x="617" y="49"/>
                    </a:lnTo>
                    <a:lnTo>
                      <a:pt x="634" y="32"/>
                    </a:lnTo>
                    <a:lnTo>
                      <a:pt x="649" y="49"/>
                    </a:lnTo>
                    <a:lnTo>
                      <a:pt x="649" y="32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1" name="Freeform 435">
                <a:extLst>
                  <a:ext uri="{FF2B5EF4-FFF2-40B4-BE49-F238E27FC236}">
                    <a16:creationId xmlns:a16="http://schemas.microsoft.com/office/drawing/2014/main" id="{3167779D-BE8E-45DC-8F90-CEF86F9F75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18"/>
                <a:ext cx="339" cy="229"/>
              </a:xfrm>
              <a:custGeom>
                <a:avLst/>
                <a:gdLst>
                  <a:gd name="T0" fmla="*/ 0 w 678"/>
                  <a:gd name="T1" fmla="*/ 182 h 459"/>
                  <a:gd name="T2" fmla="*/ 8 w 678"/>
                  <a:gd name="T3" fmla="*/ 182 h 459"/>
                  <a:gd name="T4" fmla="*/ 24 w 678"/>
                  <a:gd name="T5" fmla="*/ 182 h 459"/>
                  <a:gd name="T6" fmla="*/ 32 w 678"/>
                  <a:gd name="T7" fmla="*/ 189 h 459"/>
                  <a:gd name="T8" fmla="*/ 32 w 678"/>
                  <a:gd name="T9" fmla="*/ 182 h 459"/>
                  <a:gd name="T10" fmla="*/ 32 w 678"/>
                  <a:gd name="T11" fmla="*/ 189 h 459"/>
                  <a:gd name="T12" fmla="*/ 39 w 678"/>
                  <a:gd name="T13" fmla="*/ 206 h 459"/>
                  <a:gd name="T14" fmla="*/ 39 w 678"/>
                  <a:gd name="T15" fmla="*/ 229 h 459"/>
                  <a:gd name="T16" fmla="*/ 39 w 678"/>
                  <a:gd name="T17" fmla="*/ 198 h 459"/>
                  <a:gd name="T18" fmla="*/ 47 w 678"/>
                  <a:gd name="T19" fmla="*/ 189 h 459"/>
                  <a:gd name="T20" fmla="*/ 47 w 678"/>
                  <a:gd name="T21" fmla="*/ 111 h 459"/>
                  <a:gd name="T22" fmla="*/ 56 w 678"/>
                  <a:gd name="T23" fmla="*/ 103 h 459"/>
                  <a:gd name="T24" fmla="*/ 56 w 678"/>
                  <a:gd name="T25" fmla="*/ 63 h 459"/>
                  <a:gd name="T26" fmla="*/ 63 w 678"/>
                  <a:gd name="T27" fmla="*/ 55 h 459"/>
                  <a:gd name="T28" fmla="*/ 63 w 678"/>
                  <a:gd name="T29" fmla="*/ 32 h 459"/>
                  <a:gd name="T30" fmla="*/ 79 w 678"/>
                  <a:gd name="T31" fmla="*/ 16 h 459"/>
                  <a:gd name="T32" fmla="*/ 79 w 678"/>
                  <a:gd name="T33" fmla="*/ 8 h 459"/>
                  <a:gd name="T34" fmla="*/ 87 w 678"/>
                  <a:gd name="T35" fmla="*/ 8 h 459"/>
                  <a:gd name="T36" fmla="*/ 95 w 678"/>
                  <a:gd name="T37" fmla="*/ 0 h 459"/>
                  <a:gd name="T38" fmla="*/ 103 w 678"/>
                  <a:gd name="T39" fmla="*/ 8 h 459"/>
                  <a:gd name="T40" fmla="*/ 103 w 678"/>
                  <a:gd name="T41" fmla="*/ 0 h 459"/>
                  <a:gd name="T42" fmla="*/ 118 w 678"/>
                  <a:gd name="T43" fmla="*/ 0 h 459"/>
                  <a:gd name="T44" fmla="*/ 111 w 678"/>
                  <a:gd name="T45" fmla="*/ 0 h 459"/>
                  <a:gd name="T46" fmla="*/ 118 w 678"/>
                  <a:gd name="T47" fmla="*/ 0 h 459"/>
                  <a:gd name="T48" fmla="*/ 126 w 678"/>
                  <a:gd name="T49" fmla="*/ 0 h 459"/>
                  <a:gd name="T50" fmla="*/ 134 w 678"/>
                  <a:gd name="T51" fmla="*/ 0 h 459"/>
                  <a:gd name="T52" fmla="*/ 143 w 678"/>
                  <a:gd name="T53" fmla="*/ 8 h 459"/>
                  <a:gd name="T54" fmla="*/ 150 w 678"/>
                  <a:gd name="T55" fmla="*/ 8 h 459"/>
                  <a:gd name="T56" fmla="*/ 158 w 678"/>
                  <a:gd name="T57" fmla="*/ 8 h 459"/>
                  <a:gd name="T58" fmla="*/ 166 w 678"/>
                  <a:gd name="T59" fmla="*/ 8 h 459"/>
                  <a:gd name="T60" fmla="*/ 174 w 678"/>
                  <a:gd name="T61" fmla="*/ 8 h 459"/>
                  <a:gd name="T62" fmla="*/ 182 w 678"/>
                  <a:gd name="T63" fmla="*/ 8 h 459"/>
                  <a:gd name="T64" fmla="*/ 190 w 678"/>
                  <a:gd name="T65" fmla="*/ 8 h 459"/>
                  <a:gd name="T66" fmla="*/ 198 w 678"/>
                  <a:gd name="T67" fmla="*/ 8 h 459"/>
                  <a:gd name="T68" fmla="*/ 205 w 678"/>
                  <a:gd name="T69" fmla="*/ 8 h 459"/>
                  <a:gd name="T70" fmla="*/ 213 w 678"/>
                  <a:gd name="T71" fmla="*/ 8 h 459"/>
                  <a:gd name="T72" fmla="*/ 221 w 678"/>
                  <a:gd name="T73" fmla="*/ 8 h 459"/>
                  <a:gd name="T74" fmla="*/ 229 w 678"/>
                  <a:gd name="T75" fmla="*/ 8 h 459"/>
                  <a:gd name="T76" fmla="*/ 237 w 678"/>
                  <a:gd name="T77" fmla="*/ 8 h 459"/>
                  <a:gd name="T78" fmla="*/ 245 w 678"/>
                  <a:gd name="T79" fmla="*/ 8 h 459"/>
                  <a:gd name="T80" fmla="*/ 253 w 678"/>
                  <a:gd name="T81" fmla="*/ 16 h 459"/>
                  <a:gd name="T82" fmla="*/ 253 w 678"/>
                  <a:gd name="T83" fmla="*/ 8 h 459"/>
                  <a:gd name="T84" fmla="*/ 261 w 678"/>
                  <a:gd name="T85" fmla="*/ 16 h 459"/>
                  <a:gd name="T86" fmla="*/ 261 w 678"/>
                  <a:gd name="T87" fmla="*/ 8 h 459"/>
                  <a:gd name="T88" fmla="*/ 269 w 678"/>
                  <a:gd name="T89" fmla="*/ 16 h 459"/>
                  <a:gd name="T90" fmla="*/ 269 w 678"/>
                  <a:gd name="T91" fmla="*/ 8 h 459"/>
                  <a:gd name="T92" fmla="*/ 269 w 678"/>
                  <a:gd name="T93" fmla="*/ 16 h 459"/>
                  <a:gd name="T94" fmla="*/ 277 w 678"/>
                  <a:gd name="T95" fmla="*/ 16 h 459"/>
                  <a:gd name="T96" fmla="*/ 284 w 678"/>
                  <a:gd name="T97" fmla="*/ 16 h 459"/>
                  <a:gd name="T98" fmla="*/ 292 w 678"/>
                  <a:gd name="T99" fmla="*/ 16 h 459"/>
                  <a:gd name="T100" fmla="*/ 300 w 678"/>
                  <a:gd name="T101" fmla="*/ 16 h 459"/>
                  <a:gd name="T102" fmla="*/ 308 w 678"/>
                  <a:gd name="T103" fmla="*/ 16 h 459"/>
                  <a:gd name="T104" fmla="*/ 316 w 678"/>
                  <a:gd name="T105" fmla="*/ 16 h 459"/>
                  <a:gd name="T106" fmla="*/ 332 w 678"/>
                  <a:gd name="T107" fmla="*/ 16 h 459"/>
                  <a:gd name="T108" fmla="*/ 339 w 678"/>
                  <a:gd name="T109" fmla="*/ 16 h 45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78" h="459">
                    <a:moveTo>
                      <a:pt x="0" y="365"/>
                    </a:moveTo>
                    <a:lnTo>
                      <a:pt x="15" y="365"/>
                    </a:lnTo>
                    <a:lnTo>
                      <a:pt x="47" y="365"/>
                    </a:lnTo>
                    <a:lnTo>
                      <a:pt x="63" y="379"/>
                    </a:lnTo>
                    <a:lnTo>
                      <a:pt x="63" y="365"/>
                    </a:lnTo>
                    <a:lnTo>
                      <a:pt x="63" y="379"/>
                    </a:lnTo>
                    <a:lnTo>
                      <a:pt x="78" y="412"/>
                    </a:lnTo>
                    <a:lnTo>
                      <a:pt x="78" y="459"/>
                    </a:lnTo>
                    <a:lnTo>
                      <a:pt x="78" y="396"/>
                    </a:lnTo>
                    <a:lnTo>
                      <a:pt x="94" y="379"/>
                    </a:lnTo>
                    <a:lnTo>
                      <a:pt x="94" y="222"/>
                    </a:lnTo>
                    <a:lnTo>
                      <a:pt x="111" y="207"/>
                    </a:lnTo>
                    <a:lnTo>
                      <a:pt x="111" y="127"/>
                    </a:lnTo>
                    <a:lnTo>
                      <a:pt x="125" y="111"/>
                    </a:lnTo>
                    <a:lnTo>
                      <a:pt x="125" y="64"/>
                    </a:lnTo>
                    <a:lnTo>
                      <a:pt x="158" y="33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0"/>
                    </a:lnTo>
                    <a:lnTo>
                      <a:pt x="205" y="17"/>
                    </a:lnTo>
                    <a:lnTo>
                      <a:pt x="205" y="0"/>
                    </a:lnTo>
                    <a:lnTo>
                      <a:pt x="236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33"/>
                    </a:lnTo>
                    <a:lnTo>
                      <a:pt x="506" y="17"/>
                    </a:lnTo>
                    <a:lnTo>
                      <a:pt x="521" y="33"/>
                    </a:lnTo>
                    <a:lnTo>
                      <a:pt x="521" y="17"/>
                    </a:lnTo>
                    <a:lnTo>
                      <a:pt x="537" y="33"/>
                    </a:lnTo>
                    <a:lnTo>
                      <a:pt x="537" y="17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68" y="33"/>
                    </a:lnTo>
                    <a:lnTo>
                      <a:pt x="584" y="33"/>
                    </a:lnTo>
                    <a:lnTo>
                      <a:pt x="600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64" y="33"/>
                    </a:lnTo>
                    <a:lnTo>
                      <a:pt x="678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2" name="Freeform 436">
                <a:extLst>
                  <a:ext uri="{FF2B5EF4-FFF2-40B4-BE49-F238E27FC236}">
                    <a16:creationId xmlns:a16="http://schemas.microsoft.com/office/drawing/2014/main" id="{AE787F0A-0DF2-4973-B4BF-63E1934F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24"/>
                <a:ext cx="339" cy="252"/>
              </a:xfrm>
              <a:custGeom>
                <a:avLst/>
                <a:gdLst>
                  <a:gd name="T0" fmla="*/ 0 w 680"/>
                  <a:gd name="T1" fmla="*/ 8 h 506"/>
                  <a:gd name="T2" fmla="*/ 8 w 680"/>
                  <a:gd name="T3" fmla="*/ 8 h 506"/>
                  <a:gd name="T4" fmla="*/ 16 w 680"/>
                  <a:gd name="T5" fmla="*/ 8 h 506"/>
                  <a:gd name="T6" fmla="*/ 23 w 680"/>
                  <a:gd name="T7" fmla="*/ 8 h 506"/>
                  <a:gd name="T8" fmla="*/ 32 w 680"/>
                  <a:gd name="T9" fmla="*/ 8 h 506"/>
                  <a:gd name="T10" fmla="*/ 40 w 680"/>
                  <a:gd name="T11" fmla="*/ 0 h 506"/>
                  <a:gd name="T12" fmla="*/ 40 w 680"/>
                  <a:gd name="T13" fmla="*/ 8 h 506"/>
                  <a:gd name="T14" fmla="*/ 48 w 680"/>
                  <a:gd name="T15" fmla="*/ 16 h 506"/>
                  <a:gd name="T16" fmla="*/ 48 w 680"/>
                  <a:gd name="T17" fmla="*/ 110 h 506"/>
                  <a:gd name="T18" fmla="*/ 55 w 680"/>
                  <a:gd name="T19" fmla="*/ 118 h 506"/>
                  <a:gd name="T20" fmla="*/ 55 w 680"/>
                  <a:gd name="T21" fmla="*/ 181 h 506"/>
                  <a:gd name="T22" fmla="*/ 63 w 680"/>
                  <a:gd name="T23" fmla="*/ 189 h 506"/>
                  <a:gd name="T24" fmla="*/ 63 w 680"/>
                  <a:gd name="T25" fmla="*/ 220 h 506"/>
                  <a:gd name="T26" fmla="*/ 79 w 680"/>
                  <a:gd name="T27" fmla="*/ 237 h 506"/>
                  <a:gd name="T28" fmla="*/ 79 w 680"/>
                  <a:gd name="T29" fmla="*/ 244 h 506"/>
                  <a:gd name="T30" fmla="*/ 87 w 680"/>
                  <a:gd name="T31" fmla="*/ 252 h 506"/>
                  <a:gd name="T32" fmla="*/ 95 w 680"/>
                  <a:gd name="T33" fmla="*/ 252 h 506"/>
                  <a:gd name="T34" fmla="*/ 103 w 680"/>
                  <a:gd name="T35" fmla="*/ 252 h 506"/>
                  <a:gd name="T36" fmla="*/ 110 w 680"/>
                  <a:gd name="T37" fmla="*/ 252 h 506"/>
                  <a:gd name="T38" fmla="*/ 119 w 680"/>
                  <a:gd name="T39" fmla="*/ 252 h 506"/>
                  <a:gd name="T40" fmla="*/ 127 w 680"/>
                  <a:gd name="T41" fmla="*/ 252 h 506"/>
                  <a:gd name="T42" fmla="*/ 134 w 680"/>
                  <a:gd name="T43" fmla="*/ 252 h 506"/>
                  <a:gd name="T44" fmla="*/ 142 w 680"/>
                  <a:gd name="T45" fmla="*/ 252 h 506"/>
                  <a:gd name="T46" fmla="*/ 150 w 680"/>
                  <a:gd name="T47" fmla="*/ 252 h 506"/>
                  <a:gd name="T48" fmla="*/ 158 w 680"/>
                  <a:gd name="T49" fmla="*/ 252 h 506"/>
                  <a:gd name="T50" fmla="*/ 173 w 680"/>
                  <a:gd name="T51" fmla="*/ 252 h 506"/>
                  <a:gd name="T52" fmla="*/ 166 w 680"/>
                  <a:gd name="T53" fmla="*/ 252 h 506"/>
                  <a:gd name="T54" fmla="*/ 173 w 680"/>
                  <a:gd name="T55" fmla="*/ 244 h 506"/>
                  <a:gd name="T56" fmla="*/ 181 w 680"/>
                  <a:gd name="T57" fmla="*/ 244 h 506"/>
                  <a:gd name="T58" fmla="*/ 189 w 680"/>
                  <a:gd name="T59" fmla="*/ 244 h 506"/>
                  <a:gd name="T60" fmla="*/ 197 w 680"/>
                  <a:gd name="T61" fmla="*/ 244 h 506"/>
                  <a:gd name="T62" fmla="*/ 205 w 680"/>
                  <a:gd name="T63" fmla="*/ 244 h 506"/>
                  <a:gd name="T64" fmla="*/ 213 w 680"/>
                  <a:gd name="T65" fmla="*/ 244 h 506"/>
                  <a:gd name="T66" fmla="*/ 221 w 680"/>
                  <a:gd name="T67" fmla="*/ 244 h 506"/>
                  <a:gd name="T68" fmla="*/ 229 w 680"/>
                  <a:gd name="T69" fmla="*/ 244 h 506"/>
                  <a:gd name="T70" fmla="*/ 237 w 680"/>
                  <a:gd name="T71" fmla="*/ 244 h 506"/>
                  <a:gd name="T72" fmla="*/ 252 w 680"/>
                  <a:gd name="T73" fmla="*/ 244 h 506"/>
                  <a:gd name="T74" fmla="*/ 244 w 680"/>
                  <a:gd name="T75" fmla="*/ 244 h 506"/>
                  <a:gd name="T76" fmla="*/ 252 w 680"/>
                  <a:gd name="T77" fmla="*/ 237 h 506"/>
                  <a:gd name="T78" fmla="*/ 268 w 680"/>
                  <a:gd name="T79" fmla="*/ 237 h 506"/>
                  <a:gd name="T80" fmla="*/ 276 w 680"/>
                  <a:gd name="T81" fmla="*/ 237 h 506"/>
                  <a:gd name="T82" fmla="*/ 284 w 680"/>
                  <a:gd name="T83" fmla="*/ 237 h 506"/>
                  <a:gd name="T84" fmla="*/ 292 w 680"/>
                  <a:gd name="T85" fmla="*/ 237 h 506"/>
                  <a:gd name="T86" fmla="*/ 299 w 680"/>
                  <a:gd name="T87" fmla="*/ 237 h 506"/>
                  <a:gd name="T88" fmla="*/ 308 w 680"/>
                  <a:gd name="T89" fmla="*/ 237 h 506"/>
                  <a:gd name="T90" fmla="*/ 316 w 680"/>
                  <a:gd name="T91" fmla="*/ 237 h 506"/>
                  <a:gd name="T92" fmla="*/ 324 w 680"/>
                  <a:gd name="T93" fmla="*/ 229 h 506"/>
                  <a:gd name="T94" fmla="*/ 331 w 680"/>
                  <a:gd name="T95" fmla="*/ 237 h 506"/>
                  <a:gd name="T96" fmla="*/ 331 w 680"/>
                  <a:gd name="T97" fmla="*/ 229 h 506"/>
                  <a:gd name="T98" fmla="*/ 331 w 680"/>
                  <a:gd name="T99" fmla="*/ 237 h 506"/>
                  <a:gd name="T100" fmla="*/ 339 w 680"/>
                  <a:gd name="T101" fmla="*/ 229 h 5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506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7" y="16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96" y="221"/>
                    </a:lnTo>
                    <a:lnTo>
                      <a:pt x="111" y="237"/>
                    </a:lnTo>
                    <a:lnTo>
                      <a:pt x="111" y="364"/>
                    </a:lnTo>
                    <a:lnTo>
                      <a:pt x="127" y="379"/>
                    </a:lnTo>
                    <a:lnTo>
                      <a:pt x="127" y="442"/>
                    </a:lnTo>
                    <a:lnTo>
                      <a:pt x="158" y="475"/>
                    </a:lnTo>
                    <a:lnTo>
                      <a:pt x="158" y="489"/>
                    </a:lnTo>
                    <a:lnTo>
                      <a:pt x="174" y="506"/>
                    </a:lnTo>
                    <a:lnTo>
                      <a:pt x="190" y="506"/>
                    </a:lnTo>
                    <a:lnTo>
                      <a:pt x="207" y="506"/>
                    </a:lnTo>
                    <a:lnTo>
                      <a:pt x="221" y="506"/>
                    </a:lnTo>
                    <a:lnTo>
                      <a:pt x="238" y="506"/>
                    </a:lnTo>
                    <a:lnTo>
                      <a:pt x="254" y="506"/>
                    </a:lnTo>
                    <a:lnTo>
                      <a:pt x="269" y="506"/>
                    </a:lnTo>
                    <a:lnTo>
                      <a:pt x="285" y="506"/>
                    </a:lnTo>
                    <a:lnTo>
                      <a:pt x="301" y="506"/>
                    </a:lnTo>
                    <a:lnTo>
                      <a:pt x="317" y="506"/>
                    </a:lnTo>
                    <a:lnTo>
                      <a:pt x="348" y="506"/>
                    </a:lnTo>
                    <a:lnTo>
                      <a:pt x="332" y="506"/>
                    </a:lnTo>
                    <a:lnTo>
                      <a:pt x="348" y="489"/>
                    </a:lnTo>
                    <a:lnTo>
                      <a:pt x="364" y="489"/>
                    </a:lnTo>
                    <a:lnTo>
                      <a:pt x="379" y="489"/>
                    </a:lnTo>
                    <a:lnTo>
                      <a:pt x="395" y="489"/>
                    </a:lnTo>
                    <a:lnTo>
                      <a:pt x="412" y="489"/>
                    </a:lnTo>
                    <a:lnTo>
                      <a:pt x="428" y="489"/>
                    </a:lnTo>
                    <a:lnTo>
                      <a:pt x="443" y="489"/>
                    </a:lnTo>
                    <a:lnTo>
                      <a:pt x="459" y="489"/>
                    </a:lnTo>
                    <a:lnTo>
                      <a:pt x="475" y="489"/>
                    </a:lnTo>
                    <a:lnTo>
                      <a:pt x="506" y="489"/>
                    </a:lnTo>
                    <a:lnTo>
                      <a:pt x="490" y="489"/>
                    </a:lnTo>
                    <a:lnTo>
                      <a:pt x="506" y="475"/>
                    </a:lnTo>
                    <a:lnTo>
                      <a:pt x="538" y="475"/>
                    </a:lnTo>
                    <a:lnTo>
                      <a:pt x="553" y="475"/>
                    </a:lnTo>
                    <a:lnTo>
                      <a:pt x="569" y="475"/>
                    </a:lnTo>
                    <a:lnTo>
                      <a:pt x="586" y="475"/>
                    </a:lnTo>
                    <a:lnTo>
                      <a:pt x="600" y="475"/>
                    </a:lnTo>
                    <a:lnTo>
                      <a:pt x="617" y="475"/>
                    </a:lnTo>
                    <a:lnTo>
                      <a:pt x="633" y="475"/>
                    </a:lnTo>
                    <a:lnTo>
                      <a:pt x="649" y="459"/>
                    </a:lnTo>
                    <a:lnTo>
                      <a:pt x="664" y="475"/>
                    </a:lnTo>
                    <a:lnTo>
                      <a:pt x="664" y="459"/>
                    </a:lnTo>
                    <a:lnTo>
                      <a:pt x="664" y="475"/>
                    </a:lnTo>
                    <a:lnTo>
                      <a:pt x="680" y="45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3" name="Freeform 437">
                <a:extLst>
                  <a:ext uri="{FF2B5EF4-FFF2-40B4-BE49-F238E27FC236}">
                    <a16:creationId xmlns:a16="http://schemas.microsoft.com/office/drawing/2014/main" id="{FA3A823A-2936-4E83-8893-2B9E6E4B2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27"/>
                <a:ext cx="340" cy="276"/>
              </a:xfrm>
              <a:custGeom>
                <a:avLst/>
                <a:gdLst>
                  <a:gd name="T0" fmla="*/ 0 w 680"/>
                  <a:gd name="T1" fmla="*/ 7 h 553"/>
                  <a:gd name="T2" fmla="*/ 8 w 680"/>
                  <a:gd name="T3" fmla="*/ 7 h 553"/>
                  <a:gd name="T4" fmla="*/ 16 w 680"/>
                  <a:gd name="T5" fmla="*/ 0 h 553"/>
                  <a:gd name="T6" fmla="*/ 24 w 680"/>
                  <a:gd name="T7" fmla="*/ 0 h 553"/>
                  <a:gd name="T8" fmla="*/ 32 w 680"/>
                  <a:gd name="T9" fmla="*/ 0 h 553"/>
                  <a:gd name="T10" fmla="*/ 39 w 680"/>
                  <a:gd name="T11" fmla="*/ 7 h 553"/>
                  <a:gd name="T12" fmla="*/ 47 w 680"/>
                  <a:gd name="T13" fmla="*/ 15 h 553"/>
                  <a:gd name="T14" fmla="*/ 47 w 680"/>
                  <a:gd name="T15" fmla="*/ 71 h 553"/>
                  <a:gd name="T16" fmla="*/ 56 w 680"/>
                  <a:gd name="T17" fmla="*/ 86 h 553"/>
                  <a:gd name="T18" fmla="*/ 56 w 680"/>
                  <a:gd name="T19" fmla="*/ 181 h 553"/>
                  <a:gd name="T20" fmla="*/ 64 w 680"/>
                  <a:gd name="T21" fmla="*/ 189 h 553"/>
                  <a:gd name="T22" fmla="*/ 64 w 680"/>
                  <a:gd name="T23" fmla="*/ 237 h 553"/>
                  <a:gd name="T24" fmla="*/ 71 w 680"/>
                  <a:gd name="T25" fmla="*/ 245 h 553"/>
                  <a:gd name="T26" fmla="*/ 71 w 680"/>
                  <a:gd name="T27" fmla="*/ 260 h 553"/>
                  <a:gd name="T28" fmla="*/ 79 w 680"/>
                  <a:gd name="T29" fmla="*/ 268 h 553"/>
                  <a:gd name="T30" fmla="*/ 87 w 680"/>
                  <a:gd name="T31" fmla="*/ 276 h 553"/>
                  <a:gd name="T32" fmla="*/ 95 w 680"/>
                  <a:gd name="T33" fmla="*/ 276 h 553"/>
                  <a:gd name="T34" fmla="*/ 103 w 680"/>
                  <a:gd name="T35" fmla="*/ 276 h 553"/>
                  <a:gd name="T36" fmla="*/ 119 w 680"/>
                  <a:gd name="T37" fmla="*/ 276 h 553"/>
                  <a:gd name="T38" fmla="*/ 126 w 680"/>
                  <a:gd name="T39" fmla="*/ 276 h 553"/>
                  <a:gd name="T40" fmla="*/ 134 w 680"/>
                  <a:gd name="T41" fmla="*/ 276 h 553"/>
                  <a:gd name="T42" fmla="*/ 143 w 680"/>
                  <a:gd name="T43" fmla="*/ 276 h 553"/>
                  <a:gd name="T44" fmla="*/ 150 w 680"/>
                  <a:gd name="T45" fmla="*/ 276 h 553"/>
                  <a:gd name="T46" fmla="*/ 158 w 680"/>
                  <a:gd name="T47" fmla="*/ 276 h 553"/>
                  <a:gd name="T48" fmla="*/ 166 w 680"/>
                  <a:gd name="T49" fmla="*/ 276 h 553"/>
                  <a:gd name="T50" fmla="*/ 174 w 680"/>
                  <a:gd name="T51" fmla="*/ 276 h 553"/>
                  <a:gd name="T52" fmla="*/ 182 w 680"/>
                  <a:gd name="T53" fmla="*/ 276 h 553"/>
                  <a:gd name="T54" fmla="*/ 190 w 680"/>
                  <a:gd name="T55" fmla="*/ 276 h 553"/>
                  <a:gd name="T56" fmla="*/ 205 w 680"/>
                  <a:gd name="T57" fmla="*/ 268 h 553"/>
                  <a:gd name="T58" fmla="*/ 213 w 680"/>
                  <a:gd name="T59" fmla="*/ 268 h 553"/>
                  <a:gd name="T60" fmla="*/ 221 w 680"/>
                  <a:gd name="T61" fmla="*/ 268 h 553"/>
                  <a:gd name="T62" fmla="*/ 230 w 680"/>
                  <a:gd name="T63" fmla="*/ 268 h 553"/>
                  <a:gd name="T64" fmla="*/ 237 w 680"/>
                  <a:gd name="T65" fmla="*/ 268 h 553"/>
                  <a:gd name="T66" fmla="*/ 245 w 680"/>
                  <a:gd name="T67" fmla="*/ 268 h 553"/>
                  <a:gd name="T68" fmla="*/ 260 w 680"/>
                  <a:gd name="T69" fmla="*/ 268 h 553"/>
                  <a:gd name="T70" fmla="*/ 253 w 680"/>
                  <a:gd name="T71" fmla="*/ 268 h 553"/>
                  <a:gd name="T72" fmla="*/ 260 w 680"/>
                  <a:gd name="T73" fmla="*/ 260 h 553"/>
                  <a:gd name="T74" fmla="*/ 269 w 680"/>
                  <a:gd name="T75" fmla="*/ 260 h 553"/>
                  <a:gd name="T76" fmla="*/ 277 w 680"/>
                  <a:gd name="T77" fmla="*/ 260 h 553"/>
                  <a:gd name="T78" fmla="*/ 285 w 680"/>
                  <a:gd name="T79" fmla="*/ 260 h 553"/>
                  <a:gd name="T80" fmla="*/ 292 w 680"/>
                  <a:gd name="T81" fmla="*/ 260 h 553"/>
                  <a:gd name="T82" fmla="*/ 300 w 680"/>
                  <a:gd name="T83" fmla="*/ 260 h 553"/>
                  <a:gd name="T84" fmla="*/ 308 w 680"/>
                  <a:gd name="T85" fmla="*/ 260 h 553"/>
                  <a:gd name="T86" fmla="*/ 316 w 680"/>
                  <a:gd name="T87" fmla="*/ 260 h 553"/>
                  <a:gd name="T88" fmla="*/ 324 w 680"/>
                  <a:gd name="T89" fmla="*/ 260 h 553"/>
                  <a:gd name="T90" fmla="*/ 332 w 680"/>
                  <a:gd name="T91" fmla="*/ 260 h 553"/>
                  <a:gd name="T92" fmla="*/ 340 w 680"/>
                  <a:gd name="T93" fmla="*/ 260 h 553"/>
                  <a:gd name="T94" fmla="*/ 340 w 680"/>
                  <a:gd name="T95" fmla="*/ 252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553">
                    <a:moveTo>
                      <a:pt x="0" y="15"/>
                    </a:moveTo>
                    <a:lnTo>
                      <a:pt x="16" y="15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31"/>
                    </a:lnTo>
                    <a:lnTo>
                      <a:pt x="94" y="142"/>
                    </a:lnTo>
                    <a:lnTo>
                      <a:pt x="111" y="173"/>
                    </a:lnTo>
                    <a:lnTo>
                      <a:pt x="111" y="363"/>
                    </a:lnTo>
                    <a:lnTo>
                      <a:pt x="127" y="379"/>
                    </a:lnTo>
                    <a:lnTo>
                      <a:pt x="127" y="474"/>
                    </a:lnTo>
                    <a:lnTo>
                      <a:pt x="142" y="490"/>
                    </a:lnTo>
                    <a:lnTo>
                      <a:pt x="142" y="521"/>
                    </a:lnTo>
                    <a:lnTo>
                      <a:pt x="158" y="537"/>
                    </a:lnTo>
                    <a:lnTo>
                      <a:pt x="174" y="553"/>
                    </a:lnTo>
                    <a:lnTo>
                      <a:pt x="189" y="553"/>
                    </a:lnTo>
                    <a:lnTo>
                      <a:pt x="205" y="553"/>
                    </a:lnTo>
                    <a:lnTo>
                      <a:pt x="237" y="553"/>
                    </a:lnTo>
                    <a:lnTo>
                      <a:pt x="252" y="553"/>
                    </a:lnTo>
                    <a:lnTo>
                      <a:pt x="268" y="553"/>
                    </a:lnTo>
                    <a:lnTo>
                      <a:pt x="285" y="553"/>
                    </a:lnTo>
                    <a:lnTo>
                      <a:pt x="299" y="553"/>
                    </a:lnTo>
                    <a:lnTo>
                      <a:pt x="316" y="553"/>
                    </a:lnTo>
                    <a:lnTo>
                      <a:pt x="332" y="553"/>
                    </a:lnTo>
                    <a:lnTo>
                      <a:pt x="348" y="553"/>
                    </a:lnTo>
                    <a:lnTo>
                      <a:pt x="363" y="553"/>
                    </a:lnTo>
                    <a:lnTo>
                      <a:pt x="379" y="553"/>
                    </a:lnTo>
                    <a:lnTo>
                      <a:pt x="410" y="537"/>
                    </a:lnTo>
                    <a:lnTo>
                      <a:pt x="426" y="537"/>
                    </a:lnTo>
                    <a:lnTo>
                      <a:pt x="442" y="537"/>
                    </a:lnTo>
                    <a:lnTo>
                      <a:pt x="459" y="537"/>
                    </a:lnTo>
                    <a:lnTo>
                      <a:pt x="473" y="537"/>
                    </a:lnTo>
                    <a:lnTo>
                      <a:pt x="489" y="537"/>
                    </a:lnTo>
                    <a:lnTo>
                      <a:pt x="520" y="537"/>
                    </a:lnTo>
                    <a:lnTo>
                      <a:pt x="506" y="537"/>
                    </a:lnTo>
                    <a:lnTo>
                      <a:pt x="520" y="521"/>
                    </a:lnTo>
                    <a:lnTo>
                      <a:pt x="537" y="521"/>
                    </a:lnTo>
                    <a:lnTo>
                      <a:pt x="553" y="521"/>
                    </a:lnTo>
                    <a:lnTo>
                      <a:pt x="569" y="521"/>
                    </a:lnTo>
                    <a:lnTo>
                      <a:pt x="584" y="521"/>
                    </a:lnTo>
                    <a:lnTo>
                      <a:pt x="600" y="521"/>
                    </a:lnTo>
                    <a:lnTo>
                      <a:pt x="616" y="521"/>
                    </a:lnTo>
                    <a:lnTo>
                      <a:pt x="631" y="521"/>
                    </a:lnTo>
                    <a:lnTo>
                      <a:pt x="647" y="521"/>
                    </a:lnTo>
                    <a:lnTo>
                      <a:pt x="663" y="521"/>
                    </a:lnTo>
                    <a:lnTo>
                      <a:pt x="680" y="521"/>
                    </a:lnTo>
                    <a:lnTo>
                      <a:pt x="680" y="50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4" name="Freeform 438">
                <a:extLst>
                  <a:ext uri="{FF2B5EF4-FFF2-40B4-BE49-F238E27FC236}">
                    <a16:creationId xmlns:a16="http://schemas.microsoft.com/office/drawing/2014/main" id="{0B3A5954-C0B0-4E4D-932C-ABB87AAC6E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0 h 80"/>
                  <a:gd name="T14" fmla="*/ 64 w 696"/>
                  <a:gd name="T15" fmla="*/ 17 h 80"/>
                  <a:gd name="T16" fmla="*/ 64 w 696"/>
                  <a:gd name="T17" fmla="*/ 25 h 80"/>
                  <a:gd name="T18" fmla="*/ 72 w 696"/>
                  <a:gd name="T19" fmla="*/ 32 h 80"/>
                  <a:gd name="T20" fmla="*/ 80 w 696"/>
                  <a:gd name="T21" fmla="*/ 40 h 80"/>
                  <a:gd name="T22" fmla="*/ 80 w 696"/>
                  <a:gd name="T23" fmla="*/ 32 h 80"/>
                  <a:gd name="T24" fmla="*/ 80 w 696"/>
                  <a:gd name="T25" fmla="*/ 40 h 80"/>
                  <a:gd name="T26" fmla="*/ 87 w 696"/>
                  <a:gd name="T27" fmla="*/ 40 h 80"/>
                  <a:gd name="T28" fmla="*/ 95 w 696"/>
                  <a:gd name="T29" fmla="*/ 40 h 80"/>
                  <a:gd name="T30" fmla="*/ 104 w 696"/>
                  <a:gd name="T31" fmla="*/ 40 h 80"/>
                  <a:gd name="T32" fmla="*/ 111 w 696"/>
                  <a:gd name="T33" fmla="*/ 40 h 80"/>
                  <a:gd name="T34" fmla="*/ 119 w 696"/>
                  <a:gd name="T35" fmla="*/ 40 h 80"/>
                  <a:gd name="T36" fmla="*/ 127 w 696"/>
                  <a:gd name="T37" fmla="*/ 40 h 80"/>
                  <a:gd name="T38" fmla="*/ 135 w 696"/>
                  <a:gd name="T39" fmla="*/ 40 h 80"/>
                  <a:gd name="T40" fmla="*/ 143 w 696"/>
                  <a:gd name="T41" fmla="*/ 40 h 80"/>
                  <a:gd name="T42" fmla="*/ 151 w 696"/>
                  <a:gd name="T43" fmla="*/ 40 h 80"/>
                  <a:gd name="T44" fmla="*/ 159 w 696"/>
                  <a:gd name="T45" fmla="*/ 40 h 80"/>
                  <a:gd name="T46" fmla="*/ 166 w 696"/>
                  <a:gd name="T47" fmla="*/ 40 h 80"/>
                  <a:gd name="T48" fmla="*/ 174 w 696"/>
                  <a:gd name="T49" fmla="*/ 40 h 80"/>
                  <a:gd name="T50" fmla="*/ 182 w 696"/>
                  <a:gd name="T51" fmla="*/ 40 h 80"/>
                  <a:gd name="T52" fmla="*/ 191 w 696"/>
                  <a:gd name="T53" fmla="*/ 40 h 80"/>
                  <a:gd name="T54" fmla="*/ 198 w 696"/>
                  <a:gd name="T55" fmla="*/ 40 h 80"/>
                  <a:gd name="T56" fmla="*/ 206 w 696"/>
                  <a:gd name="T57" fmla="*/ 40 h 80"/>
                  <a:gd name="T58" fmla="*/ 214 w 696"/>
                  <a:gd name="T59" fmla="*/ 40 h 80"/>
                  <a:gd name="T60" fmla="*/ 222 w 696"/>
                  <a:gd name="T61" fmla="*/ 40 h 80"/>
                  <a:gd name="T62" fmla="*/ 230 w 696"/>
                  <a:gd name="T63" fmla="*/ 40 h 80"/>
                  <a:gd name="T64" fmla="*/ 238 w 696"/>
                  <a:gd name="T65" fmla="*/ 40 h 80"/>
                  <a:gd name="T66" fmla="*/ 246 w 696"/>
                  <a:gd name="T67" fmla="*/ 40 h 80"/>
                  <a:gd name="T68" fmla="*/ 253 w 696"/>
                  <a:gd name="T69" fmla="*/ 40 h 80"/>
                  <a:gd name="T70" fmla="*/ 261 w 696"/>
                  <a:gd name="T71" fmla="*/ 40 h 80"/>
                  <a:gd name="T72" fmla="*/ 269 w 696"/>
                  <a:gd name="T73" fmla="*/ 40 h 80"/>
                  <a:gd name="T74" fmla="*/ 277 w 696"/>
                  <a:gd name="T75" fmla="*/ 40 h 80"/>
                  <a:gd name="T76" fmla="*/ 285 w 696"/>
                  <a:gd name="T77" fmla="*/ 40 h 80"/>
                  <a:gd name="T78" fmla="*/ 293 w 696"/>
                  <a:gd name="T79" fmla="*/ 40 h 80"/>
                  <a:gd name="T80" fmla="*/ 301 w 696"/>
                  <a:gd name="T81" fmla="*/ 40 h 80"/>
                  <a:gd name="T82" fmla="*/ 309 w 696"/>
                  <a:gd name="T83" fmla="*/ 40 h 80"/>
                  <a:gd name="T84" fmla="*/ 325 w 696"/>
                  <a:gd name="T85" fmla="*/ 40 h 80"/>
                  <a:gd name="T86" fmla="*/ 332 w 696"/>
                  <a:gd name="T87" fmla="*/ 32 h 80"/>
                  <a:gd name="T88" fmla="*/ 332 w 696"/>
                  <a:gd name="T89" fmla="*/ 40 h 80"/>
                  <a:gd name="T90" fmla="*/ 332 w 696"/>
                  <a:gd name="T91" fmla="*/ 32 h 80"/>
                  <a:gd name="T92" fmla="*/ 348 w 696"/>
                  <a:gd name="T93" fmla="*/ 32 h 80"/>
                  <a:gd name="T94" fmla="*/ 340 w 696"/>
                  <a:gd name="T95" fmla="*/ 32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27" y="33"/>
                    </a:lnTo>
                    <a:lnTo>
                      <a:pt x="127" y="49"/>
                    </a:lnTo>
                    <a:lnTo>
                      <a:pt x="143" y="64"/>
                    </a:lnTo>
                    <a:lnTo>
                      <a:pt x="159" y="80"/>
                    </a:lnTo>
                    <a:lnTo>
                      <a:pt x="159" y="64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49" y="80"/>
                    </a:lnTo>
                    <a:lnTo>
                      <a:pt x="664" y="64"/>
                    </a:lnTo>
                    <a:lnTo>
                      <a:pt x="664" y="80"/>
                    </a:lnTo>
                    <a:lnTo>
                      <a:pt x="664" y="64"/>
                    </a:lnTo>
                    <a:lnTo>
                      <a:pt x="696" y="64"/>
                    </a:lnTo>
                    <a:lnTo>
                      <a:pt x="680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5" name="Freeform 439">
                <a:extLst>
                  <a:ext uri="{FF2B5EF4-FFF2-40B4-BE49-F238E27FC236}">
                    <a16:creationId xmlns:a16="http://schemas.microsoft.com/office/drawing/2014/main" id="{3C26E099-2B80-4364-ABEB-58365CA47E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21"/>
                <a:ext cx="339" cy="40"/>
              </a:xfrm>
              <a:custGeom>
                <a:avLst/>
                <a:gdLst>
                  <a:gd name="T0" fmla="*/ 0 w 678"/>
                  <a:gd name="T1" fmla="*/ 0 h 80"/>
                  <a:gd name="T2" fmla="*/ 8 w 678"/>
                  <a:gd name="T3" fmla="*/ 0 h 80"/>
                  <a:gd name="T4" fmla="*/ 16 w 678"/>
                  <a:gd name="T5" fmla="*/ 0 h 80"/>
                  <a:gd name="T6" fmla="*/ 24 w 678"/>
                  <a:gd name="T7" fmla="*/ 0 h 80"/>
                  <a:gd name="T8" fmla="*/ 32 w 678"/>
                  <a:gd name="T9" fmla="*/ 0 h 80"/>
                  <a:gd name="T10" fmla="*/ 39 w 678"/>
                  <a:gd name="T11" fmla="*/ 0 h 80"/>
                  <a:gd name="T12" fmla="*/ 47 w 678"/>
                  <a:gd name="T13" fmla="*/ 8 h 80"/>
                  <a:gd name="T14" fmla="*/ 56 w 678"/>
                  <a:gd name="T15" fmla="*/ 16 h 80"/>
                  <a:gd name="T16" fmla="*/ 63 w 678"/>
                  <a:gd name="T17" fmla="*/ 24 h 80"/>
                  <a:gd name="T18" fmla="*/ 71 w 678"/>
                  <a:gd name="T19" fmla="*/ 32 h 80"/>
                  <a:gd name="T20" fmla="*/ 79 w 678"/>
                  <a:gd name="T21" fmla="*/ 40 h 80"/>
                  <a:gd name="T22" fmla="*/ 87 w 678"/>
                  <a:gd name="T23" fmla="*/ 40 h 80"/>
                  <a:gd name="T24" fmla="*/ 95 w 678"/>
                  <a:gd name="T25" fmla="*/ 40 h 80"/>
                  <a:gd name="T26" fmla="*/ 103 w 678"/>
                  <a:gd name="T27" fmla="*/ 40 h 80"/>
                  <a:gd name="T28" fmla="*/ 111 w 678"/>
                  <a:gd name="T29" fmla="*/ 40 h 80"/>
                  <a:gd name="T30" fmla="*/ 118 w 678"/>
                  <a:gd name="T31" fmla="*/ 40 h 80"/>
                  <a:gd name="T32" fmla="*/ 126 w 678"/>
                  <a:gd name="T33" fmla="*/ 40 h 80"/>
                  <a:gd name="T34" fmla="*/ 134 w 678"/>
                  <a:gd name="T35" fmla="*/ 40 h 80"/>
                  <a:gd name="T36" fmla="*/ 143 w 678"/>
                  <a:gd name="T37" fmla="*/ 40 h 80"/>
                  <a:gd name="T38" fmla="*/ 150 w 678"/>
                  <a:gd name="T39" fmla="*/ 32 h 80"/>
                  <a:gd name="T40" fmla="*/ 158 w 678"/>
                  <a:gd name="T41" fmla="*/ 32 h 80"/>
                  <a:gd name="T42" fmla="*/ 166 w 678"/>
                  <a:gd name="T43" fmla="*/ 32 h 80"/>
                  <a:gd name="T44" fmla="*/ 174 w 678"/>
                  <a:gd name="T45" fmla="*/ 32 h 80"/>
                  <a:gd name="T46" fmla="*/ 182 w 678"/>
                  <a:gd name="T47" fmla="*/ 32 h 80"/>
                  <a:gd name="T48" fmla="*/ 190 w 678"/>
                  <a:gd name="T49" fmla="*/ 32 h 80"/>
                  <a:gd name="T50" fmla="*/ 198 w 678"/>
                  <a:gd name="T51" fmla="*/ 24 h 80"/>
                  <a:gd name="T52" fmla="*/ 198 w 678"/>
                  <a:gd name="T53" fmla="*/ 32 h 80"/>
                  <a:gd name="T54" fmla="*/ 205 w 678"/>
                  <a:gd name="T55" fmla="*/ 24 h 80"/>
                  <a:gd name="T56" fmla="*/ 213 w 678"/>
                  <a:gd name="T57" fmla="*/ 24 h 80"/>
                  <a:gd name="T58" fmla="*/ 221 w 678"/>
                  <a:gd name="T59" fmla="*/ 24 h 80"/>
                  <a:gd name="T60" fmla="*/ 229 w 678"/>
                  <a:gd name="T61" fmla="*/ 24 h 80"/>
                  <a:gd name="T62" fmla="*/ 237 w 678"/>
                  <a:gd name="T63" fmla="*/ 24 h 80"/>
                  <a:gd name="T64" fmla="*/ 245 w 678"/>
                  <a:gd name="T65" fmla="*/ 24 h 80"/>
                  <a:gd name="T66" fmla="*/ 253 w 678"/>
                  <a:gd name="T67" fmla="*/ 24 h 80"/>
                  <a:gd name="T68" fmla="*/ 261 w 678"/>
                  <a:gd name="T69" fmla="*/ 24 h 80"/>
                  <a:gd name="T70" fmla="*/ 269 w 678"/>
                  <a:gd name="T71" fmla="*/ 24 h 80"/>
                  <a:gd name="T72" fmla="*/ 277 w 678"/>
                  <a:gd name="T73" fmla="*/ 24 h 80"/>
                  <a:gd name="T74" fmla="*/ 284 w 678"/>
                  <a:gd name="T75" fmla="*/ 24 h 80"/>
                  <a:gd name="T76" fmla="*/ 292 w 678"/>
                  <a:gd name="T77" fmla="*/ 24 h 80"/>
                  <a:gd name="T78" fmla="*/ 300 w 678"/>
                  <a:gd name="T79" fmla="*/ 24 h 80"/>
                  <a:gd name="T80" fmla="*/ 308 w 678"/>
                  <a:gd name="T81" fmla="*/ 24 h 80"/>
                  <a:gd name="T82" fmla="*/ 316 w 678"/>
                  <a:gd name="T83" fmla="*/ 24 h 80"/>
                  <a:gd name="T84" fmla="*/ 324 w 678"/>
                  <a:gd name="T85" fmla="*/ 16 h 80"/>
                  <a:gd name="T86" fmla="*/ 332 w 678"/>
                  <a:gd name="T87" fmla="*/ 24 h 80"/>
                  <a:gd name="T88" fmla="*/ 332 w 678"/>
                  <a:gd name="T89" fmla="*/ 16 h 80"/>
                  <a:gd name="T90" fmla="*/ 332 w 678"/>
                  <a:gd name="T91" fmla="*/ 24 h 80"/>
                  <a:gd name="T92" fmla="*/ 339 w 678"/>
                  <a:gd name="T93" fmla="*/ 16 h 80"/>
                  <a:gd name="T94" fmla="*/ 339 w 678"/>
                  <a:gd name="T95" fmla="*/ 24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111" y="31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63"/>
                    </a:lnTo>
                    <a:lnTo>
                      <a:pt x="379" y="63"/>
                    </a:lnTo>
                    <a:lnTo>
                      <a:pt x="395" y="47"/>
                    </a:lnTo>
                    <a:lnTo>
                      <a:pt x="395" y="63"/>
                    </a:lnTo>
                    <a:lnTo>
                      <a:pt x="410" y="47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57" y="47"/>
                    </a:lnTo>
                    <a:lnTo>
                      <a:pt x="473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1" y="47"/>
                    </a:lnTo>
                    <a:lnTo>
                      <a:pt x="537" y="47"/>
                    </a:lnTo>
                    <a:lnTo>
                      <a:pt x="553" y="47"/>
                    </a:lnTo>
                    <a:lnTo>
                      <a:pt x="568" y="47"/>
                    </a:lnTo>
                    <a:lnTo>
                      <a:pt x="584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31"/>
                    </a:lnTo>
                    <a:lnTo>
                      <a:pt x="664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78" y="31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6" name="Freeform 440">
                <a:extLst>
                  <a:ext uri="{FF2B5EF4-FFF2-40B4-BE49-F238E27FC236}">
                    <a16:creationId xmlns:a16="http://schemas.microsoft.com/office/drawing/2014/main" id="{88633EBE-64D6-4338-B9E0-A0ED74C203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0 w 682"/>
                  <a:gd name="T13" fmla="*/ 96 h 238"/>
                  <a:gd name="T14" fmla="*/ 48 w 682"/>
                  <a:gd name="T15" fmla="*/ 88 h 238"/>
                  <a:gd name="T16" fmla="*/ 48 w 682"/>
                  <a:gd name="T17" fmla="*/ 72 h 238"/>
                  <a:gd name="T18" fmla="*/ 55 w 682"/>
                  <a:gd name="T19" fmla="*/ 65 h 238"/>
                  <a:gd name="T20" fmla="*/ 55 w 682"/>
                  <a:gd name="T21" fmla="*/ 48 h 238"/>
                  <a:gd name="T22" fmla="*/ 71 w 682"/>
                  <a:gd name="T23" fmla="*/ 32 h 238"/>
                  <a:gd name="T24" fmla="*/ 71 w 682"/>
                  <a:gd name="T25" fmla="*/ 16 h 238"/>
                  <a:gd name="T26" fmla="*/ 79 w 682"/>
                  <a:gd name="T27" fmla="*/ 16 h 238"/>
                  <a:gd name="T28" fmla="*/ 87 w 682"/>
                  <a:gd name="T29" fmla="*/ 9 h 238"/>
                  <a:gd name="T30" fmla="*/ 95 w 682"/>
                  <a:gd name="T31" fmla="*/ 9 h 238"/>
                  <a:gd name="T32" fmla="*/ 103 w 682"/>
                  <a:gd name="T33" fmla="*/ 9 h 238"/>
                  <a:gd name="T34" fmla="*/ 111 w 682"/>
                  <a:gd name="T35" fmla="*/ 9 h 238"/>
                  <a:gd name="T36" fmla="*/ 119 w 682"/>
                  <a:gd name="T37" fmla="*/ 0 h 238"/>
                  <a:gd name="T38" fmla="*/ 119 w 682"/>
                  <a:gd name="T39" fmla="*/ 9 h 238"/>
                  <a:gd name="T40" fmla="*/ 119 w 682"/>
                  <a:gd name="T41" fmla="*/ 0 h 238"/>
                  <a:gd name="T42" fmla="*/ 127 w 682"/>
                  <a:gd name="T43" fmla="*/ 0 h 238"/>
                  <a:gd name="T44" fmla="*/ 134 w 682"/>
                  <a:gd name="T45" fmla="*/ 0 h 238"/>
                  <a:gd name="T46" fmla="*/ 142 w 682"/>
                  <a:gd name="T47" fmla="*/ 0 h 238"/>
                  <a:gd name="T48" fmla="*/ 150 w 682"/>
                  <a:gd name="T49" fmla="*/ 0 h 238"/>
                  <a:gd name="T50" fmla="*/ 158 w 682"/>
                  <a:gd name="T51" fmla="*/ 0 h 238"/>
                  <a:gd name="T52" fmla="*/ 166 w 682"/>
                  <a:gd name="T53" fmla="*/ 0 h 238"/>
                  <a:gd name="T54" fmla="*/ 174 w 682"/>
                  <a:gd name="T55" fmla="*/ 0 h 238"/>
                  <a:gd name="T56" fmla="*/ 182 w 682"/>
                  <a:gd name="T57" fmla="*/ 0 h 238"/>
                  <a:gd name="T58" fmla="*/ 189 w 682"/>
                  <a:gd name="T59" fmla="*/ 0 h 238"/>
                  <a:gd name="T60" fmla="*/ 197 w 682"/>
                  <a:gd name="T61" fmla="*/ 0 h 238"/>
                  <a:gd name="T62" fmla="*/ 205 w 682"/>
                  <a:gd name="T63" fmla="*/ 0 h 238"/>
                  <a:gd name="T64" fmla="*/ 213 w 682"/>
                  <a:gd name="T65" fmla="*/ 0 h 238"/>
                  <a:gd name="T66" fmla="*/ 221 w 682"/>
                  <a:gd name="T67" fmla="*/ 0 h 238"/>
                  <a:gd name="T68" fmla="*/ 229 w 682"/>
                  <a:gd name="T69" fmla="*/ 0 h 238"/>
                  <a:gd name="T70" fmla="*/ 237 w 682"/>
                  <a:gd name="T71" fmla="*/ 0 h 238"/>
                  <a:gd name="T72" fmla="*/ 244 w 682"/>
                  <a:gd name="T73" fmla="*/ 0 h 238"/>
                  <a:gd name="T74" fmla="*/ 252 w 682"/>
                  <a:gd name="T75" fmla="*/ 0 h 238"/>
                  <a:gd name="T76" fmla="*/ 260 w 682"/>
                  <a:gd name="T77" fmla="*/ 0 h 238"/>
                  <a:gd name="T78" fmla="*/ 269 w 682"/>
                  <a:gd name="T79" fmla="*/ 0 h 238"/>
                  <a:gd name="T80" fmla="*/ 276 w 682"/>
                  <a:gd name="T81" fmla="*/ 0 h 238"/>
                  <a:gd name="T82" fmla="*/ 285 w 682"/>
                  <a:gd name="T83" fmla="*/ 0 h 238"/>
                  <a:gd name="T84" fmla="*/ 292 w 682"/>
                  <a:gd name="T85" fmla="*/ 0 h 238"/>
                  <a:gd name="T86" fmla="*/ 299 w 682"/>
                  <a:gd name="T87" fmla="*/ 0 h 238"/>
                  <a:gd name="T88" fmla="*/ 308 w 682"/>
                  <a:gd name="T89" fmla="*/ 0 h 238"/>
                  <a:gd name="T90" fmla="*/ 316 w 682"/>
                  <a:gd name="T91" fmla="*/ 0 h 238"/>
                  <a:gd name="T92" fmla="*/ 324 w 682"/>
                  <a:gd name="T93" fmla="*/ 0 h 238"/>
                  <a:gd name="T94" fmla="*/ 331 w 682"/>
                  <a:gd name="T95" fmla="*/ 0 h 238"/>
                  <a:gd name="T96" fmla="*/ 340 w 682"/>
                  <a:gd name="T97" fmla="*/ 0 h 2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80" y="190"/>
                    </a:lnTo>
                    <a:lnTo>
                      <a:pt x="96" y="174"/>
                    </a:lnTo>
                    <a:lnTo>
                      <a:pt x="96" y="143"/>
                    </a:lnTo>
                    <a:lnTo>
                      <a:pt x="111" y="128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0"/>
                    </a:lnTo>
                    <a:lnTo>
                      <a:pt x="239" y="17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7" name="Freeform 441">
                <a:extLst>
                  <a:ext uri="{FF2B5EF4-FFF2-40B4-BE49-F238E27FC236}">
                    <a16:creationId xmlns:a16="http://schemas.microsoft.com/office/drawing/2014/main" id="{1ADE78A3-4F15-4E1C-8253-6B5CD8C00D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07"/>
                <a:ext cx="339" cy="221"/>
              </a:xfrm>
              <a:custGeom>
                <a:avLst/>
                <a:gdLst>
                  <a:gd name="T0" fmla="*/ 0 w 680"/>
                  <a:gd name="T1" fmla="*/ 214 h 443"/>
                  <a:gd name="T2" fmla="*/ 8 w 680"/>
                  <a:gd name="T3" fmla="*/ 214 h 443"/>
                  <a:gd name="T4" fmla="*/ 15 w 680"/>
                  <a:gd name="T5" fmla="*/ 214 h 443"/>
                  <a:gd name="T6" fmla="*/ 24 w 680"/>
                  <a:gd name="T7" fmla="*/ 214 h 443"/>
                  <a:gd name="T8" fmla="*/ 31 w 680"/>
                  <a:gd name="T9" fmla="*/ 221 h 443"/>
                  <a:gd name="T10" fmla="*/ 39 w 680"/>
                  <a:gd name="T11" fmla="*/ 214 h 443"/>
                  <a:gd name="T12" fmla="*/ 39 w 680"/>
                  <a:gd name="T13" fmla="*/ 221 h 443"/>
                  <a:gd name="T14" fmla="*/ 39 w 680"/>
                  <a:gd name="T15" fmla="*/ 214 h 443"/>
                  <a:gd name="T16" fmla="*/ 47 w 680"/>
                  <a:gd name="T17" fmla="*/ 206 h 443"/>
                  <a:gd name="T18" fmla="*/ 47 w 680"/>
                  <a:gd name="T19" fmla="*/ 189 h 443"/>
                  <a:gd name="T20" fmla="*/ 55 w 680"/>
                  <a:gd name="T21" fmla="*/ 182 h 443"/>
                  <a:gd name="T22" fmla="*/ 55 w 680"/>
                  <a:gd name="T23" fmla="*/ 110 h 443"/>
                  <a:gd name="T24" fmla="*/ 63 w 680"/>
                  <a:gd name="T25" fmla="*/ 103 h 443"/>
                  <a:gd name="T26" fmla="*/ 63 w 680"/>
                  <a:gd name="T27" fmla="*/ 64 h 443"/>
                  <a:gd name="T28" fmla="*/ 71 w 680"/>
                  <a:gd name="T29" fmla="*/ 55 h 443"/>
                  <a:gd name="T30" fmla="*/ 71 w 680"/>
                  <a:gd name="T31" fmla="*/ 40 h 443"/>
                  <a:gd name="T32" fmla="*/ 87 w 680"/>
                  <a:gd name="T33" fmla="*/ 23 h 443"/>
                  <a:gd name="T34" fmla="*/ 87 w 680"/>
                  <a:gd name="T35" fmla="*/ 16 h 443"/>
                  <a:gd name="T36" fmla="*/ 94 w 680"/>
                  <a:gd name="T37" fmla="*/ 9 h 443"/>
                  <a:gd name="T38" fmla="*/ 102 w 680"/>
                  <a:gd name="T39" fmla="*/ 9 h 443"/>
                  <a:gd name="T40" fmla="*/ 118 w 680"/>
                  <a:gd name="T41" fmla="*/ 9 h 443"/>
                  <a:gd name="T42" fmla="*/ 110 w 680"/>
                  <a:gd name="T43" fmla="*/ 9 h 443"/>
                  <a:gd name="T44" fmla="*/ 118 w 680"/>
                  <a:gd name="T45" fmla="*/ 0 h 443"/>
                  <a:gd name="T46" fmla="*/ 126 w 680"/>
                  <a:gd name="T47" fmla="*/ 0 h 443"/>
                  <a:gd name="T48" fmla="*/ 135 w 680"/>
                  <a:gd name="T49" fmla="*/ 0 h 443"/>
                  <a:gd name="T50" fmla="*/ 142 w 680"/>
                  <a:gd name="T51" fmla="*/ 9 h 443"/>
                  <a:gd name="T52" fmla="*/ 158 w 680"/>
                  <a:gd name="T53" fmla="*/ 9 h 443"/>
                  <a:gd name="T54" fmla="*/ 166 w 680"/>
                  <a:gd name="T55" fmla="*/ 9 h 443"/>
                  <a:gd name="T56" fmla="*/ 173 w 680"/>
                  <a:gd name="T57" fmla="*/ 9 h 443"/>
                  <a:gd name="T58" fmla="*/ 181 w 680"/>
                  <a:gd name="T59" fmla="*/ 9 h 443"/>
                  <a:gd name="T60" fmla="*/ 189 w 680"/>
                  <a:gd name="T61" fmla="*/ 16 h 443"/>
                  <a:gd name="T62" fmla="*/ 204 w 680"/>
                  <a:gd name="T63" fmla="*/ 16 h 443"/>
                  <a:gd name="T64" fmla="*/ 212 w 680"/>
                  <a:gd name="T65" fmla="*/ 16 h 443"/>
                  <a:gd name="T66" fmla="*/ 220 w 680"/>
                  <a:gd name="T67" fmla="*/ 16 h 443"/>
                  <a:gd name="T68" fmla="*/ 229 w 680"/>
                  <a:gd name="T69" fmla="*/ 16 h 443"/>
                  <a:gd name="T70" fmla="*/ 236 w 680"/>
                  <a:gd name="T71" fmla="*/ 16 h 443"/>
                  <a:gd name="T72" fmla="*/ 245 w 680"/>
                  <a:gd name="T73" fmla="*/ 16 h 443"/>
                  <a:gd name="T74" fmla="*/ 252 w 680"/>
                  <a:gd name="T75" fmla="*/ 16 h 443"/>
                  <a:gd name="T76" fmla="*/ 260 w 680"/>
                  <a:gd name="T77" fmla="*/ 16 h 443"/>
                  <a:gd name="T78" fmla="*/ 268 w 680"/>
                  <a:gd name="T79" fmla="*/ 23 h 443"/>
                  <a:gd name="T80" fmla="*/ 268 w 680"/>
                  <a:gd name="T81" fmla="*/ 16 h 443"/>
                  <a:gd name="T82" fmla="*/ 268 w 680"/>
                  <a:gd name="T83" fmla="*/ 23 h 443"/>
                  <a:gd name="T84" fmla="*/ 276 w 680"/>
                  <a:gd name="T85" fmla="*/ 23 h 443"/>
                  <a:gd name="T86" fmla="*/ 284 w 680"/>
                  <a:gd name="T87" fmla="*/ 23 h 443"/>
                  <a:gd name="T88" fmla="*/ 291 w 680"/>
                  <a:gd name="T89" fmla="*/ 23 h 443"/>
                  <a:gd name="T90" fmla="*/ 300 w 680"/>
                  <a:gd name="T91" fmla="*/ 23 h 443"/>
                  <a:gd name="T92" fmla="*/ 307 w 680"/>
                  <a:gd name="T93" fmla="*/ 23 h 443"/>
                  <a:gd name="T94" fmla="*/ 315 w 680"/>
                  <a:gd name="T95" fmla="*/ 32 h 443"/>
                  <a:gd name="T96" fmla="*/ 323 w 680"/>
                  <a:gd name="T97" fmla="*/ 23 h 443"/>
                  <a:gd name="T98" fmla="*/ 323 w 680"/>
                  <a:gd name="T99" fmla="*/ 32 h 443"/>
                  <a:gd name="T100" fmla="*/ 339 w 680"/>
                  <a:gd name="T101" fmla="*/ 32 h 443"/>
                  <a:gd name="T102" fmla="*/ 331 w 680"/>
                  <a:gd name="T103" fmla="*/ 32 h 44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43">
                    <a:moveTo>
                      <a:pt x="0" y="428"/>
                    </a:moveTo>
                    <a:lnTo>
                      <a:pt x="16" y="428"/>
                    </a:lnTo>
                    <a:lnTo>
                      <a:pt x="31" y="428"/>
                    </a:lnTo>
                    <a:lnTo>
                      <a:pt x="49" y="428"/>
                    </a:lnTo>
                    <a:lnTo>
                      <a:pt x="63" y="443"/>
                    </a:lnTo>
                    <a:lnTo>
                      <a:pt x="78" y="428"/>
                    </a:lnTo>
                    <a:lnTo>
                      <a:pt x="78" y="443"/>
                    </a:lnTo>
                    <a:lnTo>
                      <a:pt x="78" y="428"/>
                    </a:lnTo>
                    <a:lnTo>
                      <a:pt x="94" y="412"/>
                    </a:lnTo>
                    <a:lnTo>
                      <a:pt x="94" y="379"/>
                    </a:lnTo>
                    <a:lnTo>
                      <a:pt x="111" y="364"/>
                    </a:lnTo>
                    <a:lnTo>
                      <a:pt x="111" y="221"/>
                    </a:lnTo>
                    <a:lnTo>
                      <a:pt x="127" y="207"/>
                    </a:lnTo>
                    <a:lnTo>
                      <a:pt x="127" y="129"/>
                    </a:lnTo>
                    <a:lnTo>
                      <a:pt x="142" y="111"/>
                    </a:lnTo>
                    <a:lnTo>
                      <a:pt x="142" y="80"/>
                    </a:lnTo>
                    <a:lnTo>
                      <a:pt x="174" y="47"/>
                    </a:lnTo>
                    <a:lnTo>
                      <a:pt x="174" y="33"/>
                    </a:lnTo>
                    <a:lnTo>
                      <a:pt x="189" y="18"/>
                    </a:lnTo>
                    <a:lnTo>
                      <a:pt x="205" y="18"/>
                    </a:lnTo>
                    <a:lnTo>
                      <a:pt x="237" y="18"/>
                    </a:lnTo>
                    <a:lnTo>
                      <a:pt x="221" y="18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18"/>
                    </a:lnTo>
                    <a:lnTo>
                      <a:pt x="316" y="18"/>
                    </a:lnTo>
                    <a:lnTo>
                      <a:pt x="332" y="18"/>
                    </a:lnTo>
                    <a:lnTo>
                      <a:pt x="348" y="18"/>
                    </a:lnTo>
                    <a:lnTo>
                      <a:pt x="363" y="18"/>
                    </a:lnTo>
                    <a:lnTo>
                      <a:pt x="380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47"/>
                    </a:lnTo>
                    <a:lnTo>
                      <a:pt x="537" y="33"/>
                    </a:lnTo>
                    <a:lnTo>
                      <a:pt x="537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64"/>
                    </a:lnTo>
                    <a:lnTo>
                      <a:pt x="647" y="47"/>
                    </a:lnTo>
                    <a:lnTo>
                      <a:pt x="647" y="64"/>
                    </a:lnTo>
                    <a:lnTo>
                      <a:pt x="680" y="64"/>
                    </a:lnTo>
                    <a:lnTo>
                      <a:pt x="664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8" name="Freeform 442">
                <a:extLst>
                  <a:ext uri="{FF2B5EF4-FFF2-40B4-BE49-F238E27FC236}">
                    <a16:creationId xmlns:a16="http://schemas.microsoft.com/office/drawing/2014/main" id="{61E35794-3995-4977-903E-5AD2F523A3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05"/>
                <a:ext cx="348" cy="157"/>
              </a:xfrm>
              <a:custGeom>
                <a:avLst/>
                <a:gdLst>
                  <a:gd name="T0" fmla="*/ 0 w 696"/>
                  <a:gd name="T1" fmla="*/ 150 h 316"/>
                  <a:gd name="T2" fmla="*/ 9 w 696"/>
                  <a:gd name="T3" fmla="*/ 150 h 316"/>
                  <a:gd name="T4" fmla="*/ 17 w 696"/>
                  <a:gd name="T5" fmla="*/ 150 h 316"/>
                  <a:gd name="T6" fmla="*/ 25 w 696"/>
                  <a:gd name="T7" fmla="*/ 150 h 316"/>
                  <a:gd name="T8" fmla="*/ 32 w 696"/>
                  <a:gd name="T9" fmla="*/ 157 h 316"/>
                  <a:gd name="T10" fmla="*/ 41 w 696"/>
                  <a:gd name="T11" fmla="*/ 157 h 316"/>
                  <a:gd name="T12" fmla="*/ 48 w 696"/>
                  <a:gd name="T13" fmla="*/ 142 h 316"/>
                  <a:gd name="T14" fmla="*/ 48 w 696"/>
                  <a:gd name="T15" fmla="*/ 118 h 316"/>
                  <a:gd name="T16" fmla="*/ 56 w 696"/>
                  <a:gd name="T17" fmla="*/ 110 h 316"/>
                  <a:gd name="T18" fmla="*/ 56 w 696"/>
                  <a:gd name="T19" fmla="*/ 55 h 316"/>
                  <a:gd name="T20" fmla="*/ 64 w 696"/>
                  <a:gd name="T21" fmla="*/ 47 h 316"/>
                  <a:gd name="T22" fmla="*/ 64 w 696"/>
                  <a:gd name="T23" fmla="*/ 8 h 316"/>
                  <a:gd name="T24" fmla="*/ 72 w 696"/>
                  <a:gd name="T25" fmla="*/ 0 h 316"/>
                  <a:gd name="T26" fmla="*/ 80 w 696"/>
                  <a:gd name="T27" fmla="*/ 0 h 316"/>
                  <a:gd name="T28" fmla="*/ 87 w 696"/>
                  <a:gd name="T29" fmla="*/ 0 h 316"/>
                  <a:gd name="T30" fmla="*/ 96 w 696"/>
                  <a:gd name="T31" fmla="*/ 8 h 316"/>
                  <a:gd name="T32" fmla="*/ 104 w 696"/>
                  <a:gd name="T33" fmla="*/ 8 h 316"/>
                  <a:gd name="T34" fmla="*/ 111 w 696"/>
                  <a:gd name="T35" fmla="*/ 8 h 316"/>
                  <a:gd name="T36" fmla="*/ 119 w 696"/>
                  <a:gd name="T37" fmla="*/ 16 h 316"/>
                  <a:gd name="T38" fmla="*/ 127 w 696"/>
                  <a:gd name="T39" fmla="*/ 16 h 316"/>
                  <a:gd name="T40" fmla="*/ 135 w 696"/>
                  <a:gd name="T41" fmla="*/ 16 h 316"/>
                  <a:gd name="T42" fmla="*/ 143 w 696"/>
                  <a:gd name="T43" fmla="*/ 16 h 316"/>
                  <a:gd name="T44" fmla="*/ 152 w 696"/>
                  <a:gd name="T45" fmla="*/ 16 h 316"/>
                  <a:gd name="T46" fmla="*/ 159 w 696"/>
                  <a:gd name="T47" fmla="*/ 24 h 316"/>
                  <a:gd name="T48" fmla="*/ 159 w 696"/>
                  <a:gd name="T49" fmla="*/ 16 h 316"/>
                  <a:gd name="T50" fmla="*/ 159 w 696"/>
                  <a:gd name="T51" fmla="*/ 24 h 316"/>
                  <a:gd name="T52" fmla="*/ 166 w 696"/>
                  <a:gd name="T53" fmla="*/ 24 h 316"/>
                  <a:gd name="T54" fmla="*/ 174 w 696"/>
                  <a:gd name="T55" fmla="*/ 24 h 316"/>
                  <a:gd name="T56" fmla="*/ 183 w 696"/>
                  <a:gd name="T57" fmla="*/ 24 h 316"/>
                  <a:gd name="T58" fmla="*/ 191 w 696"/>
                  <a:gd name="T59" fmla="*/ 24 h 316"/>
                  <a:gd name="T60" fmla="*/ 198 w 696"/>
                  <a:gd name="T61" fmla="*/ 32 h 316"/>
                  <a:gd name="T62" fmla="*/ 214 w 696"/>
                  <a:gd name="T63" fmla="*/ 32 h 316"/>
                  <a:gd name="T64" fmla="*/ 222 w 696"/>
                  <a:gd name="T65" fmla="*/ 32 h 316"/>
                  <a:gd name="T66" fmla="*/ 230 w 696"/>
                  <a:gd name="T67" fmla="*/ 32 h 316"/>
                  <a:gd name="T68" fmla="*/ 238 w 696"/>
                  <a:gd name="T69" fmla="*/ 32 h 316"/>
                  <a:gd name="T70" fmla="*/ 246 w 696"/>
                  <a:gd name="T71" fmla="*/ 32 h 316"/>
                  <a:gd name="T72" fmla="*/ 253 w 696"/>
                  <a:gd name="T73" fmla="*/ 32 h 316"/>
                  <a:gd name="T74" fmla="*/ 262 w 696"/>
                  <a:gd name="T75" fmla="*/ 32 h 316"/>
                  <a:gd name="T76" fmla="*/ 269 w 696"/>
                  <a:gd name="T77" fmla="*/ 32 h 316"/>
                  <a:gd name="T78" fmla="*/ 277 w 696"/>
                  <a:gd name="T79" fmla="*/ 40 h 316"/>
                  <a:gd name="T80" fmla="*/ 277 w 696"/>
                  <a:gd name="T81" fmla="*/ 32 h 316"/>
                  <a:gd name="T82" fmla="*/ 285 w 696"/>
                  <a:gd name="T83" fmla="*/ 40 h 316"/>
                  <a:gd name="T84" fmla="*/ 285 w 696"/>
                  <a:gd name="T85" fmla="*/ 32 h 316"/>
                  <a:gd name="T86" fmla="*/ 285 w 696"/>
                  <a:gd name="T87" fmla="*/ 40 h 316"/>
                  <a:gd name="T88" fmla="*/ 293 w 696"/>
                  <a:gd name="T89" fmla="*/ 40 h 316"/>
                  <a:gd name="T90" fmla="*/ 301 w 696"/>
                  <a:gd name="T91" fmla="*/ 40 h 316"/>
                  <a:gd name="T92" fmla="*/ 309 w 696"/>
                  <a:gd name="T93" fmla="*/ 40 h 316"/>
                  <a:gd name="T94" fmla="*/ 317 w 696"/>
                  <a:gd name="T95" fmla="*/ 40 h 316"/>
                  <a:gd name="T96" fmla="*/ 325 w 696"/>
                  <a:gd name="T97" fmla="*/ 40 h 316"/>
                  <a:gd name="T98" fmla="*/ 340 w 696"/>
                  <a:gd name="T99" fmla="*/ 47 h 316"/>
                  <a:gd name="T100" fmla="*/ 348 w 696"/>
                  <a:gd name="T101" fmla="*/ 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316">
                    <a:moveTo>
                      <a:pt x="0" y="301"/>
                    </a:moveTo>
                    <a:lnTo>
                      <a:pt x="17" y="301"/>
                    </a:lnTo>
                    <a:lnTo>
                      <a:pt x="33" y="301"/>
                    </a:lnTo>
                    <a:lnTo>
                      <a:pt x="49" y="301"/>
                    </a:lnTo>
                    <a:lnTo>
                      <a:pt x="64" y="316"/>
                    </a:lnTo>
                    <a:lnTo>
                      <a:pt x="81" y="316"/>
                    </a:lnTo>
                    <a:lnTo>
                      <a:pt x="96" y="286"/>
                    </a:lnTo>
                    <a:lnTo>
                      <a:pt x="96" y="238"/>
                    </a:lnTo>
                    <a:lnTo>
                      <a:pt x="111" y="222"/>
                    </a:lnTo>
                    <a:lnTo>
                      <a:pt x="111" y="111"/>
                    </a:lnTo>
                    <a:lnTo>
                      <a:pt x="127" y="95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7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70" y="33"/>
                    </a:lnTo>
                    <a:lnTo>
                      <a:pt x="285" y="33"/>
                    </a:lnTo>
                    <a:lnTo>
                      <a:pt x="303" y="33"/>
                    </a:lnTo>
                    <a:lnTo>
                      <a:pt x="317" y="48"/>
                    </a:lnTo>
                    <a:lnTo>
                      <a:pt x="317" y="33"/>
                    </a:lnTo>
                    <a:lnTo>
                      <a:pt x="317" y="48"/>
                    </a:lnTo>
                    <a:lnTo>
                      <a:pt x="332" y="48"/>
                    </a:lnTo>
                    <a:lnTo>
                      <a:pt x="348" y="48"/>
                    </a:lnTo>
                    <a:lnTo>
                      <a:pt x="365" y="48"/>
                    </a:lnTo>
                    <a:lnTo>
                      <a:pt x="381" y="48"/>
                    </a:lnTo>
                    <a:lnTo>
                      <a:pt x="395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80"/>
                    </a:lnTo>
                    <a:lnTo>
                      <a:pt x="553" y="65"/>
                    </a:lnTo>
                    <a:lnTo>
                      <a:pt x="569" y="80"/>
                    </a:lnTo>
                    <a:lnTo>
                      <a:pt x="569" y="65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4" y="80"/>
                    </a:lnTo>
                    <a:lnTo>
                      <a:pt x="649" y="80"/>
                    </a:lnTo>
                    <a:lnTo>
                      <a:pt x="680" y="95"/>
                    </a:lnTo>
                    <a:lnTo>
                      <a:pt x="696" y="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19" name="Freeform 443">
                <a:extLst>
                  <a:ext uri="{FF2B5EF4-FFF2-40B4-BE49-F238E27FC236}">
                    <a16:creationId xmlns:a16="http://schemas.microsoft.com/office/drawing/2014/main" id="{9CBF277A-ECB6-453E-BE32-3052D9EF2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41"/>
                <a:ext cx="339" cy="190"/>
              </a:xfrm>
              <a:custGeom>
                <a:avLst/>
                <a:gdLst>
                  <a:gd name="T0" fmla="*/ 0 w 678"/>
                  <a:gd name="T1" fmla="*/ 182 h 380"/>
                  <a:gd name="T2" fmla="*/ 8 w 678"/>
                  <a:gd name="T3" fmla="*/ 182 h 380"/>
                  <a:gd name="T4" fmla="*/ 16 w 678"/>
                  <a:gd name="T5" fmla="*/ 182 h 380"/>
                  <a:gd name="T6" fmla="*/ 24 w 678"/>
                  <a:gd name="T7" fmla="*/ 182 h 380"/>
                  <a:gd name="T8" fmla="*/ 32 w 678"/>
                  <a:gd name="T9" fmla="*/ 190 h 380"/>
                  <a:gd name="T10" fmla="*/ 39 w 678"/>
                  <a:gd name="T11" fmla="*/ 182 h 380"/>
                  <a:gd name="T12" fmla="*/ 39 w 678"/>
                  <a:gd name="T13" fmla="*/ 142 h 380"/>
                  <a:gd name="T14" fmla="*/ 47 w 678"/>
                  <a:gd name="T15" fmla="*/ 135 h 380"/>
                  <a:gd name="T16" fmla="*/ 47 w 678"/>
                  <a:gd name="T17" fmla="*/ 87 h 380"/>
                  <a:gd name="T18" fmla="*/ 56 w 678"/>
                  <a:gd name="T19" fmla="*/ 80 h 380"/>
                  <a:gd name="T20" fmla="*/ 56 w 678"/>
                  <a:gd name="T21" fmla="*/ 48 h 380"/>
                  <a:gd name="T22" fmla="*/ 63 w 678"/>
                  <a:gd name="T23" fmla="*/ 40 h 380"/>
                  <a:gd name="T24" fmla="*/ 63 w 678"/>
                  <a:gd name="T25" fmla="*/ 24 h 380"/>
                  <a:gd name="T26" fmla="*/ 71 w 678"/>
                  <a:gd name="T27" fmla="*/ 16 h 380"/>
                  <a:gd name="T28" fmla="*/ 79 w 678"/>
                  <a:gd name="T29" fmla="*/ 8 h 380"/>
                  <a:gd name="T30" fmla="*/ 87 w 678"/>
                  <a:gd name="T31" fmla="*/ 8 h 380"/>
                  <a:gd name="T32" fmla="*/ 95 w 678"/>
                  <a:gd name="T33" fmla="*/ 8 h 380"/>
                  <a:gd name="T34" fmla="*/ 103 w 678"/>
                  <a:gd name="T35" fmla="*/ 8 h 380"/>
                  <a:gd name="T36" fmla="*/ 103 w 678"/>
                  <a:gd name="T37" fmla="*/ 0 h 380"/>
                  <a:gd name="T38" fmla="*/ 118 w 678"/>
                  <a:gd name="T39" fmla="*/ 0 h 380"/>
                  <a:gd name="T40" fmla="*/ 126 w 678"/>
                  <a:gd name="T41" fmla="*/ 0 h 380"/>
                  <a:gd name="T42" fmla="*/ 134 w 678"/>
                  <a:gd name="T43" fmla="*/ 0 h 380"/>
                  <a:gd name="T44" fmla="*/ 143 w 678"/>
                  <a:gd name="T45" fmla="*/ 0 h 380"/>
                  <a:gd name="T46" fmla="*/ 150 w 678"/>
                  <a:gd name="T47" fmla="*/ 0 h 380"/>
                  <a:gd name="T48" fmla="*/ 158 w 678"/>
                  <a:gd name="T49" fmla="*/ 0 h 380"/>
                  <a:gd name="T50" fmla="*/ 166 w 678"/>
                  <a:gd name="T51" fmla="*/ 0 h 380"/>
                  <a:gd name="T52" fmla="*/ 174 w 678"/>
                  <a:gd name="T53" fmla="*/ 0 h 380"/>
                  <a:gd name="T54" fmla="*/ 182 w 678"/>
                  <a:gd name="T55" fmla="*/ 0 h 380"/>
                  <a:gd name="T56" fmla="*/ 190 w 678"/>
                  <a:gd name="T57" fmla="*/ 0 h 380"/>
                  <a:gd name="T58" fmla="*/ 198 w 678"/>
                  <a:gd name="T59" fmla="*/ 8 h 380"/>
                  <a:gd name="T60" fmla="*/ 205 w 678"/>
                  <a:gd name="T61" fmla="*/ 0 h 380"/>
                  <a:gd name="T62" fmla="*/ 205 w 678"/>
                  <a:gd name="T63" fmla="*/ 8 h 380"/>
                  <a:gd name="T64" fmla="*/ 221 w 678"/>
                  <a:gd name="T65" fmla="*/ 8 h 380"/>
                  <a:gd name="T66" fmla="*/ 229 w 678"/>
                  <a:gd name="T67" fmla="*/ 0 h 380"/>
                  <a:gd name="T68" fmla="*/ 229 w 678"/>
                  <a:gd name="T69" fmla="*/ 8 h 380"/>
                  <a:gd name="T70" fmla="*/ 237 w 678"/>
                  <a:gd name="T71" fmla="*/ 8 h 380"/>
                  <a:gd name="T72" fmla="*/ 245 w 678"/>
                  <a:gd name="T73" fmla="*/ 8 h 380"/>
                  <a:gd name="T74" fmla="*/ 253 w 678"/>
                  <a:gd name="T75" fmla="*/ 8 h 380"/>
                  <a:gd name="T76" fmla="*/ 261 w 678"/>
                  <a:gd name="T77" fmla="*/ 8 h 380"/>
                  <a:gd name="T78" fmla="*/ 269 w 678"/>
                  <a:gd name="T79" fmla="*/ 8 h 380"/>
                  <a:gd name="T80" fmla="*/ 277 w 678"/>
                  <a:gd name="T81" fmla="*/ 8 h 380"/>
                  <a:gd name="T82" fmla="*/ 284 w 678"/>
                  <a:gd name="T83" fmla="*/ 8 h 380"/>
                  <a:gd name="T84" fmla="*/ 292 w 678"/>
                  <a:gd name="T85" fmla="*/ 8 h 380"/>
                  <a:gd name="T86" fmla="*/ 300 w 678"/>
                  <a:gd name="T87" fmla="*/ 8 h 380"/>
                  <a:gd name="T88" fmla="*/ 308 w 678"/>
                  <a:gd name="T89" fmla="*/ 8 h 380"/>
                  <a:gd name="T90" fmla="*/ 316 w 678"/>
                  <a:gd name="T91" fmla="*/ 8 h 380"/>
                  <a:gd name="T92" fmla="*/ 324 w 678"/>
                  <a:gd name="T93" fmla="*/ 8 h 380"/>
                  <a:gd name="T94" fmla="*/ 332 w 678"/>
                  <a:gd name="T95" fmla="*/ 8 h 380"/>
                  <a:gd name="T96" fmla="*/ 339 w 678"/>
                  <a:gd name="T97" fmla="*/ 8 h 3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380">
                    <a:moveTo>
                      <a:pt x="0" y="364"/>
                    </a:moveTo>
                    <a:lnTo>
                      <a:pt x="15" y="364"/>
                    </a:lnTo>
                    <a:lnTo>
                      <a:pt x="31" y="364"/>
                    </a:lnTo>
                    <a:lnTo>
                      <a:pt x="47" y="364"/>
                    </a:lnTo>
                    <a:lnTo>
                      <a:pt x="63" y="380"/>
                    </a:lnTo>
                    <a:lnTo>
                      <a:pt x="78" y="364"/>
                    </a:lnTo>
                    <a:lnTo>
                      <a:pt x="78" y="284"/>
                    </a:lnTo>
                    <a:lnTo>
                      <a:pt x="94" y="269"/>
                    </a:lnTo>
                    <a:lnTo>
                      <a:pt x="94" y="174"/>
                    </a:lnTo>
                    <a:lnTo>
                      <a:pt x="111" y="159"/>
                    </a:lnTo>
                    <a:lnTo>
                      <a:pt x="111" y="95"/>
                    </a:lnTo>
                    <a:lnTo>
                      <a:pt x="125" y="79"/>
                    </a:lnTo>
                    <a:lnTo>
                      <a:pt x="125" y="48"/>
                    </a:lnTo>
                    <a:lnTo>
                      <a:pt x="142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05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16"/>
                    </a:lnTo>
                    <a:lnTo>
                      <a:pt x="410" y="0"/>
                    </a:lnTo>
                    <a:lnTo>
                      <a:pt x="410" y="16"/>
                    </a:lnTo>
                    <a:lnTo>
                      <a:pt x="442" y="16"/>
                    </a:lnTo>
                    <a:lnTo>
                      <a:pt x="457" y="0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16"/>
                    </a:lnTo>
                    <a:lnTo>
                      <a:pt x="678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0" name="Freeform 444">
                <a:extLst>
                  <a:ext uri="{FF2B5EF4-FFF2-40B4-BE49-F238E27FC236}">
                    <a16:creationId xmlns:a16="http://schemas.microsoft.com/office/drawing/2014/main" id="{4B7B2199-36C8-4E85-AC2C-CC7404267B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00"/>
                <a:ext cx="339" cy="237"/>
              </a:xfrm>
              <a:custGeom>
                <a:avLst/>
                <a:gdLst>
                  <a:gd name="T0" fmla="*/ 0 w 680"/>
                  <a:gd name="T1" fmla="*/ 0 h 475"/>
                  <a:gd name="T2" fmla="*/ 8 w 680"/>
                  <a:gd name="T3" fmla="*/ 0 h 475"/>
                  <a:gd name="T4" fmla="*/ 16 w 680"/>
                  <a:gd name="T5" fmla="*/ 0 h 475"/>
                  <a:gd name="T6" fmla="*/ 23 w 680"/>
                  <a:gd name="T7" fmla="*/ 0 h 475"/>
                  <a:gd name="T8" fmla="*/ 32 w 680"/>
                  <a:gd name="T9" fmla="*/ 0 h 475"/>
                  <a:gd name="T10" fmla="*/ 40 w 680"/>
                  <a:gd name="T11" fmla="*/ 8 h 475"/>
                  <a:gd name="T12" fmla="*/ 40 w 680"/>
                  <a:gd name="T13" fmla="*/ 16 h 475"/>
                  <a:gd name="T14" fmla="*/ 48 w 680"/>
                  <a:gd name="T15" fmla="*/ 23 h 475"/>
                  <a:gd name="T16" fmla="*/ 48 w 680"/>
                  <a:gd name="T17" fmla="*/ 118 h 475"/>
                  <a:gd name="T18" fmla="*/ 55 w 680"/>
                  <a:gd name="T19" fmla="*/ 126 h 475"/>
                  <a:gd name="T20" fmla="*/ 55 w 680"/>
                  <a:gd name="T21" fmla="*/ 174 h 475"/>
                  <a:gd name="T22" fmla="*/ 63 w 680"/>
                  <a:gd name="T23" fmla="*/ 182 h 475"/>
                  <a:gd name="T24" fmla="*/ 63 w 680"/>
                  <a:gd name="T25" fmla="*/ 205 h 475"/>
                  <a:gd name="T26" fmla="*/ 79 w 680"/>
                  <a:gd name="T27" fmla="*/ 221 h 475"/>
                  <a:gd name="T28" fmla="*/ 79 w 680"/>
                  <a:gd name="T29" fmla="*/ 229 h 475"/>
                  <a:gd name="T30" fmla="*/ 87 w 680"/>
                  <a:gd name="T31" fmla="*/ 229 h 475"/>
                  <a:gd name="T32" fmla="*/ 95 w 680"/>
                  <a:gd name="T33" fmla="*/ 229 h 475"/>
                  <a:gd name="T34" fmla="*/ 103 w 680"/>
                  <a:gd name="T35" fmla="*/ 229 h 475"/>
                  <a:gd name="T36" fmla="*/ 110 w 680"/>
                  <a:gd name="T37" fmla="*/ 237 h 475"/>
                  <a:gd name="T38" fmla="*/ 110 w 680"/>
                  <a:gd name="T39" fmla="*/ 229 h 475"/>
                  <a:gd name="T40" fmla="*/ 119 w 680"/>
                  <a:gd name="T41" fmla="*/ 237 h 475"/>
                  <a:gd name="T42" fmla="*/ 119 w 680"/>
                  <a:gd name="T43" fmla="*/ 229 h 475"/>
                  <a:gd name="T44" fmla="*/ 119 w 680"/>
                  <a:gd name="T45" fmla="*/ 237 h 475"/>
                  <a:gd name="T46" fmla="*/ 127 w 680"/>
                  <a:gd name="T47" fmla="*/ 229 h 475"/>
                  <a:gd name="T48" fmla="*/ 127 w 680"/>
                  <a:gd name="T49" fmla="*/ 237 h 475"/>
                  <a:gd name="T50" fmla="*/ 134 w 680"/>
                  <a:gd name="T51" fmla="*/ 237 h 475"/>
                  <a:gd name="T52" fmla="*/ 142 w 680"/>
                  <a:gd name="T53" fmla="*/ 229 h 475"/>
                  <a:gd name="T54" fmla="*/ 150 w 680"/>
                  <a:gd name="T55" fmla="*/ 237 h 475"/>
                  <a:gd name="T56" fmla="*/ 150 w 680"/>
                  <a:gd name="T57" fmla="*/ 229 h 475"/>
                  <a:gd name="T58" fmla="*/ 150 w 680"/>
                  <a:gd name="T59" fmla="*/ 237 h 475"/>
                  <a:gd name="T60" fmla="*/ 158 w 680"/>
                  <a:gd name="T61" fmla="*/ 229 h 475"/>
                  <a:gd name="T62" fmla="*/ 158 w 680"/>
                  <a:gd name="T63" fmla="*/ 237 h 475"/>
                  <a:gd name="T64" fmla="*/ 158 w 680"/>
                  <a:gd name="T65" fmla="*/ 229 h 475"/>
                  <a:gd name="T66" fmla="*/ 166 w 680"/>
                  <a:gd name="T67" fmla="*/ 237 h 475"/>
                  <a:gd name="T68" fmla="*/ 166 w 680"/>
                  <a:gd name="T69" fmla="*/ 229 h 475"/>
                  <a:gd name="T70" fmla="*/ 173 w 680"/>
                  <a:gd name="T71" fmla="*/ 229 h 475"/>
                  <a:gd name="T72" fmla="*/ 181 w 680"/>
                  <a:gd name="T73" fmla="*/ 229 h 475"/>
                  <a:gd name="T74" fmla="*/ 189 w 680"/>
                  <a:gd name="T75" fmla="*/ 229 h 475"/>
                  <a:gd name="T76" fmla="*/ 197 w 680"/>
                  <a:gd name="T77" fmla="*/ 229 h 475"/>
                  <a:gd name="T78" fmla="*/ 205 w 680"/>
                  <a:gd name="T79" fmla="*/ 229 h 475"/>
                  <a:gd name="T80" fmla="*/ 213 w 680"/>
                  <a:gd name="T81" fmla="*/ 229 h 475"/>
                  <a:gd name="T82" fmla="*/ 221 w 680"/>
                  <a:gd name="T83" fmla="*/ 229 h 475"/>
                  <a:gd name="T84" fmla="*/ 229 w 680"/>
                  <a:gd name="T85" fmla="*/ 229 h 475"/>
                  <a:gd name="T86" fmla="*/ 237 w 680"/>
                  <a:gd name="T87" fmla="*/ 229 h 475"/>
                  <a:gd name="T88" fmla="*/ 244 w 680"/>
                  <a:gd name="T89" fmla="*/ 229 h 475"/>
                  <a:gd name="T90" fmla="*/ 252 w 680"/>
                  <a:gd name="T91" fmla="*/ 229 h 475"/>
                  <a:gd name="T92" fmla="*/ 260 w 680"/>
                  <a:gd name="T93" fmla="*/ 229 h 475"/>
                  <a:gd name="T94" fmla="*/ 268 w 680"/>
                  <a:gd name="T95" fmla="*/ 229 h 475"/>
                  <a:gd name="T96" fmla="*/ 276 w 680"/>
                  <a:gd name="T97" fmla="*/ 229 h 475"/>
                  <a:gd name="T98" fmla="*/ 284 w 680"/>
                  <a:gd name="T99" fmla="*/ 221 h 475"/>
                  <a:gd name="T100" fmla="*/ 284 w 680"/>
                  <a:gd name="T101" fmla="*/ 229 h 475"/>
                  <a:gd name="T102" fmla="*/ 292 w 680"/>
                  <a:gd name="T103" fmla="*/ 221 h 475"/>
                  <a:gd name="T104" fmla="*/ 292 w 680"/>
                  <a:gd name="T105" fmla="*/ 229 h 475"/>
                  <a:gd name="T106" fmla="*/ 292 w 680"/>
                  <a:gd name="T107" fmla="*/ 221 h 475"/>
                  <a:gd name="T108" fmla="*/ 299 w 680"/>
                  <a:gd name="T109" fmla="*/ 221 h 475"/>
                  <a:gd name="T110" fmla="*/ 308 w 680"/>
                  <a:gd name="T111" fmla="*/ 221 h 475"/>
                  <a:gd name="T112" fmla="*/ 316 w 680"/>
                  <a:gd name="T113" fmla="*/ 221 h 475"/>
                  <a:gd name="T114" fmla="*/ 324 w 680"/>
                  <a:gd name="T115" fmla="*/ 221 h 475"/>
                  <a:gd name="T116" fmla="*/ 331 w 680"/>
                  <a:gd name="T117" fmla="*/ 221 h 475"/>
                  <a:gd name="T118" fmla="*/ 339 w 680"/>
                  <a:gd name="T119" fmla="*/ 221 h 4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80" h="475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2"/>
                    </a:lnTo>
                    <a:lnTo>
                      <a:pt x="96" y="47"/>
                    </a:lnTo>
                    <a:lnTo>
                      <a:pt x="96" y="237"/>
                    </a:lnTo>
                    <a:lnTo>
                      <a:pt x="111" y="253"/>
                    </a:lnTo>
                    <a:lnTo>
                      <a:pt x="111" y="348"/>
                    </a:lnTo>
                    <a:lnTo>
                      <a:pt x="127" y="364"/>
                    </a:lnTo>
                    <a:lnTo>
                      <a:pt x="127" y="411"/>
                    </a:lnTo>
                    <a:lnTo>
                      <a:pt x="158" y="442"/>
                    </a:lnTo>
                    <a:lnTo>
                      <a:pt x="158" y="458"/>
                    </a:lnTo>
                    <a:lnTo>
                      <a:pt x="174" y="458"/>
                    </a:lnTo>
                    <a:lnTo>
                      <a:pt x="190" y="458"/>
                    </a:lnTo>
                    <a:lnTo>
                      <a:pt x="207" y="458"/>
                    </a:lnTo>
                    <a:lnTo>
                      <a:pt x="221" y="475"/>
                    </a:lnTo>
                    <a:lnTo>
                      <a:pt x="221" y="458"/>
                    </a:lnTo>
                    <a:lnTo>
                      <a:pt x="238" y="475"/>
                    </a:lnTo>
                    <a:lnTo>
                      <a:pt x="238" y="458"/>
                    </a:lnTo>
                    <a:lnTo>
                      <a:pt x="238" y="475"/>
                    </a:lnTo>
                    <a:lnTo>
                      <a:pt x="254" y="458"/>
                    </a:lnTo>
                    <a:lnTo>
                      <a:pt x="254" y="475"/>
                    </a:lnTo>
                    <a:lnTo>
                      <a:pt x="269" y="475"/>
                    </a:lnTo>
                    <a:lnTo>
                      <a:pt x="285" y="458"/>
                    </a:lnTo>
                    <a:lnTo>
                      <a:pt x="301" y="475"/>
                    </a:lnTo>
                    <a:lnTo>
                      <a:pt x="301" y="458"/>
                    </a:lnTo>
                    <a:lnTo>
                      <a:pt x="301" y="475"/>
                    </a:lnTo>
                    <a:lnTo>
                      <a:pt x="317" y="458"/>
                    </a:lnTo>
                    <a:lnTo>
                      <a:pt x="317" y="475"/>
                    </a:lnTo>
                    <a:lnTo>
                      <a:pt x="317" y="458"/>
                    </a:lnTo>
                    <a:lnTo>
                      <a:pt x="332" y="475"/>
                    </a:lnTo>
                    <a:lnTo>
                      <a:pt x="332" y="458"/>
                    </a:lnTo>
                    <a:lnTo>
                      <a:pt x="348" y="458"/>
                    </a:lnTo>
                    <a:lnTo>
                      <a:pt x="364" y="458"/>
                    </a:lnTo>
                    <a:lnTo>
                      <a:pt x="379" y="458"/>
                    </a:lnTo>
                    <a:lnTo>
                      <a:pt x="395" y="458"/>
                    </a:lnTo>
                    <a:lnTo>
                      <a:pt x="412" y="458"/>
                    </a:lnTo>
                    <a:lnTo>
                      <a:pt x="428" y="458"/>
                    </a:lnTo>
                    <a:lnTo>
                      <a:pt x="443" y="458"/>
                    </a:lnTo>
                    <a:lnTo>
                      <a:pt x="459" y="458"/>
                    </a:lnTo>
                    <a:lnTo>
                      <a:pt x="475" y="458"/>
                    </a:lnTo>
                    <a:lnTo>
                      <a:pt x="490" y="458"/>
                    </a:lnTo>
                    <a:lnTo>
                      <a:pt x="506" y="458"/>
                    </a:lnTo>
                    <a:lnTo>
                      <a:pt x="522" y="458"/>
                    </a:lnTo>
                    <a:lnTo>
                      <a:pt x="538" y="458"/>
                    </a:lnTo>
                    <a:lnTo>
                      <a:pt x="553" y="458"/>
                    </a:lnTo>
                    <a:lnTo>
                      <a:pt x="569" y="442"/>
                    </a:lnTo>
                    <a:lnTo>
                      <a:pt x="569" y="458"/>
                    </a:lnTo>
                    <a:lnTo>
                      <a:pt x="586" y="442"/>
                    </a:lnTo>
                    <a:lnTo>
                      <a:pt x="586" y="458"/>
                    </a:lnTo>
                    <a:lnTo>
                      <a:pt x="586" y="442"/>
                    </a:lnTo>
                    <a:lnTo>
                      <a:pt x="600" y="442"/>
                    </a:lnTo>
                    <a:lnTo>
                      <a:pt x="617" y="442"/>
                    </a:lnTo>
                    <a:lnTo>
                      <a:pt x="633" y="442"/>
                    </a:lnTo>
                    <a:lnTo>
                      <a:pt x="649" y="442"/>
                    </a:lnTo>
                    <a:lnTo>
                      <a:pt x="664" y="442"/>
                    </a:lnTo>
                    <a:lnTo>
                      <a:pt x="680" y="442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1" name="Freeform 445">
                <a:extLst>
                  <a:ext uri="{FF2B5EF4-FFF2-40B4-BE49-F238E27FC236}">
                    <a16:creationId xmlns:a16="http://schemas.microsoft.com/office/drawing/2014/main" id="{A225E8F8-A623-42C2-850E-675E606B15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02"/>
                <a:ext cx="340" cy="261"/>
              </a:xfrm>
              <a:custGeom>
                <a:avLst/>
                <a:gdLst>
                  <a:gd name="T0" fmla="*/ 0 w 680"/>
                  <a:gd name="T1" fmla="*/ 0 h 522"/>
                  <a:gd name="T2" fmla="*/ 8 w 680"/>
                  <a:gd name="T3" fmla="*/ 0 h 522"/>
                  <a:gd name="T4" fmla="*/ 16 w 680"/>
                  <a:gd name="T5" fmla="*/ 0 h 522"/>
                  <a:gd name="T6" fmla="*/ 24 w 680"/>
                  <a:gd name="T7" fmla="*/ 0 h 522"/>
                  <a:gd name="T8" fmla="*/ 32 w 680"/>
                  <a:gd name="T9" fmla="*/ 0 h 522"/>
                  <a:gd name="T10" fmla="*/ 39 w 680"/>
                  <a:gd name="T11" fmla="*/ 8 h 522"/>
                  <a:gd name="T12" fmla="*/ 47 w 680"/>
                  <a:gd name="T13" fmla="*/ 16 h 522"/>
                  <a:gd name="T14" fmla="*/ 47 w 680"/>
                  <a:gd name="T15" fmla="*/ 95 h 522"/>
                  <a:gd name="T16" fmla="*/ 56 w 680"/>
                  <a:gd name="T17" fmla="*/ 103 h 522"/>
                  <a:gd name="T18" fmla="*/ 56 w 680"/>
                  <a:gd name="T19" fmla="*/ 182 h 522"/>
                  <a:gd name="T20" fmla="*/ 64 w 680"/>
                  <a:gd name="T21" fmla="*/ 190 h 522"/>
                  <a:gd name="T22" fmla="*/ 64 w 680"/>
                  <a:gd name="T23" fmla="*/ 221 h 522"/>
                  <a:gd name="T24" fmla="*/ 79 w 680"/>
                  <a:gd name="T25" fmla="*/ 238 h 522"/>
                  <a:gd name="T26" fmla="*/ 79 w 680"/>
                  <a:gd name="T27" fmla="*/ 253 h 522"/>
                  <a:gd name="T28" fmla="*/ 87 w 680"/>
                  <a:gd name="T29" fmla="*/ 253 h 522"/>
                  <a:gd name="T30" fmla="*/ 95 w 680"/>
                  <a:gd name="T31" fmla="*/ 261 h 522"/>
                  <a:gd name="T32" fmla="*/ 95 w 680"/>
                  <a:gd name="T33" fmla="*/ 253 h 522"/>
                  <a:gd name="T34" fmla="*/ 95 w 680"/>
                  <a:gd name="T35" fmla="*/ 261 h 522"/>
                  <a:gd name="T36" fmla="*/ 103 w 680"/>
                  <a:gd name="T37" fmla="*/ 261 h 522"/>
                  <a:gd name="T38" fmla="*/ 111 w 680"/>
                  <a:gd name="T39" fmla="*/ 261 h 522"/>
                  <a:gd name="T40" fmla="*/ 119 w 680"/>
                  <a:gd name="T41" fmla="*/ 261 h 522"/>
                  <a:gd name="T42" fmla="*/ 126 w 680"/>
                  <a:gd name="T43" fmla="*/ 261 h 522"/>
                  <a:gd name="T44" fmla="*/ 134 w 680"/>
                  <a:gd name="T45" fmla="*/ 261 h 522"/>
                  <a:gd name="T46" fmla="*/ 143 w 680"/>
                  <a:gd name="T47" fmla="*/ 261 h 522"/>
                  <a:gd name="T48" fmla="*/ 150 w 680"/>
                  <a:gd name="T49" fmla="*/ 253 h 522"/>
                  <a:gd name="T50" fmla="*/ 150 w 680"/>
                  <a:gd name="T51" fmla="*/ 261 h 522"/>
                  <a:gd name="T52" fmla="*/ 150 w 680"/>
                  <a:gd name="T53" fmla="*/ 253 h 522"/>
                  <a:gd name="T54" fmla="*/ 158 w 680"/>
                  <a:gd name="T55" fmla="*/ 261 h 522"/>
                  <a:gd name="T56" fmla="*/ 158 w 680"/>
                  <a:gd name="T57" fmla="*/ 253 h 522"/>
                  <a:gd name="T58" fmla="*/ 166 w 680"/>
                  <a:gd name="T59" fmla="*/ 253 h 522"/>
                  <a:gd name="T60" fmla="*/ 174 w 680"/>
                  <a:gd name="T61" fmla="*/ 253 h 522"/>
                  <a:gd name="T62" fmla="*/ 182 w 680"/>
                  <a:gd name="T63" fmla="*/ 253 h 522"/>
                  <a:gd name="T64" fmla="*/ 190 w 680"/>
                  <a:gd name="T65" fmla="*/ 253 h 522"/>
                  <a:gd name="T66" fmla="*/ 198 w 680"/>
                  <a:gd name="T67" fmla="*/ 253 h 522"/>
                  <a:gd name="T68" fmla="*/ 205 w 680"/>
                  <a:gd name="T69" fmla="*/ 253 h 522"/>
                  <a:gd name="T70" fmla="*/ 213 w 680"/>
                  <a:gd name="T71" fmla="*/ 253 h 522"/>
                  <a:gd name="T72" fmla="*/ 221 w 680"/>
                  <a:gd name="T73" fmla="*/ 253 h 522"/>
                  <a:gd name="T74" fmla="*/ 230 w 680"/>
                  <a:gd name="T75" fmla="*/ 253 h 522"/>
                  <a:gd name="T76" fmla="*/ 237 w 680"/>
                  <a:gd name="T77" fmla="*/ 253 h 522"/>
                  <a:gd name="T78" fmla="*/ 245 w 680"/>
                  <a:gd name="T79" fmla="*/ 253 h 522"/>
                  <a:gd name="T80" fmla="*/ 253 w 680"/>
                  <a:gd name="T81" fmla="*/ 253 h 522"/>
                  <a:gd name="T82" fmla="*/ 260 w 680"/>
                  <a:gd name="T83" fmla="*/ 253 h 522"/>
                  <a:gd name="T84" fmla="*/ 260 w 680"/>
                  <a:gd name="T85" fmla="*/ 246 h 522"/>
                  <a:gd name="T86" fmla="*/ 260 w 680"/>
                  <a:gd name="T87" fmla="*/ 253 h 522"/>
                  <a:gd name="T88" fmla="*/ 269 w 680"/>
                  <a:gd name="T89" fmla="*/ 246 h 522"/>
                  <a:gd name="T90" fmla="*/ 277 w 680"/>
                  <a:gd name="T91" fmla="*/ 246 h 522"/>
                  <a:gd name="T92" fmla="*/ 285 w 680"/>
                  <a:gd name="T93" fmla="*/ 246 h 522"/>
                  <a:gd name="T94" fmla="*/ 292 w 680"/>
                  <a:gd name="T95" fmla="*/ 246 h 522"/>
                  <a:gd name="T96" fmla="*/ 300 w 680"/>
                  <a:gd name="T97" fmla="*/ 246 h 522"/>
                  <a:gd name="T98" fmla="*/ 308 w 680"/>
                  <a:gd name="T99" fmla="*/ 246 h 522"/>
                  <a:gd name="T100" fmla="*/ 316 w 680"/>
                  <a:gd name="T101" fmla="*/ 246 h 522"/>
                  <a:gd name="T102" fmla="*/ 324 w 680"/>
                  <a:gd name="T103" fmla="*/ 246 h 522"/>
                  <a:gd name="T104" fmla="*/ 332 w 680"/>
                  <a:gd name="T105" fmla="*/ 246 h 522"/>
                  <a:gd name="T106" fmla="*/ 340 w 680"/>
                  <a:gd name="T107" fmla="*/ 246 h 5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52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2"/>
                    </a:lnTo>
                    <a:lnTo>
                      <a:pt x="94" y="190"/>
                    </a:lnTo>
                    <a:lnTo>
                      <a:pt x="111" y="206"/>
                    </a:lnTo>
                    <a:lnTo>
                      <a:pt x="111" y="364"/>
                    </a:lnTo>
                    <a:lnTo>
                      <a:pt x="127" y="380"/>
                    </a:lnTo>
                    <a:lnTo>
                      <a:pt x="127" y="442"/>
                    </a:lnTo>
                    <a:lnTo>
                      <a:pt x="158" y="475"/>
                    </a:lnTo>
                    <a:lnTo>
                      <a:pt x="158" y="505"/>
                    </a:lnTo>
                    <a:lnTo>
                      <a:pt x="174" y="505"/>
                    </a:lnTo>
                    <a:lnTo>
                      <a:pt x="189" y="522"/>
                    </a:lnTo>
                    <a:lnTo>
                      <a:pt x="189" y="505"/>
                    </a:lnTo>
                    <a:lnTo>
                      <a:pt x="189" y="522"/>
                    </a:lnTo>
                    <a:lnTo>
                      <a:pt x="205" y="522"/>
                    </a:lnTo>
                    <a:lnTo>
                      <a:pt x="221" y="522"/>
                    </a:lnTo>
                    <a:lnTo>
                      <a:pt x="237" y="522"/>
                    </a:lnTo>
                    <a:lnTo>
                      <a:pt x="252" y="522"/>
                    </a:lnTo>
                    <a:lnTo>
                      <a:pt x="268" y="522"/>
                    </a:lnTo>
                    <a:lnTo>
                      <a:pt x="285" y="522"/>
                    </a:lnTo>
                    <a:lnTo>
                      <a:pt x="299" y="505"/>
                    </a:lnTo>
                    <a:lnTo>
                      <a:pt x="299" y="522"/>
                    </a:lnTo>
                    <a:lnTo>
                      <a:pt x="299" y="505"/>
                    </a:lnTo>
                    <a:lnTo>
                      <a:pt x="316" y="522"/>
                    </a:lnTo>
                    <a:lnTo>
                      <a:pt x="316" y="505"/>
                    </a:lnTo>
                    <a:lnTo>
                      <a:pt x="332" y="505"/>
                    </a:lnTo>
                    <a:lnTo>
                      <a:pt x="348" y="505"/>
                    </a:lnTo>
                    <a:lnTo>
                      <a:pt x="363" y="505"/>
                    </a:lnTo>
                    <a:lnTo>
                      <a:pt x="379" y="505"/>
                    </a:lnTo>
                    <a:lnTo>
                      <a:pt x="395" y="505"/>
                    </a:lnTo>
                    <a:lnTo>
                      <a:pt x="410" y="505"/>
                    </a:lnTo>
                    <a:lnTo>
                      <a:pt x="426" y="505"/>
                    </a:lnTo>
                    <a:lnTo>
                      <a:pt x="442" y="505"/>
                    </a:lnTo>
                    <a:lnTo>
                      <a:pt x="459" y="505"/>
                    </a:lnTo>
                    <a:lnTo>
                      <a:pt x="473" y="505"/>
                    </a:lnTo>
                    <a:lnTo>
                      <a:pt x="489" y="505"/>
                    </a:lnTo>
                    <a:lnTo>
                      <a:pt x="506" y="505"/>
                    </a:lnTo>
                    <a:lnTo>
                      <a:pt x="520" y="505"/>
                    </a:lnTo>
                    <a:lnTo>
                      <a:pt x="520" y="491"/>
                    </a:lnTo>
                    <a:lnTo>
                      <a:pt x="520" y="505"/>
                    </a:lnTo>
                    <a:lnTo>
                      <a:pt x="537" y="491"/>
                    </a:lnTo>
                    <a:lnTo>
                      <a:pt x="553" y="491"/>
                    </a:lnTo>
                    <a:lnTo>
                      <a:pt x="569" y="491"/>
                    </a:lnTo>
                    <a:lnTo>
                      <a:pt x="584" y="491"/>
                    </a:lnTo>
                    <a:lnTo>
                      <a:pt x="600" y="491"/>
                    </a:lnTo>
                    <a:lnTo>
                      <a:pt x="616" y="491"/>
                    </a:lnTo>
                    <a:lnTo>
                      <a:pt x="631" y="491"/>
                    </a:lnTo>
                    <a:lnTo>
                      <a:pt x="647" y="491"/>
                    </a:lnTo>
                    <a:lnTo>
                      <a:pt x="663" y="491"/>
                    </a:lnTo>
                    <a:lnTo>
                      <a:pt x="680" y="49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2" name="Freeform 446">
                <a:extLst>
                  <a:ext uri="{FF2B5EF4-FFF2-40B4-BE49-F238E27FC236}">
                    <a16:creationId xmlns:a16="http://schemas.microsoft.com/office/drawing/2014/main" id="{51F4E5B1-3D55-4BE5-9603-A3EBC360A0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9"/>
              </a:xfrm>
              <a:custGeom>
                <a:avLst/>
                <a:gdLst>
                  <a:gd name="T0" fmla="*/ 0 w 696"/>
                  <a:gd name="T1" fmla="*/ 8 h 80"/>
                  <a:gd name="T2" fmla="*/ 8 w 696"/>
                  <a:gd name="T3" fmla="*/ 8 h 80"/>
                  <a:gd name="T4" fmla="*/ 25 w 696"/>
                  <a:gd name="T5" fmla="*/ 8 h 80"/>
                  <a:gd name="T6" fmla="*/ 17 w 696"/>
                  <a:gd name="T7" fmla="*/ 8 h 80"/>
                  <a:gd name="T8" fmla="*/ 25 w 696"/>
                  <a:gd name="T9" fmla="*/ 8 h 80"/>
                  <a:gd name="T10" fmla="*/ 32 w 696"/>
                  <a:gd name="T11" fmla="*/ 8 h 80"/>
                  <a:gd name="T12" fmla="*/ 40 w 696"/>
                  <a:gd name="T13" fmla="*/ 0 h 80"/>
                  <a:gd name="T14" fmla="*/ 40 w 696"/>
                  <a:gd name="T15" fmla="*/ 8 h 80"/>
                  <a:gd name="T16" fmla="*/ 40 w 696"/>
                  <a:gd name="T17" fmla="*/ 0 h 80"/>
                  <a:gd name="T18" fmla="*/ 48 w 696"/>
                  <a:gd name="T19" fmla="*/ 8 h 80"/>
                  <a:gd name="T20" fmla="*/ 48 w 696"/>
                  <a:gd name="T21" fmla="*/ 0 h 80"/>
                  <a:gd name="T22" fmla="*/ 48 w 696"/>
                  <a:gd name="T23" fmla="*/ 8 h 80"/>
                  <a:gd name="T24" fmla="*/ 64 w 696"/>
                  <a:gd name="T25" fmla="*/ 23 h 80"/>
                  <a:gd name="T26" fmla="*/ 64 w 696"/>
                  <a:gd name="T27" fmla="*/ 31 h 80"/>
                  <a:gd name="T28" fmla="*/ 72 w 696"/>
                  <a:gd name="T29" fmla="*/ 31 h 80"/>
                  <a:gd name="T30" fmla="*/ 80 w 696"/>
                  <a:gd name="T31" fmla="*/ 39 h 80"/>
                  <a:gd name="T32" fmla="*/ 87 w 696"/>
                  <a:gd name="T33" fmla="*/ 39 h 80"/>
                  <a:gd name="T34" fmla="*/ 95 w 696"/>
                  <a:gd name="T35" fmla="*/ 39 h 80"/>
                  <a:gd name="T36" fmla="*/ 104 w 696"/>
                  <a:gd name="T37" fmla="*/ 39 h 80"/>
                  <a:gd name="T38" fmla="*/ 111 w 696"/>
                  <a:gd name="T39" fmla="*/ 39 h 80"/>
                  <a:gd name="T40" fmla="*/ 119 w 696"/>
                  <a:gd name="T41" fmla="*/ 39 h 80"/>
                  <a:gd name="T42" fmla="*/ 127 w 696"/>
                  <a:gd name="T43" fmla="*/ 39 h 80"/>
                  <a:gd name="T44" fmla="*/ 135 w 696"/>
                  <a:gd name="T45" fmla="*/ 39 h 80"/>
                  <a:gd name="T46" fmla="*/ 143 w 696"/>
                  <a:gd name="T47" fmla="*/ 39 h 80"/>
                  <a:gd name="T48" fmla="*/ 151 w 696"/>
                  <a:gd name="T49" fmla="*/ 39 h 80"/>
                  <a:gd name="T50" fmla="*/ 159 w 696"/>
                  <a:gd name="T51" fmla="*/ 39 h 80"/>
                  <a:gd name="T52" fmla="*/ 166 w 696"/>
                  <a:gd name="T53" fmla="*/ 39 h 80"/>
                  <a:gd name="T54" fmla="*/ 174 w 696"/>
                  <a:gd name="T55" fmla="*/ 39 h 80"/>
                  <a:gd name="T56" fmla="*/ 182 w 696"/>
                  <a:gd name="T57" fmla="*/ 39 h 80"/>
                  <a:gd name="T58" fmla="*/ 191 w 696"/>
                  <a:gd name="T59" fmla="*/ 39 h 80"/>
                  <a:gd name="T60" fmla="*/ 198 w 696"/>
                  <a:gd name="T61" fmla="*/ 39 h 80"/>
                  <a:gd name="T62" fmla="*/ 206 w 696"/>
                  <a:gd name="T63" fmla="*/ 39 h 80"/>
                  <a:gd name="T64" fmla="*/ 214 w 696"/>
                  <a:gd name="T65" fmla="*/ 39 h 80"/>
                  <a:gd name="T66" fmla="*/ 222 w 696"/>
                  <a:gd name="T67" fmla="*/ 39 h 80"/>
                  <a:gd name="T68" fmla="*/ 230 w 696"/>
                  <a:gd name="T69" fmla="*/ 39 h 80"/>
                  <a:gd name="T70" fmla="*/ 238 w 696"/>
                  <a:gd name="T71" fmla="*/ 39 h 80"/>
                  <a:gd name="T72" fmla="*/ 246 w 696"/>
                  <a:gd name="T73" fmla="*/ 39 h 80"/>
                  <a:gd name="T74" fmla="*/ 253 w 696"/>
                  <a:gd name="T75" fmla="*/ 39 h 80"/>
                  <a:gd name="T76" fmla="*/ 261 w 696"/>
                  <a:gd name="T77" fmla="*/ 39 h 80"/>
                  <a:gd name="T78" fmla="*/ 269 w 696"/>
                  <a:gd name="T79" fmla="*/ 39 h 80"/>
                  <a:gd name="T80" fmla="*/ 277 w 696"/>
                  <a:gd name="T81" fmla="*/ 39 h 80"/>
                  <a:gd name="T82" fmla="*/ 285 w 696"/>
                  <a:gd name="T83" fmla="*/ 39 h 80"/>
                  <a:gd name="T84" fmla="*/ 293 w 696"/>
                  <a:gd name="T85" fmla="*/ 39 h 80"/>
                  <a:gd name="T86" fmla="*/ 301 w 696"/>
                  <a:gd name="T87" fmla="*/ 39 h 80"/>
                  <a:gd name="T88" fmla="*/ 309 w 696"/>
                  <a:gd name="T89" fmla="*/ 39 h 80"/>
                  <a:gd name="T90" fmla="*/ 317 w 696"/>
                  <a:gd name="T91" fmla="*/ 39 h 80"/>
                  <a:gd name="T92" fmla="*/ 325 w 696"/>
                  <a:gd name="T93" fmla="*/ 39 h 80"/>
                  <a:gd name="T94" fmla="*/ 332 w 696"/>
                  <a:gd name="T95" fmla="*/ 39 h 80"/>
                  <a:gd name="T96" fmla="*/ 340 w 696"/>
                  <a:gd name="T97" fmla="*/ 39 h 80"/>
                  <a:gd name="T98" fmla="*/ 348 w 696"/>
                  <a:gd name="T99" fmla="*/ 39 h 8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80">
                    <a:moveTo>
                      <a:pt x="0" y="16"/>
                    </a:moveTo>
                    <a:lnTo>
                      <a:pt x="16" y="16"/>
                    </a:lnTo>
                    <a:lnTo>
                      <a:pt x="49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3" y="80"/>
                    </a:lnTo>
                    <a:lnTo>
                      <a:pt x="649" y="80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3" name="Freeform 447">
                <a:extLst>
                  <a:ext uri="{FF2B5EF4-FFF2-40B4-BE49-F238E27FC236}">
                    <a16:creationId xmlns:a16="http://schemas.microsoft.com/office/drawing/2014/main" id="{B451C85C-0DA2-4369-B2A9-67B5138B7B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40"/>
              </a:xfrm>
              <a:custGeom>
                <a:avLst/>
                <a:gdLst>
                  <a:gd name="T0" fmla="*/ 0 w 678"/>
                  <a:gd name="T1" fmla="*/ 0 h 80"/>
                  <a:gd name="T2" fmla="*/ 8 w 678"/>
                  <a:gd name="T3" fmla="*/ 0 h 80"/>
                  <a:gd name="T4" fmla="*/ 16 w 678"/>
                  <a:gd name="T5" fmla="*/ 0 h 80"/>
                  <a:gd name="T6" fmla="*/ 24 w 678"/>
                  <a:gd name="T7" fmla="*/ 0 h 80"/>
                  <a:gd name="T8" fmla="*/ 32 w 678"/>
                  <a:gd name="T9" fmla="*/ 0 h 80"/>
                  <a:gd name="T10" fmla="*/ 39 w 678"/>
                  <a:gd name="T11" fmla="*/ 0 h 80"/>
                  <a:gd name="T12" fmla="*/ 47 w 678"/>
                  <a:gd name="T13" fmla="*/ 0 h 80"/>
                  <a:gd name="T14" fmla="*/ 63 w 678"/>
                  <a:gd name="T15" fmla="*/ 17 h 80"/>
                  <a:gd name="T16" fmla="*/ 63 w 678"/>
                  <a:gd name="T17" fmla="*/ 25 h 80"/>
                  <a:gd name="T18" fmla="*/ 71 w 678"/>
                  <a:gd name="T19" fmla="*/ 32 h 80"/>
                  <a:gd name="T20" fmla="*/ 79 w 678"/>
                  <a:gd name="T21" fmla="*/ 32 h 80"/>
                  <a:gd name="T22" fmla="*/ 87 w 678"/>
                  <a:gd name="T23" fmla="*/ 32 h 80"/>
                  <a:gd name="T24" fmla="*/ 95 w 678"/>
                  <a:gd name="T25" fmla="*/ 40 h 80"/>
                  <a:gd name="T26" fmla="*/ 103 w 678"/>
                  <a:gd name="T27" fmla="*/ 40 h 80"/>
                  <a:gd name="T28" fmla="*/ 111 w 678"/>
                  <a:gd name="T29" fmla="*/ 40 h 80"/>
                  <a:gd name="T30" fmla="*/ 118 w 678"/>
                  <a:gd name="T31" fmla="*/ 40 h 80"/>
                  <a:gd name="T32" fmla="*/ 126 w 678"/>
                  <a:gd name="T33" fmla="*/ 40 h 80"/>
                  <a:gd name="T34" fmla="*/ 134 w 678"/>
                  <a:gd name="T35" fmla="*/ 40 h 80"/>
                  <a:gd name="T36" fmla="*/ 143 w 678"/>
                  <a:gd name="T37" fmla="*/ 40 h 80"/>
                  <a:gd name="T38" fmla="*/ 150 w 678"/>
                  <a:gd name="T39" fmla="*/ 40 h 80"/>
                  <a:gd name="T40" fmla="*/ 158 w 678"/>
                  <a:gd name="T41" fmla="*/ 40 h 80"/>
                  <a:gd name="T42" fmla="*/ 166 w 678"/>
                  <a:gd name="T43" fmla="*/ 40 h 80"/>
                  <a:gd name="T44" fmla="*/ 174 w 678"/>
                  <a:gd name="T45" fmla="*/ 40 h 80"/>
                  <a:gd name="T46" fmla="*/ 182 w 678"/>
                  <a:gd name="T47" fmla="*/ 40 h 80"/>
                  <a:gd name="T48" fmla="*/ 190 w 678"/>
                  <a:gd name="T49" fmla="*/ 40 h 80"/>
                  <a:gd name="T50" fmla="*/ 198 w 678"/>
                  <a:gd name="T51" fmla="*/ 40 h 80"/>
                  <a:gd name="T52" fmla="*/ 205 w 678"/>
                  <a:gd name="T53" fmla="*/ 40 h 80"/>
                  <a:gd name="T54" fmla="*/ 213 w 678"/>
                  <a:gd name="T55" fmla="*/ 40 h 80"/>
                  <a:gd name="T56" fmla="*/ 221 w 678"/>
                  <a:gd name="T57" fmla="*/ 40 h 80"/>
                  <a:gd name="T58" fmla="*/ 237 w 678"/>
                  <a:gd name="T59" fmla="*/ 40 h 80"/>
                  <a:gd name="T60" fmla="*/ 253 w 678"/>
                  <a:gd name="T61" fmla="*/ 40 h 80"/>
                  <a:gd name="T62" fmla="*/ 245 w 678"/>
                  <a:gd name="T63" fmla="*/ 40 h 80"/>
                  <a:gd name="T64" fmla="*/ 253 w 678"/>
                  <a:gd name="T65" fmla="*/ 32 h 80"/>
                  <a:gd name="T66" fmla="*/ 269 w 678"/>
                  <a:gd name="T67" fmla="*/ 32 h 80"/>
                  <a:gd name="T68" fmla="*/ 277 w 678"/>
                  <a:gd name="T69" fmla="*/ 32 h 80"/>
                  <a:gd name="T70" fmla="*/ 284 w 678"/>
                  <a:gd name="T71" fmla="*/ 32 h 80"/>
                  <a:gd name="T72" fmla="*/ 292 w 678"/>
                  <a:gd name="T73" fmla="*/ 32 h 80"/>
                  <a:gd name="T74" fmla="*/ 300 w 678"/>
                  <a:gd name="T75" fmla="*/ 32 h 80"/>
                  <a:gd name="T76" fmla="*/ 308 w 678"/>
                  <a:gd name="T77" fmla="*/ 32 h 80"/>
                  <a:gd name="T78" fmla="*/ 316 w 678"/>
                  <a:gd name="T79" fmla="*/ 32 h 80"/>
                  <a:gd name="T80" fmla="*/ 324 w 678"/>
                  <a:gd name="T81" fmla="*/ 32 h 80"/>
                  <a:gd name="T82" fmla="*/ 332 w 678"/>
                  <a:gd name="T83" fmla="*/ 32 h 80"/>
                  <a:gd name="T84" fmla="*/ 339 w 678"/>
                  <a:gd name="T85" fmla="*/ 32 h 8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125" y="33"/>
                    </a:lnTo>
                    <a:lnTo>
                      <a:pt x="125" y="49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73" y="80"/>
                    </a:lnTo>
                    <a:lnTo>
                      <a:pt x="506" y="80"/>
                    </a:lnTo>
                    <a:lnTo>
                      <a:pt x="490" y="80"/>
                    </a:lnTo>
                    <a:lnTo>
                      <a:pt x="506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64"/>
                    </a:lnTo>
                    <a:lnTo>
                      <a:pt x="631" y="64"/>
                    </a:lnTo>
                    <a:lnTo>
                      <a:pt x="647" y="64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4" name="Freeform 448">
                <a:extLst>
                  <a:ext uri="{FF2B5EF4-FFF2-40B4-BE49-F238E27FC236}">
                    <a16:creationId xmlns:a16="http://schemas.microsoft.com/office/drawing/2014/main" id="{05BFF88A-79EF-47EC-9B3A-12A9D99938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24"/>
                <a:ext cx="340" cy="118"/>
              </a:xfrm>
              <a:custGeom>
                <a:avLst/>
                <a:gdLst>
                  <a:gd name="T0" fmla="*/ 0 w 682"/>
                  <a:gd name="T1" fmla="*/ 118 h 236"/>
                  <a:gd name="T2" fmla="*/ 9 w 682"/>
                  <a:gd name="T3" fmla="*/ 118 h 236"/>
                  <a:gd name="T4" fmla="*/ 16 w 682"/>
                  <a:gd name="T5" fmla="*/ 118 h 236"/>
                  <a:gd name="T6" fmla="*/ 24 w 682"/>
                  <a:gd name="T7" fmla="*/ 118 h 236"/>
                  <a:gd name="T8" fmla="*/ 32 w 682"/>
                  <a:gd name="T9" fmla="*/ 118 h 236"/>
                  <a:gd name="T10" fmla="*/ 40 w 682"/>
                  <a:gd name="T11" fmla="*/ 111 h 236"/>
                  <a:gd name="T12" fmla="*/ 48 w 682"/>
                  <a:gd name="T13" fmla="*/ 102 h 236"/>
                  <a:gd name="T14" fmla="*/ 48 w 682"/>
                  <a:gd name="T15" fmla="*/ 79 h 236"/>
                  <a:gd name="T16" fmla="*/ 55 w 682"/>
                  <a:gd name="T17" fmla="*/ 70 h 236"/>
                  <a:gd name="T18" fmla="*/ 55 w 682"/>
                  <a:gd name="T19" fmla="*/ 56 h 236"/>
                  <a:gd name="T20" fmla="*/ 64 w 682"/>
                  <a:gd name="T21" fmla="*/ 47 h 236"/>
                  <a:gd name="T22" fmla="*/ 64 w 682"/>
                  <a:gd name="T23" fmla="*/ 31 h 236"/>
                  <a:gd name="T24" fmla="*/ 79 w 682"/>
                  <a:gd name="T25" fmla="*/ 15 h 236"/>
                  <a:gd name="T26" fmla="*/ 79 w 682"/>
                  <a:gd name="T27" fmla="*/ 8 h 236"/>
                  <a:gd name="T28" fmla="*/ 87 w 682"/>
                  <a:gd name="T29" fmla="*/ 8 h 236"/>
                  <a:gd name="T30" fmla="*/ 95 w 682"/>
                  <a:gd name="T31" fmla="*/ 8 h 236"/>
                  <a:gd name="T32" fmla="*/ 103 w 682"/>
                  <a:gd name="T33" fmla="*/ 0 h 236"/>
                  <a:gd name="T34" fmla="*/ 103 w 682"/>
                  <a:gd name="T35" fmla="*/ 8 h 236"/>
                  <a:gd name="T36" fmla="*/ 103 w 682"/>
                  <a:gd name="T37" fmla="*/ 0 h 236"/>
                  <a:gd name="T38" fmla="*/ 111 w 682"/>
                  <a:gd name="T39" fmla="*/ 0 h 236"/>
                  <a:gd name="T40" fmla="*/ 119 w 682"/>
                  <a:gd name="T41" fmla="*/ 0 h 236"/>
                  <a:gd name="T42" fmla="*/ 127 w 682"/>
                  <a:gd name="T43" fmla="*/ 0 h 236"/>
                  <a:gd name="T44" fmla="*/ 134 w 682"/>
                  <a:gd name="T45" fmla="*/ 0 h 236"/>
                  <a:gd name="T46" fmla="*/ 142 w 682"/>
                  <a:gd name="T47" fmla="*/ 0 h 236"/>
                  <a:gd name="T48" fmla="*/ 150 w 682"/>
                  <a:gd name="T49" fmla="*/ 0 h 236"/>
                  <a:gd name="T50" fmla="*/ 158 w 682"/>
                  <a:gd name="T51" fmla="*/ 0 h 236"/>
                  <a:gd name="T52" fmla="*/ 166 w 682"/>
                  <a:gd name="T53" fmla="*/ 0 h 236"/>
                  <a:gd name="T54" fmla="*/ 174 w 682"/>
                  <a:gd name="T55" fmla="*/ 0 h 236"/>
                  <a:gd name="T56" fmla="*/ 182 w 682"/>
                  <a:gd name="T57" fmla="*/ 0 h 236"/>
                  <a:gd name="T58" fmla="*/ 189 w 682"/>
                  <a:gd name="T59" fmla="*/ 0 h 236"/>
                  <a:gd name="T60" fmla="*/ 197 w 682"/>
                  <a:gd name="T61" fmla="*/ 0 h 236"/>
                  <a:gd name="T62" fmla="*/ 205 w 682"/>
                  <a:gd name="T63" fmla="*/ 0 h 236"/>
                  <a:gd name="T64" fmla="*/ 213 w 682"/>
                  <a:gd name="T65" fmla="*/ 0 h 236"/>
                  <a:gd name="T66" fmla="*/ 221 w 682"/>
                  <a:gd name="T67" fmla="*/ 0 h 236"/>
                  <a:gd name="T68" fmla="*/ 229 w 682"/>
                  <a:gd name="T69" fmla="*/ 0 h 236"/>
                  <a:gd name="T70" fmla="*/ 237 w 682"/>
                  <a:gd name="T71" fmla="*/ 0 h 236"/>
                  <a:gd name="T72" fmla="*/ 244 w 682"/>
                  <a:gd name="T73" fmla="*/ 0 h 236"/>
                  <a:gd name="T74" fmla="*/ 252 w 682"/>
                  <a:gd name="T75" fmla="*/ 0 h 236"/>
                  <a:gd name="T76" fmla="*/ 260 w 682"/>
                  <a:gd name="T77" fmla="*/ 0 h 236"/>
                  <a:gd name="T78" fmla="*/ 269 w 682"/>
                  <a:gd name="T79" fmla="*/ 0 h 236"/>
                  <a:gd name="T80" fmla="*/ 276 w 682"/>
                  <a:gd name="T81" fmla="*/ 0 h 236"/>
                  <a:gd name="T82" fmla="*/ 285 w 682"/>
                  <a:gd name="T83" fmla="*/ 0 h 236"/>
                  <a:gd name="T84" fmla="*/ 292 w 682"/>
                  <a:gd name="T85" fmla="*/ 0 h 236"/>
                  <a:gd name="T86" fmla="*/ 299 w 682"/>
                  <a:gd name="T87" fmla="*/ 0 h 236"/>
                  <a:gd name="T88" fmla="*/ 308 w 682"/>
                  <a:gd name="T89" fmla="*/ 0 h 236"/>
                  <a:gd name="T90" fmla="*/ 316 w 682"/>
                  <a:gd name="T91" fmla="*/ 0 h 236"/>
                  <a:gd name="T92" fmla="*/ 324 w 682"/>
                  <a:gd name="T93" fmla="*/ 0 h 236"/>
                  <a:gd name="T94" fmla="*/ 331 w 682"/>
                  <a:gd name="T95" fmla="*/ 0 h 236"/>
                  <a:gd name="T96" fmla="*/ 340 w 682"/>
                  <a:gd name="T97" fmla="*/ 0 h 2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236">
                    <a:moveTo>
                      <a:pt x="0" y="236"/>
                    </a:moveTo>
                    <a:lnTo>
                      <a:pt x="18" y="236"/>
                    </a:lnTo>
                    <a:lnTo>
                      <a:pt x="33" y="236"/>
                    </a:lnTo>
                    <a:lnTo>
                      <a:pt x="48" y="236"/>
                    </a:lnTo>
                    <a:lnTo>
                      <a:pt x="64" y="236"/>
                    </a:lnTo>
                    <a:lnTo>
                      <a:pt x="80" y="221"/>
                    </a:lnTo>
                    <a:lnTo>
                      <a:pt x="96" y="204"/>
                    </a:lnTo>
                    <a:lnTo>
                      <a:pt x="96" y="157"/>
                    </a:lnTo>
                    <a:lnTo>
                      <a:pt x="111" y="140"/>
                    </a:lnTo>
                    <a:lnTo>
                      <a:pt x="111" y="111"/>
                    </a:lnTo>
                    <a:lnTo>
                      <a:pt x="129" y="93"/>
                    </a:lnTo>
                    <a:lnTo>
                      <a:pt x="129" y="62"/>
                    </a:lnTo>
                    <a:lnTo>
                      <a:pt x="158" y="30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0"/>
                    </a:lnTo>
                    <a:lnTo>
                      <a:pt x="207" y="15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5" name="Freeform 449">
                <a:extLst>
                  <a:ext uri="{FF2B5EF4-FFF2-40B4-BE49-F238E27FC236}">
                    <a16:creationId xmlns:a16="http://schemas.microsoft.com/office/drawing/2014/main" id="{4293AE0C-560F-4976-A48E-F96B455818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39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13 h 426"/>
                  <a:gd name="T4" fmla="*/ 15 w 680"/>
                  <a:gd name="T5" fmla="*/ 213 h 426"/>
                  <a:gd name="T6" fmla="*/ 24 w 680"/>
                  <a:gd name="T7" fmla="*/ 213 h 426"/>
                  <a:gd name="T8" fmla="*/ 31 w 680"/>
                  <a:gd name="T9" fmla="*/ 213 h 426"/>
                  <a:gd name="T10" fmla="*/ 47 w 680"/>
                  <a:gd name="T11" fmla="*/ 213 h 426"/>
                  <a:gd name="T12" fmla="*/ 39 w 680"/>
                  <a:gd name="T13" fmla="*/ 213 h 426"/>
                  <a:gd name="T14" fmla="*/ 47 w 680"/>
                  <a:gd name="T15" fmla="*/ 174 h 426"/>
                  <a:gd name="T16" fmla="*/ 55 w 680"/>
                  <a:gd name="T17" fmla="*/ 166 h 426"/>
                  <a:gd name="T18" fmla="*/ 55 w 680"/>
                  <a:gd name="T19" fmla="*/ 103 h 426"/>
                  <a:gd name="T20" fmla="*/ 63 w 680"/>
                  <a:gd name="T21" fmla="*/ 95 h 426"/>
                  <a:gd name="T22" fmla="*/ 63 w 680"/>
                  <a:gd name="T23" fmla="*/ 63 h 426"/>
                  <a:gd name="T24" fmla="*/ 71 w 680"/>
                  <a:gd name="T25" fmla="*/ 55 h 426"/>
                  <a:gd name="T26" fmla="*/ 71 w 680"/>
                  <a:gd name="T27" fmla="*/ 40 h 426"/>
                  <a:gd name="T28" fmla="*/ 87 w 680"/>
                  <a:gd name="T29" fmla="*/ 24 h 426"/>
                  <a:gd name="T30" fmla="*/ 87 w 680"/>
                  <a:gd name="T31" fmla="*/ 16 h 426"/>
                  <a:gd name="T32" fmla="*/ 94 w 680"/>
                  <a:gd name="T33" fmla="*/ 8 h 426"/>
                  <a:gd name="T34" fmla="*/ 102 w 680"/>
                  <a:gd name="T35" fmla="*/ 8 h 426"/>
                  <a:gd name="T36" fmla="*/ 110 w 680"/>
                  <a:gd name="T37" fmla="*/ 0 h 426"/>
                  <a:gd name="T38" fmla="*/ 110 w 680"/>
                  <a:gd name="T39" fmla="*/ 8 h 426"/>
                  <a:gd name="T40" fmla="*/ 110 w 680"/>
                  <a:gd name="T41" fmla="*/ 0 h 426"/>
                  <a:gd name="T42" fmla="*/ 126 w 680"/>
                  <a:gd name="T43" fmla="*/ 0 h 426"/>
                  <a:gd name="T44" fmla="*/ 135 w 680"/>
                  <a:gd name="T45" fmla="*/ 0 h 426"/>
                  <a:gd name="T46" fmla="*/ 142 w 680"/>
                  <a:gd name="T47" fmla="*/ 0 h 426"/>
                  <a:gd name="T48" fmla="*/ 149 w 680"/>
                  <a:gd name="T49" fmla="*/ 0 h 426"/>
                  <a:gd name="T50" fmla="*/ 158 w 680"/>
                  <a:gd name="T51" fmla="*/ 0 h 426"/>
                  <a:gd name="T52" fmla="*/ 166 w 680"/>
                  <a:gd name="T53" fmla="*/ 0 h 426"/>
                  <a:gd name="T54" fmla="*/ 173 w 680"/>
                  <a:gd name="T55" fmla="*/ 0 h 426"/>
                  <a:gd name="T56" fmla="*/ 181 w 680"/>
                  <a:gd name="T57" fmla="*/ 8 h 426"/>
                  <a:gd name="T58" fmla="*/ 181 w 680"/>
                  <a:gd name="T59" fmla="*/ 0 h 426"/>
                  <a:gd name="T60" fmla="*/ 189 w 680"/>
                  <a:gd name="T61" fmla="*/ 8 h 426"/>
                  <a:gd name="T62" fmla="*/ 197 w 680"/>
                  <a:gd name="T63" fmla="*/ 8 h 426"/>
                  <a:gd name="T64" fmla="*/ 204 w 680"/>
                  <a:gd name="T65" fmla="*/ 8 h 426"/>
                  <a:gd name="T66" fmla="*/ 212 w 680"/>
                  <a:gd name="T67" fmla="*/ 8 h 426"/>
                  <a:gd name="T68" fmla="*/ 220 w 680"/>
                  <a:gd name="T69" fmla="*/ 8 h 426"/>
                  <a:gd name="T70" fmla="*/ 229 w 680"/>
                  <a:gd name="T71" fmla="*/ 8 h 426"/>
                  <a:gd name="T72" fmla="*/ 236 w 680"/>
                  <a:gd name="T73" fmla="*/ 8 h 426"/>
                  <a:gd name="T74" fmla="*/ 245 w 680"/>
                  <a:gd name="T75" fmla="*/ 8 h 426"/>
                  <a:gd name="T76" fmla="*/ 252 w 680"/>
                  <a:gd name="T77" fmla="*/ 8 h 426"/>
                  <a:gd name="T78" fmla="*/ 260 w 680"/>
                  <a:gd name="T79" fmla="*/ 16 h 426"/>
                  <a:gd name="T80" fmla="*/ 260 w 680"/>
                  <a:gd name="T81" fmla="*/ 8 h 426"/>
                  <a:gd name="T82" fmla="*/ 260 w 680"/>
                  <a:gd name="T83" fmla="*/ 16 h 426"/>
                  <a:gd name="T84" fmla="*/ 276 w 680"/>
                  <a:gd name="T85" fmla="*/ 16 h 426"/>
                  <a:gd name="T86" fmla="*/ 268 w 680"/>
                  <a:gd name="T87" fmla="*/ 16 h 426"/>
                  <a:gd name="T88" fmla="*/ 276 w 680"/>
                  <a:gd name="T89" fmla="*/ 16 h 426"/>
                  <a:gd name="T90" fmla="*/ 284 w 680"/>
                  <a:gd name="T91" fmla="*/ 16 h 426"/>
                  <a:gd name="T92" fmla="*/ 291 w 680"/>
                  <a:gd name="T93" fmla="*/ 16 h 426"/>
                  <a:gd name="T94" fmla="*/ 300 w 680"/>
                  <a:gd name="T95" fmla="*/ 16 h 426"/>
                  <a:gd name="T96" fmla="*/ 307 w 680"/>
                  <a:gd name="T97" fmla="*/ 16 h 426"/>
                  <a:gd name="T98" fmla="*/ 315 w 680"/>
                  <a:gd name="T99" fmla="*/ 24 h 426"/>
                  <a:gd name="T100" fmla="*/ 315 w 680"/>
                  <a:gd name="T101" fmla="*/ 16 h 426"/>
                  <a:gd name="T102" fmla="*/ 315 w 680"/>
                  <a:gd name="T103" fmla="*/ 24 h 426"/>
                  <a:gd name="T104" fmla="*/ 323 w 680"/>
                  <a:gd name="T105" fmla="*/ 16 h 426"/>
                  <a:gd name="T106" fmla="*/ 331 w 680"/>
                  <a:gd name="T107" fmla="*/ 24 h 426"/>
                  <a:gd name="T108" fmla="*/ 331 w 680"/>
                  <a:gd name="T109" fmla="*/ 16 h 426"/>
                  <a:gd name="T110" fmla="*/ 331 w 680"/>
                  <a:gd name="T111" fmla="*/ 24 h 426"/>
                  <a:gd name="T112" fmla="*/ 339 w 680"/>
                  <a:gd name="T113" fmla="*/ 24 h 4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26"/>
                    </a:lnTo>
                    <a:lnTo>
                      <a:pt x="31" y="426"/>
                    </a:lnTo>
                    <a:lnTo>
                      <a:pt x="49" y="426"/>
                    </a:lnTo>
                    <a:lnTo>
                      <a:pt x="63" y="426"/>
                    </a:lnTo>
                    <a:lnTo>
                      <a:pt x="94" y="426"/>
                    </a:lnTo>
                    <a:lnTo>
                      <a:pt x="78" y="426"/>
                    </a:lnTo>
                    <a:lnTo>
                      <a:pt x="94" y="348"/>
                    </a:lnTo>
                    <a:lnTo>
                      <a:pt x="111" y="331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26"/>
                    </a:lnTo>
                    <a:lnTo>
                      <a:pt x="142" y="110"/>
                    </a:lnTo>
                    <a:lnTo>
                      <a:pt x="142" y="79"/>
                    </a:lnTo>
                    <a:lnTo>
                      <a:pt x="174" y="47"/>
                    </a:lnTo>
                    <a:lnTo>
                      <a:pt x="174" y="32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16"/>
                    </a:lnTo>
                    <a:lnTo>
                      <a:pt x="363" y="0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1" y="32"/>
                    </a:lnTo>
                    <a:lnTo>
                      <a:pt x="521" y="16"/>
                    </a:lnTo>
                    <a:lnTo>
                      <a:pt x="521" y="32"/>
                    </a:lnTo>
                    <a:lnTo>
                      <a:pt x="553" y="32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4" y="32"/>
                    </a:lnTo>
                    <a:lnTo>
                      <a:pt x="602" y="32"/>
                    </a:lnTo>
                    <a:lnTo>
                      <a:pt x="616" y="32"/>
                    </a:lnTo>
                    <a:lnTo>
                      <a:pt x="631" y="47"/>
                    </a:lnTo>
                    <a:lnTo>
                      <a:pt x="631" y="32"/>
                    </a:lnTo>
                    <a:lnTo>
                      <a:pt x="631" y="47"/>
                    </a:lnTo>
                    <a:lnTo>
                      <a:pt x="647" y="32"/>
                    </a:lnTo>
                    <a:lnTo>
                      <a:pt x="664" y="47"/>
                    </a:lnTo>
                    <a:lnTo>
                      <a:pt x="664" y="32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6" name="Freeform 450">
                <a:extLst>
                  <a:ext uri="{FF2B5EF4-FFF2-40B4-BE49-F238E27FC236}">
                    <a16:creationId xmlns:a16="http://schemas.microsoft.com/office/drawing/2014/main" id="{72740150-5D51-43CB-B57C-CCAA4AF4C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07"/>
                <a:ext cx="348" cy="151"/>
              </a:xfrm>
              <a:custGeom>
                <a:avLst/>
                <a:gdLst>
                  <a:gd name="T0" fmla="*/ 0 w 696"/>
                  <a:gd name="T1" fmla="*/ 151 h 303"/>
                  <a:gd name="T2" fmla="*/ 9 w 696"/>
                  <a:gd name="T3" fmla="*/ 151 h 303"/>
                  <a:gd name="T4" fmla="*/ 17 w 696"/>
                  <a:gd name="T5" fmla="*/ 151 h 303"/>
                  <a:gd name="T6" fmla="*/ 25 w 696"/>
                  <a:gd name="T7" fmla="*/ 151 h 303"/>
                  <a:gd name="T8" fmla="*/ 32 w 696"/>
                  <a:gd name="T9" fmla="*/ 151 h 303"/>
                  <a:gd name="T10" fmla="*/ 48 w 696"/>
                  <a:gd name="T11" fmla="*/ 151 h 303"/>
                  <a:gd name="T12" fmla="*/ 48 w 696"/>
                  <a:gd name="T13" fmla="*/ 103 h 303"/>
                  <a:gd name="T14" fmla="*/ 56 w 696"/>
                  <a:gd name="T15" fmla="*/ 80 h 303"/>
                  <a:gd name="T16" fmla="*/ 56 w 696"/>
                  <a:gd name="T17" fmla="*/ 40 h 303"/>
                  <a:gd name="T18" fmla="*/ 64 w 696"/>
                  <a:gd name="T19" fmla="*/ 32 h 303"/>
                  <a:gd name="T20" fmla="*/ 64 w 696"/>
                  <a:gd name="T21" fmla="*/ 8 h 303"/>
                  <a:gd name="T22" fmla="*/ 72 w 696"/>
                  <a:gd name="T23" fmla="*/ 0 h 303"/>
                  <a:gd name="T24" fmla="*/ 80 w 696"/>
                  <a:gd name="T25" fmla="*/ 0 h 303"/>
                  <a:gd name="T26" fmla="*/ 87 w 696"/>
                  <a:gd name="T27" fmla="*/ 0 h 303"/>
                  <a:gd name="T28" fmla="*/ 96 w 696"/>
                  <a:gd name="T29" fmla="*/ 8 h 303"/>
                  <a:gd name="T30" fmla="*/ 104 w 696"/>
                  <a:gd name="T31" fmla="*/ 8 h 303"/>
                  <a:gd name="T32" fmla="*/ 111 w 696"/>
                  <a:gd name="T33" fmla="*/ 16 h 303"/>
                  <a:gd name="T34" fmla="*/ 119 w 696"/>
                  <a:gd name="T35" fmla="*/ 16 h 303"/>
                  <a:gd name="T36" fmla="*/ 127 w 696"/>
                  <a:gd name="T37" fmla="*/ 16 h 303"/>
                  <a:gd name="T38" fmla="*/ 135 w 696"/>
                  <a:gd name="T39" fmla="*/ 16 h 303"/>
                  <a:gd name="T40" fmla="*/ 143 w 696"/>
                  <a:gd name="T41" fmla="*/ 24 h 303"/>
                  <a:gd name="T42" fmla="*/ 152 w 696"/>
                  <a:gd name="T43" fmla="*/ 24 h 303"/>
                  <a:gd name="T44" fmla="*/ 159 w 696"/>
                  <a:gd name="T45" fmla="*/ 24 h 303"/>
                  <a:gd name="T46" fmla="*/ 166 w 696"/>
                  <a:gd name="T47" fmla="*/ 24 h 303"/>
                  <a:gd name="T48" fmla="*/ 174 w 696"/>
                  <a:gd name="T49" fmla="*/ 24 h 303"/>
                  <a:gd name="T50" fmla="*/ 183 w 696"/>
                  <a:gd name="T51" fmla="*/ 24 h 303"/>
                  <a:gd name="T52" fmla="*/ 191 w 696"/>
                  <a:gd name="T53" fmla="*/ 24 h 303"/>
                  <a:gd name="T54" fmla="*/ 198 w 696"/>
                  <a:gd name="T55" fmla="*/ 24 h 303"/>
                  <a:gd name="T56" fmla="*/ 207 w 696"/>
                  <a:gd name="T57" fmla="*/ 24 h 303"/>
                  <a:gd name="T58" fmla="*/ 214 w 696"/>
                  <a:gd name="T59" fmla="*/ 24 h 303"/>
                  <a:gd name="T60" fmla="*/ 222 w 696"/>
                  <a:gd name="T61" fmla="*/ 32 h 303"/>
                  <a:gd name="T62" fmla="*/ 222 w 696"/>
                  <a:gd name="T63" fmla="*/ 24 h 303"/>
                  <a:gd name="T64" fmla="*/ 222 w 696"/>
                  <a:gd name="T65" fmla="*/ 32 h 303"/>
                  <a:gd name="T66" fmla="*/ 230 w 696"/>
                  <a:gd name="T67" fmla="*/ 24 h 303"/>
                  <a:gd name="T68" fmla="*/ 230 w 696"/>
                  <a:gd name="T69" fmla="*/ 32 h 303"/>
                  <a:gd name="T70" fmla="*/ 238 w 696"/>
                  <a:gd name="T71" fmla="*/ 32 h 303"/>
                  <a:gd name="T72" fmla="*/ 246 w 696"/>
                  <a:gd name="T73" fmla="*/ 24 h 303"/>
                  <a:gd name="T74" fmla="*/ 253 w 696"/>
                  <a:gd name="T75" fmla="*/ 24 h 303"/>
                  <a:gd name="T76" fmla="*/ 262 w 696"/>
                  <a:gd name="T77" fmla="*/ 24 h 303"/>
                  <a:gd name="T78" fmla="*/ 262 w 696"/>
                  <a:gd name="T79" fmla="*/ 32 h 303"/>
                  <a:gd name="T80" fmla="*/ 277 w 696"/>
                  <a:gd name="T81" fmla="*/ 32 h 303"/>
                  <a:gd name="T82" fmla="*/ 285 w 696"/>
                  <a:gd name="T83" fmla="*/ 32 h 303"/>
                  <a:gd name="T84" fmla="*/ 293 w 696"/>
                  <a:gd name="T85" fmla="*/ 32 h 303"/>
                  <a:gd name="T86" fmla="*/ 301 w 696"/>
                  <a:gd name="T87" fmla="*/ 32 h 303"/>
                  <a:gd name="T88" fmla="*/ 309 w 696"/>
                  <a:gd name="T89" fmla="*/ 32 h 303"/>
                  <a:gd name="T90" fmla="*/ 317 w 696"/>
                  <a:gd name="T91" fmla="*/ 32 h 303"/>
                  <a:gd name="T92" fmla="*/ 325 w 696"/>
                  <a:gd name="T93" fmla="*/ 40 h 303"/>
                  <a:gd name="T94" fmla="*/ 332 w 696"/>
                  <a:gd name="T95" fmla="*/ 32 h 303"/>
                  <a:gd name="T96" fmla="*/ 332 w 696"/>
                  <a:gd name="T97" fmla="*/ 40 h 303"/>
                  <a:gd name="T98" fmla="*/ 332 w 696"/>
                  <a:gd name="T99" fmla="*/ 32 h 303"/>
                  <a:gd name="T100" fmla="*/ 340 w 696"/>
                  <a:gd name="T101" fmla="*/ 40 h 303"/>
                  <a:gd name="T102" fmla="*/ 340 w 696"/>
                  <a:gd name="T103" fmla="*/ 32 h 303"/>
                  <a:gd name="T104" fmla="*/ 340 w 696"/>
                  <a:gd name="T105" fmla="*/ 40 h 303"/>
                  <a:gd name="T106" fmla="*/ 348 w 696"/>
                  <a:gd name="T107" fmla="*/ 40 h 3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303">
                    <a:moveTo>
                      <a:pt x="0" y="303"/>
                    </a:moveTo>
                    <a:lnTo>
                      <a:pt x="17" y="303"/>
                    </a:lnTo>
                    <a:lnTo>
                      <a:pt x="33" y="303"/>
                    </a:lnTo>
                    <a:lnTo>
                      <a:pt x="49" y="303"/>
                    </a:lnTo>
                    <a:lnTo>
                      <a:pt x="64" y="303"/>
                    </a:lnTo>
                    <a:lnTo>
                      <a:pt x="96" y="303"/>
                    </a:lnTo>
                    <a:lnTo>
                      <a:pt x="96" y="207"/>
                    </a:lnTo>
                    <a:lnTo>
                      <a:pt x="111" y="160"/>
                    </a:lnTo>
                    <a:lnTo>
                      <a:pt x="111" y="81"/>
                    </a:lnTo>
                    <a:lnTo>
                      <a:pt x="127" y="64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7"/>
                    </a:lnTo>
                    <a:lnTo>
                      <a:pt x="207" y="17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70" y="33"/>
                    </a:lnTo>
                    <a:lnTo>
                      <a:pt x="285" y="49"/>
                    </a:lnTo>
                    <a:lnTo>
                      <a:pt x="303" y="49"/>
                    </a:lnTo>
                    <a:lnTo>
                      <a:pt x="317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5" y="49"/>
                    </a:lnTo>
                    <a:lnTo>
                      <a:pt x="381" y="49"/>
                    </a:lnTo>
                    <a:lnTo>
                      <a:pt x="395" y="49"/>
                    </a:lnTo>
                    <a:lnTo>
                      <a:pt x="413" y="49"/>
                    </a:lnTo>
                    <a:lnTo>
                      <a:pt x="428" y="49"/>
                    </a:lnTo>
                    <a:lnTo>
                      <a:pt x="443" y="64"/>
                    </a:lnTo>
                    <a:lnTo>
                      <a:pt x="443" y="49"/>
                    </a:lnTo>
                    <a:lnTo>
                      <a:pt x="443" y="64"/>
                    </a:lnTo>
                    <a:lnTo>
                      <a:pt x="459" y="49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49"/>
                    </a:lnTo>
                    <a:lnTo>
                      <a:pt x="506" y="49"/>
                    </a:lnTo>
                    <a:lnTo>
                      <a:pt x="524" y="49"/>
                    </a:lnTo>
                    <a:lnTo>
                      <a:pt x="524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4" y="64"/>
                    </a:lnTo>
                    <a:lnTo>
                      <a:pt x="649" y="81"/>
                    </a:lnTo>
                    <a:lnTo>
                      <a:pt x="664" y="64"/>
                    </a:lnTo>
                    <a:lnTo>
                      <a:pt x="664" y="81"/>
                    </a:lnTo>
                    <a:lnTo>
                      <a:pt x="664" y="64"/>
                    </a:lnTo>
                    <a:lnTo>
                      <a:pt x="680" y="81"/>
                    </a:lnTo>
                    <a:lnTo>
                      <a:pt x="680" y="64"/>
                    </a:lnTo>
                    <a:lnTo>
                      <a:pt x="680" y="81"/>
                    </a:lnTo>
                    <a:lnTo>
                      <a:pt x="696" y="8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7" name="Freeform 451">
                <a:extLst>
                  <a:ext uri="{FF2B5EF4-FFF2-40B4-BE49-F238E27FC236}">
                    <a16:creationId xmlns:a16="http://schemas.microsoft.com/office/drawing/2014/main" id="{CA61E8AE-1A40-4225-8366-ECE6EAB2A7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" y="1434"/>
                <a:ext cx="332" cy="181"/>
              </a:xfrm>
              <a:custGeom>
                <a:avLst/>
                <a:gdLst>
                  <a:gd name="T0" fmla="*/ 0 w 663"/>
                  <a:gd name="T1" fmla="*/ 181 h 363"/>
                  <a:gd name="T2" fmla="*/ 0 w 663"/>
                  <a:gd name="T3" fmla="*/ 181 h 363"/>
                  <a:gd name="T4" fmla="*/ 8 w 663"/>
                  <a:gd name="T5" fmla="*/ 181 h 363"/>
                  <a:gd name="T6" fmla="*/ 16 w 663"/>
                  <a:gd name="T7" fmla="*/ 181 h 363"/>
                  <a:gd name="T8" fmla="*/ 24 w 663"/>
                  <a:gd name="T9" fmla="*/ 181 h 363"/>
                  <a:gd name="T10" fmla="*/ 32 w 663"/>
                  <a:gd name="T11" fmla="*/ 173 h 363"/>
                  <a:gd name="T12" fmla="*/ 32 w 663"/>
                  <a:gd name="T13" fmla="*/ 149 h 363"/>
                  <a:gd name="T14" fmla="*/ 40 w 663"/>
                  <a:gd name="T15" fmla="*/ 142 h 363"/>
                  <a:gd name="T16" fmla="*/ 40 w 663"/>
                  <a:gd name="T17" fmla="*/ 79 h 363"/>
                  <a:gd name="T18" fmla="*/ 48 w 663"/>
                  <a:gd name="T19" fmla="*/ 70 h 363"/>
                  <a:gd name="T20" fmla="*/ 48 w 663"/>
                  <a:gd name="T21" fmla="*/ 39 h 363"/>
                  <a:gd name="T22" fmla="*/ 55 w 663"/>
                  <a:gd name="T23" fmla="*/ 31 h 363"/>
                  <a:gd name="T24" fmla="*/ 55 w 663"/>
                  <a:gd name="T25" fmla="*/ 23 h 363"/>
                  <a:gd name="T26" fmla="*/ 72 w 663"/>
                  <a:gd name="T27" fmla="*/ 7 h 363"/>
                  <a:gd name="T28" fmla="*/ 64 w 663"/>
                  <a:gd name="T29" fmla="*/ 7 h 363"/>
                  <a:gd name="T30" fmla="*/ 72 w 663"/>
                  <a:gd name="T31" fmla="*/ 7 h 363"/>
                  <a:gd name="T32" fmla="*/ 80 w 663"/>
                  <a:gd name="T33" fmla="*/ 0 h 363"/>
                  <a:gd name="T34" fmla="*/ 80 w 663"/>
                  <a:gd name="T35" fmla="*/ 7 h 363"/>
                  <a:gd name="T36" fmla="*/ 80 w 663"/>
                  <a:gd name="T37" fmla="*/ 0 h 363"/>
                  <a:gd name="T38" fmla="*/ 87 w 663"/>
                  <a:gd name="T39" fmla="*/ 0 h 363"/>
                  <a:gd name="T40" fmla="*/ 103 w 663"/>
                  <a:gd name="T41" fmla="*/ 0 h 363"/>
                  <a:gd name="T42" fmla="*/ 95 w 663"/>
                  <a:gd name="T43" fmla="*/ 0 h 363"/>
                  <a:gd name="T44" fmla="*/ 103 w 663"/>
                  <a:gd name="T45" fmla="*/ 0 h 363"/>
                  <a:gd name="T46" fmla="*/ 111 w 663"/>
                  <a:gd name="T47" fmla="*/ 0 h 363"/>
                  <a:gd name="T48" fmla="*/ 119 w 663"/>
                  <a:gd name="T49" fmla="*/ 0 h 363"/>
                  <a:gd name="T50" fmla="*/ 127 w 663"/>
                  <a:gd name="T51" fmla="*/ 0 h 363"/>
                  <a:gd name="T52" fmla="*/ 135 w 663"/>
                  <a:gd name="T53" fmla="*/ 0 h 363"/>
                  <a:gd name="T54" fmla="*/ 142 w 663"/>
                  <a:gd name="T55" fmla="*/ 0 h 363"/>
                  <a:gd name="T56" fmla="*/ 151 w 663"/>
                  <a:gd name="T57" fmla="*/ 0 h 363"/>
                  <a:gd name="T58" fmla="*/ 166 w 663"/>
                  <a:gd name="T59" fmla="*/ 0 h 363"/>
                  <a:gd name="T60" fmla="*/ 166 w 663"/>
                  <a:gd name="T61" fmla="*/ 7 h 363"/>
                  <a:gd name="T62" fmla="*/ 166 w 663"/>
                  <a:gd name="T63" fmla="*/ 0 h 363"/>
                  <a:gd name="T64" fmla="*/ 174 w 663"/>
                  <a:gd name="T65" fmla="*/ 0 h 363"/>
                  <a:gd name="T66" fmla="*/ 182 w 663"/>
                  <a:gd name="T67" fmla="*/ 0 h 363"/>
                  <a:gd name="T68" fmla="*/ 190 w 663"/>
                  <a:gd name="T69" fmla="*/ 0 h 363"/>
                  <a:gd name="T70" fmla="*/ 198 w 663"/>
                  <a:gd name="T71" fmla="*/ 0 h 363"/>
                  <a:gd name="T72" fmla="*/ 206 w 663"/>
                  <a:gd name="T73" fmla="*/ 0 h 363"/>
                  <a:gd name="T74" fmla="*/ 221 w 663"/>
                  <a:gd name="T75" fmla="*/ 0 h 363"/>
                  <a:gd name="T76" fmla="*/ 229 w 663"/>
                  <a:gd name="T77" fmla="*/ 7 h 363"/>
                  <a:gd name="T78" fmla="*/ 238 w 663"/>
                  <a:gd name="T79" fmla="*/ 7 h 363"/>
                  <a:gd name="T80" fmla="*/ 246 w 663"/>
                  <a:gd name="T81" fmla="*/ 7 h 363"/>
                  <a:gd name="T82" fmla="*/ 253 w 663"/>
                  <a:gd name="T83" fmla="*/ 7 h 363"/>
                  <a:gd name="T84" fmla="*/ 261 w 663"/>
                  <a:gd name="T85" fmla="*/ 7 h 363"/>
                  <a:gd name="T86" fmla="*/ 269 w 663"/>
                  <a:gd name="T87" fmla="*/ 7 h 363"/>
                  <a:gd name="T88" fmla="*/ 277 w 663"/>
                  <a:gd name="T89" fmla="*/ 7 h 363"/>
                  <a:gd name="T90" fmla="*/ 285 w 663"/>
                  <a:gd name="T91" fmla="*/ 7 h 363"/>
                  <a:gd name="T92" fmla="*/ 293 w 663"/>
                  <a:gd name="T93" fmla="*/ 7 h 363"/>
                  <a:gd name="T94" fmla="*/ 301 w 663"/>
                  <a:gd name="T95" fmla="*/ 7 h 363"/>
                  <a:gd name="T96" fmla="*/ 308 w 663"/>
                  <a:gd name="T97" fmla="*/ 7 h 363"/>
                  <a:gd name="T98" fmla="*/ 316 w 663"/>
                  <a:gd name="T99" fmla="*/ 7 h 363"/>
                  <a:gd name="T100" fmla="*/ 325 w 663"/>
                  <a:gd name="T101" fmla="*/ 7 h 363"/>
                  <a:gd name="T102" fmla="*/ 332 w 663"/>
                  <a:gd name="T103" fmla="*/ 7 h 36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63" h="363">
                    <a:moveTo>
                      <a:pt x="0" y="363"/>
                    </a:moveTo>
                    <a:lnTo>
                      <a:pt x="0" y="363"/>
                    </a:lnTo>
                    <a:lnTo>
                      <a:pt x="16" y="363"/>
                    </a:lnTo>
                    <a:lnTo>
                      <a:pt x="32" y="363"/>
                    </a:lnTo>
                    <a:lnTo>
                      <a:pt x="48" y="363"/>
                    </a:lnTo>
                    <a:lnTo>
                      <a:pt x="63" y="346"/>
                    </a:lnTo>
                    <a:lnTo>
                      <a:pt x="63" y="299"/>
                    </a:lnTo>
                    <a:lnTo>
                      <a:pt x="79" y="284"/>
                    </a:lnTo>
                    <a:lnTo>
                      <a:pt x="79" y="158"/>
                    </a:lnTo>
                    <a:lnTo>
                      <a:pt x="96" y="141"/>
                    </a:lnTo>
                    <a:lnTo>
                      <a:pt x="96" y="78"/>
                    </a:lnTo>
                    <a:lnTo>
                      <a:pt x="110" y="63"/>
                    </a:lnTo>
                    <a:lnTo>
                      <a:pt x="110" y="47"/>
                    </a:lnTo>
                    <a:lnTo>
                      <a:pt x="143" y="15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59" y="0"/>
                    </a:lnTo>
                    <a:lnTo>
                      <a:pt x="159" y="15"/>
                    </a:lnTo>
                    <a:lnTo>
                      <a:pt x="159" y="0"/>
                    </a:lnTo>
                    <a:lnTo>
                      <a:pt x="174" y="0"/>
                    </a:lnTo>
                    <a:lnTo>
                      <a:pt x="206" y="0"/>
                    </a:lnTo>
                    <a:lnTo>
                      <a:pt x="190" y="0"/>
                    </a:lnTo>
                    <a:lnTo>
                      <a:pt x="206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3" y="0"/>
                    </a:lnTo>
                    <a:lnTo>
                      <a:pt x="270" y="0"/>
                    </a:lnTo>
                    <a:lnTo>
                      <a:pt x="284" y="0"/>
                    </a:lnTo>
                    <a:lnTo>
                      <a:pt x="301" y="0"/>
                    </a:lnTo>
                    <a:lnTo>
                      <a:pt x="332" y="0"/>
                    </a:lnTo>
                    <a:lnTo>
                      <a:pt x="332" y="15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1" y="0"/>
                    </a:lnTo>
                    <a:lnTo>
                      <a:pt x="442" y="0"/>
                    </a:lnTo>
                    <a:lnTo>
                      <a:pt x="458" y="15"/>
                    </a:lnTo>
                    <a:lnTo>
                      <a:pt x="475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8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5" y="15"/>
                    </a:lnTo>
                    <a:lnTo>
                      <a:pt x="601" y="15"/>
                    </a:lnTo>
                    <a:lnTo>
                      <a:pt x="616" y="15"/>
                    </a:lnTo>
                    <a:lnTo>
                      <a:pt x="632" y="15"/>
                    </a:lnTo>
                    <a:lnTo>
                      <a:pt x="649" y="15"/>
                    </a:lnTo>
                    <a:lnTo>
                      <a:pt x="663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8" name="Freeform 452">
                <a:extLst>
                  <a:ext uri="{FF2B5EF4-FFF2-40B4-BE49-F238E27FC236}">
                    <a16:creationId xmlns:a16="http://schemas.microsoft.com/office/drawing/2014/main" id="{73971B00-3B6B-4E13-8C70-02027F8A16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76"/>
                <a:ext cx="339" cy="221"/>
              </a:xfrm>
              <a:custGeom>
                <a:avLst/>
                <a:gdLst>
                  <a:gd name="T0" fmla="*/ 0 w 680"/>
                  <a:gd name="T1" fmla="*/ 0 h 442"/>
                  <a:gd name="T2" fmla="*/ 8 w 680"/>
                  <a:gd name="T3" fmla="*/ 0 h 442"/>
                  <a:gd name="T4" fmla="*/ 16 w 680"/>
                  <a:gd name="T5" fmla="*/ 0 h 442"/>
                  <a:gd name="T6" fmla="*/ 23 w 680"/>
                  <a:gd name="T7" fmla="*/ 0 h 442"/>
                  <a:gd name="T8" fmla="*/ 32 w 680"/>
                  <a:gd name="T9" fmla="*/ 0 h 442"/>
                  <a:gd name="T10" fmla="*/ 40 w 680"/>
                  <a:gd name="T11" fmla="*/ 8 h 442"/>
                  <a:gd name="T12" fmla="*/ 40 w 680"/>
                  <a:gd name="T13" fmla="*/ 16 h 442"/>
                  <a:gd name="T14" fmla="*/ 48 w 680"/>
                  <a:gd name="T15" fmla="*/ 24 h 442"/>
                  <a:gd name="T16" fmla="*/ 48 w 680"/>
                  <a:gd name="T17" fmla="*/ 111 h 442"/>
                  <a:gd name="T18" fmla="*/ 55 w 680"/>
                  <a:gd name="T19" fmla="*/ 119 h 442"/>
                  <a:gd name="T20" fmla="*/ 55 w 680"/>
                  <a:gd name="T21" fmla="*/ 166 h 442"/>
                  <a:gd name="T22" fmla="*/ 63 w 680"/>
                  <a:gd name="T23" fmla="*/ 174 h 442"/>
                  <a:gd name="T24" fmla="*/ 63 w 680"/>
                  <a:gd name="T25" fmla="*/ 198 h 442"/>
                  <a:gd name="T26" fmla="*/ 79 w 680"/>
                  <a:gd name="T27" fmla="*/ 213 h 442"/>
                  <a:gd name="T28" fmla="*/ 87 w 680"/>
                  <a:gd name="T29" fmla="*/ 221 h 442"/>
                  <a:gd name="T30" fmla="*/ 95 w 680"/>
                  <a:gd name="T31" fmla="*/ 221 h 442"/>
                  <a:gd name="T32" fmla="*/ 103 w 680"/>
                  <a:gd name="T33" fmla="*/ 221 h 442"/>
                  <a:gd name="T34" fmla="*/ 110 w 680"/>
                  <a:gd name="T35" fmla="*/ 221 h 442"/>
                  <a:gd name="T36" fmla="*/ 119 w 680"/>
                  <a:gd name="T37" fmla="*/ 221 h 442"/>
                  <a:gd name="T38" fmla="*/ 127 w 680"/>
                  <a:gd name="T39" fmla="*/ 221 h 442"/>
                  <a:gd name="T40" fmla="*/ 134 w 680"/>
                  <a:gd name="T41" fmla="*/ 221 h 442"/>
                  <a:gd name="T42" fmla="*/ 142 w 680"/>
                  <a:gd name="T43" fmla="*/ 221 h 442"/>
                  <a:gd name="T44" fmla="*/ 150 w 680"/>
                  <a:gd name="T45" fmla="*/ 221 h 442"/>
                  <a:gd name="T46" fmla="*/ 158 w 680"/>
                  <a:gd name="T47" fmla="*/ 221 h 442"/>
                  <a:gd name="T48" fmla="*/ 166 w 680"/>
                  <a:gd name="T49" fmla="*/ 221 h 442"/>
                  <a:gd name="T50" fmla="*/ 173 w 680"/>
                  <a:gd name="T51" fmla="*/ 221 h 442"/>
                  <a:gd name="T52" fmla="*/ 181 w 680"/>
                  <a:gd name="T53" fmla="*/ 221 h 442"/>
                  <a:gd name="T54" fmla="*/ 189 w 680"/>
                  <a:gd name="T55" fmla="*/ 221 h 442"/>
                  <a:gd name="T56" fmla="*/ 197 w 680"/>
                  <a:gd name="T57" fmla="*/ 221 h 442"/>
                  <a:gd name="T58" fmla="*/ 205 w 680"/>
                  <a:gd name="T59" fmla="*/ 221 h 442"/>
                  <a:gd name="T60" fmla="*/ 213 w 680"/>
                  <a:gd name="T61" fmla="*/ 221 h 442"/>
                  <a:gd name="T62" fmla="*/ 221 w 680"/>
                  <a:gd name="T63" fmla="*/ 221 h 442"/>
                  <a:gd name="T64" fmla="*/ 229 w 680"/>
                  <a:gd name="T65" fmla="*/ 221 h 442"/>
                  <a:gd name="T66" fmla="*/ 237 w 680"/>
                  <a:gd name="T67" fmla="*/ 221 h 442"/>
                  <a:gd name="T68" fmla="*/ 244 w 680"/>
                  <a:gd name="T69" fmla="*/ 221 h 442"/>
                  <a:gd name="T70" fmla="*/ 252 w 680"/>
                  <a:gd name="T71" fmla="*/ 221 h 442"/>
                  <a:gd name="T72" fmla="*/ 260 w 680"/>
                  <a:gd name="T73" fmla="*/ 221 h 442"/>
                  <a:gd name="T74" fmla="*/ 276 w 680"/>
                  <a:gd name="T75" fmla="*/ 213 h 442"/>
                  <a:gd name="T76" fmla="*/ 284 w 680"/>
                  <a:gd name="T77" fmla="*/ 213 h 442"/>
                  <a:gd name="T78" fmla="*/ 292 w 680"/>
                  <a:gd name="T79" fmla="*/ 213 h 442"/>
                  <a:gd name="T80" fmla="*/ 299 w 680"/>
                  <a:gd name="T81" fmla="*/ 213 h 442"/>
                  <a:gd name="T82" fmla="*/ 308 w 680"/>
                  <a:gd name="T83" fmla="*/ 213 h 442"/>
                  <a:gd name="T84" fmla="*/ 316 w 680"/>
                  <a:gd name="T85" fmla="*/ 213 h 442"/>
                  <a:gd name="T86" fmla="*/ 324 w 680"/>
                  <a:gd name="T87" fmla="*/ 213 h 442"/>
                  <a:gd name="T88" fmla="*/ 331 w 680"/>
                  <a:gd name="T89" fmla="*/ 213 h 442"/>
                  <a:gd name="T90" fmla="*/ 339 w 680"/>
                  <a:gd name="T91" fmla="*/ 213 h 4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42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1"/>
                    </a:lnTo>
                    <a:lnTo>
                      <a:pt x="96" y="47"/>
                    </a:lnTo>
                    <a:lnTo>
                      <a:pt x="96" y="221"/>
                    </a:lnTo>
                    <a:lnTo>
                      <a:pt x="111" y="237"/>
                    </a:lnTo>
                    <a:lnTo>
                      <a:pt x="111" y="331"/>
                    </a:lnTo>
                    <a:lnTo>
                      <a:pt x="127" y="348"/>
                    </a:lnTo>
                    <a:lnTo>
                      <a:pt x="127" y="395"/>
                    </a:lnTo>
                    <a:lnTo>
                      <a:pt x="158" y="426"/>
                    </a:lnTo>
                    <a:lnTo>
                      <a:pt x="174" y="442"/>
                    </a:lnTo>
                    <a:lnTo>
                      <a:pt x="190" y="442"/>
                    </a:lnTo>
                    <a:lnTo>
                      <a:pt x="207" y="442"/>
                    </a:lnTo>
                    <a:lnTo>
                      <a:pt x="221" y="442"/>
                    </a:lnTo>
                    <a:lnTo>
                      <a:pt x="238" y="442"/>
                    </a:lnTo>
                    <a:lnTo>
                      <a:pt x="254" y="442"/>
                    </a:lnTo>
                    <a:lnTo>
                      <a:pt x="269" y="442"/>
                    </a:lnTo>
                    <a:lnTo>
                      <a:pt x="285" y="442"/>
                    </a:lnTo>
                    <a:lnTo>
                      <a:pt x="301" y="442"/>
                    </a:lnTo>
                    <a:lnTo>
                      <a:pt x="317" y="442"/>
                    </a:lnTo>
                    <a:lnTo>
                      <a:pt x="332" y="442"/>
                    </a:lnTo>
                    <a:lnTo>
                      <a:pt x="348" y="442"/>
                    </a:lnTo>
                    <a:lnTo>
                      <a:pt x="364" y="442"/>
                    </a:lnTo>
                    <a:lnTo>
                      <a:pt x="379" y="442"/>
                    </a:lnTo>
                    <a:lnTo>
                      <a:pt x="395" y="442"/>
                    </a:lnTo>
                    <a:lnTo>
                      <a:pt x="412" y="442"/>
                    </a:lnTo>
                    <a:lnTo>
                      <a:pt x="428" y="442"/>
                    </a:lnTo>
                    <a:lnTo>
                      <a:pt x="443" y="442"/>
                    </a:lnTo>
                    <a:lnTo>
                      <a:pt x="459" y="442"/>
                    </a:lnTo>
                    <a:lnTo>
                      <a:pt x="475" y="442"/>
                    </a:lnTo>
                    <a:lnTo>
                      <a:pt x="490" y="442"/>
                    </a:lnTo>
                    <a:lnTo>
                      <a:pt x="506" y="442"/>
                    </a:lnTo>
                    <a:lnTo>
                      <a:pt x="522" y="442"/>
                    </a:lnTo>
                    <a:lnTo>
                      <a:pt x="553" y="426"/>
                    </a:lnTo>
                    <a:lnTo>
                      <a:pt x="569" y="426"/>
                    </a:lnTo>
                    <a:lnTo>
                      <a:pt x="586" y="426"/>
                    </a:lnTo>
                    <a:lnTo>
                      <a:pt x="600" y="426"/>
                    </a:lnTo>
                    <a:lnTo>
                      <a:pt x="617" y="426"/>
                    </a:lnTo>
                    <a:lnTo>
                      <a:pt x="633" y="426"/>
                    </a:lnTo>
                    <a:lnTo>
                      <a:pt x="649" y="426"/>
                    </a:lnTo>
                    <a:lnTo>
                      <a:pt x="664" y="426"/>
                    </a:lnTo>
                    <a:lnTo>
                      <a:pt x="680" y="42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29" name="Freeform 453">
                <a:extLst>
                  <a:ext uri="{FF2B5EF4-FFF2-40B4-BE49-F238E27FC236}">
                    <a16:creationId xmlns:a16="http://schemas.microsoft.com/office/drawing/2014/main" id="{172054F5-40B0-4D87-9BED-ACDA5B5BF1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02"/>
                <a:ext cx="340" cy="246"/>
              </a:xfrm>
              <a:custGeom>
                <a:avLst/>
                <a:gdLst>
                  <a:gd name="T0" fmla="*/ 0 w 680"/>
                  <a:gd name="T1" fmla="*/ 0 h 491"/>
                  <a:gd name="T2" fmla="*/ 8 w 680"/>
                  <a:gd name="T3" fmla="*/ 0 h 491"/>
                  <a:gd name="T4" fmla="*/ 16 w 680"/>
                  <a:gd name="T5" fmla="*/ 0 h 491"/>
                  <a:gd name="T6" fmla="*/ 24 w 680"/>
                  <a:gd name="T7" fmla="*/ 0 h 491"/>
                  <a:gd name="T8" fmla="*/ 32 w 680"/>
                  <a:gd name="T9" fmla="*/ 0 h 491"/>
                  <a:gd name="T10" fmla="*/ 39 w 680"/>
                  <a:gd name="T11" fmla="*/ 0 h 491"/>
                  <a:gd name="T12" fmla="*/ 47 w 680"/>
                  <a:gd name="T13" fmla="*/ 8 h 491"/>
                  <a:gd name="T14" fmla="*/ 47 w 680"/>
                  <a:gd name="T15" fmla="*/ 80 h 491"/>
                  <a:gd name="T16" fmla="*/ 56 w 680"/>
                  <a:gd name="T17" fmla="*/ 87 h 491"/>
                  <a:gd name="T18" fmla="*/ 56 w 680"/>
                  <a:gd name="T19" fmla="*/ 159 h 491"/>
                  <a:gd name="T20" fmla="*/ 64 w 680"/>
                  <a:gd name="T21" fmla="*/ 166 h 491"/>
                  <a:gd name="T22" fmla="*/ 64 w 680"/>
                  <a:gd name="T23" fmla="*/ 206 h 491"/>
                  <a:gd name="T24" fmla="*/ 79 w 680"/>
                  <a:gd name="T25" fmla="*/ 221 h 491"/>
                  <a:gd name="T26" fmla="*/ 79 w 680"/>
                  <a:gd name="T27" fmla="*/ 229 h 491"/>
                  <a:gd name="T28" fmla="*/ 87 w 680"/>
                  <a:gd name="T29" fmla="*/ 238 h 491"/>
                  <a:gd name="T30" fmla="*/ 95 w 680"/>
                  <a:gd name="T31" fmla="*/ 238 h 491"/>
                  <a:gd name="T32" fmla="*/ 103 w 680"/>
                  <a:gd name="T33" fmla="*/ 238 h 491"/>
                  <a:gd name="T34" fmla="*/ 111 w 680"/>
                  <a:gd name="T35" fmla="*/ 238 h 491"/>
                  <a:gd name="T36" fmla="*/ 119 w 680"/>
                  <a:gd name="T37" fmla="*/ 246 h 491"/>
                  <a:gd name="T38" fmla="*/ 119 w 680"/>
                  <a:gd name="T39" fmla="*/ 238 h 491"/>
                  <a:gd name="T40" fmla="*/ 134 w 680"/>
                  <a:gd name="T41" fmla="*/ 238 h 491"/>
                  <a:gd name="T42" fmla="*/ 143 w 680"/>
                  <a:gd name="T43" fmla="*/ 238 h 491"/>
                  <a:gd name="T44" fmla="*/ 150 w 680"/>
                  <a:gd name="T45" fmla="*/ 238 h 491"/>
                  <a:gd name="T46" fmla="*/ 158 w 680"/>
                  <a:gd name="T47" fmla="*/ 238 h 491"/>
                  <a:gd name="T48" fmla="*/ 166 w 680"/>
                  <a:gd name="T49" fmla="*/ 238 h 491"/>
                  <a:gd name="T50" fmla="*/ 174 w 680"/>
                  <a:gd name="T51" fmla="*/ 238 h 491"/>
                  <a:gd name="T52" fmla="*/ 182 w 680"/>
                  <a:gd name="T53" fmla="*/ 238 h 491"/>
                  <a:gd name="T54" fmla="*/ 190 w 680"/>
                  <a:gd name="T55" fmla="*/ 238 h 491"/>
                  <a:gd name="T56" fmla="*/ 198 w 680"/>
                  <a:gd name="T57" fmla="*/ 238 h 491"/>
                  <a:gd name="T58" fmla="*/ 205 w 680"/>
                  <a:gd name="T59" fmla="*/ 238 h 491"/>
                  <a:gd name="T60" fmla="*/ 213 w 680"/>
                  <a:gd name="T61" fmla="*/ 238 h 491"/>
                  <a:gd name="T62" fmla="*/ 221 w 680"/>
                  <a:gd name="T63" fmla="*/ 238 h 491"/>
                  <a:gd name="T64" fmla="*/ 230 w 680"/>
                  <a:gd name="T65" fmla="*/ 238 h 491"/>
                  <a:gd name="T66" fmla="*/ 237 w 680"/>
                  <a:gd name="T67" fmla="*/ 238 h 491"/>
                  <a:gd name="T68" fmla="*/ 245 w 680"/>
                  <a:gd name="T69" fmla="*/ 238 h 491"/>
                  <a:gd name="T70" fmla="*/ 253 w 680"/>
                  <a:gd name="T71" fmla="*/ 238 h 491"/>
                  <a:gd name="T72" fmla="*/ 260 w 680"/>
                  <a:gd name="T73" fmla="*/ 238 h 491"/>
                  <a:gd name="T74" fmla="*/ 269 w 680"/>
                  <a:gd name="T75" fmla="*/ 238 h 491"/>
                  <a:gd name="T76" fmla="*/ 277 w 680"/>
                  <a:gd name="T77" fmla="*/ 238 h 491"/>
                  <a:gd name="T78" fmla="*/ 285 w 680"/>
                  <a:gd name="T79" fmla="*/ 238 h 491"/>
                  <a:gd name="T80" fmla="*/ 292 w 680"/>
                  <a:gd name="T81" fmla="*/ 238 h 491"/>
                  <a:gd name="T82" fmla="*/ 300 w 680"/>
                  <a:gd name="T83" fmla="*/ 238 h 491"/>
                  <a:gd name="T84" fmla="*/ 316 w 680"/>
                  <a:gd name="T85" fmla="*/ 229 h 491"/>
                  <a:gd name="T86" fmla="*/ 324 w 680"/>
                  <a:gd name="T87" fmla="*/ 229 h 491"/>
                  <a:gd name="T88" fmla="*/ 332 w 680"/>
                  <a:gd name="T89" fmla="*/ 229 h 491"/>
                  <a:gd name="T90" fmla="*/ 340 w 680"/>
                  <a:gd name="T91" fmla="*/ 229 h 49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9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94" y="159"/>
                    </a:lnTo>
                    <a:lnTo>
                      <a:pt x="111" y="174"/>
                    </a:lnTo>
                    <a:lnTo>
                      <a:pt x="111" y="317"/>
                    </a:lnTo>
                    <a:lnTo>
                      <a:pt x="127" y="331"/>
                    </a:lnTo>
                    <a:lnTo>
                      <a:pt x="127" y="411"/>
                    </a:lnTo>
                    <a:lnTo>
                      <a:pt x="158" y="442"/>
                    </a:lnTo>
                    <a:lnTo>
                      <a:pt x="158" y="458"/>
                    </a:lnTo>
                    <a:lnTo>
                      <a:pt x="174" y="475"/>
                    </a:lnTo>
                    <a:lnTo>
                      <a:pt x="189" y="475"/>
                    </a:lnTo>
                    <a:lnTo>
                      <a:pt x="205" y="475"/>
                    </a:lnTo>
                    <a:lnTo>
                      <a:pt x="221" y="475"/>
                    </a:lnTo>
                    <a:lnTo>
                      <a:pt x="237" y="491"/>
                    </a:lnTo>
                    <a:lnTo>
                      <a:pt x="237" y="475"/>
                    </a:lnTo>
                    <a:lnTo>
                      <a:pt x="268" y="475"/>
                    </a:lnTo>
                    <a:lnTo>
                      <a:pt x="285" y="475"/>
                    </a:lnTo>
                    <a:lnTo>
                      <a:pt x="299" y="475"/>
                    </a:lnTo>
                    <a:lnTo>
                      <a:pt x="316" y="475"/>
                    </a:lnTo>
                    <a:lnTo>
                      <a:pt x="332" y="475"/>
                    </a:lnTo>
                    <a:lnTo>
                      <a:pt x="348" y="475"/>
                    </a:lnTo>
                    <a:lnTo>
                      <a:pt x="363" y="475"/>
                    </a:lnTo>
                    <a:lnTo>
                      <a:pt x="379" y="475"/>
                    </a:lnTo>
                    <a:lnTo>
                      <a:pt x="395" y="475"/>
                    </a:lnTo>
                    <a:lnTo>
                      <a:pt x="410" y="475"/>
                    </a:lnTo>
                    <a:lnTo>
                      <a:pt x="426" y="475"/>
                    </a:lnTo>
                    <a:lnTo>
                      <a:pt x="442" y="475"/>
                    </a:lnTo>
                    <a:lnTo>
                      <a:pt x="459" y="475"/>
                    </a:lnTo>
                    <a:lnTo>
                      <a:pt x="473" y="475"/>
                    </a:lnTo>
                    <a:lnTo>
                      <a:pt x="489" y="475"/>
                    </a:lnTo>
                    <a:lnTo>
                      <a:pt x="506" y="475"/>
                    </a:lnTo>
                    <a:lnTo>
                      <a:pt x="520" y="475"/>
                    </a:lnTo>
                    <a:lnTo>
                      <a:pt x="537" y="475"/>
                    </a:lnTo>
                    <a:lnTo>
                      <a:pt x="553" y="475"/>
                    </a:lnTo>
                    <a:lnTo>
                      <a:pt x="569" y="475"/>
                    </a:lnTo>
                    <a:lnTo>
                      <a:pt x="584" y="475"/>
                    </a:lnTo>
                    <a:lnTo>
                      <a:pt x="600" y="475"/>
                    </a:lnTo>
                    <a:lnTo>
                      <a:pt x="631" y="458"/>
                    </a:lnTo>
                    <a:lnTo>
                      <a:pt x="647" y="458"/>
                    </a:lnTo>
                    <a:lnTo>
                      <a:pt x="663" y="458"/>
                    </a:lnTo>
                    <a:lnTo>
                      <a:pt x="680" y="45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0" name="Freeform 454">
                <a:extLst>
                  <a:ext uri="{FF2B5EF4-FFF2-40B4-BE49-F238E27FC236}">
                    <a16:creationId xmlns:a16="http://schemas.microsoft.com/office/drawing/2014/main" id="{2ABFB793-17AF-4470-B6C0-99A444D072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1"/>
              </a:xfrm>
              <a:custGeom>
                <a:avLst/>
                <a:gdLst>
                  <a:gd name="T0" fmla="*/ 0 w 696"/>
                  <a:gd name="T1" fmla="*/ 0 h 64"/>
                  <a:gd name="T2" fmla="*/ 8 w 696"/>
                  <a:gd name="T3" fmla="*/ 0 h 64"/>
                  <a:gd name="T4" fmla="*/ 17 w 696"/>
                  <a:gd name="T5" fmla="*/ 0 h 64"/>
                  <a:gd name="T6" fmla="*/ 25 w 696"/>
                  <a:gd name="T7" fmla="*/ 0 h 64"/>
                  <a:gd name="T8" fmla="*/ 32 w 696"/>
                  <a:gd name="T9" fmla="*/ 0 h 64"/>
                  <a:gd name="T10" fmla="*/ 40 w 696"/>
                  <a:gd name="T11" fmla="*/ 0 h 64"/>
                  <a:gd name="T12" fmla="*/ 48 w 696"/>
                  <a:gd name="T13" fmla="*/ 0 h 64"/>
                  <a:gd name="T14" fmla="*/ 56 w 696"/>
                  <a:gd name="T15" fmla="*/ 16 h 64"/>
                  <a:gd name="T16" fmla="*/ 64 w 696"/>
                  <a:gd name="T17" fmla="*/ 23 h 64"/>
                  <a:gd name="T18" fmla="*/ 72 w 696"/>
                  <a:gd name="T19" fmla="*/ 31 h 64"/>
                  <a:gd name="T20" fmla="*/ 80 w 696"/>
                  <a:gd name="T21" fmla="*/ 31 h 64"/>
                  <a:gd name="T22" fmla="*/ 87 w 696"/>
                  <a:gd name="T23" fmla="*/ 31 h 64"/>
                  <a:gd name="T24" fmla="*/ 95 w 696"/>
                  <a:gd name="T25" fmla="*/ 31 h 64"/>
                  <a:gd name="T26" fmla="*/ 104 w 696"/>
                  <a:gd name="T27" fmla="*/ 31 h 64"/>
                  <a:gd name="T28" fmla="*/ 111 w 696"/>
                  <a:gd name="T29" fmla="*/ 31 h 64"/>
                  <a:gd name="T30" fmla="*/ 119 w 696"/>
                  <a:gd name="T31" fmla="*/ 31 h 64"/>
                  <a:gd name="T32" fmla="*/ 135 w 696"/>
                  <a:gd name="T33" fmla="*/ 31 h 64"/>
                  <a:gd name="T34" fmla="*/ 143 w 696"/>
                  <a:gd name="T35" fmla="*/ 31 h 64"/>
                  <a:gd name="T36" fmla="*/ 151 w 696"/>
                  <a:gd name="T37" fmla="*/ 31 h 64"/>
                  <a:gd name="T38" fmla="*/ 159 w 696"/>
                  <a:gd name="T39" fmla="*/ 31 h 64"/>
                  <a:gd name="T40" fmla="*/ 166 w 696"/>
                  <a:gd name="T41" fmla="*/ 31 h 64"/>
                  <a:gd name="T42" fmla="*/ 174 w 696"/>
                  <a:gd name="T43" fmla="*/ 31 h 64"/>
                  <a:gd name="T44" fmla="*/ 182 w 696"/>
                  <a:gd name="T45" fmla="*/ 31 h 64"/>
                  <a:gd name="T46" fmla="*/ 191 w 696"/>
                  <a:gd name="T47" fmla="*/ 31 h 64"/>
                  <a:gd name="T48" fmla="*/ 198 w 696"/>
                  <a:gd name="T49" fmla="*/ 31 h 64"/>
                  <a:gd name="T50" fmla="*/ 206 w 696"/>
                  <a:gd name="T51" fmla="*/ 31 h 64"/>
                  <a:gd name="T52" fmla="*/ 214 w 696"/>
                  <a:gd name="T53" fmla="*/ 31 h 64"/>
                  <a:gd name="T54" fmla="*/ 222 w 696"/>
                  <a:gd name="T55" fmla="*/ 31 h 64"/>
                  <a:gd name="T56" fmla="*/ 230 w 696"/>
                  <a:gd name="T57" fmla="*/ 31 h 64"/>
                  <a:gd name="T58" fmla="*/ 238 w 696"/>
                  <a:gd name="T59" fmla="*/ 31 h 64"/>
                  <a:gd name="T60" fmla="*/ 246 w 696"/>
                  <a:gd name="T61" fmla="*/ 31 h 64"/>
                  <a:gd name="T62" fmla="*/ 253 w 696"/>
                  <a:gd name="T63" fmla="*/ 31 h 64"/>
                  <a:gd name="T64" fmla="*/ 261 w 696"/>
                  <a:gd name="T65" fmla="*/ 31 h 64"/>
                  <a:gd name="T66" fmla="*/ 269 w 696"/>
                  <a:gd name="T67" fmla="*/ 31 h 64"/>
                  <a:gd name="T68" fmla="*/ 277 w 696"/>
                  <a:gd name="T69" fmla="*/ 31 h 64"/>
                  <a:gd name="T70" fmla="*/ 285 w 696"/>
                  <a:gd name="T71" fmla="*/ 31 h 64"/>
                  <a:gd name="T72" fmla="*/ 293 w 696"/>
                  <a:gd name="T73" fmla="*/ 31 h 64"/>
                  <a:gd name="T74" fmla="*/ 301 w 696"/>
                  <a:gd name="T75" fmla="*/ 31 h 64"/>
                  <a:gd name="T76" fmla="*/ 309 w 696"/>
                  <a:gd name="T77" fmla="*/ 31 h 64"/>
                  <a:gd name="T78" fmla="*/ 317 w 696"/>
                  <a:gd name="T79" fmla="*/ 31 h 64"/>
                  <a:gd name="T80" fmla="*/ 325 w 696"/>
                  <a:gd name="T81" fmla="*/ 31 h 64"/>
                  <a:gd name="T82" fmla="*/ 332 w 696"/>
                  <a:gd name="T83" fmla="*/ 31 h 64"/>
                  <a:gd name="T84" fmla="*/ 340 w 696"/>
                  <a:gd name="T85" fmla="*/ 31 h 64"/>
                  <a:gd name="T86" fmla="*/ 348 w 696"/>
                  <a:gd name="T87" fmla="*/ 31 h 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64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33"/>
                    </a:lnTo>
                    <a:lnTo>
                      <a:pt x="127" y="47"/>
                    </a:lnTo>
                    <a:lnTo>
                      <a:pt x="143" y="64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90" y="64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70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48" y="64"/>
                    </a:lnTo>
                    <a:lnTo>
                      <a:pt x="364" y="64"/>
                    </a:lnTo>
                    <a:lnTo>
                      <a:pt x="381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1" name="Freeform 455">
                <a:extLst>
                  <a:ext uri="{FF2B5EF4-FFF2-40B4-BE49-F238E27FC236}">
                    <a16:creationId xmlns:a16="http://schemas.microsoft.com/office/drawing/2014/main" id="{E037A90D-90BA-425D-A066-69E395C7D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9"/>
              </a:xfrm>
              <a:custGeom>
                <a:avLst/>
                <a:gdLst>
                  <a:gd name="T0" fmla="*/ 0 w 678"/>
                  <a:gd name="T1" fmla="*/ 0 h 78"/>
                  <a:gd name="T2" fmla="*/ 8 w 678"/>
                  <a:gd name="T3" fmla="*/ 0 h 78"/>
                  <a:gd name="T4" fmla="*/ 16 w 678"/>
                  <a:gd name="T5" fmla="*/ 0 h 78"/>
                  <a:gd name="T6" fmla="*/ 24 w 678"/>
                  <a:gd name="T7" fmla="*/ 0 h 78"/>
                  <a:gd name="T8" fmla="*/ 32 w 678"/>
                  <a:gd name="T9" fmla="*/ 0 h 78"/>
                  <a:gd name="T10" fmla="*/ 39 w 678"/>
                  <a:gd name="T11" fmla="*/ 0 h 78"/>
                  <a:gd name="T12" fmla="*/ 47 w 678"/>
                  <a:gd name="T13" fmla="*/ 7 h 78"/>
                  <a:gd name="T14" fmla="*/ 56 w 678"/>
                  <a:gd name="T15" fmla="*/ 16 h 78"/>
                  <a:gd name="T16" fmla="*/ 63 w 678"/>
                  <a:gd name="T17" fmla="*/ 24 h 78"/>
                  <a:gd name="T18" fmla="*/ 63 w 678"/>
                  <a:gd name="T19" fmla="*/ 16 h 78"/>
                  <a:gd name="T20" fmla="*/ 63 w 678"/>
                  <a:gd name="T21" fmla="*/ 24 h 78"/>
                  <a:gd name="T22" fmla="*/ 71 w 678"/>
                  <a:gd name="T23" fmla="*/ 32 h 78"/>
                  <a:gd name="T24" fmla="*/ 79 w 678"/>
                  <a:gd name="T25" fmla="*/ 32 h 78"/>
                  <a:gd name="T26" fmla="*/ 87 w 678"/>
                  <a:gd name="T27" fmla="*/ 39 h 78"/>
                  <a:gd name="T28" fmla="*/ 95 w 678"/>
                  <a:gd name="T29" fmla="*/ 39 h 78"/>
                  <a:gd name="T30" fmla="*/ 103 w 678"/>
                  <a:gd name="T31" fmla="*/ 39 h 78"/>
                  <a:gd name="T32" fmla="*/ 111 w 678"/>
                  <a:gd name="T33" fmla="*/ 39 h 78"/>
                  <a:gd name="T34" fmla="*/ 118 w 678"/>
                  <a:gd name="T35" fmla="*/ 39 h 78"/>
                  <a:gd name="T36" fmla="*/ 126 w 678"/>
                  <a:gd name="T37" fmla="*/ 39 h 78"/>
                  <a:gd name="T38" fmla="*/ 134 w 678"/>
                  <a:gd name="T39" fmla="*/ 39 h 78"/>
                  <a:gd name="T40" fmla="*/ 143 w 678"/>
                  <a:gd name="T41" fmla="*/ 39 h 78"/>
                  <a:gd name="T42" fmla="*/ 150 w 678"/>
                  <a:gd name="T43" fmla="*/ 39 h 78"/>
                  <a:gd name="T44" fmla="*/ 158 w 678"/>
                  <a:gd name="T45" fmla="*/ 32 h 78"/>
                  <a:gd name="T46" fmla="*/ 158 w 678"/>
                  <a:gd name="T47" fmla="*/ 39 h 78"/>
                  <a:gd name="T48" fmla="*/ 174 w 678"/>
                  <a:gd name="T49" fmla="*/ 39 h 78"/>
                  <a:gd name="T50" fmla="*/ 182 w 678"/>
                  <a:gd name="T51" fmla="*/ 39 h 78"/>
                  <a:gd name="T52" fmla="*/ 190 w 678"/>
                  <a:gd name="T53" fmla="*/ 39 h 78"/>
                  <a:gd name="T54" fmla="*/ 198 w 678"/>
                  <a:gd name="T55" fmla="*/ 39 h 78"/>
                  <a:gd name="T56" fmla="*/ 205 w 678"/>
                  <a:gd name="T57" fmla="*/ 32 h 78"/>
                  <a:gd name="T58" fmla="*/ 205 w 678"/>
                  <a:gd name="T59" fmla="*/ 39 h 78"/>
                  <a:gd name="T60" fmla="*/ 205 w 678"/>
                  <a:gd name="T61" fmla="*/ 32 h 78"/>
                  <a:gd name="T62" fmla="*/ 213 w 678"/>
                  <a:gd name="T63" fmla="*/ 39 h 78"/>
                  <a:gd name="T64" fmla="*/ 221 w 678"/>
                  <a:gd name="T65" fmla="*/ 32 h 78"/>
                  <a:gd name="T66" fmla="*/ 221 w 678"/>
                  <a:gd name="T67" fmla="*/ 39 h 78"/>
                  <a:gd name="T68" fmla="*/ 221 w 678"/>
                  <a:gd name="T69" fmla="*/ 32 h 78"/>
                  <a:gd name="T70" fmla="*/ 229 w 678"/>
                  <a:gd name="T71" fmla="*/ 39 h 78"/>
                  <a:gd name="T72" fmla="*/ 229 w 678"/>
                  <a:gd name="T73" fmla="*/ 32 h 78"/>
                  <a:gd name="T74" fmla="*/ 229 w 678"/>
                  <a:gd name="T75" fmla="*/ 39 h 78"/>
                  <a:gd name="T76" fmla="*/ 237 w 678"/>
                  <a:gd name="T77" fmla="*/ 32 h 78"/>
                  <a:gd name="T78" fmla="*/ 253 w 678"/>
                  <a:gd name="T79" fmla="*/ 32 h 78"/>
                  <a:gd name="T80" fmla="*/ 269 w 678"/>
                  <a:gd name="T81" fmla="*/ 32 h 78"/>
                  <a:gd name="T82" fmla="*/ 277 w 678"/>
                  <a:gd name="T83" fmla="*/ 32 h 78"/>
                  <a:gd name="T84" fmla="*/ 284 w 678"/>
                  <a:gd name="T85" fmla="*/ 32 h 78"/>
                  <a:gd name="T86" fmla="*/ 292 w 678"/>
                  <a:gd name="T87" fmla="*/ 32 h 78"/>
                  <a:gd name="T88" fmla="*/ 300 w 678"/>
                  <a:gd name="T89" fmla="*/ 32 h 78"/>
                  <a:gd name="T90" fmla="*/ 308 w 678"/>
                  <a:gd name="T91" fmla="*/ 32 h 78"/>
                  <a:gd name="T92" fmla="*/ 316 w 678"/>
                  <a:gd name="T93" fmla="*/ 32 h 78"/>
                  <a:gd name="T94" fmla="*/ 324 w 678"/>
                  <a:gd name="T95" fmla="*/ 32 h 78"/>
                  <a:gd name="T96" fmla="*/ 332 w 678"/>
                  <a:gd name="T97" fmla="*/ 32 h 78"/>
                  <a:gd name="T98" fmla="*/ 339 w 678"/>
                  <a:gd name="T99" fmla="*/ 32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78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4"/>
                    </a:lnTo>
                    <a:lnTo>
                      <a:pt x="111" y="31"/>
                    </a:lnTo>
                    <a:lnTo>
                      <a:pt x="125" y="47"/>
                    </a:lnTo>
                    <a:lnTo>
                      <a:pt x="125" y="31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63"/>
                    </a:lnTo>
                    <a:lnTo>
                      <a:pt x="316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63"/>
                    </a:lnTo>
                    <a:lnTo>
                      <a:pt x="410" y="78"/>
                    </a:lnTo>
                    <a:lnTo>
                      <a:pt x="410" y="63"/>
                    </a:lnTo>
                    <a:lnTo>
                      <a:pt x="426" y="78"/>
                    </a:lnTo>
                    <a:lnTo>
                      <a:pt x="442" y="63"/>
                    </a:lnTo>
                    <a:lnTo>
                      <a:pt x="442" y="78"/>
                    </a:lnTo>
                    <a:lnTo>
                      <a:pt x="442" y="63"/>
                    </a:lnTo>
                    <a:lnTo>
                      <a:pt x="457" y="78"/>
                    </a:lnTo>
                    <a:lnTo>
                      <a:pt x="457" y="63"/>
                    </a:lnTo>
                    <a:lnTo>
                      <a:pt x="457" y="78"/>
                    </a:lnTo>
                    <a:lnTo>
                      <a:pt x="473" y="63"/>
                    </a:lnTo>
                    <a:lnTo>
                      <a:pt x="506" y="63"/>
                    </a:lnTo>
                    <a:lnTo>
                      <a:pt x="537" y="63"/>
                    </a:lnTo>
                    <a:lnTo>
                      <a:pt x="553" y="63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2" name="Freeform 456">
                <a:extLst>
                  <a:ext uri="{FF2B5EF4-FFF2-40B4-BE49-F238E27FC236}">
                    <a16:creationId xmlns:a16="http://schemas.microsoft.com/office/drawing/2014/main" id="{006BC409-5AAA-4260-AEE2-FFEDBDF3D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9 h 238"/>
                  <a:gd name="T16" fmla="*/ 55 w 682"/>
                  <a:gd name="T17" fmla="*/ 72 h 238"/>
                  <a:gd name="T18" fmla="*/ 55 w 682"/>
                  <a:gd name="T19" fmla="*/ 55 h 238"/>
                  <a:gd name="T20" fmla="*/ 64 w 682"/>
                  <a:gd name="T21" fmla="*/ 48 h 238"/>
                  <a:gd name="T22" fmla="*/ 64 w 682"/>
                  <a:gd name="T23" fmla="*/ 32 h 238"/>
                  <a:gd name="T24" fmla="*/ 71 w 682"/>
                  <a:gd name="T25" fmla="*/ 24 h 238"/>
                  <a:gd name="T26" fmla="*/ 79 w 682"/>
                  <a:gd name="T27" fmla="*/ 16 h 238"/>
                  <a:gd name="T28" fmla="*/ 87 w 682"/>
                  <a:gd name="T29" fmla="*/ 9 h 238"/>
                  <a:gd name="T30" fmla="*/ 95 w 682"/>
                  <a:gd name="T31" fmla="*/ 9 h 238"/>
                  <a:gd name="T32" fmla="*/ 103 w 682"/>
                  <a:gd name="T33" fmla="*/ 9 h 238"/>
                  <a:gd name="T34" fmla="*/ 111 w 682"/>
                  <a:gd name="T35" fmla="*/ 0 h 238"/>
                  <a:gd name="T36" fmla="*/ 111 w 682"/>
                  <a:gd name="T37" fmla="*/ 9 h 238"/>
                  <a:gd name="T38" fmla="*/ 111 w 682"/>
                  <a:gd name="T39" fmla="*/ 0 h 238"/>
                  <a:gd name="T40" fmla="*/ 119 w 682"/>
                  <a:gd name="T41" fmla="*/ 0 h 238"/>
                  <a:gd name="T42" fmla="*/ 127 w 682"/>
                  <a:gd name="T43" fmla="*/ 0 h 238"/>
                  <a:gd name="T44" fmla="*/ 134 w 682"/>
                  <a:gd name="T45" fmla="*/ 0 h 238"/>
                  <a:gd name="T46" fmla="*/ 142 w 682"/>
                  <a:gd name="T47" fmla="*/ 0 h 238"/>
                  <a:gd name="T48" fmla="*/ 150 w 682"/>
                  <a:gd name="T49" fmla="*/ 0 h 238"/>
                  <a:gd name="T50" fmla="*/ 158 w 682"/>
                  <a:gd name="T51" fmla="*/ 0 h 238"/>
                  <a:gd name="T52" fmla="*/ 166 w 682"/>
                  <a:gd name="T53" fmla="*/ 0 h 238"/>
                  <a:gd name="T54" fmla="*/ 174 w 682"/>
                  <a:gd name="T55" fmla="*/ 0 h 238"/>
                  <a:gd name="T56" fmla="*/ 182 w 682"/>
                  <a:gd name="T57" fmla="*/ 0 h 238"/>
                  <a:gd name="T58" fmla="*/ 189 w 682"/>
                  <a:gd name="T59" fmla="*/ 0 h 238"/>
                  <a:gd name="T60" fmla="*/ 205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7"/>
                    </a:lnTo>
                    <a:lnTo>
                      <a:pt x="111" y="143"/>
                    </a:lnTo>
                    <a:lnTo>
                      <a:pt x="111" y="110"/>
                    </a:lnTo>
                    <a:lnTo>
                      <a:pt x="129" y="95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0"/>
                    </a:lnTo>
                    <a:lnTo>
                      <a:pt x="222" y="17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3" name="Freeform 457">
                <a:extLst>
                  <a:ext uri="{FF2B5EF4-FFF2-40B4-BE49-F238E27FC236}">
                    <a16:creationId xmlns:a16="http://schemas.microsoft.com/office/drawing/2014/main" id="{51759698-4EA6-49AD-965E-6D69C7612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94"/>
                <a:ext cx="339" cy="198"/>
              </a:xfrm>
              <a:custGeom>
                <a:avLst/>
                <a:gdLst>
                  <a:gd name="T0" fmla="*/ 0 w 680"/>
                  <a:gd name="T1" fmla="*/ 198 h 397"/>
                  <a:gd name="T2" fmla="*/ 8 w 680"/>
                  <a:gd name="T3" fmla="*/ 198 h 397"/>
                  <a:gd name="T4" fmla="*/ 15 w 680"/>
                  <a:gd name="T5" fmla="*/ 198 h 397"/>
                  <a:gd name="T6" fmla="*/ 24 w 680"/>
                  <a:gd name="T7" fmla="*/ 198 h 397"/>
                  <a:gd name="T8" fmla="*/ 31 w 680"/>
                  <a:gd name="T9" fmla="*/ 198 h 397"/>
                  <a:gd name="T10" fmla="*/ 39 w 680"/>
                  <a:gd name="T11" fmla="*/ 198 h 397"/>
                  <a:gd name="T12" fmla="*/ 47 w 680"/>
                  <a:gd name="T13" fmla="*/ 189 h 397"/>
                  <a:gd name="T14" fmla="*/ 47 w 680"/>
                  <a:gd name="T15" fmla="*/ 158 h 397"/>
                  <a:gd name="T16" fmla="*/ 55 w 680"/>
                  <a:gd name="T17" fmla="*/ 150 h 397"/>
                  <a:gd name="T18" fmla="*/ 55 w 680"/>
                  <a:gd name="T19" fmla="*/ 102 h 397"/>
                  <a:gd name="T20" fmla="*/ 63 w 680"/>
                  <a:gd name="T21" fmla="*/ 95 h 397"/>
                  <a:gd name="T22" fmla="*/ 63 w 680"/>
                  <a:gd name="T23" fmla="*/ 63 h 397"/>
                  <a:gd name="T24" fmla="*/ 71 w 680"/>
                  <a:gd name="T25" fmla="*/ 55 h 397"/>
                  <a:gd name="T26" fmla="*/ 71 w 680"/>
                  <a:gd name="T27" fmla="*/ 32 h 397"/>
                  <a:gd name="T28" fmla="*/ 87 w 680"/>
                  <a:gd name="T29" fmla="*/ 16 h 397"/>
                  <a:gd name="T30" fmla="*/ 87 w 680"/>
                  <a:gd name="T31" fmla="*/ 8 h 397"/>
                  <a:gd name="T32" fmla="*/ 94 w 680"/>
                  <a:gd name="T33" fmla="*/ 8 h 397"/>
                  <a:gd name="T34" fmla="*/ 102 w 680"/>
                  <a:gd name="T35" fmla="*/ 0 h 397"/>
                  <a:gd name="T36" fmla="*/ 110 w 680"/>
                  <a:gd name="T37" fmla="*/ 0 h 397"/>
                  <a:gd name="T38" fmla="*/ 118 w 680"/>
                  <a:gd name="T39" fmla="*/ 0 h 397"/>
                  <a:gd name="T40" fmla="*/ 126 w 680"/>
                  <a:gd name="T41" fmla="*/ 0 h 397"/>
                  <a:gd name="T42" fmla="*/ 135 w 680"/>
                  <a:gd name="T43" fmla="*/ 0 h 397"/>
                  <a:gd name="T44" fmla="*/ 142 w 680"/>
                  <a:gd name="T45" fmla="*/ 0 h 397"/>
                  <a:gd name="T46" fmla="*/ 149 w 680"/>
                  <a:gd name="T47" fmla="*/ 0 h 397"/>
                  <a:gd name="T48" fmla="*/ 158 w 680"/>
                  <a:gd name="T49" fmla="*/ 0 h 397"/>
                  <a:gd name="T50" fmla="*/ 166 w 680"/>
                  <a:gd name="T51" fmla="*/ 0 h 397"/>
                  <a:gd name="T52" fmla="*/ 173 w 680"/>
                  <a:gd name="T53" fmla="*/ 0 h 397"/>
                  <a:gd name="T54" fmla="*/ 181 w 680"/>
                  <a:gd name="T55" fmla="*/ 0 h 397"/>
                  <a:gd name="T56" fmla="*/ 189 w 680"/>
                  <a:gd name="T57" fmla="*/ 0 h 397"/>
                  <a:gd name="T58" fmla="*/ 197 w 680"/>
                  <a:gd name="T59" fmla="*/ 0 h 397"/>
                  <a:gd name="T60" fmla="*/ 204 w 680"/>
                  <a:gd name="T61" fmla="*/ 0 h 397"/>
                  <a:gd name="T62" fmla="*/ 212 w 680"/>
                  <a:gd name="T63" fmla="*/ 8 h 397"/>
                  <a:gd name="T64" fmla="*/ 220 w 680"/>
                  <a:gd name="T65" fmla="*/ 8 h 397"/>
                  <a:gd name="T66" fmla="*/ 229 w 680"/>
                  <a:gd name="T67" fmla="*/ 8 h 397"/>
                  <a:gd name="T68" fmla="*/ 245 w 680"/>
                  <a:gd name="T69" fmla="*/ 8 h 397"/>
                  <a:gd name="T70" fmla="*/ 252 w 680"/>
                  <a:gd name="T71" fmla="*/ 8 h 397"/>
                  <a:gd name="T72" fmla="*/ 260 w 680"/>
                  <a:gd name="T73" fmla="*/ 8 h 397"/>
                  <a:gd name="T74" fmla="*/ 268 w 680"/>
                  <a:gd name="T75" fmla="*/ 8 h 397"/>
                  <a:gd name="T76" fmla="*/ 276 w 680"/>
                  <a:gd name="T77" fmla="*/ 8 h 397"/>
                  <a:gd name="T78" fmla="*/ 284 w 680"/>
                  <a:gd name="T79" fmla="*/ 16 h 397"/>
                  <a:gd name="T80" fmla="*/ 284 w 680"/>
                  <a:gd name="T81" fmla="*/ 8 h 397"/>
                  <a:gd name="T82" fmla="*/ 284 w 680"/>
                  <a:gd name="T83" fmla="*/ 16 h 397"/>
                  <a:gd name="T84" fmla="*/ 291 w 680"/>
                  <a:gd name="T85" fmla="*/ 8 h 397"/>
                  <a:gd name="T86" fmla="*/ 291 w 680"/>
                  <a:gd name="T87" fmla="*/ 16 h 397"/>
                  <a:gd name="T88" fmla="*/ 300 w 680"/>
                  <a:gd name="T89" fmla="*/ 16 h 397"/>
                  <a:gd name="T90" fmla="*/ 307 w 680"/>
                  <a:gd name="T91" fmla="*/ 16 h 397"/>
                  <a:gd name="T92" fmla="*/ 315 w 680"/>
                  <a:gd name="T93" fmla="*/ 16 h 397"/>
                  <a:gd name="T94" fmla="*/ 323 w 680"/>
                  <a:gd name="T95" fmla="*/ 16 h 397"/>
                  <a:gd name="T96" fmla="*/ 331 w 680"/>
                  <a:gd name="T97" fmla="*/ 16 h 397"/>
                  <a:gd name="T98" fmla="*/ 339 w 680"/>
                  <a:gd name="T99" fmla="*/ 16 h 3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7">
                    <a:moveTo>
                      <a:pt x="0" y="397"/>
                    </a:moveTo>
                    <a:lnTo>
                      <a:pt x="16" y="397"/>
                    </a:lnTo>
                    <a:lnTo>
                      <a:pt x="31" y="397"/>
                    </a:lnTo>
                    <a:lnTo>
                      <a:pt x="49" y="397"/>
                    </a:lnTo>
                    <a:lnTo>
                      <a:pt x="63" y="397"/>
                    </a:lnTo>
                    <a:lnTo>
                      <a:pt x="78" y="397"/>
                    </a:lnTo>
                    <a:lnTo>
                      <a:pt x="94" y="379"/>
                    </a:lnTo>
                    <a:lnTo>
                      <a:pt x="94" y="316"/>
                    </a:lnTo>
                    <a:lnTo>
                      <a:pt x="111" y="301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27"/>
                    </a:lnTo>
                    <a:lnTo>
                      <a:pt x="142" y="111"/>
                    </a:lnTo>
                    <a:lnTo>
                      <a:pt x="142" y="65"/>
                    </a:lnTo>
                    <a:lnTo>
                      <a:pt x="174" y="33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33"/>
                    </a:lnTo>
                    <a:lnTo>
                      <a:pt x="569" y="16"/>
                    </a:lnTo>
                    <a:lnTo>
                      <a:pt x="569" y="33"/>
                    </a:lnTo>
                    <a:lnTo>
                      <a:pt x="584" y="16"/>
                    </a:lnTo>
                    <a:lnTo>
                      <a:pt x="584" y="33"/>
                    </a:lnTo>
                    <a:lnTo>
                      <a:pt x="602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47" y="33"/>
                    </a:lnTo>
                    <a:lnTo>
                      <a:pt x="664" y="33"/>
                    </a:lnTo>
                    <a:lnTo>
                      <a:pt x="680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4" name="Freeform 458">
                <a:extLst>
                  <a:ext uri="{FF2B5EF4-FFF2-40B4-BE49-F238E27FC236}">
                    <a16:creationId xmlns:a16="http://schemas.microsoft.com/office/drawing/2014/main" id="{77F43568-7B0A-4A8E-A79D-01588D5417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55"/>
                <a:ext cx="348" cy="150"/>
              </a:xfrm>
              <a:custGeom>
                <a:avLst/>
                <a:gdLst>
                  <a:gd name="T0" fmla="*/ 0 w 696"/>
                  <a:gd name="T1" fmla="*/ 143 h 299"/>
                  <a:gd name="T2" fmla="*/ 9 w 696"/>
                  <a:gd name="T3" fmla="*/ 143 h 299"/>
                  <a:gd name="T4" fmla="*/ 17 w 696"/>
                  <a:gd name="T5" fmla="*/ 143 h 299"/>
                  <a:gd name="T6" fmla="*/ 25 w 696"/>
                  <a:gd name="T7" fmla="*/ 143 h 299"/>
                  <a:gd name="T8" fmla="*/ 32 w 696"/>
                  <a:gd name="T9" fmla="*/ 143 h 299"/>
                  <a:gd name="T10" fmla="*/ 41 w 696"/>
                  <a:gd name="T11" fmla="*/ 150 h 299"/>
                  <a:gd name="T12" fmla="*/ 48 w 696"/>
                  <a:gd name="T13" fmla="*/ 143 h 299"/>
                  <a:gd name="T14" fmla="*/ 48 w 696"/>
                  <a:gd name="T15" fmla="*/ 104 h 299"/>
                  <a:gd name="T16" fmla="*/ 56 w 696"/>
                  <a:gd name="T17" fmla="*/ 95 h 299"/>
                  <a:gd name="T18" fmla="*/ 56 w 696"/>
                  <a:gd name="T19" fmla="*/ 48 h 299"/>
                  <a:gd name="T20" fmla="*/ 64 w 696"/>
                  <a:gd name="T21" fmla="*/ 39 h 299"/>
                  <a:gd name="T22" fmla="*/ 64 w 696"/>
                  <a:gd name="T23" fmla="*/ 16 h 299"/>
                  <a:gd name="T24" fmla="*/ 80 w 696"/>
                  <a:gd name="T25" fmla="*/ 0 h 299"/>
                  <a:gd name="T26" fmla="*/ 72 w 696"/>
                  <a:gd name="T27" fmla="*/ 0 h 299"/>
                  <a:gd name="T28" fmla="*/ 80 w 696"/>
                  <a:gd name="T29" fmla="*/ 0 h 299"/>
                  <a:gd name="T30" fmla="*/ 87 w 696"/>
                  <a:gd name="T31" fmla="*/ 0 h 299"/>
                  <a:gd name="T32" fmla="*/ 96 w 696"/>
                  <a:gd name="T33" fmla="*/ 8 h 299"/>
                  <a:gd name="T34" fmla="*/ 104 w 696"/>
                  <a:gd name="T35" fmla="*/ 8 h 299"/>
                  <a:gd name="T36" fmla="*/ 119 w 696"/>
                  <a:gd name="T37" fmla="*/ 8 h 299"/>
                  <a:gd name="T38" fmla="*/ 111 w 696"/>
                  <a:gd name="T39" fmla="*/ 8 h 299"/>
                  <a:gd name="T40" fmla="*/ 119 w 696"/>
                  <a:gd name="T41" fmla="*/ 16 h 299"/>
                  <a:gd name="T42" fmla="*/ 127 w 696"/>
                  <a:gd name="T43" fmla="*/ 16 h 299"/>
                  <a:gd name="T44" fmla="*/ 135 w 696"/>
                  <a:gd name="T45" fmla="*/ 16 h 299"/>
                  <a:gd name="T46" fmla="*/ 143 w 696"/>
                  <a:gd name="T47" fmla="*/ 16 h 299"/>
                  <a:gd name="T48" fmla="*/ 159 w 696"/>
                  <a:gd name="T49" fmla="*/ 16 h 299"/>
                  <a:gd name="T50" fmla="*/ 166 w 696"/>
                  <a:gd name="T51" fmla="*/ 24 h 299"/>
                  <a:gd name="T52" fmla="*/ 183 w 696"/>
                  <a:gd name="T53" fmla="*/ 24 h 299"/>
                  <a:gd name="T54" fmla="*/ 191 w 696"/>
                  <a:gd name="T55" fmla="*/ 24 h 299"/>
                  <a:gd name="T56" fmla="*/ 198 w 696"/>
                  <a:gd name="T57" fmla="*/ 24 h 299"/>
                  <a:gd name="T58" fmla="*/ 207 w 696"/>
                  <a:gd name="T59" fmla="*/ 24 h 299"/>
                  <a:gd name="T60" fmla="*/ 214 w 696"/>
                  <a:gd name="T61" fmla="*/ 24 h 299"/>
                  <a:gd name="T62" fmla="*/ 222 w 696"/>
                  <a:gd name="T63" fmla="*/ 24 h 299"/>
                  <a:gd name="T64" fmla="*/ 230 w 696"/>
                  <a:gd name="T65" fmla="*/ 24 h 299"/>
                  <a:gd name="T66" fmla="*/ 246 w 696"/>
                  <a:gd name="T67" fmla="*/ 24 h 299"/>
                  <a:gd name="T68" fmla="*/ 238 w 696"/>
                  <a:gd name="T69" fmla="*/ 24 h 299"/>
                  <a:gd name="T70" fmla="*/ 246 w 696"/>
                  <a:gd name="T71" fmla="*/ 24 h 299"/>
                  <a:gd name="T72" fmla="*/ 262 w 696"/>
                  <a:gd name="T73" fmla="*/ 24 h 299"/>
                  <a:gd name="T74" fmla="*/ 253 w 696"/>
                  <a:gd name="T75" fmla="*/ 24 h 299"/>
                  <a:gd name="T76" fmla="*/ 262 w 696"/>
                  <a:gd name="T77" fmla="*/ 24 h 299"/>
                  <a:gd name="T78" fmla="*/ 269 w 696"/>
                  <a:gd name="T79" fmla="*/ 32 h 299"/>
                  <a:gd name="T80" fmla="*/ 269 w 696"/>
                  <a:gd name="T81" fmla="*/ 24 h 299"/>
                  <a:gd name="T82" fmla="*/ 269 w 696"/>
                  <a:gd name="T83" fmla="*/ 32 h 299"/>
                  <a:gd name="T84" fmla="*/ 285 w 696"/>
                  <a:gd name="T85" fmla="*/ 32 h 299"/>
                  <a:gd name="T86" fmla="*/ 293 w 696"/>
                  <a:gd name="T87" fmla="*/ 32 h 299"/>
                  <a:gd name="T88" fmla="*/ 301 w 696"/>
                  <a:gd name="T89" fmla="*/ 32 h 299"/>
                  <a:gd name="T90" fmla="*/ 309 w 696"/>
                  <a:gd name="T91" fmla="*/ 32 h 299"/>
                  <a:gd name="T92" fmla="*/ 317 w 696"/>
                  <a:gd name="T93" fmla="*/ 32 h 299"/>
                  <a:gd name="T94" fmla="*/ 325 w 696"/>
                  <a:gd name="T95" fmla="*/ 32 h 299"/>
                  <a:gd name="T96" fmla="*/ 332 w 696"/>
                  <a:gd name="T97" fmla="*/ 32 h 299"/>
                  <a:gd name="T98" fmla="*/ 340 w 696"/>
                  <a:gd name="T99" fmla="*/ 32 h 299"/>
                  <a:gd name="T100" fmla="*/ 348 w 696"/>
                  <a:gd name="T101" fmla="*/ 32 h 29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299">
                    <a:moveTo>
                      <a:pt x="0" y="285"/>
                    </a:moveTo>
                    <a:lnTo>
                      <a:pt x="17" y="285"/>
                    </a:lnTo>
                    <a:lnTo>
                      <a:pt x="33" y="285"/>
                    </a:lnTo>
                    <a:lnTo>
                      <a:pt x="49" y="285"/>
                    </a:lnTo>
                    <a:lnTo>
                      <a:pt x="64" y="285"/>
                    </a:lnTo>
                    <a:lnTo>
                      <a:pt x="81" y="299"/>
                    </a:lnTo>
                    <a:lnTo>
                      <a:pt x="96" y="285"/>
                    </a:lnTo>
                    <a:lnTo>
                      <a:pt x="96" y="207"/>
                    </a:lnTo>
                    <a:lnTo>
                      <a:pt x="111" y="189"/>
                    </a:lnTo>
                    <a:lnTo>
                      <a:pt x="111" y="96"/>
                    </a:lnTo>
                    <a:lnTo>
                      <a:pt x="127" y="78"/>
                    </a:lnTo>
                    <a:lnTo>
                      <a:pt x="127" y="31"/>
                    </a:lnTo>
                    <a:lnTo>
                      <a:pt x="160" y="0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5"/>
                    </a:lnTo>
                    <a:lnTo>
                      <a:pt x="207" y="15"/>
                    </a:lnTo>
                    <a:lnTo>
                      <a:pt x="238" y="15"/>
                    </a:lnTo>
                    <a:lnTo>
                      <a:pt x="221" y="15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70" y="31"/>
                    </a:lnTo>
                    <a:lnTo>
                      <a:pt x="285" y="31"/>
                    </a:lnTo>
                    <a:lnTo>
                      <a:pt x="317" y="31"/>
                    </a:lnTo>
                    <a:lnTo>
                      <a:pt x="332" y="47"/>
                    </a:lnTo>
                    <a:lnTo>
                      <a:pt x="365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3" y="47"/>
                    </a:lnTo>
                    <a:lnTo>
                      <a:pt x="428" y="47"/>
                    </a:lnTo>
                    <a:lnTo>
                      <a:pt x="443" y="47"/>
                    </a:lnTo>
                    <a:lnTo>
                      <a:pt x="459" y="47"/>
                    </a:lnTo>
                    <a:lnTo>
                      <a:pt x="491" y="47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24" y="47"/>
                    </a:lnTo>
                    <a:lnTo>
                      <a:pt x="506" y="47"/>
                    </a:lnTo>
                    <a:lnTo>
                      <a:pt x="524" y="47"/>
                    </a:lnTo>
                    <a:lnTo>
                      <a:pt x="538" y="64"/>
                    </a:lnTo>
                    <a:lnTo>
                      <a:pt x="538" y="47"/>
                    </a:lnTo>
                    <a:lnTo>
                      <a:pt x="538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4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5" name="Freeform 459">
                <a:extLst>
                  <a:ext uri="{FF2B5EF4-FFF2-40B4-BE49-F238E27FC236}">
                    <a16:creationId xmlns:a16="http://schemas.microsoft.com/office/drawing/2014/main" id="{10E867DA-AF1A-433A-ADA7-6E208573D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89"/>
                <a:ext cx="339" cy="173"/>
              </a:xfrm>
              <a:custGeom>
                <a:avLst/>
                <a:gdLst>
                  <a:gd name="T0" fmla="*/ 0 w 678"/>
                  <a:gd name="T1" fmla="*/ 173 h 347"/>
                  <a:gd name="T2" fmla="*/ 8 w 678"/>
                  <a:gd name="T3" fmla="*/ 173 h 347"/>
                  <a:gd name="T4" fmla="*/ 16 w 678"/>
                  <a:gd name="T5" fmla="*/ 173 h 347"/>
                  <a:gd name="T6" fmla="*/ 24 w 678"/>
                  <a:gd name="T7" fmla="*/ 173 h 347"/>
                  <a:gd name="T8" fmla="*/ 32 w 678"/>
                  <a:gd name="T9" fmla="*/ 173 h 347"/>
                  <a:gd name="T10" fmla="*/ 39 w 678"/>
                  <a:gd name="T11" fmla="*/ 173 h 347"/>
                  <a:gd name="T12" fmla="*/ 39 w 678"/>
                  <a:gd name="T13" fmla="*/ 150 h 347"/>
                  <a:gd name="T14" fmla="*/ 47 w 678"/>
                  <a:gd name="T15" fmla="*/ 142 h 347"/>
                  <a:gd name="T16" fmla="*/ 47 w 678"/>
                  <a:gd name="T17" fmla="*/ 79 h 347"/>
                  <a:gd name="T18" fmla="*/ 56 w 678"/>
                  <a:gd name="T19" fmla="*/ 71 h 347"/>
                  <a:gd name="T20" fmla="*/ 56 w 678"/>
                  <a:gd name="T21" fmla="*/ 39 h 347"/>
                  <a:gd name="T22" fmla="*/ 71 w 678"/>
                  <a:gd name="T23" fmla="*/ 24 h 347"/>
                  <a:gd name="T24" fmla="*/ 71 w 678"/>
                  <a:gd name="T25" fmla="*/ 15 h 347"/>
                  <a:gd name="T26" fmla="*/ 79 w 678"/>
                  <a:gd name="T27" fmla="*/ 7 h 347"/>
                  <a:gd name="T28" fmla="*/ 87 w 678"/>
                  <a:gd name="T29" fmla="*/ 7 h 347"/>
                  <a:gd name="T30" fmla="*/ 95 w 678"/>
                  <a:gd name="T31" fmla="*/ 0 h 347"/>
                  <a:gd name="T32" fmla="*/ 95 w 678"/>
                  <a:gd name="T33" fmla="*/ 7 h 347"/>
                  <a:gd name="T34" fmla="*/ 95 w 678"/>
                  <a:gd name="T35" fmla="*/ 0 h 347"/>
                  <a:gd name="T36" fmla="*/ 103 w 678"/>
                  <a:gd name="T37" fmla="*/ 0 h 347"/>
                  <a:gd name="T38" fmla="*/ 111 w 678"/>
                  <a:gd name="T39" fmla="*/ 0 h 347"/>
                  <a:gd name="T40" fmla="*/ 118 w 678"/>
                  <a:gd name="T41" fmla="*/ 0 h 347"/>
                  <a:gd name="T42" fmla="*/ 126 w 678"/>
                  <a:gd name="T43" fmla="*/ 0 h 347"/>
                  <a:gd name="T44" fmla="*/ 134 w 678"/>
                  <a:gd name="T45" fmla="*/ 0 h 347"/>
                  <a:gd name="T46" fmla="*/ 143 w 678"/>
                  <a:gd name="T47" fmla="*/ 0 h 347"/>
                  <a:gd name="T48" fmla="*/ 150 w 678"/>
                  <a:gd name="T49" fmla="*/ 0 h 347"/>
                  <a:gd name="T50" fmla="*/ 158 w 678"/>
                  <a:gd name="T51" fmla="*/ 0 h 347"/>
                  <a:gd name="T52" fmla="*/ 166 w 678"/>
                  <a:gd name="T53" fmla="*/ 0 h 347"/>
                  <a:gd name="T54" fmla="*/ 174 w 678"/>
                  <a:gd name="T55" fmla="*/ 0 h 347"/>
                  <a:gd name="T56" fmla="*/ 182 w 678"/>
                  <a:gd name="T57" fmla="*/ 0 h 347"/>
                  <a:gd name="T58" fmla="*/ 190 w 678"/>
                  <a:gd name="T59" fmla="*/ 0 h 347"/>
                  <a:gd name="T60" fmla="*/ 198 w 678"/>
                  <a:gd name="T61" fmla="*/ 0 h 347"/>
                  <a:gd name="T62" fmla="*/ 205 w 678"/>
                  <a:gd name="T63" fmla="*/ 0 h 347"/>
                  <a:gd name="T64" fmla="*/ 213 w 678"/>
                  <a:gd name="T65" fmla="*/ 0 h 347"/>
                  <a:gd name="T66" fmla="*/ 221 w 678"/>
                  <a:gd name="T67" fmla="*/ 0 h 347"/>
                  <a:gd name="T68" fmla="*/ 237 w 678"/>
                  <a:gd name="T69" fmla="*/ 0 h 347"/>
                  <a:gd name="T70" fmla="*/ 245 w 678"/>
                  <a:gd name="T71" fmla="*/ 7 h 347"/>
                  <a:gd name="T72" fmla="*/ 245 w 678"/>
                  <a:gd name="T73" fmla="*/ 0 h 347"/>
                  <a:gd name="T74" fmla="*/ 245 w 678"/>
                  <a:gd name="T75" fmla="*/ 7 h 347"/>
                  <a:gd name="T76" fmla="*/ 253 w 678"/>
                  <a:gd name="T77" fmla="*/ 7 h 347"/>
                  <a:gd name="T78" fmla="*/ 261 w 678"/>
                  <a:gd name="T79" fmla="*/ 7 h 347"/>
                  <a:gd name="T80" fmla="*/ 269 w 678"/>
                  <a:gd name="T81" fmla="*/ 7 h 347"/>
                  <a:gd name="T82" fmla="*/ 277 w 678"/>
                  <a:gd name="T83" fmla="*/ 7 h 347"/>
                  <a:gd name="T84" fmla="*/ 284 w 678"/>
                  <a:gd name="T85" fmla="*/ 7 h 347"/>
                  <a:gd name="T86" fmla="*/ 292 w 678"/>
                  <a:gd name="T87" fmla="*/ 7 h 347"/>
                  <a:gd name="T88" fmla="*/ 300 w 678"/>
                  <a:gd name="T89" fmla="*/ 7 h 347"/>
                  <a:gd name="T90" fmla="*/ 308 w 678"/>
                  <a:gd name="T91" fmla="*/ 7 h 347"/>
                  <a:gd name="T92" fmla="*/ 316 w 678"/>
                  <a:gd name="T93" fmla="*/ 7 h 347"/>
                  <a:gd name="T94" fmla="*/ 324 w 678"/>
                  <a:gd name="T95" fmla="*/ 7 h 347"/>
                  <a:gd name="T96" fmla="*/ 332 w 678"/>
                  <a:gd name="T97" fmla="*/ 7 h 347"/>
                  <a:gd name="T98" fmla="*/ 339 w 678"/>
                  <a:gd name="T99" fmla="*/ 7 h 34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347">
                    <a:moveTo>
                      <a:pt x="0" y="347"/>
                    </a:moveTo>
                    <a:lnTo>
                      <a:pt x="15" y="347"/>
                    </a:lnTo>
                    <a:lnTo>
                      <a:pt x="31" y="347"/>
                    </a:lnTo>
                    <a:lnTo>
                      <a:pt x="47" y="347"/>
                    </a:lnTo>
                    <a:lnTo>
                      <a:pt x="63" y="347"/>
                    </a:lnTo>
                    <a:lnTo>
                      <a:pt x="78" y="347"/>
                    </a:lnTo>
                    <a:lnTo>
                      <a:pt x="78" y="300"/>
                    </a:lnTo>
                    <a:lnTo>
                      <a:pt x="94" y="285"/>
                    </a:lnTo>
                    <a:lnTo>
                      <a:pt x="94" y="158"/>
                    </a:lnTo>
                    <a:lnTo>
                      <a:pt x="111" y="142"/>
                    </a:lnTo>
                    <a:lnTo>
                      <a:pt x="111" y="79"/>
                    </a:lnTo>
                    <a:lnTo>
                      <a:pt x="142" y="48"/>
                    </a:lnTo>
                    <a:lnTo>
                      <a:pt x="142" y="31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89" y="0"/>
                    </a:lnTo>
                    <a:lnTo>
                      <a:pt x="189" y="15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73" y="0"/>
                    </a:lnTo>
                    <a:lnTo>
                      <a:pt x="490" y="15"/>
                    </a:lnTo>
                    <a:lnTo>
                      <a:pt x="490" y="0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8" y="15"/>
                    </a:lnTo>
                    <a:lnTo>
                      <a:pt x="584" y="15"/>
                    </a:lnTo>
                    <a:lnTo>
                      <a:pt x="600" y="15"/>
                    </a:lnTo>
                    <a:lnTo>
                      <a:pt x="616" y="15"/>
                    </a:lnTo>
                    <a:lnTo>
                      <a:pt x="631" y="15"/>
                    </a:lnTo>
                    <a:lnTo>
                      <a:pt x="647" y="15"/>
                    </a:lnTo>
                    <a:lnTo>
                      <a:pt x="664" y="15"/>
                    </a:lnTo>
                    <a:lnTo>
                      <a:pt x="678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6" name="Freeform 460">
                <a:extLst>
                  <a:ext uri="{FF2B5EF4-FFF2-40B4-BE49-F238E27FC236}">
                    <a16:creationId xmlns:a16="http://schemas.microsoft.com/office/drawing/2014/main" id="{DB94FCEF-6E0F-42F2-B3E1-9920CBDA06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53"/>
                <a:ext cx="339" cy="213"/>
              </a:xfrm>
              <a:custGeom>
                <a:avLst/>
                <a:gdLst>
                  <a:gd name="T0" fmla="*/ 0 w 680"/>
                  <a:gd name="T1" fmla="*/ 0 h 427"/>
                  <a:gd name="T2" fmla="*/ 8 w 680"/>
                  <a:gd name="T3" fmla="*/ 0 h 427"/>
                  <a:gd name="T4" fmla="*/ 16 w 680"/>
                  <a:gd name="T5" fmla="*/ 0 h 427"/>
                  <a:gd name="T6" fmla="*/ 23 w 680"/>
                  <a:gd name="T7" fmla="*/ 0 h 427"/>
                  <a:gd name="T8" fmla="*/ 32 w 680"/>
                  <a:gd name="T9" fmla="*/ 0 h 427"/>
                  <a:gd name="T10" fmla="*/ 40 w 680"/>
                  <a:gd name="T11" fmla="*/ 8 h 427"/>
                  <a:gd name="T12" fmla="*/ 48 w 680"/>
                  <a:gd name="T13" fmla="*/ 15 h 427"/>
                  <a:gd name="T14" fmla="*/ 48 w 680"/>
                  <a:gd name="T15" fmla="*/ 119 h 427"/>
                  <a:gd name="T16" fmla="*/ 55 w 680"/>
                  <a:gd name="T17" fmla="*/ 126 h 427"/>
                  <a:gd name="T18" fmla="*/ 55 w 680"/>
                  <a:gd name="T19" fmla="*/ 158 h 427"/>
                  <a:gd name="T20" fmla="*/ 63 w 680"/>
                  <a:gd name="T21" fmla="*/ 166 h 427"/>
                  <a:gd name="T22" fmla="*/ 63 w 680"/>
                  <a:gd name="T23" fmla="*/ 189 h 427"/>
                  <a:gd name="T24" fmla="*/ 71 w 680"/>
                  <a:gd name="T25" fmla="*/ 198 h 427"/>
                  <a:gd name="T26" fmla="*/ 79 w 680"/>
                  <a:gd name="T27" fmla="*/ 205 h 427"/>
                  <a:gd name="T28" fmla="*/ 87 w 680"/>
                  <a:gd name="T29" fmla="*/ 213 h 427"/>
                  <a:gd name="T30" fmla="*/ 95 w 680"/>
                  <a:gd name="T31" fmla="*/ 213 h 427"/>
                  <a:gd name="T32" fmla="*/ 103 w 680"/>
                  <a:gd name="T33" fmla="*/ 213 h 427"/>
                  <a:gd name="T34" fmla="*/ 110 w 680"/>
                  <a:gd name="T35" fmla="*/ 213 h 427"/>
                  <a:gd name="T36" fmla="*/ 119 w 680"/>
                  <a:gd name="T37" fmla="*/ 213 h 427"/>
                  <a:gd name="T38" fmla="*/ 127 w 680"/>
                  <a:gd name="T39" fmla="*/ 213 h 427"/>
                  <a:gd name="T40" fmla="*/ 134 w 680"/>
                  <a:gd name="T41" fmla="*/ 213 h 427"/>
                  <a:gd name="T42" fmla="*/ 150 w 680"/>
                  <a:gd name="T43" fmla="*/ 213 h 427"/>
                  <a:gd name="T44" fmla="*/ 158 w 680"/>
                  <a:gd name="T45" fmla="*/ 213 h 427"/>
                  <a:gd name="T46" fmla="*/ 166 w 680"/>
                  <a:gd name="T47" fmla="*/ 213 h 427"/>
                  <a:gd name="T48" fmla="*/ 173 w 680"/>
                  <a:gd name="T49" fmla="*/ 213 h 427"/>
                  <a:gd name="T50" fmla="*/ 181 w 680"/>
                  <a:gd name="T51" fmla="*/ 213 h 427"/>
                  <a:gd name="T52" fmla="*/ 189 w 680"/>
                  <a:gd name="T53" fmla="*/ 213 h 427"/>
                  <a:gd name="T54" fmla="*/ 197 w 680"/>
                  <a:gd name="T55" fmla="*/ 213 h 427"/>
                  <a:gd name="T56" fmla="*/ 205 w 680"/>
                  <a:gd name="T57" fmla="*/ 213 h 427"/>
                  <a:gd name="T58" fmla="*/ 213 w 680"/>
                  <a:gd name="T59" fmla="*/ 213 h 427"/>
                  <a:gd name="T60" fmla="*/ 221 w 680"/>
                  <a:gd name="T61" fmla="*/ 213 h 427"/>
                  <a:gd name="T62" fmla="*/ 229 w 680"/>
                  <a:gd name="T63" fmla="*/ 213 h 427"/>
                  <a:gd name="T64" fmla="*/ 237 w 680"/>
                  <a:gd name="T65" fmla="*/ 213 h 427"/>
                  <a:gd name="T66" fmla="*/ 244 w 680"/>
                  <a:gd name="T67" fmla="*/ 213 h 427"/>
                  <a:gd name="T68" fmla="*/ 252 w 680"/>
                  <a:gd name="T69" fmla="*/ 213 h 427"/>
                  <a:gd name="T70" fmla="*/ 268 w 680"/>
                  <a:gd name="T71" fmla="*/ 213 h 427"/>
                  <a:gd name="T72" fmla="*/ 260 w 680"/>
                  <a:gd name="T73" fmla="*/ 213 h 427"/>
                  <a:gd name="T74" fmla="*/ 268 w 680"/>
                  <a:gd name="T75" fmla="*/ 205 h 427"/>
                  <a:gd name="T76" fmla="*/ 276 w 680"/>
                  <a:gd name="T77" fmla="*/ 213 h 427"/>
                  <a:gd name="T78" fmla="*/ 276 w 680"/>
                  <a:gd name="T79" fmla="*/ 205 h 427"/>
                  <a:gd name="T80" fmla="*/ 284 w 680"/>
                  <a:gd name="T81" fmla="*/ 205 h 427"/>
                  <a:gd name="T82" fmla="*/ 292 w 680"/>
                  <a:gd name="T83" fmla="*/ 205 h 427"/>
                  <a:gd name="T84" fmla="*/ 299 w 680"/>
                  <a:gd name="T85" fmla="*/ 205 h 427"/>
                  <a:gd name="T86" fmla="*/ 308 w 680"/>
                  <a:gd name="T87" fmla="*/ 205 h 427"/>
                  <a:gd name="T88" fmla="*/ 316 w 680"/>
                  <a:gd name="T89" fmla="*/ 205 h 427"/>
                  <a:gd name="T90" fmla="*/ 324 w 680"/>
                  <a:gd name="T91" fmla="*/ 205 h 427"/>
                  <a:gd name="T92" fmla="*/ 331 w 680"/>
                  <a:gd name="T93" fmla="*/ 205 h 427"/>
                  <a:gd name="T94" fmla="*/ 339 w 680"/>
                  <a:gd name="T95" fmla="*/ 205 h 4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42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7"/>
                    </a:lnTo>
                    <a:lnTo>
                      <a:pt x="96" y="31"/>
                    </a:lnTo>
                    <a:lnTo>
                      <a:pt x="96" y="238"/>
                    </a:lnTo>
                    <a:lnTo>
                      <a:pt x="111" y="253"/>
                    </a:lnTo>
                    <a:lnTo>
                      <a:pt x="111" y="316"/>
                    </a:lnTo>
                    <a:lnTo>
                      <a:pt x="127" y="332"/>
                    </a:lnTo>
                    <a:lnTo>
                      <a:pt x="127" y="379"/>
                    </a:lnTo>
                    <a:lnTo>
                      <a:pt x="143" y="396"/>
                    </a:lnTo>
                    <a:lnTo>
                      <a:pt x="158" y="410"/>
                    </a:lnTo>
                    <a:lnTo>
                      <a:pt x="174" y="427"/>
                    </a:lnTo>
                    <a:lnTo>
                      <a:pt x="190" y="427"/>
                    </a:lnTo>
                    <a:lnTo>
                      <a:pt x="207" y="427"/>
                    </a:lnTo>
                    <a:lnTo>
                      <a:pt x="221" y="427"/>
                    </a:lnTo>
                    <a:lnTo>
                      <a:pt x="238" y="427"/>
                    </a:lnTo>
                    <a:lnTo>
                      <a:pt x="254" y="427"/>
                    </a:lnTo>
                    <a:lnTo>
                      <a:pt x="269" y="427"/>
                    </a:lnTo>
                    <a:lnTo>
                      <a:pt x="301" y="427"/>
                    </a:lnTo>
                    <a:lnTo>
                      <a:pt x="317" y="427"/>
                    </a:lnTo>
                    <a:lnTo>
                      <a:pt x="332" y="427"/>
                    </a:lnTo>
                    <a:lnTo>
                      <a:pt x="348" y="427"/>
                    </a:lnTo>
                    <a:lnTo>
                      <a:pt x="364" y="427"/>
                    </a:lnTo>
                    <a:lnTo>
                      <a:pt x="379" y="427"/>
                    </a:lnTo>
                    <a:lnTo>
                      <a:pt x="395" y="427"/>
                    </a:lnTo>
                    <a:lnTo>
                      <a:pt x="412" y="427"/>
                    </a:lnTo>
                    <a:lnTo>
                      <a:pt x="428" y="427"/>
                    </a:lnTo>
                    <a:lnTo>
                      <a:pt x="443" y="427"/>
                    </a:lnTo>
                    <a:lnTo>
                      <a:pt x="459" y="427"/>
                    </a:lnTo>
                    <a:lnTo>
                      <a:pt x="475" y="427"/>
                    </a:lnTo>
                    <a:lnTo>
                      <a:pt x="490" y="427"/>
                    </a:lnTo>
                    <a:lnTo>
                      <a:pt x="506" y="427"/>
                    </a:lnTo>
                    <a:lnTo>
                      <a:pt x="538" y="427"/>
                    </a:lnTo>
                    <a:lnTo>
                      <a:pt x="522" y="427"/>
                    </a:lnTo>
                    <a:lnTo>
                      <a:pt x="538" y="410"/>
                    </a:lnTo>
                    <a:lnTo>
                      <a:pt x="553" y="427"/>
                    </a:lnTo>
                    <a:lnTo>
                      <a:pt x="553" y="410"/>
                    </a:lnTo>
                    <a:lnTo>
                      <a:pt x="569" y="410"/>
                    </a:lnTo>
                    <a:lnTo>
                      <a:pt x="586" y="410"/>
                    </a:lnTo>
                    <a:lnTo>
                      <a:pt x="600" y="410"/>
                    </a:lnTo>
                    <a:lnTo>
                      <a:pt x="617" y="410"/>
                    </a:lnTo>
                    <a:lnTo>
                      <a:pt x="633" y="410"/>
                    </a:lnTo>
                    <a:lnTo>
                      <a:pt x="649" y="410"/>
                    </a:lnTo>
                    <a:lnTo>
                      <a:pt x="664" y="410"/>
                    </a:lnTo>
                    <a:lnTo>
                      <a:pt x="680" y="41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7" name="Freeform 461">
                <a:extLst>
                  <a:ext uri="{FF2B5EF4-FFF2-40B4-BE49-F238E27FC236}">
                    <a16:creationId xmlns:a16="http://schemas.microsoft.com/office/drawing/2014/main" id="{1CEDB306-39A1-48D7-9FB3-332BCD1287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63"/>
                <a:ext cx="340" cy="237"/>
              </a:xfrm>
              <a:custGeom>
                <a:avLst/>
                <a:gdLst>
                  <a:gd name="T0" fmla="*/ 0 w 680"/>
                  <a:gd name="T1" fmla="*/ 0 h 473"/>
                  <a:gd name="T2" fmla="*/ 8 w 680"/>
                  <a:gd name="T3" fmla="*/ 0 h 473"/>
                  <a:gd name="T4" fmla="*/ 16 w 680"/>
                  <a:gd name="T5" fmla="*/ 0 h 473"/>
                  <a:gd name="T6" fmla="*/ 24 w 680"/>
                  <a:gd name="T7" fmla="*/ 0 h 473"/>
                  <a:gd name="T8" fmla="*/ 32 w 680"/>
                  <a:gd name="T9" fmla="*/ 0 h 473"/>
                  <a:gd name="T10" fmla="*/ 39 w 680"/>
                  <a:gd name="T11" fmla="*/ 8 h 473"/>
                  <a:gd name="T12" fmla="*/ 47 w 680"/>
                  <a:gd name="T13" fmla="*/ 16 h 473"/>
                  <a:gd name="T14" fmla="*/ 47 w 680"/>
                  <a:gd name="T15" fmla="*/ 94 h 473"/>
                  <a:gd name="T16" fmla="*/ 56 w 680"/>
                  <a:gd name="T17" fmla="*/ 111 h 473"/>
                  <a:gd name="T18" fmla="*/ 56 w 680"/>
                  <a:gd name="T19" fmla="*/ 166 h 473"/>
                  <a:gd name="T20" fmla="*/ 64 w 680"/>
                  <a:gd name="T21" fmla="*/ 174 h 473"/>
                  <a:gd name="T22" fmla="*/ 64 w 680"/>
                  <a:gd name="T23" fmla="*/ 198 h 473"/>
                  <a:gd name="T24" fmla="*/ 79 w 680"/>
                  <a:gd name="T25" fmla="*/ 213 h 473"/>
                  <a:gd name="T26" fmla="*/ 79 w 680"/>
                  <a:gd name="T27" fmla="*/ 229 h 473"/>
                  <a:gd name="T28" fmla="*/ 87 w 680"/>
                  <a:gd name="T29" fmla="*/ 229 h 473"/>
                  <a:gd name="T30" fmla="*/ 95 w 680"/>
                  <a:gd name="T31" fmla="*/ 229 h 473"/>
                  <a:gd name="T32" fmla="*/ 103 w 680"/>
                  <a:gd name="T33" fmla="*/ 229 h 473"/>
                  <a:gd name="T34" fmla="*/ 111 w 680"/>
                  <a:gd name="T35" fmla="*/ 229 h 473"/>
                  <a:gd name="T36" fmla="*/ 119 w 680"/>
                  <a:gd name="T37" fmla="*/ 229 h 473"/>
                  <a:gd name="T38" fmla="*/ 126 w 680"/>
                  <a:gd name="T39" fmla="*/ 237 h 473"/>
                  <a:gd name="T40" fmla="*/ 126 w 680"/>
                  <a:gd name="T41" fmla="*/ 229 h 473"/>
                  <a:gd name="T42" fmla="*/ 134 w 680"/>
                  <a:gd name="T43" fmla="*/ 237 h 473"/>
                  <a:gd name="T44" fmla="*/ 150 w 680"/>
                  <a:gd name="T45" fmla="*/ 237 h 473"/>
                  <a:gd name="T46" fmla="*/ 158 w 680"/>
                  <a:gd name="T47" fmla="*/ 229 h 473"/>
                  <a:gd name="T48" fmla="*/ 158 w 680"/>
                  <a:gd name="T49" fmla="*/ 237 h 473"/>
                  <a:gd name="T50" fmla="*/ 158 w 680"/>
                  <a:gd name="T51" fmla="*/ 229 h 473"/>
                  <a:gd name="T52" fmla="*/ 166 w 680"/>
                  <a:gd name="T53" fmla="*/ 237 h 473"/>
                  <a:gd name="T54" fmla="*/ 166 w 680"/>
                  <a:gd name="T55" fmla="*/ 229 h 473"/>
                  <a:gd name="T56" fmla="*/ 166 w 680"/>
                  <a:gd name="T57" fmla="*/ 237 h 473"/>
                  <a:gd name="T58" fmla="*/ 174 w 680"/>
                  <a:gd name="T59" fmla="*/ 229 h 473"/>
                  <a:gd name="T60" fmla="*/ 174 w 680"/>
                  <a:gd name="T61" fmla="*/ 237 h 473"/>
                  <a:gd name="T62" fmla="*/ 174 w 680"/>
                  <a:gd name="T63" fmla="*/ 229 h 473"/>
                  <a:gd name="T64" fmla="*/ 190 w 680"/>
                  <a:gd name="T65" fmla="*/ 229 h 473"/>
                  <a:gd name="T66" fmla="*/ 198 w 680"/>
                  <a:gd name="T67" fmla="*/ 229 h 473"/>
                  <a:gd name="T68" fmla="*/ 205 w 680"/>
                  <a:gd name="T69" fmla="*/ 229 h 473"/>
                  <a:gd name="T70" fmla="*/ 213 w 680"/>
                  <a:gd name="T71" fmla="*/ 229 h 473"/>
                  <a:gd name="T72" fmla="*/ 221 w 680"/>
                  <a:gd name="T73" fmla="*/ 229 h 473"/>
                  <a:gd name="T74" fmla="*/ 230 w 680"/>
                  <a:gd name="T75" fmla="*/ 229 h 473"/>
                  <a:gd name="T76" fmla="*/ 237 w 680"/>
                  <a:gd name="T77" fmla="*/ 229 h 473"/>
                  <a:gd name="T78" fmla="*/ 245 w 680"/>
                  <a:gd name="T79" fmla="*/ 229 h 473"/>
                  <a:gd name="T80" fmla="*/ 253 w 680"/>
                  <a:gd name="T81" fmla="*/ 229 h 473"/>
                  <a:gd name="T82" fmla="*/ 260 w 680"/>
                  <a:gd name="T83" fmla="*/ 229 h 473"/>
                  <a:gd name="T84" fmla="*/ 269 w 680"/>
                  <a:gd name="T85" fmla="*/ 229 h 473"/>
                  <a:gd name="T86" fmla="*/ 277 w 680"/>
                  <a:gd name="T87" fmla="*/ 229 h 473"/>
                  <a:gd name="T88" fmla="*/ 285 w 680"/>
                  <a:gd name="T89" fmla="*/ 229 h 473"/>
                  <a:gd name="T90" fmla="*/ 292 w 680"/>
                  <a:gd name="T91" fmla="*/ 229 h 473"/>
                  <a:gd name="T92" fmla="*/ 300 w 680"/>
                  <a:gd name="T93" fmla="*/ 229 h 473"/>
                  <a:gd name="T94" fmla="*/ 308 w 680"/>
                  <a:gd name="T95" fmla="*/ 229 h 473"/>
                  <a:gd name="T96" fmla="*/ 316 w 680"/>
                  <a:gd name="T97" fmla="*/ 229 h 473"/>
                  <a:gd name="T98" fmla="*/ 324 w 680"/>
                  <a:gd name="T99" fmla="*/ 229 h 473"/>
                  <a:gd name="T100" fmla="*/ 332 w 680"/>
                  <a:gd name="T101" fmla="*/ 229 h 473"/>
                  <a:gd name="T102" fmla="*/ 340 w 680"/>
                  <a:gd name="T103" fmla="*/ 229 h 47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7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188"/>
                    </a:lnTo>
                    <a:lnTo>
                      <a:pt x="111" y="221"/>
                    </a:lnTo>
                    <a:lnTo>
                      <a:pt x="111" y="331"/>
                    </a:lnTo>
                    <a:lnTo>
                      <a:pt x="127" y="348"/>
                    </a:lnTo>
                    <a:lnTo>
                      <a:pt x="127" y="395"/>
                    </a:lnTo>
                    <a:lnTo>
                      <a:pt x="158" y="426"/>
                    </a:lnTo>
                    <a:lnTo>
                      <a:pt x="158" y="458"/>
                    </a:lnTo>
                    <a:lnTo>
                      <a:pt x="174" y="458"/>
                    </a:lnTo>
                    <a:lnTo>
                      <a:pt x="189" y="458"/>
                    </a:lnTo>
                    <a:lnTo>
                      <a:pt x="205" y="458"/>
                    </a:lnTo>
                    <a:lnTo>
                      <a:pt x="221" y="458"/>
                    </a:lnTo>
                    <a:lnTo>
                      <a:pt x="237" y="458"/>
                    </a:lnTo>
                    <a:lnTo>
                      <a:pt x="252" y="473"/>
                    </a:lnTo>
                    <a:lnTo>
                      <a:pt x="252" y="458"/>
                    </a:lnTo>
                    <a:lnTo>
                      <a:pt x="268" y="473"/>
                    </a:lnTo>
                    <a:lnTo>
                      <a:pt x="299" y="473"/>
                    </a:lnTo>
                    <a:lnTo>
                      <a:pt x="316" y="458"/>
                    </a:lnTo>
                    <a:lnTo>
                      <a:pt x="316" y="473"/>
                    </a:lnTo>
                    <a:lnTo>
                      <a:pt x="316" y="458"/>
                    </a:lnTo>
                    <a:lnTo>
                      <a:pt x="332" y="473"/>
                    </a:lnTo>
                    <a:lnTo>
                      <a:pt x="332" y="458"/>
                    </a:lnTo>
                    <a:lnTo>
                      <a:pt x="332" y="473"/>
                    </a:lnTo>
                    <a:lnTo>
                      <a:pt x="348" y="458"/>
                    </a:lnTo>
                    <a:lnTo>
                      <a:pt x="348" y="473"/>
                    </a:lnTo>
                    <a:lnTo>
                      <a:pt x="348" y="458"/>
                    </a:lnTo>
                    <a:lnTo>
                      <a:pt x="379" y="458"/>
                    </a:lnTo>
                    <a:lnTo>
                      <a:pt x="395" y="458"/>
                    </a:lnTo>
                    <a:lnTo>
                      <a:pt x="410" y="458"/>
                    </a:lnTo>
                    <a:lnTo>
                      <a:pt x="426" y="458"/>
                    </a:lnTo>
                    <a:lnTo>
                      <a:pt x="442" y="458"/>
                    </a:lnTo>
                    <a:lnTo>
                      <a:pt x="459" y="458"/>
                    </a:lnTo>
                    <a:lnTo>
                      <a:pt x="473" y="458"/>
                    </a:lnTo>
                    <a:lnTo>
                      <a:pt x="489" y="458"/>
                    </a:lnTo>
                    <a:lnTo>
                      <a:pt x="506" y="458"/>
                    </a:lnTo>
                    <a:lnTo>
                      <a:pt x="520" y="458"/>
                    </a:lnTo>
                    <a:lnTo>
                      <a:pt x="537" y="458"/>
                    </a:lnTo>
                    <a:lnTo>
                      <a:pt x="553" y="458"/>
                    </a:lnTo>
                    <a:lnTo>
                      <a:pt x="569" y="458"/>
                    </a:lnTo>
                    <a:lnTo>
                      <a:pt x="584" y="458"/>
                    </a:lnTo>
                    <a:lnTo>
                      <a:pt x="600" y="458"/>
                    </a:lnTo>
                    <a:lnTo>
                      <a:pt x="616" y="458"/>
                    </a:lnTo>
                    <a:lnTo>
                      <a:pt x="631" y="458"/>
                    </a:lnTo>
                    <a:lnTo>
                      <a:pt x="647" y="458"/>
                    </a:lnTo>
                    <a:lnTo>
                      <a:pt x="663" y="458"/>
                    </a:lnTo>
                    <a:lnTo>
                      <a:pt x="680" y="45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8" name="Freeform 462">
                <a:extLst>
                  <a:ext uri="{FF2B5EF4-FFF2-40B4-BE49-F238E27FC236}">
                    <a16:creationId xmlns:a16="http://schemas.microsoft.com/office/drawing/2014/main" id="{6581D2F7-637E-4027-80EC-BDCEC49A15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39"/>
              </a:xfrm>
              <a:custGeom>
                <a:avLst/>
                <a:gdLst>
                  <a:gd name="T0" fmla="*/ 0 w 696"/>
                  <a:gd name="T1" fmla="*/ 7 h 78"/>
                  <a:gd name="T2" fmla="*/ 8 w 696"/>
                  <a:gd name="T3" fmla="*/ 7 h 78"/>
                  <a:gd name="T4" fmla="*/ 17 w 696"/>
                  <a:gd name="T5" fmla="*/ 0 h 78"/>
                  <a:gd name="T6" fmla="*/ 17 w 696"/>
                  <a:gd name="T7" fmla="*/ 7 h 78"/>
                  <a:gd name="T8" fmla="*/ 25 w 696"/>
                  <a:gd name="T9" fmla="*/ 0 h 78"/>
                  <a:gd name="T10" fmla="*/ 25 w 696"/>
                  <a:gd name="T11" fmla="*/ 7 h 78"/>
                  <a:gd name="T12" fmla="*/ 25 w 696"/>
                  <a:gd name="T13" fmla="*/ 0 h 78"/>
                  <a:gd name="T14" fmla="*/ 32 w 696"/>
                  <a:gd name="T15" fmla="*/ 0 h 78"/>
                  <a:gd name="T16" fmla="*/ 40 w 696"/>
                  <a:gd name="T17" fmla="*/ 0 h 78"/>
                  <a:gd name="T18" fmla="*/ 48 w 696"/>
                  <a:gd name="T19" fmla="*/ 15 h 78"/>
                  <a:gd name="T20" fmla="*/ 56 w 696"/>
                  <a:gd name="T21" fmla="*/ 24 h 78"/>
                  <a:gd name="T22" fmla="*/ 64 w 696"/>
                  <a:gd name="T23" fmla="*/ 31 h 78"/>
                  <a:gd name="T24" fmla="*/ 72 w 696"/>
                  <a:gd name="T25" fmla="*/ 39 h 78"/>
                  <a:gd name="T26" fmla="*/ 80 w 696"/>
                  <a:gd name="T27" fmla="*/ 39 h 78"/>
                  <a:gd name="T28" fmla="*/ 87 w 696"/>
                  <a:gd name="T29" fmla="*/ 39 h 78"/>
                  <a:gd name="T30" fmla="*/ 95 w 696"/>
                  <a:gd name="T31" fmla="*/ 39 h 78"/>
                  <a:gd name="T32" fmla="*/ 104 w 696"/>
                  <a:gd name="T33" fmla="*/ 39 h 78"/>
                  <a:gd name="T34" fmla="*/ 111 w 696"/>
                  <a:gd name="T35" fmla="*/ 39 h 78"/>
                  <a:gd name="T36" fmla="*/ 119 w 696"/>
                  <a:gd name="T37" fmla="*/ 39 h 78"/>
                  <a:gd name="T38" fmla="*/ 127 w 696"/>
                  <a:gd name="T39" fmla="*/ 39 h 78"/>
                  <a:gd name="T40" fmla="*/ 135 w 696"/>
                  <a:gd name="T41" fmla="*/ 39 h 78"/>
                  <a:gd name="T42" fmla="*/ 143 w 696"/>
                  <a:gd name="T43" fmla="*/ 39 h 78"/>
                  <a:gd name="T44" fmla="*/ 151 w 696"/>
                  <a:gd name="T45" fmla="*/ 39 h 78"/>
                  <a:gd name="T46" fmla="*/ 159 w 696"/>
                  <a:gd name="T47" fmla="*/ 39 h 78"/>
                  <a:gd name="T48" fmla="*/ 166 w 696"/>
                  <a:gd name="T49" fmla="*/ 39 h 78"/>
                  <a:gd name="T50" fmla="*/ 174 w 696"/>
                  <a:gd name="T51" fmla="*/ 39 h 78"/>
                  <a:gd name="T52" fmla="*/ 182 w 696"/>
                  <a:gd name="T53" fmla="*/ 39 h 78"/>
                  <a:gd name="T54" fmla="*/ 191 w 696"/>
                  <a:gd name="T55" fmla="*/ 39 h 78"/>
                  <a:gd name="T56" fmla="*/ 198 w 696"/>
                  <a:gd name="T57" fmla="*/ 39 h 78"/>
                  <a:gd name="T58" fmla="*/ 206 w 696"/>
                  <a:gd name="T59" fmla="*/ 39 h 78"/>
                  <a:gd name="T60" fmla="*/ 214 w 696"/>
                  <a:gd name="T61" fmla="*/ 39 h 78"/>
                  <a:gd name="T62" fmla="*/ 222 w 696"/>
                  <a:gd name="T63" fmla="*/ 39 h 78"/>
                  <a:gd name="T64" fmla="*/ 230 w 696"/>
                  <a:gd name="T65" fmla="*/ 39 h 78"/>
                  <a:gd name="T66" fmla="*/ 238 w 696"/>
                  <a:gd name="T67" fmla="*/ 39 h 78"/>
                  <a:gd name="T68" fmla="*/ 246 w 696"/>
                  <a:gd name="T69" fmla="*/ 39 h 78"/>
                  <a:gd name="T70" fmla="*/ 253 w 696"/>
                  <a:gd name="T71" fmla="*/ 39 h 78"/>
                  <a:gd name="T72" fmla="*/ 261 w 696"/>
                  <a:gd name="T73" fmla="*/ 39 h 78"/>
                  <a:gd name="T74" fmla="*/ 269 w 696"/>
                  <a:gd name="T75" fmla="*/ 39 h 78"/>
                  <a:gd name="T76" fmla="*/ 277 w 696"/>
                  <a:gd name="T77" fmla="*/ 39 h 78"/>
                  <a:gd name="T78" fmla="*/ 285 w 696"/>
                  <a:gd name="T79" fmla="*/ 39 h 78"/>
                  <a:gd name="T80" fmla="*/ 293 w 696"/>
                  <a:gd name="T81" fmla="*/ 39 h 78"/>
                  <a:gd name="T82" fmla="*/ 301 w 696"/>
                  <a:gd name="T83" fmla="*/ 39 h 78"/>
                  <a:gd name="T84" fmla="*/ 309 w 696"/>
                  <a:gd name="T85" fmla="*/ 39 h 78"/>
                  <a:gd name="T86" fmla="*/ 317 w 696"/>
                  <a:gd name="T87" fmla="*/ 39 h 78"/>
                  <a:gd name="T88" fmla="*/ 325 w 696"/>
                  <a:gd name="T89" fmla="*/ 39 h 78"/>
                  <a:gd name="T90" fmla="*/ 332 w 696"/>
                  <a:gd name="T91" fmla="*/ 39 h 78"/>
                  <a:gd name="T92" fmla="*/ 340 w 696"/>
                  <a:gd name="T93" fmla="*/ 39 h 78"/>
                  <a:gd name="T94" fmla="*/ 348 w 696"/>
                  <a:gd name="T95" fmla="*/ 39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8">
                    <a:moveTo>
                      <a:pt x="0" y="14"/>
                    </a:moveTo>
                    <a:lnTo>
                      <a:pt x="16" y="14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30"/>
                    </a:lnTo>
                    <a:lnTo>
                      <a:pt x="111" y="47"/>
                    </a:lnTo>
                    <a:lnTo>
                      <a:pt x="127" y="61"/>
                    </a:lnTo>
                    <a:lnTo>
                      <a:pt x="143" y="78"/>
                    </a:lnTo>
                    <a:lnTo>
                      <a:pt x="159" y="78"/>
                    </a:lnTo>
                    <a:lnTo>
                      <a:pt x="174" y="78"/>
                    </a:lnTo>
                    <a:lnTo>
                      <a:pt x="190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78"/>
                    </a:lnTo>
                    <a:lnTo>
                      <a:pt x="270" y="78"/>
                    </a:lnTo>
                    <a:lnTo>
                      <a:pt x="285" y="78"/>
                    </a:lnTo>
                    <a:lnTo>
                      <a:pt x="301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4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2" y="78"/>
                    </a:lnTo>
                    <a:lnTo>
                      <a:pt x="428" y="78"/>
                    </a:lnTo>
                    <a:lnTo>
                      <a:pt x="443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2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3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39" name="Freeform 463">
                <a:extLst>
                  <a:ext uri="{FF2B5EF4-FFF2-40B4-BE49-F238E27FC236}">
                    <a16:creationId xmlns:a16="http://schemas.microsoft.com/office/drawing/2014/main" id="{5EB83CF8-FEB3-4418-BFA1-A0545C90E9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66"/>
                <a:ext cx="339" cy="40"/>
              </a:xfrm>
              <a:custGeom>
                <a:avLst/>
                <a:gdLst>
                  <a:gd name="T0" fmla="*/ 0 w 678"/>
                  <a:gd name="T1" fmla="*/ 9 h 80"/>
                  <a:gd name="T2" fmla="*/ 8 w 678"/>
                  <a:gd name="T3" fmla="*/ 9 h 80"/>
                  <a:gd name="T4" fmla="*/ 16 w 678"/>
                  <a:gd name="T5" fmla="*/ 9 h 80"/>
                  <a:gd name="T6" fmla="*/ 24 w 678"/>
                  <a:gd name="T7" fmla="*/ 0 h 80"/>
                  <a:gd name="T8" fmla="*/ 32 w 678"/>
                  <a:gd name="T9" fmla="*/ 9 h 80"/>
                  <a:gd name="T10" fmla="*/ 32 w 678"/>
                  <a:gd name="T11" fmla="*/ 0 h 80"/>
                  <a:gd name="T12" fmla="*/ 47 w 678"/>
                  <a:gd name="T13" fmla="*/ 0 h 80"/>
                  <a:gd name="T14" fmla="*/ 39 w 678"/>
                  <a:gd name="T15" fmla="*/ 0 h 80"/>
                  <a:gd name="T16" fmla="*/ 47 w 678"/>
                  <a:gd name="T17" fmla="*/ 9 h 80"/>
                  <a:gd name="T18" fmla="*/ 63 w 678"/>
                  <a:gd name="T19" fmla="*/ 24 h 80"/>
                  <a:gd name="T20" fmla="*/ 63 w 678"/>
                  <a:gd name="T21" fmla="*/ 32 h 80"/>
                  <a:gd name="T22" fmla="*/ 71 w 678"/>
                  <a:gd name="T23" fmla="*/ 32 h 80"/>
                  <a:gd name="T24" fmla="*/ 79 w 678"/>
                  <a:gd name="T25" fmla="*/ 40 h 80"/>
                  <a:gd name="T26" fmla="*/ 87 w 678"/>
                  <a:gd name="T27" fmla="*/ 40 h 80"/>
                  <a:gd name="T28" fmla="*/ 95 w 678"/>
                  <a:gd name="T29" fmla="*/ 40 h 80"/>
                  <a:gd name="T30" fmla="*/ 103 w 678"/>
                  <a:gd name="T31" fmla="*/ 40 h 80"/>
                  <a:gd name="T32" fmla="*/ 111 w 678"/>
                  <a:gd name="T33" fmla="*/ 40 h 80"/>
                  <a:gd name="T34" fmla="*/ 118 w 678"/>
                  <a:gd name="T35" fmla="*/ 40 h 80"/>
                  <a:gd name="T36" fmla="*/ 126 w 678"/>
                  <a:gd name="T37" fmla="*/ 40 h 80"/>
                  <a:gd name="T38" fmla="*/ 134 w 678"/>
                  <a:gd name="T39" fmla="*/ 40 h 80"/>
                  <a:gd name="T40" fmla="*/ 143 w 678"/>
                  <a:gd name="T41" fmla="*/ 40 h 80"/>
                  <a:gd name="T42" fmla="*/ 150 w 678"/>
                  <a:gd name="T43" fmla="*/ 40 h 80"/>
                  <a:gd name="T44" fmla="*/ 158 w 678"/>
                  <a:gd name="T45" fmla="*/ 40 h 80"/>
                  <a:gd name="T46" fmla="*/ 166 w 678"/>
                  <a:gd name="T47" fmla="*/ 40 h 80"/>
                  <a:gd name="T48" fmla="*/ 174 w 678"/>
                  <a:gd name="T49" fmla="*/ 40 h 80"/>
                  <a:gd name="T50" fmla="*/ 182 w 678"/>
                  <a:gd name="T51" fmla="*/ 40 h 80"/>
                  <a:gd name="T52" fmla="*/ 190 w 678"/>
                  <a:gd name="T53" fmla="*/ 40 h 80"/>
                  <a:gd name="T54" fmla="*/ 198 w 678"/>
                  <a:gd name="T55" fmla="*/ 40 h 80"/>
                  <a:gd name="T56" fmla="*/ 205 w 678"/>
                  <a:gd name="T57" fmla="*/ 40 h 80"/>
                  <a:gd name="T58" fmla="*/ 213 w 678"/>
                  <a:gd name="T59" fmla="*/ 40 h 80"/>
                  <a:gd name="T60" fmla="*/ 221 w 678"/>
                  <a:gd name="T61" fmla="*/ 40 h 80"/>
                  <a:gd name="T62" fmla="*/ 229 w 678"/>
                  <a:gd name="T63" fmla="*/ 40 h 80"/>
                  <a:gd name="T64" fmla="*/ 237 w 678"/>
                  <a:gd name="T65" fmla="*/ 40 h 80"/>
                  <a:gd name="T66" fmla="*/ 245 w 678"/>
                  <a:gd name="T67" fmla="*/ 40 h 80"/>
                  <a:gd name="T68" fmla="*/ 253 w 678"/>
                  <a:gd name="T69" fmla="*/ 40 h 80"/>
                  <a:gd name="T70" fmla="*/ 261 w 678"/>
                  <a:gd name="T71" fmla="*/ 40 h 80"/>
                  <a:gd name="T72" fmla="*/ 269 w 678"/>
                  <a:gd name="T73" fmla="*/ 40 h 80"/>
                  <a:gd name="T74" fmla="*/ 277 w 678"/>
                  <a:gd name="T75" fmla="*/ 40 h 80"/>
                  <a:gd name="T76" fmla="*/ 284 w 678"/>
                  <a:gd name="T77" fmla="*/ 40 h 80"/>
                  <a:gd name="T78" fmla="*/ 292 w 678"/>
                  <a:gd name="T79" fmla="*/ 40 h 80"/>
                  <a:gd name="T80" fmla="*/ 300 w 678"/>
                  <a:gd name="T81" fmla="*/ 40 h 80"/>
                  <a:gd name="T82" fmla="*/ 308 w 678"/>
                  <a:gd name="T83" fmla="*/ 40 h 80"/>
                  <a:gd name="T84" fmla="*/ 316 w 678"/>
                  <a:gd name="T85" fmla="*/ 40 h 80"/>
                  <a:gd name="T86" fmla="*/ 324 w 678"/>
                  <a:gd name="T87" fmla="*/ 40 h 80"/>
                  <a:gd name="T88" fmla="*/ 332 w 678"/>
                  <a:gd name="T89" fmla="*/ 40 h 80"/>
                  <a:gd name="T90" fmla="*/ 339 w 678"/>
                  <a:gd name="T91" fmla="*/ 4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80">
                    <a:moveTo>
                      <a:pt x="0" y="17"/>
                    </a:moveTo>
                    <a:lnTo>
                      <a:pt x="15" y="17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64" y="17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25" y="48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80"/>
                    </a:lnTo>
                    <a:lnTo>
                      <a:pt x="647" y="80"/>
                    </a:lnTo>
                    <a:lnTo>
                      <a:pt x="664" y="80"/>
                    </a:lnTo>
                    <a:lnTo>
                      <a:pt x="678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0" name="Freeform 464">
                <a:extLst>
                  <a:ext uri="{FF2B5EF4-FFF2-40B4-BE49-F238E27FC236}">
                    <a16:creationId xmlns:a16="http://schemas.microsoft.com/office/drawing/2014/main" id="{B1C9D4B0-2666-4392-B366-F035CFA5A0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2 h 238"/>
                  <a:gd name="T16" fmla="*/ 55 w 682"/>
                  <a:gd name="T17" fmla="*/ 65 h 238"/>
                  <a:gd name="T18" fmla="*/ 55 w 682"/>
                  <a:gd name="T19" fmla="*/ 48 h 238"/>
                  <a:gd name="T20" fmla="*/ 71 w 682"/>
                  <a:gd name="T21" fmla="*/ 32 h 238"/>
                  <a:gd name="T22" fmla="*/ 71 w 682"/>
                  <a:gd name="T23" fmla="*/ 16 h 238"/>
                  <a:gd name="T24" fmla="*/ 79 w 682"/>
                  <a:gd name="T25" fmla="*/ 16 h 238"/>
                  <a:gd name="T26" fmla="*/ 87 w 682"/>
                  <a:gd name="T27" fmla="*/ 9 h 238"/>
                  <a:gd name="T28" fmla="*/ 95 w 682"/>
                  <a:gd name="T29" fmla="*/ 9 h 238"/>
                  <a:gd name="T30" fmla="*/ 103 w 682"/>
                  <a:gd name="T31" fmla="*/ 9 h 238"/>
                  <a:gd name="T32" fmla="*/ 111 w 682"/>
                  <a:gd name="T33" fmla="*/ 0 h 238"/>
                  <a:gd name="T34" fmla="*/ 111 w 682"/>
                  <a:gd name="T35" fmla="*/ 9 h 238"/>
                  <a:gd name="T36" fmla="*/ 119 w 682"/>
                  <a:gd name="T37" fmla="*/ 0 h 238"/>
                  <a:gd name="T38" fmla="*/ 127 w 682"/>
                  <a:gd name="T39" fmla="*/ 0 h 238"/>
                  <a:gd name="T40" fmla="*/ 134 w 682"/>
                  <a:gd name="T41" fmla="*/ 0 h 238"/>
                  <a:gd name="T42" fmla="*/ 142 w 682"/>
                  <a:gd name="T43" fmla="*/ 0 h 238"/>
                  <a:gd name="T44" fmla="*/ 150 w 682"/>
                  <a:gd name="T45" fmla="*/ 0 h 238"/>
                  <a:gd name="T46" fmla="*/ 158 w 682"/>
                  <a:gd name="T47" fmla="*/ 0 h 238"/>
                  <a:gd name="T48" fmla="*/ 166 w 682"/>
                  <a:gd name="T49" fmla="*/ 0 h 238"/>
                  <a:gd name="T50" fmla="*/ 174 w 682"/>
                  <a:gd name="T51" fmla="*/ 0 h 238"/>
                  <a:gd name="T52" fmla="*/ 182 w 682"/>
                  <a:gd name="T53" fmla="*/ 0 h 238"/>
                  <a:gd name="T54" fmla="*/ 189 w 682"/>
                  <a:gd name="T55" fmla="*/ 0 h 238"/>
                  <a:gd name="T56" fmla="*/ 197 w 682"/>
                  <a:gd name="T57" fmla="*/ 0 h 238"/>
                  <a:gd name="T58" fmla="*/ 205 w 682"/>
                  <a:gd name="T59" fmla="*/ 0 h 238"/>
                  <a:gd name="T60" fmla="*/ 213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43"/>
                    </a:lnTo>
                    <a:lnTo>
                      <a:pt x="111" y="128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0"/>
                    </a:lnTo>
                    <a:lnTo>
                      <a:pt x="222" y="17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1" name="Freeform 465">
                <a:extLst>
                  <a:ext uri="{FF2B5EF4-FFF2-40B4-BE49-F238E27FC236}">
                    <a16:creationId xmlns:a16="http://schemas.microsoft.com/office/drawing/2014/main" id="{F24474F7-3E6F-458A-A0B0-B588D0563F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34"/>
                <a:ext cx="339" cy="189"/>
              </a:xfrm>
              <a:custGeom>
                <a:avLst/>
                <a:gdLst>
                  <a:gd name="T0" fmla="*/ 0 w 680"/>
                  <a:gd name="T1" fmla="*/ 189 h 379"/>
                  <a:gd name="T2" fmla="*/ 8 w 680"/>
                  <a:gd name="T3" fmla="*/ 189 h 379"/>
                  <a:gd name="T4" fmla="*/ 15 w 680"/>
                  <a:gd name="T5" fmla="*/ 189 h 379"/>
                  <a:gd name="T6" fmla="*/ 24 w 680"/>
                  <a:gd name="T7" fmla="*/ 189 h 379"/>
                  <a:gd name="T8" fmla="*/ 31 w 680"/>
                  <a:gd name="T9" fmla="*/ 189 h 379"/>
                  <a:gd name="T10" fmla="*/ 39 w 680"/>
                  <a:gd name="T11" fmla="*/ 189 h 379"/>
                  <a:gd name="T12" fmla="*/ 47 w 680"/>
                  <a:gd name="T13" fmla="*/ 181 h 379"/>
                  <a:gd name="T14" fmla="*/ 47 w 680"/>
                  <a:gd name="T15" fmla="*/ 149 h 379"/>
                  <a:gd name="T16" fmla="*/ 55 w 680"/>
                  <a:gd name="T17" fmla="*/ 142 h 379"/>
                  <a:gd name="T18" fmla="*/ 55 w 680"/>
                  <a:gd name="T19" fmla="*/ 87 h 379"/>
                  <a:gd name="T20" fmla="*/ 63 w 680"/>
                  <a:gd name="T21" fmla="*/ 79 h 379"/>
                  <a:gd name="T22" fmla="*/ 63 w 680"/>
                  <a:gd name="T23" fmla="*/ 48 h 379"/>
                  <a:gd name="T24" fmla="*/ 71 w 680"/>
                  <a:gd name="T25" fmla="*/ 39 h 379"/>
                  <a:gd name="T26" fmla="*/ 71 w 680"/>
                  <a:gd name="T27" fmla="*/ 23 h 379"/>
                  <a:gd name="T28" fmla="*/ 79 w 680"/>
                  <a:gd name="T29" fmla="*/ 15 h 379"/>
                  <a:gd name="T30" fmla="*/ 87 w 680"/>
                  <a:gd name="T31" fmla="*/ 7 h 379"/>
                  <a:gd name="T32" fmla="*/ 94 w 680"/>
                  <a:gd name="T33" fmla="*/ 7 h 379"/>
                  <a:gd name="T34" fmla="*/ 102 w 680"/>
                  <a:gd name="T35" fmla="*/ 0 h 379"/>
                  <a:gd name="T36" fmla="*/ 110 w 680"/>
                  <a:gd name="T37" fmla="*/ 0 h 379"/>
                  <a:gd name="T38" fmla="*/ 118 w 680"/>
                  <a:gd name="T39" fmla="*/ 0 h 379"/>
                  <a:gd name="T40" fmla="*/ 126 w 680"/>
                  <a:gd name="T41" fmla="*/ 0 h 379"/>
                  <a:gd name="T42" fmla="*/ 135 w 680"/>
                  <a:gd name="T43" fmla="*/ 0 h 379"/>
                  <a:gd name="T44" fmla="*/ 142 w 680"/>
                  <a:gd name="T45" fmla="*/ 0 h 379"/>
                  <a:gd name="T46" fmla="*/ 149 w 680"/>
                  <a:gd name="T47" fmla="*/ 0 h 379"/>
                  <a:gd name="T48" fmla="*/ 158 w 680"/>
                  <a:gd name="T49" fmla="*/ 0 h 379"/>
                  <a:gd name="T50" fmla="*/ 166 w 680"/>
                  <a:gd name="T51" fmla="*/ 0 h 379"/>
                  <a:gd name="T52" fmla="*/ 173 w 680"/>
                  <a:gd name="T53" fmla="*/ 0 h 379"/>
                  <a:gd name="T54" fmla="*/ 181 w 680"/>
                  <a:gd name="T55" fmla="*/ 0 h 379"/>
                  <a:gd name="T56" fmla="*/ 189 w 680"/>
                  <a:gd name="T57" fmla="*/ 0 h 379"/>
                  <a:gd name="T58" fmla="*/ 197 w 680"/>
                  <a:gd name="T59" fmla="*/ 0 h 379"/>
                  <a:gd name="T60" fmla="*/ 204 w 680"/>
                  <a:gd name="T61" fmla="*/ 0 h 379"/>
                  <a:gd name="T62" fmla="*/ 212 w 680"/>
                  <a:gd name="T63" fmla="*/ 7 h 379"/>
                  <a:gd name="T64" fmla="*/ 220 w 680"/>
                  <a:gd name="T65" fmla="*/ 0 h 379"/>
                  <a:gd name="T66" fmla="*/ 220 w 680"/>
                  <a:gd name="T67" fmla="*/ 7 h 379"/>
                  <a:gd name="T68" fmla="*/ 229 w 680"/>
                  <a:gd name="T69" fmla="*/ 7 h 379"/>
                  <a:gd name="T70" fmla="*/ 236 w 680"/>
                  <a:gd name="T71" fmla="*/ 7 h 379"/>
                  <a:gd name="T72" fmla="*/ 245 w 680"/>
                  <a:gd name="T73" fmla="*/ 7 h 379"/>
                  <a:gd name="T74" fmla="*/ 252 w 680"/>
                  <a:gd name="T75" fmla="*/ 7 h 379"/>
                  <a:gd name="T76" fmla="*/ 260 w 680"/>
                  <a:gd name="T77" fmla="*/ 7 h 379"/>
                  <a:gd name="T78" fmla="*/ 268 w 680"/>
                  <a:gd name="T79" fmla="*/ 7 h 379"/>
                  <a:gd name="T80" fmla="*/ 276 w 680"/>
                  <a:gd name="T81" fmla="*/ 7 h 379"/>
                  <a:gd name="T82" fmla="*/ 284 w 680"/>
                  <a:gd name="T83" fmla="*/ 7 h 379"/>
                  <a:gd name="T84" fmla="*/ 291 w 680"/>
                  <a:gd name="T85" fmla="*/ 7 h 379"/>
                  <a:gd name="T86" fmla="*/ 300 w 680"/>
                  <a:gd name="T87" fmla="*/ 15 h 379"/>
                  <a:gd name="T88" fmla="*/ 315 w 680"/>
                  <a:gd name="T89" fmla="*/ 15 h 379"/>
                  <a:gd name="T90" fmla="*/ 307 w 680"/>
                  <a:gd name="T91" fmla="*/ 15 h 379"/>
                  <a:gd name="T92" fmla="*/ 315 w 680"/>
                  <a:gd name="T93" fmla="*/ 15 h 379"/>
                  <a:gd name="T94" fmla="*/ 323 w 680"/>
                  <a:gd name="T95" fmla="*/ 15 h 379"/>
                  <a:gd name="T96" fmla="*/ 331 w 680"/>
                  <a:gd name="T97" fmla="*/ 15 h 379"/>
                  <a:gd name="T98" fmla="*/ 339 w 680"/>
                  <a:gd name="T99" fmla="*/ 15 h 37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79">
                    <a:moveTo>
                      <a:pt x="0" y="379"/>
                    </a:moveTo>
                    <a:lnTo>
                      <a:pt x="16" y="379"/>
                    </a:lnTo>
                    <a:lnTo>
                      <a:pt x="31" y="379"/>
                    </a:lnTo>
                    <a:lnTo>
                      <a:pt x="49" y="379"/>
                    </a:lnTo>
                    <a:lnTo>
                      <a:pt x="63" y="379"/>
                    </a:lnTo>
                    <a:lnTo>
                      <a:pt x="78" y="379"/>
                    </a:lnTo>
                    <a:lnTo>
                      <a:pt x="94" y="363"/>
                    </a:lnTo>
                    <a:lnTo>
                      <a:pt x="94" y="299"/>
                    </a:lnTo>
                    <a:lnTo>
                      <a:pt x="111" y="284"/>
                    </a:lnTo>
                    <a:lnTo>
                      <a:pt x="111" y="174"/>
                    </a:lnTo>
                    <a:lnTo>
                      <a:pt x="127" y="158"/>
                    </a:lnTo>
                    <a:lnTo>
                      <a:pt x="127" y="96"/>
                    </a:lnTo>
                    <a:lnTo>
                      <a:pt x="142" y="78"/>
                    </a:lnTo>
                    <a:lnTo>
                      <a:pt x="142" y="47"/>
                    </a:lnTo>
                    <a:lnTo>
                      <a:pt x="159" y="31"/>
                    </a:lnTo>
                    <a:lnTo>
                      <a:pt x="174" y="15"/>
                    </a:lnTo>
                    <a:lnTo>
                      <a:pt x="189" y="15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15"/>
                    </a:lnTo>
                    <a:lnTo>
                      <a:pt x="442" y="0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4" y="15"/>
                    </a:lnTo>
                    <a:lnTo>
                      <a:pt x="602" y="31"/>
                    </a:lnTo>
                    <a:lnTo>
                      <a:pt x="631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80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2" name="Freeform 466">
                <a:extLst>
                  <a:ext uri="{FF2B5EF4-FFF2-40B4-BE49-F238E27FC236}">
                    <a16:creationId xmlns:a16="http://schemas.microsoft.com/office/drawing/2014/main" id="{343E2064-C41F-490A-A104-D0BA49555C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79"/>
                <a:ext cx="348" cy="142"/>
              </a:xfrm>
              <a:custGeom>
                <a:avLst/>
                <a:gdLst>
                  <a:gd name="T0" fmla="*/ 0 w 696"/>
                  <a:gd name="T1" fmla="*/ 135 h 285"/>
                  <a:gd name="T2" fmla="*/ 9 w 696"/>
                  <a:gd name="T3" fmla="*/ 142 h 285"/>
                  <a:gd name="T4" fmla="*/ 9 w 696"/>
                  <a:gd name="T5" fmla="*/ 135 h 285"/>
                  <a:gd name="T6" fmla="*/ 9 w 696"/>
                  <a:gd name="T7" fmla="*/ 142 h 285"/>
                  <a:gd name="T8" fmla="*/ 25 w 696"/>
                  <a:gd name="T9" fmla="*/ 142 h 285"/>
                  <a:gd name="T10" fmla="*/ 32 w 696"/>
                  <a:gd name="T11" fmla="*/ 142 h 285"/>
                  <a:gd name="T12" fmla="*/ 41 w 696"/>
                  <a:gd name="T13" fmla="*/ 142 h 285"/>
                  <a:gd name="T14" fmla="*/ 48 w 696"/>
                  <a:gd name="T15" fmla="*/ 135 h 285"/>
                  <a:gd name="T16" fmla="*/ 48 w 696"/>
                  <a:gd name="T17" fmla="*/ 87 h 285"/>
                  <a:gd name="T18" fmla="*/ 56 w 696"/>
                  <a:gd name="T19" fmla="*/ 80 h 285"/>
                  <a:gd name="T20" fmla="*/ 56 w 696"/>
                  <a:gd name="T21" fmla="*/ 32 h 285"/>
                  <a:gd name="T22" fmla="*/ 64 w 696"/>
                  <a:gd name="T23" fmla="*/ 24 h 285"/>
                  <a:gd name="T24" fmla="*/ 64 w 696"/>
                  <a:gd name="T25" fmla="*/ 8 h 285"/>
                  <a:gd name="T26" fmla="*/ 72 w 696"/>
                  <a:gd name="T27" fmla="*/ 0 h 285"/>
                  <a:gd name="T28" fmla="*/ 80 w 696"/>
                  <a:gd name="T29" fmla="*/ 0 h 285"/>
                  <a:gd name="T30" fmla="*/ 87 w 696"/>
                  <a:gd name="T31" fmla="*/ 0 h 285"/>
                  <a:gd name="T32" fmla="*/ 96 w 696"/>
                  <a:gd name="T33" fmla="*/ 0 h 285"/>
                  <a:gd name="T34" fmla="*/ 104 w 696"/>
                  <a:gd name="T35" fmla="*/ 8 h 285"/>
                  <a:gd name="T36" fmla="*/ 111 w 696"/>
                  <a:gd name="T37" fmla="*/ 8 h 285"/>
                  <a:gd name="T38" fmla="*/ 119 w 696"/>
                  <a:gd name="T39" fmla="*/ 8 h 285"/>
                  <a:gd name="T40" fmla="*/ 127 w 696"/>
                  <a:gd name="T41" fmla="*/ 8 h 285"/>
                  <a:gd name="T42" fmla="*/ 135 w 696"/>
                  <a:gd name="T43" fmla="*/ 15 h 285"/>
                  <a:gd name="T44" fmla="*/ 135 w 696"/>
                  <a:gd name="T45" fmla="*/ 8 h 285"/>
                  <a:gd name="T46" fmla="*/ 143 w 696"/>
                  <a:gd name="T47" fmla="*/ 15 h 285"/>
                  <a:gd name="T48" fmla="*/ 143 w 696"/>
                  <a:gd name="T49" fmla="*/ 8 h 285"/>
                  <a:gd name="T50" fmla="*/ 143 w 696"/>
                  <a:gd name="T51" fmla="*/ 15 h 285"/>
                  <a:gd name="T52" fmla="*/ 152 w 696"/>
                  <a:gd name="T53" fmla="*/ 15 h 285"/>
                  <a:gd name="T54" fmla="*/ 159 w 696"/>
                  <a:gd name="T55" fmla="*/ 15 h 285"/>
                  <a:gd name="T56" fmla="*/ 166 w 696"/>
                  <a:gd name="T57" fmla="*/ 15 h 285"/>
                  <a:gd name="T58" fmla="*/ 174 w 696"/>
                  <a:gd name="T59" fmla="*/ 15 h 285"/>
                  <a:gd name="T60" fmla="*/ 183 w 696"/>
                  <a:gd name="T61" fmla="*/ 24 h 285"/>
                  <a:gd name="T62" fmla="*/ 191 w 696"/>
                  <a:gd name="T63" fmla="*/ 15 h 285"/>
                  <a:gd name="T64" fmla="*/ 191 w 696"/>
                  <a:gd name="T65" fmla="*/ 24 h 285"/>
                  <a:gd name="T66" fmla="*/ 198 w 696"/>
                  <a:gd name="T67" fmla="*/ 15 h 285"/>
                  <a:gd name="T68" fmla="*/ 198 w 696"/>
                  <a:gd name="T69" fmla="*/ 24 h 285"/>
                  <a:gd name="T70" fmla="*/ 207 w 696"/>
                  <a:gd name="T71" fmla="*/ 15 h 285"/>
                  <a:gd name="T72" fmla="*/ 207 w 696"/>
                  <a:gd name="T73" fmla="*/ 24 h 285"/>
                  <a:gd name="T74" fmla="*/ 207 w 696"/>
                  <a:gd name="T75" fmla="*/ 15 h 285"/>
                  <a:gd name="T76" fmla="*/ 214 w 696"/>
                  <a:gd name="T77" fmla="*/ 24 h 285"/>
                  <a:gd name="T78" fmla="*/ 222 w 696"/>
                  <a:gd name="T79" fmla="*/ 24 h 285"/>
                  <a:gd name="T80" fmla="*/ 230 w 696"/>
                  <a:gd name="T81" fmla="*/ 24 h 285"/>
                  <a:gd name="T82" fmla="*/ 238 w 696"/>
                  <a:gd name="T83" fmla="*/ 24 h 285"/>
                  <a:gd name="T84" fmla="*/ 246 w 696"/>
                  <a:gd name="T85" fmla="*/ 24 h 285"/>
                  <a:gd name="T86" fmla="*/ 253 w 696"/>
                  <a:gd name="T87" fmla="*/ 24 h 285"/>
                  <a:gd name="T88" fmla="*/ 262 w 696"/>
                  <a:gd name="T89" fmla="*/ 24 h 285"/>
                  <a:gd name="T90" fmla="*/ 269 w 696"/>
                  <a:gd name="T91" fmla="*/ 24 h 285"/>
                  <a:gd name="T92" fmla="*/ 277 w 696"/>
                  <a:gd name="T93" fmla="*/ 24 h 285"/>
                  <a:gd name="T94" fmla="*/ 285 w 696"/>
                  <a:gd name="T95" fmla="*/ 24 h 285"/>
                  <a:gd name="T96" fmla="*/ 293 w 696"/>
                  <a:gd name="T97" fmla="*/ 24 h 285"/>
                  <a:gd name="T98" fmla="*/ 301 w 696"/>
                  <a:gd name="T99" fmla="*/ 24 h 285"/>
                  <a:gd name="T100" fmla="*/ 309 w 696"/>
                  <a:gd name="T101" fmla="*/ 24 h 285"/>
                  <a:gd name="T102" fmla="*/ 317 w 696"/>
                  <a:gd name="T103" fmla="*/ 24 h 285"/>
                  <a:gd name="T104" fmla="*/ 325 w 696"/>
                  <a:gd name="T105" fmla="*/ 24 h 285"/>
                  <a:gd name="T106" fmla="*/ 332 w 696"/>
                  <a:gd name="T107" fmla="*/ 24 h 285"/>
                  <a:gd name="T108" fmla="*/ 340 w 696"/>
                  <a:gd name="T109" fmla="*/ 24 h 285"/>
                  <a:gd name="T110" fmla="*/ 348 w 696"/>
                  <a:gd name="T111" fmla="*/ 24 h 2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285">
                    <a:moveTo>
                      <a:pt x="0" y="270"/>
                    </a:moveTo>
                    <a:lnTo>
                      <a:pt x="17" y="285"/>
                    </a:lnTo>
                    <a:lnTo>
                      <a:pt x="17" y="270"/>
                    </a:lnTo>
                    <a:lnTo>
                      <a:pt x="17" y="285"/>
                    </a:lnTo>
                    <a:lnTo>
                      <a:pt x="49" y="285"/>
                    </a:lnTo>
                    <a:lnTo>
                      <a:pt x="64" y="285"/>
                    </a:lnTo>
                    <a:lnTo>
                      <a:pt x="81" y="285"/>
                    </a:lnTo>
                    <a:lnTo>
                      <a:pt x="96" y="270"/>
                    </a:lnTo>
                    <a:lnTo>
                      <a:pt x="96" y="174"/>
                    </a:lnTo>
                    <a:lnTo>
                      <a:pt x="111" y="160"/>
                    </a:lnTo>
                    <a:lnTo>
                      <a:pt x="111" y="64"/>
                    </a:lnTo>
                    <a:lnTo>
                      <a:pt x="127" y="49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31"/>
                    </a:lnTo>
                    <a:lnTo>
                      <a:pt x="270" y="17"/>
                    </a:lnTo>
                    <a:lnTo>
                      <a:pt x="285" y="31"/>
                    </a:lnTo>
                    <a:lnTo>
                      <a:pt x="285" y="17"/>
                    </a:lnTo>
                    <a:lnTo>
                      <a:pt x="285" y="31"/>
                    </a:lnTo>
                    <a:lnTo>
                      <a:pt x="303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5" y="49"/>
                    </a:lnTo>
                    <a:lnTo>
                      <a:pt x="381" y="31"/>
                    </a:lnTo>
                    <a:lnTo>
                      <a:pt x="381" y="49"/>
                    </a:lnTo>
                    <a:lnTo>
                      <a:pt x="395" y="31"/>
                    </a:lnTo>
                    <a:lnTo>
                      <a:pt x="395" y="49"/>
                    </a:lnTo>
                    <a:lnTo>
                      <a:pt x="413" y="31"/>
                    </a:lnTo>
                    <a:lnTo>
                      <a:pt x="413" y="49"/>
                    </a:lnTo>
                    <a:lnTo>
                      <a:pt x="413" y="31"/>
                    </a:lnTo>
                    <a:lnTo>
                      <a:pt x="428" y="49"/>
                    </a:lnTo>
                    <a:lnTo>
                      <a:pt x="443" y="49"/>
                    </a:lnTo>
                    <a:lnTo>
                      <a:pt x="459" y="49"/>
                    </a:lnTo>
                    <a:lnTo>
                      <a:pt x="475" y="49"/>
                    </a:lnTo>
                    <a:lnTo>
                      <a:pt x="491" y="49"/>
                    </a:lnTo>
                    <a:lnTo>
                      <a:pt x="506" y="49"/>
                    </a:lnTo>
                    <a:lnTo>
                      <a:pt x="524" y="49"/>
                    </a:lnTo>
                    <a:lnTo>
                      <a:pt x="538" y="49"/>
                    </a:lnTo>
                    <a:lnTo>
                      <a:pt x="553" y="49"/>
                    </a:lnTo>
                    <a:lnTo>
                      <a:pt x="569" y="49"/>
                    </a:lnTo>
                    <a:lnTo>
                      <a:pt x="586" y="49"/>
                    </a:lnTo>
                    <a:lnTo>
                      <a:pt x="602" y="49"/>
                    </a:lnTo>
                    <a:lnTo>
                      <a:pt x="617" y="49"/>
                    </a:lnTo>
                    <a:lnTo>
                      <a:pt x="634" y="49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3" name="Freeform 467">
                <a:extLst>
                  <a:ext uri="{FF2B5EF4-FFF2-40B4-BE49-F238E27FC236}">
                    <a16:creationId xmlns:a16="http://schemas.microsoft.com/office/drawing/2014/main" id="{692DBDED-FE4E-44A1-B6CF-B15FEFB1E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13"/>
                <a:ext cx="339" cy="166"/>
              </a:xfrm>
              <a:custGeom>
                <a:avLst/>
                <a:gdLst>
                  <a:gd name="T0" fmla="*/ 0 w 678"/>
                  <a:gd name="T1" fmla="*/ 166 h 331"/>
                  <a:gd name="T2" fmla="*/ 8 w 678"/>
                  <a:gd name="T3" fmla="*/ 166 h 331"/>
                  <a:gd name="T4" fmla="*/ 16 w 678"/>
                  <a:gd name="T5" fmla="*/ 166 h 331"/>
                  <a:gd name="T6" fmla="*/ 24 w 678"/>
                  <a:gd name="T7" fmla="*/ 166 h 331"/>
                  <a:gd name="T8" fmla="*/ 32 w 678"/>
                  <a:gd name="T9" fmla="*/ 166 h 331"/>
                  <a:gd name="T10" fmla="*/ 39 w 678"/>
                  <a:gd name="T11" fmla="*/ 158 h 331"/>
                  <a:gd name="T12" fmla="*/ 39 w 678"/>
                  <a:gd name="T13" fmla="*/ 134 h 331"/>
                  <a:gd name="T14" fmla="*/ 47 w 678"/>
                  <a:gd name="T15" fmla="*/ 126 h 331"/>
                  <a:gd name="T16" fmla="*/ 47 w 678"/>
                  <a:gd name="T17" fmla="*/ 71 h 331"/>
                  <a:gd name="T18" fmla="*/ 56 w 678"/>
                  <a:gd name="T19" fmla="*/ 63 h 331"/>
                  <a:gd name="T20" fmla="*/ 56 w 678"/>
                  <a:gd name="T21" fmla="*/ 39 h 331"/>
                  <a:gd name="T22" fmla="*/ 63 w 678"/>
                  <a:gd name="T23" fmla="*/ 32 h 331"/>
                  <a:gd name="T24" fmla="*/ 63 w 678"/>
                  <a:gd name="T25" fmla="*/ 24 h 331"/>
                  <a:gd name="T26" fmla="*/ 79 w 678"/>
                  <a:gd name="T27" fmla="*/ 8 h 331"/>
                  <a:gd name="T28" fmla="*/ 71 w 678"/>
                  <a:gd name="T29" fmla="*/ 8 h 331"/>
                  <a:gd name="T30" fmla="*/ 79 w 678"/>
                  <a:gd name="T31" fmla="*/ 8 h 331"/>
                  <a:gd name="T32" fmla="*/ 87 w 678"/>
                  <a:gd name="T33" fmla="*/ 8 h 331"/>
                  <a:gd name="T34" fmla="*/ 95 w 678"/>
                  <a:gd name="T35" fmla="*/ 0 h 331"/>
                  <a:gd name="T36" fmla="*/ 103 w 678"/>
                  <a:gd name="T37" fmla="*/ 0 h 331"/>
                  <a:gd name="T38" fmla="*/ 111 w 678"/>
                  <a:gd name="T39" fmla="*/ 0 h 331"/>
                  <a:gd name="T40" fmla="*/ 118 w 678"/>
                  <a:gd name="T41" fmla="*/ 0 h 331"/>
                  <a:gd name="T42" fmla="*/ 126 w 678"/>
                  <a:gd name="T43" fmla="*/ 0 h 331"/>
                  <a:gd name="T44" fmla="*/ 134 w 678"/>
                  <a:gd name="T45" fmla="*/ 0 h 331"/>
                  <a:gd name="T46" fmla="*/ 143 w 678"/>
                  <a:gd name="T47" fmla="*/ 0 h 331"/>
                  <a:gd name="T48" fmla="*/ 150 w 678"/>
                  <a:gd name="T49" fmla="*/ 0 h 331"/>
                  <a:gd name="T50" fmla="*/ 158 w 678"/>
                  <a:gd name="T51" fmla="*/ 0 h 331"/>
                  <a:gd name="T52" fmla="*/ 166 w 678"/>
                  <a:gd name="T53" fmla="*/ 0 h 331"/>
                  <a:gd name="T54" fmla="*/ 174 w 678"/>
                  <a:gd name="T55" fmla="*/ 0 h 331"/>
                  <a:gd name="T56" fmla="*/ 182 w 678"/>
                  <a:gd name="T57" fmla="*/ 0 h 331"/>
                  <a:gd name="T58" fmla="*/ 190 w 678"/>
                  <a:gd name="T59" fmla="*/ 0 h 331"/>
                  <a:gd name="T60" fmla="*/ 198 w 678"/>
                  <a:gd name="T61" fmla="*/ 0 h 331"/>
                  <a:gd name="T62" fmla="*/ 213 w 678"/>
                  <a:gd name="T63" fmla="*/ 0 h 331"/>
                  <a:gd name="T64" fmla="*/ 221 w 678"/>
                  <a:gd name="T65" fmla="*/ 0 h 331"/>
                  <a:gd name="T66" fmla="*/ 229 w 678"/>
                  <a:gd name="T67" fmla="*/ 0 h 331"/>
                  <a:gd name="T68" fmla="*/ 237 w 678"/>
                  <a:gd name="T69" fmla="*/ 0 h 331"/>
                  <a:gd name="T70" fmla="*/ 245 w 678"/>
                  <a:gd name="T71" fmla="*/ 0 h 331"/>
                  <a:gd name="T72" fmla="*/ 253 w 678"/>
                  <a:gd name="T73" fmla="*/ 8 h 331"/>
                  <a:gd name="T74" fmla="*/ 253 w 678"/>
                  <a:gd name="T75" fmla="*/ 0 h 331"/>
                  <a:gd name="T76" fmla="*/ 253 w 678"/>
                  <a:gd name="T77" fmla="*/ 8 h 331"/>
                  <a:gd name="T78" fmla="*/ 269 w 678"/>
                  <a:gd name="T79" fmla="*/ 8 h 331"/>
                  <a:gd name="T80" fmla="*/ 284 w 678"/>
                  <a:gd name="T81" fmla="*/ 8 h 331"/>
                  <a:gd name="T82" fmla="*/ 292 w 678"/>
                  <a:gd name="T83" fmla="*/ 8 h 331"/>
                  <a:gd name="T84" fmla="*/ 300 w 678"/>
                  <a:gd name="T85" fmla="*/ 8 h 331"/>
                  <a:gd name="T86" fmla="*/ 308 w 678"/>
                  <a:gd name="T87" fmla="*/ 8 h 331"/>
                  <a:gd name="T88" fmla="*/ 316 w 678"/>
                  <a:gd name="T89" fmla="*/ 8 h 331"/>
                  <a:gd name="T90" fmla="*/ 324 w 678"/>
                  <a:gd name="T91" fmla="*/ 8 h 331"/>
                  <a:gd name="T92" fmla="*/ 332 w 678"/>
                  <a:gd name="T93" fmla="*/ 8 h 331"/>
                  <a:gd name="T94" fmla="*/ 339 w 678"/>
                  <a:gd name="T95" fmla="*/ 8 h 33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331">
                    <a:moveTo>
                      <a:pt x="0" y="331"/>
                    </a:moveTo>
                    <a:lnTo>
                      <a:pt x="15" y="331"/>
                    </a:lnTo>
                    <a:lnTo>
                      <a:pt x="31" y="331"/>
                    </a:lnTo>
                    <a:lnTo>
                      <a:pt x="47" y="331"/>
                    </a:lnTo>
                    <a:lnTo>
                      <a:pt x="63" y="331"/>
                    </a:lnTo>
                    <a:lnTo>
                      <a:pt x="78" y="315"/>
                    </a:lnTo>
                    <a:lnTo>
                      <a:pt x="78" y="268"/>
                    </a:lnTo>
                    <a:lnTo>
                      <a:pt x="94" y="252"/>
                    </a:lnTo>
                    <a:lnTo>
                      <a:pt x="94" y="141"/>
                    </a:lnTo>
                    <a:lnTo>
                      <a:pt x="111" y="126"/>
                    </a:lnTo>
                    <a:lnTo>
                      <a:pt x="111" y="78"/>
                    </a:lnTo>
                    <a:lnTo>
                      <a:pt x="125" y="63"/>
                    </a:lnTo>
                    <a:lnTo>
                      <a:pt x="125" y="47"/>
                    </a:lnTo>
                    <a:lnTo>
                      <a:pt x="158" y="16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06" y="16"/>
                    </a:lnTo>
                    <a:lnTo>
                      <a:pt x="537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16"/>
                    </a:lnTo>
                    <a:lnTo>
                      <a:pt x="678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4" name="Freeform 468">
                <a:extLst>
                  <a:ext uri="{FF2B5EF4-FFF2-40B4-BE49-F238E27FC236}">
                    <a16:creationId xmlns:a16="http://schemas.microsoft.com/office/drawing/2014/main" id="{FBC0B490-4766-47B6-A811-7AEBA2792A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205"/>
              </a:xfrm>
              <a:custGeom>
                <a:avLst/>
                <a:gdLst>
                  <a:gd name="T0" fmla="*/ 0 w 680"/>
                  <a:gd name="T1" fmla="*/ 8 h 411"/>
                  <a:gd name="T2" fmla="*/ 8 w 680"/>
                  <a:gd name="T3" fmla="*/ 0 h 411"/>
                  <a:gd name="T4" fmla="*/ 16 w 680"/>
                  <a:gd name="T5" fmla="*/ 8 h 411"/>
                  <a:gd name="T6" fmla="*/ 16 w 680"/>
                  <a:gd name="T7" fmla="*/ 0 h 411"/>
                  <a:gd name="T8" fmla="*/ 23 w 680"/>
                  <a:gd name="T9" fmla="*/ 0 h 411"/>
                  <a:gd name="T10" fmla="*/ 40 w 680"/>
                  <a:gd name="T11" fmla="*/ 0 h 411"/>
                  <a:gd name="T12" fmla="*/ 32 w 680"/>
                  <a:gd name="T13" fmla="*/ 0 h 411"/>
                  <a:gd name="T14" fmla="*/ 40 w 680"/>
                  <a:gd name="T15" fmla="*/ 31 h 411"/>
                  <a:gd name="T16" fmla="*/ 48 w 680"/>
                  <a:gd name="T17" fmla="*/ 40 h 411"/>
                  <a:gd name="T18" fmla="*/ 48 w 680"/>
                  <a:gd name="T19" fmla="*/ 118 h 411"/>
                  <a:gd name="T20" fmla="*/ 55 w 680"/>
                  <a:gd name="T21" fmla="*/ 127 h 411"/>
                  <a:gd name="T22" fmla="*/ 55 w 680"/>
                  <a:gd name="T23" fmla="*/ 166 h 411"/>
                  <a:gd name="T24" fmla="*/ 71 w 680"/>
                  <a:gd name="T25" fmla="*/ 182 h 411"/>
                  <a:gd name="T26" fmla="*/ 71 w 680"/>
                  <a:gd name="T27" fmla="*/ 197 h 411"/>
                  <a:gd name="T28" fmla="*/ 79 w 680"/>
                  <a:gd name="T29" fmla="*/ 205 h 411"/>
                  <a:gd name="T30" fmla="*/ 87 w 680"/>
                  <a:gd name="T31" fmla="*/ 205 h 411"/>
                  <a:gd name="T32" fmla="*/ 95 w 680"/>
                  <a:gd name="T33" fmla="*/ 205 h 411"/>
                  <a:gd name="T34" fmla="*/ 103 w 680"/>
                  <a:gd name="T35" fmla="*/ 205 h 411"/>
                  <a:gd name="T36" fmla="*/ 110 w 680"/>
                  <a:gd name="T37" fmla="*/ 205 h 411"/>
                  <a:gd name="T38" fmla="*/ 119 w 680"/>
                  <a:gd name="T39" fmla="*/ 205 h 411"/>
                  <a:gd name="T40" fmla="*/ 127 w 680"/>
                  <a:gd name="T41" fmla="*/ 205 h 411"/>
                  <a:gd name="T42" fmla="*/ 134 w 680"/>
                  <a:gd name="T43" fmla="*/ 205 h 411"/>
                  <a:gd name="T44" fmla="*/ 142 w 680"/>
                  <a:gd name="T45" fmla="*/ 205 h 411"/>
                  <a:gd name="T46" fmla="*/ 150 w 680"/>
                  <a:gd name="T47" fmla="*/ 205 h 411"/>
                  <a:gd name="T48" fmla="*/ 158 w 680"/>
                  <a:gd name="T49" fmla="*/ 205 h 411"/>
                  <a:gd name="T50" fmla="*/ 166 w 680"/>
                  <a:gd name="T51" fmla="*/ 205 h 411"/>
                  <a:gd name="T52" fmla="*/ 173 w 680"/>
                  <a:gd name="T53" fmla="*/ 205 h 411"/>
                  <a:gd name="T54" fmla="*/ 181 w 680"/>
                  <a:gd name="T55" fmla="*/ 205 h 411"/>
                  <a:gd name="T56" fmla="*/ 189 w 680"/>
                  <a:gd name="T57" fmla="*/ 205 h 411"/>
                  <a:gd name="T58" fmla="*/ 197 w 680"/>
                  <a:gd name="T59" fmla="*/ 205 h 411"/>
                  <a:gd name="T60" fmla="*/ 205 w 680"/>
                  <a:gd name="T61" fmla="*/ 205 h 411"/>
                  <a:gd name="T62" fmla="*/ 213 w 680"/>
                  <a:gd name="T63" fmla="*/ 205 h 411"/>
                  <a:gd name="T64" fmla="*/ 221 w 680"/>
                  <a:gd name="T65" fmla="*/ 205 h 411"/>
                  <a:gd name="T66" fmla="*/ 229 w 680"/>
                  <a:gd name="T67" fmla="*/ 205 h 411"/>
                  <a:gd name="T68" fmla="*/ 237 w 680"/>
                  <a:gd name="T69" fmla="*/ 205 h 411"/>
                  <a:gd name="T70" fmla="*/ 244 w 680"/>
                  <a:gd name="T71" fmla="*/ 205 h 411"/>
                  <a:gd name="T72" fmla="*/ 252 w 680"/>
                  <a:gd name="T73" fmla="*/ 205 h 411"/>
                  <a:gd name="T74" fmla="*/ 260 w 680"/>
                  <a:gd name="T75" fmla="*/ 205 h 411"/>
                  <a:gd name="T76" fmla="*/ 268 w 680"/>
                  <a:gd name="T77" fmla="*/ 205 h 411"/>
                  <a:gd name="T78" fmla="*/ 276 w 680"/>
                  <a:gd name="T79" fmla="*/ 205 h 411"/>
                  <a:gd name="T80" fmla="*/ 292 w 680"/>
                  <a:gd name="T81" fmla="*/ 205 h 411"/>
                  <a:gd name="T82" fmla="*/ 299 w 680"/>
                  <a:gd name="T83" fmla="*/ 197 h 411"/>
                  <a:gd name="T84" fmla="*/ 308 w 680"/>
                  <a:gd name="T85" fmla="*/ 197 h 411"/>
                  <a:gd name="T86" fmla="*/ 316 w 680"/>
                  <a:gd name="T87" fmla="*/ 197 h 411"/>
                  <a:gd name="T88" fmla="*/ 324 w 680"/>
                  <a:gd name="T89" fmla="*/ 197 h 411"/>
                  <a:gd name="T90" fmla="*/ 331 w 680"/>
                  <a:gd name="T91" fmla="*/ 197 h 411"/>
                  <a:gd name="T92" fmla="*/ 339 w 680"/>
                  <a:gd name="T93" fmla="*/ 197 h 4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411">
                    <a:moveTo>
                      <a:pt x="0" y="16"/>
                    </a:moveTo>
                    <a:lnTo>
                      <a:pt x="16" y="0"/>
                    </a:lnTo>
                    <a:lnTo>
                      <a:pt x="33" y="16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80" y="0"/>
                    </a:lnTo>
                    <a:lnTo>
                      <a:pt x="64" y="0"/>
                    </a:lnTo>
                    <a:lnTo>
                      <a:pt x="80" y="63"/>
                    </a:lnTo>
                    <a:lnTo>
                      <a:pt x="96" y="80"/>
                    </a:lnTo>
                    <a:lnTo>
                      <a:pt x="96" y="237"/>
                    </a:lnTo>
                    <a:lnTo>
                      <a:pt x="111" y="254"/>
                    </a:lnTo>
                    <a:lnTo>
                      <a:pt x="111" y="332"/>
                    </a:lnTo>
                    <a:lnTo>
                      <a:pt x="143" y="364"/>
                    </a:lnTo>
                    <a:lnTo>
                      <a:pt x="143" y="395"/>
                    </a:lnTo>
                    <a:lnTo>
                      <a:pt x="158" y="411"/>
                    </a:lnTo>
                    <a:lnTo>
                      <a:pt x="174" y="411"/>
                    </a:lnTo>
                    <a:lnTo>
                      <a:pt x="190" y="411"/>
                    </a:lnTo>
                    <a:lnTo>
                      <a:pt x="207" y="411"/>
                    </a:lnTo>
                    <a:lnTo>
                      <a:pt x="221" y="411"/>
                    </a:lnTo>
                    <a:lnTo>
                      <a:pt x="238" y="411"/>
                    </a:lnTo>
                    <a:lnTo>
                      <a:pt x="254" y="411"/>
                    </a:lnTo>
                    <a:lnTo>
                      <a:pt x="269" y="411"/>
                    </a:lnTo>
                    <a:lnTo>
                      <a:pt x="285" y="411"/>
                    </a:lnTo>
                    <a:lnTo>
                      <a:pt x="301" y="411"/>
                    </a:lnTo>
                    <a:lnTo>
                      <a:pt x="317" y="411"/>
                    </a:lnTo>
                    <a:lnTo>
                      <a:pt x="332" y="411"/>
                    </a:lnTo>
                    <a:lnTo>
                      <a:pt x="348" y="411"/>
                    </a:lnTo>
                    <a:lnTo>
                      <a:pt x="364" y="411"/>
                    </a:lnTo>
                    <a:lnTo>
                      <a:pt x="379" y="411"/>
                    </a:lnTo>
                    <a:lnTo>
                      <a:pt x="395" y="411"/>
                    </a:lnTo>
                    <a:lnTo>
                      <a:pt x="412" y="411"/>
                    </a:lnTo>
                    <a:lnTo>
                      <a:pt x="428" y="411"/>
                    </a:lnTo>
                    <a:lnTo>
                      <a:pt x="443" y="411"/>
                    </a:lnTo>
                    <a:lnTo>
                      <a:pt x="459" y="411"/>
                    </a:lnTo>
                    <a:lnTo>
                      <a:pt x="475" y="411"/>
                    </a:lnTo>
                    <a:lnTo>
                      <a:pt x="490" y="411"/>
                    </a:lnTo>
                    <a:lnTo>
                      <a:pt x="506" y="411"/>
                    </a:lnTo>
                    <a:lnTo>
                      <a:pt x="522" y="411"/>
                    </a:lnTo>
                    <a:lnTo>
                      <a:pt x="538" y="411"/>
                    </a:lnTo>
                    <a:lnTo>
                      <a:pt x="553" y="411"/>
                    </a:lnTo>
                    <a:lnTo>
                      <a:pt x="586" y="411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95"/>
                    </a:lnTo>
                    <a:lnTo>
                      <a:pt x="680" y="3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5" name="Freeform 469">
                <a:extLst>
                  <a:ext uri="{FF2B5EF4-FFF2-40B4-BE49-F238E27FC236}">
                    <a16:creationId xmlns:a16="http://schemas.microsoft.com/office/drawing/2014/main" id="{C4F00320-73C2-4766-9712-6AF79591D2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0"/>
                <a:ext cx="340" cy="221"/>
              </a:xfrm>
              <a:custGeom>
                <a:avLst/>
                <a:gdLst>
                  <a:gd name="T0" fmla="*/ 0 w 680"/>
                  <a:gd name="T1" fmla="*/ 0 h 443"/>
                  <a:gd name="T2" fmla="*/ 8 w 680"/>
                  <a:gd name="T3" fmla="*/ 0 h 443"/>
                  <a:gd name="T4" fmla="*/ 16 w 680"/>
                  <a:gd name="T5" fmla="*/ 0 h 443"/>
                  <a:gd name="T6" fmla="*/ 24 w 680"/>
                  <a:gd name="T7" fmla="*/ 0 h 443"/>
                  <a:gd name="T8" fmla="*/ 32 w 680"/>
                  <a:gd name="T9" fmla="*/ 0 h 443"/>
                  <a:gd name="T10" fmla="*/ 39 w 680"/>
                  <a:gd name="T11" fmla="*/ 7 h 443"/>
                  <a:gd name="T12" fmla="*/ 47 w 680"/>
                  <a:gd name="T13" fmla="*/ 15 h 443"/>
                  <a:gd name="T14" fmla="*/ 47 w 680"/>
                  <a:gd name="T15" fmla="*/ 118 h 443"/>
                  <a:gd name="T16" fmla="*/ 56 w 680"/>
                  <a:gd name="T17" fmla="*/ 126 h 443"/>
                  <a:gd name="T18" fmla="*/ 56 w 680"/>
                  <a:gd name="T19" fmla="*/ 173 h 443"/>
                  <a:gd name="T20" fmla="*/ 64 w 680"/>
                  <a:gd name="T21" fmla="*/ 181 h 443"/>
                  <a:gd name="T22" fmla="*/ 64 w 680"/>
                  <a:gd name="T23" fmla="*/ 198 h 443"/>
                  <a:gd name="T24" fmla="*/ 71 w 680"/>
                  <a:gd name="T25" fmla="*/ 205 h 443"/>
                  <a:gd name="T26" fmla="*/ 79 w 680"/>
                  <a:gd name="T27" fmla="*/ 213 h 443"/>
                  <a:gd name="T28" fmla="*/ 79 w 680"/>
                  <a:gd name="T29" fmla="*/ 205 h 443"/>
                  <a:gd name="T30" fmla="*/ 79 w 680"/>
                  <a:gd name="T31" fmla="*/ 213 h 443"/>
                  <a:gd name="T32" fmla="*/ 87 w 680"/>
                  <a:gd name="T33" fmla="*/ 213 h 443"/>
                  <a:gd name="T34" fmla="*/ 95 w 680"/>
                  <a:gd name="T35" fmla="*/ 213 h 443"/>
                  <a:gd name="T36" fmla="*/ 111 w 680"/>
                  <a:gd name="T37" fmla="*/ 221 h 443"/>
                  <a:gd name="T38" fmla="*/ 119 w 680"/>
                  <a:gd name="T39" fmla="*/ 221 h 443"/>
                  <a:gd name="T40" fmla="*/ 126 w 680"/>
                  <a:gd name="T41" fmla="*/ 221 h 443"/>
                  <a:gd name="T42" fmla="*/ 134 w 680"/>
                  <a:gd name="T43" fmla="*/ 221 h 443"/>
                  <a:gd name="T44" fmla="*/ 143 w 680"/>
                  <a:gd name="T45" fmla="*/ 221 h 443"/>
                  <a:gd name="T46" fmla="*/ 150 w 680"/>
                  <a:gd name="T47" fmla="*/ 221 h 443"/>
                  <a:gd name="T48" fmla="*/ 158 w 680"/>
                  <a:gd name="T49" fmla="*/ 221 h 443"/>
                  <a:gd name="T50" fmla="*/ 166 w 680"/>
                  <a:gd name="T51" fmla="*/ 221 h 443"/>
                  <a:gd name="T52" fmla="*/ 174 w 680"/>
                  <a:gd name="T53" fmla="*/ 221 h 443"/>
                  <a:gd name="T54" fmla="*/ 182 w 680"/>
                  <a:gd name="T55" fmla="*/ 221 h 443"/>
                  <a:gd name="T56" fmla="*/ 190 w 680"/>
                  <a:gd name="T57" fmla="*/ 221 h 443"/>
                  <a:gd name="T58" fmla="*/ 205 w 680"/>
                  <a:gd name="T59" fmla="*/ 221 h 443"/>
                  <a:gd name="T60" fmla="*/ 198 w 680"/>
                  <a:gd name="T61" fmla="*/ 221 h 443"/>
                  <a:gd name="T62" fmla="*/ 205 w 680"/>
                  <a:gd name="T63" fmla="*/ 213 h 443"/>
                  <a:gd name="T64" fmla="*/ 221 w 680"/>
                  <a:gd name="T65" fmla="*/ 213 h 443"/>
                  <a:gd name="T66" fmla="*/ 230 w 680"/>
                  <a:gd name="T67" fmla="*/ 213 h 443"/>
                  <a:gd name="T68" fmla="*/ 237 w 680"/>
                  <a:gd name="T69" fmla="*/ 213 h 443"/>
                  <a:gd name="T70" fmla="*/ 245 w 680"/>
                  <a:gd name="T71" fmla="*/ 213 h 443"/>
                  <a:gd name="T72" fmla="*/ 253 w 680"/>
                  <a:gd name="T73" fmla="*/ 213 h 443"/>
                  <a:gd name="T74" fmla="*/ 260 w 680"/>
                  <a:gd name="T75" fmla="*/ 213 h 443"/>
                  <a:gd name="T76" fmla="*/ 269 w 680"/>
                  <a:gd name="T77" fmla="*/ 213 h 443"/>
                  <a:gd name="T78" fmla="*/ 277 w 680"/>
                  <a:gd name="T79" fmla="*/ 213 h 443"/>
                  <a:gd name="T80" fmla="*/ 285 w 680"/>
                  <a:gd name="T81" fmla="*/ 213 h 443"/>
                  <a:gd name="T82" fmla="*/ 292 w 680"/>
                  <a:gd name="T83" fmla="*/ 213 h 443"/>
                  <a:gd name="T84" fmla="*/ 300 w 680"/>
                  <a:gd name="T85" fmla="*/ 213 h 443"/>
                  <a:gd name="T86" fmla="*/ 308 w 680"/>
                  <a:gd name="T87" fmla="*/ 213 h 443"/>
                  <a:gd name="T88" fmla="*/ 316 w 680"/>
                  <a:gd name="T89" fmla="*/ 213 h 443"/>
                  <a:gd name="T90" fmla="*/ 324 w 680"/>
                  <a:gd name="T91" fmla="*/ 213 h 443"/>
                  <a:gd name="T92" fmla="*/ 332 w 680"/>
                  <a:gd name="T93" fmla="*/ 213 h 443"/>
                  <a:gd name="T94" fmla="*/ 340 w 680"/>
                  <a:gd name="T95" fmla="*/ 205 h 443"/>
                  <a:gd name="T96" fmla="*/ 340 w 680"/>
                  <a:gd name="T97" fmla="*/ 213 h 44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44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31"/>
                    </a:lnTo>
                    <a:lnTo>
                      <a:pt x="94" y="236"/>
                    </a:lnTo>
                    <a:lnTo>
                      <a:pt x="111" y="253"/>
                    </a:lnTo>
                    <a:lnTo>
                      <a:pt x="111" y="347"/>
                    </a:lnTo>
                    <a:lnTo>
                      <a:pt x="127" y="363"/>
                    </a:lnTo>
                    <a:lnTo>
                      <a:pt x="127" y="396"/>
                    </a:lnTo>
                    <a:lnTo>
                      <a:pt x="142" y="410"/>
                    </a:lnTo>
                    <a:lnTo>
                      <a:pt x="158" y="427"/>
                    </a:lnTo>
                    <a:lnTo>
                      <a:pt x="158" y="410"/>
                    </a:lnTo>
                    <a:lnTo>
                      <a:pt x="158" y="427"/>
                    </a:lnTo>
                    <a:lnTo>
                      <a:pt x="174" y="427"/>
                    </a:lnTo>
                    <a:lnTo>
                      <a:pt x="189" y="427"/>
                    </a:lnTo>
                    <a:lnTo>
                      <a:pt x="221" y="443"/>
                    </a:lnTo>
                    <a:lnTo>
                      <a:pt x="237" y="443"/>
                    </a:lnTo>
                    <a:lnTo>
                      <a:pt x="252" y="443"/>
                    </a:lnTo>
                    <a:lnTo>
                      <a:pt x="268" y="443"/>
                    </a:lnTo>
                    <a:lnTo>
                      <a:pt x="285" y="443"/>
                    </a:lnTo>
                    <a:lnTo>
                      <a:pt x="299" y="443"/>
                    </a:lnTo>
                    <a:lnTo>
                      <a:pt x="316" y="443"/>
                    </a:lnTo>
                    <a:lnTo>
                      <a:pt x="332" y="443"/>
                    </a:lnTo>
                    <a:lnTo>
                      <a:pt x="348" y="443"/>
                    </a:lnTo>
                    <a:lnTo>
                      <a:pt x="363" y="443"/>
                    </a:lnTo>
                    <a:lnTo>
                      <a:pt x="379" y="443"/>
                    </a:lnTo>
                    <a:lnTo>
                      <a:pt x="410" y="443"/>
                    </a:lnTo>
                    <a:lnTo>
                      <a:pt x="395" y="443"/>
                    </a:lnTo>
                    <a:lnTo>
                      <a:pt x="410" y="427"/>
                    </a:lnTo>
                    <a:lnTo>
                      <a:pt x="442" y="427"/>
                    </a:lnTo>
                    <a:lnTo>
                      <a:pt x="459" y="427"/>
                    </a:lnTo>
                    <a:lnTo>
                      <a:pt x="473" y="427"/>
                    </a:lnTo>
                    <a:lnTo>
                      <a:pt x="489" y="427"/>
                    </a:lnTo>
                    <a:lnTo>
                      <a:pt x="506" y="427"/>
                    </a:lnTo>
                    <a:lnTo>
                      <a:pt x="520" y="427"/>
                    </a:lnTo>
                    <a:lnTo>
                      <a:pt x="537" y="427"/>
                    </a:lnTo>
                    <a:lnTo>
                      <a:pt x="553" y="427"/>
                    </a:lnTo>
                    <a:lnTo>
                      <a:pt x="569" y="427"/>
                    </a:lnTo>
                    <a:lnTo>
                      <a:pt x="584" y="427"/>
                    </a:lnTo>
                    <a:lnTo>
                      <a:pt x="600" y="427"/>
                    </a:lnTo>
                    <a:lnTo>
                      <a:pt x="616" y="427"/>
                    </a:lnTo>
                    <a:lnTo>
                      <a:pt x="631" y="427"/>
                    </a:lnTo>
                    <a:lnTo>
                      <a:pt x="647" y="427"/>
                    </a:lnTo>
                    <a:lnTo>
                      <a:pt x="663" y="427"/>
                    </a:lnTo>
                    <a:lnTo>
                      <a:pt x="680" y="410"/>
                    </a:lnTo>
                    <a:lnTo>
                      <a:pt x="680" y="42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6" name="Freeform 470">
                <a:extLst>
                  <a:ext uri="{FF2B5EF4-FFF2-40B4-BE49-F238E27FC236}">
                    <a16:creationId xmlns:a16="http://schemas.microsoft.com/office/drawing/2014/main" id="{6F2B1274-A6DD-46F0-990F-C0FA737428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31"/>
              </a:xfrm>
              <a:custGeom>
                <a:avLst/>
                <a:gdLst>
                  <a:gd name="T0" fmla="*/ 0 w 696"/>
                  <a:gd name="T1" fmla="*/ 0 h 61"/>
                  <a:gd name="T2" fmla="*/ 8 w 696"/>
                  <a:gd name="T3" fmla="*/ 0 h 61"/>
                  <a:gd name="T4" fmla="*/ 17 w 696"/>
                  <a:gd name="T5" fmla="*/ 0 h 61"/>
                  <a:gd name="T6" fmla="*/ 25 w 696"/>
                  <a:gd name="T7" fmla="*/ 0 h 61"/>
                  <a:gd name="T8" fmla="*/ 32 w 696"/>
                  <a:gd name="T9" fmla="*/ 0 h 61"/>
                  <a:gd name="T10" fmla="*/ 40 w 696"/>
                  <a:gd name="T11" fmla="*/ 0 h 61"/>
                  <a:gd name="T12" fmla="*/ 48 w 696"/>
                  <a:gd name="T13" fmla="*/ 0 h 61"/>
                  <a:gd name="T14" fmla="*/ 64 w 696"/>
                  <a:gd name="T15" fmla="*/ 15 h 61"/>
                  <a:gd name="T16" fmla="*/ 64 w 696"/>
                  <a:gd name="T17" fmla="*/ 24 h 61"/>
                  <a:gd name="T18" fmla="*/ 72 w 696"/>
                  <a:gd name="T19" fmla="*/ 31 h 61"/>
                  <a:gd name="T20" fmla="*/ 80 w 696"/>
                  <a:gd name="T21" fmla="*/ 31 h 61"/>
                  <a:gd name="T22" fmla="*/ 87 w 696"/>
                  <a:gd name="T23" fmla="*/ 31 h 61"/>
                  <a:gd name="T24" fmla="*/ 95 w 696"/>
                  <a:gd name="T25" fmla="*/ 31 h 61"/>
                  <a:gd name="T26" fmla="*/ 104 w 696"/>
                  <a:gd name="T27" fmla="*/ 31 h 61"/>
                  <a:gd name="T28" fmla="*/ 111 w 696"/>
                  <a:gd name="T29" fmla="*/ 31 h 61"/>
                  <a:gd name="T30" fmla="*/ 119 w 696"/>
                  <a:gd name="T31" fmla="*/ 31 h 61"/>
                  <a:gd name="T32" fmla="*/ 127 w 696"/>
                  <a:gd name="T33" fmla="*/ 31 h 61"/>
                  <a:gd name="T34" fmla="*/ 135 w 696"/>
                  <a:gd name="T35" fmla="*/ 31 h 61"/>
                  <a:gd name="T36" fmla="*/ 143 w 696"/>
                  <a:gd name="T37" fmla="*/ 31 h 61"/>
                  <a:gd name="T38" fmla="*/ 151 w 696"/>
                  <a:gd name="T39" fmla="*/ 31 h 61"/>
                  <a:gd name="T40" fmla="*/ 159 w 696"/>
                  <a:gd name="T41" fmla="*/ 31 h 61"/>
                  <a:gd name="T42" fmla="*/ 166 w 696"/>
                  <a:gd name="T43" fmla="*/ 31 h 61"/>
                  <a:gd name="T44" fmla="*/ 174 w 696"/>
                  <a:gd name="T45" fmla="*/ 31 h 61"/>
                  <a:gd name="T46" fmla="*/ 182 w 696"/>
                  <a:gd name="T47" fmla="*/ 31 h 61"/>
                  <a:gd name="T48" fmla="*/ 191 w 696"/>
                  <a:gd name="T49" fmla="*/ 31 h 61"/>
                  <a:gd name="T50" fmla="*/ 198 w 696"/>
                  <a:gd name="T51" fmla="*/ 31 h 61"/>
                  <a:gd name="T52" fmla="*/ 206 w 696"/>
                  <a:gd name="T53" fmla="*/ 31 h 61"/>
                  <a:gd name="T54" fmla="*/ 214 w 696"/>
                  <a:gd name="T55" fmla="*/ 31 h 61"/>
                  <a:gd name="T56" fmla="*/ 222 w 696"/>
                  <a:gd name="T57" fmla="*/ 31 h 61"/>
                  <a:gd name="T58" fmla="*/ 230 w 696"/>
                  <a:gd name="T59" fmla="*/ 31 h 61"/>
                  <a:gd name="T60" fmla="*/ 238 w 696"/>
                  <a:gd name="T61" fmla="*/ 31 h 61"/>
                  <a:gd name="T62" fmla="*/ 246 w 696"/>
                  <a:gd name="T63" fmla="*/ 31 h 61"/>
                  <a:gd name="T64" fmla="*/ 253 w 696"/>
                  <a:gd name="T65" fmla="*/ 31 h 61"/>
                  <a:gd name="T66" fmla="*/ 261 w 696"/>
                  <a:gd name="T67" fmla="*/ 31 h 61"/>
                  <a:gd name="T68" fmla="*/ 269 w 696"/>
                  <a:gd name="T69" fmla="*/ 31 h 61"/>
                  <a:gd name="T70" fmla="*/ 277 w 696"/>
                  <a:gd name="T71" fmla="*/ 31 h 61"/>
                  <a:gd name="T72" fmla="*/ 285 w 696"/>
                  <a:gd name="T73" fmla="*/ 31 h 61"/>
                  <a:gd name="T74" fmla="*/ 293 w 696"/>
                  <a:gd name="T75" fmla="*/ 31 h 61"/>
                  <a:gd name="T76" fmla="*/ 301 w 696"/>
                  <a:gd name="T77" fmla="*/ 31 h 61"/>
                  <a:gd name="T78" fmla="*/ 309 w 696"/>
                  <a:gd name="T79" fmla="*/ 31 h 61"/>
                  <a:gd name="T80" fmla="*/ 317 w 696"/>
                  <a:gd name="T81" fmla="*/ 31 h 61"/>
                  <a:gd name="T82" fmla="*/ 325 w 696"/>
                  <a:gd name="T83" fmla="*/ 31 h 61"/>
                  <a:gd name="T84" fmla="*/ 332 w 696"/>
                  <a:gd name="T85" fmla="*/ 31 h 61"/>
                  <a:gd name="T86" fmla="*/ 340 w 696"/>
                  <a:gd name="T87" fmla="*/ 31 h 61"/>
                  <a:gd name="T88" fmla="*/ 348 w 696"/>
                  <a:gd name="T89" fmla="*/ 31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96" h="61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27" y="30"/>
                    </a:lnTo>
                    <a:lnTo>
                      <a:pt x="127" y="47"/>
                    </a:lnTo>
                    <a:lnTo>
                      <a:pt x="143" y="61"/>
                    </a:lnTo>
                    <a:lnTo>
                      <a:pt x="159" y="61"/>
                    </a:lnTo>
                    <a:lnTo>
                      <a:pt x="174" y="61"/>
                    </a:lnTo>
                    <a:lnTo>
                      <a:pt x="190" y="61"/>
                    </a:lnTo>
                    <a:lnTo>
                      <a:pt x="207" y="61"/>
                    </a:lnTo>
                    <a:lnTo>
                      <a:pt x="221" y="61"/>
                    </a:lnTo>
                    <a:lnTo>
                      <a:pt x="238" y="61"/>
                    </a:lnTo>
                    <a:lnTo>
                      <a:pt x="254" y="61"/>
                    </a:lnTo>
                    <a:lnTo>
                      <a:pt x="270" y="61"/>
                    </a:lnTo>
                    <a:lnTo>
                      <a:pt x="285" y="61"/>
                    </a:lnTo>
                    <a:lnTo>
                      <a:pt x="301" y="61"/>
                    </a:lnTo>
                    <a:lnTo>
                      <a:pt x="317" y="61"/>
                    </a:lnTo>
                    <a:lnTo>
                      <a:pt x="332" y="61"/>
                    </a:lnTo>
                    <a:lnTo>
                      <a:pt x="348" y="61"/>
                    </a:lnTo>
                    <a:lnTo>
                      <a:pt x="364" y="61"/>
                    </a:lnTo>
                    <a:lnTo>
                      <a:pt x="381" y="61"/>
                    </a:lnTo>
                    <a:lnTo>
                      <a:pt x="395" y="61"/>
                    </a:lnTo>
                    <a:lnTo>
                      <a:pt x="412" y="61"/>
                    </a:lnTo>
                    <a:lnTo>
                      <a:pt x="428" y="61"/>
                    </a:lnTo>
                    <a:lnTo>
                      <a:pt x="443" y="61"/>
                    </a:lnTo>
                    <a:lnTo>
                      <a:pt x="459" y="61"/>
                    </a:lnTo>
                    <a:lnTo>
                      <a:pt x="475" y="61"/>
                    </a:lnTo>
                    <a:lnTo>
                      <a:pt x="491" y="61"/>
                    </a:lnTo>
                    <a:lnTo>
                      <a:pt x="506" y="61"/>
                    </a:lnTo>
                    <a:lnTo>
                      <a:pt x="522" y="61"/>
                    </a:lnTo>
                    <a:lnTo>
                      <a:pt x="538" y="61"/>
                    </a:lnTo>
                    <a:lnTo>
                      <a:pt x="553" y="61"/>
                    </a:lnTo>
                    <a:lnTo>
                      <a:pt x="569" y="61"/>
                    </a:lnTo>
                    <a:lnTo>
                      <a:pt x="586" y="61"/>
                    </a:lnTo>
                    <a:lnTo>
                      <a:pt x="602" y="61"/>
                    </a:lnTo>
                    <a:lnTo>
                      <a:pt x="617" y="61"/>
                    </a:lnTo>
                    <a:lnTo>
                      <a:pt x="633" y="61"/>
                    </a:lnTo>
                    <a:lnTo>
                      <a:pt x="649" y="61"/>
                    </a:lnTo>
                    <a:lnTo>
                      <a:pt x="664" y="61"/>
                    </a:lnTo>
                    <a:lnTo>
                      <a:pt x="680" y="61"/>
                    </a:lnTo>
                    <a:lnTo>
                      <a:pt x="696" y="6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7" name="Freeform 471">
                <a:extLst>
                  <a:ext uri="{FF2B5EF4-FFF2-40B4-BE49-F238E27FC236}">
                    <a16:creationId xmlns:a16="http://schemas.microsoft.com/office/drawing/2014/main" id="{4434DDF9-6686-40E3-98BE-DCE9871795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39"/>
              </a:xfrm>
              <a:custGeom>
                <a:avLst/>
                <a:gdLst>
                  <a:gd name="T0" fmla="*/ 0 w 678"/>
                  <a:gd name="T1" fmla="*/ 0 h 80"/>
                  <a:gd name="T2" fmla="*/ 0 w 678"/>
                  <a:gd name="T3" fmla="*/ 8 h 80"/>
                  <a:gd name="T4" fmla="*/ 0 w 678"/>
                  <a:gd name="T5" fmla="*/ 0 h 80"/>
                  <a:gd name="T6" fmla="*/ 16 w 678"/>
                  <a:gd name="T7" fmla="*/ 0 h 80"/>
                  <a:gd name="T8" fmla="*/ 24 w 678"/>
                  <a:gd name="T9" fmla="*/ 0 h 80"/>
                  <a:gd name="T10" fmla="*/ 32 w 678"/>
                  <a:gd name="T11" fmla="*/ 0 h 80"/>
                  <a:gd name="T12" fmla="*/ 39 w 678"/>
                  <a:gd name="T13" fmla="*/ 0 h 80"/>
                  <a:gd name="T14" fmla="*/ 56 w 678"/>
                  <a:gd name="T15" fmla="*/ 8 h 80"/>
                  <a:gd name="T16" fmla="*/ 56 w 678"/>
                  <a:gd name="T17" fmla="*/ 16 h 80"/>
                  <a:gd name="T18" fmla="*/ 63 w 678"/>
                  <a:gd name="T19" fmla="*/ 23 h 80"/>
                  <a:gd name="T20" fmla="*/ 71 w 678"/>
                  <a:gd name="T21" fmla="*/ 31 h 80"/>
                  <a:gd name="T22" fmla="*/ 79 w 678"/>
                  <a:gd name="T23" fmla="*/ 31 h 80"/>
                  <a:gd name="T24" fmla="*/ 87 w 678"/>
                  <a:gd name="T25" fmla="*/ 39 h 80"/>
                  <a:gd name="T26" fmla="*/ 87 w 678"/>
                  <a:gd name="T27" fmla="*/ 31 h 80"/>
                  <a:gd name="T28" fmla="*/ 87 w 678"/>
                  <a:gd name="T29" fmla="*/ 39 h 80"/>
                  <a:gd name="T30" fmla="*/ 95 w 678"/>
                  <a:gd name="T31" fmla="*/ 39 h 80"/>
                  <a:gd name="T32" fmla="*/ 103 w 678"/>
                  <a:gd name="T33" fmla="*/ 39 h 80"/>
                  <a:gd name="T34" fmla="*/ 111 w 678"/>
                  <a:gd name="T35" fmla="*/ 39 h 80"/>
                  <a:gd name="T36" fmla="*/ 118 w 678"/>
                  <a:gd name="T37" fmla="*/ 39 h 80"/>
                  <a:gd name="T38" fmla="*/ 126 w 678"/>
                  <a:gd name="T39" fmla="*/ 39 h 80"/>
                  <a:gd name="T40" fmla="*/ 134 w 678"/>
                  <a:gd name="T41" fmla="*/ 39 h 80"/>
                  <a:gd name="T42" fmla="*/ 143 w 678"/>
                  <a:gd name="T43" fmla="*/ 39 h 80"/>
                  <a:gd name="T44" fmla="*/ 150 w 678"/>
                  <a:gd name="T45" fmla="*/ 39 h 80"/>
                  <a:gd name="T46" fmla="*/ 158 w 678"/>
                  <a:gd name="T47" fmla="*/ 39 h 80"/>
                  <a:gd name="T48" fmla="*/ 166 w 678"/>
                  <a:gd name="T49" fmla="*/ 39 h 80"/>
                  <a:gd name="T50" fmla="*/ 174 w 678"/>
                  <a:gd name="T51" fmla="*/ 39 h 80"/>
                  <a:gd name="T52" fmla="*/ 182 w 678"/>
                  <a:gd name="T53" fmla="*/ 39 h 80"/>
                  <a:gd name="T54" fmla="*/ 190 w 678"/>
                  <a:gd name="T55" fmla="*/ 39 h 80"/>
                  <a:gd name="T56" fmla="*/ 198 w 678"/>
                  <a:gd name="T57" fmla="*/ 39 h 80"/>
                  <a:gd name="T58" fmla="*/ 205 w 678"/>
                  <a:gd name="T59" fmla="*/ 39 h 80"/>
                  <a:gd name="T60" fmla="*/ 213 w 678"/>
                  <a:gd name="T61" fmla="*/ 31 h 80"/>
                  <a:gd name="T62" fmla="*/ 213 w 678"/>
                  <a:gd name="T63" fmla="*/ 39 h 80"/>
                  <a:gd name="T64" fmla="*/ 221 w 678"/>
                  <a:gd name="T65" fmla="*/ 31 h 80"/>
                  <a:gd name="T66" fmla="*/ 221 w 678"/>
                  <a:gd name="T67" fmla="*/ 39 h 80"/>
                  <a:gd name="T68" fmla="*/ 229 w 678"/>
                  <a:gd name="T69" fmla="*/ 31 h 80"/>
                  <a:gd name="T70" fmla="*/ 229 w 678"/>
                  <a:gd name="T71" fmla="*/ 39 h 80"/>
                  <a:gd name="T72" fmla="*/ 229 w 678"/>
                  <a:gd name="T73" fmla="*/ 31 h 80"/>
                  <a:gd name="T74" fmla="*/ 237 w 678"/>
                  <a:gd name="T75" fmla="*/ 39 h 80"/>
                  <a:gd name="T76" fmla="*/ 237 w 678"/>
                  <a:gd name="T77" fmla="*/ 31 h 80"/>
                  <a:gd name="T78" fmla="*/ 253 w 678"/>
                  <a:gd name="T79" fmla="*/ 31 h 80"/>
                  <a:gd name="T80" fmla="*/ 261 w 678"/>
                  <a:gd name="T81" fmla="*/ 31 h 80"/>
                  <a:gd name="T82" fmla="*/ 269 w 678"/>
                  <a:gd name="T83" fmla="*/ 31 h 80"/>
                  <a:gd name="T84" fmla="*/ 277 w 678"/>
                  <a:gd name="T85" fmla="*/ 31 h 80"/>
                  <a:gd name="T86" fmla="*/ 284 w 678"/>
                  <a:gd name="T87" fmla="*/ 31 h 80"/>
                  <a:gd name="T88" fmla="*/ 292 w 678"/>
                  <a:gd name="T89" fmla="*/ 31 h 80"/>
                  <a:gd name="T90" fmla="*/ 300 w 678"/>
                  <a:gd name="T91" fmla="*/ 31 h 80"/>
                  <a:gd name="T92" fmla="*/ 308 w 678"/>
                  <a:gd name="T93" fmla="*/ 31 h 80"/>
                  <a:gd name="T94" fmla="*/ 316 w 678"/>
                  <a:gd name="T95" fmla="*/ 31 h 80"/>
                  <a:gd name="T96" fmla="*/ 324 w 678"/>
                  <a:gd name="T97" fmla="*/ 31 h 80"/>
                  <a:gd name="T98" fmla="*/ 332 w 678"/>
                  <a:gd name="T99" fmla="*/ 31 h 80"/>
                  <a:gd name="T100" fmla="*/ 339 w 678"/>
                  <a:gd name="T101" fmla="*/ 31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111" y="16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64"/>
                    </a:lnTo>
                    <a:lnTo>
                      <a:pt x="426" y="80"/>
                    </a:lnTo>
                    <a:lnTo>
                      <a:pt x="442" y="64"/>
                    </a:lnTo>
                    <a:lnTo>
                      <a:pt x="442" y="80"/>
                    </a:lnTo>
                    <a:lnTo>
                      <a:pt x="457" y="64"/>
                    </a:lnTo>
                    <a:lnTo>
                      <a:pt x="457" y="80"/>
                    </a:lnTo>
                    <a:lnTo>
                      <a:pt x="457" y="64"/>
                    </a:lnTo>
                    <a:lnTo>
                      <a:pt x="473" y="80"/>
                    </a:lnTo>
                    <a:lnTo>
                      <a:pt x="473" y="64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64"/>
                    </a:lnTo>
                    <a:lnTo>
                      <a:pt x="631" y="64"/>
                    </a:lnTo>
                    <a:lnTo>
                      <a:pt x="647" y="64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8" name="Freeform 472">
                <a:extLst>
                  <a:ext uri="{FF2B5EF4-FFF2-40B4-BE49-F238E27FC236}">
                    <a16:creationId xmlns:a16="http://schemas.microsoft.com/office/drawing/2014/main" id="{377C6488-6A73-4C5D-8B23-CCAB5E0814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2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10 h 221"/>
                  <a:gd name="T12" fmla="*/ 48 w 682"/>
                  <a:gd name="T13" fmla="*/ 103 h 221"/>
                  <a:gd name="T14" fmla="*/ 48 w 682"/>
                  <a:gd name="T15" fmla="*/ 79 h 221"/>
                  <a:gd name="T16" fmla="*/ 55 w 682"/>
                  <a:gd name="T17" fmla="*/ 71 h 221"/>
                  <a:gd name="T18" fmla="*/ 55 w 682"/>
                  <a:gd name="T19" fmla="*/ 55 h 221"/>
                  <a:gd name="T20" fmla="*/ 64 w 682"/>
                  <a:gd name="T21" fmla="*/ 48 h 221"/>
                  <a:gd name="T22" fmla="*/ 64 w 682"/>
                  <a:gd name="T23" fmla="*/ 31 h 221"/>
                  <a:gd name="T24" fmla="*/ 71 w 682"/>
                  <a:gd name="T25" fmla="*/ 23 h 221"/>
                  <a:gd name="T26" fmla="*/ 79 w 682"/>
                  <a:gd name="T27" fmla="*/ 15 h 221"/>
                  <a:gd name="T28" fmla="*/ 87 w 682"/>
                  <a:gd name="T29" fmla="*/ 7 h 221"/>
                  <a:gd name="T30" fmla="*/ 95 w 682"/>
                  <a:gd name="T31" fmla="*/ 7 h 221"/>
                  <a:gd name="T32" fmla="*/ 103 w 682"/>
                  <a:gd name="T33" fmla="*/ 7 h 221"/>
                  <a:gd name="T34" fmla="*/ 111 w 682"/>
                  <a:gd name="T35" fmla="*/ 7 h 221"/>
                  <a:gd name="T36" fmla="*/ 119 w 682"/>
                  <a:gd name="T37" fmla="*/ 7 h 221"/>
                  <a:gd name="T38" fmla="*/ 127 w 682"/>
                  <a:gd name="T39" fmla="*/ 7 h 221"/>
                  <a:gd name="T40" fmla="*/ 134 w 682"/>
                  <a:gd name="T41" fmla="*/ 7 h 221"/>
                  <a:gd name="T42" fmla="*/ 142 w 682"/>
                  <a:gd name="T43" fmla="*/ 7 h 221"/>
                  <a:gd name="T44" fmla="*/ 150 w 682"/>
                  <a:gd name="T45" fmla="*/ 0 h 221"/>
                  <a:gd name="T46" fmla="*/ 150 w 682"/>
                  <a:gd name="T47" fmla="*/ 7 h 221"/>
                  <a:gd name="T48" fmla="*/ 150 w 682"/>
                  <a:gd name="T49" fmla="*/ 0 h 221"/>
                  <a:gd name="T50" fmla="*/ 158 w 682"/>
                  <a:gd name="T51" fmla="*/ 7 h 221"/>
                  <a:gd name="T52" fmla="*/ 158 w 682"/>
                  <a:gd name="T53" fmla="*/ 0 h 221"/>
                  <a:gd name="T54" fmla="*/ 166 w 682"/>
                  <a:gd name="T55" fmla="*/ 7 h 221"/>
                  <a:gd name="T56" fmla="*/ 166 w 682"/>
                  <a:gd name="T57" fmla="*/ 0 h 221"/>
                  <a:gd name="T58" fmla="*/ 182 w 682"/>
                  <a:gd name="T59" fmla="*/ 0 h 221"/>
                  <a:gd name="T60" fmla="*/ 189 w 682"/>
                  <a:gd name="T61" fmla="*/ 0 h 221"/>
                  <a:gd name="T62" fmla="*/ 197 w 682"/>
                  <a:gd name="T63" fmla="*/ 0 h 221"/>
                  <a:gd name="T64" fmla="*/ 205 w 682"/>
                  <a:gd name="T65" fmla="*/ 0 h 221"/>
                  <a:gd name="T66" fmla="*/ 213 w 682"/>
                  <a:gd name="T67" fmla="*/ 0 h 221"/>
                  <a:gd name="T68" fmla="*/ 221 w 682"/>
                  <a:gd name="T69" fmla="*/ 0 h 221"/>
                  <a:gd name="T70" fmla="*/ 229 w 682"/>
                  <a:gd name="T71" fmla="*/ 0 h 221"/>
                  <a:gd name="T72" fmla="*/ 237 w 682"/>
                  <a:gd name="T73" fmla="*/ 0 h 221"/>
                  <a:gd name="T74" fmla="*/ 244 w 682"/>
                  <a:gd name="T75" fmla="*/ 0 h 221"/>
                  <a:gd name="T76" fmla="*/ 252 w 682"/>
                  <a:gd name="T77" fmla="*/ 0 h 221"/>
                  <a:gd name="T78" fmla="*/ 260 w 682"/>
                  <a:gd name="T79" fmla="*/ 0 h 221"/>
                  <a:gd name="T80" fmla="*/ 269 w 682"/>
                  <a:gd name="T81" fmla="*/ 0 h 221"/>
                  <a:gd name="T82" fmla="*/ 276 w 682"/>
                  <a:gd name="T83" fmla="*/ 0 h 221"/>
                  <a:gd name="T84" fmla="*/ 285 w 682"/>
                  <a:gd name="T85" fmla="*/ 0 h 221"/>
                  <a:gd name="T86" fmla="*/ 292 w 682"/>
                  <a:gd name="T87" fmla="*/ 0 h 221"/>
                  <a:gd name="T88" fmla="*/ 299 w 682"/>
                  <a:gd name="T89" fmla="*/ 0 h 221"/>
                  <a:gd name="T90" fmla="*/ 308 w 682"/>
                  <a:gd name="T91" fmla="*/ 0 h 221"/>
                  <a:gd name="T92" fmla="*/ 316 w 682"/>
                  <a:gd name="T93" fmla="*/ 0 h 221"/>
                  <a:gd name="T94" fmla="*/ 324 w 682"/>
                  <a:gd name="T95" fmla="*/ 0 h 221"/>
                  <a:gd name="T96" fmla="*/ 331 w 682"/>
                  <a:gd name="T97" fmla="*/ 0 h 221"/>
                  <a:gd name="T98" fmla="*/ 340 w 682"/>
                  <a:gd name="T99" fmla="*/ 0 h 2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8"/>
                    </a:lnTo>
                    <a:lnTo>
                      <a:pt x="111" y="142"/>
                    </a:lnTo>
                    <a:lnTo>
                      <a:pt x="111" y="111"/>
                    </a:lnTo>
                    <a:lnTo>
                      <a:pt x="129" y="96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1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0"/>
                    </a:lnTo>
                    <a:lnTo>
                      <a:pt x="301" y="15"/>
                    </a:lnTo>
                    <a:lnTo>
                      <a:pt x="301" y="0"/>
                    </a:lnTo>
                    <a:lnTo>
                      <a:pt x="317" y="15"/>
                    </a:lnTo>
                    <a:lnTo>
                      <a:pt x="317" y="0"/>
                    </a:lnTo>
                    <a:lnTo>
                      <a:pt x="332" y="15"/>
                    </a:lnTo>
                    <a:lnTo>
                      <a:pt x="332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49" name="Freeform 473">
                <a:extLst>
                  <a:ext uri="{FF2B5EF4-FFF2-40B4-BE49-F238E27FC236}">
                    <a16:creationId xmlns:a16="http://schemas.microsoft.com/office/drawing/2014/main" id="{FF4821E6-79F4-4179-818E-6ACD0EC522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73"/>
                <a:ext cx="339" cy="175"/>
              </a:xfrm>
              <a:custGeom>
                <a:avLst/>
                <a:gdLst>
                  <a:gd name="T0" fmla="*/ 0 w 680"/>
                  <a:gd name="T1" fmla="*/ 175 h 349"/>
                  <a:gd name="T2" fmla="*/ 8 w 680"/>
                  <a:gd name="T3" fmla="*/ 175 h 349"/>
                  <a:gd name="T4" fmla="*/ 15 w 680"/>
                  <a:gd name="T5" fmla="*/ 175 h 349"/>
                  <a:gd name="T6" fmla="*/ 24 w 680"/>
                  <a:gd name="T7" fmla="*/ 175 h 349"/>
                  <a:gd name="T8" fmla="*/ 31 w 680"/>
                  <a:gd name="T9" fmla="*/ 175 h 349"/>
                  <a:gd name="T10" fmla="*/ 39 w 680"/>
                  <a:gd name="T11" fmla="*/ 175 h 349"/>
                  <a:gd name="T12" fmla="*/ 47 w 680"/>
                  <a:gd name="T13" fmla="*/ 166 h 349"/>
                  <a:gd name="T14" fmla="*/ 47 w 680"/>
                  <a:gd name="T15" fmla="*/ 134 h 349"/>
                  <a:gd name="T16" fmla="*/ 55 w 680"/>
                  <a:gd name="T17" fmla="*/ 127 h 349"/>
                  <a:gd name="T18" fmla="*/ 55 w 680"/>
                  <a:gd name="T19" fmla="*/ 72 h 349"/>
                  <a:gd name="T20" fmla="*/ 63 w 680"/>
                  <a:gd name="T21" fmla="*/ 64 h 349"/>
                  <a:gd name="T22" fmla="*/ 63 w 680"/>
                  <a:gd name="T23" fmla="*/ 40 h 349"/>
                  <a:gd name="T24" fmla="*/ 79 w 680"/>
                  <a:gd name="T25" fmla="*/ 24 h 349"/>
                  <a:gd name="T26" fmla="*/ 79 w 680"/>
                  <a:gd name="T27" fmla="*/ 16 h 349"/>
                  <a:gd name="T28" fmla="*/ 87 w 680"/>
                  <a:gd name="T29" fmla="*/ 9 h 349"/>
                  <a:gd name="T30" fmla="*/ 94 w 680"/>
                  <a:gd name="T31" fmla="*/ 0 h 349"/>
                  <a:gd name="T32" fmla="*/ 94 w 680"/>
                  <a:gd name="T33" fmla="*/ 9 h 349"/>
                  <a:gd name="T34" fmla="*/ 94 w 680"/>
                  <a:gd name="T35" fmla="*/ 0 h 349"/>
                  <a:gd name="T36" fmla="*/ 102 w 680"/>
                  <a:gd name="T37" fmla="*/ 0 h 349"/>
                  <a:gd name="T38" fmla="*/ 110 w 680"/>
                  <a:gd name="T39" fmla="*/ 0 h 349"/>
                  <a:gd name="T40" fmla="*/ 118 w 680"/>
                  <a:gd name="T41" fmla="*/ 0 h 349"/>
                  <a:gd name="T42" fmla="*/ 126 w 680"/>
                  <a:gd name="T43" fmla="*/ 0 h 349"/>
                  <a:gd name="T44" fmla="*/ 135 w 680"/>
                  <a:gd name="T45" fmla="*/ 0 h 349"/>
                  <a:gd name="T46" fmla="*/ 142 w 680"/>
                  <a:gd name="T47" fmla="*/ 0 h 349"/>
                  <a:gd name="T48" fmla="*/ 149 w 680"/>
                  <a:gd name="T49" fmla="*/ 0 h 349"/>
                  <a:gd name="T50" fmla="*/ 158 w 680"/>
                  <a:gd name="T51" fmla="*/ 0 h 349"/>
                  <a:gd name="T52" fmla="*/ 166 w 680"/>
                  <a:gd name="T53" fmla="*/ 0 h 349"/>
                  <a:gd name="T54" fmla="*/ 173 w 680"/>
                  <a:gd name="T55" fmla="*/ 0 h 349"/>
                  <a:gd name="T56" fmla="*/ 181 w 680"/>
                  <a:gd name="T57" fmla="*/ 0 h 349"/>
                  <a:gd name="T58" fmla="*/ 189 w 680"/>
                  <a:gd name="T59" fmla="*/ 0 h 349"/>
                  <a:gd name="T60" fmla="*/ 197 w 680"/>
                  <a:gd name="T61" fmla="*/ 0 h 349"/>
                  <a:gd name="T62" fmla="*/ 204 w 680"/>
                  <a:gd name="T63" fmla="*/ 0 h 349"/>
                  <a:gd name="T64" fmla="*/ 212 w 680"/>
                  <a:gd name="T65" fmla="*/ 0 h 349"/>
                  <a:gd name="T66" fmla="*/ 220 w 680"/>
                  <a:gd name="T67" fmla="*/ 0 h 349"/>
                  <a:gd name="T68" fmla="*/ 229 w 680"/>
                  <a:gd name="T69" fmla="*/ 0 h 349"/>
                  <a:gd name="T70" fmla="*/ 236 w 680"/>
                  <a:gd name="T71" fmla="*/ 0 h 349"/>
                  <a:gd name="T72" fmla="*/ 252 w 680"/>
                  <a:gd name="T73" fmla="*/ 9 h 349"/>
                  <a:gd name="T74" fmla="*/ 260 w 680"/>
                  <a:gd name="T75" fmla="*/ 9 h 349"/>
                  <a:gd name="T76" fmla="*/ 268 w 680"/>
                  <a:gd name="T77" fmla="*/ 9 h 349"/>
                  <a:gd name="T78" fmla="*/ 276 w 680"/>
                  <a:gd name="T79" fmla="*/ 9 h 349"/>
                  <a:gd name="T80" fmla="*/ 284 w 680"/>
                  <a:gd name="T81" fmla="*/ 9 h 349"/>
                  <a:gd name="T82" fmla="*/ 291 w 680"/>
                  <a:gd name="T83" fmla="*/ 9 h 349"/>
                  <a:gd name="T84" fmla="*/ 300 w 680"/>
                  <a:gd name="T85" fmla="*/ 9 h 349"/>
                  <a:gd name="T86" fmla="*/ 307 w 680"/>
                  <a:gd name="T87" fmla="*/ 9 h 349"/>
                  <a:gd name="T88" fmla="*/ 315 w 680"/>
                  <a:gd name="T89" fmla="*/ 9 h 349"/>
                  <a:gd name="T90" fmla="*/ 315 w 680"/>
                  <a:gd name="T91" fmla="*/ 16 h 349"/>
                  <a:gd name="T92" fmla="*/ 323 w 680"/>
                  <a:gd name="T93" fmla="*/ 16 h 349"/>
                  <a:gd name="T94" fmla="*/ 331 w 680"/>
                  <a:gd name="T95" fmla="*/ 16 h 349"/>
                  <a:gd name="T96" fmla="*/ 339 w 680"/>
                  <a:gd name="T97" fmla="*/ 16 h 3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349">
                    <a:moveTo>
                      <a:pt x="0" y="349"/>
                    </a:moveTo>
                    <a:lnTo>
                      <a:pt x="16" y="349"/>
                    </a:lnTo>
                    <a:lnTo>
                      <a:pt x="31" y="349"/>
                    </a:lnTo>
                    <a:lnTo>
                      <a:pt x="49" y="349"/>
                    </a:lnTo>
                    <a:lnTo>
                      <a:pt x="63" y="349"/>
                    </a:lnTo>
                    <a:lnTo>
                      <a:pt x="78" y="349"/>
                    </a:lnTo>
                    <a:lnTo>
                      <a:pt x="94" y="332"/>
                    </a:lnTo>
                    <a:lnTo>
                      <a:pt x="94" y="268"/>
                    </a:lnTo>
                    <a:lnTo>
                      <a:pt x="111" y="254"/>
                    </a:lnTo>
                    <a:lnTo>
                      <a:pt x="111" y="143"/>
                    </a:lnTo>
                    <a:lnTo>
                      <a:pt x="127" y="128"/>
                    </a:lnTo>
                    <a:lnTo>
                      <a:pt x="127" y="80"/>
                    </a:lnTo>
                    <a:lnTo>
                      <a:pt x="159" y="47"/>
                    </a:lnTo>
                    <a:lnTo>
                      <a:pt x="159" y="32"/>
                    </a:lnTo>
                    <a:lnTo>
                      <a:pt x="174" y="18"/>
                    </a:lnTo>
                    <a:lnTo>
                      <a:pt x="189" y="0"/>
                    </a:lnTo>
                    <a:lnTo>
                      <a:pt x="189" y="18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506" y="18"/>
                    </a:lnTo>
                    <a:lnTo>
                      <a:pt x="521" y="18"/>
                    </a:lnTo>
                    <a:lnTo>
                      <a:pt x="537" y="18"/>
                    </a:lnTo>
                    <a:lnTo>
                      <a:pt x="553" y="18"/>
                    </a:lnTo>
                    <a:lnTo>
                      <a:pt x="569" y="18"/>
                    </a:lnTo>
                    <a:lnTo>
                      <a:pt x="584" y="18"/>
                    </a:lnTo>
                    <a:lnTo>
                      <a:pt x="602" y="18"/>
                    </a:lnTo>
                    <a:lnTo>
                      <a:pt x="616" y="18"/>
                    </a:lnTo>
                    <a:lnTo>
                      <a:pt x="631" y="18"/>
                    </a:lnTo>
                    <a:lnTo>
                      <a:pt x="631" y="32"/>
                    </a:lnTo>
                    <a:lnTo>
                      <a:pt x="647" y="32"/>
                    </a:lnTo>
                    <a:lnTo>
                      <a:pt x="664" y="32"/>
                    </a:lnTo>
                    <a:lnTo>
                      <a:pt x="680" y="32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0" name="Freeform 474">
                <a:extLst>
                  <a:ext uri="{FF2B5EF4-FFF2-40B4-BE49-F238E27FC236}">
                    <a16:creationId xmlns:a16="http://schemas.microsoft.com/office/drawing/2014/main" id="{2E92234B-87E7-4807-9EBA-45241B7D7B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1703"/>
                <a:ext cx="340" cy="133"/>
              </a:xfrm>
              <a:custGeom>
                <a:avLst/>
                <a:gdLst>
                  <a:gd name="T0" fmla="*/ 0 w 679"/>
                  <a:gd name="T1" fmla="*/ 133 h 267"/>
                  <a:gd name="T2" fmla="*/ 0 w 679"/>
                  <a:gd name="T3" fmla="*/ 133 h 267"/>
                  <a:gd name="T4" fmla="*/ 8 w 679"/>
                  <a:gd name="T5" fmla="*/ 133 h 267"/>
                  <a:gd name="T6" fmla="*/ 16 w 679"/>
                  <a:gd name="T7" fmla="*/ 133 h 267"/>
                  <a:gd name="T8" fmla="*/ 24 w 679"/>
                  <a:gd name="T9" fmla="*/ 133 h 267"/>
                  <a:gd name="T10" fmla="*/ 32 w 679"/>
                  <a:gd name="T11" fmla="*/ 133 h 267"/>
                  <a:gd name="T12" fmla="*/ 40 w 679"/>
                  <a:gd name="T13" fmla="*/ 125 h 267"/>
                  <a:gd name="T14" fmla="*/ 40 w 679"/>
                  <a:gd name="T15" fmla="*/ 78 h 267"/>
                  <a:gd name="T16" fmla="*/ 47 w 679"/>
                  <a:gd name="T17" fmla="*/ 70 h 267"/>
                  <a:gd name="T18" fmla="*/ 47 w 679"/>
                  <a:gd name="T19" fmla="*/ 23 h 267"/>
                  <a:gd name="T20" fmla="*/ 55 w 679"/>
                  <a:gd name="T21" fmla="*/ 15 h 267"/>
                  <a:gd name="T22" fmla="*/ 55 w 679"/>
                  <a:gd name="T23" fmla="*/ 0 h 267"/>
                  <a:gd name="T24" fmla="*/ 63 w 679"/>
                  <a:gd name="T25" fmla="*/ 0 h 267"/>
                  <a:gd name="T26" fmla="*/ 72 w 679"/>
                  <a:gd name="T27" fmla="*/ 0 h 267"/>
                  <a:gd name="T28" fmla="*/ 79 w 679"/>
                  <a:gd name="T29" fmla="*/ 0 h 267"/>
                  <a:gd name="T30" fmla="*/ 88 w 679"/>
                  <a:gd name="T31" fmla="*/ 7 h 267"/>
                  <a:gd name="T32" fmla="*/ 95 w 679"/>
                  <a:gd name="T33" fmla="*/ 7 h 267"/>
                  <a:gd name="T34" fmla="*/ 102 w 679"/>
                  <a:gd name="T35" fmla="*/ 7 h 267"/>
                  <a:gd name="T36" fmla="*/ 111 w 679"/>
                  <a:gd name="T37" fmla="*/ 15 h 267"/>
                  <a:gd name="T38" fmla="*/ 127 w 679"/>
                  <a:gd name="T39" fmla="*/ 15 h 267"/>
                  <a:gd name="T40" fmla="*/ 134 w 679"/>
                  <a:gd name="T41" fmla="*/ 15 h 267"/>
                  <a:gd name="T42" fmla="*/ 143 w 679"/>
                  <a:gd name="T43" fmla="*/ 15 h 267"/>
                  <a:gd name="T44" fmla="*/ 150 w 679"/>
                  <a:gd name="T45" fmla="*/ 15 h 267"/>
                  <a:gd name="T46" fmla="*/ 158 w 679"/>
                  <a:gd name="T47" fmla="*/ 15 h 267"/>
                  <a:gd name="T48" fmla="*/ 166 w 679"/>
                  <a:gd name="T49" fmla="*/ 15 h 267"/>
                  <a:gd name="T50" fmla="*/ 174 w 679"/>
                  <a:gd name="T51" fmla="*/ 15 h 267"/>
                  <a:gd name="T52" fmla="*/ 182 w 679"/>
                  <a:gd name="T53" fmla="*/ 15 h 267"/>
                  <a:gd name="T54" fmla="*/ 198 w 679"/>
                  <a:gd name="T55" fmla="*/ 15 h 267"/>
                  <a:gd name="T56" fmla="*/ 189 w 679"/>
                  <a:gd name="T57" fmla="*/ 15 h 267"/>
                  <a:gd name="T58" fmla="*/ 198 w 679"/>
                  <a:gd name="T59" fmla="*/ 23 h 267"/>
                  <a:gd name="T60" fmla="*/ 213 w 679"/>
                  <a:gd name="T61" fmla="*/ 23 h 267"/>
                  <a:gd name="T62" fmla="*/ 221 w 679"/>
                  <a:gd name="T63" fmla="*/ 23 h 267"/>
                  <a:gd name="T64" fmla="*/ 229 w 679"/>
                  <a:gd name="T65" fmla="*/ 23 h 267"/>
                  <a:gd name="T66" fmla="*/ 237 w 679"/>
                  <a:gd name="T67" fmla="*/ 23 h 267"/>
                  <a:gd name="T68" fmla="*/ 245 w 679"/>
                  <a:gd name="T69" fmla="*/ 23 h 267"/>
                  <a:gd name="T70" fmla="*/ 254 w 679"/>
                  <a:gd name="T71" fmla="*/ 23 h 267"/>
                  <a:gd name="T72" fmla="*/ 261 w 679"/>
                  <a:gd name="T73" fmla="*/ 23 h 267"/>
                  <a:gd name="T74" fmla="*/ 268 w 679"/>
                  <a:gd name="T75" fmla="*/ 23 h 267"/>
                  <a:gd name="T76" fmla="*/ 276 w 679"/>
                  <a:gd name="T77" fmla="*/ 23 h 267"/>
                  <a:gd name="T78" fmla="*/ 285 w 679"/>
                  <a:gd name="T79" fmla="*/ 23 h 267"/>
                  <a:gd name="T80" fmla="*/ 293 w 679"/>
                  <a:gd name="T81" fmla="*/ 23 h 267"/>
                  <a:gd name="T82" fmla="*/ 300 w 679"/>
                  <a:gd name="T83" fmla="*/ 23 h 267"/>
                  <a:gd name="T84" fmla="*/ 309 w 679"/>
                  <a:gd name="T85" fmla="*/ 23 h 267"/>
                  <a:gd name="T86" fmla="*/ 316 w 679"/>
                  <a:gd name="T87" fmla="*/ 31 h 267"/>
                  <a:gd name="T88" fmla="*/ 324 w 679"/>
                  <a:gd name="T89" fmla="*/ 23 h 267"/>
                  <a:gd name="T90" fmla="*/ 324 w 679"/>
                  <a:gd name="T91" fmla="*/ 31 h 267"/>
                  <a:gd name="T92" fmla="*/ 324 w 679"/>
                  <a:gd name="T93" fmla="*/ 23 h 267"/>
                  <a:gd name="T94" fmla="*/ 340 w 679"/>
                  <a:gd name="T95" fmla="*/ 23 h 267"/>
                  <a:gd name="T96" fmla="*/ 332 w 679"/>
                  <a:gd name="T97" fmla="*/ 23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9" h="267">
                    <a:moveTo>
                      <a:pt x="0" y="267"/>
                    </a:moveTo>
                    <a:lnTo>
                      <a:pt x="0" y="267"/>
                    </a:lnTo>
                    <a:lnTo>
                      <a:pt x="16" y="267"/>
                    </a:lnTo>
                    <a:lnTo>
                      <a:pt x="32" y="267"/>
                    </a:lnTo>
                    <a:lnTo>
                      <a:pt x="47" y="267"/>
                    </a:lnTo>
                    <a:lnTo>
                      <a:pt x="64" y="267"/>
                    </a:lnTo>
                    <a:lnTo>
                      <a:pt x="79" y="251"/>
                    </a:lnTo>
                    <a:lnTo>
                      <a:pt x="79" y="156"/>
                    </a:lnTo>
                    <a:lnTo>
                      <a:pt x="94" y="140"/>
                    </a:lnTo>
                    <a:lnTo>
                      <a:pt x="94" y="46"/>
                    </a:lnTo>
                    <a:lnTo>
                      <a:pt x="110" y="30"/>
                    </a:lnTo>
                    <a:lnTo>
                      <a:pt x="110" y="0"/>
                    </a:lnTo>
                    <a:lnTo>
                      <a:pt x="126" y="0"/>
                    </a:lnTo>
                    <a:lnTo>
                      <a:pt x="143" y="0"/>
                    </a:lnTo>
                    <a:lnTo>
                      <a:pt x="157" y="0"/>
                    </a:lnTo>
                    <a:lnTo>
                      <a:pt x="175" y="15"/>
                    </a:lnTo>
                    <a:lnTo>
                      <a:pt x="190" y="15"/>
                    </a:lnTo>
                    <a:lnTo>
                      <a:pt x="204" y="15"/>
                    </a:lnTo>
                    <a:lnTo>
                      <a:pt x="221" y="30"/>
                    </a:lnTo>
                    <a:lnTo>
                      <a:pt x="253" y="30"/>
                    </a:lnTo>
                    <a:lnTo>
                      <a:pt x="268" y="30"/>
                    </a:lnTo>
                    <a:lnTo>
                      <a:pt x="286" y="30"/>
                    </a:lnTo>
                    <a:lnTo>
                      <a:pt x="300" y="30"/>
                    </a:lnTo>
                    <a:lnTo>
                      <a:pt x="315" y="30"/>
                    </a:lnTo>
                    <a:lnTo>
                      <a:pt x="331" y="30"/>
                    </a:lnTo>
                    <a:lnTo>
                      <a:pt x="348" y="30"/>
                    </a:lnTo>
                    <a:lnTo>
                      <a:pt x="364" y="30"/>
                    </a:lnTo>
                    <a:lnTo>
                      <a:pt x="396" y="30"/>
                    </a:lnTo>
                    <a:lnTo>
                      <a:pt x="378" y="30"/>
                    </a:lnTo>
                    <a:lnTo>
                      <a:pt x="396" y="46"/>
                    </a:lnTo>
                    <a:lnTo>
                      <a:pt x="426" y="46"/>
                    </a:lnTo>
                    <a:lnTo>
                      <a:pt x="442" y="46"/>
                    </a:lnTo>
                    <a:lnTo>
                      <a:pt x="458" y="46"/>
                    </a:lnTo>
                    <a:lnTo>
                      <a:pt x="474" y="46"/>
                    </a:lnTo>
                    <a:lnTo>
                      <a:pt x="489" y="46"/>
                    </a:lnTo>
                    <a:lnTo>
                      <a:pt x="507" y="46"/>
                    </a:lnTo>
                    <a:lnTo>
                      <a:pt x="521" y="46"/>
                    </a:lnTo>
                    <a:lnTo>
                      <a:pt x="536" y="46"/>
                    </a:lnTo>
                    <a:lnTo>
                      <a:pt x="552" y="46"/>
                    </a:lnTo>
                    <a:lnTo>
                      <a:pt x="569" y="46"/>
                    </a:lnTo>
                    <a:lnTo>
                      <a:pt x="585" y="46"/>
                    </a:lnTo>
                    <a:lnTo>
                      <a:pt x="600" y="46"/>
                    </a:lnTo>
                    <a:lnTo>
                      <a:pt x="617" y="46"/>
                    </a:lnTo>
                    <a:lnTo>
                      <a:pt x="632" y="62"/>
                    </a:lnTo>
                    <a:lnTo>
                      <a:pt x="647" y="46"/>
                    </a:lnTo>
                    <a:lnTo>
                      <a:pt x="647" y="62"/>
                    </a:lnTo>
                    <a:lnTo>
                      <a:pt x="647" y="46"/>
                    </a:lnTo>
                    <a:lnTo>
                      <a:pt x="679" y="46"/>
                    </a:lnTo>
                    <a:lnTo>
                      <a:pt x="663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1" name="Freeform 475">
                <a:extLst>
                  <a:ext uri="{FF2B5EF4-FFF2-40B4-BE49-F238E27FC236}">
                    <a16:creationId xmlns:a16="http://schemas.microsoft.com/office/drawing/2014/main" id="{F7B89426-E331-4CCA-935A-A85B72D75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36"/>
                <a:ext cx="339" cy="174"/>
              </a:xfrm>
              <a:custGeom>
                <a:avLst/>
                <a:gdLst>
                  <a:gd name="T0" fmla="*/ 0 w 678"/>
                  <a:gd name="T1" fmla="*/ 166 h 348"/>
                  <a:gd name="T2" fmla="*/ 8 w 678"/>
                  <a:gd name="T3" fmla="*/ 166 h 348"/>
                  <a:gd name="T4" fmla="*/ 16 w 678"/>
                  <a:gd name="T5" fmla="*/ 166 h 348"/>
                  <a:gd name="T6" fmla="*/ 24 w 678"/>
                  <a:gd name="T7" fmla="*/ 174 h 348"/>
                  <a:gd name="T8" fmla="*/ 32 w 678"/>
                  <a:gd name="T9" fmla="*/ 174 h 348"/>
                  <a:gd name="T10" fmla="*/ 39 w 678"/>
                  <a:gd name="T11" fmla="*/ 166 h 348"/>
                  <a:gd name="T12" fmla="*/ 39 w 678"/>
                  <a:gd name="T13" fmla="*/ 151 h 348"/>
                  <a:gd name="T14" fmla="*/ 47 w 678"/>
                  <a:gd name="T15" fmla="*/ 134 h 348"/>
                  <a:gd name="T16" fmla="*/ 47 w 678"/>
                  <a:gd name="T17" fmla="*/ 64 h 348"/>
                  <a:gd name="T18" fmla="*/ 56 w 678"/>
                  <a:gd name="T19" fmla="*/ 55 h 348"/>
                  <a:gd name="T20" fmla="*/ 56 w 678"/>
                  <a:gd name="T21" fmla="*/ 32 h 348"/>
                  <a:gd name="T22" fmla="*/ 71 w 678"/>
                  <a:gd name="T23" fmla="*/ 16 h 348"/>
                  <a:gd name="T24" fmla="*/ 71 w 678"/>
                  <a:gd name="T25" fmla="*/ 8 h 348"/>
                  <a:gd name="T26" fmla="*/ 79 w 678"/>
                  <a:gd name="T27" fmla="*/ 8 h 348"/>
                  <a:gd name="T28" fmla="*/ 87 w 678"/>
                  <a:gd name="T29" fmla="*/ 0 h 348"/>
                  <a:gd name="T30" fmla="*/ 87 w 678"/>
                  <a:gd name="T31" fmla="*/ 8 h 348"/>
                  <a:gd name="T32" fmla="*/ 87 w 678"/>
                  <a:gd name="T33" fmla="*/ 0 h 348"/>
                  <a:gd name="T34" fmla="*/ 95 w 678"/>
                  <a:gd name="T35" fmla="*/ 8 h 348"/>
                  <a:gd name="T36" fmla="*/ 103 w 678"/>
                  <a:gd name="T37" fmla="*/ 0 h 348"/>
                  <a:gd name="T38" fmla="*/ 111 w 678"/>
                  <a:gd name="T39" fmla="*/ 0 h 348"/>
                  <a:gd name="T40" fmla="*/ 118 w 678"/>
                  <a:gd name="T41" fmla="*/ 0 h 348"/>
                  <a:gd name="T42" fmla="*/ 134 w 678"/>
                  <a:gd name="T43" fmla="*/ 0 h 348"/>
                  <a:gd name="T44" fmla="*/ 143 w 678"/>
                  <a:gd name="T45" fmla="*/ 8 h 348"/>
                  <a:gd name="T46" fmla="*/ 143 w 678"/>
                  <a:gd name="T47" fmla="*/ 0 h 348"/>
                  <a:gd name="T48" fmla="*/ 143 w 678"/>
                  <a:gd name="T49" fmla="*/ 8 h 348"/>
                  <a:gd name="T50" fmla="*/ 150 w 678"/>
                  <a:gd name="T51" fmla="*/ 0 h 348"/>
                  <a:gd name="T52" fmla="*/ 150 w 678"/>
                  <a:gd name="T53" fmla="*/ 8 h 348"/>
                  <a:gd name="T54" fmla="*/ 158 w 678"/>
                  <a:gd name="T55" fmla="*/ 0 h 348"/>
                  <a:gd name="T56" fmla="*/ 158 w 678"/>
                  <a:gd name="T57" fmla="*/ 8 h 348"/>
                  <a:gd name="T58" fmla="*/ 174 w 678"/>
                  <a:gd name="T59" fmla="*/ 8 h 348"/>
                  <a:gd name="T60" fmla="*/ 166 w 678"/>
                  <a:gd name="T61" fmla="*/ 8 h 348"/>
                  <a:gd name="T62" fmla="*/ 174 w 678"/>
                  <a:gd name="T63" fmla="*/ 8 h 348"/>
                  <a:gd name="T64" fmla="*/ 182 w 678"/>
                  <a:gd name="T65" fmla="*/ 8 h 348"/>
                  <a:gd name="T66" fmla="*/ 198 w 678"/>
                  <a:gd name="T67" fmla="*/ 8 h 348"/>
                  <a:gd name="T68" fmla="*/ 205 w 678"/>
                  <a:gd name="T69" fmla="*/ 8 h 348"/>
                  <a:gd name="T70" fmla="*/ 213 w 678"/>
                  <a:gd name="T71" fmla="*/ 8 h 348"/>
                  <a:gd name="T72" fmla="*/ 221 w 678"/>
                  <a:gd name="T73" fmla="*/ 8 h 348"/>
                  <a:gd name="T74" fmla="*/ 229 w 678"/>
                  <a:gd name="T75" fmla="*/ 8 h 348"/>
                  <a:gd name="T76" fmla="*/ 237 w 678"/>
                  <a:gd name="T77" fmla="*/ 8 h 348"/>
                  <a:gd name="T78" fmla="*/ 245 w 678"/>
                  <a:gd name="T79" fmla="*/ 8 h 348"/>
                  <a:gd name="T80" fmla="*/ 261 w 678"/>
                  <a:gd name="T81" fmla="*/ 8 h 348"/>
                  <a:gd name="T82" fmla="*/ 269 w 678"/>
                  <a:gd name="T83" fmla="*/ 16 h 348"/>
                  <a:gd name="T84" fmla="*/ 269 w 678"/>
                  <a:gd name="T85" fmla="*/ 8 h 348"/>
                  <a:gd name="T86" fmla="*/ 269 w 678"/>
                  <a:gd name="T87" fmla="*/ 16 h 348"/>
                  <a:gd name="T88" fmla="*/ 277 w 678"/>
                  <a:gd name="T89" fmla="*/ 16 h 348"/>
                  <a:gd name="T90" fmla="*/ 284 w 678"/>
                  <a:gd name="T91" fmla="*/ 8 h 348"/>
                  <a:gd name="T92" fmla="*/ 284 w 678"/>
                  <a:gd name="T93" fmla="*/ 16 h 348"/>
                  <a:gd name="T94" fmla="*/ 284 w 678"/>
                  <a:gd name="T95" fmla="*/ 8 h 348"/>
                  <a:gd name="T96" fmla="*/ 292 w 678"/>
                  <a:gd name="T97" fmla="*/ 16 h 348"/>
                  <a:gd name="T98" fmla="*/ 292 w 678"/>
                  <a:gd name="T99" fmla="*/ 8 h 348"/>
                  <a:gd name="T100" fmla="*/ 300 w 678"/>
                  <a:gd name="T101" fmla="*/ 16 h 348"/>
                  <a:gd name="T102" fmla="*/ 300 w 678"/>
                  <a:gd name="T103" fmla="*/ 8 h 348"/>
                  <a:gd name="T104" fmla="*/ 300 w 678"/>
                  <a:gd name="T105" fmla="*/ 16 h 348"/>
                  <a:gd name="T106" fmla="*/ 308 w 678"/>
                  <a:gd name="T107" fmla="*/ 16 h 348"/>
                  <a:gd name="T108" fmla="*/ 316 w 678"/>
                  <a:gd name="T109" fmla="*/ 16 h 348"/>
                  <a:gd name="T110" fmla="*/ 324 w 678"/>
                  <a:gd name="T111" fmla="*/ 16 h 348"/>
                  <a:gd name="T112" fmla="*/ 332 w 678"/>
                  <a:gd name="T113" fmla="*/ 16 h 348"/>
                  <a:gd name="T114" fmla="*/ 339 w 678"/>
                  <a:gd name="T115" fmla="*/ 16 h 3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78" h="348">
                    <a:moveTo>
                      <a:pt x="0" y="332"/>
                    </a:moveTo>
                    <a:lnTo>
                      <a:pt x="15" y="332"/>
                    </a:lnTo>
                    <a:lnTo>
                      <a:pt x="31" y="332"/>
                    </a:lnTo>
                    <a:lnTo>
                      <a:pt x="47" y="348"/>
                    </a:lnTo>
                    <a:lnTo>
                      <a:pt x="63" y="348"/>
                    </a:lnTo>
                    <a:lnTo>
                      <a:pt x="78" y="332"/>
                    </a:lnTo>
                    <a:lnTo>
                      <a:pt x="78" y="301"/>
                    </a:lnTo>
                    <a:lnTo>
                      <a:pt x="94" y="268"/>
                    </a:lnTo>
                    <a:lnTo>
                      <a:pt x="94" y="127"/>
                    </a:lnTo>
                    <a:lnTo>
                      <a:pt x="111" y="110"/>
                    </a:lnTo>
                    <a:lnTo>
                      <a:pt x="111" y="63"/>
                    </a:lnTo>
                    <a:lnTo>
                      <a:pt x="142" y="31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0"/>
                    </a:lnTo>
                    <a:lnTo>
                      <a:pt x="174" y="16"/>
                    </a:lnTo>
                    <a:lnTo>
                      <a:pt x="174" y="0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68" y="0"/>
                    </a:lnTo>
                    <a:lnTo>
                      <a:pt x="285" y="16"/>
                    </a:lnTo>
                    <a:lnTo>
                      <a:pt x="285" y="0"/>
                    </a:lnTo>
                    <a:lnTo>
                      <a:pt x="285" y="16"/>
                    </a:lnTo>
                    <a:lnTo>
                      <a:pt x="299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47" y="16"/>
                    </a:lnTo>
                    <a:lnTo>
                      <a:pt x="332" y="16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21" y="16"/>
                    </a:lnTo>
                    <a:lnTo>
                      <a:pt x="537" y="31"/>
                    </a:lnTo>
                    <a:lnTo>
                      <a:pt x="537" y="16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16"/>
                    </a:lnTo>
                    <a:lnTo>
                      <a:pt x="568" y="31"/>
                    </a:lnTo>
                    <a:lnTo>
                      <a:pt x="568" y="16"/>
                    </a:lnTo>
                    <a:lnTo>
                      <a:pt x="584" y="31"/>
                    </a:lnTo>
                    <a:lnTo>
                      <a:pt x="584" y="16"/>
                    </a:lnTo>
                    <a:lnTo>
                      <a:pt x="600" y="31"/>
                    </a:lnTo>
                    <a:lnTo>
                      <a:pt x="600" y="16"/>
                    </a:lnTo>
                    <a:lnTo>
                      <a:pt x="600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2" name="Freeform 476">
                <a:extLst>
                  <a:ext uri="{FF2B5EF4-FFF2-40B4-BE49-F238E27FC236}">
                    <a16:creationId xmlns:a16="http://schemas.microsoft.com/office/drawing/2014/main" id="{46EC2A48-B2BF-4BBE-A093-C24634FDD0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21"/>
                <a:ext cx="339" cy="206"/>
              </a:xfrm>
              <a:custGeom>
                <a:avLst/>
                <a:gdLst>
                  <a:gd name="T0" fmla="*/ 0 w 680"/>
                  <a:gd name="T1" fmla="*/ 8 h 411"/>
                  <a:gd name="T2" fmla="*/ 8 w 680"/>
                  <a:gd name="T3" fmla="*/ 8 h 411"/>
                  <a:gd name="T4" fmla="*/ 16 w 680"/>
                  <a:gd name="T5" fmla="*/ 8 h 411"/>
                  <a:gd name="T6" fmla="*/ 23 w 680"/>
                  <a:gd name="T7" fmla="*/ 0 h 411"/>
                  <a:gd name="T8" fmla="*/ 32 w 680"/>
                  <a:gd name="T9" fmla="*/ 0 h 411"/>
                  <a:gd name="T10" fmla="*/ 40 w 680"/>
                  <a:gd name="T11" fmla="*/ 8 h 411"/>
                  <a:gd name="T12" fmla="*/ 40 w 680"/>
                  <a:gd name="T13" fmla="*/ 16 h 411"/>
                  <a:gd name="T14" fmla="*/ 48 w 680"/>
                  <a:gd name="T15" fmla="*/ 24 h 411"/>
                  <a:gd name="T16" fmla="*/ 48 w 680"/>
                  <a:gd name="T17" fmla="*/ 119 h 411"/>
                  <a:gd name="T18" fmla="*/ 55 w 680"/>
                  <a:gd name="T19" fmla="*/ 126 h 411"/>
                  <a:gd name="T20" fmla="*/ 55 w 680"/>
                  <a:gd name="T21" fmla="*/ 166 h 411"/>
                  <a:gd name="T22" fmla="*/ 63 w 680"/>
                  <a:gd name="T23" fmla="*/ 174 h 411"/>
                  <a:gd name="T24" fmla="*/ 63 w 680"/>
                  <a:gd name="T25" fmla="*/ 190 h 411"/>
                  <a:gd name="T26" fmla="*/ 71 w 680"/>
                  <a:gd name="T27" fmla="*/ 198 h 411"/>
                  <a:gd name="T28" fmla="*/ 79 w 680"/>
                  <a:gd name="T29" fmla="*/ 206 h 411"/>
                  <a:gd name="T30" fmla="*/ 87 w 680"/>
                  <a:gd name="T31" fmla="*/ 206 h 411"/>
                  <a:gd name="T32" fmla="*/ 95 w 680"/>
                  <a:gd name="T33" fmla="*/ 206 h 411"/>
                  <a:gd name="T34" fmla="*/ 103 w 680"/>
                  <a:gd name="T35" fmla="*/ 206 h 411"/>
                  <a:gd name="T36" fmla="*/ 110 w 680"/>
                  <a:gd name="T37" fmla="*/ 206 h 411"/>
                  <a:gd name="T38" fmla="*/ 119 w 680"/>
                  <a:gd name="T39" fmla="*/ 206 h 411"/>
                  <a:gd name="T40" fmla="*/ 127 w 680"/>
                  <a:gd name="T41" fmla="*/ 206 h 411"/>
                  <a:gd name="T42" fmla="*/ 134 w 680"/>
                  <a:gd name="T43" fmla="*/ 206 h 411"/>
                  <a:gd name="T44" fmla="*/ 142 w 680"/>
                  <a:gd name="T45" fmla="*/ 206 h 411"/>
                  <a:gd name="T46" fmla="*/ 150 w 680"/>
                  <a:gd name="T47" fmla="*/ 206 h 411"/>
                  <a:gd name="T48" fmla="*/ 158 w 680"/>
                  <a:gd name="T49" fmla="*/ 206 h 411"/>
                  <a:gd name="T50" fmla="*/ 166 w 680"/>
                  <a:gd name="T51" fmla="*/ 206 h 411"/>
                  <a:gd name="T52" fmla="*/ 173 w 680"/>
                  <a:gd name="T53" fmla="*/ 206 h 411"/>
                  <a:gd name="T54" fmla="*/ 181 w 680"/>
                  <a:gd name="T55" fmla="*/ 206 h 411"/>
                  <a:gd name="T56" fmla="*/ 189 w 680"/>
                  <a:gd name="T57" fmla="*/ 206 h 411"/>
                  <a:gd name="T58" fmla="*/ 197 w 680"/>
                  <a:gd name="T59" fmla="*/ 206 h 411"/>
                  <a:gd name="T60" fmla="*/ 205 w 680"/>
                  <a:gd name="T61" fmla="*/ 206 h 411"/>
                  <a:gd name="T62" fmla="*/ 213 w 680"/>
                  <a:gd name="T63" fmla="*/ 206 h 411"/>
                  <a:gd name="T64" fmla="*/ 221 w 680"/>
                  <a:gd name="T65" fmla="*/ 206 h 411"/>
                  <a:gd name="T66" fmla="*/ 229 w 680"/>
                  <a:gd name="T67" fmla="*/ 206 h 411"/>
                  <a:gd name="T68" fmla="*/ 237 w 680"/>
                  <a:gd name="T69" fmla="*/ 198 h 411"/>
                  <a:gd name="T70" fmla="*/ 237 w 680"/>
                  <a:gd name="T71" fmla="*/ 206 h 411"/>
                  <a:gd name="T72" fmla="*/ 237 w 680"/>
                  <a:gd name="T73" fmla="*/ 198 h 411"/>
                  <a:gd name="T74" fmla="*/ 244 w 680"/>
                  <a:gd name="T75" fmla="*/ 198 h 411"/>
                  <a:gd name="T76" fmla="*/ 252 w 680"/>
                  <a:gd name="T77" fmla="*/ 198 h 411"/>
                  <a:gd name="T78" fmla="*/ 260 w 680"/>
                  <a:gd name="T79" fmla="*/ 198 h 411"/>
                  <a:gd name="T80" fmla="*/ 276 w 680"/>
                  <a:gd name="T81" fmla="*/ 198 h 411"/>
                  <a:gd name="T82" fmla="*/ 268 w 680"/>
                  <a:gd name="T83" fmla="*/ 198 h 411"/>
                  <a:gd name="T84" fmla="*/ 276 w 680"/>
                  <a:gd name="T85" fmla="*/ 198 h 411"/>
                  <a:gd name="T86" fmla="*/ 284 w 680"/>
                  <a:gd name="T87" fmla="*/ 198 h 411"/>
                  <a:gd name="T88" fmla="*/ 292 w 680"/>
                  <a:gd name="T89" fmla="*/ 198 h 411"/>
                  <a:gd name="T90" fmla="*/ 299 w 680"/>
                  <a:gd name="T91" fmla="*/ 198 h 411"/>
                  <a:gd name="T92" fmla="*/ 308 w 680"/>
                  <a:gd name="T93" fmla="*/ 198 h 411"/>
                  <a:gd name="T94" fmla="*/ 316 w 680"/>
                  <a:gd name="T95" fmla="*/ 198 h 411"/>
                  <a:gd name="T96" fmla="*/ 324 w 680"/>
                  <a:gd name="T97" fmla="*/ 198 h 411"/>
                  <a:gd name="T98" fmla="*/ 331 w 680"/>
                  <a:gd name="T99" fmla="*/ 198 h 411"/>
                  <a:gd name="T100" fmla="*/ 339 w 680"/>
                  <a:gd name="T101" fmla="*/ 198 h 4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411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1"/>
                    </a:lnTo>
                    <a:lnTo>
                      <a:pt x="96" y="47"/>
                    </a:lnTo>
                    <a:lnTo>
                      <a:pt x="96" y="237"/>
                    </a:lnTo>
                    <a:lnTo>
                      <a:pt x="111" y="252"/>
                    </a:lnTo>
                    <a:lnTo>
                      <a:pt x="111" y="332"/>
                    </a:lnTo>
                    <a:lnTo>
                      <a:pt x="127" y="348"/>
                    </a:lnTo>
                    <a:lnTo>
                      <a:pt x="127" y="379"/>
                    </a:lnTo>
                    <a:lnTo>
                      <a:pt x="143" y="395"/>
                    </a:lnTo>
                    <a:lnTo>
                      <a:pt x="158" y="411"/>
                    </a:lnTo>
                    <a:lnTo>
                      <a:pt x="174" y="411"/>
                    </a:lnTo>
                    <a:lnTo>
                      <a:pt x="190" y="411"/>
                    </a:lnTo>
                    <a:lnTo>
                      <a:pt x="207" y="411"/>
                    </a:lnTo>
                    <a:lnTo>
                      <a:pt x="221" y="411"/>
                    </a:lnTo>
                    <a:lnTo>
                      <a:pt x="238" y="411"/>
                    </a:lnTo>
                    <a:lnTo>
                      <a:pt x="254" y="411"/>
                    </a:lnTo>
                    <a:lnTo>
                      <a:pt x="269" y="411"/>
                    </a:lnTo>
                    <a:lnTo>
                      <a:pt x="285" y="411"/>
                    </a:lnTo>
                    <a:lnTo>
                      <a:pt x="301" y="411"/>
                    </a:lnTo>
                    <a:lnTo>
                      <a:pt x="317" y="411"/>
                    </a:lnTo>
                    <a:lnTo>
                      <a:pt x="332" y="411"/>
                    </a:lnTo>
                    <a:lnTo>
                      <a:pt x="348" y="411"/>
                    </a:lnTo>
                    <a:lnTo>
                      <a:pt x="364" y="411"/>
                    </a:lnTo>
                    <a:lnTo>
                      <a:pt x="379" y="411"/>
                    </a:lnTo>
                    <a:lnTo>
                      <a:pt x="395" y="411"/>
                    </a:lnTo>
                    <a:lnTo>
                      <a:pt x="412" y="411"/>
                    </a:lnTo>
                    <a:lnTo>
                      <a:pt x="428" y="411"/>
                    </a:lnTo>
                    <a:lnTo>
                      <a:pt x="443" y="411"/>
                    </a:lnTo>
                    <a:lnTo>
                      <a:pt x="459" y="411"/>
                    </a:lnTo>
                    <a:lnTo>
                      <a:pt x="475" y="395"/>
                    </a:lnTo>
                    <a:lnTo>
                      <a:pt x="475" y="411"/>
                    </a:lnTo>
                    <a:lnTo>
                      <a:pt x="475" y="395"/>
                    </a:lnTo>
                    <a:lnTo>
                      <a:pt x="490" y="395"/>
                    </a:lnTo>
                    <a:lnTo>
                      <a:pt x="506" y="395"/>
                    </a:lnTo>
                    <a:lnTo>
                      <a:pt x="522" y="395"/>
                    </a:lnTo>
                    <a:lnTo>
                      <a:pt x="553" y="395"/>
                    </a:lnTo>
                    <a:lnTo>
                      <a:pt x="538" y="395"/>
                    </a:lnTo>
                    <a:lnTo>
                      <a:pt x="553" y="395"/>
                    </a:lnTo>
                    <a:lnTo>
                      <a:pt x="569" y="395"/>
                    </a:lnTo>
                    <a:lnTo>
                      <a:pt x="586" y="395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95"/>
                    </a:lnTo>
                    <a:lnTo>
                      <a:pt x="680" y="3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3" name="Freeform 477">
                <a:extLst>
                  <a:ext uri="{FF2B5EF4-FFF2-40B4-BE49-F238E27FC236}">
                    <a16:creationId xmlns:a16="http://schemas.microsoft.com/office/drawing/2014/main" id="{FC4F26A7-F15B-4BA8-865D-18081BF95F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76"/>
                <a:ext cx="340" cy="221"/>
              </a:xfrm>
              <a:custGeom>
                <a:avLst/>
                <a:gdLst>
                  <a:gd name="T0" fmla="*/ 0 w 680"/>
                  <a:gd name="T1" fmla="*/ 0 h 442"/>
                  <a:gd name="T2" fmla="*/ 8 w 680"/>
                  <a:gd name="T3" fmla="*/ 0 h 442"/>
                  <a:gd name="T4" fmla="*/ 16 w 680"/>
                  <a:gd name="T5" fmla="*/ 0 h 442"/>
                  <a:gd name="T6" fmla="*/ 24 w 680"/>
                  <a:gd name="T7" fmla="*/ 0 h 442"/>
                  <a:gd name="T8" fmla="*/ 32 w 680"/>
                  <a:gd name="T9" fmla="*/ 0 h 442"/>
                  <a:gd name="T10" fmla="*/ 39 w 680"/>
                  <a:gd name="T11" fmla="*/ 8 h 442"/>
                  <a:gd name="T12" fmla="*/ 47 w 680"/>
                  <a:gd name="T13" fmla="*/ 16 h 442"/>
                  <a:gd name="T14" fmla="*/ 47 w 680"/>
                  <a:gd name="T15" fmla="*/ 158 h 442"/>
                  <a:gd name="T16" fmla="*/ 56 w 680"/>
                  <a:gd name="T17" fmla="*/ 166 h 442"/>
                  <a:gd name="T18" fmla="*/ 56 w 680"/>
                  <a:gd name="T19" fmla="*/ 198 h 442"/>
                  <a:gd name="T20" fmla="*/ 71 w 680"/>
                  <a:gd name="T21" fmla="*/ 213 h 442"/>
                  <a:gd name="T22" fmla="*/ 79 w 680"/>
                  <a:gd name="T23" fmla="*/ 213 h 442"/>
                  <a:gd name="T24" fmla="*/ 87 w 680"/>
                  <a:gd name="T25" fmla="*/ 221 h 442"/>
                  <a:gd name="T26" fmla="*/ 87 w 680"/>
                  <a:gd name="T27" fmla="*/ 213 h 442"/>
                  <a:gd name="T28" fmla="*/ 87 w 680"/>
                  <a:gd name="T29" fmla="*/ 221 h 442"/>
                  <a:gd name="T30" fmla="*/ 95 w 680"/>
                  <a:gd name="T31" fmla="*/ 221 h 442"/>
                  <a:gd name="T32" fmla="*/ 103 w 680"/>
                  <a:gd name="T33" fmla="*/ 221 h 442"/>
                  <a:gd name="T34" fmla="*/ 111 w 680"/>
                  <a:gd name="T35" fmla="*/ 213 h 442"/>
                  <a:gd name="T36" fmla="*/ 119 w 680"/>
                  <a:gd name="T37" fmla="*/ 213 h 442"/>
                  <a:gd name="T38" fmla="*/ 126 w 680"/>
                  <a:gd name="T39" fmla="*/ 213 h 442"/>
                  <a:gd name="T40" fmla="*/ 134 w 680"/>
                  <a:gd name="T41" fmla="*/ 213 h 442"/>
                  <a:gd name="T42" fmla="*/ 143 w 680"/>
                  <a:gd name="T43" fmla="*/ 213 h 442"/>
                  <a:gd name="T44" fmla="*/ 150 w 680"/>
                  <a:gd name="T45" fmla="*/ 213 h 442"/>
                  <a:gd name="T46" fmla="*/ 158 w 680"/>
                  <a:gd name="T47" fmla="*/ 213 h 442"/>
                  <a:gd name="T48" fmla="*/ 166 w 680"/>
                  <a:gd name="T49" fmla="*/ 213 h 442"/>
                  <a:gd name="T50" fmla="*/ 174 w 680"/>
                  <a:gd name="T51" fmla="*/ 213 h 442"/>
                  <a:gd name="T52" fmla="*/ 182 w 680"/>
                  <a:gd name="T53" fmla="*/ 213 h 442"/>
                  <a:gd name="T54" fmla="*/ 190 w 680"/>
                  <a:gd name="T55" fmla="*/ 213 h 442"/>
                  <a:gd name="T56" fmla="*/ 198 w 680"/>
                  <a:gd name="T57" fmla="*/ 213 h 442"/>
                  <a:gd name="T58" fmla="*/ 205 w 680"/>
                  <a:gd name="T59" fmla="*/ 213 h 442"/>
                  <a:gd name="T60" fmla="*/ 213 w 680"/>
                  <a:gd name="T61" fmla="*/ 213 h 442"/>
                  <a:gd name="T62" fmla="*/ 221 w 680"/>
                  <a:gd name="T63" fmla="*/ 213 h 442"/>
                  <a:gd name="T64" fmla="*/ 230 w 680"/>
                  <a:gd name="T65" fmla="*/ 213 h 442"/>
                  <a:gd name="T66" fmla="*/ 237 w 680"/>
                  <a:gd name="T67" fmla="*/ 206 h 442"/>
                  <a:gd name="T68" fmla="*/ 245 w 680"/>
                  <a:gd name="T69" fmla="*/ 206 h 442"/>
                  <a:gd name="T70" fmla="*/ 253 w 680"/>
                  <a:gd name="T71" fmla="*/ 206 h 442"/>
                  <a:gd name="T72" fmla="*/ 260 w 680"/>
                  <a:gd name="T73" fmla="*/ 206 h 442"/>
                  <a:gd name="T74" fmla="*/ 269 w 680"/>
                  <a:gd name="T75" fmla="*/ 206 h 442"/>
                  <a:gd name="T76" fmla="*/ 277 w 680"/>
                  <a:gd name="T77" fmla="*/ 206 h 442"/>
                  <a:gd name="T78" fmla="*/ 285 w 680"/>
                  <a:gd name="T79" fmla="*/ 206 h 442"/>
                  <a:gd name="T80" fmla="*/ 292 w 680"/>
                  <a:gd name="T81" fmla="*/ 206 h 442"/>
                  <a:gd name="T82" fmla="*/ 300 w 680"/>
                  <a:gd name="T83" fmla="*/ 206 h 442"/>
                  <a:gd name="T84" fmla="*/ 308 w 680"/>
                  <a:gd name="T85" fmla="*/ 206 h 442"/>
                  <a:gd name="T86" fmla="*/ 316 w 680"/>
                  <a:gd name="T87" fmla="*/ 206 h 442"/>
                  <a:gd name="T88" fmla="*/ 324 w 680"/>
                  <a:gd name="T89" fmla="*/ 206 h 442"/>
                  <a:gd name="T90" fmla="*/ 332 w 680"/>
                  <a:gd name="T91" fmla="*/ 206 h 442"/>
                  <a:gd name="T92" fmla="*/ 340 w 680"/>
                  <a:gd name="T93" fmla="*/ 206 h 4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44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315"/>
                    </a:lnTo>
                    <a:lnTo>
                      <a:pt x="111" y="331"/>
                    </a:lnTo>
                    <a:lnTo>
                      <a:pt x="111" y="395"/>
                    </a:lnTo>
                    <a:lnTo>
                      <a:pt x="142" y="426"/>
                    </a:lnTo>
                    <a:lnTo>
                      <a:pt x="158" y="426"/>
                    </a:lnTo>
                    <a:lnTo>
                      <a:pt x="174" y="442"/>
                    </a:lnTo>
                    <a:lnTo>
                      <a:pt x="174" y="426"/>
                    </a:lnTo>
                    <a:lnTo>
                      <a:pt x="174" y="442"/>
                    </a:lnTo>
                    <a:lnTo>
                      <a:pt x="189" y="442"/>
                    </a:lnTo>
                    <a:lnTo>
                      <a:pt x="205" y="442"/>
                    </a:lnTo>
                    <a:lnTo>
                      <a:pt x="221" y="426"/>
                    </a:lnTo>
                    <a:lnTo>
                      <a:pt x="237" y="426"/>
                    </a:lnTo>
                    <a:lnTo>
                      <a:pt x="252" y="426"/>
                    </a:lnTo>
                    <a:lnTo>
                      <a:pt x="268" y="426"/>
                    </a:lnTo>
                    <a:lnTo>
                      <a:pt x="285" y="426"/>
                    </a:lnTo>
                    <a:lnTo>
                      <a:pt x="299" y="426"/>
                    </a:lnTo>
                    <a:lnTo>
                      <a:pt x="316" y="426"/>
                    </a:lnTo>
                    <a:lnTo>
                      <a:pt x="332" y="426"/>
                    </a:lnTo>
                    <a:lnTo>
                      <a:pt x="348" y="426"/>
                    </a:lnTo>
                    <a:lnTo>
                      <a:pt x="363" y="426"/>
                    </a:lnTo>
                    <a:lnTo>
                      <a:pt x="379" y="426"/>
                    </a:lnTo>
                    <a:lnTo>
                      <a:pt x="395" y="426"/>
                    </a:lnTo>
                    <a:lnTo>
                      <a:pt x="410" y="426"/>
                    </a:lnTo>
                    <a:lnTo>
                      <a:pt x="426" y="426"/>
                    </a:lnTo>
                    <a:lnTo>
                      <a:pt x="442" y="426"/>
                    </a:lnTo>
                    <a:lnTo>
                      <a:pt x="459" y="426"/>
                    </a:lnTo>
                    <a:lnTo>
                      <a:pt x="473" y="411"/>
                    </a:lnTo>
                    <a:lnTo>
                      <a:pt x="489" y="411"/>
                    </a:lnTo>
                    <a:lnTo>
                      <a:pt x="506" y="411"/>
                    </a:lnTo>
                    <a:lnTo>
                      <a:pt x="520" y="411"/>
                    </a:lnTo>
                    <a:lnTo>
                      <a:pt x="537" y="411"/>
                    </a:lnTo>
                    <a:lnTo>
                      <a:pt x="553" y="411"/>
                    </a:lnTo>
                    <a:lnTo>
                      <a:pt x="569" y="411"/>
                    </a:lnTo>
                    <a:lnTo>
                      <a:pt x="584" y="411"/>
                    </a:lnTo>
                    <a:lnTo>
                      <a:pt x="600" y="411"/>
                    </a:lnTo>
                    <a:lnTo>
                      <a:pt x="616" y="411"/>
                    </a:lnTo>
                    <a:lnTo>
                      <a:pt x="631" y="411"/>
                    </a:lnTo>
                    <a:lnTo>
                      <a:pt x="647" y="411"/>
                    </a:lnTo>
                    <a:lnTo>
                      <a:pt x="663" y="411"/>
                    </a:lnTo>
                    <a:lnTo>
                      <a:pt x="680" y="41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4" name="Freeform 478">
                <a:extLst>
                  <a:ext uri="{FF2B5EF4-FFF2-40B4-BE49-F238E27FC236}">
                    <a16:creationId xmlns:a16="http://schemas.microsoft.com/office/drawing/2014/main" id="{451D780A-8955-4943-9549-CF5EF3242A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40"/>
              </a:xfrm>
              <a:custGeom>
                <a:avLst/>
                <a:gdLst>
                  <a:gd name="T0" fmla="*/ 0 w 696"/>
                  <a:gd name="T1" fmla="*/ 8 h 80"/>
                  <a:gd name="T2" fmla="*/ 8 w 696"/>
                  <a:gd name="T3" fmla="*/ 0 h 80"/>
                  <a:gd name="T4" fmla="*/ 8 w 696"/>
                  <a:gd name="T5" fmla="*/ 8 h 80"/>
                  <a:gd name="T6" fmla="*/ 8 w 696"/>
                  <a:gd name="T7" fmla="*/ 0 h 80"/>
                  <a:gd name="T8" fmla="*/ 17 w 696"/>
                  <a:gd name="T9" fmla="*/ 0 h 80"/>
                  <a:gd name="T10" fmla="*/ 25 w 696"/>
                  <a:gd name="T11" fmla="*/ 0 h 80"/>
                  <a:gd name="T12" fmla="*/ 32 w 696"/>
                  <a:gd name="T13" fmla="*/ 0 h 80"/>
                  <a:gd name="T14" fmla="*/ 40 w 696"/>
                  <a:gd name="T15" fmla="*/ 0 h 80"/>
                  <a:gd name="T16" fmla="*/ 48 w 696"/>
                  <a:gd name="T17" fmla="*/ 8 h 80"/>
                  <a:gd name="T18" fmla="*/ 56 w 696"/>
                  <a:gd name="T19" fmla="*/ 17 h 80"/>
                  <a:gd name="T20" fmla="*/ 56 w 696"/>
                  <a:gd name="T21" fmla="*/ 40 h 80"/>
                  <a:gd name="T22" fmla="*/ 64 w 696"/>
                  <a:gd name="T23" fmla="*/ 40 h 80"/>
                  <a:gd name="T24" fmla="*/ 72 w 696"/>
                  <a:gd name="T25" fmla="*/ 40 h 80"/>
                  <a:gd name="T26" fmla="*/ 80 w 696"/>
                  <a:gd name="T27" fmla="*/ 40 h 80"/>
                  <a:gd name="T28" fmla="*/ 87 w 696"/>
                  <a:gd name="T29" fmla="*/ 40 h 80"/>
                  <a:gd name="T30" fmla="*/ 95 w 696"/>
                  <a:gd name="T31" fmla="*/ 40 h 80"/>
                  <a:gd name="T32" fmla="*/ 104 w 696"/>
                  <a:gd name="T33" fmla="*/ 40 h 80"/>
                  <a:gd name="T34" fmla="*/ 111 w 696"/>
                  <a:gd name="T35" fmla="*/ 40 h 80"/>
                  <a:gd name="T36" fmla="*/ 119 w 696"/>
                  <a:gd name="T37" fmla="*/ 40 h 80"/>
                  <a:gd name="T38" fmla="*/ 127 w 696"/>
                  <a:gd name="T39" fmla="*/ 40 h 80"/>
                  <a:gd name="T40" fmla="*/ 135 w 696"/>
                  <a:gd name="T41" fmla="*/ 40 h 80"/>
                  <a:gd name="T42" fmla="*/ 143 w 696"/>
                  <a:gd name="T43" fmla="*/ 32 h 80"/>
                  <a:gd name="T44" fmla="*/ 143 w 696"/>
                  <a:gd name="T45" fmla="*/ 40 h 80"/>
                  <a:gd name="T46" fmla="*/ 151 w 696"/>
                  <a:gd name="T47" fmla="*/ 32 h 80"/>
                  <a:gd name="T48" fmla="*/ 151 w 696"/>
                  <a:gd name="T49" fmla="*/ 40 h 80"/>
                  <a:gd name="T50" fmla="*/ 159 w 696"/>
                  <a:gd name="T51" fmla="*/ 32 h 80"/>
                  <a:gd name="T52" fmla="*/ 166 w 696"/>
                  <a:gd name="T53" fmla="*/ 40 h 80"/>
                  <a:gd name="T54" fmla="*/ 166 w 696"/>
                  <a:gd name="T55" fmla="*/ 32 h 80"/>
                  <a:gd name="T56" fmla="*/ 174 w 696"/>
                  <a:gd name="T57" fmla="*/ 32 h 80"/>
                  <a:gd name="T58" fmla="*/ 182 w 696"/>
                  <a:gd name="T59" fmla="*/ 32 h 80"/>
                  <a:gd name="T60" fmla="*/ 191 w 696"/>
                  <a:gd name="T61" fmla="*/ 32 h 80"/>
                  <a:gd name="T62" fmla="*/ 198 w 696"/>
                  <a:gd name="T63" fmla="*/ 32 h 80"/>
                  <a:gd name="T64" fmla="*/ 206 w 696"/>
                  <a:gd name="T65" fmla="*/ 32 h 80"/>
                  <a:gd name="T66" fmla="*/ 214 w 696"/>
                  <a:gd name="T67" fmla="*/ 32 h 80"/>
                  <a:gd name="T68" fmla="*/ 222 w 696"/>
                  <a:gd name="T69" fmla="*/ 32 h 80"/>
                  <a:gd name="T70" fmla="*/ 230 w 696"/>
                  <a:gd name="T71" fmla="*/ 32 h 80"/>
                  <a:gd name="T72" fmla="*/ 238 w 696"/>
                  <a:gd name="T73" fmla="*/ 32 h 80"/>
                  <a:gd name="T74" fmla="*/ 246 w 696"/>
                  <a:gd name="T75" fmla="*/ 32 h 80"/>
                  <a:gd name="T76" fmla="*/ 253 w 696"/>
                  <a:gd name="T77" fmla="*/ 32 h 80"/>
                  <a:gd name="T78" fmla="*/ 261 w 696"/>
                  <a:gd name="T79" fmla="*/ 32 h 80"/>
                  <a:gd name="T80" fmla="*/ 269 w 696"/>
                  <a:gd name="T81" fmla="*/ 32 h 80"/>
                  <a:gd name="T82" fmla="*/ 277 w 696"/>
                  <a:gd name="T83" fmla="*/ 32 h 80"/>
                  <a:gd name="T84" fmla="*/ 285 w 696"/>
                  <a:gd name="T85" fmla="*/ 32 h 80"/>
                  <a:gd name="T86" fmla="*/ 293 w 696"/>
                  <a:gd name="T87" fmla="*/ 32 h 80"/>
                  <a:gd name="T88" fmla="*/ 301 w 696"/>
                  <a:gd name="T89" fmla="*/ 32 h 80"/>
                  <a:gd name="T90" fmla="*/ 309 w 696"/>
                  <a:gd name="T91" fmla="*/ 32 h 80"/>
                  <a:gd name="T92" fmla="*/ 317 w 696"/>
                  <a:gd name="T93" fmla="*/ 32 h 80"/>
                  <a:gd name="T94" fmla="*/ 325 w 696"/>
                  <a:gd name="T95" fmla="*/ 32 h 80"/>
                  <a:gd name="T96" fmla="*/ 332 w 696"/>
                  <a:gd name="T97" fmla="*/ 32 h 80"/>
                  <a:gd name="T98" fmla="*/ 340 w 696"/>
                  <a:gd name="T99" fmla="*/ 32 h 80"/>
                  <a:gd name="T100" fmla="*/ 348 w 696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16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1" y="33"/>
                    </a:lnTo>
                    <a:lnTo>
                      <a:pt x="111" y="80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63"/>
                    </a:lnTo>
                    <a:lnTo>
                      <a:pt x="285" y="80"/>
                    </a:lnTo>
                    <a:lnTo>
                      <a:pt x="301" y="63"/>
                    </a:lnTo>
                    <a:lnTo>
                      <a:pt x="301" y="80"/>
                    </a:lnTo>
                    <a:lnTo>
                      <a:pt x="317" y="63"/>
                    </a:lnTo>
                    <a:lnTo>
                      <a:pt x="332" y="80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5" name="Freeform 479">
                <a:extLst>
                  <a:ext uri="{FF2B5EF4-FFF2-40B4-BE49-F238E27FC236}">
                    <a16:creationId xmlns:a16="http://schemas.microsoft.com/office/drawing/2014/main" id="{E374DA01-4756-4D20-BF4E-49A0C25575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34"/>
                <a:ext cx="339" cy="55"/>
              </a:xfrm>
              <a:custGeom>
                <a:avLst/>
                <a:gdLst>
                  <a:gd name="T0" fmla="*/ 0 w 678"/>
                  <a:gd name="T1" fmla="*/ 16 h 111"/>
                  <a:gd name="T2" fmla="*/ 8 w 678"/>
                  <a:gd name="T3" fmla="*/ 16 h 111"/>
                  <a:gd name="T4" fmla="*/ 16 w 678"/>
                  <a:gd name="T5" fmla="*/ 16 h 111"/>
                  <a:gd name="T6" fmla="*/ 24 w 678"/>
                  <a:gd name="T7" fmla="*/ 16 h 111"/>
                  <a:gd name="T8" fmla="*/ 32 w 678"/>
                  <a:gd name="T9" fmla="*/ 16 h 111"/>
                  <a:gd name="T10" fmla="*/ 39 w 678"/>
                  <a:gd name="T11" fmla="*/ 16 h 111"/>
                  <a:gd name="T12" fmla="*/ 39 w 678"/>
                  <a:gd name="T13" fmla="*/ 8 h 111"/>
                  <a:gd name="T14" fmla="*/ 47 w 678"/>
                  <a:gd name="T15" fmla="*/ 0 h 111"/>
                  <a:gd name="T16" fmla="*/ 47 w 678"/>
                  <a:gd name="T17" fmla="*/ 40 h 111"/>
                  <a:gd name="T18" fmla="*/ 63 w 678"/>
                  <a:gd name="T19" fmla="*/ 55 h 111"/>
                  <a:gd name="T20" fmla="*/ 56 w 678"/>
                  <a:gd name="T21" fmla="*/ 55 h 111"/>
                  <a:gd name="T22" fmla="*/ 63 w 678"/>
                  <a:gd name="T23" fmla="*/ 47 h 111"/>
                  <a:gd name="T24" fmla="*/ 71 w 678"/>
                  <a:gd name="T25" fmla="*/ 47 h 111"/>
                  <a:gd name="T26" fmla="*/ 79 w 678"/>
                  <a:gd name="T27" fmla="*/ 47 h 111"/>
                  <a:gd name="T28" fmla="*/ 87 w 678"/>
                  <a:gd name="T29" fmla="*/ 47 h 111"/>
                  <a:gd name="T30" fmla="*/ 95 w 678"/>
                  <a:gd name="T31" fmla="*/ 47 h 111"/>
                  <a:gd name="T32" fmla="*/ 103 w 678"/>
                  <a:gd name="T33" fmla="*/ 47 h 111"/>
                  <a:gd name="T34" fmla="*/ 111 w 678"/>
                  <a:gd name="T35" fmla="*/ 47 h 111"/>
                  <a:gd name="T36" fmla="*/ 118 w 678"/>
                  <a:gd name="T37" fmla="*/ 47 h 111"/>
                  <a:gd name="T38" fmla="*/ 126 w 678"/>
                  <a:gd name="T39" fmla="*/ 47 h 111"/>
                  <a:gd name="T40" fmla="*/ 134 w 678"/>
                  <a:gd name="T41" fmla="*/ 47 h 111"/>
                  <a:gd name="T42" fmla="*/ 150 w 678"/>
                  <a:gd name="T43" fmla="*/ 47 h 111"/>
                  <a:gd name="T44" fmla="*/ 143 w 678"/>
                  <a:gd name="T45" fmla="*/ 47 h 111"/>
                  <a:gd name="T46" fmla="*/ 150 w 678"/>
                  <a:gd name="T47" fmla="*/ 40 h 111"/>
                  <a:gd name="T48" fmla="*/ 166 w 678"/>
                  <a:gd name="T49" fmla="*/ 40 h 111"/>
                  <a:gd name="T50" fmla="*/ 174 w 678"/>
                  <a:gd name="T51" fmla="*/ 40 h 111"/>
                  <a:gd name="T52" fmla="*/ 182 w 678"/>
                  <a:gd name="T53" fmla="*/ 40 h 111"/>
                  <a:gd name="T54" fmla="*/ 190 w 678"/>
                  <a:gd name="T55" fmla="*/ 40 h 111"/>
                  <a:gd name="T56" fmla="*/ 198 w 678"/>
                  <a:gd name="T57" fmla="*/ 40 h 111"/>
                  <a:gd name="T58" fmla="*/ 205 w 678"/>
                  <a:gd name="T59" fmla="*/ 40 h 111"/>
                  <a:gd name="T60" fmla="*/ 213 w 678"/>
                  <a:gd name="T61" fmla="*/ 40 h 111"/>
                  <a:gd name="T62" fmla="*/ 221 w 678"/>
                  <a:gd name="T63" fmla="*/ 40 h 111"/>
                  <a:gd name="T64" fmla="*/ 229 w 678"/>
                  <a:gd name="T65" fmla="*/ 40 h 111"/>
                  <a:gd name="T66" fmla="*/ 237 w 678"/>
                  <a:gd name="T67" fmla="*/ 40 h 111"/>
                  <a:gd name="T68" fmla="*/ 245 w 678"/>
                  <a:gd name="T69" fmla="*/ 40 h 111"/>
                  <a:gd name="T70" fmla="*/ 253 w 678"/>
                  <a:gd name="T71" fmla="*/ 40 h 111"/>
                  <a:gd name="T72" fmla="*/ 261 w 678"/>
                  <a:gd name="T73" fmla="*/ 40 h 111"/>
                  <a:gd name="T74" fmla="*/ 269 w 678"/>
                  <a:gd name="T75" fmla="*/ 40 h 111"/>
                  <a:gd name="T76" fmla="*/ 277 w 678"/>
                  <a:gd name="T77" fmla="*/ 40 h 111"/>
                  <a:gd name="T78" fmla="*/ 284 w 678"/>
                  <a:gd name="T79" fmla="*/ 40 h 111"/>
                  <a:gd name="T80" fmla="*/ 292 w 678"/>
                  <a:gd name="T81" fmla="*/ 40 h 111"/>
                  <a:gd name="T82" fmla="*/ 300 w 678"/>
                  <a:gd name="T83" fmla="*/ 40 h 111"/>
                  <a:gd name="T84" fmla="*/ 308 w 678"/>
                  <a:gd name="T85" fmla="*/ 40 h 111"/>
                  <a:gd name="T86" fmla="*/ 316 w 678"/>
                  <a:gd name="T87" fmla="*/ 40 h 111"/>
                  <a:gd name="T88" fmla="*/ 324 w 678"/>
                  <a:gd name="T89" fmla="*/ 40 h 111"/>
                  <a:gd name="T90" fmla="*/ 332 w 678"/>
                  <a:gd name="T91" fmla="*/ 40 h 111"/>
                  <a:gd name="T92" fmla="*/ 339 w 678"/>
                  <a:gd name="T93" fmla="*/ 40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11">
                    <a:moveTo>
                      <a:pt x="0" y="33"/>
                    </a:moveTo>
                    <a:lnTo>
                      <a:pt x="15" y="33"/>
                    </a:lnTo>
                    <a:lnTo>
                      <a:pt x="31" y="33"/>
                    </a:lnTo>
                    <a:lnTo>
                      <a:pt x="47" y="33"/>
                    </a:lnTo>
                    <a:lnTo>
                      <a:pt x="64" y="33"/>
                    </a:lnTo>
                    <a:lnTo>
                      <a:pt x="78" y="33"/>
                    </a:lnTo>
                    <a:lnTo>
                      <a:pt x="78" y="16"/>
                    </a:lnTo>
                    <a:lnTo>
                      <a:pt x="94" y="0"/>
                    </a:lnTo>
                    <a:lnTo>
                      <a:pt x="94" y="80"/>
                    </a:lnTo>
                    <a:lnTo>
                      <a:pt x="125" y="111"/>
                    </a:lnTo>
                    <a:lnTo>
                      <a:pt x="111" y="111"/>
                    </a:lnTo>
                    <a:lnTo>
                      <a:pt x="125" y="94"/>
                    </a:lnTo>
                    <a:lnTo>
                      <a:pt x="142" y="94"/>
                    </a:lnTo>
                    <a:lnTo>
                      <a:pt x="158" y="94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94"/>
                    </a:lnTo>
                    <a:lnTo>
                      <a:pt x="236" y="94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99" y="94"/>
                    </a:lnTo>
                    <a:lnTo>
                      <a:pt x="285" y="94"/>
                    </a:lnTo>
                    <a:lnTo>
                      <a:pt x="299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80"/>
                    </a:lnTo>
                    <a:lnTo>
                      <a:pt x="647" y="80"/>
                    </a:lnTo>
                    <a:lnTo>
                      <a:pt x="664" y="80"/>
                    </a:lnTo>
                    <a:lnTo>
                      <a:pt x="678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6" name="Freeform 480">
                <a:extLst>
                  <a:ext uri="{FF2B5EF4-FFF2-40B4-BE49-F238E27FC236}">
                    <a16:creationId xmlns:a16="http://schemas.microsoft.com/office/drawing/2014/main" id="{E7F70B34-205A-4C3F-9746-7BC1AEED8E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03 h 221"/>
                  <a:gd name="T12" fmla="*/ 40 w 682"/>
                  <a:gd name="T13" fmla="*/ 95 h 221"/>
                  <a:gd name="T14" fmla="*/ 48 w 682"/>
                  <a:gd name="T15" fmla="*/ 87 h 221"/>
                  <a:gd name="T16" fmla="*/ 48 w 682"/>
                  <a:gd name="T17" fmla="*/ 48 h 221"/>
                  <a:gd name="T18" fmla="*/ 55 w 682"/>
                  <a:gd name="T19" fmla="*/ 40 h 221"/>
                  <a:gd name="T20" fmla="*/ 55 w 682"/>
                  <a:gd name="T21" fmla="*/ 8 h 221"/>
                  <a:gd name="T22" fmla="*/ 64 w 682"/>
                  <a:gd name="T23" fmla="*/ 0 h 221"/>
                  <a:gd name="T24" fmla="*/ 71 w 682"/>
                  <a:gd name="T25" fmla="*/ 0 h 221"/>
                  <a:gd name="T26" fmla="*/ 79 w 682"/>
                  <a:gd name="T27" fmla="*/ 0 h 221"/>
                  <a:gd name="T28" fmla="*/ 87 w 682"/>
                  <a:gd name="T29" fmla="*/ 8 h 221"/>
                  <a:gd name="T30" fmla="*/ 95 w 682"/>
                  <a:gd name="T31" fmla="*/ 8 h 221"/>
                  <a:gd name="T32" fmla="*/ 103 w 682"/>
                  <a:gd name="T33" fmla="*/ 8 h 221"/>
                  <a:gd name="T34" fmla="*/ 111 w 682"/>
                  <a:gd name="T35" fmla="*/ 8 h 221"/>
                  <a:gd name="T36" fmla="*/ 119 w 682"/>
                  <a:gd name="T37" fmla="*/ 8 h 221"/>
                  <a:gd name="T38" fmla="*/ 127 w 682"/>
                  <a:gd name="T39" fmla="*/ 8 h 221"/>
                  <a:gd name="T40" fmla="*/ 134 w 682"/>
                  <a:gd name="T41" fmla="*/ 8 h 221"/>
                  <a:gd name="T42" fmla="*/ 142 w 682"/>
                  <a:gd name="T43" fmla="*/ 8 h 221"/>
                  <a:gd name="T44" fmla="*/ 150 w 682"/>
                  <a:gd name="T45" fmla="*/ 8 h 221"/>
                  <a:gd name="T46" fmla="*/ 158 w 682"/>
                  <a:gd name="T47" fmla="*/ 8 h 221"/>
                  <a:gd name="T48" fmla="*/ 166 w 682"/>
                  <a:gd name="T49" fmla="*/ 8 h 221"/>
                  <a:gd name="T50" fmla="*/ 174 w 682"/>
                  <a:gd name="T51" fmla="*/ 8 h 221"/>
                  <a:gd name="T52" fmla="*/ 182 w 682"/>
                  <a:gd name="T53" fmla="*/ 8 h 221"/>
                  <a:gd name="T54" fmla="*/ 189 w 682"/>
                  <a:gd name="T55" fmla="*/ 8 h 221"/>
                  <a:gd name="T56" fmla="*/ 197 w 682"/>
                  <a:gd name="T57" fmla="*/ 8 h 221"/>
                  <a:gd name="T58" fmla="*/ 205 w 682"/>
                  <a:gd name="T59" fmla="*/ 8 h 221"/>
                  <a:gd name="T60" fmla="*/ 213 w 682"/>
                  <a:gd name="T61" fmla="*/ 8 h 221"/>
                  <a:gd name="T62" fmla="*/ 221 w 682"/>
                  <a:gd name="T63" fmla="*/ 8 h 221"/>
                  <a:gd name="T64" fmla="*/ 229 w 682"/>
                  <a:gd name="T65" fmla="*/ 8 h 221"/>
                  <a:gd name="T66" fmla="*/ 237 w 682"/>
                  <a:gd name="T67" fmla="*/ 8 h 221"/>
                  <a:gd name="T68" fmla="*/ 244 w 682"/>
                  <a:gd name="T69" fmla="*/ 8 h 221"/>
                  <a:gd name="T70" fmla="*/ 252 w 682"/>
                  <a:gd name="T71" fmla="*/ 8 h 221"/>
                  <a:gd name="T72" fmla="*/ 260 w 682"/>
                  <a:gd name="T73" fmla="*/ 8 h 221"/>
                  <a:gd name="T74" fmla="*/ 269 w 682"/>
                  <a:gd name="T75" fmla="*/ 8 h 221"/>
                  <a:gd name="T76" fmla="*/ 276 w 682"/>
                  <a:gd name="T77" fmla="*/ 8 h 221"/>
                  <a:gd name="T78" fmla="*/ 285 w 682"/>
                  <a:gd name="T79" fmla="*/ 8 h 221"/>
                  <a:gd name="T80" fmla="*/ 292 w 682"/>
                  <a:gd name="T81" fmla="*/ 8 h 221"/>
                  <a:gd name="T82" fmla="*/ 299 w 682"/>
                  <a:gd name="T83" fmla="*/ 8 h 221"/>
                  <a:gd name="T84" fmla="*/ 308 w 682"/>
                  <a:gd name="T85" fmla="*/ 8 h 221"/>
                  <a:gd name="T86" fmla="*/ 316 w 682"/>
                  <a:gd name="T87" fmla="*/ 8 h 221"/>
                  <a:gd name="T88" fmla="*/ 324 w 682"/>
                  <a:gd name="T89" fmla="*/ 8 h 221"/>
                  <a:gd name="T90" fmla="*/ 331 w 682"/>
                  <a:gd name="T91" fmla="*/ 8 h 221"/>
                  <a:gd name="T92" fmla="*/ 340 w 682"/>
                  <a:gd name="T93" fmla="*/ 8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6"/>
                    </a:lnTo>
                    <a:lnTo>
                      <a:pt x="80" y="191"/>
                    </a:lnTo>
                    <a:lnTo>
                      <a:pt x="96" y="174"/>
                    </a:lnTo>
                    <a:lnTo>
                      <a:pt x="96" y="96"/>
                    </a:lnTo>
                    <a:lnTo>
                      <a:pt x="111" y="81"/>
                    </a:lnTo>
                    <a:lnTo>
                      <a:pt x="111" y="16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16"/>
                    </a:lnTo>
                    <a:lnTo>
                      <a:pt x="222" y="16"/>
                    </a:lnTo>
                    <a:lnTo>
                      <a:pt x="239" y="16"/>
                    </a:lnTo>
                    <a:lnTo>
                      <a:pt x="254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50" y="16"/>
                    </a:lnTo>
                    <a:lnTo>
                      <a:pt x="365" y="16"/>
                    </a:lnTo>
                    <a:lnTo>
                      <a:pt x="379" y="16"/>
                    </a:lnTo>
                    <a:lnTo>
                      <a:pt x="396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60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9" y="16"/>
                    </a:lnTo>
                    <a:lnTo>
                      <a:pt x="553" y="16"/>
                    </a:lnTo>
                    <a:lnTo>
                      <a:pt x="571" y="16"/>
                    </a:lnTo>
                    <a:lnTo>
                      <a:pt x="586" y="16"/>
                    </a:lnTo>
                    <a:lnTo>
                      <a:pt x="600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2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7" name="Freeform 481">
                <a:extLst>
                  <a:ext uri="{FF2B5EF4-FFF2-40B4-BE49-F238E27FC236}">
                    <a16:creationId xmlns:a16="http://schemas.microsoft.com/office/drawing/2014/main" id="{B85752D0-5A1F-4BF2-8348-3E1C4F401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05"/>
                <a:ext cx="339" cy="174"/>
              </a:xfrm>
              <a:custGeom>
                <a:avLst/>
                <a:gdLst>
                  <a:gd name="T0" fmla="*/ 0 w 680"/>
                  <a:gd name="T1" fmla="*/ 166 h 348"/>
                  <a:gd name="T2" fmla="*/ 8 w 680"/>
                  <a:gd name="T3" fmla="*/ 166 h 348"/>
                  <a:gd name="T4" fmla="*/ 15 w 680"/>
                  <a:gd name="T5" fmla="*/ 174 h 348"/>
                  <a:gd name="T6" fmla="*/ 24 w 680"/>
                  <a:gd name="T7" fmla="*/ 174 h 348"/>
                  <a:gd name="T8" fmla="*/ 31 w 680"/>
                  <a:gd name="T9" fmla="*/ 174 h 348"/>
                  <a:gd name="T10" fmla="*/ 39 w 680"/>
                  <a:gd name="T11" fmla="*/ 174 h 348"/>
                  <a:gd name="T12" fmla="*/ 47 w 680"/>
                  <a:gd name="T13" fmla="*/ 166 h 348"/>
                  <a:gd name="T14" fmla="*/ 47 w 680"/>
                  <a:gd name="T15" fmla="*/ 111 h 348"/>
                  <a:gd name="T16" fmla="*/ 55 w 680"/>
                  <a:gd name="T17" fmla="*/ 103 h 348"/>
                  <a:gd name="T18" fmla="*/ 55 w 680"/>
                  <a:gd name="T19" fmla="*/ 40 h 348"/>
                  <a:gd name="T20" fmla="*/ 63 w 680"/>
                  <a:gd name="T21" fmla="*/ 33 h 348"/>
                  <a:gd name="T22" fmla="*/ 63 w 680"/>
                  <a:gd name="T23" fmla="*/ 17 h 348"/>
                  <a:gd name="T24" fmla="*/ 71 w 680"/>
                  <a:gd name="T25" fmla="*/ 9 h 348"/>
                  <a:gd name="T26" fmla="*/ 79 w 680"/>
                  <a:gd name="T27" fmla="*/ 9 h 348"/>
                  <a:gd name="T28" fmla="*/ 87 w 680"/>
                  <a:gd name="T29" fmla="*/ 9 h 348"/>
                  <a:gd name="T30" fmla="*/ 94 w 680"/>
                  <a:gd name="T31" fmla="*/ 0 h 348"/>
                  <a:gd name="T32" fmla="*/ 102 w 680"/>
                  <a:gd name="T33" fmla="*/ 0 h 348"/>
                  <a:gd name="T34" fmla="*/ 110 w 680"/>
                  <a:gd name="T35" fmla="*/ 0 h 348"/>
                  <a:gd name="T36" fmla="*/ 118 w 680"/>
                  <a:gd name="T37" fmla="*/ 0 h 348"/>
                  <a:gd name="T38" fmla="*/ 126 w 680"/>
                  <a:gd name="T39" fmla="*/ 0 h 348"/>
                  <a:gd name="T40" fmla="*/ 135 w 680"/>
                  <a:gd name="T41" fmla="*/ 0 h 348"/>
                  <a:gd name="T42" fmla="*/ 142 w 680"/>
                  <a:gd name="T43" fmla="*/ 0 h 348"/>
                  <a:gd name="T44" fmla="*/ 149 w 680"/>
                  <a:gd name="T45" fmla="*/ 0 h 348"/>
                  <a:gd name="T46" fmla="*/ 158 w 680"/>
                  <a:gd name="T47" fmla="*/ 0 h 348"/>
                  <a:gd name="T48" fmla="*/ 166 w 680"/>
                  <a:gd name="T49" fmla="*/ 0 h 348"/>
                  <a:gd name="T50" fmla="*/ 173 w 680"/>
                  <a:gd name="T51" fmla="*/ 9 h 348"/>
                  <a:gd name="T52" fmla="*/ 181 w 680"/>
                  <a:gd name="T53" fmla="*/ 9 h 348"/>
                  <a:gd name="T54" fmla="*/ 189 w 680"/>
                  <a:gd name="T55" fmla="*/ 9 h 348"/>
                  <a:gd name="T56" fmla="*/ 197 w 680"/>
                  <a:gd name="T57" fmla="*/ 9 h 348"/>
                  <a:gd name="T58" fmla="*/ 204 w 680"/>
                  <a:gd name="T59" fmla="*/ 9 h 348"/>
                  <a:gd name="T60" fmla="*/ 212 w 680"/>
                  <a:gd name="T61" fmla="*/ 9 h 348"/>
                  <a:gd name="T62" fmla="*/ 220 w 680"/>
                  <a:gd name="T63" fmla="*/ 9 h 348"/>
                  <a:gd name="T64" fmla="*/ 229 w 680"/>
                  <a:gd name="T65" fmla="*/ 9 h 348"/>
                  <a:gd name="T66" fmla="*/ 236 w 680"/>
                  <a:gd name="T67" fmla="*/ 9 h 348"/>
                  <a:gd name="T68" fmla="*/ 245 w 680"/>
                  <a:gd name="T69" fmla="*/ 9 h 348"/>
                  <a:gd name="T70" fmla="*/ 252 w 680"/>
                  <a:gd name="T71" fmla="*/ 9 h 348"/>
                  <a:gd name="T72" fmla="*/ 260 w 680"/>
                  <a:gd name="T73" fmla="*/ 9 h 348"/>
                  <a:gd name="T74" fmla="*/ 268 w 680"/>
                  <a:gd name="T75" fmla="*/ 17 h 348"/>
                  <a:gd name="T76" fmla="*/ 276 w 680"/>
                  <a:gd name="T77" fmla="*/ 17 h 348"/>
                  <a:gd name="T78" fmla="*/ 284 w 680"/>
                  <a:gd name="T79" fmla="*/ 17 h 348"/>
                  <a:gd name="T80" fmla="*/ 291 w 680"/>
                  <a:gd name="T81" fmla="*/ 17 h 348"/>
                  <a:gd name="T82" fmla="*/ 300 w 680"/>
                  <a:gd name="T83" fmla="*/ 17 h 348"/>
                  <a:gd name="T84" fmla="*/ 307 w 680"/>
                  <a:gd name="T85" fmla="*/ 17 h 348"/>
                  <a:gd name="T86" fmla="*/ 315 w 680"/>
                  <a:gd name="T87" fmla="*/ 17 h 348"/>
                  <a:gd name="T88" fmla="*/ 323 w 680"/>
                  <a:gd name="T89" fmla="*/ 17 h 348"/>
                  <a:gd name="T90" fmla="*/ 331 w 680"/>
                  <a:gd name="T91" fmla="*/ 17 h 348"/>
                  <a:gd name="T92" fmla="*/ 339 w 680"/>
                  <a:gd name="T93" fmla="*/ 17 h 3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348">
                    <a:moveTo>
                      <a:pt x="0" y="332"/>
                    </a:moveTo>
                    <a:lnTo>
                      <a:pt x="16" y="332"/>
                    </a:lnTo>
                    <a:lnTo>
                      <a:pt x="31" y="348"/>
                    </a:lnTo>
                    <a:lnTo>
                      <a:pt x="49" y="348"/>
                    </a:lnTo>
                    <a:lnTo>
                      <a:pt x="63" y="348"/>
                    </a:lnTo>
                    <a:lnTo>
                      <a:pt x="78" y="348"/>
                    </a:lnTo>
                    <a:lnTo>
                      <a:pt x="94" y="332"/>
                    </a:lnTo>
                    <a:lnTo>
                      <a:pt x="94" y="222"/>
                    </a:lnTo>
                    <a:lnTo>
                      <a:pt x="111" y="205"/>
                    </a:lnTo>
                    <a:lnTo>
                      <a:pt x="111" y="80"/>
                    </a:lnTo>
                    <a:lnTo>
                      <a:pt x="127" y="65"/>
                    </a:lnTo>
                    <a:lnTo>
                      <a:pt x="127" y="33"/>
                    </a:lnTo>
                    <a:lnTo>
                      <a:pt x="142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17"/>
                    </a:lnTo>
                    <a:lnTo>
                      <a:pt x="363" y="17"/>
                    </a:lnTo>
                    <a:lnTo>
                      <a:pt x="380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91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69" y="33"/>
                    </a:lnTo>
                    <a:lnTo>
                      <a:pt x="584" y="33"/>
                    </a:lnTo>
                    <a:lnTo>
                      <a:pt x="602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47" y="33"/>
                    </a:lnTo>
                    <a:lnTo>
                      <a:pt x="664" y="33"/>
                    </a:lnTo>
                    <a:lnTo>
                      <a:pt x="680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8" name="Freeform 482">
                <a:extLst>
                  <a:ext uri="{FF2B5EF4-FFF2-40B4-BE49-F238E27FC236}">
                    <a16:creationId xmlns:a16="http://schemas.microsoft.com/office/drawing/2014/main" id="{7A6DF228-4C2E-4092-8331-11F917B5FE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34"/>
                <a:ext cx="348" cy="135"/>
              </a:xfrm>
              <a:custGeom>
                <a:avLst/>
                <a:gdLst>
                  <a:gd name="T0" fmla="*/ 0 w 696"/>
                  <a:gd name="T1" fmla="*/ 135 h 270"/>
                  <a:gd name="T2" fmla="*/ 9 w 696"/>
                  <a:gd name="T3" fmla="*/ 135 h 270"/>
                  <a:gd name="T4" fmla="*/ 17 w 696"/>
                  <a:gd name="T5" fmla="*/ 135 h 270"/>
                  <a:gd name="T6" fmla="*/ 25 w 696"/>
                  <a:gd name="T7" fmla="*/ 135 h 270"/>
                  <a:gd name="T8" fmla="*/ 32 w 696"/>
                  <a:gd name="T9" fmla="*/ 135 h 270"/>
                  <a:gd name="T10" fmla="*/ 41 w 696"/>
                  <a:gd name="T11" fmla="*/ 135 h 270"/>
                  <a:gd name="T12" fmla="*/ 48 w 696"/>
                  <a:gd name="T13" fmla="*/ 126 h 270"/>
                  <a:gd name="T14" fmla="*/ 48 w 696"/>
                  <a:gd name="T15" fmla="*/ 71 h 270"/>
                  <a:gd name="T16" fmla="*/ 56 w 696"/>
                  <a:gd name="T17" fmla="*/ 56 h 270"/>
                  <a:gd name="T18" fmla="*/ 56 w 696"/>
                  <a:gd name="T19" fmla="*/ 8 h 270"/>
                  <a:gd name="T20" fmla="*/ 64 w 696"/>
                  <a:gd name="T21" fmla="*/ 0 h 270"/>
                  <a:gd name="T22" fmla="*/ 72 w 696"/>
                  <a:gd name="T23" fmla="*/ 0 h 270"/>
                  <a:gd name="T24" fmla="*/ 80 w 696"/>
                  <a:gd name="T25" fmla="*/ 8 h 270"/>
                  <a:gd name="T26" fmla="*/ 87 w 696"/>
                  <a:gd name="T27" fmla="*/ 8 h 270"/>
                  <a:gd name="T28" fmla="*/ 96 w 696"/>
                  <a:gd name="T29" fmla="*/ 16 h 270"/>
                  <a:gd name="T30" fmla="*/ 104 w 696"/>
                  <a:gd name="T31" fmla="*/ 16 h 270"/>
                  <a:gd name="T32" fmla="*/ 111 w 696"/>
                  <a:gd name="T33" fmla="*/ 16 h 270"/>
                  <a:gd name="T34" fmla="*/ 127 w 696"/>
                  <a:gd name="T35" fmla="*/ 16 h 270"/>
                  <a:gd name="T36" fmla="*/ 119 w 696"/>
                  <a:gd name="T37" fmla="*/ 16 h 270"/>
                  <a:gd name="T38" fmla="*/ 127 w 696"/>
                  <a:gd name="T39" fmla="*/ 25 h 270"/>
                  <a:gd name="T40" fmla="*/ 135 w 696"/>
                  <a:gd name="T41" fmla="*/ 25 h 270"/>
                  <a:gd name="T42" fmla="*/ 143 w 696"/>
                  <a:gd name="T43" fmla="*/ 25 h 270"/>
                  <a:gd name="T44" fmla="*/ 152 w 696"/>
                  <a:gd name="T45" fmla="*/ 25 h 270"/>
                  <a:gd name="T46" fmla="*/ 159 w 696"/>
                  <a:gd name="T47" fmla="*/ 25 h 270"/>
                  <a:gd name="T48" fmla="*/ 166 w 696"/>
                  <a:gd name="T49" fmla="*/ 25 h 270"/>
                  <a:gd name="T50" fmla="*/ 174 w 696"/>
                  <a:gd name="T51" fmla="*/ 25 h 270"/>
                  <a:gd name="T52" fmla="*/ 183 w 696"/>
                  <a:gd name="T53" fmla="*/ 25 h 270"/>
                  <a:gd name="T54" fmla="*/ 191 w 696"/>
                  <a:gd name="T55" fmla="*/ 25 h 270"/>
                  <a:gd name="T56" fmla="*/ 198 w 696"/>
                  <a:gd name="T57" fmla="*/ 32 h 270"/>
                  <a:gd name="T58" fmla="*/ 207 w 696"/>
                  <a:gd name="T59" fmla="*/ 25 h 270"/>
                  <a:gd name="T60" fmla="*/ 214 w 696"/>
                  <a:gd name="T61" fmla="*/ 32 h 270"/>
                  <a:gd name="T62" fmla="*/ 214 w 696"/>
                  <a:gd name="T63" fmla="*/ 25 h 270"/>
                  <a:gd name="T64" fmla="*/ 214 w 696"/>
                  <a:gd name="T65" fmla="*/ 32 h 270"/>
                  <a:gd name="T66" fmla="*/ 222 w 696"/>
                  <a:gd name="T67" fmla="*/ 25 h 270"/>
                  <a:gd name="T68" fmla="*/ 230 w 696"/>
                  <a:gd name="T69" fmla="*/ 32 h 270"/>
                  <a:gd name="T70" fmla="*/ 230 w 696"/>
                  <a:gd name="T71" fmla="*/ 25 h 270"/>
                  <a:gd name="T72" fmla="*/ 230 w 696"/>
                  <a:gd name="T73" fmla="*/ 32 h 270"/>
                  <a:gd name="T74" fmla="*/ 246 w 696"/>
                  <a:gd name="T75" fmla="*/ 32 h 270"/>
                  <a:gd name="T76" fmla="*/ 253 w 696"/>
                  <a:gd name="T77" fmla="*/ 32 h 270"/>
                  <a:gd name="T78" fmla="*/ 262 w 696"/>
                  <a:gd name="T79" fmla="*/ 32 h 270"/>
                  <a:gd name="T80" fmla="*/ 269 w 696"/>
                  <a:gd name="T81" fmla="*/ 32 h 270"/>
                  <a:gd name="T82" fmla="*/ 277 w 696"/>
                  <a:gd name="T83" fmla="*/ 32 h 270"/>
                  <a:gd name="T84" fmla="*/ 285 w 696"/>
                  <a:gd name="T85" fmla="*/ 32 h 270"/>
                  <a:gd name="T86" fmla="*/ 293 w 696"/>
                  <a:gd name="T87" fmla="*/ 32 h 270"/>
                  <a:gd name="T88" fmla="*/ 301 w 696"/>
                  <a:gd name="T89" fmla="*/ 32 h 270"/>
                  <a:gd name="T90" fmla="*/ 309 w 696"/>
                  <a:gd name="T91" fmla="*/ 32 h 270"/>
                  <a:gd name="T92" fmla="*/ 317 w 696"/>
                  <a:gd name="T93" fmla="*/ 32 h 270"/>
                  <a:gd name="T94" fmla="*/ 325 w 696"/>
                  <a:gd name="T95" fmla="*/ 39 h 270"/>
                  <a:gd name="T96" fmla="*/ 332 w 696"/>
                  <a:gd name="T97" fmla="*/ 32 h 270"/>
                  <a:gd name="T98" fmla="*/ 340 w 696"/>
                  <a:gd name="T99" fmla="*/ 32 h 270"/>
                  <a:gd name="T100" fmla="*/ 348 w 696"/>
                  <a:gd name="T101" fmla="*/ 32 h 2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270">
                    <a:moveTo>
                      <a:pt x="0" y="270"/>
                    </a:moveTo>
                    <a:lnTo>
                      <a:pt x="17" y="270"/>
                    </a:lnTo>
                    <a:lnTo>
                      <a:pt x="33" y="270"/>
                    </a:lnTo>
                    <a:lnTo>
                      <a:pt x="49" y="270"/>
                    </a:lnTo>
                    <a:lnTo>
                      <a:pt x="64" y="270"/>
                    </a:lnTo>
                    <a:lnTo>
                      <a:pt x="81" y="270"/>
                    </a:lnTo>
                    <a:lnTo>
                      <a:pt x="96" y="252"/>
                    </a:lnTo>
                    <a:lnTo>
                      <a:pt x="96" y="141"/>
                    </a:lnTo>
                    <a:lnTo>
                      <a:pt x="111" y="111"/>
                    </a:lnTo>
                    <a:lnTo>
                      <a:pt x="111" y="16"/>
                    </a:lnTo>
                    <a:lnTo>
                      <a:pt x="127" y="0"/>
                    </a:lnTo>
                    <a:lnTo>
                      <a:pt x="143" y="0"/>
                    </a:lnTo>
                    <a:lnTo>
                      <a:pt x="160" y="16"/>
                    </a:lnTo>
                    <a:lnTo>
                      <a:pt x="174" y="16"/>
                    </a:lnTo>
                    <a:lnTo>
                      <a:pt x="192" y="31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54" y="31"/>
                    </a:lnTo>
                    <a:lnTo>
                      <a:pt x="238" y="31"/>
                    </a:lnTo>
                    <a:lnTo>
                      <a:pt x="254" y="49"/>
                    </a:lnTo>
                    <a:lnTo>
                      <a:pt x="270" y="49"/>
                    </a:lnTo>
                    <a:lnTo>
                      <a:pt x="285" y="49"/>
                    </a:lnTo>
                    <a:lnTo>
                      <a:pt x="303" y="49"/>
                    </a:lnTo>
                    <a:lnTo>
                      <a:pt x="317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5" y="49"/>
                    </a:lnTo>
                    <a:lnTo>
                      <a:pt x="381" y="49"/>
                    </a:lnTo>
                    <a:lnTo>
                      <a:pt x="395" y="63"/>
                    </a:lnTo>
                    <a:lnTo>
                      <a:pt x="413" y="49"/>
                    </a:lnTo>
                    <a:lnTo>
                      <a:pt x="428" y="63"/>
                    </a:lnTo>
                    <a:lnTo>
                      <a:pt x="428" y="49"/>
                    </a:lnTo>
                    <a:lnTo>
                      <a:pt x="428" y="63"/>
                    </a:lnTo>
                    <a:lnTo>
                      <a:pt x="443" y="49"/>
                    </a:lnTo>
                    <a:lnTo>
                      <a:pt x="459" y="63"/>
                    </a:lnTo>
                    <a:lnTo>
                      <a:pt x="459" y="49"/>
                    </a:lnTo>
                    <a:lnTo>
                      <a:pt x="459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4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4" y="63"/>
                    </a:lnTo>
                    <a:lnTo>
                      <a:pt x="649" y="78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59" name="Freeform 483">
                <a:extLst>
                  <a:ext uri="{FF2B5EF4-FFF2-40B4-BE49-F238E27FC236}">
                    <a16:creationId xmlns:a16="http://schemas.microsoft.com/office/drawing/2014/main" id="{F2D75014-12E9-421E-8424-7EC1837E48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52"/>
                <a:ext cx="339" cy="158"/>
              </a:xfrm>
              <a:custGeom>
                <a:avLst/>
                <a:gdLst>
                  <a:gd name="T0" fmla="*/ 0 w 678"/>
                  <a:gd name="T1" fmla="*/ 158 h 317"/>
                  <a:gd name="T2" fmla="*/ 8 w 678"/>
                  <a:gd name="T3" fmla="*/ 158 h 317"/>
                  <a:gd name="T4" fmla="*/ 16 w 678"/>
                  <a:gd name="T5" fmla="*/ 158 h 317"/>
                  <a:gd name="T6" fmla="*/ 24 w 678"/>
                  <a:gd name="T7" fmla="*/ 158 h 317"/>
                  <a:gd name="T8" fmla="*/ 32 w 678"/>
                  <a:gd name="T9" fmla="*/ 158 h 317"/>
                  <a:gd name="T10" fmla="*/ 39 w 678"/>
                  <a:gd name="T11" fmla="*/ 150 h 317"/>
                  <a:gd name="T12" fmla="*/ 39 w 678"/>
                  <a:gd name="T13" fmla="*/ 135 h 317"/>
                  <a:gd name="T14" fmla="*/ 47 w 678"/>
                  <a:gd name="T15" fmla="*/ 126 h 317"/>
                  <a:gd name="T16" fmla="*/ 47 w 678"/>
                  <a:gd name="T17" fmla="*/ 71 h 317"/>
                  <a:gd name="T18" fmla="*/ 56 w 678"/>
                  <a:gd name="T19" fmla="*/ 63 h 317"/>
                  <a:gd name="T20" fmla="*/ 56 w 678"/>
                  <a:gd name="T21" fmla="*/ 39 h 317"/>
                  <a:gd name="T22" fmla="*/ 71 w 678"/>
                  <a:gd name="T23" fmla="*/ 24 h 317"/>
                  <a:gd name="T24" fmla="*/ 71 w 678"/>
                  <a:gd name="T25" fmla="*/ 16 h 317"/>
                  <a:gd name="T26" fmla="*/ 79 w 678"/>
                  <a:gd name="T27" fmla="*/ 8 h 317"/>
                  <a:gd name="T28" fmla="*/ 87 w 678"/>
                  <a:gd name="T29" fmla="*/ 8 h 317"/>
                  <a:gd name="T30" fmla="*/ 95 w 678"/>
                  <a:gd name="T31" fmla="*/ 0 h 317"/>
                  <a:gd name="T32" fmla="*/ 95 w 678"/>
                  <a:gd name="T33" fmla="*/ 8 h 317"/>
                  <a:gd name="T34" fmla="*/ 95 w 678"/>
                  <a:gd name="T35" fmla="*/ 0 h 317"/>
                  <a:gd name="T36" fmla="*/ 103 w 678"/>
                  <a:gd name="T37" fmla="*/ 0 h 317"/>
                  <a:gd name="T38" fmla="*/ 111 w 678"/>
                  <a:gd name="T39" fmla="*/ 0 h 317"/>
                  <a:gd name="T40" fmla="*/ 118 w 678"/>
                  <a:gd name="T41" fmla="*/ 0 h 317"/>
                  <a:gd name="T42" fmla="*/ 126 w 678"/>
                  <a:gd name="T43" fmla="*/ 0 h 317"/>
                  <a:gd name="T44" fmla="*/ 134 w 678"/>
                  <a:gd name="T45" fmla="*/ 0 h 317"/>
                  <a:gd name="T46" fmla="*/ 143 w 678"/>
                  <a:gd name="T47" fmla="*/ 0 h 317"/>
                  <a:gd name="T48" fmla="*/ 150 w 678"/>
                  <a:gd name="T49" fmla="*/ 0 h 317"/>
                  <a:gd name="T50" fmla="*/ 158 w 678"/>
                  <a:gd name="T51" fmla="*/ 0 h 317"/>
                  <a:gd name="T52" fmla="*/ 166 w 678"/>
                  <a:gd name="T53" fmla="*/ 0 h 317"/>
                  <a:gd name="T54" fmla="*/ 174 w 678"/>
                  <a:gd name="T55" fmla="*/ 0 h 317"/>
                  <a:gd name="T56" fmla="*/ 182 w 678"/>
                  <a:gd name="T57" fmla="*/ 0 h 317"/>
                  <a:gd name="T58" fmla="*/ 190 w 678"/>
                  <a:gd name="T59" fmla="*/ 0 h 317"/>
                  <a:gd name="T60" fmla="*/ 198 w 678"/>
                  <a:gd name="T61" fmla="*/ 0 h 317"/>
                  <a:gd name="T62" fmla="*/ 205 w 678"/>
                  <a:gd name="T63" fmla="*/ 0 h 317"/>
                  <a:gd name="T64" fmla="*/ 213 w 678"/>
                  <a:gd name="T65" fmla="*/ 0 h 317"/>
                  <a:gd name="T66" fmla="*/ 221 w 678"/>
                  <a:gd name="T67" fmla="*/ 0 h 317"/>
                  <a:gd name="T68" fmla="*/ 229 w 678"/>
                  <a:gd name="T69" fmla="*/ 0 h 317"/>
                  <a:gd name="T70" fmla="*/ 237 w 678"/>
                  <a:gd name="T71" fmla="*/ 0 h 317"/>
                  <a:gd name="T72" fmla="*/ 245 w 678"/>
                  <a:gd name="T73" fmla="*/ 0 h 317"/>
                  <a:gd name="T74" fmla="*/ 253 w 678"/>
                  <a:gd name="T75" fmla="*/ 0 h 317"/>
                  <a:gd name="T76" fmla="*/ 261 w 678"/>
                  <a:gd name="T77" fmla="*/ 0 h 317"/>
                  <a:gd name="T78" fmla="*/ 269 w 678"/>
                  <a:gd name="T79" fmla="*/ 0 h 317"/>
                  <a:gd name="T80" fmla="*/ 277 w 678"/>
                  <a:gd name="T81" fmla="*/ 0 h 317"/>
                  <a:gd name="T82" fmla="*/ 284 w 678"/>
                  <a:gd name="T83" fmla="*/ 0 h 317"/>
                  <a:gd name="T84" fmla="*/ 292 w 678"/>
                  <a:gd name="T85" fmla="*/ 0 h 317"/>
                  <a:gd name="T86" fmla="*/ 300 w 678"/>
                  <a:gd name="T87" fmla="*/ 0 h 317"/>
                  <a:gd name="T88" fmla="*/ 308 w 678"/>
                  <a:gd name="T89" fmla="*/ 0 h 317"/>
                  <a:gd name="T90" fmla="*/ 316 w 678"/>
                  <a:gd name="T91" fmla="*/ 0 h 317"/>
                  <a:gd name="T92" fmla="*/ 324 w 678"/>
                  <a:gd name="T93" fmla="*/ 8 h 317"/>
                  <a:gd name="T94" fmla="*/ 324 w 678"/>
                  <a:gd name="T95" fmla="*/ 0 h 317"/>
                  <a:gd name="T96" fmla="*/ 339 w 678"/>
                  <a:gd name="T97" fmla="*/ 8 h 317"/>
                  <a:gd name="T98" fmla="*/ 339 w 678"/>
                  <a:gd name="T99" fmla="*/ 0 h 31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317">
                    <a:moveTo>
                      <a:pt x="0" y="317"/>
                    </a:moveTo>
                    <a:lnTo>
                      <a:pt x="15" y="317"/>
                    </a:lnTo>
                    <a:lnTo>
                      <a:pt x="31" y="317"/>
                    </a:lnTo>
                    <a:lnTo>
                      <a:pt x="47" y="317"/>
                    </a:lnTo>
                    <a:lnTo>
                      <a:pt x="63" y="317"/>
                    </a:lnTo>
                    <a:lnTo>
                      <a:pt x="78" y="301"/>
                    </a:lnTo>
                    <a:lnTo>
                      <a:pt x="78" y="270"/>
                    </a:lnTo>
                    <a:lnTo>
                      <a:pt x="94" y="253"/>
                    </a:lnTo>
                    <a:lnTo>
                      <a:pt x="94" y="143"/>
                    </a:lnTo>
                    <a:lnTo>
                      <a:pt x="111" y="127"/>
                    </a:lnTo>
                    <a:lnTo>
                      <a:pt x="111" y="79"/>
                    </a:lnTo>
                    <a:lnTo>
                      <a:pt x="142" y="48"/>
                    </a:lnTo>
                    <a:lnTo>
                      <a:pt x="142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189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16"/>
                    </a:lnTo>
                    <a:lnTo>
                      <a:pt x="647" y="0"/>
                    </a:lnTo>
                    <a:lnTo>
                      <a:pt x="678" y="16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0" name="Freeform 484">
                <a:extLst>
                  <a:ext uri="{FF2B5EF4-FFF2-40B4-BE49-F238E27FC236}">
                    <a16:creationId xmlns:a16="http://schemas.microsoft.com/office/drawing/2014/main" id="{6A73A08B-8838-4D68-9716-489D313D0C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13"/>
                <a:ext cx="339" cy="197"/>
              </a:xfrm>
              <a:custGeom>
                <a:avLst/>
                <a:gdLst>
                  <a:gd name="T0" fmla="*/ 0 w 680"/>
                  <a:gd name="T1" fmla="*/ 0 h 395"/>
                  <a:gd name="T2" fmla="*/ 8 w 680"/>
                  <a:gd name="T3" fmla="*/ 0 h 395"/>
                  <a:gd name="T4" fmla="*/ 16 w 680"/>
                  <a:gd name="T5" fmla="*/ 0 h 395"/>
                  <a:gd name="T6" fmla="*/ 23 w 680"/>
                  <a:gd name="T7" fmla="*/ 0 h 395"/>
                  <a:gd name="T8" fmla="*/ 32 w 680"/>
                  <a:gd name="T9" fmla="*/ 0 h 395"/>
                  <a:gd name="T10" fmla="*/ 40 w 680"/>
                  <a:gd name="T11" fmla="*/ 8 h 395"/>
                  <a:gd name="T12" fmla="*/ 48 w 680"/>
                  <a:gd name="T13" fmla="*/ 16 h 395"/>
                  <a:gd name="T14" fmla="*/ 48 w 680"/>
                  <a:gd name="T15" fmla="*/ 95 h 395"/>
                  <a:gd name="T16" fmla="*/ 55 w 680"/>
                  <a:gd name="T17" fmla="*/ 103 h 395"/>
                  <a:gd name="T18" fmla="*/ 55 w 680"/>
                  <a:gd name="T19" fmla="*/ 142 h 395"/>
                  <a:gd name="T20" fmla="*/ 63 w 680"/>
                  <a:gd name="T21" fmla="*/ 150 h 395"/>
                  <a:gd name="T22" fmla="*/ 63 w 680"/>
                  <a:gd name="T23" fmla="*/ 174 h 395"/>
                  <a:gd name="T24" fmla="*/ 71 w 680"/>
                  <a:gd name="T25" fmla="*/ 182 h 395"/>
                  <a:gd name="T26" fmla="*/ 79 w 680"/>
                  <a:gd name="T27" fmla="*/ 189 h 395"/>
                  <a:gd name="T28" fmla="*/ 79 w 680"/>
                  <a:gd name="T29" fmla="*/ 182 h 395"/>
                  <a:gd name="T30" fmla="*/ 79 w 680"/>
                  <a:gd name="T31" fmla="*/ 189 h 395"/>
                  <a:gd name="T32" fmla="*/ 87 w 680"/>
                  <a:gd name="T33" fmla="*/ 189 h 395"/>
                  <a:gd name="T34" fmla="*/ 95 w 680"/>
                  <a:gd name="T35" fmla="*/ 197 h 395"/>
                  <a:gd name="T36" fmla="*/ 103 w 680"/>
                  <a:gd name="T37" fmla="*/ 197 h 395"/>
                  <a:gd name="T38" fmla="*/ 110 w 680"/>
                  <a:gd name="T39" fmla="*/ 197 h 395"/>
                  <a:gd name="T40" fmla="*/ 119 w 680"/>
                  <a:gd name="T41" fmla="*/ 197 h 395"/>
                  <a:gd name="T42" fmla="*/ 127 w 680"/>
                  <a:gd name="T43" fmla="*/ 197 h 395"/>
                  <a:gd name="T44" fmla="*/ 134 w 680"/>
                  <a:gd name="T45" fmla="*/ 197 h 395"/>
                  <a:gd name="T46" fmla="*/ 142 w 680"/>
                  <a:gd name="T47" fmla="*/ 197 h 395"/>
                  <a:gd name="T48" fmla="*/ 150 w 680"/>
                  <a:gd name="T49" fmla="*/ 197 h 395"/>
                  <a:gd name="T50" fmla="*/ 158 w 680"/>
                  <a:gd name="T51" fmla="*/ 197 h 395"/>
                  <a:gd name="T52" fmla="*/ 166 w 680"/>
                  <a:gd name="T53" fmla="*/ 197 h 395"/>
                  <a:gd name="T54" fmla="*/ 173 w 680"/>
                  <a:gd name="T55" fmla="*/ 197 h 395"/>
                  <a:gd name="T56" fmla="*/ 181 w 680"/>
                  <a:gd name="T57" fmla="*/ 197 h 395"/>
                  <a:gd name="T58" fmla="*/ 189 w 680"/>
                  <a:gd name="T59" fmla="*/ 197 h 395"/>
                  <a:gd name="T60" fmla="*/ 197 w 680"/>
                  <a:gd name="T61" fmla="*/ 197 h 395"/>
                  <a:gd name="T62" fmla="*/ 205 w 680"/>
                  <a:gd name="T63" fmla="*/ 197 h 395"/>
                  <a:gd name="T64" fmla="*/ 213 w 680"/>
                  <a:gd name="T65" fmla="*/ 197 h 395"/>
                  <a:gd name="T66" fmla="*/ 221 w 680"/>
                  <a:gd name="T67" fmla="*/ 197 h 395"/>
                  <a:gd name="T68" fmla="*/ 229 w 680"/>
                  <a:gd name="T69" fmla="*/ 197 h 395"/>
                  <a:gd name="T70" fmla="*/ 237 w 680"/>
                  <a:gd name="T71" fmla="*/ 197 h 395"/>
                  <a:gd name="T72" fmla="*/ 244 w 680"/>
                  <a:gd name="T73" fmla="*/ 197 h 395"/>
                  <a:gd name="T74" fmla="*/ 252 w 680"/>
                  <a:gd name="T75" fmla="*/ 197 h 395"/>
                  <a:gd name="T76" fmla="*/ 260 w 680"/>
                  <a:gd name="T77" fmla="*/ 197 h 395"/>
                  <a:gd name="T78" fmla="*/ 268 w 680"/>
                  <a:gd name="T79" fmla="*/ 197 h 395"/>
                  <a:gd name="T80" fmla="*/ 276 w 680"/>
                  <a:gd name="T81" fmla="*/ 197 h 395"/>
                  <a:gd name="T82" fmla="*/ 284 w 680"/>
                  <a:gd name="T83" fmla="*/ 197 h 395"/>
                  <a:gd name="T84" fmla="*/ 292 w 680"/>
                  <a:gd name="T85" fmla="*/ 197 h 395"/>
                  <a:gd name="T86" fmla="*/ 299 w 680"/>
                  <a:gd name="T87" fmla="*/ 197 h 395"/>
                  <a:gd name="T88" fmla="*/ 308 w 680"/>
                  <a:gd name="T89" fmla="*/ 197 h 395"/>
                  <a:gd name="T90" fmla="*/ 316 w 680"/>
                  <a:gd name="T91" fmla="*/ 197 h 395"/>
                  <a:gd name="T92" fmla="*/ 324 w 680"/>
                  <a:gd name="T93" fmla="*/ 197 h 395"/>
                  <a:gd name="T94" fmla="*/ 331 w 680"/>
                  <a:gd name="T95" fmla="*/ 189 h 395"/>
                  <a:gd name="T96" fmla="*/ 339 w 680"/>
                  <a:gd name="T97" fmla="*/ 197 h 395"/>
                  <a:gd name="T98" fmla="*/ 339 w 680"/>
                  <a:gd name="T99" fmla="*/ 189 h 3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5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96" y="190"/>
                    </a:lnTo>
                    <a:lnTo>
                      <a:pt x="111" y="206"/>
                    </a:lnTo>
                    <a:lnTo>
                      <a:pt x="111" y="284"/>
                    </a:lnTo>
                    <a:lnTo>
                      <a:pt x="127" y="301"/>
                    </a:lnTo>
                    <a:lnTo>
                      <a:pt x="127" y="348"/>
                    </a:lnTo>
                    <a:lnTo>
                      <a:pt x="143" y="364"/>
                    </a:lnTo>
                    <a:lnTo>
                      <a:pt x="158" y="379"/>
                    </a:lnTo>
                    <a:lnTo>
                      <a:pt x="158" y="364"/>
                    </a:lnTo>
                    <a:lnTo>
                      <a:pt x="158" y="379"/>
                    </a:lnTo>
                    <a:lnTo>
                      <a:pt x="174" y="379"/>
                    </a:lnTo>
                    <a:lnTo>
                      <a:pt x="190" y="395"/>
                    </a:lnTo>
                    <a:lnTo>
                      <a:pt x="207" y="395"/>
                    </a:lnTo>
                    <a:lnTo>
                      <a:pt x="221" y="395"/>
                    </a:lnTo>
                    <a:lnTo>
                      <a:pt x="238" y="395"/>
                    </a:lnTo>
                    <a:lnTo>
                      <a:pt x="254" y="395"/>
                    </a:lnTo>
                    <a:lnTo>
                      <a:pt x="269" y="395"/>
                    </a:lnTo>
                    <a:lnTo>
                      <a:pt x="285" y="395"/>
                    </a:lnTo>
                    <a:lnTo>
                      <a:pt x="301" y="395"/>
                    </a:lnTo>
                    <a:lnTo>
                      <a:pt x="317" y="395"/>
                    </a:lnTo>
                    <a:lnTo>
                      <a:pt x="332" y="395"/>
                    </a:lnTo>
                    <a:lnTo>
                      <a:pt x="348" y="395"/>
                    </a:lnTo>
                    <a:lnTo>
                      <a:pt x="364" y="395"/>
                    </a:lnTo>
                    <a:lnTo>
                      <a:pt x="379" y="395"/>
                    </a:lnTo>
                    <a:lnTo>
                      <a:pt x="395" y="395"/>
                    </a:lnTo>
                    <a:lnTo>
                      <a:pt x="412" y="395"/>
                    </a:lnTo>
                    <a:lnTo>
                      <a:pt x="428" y="395"/>
                    </a:lnTo>
                    <a:lnTo>
                      <a:pt x="443" y="395"/>
                    </a:lnTo>
                    <a:lnTo>
                      <a:pt x="459" y="395"/>
                    </a:lnTo>
                    <a:lnTo>
                      <a:pt x="475" y="395"/>
                    </a:lnTo>
                    <a:lnTo>
                      <a:pt x="490" y="395"/>
                    </a:lnTo>
                    <a:lnTo>
                      <a:pt x="506" y="395"/>
                    </a:lnTo>
                    <a:lnTo>
                      <a:pt x="522" y="395"/>
                    </a:lnTo>
                    <a:lnTo>
                      <a:pt x="538" y="395"/>
                    </a:lnTo>
                    <a:lnTo>
                      <a:pt x="553" y="395"/>
                    </a:lnTo>
                    <a:lnTo>
                      <a:pt x="569" y="395"/>
                    </a:lnTo>
                    <a:lnTo>
                      <a:pt x="586" y="395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79"/>
                    </a:lnTo>
                    <a:lnTo>
                      <a:pt x="680" y="395"/>
                    </a:lnTo>
                    <a:lnTo>
                      <a:pt x="680" y="37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1" name="Freeform 485">
                <a:extLst>
                  <a:ext uri="{FF2B5EF4-FFF2-40B4-BE49-F238E27FC236}">
                    <a16:creationId xmlns:a16="http://schemas.microsoft.com/office/drawing/2014/main" id="{41AABEAA-A3FC-43BD-8F94-6EDE8AF9EE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61"/>
                <a:ext cx="340" cy="205"/>
              </a:xfrm>
              <a:custGeom>
                <a:avLst/>
                <a:gdLst>
                  <a:gd name="T0" fmla="*/ 0 w 680"/>
                  <a:gd name="T1" fmla="*/ 0 h 410"/>
                  <a:gd name="T2" fmla="*/ 8 w 680"/>
                  <a:gd name="T3" fmla="*/ 0 h 410"/>
                  <a:gd name="T4" fmla="*/ 16 w 680"/>
                  <a:gd name="T5" fmla="*/ 0 h 410"/>
                  <a:gd name="T6" fmla="*/ 24 w 680"/>
                  <a:gd name="T7" fmla="*/ 0 h 410"/>
                  <a:gd name="T8" fmla="*/ 32 w 680"/>
                  <a:gd name="T9" fmla="*/ 0 h 410"/>
                  <a:gd name="T10" fmla="*/ 39 w 680"/>
                  <a:gd name="T11" fmla="*/ 0 h 410"/>
                  <a:gd name="T12" fmla="*/ 47 w 680"/>
                  <a:gd name="T13" fmla="*/ 16 h 410"/>
                  <a:gd name="T14" fmla="*/ 47 w 680"/>
                  <a:gd name="T15" fmla="*/ 79 h 410"/>
                  <a:gd name="T16" fmla="*/ 56 w 680"/>
                  <a:gd name="T17" fmla="*/ 86 h 410"/>
                  <a:gd name="T18" fmla="*/ 56 w 680"/>
                  <a:gd name="T19" fmla="*/ 142 h 410"/>
                  <a:gd name="T20" fmla="*/ 64 w 680"/>
                  <a:gd name="T21" fmla="*/ 150 h 410"/>
                  <a:gd name="T22" fmla="*/ 64 w 680"/>
                  <a:gd name="T23" fmla="*/ 173 h 410"/>
                  <a:gd name="T24" fmla="*/ 79 w 680"/>
                  <a:gd name="T25" fmla="*/ 190 h 410"/>
                  <a:gd name="T26" fmla="*/ 79 w 680"/>
                  <a:gd name="T27" fmla="*/ 197 h 410"/>
                  <a:gd name="T28" fmla="*/ 87 w 680"/>
                  <a:gd name="T29" fmla="*/ 197 h 410"/>
                  <a:gd name="T30" fmla="*/ 95 w 680"/>
                  <a:gd name="T31" fmla="*/ 197 h 410"/>
                  <a:gd name="T32" fmla="*/ 111 w 680"/>
                  <a:gd name="T33" fmla="*/ 205 h 410"/>
                  <a:gd name="T34" fmla="*/ 119 w 680"/>
                  <a:gd name="T35" fmla="*/ 205 h 410"/>
                  <a:gd name="T36" fmla="*/ 126 w 680"/>
                  <a:gd name="T37" fmla="*/ 205 h 410"/>
                  <a:gd name="T38" fmla="*/ 134 w 680"/>
                  <a:gd name="T39" fmla="*/ 205 h 410"/>
                  <a:gd name="T40" fmla="*/ 143 w 680"/>
                  <a:gd name="T41" fmla="*/ 205 h 410"/>
                  <a:gd name="T42" fmla="*/ 150 w 680"/>
                  <a:gd name="T43" fmla="*/ 205 h 410"/>
                  <a:gd name="T44" fmla="*/ 158 w 680"/>
                  <a:gd name="T45" fmla="*/ 205 h 410"/>
                  <a:gd name="T46" fmla="*/ 166 w 680"/>
                  <a:gd name="T47" fmla="*/ 205 h 410"/>
                  <a:gd name="T48" fmla="*/ 174 w 680"/>
                  <a:gd name="T49" fmla="*/ 205 h 410"/>
                  <a:gd name="T50" fmla="*/ 182 w 680"/>
                  <a:gd name="T51" fmla="*/ 205 h 410"/>
                  <a:gd name="T52" fmla="*/ 190 w 680"/>
                  <a:gd name="T53" fmla="*/ 205 h 410"/>
                  <a:gd name="T54" fmla="*/ 205 w 680"/>
                  <a:gd name="T55" fmla="*/ 205 h 410"/>
                  <a:gd name="T56" fmla="*/ 213 w 680"/>
                  <a:gd name="T57" fmla="*/ 197 h 410"/>
                  <a:gd name="T58" fmla="*/ 213 w 680"/>
                  <a:gd name="T59" fmla="*/ 205 h 410"/>
                  <a:gd name="T60" fmla="*/ 221 w 680"/>
                  <a:gd name="T61" fmla="*/ 197 h 410"/>
                  <a:gd name="T62" fmla="*/ 221 w 680"/>
                  <a:gd name="T63" fmla="*/ 205 h 410"/>
                  <a:gd name="T64" fmla="*/ 221 w 680"/>
                  <a:gd name="T65" fmla="*/ 197 h 410"/>
                  <a:gd name="T66" fmla="*/ 230 w 680"/>
                  <a:gd name="T67" fmla="*/ 197 h 410"/>
                  <a:gd name="T68" fmla="*/ 237 w 680"/>
                  <a:gd name="T69" fmla="*/ 197 h 410"/>
                  <a:gd name="T70" fmla="*/ 245 w 680"/>
                  <a:gd name="T71" fmla="*/ 197 h 410"/>
                  <a:gd name="T72" fmla="*/ 253 w 680"/>
                  <a:gd name="T73" fmla="*/ 197 h 410"/>
                  <a:gd name="T74" fmla="*/ 260 w 680"/>
                  <a:gd name="T75" fmla="*/ 197 h 410"/>
                  <a:gd name="T76" fmla="*/ 269 w 680"/>
                  <a:gd name="T77" fmla="*/ 197 h 410"/>
                  <a:gd name="T78" fmla="*/ 277 w 680"/>
                  <a:gd name="T79" fmla="*/ 197 h 410"/>
                  <a:gd name="T80" fmla="*/ 285 w 680"/>
                  <a:gd name="T81" fmla="*/ 197 h 410"/>
                  <a:gd name="T82" fmla="*/ 292 w 680"/>
                  <a:gd name="T83" fmla="*/ 197 h 410"/>
                  <a:gd name="T84" fmla="*/ 300 w 680"/>
                  <a:gd name="T85" fmla="*/ 197 h 410"/>
                  <a:gd name="T86" fmla="*/ 308 w 680"/>
                  <a:gd name="T87" fmla="*/ 197 h 410"/>
                  <a:gd name="T88" fmla="*/ 316 w 680"/>
                  <a:gd name="T89" fmla="*/ 197 h 410"/>
                  <a:gd name="T90" fmla="*/ 324 w 680"/>
                  <a:gd name="T91" fmla="*/ 197 h 410"/>
                  <a:gd name="T92" fmla="*/ 332 w 680"/>
                  <a:gd name="T93" fmla="*/ 197 h 410"/>
                  <a:gd name="T94" fmla="*/ 340 w 680"/>
                  <a:gd name="T95" fmla="*/ 197 h 4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410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31"/>
                    </a:lnTo>
                    <a:lnTo>
                      <a:pt x="94" y="157"/>
                    </a:lnTo>
                    <a:lnTo>
                      <a:pt x="111" y="172"/>
                    </a:lnTo>
                    <a:lnTo>
                      <a:pt x="111" y="283"/>
                    </a:lnTo>
                    <a:lnTo>
                      <a:pt x="127" y="299"/>
                    </a:lnTo>
                    <a:lnTo>
                      <a:pt x="127" y="346"/>
                    </a:lnTo>
                    <a:lnTo>
                      <a:pt x="158" y="379"/>
                    </a:lnTo>
                    <a:lnTo>
                      <a:pt x="158" y="393"/>
                    </a:lnTo>
                    <a:lnTo>
                      <a:pt x="174" y="393"/>
                    </a:lnTo>
                    <a:lnTo>
                      <a:pt x="189" y="393"/>
                    </a:lnTo>
                    <a:lnTo>
                      <a:pt x="221" y="410"/>
                    </a:lnTo>
                    <a:lnTo>
                      <a:pt x="237" y="410"/>
                    </a:lnTo>
                    <a:lnTo>
                      <a:pt x="252" y="410"/>
                    </a:lnTo>
                    <a:lnTo>
                      <a:pt x="268" y="410"/>
                    </a:lnTo>
                    <a:lnTo>
                      <a:pt x="285" y="410"/>
                    </a:lnTo>
                    <a:lnTo>
                      <a:pt x="299" y="410"/>
                    </a:lnTo>
                    <a:lnTo>
                      <a:pt x="316" y="410"/>
                    </a:lnTo>
                    <a:lnTo>
                      <a:pt x="332" y="410"/>
                    </a:lnTo>
                    <a:lnTo>
                      <a:pt x="348" y="410"/>
                    </a:lnTo>
                    <a:lnTo>
                      <a:pt x="363" y="410"/>
                    </a:lnTo>
                    <a:lnTo>
                      <a:pt x="379" y="410"/>
                    </a:lnTo>
                    <a:lnTo>
                      <a:pt x="410" y="410"/>
                    </a:lnTo>
                    <a:lnTo>
                      <a:pt x="426" y="393"/>
                    </a:lnTo>
                    <a:lnTo>
                      <a:pt x="426" y="410"/>
                    </a:lnTo>
                    <a:lnTo>
                      <a:pt x="442" y="393"/>
                    </a:lnTo>
                    <a:lnTo>
                      <a:pt x="442" y="410"/>
                    </a:lnTo>
                    <a:lnTo>
                      <a:pt x="442" y="393"/>
                    </a:lnTo>
                    <a:lnTo>
                      <a:pt x="459" y="393"/>
                    </a:lnTo>
                    <a:lnTo>
                      <a:pt x="473" y="393"/>
                    </a:lnTo>
                    <a:lnTo>
                      <a:pt x="489" y="393"/>
                    </a:lnTo>
                    <a:lnTo>
                      <a:pt x="506" y="393"/>
                    </a:lnTo>
                    <a:lnTo>
                      <a:pt x="520" y="393"/>
                    </a:lnTo>
                    <a:lnTo>
                      <a:pt x="537" y="393"/>
                    </a:lnTo>
                    <a:lnTo>
                      <a:pt x="553" y="393"/>
                    </a:lnTo>
                    <a:lnTo>
                      <a:pt x="569" y="393"/>
                    </a:lnTo>
                    <a:lnTo>
                      <a:pt x="584" y="393"/>
                    </a:lnTo>
                    <a:lnTo>
                      <a:pt x="600" y="393"/>
                    </a:lnTo>
                    <a:lnTo>
                      <a:pt x="616" y="393"/>
                    </a:lnTo>
                    <a:lnTo>
                      <a:pt x="631" y="393"/>
                    </a:lnTo>
                    <a:lnTo>
                      <a:pt x="647" y="393"/>
                    </a:lnTo>
                    <a:lnTo>
                      <a:pt x="663" y="393"/>
                    </a:lnTo>
                    <a:lnTo>
                      <a:pt x="680" y="39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2" name="Freeform 486">
                <a:extLst>
                  <a:ext uri="{FF2B5EF4-FFF2-40B4-BE49-F238E27FC236}">
                    <a16:creationId xmlns:a16="http://schemas.microsoft.com/office/drawing/2014/main" id="{AB1E4E22-8097-4030-A632-25145FDEC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26"/>
                <a:ext cx="348" cy="32"/>
              </a:xfrm>
              <a:custGeom>
                <a:avLst/>
                <a:gdLst>
                  <a:gd name="T0" fmla="*/ 0 w 696"/>
                  <a:gd name="T1" fmla="*/ 8 h 63"/>
                  <a:gd name="T2" fmla="*/ 8 w 696"/>
                  <a:gd name="T3" fmla="*/ 0 h 63"/>
                  <a:gd name="T4" fmla="*/ 8 w 696"/>
                  <a:gd name="T5" fmla="*/ 8 h 63"/>
                  <a:gd name="T6" fmla="*/ 8 w 696"/>
                  <a:gd name="T7" fmla="*/ 0 h 63"/>
                  <a:gd name="T8" fmla="*/ 17 w 696"/>
                  <a:gd name="T9" fmla="*/ 0 h 63"/>
                  <a:gd name="T10" fmla="*/ 25 w 696"/>
                  <a:gd name="T11" fmla="*/ 0 h 63"/>
                  <a:gd name="T12" fmla="*/ 32 w 696"/>
                  <a:gd name="T13" fmla="*/ 0 h 63"/>
                  <a:gd name="T14" fmla="*/ 40 w 696"/>
                  <a:gd name="T15" fmla="*/ 0 h 63"/>
                  <a:gd name="T16" fmla="*/ 48 w 696"/>
                  <a:gd name="T17" fmla="*/ 8 h 63"/>
                  <a:gd name="T18" fmla="*/ 56 w 696"/>
                  <a:gd name="T19" fmla="*/ 16 h 63"/>
                  <a:gd name="T20" fmla="*/ 64 w 696"/>
                  <a:gd name="T21" fmla="*/ 25 h 63"/>
                  <a:gd name="T22" fmla="*/ 72 w 696"/>
                  <a:gd name="T23" fmla="*/ 32 h 63"/>
                  <a:gd name="T24" fmla="*/ 80 w 696"/>
                  <a:gd name="T25" fmla="*/ 32 h 63"/>
                  <a:gd name="T26" fmla="*/ 87 w 696"/>
                  <a:gd name="T27" fmla="*/ 32 h 63"/>
                  <a:gd name="T28" fmla="*/ 95 w 696"/>
                  <a:gd name="T29" fmla="*/ 32 h 63"/>
                  <a:gd name="T30" fmla="*/ 104 w 696"/>
                  <a:gd name="T31" fmla="*/ 32 h 63"/>
                  <a:gd name="T32" fmla="*/ 111 w 696"/>
                  <a:gd name="T33" fmla="*/ 32 h 63"/>
                  <a:gd name="T34" fmla="*/ 119 w 696"/>
                  <a:gd name="T35" fmla="*/ 32 h 63"/>
                  <a:gd name="T36" fmla="*/ 127 w 696"/>
                  <a:gd name="T37" fmla="*/ 32 h 63"/>
                  <a:gd name="T38" fmla="*/ 135 w 696"/>
                  <a:gd name="T39" fmla="*/ 32 h 63"/>
                  <a:gd name="T40" fmla="*/ 143 w 696"/>
                  <a:gd name="T41" fmla="*/ 32 h 63"/>
                  <a:gd name="T42" fmla="*/ 151 w 696"/>
                  <a:gd name="T43" fmla="*/ 32 h 63"/>
                  <a:gd name="T44" fmla="*/ 159 w 696"/>
                  <a:gd name="T45" fmla="*/ 32 h 63"/>
                  <a:gd name="T46" fmla="*/ 166 w 696"/>
                  <a:gd name="T47" fmla="*/ 32 h 63"/>
                  <a:gd name="T48" fmla="*/ 174 w 696"/>
                  <a:gd name="T49" fmla="*/ 32 h 63"/>
                  <a:gd name="T50" fmla="*/ 182 w 696"/>
                  <a:gd name="T51" fmla="*/ 32 h 63"/>
                  <a:gd name="T52" fmla="*/ 191 w 696"/>
                  <a:gd name="T53" fmla="*/ 32 h 63"/>
                  <a:gd name="T54" fmla="*/ 198 w 696"/>
                  <a:gd name="T55" fmla="*/ 32 h 63"/>
                  <a:gd name="T56" fmla="*/ 206 w 696"/>
                  <a:gd name="T57" fmla="*/ 32 h 63"/>
                  <a:gd name="T58" fmla="*/ 214 w 696"/>
                  <a:gd name="T59" fmla="*/ 32 h 63"/>
                  <a:gd name="T60" fmla="*/ 222 w 696"/>
                  <a:gd name="T61" fmla="*/ 32 h 63"/>
                  <a:gd name="T62" fmla="*/ 230 w 696"/>
                  <a:gd name="T63" fmla="*/ 32 h 63"/>
                  <a:gd name="T64" fmla="*/ 238 w 696"/>
                  <a:gd name="T65" fmla="*/ 32 h 63"/>
                  <a:gd name="T66" fmla="*/ 246 w 696"/>
                  <a:gd name="T67" fmla="*/ 32 h 63"/>
                  <a:gd name="T68" fmla="*/ 253 w 696"/>
                  <a:gd name="T69" fmla="*/ 32 h 63"/>
                  <a:gd name="T70" fmla="*/ 261 w 696"/>
                  <a:gd name="T71" fmla="*/ 32 h 63"/>
                  <a:gd name="T72" fmla="*/ 269 w 696"/>
                  <a:gd name="T73" fmla="*/ 32 h 63"/>
                  <a:gd name="T74" fmla="*/ 277 w 696"/>
                  <a:gd name="T75" fmla="*/ 32 h 63"/>
                  <a:gd name="T76" fmla="*/ 285 w 696"/>
                  <a:gd name="T77" fmla="*/ 32 h 63"/>
                  <a:gd name="T78" fmla="*/ 293 w 696"/>
                  <a:gd name="T79" fmla="*/ 32 h 63"/>
                  <a:gd name="T80" fmla="*/ 301 w 696"/>
                  <a:gd name="T81" fmla="*/ 32 h 63"/>
                  <a:gd name="T82" fmla="*/ 309 w 696"/>
                  <a:gd name="T83" fmla="*/ 32 h 63"/>
                  <a:gd name="T84" fmla="*/ 317 w 696"/>
                  <a:gd name="T85" fmla="*/ 32 h 63"/>
                  <a:gd name="T86" fmla="*/ 325 w 696"/>
                  <a:gd name="T87" fmla="*/ 32 h 63"/>
                  <a:gd name="T88" fmla="*/ 332 w 696"/>
                  <a:gd name="T89" fmla="*/ 32 h 63"/>
                  <a:gd name="T90" fmla="*/ 340 w 696"/>
                  <a:gd name="T91" fmla="*/ 32 h 63"/>
                  <a:gd name="T92" fmla="*/ 348 w 696"/>
                  <a:gd name="T93" fmla="*/ 32 h 6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96" h="63">
                    <a:moveTo>
                      <a:pt x="0" y="16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1" y="32"/>
                    </a:lnTo>
                    <a:lnTo>
                      <a:pt x="127" y="49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3" name="Freeform 487">
                <a:extLst>
                  <a:ext uri="{FF2B5EF4-FFF2-40B4-BE49-F238E27FC236}">
                    <a16:creationId xmlns:a16="http://schemas.microsoft.com/office/drawing/2014/main" id="{07886226-8636-4DC3-85D4-AC20BA83E2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34"/>
                <a:ext cx="339" cy="40"/>
              </a:xfrm>
              <a:custGeom>
                <a:avLst/>
                <a:gdLst>
                  <a:gd name="T0" fmla="*/ 0 w 678"/>
                  <a:gd name="T1" fmla="*/ 8 h 80"/>
                  <a:gd name="T2" fmla="*/ 8 w 678"/>
                  <a:gd name="T3" fmla="*/ 8 h 80"/>
                  <a:gd name="T4" fmla="*/ 16 w 678"/>
                  <a:gd name="T5" fmla="*/ 8 h 80"/>
                  <a:gd name="T6" fmla="*/ 24 w 678"/>
                  <a:gd name="T7" fmla="*/ 8 h 80"/>
                  <a:gd name="T8" fmla="*/ 32 w 678"/>
                  <a:gd name="T9" fmla="*/ 8 h 80"/>
                  <a:gd name="T10" fmla="*/ 39 w 678"/>
                  <a:gd name="T11" fmla="*/ 0 h 80"/>
                  <a:gd name="T12" fmla="*/ 39 w 678"/>
                  <a:gd name="T13" fmla="*/ 8 h 80"/>
                  <a:gd name="T14" fmla="*/ 39 w 678"/>
                  <a:gd name="T15" fmla="*/ 0 h 80"/>
                  <a:gd name="T16" fmla="*/ 47 w 678"/>
                  <a:gd name="T17" fmla="*/ 8 h 80"/>
                  <a:gd name="T18" fmla="*/ 56 w 678"/>
                  <a:gd name="T19" fmla="*/ 17 h 80"/>
                  <a:gd name="T20" fmla="*/ 63 w 678"/>
                  <a:gd name="T21" fmla="*/ 24 h 80"/>
                  <a:gd name="T22" fmla="*/ 71 w 678"/>
                  <a:gd name="T23" fmla="*/ 32 h 80"/>
                  <a:gd name="T24" fmla="*/ 79 w 678"/>
                  <a:gd name="T25" fmla="*/ 32 h 80"/>
                  <a:gd name="T26" fmla="*/ 87 w 678"/>
                  <a:gd name="T27" fmla="*/ 32 h 80"/>
                  <a:gd name="T28" fmla="*/ 95 w 678"/>
                  <a:gd name="T29" fmla="*/ 32 h 80"/>
                  <a:gd name="T30" fmla="*/ 103 w 678"/>
                  <a:gd name="T31" fmla="*/ 32 h 80"/>
                  <a:gd name="T32" fmla="*/ 111 w 678"/>
                  <a:gd name="T33" fmla="*/ 32 h 80"/>
                  <a:gd name="T34" fmla="*/ 118 w 678"/>
                  <a:gd name="T35" fmla="*/ 40 h 80"/>
                  <a:gd name="T36" fmla="*/ 126 w 678"/>
                  <a:gd name="T37" fmla="*/ 32 h 80"/>
                  <a:gd name="T38" fmla="*/ 126 w 678"/>
                  <a:gd name="T39" fmla="*/ 40 h 80"/>
                  <a:gd name="T40" fmla="*/ 134 w 678"/>
                  <a:gd name="T41" fmla="*/ 32 h 80"/>
                  <a:gd name="T42" fmla="*/ 134 w 678"/>
                  <a:gd name="T43" fmla="*/ 40 h 80"/>
                  <a:gd name="T44" fmla="*/ 143 w 678"/>
                  <a:gd name="T45" fmla="*/ 32 h 80"/>
                  <a:gd name="T46" fmla="*/ 143 w 678"/>
                  <a:gd name="T47" fmla="*/ 40 h 80"/>
                  <a:gd name="T48" fmla="*/ 150 w 678"/>
                  <a:gd name="T49" fmla="*/ 32 h 80"/>
                  <a:gd name="T50" fmla="*/ 150 w 678"/>
                  <a:gd name="T51" fmla="*/ 40 h 80"/>
                  <a:gd name="T52" fmla="*/ 158 w 678"/>
                  <a:gd name="T53" fmla="*/ 32 h 80"/>
                  <a:gd name="T54" fmla="*/ 158 w 678"/>
                  <a:gd name="T55" fmla="*/ 40 h 80"/>
                  <a:gd name="T56" fmla="*/ 158 w 678"/>
                  <a:gd name="T57" fmla="*/ 32 h 80"/>
                  <a:gd name="T58" fmla="*/ 166 w 678"/>
                  <a:gd name="T59" fmla="*/ 32 h 80"/>
                  <a:gd name="T60" fmla="*/ 174 w 678"/>
                  <a:gd name="T61" fmla="*/ 32 h 80"/>
                  <a:gd name="T62" fmla="*/ 182 w 678"/>
                  <a:gd name="T63" fmla="*/ 40 h 80"/>
                  <a:gd name="T64" fmla="*/ 190 w 678"/>
                  <a:gd name="T65" fmla="*/ 32 h 80"/>
                  <a:gd name="T66" fmla="*/ 198 w 678"/>
                  <a:gd name="T67" fmla="*/ 32 h 80"/>
                  <a:gd name="T68" fmla="*/ 205 w 678"/>
                  <a:gd name="T69" fmla="*/ 40 h 80"/>
                  <a:gd name="T70" fmla="*/ 205 w 678"/>
                  <a:gd name="T71" fmla="*/ 32 h 80"/>
                  <a:gd name="T72" fmla="*/ 221 w 678"/>
                  <a:gd name="T73" fmla="*/ 32 h 80"/>
                  <a:gd name="T74" fmla="*/ 237 w 678"/>
                  <a:gd name="T75" fmla="*/ 32 h 80"/>
                  <a:gd name="T76" fmla="*/ 245 w 678"/>
                  <a:gd name="T77" fmla="*/ 32 h 80"/>
                  <a:gd name="T78" fmla="*/ 253 w 678"/>
                  <a:gd name="T79" fmla="*/ 32 h 80"/>
                  <a:gd name="T80" fmla="*/ 261 w 678"/>
                  <a:gd name="T81" fmla="*/ 32 h 80"/>
                  <a:gd name="T82" fmla="*/ 269 w 678"/>
                  <a:gd name="T83" fmla="*/ 32 h 80"/>
                  <a:gd name="T84" fmla="*/ 277 w 678"/>
                  <a:gd name="T85" fmla="*/ 32 h 80"/>
                  <a:gd name="T86" fmla="*/ 284 w 678"/>
                  <a:gd name="T87" fmla="*/ 32 h 80"/>
                  <a:gd name="T88" fmla="*/ 292 w 678"/>
                  <a:gd name="T89" fmla="*/ 32 h 80"/>
                  <a:gd name="T90" fmla="*/ 300 w 678"/>
                  <a:gd name="T91" fmla="*/ 32 h 80"/>
                  <a:gd name="T92" fmla="*/ 308 w 678"/>
                  <a:gd name="T93" fmla="*/ 32 h 80"/>
                  <a:gd name="T94" fmla="*/ 316 w 678"/>
                  <a:gd name="T95" fmla="*/ 32 h 80"/>
                  <a:gd name="T96" fmla="*/ 324 w 678"/>
                  <a:gd name="T97" fmla="*/ 32 h 80"/>
                  <a:gd name="T98" fmla="*/ 332 w 678"/>
                  <a:gd name="T99" fmla="*/ 32 h 80"/>
                  <a:gd name="T100" fmla="*/ 339 w 678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80">
                    <a:moveTo>
                      <a:pt x="0" y="16"/>
                    </a:moveTo>
                    <a:lnTo>
                      <a:pt x="15" y="16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64" y="16"/>
                    </a:lnTo>
                    <a:lnTo>
                      <a:pt x="78" y="0"/>
                    </a:lnTo>
                    <a:lnTo>
                      <a:pt x="78" y="16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80"/>
                    </a:lnTo>
                    <a:lnTo>
                      <a:pt x="252" y="63"/>
                    </a:lnTo>
                    <a:lnTo>
                      <a:pt x="252" y="80"/>
                    </a:lnTo>
                    <a:lnTo>
                      <a:pt x="268" y="63"/>
                    </a:lnTo>
                    <a:lnTo>
                      <a:pt x="268" y="80"/>
                    </a:lnTo>
                    <a:lnTo>
                      <a:pt x="285" y="63"/>
                    </a:lnTo>
                    <a:lnTo>
                      <a:pt x="285" y="80"/>
                    </a:lnTo>
                    <a:lnTo>
                      <a:pt x="299" y="63"/>
                    </a:lnTo>
                    <a:lnTo>
                      <a:pt x="299" y="80"/>
                    </a:lnTo>
                    <a:lnTo>
                      <a:pt x="316" y="63"/>
                    </a:lnTo>
                    <a:lnTo>
                      <a:pt x="316" y="80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80"/>
                    </a:lnTo>
                    <a:lnTo>
                      <a:pt x="379" y="63"/>
                    </a:lnTo>
                    <a:lnTo>
                      <a:pt x="395" y="63"/>
                    </a:lnTo>
                    <a:lnTo>
                      <a:pt x="410" y="80"/>
                    </a:lnTo>
                    <a:lnTo>
                      <a:pt x="410" y="63"/>
                    </a:lnTo>
                    <a:lnTo>
                      <a:pt x="442" y="63"/>
                    </a:lnTo>
                    <a:lnTo>
                      <a:pt x="473" y="63"/>
                    </a:lnTo>
                    <a:lnTo>
                      <a:pt x="490" y="63"/>
                    </a:lnTo>
                    <a:lnTo>
                      <a:pt x="506" y="63"/>
                    </a:lnTo>
                    <a:lnTo>
                      <a:pt x="521" y="63"/>
                    </a:lnTo>
                    <a:lnTo>
                      <a:pt x="537" y="63"/>
                    </a:lnTo>
                    <a:lnTo>
                      <a:pt x="553" y="63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4" name="Freeform 488">
                <a:extLst>
                  <a:ext uri="{FF2B5EF4-FFF2-40B4-BE49-F238E27FC236}">
                    <a16:creationId xmlns:a16="http://schemas.microsoft.com/office/drawing/2014/main" id="{0B5F66D3-2BD8-4B47-BCF7-4247B80EE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9 h 238"/>
                  <a:gd name="T16" fmla="*/ 55 w 682"/>
                  <a:gd name="T17" fmla="*/ 72 h 238"/>
                  <a:gd name="T18" fmla="*/ 55 w 682"/>
                  <a:gd name="T19" fmla="*/ 48 h 238"/>
                  <a:gd name="T20" fmla="*/ 71 w 682"/>
                  <a:gd name="T21" fmla="*/ 32 h 238"/>
                  <a:gd name="T22" fmla="*/ 71 w 682"/>
                  <a:gd name="T23" fmla="*/ 24 h 238"/>
                  <a:gd name="T24" fmla="*/ 79 w 682"/>
                  <a:gd name="T25" fmla="*/ 16 h 238"/>
                  <a:gd name="T26" fmla="*/ 87 w 682"/>
                  <a:gd name="T27" fmla="*/ 9 h 238"/>
                  <a:gd name="T28" fmla="*/ 95 w 682"/>
                  <a:gd name="T29" fmla="*/ 9 h 238"/>
                  <a:gd name="T30" fmla="*/ 103 w 682"/>
                  <a:gd name="T31" fmla="*/ 9 h 238"/>
                  <a:gd name="T32" fmla="*/ 111 w 682"/>
                  <a:gd name="T33" fmla="*/ 9 h 238"/>
                  <a:gd name="T34" fmla="*/ 119 w 682"/>
                  <a:gd name="T35" fmla="*/ 9 h 238"/>
                  <a:gd name="T36" fmla="*/ 127 w 682"/>
                  <a:gd name="T37" fmla="*/ 9 h 238"/>
                  <a:gd name="T38" fmla="*/ 134 w 682"/>
                  <a:gd name="T39" fmla="*/ 9 h 238"/>
                  <a:gd name="T40" fmla="*/ 142 w 682"/>
                  <a:gd name="T41" fmla="*/ 9 h 238"/>
                  <a:gd name="T42" fmla="*/ 150 w 682"/>
                  <a:gd name="T43" fmla="*/ 9 h 238"/>
                  <a:gd name="T44" fmla="*/ 158 w 682"/>
                  <a:gd name="T45" fmla="*/ 0 h 238"/>
                  <a:gd name="T46" fmla="*/ 158 w 682"/>
                  <a:gd name="T47" fmla="*/ 9 h 238"/>
                  <a:gd name="T48" fmla="*/ 158 w 682"/>
                  <a:gd name="T49" fmla="*/ 0 h 238"/>
                  <a:gd name="T50" fmla="*/ 166 w 682"/>
                  <a:gd name="T51" fmla="*/ 0 h 238"/>
                  <a:gd name="T52" fmla="*/ 174 w 682"/>
                  <a:gd name="T53" fmla="*/ 0 h 238"/>
                  <a:gd name="T54" fmla="*/ 182 w 682"/>
                  <a:gd name="T55" fmla="*/ 0 h 238"/>
                  <a:gd name="T56" fmla="*/ 189 w 682"/>
                  <a:gd name="T57" fmla="*/ 0 h 238"/>
                  <a:gd name="T58" fmla="*/ 197 w 682"/>
                  <a:gd name="T59" fmla="*/ 0 h 238"/>
                  <a:gd name="T60" fmla="*/ 205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7"/>
                    </a:lnTo>
                    <a:lnTo>
                      <a:pt x="111" y="143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17"/>
                    </a:lnTo>
                    <a:lnTo>
                      <a:pt x="254" y="17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17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5" name="Freeform 489">
                <a:extLst>
                  <a:ext uri="{FF2B5EF4-FFF2-40B4-BE49-F238E27FC236}">
                    <a16:creationId xmlns:a16="http://schemas.microsoft.com/office/drawing/2014/main" id="{B86A586B-7EC2-46E6-B67B-7CE10EDEDA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55"/>
                <a:ext cx="339" cy="166"/>
              </a:xfrm>
              <a:custGeom>
                <a:avLst/>
                <a:gdLst>
                  <a:gd name="T0" fmla="*/ 0 w 680"/>
                  <a:gd name="T1" fmla="*/ 166 h 332"/>
                  <a:gd name="T2" fmla="*/ 8 w 680"/>
                  <a:gd name="T3" fmla="*/ 166 h 332"/>
                  <a:gd name="T4" fmla="*/ 15 w 680"/>
                  <a:gd name="T5" fmla="*/ 166 h 332"/>
                  <a:gd name="T6" fmla="*/ 24 w 680"/>
                  <a:gd name="T7" fmla="*/ 166 h 332"/>
                  <a:gd name="T8" fmla="*/ 31 w 680"/>
                  <a:gd name="T9" fmla="*/ 166 h 332"/>
                  <a:gd name="T10" fmla="*/ 39 w 680"/>
                  <a:gd name="T11" fmla="*/ 166 h 332"/>
                  <a:gd name="T12" fmla="*/ 47 w 680"/>
                  <a:gd name="T13" fmla="*/ 150 h 332"/>
                  <a:gd name="T14" fmla="*/ 47 w 680"/>
                  <a:gd name="T15" fmla="*/ 126 h 332"/>
                  <a:gd name="T16" fmla="*/ 55 w 680"/>
                  <a:gd name="T17" fmla="*/ 118 h 332"/>
                  <a:gd name="T18" fmla="*/ 55 w 680"/>
                  <a:gd name="T19" fmla="*/ 79 h 332"/>
                  <a:gd name="T20" fmla="*/ 63 w 680"/>
                  <a:gd name="T21" fmla="*/ 71 h 332"/>
                  <a:gd name="T22" fmla="*/ 63 w 680"/>
                  <a:gd name="T23" fmla="*/ 48 h 332"/>
                  <a:gd name="T24" fmla="*/ 79 w 680"/>
                  <a:gd name="T25" fmla="*/ 32 h 332"/>
                  <a:gd name="T26" fmla="*/ 79 w 680"/>
                  <a:gd name="T27" fmla="*/ 24 h 332"/>
                  <a:gd name="T28" fmla="*/ 87 w 680"/>
                  <a:gd name="T29" fmla="*/ 16 h 332"/>
                  <a:gd name="T30" fmla="*/ 94 w 680"/>
                  <a:gd name="T31" fmla="*/ 8 h 332"/>
                  <a:gd name="T32" fmla="*/ 102 w 680"/>
                  <a:gd name="T33" fmla="*/ 8 h 332"/>
                  <a:gd name="T34" fmla="*/ 110 w 680"/>
                  <a:gd name="T35" fmla="*/ 8 h 332"/>
                  <a:gd name="T36" fmla="*/ 118 w 680"/>
                  <a:gd name="T37" fmla="*/ 8 h 332"/>
                  <a:gd name="T38" fmla="*/ 126 w 680"/>
                  <a:gd name="T39" fmla="*/ 8 h 332"/>
                  <a:gd name="T40" fmla="*/ 142 w 680"/>
                  <a:gd name="T41" fmla="*/ 8 h 332"/>
                  <a:gd name="T42" fmla="*/ 135 w 680"/>
                  <a:gd name="T43" fmla="*/ 8 h 332"/>
                  <a:gd name="T44" fmla="*/ 142 w 680"/>
                  <a:gd name="T45" fmla="*/ 0 h 332"/>
                  <a:gd name="T46" fmla="*/ 158 w 680"/>
                  <a:gd name="T47" fmla="*/ 0 h 332"/>
                  <a:gd name="T48" fmla="*/ 166 w 680"/>
                  <a:gd name="T49" fmla="*/ 0 h 332"/>
                  <a:gd name="T50" fmla="*/ 173 w 680"/>
                  <a:gd name="T51" fmla="*/ 0 h 332"/>
                  <a:gd name="T52" fmla="*/ 181 w 680"/>
                  <a:gd name="T53" fmla="*/ 0 h 332"/>
                  <a:gd name="T54" fmla="*/ 189 w 680"/>
                  <a:gd name="T55" fmla="*/ 0 h 332"/>
                  <a:gd name="T56" fmla="*/ 197 w 680"/>
                  <a:gd name="T57" fmla="*/ 0 h 332"/>
                  <a:gd name="T58" fmla="*/ 204 w 680"/>
                  <a:gd name="T59" fmla="*/ 8 h 332"/>
                  <a:gd name="T60" fmla="*/ 212 w 680"/>
                  <a:gd name="T61" fmla="*/ 8 h 332"/>
                  <a:gd name="T62" fmla="*/ 220 w 680"/>
                  <a:gd name="T63" fmla="*/ 8 h 332"/>
                  <a:gd name="T64" fmla="*/ 229 w 680"/>
                  <a:gd name="T65" fmla="*/ 8 h 332"/>
                  <a:gd name="T66" fmla="*/ 236 w 680"/>
                  <a:gd name="T67" fmla="*/ 8 h 332"/>
                  <a:gd name="T68" fmla="*/ 245 w 680"/>
                  <a:gd name="T69" fmla="*/ 8 h 332"/>
                  <a:gd name="T70" fmla="*/ 252 w 680"/>
                  <a:gd name="T71" fmla="*/ 8 h 332"/>
                  <a:gd name="T72" fmla="*/ 260 w 680"/>
                  <a:gd name="T73" fmla="*/ 8 h 332"/>
                  <a:gd name="T74" fmla="*/ 268 w 680"/>
                  <a:gd name="T75" fmla="*/ 8 h 332"/>
                  <a:gd name="T76" fmla="*/ 276 w 680"/>
                  <a:gd name="T77" fmla="*/ 8 h 332"/>
                  <a:gd name="T78" fmla="*/ 284 w 680"/>
                  <a:gd name="T79" fmla="*/ 8 h 332"/>
                  <a:gd name="T80" fmla="*/ 291 w 680"/>
                  <a:gd name="T81" fmla="*/ 8 h 332"/>
                  <a:gd name="T82" fmla="*/ 300 w 680"/>
                  <a:gd name="T83" fmla="*/ 8 h 332"/>
                  <a:gd name="T84" fmla="*/ 307 w 680"/>
                  <a:gd name="T85" fmla="*/ 8 h 332"/>
                  <a:gd name="T86" fmla="*/ 315 w 680"/>
                  <a:gd name="T87" fmla="*/ 8 h 332"/>
                  <a:gd name="T88" fmla="*/ 323 w 680"/>
                  <a:gd name="T89" fmla="*/ 8 h 332"/>
                  <a:gd name="T90" fmla="*/ 331 w 680"/>
                  <a:gd name="T91" fmla="*/ 8 h 332"/>
                  <a:gd name="T92" fmla="*/ 339 w 680"/>
                  <a:gd name="T93" fmla="*/ 8 h 33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332">
                    <a:moveTo>
                      <a:pt x="0" y="332"/>
                    </a:moveTo>
                    <a:lnTo>
                      <a:pt x="16" y="332"/>
                    </a:lnTo>
                    <a:lnTo>
                      <a:pt x="31" y="332"/>
                    </a:lnTo>
                    <a:lnTo>
                      <a:pt x="49" y="332"/>
                    </a:lnTo>
                    <a:lnTo>
                      <a:pt x="63" y="332"/>
                    </a:lnTo>
                    <a:lnTo>
                      <a:pt x="78" y="332"/>
                    </a:lnTo>
                    <a:lnTo>
                      <a:pt x="94" y="299"/>
                    </a:lnTo>
                    <a:lnTo>
                      <a:pt x="94" y="252"/>
                    </a:lnTo>
                    <a:lnTo>
                      <a:pt x="111" y="236"/>
                    </a:lnTo>
                    <a:lnTo>
                      <a:pt x="111" y="158"/>
                    </a:lnTo>
                    <a:lnTo>
                      <a:pt x="127" y="142"/>
                    </a:lnTo>
                    <a:lnTo>
                      <a:pt x="127" y="96"/>
                    </a:lnTo>
                    <a:lnTo>
                      <a:pt x="159" y="64"/>
                    </a:lnTo>
                    <a:lnTo>
                      <a:pt x="159" y="47"/>
                    </a:lnTo>
                    <a:lnTo>
                      <a:pt x="174" y="31"/>
                    </a:lnTo>
                    <a:lnTo>
                      <a:pt x="189" y="15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37" y="15"/>
                    </a:lnTo>
                    <a:lnTo>
                      <a:pt x="252" y="15"/>
                    </a:lnTo>
                    <a:lnTo>
                      <a:pt x="285" y="15"/>
                    </a:lnTo>
                    <a:lnTo>
                      <a:pt x="270" y="15"/>
                    </a:lnTo>
                    <a:lnTo>
                      <a:pt x="285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4" y="15"/>
                    </a:lnTo>
                    <a:lnTo>
                      <a:pt x="602" y="15"/>
                    </a:lnTo>
                    <a:lnTo>
                      <a:pt x="616" y="15"/>
                    </a:lnTo>
                    <a:lnTo>
                      <a:pt x="631" y="15"/>
                    </a:lnTo>
                    <a:lnTo>
                      <a:pt x="647" y="15"/>
                    </a:lnTo>
                    <a:lnTo>
                      <a:pt x="664" y="15"/>
                    </a:lnTo>
                    <a:lnTo>
                      <a:pt x="680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6" name="Freeform 490">
                <a:extLst>
                  <a:ext uri="{FF2B5EF4-FFF2-40B4-BE49-F238E27FC236}">
                    <a16:creationId xmlns:a16="http://schemas.microsoft.com/office/drawing/2014/main" id="{BB9B2420-9750-432B-8619-7CA472288E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03"/>
                <a:ext cx="348" cy="133"/>
              </a:xfrm>
              <a:custGeom>
                <a:avLst/>
                <a:gdLst>
                  <a:gd name="T0" fmla="*/ 0 w 696"/>
                  <a:gd name="T1" fmla="*/ 133 h 267"/>
                  <a:gd name="T2" fmla="*/ 9 w 696"/>
                  <a:gd name="T3" fmla="*/ 133 h 267"/>
                  <a:gd name="T4" fmla="*/ 17 w 696"/>
                  <a:gd name="T5" fmla="*/ 133 h 267"/>
                  <a:gd name="T6" fmla="*/ 25 w 696"/>
                  <a:gd name="T7" fmla="*/ 133 h 267"/>
                  <a:gd name="T8" fmla="*/ 32 w 696"/>
                  <a:gd name="T9" fmla="*/ 133 h 267"/>
                  <a:gd name="T10" fmla="*/ 41 w 696"/>
                  <a:gd name="T11" fmla="*/ 133 h 267"/>
                  <a:gd name="T12" fmla="*/ 48 w 696"/>
                  <a:gd name="T13" fmla="*/ 125 h 267"/>
                  <a:gd name="T14" fmla="*/ 48 w 696"/>
                  <a:gd name="T15" fmla="*/ 94 h 267"/>
                  <a:gd name="T16" fmla="*/ 56 w 696"/>
                  <a:gd name="T17" fmla="*/ 86 h 267"/>
                  <a:gd name="T18" fmla="*/ 56 w 696"/>
                  <a:gd name="T19" fmla="*/ 39 h 267"/>
                  <a:gd name="T20" fmla="*/ 64 w 696"/>
                  <a:gd name="T21" fmla="*/ 31 h 267"/>
                  <a:gd name="T22" fmla="*/ 64 w 696"/>
                  <a:gd name="T23" fmla="*/ 15 h 267"/>
                  <a:gd name="T24" fmla="*/ 72 w 696"/>
                  <a:gd name="T25" fmla="*/ 7 h 267"/>
                  <a:gd name="T26" fmla="*/ 80 w 696"/>
                  <a:gd name="T27" fmla="*/ 0 h 267"/>
                  <a:gd name="T28" fmla="*/ 87 w 696"/>
                  <a:gd name="T29" fmla="*/ 0 h 267"/>
                  <a:gd name="T30" fmla="*/ 96 w 696"/>
                  <a:gd name="T31" fmla="*/ 7 h 267"/>
                  <a:gd name="T32" fmla="*/ 104 w 696"/>
                  <a:gd name="T33" fmla="*/ 7 h 267"/>
                  <a:gd name="T34" fmla="*/ 111 w 696"/>
                  <a:gd name="T35" fmla="*/ 7 h 267"/>
                  <a:gd name="T36" fmla="*/ 119 w 696"/>
                  <a:gd name="T37" fmla="*/ 7 h 267"/>
                  <a:gd name="T38" fmla="*/ 127 w 696"/>
                  <a:gd name="T39" fmla="*/ 7 h 267"/>
                  <a:gd name="T40" fmla="*/ 135 w 696"/>
                  <a:gd name="T41" fmla="*/ 15 h 267"/>
                  <a:gd name="T42" fmla="*/ 135 w 696"/>
                  <a:gd name="T43" fmla="*/ 7 h 267"/>
                  <a:gd name="T44" fmla="*/ 143 w 696"/>
                  <a:gd name="T45" fmla="*/ 15 h 267"/>
                  <a:gd name="T46" fmla="*/ 143 w 696"/>
                  <a:gd name="T47" fmla="*/ 7 h 267"/>
                  <a:gd name="T48" fmla="*/ 152 w 696"/>
                  <a:gd name="T49" fmla="*/ 15 h 267"/>
                  <a:gd name="T50" fmla="*/ 159 w 696"/>
                  <a:gd name="T51" fmla="*/ 15 h 267"/>
                  <a:gd name="T52" fmla="*/ 166 w 696"/>
                  <a:gd name="T53" fmla="*/ 15 h 267"/>
                  <a:gd name="T54" fmla="*/ 174 w 696"/>
                  <a:gd name="T55" fmla="*/ 15 h 267"/>
                  <a:gd name="T56" fmla="*/ 183 w 696"/>
                  <a:gd name="T57" fmla="*/ 15 h 267"/>
                  <a:gd name="T58" fmla="*/ 191 w 696"/>
                  <a:gd name="T59" fmla="*/ 15 h 267"/>
                  <a:gd name="T60" fmla="*/ 198 w 696"/>
                  <a:gd name="T61" fmla="*/ 15 h 267"/>
                  <a:gd name="T62" fmla="*/ 207 w 696"/>
                  <a:gd name="T63" fmla="*/ 15 h 267"/>
                  <a:gd name="T64" fmla="*/ 214 w 696"/>
                  <a:gd name="T65" fmla="*/ 15 h 267"/>
                  <a:gd name="T66" fmla="*/ 222 w 696"/>
                  <a:gd name="T67" fmla="*/ 15 h 267"/>
                  <a:gd name="T68" fmla="*/ 230 w 696"/>
                  <a:gd name="T69" fmla="*/ 15 h 267"/>
                  <a:gd name="T70" fmla="*/ 238 w 696"/>
                  <a:gd name="T71" fmla="*/ 23 h 267"/>
                  <a:gd name="T72" fmla="*/ 246 w 696"/>
                  <a:gd name="T73" fmla="*/ 15 h 267"/>
                  <a:gd name="T74" fmla="*/ 246 w 696"/>
                  <a:gd name="T75" fmla="*/ 23 h 267"/>
                  <a:gd name="T76" fmla="*/ 246 w 696"/>
                  <a:gd name="T77" fmla="*/ 15 h 267"/>
                  <a:gd name="T78" fmla="*/ 253 w 696"/>
                  <a:gd name="T79" fmla="*/ 15 h 267"/>
                  <a:gd name="T80" fmla="*/ 269 w 696"/>
                  <a:gd name="T81" fmla="*/ 15 h 267"/>
                  <a:gd name="T82" fmla="*/ 262 w 696"/>
                  <a:gd name="T83" fmla="*/ 15 h 267"/>
                  <a:gd name="T84" fmla="*/ 269 w 696"/>
                  <a:gd name="T85" fmla="*/ 23 h 267"/>
                  <a:gd name="T86" fmla="*/ 285 w 696"/>
                  <a:gd name="T87" fmla="*/ 23 h 267"/>
                  <a:gd name="T88" fmla="*/ 293 w 696"/>
                  <a:gd name="T89" fmla="*/ 23 h 267"/>
                  <a:gd name="T90" fmla="*/ 301 w 696"/>
                  <a:gd name="T91" fmla="*/ 23 h 267"/>
                  <a:gd name="T92" fmla="*/ 309 w 696"/>
                  <a:gd name="T93" fmla="*/ 23 h 267"/>
                  <a:gd name="T94" fmla="*/ 317 w 696"/>
                  <a:gd name="T95" fmla="*/ 23 h 267"/>
                  <a:gd name="T96" fmla="*/ 325 w 696"/>
                  <a:gd name="T97" fmla="*/ 23 h 267"/>
                  <a:gd name="T98" fmla="*/ 332 w 696"/>
                  <a:gd name="T99" fmla="*/ 23 h 267"/>
                  <a:gd name="T100" fmla="*/ 340 w 696"/>
                  <a:gd name="T101" fmla="*/ 23 h 267"/>
                  <a:gd name="T102" fmla="*/ 348 w 696"/>
                  <a:gd name="T103" fmla="*/ 23 h 26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267">
                    <a:moveTo>
                      <a:pt x="0" y="267"/>
                    </a:moveTo>
                    <a:lnTo>
                      <a:pt x="17" y="267"/>
                    </a:lnTo>
                    <a:lnTo>
                      <a:pt x="33" y="267"/>
                    </a:lnTo>
                    <a:lnTo>
                      <a:pt x="49" y="267"/>
                    </a:lnTo>
                    <a:lnTo>
                      <a:pt x="64" y="267"/>
                    </a:lnTo>
                    <a:lnTo>
                      <a:pt x="81" y="267"/>
                    </a:lnTo>
                    <a:lnTo>
                      <a:pt x="96" y="251"/>
                    </a:lnTo>
                    <a:lnTo>
                      <a:pt x="96" y="189"/>
                    </a:lnTo>
                    <a:lnTo>
                      <a:pt x="111" y="173"/>
                    </a:lnTo>
                    <a:lnTo>
                      <a:pt x="111" y="78"/>
                    </a:lnTo>
                    <a:lnTo>
                      <a:pt x="127" y="62"/>
                    </a:lnTo>
                    <a:lnTo>
                      <a:pt x="127" y="30"/>
                    </a:lnTo>
                    <a:lnTo>
                      <a:pt x="143" y="15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5"/>
                    </a:lnTo>
                    <a:lnTo>
                      <a:pt x="207" y="15"/>
                    </a:lnTo>
                    <a:lnTo>
                      <a:pt x="221" y="15"/>
                    </a:lnTo>
                    <a:lnTo>
                      <a:pt x="238" y="15"/>
                    </a:lnTo>
                    <a:lnTo>
                      <a:pt x="254" y="15"/>
                    </a:lnTo>
                    <a:lnTo>
                      <a:pt x="270" y="30"/>
                    </a:lnTo>
                    <a:lnTo>
                      <a:pt x="270" y="15"/>
                    </a:lnTo>
                    <a:lnTo>
                      <a:pt x="285" y="30"/>
                    </a:lnTo>
                    <a:lnTo>
                      <a:pt x="285" y="15"/>
                    </a:lnTo>
                    <a:lnTo>
                      <a:pt x="303" y="30"/>
                    </a:lnTo>
                    <a:lnTo>
                      <a:pt x="317" y="30"/>
                    </a:lnTo>
                    <a:lnTo>
                      <a:pt x="332" y="30"/>
                    </a:lnTo>
                    <a:lnTo>
                      <a:pt x="348" y="30"/>
                    </a:lnTo>
                    <a:lnTo>
                      <a:pt x="365" y="30"/>
                    </a:lnTo>
                    <a:lnTo>
                      <a:pt x="381" y="30"/>
                    </a:lnTo>
                    <a:lnTo>
                      <a:pt x="395" y="30"/>
                    </a:lnTo>
                    <a:lnTo>
                      <a:pt x="413" y="30"/>
                    </a:lnTo>
                    <a:lnTo>
                      <a:pt x="428" y="30"/>
                    </a:lnTo>
                    <a:lnTo>
                      <a:pt x="443" y="30"/>
                    </a:lnTo>
                    <a:lnTo>
                      <a:pt x="459" y="30"/>
                    </a:lnTo>
                    <a:lnTo>
                      <a:pt x="475" y="46"/>
                    </a:lnTo>
                    <a:lnTo>
                      <a:pt x="491" y="30"/>
                    </a:lnTo>
                    <a:lnTo>
                      <a:pt x="491" y="46"/>
                    </a:lnTo>
                    <a:lnTo>
                      <a:pt x="491" y="30"/>
                    </a:lnTo>
                    <a:lnTo>
                      <a:pt x="506" y="30"/>
                    </a:lnTo>
                    <a:lnTo>
                      <a:pt x="538" y="30"/>
                    </a:lnTo>
                    <a:lnTo>
                      <a:pt x="524" y="30"/>
                    </a:lnTo>
                    <a:lnTo>
                      <a:pt x="538" y="46"/>
                    </a:lnTo>
                    <a:lnTo>
                      <a:pt x="569" y="46"/>
                    </a:lnTo>
                    <a:lnTo>
                      <a:pt x="586" y="46"/>
                    </a:lnTo>
                    <a:lnTo>
                      <a:pt x="602" y="46"/>
                    </a:lnTo>
                    <a:lnTo>
                      <a:pt x="617" y="46"/>
                    </a:lnTo>
                    <a:lnTo>
                      <a:pt x="634" y="46"/>
                    </a:lnTo>
                    <a:lnTo>
                      <a:pt x="649" y="46"/>
                    </a:lnTo>
                    <a:lnTo>
                      <a:pt x="664" y="46"/>
                    </a:lnTo>
                    <a:lnTo>
                      <a:pt x="680" y="46"/>
                    </a:lnTo>
                    <a:lnTo>
                      <a:pt x="696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7" name="Freeform 491">
                <a:extLst>
                  <a:ext uri="{FF2B5EF4-FFF2-40B4-BE49-F238E27FC236}">
                    <a16:creationId xmlns:a16="http://schemas.microsoft.com/office/drawing/2014/main" id="{1C520123-DF61-449A-8758-2BE9ED79D1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60"/>
                <a:ext cx="339" cy="181"/>
              </a:xfrm>
              <a:custGeom>
                <a:avLst/>
                <a:gdLst>
                  <a:gd name="T0" fmla="*/ 0 w 678"/>
                  <a:gd name="T1" fmla="*/ 31 h 363"/>
                  <a:gd name="T2" fmla="*/ 8 w 678"/>
                  <a:gd name="T3" fmla="*/ 31 h 363"/>
                  <a:gd name="T4" fmla="*/ 16 w 678"/>
                  <a:gd name="T5" fmla="*/ 31 h 363"/>
                  <a:gd name="T6" fmla="*/ 24 w 678"/>
                  <a:gd name="T7" fmla="*/ 31 h 363"/>
                  <a:gd name="T8" fmla="*/ 32 w 678"/>
                  <a:gd name="T9" fmla="*/ 31 h 363"/>
                  <a:gd name="T10" fmla="*/ 39 w 678"/>
                  <a:gd name="T11" fmla="*/ 40 h 363"/>
                  <a:gd name="T12" fmla="*/ 39 w 678"/>
                  <a:gd name="T13" fmla="*/ 23 h 363"/>
                  <a:gd name="T14" fmla="*/ 47 w 678"/>
                  <a:gd name="T15" fmla="*/ 15 h 363"/>
                  <a:gd name="T16" fmla="*/ 47 w 678"/>
                  <a:gd name="T17" fmla="*/ 0 h 363"/>
                  <a:gd name="T18" fmla="*/ 56 w 678"/>
                  <a:gd name="T19" fmla="*/ 8 h 363"/>
                  <a:gd name="T20" fmla="*/ 56 w 678"/>
                  <a:gd name="T21" fmla="*/ 23 h 363"/>
                  <a:gd name="T22" fmla="*/ 63 w 678"/>
                  <a:gd name="T23" fmla="*/ 31 h 363"/>
                  <a:gd name="T24" fmla="*/ 63 w 678"/>
                  <a:gd name="T25" fmla="*/ 55 h 363"/>
                  <a:gd name="T26" fmla="*/ 71 w 678"/>
                  <a:gd name="T27" fmla="*/ 63 h 363"/>
                  <a:gd name="T28" fmla="*/ 71 w 678"/>
                  <a:gd name="T29" fmla="*/ 79 h 363"/>
                  <a:gd name="T30" fmla="*/ 79 w 678"/>
                  <a:gd name="T31" fmla="*/ 87 h 363"/>
                  <a:gd name="T32" fmla="*/ 79 w 678"/>
                  <a:gd name="T33" fmla="*/ 95 h 363"/>
                  <a:gd name="T34" fmla="*/ 95 w 678"/>
                  <a:gd name="T35" fmla="*/ 110 h 363"/>
                  <a:gd name="T36" fmla="*/ 95 w 678"/>
                  <a:gd name="T37" fmla="*/ 118 h 363"/>
                  <a:gd name="T38" fmla="*/ 103 w 678"/>
                  <a:gd name="T39" fmla="*/ 126 h 363"/>
                  <a:gd name="T40" fmla="*/ 111 w 678"/>
                  <a:gd name="T41" fmla="*/ 126 h 363"/>
                  <a:gd name="T42" fmla="*/ 118 w 678"/>
                  <a:gd name="T43" fmla="*/ 134 h 363"/>
                  <a:gd name="T44" fmla="*/ 126 w 678"/>
                  <a:gd name="T45" fmla="*/ 142 h 363"/>
                  <a:gd name="T46" fmla="*/ 134 w 678"/>
                  <a:gd name="T47" fmla="*/ 142 h 363"/>
                  <a:gd name="T48" fmla="*/ 143 w 678"/>
                  <a:gd name="T49" fmla="*/ 142 h 363"/>
                  <a:gd name="T50" fmla="*/ 150 w 678"/>
                  <a:gd name="T51" fmla="*/ 142 h 363"/>
                  <a:gd name="T52" fmla="*/ 158 w 678"/>
                  <a:gd name="T53" fmla="*/ 150 h 363"/>
                  <a:gd name="T54" fmla="*/ 158 w 678"/>
                  <a:gd name="T55" fmla="*/ 142 h 363"/>
                  <a:gd name="T56" fmla="*/ 158 w 678"/>
                  <a:gd name="T57" fmla="*/ 150 h 363"/>
                  <a:gd name="T58" fmla="*/ 166 w 678"/>
                  <a:gd name="T59" fmla="*/ 150 h 363"/>
                  <a:gd name="T60" fmla="*/ 174 w 678"/>
                  <a:gd name="T61" fmla="*/ 150 h 363"/>
                  <a:gd name="T62" fmla="*/ 182 w 678"/>
                  <a:gd name="T63" fmla="*/ 157 h 363"/>
                  <a:gd name="T64" fmla="*/ 190 w 678"/>
                  <a:gd name="T65" fmla="*/ 157 h 363"/>
                  <a:gd name="T66" fmla="*/ 198 w 678"/>
                  <a:gd name="T67" fmla="*/ 157 h 363"/>
                  <a:gd name="T68" fmla="*/ 205 w 678"/>
                  <a:gd name="T69" fmla="*/ 157 h 363"/>
                  <a:gd name="T70" fmla="*/ 213 w 678"/>
                  <a:gd name="T71" fmla="*/ 157 h 363"/>
                  <a:gd name="T72" fmla="*/ 221 w 678"/>
                  <a:gd name="T73" fmla="*/ 166 h 363"/>
                  <a:gd name="T74" fmla="*/ 229 w 678"/>
                  <a:gd name="T75" fmla="*/ 166 h 363"/>
                  <a:gd name="T76" fmla="*/ 237 w 678"/>
                  <a:gd name="T77" fmla="*/ 166 h 363"/>
                  <a:gd name="T78" fmla="*/ 245 w 678"/>
                  <a:gd name="T79" fmla="*/ 166 h 363"/>
                  <a:gd name="T80" fmla="*/ 253 w 678"/>
                  <a:gd name="T81" fmla="*/ 166 h 363"/>
                  <a:gd name="T82" fmla="*/ 261 w 678"/>
                  <a:gd name="T83" fmla="*/ 166 h 363"/>
                  <a:gd name="T84" fmla="*/ 269 w 678"/>
                  <a:gd name="T85" fmla="*/ 174 h 363"/>
                  <a:gd name="T86" fmla="*/ 269 w 678"/>
                  <a:gd name="T87" fmla="*/ 166 h 363"/>
                  <a:gd name="T88" fmla="*/ 277 w 678"/>
                  <a:gd name="T89" fmla="*/ 174 h 363"/>
                  <a:gd name="T90" fmla="*/ 277 w 678"/>
                  <a:gd name="T91" fmla="*/ 166 h 363"/>
                  <a:gd name="T92" fmla="*/ 277 w 678"/>
                  <a:gd name="T93" fmla="*/ 174 h 363"/>
                  <a:gd name="T94" fmla="*/ 284 w 678"/>
                  <a:gd name="T95" fmla="*/ 174 h 363"/>
                  <a:gd name="T96" fmla="*/ 292 w 678"/>
                  <a:gd name="T97" fmla="*/ 174 h 363"/>
                  <a:gd name="T98" fmla="*/ 300 w 678"/>
                  <a:gd name="T99" fmla="*/ 174 h 363"/>
                  <a:gd name="T100" fmla="*/ 308 w 678"/>
                  <a:gd name="T101" fmla="*/ 174 h 363"/>
                  <a:gd name="T102" fmla="*/ 316 w 678"/>
                  <a:gd name="T103" fmla="*/ 181 h 363"/>
                  <a:gd name="T104" fmla="*/ 316 w 678"/>
                  <a:gd name="T105" fmla="*/ 174 h 363"/>
                  <a:gd name="T106" fmla="*/ 316 w 678"/>
                  <a:gd name="T107" fmla="*/ 181 h 363"/>
                  <a:gd name="T108" fmla="*/ 332 w 678"/>
                  <a:gd name="T109" fmla="*/ 181 h 363"/>
                  <a:gd name="T110" fmla="*/ 339 w 678"/>
                  <a:gd name="T111" fmla="*/ 181 h 363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78" h="363">
                    <a:moveTo>
                      <a:pt x="0" y="63"/>
                    </a:moveTo>
                    <a:lnTo>
                      <a:pt x="15" y="63"/>
                    </a:lnTo>
                    <a:lnTo>
                      <a:pt x="31" y="63"/>
                    </a:lnTo>
                    <a:lnTo>
                      <a:pt x="47" y="63"/>
                    </a:lnTo>
                    <a:lnTo>
                      <a:pt x="63" y="63"/>
                    </a:lnTo>
                    <a:lnTo>
                      <a:pt x="78" y="80"/>
                    </a:lnTo>
                    <a:lnTo>
                      <a:pt x="78" y="47"/>
                    </a:lnTo>
                    <a:lnTo>
                      <a:pt x="94" y="31"/>
                    </a:lnTo>
                    <a:lnTo>
                      <a:pt x="94" y="0"/>
                    </a:lnTo>
                    <a:lnTo>
                      <a:pt x="111" y="16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25" y="110"/>
                    </a:lnTo>
                    <a:lnTo>
                      <a:pt x="142" y="127"/>
                    </a:lnTo>
                    <a:lnTo>
                      <a:pt x="142" y="158"/>
                    </a:lnTo>
                    <a:lnTo>
                      <a:pt x="158" y="174"/>
                    </a:lnTo>
                    <a:lnTo>
                      <a:pt x="158" y="190"/>
                    </a:lnTo>
                    <a:lnTo>
                      <a:pt x="189" y="221"/>
                    </a:lnTo>
                    <a:lnTo>
                      <a:pt x="189" y="237"/>
                    </a:lnTo>
                    <a:lnTo>
                      <a:pt x="205" y="252"/>
                    </a:lnTo>
                    <a:lnTo>
                      <a:pt x="221" y="252"/>
                    </a:lnTo>
                    <a:lnTo>
                      <a:pt x="236" y="268"/>
                    </a:lnTo>
                    <a:lnTo>
                      <a:pt x="252" y="284"/>
                    </a:lnTo>
                    <a:lnTo>
                      <a:pt x="268" y="284"/>
                    </a:lnTo>
                    <a:lnTo>
                      <a:pt x="285" y="284"/>
                    </a:lnTo>
                    <a:lnTo>
                      <a:pt x="299" y="284"/>
                    </a:lnTo>
                    <a:lnTo>
                      <a:pt x="316" y="301"/>
                    </a:lnTo>
                    <a:lnTo>
                      <a:pt x="316" y="284"/>
                    </a:lnTo>
                    <a:lnTo>
                      <a:pt x="316" y="301"/>
                    </a:lnTo>
                    <a:lnTo>
                      <a:pt x="332" y="301"/>
                    </a:lnTo>
                    <a:lnTo>
                      <a:pt x="347" y="301"/>
                    </a:lnTo>
                    <a:lnTo>
                      <a:pt x="363" y="315"/>
                    </a:lnTo>
                    <a:lnTo>
                      <a:pt x="379" y="315"/>
                    </a:lnTo>
                    <a:lnTo>
                      <a:pt x="395" y="315"/>
                    </a:lnTo>
                    <a:lnTo>
                      <a:pt x="410" y="315"/>
                    </a:lnTo>
                    <a:lnTo>
                      <a:pt x="426" y="315"/>
                    </a:lnTo>
                    <a:lnTo>
                      <a:pt x="442" y="332"/>
                    </a:lnTo>
                    <a:lnTo>
                      <a:pt x="457" y="332"/>
                    </a:lnTo>
                    <a:lnTo>
                      <a:pt x="473" y="332"/>
                    </a:lnTo>
                    <a:lnTo>
                      <a:pt x="490" y="332"/>
                    </a:lnTo>
                    <a:lnTo>
                      <a:pt x="506" y="332"/>
                    </a:lnTo>
                    <a:lnTo>
                      <a:pt x="521" y="332"/>
                    </a:lnTo>
                    <a:lnTo>
                      <a:pt x="537" y="348"/>
                    </a:lnTo>
                    <a:lnTo>
                      <a:pt x="537" y="332"/>
                    </a:lnTo>
                    <a:lnTo>
                      <a:pt x="553" y="348"/>
                    </a:lnTo>
                    <a:lnTo>
                      <a:pt x="553" y="332"/>
                    </a:lnTo>
                    <a:lnTo>
                      <a:pt x="553" y="348"/>
                    </a:lnTo>
                    <a:lnTo>
                      <a:pt x="568" y="348"/>
                    </a:lnTo>
                    <a:lnTo>
                      <a:pt x="584" y="348"/>
                    </a:lnTo>
                    <a:lnTo>
                      <a:pt x="600" y="348"/>
                    </a:lnTo>
                    <a:lnTo>
                      <a:pt x="616" y="348"/>
                    </a:lnTo>
                    <a:lnTo>
                      <a:pt x="631" y="363"/>
                    </a:lnTo>
                    <a:lnTo>
                      <a:pt x="631" y="348"/>
                    </a:lnTo>
                    <a:lnTo>
                      <a:pt x="631" y="363"/>
                    </a:lnTo>
                    <a:lnTo>
                      <a:pt x="664" y="363"/>
                    </a:lnTo>
                    <a:lnTo>
                      <a:pt x="678" y="36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8" name="Freeform 492">
                <a:extLst>
                  <a:ext uri="{FF2B5EF4-FFF2-40B4-BE49-F238E27FC236}">
                    <a16:creationId xmlns:a16="http://schemas.microsoft.com/office/drawing/2014/main" id="{CB97E40A-0D20-48C4-8DC8-945E2BD88C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71"/>
                <a:ext cx="339" cy="348"/>
              </a:xfrm>
              <a:custGeom>
                <a:avLst/>
                <a:gdLst>
                  <a:gd name="T0" fmla="*/ 0 w 680"/>
                  <a:gd name="T1" fmla="*/ 348 h 694"/>
                  <a:gd name="T2" fmla="*/ 8 w 680"/>
                  <a:gd name="T3" fmla="*/ 348 h 694"/>
                  <a:gd name="T4" fmla="*/ 16 w 680"/>
                  <a:gd name="T5" fmla="*/ 348 h 694"/>
                  <a:gd name="T6" fmla="*/ 23 w 680"/>
                  <a:gd name="T7" fmla="*/ 348 h 694"/>
                  <a:gd name="T8" fmla="*/ 32 w 680"/>
                  <a:gd name="T9" fmla="*/ 348 h 694"/>
                  <a:gd name="T10" fmla="*/ 48 w 680"/>
                  <a:gd name="T11" fmla="*/ 348 h 694"/>
                  <a:gd name="T12" fmla="*/ 40 w 680"/>
                  <a:gd name="T13" fmla="*/ 348 h 694"/>
                  <a:gd name="T14" fmla="*/ 48 w 680"/>
                  <a:gd name="T15" fmla="*/ 253 h 694"/>
                  <a:gd name="T16" fmla="*/ 55 w 680"/>
                  <a:gd name="T17" fmla="*/ 237 h 694"/>
                  <a:gd name="T18" fmla="*/ 55 w 680"/>
                  <a:gd name="T19" fmla="*/ 158 h 694"/>
                  <a:gd name="T20" fmla="*/ 63 w 680"/>
                  <a:gd name="T21" fmla="*/ 150 h 694"/>
                  <a:gd name="T22" fmla="*/ 63 w 680"/>
                  <a:gd name="T23" fmla="*/ 103 h 694"/>
                  <a:gd name="T24" fmla="*/ 71 w 680"/>
                  <a:gd name="T25" fmla="*/ 95 h 694"/>
                  <a:gd name="T26" fmla="*/ 71 w 680"/>
                  <a:gd name="T27" fmla="*/ 71 h 694"/>
                  <a:gd name="T28" fmla="*/ 79 w 680"/>
                  <a:gd name="T29" fmla="*/ 63 h 694"/>
                  <a:gd name="T30" fmla="*/ 79 w 680"/>
                  <a:gd name="T31" fmla="*/ 47 h 694"/>
                  <a:gd name="T32" fmla="*/ 79 w 680"/>
                  <a:gd name="T33" fmla="*/ 55 h 694"/>
                  <a:gd name="T34" fmla="*/ 95 w 680"/>
                  <a:gd name="T35" fmla="*/ 39 h 694"/>
                  <a:gd name="T36" fmla="*/ 95 w 680"/>
                  <a:gd name="T37" fmla="*/ 31 h 694"/>
                  <a:gd name="T38" fmla="*/ 110 w 680"/>
                  <a:gd name="T39" fmla="*/ 31 h 694"/>
                  <a:gd name="T40" fmla="*/ 103 w 680"/>
                  <a:gd name="T41" fmla="*/ 31 h 694"/>
                  <a:gd name="T42" fmla="*/ 110 w 680"/>
                  <a:gd name="T43" fmla="*/ 24 h 694"/>
                  <a:gd name="T44" fmla="*/ 119 w 680"/>
                  <a:gd name="T45" fmla="*/ 24 h 694"/>
                  <a:gd name="T46" fmla="*/ 127 w 680"/>
                  <a:gd name="T47" fmla="*/ 16 h 694"/>
                  <a:gd name="T48" fmla="*/ 134 w 680"/>
                  <a:gd name="T49" fmla="*/ 16 h 694"/>
                  <a:gd name="T50" fmla="*/ 142 w 680"/>
                  <a:gd name="T51" fmla="*/ 16 h 694"/>
                  <a:gd name="T52" fmla="*/ 150 w 680"/>
                  <a:gd name="T53" fmla="*/ 8 h 694"/>
                  <a:gd name="T54" fmla="*/ 150 w 680"/>
                  <a:gd name="T55" fmla="*/ 16 h 694"/>
                  <a:gd name="T56" fmla="*/ 150 w 680"/>
                  <a:gd name="T57" fmla="*/ 8 h 694"/>
                  <a:gd name="T58" fmla="*/ 158 w 680"/>
                  <a:gd name="T59" fmla="*/ 16 h 694"/>
                  <a:gd name="T60" fmla="*/ 158 w 680"/>
                  <a:gd name="T61" fmla="*/ 8 h 694"/>
                  <a:gd name="T62" fmla="*/ 173 w 680"/>
                  <a:gd name="T63" fmla="*/ 8 h 694"/>
                  <a:gd name="T64" fmla="*/ 166 w 680"/>
                  <a:gd name="T65" fmla="*/ 8 h 694"/>
                  <a:gd name="T66" fmla="*/ 173 w 680"/>
                  <a:gd name="T67" fmla="*/ 8 h 694"/>
                  <a:gd name="T68" fmla="*/ 181 w 680"/>
                  <a:gd name="T69" fmla="*/ 8 h 694"/>
                  <a:gd name="T70" fmla="*/ 189 w 680"/>
                  <a:gd name="T71" fmla="*/ 8 h 694"/>
                  <a:gd name="T72" fmla="*/ 197 w 680"/>
                  <a:gd name="T73" fmla="*/ 8 h 694"/>
                  <a:gd name="T74" fmla="*/ 205 w 680"/>
                  <a:gd name="T75" fmla="*/ 8 h 694"/>
                  <a:gd name="T76" fmla="*/ 213 w 680"/>
                  <a:gd name="T77" fmla="*/ 8 h 694"/>
                  <a:gd name="T78" fmla="*/ 221 w 680"/>
                  <a:gd name="T79" fmla="*/ 8 h 694"/>
                  <a:gd name="T80" fmla="*/ 229 w 680"/>
                  <a:gd name="T81" fmla="*/ 0 h 694"/>
                  <a:gd name="T82" fmla="*/ 237 w 680"/>
                  <a:gd name="T83" fmla="*/ 8 h 694"/>
                  <a:gd name="T84" fmla="*/ 244 w 680"/>
                  <a:gd name="T85" fmla="*/ 0 h 694"/>
                  <a:gd name="T86" fmla="*/ 244 w 680"/>
                  <a:gd name="T87" fmla="*/ 8 h 694"/>
                  <a:gd name="T88" fmla="*/ 244 w 680"/>
                  <a:gd name="T89" fmla="*/ 0 h 694"/>
                  <a:gd name="T90" fmla="*/ 252 w 680"/>
                  <a:gd name="T91" fmla="*/ 0 h 694"/>
                  <a:gd name="T92" fmla="*/ 260 w 680"/>
                  <a:gd name="T93" fmla="*/ 0 h 694"/>
                  <a:gd name="T94" fmla="*/ 268 w 680"/>
                  <a:gd name="T95" fmla="*/ 0 h 694"/>
                  <a:gd name="T96" fmla="*/ 276 w 680"/>
                  <a:gd name="T97" fmla="*/ 0 h 694"/>
                  <a:gd name="T98" fmla="*/ 284 w 680"/>
                  <a:gd name="T99" fmla="*/ 0 h 694"/>
                  <a:gd name="T100" fmla="*/ 292 w 680"/>
                  <a:gd name="T101" fmla="*/ 0 h 694"/>
                  <a:gd name="T102" fmla="*/ 299 w 680"/>
                  <a:gd name="T103" fmla="*/ 0 h 694"/>
                  <a:gd name="T104" fmla="*/ 308 w 680"/>
                  <a:gd name="T105" fmla="*/ 0 h 694"/>
                  <a:gd name="T106" fmla="*/ 316 w 680"/>
                  <a:gd name="T107" fmla="*/ 0 h 694"/>
                  <a:gd name="T108" fmla="*/ 324 w 680"/>
                  <a:gd name="T109" fmla="*/ 0 h 694"/>
                  <a:gd name="T110" fmla="*/ 331 w 680"/>
                  <a:gd name="T111" fmla="*/ 0 h 694"/>
                  <a:gd name="T112" fmla="*/ 339 w 680"/>
                  <a:gd name="T113" fmla="*/ 0 h 694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94">
                    <a:moveTo>
                      <a:pt x="0" y="694"/>
                    </a:moveTo>
                    <a:lnTo>
                      <a:pt x="16" y="694"/>
                    </a:lnTo>
                    <a:lnTo>
                      <a:pt x="33" y="694"/>
                    </a:lnTo>
                    <a:lnTo>
                      <a:pt x="47" y="694"/>
                    </a:lnTo>
                    <a:lnTo>
                      <a:pt x="64" y="694"/>
                    </a:lnTo>
                    <a:lnTo>
                      <a:pt x="96" y="694"/>
                    </a:lnTo>
                    <a:lnTo>
                      <a:pt x="80" y="694"/>
                    </a:lnTo>
                    <a:lnTo>
                      <a:pt x="96" y="504"/>
                    </a:lnTo>
                    <a:lnTo>
                      <a:pt x="111" y="473"/>
                    </a:lnTo>
                    <a:lnTo>
                      <a:pt x="111" y="315"/>
                    </a:lnTo>
                    <a:lnTo>
                      <a:pt x="127" y="299"/>
                    </a:lnTo>
                    <a:lnTo>
                      <a:pt x="127" y="205"/>
                    </a:lnTo>
                    <a:lnTo>
                      <a:pt x="143" y="189"/>
                    </a:lnTo>
                    <a:lnTo>
                      <a:pt x="143" y="141"/>
                    </a:lnTo>
                    <a:lnTo>
                      <a:pt x="158" y="125"/>
                    </a:lnTo>
                    <a:lnTo>
                      <a:pt x="158" y="94"/>
                    </a:lnTo>
                    <a:lnTo>
                      <a:pt x="158" y="110"/>
                    </a:lnTo>
                    <a:lnTo>
                      <a:pt x="190" y="78"/>
                    </a:lnTo>
                    <a:lnTo>
                      <a:pt x="190" y="62"/>
                    </a:lnTo>
                    <a:lnTo>
                      <a:pt x="221" y="62"/>
                    </a:lnTo>
                    <a:lnTo>
                      <a:pt x="207" y="62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15"/>
                    </a:lnTo>
                    <a:lnTo>
                      <a:pt x="301" y="31"/>
                    </a:lnTo>
                    <a:lnTo>
                      <a:pt x="301" y="15"/>
                    </a:lnTo>
                    <a:lnTo>
                      <a:pt x="317" y="31"/>
                    </a:lnTo>
                    <a:lnTo>
                      <a:pt x="317" y="15"/>
                    </a:lnTo>
                    <a:lnTo>
                      <a:pt x="348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4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59" y="0"/>
                    </a:lnTo>
                    <a:lnTo>
                      <a:pt x="475" y="15"/>
                    </a:lnTo>
                    <a:lnTo>
                      <a:pt x="490" y="0"/>
                    </a:lnTo>
                    <a:lnTo>
                      <a:pt x="490" y="15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69" name="Freeform 493">
                <a:extLst>
                  <a:ext uri="{FF2B5EF4-FFF2-40B4-BE49-F238E27FC236}">
                    <a16:creationId xmlns:a16="http://schemas.microsoft.com/office/drawing/2014/main" id="{3FF9A00B-A394-49C5-A747-6C32928A9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81"/>
                <a:ext cx="340" cy="506"/>
              </a:xfrm>
              <a:custGeom>
                <a:avLst/>
                <a:gdLst>
                  <a:gd name="T0" fmla="*/ 0 w 680"/>
                  <a:gd name="T1" fmla="*/ 506 h 1012"/>
                  <a:gd name="T2" fmla="*/ 8 w 680"/>
                  <a:gd name="T3" fmla="*/ 506 h 1012"/>
                  <a:gd name="T4" fmla="*/ 16 w 680"/>
                  <a:gd name="T5" fmla="*/ 498 h 1012"/>
                  <a:gd name="T6" fmla="*/ 24 w 680"/>
                  <a:gd name="T7" fmla="*/ 498 h 1012"/>
                  <a:gd name="T8" fmla="*/ 32 w 680"/>
                  <a:gd name="T9" fmla="*/ 498 h 1012"/>
                  <a:gd name="T10" fmla="*/ 39 w 680"/>
                  <a:gd name="T11" fmla="*/ 498 h 1012"/>
                  <a:gd name="T12" fmla="*/ 47 w 680"/>
                  <a:gd name="T13" fmla="*/ 483 h 1012"/>
                  <a:gd name="T14" fmla="*/ 47 w 680"/>
                  <a:gd name="T15" fmla="*/ 427 h 1012"/>
                  <a:gd name="T16" fmla="*/ 56 w 680"/>
                  <a:gd name="T17" fmla="*/ 412 h 1012"/>
                  <a:gd name="T18" fmla="*/ 56 w 680"/>
                  <a:gd name="T19" fmla="*/ 270 h 1012"/>
                  <a:gd name="T20" fmla="*/ 64 w 680"/>
                  <a:gd name="T21" fmla="*/ 253 h 1012"/>
                  <a:gd name="T22" fmla="*/ 64 w 680"/>
                  <a:gd name="T23" fmla="*/ 174 h 1012"/>
                  <a:gd name="T24" fmla="*/ 71 w 680"/>
                  <a:gd name="T25" fmla="*/ 166 h 1012"/>
                  <a:gd name="T26" fmla="*/ 71 w 680"/>
                  <a:gd name="T27" fmla="*/ 119 h 1012"/>
                  <a:gd name="T28" fmla="*/ 79 w 680"/>
                  <a:gd name="T29" fmla="*/ 111 h 1012"/>
                  <a:gd name="T30" fmla="*/ 79 w 680"/>
                  <a:gd name="T31" fmla="*/ 87 h 1012"/>
                  <a:gd name="T32" fmla="*/ 95 w 680"/>
                  <a:gd name="T33" fmla="*/ 72 h 1012"/>
                  <a:gd name="T34" fmla="*/ 95 w 680"/>
                  <a:gd name="T35" fmla="*/ 56 h 1012"/>
                  <a:gd name="T36" fmla="*/ 103 w 680"/>
                  <a:gd name="T37" fmla="*/ 48 h 1012"/>
                  <a:gd name="T38" fmla="*/ 111 w 680"/>
                  <a:gd name="T39" fmla="*/ 40 h 1012"/>
                  <a:gd name="T40" fmla="*/ 126 w 680"/>
                  <a:gd name="T41" fmla="*/ 40 h 1012"/>
                  <a:gd name="T42" fmla="*/ 119 w 680"/>
                  <a:gd name="T43" fmla="*/ 40 h 1012"/>
                  <a:gd name="T44" fmla="*/ 126 w 680"/>
                  <a:gd name="T45" fmla="*/ 40 h 1012"/>
                  <a:gd name="T46" fmla="*/ 134 w 680"/>
                  <a:gd name="T47" fmla="*/ 32 h 1012"/>
                  <a:gd name="T48" fmla="*/ 143 w 680"/>
                  <a:gd name="T49" fmla="*/ 32 h 1012"/>
                  <a:gd name="T50" fmla="*/ 150 w 680"/>
                  <a:gd name="T51" fmla="*/ 25 h 1012"/>
                  <a:gd name="T52" fmla="*/ 158 w 680"/>
                  <a:gd name="T53" fmla="*/ 25 h 1012"/>
                  <a:gd name="T54" fmla="*/ 166 w 680"/>
                  <a:gd name="T55" fmla="*/ 25 h 1012"/>
                  <a:gd name="T56" fmla="*/ 174 w 680"/>
                  <a:gd name="T57" fmla="*/ 25 h 1012"/>
                  <a:gd name="T58" fmla="*/ 182 w 680"/>
                  <a:gd name="T59" fmla="*/ 17 h 1012"/>
                  <a:gd name="T60" fmla="*/ 182 w 680"/>
                  <a:gd name="T61" fmla="*/ 25 h 1012"/>
                  <a:gd name="T62" fmla="*/ 182 w 680"/>
                  <a:gd name="T63" fmla="*/ 17 h 1012"/>
                  <a:gd name="T64" fmla="*/ 190 w 680"/>
                  <a:gd name="T65" fmla="*/ 17 h 1012"/>
                  <a:gd name="T66" fmla="*/ 198 w 680"/>
                  <a:gd name="T67" fmla="*/ 17 h 1012"/>
                  <a:gd name="T68" fmla="*/ 205 w 680"/>
                  <a:gd name="T69" fmla="*/ 17 h 1012"/>
                  <a:gd name="T70" fmla="*/ 213 w 680"/>
                  <a:gd name="T71" fmla="*/ 17 h 1012"/>
                  <a:gd name="T72" fmla="*/ 221 w 680"/>
                  <a:gd name="T73" fmla="*/ 17 h 1012"/>
                  <a:gd name="T74" fmla="*/ 230 w 680"/>
                  <a:gd name="T75" fmla="*/ 9 h 1012"/>
                  <a:gd name="T76" fmla="*/ 230 w 680"/>
                  <a:gd name="T77" fmla="*/ 17 h 1012"/>
                  <a:gd name="T78" fmla="*/ 230 w 680"/>
                  <a:gd name="T79" fmla="*/ 9 h 1012"/>
                  <a:gd name="T80" fmla="*/ 237 w 680"/>
                  <a:gd name="T81" fmla="*/ 9 h 1012"/>
                  <a:gd name="T82" fmla="*/ 245 w 680"/>
                  <a:gd name="T83" fmla="*/ 9 h 1012"/>
                  <a:gd name="T84" fmla="*/ 253 w 680"/>
                  <a:gd name="T85" fmla="*/ 9 h 1012"/>
                  <a:gd name="T86" fmla="*/ 260 w 680"/>
                  <a:gd name="T87" fmla="*/ 9 h 1012"/>
                  <a:gd name="T88" fmla="*/ 269 w 680"/>
                  <a:gd name="T89" fmla="*/ 9 h 1012"/>
                  <a:gd name="T90" fmla="*/ 277 w 680"/>
                  <a:gd name="T91" fmla="*/ 9 h 1012"/>
                  <a:gd name="T92" fmla="*/ 285 w 680"/>
                  <a:gd name="T93" fmla="*/ 9 h 1012"/>
                  <a:gd name="T94" fmla="*/ 292 w 680"/>
                  <a:gd name="T95" fmla="*/ 0 h 1012"/>
                  <a:gd name="T96" fmla="*/ 292 w 680"/>
                  <a:gd name="T97" fmla="*/ 9 h 1012"/>
                  <a:gd name="T98" fmla="*/ 292 w 680"/>
                  <a:gd name="T99" fmla="*/ 0 h 1012"/>
                  <a:gd name="T100" fmla="*/ 308 w 680"/>
                  <a:gd name="T101" fmla="*/ 0 h 1012"/>
                  <a:gd name="T102" fmla="*/ 300 w 680"/>
                  <a:gd name="T103" fmla="*/ 0 h 1012"/>
                  <a:gd name="T104" fmla="*/ 308 w 680"/>
                  <a:gd name="T105" fmla="*/ 0 h 1012"/>
                  <a:gd name="T106" fmla="*/ 316 w 680"/>
                  <a:gd name="T107" fmla="*/ 0 h 1012"/>
                  <a:gd name="T108" fmla="*/ 324 w 680"/>
                  <a:gd name="T109" fmla="*/ 0 h 1012"/>
                  <a:gd name="T110" fmla="*/ 332 w 680"/>
                  <a:gd name="T111" fmla="*/ 0 h 1012"/>
                  <a:gd name="T112" fmla="*/ 340 w 680"/>
                  <a:gd name="T113" fmla="*/ 0 h 101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1012">
                    <a:moveTo>
                      <a:pt x="0" y="1012"/>
                    </a:moveTo>
                    <a:lnTo>
                      <a:pt x="16" y="1012"/>
                    </a:lnTo>
                    <a:lnTo>
                      <a:pt x="31" y="996"/>
                    </a:lnTo>
                    <a:lnTo>
                      <a:pt x="47" y="996"/>
                    </a:lnTo>
                    <a:lnTo>
                      <a:pt x="63" y="996"/>
                    </a:lnTo>
                    <a:lnTo>
                      <a:pt x="78" y="996"/>
                    </a:lnTo>
                    <a:lnTo>
                      <a:pt x="94" y="965"/>
                    </a:lnTo>
                    <a:lnTo>
                      <a:pt x="94" y="854"/>
                    </a:lnTo>
                    <a:lnTo>
                      <a:pt x="111" y="823"/>
                    </a:lnTo>
                    <a:lnTo>
                      <a:pt x="111" y="539"/>
                    </a:lnTo>
                    <a:lnTo>
                      <a:pt x="127" y="506"/>
                    </a:lnTo>
                    <a:lnTo>
                      <a:pt x="127" y="348"/>
                    </a:lnTo>
                    <a:lnTo>
                      <a:pt x="142" y="332"/>
                    </a:lnTo>
                    <a:lnTo>
                      <a:pt x="142" y="238"/>
                    </a:lnTo>
                    <a:lnTo>
                      <a:pt x="158" y="222"/>
                    </a:lnTo>
                    <a:lnTo>
                      <a:pt x="158" y="174"/>
                    </a:lnTo>
                    <a:lnTo>
                      <a:pt x="189" y="143"/>
                    </a:lnTo>
                    <a:lnTo>
                      <a:pt x="189" y="111"/>
                    </a:lnTo>
                    <a:lnTo>
                      <a:pt x="205" y="96"/>
                    </a:lnTo>
                    <a:lnTo>
                      <a:pt x="221" y="80"/>
                    </a:lnTo>
                    <a:lnTo>
                      <a:pt x="252" y="80"/>
                    </a:lnTo>
                    <a:lnTo>
                      <a:pt x="237" y="80"/>
                    </a:lnTo>
                    <a:lnTo>
                      <a:pt x="252" y="80"/>
                    </a:lnTo>
                    <a:lnTo>
                      <a:pt x="268" y="64"/>
                    </a:lnTo>
                    <a:lnTo>
                      <a:pt x="285" y="64"/>
                    </a:lnTo>
                    <a:lnTo>
                      <a:pt x="299" y="49"/>
                    </a:lnTo>
                    <a:lnTo>
                      <a:pt x="316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3" y="33"/>
                    </a:lnTo>
                    <a:lnTo>
                      <a:pt x="363" y="49"/>
                    </a:lnTo>
                    <a:lnTo>
                      <a:pt x="363" y="33"/>
                    </a:lnTo>
                    <a:lnTo>
                      <a:pt x="379" y="33"/>
                    </a:lnTo>
                    <a:lnTo>
                      <a:pt x="395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17"/>
                    </a:lnTo>
                    <a:lnTo>
                      <a:pt x="459" y="33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4" y="0"/>
                    </a:lnTo>
                    <a:lnTo>
                      <a:pt x="584" y="17"/>
                    </a:lnTo>
                    <a:lnTo>
                      <a:pt x="584" y="0"/>
                    </a:lnTo>
                    <a:lnTo>
                      <a:pt x="616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0" name="Freeform 494">
                <a:extLst>
                  <a:ext uri="{FF2B5EF4-FFF2-40B4-BE49-F238E27FC236}">
                    <a16:creationId xmlns:a16="http://schemas.microsoft.com/office/drawing/2014/main" id="{2F06C8DA-C17F-47B1-85B9-C1759C471F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21"/>
                <a:ext cx="348" cy="103"/>
              </a:xfrm>
              <a:custGeom>
                <a:avLst/>
                <a:gdLst>
                  <a:gd name="T0" fmla="*/ 0 w 696"/>
                  <a:gd name="T1" fmla="*/ 40 h 205"/>
                  <a:gd name="T2" fmla="*/ 8 w 696"/>
                  <a:gd name="T3" fmla="*/ 40 h 205"/>
                  <a:gd name="T4" fmla="*/ 17 w 696"/>
                  <a:gd name="T5" fmla="*/ 40 h 205"/>
                  <a:gd name="T6" fmla="*/ 25 w 696"/>
                  <a:gd name="T7" fmla="*/ 40 h 205"/>
                  <a:gd name="T8" fmla="*/ 32 w 696"/>
                  <a:gd name="T9" fmla="*/ 40 h 205"/>
                  <a:gd name="T10" fmla="*/ 40 w 696"/>
                  <a:gd name="T11" fmla="*/ 32 h 205"/>
                  <a:gd name="T12" fmla="*/ 40 w 696"/>
                  <a:gd name="T13" fmla="*/ 40 h 205"/>
                  <a:gd name="T14" fmla="*/ 40 w 696"/>
                  <a:gd name="T15" fmla="*/ 32 h 205"/>
                  <a:gd name="T16" fmla="*/ 48 w 696"/>
                  <a:gd name="T17" fmla="*/ 40 h 205"/>
                  <a:gd name="T18" fmla="*/ 48 w 696"/>
                  <a:gd name="T19" fmla="*/ 56 h 205"/>
                  <a:gd name="T20" fmla="*/ 56 w 696"/>
                  <a:gd name="T21" fmla="*/ 64 h 205"/>
                  <a:gd name="T22" fmla="*/ 56 w 696"/>
                  <a:gd name="T23" fmla="*/ 87 h 205"/>
                  <a:gd name="T24" fmla="*/ 64 w 696"/>
                  <a:gd name="T25" fmla="*/ 95 h 205"/>
                  <a:gd name="T26" fmla="*/ 64 w 696"/>
                  <a:gd name="T27" fmla="*/ 103 h 205"/>
                  <a:gd name="T28" fmla="*/ 72 w 696"/>
                  <a:gd name="T29" fmla="*/ 103 h 205"/>
                  <a:gd name="T30" fmla="*/ 87 w 696"/>
                  <a:gd name="T31" fmla="*/ 95 h 205"/>
                  <a:gd name="T32" fmla="*/ 87 w 696"/>
                  <a:gd name="T33" fmla="*/ 87 h 205"/>
                  <a:gd name="T34" fmla="*/ 95 w 696"/>
                  <a:gd name="T35" fmla="*/ 87 h 205"/>
                  <a:gd name="T36" fmla="*/ 104 w 696"/>
                  <a:gd name="T37" fmla="*/ 79 h 205"/>
                  <a:gd name="T38" fmla="*/ 111 w 696"/>
                  <a:gd name="T39" fmla="*/ 71 h 205"/>
                  <a:gd name="T40" fmla="*/ 119 w 696"/>
                  <a:gd name="T41" fmla="*/ 71 h 205"/>
                  <a:gd name="T42" fmla="*/ 127 w 696"/>
                  <a:gd name="T43" fmla="*/ 64 h 205"/>
                  <a:gd name="T44" fmla="*/ 135 w 696"/>
                  <a:gd name="T45" fmla="*/ 64 h 205"/>
                  <a:gd name="T46" fmla="*/ 143 w 696"/>
                  <a:gd name="T47" fmla="*/ 56 h 205"/>
                  <a:gd name="T48" fmla="*/ 151 w 696"/>
                  <a:gd name="T49" fmla="*/ 56 h 205"/>
                  <a:gd name="T50" fmla="*/ 159 w 696"/>
                  <a:gd name="T51" fmla="*/ 47 h 205"/>
                  <a:gd name="T52" fmla="*/ 166 w 696"/>
                  <a:gd name="T53" fmla="*/ 47 h 205"/>
                  <a:gd name="T54" fmla="*/ 174 w 696"/>
                  <a:gd name="T55" fmla="*/ 47 h 205"/>
                  <a:gd name="T56" fmla="*/ 182 w 696"/>
                  <a:gd name="T57" fmla="*/ 40 h 205"/>
                  <a:gd name="T58" fmla="*/ 191 w 696"/>
                  <a:gd name="T59" fmla="*/ 40 h 205"/>
                  <a:gd name="T60" fmla="*/ 198 w 696"/>
                  <a:gd name="T61" fmla="*/ 40 h 205"/>
                  <a:gd name="T62" fmla="*/ 206 w 696"/>
                  <a:gd name="T63" fmla="*/ 32 h 205"/>
                  <a:gd name="T64" fmla="*/ 214 w 696"/>
                  <a:gd name="T65" fmla="*/ 32 h 205"/>
                  <a:gd name="T66" fmla="*/ 222 w 696"/>
                  <a:gd name="T67" fmla="*/ 32 h 205"/>
                  <a:gd name="T68" fmla="*/ 230 w 696"/>
                  <a:gd name="T69" fmla="*/ 32 h 205"/>
                  <a:gd name="T70" fmla="*/ 238 w 696"/>
                  <a:gd name="T71" fmla="*/ 24 h 205"/>
                  <a:gd name="T72" fmla="*/ 246 w 696"/>
                  <a:gd name="T73" fmla="*/ 24 h 205"/>
                  <a:gd name="T74" fmla="*/ 253 w 696"/>
                  <a:gd name="T75" fmla="*/ 24 h 205"/>
                  <a:gd name="T76" fmla="*/ 261 w 696"/>
                  <a:gd name="T77" fmla="*/ 24 h 205"/>
                  <a:gd name="T78" fmla="*/ 269 w 696"/>
                  <a:gd name="T79" fmla="*/ 16 h 205"/>
                  <a:gd name="T80" fmla="*/ 269 w 696"/>
                  <a:gd name="T81" fmla="*/ 24 h 205"/>
                  <a:gd name="T82" fmla="*/ 269 w 696"/>
                  <a:gd name="T83" fmla="*/ 16 h 205"/>
                  <a:gd name="T84" fmla="*/ 277 w 696"/>
                  <a:gd name="T85" fmla="*/ 16 h 205"/>
                  <a:gd name="T86" fmla="*/ 285 w 696"/>
                  <a:gd name="T87" fmla="*/ 16 h 205"/>
                  <a:gd name="T88" fmla="*/ 293 w 696"/>
                  <a:gd name="T89" fmla="*/ 16 h 205"/>
                  <a:gd name="T90" fmla="*/ 301 w 696"/>
                  <a:gd name="T91" fmla="*/ 8 h 205"/>
                  <a:gd name="T92" fmla="*/ 301 w 696"/>
                  <a:gd name="T93" fmla="*/ 16 h 205"/>
                  <a:gd name="T94" fmla="*/ 301 w 696"/>
                  <a:gd name="T95" fmla="*/ 8 h 205"/>
                  <a:gd name="T96" fmla="*/ 309 w 696"/>
                  <a:gd name="T97" fmla="*/ 8 h 205"/>
                  <a:gd name="T98" fmla="*/ 317 w 696"/>
                  <a:gd name="T99" fmla="*/ 8 h 205"/>
                  <a:gd name="T100" fmla="*/ 325 w 696"/>
                  <a:gd name="T101" fmla="*/ 8 h 205"/>
                  <a:gd name="T102" fmla="*/ 332 w 696"/>
                  <a:gd name="T103" fmla="*/ 8 h 205"/>
                  <a:gd name="T104" fmla="*/ 340 w 696"/>
                  <a:gd name="T105" fmla="*/ 0 h 205"/>
                  <a:gd name="T106" fmla="*/ 348 w 696"/>
                  <a:gd name="T107" fmla="*/ 0 h 20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205">
                    <a:moveTo>
                      <a:pt x="0" y="80"/>
                    </a:moveTo>
                    <a:lnTo>
                      <a:pt x="16" y="80"/>
                    </a:lnTo>
                    <a:lnTo>
                      <a:pt x="33" y="80"/>
                    </a:lnTo>
                    <a:lnTo>
                      <a:pt x="49" y="80"/>
                    </a:lnTo>
                    <a:lnTo>
                      <a:pt x="64" y="80"/>
                    </a:lnTo>
                    <a:lnTo>
                      <a:pt x="80" y="63"/>
                    </a:lnTo>
                    <a:lnTo>
                      <a:pt x="80" y="80"/>
                    </a:lnTo>
                    <a:lnTo>
                      <a:pt x="80" y="63"/>
                    </a:lnTo>
                    <a:lnTo>
                      <a:pt x="96" y="80"/>
                    </a:lnTo>
                    <a:lnTo>
                      <a:pt x="96" y="111"/>
                    </a:lnTo>
                    <a:lnTo>
                      <a:pt x="111" y="127"/>
                    </a:lnTo>
                    <a:lnTo>
                      <a:pt x="111" y="174"/>
                    </a:lnTo>
                    <a:lnTo>
                      <a:pt x="127" y="190"/>
                    </a:lnTo>
                    <a:lnTo>
                      <a:pt x="127" y="205"/>
                    </a:lnTo>
                    <a:lnTo>
                      <a:pt x="143" y="205"/>
                    </a:lnTo>
                    <a:lnTo>
                      <a:pt x="174" y="190"/>
                    </a:lnTo>
                    <a:lnTo>
                      <a:pt x="174" y="174"/>
                    </a:lnTo>
                    <a:lnTo>
                      <a:pt x="190" y="174"/>
                    </a:lnTo>
                    <a:lnTo>
                      <a:pt x="207" y="158"/>
                    </a:lnTo>
                    <a:lnTo>
                      <a:pt x="221" y="142"/>
                    </a:lnTo>
                    <a:lnTo>
                      <a:pt x="238" y="142"/>
                    </a:lnTo>
                    <a:lnTo>
                      <a:pt x="254" y="127"/>
                    </a:lnTo>
                    <a:lnTo>
                      <a:pt x="270" y="127"/>
                    </a:lnTo>
                    <a:lnTo>
                      <a:pt x="285" y="111"/>
                    </a:lnTo>
                    <a:lnTo>
                      <a:pt x="301" y="111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06" y="47"/>
                    </a:lnTo>
                    <a:lnTo>
                      <a:pt x="522" y="47"/>
                    </a:lnTo>
                    <a:lnTo>
                      <a:pt x="538" y="31"/>
                    </a:lnTo>
                    <a:lnTo>
                      <a:pt x="538" y="47"/>
                    </a:lnTo>
                    <a:lnTo>
                      <a:pt x="538" y="31"/>
                    </a:lnTo>
                    <a:lnTo>
                      <a:pt x="553" y="31"/>
                    </a:lnTo>
                    <a:lnTo>
                      <a:pt x="569" y="31"/>
                    </a:lnTo>
                    <a:lnTo>
                      <a:pt x="586" y="31"/>
                    </a:lnTo>
                    <a:lnTo>
                      <a:pt x="602" y="16"/>
                    </a:lnTo>
                    <a:lnTo>
                      <a:pt x="602" y="31"/>
                    </a:lnTo>
                    <a:lnTo>
                      <a:pt x="602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1" name="Freeform 495">
                <a:extLst>
                  <a:ext uri="{FF2B5EF4-FFF2-40B4-BE49-F238E27FC236}">
                    <a16:creationId xmlns:a16="http://schemas.microsoft.com/office/drawing/2014/main" id="{29FAA705-17DF-458D-A223-451312E39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87"/>
                <a:ext cx="339" cy="102"/>
              </a:xfrm>
              <a:custGeom>
                <a:avLst/>
                <a:gdLst>
                  <a:gd name="T0" fmla="*/ 0 w 678"/>
                  <a:gd name="T1" fmla="*/ 0 h 205"/>
                  <a:gd name="T2" fmla="*/ 8 w 678"/>
                  <a:gd name="T3" fmla="*/ 0 h 205"/>
                  <a:gd name="T4" fmla="*/ 16 w 678"/>
                  <a:gd name="T5" fmla="*/ 0 h 205"/>
                  <a:gd name="T6" fmla="*/ 24 w 678"/>
                  <a:gd name="T7" fmla="*/ 0 h 205"/>
                  <a:gd name="T8" fmla="*/ 32 w 678"/>
                  <a:gd name="T9" fmla="*/ 0 h 205"/>
                  <a:gd name="T10" fmla="*/ 39 w 678"/>
                  <a:gd name="T11" fmla="*/ 8 h 205"/>
                  <a:gd name="T12" fmla="*/ 47 w 678"/>
                  <a:gd name="T13" fmla="*/ 15 h 205"/>
                  <a:gd name="T14" fmla="*/ 47 w 678"/>
                  <a:gd name="T15" fmla="*/ 70 h 205"/>
                  <a:gd name="T16" fmla="*/ 56 w 678"/>
                  <a:gd name="T17" fmla="*/ 79 h 205"/>
                  <a:gd name="T18" fmla="*/ 56 w 678"/>
                  <a:gd name="T19" fmla="*/ 95 h 205"/>
                  <a:gd name="T20" fmla="*/ 63 w 678"/>
                  <a:gd name="T21" fmla="*/ 102 h 205"/>
                  <a:gd name="T22" fmla="*/ 71 w 678"/>
                  <a:gd name="T23" fmla="*/ 102 h 205"/>
                  <a:gd name="T24" fmla="*/ 79 w 678"/>
                  <a:gd name="T25" fmla="*/ 95 h 205"/>
                  <a:gd name="T26" fmla="*/ 87 w 678"/>
                  <a:gd name="T27" fmla="*/ 95 h 205"/>
                  <a:gd name="T28" fmla="*/ 95 w 678"/>
                  <a:gd name="T29" fmla="*/ 87 h 205"/>
                  <a:gd name="T30" fmla="*/ 103 w 678"/>
                  <a:gd name="T31" fmla="*/ 87 h 205"/>
                  <a:gd name="T32" fmla="*/ 111 w 678"/>
                  <a:gd name="T33" fmla="*/ 79 h 205"/>
                  <a:gd name="T34" fmla="*/ 118 w 678"/>
                  <a:gd name="T35" fmla="*/ 70 h 205"/>
                  <a:gd name="T36" fmla="*/ 126 w 678"/>
                  <a:gd name="T37" fmla="*/ 70 h 205"/>
                  <a:gd name="T38" fmla="*/ 134 w 678"/>
                  <a:gd name="T39" fmla="*/ 63 h 205"/>
                  <a:gd name="T40" fmla="*/ 143 w 678"/>
                  <a:gd name="T41" fmla="*/ 70 h 205"/>
                  <a:gd name="T42" fmla="*/ 150 w 678"/>
                  <a:gd name="T43" fmla="*/ 63 h 205"/>
                  <a:gd name="T44" fmla="*/ 158 w 678"/>
                  <a:gd name="T45" fmla="*/ 55 h 205"/>
                  <a:gd name="T46" fmla="*/ 166 w 678"/>
                  <a:gd name="T47" fmla="*/ 55 h 205"/>
                  <a:gd name="T48" fmla="*/ 174 w 678"/>
                  <a:gd name="T49" fmla="*/ 47 h 205"/>
                  <a:gd name="T50" fmla="*/ 182 w 678"/>
                  <a:gd name="T51" fmla="*/ 47 h 205"/>
                  <a:gd name="T52" fmla="*/ 190 w 678"/>
                  <a:gd name="T53" fmla="*/ 47 h 205"/>
                  <a:gd name="T54" fmla="*/ 198 w 678"/>
                  <a:gd name="T55" fmla="*/ 39 h 205"/>
                  <a:gd name="T56" fmla="*/ 205 w 678"/>
                  <a:gd name="T57" fmla="*/ 39 h 205"/>
                  <a:gd name="T58" fmla="*/ 213 w 678"/>
                  <a:gd name="T59" fmla="*/ 31 h 205"/>
                  <a:gd name="T60" fmla="*/ 221 w 678"/>
                  <a:gd name="T61" fmla="*/ 31 h 205"/>
                  <a:gd name="T62" fmla="*/ 229 w 678"/>
                  <a:gd name="T63" fmla="*/ 31 h 205"/>
                  <a:gd name="T64" fmla="*/ 237 w 678"/>
                  <a:gd name="T65" fmla="*/ 23 h 205"/>
                  <a:gd name="T66" fmla="*/ 253 w 678"/>
                  <a:gd name="T67" fmla="*/ 23 h 205"/>
                  <a:gd name="T68" fmla="*/ 245 w 678"/>
                  <a:gd name="T69" fmla="*/ 23 h 205"/>
                  <a:gd name="T70" fmla="*/ 253 w 678"/>
                  <a:gd name="T71" fmla="*/ 23 h 205"/>
                  <a:gd name="T72" fmla="*/ 261 w 678"/>
                  <a:gd name="T73" fmla="*/ 23 h 205"/>
                  <a:gd name="T74" fmla="*/ 269 w 678"/>
                  <a:gd name="T75" fmla="*/ 23 h 205"/>
                  <a:gd name="T76" fmla="*/ 277 w 678"/>
                  <a:gd name="T77" fmla="*/ 15 h 205"/>
                  <a:gd name="T78" fmla="*/ 284 w 678"/>
                  <a:gd name="T79" fmla="*/ 15 h 205"/>
                  <a:gd name="T80" fmla="*/ 292 w 678"/>
                  <a:gd name="T81" fmla="*/ 15 h 205"/>
                  <a:gd name="T82" fmla="*/ 300 w 678"/>
                  <a:gd name="T83" fmla="*/ 8 h 205"/>
                  <a:gd name="T84" fmla="*/ 300 w 678"/>
                  <a:gd name="T85" fmla="*/ 15 h 205"/>
                  <a:gd name="T86" fmla="*/ 300 w 678"/>
                  <a:gd name="T87" fmla="*/ 8 h 205"/>
                  <a:gd name="T88" fmla="*/ 308 w 678"/>
                  <a:gd name="T89" fmla="*/ 8 h 205"/>
                  <a:gd name="T90" fmla="*/ 316 w 678"/>
                  <a:gd name="T91" fmla="*/ 8 h 205"/>
                  <a:gd name="T92" fmla="*/ 324 w 678"/>
                  <a:gd name="T93" fmla="*/ 8 h 205"/>
                  <a:gd name="T94" fmla="*/ 332 w 678"/>
                  <a:gd name="T95" fmla="*/ 0 h 205"/>
                  <a:gd name="T96" fmla="*/ 332 w 678"/>
                  <a:gd name="T97" fmla="*/ 8 h 205"/>
                  <a:gd name="T98" fmla="*/ 339 w 678"/>
                  <a:gd name="T99" fmla="*/ 0 h 20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205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141"/>
                    </a:lnTo>
                    <a:lnTo>
                      <a:pt x="111" y="158"/>
                    </a:lnTo>
                    <a:lnTo>
                      <a:pt x="111" y="190"/>
                    </a:lnTo>
                    <a:lnTo>
                      <a:pt x="125" y="205"/>
                    </a:lnTo>
                    <a:lnTo>
                      <a:pt x="142" y="205"/>
                    </a:lnTo>
                    <a:lnTo>
                      <a:pt x="158" y="190"/>
                    </a:lnTo>
                    <a:lnTo>
                      <a:pt x="174" y="190"/>
                    </a:lnTo>
                    <a:lnTo>
                      <a:pt x="189" y="174"/>
                    </a:lnTo>
                    <a:lnTo>
                      <a:pt x="205" y="174"/>
                    </a:lnTo>
                    <a:lnTo>
                      <a:pt x="221" y="158"/>
                    </a:lnTo>
                    <a:lnTo>
                      <a:pt x="236" y="141"/>
                    </a:lnTo>
                    <a:lnTo>
                      <a:pt x="252" y="141"/>
                    </a:lnTo>
                    <a:lnTo>
                      <a:pt x="268" y="127"/>
                    </a:lnTo>
                    <a:lnTo>
                      <a:pt x="285" y="141"/>
                    </a:lnTo>
                    <a:lnTo>
                      <a:pt x="299" y="127"/>
                    </a:lnTo>
                    <a:lnTo>
                      <a:pt x="316" y="110"/>
                    </a:lnTo>
                    <a:lnTo>
                      <a:pt x="332" y="110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79"/>
                    </a:lnTo>
                    <a:lnTo>
                      <a:pt x="410" y="79"/>
                    </a:lnTo>
                    <a:lnTo>
                      <a:pt x="426" y="63"/>
                    </a:lnTo>
                    <a:lnTo>
                      <a:pt x="442" y="63"/>
                    </a:lnTo>
                    <a:lnTo>
                      <a:pt x="457" y="63"/>
                    </a:lnTo>
                    <a:lnTo>
                      <a:pt x="473" y="47"/>
                    </a:lnTo>
                    <a:lnTo>
                      <a:pt x="506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1" y="47"/>
                    </a:lnTo>
                    <a:lnTo>
                      <a:pt x="537" y="47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16"/>
                    </a:lnTo>
                    <a:lnTo>
                      <a:pt x="600" y="31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0"/>
                    </a:lnTo>
                    <a:lnTo>
                      <a:pt x="664" y="16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2" name="Freeform 496">
                <a:extLst>
                  <a:ext uri="{FF2B5EF4-FFF2-40B4-BE49-F238E27FC236}">
                    <a16:creationId xmlns:a16="http://schemas.microsoft.com/office/drawing/2014/main" id="{FF8547F8-2621-4565-8410-CF38CBF813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84"/>
                <a:ext cx="340" cy="142"/>
              </a:xfrm>
              <a:custGeom>
                <a:avLst/>
                <a:gdLst>
                  <a:gd name="T0" fmla="*/ 0 w 682"/>
                  <a:gd name="T1" fmla="*/ 142 h 285"/>
                  <a:gd name="T2" fmla="*/ 9 w 682"/>
                  <a:gd name="T3" fmla="*/ 142 h 285"/>
                  <a:gd name="T4" fmla="*/ 16 w 682"/>
                  <a:gd name="T5" fmla="*/ 142 h 285"/>
                  <a:gd name="T6" fmla="*/ 24 w 682"/>
                  <a:gd name="T7" fmla="*/ 142 h 285"/>
                  <a:gd name="T8" fmla="*/ 32 w 682"/>
                  <a:gd name="T9" fmla="*/ 142 h 285"/>
                  <a:gd name="T10" fmla="*/ 40 w 682"/>
                  <a:gd name="T11" fmla="*/ 142 h 285"/>
                  <a:gd name="T12" fmla="*/ 48 w 682"/>
                  <a:gd name="T13" fmla="*/ 135 h 285"/>
                  <a:gd name="T14" fmla="*/ 48 w 682"/>
                  <a:gd name="T15" fmla="*/ 32 h 285"/>
                  <a:gd name="T16" fmla="*/ 55 w 682"/>
                  <a:gd name="T17" fmla="*/ 24 h 285"/>
                  <a:gd name="T18" fmla="*/ 55 w 682"/>
                  <a:gd name="T19" fmla="*/ 0 h 285"/>
                  <a:gd name="T20" fmla="*/ 64 w 682"/>
                  <a:gd name="T21" fmla="*/ 0 h 285"/>
                  <a:gd name="T22" fmla="*/ 71 w 682"/>
                  <a:gd name="T23" fmla="*/ 0 h 285"/>
                  <a:gd name="T24" fmla="*/ 79 w 682"/>
                  <a:gd name="T25" fmla="*/ 0 h 285"/>
                  <a:gd name="T26" fmla="*/ 87 w 682"/>
                  <a:gd name="T27" fmla="*/ 8 h 285"/>
                  <a:gd name="T28" fmla="*/ 95 w 682"/>
                  <a:gd name="T29" fmla="*/ 8 h 285"/>
                  <a:gd name="T30" fmla="*/ 103 w 682"/>
                  <a:gd name="T31" fmla="*/ 16 h 285"/>
                  <a:gd name="T32" fmla="*/ 111 w 682"/>
                  <a:gd name="T33" fmla="*/ 16 h 285"/>
                  <a:gd name="T34" fmla="*/ 119 w 682"/>
                  <a:gd name="T35" fmla="*/ 24 h 285"/>
                  <a:gd name="T36" fmla="*/ 127 w 682"/>
                  <a:gd name="T37" fmla="*/ 24 h 285"/>
                  <a:gd name="T38" fmla="*/ 134 w 682"/>
                  <a:gd name="T39" fmla="*/ 24 h 285"/>
                  <a:gd name="T40" fmla="*/ 142 w 682"/>
                  <a:gd name="T41" fmla="*/ 24 h 285"/>
                  <a:gd name="T42" fmla="*/ 150 w 682"/>
                  <a:gd name="T43" fmla="*/ 32 h 285"/>
                  <a:gd name="T44" fmla="*/ 150 w 682"/>
                  <a:gd name="T45" fmla="*/ 24 h 285"/>
                  <a:gd name="T46" fmla="*/ 150 w 682"/>
                  <a:gd name="T47" fmla="*/ 32 h 285"/>
                  <a:gd name="T48" fmla="*/ 158 w 682"/>
                  <a:gd name="T49" fmla="*/ 32 h 285"/>
                  <a:gd name="T50" fmla="*/ 166 w 682"/>
                  <a:gd name="T51" fmla="*/ 32 h 285"/>
                  <a:gd name="T52" fmla="*/ 174 w 682"/>
                  <a:gd name="T53" fmla="*/ 32 h 285"/>
                  <a:gd name="T54" fmla="*/ 182 w 682"/>
                  <a:gd name="T55" fmla="*/ 32 h 285"/>
                  <a:gd name="T56" fmla="*/ 189 w 682"/>
                  <a:gd name="T57" fmla="*/ 40 h 285"/>
                  <a:gd name="T58" fmla="*/ 189 w 682"/>
                  <a:gd name="T59" fmla="*/ 32 h 285"/>
                  <a:gd name="T60" fmla="*/ 197 w 682"/>
                  <a:gd name="T61" fmla="*/ 40 h 285"/>
                  <a:gd name="T62" fmla="*/ 197 w 682"/>
                  <a:gd name="T63" fmla="*/ 32 h 285"/>
                  <a:gd name="T64" fmla="*/ 197 w 682"/>
                  <a:gd name="T65" fmla="*/ 40 h 285"/>
                  <a:gd name="T66" fmla="*/ 205 w 682"/>
                  <a:gd name="T67" fmla="*/ 40 h 285"/>
                  <a:gd name="T68" fmla="*/ 213 w 682"/>
                  <a:gd name="T69" fmla="*/ 40 h 285"/>
                  <a:gd name="T70" fmla="*/ 221 w 682"/>
                  <a:gd name="T71" fmla="*/ 40 h 285"/>
                  <a:gd name="T72" fmla="*/ 229 w 682"/>
                  <a:gd name="T73" fmla="*/ 40 h 285"/>
                  <a:gd name="T74" fmla="*/ 237 w 682"/>
                  <a:gd name="T75" fmla="*/ 40 h 285"/>
                  <a:gd name="T76" fmla="*/ 244 w 682"/>
                  <a:gd name="T77" fmla="*/ 40 h 285"/>
                  <a:gd name="T78" fmla="*/ 252 w 682"/>
                  <a:gd name="T79" fmla="*/ 40 h 285"/>
                  <a:gd name="T80" fmla="*/ 260 w 682"/>
                  <a:gd name="T81" fmla="*/ 40 h 285"/>
                  <a:gd name="T82" fmla="*/ 260 w 682"/>
                  <a:gd name="T83" fmla="*/ 48 h 285"/>
                  <a:gd name="T84" fmla="*/ 260 w 682"/>
                  <a:gd name="T85" fmla="*/ 40 h 285"/>
                  <a:gd name="T86" fmla="*/ 269 w 682"/>
                  <a:gd name="T87" fmla="*/ 48 h 285"/>
                  <a:gd name="T88" fmla="*/ 276 w 682"/>
                  <a:gd name="T89" fmla="*/ 48 h 285"/>
                  <a:gd name="T90" fmla="*/ 285 w 682"/>
                  <a:gd name="T91" fmla="*/ 48 h 285"/>
                  <a:gd name="T92" fmla="*/ 292 w 682"/>
                  <a:gd name="T93" fmla="*/ 48 h 285"/>
                  <a:gd name="T94" fmla="*/ 299 w 682"/>
                  <a:gd name="T95" fmla="*/ 48 h 285"/>
                  <a:gd name="T96" fmla="*/ 308 w 682"/>
                  <a:gd name="T97" fmla="*/ 48 h 285"/>
                  <a:gd name="T98" fmla="*/ 316 w 682"/>
                  <a:gd name="T99" fmla="*/ 48 h 285"/>
                  <a:gd name="T100" fmla="*/ 324 w 682"/>
                  <a:gd name="T101" fmla="*/ 48 h 285"/>
                  <a:gd name="T102" fmla="*/ 331 w 682"/>
                  <a:gd name="T103" fmla="*/ 48 h 285"/>
                  <a:gd name="T104" fmla="*/ 340 w 682"/>
                  <a:gd name="T105" fmla="*/ 48 h 28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85">
                    <a:moveTo>
                      <a:pt x="0" y="285"/>
                    </a:moveTo>
                    <a:lnTo>
                      <a:pt x="18" y="285"/>
                    </a:lnTo>
                    <a:lnTo>
                      <a:pt x="33" y="285"/>
                    </a:lnTo>
                    <a:lnTo>
                      <a:pt x="48" y="285"/>
                    </a:lnTo>
                    <a:lnTo>
                      <a:pt x="64" y="285"/>
                    </a:lnTo>
                    <a:lnTo>
                      <a:pt x="80" y="285"/>
                    </a:lnTo>
                    <a:lnTo>
                      <a:pt x="96" y="270"/>
                    </a:lnTo>
                    <a:lnTo>
                      <a:pt x="96" y="64"/>
                    </a:lnTo>
                    <a:lnTo>
                      <a:pt x="111" y="49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33"/>
                    </a:lnTo>
                    <a:lnTo>
                      <a:pt x="222" y="33"/>
                    </a:lnTo>
                    <a:lnTo>
                      <a:pt x="239" y="49"/>
                    </a:lnTo>
                    <a:lnTo>
                      <a:pt x="254" y="49"/>
                    </a:lnTo>
                    <a:lnTo>
                      <a:pt x="269" y="49"/>
                    </a:lnTo>
                    <a:lnTo>
                      <a:pt x="285" y="49"/>
                    </a:lnTo>
                    <a:lnTo>
                      <a:pt x="301" y="64"/>
                    </a:lnTo>
                    <a:lnTo>
                      <a:pt x="301" y="49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50" y="64"/>
                    </a:lnTo>
                    <a:lnTo>
                      <a:pt x="365" y="64"/>
                    </a:lnTo>
                    <a:lnTo>
                      <a:pt x="379" y="81"/>
                    </a:lnTo>
                    <a:lnTo>
                      <a:pt x="379" y="64"/>
                    </a:lnTo>
                    <a:lnTo>
                      <a:pt x="396" y="81"/>
                    </a:lnTo>
                    <a:lnTo>
                      <a:pt x="396" y="64"/>
                    </a:lnTo>
                    <a:lnTo>
                      <a:pt x="396" y="81"/>
                    </a:lnTo>
                    <a:lnTo>
                      <a:pt x="412" y="81"/>
                    </a:lnTo>
                    <a:lnTo>
                      <a:pt x="428" y="81"/>
                    </a:lnTo>
                    <a:lnTo>
                      <a:pt x="443" y="81"/>
                    </a:lnTo>
                    <a:lnTo>
                      <a:pt x="460" y="81"/>
                    </a:lnTo>
                    <a:lnTo>
                      <a:pt x="475" y="81"/>
                    </a:lnTo>
                    <a:lnTo>
                      <a:pt x="490" y="81"/>
                    </a:lnTo>
                    <a:lnTo>
                      <a:pt x="506" y="81"/>
                    </a:lnTo>
                    <a:lnTo>
                      <a:pt x="522" y="81"/>
                    </a:lnTo>
                    <a:lnTo>
                      <a:pt x="522" y="96"/>
                    </a:lnTo>
                    <a:lnTo>
                      <a:pt x="522" y="81"/>
                    </a:lnTo>
                    <a:lnTo>
                      <a:pt x="539" y="96"/>
                    </a:lnTo>
                    <a:lnTo>
                      <a:pt x="553" y="96"/>
                    </a:lnTo>
                    <a:lnTo>
                      <a:pt x="571" y="96"/>
                    </a:lnTo>
                    <a:lnTo>
                      <a:pt x="586" y="96"/>
                    </a:lnTo>
                    <a:lnTo>
                      <a:pt x="600" y="96"/>
                    </a:lnTo>
                    <a:lnTo>
                      <a:pt x="617" y="96"/>
                    </a:lnTo>
                    <a:lnTo>
                      <a:pt x="633" y="96"/>
                    </a:lnTo>
                    <a:lnTo>
                      <a:pt x="649" y="96"/>
                    </a:lnTo>
                    <a:lnTo>
                      <a:pt x="664" y="96"/>
                    </a:lnTo>
                    <a:lnTo>
                      <a:pt x="682" y="96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3" name="Freeform 497">
                <a:extLst>
                  <a:ext uri="{FF2B5EF4-FFF2-40B4-BE49-F238E27FC236}">
                    <a16:creationId xmlns:a16="http://schemas.microsoft.com/office/drawing/2014/main" id="{69CBE095-FFB2-40DD-99FD-E426EC606D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36"/>
                <a:ext cx="339" cy="301"/>
              </a:xfrm>
              <a:custGeom>
                <a:avLst/>
                <a:gdLst>
                  <a:gd name="T0" fmla="*/ 0 w 680"/>
                  <a:gd name="T1" fmla="*/ 0 h 601"/>
                  <a:gd name="T2" fmla="*/ 8 w 680"/>
                  <a:gd name="T3" fmla="*/ 0 h 601"/>
                  <a:gd name="T4" fmla="*/ 15 w 680"/>
                  <a:gd name="T5" fmla="*/ 0 h 601"/>
                  <a:gd name="T6" fmla="*/ 24 w 680"/>
                  <a:gd name="T7" fmla="*/ 0 h 601"/>
                  <a:gd name="T8" fmla="*/ 31 w 680"/>
                  <a:gd name="T9" fmla="*/ 8 h 601"/>
                  <a:gd name="T10" fmla="*/ 31 w 680"/>
                  <a:gd name="T11" fmla="*/ 0 h 601"/>
                  <a:gd name="T12" fmla="*/ 31 w 680"/>
                  <a:gd name="T13" fmla="*/ 8 h 601"/>
                  <a:gd name="T14" fmla="*/ 39 w 680"/>
                  <a:gd name="T15" fmla="*/ 8 h 601"/>
                  <a:gd name="T16" fmla="*/ 55 w 680"/>
                  <a:gd name="T17" fmla="*/ 24 h 601"/>
                  <a:gd name="T18" fmla="*/ 55 w 680"/>
                  <a:gd name="T19" fmla="*/ 71 h 601"/>
                  <a:gd name="T20" fmla="*/ 63 w 680"/>
                  <a:gd name="T21" fmla="*/ 80 h 601"/>
                  <a:gd name="T22" fmla="*/ 63 w 680"/>
                  <a:gd name="T23" fmla="*/ 119 h 601"/>
                  <a:gd name="T24" fmla="*/ 71 w 680"/>
                  <a:gd name="T25" fmla="*/ 126 h 601"/>
                  <a:gd name="T26" fmla="*/ 71 w 680"/>
                  <a:gd name="T27" fmla="*/ 158 h 601"/>
                  <a:gd name="T28" fmla="*/ 79 w 680"/>
                  <a:gd name="T29" fmla="*/ 166 h 601"/>
                  <a:gd name="T30" fmla="*/ 79 w 680"/>
                  <a:gd name="T31" fmla="*/ 190 h 601"/>
                  <a:gd name="T32" fmla="*/ 94 w 680"/>
                  <a:gd name="T33" fmla="*/ 205 h 601"/>
                  <a:gd name="T34" fmla="*/ 94 w 680"/>
                  <a:gd name="T35" fmla="*/ 221 h 601"/>
                  <a:gd name="T36" fmla="*/ 102 w 680"/>
                  <a:gd name="T37" fmla="*/ 229 h 601"/>
                  <a:gd name="T38" fmla="*/ 110 w 680"/>
                  <a:gd name="T39" fmla="*/ 237 h 601"/>
                  <a:gd name="T40" fmla="*/ 118 w 680"/>
                  <a:gd name="T41" fmla="*/ 246 h 601"/>
                  <a:gd name="T42" fmla="*/ 126 w 680"/>
                  <a:gd name="T43" fmla="*/ 253 h 601"/>
                  <a:gd name="T44" fmla="*/ 135 w 680"/>
                  <a:gd name="T45" fmla="*/ 253 h 601"/>
                  <a:gd name="T46" fmla="*/ 142 w 680"/>
                  <a:gd name="T47" fmla="*/ 260 h 601"/>
                  <a:gd name="T48" fmla="*/ 149 w 680"/>
                  <a:gd name="T49" fmla="*/ 260 h 601"/>
                  <a:gd name="T50" fmla="*/ 158 w 680"/>
                  <a:gd name="T51" fmla="*/ 260 h 601"/>
                  <a:gd name="T52" fmla="*/ 166 w 680"/>
                  <a:gd name="T53" fmla="*/ 268 h 601"/>
                  <a:gd name="T54" fmla="*/ 173 w 680"/>
                  <a:gd name="T55" fmla="*/ 268 h 601"/>
                  <a:gd name="T56" fmla="*/ 181 w 680"/>
                  <a:gd name="T57" fmla="*/ 277 h 601"/>
                  <a:gd name="T58" fmla="*/ 181 w 680"/>
                  <a:gd name="T59" fmla="*/ 268 h 601"/>
                  <a:gd name="T60" fmla="*/ 181 w 680"/>
                  <a:gd name="T61" fmla="*/ 277 h 601"/>
                  <a:gd name="T62" fmla="*/ 189 w 680"/>
                  <a:gd name="T63" fmla="*/ 277 h 601"/>
                  <a:gd name="T64" fmla="*/ 197 w 680"/>
                  <a:gd name="T65" fmla="*/ 277 h 601"/>
                  <a:gd name="T66" fmla="*/ 204 w 680"/>
                  <a:gd name="T67" fmla="*/ 277 h 601"/>
                  <a:gd name="T68" fmla="*/ 212 w 680"/>
                  <a:gd name="T69" fmla="*/ 285 h 601"/>
                  <a:gd name="T70" fmla="*/ 220 w 680"/>
                  <a:gd name="T71" fmla="*/ 285 h 601"/>
                  <a:gd name="T72" fmla="*/ 229 w 680"/>
                  <a:gd name="T73" fmla="*/ 285 h 601"/>
                  <a:gd name="T74" fmla="*/ 236 w 680"/>
                  <a:gd name="T75" fmla="*/ 285 h 601"/>
                  <a:gd name="T76" fmla="*/ 245 w 680"/>
                  <a:gd name="T77" fmla="*/ 285 h 601"/>
                  <a:gd name="T78" fmla="*/ 252 w 680"/>
                  <a:gd name="T79" fmla="*/ 292 h 601"/>
                  <a:gd name="T80" fmla="*/ 252 w 680"/>
                  <a:gd name="T81" fmla="*/ 285 h 601"/>
                  <a:gd name="T82" fmla="*/ 252 w 680"/>
                  <a:gd name="T83" fmla="*/ 292 h 601"/>
                  <a:gd name="T84" fmla="*/ 260 w 680"/>
                  <a:gd name="T85" fmla="*/ 292 h 601"/>
                  <a:gd name="T86" fmla="*/ 268 w 680"/>
                  <a:gd name="T87" fmla="*/ 292 h 601"/>
                  <a:gd name="T88" fmla="*/ 276 w 680"/>
                  <a:gd name="T89" fmla="*/ 292 h 601"/>
                  <a:gd name="T90" fmla="*/ 284 w 680"/>
                  <a:gd name="T91" fmla="*/ 301 h 601"/>
                  <a:gd name="T92" fmla="*/ 291 w 680"/>
                  <a:gd name="T93" fmla="*/ 292 h 601"/>
                  <a:gd name="T94" fmla="*/ 291 w 680"/>
                  <a:gd name="T95" fmla="*/ 301 h 601"/>
                  <a:gd name="T96" fmla="*/ 291 w 680"/>
                  <a:gd name="T97" fmla="*/ 292 h 601"/>
                  <a:gd name="T98" fmla="*/ 300 w 680"/>
                  <a:gd name="T99" fmla="*/ 301 h 601"/>
                  <a:gd name="T100" fmla="*/ 307 w 680"/>
                  <a:gd name="T101" fmla="*/ 292 h 601"/>
                  <a:gd name="T102" fmla="*/ 307 w 680"/>
                  <a:gd name="T103" fmla="*/ 301 h 601"/>
                  <a:gd name="T104" fmla="*/ 315 w 680"/>
                  <a:gd name="T105" fmla="*/ 301 h 601"/>
                  <a:gd name="T106" fmla="*/ 323 w 680"/>
                  <a:gd name="T107" fmla="*/ 301 h 601"/>
                  <a:gd name="T108" fmla="*/ 331 w 680"/>
                  <a:gd name="T109" fmla="*/ 301 h 601"/>
                  <a:gd name="T110" fmla="*/ 339 w 680"/>
                  <a:gd name="T111" fmla="*/ 301 h 60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60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16"/>
                    </a:lnTo>
                    <a:lnTo>
                      <a:pt x="63" y="0"/>
                    </a:lnTo>
                    <a:lnTo>
                      <a:pt x="63" y="16"/>
                    </a:lnTo>
                    <a:lnTo>
                      <a:pt x="78" y="16"/>
                    </a:lnTo>
                    <a:lnTo>
                      <a:pt x="111" y="48"/>
                    </a:lnTo>
                    <a:lnTo>
                      <a:pt x="111" y="141"/>
                    </a:lnTo>
                    <a:lnTo>
                      <a:pt x="127" y="159"/>
                    </a:lnTo>
                    <a:lnTo>
                      <a:pt x="127" y="237"/>
                    </a:lnTo>
                    <a:lnTo>
                      <a:pt x="142" y="252"/>
                    </a:lnTo>
                    <a:lnTo>
                      <a:pt x="142" y="315"/>
                    </a:lnTo>
                    <a:lnTo>
                      <a:pt x="159" y="331"/>
                    </a:lnTo>
                    <a:lnTo>
                      <a:pt x="159" y="380"/>
                    </a:lnTo>
                    <a:lnTo>
                      <a:pt x="189" y="410"/>
                    </a:lnTo>
                    <a:lnTo>
                      <a:pt x="189" y="442"/>
                    </a:lnTo>
                    <a:lnTo>
                      <a:pt x="205" y="458"/>
                    </a:lnTo>
                    <a:lnTo>
                      <a:pt x="221" y="473"/>
                    </a:lnTo>
                    <a:lnTo>
                      <a:pt x="237" y="491"/>
                    </a:lnTo>
                    <a:lnTo>
                      <a:pt x="252" y="505"/>
                    </a:lnTo>
                    <a:lnTo>
                      <a:pt x="270" y="505"/>
                    </a:lnTo>
                    <a:lnTo>
                      <a:pt x="285" y="520"/>
                    </a:lnTo>
                    <a:lnTo>
                      <a:pt x="299" y="520"/>
                    </a:lnTo>
                    <a:lnTo>
                      <a:pt x="316" y="520"/>
                    </a:lnTo>
                    <a:lnTo>
                      <a:pt x="332" y="536"/>
                    </a:lnTo>
                    <a:lnTo>
                      <a:pt x="348" y="536"/>
                    </a:lnTo>
                    <a:lnTo>
                      <a:pt x="363" y="553"/>
                    </a:lnTo>
                    <a:lnTo>
                      <a:pt x="363" y="536"/>
                    </a:lnTo>
                    <a:lnTo>
                      <a:pt x="363" y="553"/>
                    </a:lnTo>
                    <a:lnTo>
                      <a:pt x="380" y="553"/>
                    </a:lnTo>
                    <a:lnTo>
                      <a:pt x="395" y="553"/>
                    </a:lnTo>
                    <a:lnTo>
                      <a:pt x="410" y="553"/>
                    </a:lnTo>
                    <a:lnTo>
                      <a:pt x="426" y="569"/>
                    </a:lnTo>
                    <a:lnTo>
                      <a:pt x="442" y="569"/>
                    </a:lnTo>
                    <a:lnTo>
                      <a:pt x="459" y="569"/>
                    </a:lnTo>
                    <a:lnTo>
                      <a:pt x="473" y="569"/>
                    </a:lnTo>
                    <a:lnTo>
                      <a:pt x="491" y="569"/>
                    </a:lnTo>
                    <a:lnTo>
                      <a:pt x="506" y="584"/>
                    </a:lnTo>
                    <a:lnTo>
                      <a:pt x="506" y="569"/>
                    </a:lnTo>
                    <a:lnTo>
                      <a:pt x="506" y="584"/>
                    </a:lnTo>
                    <a:lnTo>
                      <a:pt x="521" y="584"/>
                    </a:lnTo>
                    <a:lnTo>
                      <a:pt x="537" y="584"/>
                    </a:lnTo>
                    <a:lnTo>
                      <a:pt x="553" y="584"/>
                    </a:lnTo>
                    <a:lnTo>
                      <a:pt x="569" y="601"/>
                    </a:lnTo>
                    <a:lnTo>
                      <a:pt x="584" y="584"/>
                    </a:lnTo>
                    <a:lnTo>
                      <a:pt x="584" y="601"/>
                    </a:lnTo>
                    <a:lnTo>
                      <a:pt x="584" y="584"/>
                    </a:lnTo>
                    <a:lnTo>
                      <a:pt x="602" y="601"/>
                    </a:lnTo>
                    <a:lnTo>
                      <a:pt x="616" y="584"/>
                    </a:lnTo>
                    <a:lnTo>
                      <a:pt x="616" y="601"/>
                    </a:lnTo>
                    <a:lnTo>
                      <a:pt x="631" y="601"/>
                    </a:lnTo>
                    <a:lnTo>
                      <a:pt x="647" y="601"/>
                    </a:lnTo>
                    <a:lnTo>
                      <a:pt x="664" y="601"/>
                    </a:lnTo>
                    <a:lnTo>
                      <a:pt x="680" y="601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4" name="Freeform 498">
                <a:extLst>
                  <a:ext uri="{FF2B5EF4-FFF2-40B4-BE49-F238E27FC236}">
                    <a16:creationId xmlns:a16="http://schemas.microsoft.com/office/drawing/2014/main" id="{499FBE5D-E44B-497B-87D4-161CA25F0E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71"/>
                <a:ext cx="348" cy="166"/>
              </a:xfrm>
              <a:custGeom>
                <a:avLst/>
                <a:gdLst>
                  <a:gd name="T0" fmla="*/ 0 w 696"/>
                  <a:gd name="T1" fmla="*/ 7 h 331"/>
                  <a:gd name="T2" fmla="*/ 9 w 696"/>
                  <a:gd name="T3" fmla="*/ 7 h 331"/>
                  <a:gd name="T4" fmla="*/ 17 w 696"/>
                  <a:gd name="T5" fmla="*/ 7 h 331"/>
                  <a:gd name="T6" fmla="*/ 25 w 696"/>
                  <a:gd name="T7" fmla="*/ 7 h 331"/>
                  <a:gd name="T8" fmla="*/ 32 w 696"/>
                  <a:gd name="T9" fmla="*/ 15 h 331"/>
                  <a:gd name="T10" fmla="*/ 32 w 696"/>
                  <a:gd name="T11" fmla="*/ 7 h 331"/>
                  <a:gd name="T12" fmla="*/ 32 w 696"/>
                  <a:gd name="T13" fmla="*/ 15 h 331"/>
                  <a:gd name="T14" fmla="*/ 41 w 696"/>
                  <a:gd name="T15" fmla="*/ 7 h 331"/>
                  <a:gd name="T16" fmla="*/ 48 w 696"/>
                  <a:gd name="T17" fmla="*/ 15 h 331"/>
                  <a:gd name="T18" fmla="*/ 64 w 696"/>
                  <a:gd name="T19" fmla="*/ 0 h 331"/>
                  <a:gd name="T20" fmla="*/ 56 w 696"/>
                  <a:gd name="T21" fmla="*/ 0 h 331"/>
                  <a:gd name="T22" fmla="*/ 64 w 696"/>
                  <a:gd name="T23" fmla="*/ 23 h 331"/>
                  <a:gd name="T24" fmla="*/ 72 w 696"/>
                  <a:gd name="T25" fmla="*/ 31 h 331"/>
                  <a:gd name="T26" fmla="*/ 72 w 696"/>
                  <a:gd name="T27" fmla="*/ 46 h 331"/>
                  <a:gd name="T28" fmla="*/ 87 w 696"/>
                  <a:gd name="T29" fmla="*/ 63 h 331"/>
                  <a:gd name="T30" fmla="*/ 87 w 696"/>
                  <a:gd name="T31" fmla="*/ 78 h 331"/>
                  <a:gd name="T32" fmla="*/ 96 w 696"/>
                  <a:gd name="T33" fmla="*/ 86 h 331"/>
                  <a:gd name="T34" fmla="*/ 104 w 696"/>
                  <a:gd name="T35" fmla="*/ 94 h 331"/>
                  <a:gd name="T36" fmla="*/ 111 w 696"/>
                  <a:gd name="T37" fmla="*/ 102 h 331"/>
                  <a:gd name="T38" fmla="*/ 119 w 696"/>
                  <a:gd name="T39" fmla="*/ 102 h 331"/>
                  <a:gd name="T40" fmla="*/ 135 w 696"/>
                  <a:gd name="T41" fmla="*/ 111 h 331"/>
                  <a:gd name="T42" fmla="*/ 127 w 696"/>
                  <a:gd name="T43" fmla="*/ 111 h 331"/>
                  <a:gd name="T44" fmla="*/ 135 w 696"/>
                  <a:gd name="T45" fmla="*/ 111 h 331"/>
                  <a:gd name="T46" fmla="*/ 143 w 696"/>
                  <a:gd name="T47" fmla="*/ 118 h 331"/>
                  <a:gd name="T48" fmla="*/ 152 w 696"/>
                  <a:gd name="T49" fmla="*/ 118 h 331"/>
                  <a:gd name="T50" fmla="*/ 159 w 696"/>
                  <a:gd name="T51" fmla="*/ 118 h 331"/>
                  <a:gd name="T52" fmla="*/ 174 w 696"/>
                  <a:gd name="T53" fmla="*/ 125 h 331"/>
                  <a:gd name="T54" fmla="*/ 166 w 696"/>
                  <a:gd name="T55" fmla="*/ 125 h 331"/>
                  <a:gd name="T56" fmla="*/ 174 w 696"/>
                  <a:gd name="T57" fmla="*/ 125 h 331"/>
                  <a:gd name="T58" fmla="*/ 183 w 696"/>
                  <a:gd name="T59" fmla="*/ 133 h 331"/>
                  <a:gd name="T60" fmla="*/ 191 w 696"/>
                  <a:gd name="T61" fmla="*/ 133 h 331"/>
                  <a:gd name="T62" fmla="*/ 198 w 696"/>
                  <a:gd name="T63" fmla="*/ 142 h 331"/>
                  <a:gd name="T64" fmla="*/ 198 w 696"/>
                  <a:gd name="T65" fmla="*/ 133 h 331"/>
                  <a:gd name="T66" fmla="*/ 198 w 696"/>
                  <a:gd name="T67" fmla="*/ 142 h 331"/>
                  <a:gd name="T68" fmla="*/ 207 w 696"/>
                  <a:gd name="T69" fmla="*/ 142 h 331"/>
                  <a:gd name="T70" fmla="*/ 214 w 696"/>
                  <a:gd name="T71" fmla="*/ 142 h 331"/>
                  <a:gd name="T72" fmla="*/ 222 w 696"/>
                  <a:gd name="T73" fmla="*/ 142 h 331"/>
                  <a:gd name="T74" fmla="*/ 230 w 696"/>
                  <a:gd name="T75" fmla="*/ 150 h 331"/>
                  <a:gd name="T76" fmla="*/ 230 w 696"/>
                  <a:gd name="T77" fmla="*/ 142 h 331"/>
                  <a:gd name="T78" fmla="*/ 246 w 696"/>
                  <a:gd name="T79" fmla="*/ 150 h 331"/>
                  <a:gd name="T80" fmla="*/ 253 w 696"/>
                  <a:gd name="T81" fmla="*/ 150 h 331"/>
                  <a:gd name="T82" fmla="*/ 262 w 696"/>
                  <a:gd name="T83" fmla="*/ 157 h 331"/>
                  <a:gd name="T84" fmla="*/ 262 w 696"/>
                  <a:gd name="T85" fmla="*/ 150 h 331"/>
                  <a:gd name="T86" fmla="*/ 262 w 696"/>
                  <a:gd name="T87" fmla="*/ 157 h 331"/>
                  <a:gd name="T88" fmla="*/ 269 w 696"/>
                  <a:gd name="T89" fmla="*/ 157 h 331"/>
                  <a:gd name="T90" fmla="*/ 277 w 696"/>
                  <a:gd name="T91" fmla="*/ 157 h 331"/>
                  <a:gd name="T92" fmla="*/ 285 w 696"/>
                  <a:gd name="T93" fmla="*/ 157 h 331"/>
                  <a:gd name="T94" fmla="*/ 293 w 696"/>
                  <a:gd name="T95" fmla="*/ 157 h 331"/>
                  <a:gd name="T96" fmla="*/ 301 w 696"/>
                  <a:gd name="T97" fmla="*/ 166 h 331"/>
                  <a:gd name="T98" fmla="*/ 309 w 696"/>
                  <a:gd name="T99" fmla="*/ 157 h 331"/>
                  <a:gd name="T100" fmla="*/ 317 w 696"/>
                  <a:gd name="T101" fmla="*/ 166 h 331"/>
                  <a:gd name="T102" fmla="*/ 317 w 696"/>
                  <a:gd name="T103" fmla="*/ 157 h 331"/>
                  <a:gd name="T104" fmla="*/ 317 w 696"/>
                  <a:gd name="T105" fmla="*/ 166 h 331"/>
                  <a:gd name="T106" fmla="*/ 325 w 696"/>
                  <a:gd name="T107" fmla="*/ 166 h 331"/>
                  <a:gd name="T108" fmla="*/ 332 w 696"/>
                  <a:gd name="T109" fmla="*/ 166 h 331"/>
                  <a:gd name="T110" fmla="*/ 340 w 696"/>
                  <a:gd name="T111" fmla="*/ 166 h 331"/>
                  <a:gd name="T112" fmla="*/ 348 w 696"/>
                  <a:gd name="T113" fmla="*/ 166 h 33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96" h="331">
                    <a:moveTo>
                      <a:pt x="0" y="14"/>
                    </a:moveTo>
                    <a:lnTo>
                      <a:pt x="17" y="14"/>
                    </a:lnTo>
                    <a:lnTo>
                      <a:pt x="33" y="14"/>
                    </a:lnTo>
                    <a:lnTo>
                      <a:pt x="49" y="14"/>
                    </a:lnTo>
                    <a:lnTo>
                      <a:pt x="64" y="29"/>
                    </a:lnTo>
                    <a:lnTo>
                      <a:pt x="64" y="14"/>
                    </a:lnTo>
                    <a:lnTo>
                      <a:pt x="64" y="29"/>
                    </a:lnTo>
                    <a:lnTo>
                      <a:pt x="81" y="14"/>
                    </a:lnTo>
                    <a:lnTo>
                      <a:pt x="96" y="29"/>
                    </a:lnTo>
                    <a:lnTo>
                      <a:pt x="127" y="0"/>
                    </a:lnTo>
                    <a:lnTo>
                      <a:pt x="111" y="0"/>
                    </a:lnTo>
                    <a:lnTo>
                      <a:pt x="127" y="45"/>
                    </a:lnTo>
                    <a:lnTo>
                      <a:pt x="143" y="61"/>
                    </a:lnTo>
                    <a:lnTo>
                      <a:pt x="143" y="92"/>
                    </a:lnTo>
                    <a:lnTo>
                      <a:pt x="174" y="125"/>
                    </a:lnTo>
                    <a:lnTo>
                      <a:pt x="174" y="156"/>
                    </a:lnTo>
                    <a:lnTo>
                      <a:pt x="192" y="172"/>
                    </a:lnTo>
                    <a:lnTo>
                      <a:pt x="207" y="188"/>
                    </a:lnTo>
                    <a:lnTo>
                      <a:pt x="221" y="203"/>
                    </a:lnTo>
                    <a:lnTo>
                      <a:pt x="238" y="203"/>
                    </a:lnTo>
                    <a:lnTo>
                      <a:pt x="270" y="221"/>
                    </a:lnTo>
                    <a:lnTo>
                      <a:pt x="254" y="221"/>
                    </a:lnTo>
                    <a:lnTo>
                      <a:pt x="270" y="221"/>
                    </a:lnTo>
                    <a:lnTo>
                      <a:pt x="285" y="235"/>
                    </a:lnTo>
                    <a:lnTo>
                      <a:pt x="303" y="235"/>
                    </a:lnTo>
                    <a:lnTo>
                      <a:pt x="317" y="235"/>
                    </a:lnTo>
                    <a:lnTo>
                      <a:pt x="348" y="250"/>
                    </a:lnTo>
                    <a:lnTo>
                      <a:pt x="332" y="250"/>
                    </a:lnTo>
                    <a:lnTo>
                      <a:pt x="348" y="250"/>
                    </a:lnTo>
                    <a:lnTo>
                      <a:pt x="365" y="266"/>
                    </a:lnTo>
                    <a:lnTo>
                      <a:pt x="381" y="266"/>
                    </a:lnTo>
                    <a:lnTo>
                      <a:pt x="395" y="283"/>
                    </a:lnTo>
                    <a:lnTo>
                      <a:pt x="395" y="266"/>
                    </a:lnTo>
                    <a:lnTo>
                      <a:pt x="395" y="283"/>
                    </a:lnTo>
                    <a:lnTo>
                      <a:pt x="413" y="283"/>
                    </a:lnTo>
                    <a:lnTo>
                      <a:pt x="428" y="283"/>
                    </a:lnTo>
                    <a:lnTo>
                      <a:pt x="443" y="283"/>
                    </a:lnTo>
                    <a:lnTo>
                      <a:pt x="459" y="299"/>
                    </a:lnTo>
                    <a:lnTo>
                      <a:pt x="459" y="283"/>
                    </a:lnTo>
                    <a:lnTo>
                      <a:pt x="491" y="299"/>
                    </a:lnTo>
                    <a:lnTo>
                      <a:pt x="506" y="299"/>
                    </a:lnTo>
                    <a:lnTo>
                      <a:pt x="524" y="314"/>
                    </a:lnTo>
                    <a:lnTo>
                      <a:pt x="524" y="299"/>
                    </a:lnTo>
                    <a:lnTo>
                      <a:pt x="524" y="314"/>
                    </a:lnTo>
                    <a:lnTo>
                      <a:pt x="538" y="314"/>
                    </a:lnTo>
                    <a:lnTo>
                      <a:pt x="553" y="314"/>
                    </a:lnTo>
                    <a:lnTo>
                      <a:pt x="569" y="314"/>
                    </a:lnTo>
                    <a:lnTo>
                      <a:pt x="586" y="314"/>
                    </a:lnTo>
                    <a:lnTo>
                      <a:pt x="602" y="331"/>
                    </a:lnTo>
                    <a:lnTo>
                      <a:pt x="617" y="314"/>
                    </a:lnTo>
                    <a:lnTo>
                      <a:pt x="634" y="331"/>
                    </a:lnTo>
                    <a:lnTo>
                      <a:pt x="634" y="314"/>
                    </a:lnTo>
                    <a:lnTo>
                      <a:pt x="634" y="331"/>
                    </a:lnTo>
                    <a:lnTo>
                      <a:pt x="649" y="331"/>
                    </a:lnTo>
                    <a:lnTo>
                      <a:pt x="664" y="331"/>
                    </a:lnTo>
                    <a:lnTo>
                      <a:pt x="680" y="331"/>
                    </a:lnTo>
                    <a:lnTo>
                      <a:pt x="696" y="331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5" name="Freeform 499">
                <a:extLst>
                  <a:ext uri="{FF2B5EF4-FFF2-40B4-BE49-F238E27FC236}">
                    <a16:creationId xmlns:a16="http://schemas.microsoft.com/office/drawing/2014/main" id="{2BA954AC-0094-4151-BE3D-5BDB08DC13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41"/>
                <a:ext cx="339" cy="159"/>
              </a:xfrm>
              <a:custGeom>
                <a:avLst/>
                <a:gdLst>
                  <a:gd name="T0" fmla="*/ 0 w 678"/>
                  <a:gd name="T1" fmla="*/ 0 h 317"/>
                  <a:gd name="T2" fmla="*/ 8 w 678"/>
                  <a:gd name="T3" fmla="*/ 0 h 317"/>
                  <a:gd name="T4" fmla="*/ 16 w 678"/>
                  <a:gd name="T5" fmla="*/ 8 h 317"/>
                  <a:gd name="T6" fmla="*/ 24 w 678"/>
                  <a:gd name="T7" fmla="*/ 8 h 317"/>
                  <a:gd name="T8" fmla="*/ 32 w 678"/>
                  <a:gd name="T9" fmla="*/ 8 h 317"/>
                  <a:gd name="T10" fmla="*/ 47 w 678"/>
                  <a:gd name="T11" fmla="*/ 24 h 317"/>
                  <a:gd name="T12" fmla="*/ 39 w 678"/>
                  <a:gd name="T13" fmla="*/ 24 h 317"/>
                  <a:gd name="T14" fmla="*/ 47 w 678"/>
                  <a:gd name="T15" fmla="*/ 16 h 317"/>
                  <a:gd name="T16" fmla="*/ 63 w 678"/>
                  <a:gd name="T17" fmla="*/ 32 h 317"/>
                  <a:gd name="T18" fmla="*/ 63 w 678"/>
                  <a:gd name="T19" fmla="*/ 55 h 317"/>
                  <a:gd name="T20" fmla="*/ 79 w 678"/>
                  <a:gd name="T21" fmla="*/ 72 h 317"/>
                  <a:gd name="T22" fmla="*/ 79 w 678"/>
                  <a:gd name="T23" fmla="*/ 87 h 317"/>
                  <a:gd name="T24" fmla="*/ 87 w 678"/>
                  <a:gd name="T25" fmla="*/ 95 h 317"/>
                  <a:gd name="T26" fmla="*/ 95 w 678"/>
                  <a:gd name="T27" fmla="*/ 103 h 317"/>
                  <a:gd name="T28" fmla="*/ 103 w 678"/>
                  <a:gd name="T29" fmla="*/ 111 h 317"/>
                  <a:gd name="T30" fmla="*/ 111 w 678"/>
                  <a:gd name="T31" fmla="*/ 111 h 317"/>
                  <a:gd name="T32" fmla="*/ 118 w 678"/>
                  <a:gd name="T33" fmla="*/ 119 h 317"/>
                  <a:gd name="T34" fmla="*/ 134 w 678"/>
                  <a:gd name="T35" fmla="*/ 119 h 317"/>
                  <a:gd name="T36" fmla="*/ 126 w 678"/>
                  <a:gd name="T37" fmla="*/ 119 h 317"/>
                  <a:gd name="T38" fmla="*/ 134 w 678"/>
                  <a:gd name="T39" fmla="*/ 119 h 317"/>
                  <a:gd name="T40" fmla="*/ 143 w 678"/>
                  <a:gd name="T41" fmla="*/ 127 h 317"/>
                  <a:gd name="T42" fmla="*/ 143 w 678"/>
                  <a:gd name="T43" fmla="*/ 119 h 317"/>
                  <a:gd name="T44" fmla="*/ 158 w 678"/>
                  <a:gd name="T45" fmla="*/ 127 h 317"/>
                  <a:gd name="T46" fmla="*/ 166 w 678"/>
                  <a:gd name="T47" fmla="*/ 127 h 317"/>
                  <a:gd name="T48" fmla="*/ 174 w 678"/>
                  <a:gd name="T49" fmla="*/ 127 h 317"/>
                  <a:gd name="T50" fmla="*/ 182 w 678"/>
                  <a:gd name="T51" fmla="*/ 135 h 317"/>
                  <a:gd name="T52" fmla="*/ 182 w 678"/>
                  <a:gd name="T53" fmla="*/ 127 h 317"/>
                  <a:gd name="T54" fmla="*/ 182 w 678"/>
                  <a:gd name="T55" fmla="*/ 135 h 317"/>
                  <a:gd name="T56" fmla="*/ 190 w 678"/>
                  <a:gd name="T57" fmla="*/ 135 h 317"/>
                  <a:gd name="T58" fmla="*/ 198 w 678"/>
                  <a:gd name="T59" fmla="*/ 135 h 317"/>
                  <a:gd name="T60" fmla="*/ 205 w 678"/>
                  <a:gd name="T61" fmla="*/ 142 h 317"/>
                  <a:gd name="T62" fmla="*/ 213 w 678"/>
                  <a:gd name="T63" fmla="*/ 135 h 317"/>
                  <a:gd name="T64" fmla="*/ 213 w 678"/>
                  <a:gd name="T65" fmla="*/ 142 h 317"/>
                  <a:gd name="T66" fmla="*/ 213 w 678"/>
                  <a:gd name="T67" fmla="*/ 135 h 317"/>
                  <a:gd name="T68" fmla="*/ 221 w 678"/>
                  <a:gd name="T69" fmla="*/ 142 h 317"/>
                  <a:gd name="T70" fmla="*/ 229 w 678"/>
                  <a:gd name="T71" fmla="*/ 142 h 317"/>
                  <a:gd name="T72" fmla="*/ 237 w 678"/>
                  <a:gd name="T73" fmla="*/ 142 h 317"/>
                  <a:gd name="T74" fmla="*/ 245 w 678"/>
                  <a:gd name="T75" fmla="*/ 142 h 317"/>
                  <a:gd name="T76" fmla="*/ 253 w 678"/>
                  <a:gd name="T77" fmla="*/ 142 h 317"/>
                  <a:gd name="T78" fmla="*/ 261 w 678"/>
                  <a:gd name="T79" fmla="*/ 142 h 317"/>
                  <a:gd name="T80" fmla="*/ 269 w 678"/>
                  <a:gd name="T81" fmla="*/ 150 h 317"/>
                  <a:gd name="T82" fmla="*/ 277 w 678"/>
                  <a:gd name="T83" fmla="*/ 150 h 317"/>
                  <a:gd name="T84" fmla="*/ 284 w 678"/>
                  <a:gd name="T85" fmla="*/ 150 h 317"/>
                  <a:gd name="T86" fmla="*/ 292 w 678"/>
                  <a:gd name="T87" fmla="*/ 150 h 317"/>
                  <a:gd name="T88" fmla="*/ 300 w 678"/>
                  <a:gd name="T89" fmla="*/ 150 h 317"/>
                  <a:gd name="T90" fmla="*/ 308 w 678"/>
                  <a:gd name="T91" fmla="*/ 150 h 317"/>
                  <a:gd name="T92" fmla="*/ 324 w 678"/>
                  <a:gd name="T93" fmla="*/ 150 h 317"/>
                  <a:gd name="T94" fmla="*/ 316 w 678"/>
                  <a:gd name="T95" fmla="*/ 150 h 317"/>
                  <a:gd name="T96" fmla="*/ 324 w 678"/>
                  <a:gd name="T97" fmla="*/ 159 h 317"/>
                  <a:gd name="T98" fmla="*/ 332 w 678"/>
                  <a:gd name="T99" fmla="*/ 159 h 317"/>
                  <a:gd name="T100" fmla="*/ 339 w 678"/>
                  <a:gd name="T101" fmla="*/ 159 h 3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317">
                    <a:moveTo>
                      <a:pt x="0" y="0"/>
                    </a:moveTo>
                    <a:lnTo>
                      <a:pt x="15" y="0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63" y="16"/>
                    </a:lnTo>
                    <a:lnTo>
                      <a:pt x="94" y="48"/>
                    </a:lnTo>
                    <a:lnTo>
                      <a:pt x="78" y="48"/>
                    </a:lnTo>
                    <a:lnTo>
                      <a:pt x="94" y="32"/>
                    </a:lnTo>
                    <a:lnTo>
                      <a:pt x="125" y="63"/>
                    </a:lnTo>
                    <a:lnTo>
                      <a:pt x="125" y="110"/>
                    </a:lnTo>
                    <a:lnTo>
                      <a:pt x="158" y="143"/>
                    </a:lnTo>
                    <a:lnTo>
                      <a:pt x="158" y="174"/>
                    </a:lnTo>
                    <a:lnTo>
                      <a:pt x="174" y="190"/>
                    </a:lnTo>
                    <a:lnTo>
                      <a:pt x="189" y="206"/>
                    </a:lnTo>
                    <a:lnTo>
                      <a:pt x="205" y="221"/>
                    </a:lnTo>
                    <a:lnTo>
                      <a:pt x="221" y="221"/>
                    </a:lnTo>
                    <a:lnTo>
                      <a:pt x="236" y="237"/>
                    </a:lnTo>
                    <a:lnTo>
                      <a:pt x="268" y="237"/>
                    </a:lnTo>
                    <a:lnTo>
                      <a:pt x="252" y="237"/>
                    </a:lnTo>
                    <a:lnTo>
                      <a:pt x="268" y="237"/>
                    </a:lnTo>
                    <a:lnTo>
                      <a:pt x="285" y="253"/>
                    </a:lnTo>
                    <a:lnTo>
                      <a:pt x="285" y="237"/>
                    </a:lnTo>
                    <a:lnTo>
                      <a:pt x="316" y="253"/>
                    </a:lnTo>
                    <a:lnTo>
                      <a:pt x="332" y="253"/>
                    </a:lnTo>
                    <a:lnTo>
                      <a:pt x="347" y="253"/>
                    </a:lnTo>
                    <a:lnTo>
                      <a:pt x="363" y="269"/>
                    </a:lnTo>
                    <a:lnTo>
                      <a:pt x="363" y="253"/>
                    </a:lnTo>
                    <a:lnTo>
                      <a:pt x="363" y="269"/>
                    </a:lnTo>
                    <a:lnTo>
                      <a:pt x="379" y="269"/>
                    </a:lnTo>
                    <a:lnTo>
                      <a:pt x="395" y="269"/>
                    </a:lnTo>
                    <a:lnTo>
                      <a:pt x="410" y="284"/>
                    </a:lnTo>
                    <a:lnTo>
                      <a:pt x="426" y="269"/>
                    </a:lnTo>
                    <a:lnTo>
                      <a:pt x="426" y="284"/>
                    </a:lnTo>
                    <a:lnTo>
                      <a:pt x="426" y="269"/>
                    </a:lnTo>
                    <a:lnTo>
                      <a:pt x="442" y="284"/>
                    </a:lnTo>
                    <a:lnTo>
                      <a:pt x="457" y="284"/>
                    </a:lnTo>
                    <a:lnTo>
                      <a:pt x="473" y="284"/>
                    </a:lnTo>
                    <a:lnTo>
                      <a:pt x="490" y="284"/>
                    </a:lnTo>
                    <a:lnTo>
                      <a:pt x="506" y="284"/>
                    </a:lnTo>
                    <a:lnTo>
                      <a:pt x="521" y="284"/>
                    </a:lnTo>
                    <a:lnTo>
                      <a:pt x="537" y="300"/>
                    </a:lnTo>
                    <a:lnTo>
                      <a:pt x="553" y="300"/>
                    </a:lnTo>
                    <a:lnTo>
                      <a:pt x="568" y="300"/>
                    </a:lnTo>
                    <a:lnTo>
                      <a:pt x="584" y="300"/>
                    </a:lnTo>
                    <a:lnTo>
                      <a:pt x="600" y="300"/>
                    </a:lnTo>
                    <a:lnTo>
                      <a:pt x="616" y="300"/>
                    </a:lnTo>
                    <a:lnTo>
                      <a:pt x="647" y="300"/>
                    </a:lnTo>
                    <a:lnTo>
                      <a:pt x="631" y="300"/>
                    </a:lnTo>
                    <a:lnTo>
                      <a:pt x="647" y="317"/>
                    </a:lnTo>
                    <a:lnTo>
                      <a:pt x="664" y="317"/>
                    </a:lnTo>
                    <a:lnTo>
                      <a:pt x="678" y="317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6" name="Freeform 500">
                <a:extLst>
                  <a:ext uri="{FF2B5EF4-FFF2-40B4-BE49-F238E27FC236}">
                    <a16:creationId xmlns:a16="http://schemas.microsoft.com/office/drawing/2014/main" id="{B97D7670-BE6A-4E9C-AFDD-5F55AE317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263"/>
                <a:ext cx="339" cy="332"/>
              </a:xfrm>
              <a:custGeom>
                <a:avLst/>
                <a:gdLst>
                  <a:gd name="T0" fmla="*/ 0 w 680"/>
                  <a:gd name="T1" fmla="*/ 332 h 663"/>
                  <a:gd name="T2" fmla="*/ 0 w 680"/>
                  <a:gd name="T3" fmla="*/ 324 h 663"/>
                  <a:gd name="T4" fmla="*/ 16 w 680"/>
                  <a:gd name="T5" fmla="*/ 324 h 663"/>
                  <a:gd name="T6" fmla="*/ 8 w 680"/>
                  <a:gd name="T7" fmla="*/ 324 h 663"/>
                  <a:gd name="T8" fmla="*/ 16 w 680"/>
                  <a:gd name="T9" fmla="*/ 324 h 663"/>
                  <a:gd name="T10" fmla="*/ 23 w 680"/>
                  <a:gd name="T11" fmla="*/ 316 h 663"/>
                  <a:gd name="T12" fmla="*/ 32 w 680"/>
                  <a:gd name="T13" fmla="*/ 324 h 663"/>
                  <a:gd name="T14" fmla="*/ 32 w 680"/>
                  <a:gd name="T15" fmla="*/ 316 h 663"/>
                  <a:gd name="T16" fmla="*/ 40 w 680"/>
                  <a:gd name="T17" fmla="*/ 324 h 663"/>
                  <a:gd name="T18" fmla="*/ 40 w 680"/>
                  <a:gd name="T19" fmla="*/ 300 h 663"/>
                  <a:gd name="T20" fmla="*/ 48 w 680"/>
                  <a:gd name="T21" fmla="*/ 292 h 663"/>
                  <a:gd name="T22" fmla="*/ 48 w 680"/>
                  <a:gd name="T23" fmla="*/ 221 h 663"/>
                  <a:gd name="T24" fmla="*/ 55 w 680"/>
                  <a:gd name="T25" fmla="*/ 205 h 663"/>
                  <a:gd name="T26" fmla="*/ 55 w 680"/>
                  <a:gd name="T27" fmla="*/ 150 h 663"/>
                  <a:gd name="T28" fmla="*/ 63 w 680"/>
                  <a:gd name="T29" fmla="*/ 142 h 663"/>
                  <a:gd name="T30" fmla="*/ 63 w 680"/>
                  <a:gd name="T31" fmla="*/ 102 h 663"/>
                  <a:gd name="T32" fmla="*/ 71 w 680"/>
                  <a:gd name="T33" fmla="*/ 94 h 663"/>
                  <a:gd name="T34" fmla="*/ 71 w 680"/>
                  <a:gd name="T35" fmla="*/ 71 h 663"/>
                  <a:gd name="T36" fmla="*/ 79 w 680"/>
                  <a:gd name="T37" fmla="*/ 63 h 663"/>
                  <a:gd name="T38" fmla="*/ 79 w 680"/>
                  <a:gd name="T39" fmla="*/ 55 h 663"/>
                  <a:gd name="T40" fmla="*/ 95 w 680"/>
                  <a:gd name="T41" fmla="*/ 39 h 663"/>
                  <a:gd name="T42" fmla="*/ 95 w 680"/>
                  <a:gd name="T43" fmla="*/ 32 h 663"/>
                  <a:gd name="T44" fmla="*/ 103 w 680"/>
                  <a:gd name="T45" fmla="*/ 24 h 663"/>
                  <a:gd name="T46" fmla="*/ 110 w 680"/>
                  <a:gd name="T47" fmla="*/ 24 h 663"/>
                  <a:gd name="T48" fmla="*/ 119 w 680"/>
                  <a:gd name="T49" fmla="*/ 24 h 663"/>
                  <a:gd name="T50" fmla="*/ 127 w 680"/>
                  <a:gd name="T51" fmla="*/ 16 h 663"/>
                  <a:gd name="T52" fmla="*/ 134 w 680"/>
                  <a:gd name="T53" fmla="*/ 16 h 663"/>
                  <a:gd name="T54" fmla="*/ 142 w 680"/>
                  <a:gd name="T55" fmla="*/ 16 h 663"/>
                  <a:gd name="T56" fmla="*/ 150 w 680"/>
                  <a:gd name="T57" fmla="*/ 16 h 663"/>
                  <a:gd name="T58" fmla="*/ 158 w 680"/>
                  <a:gd name="T59" fmla="*/ 16 h 663"/>
                  <a:gd name="T60" fmla="*/ 166 w 680"/>
                  <a:gd name="T61" fmla="*/ 7 h 663"/>
                  <a:gd name="T62" fmla="*/ 166 w 680"/>
                  <a:gd name="T63" fmla="*/ 16 h 663"/>
                  <a:gd name="T64" fmla="*/ 173 w 680"/>
                  <a:gd name="T65" fmla="*/ 7 h 663"/>
                  <a:gd name="T66" fmla="*/ 189 w 680"/>
                  <a:gd name="T67" fmla="*/ 7 h 663"/>
                  <a:gd name="T68" fmla="*/ 197 w 680"/>
                  <a:gd name="T69" fmla="*/ 7 h 663"/>
                  <a:gd name="T70" fmla="*/ 205 w 680"/>
                  <a:gd name="T71" fmla="*/ 7 h 663"/>
                  <a:gd name="T72" fmla="*/ 213 w 680"/>
                  <a:gd name="T73" fmla="*/ 7 h 663"/>
                  <a:gd name="T74" fmla="*/ 221 w 680"/>
                  <a:gd name="T75" fmla="*/ 7 h 663"/>
                  <a:gd name="T76" fmla="*/ 229 w 680"/>
                  <a:gd name="T77" fmla="*/ 7 h 663"/>
                  <a:gd name="T78" fmla="*/ 237 w 680"/>
                  <a:gd name="T79" fmla="*/ 0 h 663"/>
                  <a:gd name="T80" fmla="*/ 244 w 680"/>
                  <a:gd name="T81" fmla="*/ 7 h 663"/>
                  <a:gd name="T82" fmla="*/ 244 w 680"/>
                  <a:gd name="T83" fmla="*/ 0 h 663"/>
                  <a:gd name="T84" fmla="*/ 244 w 680"/>
                  <a:gd name="T85" fmla="*/ 7 h 663"/>
                  <a:gd name="T86" fmla="*/ 252 w 680"/>
                  <a:gd name="T87" fmla="*/ 0 h 663"/>
                  <a:gd name="T88" fmla="*/ 252 w 680"/>
                  <a:gd name="T89" fmla="*/ 7 h 663"/>
                  <a:gd name="T90" fmla="*/ 252 w 680"/>
                  <a:gd name="T91" fmla="*/ 0 h 663"/>
                  <a:gd name="T92" fmla="*/ 260 w 680"/>
                  <a:gd name="T93" fmla="*/ 0 h 663"/>
                  <a:gd name="T94" fmla="*/ 268 w 680"/>
                  <a:gd name="T95" fmla="*/ 0 h 663"/>
                  <a:gd name="T96" fmla="*/ 268 w 680"/>
                  <a:gd name="T97" fmla="*/ 7 h 663"/>
                  <a:gd name="T98" fmla="*/ 276 w 680"/>
                  <a:gd name="T99" fmla="*/ 0 h 663"/>
                  <a:gd name="T100" fmla="*/ 276 w 680"/>
                  <a:gd name="T101" fmla="*/ 7 h 663"/>
                  <a:gd name="T102" fmla="*/ 276 w 680"/>
                  <a:gd name="T103" fmla="*/ 0 h 663"/>
                  <a:gd name="T104" fmla="*/ 284 w 680"/>
                  <a:gd name="T105" fmla="*/ 0 h 663"/>
                  <a:gd name="T106" fmla="*/ 292 w 680"/>
                  <a:gd name="T107" fmla="*/ 0 h 663"/>
                  <a:gd name="T108" fmla="*/ 299 w 680"/>
                  <a:gd name="T109" fmla="*/ 0 h 663"/>
                  <a:gd name="T110" fmla="*/ 308 w 680"/>
                  <a:gd name="T111" fmla="*/ 7 h 663"/>
                  <a:gd name="T112" fmla="*/ 324 w 680"/>
                  <a:gd name="T113" fmla="*/ 7 h 663"/>
                  <a:gd name="T114" fmla="*/ 316 w 680"/>
                  <a:gd name="T115" fmla="*/ 7 h 663"/>
                  <a:gd name="T116" fmla="*/ 324 w 680"/>
                  <a:gd name="T117" fmla="*/ 0 h 663"/>
                  <a:gd name="T118" fmla="*/ 331 w 680"/>
                  <a:gd name="T119" fmla="*/ 0 h 663"/>
                  <a:gd name="T120" fmla="*/ 339 w 680"/>
                  <a:gd name="T121" fmla="*/ 0 h 663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680" h="663">
                    <a:moveTo>
                      <a:pt x="0" y="663"/>
                    </a:moveTo>
                    <a:lnTo>
                      <a:pt x="0" y="647"/>
                    </a:lnTo>
                    <a:lnTo>
                      <a:pt x="33" y="647"/>
                    </a:lnTo>
                    <a:lnTo>
                      <a:pt x="16" y="647"/>
                    </a:lnTo>
                    <a:lnTo>
                      <a:pt x="33" y="647"/>
                    </a:lnTo>
                    <a:lnTo>
                      <a:pt x="47" y="631"/>
                    </a:lnTo>
                    <a:lnTo>
                      <a:pt x="64" y="647"/>
                    </a:lnTo>
                    <a:lnTo>
                      <a:pt x="64" y="631"/>
                    </a:lnTo>
                    <a:lnTo>
                      <a:pt x="80" y="647"/>
                    </a:lnTo>
                    <a:lnTo>
                      <a:pt x="80" y="600"/>
                    </a:lnTo>
                    <a:lnTo>
                      <a:pt x="96" y="583"/>
                    </a:lnTo>
                    <a:lnTo>
                      <a:pt x="96" y="442"/>
                    </a:lnTo>
                    <a:lnTo>
                      <a:pt x="111" y="409"/>
                    </a:lnTo>
                    <a:lnTo>
                      <a:pt x="111" y="299"/>
                    </a:lnTo>
                    <a:lnTo>
                      <a:pt x="127" y="284"/>
                    </a:lnTo>
                    <a:lnTo>
                      <a:pt x="127" y="204"/>
                    </a:lnTo>
                    <a:lnTo>
                      <a:pt x="143" y="188"/>
                    </a:lnTo>
                    <a:lnTo>
                      <a:pt x="143" y="141"/>
                    </a:lnTo>
                    <a:lnTo>
                      <a:pt x="158" y="125"/>
                    </a:lnTo>
                    <a:lnTo>
                      <a:pt x="158" y="110"/>
                    </a:lnTo>
                    <a:lnTo>
                      <a:pt x="190" y="78"/>
                    </a:lnTo>
                    <a:lnTo>
                      <a:pt x="190" y="63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14"/>
                    </a:lnTo>
                    <a:lnTo>
                      <a:pt x="332" y="31"/>
                    </a:lnTo>
                    <a:lnTo>
                      <a:pt x="348" y="14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2" y="14"/>
                    </a:lnTo>
                    <a:lnTo>
                      <a:pt x="428" y="14"/>
                    </a:lnTo>
                    <a:lnTo>
                      <a:pt x="443" y="14"/>
                    </a:lnTo>
                    <a:lnTo>
                      <a:pt x="459" y="14"/>
                    </a:lnTo>
                    <a:lnTo>
                      <a:pt x="475" y="0"/>
                    </a:lnTo>
                    <a:lnTo>
                      <a:pt x="490" y="14"/>
                    </a:lnTo>
                    <a:lnTo>
                      <a:pt x="490" y="0"/>
                    </a:lnTo>
                    <a:lnTo>
                      <a:pt x="490" y="14"/>
                    </a:lnTo>
                    <a:lnTo>
                      <a:pt x="506" y="0"/>
                    </a:lnTo>
                    <a:lnTo>
                      <a:pt x="506" y="14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38" y="14"/>
                    </a:lnTo>
                    <a:lnTo>
                      <a:pt x="553" y="0"/>
                    </a:lnTo>
                    <a:lnTo>
                      <a:pt x="553" y="14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14"/>
                    </a:lnTo>
                    <a:lnTo>
                      <a:pt x="649" y="14"/>
                    </a:lnTo>
                    <a:lnTo>
                      <a:pt x="633" y="14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7" name="Freeform 501">
                <a:extLst>
                  <a:ext uri="{FF2B5EF4-FFF2-40B4-BE49-F238E27FC236}">
                    <a16:creationId xmlns:a16="http://schemas.microsoft.com/office/drawing/2014/main" id="{8028C4E4-C512-4921-B984-179C63979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66"/>
                <a:ext cx="340" cy="379"/>
              </a:xfrm>
              <a:custGeom>
                <a:avLst/>
                <a:gdLst>
                  <a:gd name="T0" fmla="*/ 0 w 680"/>
                  <a:gd name="T1" fmla="*/ 379 h 758"/>
                  <a:gd name="T2" fmla="*/ 8 w 680"/>
                  <a:gd name="T3" fmla="*/ 379 h 758"/>
                  <a:gd name="T4" fmla="*/ 16 w 680"/>
                  <a:gd name="T5" fmla="*/ 379 h 758"/>
                  <a:gd name="T6" fmla="*/ 24 w 680"/>
                  <a:gd name="T7" fmla="*/ 379 h 758"/>
                  <a:gd name="T8" fmla="*/ 32 w 680"/>
                  <a:gd name="T9" fmla="*/ 372 h 758"/>
                  <a:gd name="T10" fmla="*/ 32 w 680"/>
                  <a:gd name="T11" fmla="*/ 379 h 758"/>
                  <a:gd name="T12" fmla="*/ 47 w 680"/>
                  <a:gd name="T13" fmla="*/ 379 h 758"/>
                  <a:gd name="T14" fmla="*/ 39 w 680"/>
                  <a:gd name="T15" fmla="*/ 379 h 758"/>
                  <a:gd name="T16" fmla="*/ 47 w 680"/>
                  <a:gd name="T17" fmla="*/ 309 h 758"/>
                  <a:gd name="T18" fmla="*/ 56 w 680"/>
                  <a:gd name="T19" fmla="*/ 301 h 758"/>
                  <a:gd name="T20" fmla="*/ 56 w 680"/>
                  <a:gd name="T21" fmla="*/ 190 h 758"/>
                  <a:gd name="T22" fmla="*/ 64 w 680"/>
                  <a:gd name="T23" fmla="*/ 182 h 758"/>
                  <a:gd name="T24" fmla="*/ 64 w 680"/>
                  <a:gd name="T25" fmla="*/ 127 h 758"/>
                  <a:gd name="T26" fmla="*/ 71 w 680"/>
                  <a:gd name="T27" fmla="*/ 119 h 758"/>
                  <a:gd name="T28" fmla="*/ 71 w 680"/>
                  <a:gd name="T29" fmla="*/ 87 h 758"/>
                  <a:gd name="T30" fmla="*/ 79 w 680"/>
                  <a:gd name="T31" fmla="*/ 79 h 758"/>
                  <a:gd name="T32" fmla="*/ 79 w 680"/>
                  <a:gd name="T33" fmla="*/ 64 h 758"/>
                  <a:gd name="T34" fmla="*/ 95 w 680"/>
                  <a:gd name="T35" fmla="*/ 48 h 758"/>
                  <a:gd name="T36" fmla="*/ 95 w 680"/>
                  <a:gd name="T37" fmla="*/ 40 h 758"/>
                  <a:gd name="T38" fmla="*/ 103 w 680"/>
                  <a:gd name="T39" fmla="*/ 32 h 758"/>
                  <a:gd name="T40" fmla="*/ 111 w 680"/>
                  <a:gd name="T41" fmla="*/ 32 h 758"/>
                  <a:gd name="T42" fmla="*/ 119 w 680"/>
                  <a:gd name="T43" fmla="*/ 32 h 758"/>
                  <a:gd name="T44" fmla="*/ 126 w 680"/>
                  <a:gd name="T45" fmla="*/ 24 h 758"/>
                  <a:gd name="T46" fmla="*/ 134 w 680"/>
                  <a:gd name="T47" fmla="*/ 24 h 758"/>
                  <a:gd name="T48" fmla="*/ 143 w 680"/>
                  <a:gd name="T49" fmla="*/ 24 h 758"/>
                  <a:gd name="T50" fmla="*/ 150 w 680"/>
                  <a:gd name="T51" fmla="*/ 16 h 758"/>
                  <a:gd name="T52" fmla="*/ 158 w 680"/>
                  <a:gd name="T53" fmla="*/ 24 h 758"/>
                  <a:gd name="T54" fmla="*/ 158 w 680"/>
                  <a:gd name="T55" fmla="*/ 16 h 758"/>
                  <a:gd name="T56" fmla="*/ 158 w 680"/>
                  <a:gd name="T57" fmla="*/ 24 h 758"/>
                  <a:gd name="T58" fmla="*/ 166 w 680"/>
                  <a:gd name="T59" fmla="*/ 16 h 758"/>
                  <a:gd name="T60" fmla="*/ 174 w 680"/>
                  <a:gd name="T61" fmla="*/ 16 h 758"/>
                  <a:gd name="T62" fmla="*/ 182 w 680"/>
                  <a:gd name="T63" fmla="*/ 16 h 758"/>
                  <a:gd name="T64" fmla="*/ 190 w 680"/>
                  <a:gd name="T65" fmla="*/ 16 h 758"/>
                  <a:gd name="T66" fmla="*/ 198 w 680"/>
                  <a:gd name="T67" fmla="*/ 16 h 758"/>
                  <a:gd name="T68" fmla="*/ 205 w 680"/>
                  <a:gd name="T69" fmla="*/ 16 h 758"/>
                  <a:gd name="T70" fmla="*/ 213 w 680"/>
                  <a:gd name="T71" fmla="*/ 16 h 758"/>
                  <a:gd name="T72" fmla="*/ 213 w 680"/>
                  <a:gd name="T73" fmla="*/ 9 h 758"/>
                  <a:gd name="T74" fmla="*/ 230 w 680"/>
                  <a:gd name="T75" fmla="*/ 9 h 758"/>
                  <a:gd name="T76" fmla="*/ 237 w 680"/>
                  <a:gd name="T77" fmla="*/ 9 h 758"/>
                  <a:gd name="T78" fmla="*/ 245 w 680"/>
                  <a:gd name="T79" fmla="*/ 9 h 758"/>
                  <a:gd name="T80" fmla="*/ 253 w 680"/>
                  <a:gd name="T81" fmla="*/ 9 h 758"/>
                  <a:gd name="T82" fmla="*/ 260 w 680"/>
                  <a:gd name="T83" fmla="*/ 9 h 758"/>
                  <a:gd name="T84" fmla="*/ 269 w 680"/>
                  <a:gd name="T85" fmla="*/ 9 h 758"/>
                  <a:gd name="T86" fmla="*/ 277 w 680"/>
                  <a:gd name="T87" fmla="*/ 9 h 758"/>
                  <a:gd name="T88" fmla="*/ 285 w 680"/>
                  <a:gd name="T89" fmla="*/ 9 h 758"/>
                  <a:gd name="T90" fmla="*/ 292 w 680"/>
                  <a:gd name="T91" fmla="*/ 9 h 758"/>
                  <a:gd name="T92" fmla="*/ 300 w 680"/>
                  <a:gd name="T93" fmla="*/ 9 h 758"/>
                  <a:gd name="T94" fmla="*/ 308 w 680"/>
                  <a:gd name="T95" fmla="*/ 0 h 758"/>
                  <a:gd name="T96" fmla="*/ 308 w 680"/>
                  <a:gd name="T97" fmla="*/ 9 h 758"/>
                  <a:gd name="T98" fmla="*/ 316 w 680"/>
                  <a:gd name="T99" fmla="*/ 0 h 758"/>
                  <a:gd name="T100" fmla="*/ 316 w 680"/>
                  <a:gd name="T101" fmla="*/ 9 h 758"/>
                  <a:gd name="T102" fmla="*/ 316 w 680"/>
                  <a:gd name="T103" fmla="*/ 0 h 758"/>
                  <a:gd name="T104" fmla="*/ 332 w 680"/>
                  <a:gd name="T105" fmla="*/ 0 h 758"/>
                  <a:gd name="T106" fmla="*/ 340 w 680"/>
                  <a:gd name="T107" fmla="*/ 0 h 75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758">
                    <a:moveTo>
                      <a:pt x="0" y="758"/>
                    </a:moveTo>
                    <a:lnTo>
                      <a:pt x="16" y="758"/>
                    </a:lnTo>
                    <a:lnTo>
                      <a:pt x="31" y="758"/>
                    </a:lnTo>
                    <a:lnTo>
                      <a:pt x="47" y="758"/>
                    </a:lnTo>
                    <a:lnTo>
                      <a:pt x="63" y="744"/>
                    </a:lnTo>
                    <a:lnTo>
                      <a:pt x="63" y="758"/>
                    </a:lnTo>
                    <a:lnTo>
                      <a:pt x="94" y="758"/>
                    </a:lnTo>
                    <a:lnTo>
                      <a:pt x="78" y="758"/>
                    </a:lnTo>
                    <a:lnTo>
                      <a:pt x="94" y="617"/>
                    </a:lnTo>
                    <a:lnTo>
                      <a:pt x="111" y="601"/>
                    </a:lnTo>
                    <a:lnTo>
                      <a:pt x="111" y="379"/>
                    </a:lnTo>
                    <a:lnTo>
                      <a:pt x="127" y="363"/>
                    </a:lnTo>
                    <a:lnTo>
                      <a:pt x="127" y="253"/>
                    </a:lnTo>
                    <a:lnTo>
                      <a:pt x="142" y="238"/>
                    </a:lnTo>
                    <a:lnTo>
                      <a:pt x="142" y="174"/>
                    </a:lnTo>
                    <a:lnTo>
                      <a:pt x="158" y="158"/>
                    </a:lnTo>
                    <a:lnTo>
                      <a:pt x="158" y="127"/>
                    </a:lnTo>
                    <a:lnTo>
                      <a:pt x="189" y="95"/>
                    </a:lnTo>
                    <a:lnTo>
                      <a:pt x="189" y="80"/>
                    </a:lnTo>
                    <a:lnTo>
                      <a:pt x="205" y="64"/>
                    </a:lnTo>
                    <a:lnTo>
                      <a:pt x="221" y="64"/>
                    </a:lnTo>
                    <a:lnTo>
                      <a:pt x="237" y="64"/>
                    </a:lnTo>
                    <a:lnTo>
                      <a:pt x="252" y="48"/>
                    </a:lnTo>
                    <a:lnTo>
                      <a:pt x="268" y="48"/>
                    </a:lnTo>
                    <a:lnTo>
                      <a:pt x="285" y="48"/>
                    </a:lnTo>
                    <a:lnTo>
                      <a:pt x="299" y="31"/>
                    </a:lnTo>
                    <a:lnTo>
                      <a:pt x="316" y="48"/>
                    </a:lnTo>
                    <a:lnTo>
                      <a:pt x="316" y="31"/>
                    </a:lnTo>
                    <a:lnTo>
                      <a:pt x="316" y="48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31"/>
                    </a:lnTo>
                    <a:lnTo>
                      <a:pt x="426" y="31"/>
                    </a:lnTo>
                    <a:lnTo>
                      <a:pt x="426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4" y="17"/>
                    </a:lnTo>
                    <a:lnTo>
                      <a:pt x="600" y="17"/>
                    </a:lnTo>
                    <a:lnTo>
                      <a:pt x="616" y="0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31" y="17"/>
                    </a:lnTo>
                    <a:lnTo>
                      <a:pt x="631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8" name="Freeform 502">
                <a:extLst>
                  <a:ext uri="{FF2B5EF4-FFF2-40B4-BE49-F238E27FC236}">
                    <a16:creationId xmlns:a16="http://schemas.microsoft.com/office/drawing/2014/main" id="{32775C00-1BC9-4B94-AD71-1E22092E3C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64"/>
              </a:xfrm>
              <a:custGeom>
                <a:avLst/>
                <a:gdLst>
                  <a:gd name="T0" fmla="*/ 0 w 696"/>
                  <a:gd name="T1" fmla="*/ 24 h 126"/>
                  <a:gd name="T2" fmla="*/ 0 w 696"/>
                  <a:gd name="T3" fmla="*/ 16 h 126"/>
                  <a:gd name="T4" fmla="*/ 8 w 696"/>
                  <a:gd name="T5" fmla="*/ 24 h 126"/>
                  <a:gd name="T6" fmla="*/ 8 w 696"/>
                  <a:gd name="T7" fmla="*/ 16 h 126"/>
                  <a:gd name="T8" fmla="*/ 25 w 696"/>
                  <a:gd name="T9" fmla="*/ 16 h 126"/>
                  <a:gd name="T10" fmla="*/ 32 w 696"/>
                  <a:gd name="T11" fmla="*/ 16 h 126"/>
                  <a:gd name="T12" fmla="*/ 40 w 696"/>
                  <a:gd name="T13" fmla="*/ 16 h 126"/>
                  <a:gd name="T14" fmla="*/ 48 w 696"/>
                  <a:gd name="T15" fmla="*/ 24 h 126"/>
                  <a:gd name="T16" fmla="*/ 48 w 696"/>
                  <a:gd name="T17" fmla="*/ 40 h 126"/>
                  <a:gd name="T18" fmla="*/ 56 w 696"/>
                  <a:gd name="T19" fmla="*/ 48 h 126"/>
                  <a:gd name="T20" fmla="*/ 56 w 696"/>
                  <a:gd name="T21" fmla="*/ 64 h 126"/>
                  <a:gd name="T22" fmla="*/ 64 w 696"/>
                  <a:gd name="T23" fmla="*/ 64 h 126"/>
                  <a:gd name="T24" fmla="*/ 72 w 696"/>
                  <a:gd name="T25" fmla="*/ 64 h 126"/>
                  <a:gd name="T26" fmla="*/ 80 w 696"/>
                  <a:gd name="T27" fmla="*/ 56 h 126"/>
                  <a:gd name="T28" fmla="*/ 87 w 696"/>
                  <a:gd name="T29" fmla="*/ 56 h 126"/>
                  <a:gd name="T30" fmla="*/ 95 w 696"/>
                  <a:gd name="T31" fmla="*/ 48 h 126"/>
                  <a:gd name="T32" fmla="*/ 104 w 696"/>
                  <a:gd name="T33" fmla="*/ 48 h 126"/>
                  <a:gd name="T34" fmla="*/ 111 w 696"/>
                  <a:gd name="T35" fmla="*/ 48 h 126"/>
                  <a:gd name="T36" fmla="*/ 127 w 696"/>
                  <a:gd name="T37" fmla="*/ 40 h 126"/>
                  <a:gd name="T38" fmla="*/ 119 w 696"/>
                  <a:gd name="T39" fmla="*/ 40 h 126"/>
                  <a:gd name="T40" fmla="*/ 127 w 696"/>
                  <a:gd name="T41" fmla="*/ 40 h 126"/>
                  <a:gd name="T42" fmla="*/ 135 w 696"/>
                  <a:gd name="T43" fmla="*/ 40 h 126"/>
                  <a:gd name="T44" fmla="*/ 143 w 696"/>
                  <a:gd name="T45" fmla="*/ 32 h 126"/>
                  <a:gd name="T46" fmla="*/ 143 w 696"/>
                  <a:gd name="T47" fmla="*/ 40 h 126"/>
                  <a:gd name="T48" fmla="*/ 143 w 696"/>
                  <a:gd name="T49" fmla="*/ 32 h 126"/>
                  <a:gd name="T50" fmla="*/ 151 w 696"/>
                  <a:gd name="T51" fmla="*/ 32 h 126"/>
                  <a:gd name="T52" fmla="*/ 159 w 696"/>
                  <a:gd name="T53" fmla="*/ 32 h 126"/>
                  <a:gd name="T54" fmla="*/ 166 w 696"/>
                  <a:gd name="T55" fmla="*/ 32 h 126"/>
                  <a:gd name="T56" fmla="*/ 174 w 696"/>
                  <a:gd name="T57" fmla="*/ 24 h 126"/>
                  <a:gd name="T58" fmla="*/ 182 w 696"/>
                  <a:gd name="T59" fmla="*/ 24 h 126"/>
                  <a:gd name="T60" fmla="*/ 191 w 696"/>
                  <a:gd name="T61" fmla="*/ 24 h 126"/>
                  <a:gd name="T62" fmla="*/ 198 w 696"/>
                  <a:gd name="T63" fmla="*/ 24 h 126"/>
                  <a:gd name="T64" fmla="*/ 206 w 696"/>
                  <a:gd name="T65" fmla="*/ 24 h 126"/>
                  <a:gd name="T66" fmla="*/ 214 w 696"/>
                  <a:gd name="T67" fmla="*/ 16 h 126"/>
                  <a:gd name="T68" fmla="*/ 214 w 696"/>
                  <a:gd name="T69" fmla="*/ 24 h 126"/>
                  <a:gd name="T70" fmla="*/ 214 w 696"/>
                  <a:gd name="T71" fmla="*/ 16 h 126"/>
                  <a:gd name="T72" fmla="*/ 222 w 696"/>
                  <a:gd name="T73" fmla="*/ 16 h 126"/>
                  <a:gd name="T74" fmla="*/ 230 w 696"/>
                  <a:gd name="T75" fmla="*/ 16 h 126"/>
                  <a:gd name="T76" fmla="*/ 238 w 696"/>
                  <a:gd name="T77" fmla="*/ 16 h 126"/>
                  <a:gd name="T78" fmla="*/ 246 w 696"/>
                  <a:gd name="T79" fmla="*/ 8 h 126"/>
                  <a:gd name="T80" fmla="*/ 246 w 696"/>
                  <a:gd name="T81" fmla="*/ 16 h 126"/>
                  <a:gd name="T82" fmla="*/ 246 w 696"/>
                  <a:gd name="T83" fmla="*/ 8 h 126"/>
                  <a:gd name="T84" fmla="*/ 253 w 696"/>
                  <a:gd name="T85" fmla="*/ 8 h 126"/>
                  <a:gd name="T86" fmla="*/ 261 w 696"/>
                  <a:gd name="T87" fmla="*/ 8 h 126"/>
                  <a:gd name="T88" fmla="*/ 269 w 696"/>
                  <a:gd name="T89" fmla="*/ 8 h 126"/>
                  <a:gd name="T90" fmla="*/ 277 w 696"/>
                  <a:gd name="T91" fmla="*/ 8 h 126"/>
                  <a:gd name="T92" fmla="*/ 285 w 696"/>
                  <a:gd name="T93" fmla="*/ 8 h 126"/>
                  <a:gd name="T94" fmla="*/ 293 w 696"/>
                  <a:gd name="T95" fmla="*/ 8 h 126"/>
                  <a:gd name="T96" fmla="*/ 301 w 696"/>
                  <a:gd name="T97" fmla="*/ 0 h 126"/>
                  <a:gd name="T98" fmla="*/ 317 w 696"/>
                  <a:gd name="T99" fmla="*/ 0 h 126"/>
                  <a:gd name="T100" fmla="*/ 325 w 696"/>
                  <a:gd name="T101" fmla="*/ 0 h 126"/>
                  <a:gd name="T102" fmla="*/ 332 w 696"/>
                  <a:gd name="T103" fmla="*/ 0 h 126"/>
                  <a:gd name="T104" fmla="*/ 340 w 696"/>
                  <a:gd name="T105" fmla="*/ 0 h 126"/>
                  <a:gd name="T106" fmla="*/ 348 w 696"/>
                  <a:gd name="T107" fmla="*/ 0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126">
                    <a:moveTo>
                      <a:pt x="0" y="47"/>
                    </a:moveTo>
                    <a:lnTo>
                      <a:pt x="0" y="32"/>
                    </a:lnTo>
                    <a:lnTo>
                      <a:pt x="16" y="47"/>
                    </a:lnTo>
                    <a:lnTo>
                      <a:pt x="16" y="32"/>
                    </a:lnTo>
                    <a:lnTo>
                      <a:pt x="49" y="32"/>
                    </a:lnTo>
                    <a:lnTo>
                      <a:pt x="64" y="32"/>
                    </a:lnTo>
                    <a:lnTo>
                      <a:pt x="80" y="32"/>
                    </a:lnTo>
                    <a:lnTo>
                      <a:pt x="96" y="47"/>
                    </a:lnTo>
                    <a:lnTo>
                      <a:pt x="96" y="79"/>
                    </a:lnTo>
                    <a:lnTo>
                      <a:pt x="111" y="94"/>
                    </a:lnTo>
                    <a:lnTo>
                      <a:pt x="111" y="126"/>
                    </a:lnTo>
                    <a:lnTo>
                      <a:pt x="127" y="126"/>
                    </a:lnTo>
                    <a:lnTo>
                      <a:pt x="143" y="126"/>
                    </a:lnTo>
                    <a:lnTo>
                      <a:pt x="159" y="110"/>
                    </a:lnTo>
                    <a:lnTo>
                      <a:pt x="174" y="110"/>
                    </a:lnTo>
                    <a:lnTo>
                      <a:pt x="190" y="94"/>
                    </a:lnTo>
                    <a:lnTo>
                      <a:pt x="207" y="94"/>
                    </a:lnTo>
                    <a:lnTo>
                      <a:pt x="221" y="94"/>
                    </a:lnTo>
                    <a:lnTo>
                      <a:pt x="254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70" y="79"/>
                    </a:lnTo>
                    <a:lnTo>
                      <a:pt x="285" y="63"/>
                    </a:lnTo>
                    <a:lnTo>
                      <a:pt x="285" y="79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2" y="47"/>
                    </a:lnTo>
                    <a:lnTo>
                      <a:pt x="428" y="32"/>
                    </a:lnTo>
                    <a:lnTo>
                      <a:pt x="428" y="47"/>
                    </a:lnTo>
                    <a:lnTo>
                      <a:pt x="428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16"/>
                    </a:lnTo>
                    <a:lnTo>
                      <a:pt x="491" y="32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79" name="Freeform 503">
                <a:extLst>
                  <a:ext uri="{FF2B5EF4-FFF2-40B4-BE49-F238E27FC236}">
                    <a16:creationId xmlns:a16="http://schemas.microsoft.com/office/drawing/2014/main" id="{0493297E-039B-47CB-86C5-3A0E6259D9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61"/>
                <a:ext cx="339" cy="79"/>
              </a:xfrm>
              <a:custGeom>
                <a:avLst/>
                <a:gdLst>
                  <a:gd name="T0" fmla="*/ 0 w 678"/>
                  <a:gd name="T1" fmla="*/ 0 h 157"/>
                  <a:gd name="T2" fmla="*/ 8 w 678"/>
                  <a:gd name="T3" fmla="*/ 0 h 157"/>
                  <a:gd name="T4" fmla="*/ 16 w 678"/>
                  <a:gd name="T5" fmla="*/ 0 h 157"/>
                  <a:gd name="T6" fmla="*/ 24 w 678"/>
                  <a:gd name="T7" fmla="*/ 0 h 157"/>
                  <a:gd name="T8" fmla="*/ 32 w 678"/>
                  <a:gd name="T9" fmla="*/ 0 h 157"/>
                  <a:gd name="T10" fmla="*/ 39 w 678"/>
                  <a:gd name="T11" fmla="*/ 7 h 157"/>
                  <a:gd name="T12" fmla="*/ 39 w 678"/>
                  <a:gd name="T13" fmla="*/ 16 h 157"/>
                  <a:gd name="T14" fmla="*/ 47 w 678"/>
                  <a:gd name="T15" fmla="*/ 24 h 157"/>
                  <a:gd name="T16" fmla="*/ 47 w 678"/>
                  <a:gd name="T17" fmla="*/ 63 h 157"/>
                  <a:gd name="T18" fmla="*/ 63 w 678"/>
                  <a:gd name="T19" fmla="*/ 79 h 157"/>
                  <a:gd name="T20" fmla="*/ 56 w 678"/>
                  <a:gd name="T21" fmla="*/ 79 h 157"/>
                  <a:gd name="T22" fmla="*/ 63 w 678"/>
                  <a:gd name="T23" fmla="*/ 79 h 157"/>
                  <a:gd name="T24" fmla="*/ 71 w 678"/>
                  <a:gd name="T25" fmla="*/ 79 h 157"/>
                  <a:gd name="T26" fmla="*/ 79 w 678"/>
                  <a:gd name="T27" fmla="*/ 71 h 157"/>
                  <a:gd name="T28" fmla="*/ 87 w 678"/>
                  <a:gd name="T29" fmla="*/ 63 h 157"/>
                  <a:gd name="T30" fmla="*/ 95 w 678"/>
                  <a:gd name="T31" fmla="*/ 63 h 157"/>
                  <a:gd name="T32" fmla="*/ 111 w 678"/>
                  <a:gd name="T33" fmla="*/ 63 h 157"/>
                  <a:gd name="T34" fmla="*/ 103 w 678"/>
                  <a:gd name="T35" fmla="*/ 63 h 157"/>
                  <a:gd name="T36" fmla="*/ 111 w 678"/>
                  <a:gd name="T37" fmla="*/ 55 h 157"/>
                  <a:gd name="T38" fmla="*/ 118 w 678"/>
                  <a:gd name="T39" fmla="*/ 55 h 157"/>
                  <a:gd name="T40" fmla="*/ 126 w 678"/>
                  <a:gd name="T41" fmla="*/ 47 h 157"/>
                  <a:gd name="T42" fmla="*/ 134 w 678"/>
                  <a:gd name="T43" fmla="*/ 47 h 157"/>
                  <a:gd name="T44" fmla="*/ 143 w 678"/>
                  <a:gd name="T45" fmla="*/ 47 h 157"/>
                  <a:gd name="T46" fmla="*/ 150 w 678"/>
                  <a:gd name="T47" fmla="*/ 39 h 157"/>
                  <a:gd name="T48" fmla="*/ 158 w 678"/>
                  <a:gd name="T49" fmla="*/ 39 h 157"/>
                  <a:gd name="T50" fmla="*/ 166 w 678"/>
                  <a:gd name="T51" fmla="*/ 39 h 157"/>
                  <a:gd name="T52" fmla="*/ 174 w 678"/>
                  <a:gd name="T53" fmla="*/ 31 h 157"/>
                  <a:gd name="T54" fmla="*/ 174 w 678"/>
                  <a:gd name="T55" fmla="*/ 39 h 157"/>
                  <a:gd name="T56" fmla="*/ 190 w 678"/>
                  <a:gd name="T57" fmla="*/ 31 h 157"/>
                  <a:gd name="T58" fmla="*/ 198 w 678"/>
                  <a:gd name="T59" fmla="*/ 31 h 157"/>
                  <a:gd name="T60" fmla="*/ 205 w 678"/>
                  <a:gd name="T61" fmla="*/ 24 h 157"/>
                  <a:gd name="T62" fmla="*/ 205 w 678"/>
                  <a:gd name="T63" fmla="*/ 31 h 157"/>
                  <a:gd name="T64" fmla="*/ 213 w 678"/>
                  <a:gd name="T65" fmla="*/ 24 h 157"/>
                  <a:gd name="T66" fmla="*/ 221 w 678"/>
                  <a:gd name="T67" fmla="*/ 24 h 157"/>
                  <a:gd name="T68" fmla="*/ 229 w 678"/>
                  <a:gd name="T69" fmla="*/ 24 h 157"/>
                  <a:gd name="T70" fmla="*/ 237 w 678"/>
                  <a:gd name="T71" fmla="*/ 16 h 157"/>
                  <a:gd name="T72" fmla="*/ 237 w 678"/>
                  <a:gd name="T73" fmla="*/ 24 h 157"/>
                  <a:gd name="T74" fmla="*/ 237 w 678"/>
                  <a:gd name="T75" fmla="*/ 16 h 157"/>
                  <a:gd name="T76" fmla="*/ 245 w 678"/>
                  <a:gd name="T77" fmla="*/ 16 h 157"/>
                  <a:gd name="T78" fmla="*/ 253 w 678"/>
                  <a:gd name="T79" fmla="*/ 16 h 157"/>
                  <a:gd name="T80" fmla="*/ 261 w 678"/>
                  <a:gd name="T81" fmla="*/ 16 h 157"/>
                  <a:gd name="T82" fmla="*/ 269 w 678"/>
                  <a:gd name="T83" fmla="*/ 16 h 157"/>
                  <a:gd name="T84" fmla="*/ 277 w 678"/>
                  <a:gd name="T85" fmla="*/ 7 h 157"/>
                  <a:gd name="T86" fmla="*/ 284 w 678"/>
                  <a:gd name="T87" fmla="*/ 7 h 157"/>
                  <a:gd name="T88" fmla="*/ 292 w 678"/>
                  <a:gd name="T89" fmla="*/ 7 h 157"/>
                  <a:gd name="T90" fmla="*/ 300 w 678"/>
                  <a:gd name="T91" fmla="*/ 7 h 157"/>
                  <a:gd name="T92" fmla="*/ 308 w 678"/>
                  <a:gd name="T93" fmla="*/ 0 h 157"/>
                  <a:gd name="T94" fmla="*/ 308 w 678"/>
                  <a:gd name="T95" fmla="*/ 7 h 157"/>
                  <a:gd name="T96" fmla="*/ 308 w 678"/>
                  <a:gd name="T97" fmla="*/ 0 h 157"/>
                  <a:gd name="T98" fmla="*/ 316 w 678"/>
                  <a:gd name="T99" fmla="*/ 0 h 157"/>
                  <a:gd name="T100" fmla="*/ 324 w 678"/>
                  <a:gd name="T101" fmla="*/ 0 h 157"/>
                  <a:gd name="T102" fmla="*/ 332 w 678"/>
                  <a:gd name="T103" fmla="*/ 0 h 157"/>
                  <a:gd name="T104" fmla="*/ 339 w 678"/>
                  <a:gd name="T105" fmla="*/ 0 h 15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78" h="15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94" y="125"/>
                    </a:lnTo>
                    <a:lnTo>
                      <a:pt x="125" y="157"/>
                    </a:lnTo>
                    <a:lnTo>
                      <a:pt x="111" y="157"/>
                    </a:lnTo>
                    <a:lnTo>
                      <a:pt x="125" y="157"/>
                    </a:lnTo>
                    <a:lnTo>
                      <a:pt x="142" y="157"/>
                    </a:lnTo>
                    <a:lnTo>
                      <a:pt x="158" y="141"/>
                    </a:lnTo>
                    <a:lnTo>
                      <a:pt x="174" y="125"/>
                    </a:lnTo>
                    <a:lnTo>
                      <a:pt x="189" y="125"/>
                    </a:lnTo>
                    <a:lnTo>
                      <a:pt x="221" y="125"/>
                    </a:lnTo>
                    <a:lnTo>
                      <a:pt x="205" y="125"/>
                    </a:lnTo>
                    <a:lnTo>
                      <a:pt x="221" y="110"/>
                    </a:lnTo>
                    <a:lnTo>
                      <a:pt x="236" y="110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62"/>
                    </a:lnTo>
                    <a:lnTo>
                      <a:pt x="347" y="78"/>
                    </a:lnTo>
                    <a:lnTo>
                      <a:pt x="379" y="62"/>
                    </a:lnTo>
                    <a:lnTo>
                      <a:pt x="395" y="62"/>
                    </a:lnTo>
                    <a:lnTo>
                      <a:pt x="410" y="47"/>
                    </a:lnTo>
                    <a:lnTo>
                      <a:pt x="410" y="62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57" y="47"/>
                    </a:lnTo>
                    <a:lnTo>
                      <a:pt x="473" y="31"/>
                    </a:lnTo>
                    <a:lnTo>
                      <a:pt x="473" y="47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14"/>
                    </a:lnTo>
                    <a:lnTo>
                      <a:pt x="568" y="14"/>
                    </a:lnTo>
                    <a:lnTo>
                      <a:pt x="584" y="14"/>
                    </a:lnTo>
                    <a:lnTo>
                      <a:pt x="600" y="14"/>
                    </a:lnTo>
                    <a:lnTo>
                      <a:pt x="616" y="0"/>
                    </a:lnTo>
                    <a:lnTo>
                      <a:pt x="616" y="14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0" name="Freeform 504">
                <a:extLst>
                  <a:ext uri="{FF2B5EF4-FFF2-40B4-BE49-F238E27FC236}">
                    <a16:creationId xmlns:a16="http://schemas.microsoft.com/office/drawing/2014/main" id="{BBA0240C-D4FA-4B8B-811C-ACC02096E6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7"/>
              </a:xfrm>
              <a:custGeom>
                <a:avLst/>
                <a:gdLst>
                  <a:gd name="T0" fmla="*/ 0 w 682"/>
                  <a:gd name="T1" fmla="*/ 127 h 253"/>
                  <a:gd name="T2" fmla="*/ 9 w 682"/>
                  <a:gd name="T3" fmla="*/ 127 h 253"/>
                  <a:gd name="T4" fmla="*/ 16 w 682"/>
                  <a:gd name="T5" fmla="*/ 127 h 253"/>
                  <a:gd name="T6" fmla="*/ 24 w 682"/>
                  <a:gd name="T7" fmla="*/ 127 h 253"/>
                  <a:gd name="T8" fmla="*/ 32 w 682"/>
                  <a:gd name="T9" fmla="*/ 127 h 253"/>
                  <a:gd name="T10" fmla="*/ 40 w 682"/>
                  <a:gd name="T11" fmla="*/ 119 h 253"/>
                  <a:gd name="T12" fmla="*/ 40 w 682"/>
                  <a:gd name="T13" fmla="*/ 111 h 253"/>
                  <a:gd name="T14" fmla="*/ 48 w 682"/>
                  <a:gd name="T15" fmla="*/ 87 h 253"/>
                  <a:gd name="T16" fmla="*/ 48 w 682"/>
                  <a:gd name="T17" fmla="*/ 9 h 253"/>
                  <a:gd name="T18" fmla="*/ 55 w 682"/>
                  <a:gd name="T19" fmla="*/ 0 h 253"/>
                  <a:gd name="T20" fmla="*/ 64 w 682"/>
                  <a:gd name="T21" fmla="*/ 9 h 253"/>
                  <a:gd name="T22" fmla="*/ 71 w 682"/>
                  <a:gd name="T23" fmla="*/ 16 h 253"/>
                  <a:gd name="T24" fmla="*/ 79 w 682"/>
                  <a:gd name="T25" fmla="*/ 16 h 253"/>
                  <a:gd name="T26" fmla="*/ 87 w 682"/>
                  <a:gd name="T27" fmla="*/ 24 h 253"/>
                  <a:gd name="T28" fmla="*/ 95 w 682"/>
                  <a:gd name="T29" fmla="*/ 24 h 253"/>
                  <a:gd name="T30" fmla="*/ 103 w 682"/>
                  <a:gd name="T31" fmla="*/ 32 h 253"/>
                  <a:gd name="T32" fmla="*/ 103 w 682"/>
                  <a:gd name="T33" fmla="*/ 24 h 253"/>
                  <a:gd name="T34" fmla="*/ 103 w 682"/>
                  <a:gd name="T35" fmla="*/ 32 h 253"/>
                  <a:gd name="T36" fmla="*/ 111 w 682"/>
                  <a:gd name="T37" fmla="*/ 32 h 253"/>
                  <a:gd name="T38" fmla="*/ 119 w 682"/>
                  <a:gd name="T39" fmla="*/ 32 h 253"/>
                  <a:gd name="T40" fmla="*/ 127 w 682"/>
                  <a:gd name="T41" fmla="*/ 32 h 253"/>
                  <a:gd name="T42" fmla="*/ 134 w 682"/>
                  <a:gd name="T43" fmla="*/ 40 h 253"/>
                  <a:gd name="T44" fmla="*/ 134 w 682"/>
                  <a:gd name="T45" fmla="*/ 32 h 253"/>
                  <a:gd name="T46" fmla="*/ 142 w 682"/>
                  <a:gd name="T47" fmla="*/ 40 h 253"/>
                  <a:gd name="T48" fmla="*/ 150 w 682"/>
                  <a:gd name="T49" fmla="*/ 40 h 253"/>
                  <a:gd name="T50" fmla="*/ 158 w 682"/>
                  <a:gd name="T51" fmla="*/ 40 h 253"/>
                  <a:gd name="T52" fmla="*/ 166 w 682"/>
                  <a:gd name="T53" fmla="*/ 40 h 253"/>
                  <a:gd name="T54" fmla="*/ 174 w 682"/>
                  <a:gd name="T55" fmla="*/ 40 h 253"/>
                  <a:gd name="T56" fmla="*/ 182 w 682"/>
                  <a:gd name="T57" fmla="*/ 40 h 253"/>
                  <a:gd name="T58" fmla="*/ 189 w 682"/>
                  <a:gd name="T59" fmla="*/ 40 h 253"/>
                  <a:gd name="T60" fmla="*/ 197 w 682"/>
                  <a:gd name="T61" fmla="*/ 40 h 253"/>
                  <a:gd name="T62" fmla="*/ 197 w 682"/>
                  <a:gd name="T63" fmla="*/ 48 h 253"/>
                  <a:gd name="T64" fmla="*/ 197 w 682"/>
                  <a:gd name="T65" fmla="*/ 40 h 253"/>
                  <a:gd name="T66" fmla="*/ 205 w 682"/>
                  <a:gd name="T67" fmla="*/ 48 h 253"/>
                  <a:gd name="T68" fmla="*/ 205 w 682"/>
                  <a:gd name="T69" fmla="*/ 40 h 253"/>
                  <a:gd name="T70" fmla="*/ 213 w 682"/>
                  <a:gd name="T71" fmla="*/ 48 h 253"/>
                  <a:gd name="T72" fmla="*/ 213 w 682"/>
                  <a:gd name="T73" fmla="*/ 40 h 253"/>
                  <a:gd name="T74" fmla="*/ 221 w 682"/>
                  <a:gd name="T75" fmla="*/ 48 h 253"/>
                  <a:gd name="T76" fmla="*/ 229 w 682"/>
                  <a:gd name="T77" fmla="*/ 48 h 253"/>
                  <a:gd name="T78" fmla="*/ 237 w 682"/>
                  <a:gd name="T79" fmla="*/ 48 h 253"/>
                  <a:gd name="T80" fmla="*/ 244 w 682"/>
                  <a:gd name="T81" fmla="*/ 48 h 253"/>
                  <a:gd name="T82" fmla="*/ 252 w 682"/>
                  <a:gd name="T83" fmla="*/ 48 h 253"/>
                  <a:gd name="T84" fmla="*/ 260 w 682"/>
                  <a:gd name="T85" fmla="*/ 48 h 253"/>
                  <a:gd name="T86" fmla="*/ 269 w 682"/>
                  <a:gd name="T87" fmla="*/ 48 h 253"/>
                  <a:gd name="T88" fmla="*/ 276 w 682"/>
                  <a:gd name="T89" fmla="*/ 48 h 253"/>
                  <a:gd name="T90" fmla="*/ 285 w 682"/>
                  <a:gd name="T91" fmla="*/ 48 h 253"/>
                  <a:gd name="T92" fmla="*/ 292 w 682"/>
                  <a:gd name="T93" fmla="*/ 48 h 253"/>
                  <a:gd name="T94" fmla="*/ 299 w 682"/>
                  <a:gd name="T95" fmla="*/ 48 h 253"/>
                  <a:gd name="T96" fmla="*/ 308 w 682"/>
                  <a:gd name="T97" fmla="*/ 48 h 253"/>
                  <a:gd name="T98" fmla="*/ 316 w 682"/>
                  <a:gd name="T99" fmla="*/ 48 h 253"/>
                  <a:gd name="T100" fmla="*/ 324 w 682"/>
                  <a:gd name="T101" fmla="*/ 48 h 253"/>
                  <a:gd name="T102" fmla="*/ 331 w 682"/>
                  <a:gd name="T103" fmla="*/ 48 h 253"/>
                  <a:gd name="T104" fmla="*/ 340 w 682"/>
                  <a:gd name="T105" fmla="*/ 48 h 2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53">
                    <a:moveTo>
                      <a:pt x="0" y="253"/>
                    </a:moveTo>
                    <a:lnTo>
                      <a:pt x="18" y="253"/>
                    </a:lnTo>
                    <a:lnTo>
                      <a:pt x="33" y="253"/>
                    </a:lnTo>
                    <a:lnTo>
                      <a:pt x="48" y="253"/>
                    </a:lnTo>
                    <a:lnTo>
                      <a:pt x="64" y="253"/>
                    </a:lnTo>
                    <a:lnTo>
                      <a:pt x="80" y="238"/>
                    </a:lnTo>
                    <a:lnTo>
                      <a:pt x="80" y="221"/>
                    </a:lnTo>
                    <a:lnTo>
                      <a:pt x="96" y="174"/>
                    </a:lnTo>
                    <a:lnTo>
                      <a:pt x="96" y="17"/>
                    </a:lnTo>
                    <a:lnTo>
                      <a:pt x="111" y="0"/>
                    </a:lnTo>
                    <a:lnTo>
                      <a:pt x="129" y="17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7" y="63"/>
                    </a:lnTo>
                    <a:lnTo>
                      <a:pt x="207" y="47"/>
                    </a:lnTo>
                    <a:lnTo>
                      <a:pt x="207" y="63"/>
                    </a:lnTo>
                    <a:lnTo>
                      <a:pt x="222" y="63"/>
                    </a:lnTo>
                    <a:lnTo>
                      <a:pt x="239" y="63"/>
                    </a:lnTo>
                    <a:lnTo>
                      <a:pt x="254" y="63"/>
                    </a:lnTo>
                    <a:lnTo>
                      <a:pt x="269" y="79"/>
                    </a:lnTo>
                    <a:lnTo>
                      <a:pt x="269" y="63"/>
                    </a:lnTo>
                    <a:lnTo>
                      <a:pt x="285" y="79"/>
                    </a:lnTo>
                    <a:lnTo>
                      <a:pt x="301" y="79"/>
                    </a:lnTo>
                    <a:lnTo>
                      <a:pt x="317" y="79"/>
                    </a:lnTo>
                    <a:lnTo>
                      <a:pt x="332" y="79"/>
                    </a:lnTo>
                    <a:lnTo>
                      <a:pt x="350" y="79"/>
                    </a:lnTo>
                    <a:lnTo>
                      <a:pt x="365" y="79"/>
                    </a:lnTo>
                    <a:lnTo>
                      <a:pt x="379" y="79"/>
                    </a:lnTo>
                    <a:lnTo>
                      <a:pt x="396" y="79"/>
                    </a:lnTo>
                    <a:lnTo>
                      <a:pt x="396" y="95"/>
                    </a:lnTo>
                    <a:lnTo>
                      <a:pt x="396" y="79"/>
                    </a:lnTo>
                    <a:lnTo>
                      <a:pt x="412" y="95"/>
                    </a:lnTo>
                    <a:lnTo>
                      <a:pt x="412" y="79"/>
                    </a:lnTo>
                    <a:lnTo>
                      <a:pt x="428" y="95"/>
                    </a:lnTo>
                    <a:lnTo>
                      <a:pt x="428" y="79"/>
                    </a:lnTo>
                    <a:lnTo>
                      <a:pt x="443" y="95"/>
                    </a:lnTo>
                    <a:lnTo>
                      <a:pt x="460" y="95"/>
                    </a:lnTo>
                    <a:lnTo>
                      <a:pt x="475" y="95"/>
                    </a:lnTo>
                    <a:lnTo>
                      <a:pt x="490" y="95"/>
                    </a:lnTo>
                    <a:lnTo>
                      <a:pt x="506" y="95"/>
                    </a:lnTo>
                    <a:lnTo>
                      <a:pt x="522" y="95"/>
                    </a:lnTo>
                    <a:lnTo>
                      <a:pt x="539" y="95"/>
                    </a:lnTo>
                    <a:lnTo>
                      <a:pt x="553" y="95"/>
                    </a:lnTo>
                    <a:lnTo>
                      <a:pt x="571" y="95"/>
                    </a:lnTo>
                    <a:lnTo>
                      <a:pt x="586" y="95"/>
                    </a:lnTo>
                    <a:lnTo>
                      <a:pt x="600" y="95"/>
                    </a:lnTo>
                    <a:lnTo>
                      <a:pt x="617" y="95"/>
                    </a:lnTo>
                    <a:lnTo>
                      <a:pt x="633" y="95"/>
                    </a:lnTo>
                    <a:lnTo>
                      <a:pt x="649" y="95"/>
                    </a:lnTo>
                    <a:lnTo>
                      <a:pt x="664" y="95"/>
                    </a:lnTo>
                    <a:lnTo>
                      <a:pt x="682" y="95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1" name="Freeform 505">
                <a:extLst>
                  <a:ext uri="{FF2B5EF4-FFF2-40B4-BE49-F238E27FC236}">
                    <a16:creationId xmlns:a16="http://schemas.microsoft.com/office/drawing/2014/main" id="{F6C70A56-2474-4F96-B77A-90E864EC64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02"/>
                <a:ext cx="339" cy="292"/>
              </a:xfrm>
              <a:custGeom>
                <a:avLst/>
                <a:gdLst>
                  <a:gd name="T0" fmla="*/ 0 w 680"/>
                  <a:gd name="T1" fmla="*/ 16 h 584"/>
                  <a:gd name="T2" fmla="*/ 0 w 680"/>
                  <a:gd name="T3" fmla="*/ 9 h 584"/>
                  <a:gd name="T4" fmla="*/ 0 w 680"/>
                  <a:gd name="T5" fmla="*/ 16 h 584"/>
                  <a:gd name="T6" fmla="*/ 8 w 680"/>
                  <a:gd name="T7" fmla="*/ 16 h 584"/>
                  <a:gd name="T8" fmla="*/ 15 w 680"/>
                  <a:gd name="T9" fmla="*/ 16 h 584"/>
                  <a:gd name="T10" fmla="*/ 24 w 680"/>
                  <a:gd name="T11" fmla="*/ 16 h 584"/>
                  <a:gd name="T12" fmla="*/ 31 w 680"/>
                  <a:gd name="T13" fmla="*/ 16 h 584"/>
                  <a:gd name="T14" fmla="*/ 39 w 680"/>
                  <a:gd name="T15" fmla="*/ 25 h 584"/>
                  <a:gd name="T16" fmla="*/ 39 w 680"/>
                  <a:gd name="T17" fmla="*/ 16 h 584"/>
                  <a:gd name="T18" fmla="*/ 47 w 680"/>
                  <a:gd name="T19" fmla="*/ 9 h 584"/>
                  <a:gd name="T20" fmla="*/ 47 w 680"/>
                  <a:gd name="T21" fmla="*/ 0 h 584"/>
                  <a:gd name="T22" fmla="*/ 47 w 680"/>
                  <a:gd name="T23" fmla="*/ 32 h 584"/>
                  <a:gd name="T24" fmla="*/ 55 w 680"/>
                  <a:gd name="T25" fmla="*/ 40 h 584"/>
                  <a:gd name="T26" fmla="*/ 55 w 680"/>
                  <a:gd name="T27" fmla="*/ 87 h 584"/>
                  <a:gd name="T28" fmla="*/ 63 w 680"/>
                  <a:gd name="T29" fmla="*/ 95 h 584"/>
                  <a:gd name="T30" fmla="*/ 63 w 680"/>
                  <a:gd name="T31" fmla="*/ 127 h 584"/>
                  <a:gd name="T32" fmla="*/ 71 w 680"/>
                  <a:gd name="T33" fmla="*/ 135 h 584"/>
                  <a:gd name="T34" fmla="*/ 71 w 680"/>
                  <a:gd name="T35" fmla="*/ 158 h 584"/>
                  <a:gd name="T36" fmla="*/ 79 w 680"/>
                  <a:gd name="T37" fmla="*/ 166 h 584"/>
                  <a:gd name="T38" fmla="*/ 79 w 680"/>
                  <a:gd name="T39" fmla="*/ 182 h 584"/>
                  <a:gd name="T40" fmla="*/ 94 w 680"/>
                  <a:gd name="T41" fmla="*/ 198 h 584"/>
                  <a:gd name="T42" fmla="*/ 94 w 680"/>
                  <a:gd name="T43" fmla="*/ 214 h 584"/>
                  <a:gd name="T44" fmla="*/ 102 w 680"/>
                  <a:gd name="T45" fmla="*/ 222 h 584"/>
                  <a:gd name="T46" fmla="*/ 110 w 680"/>
                  <a:gd name="T47" fmla="*/ 230 h 584"/>
                  <a:gd name="T48" fmla="*/ 118 w 680"/>
                  <a:gd name="T49" fmla="*/ 237 h 584"/>
                  <a:gd name="T50" fmla="*/ 126 w 680"/>
                  <a:gd name="T51" fmla="*/ 237 h 584"/>
                  <a:gd name="T52" fmla="*/ 135 w 680"/>
                  <a:gd name="T53" fmla="*/ 246 h 584"/>
                  <a:gd name="T54" fmla="*/ 135 w 680"/>
                  <a:gd name="T55" fmla="*/ 237 h 584"/>
                  <a:gd name="T56" fmla="*/ 135 w 680"/>
                  <a:gd name="T57" fmla="*/ 246 h 584"/>
                  <a:gd name="T58" fmla="*/ 142 w 680"/>
                  <a:gd name="T59" fmla="*/ 246 h 584"/>
                  <a:gd name="T60" fmla="*/ 149 w 680"/>
                  <a:gd name="T61" fmla="*/ 246 h 584"/>
                  <a:gd name="T62" fmla="*/ 158 w 680"/>
                  <a:gd name="T63" fmla="*/ 253 h 584"/>
                  <a:gd name="T64" fmla="*/ 166 w 680"/>
                  <a:gd name="T65" fmla="*/ 253 h 584"/>
                  <a:gd name="T66" fmla="*/ 173 w 680"/>
                  <a:gd name="T67" fmla="*/ 253 h 584"/>
                  <a:gd name="T68" fmla="*/ 181 w 680"/>
                  <a:gd name="T69" fmla="*/ 261 h 584"/>
                  <a:gd name="T70" fmla="*/ 189 w 680"/>
                  <a:gd name="T71" fmla="*/ 261 h 584"/>
                  <a:gd name="T72" fmla="*/ 197 w 680"/>
                  <a:gd name="T73" fmla="*/ 261 h 584"/>
                  <a:gd name="T74" fmla="*/ 204 w 680"/>
                  <a:gd name="T75" fmla="*/ 269 h 584"/>
                  <a:gd name="T76" fmla="*/ 220 w 680"/>
                  <a:gd name="T77" fmla="*/ 269 h 584"/>
                  <a:gd name="T78" fmla="*/ 229 w 680"/>
                  <a:gd name="T79" fmla="*/ 269 h 584"/>
                  <a:gd name="T80" fmla="*/ 236 w 680"/>
                  <a:gd name="T81" fmla="*/ 269 h 584"/>
                  <a:gd name="T82" fmla="*/ 245 w 680"/>
                  <a:gd name="T83" fmla="*/ 277 h 584"/>
                  <a:gd name="T84" fmla="*/ 245 w 680"/>
                  <a:gd name="T85" fmla="*/ 269 h 584"/>
                  <a:gd name="T86" fmla="*/ 252 w 680"/>
                  <a:gd name="T87" fmla="*/ 277 h 584"/>
                  <a:gd name="T88" fmla="*/ 252 w 680"/>
                  <a:gd name="T89" fmla="*/ 269 h 584"/>
                  <a:gd name="T90" fmla="*/ 252 w 680"/>
                  <a:gd name="T91" fmla="*/ 277 h 584"/>
                  <a:gd name="T92" fmla="*/ 260 w 680"/>
                  <a:gd name="T93" fmla="*/ 277 h 584"/>
                  <a:gd name="T94" fmla="*/ 268 w 680"/>
                  <a:gd name="T95" fmla="*/ 277 h 584"/>
                  <a:gd name="T96" fmla="*/ 276 w 680"/>
                  <a:gd name="T97" fmla="*/ 277 h 584"/>
                  <a:gd name="T98" fmla="*/ 284 w 680"/>
                  <a:gd name="T99" fmla="*/ 285 h 584"/>
                  <a:gd name="T100" fmla="*/ 300 w 680"/>
                  <a:gd name="T101" fmla="*/ 285 h 584"/>
                  <a:gd name="T102" fmla="*/ 291 w 680"/>
                  <a:gd name="T103" fmla="*/ 285 h 584"/>
                  <a:gd name="T104" fmla="*/ 300 w 680"/>
                  <a:gd name="T105" fmla="*/ 285 h 584"/>
                  <a:gd name="T106" fmla="*/ 307 w 680"/>
                  <a:gd name="T107" fmla="*/ 285 h 584"/>
                  <a:gd name="T108" fmla="*/ 315 w 680"/>
                  <a:gd name="T109" fmla="*/ 285 h 584"/>
                  <a:gd name="T110" fmla="*/ 323 w 680"/>
                  <a:gd name="T111" fmla="*/ 285 h 584"/>
                  <a:gd name="T112" fmla="*/ 331 w 680"/>
                  <a:gd name="T113" fmla="*/ 285 h 584"/>
                  <a:gd name="T114" fmla="*/ 339 w 680"/>
                  <a:gd name="T115" fmla="*/ 292 h 584"/>
                  <a:gd name="T116" fmla="*/ 339 w 680"/>
                  <a:gd name="T117" fmla="*/ 285 h 584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80" h="584">
                    <a:moveTo>
                      <a:pt x="0" y="31"/>
                    </a:moveTo>
                    <a:lnTo>
                      <a:pt x="0" y="17"/>
                    </a:lnTo>
                    <a:lnTo>
                      <a:pt x="0" y="31"/>
                    </a:lnTo>
                    <a:lnTo>
                      <a:pt x="16" y="31"/>
                    </a:lnTo>
                    <a:lnTo>
                      <a:pt x="31" y="31"/>
                    </a:lnTo>
                    <a:lnTo>
                      <a:pt x="49" y="31"/>
                    </a:lnTo>
                    <a:lnTo>
                      <a:pt x="63" y="31"/>
                    </a:lnTo>
                    <a:lnTo>
                      <a:pt x="78" y="49"/>
                    </a:lnTo>
                    <a:lnTo>
                      <a:pt x="78" y="31"/>
                    </a:lnTo>
                    <a:lnTo>
                      <a:pt x="94" y="17"/>
                    </a:lnTo>
                    <a:lnTo>
                      <a:pt x="94" y="0"/>
                    </a:lnTo>
                    <a:lnTo>
                      <a:pt x="94" y="64"/>
                    </a:lnTo>
                    <a:lnTo>
                      <a:pt x="111" y="79"/>
                    </a:lnTo>
                    <a:lnTo>
                      <a:pt x="111" y="174"/>
                    </a:lnTo>
                    <a:lnTo>
                      <a:pt x="127" y="189"/>
                    </a:lnTo>
                    <a:lnTo>
                      <a:pt x="127" y="253"/>
                    </a:lnTo>
                    <a:lnTo>
                      <a:pt x="142" y="270"/>
                    </a:lnTo>
                    <a:lnTo>
                      <a:pt x="142" y="316"/>
                    </a:lnTo>
                    <a:lnTo>
                      <a:pt x="159" y="332"/>
                    </a:lnTo>
                    <a:lnTo>
                      <a:pt x="159" y="363"/>
                    </a:lnTo>
                    <a:lnTo>
                      <a:pt x="189" y="396"/>
                    </a:lnTo>
                    <a:lnTo>
                      <a:pt x="189" y="427"/>
                    </a:lnTo>
                    <a:lnTo>
                      <a:pt x="205" y="443"/>
                    </a:lnTo>
                    <a:lnTo>
                      <a:pt x="221" y="459"/>
                    </a:lnTo>
                    <a:lnTo>
                      <a:pt x="237" y="474"/>
                    </a:lnTo>
                    <a:lnTo>
                      <a:pt x="252" y="474"/>
                    </a:lnTo>
                    <a:lnTo>
                      <a:pt x="270" y="491"/>
                    </a:lnTo>
                    <a:lnTo>
                      <a:pt x="270" y="474"/>
                    </a:lnTo>
                    <a:lnTo>
                      <a:pt x="270" y="491"/>
                    </a:lnTo>
                    <a:lnTo>
                      <a:pt x="285" y="491"/>
                    </a:lnTo>
                    <a:lnTo>
                      <a:pt x="299" y="491"/>
                    </a:lnTo>
                    <a:lnTo>
                      <a:pt x="316" y="506"/>
                    </a:lnTo>
                    <a:lnTo>
                      <a:pt x="332" y="506"/>
                    </a:lnTo>
                    <a:lnTo>
                      <a:pt x="348" y="506"/>
                    </a:lnTo>
                    <a:lnTo>
                      <a:pt x="363" y="521"/>
                    </a:lnTo>
                    <a:lnTo>
                      <a:pt x="380" y="521"/>
                    </a:lnTo>
                    <a:lnTo>
                      <a:pt x="395" y="521"/>
                    </a:lnTo>
                    <a:lnTo>
                      <a:pt x="410" y="537"/>
                    </a:lnTo>
                    <a:lnTo>
                      <a:pt x="442" y="537"/>
                    </a:lnTo>
                    <a:lnTo>
                      <a:pt x="459" y="537"/>
                    </a:lnTo>
                    <a:lnTo>
                      <a:pt x="473" y="537"/>
                    </a:lnTo>
                    <a:lnTo>
                      <a:pt x="491" y="553"/>
                    </a:lnTo>
                    <a:lnTo>
                      <a:pt x="491" y="537"/>
                    </a:lnTo>
                    <a:lnTo>
                      <a:pt x="506" y="553"/>
                    </a:lnTo>
                    <a:lnTo>
                      <a:pt x="506" y="537"/>
                    </a:lnTo>
                    <a:lnTo>
                      <a:pt x="506" y="553"/>
                    </a:lnTo>
                    <a:lnTo>
                      <a:pt x="521" y="553"/>
                    </a:lnTo>
                    <a:lnTo>
                      <a:pt x="537" y="553"/>
                    </a:lnTo>
                    <a:lnTo>
                      <a:pt x="553" y="553"/>
                    </a:lnTo>
                    <a:lnTo>
                      <a:pt x="569" y="570"/>
                    </a:lnTo>
                    <a:lnTo>
                      <a:pt x="602" y="570"/>
                    </a:lnTo>
                    <a:lnTo>
                      <a:pt x="584" y="570"/>
                    </a:lnTo>
                    <a:lnTo>
                      <a:pt x="602" y="570"/>
                    </a:lnTo>
                    <a:lnTo>
                      <a:pt x="616" y="570"/>
                    </a:lnTo>
                    <a:lnTo>
                      <a:pt x="631" y="570"/>
                    </a:lnTo>
                    <a:lnTo>
                      <a:pt x="647" y="570"/>
                    </a:lnTo>
                    <a:lnTo>
                      <a:pt x="664" y="570"/>
                    </a:lnTo>
                    <a:lnTo>
                      <a:pt x="680" y="584"/>
                    </a:lnTo>
                    <a:lnTo>
                      <a:pt x="680" y="57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2" name="Freeform 506">
                <a:extLst>
                  <a:ext uri="{FF2B5EF4-FFF2-40B4-BE49-F238E27FC236}">
                    <a16:creationId xmlns:a16="http://schemas.microsoft.com/office/drawing/2014/main" id="{C925947F-2D68-448A-B0E7-2AEEC2CEB9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52"/>
                <a:ext cx="348" cy="151"/>
              </a:xfrm>
              <a:custGeom>
                <a:avLst/>
                <a:gdLst>
                  <a:gd name="T0" fmla="*/ 9 w 696"/>
                  <a:gd name="T1" fmla="*/ 0 h 302"/>
                  <a:gd name="T2" fmla="*/ 0 w 696"/>
                  <a:gd name="T3" fmla="*/ 0 h 302"/>
                  <a:gd name="T4" fmla="*/ 9 w 696"/>
                  <a:gd name="T5" fmla="*/ 0 h 302"/>
                  <a:gd name="T6" fmla="*/ 17 w 696"/>
                  <a:gd name="T7" fmla="*/ 0 h 302"/>
                  <a:gd name="T8" fmla="*/ 25 w 696"/>
                  <a:gd name="T9" fmla="*/ 0 h 302"/>
                  <a:gd name="T10" fmla="*/ 32 w 696"/>
                  <a:gd name="T11" fmla="*/ 0 h 302"/>
                  <a:gd name="T12" fmla="*/ 41 w 696"/>
                  <a:gd name="T13" fmla="*/ 0 h 302"/>
                  <a:gd name="T14" fmla="*/ 56 w 696"/>
                  <a:gd name="T15" fmla="*/ 16 h 302"/>
                  <a:gd name="T16" fmla="*/ 64 w 696"/>
                  <a:gd name="T17" fmla="*/ 24 h 302"/>
                  <a:gd name="T18" fmla="*/ 64 w 696"/>
                  <a:gd name="T19" fmla="*/ 32 h 302"/>
                  <a:gd name="T20" fmla="*/ 72 w 696"/>
                  <a:gd name="T21" fmla="*/ 41 h 302"/>
                  <a:gd name="T22" fmla="*/ 72 w 696"/>
                  <a:gd name="T23" fmla="*/ 55 h 302"/>
                  <a:gd name="T24" fmla="*/ 87 w 696"/>
                  <a:gd name="T25" fmla="*/ 72 h 302"/>
                  <a:gd name="T26" fmla="*/ 87 w 696"/>
                  <a:gd name="T27" fmla="*/ 80 h 302"/>
                  <a:gd name="T28" fmla="*/ 96 w 696"/>
                  <a:gd name="T29" fmla="*/ 87 h 302"/>
                  <a:gd name="T30" fmla="*/ 104 w 696"/>
                  <a:gd name="T31" fmla="*/ 87 h 302"/>
                  <a:gd name="T32" fmla="*/ 119 w 696"/>
                  <a:gd name="T33" fmla="*/ 96 h 302"/>
                  <a:gd name="T34" fmla="*/ 119 w 696"/>
                  <a:gd name="T35" fmla="*/ 103 h 302"/>
                  <a:gd name="T36" fmla="*/ 127 w 696"/>
                  <a:gd name="T37" fmla="*/ 103 h 302"/>
                  <a:gd name="T38" fmla="*/ 135 w 696"/>
                  <a:gd name="T39" fmla="*/ 111 h 302"/>
                  <a:gd name="T40" fmla="*/ 143 w 696"/>
                  <a:gd name="T41" fmla="*/ 111 h 302"/>
                  <a:gd name="T42" fmla="*/ 152 w 696"/>
                  <a:gd name="T43" fmla="*/ 111 h 302"/>
                  <a:gd name="T44" fmla="*/ 159 w 696"/>
                  <a:gd name="T45" fmla="*/ 119 h 302"/>
                  <a:gd name="T46" fmla="*/ 174 w 696"/>
                  <a:gd name="T47" fmla="*/ 119 h 302"/>
                  <a:gd name="T48" fmla="*/ 183 w 696"/>
                  <a:gd name="T49" fmla="*/ 119 h 302"/>
                  <a:gd name="T50" fmla="*/ 191 w 696"/>
                  <a:gd name="T51" fmla="*/ 119 h 302"/>
                  <a:gd name="T52" fmla="*/ 198 w 696"/>
                  <a:gd name="T53" fmla="*/ 127 h 302"/>
                  <a:gd name="T54" fmla="*/ 207 w 696"/>
                  <a:gd name="T55" fmla="*/ 127 h 302"/>
                  <a:gd name="T56" fmla="*/ 214 w 696"/>
                  <a:gd name="T57" fmla="*/ 127 h 302"/>
                  <a:gd name="T58" fmla="*/ 222 w 696"/>
                  <a:gd name="T59" fmla="*/ 127 h 302"/>
                  <a:gd name="T60" fmla="*/ 230 w 696"/>
                  <a:gd name="T61" fmla="*/ 127 h 302"/>
                  <a:gd name="T62" fmla="*/ 246 w 696"/>
                  <a:gd name="T63" fmla="*/ 127 h 302"/>
                  <a:gd name="T64" fmla="*/ 238 w 696"/>
                  <a:gd name="T65" fmla="*/ 127 h 302"/>
                  <a:gd name="T66" fmla="*/ 246 w 696"/>
                  <a:gd name="T67" fmla="*/ 135 h 302"/>
                  <a:gd name="T68" fmla="*/ 253 w 696"/>
                  <a:gd name="T69" fmla="*/ 135 h 302"/>
                  <a:gd name="T70" fmla="*/ 262 w 696"/>
                  <a:gd name="T71" fmla="*/ 135 h 302"/>
                  <a:gd name="T72" fmla="*/ 269 w 696"/>
                  <a:gd name="T73" fmla="*/ 135 h 302"/>
                  <a:gd name="T74" fmla="*/ 277 w 696"/>
                  <a:gd name="T75" fmla="*/ 135 h 302"/>
                  <a:gd name="T76" fmla="*/ 285 w 696"/>
                  <a:gd name="T77" fmla="*/ 135 h 302"/>
                  <a:gd name="T78" fmla="*/ 293 w 696"/>
                  <a:gd name="T79" fmla="*/ 142 h 302"/>
                  <a:gd name="T80" fmla="*/ 293 w 696"/>
                  <a:gd name="T81" fmla="*/ 135 h 302"/>
                  <a:gd name="T82" fmla="*/ 293 w 696"/>
                  <a:gd name="T83" fmla="*/ 142 h 302"/>
                  <a:gd name="T84" fmla="*/ 301 w 696"/>
                  <a:gd name="T85" fmla="*/ 142 h 302"/>
                  <a:gd name="T86" fmla="*/ 309 w 696"/>
                  <a:gd name="T87" fmla="*/ 142 h 302"/>
                  <a:gd name="T88" fmla="*/ 317 w 696"/>
                  <a:gd name="T89" fmla="*/ 142 h 302"/>
                  <a:gd name="T90" fmla="*/ 325 w 696"/>
                  <a:gd name="T91" fmla="*/ 142 h 302"/>
                  <a:gd name="T92" fmla="*/ 332 w 696"/>
                  <a:gd name="T93" fmla="*/ 142 h 302"/>
                  <a:gd name="T94" fmla="*/ 340 w 696"/>
                  <a:gd name="T95" fmla="*/ 151 h 302"/>
                  <a:gd name="T96" fmla="*/ 340 w 696"/>
                  <a:gd name="T97" fmla="*/ 142 h 302"/>
                  <a:gd name="T98" fmla="*/ 340 w 696"/>
                  <a:gd name="T99" fmla="*/ 151 h 302"/>
                  <a:gd name="T100" fmla="*/ 348 w 696"/>
                  <a:gd name="T101" fmla="*/ 151 h 30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302">
                    <a:moveTo>
                      <a:pt x="17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11" y="32"/>
                    </a:lnTo>
                    <a:lnTo>
                      <a:pt x="127" y="48"/>
                    </a:lnTo>
                    <a:lnTo>
                      <a:pt x="127" y="63"/>
                    </a:lnTo>
                    <a:lnTo>
                      <a:pt x="143" y="81"/>
                    </a:lnTo>
                    <a:lnTo>
                      <a:pt x="143" y="110"/>
                    </a:lnTo>
                    <a:lnTo>
                      <a:pt x="174" y="143"/>
                    </a:lnTo>
                    <a:lnTo>
                      <a:pt x="174" y="159"/>
                    </a:lnTo>
                    <a:lnTo>
                      <a:pt x="192" y="174"/>
                    </a:lnTo>
                    <a:lnTo>
                      <a:pt x="207" y="174"/>
                    </a:lnTo>
                    <a:lnTo>
                      <a:pt x="238" y="191"/>
                    </a:lnTo>
                    <a:lnTo>
                      <a:pt x="238" y="206"/>
                    </a:lnTo>
                    <a:lnTo>
                      <a:pt x="254" y="206"/>
                    </a:lnTo>
                    <a:lnTo>
                      <a:pt x="270" y="221"/>
                    </a:lnTo>
                    <a:lnTo>
                      <a:pt x="285" y="221"/>
                    </a:lnTo>
                    <a:lnTo>
                      <a:pt x="303" y="221"/>
                    </a:lnTo>
                    <a:lnTo>
                      <a:pt x="317" y="237"/>
                    </a:lnTo>
                    <a:lnTo>
                      <a:pt x="348" y="237"/>
                    </a:lnTo>
                    <a:lnTo>
                      <a:pt x="365" y="237"/>
                    </a:lnTo>
                    <a:lnTo>
                      <a:pt x="381" y="237"/>
                    </a:lnTo>
                    <a:lnTo>
                      <a:pt x="395" y="253"/>
                    </a:lnTo>
                    <a:lnTo>
                      <a:pt x="413" y="253"/>
                    </a:lnTo>
                    <a:lnTo>
                      <a:pt x="428" y="253"/>
                    </a:lnTo>
                    <a:lnTo>
                      <a:pt x="443" y="253"/>
                    </a:lnTo>
                    <a:lnTo>
                      <a:pt x="459" y="253"/>
                    </a:lnTo>
                    <a:lnTo>
                      <a:pt x="491" y="253"/>
                    </a:lnTo>
                    <a:lnTo>
                      <a:pt x="475" y="253"/>
                    </a:lnTo>
                    <a:lnTo>
                      <a:pt x="491" y="270"/>
                    </a:lnTo>
                    <a:lnTo>
                      <a:pt x="506" y="270"/>
                    </a:lnTo>
                    <a:lnTo>
                      <a:pt x="524" y="270"/>
                    </a:lnTo>
                    <a:lnTo>
                      <a:pt x="538" y="270"/>
                    </a:lnTo>
                    <a:lnTo>
                      <a:pt x="553" y="270"/>
                    </a:lnTo>
                    <a:lnTo>
                      <a:pt x="569" y="270"/>
                    </a:lnTo>
                    <a:lnTo>
                      <a:pt x="586" y="284"/>
                    </a:lnTo>
                    <a:lnTo>
                      <a:pt x="586" y="270"/>
                    </a:lnTo>
                    <a:lnTo>
                      <a:pt x="586" y="284"/>
                    </a:lnTo>
                    <a:lnTo>
                      <a:pt x="602" y="284"/>
                    </a:lnTo>
                    <a:lnTo>
                      <a:pt x="617" y="284"/>
                    </a:lnTo>
                    <a:lnTo>
                      <a:pt x="634" y="284"/>
                    </a:lnTo>
                    <a:lnTo>
                      <a:pt x="649" y="284"/>
                    </a:lnTo>
                    <a:lnTo>
                      <a:pt x="664" y="284"/>
                    </a:lnTo>
                    <a:lnTo>
                      <a:pt x="680" y="302"/>
                    </a:lnTo>
                    <a:lnTo>
                      <a:pt x="680" y="284"/>
                    </a:lnTo>
                    <a:lnTo>
                      <a:pt x="680" y="302"/>
                    </a:lnTo>
                    <a:lnTo>
                      <a:pt x="696" y="302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3" name="Freeform 507">
                <a:extLst>
                  <a:ext uri="{FF2B5EF4-FFF2-40B4-BE49-F238E27FC236}">
                    <a16:creationId xmlns:a16="http://schemas.microsoft.com/office/drawing/2014/main" id="{0D8B918E-864B-40CD-A73C-6AB9380AD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62"/>
                <a:ext cx="339" cy="96"/>
              </a:xfrm>
              <a:custGeom>
                <a:avLst/>
                <a:gdLst>
                  <a:gd name="T0" fmla="*/ 0 w 678"/>
                  <a:gd name="T1" fmla="*/ 8 h 190"/>
                  <a:gd name="T2" fmla="*/ 0 w 678"/>
                  <a:gd name="T3" fmla="*/ 0 h 190"/>
                  <a:gd name="T4" fmla="*/ 8 w 678"/>
                  <a:gd name="T5" fmla="*/ 8 h 190"/>
                  <a:gd name="T6" fmla="*/ 8 w 678"/>
                  <a:gd name="T7" fmla="*/ 0 h 190"/>
                  <a:gd name="T8" fmla="*/ 8 w 678"/>
                  <a:gd name="T9" fmla="*/ 8 h 190"/>
                  <a:gd name="T10" fmla="*/ 16 w 678"/>
                  <a:gd name="T11" fmla="*/ 8 h 190"/>
                  <a:gd name="T12" fmla="*/ 24 w 678"/>
                  <a:gd name="T13" fmla="*/ 8 h 190"/>
                  <a:gd name="T14" fmla="*/ 32 w 678"/>
                  <a:gd name="T15" fmla="*/ 8 h 190"/>
                  <a:gd name="T16" fmla="*/ 39 w 678"/>
                  <a:gd name="T17" fmla="*/ 16 h 190"/>
                  <a:gd name="T18" fmla="*/ 39 w 678"/>
                  <a:gd name="T19" fmla="*/ 40 h 190"/>
                  <a:gd name="T20" fmla="*/ 39 w 678"/>
                  <a:gd name="T21" fmla="*/ 32 h 190"/>
                  <a:gd name="T22" fmla="*/ 47 w 678"/>
                  <a:gd name="T23" fmla="*/ 25 h 190"/>
                  <a:gd name="T24" fmla="*/ 47 w 678"/>
                  <a:gd name="T25" fmla="*/ 8 h 190"/>
                  <a:gd name="T26" fmla="*/ 56 w 678"/>
                  <a:gd name="T27" fmla="*/ 16 h 190"/>
                  <a:gd name="T28" fmla="*/ 63 w 678"/>
                  <a:gd name="T29" fmla="*/ 25 h 190"/>
                  <a:gd name="T30" fmla="*/ 71 w 678"/>
                  <a:gd name="T31" fmla="*/ 32 h 190"/>
                  <a:gd name="T32" fmla="*/ 79 w 678"/>
                  <a:gd name="T33" fmla="*/ 40 h 190"/>
                  <a:gd name="T34" fmla="*/ 87 w 678"/>
                  <a:gd name="T35" fmla="*/ 49 h 190"/>
                  <a:gd name="T36" fmla="*/ 95 w 678"/>
                  <a:gd name="T37" fmla="*/ 49 h 190"/>
                  <a:gd name="T38" fmla="*/ 103 w 678"/>
                  <a:gd name="T39" fmla="*/ 56 h 190"/>
                  <a:gd name="T40" fmla="*/ 111 w 678"/>
                  <a:gd name="T41" fmla="*/ 56 h 190"/>
                  <a:gd name="T42" fmla="*/ 118 w 678"/>
                  <a:gd name="T43" fmla="*/ 64 h 190"/>
                  <a:gd name="T44" fmla="*/ 118 w 678"/>
                  <a:gd name="T45" fmla="*/ 56 h 190"/>
                  <a:gd name="T46" fmla="*/ 118 w 678"/>
                  <a:gd name="T47" fmla="*/ 64 h 190"/>
                  <a:gd name="T48" fmla="*/ 126 w 678"/>
                  <a:gd name="T49" fmla="*/ 56 h 190"/>
                  <a:gd name="T50" fmla="*/ 126 w 678"/>
                  <a:gd name="T51" fmla="*/ 64 h 190"/>
                  <a:gd name="T52" fmla="*/ 126 w 678"/>
                  <a:gd name="T53" fmla="*/ 56 h 190"/>
                  <a:gd name="T54" fmla="*/ 134 w 678"/>
                  <a:gd name="T55" fmla="*/ 64 h 190"/>
                  <a:gd name="T56" fmla="*/ 143 w 678"/>
                  <a:gd name="T57" fmla="*/ 64 h 190"/>
                  <a:gd name="T58" fmla="*/ 150 w 678"/>
                  <a:gd name="T59" fmla="*/ 72 h 190"/>
                  <a:gd name="T60" fmla="*/ 158 w 678"/>
                  <a:gd name="T61" fmla="*/ 72 h 190"/>
                  <a:gd name="T62" fmla="*/ 166 w 678"/>
                  <a:gd name="T63" fmla="*/ 72 h 190"/>
                  <a:gd name="T64" fmla="*/ 174 w 678"/>
                  <a:gd name="T65" fmla="*/ 72 h 190"/>
                  <a:gd name="T66" fmla="*/ 190 w 678"/>
                  <a:gd name="T67" fmla="*/ 80 h 190"/>
                  <a:gd name="T68" fmla="*/ 198 w 678"/>
                  <a:gd name="T69" fmla="*/ 80 h 190"/>
                  <a:gd name="T70" fmla="*/ 205 w 678"/>
                  <a:gd name="T71" fmla="*/ 80 h 190"/>
                  <a:gd name="T72" fmla="*/ 213 w 678"/>
                  <a:gd name="T73" fmla="*/ 80 h 190"/>
                  <a:gd name="T74" fmla="*/ 221 w 678"/>
                  <a:gd name="T75" fmla="*/ 88 h 190"/>
                  <a:gd name="T76" fmla="*/ 221 w 678"/>
                  <a:gd name="T77" fmla="*/ 80 h 190"/>
                  <a:gd name="T78" fmla="*/ 237 w 678"/>
                  <a:gd name="T79" fmla="*/ 88 h 190"/>
                  <a:gd name="T80" fmla="*/ 245 w 678"/>
                  <a:gd name="T81" fmla="*/ 88 h 190"/>
                  <a:gd name="T82" fmla="*/ 253 w 678"/>
                  <a:gd name="T83" fmla="*/ 88 h 190"/>
                  <a:gd name="T84" fmla="*/ 261 w 678"/>
                  <a:gd name="T85" fmla="*/ 88 h 190"/>
                  <a:gd name="T86" fmla="*/ 269 w 678"/>
                  <a:gd name="T87" fmla="*/ 88 h 190"/>
                  <a:gd name="T88" fmla="*/ 277 w 678"/>
                  <a:gd name="T89" fmla="*/ 88 h 190"/>
                  <a:gd name="T90" fmla="*/ 284 w 678"/>
                  <a:gd name="T91" fmla="*/ 96 h 190"/>
                  <a:gd name="T92" fmla="*/ 284 w 678"/>
                  <a:gd name="T93" fmla="*/ 88 h 190"/>
                  <a:gd name="T94" fmla="*/ 284 w 678"/>
                  <a:gd name="T95" fmla="*/ 96 h 190"/>
                  <a:gd name="T96" fmla="*/ 292 w 678"/>
                  <a:gd name="T97" fmla="*/ 88 h 190"/>
                  <a:gd name="T98" fmla="*/ 292 w 678"/>
                  <a:gd name="T99" fmla="*/ 96 h 190"/>
                  <a:gd name="T100" fmla="*/ 300 w 678"/>
                  <a:gd name="T101" fmla="*/ 88 h 190"/>
                  <a:gd name="T102" fmla="*/ 300 w 678"/>
                  <a:gd name="T103" fmla="*/ 96 h 190"/>
                  <a:gd name="T104" fmla="*/ 300 w 678"/>
                  <a:gd name="T105" fmla="*/ 88 h 190"/>
                  <a:gd name="T106" fmla="*/ 316 w 678"/>
                  <a:gd name="T107" fmla="*/ 88 h 190"/>
                  <a:gd name="T108" fmla="*/ 324 w 678"/>
                  <a:gd name="T109" fmla="*/ 96 h 190"/>
                  <a:gd name="T110" fmla="*/ 324 w 678"/>
                  <a:gd name="T111" fmla="*/ 88 h 190"/>
                  <a:gd name="T112" fmla="*/ 324 w 678"/>
                  <a:gd name="T113" fmla="*/ 96 h 190"/>
                  <a:gd name="T114" fmla="*/ 332 w 678"/>
                  <a:gd name="T115" fmla="*/ 96 h 190"/>
                  <a:gd name="T116" fmla="*/ 339 w 678"/>
                  <a:gd name="T117" fmla="*/ 96 h 190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78" h="190">
                    <a:moveTo>
                      <a:pt x="0" y="16"/>
                    </a:moveTo>
                    <a:lnTo>
                      <a:pt x="0" y="0"/>
                    </a:lnTo>
                    <a:lnTo>
                      <a:pt x="15" y="16"/>
                    </a:lnTo>
                    <a:lnTo>
                      <a:pt x="15" y="0"/>
                    </a:lnTo>
                    <a:lnTo>
                      <a:pt x="15" y="16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63" y="16"/>
                    </a:lnTo>
                    <a:lnTo>
                      <a:pt x="78" y="32"/>
                    </a:lnTo>
                    <a:lnTo>
                      <a:pt x="78" y="80"/>
                    </a:lnTo>
                    <a:lnTo>
                      <a:pt x="78" y="63"/>
                    </a:lnTo>
                    <a:lnTo>
                      <a:pt x="94" y="49"/>
                    </a:lnTo>
                    <a:lnTo>
                      <a:pt x="94" y="16"/>
                    </a:lnTo>
                    <a:lnTo>
                      <a:pt x="111" y="32"/>
                    </a:lnTo>
                    <a:lnTo>
                      <a:pt x="125" y="49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96"/>
                    </a:lnTo>
                    <a:lnTo>
                      <a:pt x="189" y="96"/>
                    </a:lnTo>
                    <a:lnTo>
                      <a:pt x="205" y="111"/>
                    </a:lnTo>
                    <a:lnTo>
                      <a:pt x="221" y="111"/>
                    </a:lnTo>
                    <a:lnTo>
                      <a:pt x="236" y="127"/>
                    </a:lnTo>
                    <a:lnTo>
                      <a:pt x="236" y="111"/>
                    </a:lnTo>
                    <a:lnTo>
                      <a:pt x="236" y="127"/>
                    </a:lnTo>
                    <a:lnTo>
                      <a:pt x="252" y="111"/>
                    </a:lnTo>
                    <a:lnTo>
                      <a:pt x="252" y="127"/>
                    </a:lnTo>
                    <a:lnTo>
                      <a:pt x="252" y="111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43"/>
                    </a:lnTo>
                    <a:lnTo>
                      <a:pt x="316" y="143"/>
                    </a:lnTo>
                    <a:lnTo>
                      <a:pt x="332" y="143"/>
                    </a:lnTo>
                    <a:lnTo>
                      <a:pt x="347" y="143"/>
                    </a:lnTo>
                    <a:lnTo>
                      <a:pt x="379" y="159"/>
                    </a:lnTo>
                    <a:lnTo>
                      <a:pt x="395" y="159"/>
                    </a:lnTo>
                    <a:lnTo>
                      <a:pt x="410" y="159"/>
                    </a:lnTo>
                    <a:lnTo>
                      <a:pt x="426" y="159"/>
                    </a:lnTo>
                    <a:lnTo>
                      <a:pt x="442" y="174"/>
                    </a:lnTo>
                    <a:lnTo>
                      <a:pt x="442" y="159"/>
                    </a:lnTo>
                    <a:lnTo>
                      <a:pt x="473" y="174"/>
                    </a:lnTo>
                    <a:lnTo>
                      <a:pt x="490" y="174"/>
                    </a:lnTo>
                    <a:lnTo>
                      <a:pt x="506" y="174"/>
                    </a:lnTo>
                    <a:lnTo>
                      <a:pt x="521" y="174"/>
                    </a:lnTo>
                    <a:lnTo>
                      <a:pt x="537" y="174"/>
                    </a:lnTo>
                    <a:lnTo>
                      <a:pt x="553" y="174"/>
                    </a:lnTo>
                    <a:lnTo>
                      <a:pt x="568" y="190"/>
                    </a:lnTo>
                    <a:lnTo>
                      <a:pt x="568" y="174"/>
                    </a:lnTo>
                    <a:lnTo>
                      <a:pt x="568" y="190"/>
                    </a:lnTo>
                    <a:lnTo>
                      <a:pt x="584" y="174"/>
                    </a:lnTo>
                    <a:lnTo>
                      <a:pt x="584" y="190"/>
                    </a:lnTo>
                    <a:lnTo>
                      <a:pt x="600" y="174"/>
                    </a:lnTo>
                    <a:lnTo>
                      <a:pt x="600" y="190"/>
                    </a:lnTo>
                    <a:lnTo>
                      <a:pt x="600" y="174"/>
                    </a:lnTo>
                    <a:lnTo>
                      <a:pt x="631" y="174"/>
                    </a:lnTo>
                    <a:lnTo>
                      <a:pt x="647" y="190"/>
                    </a:lnTo>
                    <a:lnTo>
                      <a:pt x="647" y="174"/>
                    </a:lnTo>
                    <a:lnTo>
                      <a:pt x="647" y="190"/>
                    </a:lnTo>
                    <a:lnTo>
                      <a:pt x="664" y="190"/>
                    </a:lnTo>
                    <a:lnTo>
                      <a:pt x="678" y="19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4" name="Freeform 508">
                <a:extLst>
                  <a:ext uri="{FF2B5EF4-FFF2-40B4-BE49-F238E27FC236}">
                    <a16:creationId xmlns:a16="http://schemas.microsoft.com/office/drawing/2014/main" id="{36C53308-A538-4CDB-BD9F-6AB0E656E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247"/>
                <a:ext cx="339" cy="206"/>
              </a:xfrm>
              <a:custGeom>
                <a:avLst/>
                <a:gdLst>
                  <a:gd name="T0" fmla="*/ 0 w 680"/>
                  <a:gd name="T1" fmla="*/ 206 h 411"/>
                  <a:gd name="T2" fmla="*/ 8 w 680"/>
                  <a:gd name="T3" fmla="*/ 206 h 411"/>
                  <a:gd name="T4" fmla="*/ 16 w 680"/>
                  <a:gd name="T5" fmla="*/ 206 h 411"/>
                  <a:gd name="T6" fmla="*/ 23 w 680"/>
                  <a:gd name="T7" fmla="*/ 206 h 411"/>
                  <a:gd name="T8" fmla="*/ 32 w 680"/>
                  <a:gd name="T9" fmla="*/ 206 h 411"/>
                  <a:gd name="T10" fmla="*/ 40 w 680"/>
                  <a:gd name="T11" fmla="*/ 198 h 411"/>
                  <a:gd name="T12" fmla="*/ 48 w 680"/>
                  <a:gd name="T13" fmla="*/ 190 h 411"/>
                  <a:gd name="T14" fmla="*/ 48 w 680"/>
                  <a:gd name="T15" fmla="*/ 134 h 411"/>
                  <a:gd name="T16" fmla="*/ 55 w 680"/>
                  <a:gd name="T17" fmla="*/ 127 h 411"/>
                  <a:gd name="T18" fmla="*/ 55 w 680"/>
                  <a:gd name="T19" fmla="*/ 87 h 411"/>
                  <a:gd name="T20" fmla="*/ 63 w 680"/>
                  <a:gd name="T21" fmla="*/ 79 h 411"/>
                  <a:gd name="T22" fmla="*/ 63 w 680"/>
                  <a:gd name="T23" fmla="*/ 64 h 411"/>
                  <a:gd name="T24" fmla="*/ 71 w 680"/>
                  <a:gd name="T25" fmla="*/ 56 h 411"/>
                  <a:gd name="T26" fmla="*/ 71 w 680"/>
                  <a:gd name="T27" fmla="*/ 48 h 411"/>
                  <a:gd name="T28" fmla="*/ 87 w 680"/>
                  <a:gd name="T29" fmla="*/ 32 h 411"/>
                  <a:gd name="T30" fmla="*/ 87 w 680"/>
                  <a:gd name="T31" fmla="*/ 24 h 411"/>
                  <a:gd name="T32" fmla="*/ 95 w 680"/>
                  <a:gd name="T33" fmla="*/ 24 h 411"/>
                  <a:gd name="T34" fmla="*/ 103 w 680"/>
                  <a:gd name="T35" fmla="*/ 17 h 411"/>
                  <a:gd name="T36" fmla="*/ 119 w 680"/>
                  <a:gd name="T37" fmla="*/ 17 h 411"/>
                  <a:gd name="T38" fmla="*/ 110 w 680"/>
                  <a:gd name="T39" fmla="*/ 17 h 411"/>
                  <a:gd name="T40" fmla="*/ 119 w 680"/>
                  <a:gd name="T41" fmla="*/ 17 h 411"/>
                  <a:gd name="T42" fmla="*/ 127 w 680"/>
                  <a:gd name="T43" fmla="*/ 17 h 411"/>
                  <a:gd name="T44" fmla="*/ 134 w 680"/>
                  <a:gd name="T45" fmla="*/ 17 h 411"/>
                  <a:gd name="T46" fmla="*/ 142 w 680"/>
                  <a:gd name="T47" fmla="*/ 17 h 411"/>
                  <a:gd name="T48" fmla="*/ 150 w 680"/>
                  <a:gd name="T49" fmla="*/ 8 h 411"/>
                  <a:gd name="T50" fmla="*/ 150 w 680"/>
                  <a:gd name="T51" fmla="*/ 17 h 411"/>
                  <a:gd name="T52" fmla="*/ 150 w 680"/>
                  <a:gd name="T53" fmla="*/ 8 h 411"/>
                  <a:gd name="T54" fmla="*/ 166 w 680"/>
                  <a:gd name="T55" fmla="*/ 8 h 411"/>
                  <a:gd name="T56" fmla="*/ 158 w 680"/>
                  <a:gd name="T57" fmla="*/ 8 h 411"/>
                  <a:gd name="T58" fmla="*/ 166 w 680"/>
                  <a:gd name="T59" fmla="*/ 8 h 411"/>
                  <a:gd name="T60" fmla="*/ 173 w 680"/>
                  <a:gd name="T61" fmla="*/ 8 h 411"/>
                  <a:gd name="T62" fmla="*/ 181 w 680"/>
                  <a:gd name="T63" fmla="*/ 8 h 411"/>
                  <a:gd name="T64" fmla="*/ 189 w 680"/>
                  <a:gd name="T65" fmla="*/ 8 h 411"/>
                  <a:gd name="T66" fmla="*/ 197 w 680"/>
                  <a:gd name="T67" fmla="*/ 8 h 411"/>
                  <a:gd name="T68" fmla="*/ 205 w 680"/>
                  <a:gd name="T69" fmla="*/ 8 h 411"/>
                  <a:gd name="T70" fmla="*/ 213 w 680"/>
                  <a:gd name="T71" fmla="*/ 8 h 411"/>
                  <a:gd name="T72" fmla="*/ 221 w 680"/>
                  <a:gd name="T73" fmla="*/ 0 h 411"/>
                  <a:gd name="T74" fmla="*/ 229 w 680"/>
                  <a:gd name="T75" fmla="*/ 8 h 411"/>
                  <a:gd name="T76" fmla="*/ 229 w 680"/>
                  <a:gd name="T77" fmla="*/ 0 h 411"/>
                  <a:gd name="T78" fmla="*/ 244 w 680"/>
                  <a:gd name="T79" fmla="*/ 0 h 411"/>
                  <a:gd name="T80" fmla="*/ 252 w 680"/>
                  <a:gd name="T81" fmla="*/ 0 h 411"/>
                  <a:gd name="T82" fmla="*/ 260 w 680"/>
                  <a:gd name="T83" fmla="*/ 0 h 411"/>
                  <a:gd name="T84" fmla="*/ 268 w 680"/>
                  <a:gd name="T85" fmla="*/ 0 h 411"/>
                  <a:gd name="T86" fmla="*/ 276 w 680"/>
                  <a:gd name="T87" fmla="*/ 0 h 411"/>
                  <a:gd name="T88" fmla="*/ 284 w 680"/>
                  <a:gd name="T89" fmla="*/ 0 h 411"/>
                  <a:gd name="T90" fmla="*/ 292 w 680"/>
                  <a:gd name="T91" fmla="*/ 0 h 411"/>
                  <a:gd name="T92" fmla="*/ 299 w 680"/>
                  <a:gd name="T93" fmla="*/ 0 h 411"/>
                  <a:gd name="T94" fmla="*/ 308 w 680"/>
                  <a:gd name="T95" fmla="*/ 0 h 411"/>
                  <a:gd name="T96" fmla="*/ 316 w 680"/>
                  <a:gd name="T97" fmla="*/ 0 h 411"/>
                  <a:gd name="T98" fmla="*/ 324 w 680"/>
                  <a:gd name="T99" fmla="*/ 0 h 411"/>
                  <a:gd name="T100" fmla="*/ 331 w 680"/>
                  <a:gd name="T101" fmla="*/ 0 h 411"/>
                  <a:gd name="T102" fmla="*/ 339 w 680"/>
                  <a:gd name="T103" fmla="*/ 0 h 4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11">
                    <a:moveTo>
                      <a:pt x="0" y="411"/>
                    </a:moveTo>
                    <a:lnTo>
                      <a:pt x="16" y="411"/>
                    </a:lnTo>
                    <a:lnTo>
                      <a:pt x="33" y="411"/>
                    </a:lnTo>
                    <a:lnTo>
                      <a:pt x="47" y="411"/>
                    </a:lnTo>
                    <a:lnTo>
                      <a:pt x="64" y="411"/>
                    </a:lnTo>
                    <a:lnTo>
                      <a:pt x="80" y="395"/>
                    </a:lnTo>
                    <a:lnTo>
                      <a:pt x="96" y="379"/>
                    </a:lnTo>
                    <a:lnTo>
                      <a:pt x="96" y="268"/>
                    </a:lnTo>
                    <a:lnTo>
                      <a:pt x="111" y="254"/>
                    </a:lnTo>
                    <a:lnTo>
                      <a:pt x="111" y="174"/>
                    </a:lnTo>
                    <a:lnTo>
                      <a:pt x="127" y="158"/>
                    </a:lnTo>
                    <a:lnTo>
                      <a:pt x="127" y="127"/>
                    </a:lnTo>
                    <a:lnTo>
                      <a:pt x="143" y="111"/>
                    </a:lnTo>
                    <a:lnTo>
                      <a:pt x="143" y="96"/>
                    </a:lnTo>
                    <a:lnTo>
                      <a:pt x="174" y="64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33"/>
                    </a:lnTo>
                    <a:lnTo>
                      <a:pt x="238" y="33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16"/>
                    </a:lnTo>
                    <a:lnTo>
                      <a:pt x="301" y="33"/>
                    </a:lnTo>
                    <a:lnTo>
                      <a:pt x="301" y="16"/>
                    </a:lnTo>
                    <a:lnTo>
                      <a:pt x="332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0"/>
                    </a:lnTo>
                    <a:lnTo>
                      <a:pt x="459" y="16"/>
                    </a:lnTo>
                    <a:lnTo>
                      <a:pt x="459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5" name="Freeform 509">
                <a:extLst>
                  <a:ext uri="{FF2B5EF4-FFF2-40B4-BE49-F238E27FC236}">
                    <a16:creationId xmlns:a16="http://schemas.microsoft.com/office/drawing/2014/main" id="{90A643F2-7B06-4C77-8A17-E9ADAB8ADD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50"/>
                <a:ext cx="340" cy="205"/>
              </a:xfrm>
              <a:custGeom>
                <a:avLst/>
                <a:gdLst>
                  <a:gd name="T0" fmla="*/ 0 w 680"/>
                  <a:gd name="T1" fmla="*/ 205 h 409"/>
                  <a:gd name="T2" fmla="*/ 8 w 680"/>
                  <a:gd name="T3" fmla="*/ 205 h 409"/>
                  <a:gd name="T4" fmla="*/ 16 w 680"/>
                  <a:gd name="T5" fmla="*/ 205 h 409"/>
                  <a:gd name="T6" fmla="*/ 24 w 680"/>
                  <a:gd name="T7" fmla="*/ 205 h 409"/>
                  <a:gd name="T8" fmla="*/ 32 w 680"/>
                  <a:gd name="T9" fmla="*/ 205 h 409"/>
                  <a:gd name="T10" fmla="*/ 39 w 680"/>
                  <a:gd name="T11" fmla="*/ 197 h 409"/>
                  <a:gd name="T12" fmla="*/ 47 w 680"/>
                  <a:gd name="T13" fmla="*/ 189 h 409"/>
                  <a:gd name="T14" fmla="*/ 47 w 680"/>
                  <a:gd name="T15" fmla="*/ 134 h 409"/>
                  <a:gd name="T16" fmla="*/ 56 w 680"/>
                  <a:gd name="T17" fmla="*/ 126 h 409"/>
                  <a:gd name="T18" fmla="*/ 56 w 680"/>
                  <a:gd name="T19" fmla="*/ 79 h 409"/>
                  <a:gd name="T20" fmla="*/ 64 w 680"/>
                  <a:gd name="T21" fmla="*/ 71 h 409"/>
                  <a:gd name="T22" fmla="*/ 64 w 680"/>
                  <a:gd name="T23" fmla="*/ 55 h 409"/>
                  <a:gd name="T24" fmla="*/ 79 w 680"/>
                  <a:gd name="T25" fmla="*/ 39 h 409"/>
                  <a:gd name="T26" fmla="*/ 79 w 680"/>
                  <a:gd name="T27" fmla="*/ 31 h 409"/>
                  <a:gd name="T28" fmla="*/ 87 w 680"/>
                  <a:gd name="T29" fmla="*/ 24 h 409"/>
                  <a:gd name="T30" fmla="*/ 87 w 680"/>
                  <a:gd name="T31" fmla="*/ 31 h 409"/>
                  <a:gd name="T32" fmla="*/ 87 w 680"/>
                  <a:gd name="T33" fmla="*/ 24 h 409"/>
                  <a:gd name="T34" fmla="*/ 95 w 680"/>
                  <a:gd name="T35" fmla="*/ 15 h 409"/>
                  <a:gd name="T36" fmla="*/ 103 w 680"/>
                  <a:gd name="T37" fmla="*/ 15 h 409"/>
                  <a:gd name="T38" fmla="*/ 111 w 680"/>
                  <a:gd name="T39" fmla="*/ 15 h 409"/>
                  <a:gd name="T40" fmla="*/ 119 w 680"/>
                  <a:gd name="T41" fmla="*/ 7 h 409"/>
                  <a:gd name="T42" fmla="*/ 119 w 680"/>
                  <a:gd name="T43" fmla="*/ 15 h 409"/>
                  <a:gd name="T44" fmla="*/ 126 w 680"/>
                  <a:gd name="T45" fmla="*/ 7 h 409"/>
                  <a:gd name="T46" fmla="*/ 126 w 680"/>
                  <a:gd name="T47" fmla="*/ 15 h 409"/>
                  <a:gd name="T48" fmla="*/ 126 w 680"/>
                  <a:gd name="T49" fmla="*/ 7 h 409"/>
                  <a:gd name="T50" fmla="*/ 134 w 680"/>
                  <a:gd name="T51" fmla="*/ 7 h 409"/>
                  <a:gd name="T52" fmla="*/ 143 w 680"/>
                  <a:gd name="T53" fmla="*/ 7 h 409"/>
                  <a:gd name="T54" fmla="*/ 150 w 680"/>
                  <a:gd name="T55" fmla="*/ 7 h 409"/>
                  <a:gd name="T56" fmla="*/ 158 w 680"/>
                  <a:gd name="T57" fmla="*/ 7 h 409"/>
                  <a:gd name="T58" fmla="*/ 166 w 680"/>
                  <a:gd name="T59" fmla="*/ 7 h 409"/>
                  <a:gd name="T60" fmla="*/ 174 w 680"/>
                  <a:gd name="T61" fmla="*/ 7 h 409"/>
                  <a:gd name="T62" fmla="*/ 182 w 680"/>
                  <a:gd name="T63" fmla="*/ 7 h 409"/>
                  <a:gd name="T64" fmla="*/ 190 w 680"/>
                  <a:gd name="T65" fmla="*/ 7 h 409"/>
                  <a:gd name="T66" fmla="*/ 198 w 680"/>
                  <a:gd name="T67" fmla="*/ 7 h 409"/>
                  <a:gd name="T68" fmla="*/ 205 w 680"/>
                  <a:gd name="T69" fmla="*/ 7 h 409"/>
                  <a:gd name="T70" fmla="*/ 213 w 680"/>
                  <a:gd name="T71" fmla="*/ 7 h 409"/>
                  <a:gd name="T72" fmla="*/ 221 w 680"/>
                  <a:gd name="T73" fmla="*/ 7 h 409"/>
                  <a:gd name="T74" fmla="*/ 230 w 680"/>
                  <a:gd name="T75" fmla="*/ 7 h 409"/>
                  <a:gd name="T76" fmla="*/ 237 w 680"/>
                  <a:gd name="T77" fmla="*/ 0 h 409"/>
                  <a:gd name="T78" fmla="*/ 245 w 680"/>
                  <a:gd name="T79" fmla="*/ 7 h 409"/>
                  <a:gd name="T80" fmla="*/ 245 w 680"/>
                  <a:gd name="T81" fmla="*/ 0 h 409"/>
                  <a:gd name="T82" fmla="*/ 245 w 680"/>
                  <a:gd name="T83" fmla="*/ 7 h 409"/>
                  <a:gd name="T84" fmla="*/ 253 w 680"/>
                  <a:gd name="T85" fmla="*/ 0 h 409"/>
                  <a:gd name="T86" fmla="*/ 253 w 680"/>
                  <a:gd name="T87" fmla="*/ 7 h 409"/>
                  <a:gd name="T88" fmla="*/ 260 w 680"/>
                  <a:gd name="T89" fmla="*/ 0 h 409"/>
                  <a:gd name="T90" fmla="*/ 260 w 680"/>
                  <a:gd name="T91" fmla="*/ 7 h 409"/>
                  <a:gd name="T92" fmla="*/ 260 w 680"/>
                  <a:gd name="T93" fmla="*/ 0 h 409"/>
                  <a:gd name="T94" fmla="*/ 277 w 680"/>
                  <a:gd name="T95" fmla="*/ 0 h 409"/>
                  <a:gd name="T96" fmla="*/ 292 w 680"/>
                  <a:gd name="T97" fmla="*/ 0 h 409"/>
                  <a:gd name="T98" fmla="*/ 300 w 680"/>
                  <a:gd name="T99" fmla="*/ 0 h 409"/>
                  <a:gd name="T100" fmla="*/ 308 w 680"/>
                  <a:gd name="T101" fmla="*/ 0 h 409"/>
                  <a:gd name="T102" fmla="*/ 316 w 680"/>
                  <a:gd name="T103" fmla="*/ 0 h 409"/>
                  <a:gd name="T104" fmla="*/ 324 w 680"/>
                  <a:gd name="T105" fmla="*/ 0 h 409"/>
                  <a:gd name="T106" fmla="*/ 332 w 680"/>
                  <a:gd name="T107" fmla="*/ 0 h 409"/>
                  <a:gd name="T108" fmla="*/ 340 w 680"/>
                  <a:gd name="T109" fmla="*/ 0 h 40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09">
                    <a:moveTo>
                      <a:pt x="0" y="409"/>
                    </a:moveTo>
                    <a:lnTo>
                      <a:pt x="16" y="409"/>
                    </a:lnTo>
                    <a:lnTo>
                      <a:pt x="31" y="409"/>
                    </a:lnTo>
                    <a:lnTo>
                      <a:pt x="47" y="409"/>
                    </a:lnTo>
                    <a:lnTo>
                      <a:pt x="63" y="409"/>
                    </a:lnTo>
                    <a:lnTo>
                      <a:pt x="78" y="393"/>
                    </a:lnTo>
                    <a:lnTo>
                      <a:pt x="94" y="378"/>
                    </a:lnTo>
                    <a:lnTo>
                      <a:pt x="94" y="268"/>
                    </a:lnTo>
                    <a:lnTo>
                      <a:pt x="111" y="252"/>
                    </a:lnTo>
                    <a:lnTo>
                      <a:pt x="111" y="157"/>
                    </a:lnTo>
                    <a:lnTo>
                      <a:pt x="127" y="141"/>
                    </a:lnTo>
                    <a:lnTo>
                      <a:pt x="127" y="110"/>
                    </a:lnTo>
                    <a:lnTo>
                      <a:pt x="158" y="78"/>
                    </a:lnTo>
                    <a:lnTo>
                      <a:pt x="158" y="61"/>
                    </a:lnTo>
                    <a:lnTo>
                      <a:pt x="174" y="47"/>
                    </a:lnTo>
                    <a:lnTo>
                      <a:pt x="174" y="61"/>
                    </a:lnTo>
                    <a:lnTo>
                      <a:pt x="174" y="47"/>
                    </a:lnTo>
                    <a:lnTo>
                      <a:pt x="189" y="30"/>
                    </a:lnTo>
                    <a:lnTo>
                      <a:pt x="205" y="30"/>
                    </a:lnTo>
                    <a:lnTo>
                      <a:pt x="221" y="30"/>
                    </a:lnTo>
                    <a:lnTo>
                      <a:pt x="237" y="14"/>
                    </a:lnTo>
                    <a:lnTo>
                      <a:pt x="237" y="30"/>
                    </a:lnTo>
                    <a:lnTo>
                      <a:pt x="252" y="14"/>
                    </a:lnTo>
                    <a:lnTo>
                      <a:pt x="252" y="30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14"/>
                    </a:lnTo>
                    <a:lnTo>
                      <a:pt x="332" y="14"/>
                    </a:lnTo>
                    <a:lnTo>
                      <a:pt x="348" y="14"/>
                    </a:lnTo>
                    <a:lnTo>
                      <a:pt x="363" y="14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0" y="14"/>
                    </a:lnTo>
                    <a:lnTo>
                      <a:pt x="426" y="14"/>
                    </a:lnTo>
                    <a:lnTo>
                      <a:pt x="442" y="14"/>
                    </a:lnTo>
                    <a:lnTo>
                      <a:pt x="459" y="14"/>
                    </a:lnTo>
                    <a:lnTo>
                      <a:pt x="473" y="0"/>
                    </a:lnTo>
                    <a:lnTo>
                      <a:pt x="489" y="14"/>
                    </a:lnTo>
                    <a:lnTo>
                      <a:pt x="489" y="0"/>
                    </a:lnTo>
                    <a:lnTo>
                      <a:pt x="489" y="14"/>
                    </a:lnTo>
                    <a:lnTo>
                      <a:pt x="506" y="0"/>
                    </a:lnTo>
                    <a:lnTo>
                      <a:pt x="506" y="14"/>
                    </a:lnTo>
                    <a:lnTo>
                      <a:pt x="520" y="0"/>
                    </a:lnTo>
                    <a:lnTo>
                      <a:pt x="520" y="14"/>
                    </a:lnTo>
                    <a:lnTo>
                      <a:pt x="520" y="0"/>
                    </a:lnTo>
                    <a:lnTo>
                      <a:pt x="553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6" name="Freeform 510">
                <a:extLst>
                  <a:ext uri="{FF2B5EF4-FFF2-40B4-BE49-F238E27FC236}">
                    <a16:creationId xmlns:a16="http://schemas.microsoft.com/office/drawing/2014/main" id="{090BE46B-EDA2-4C70-926E-01127FB33B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56"/>
              </a:xfrm>
              <a:custGeom>
                <a:avLst/>
                <a:gdLst>
                  <a:gd name="T0" fmla="*/ 0 w 696"/>
                  <a:gd name="T1" fmla="*/ 7 h 110"/>
                  <a:gd name="T2" fmla="*/ 8 w 696"/>
                  <a:gd name="T3" fmla="*/ 7 h 110"/>
                  <a:gd name="T4" fmla="*/ 17 w 696"/>
                  <a:gd name="T5" fmla="*/ 7 h 110"/>
                  <a:gd name="T6" fmla="*/ 25 w 696"/>
                  <a:gd name="T7" fmla="*/ 7 h 110"/>
                  <a:gd name="T8" fmla="*/ 32 w 696"/>
                  <a:gd name="T9" fmla="*/ 7 h 110"/>
                  <a:gd name="T10" fmla="*/ 40 w 696"/>
                  <a:gd name="T11" fmla="*/ 7 h 110"/>
                  <a:gd name="T12" fmla="*/ 48 w 696"/>
                  <a:gd name="T13" fmla="*/ 15 h 110"/>
                  <a:gd name="T14" fmla="*/ 48 w 696"/>
                  <a:gd name="T15" fmla="*/ 31 h 110"/>
                  <a:gd name="T16" fmla="*/ 64 w 696"/>
                  <a:gd name="T17" fmla="*/ 48 h 110"/>
                  <a:gd name="T18" fmla="*/ 64 w 696"/>
                  <a:gd name="T19" fmla="*/ 56 h 110"/>
                  <a:gd name="T20" fmla="*/ 72 w 696"/>
                  <a:gd name="T21" fmla="*/ 48 h 110"/>
                  <a:gd name="T22" fmla="*/ 87 w 696"/>
                  <a:gd name="T23" fmla="*/ 48 h 110"/>
                  <a:gd name="T24" fmla="*/ 80 w 696"/>
                  <a:gd name="T25" fmla="*/ 48 h 110"/>
                  <a:gd name="T26" fmla="*/ 87 w 696"/>
                  <a:gd name="T27" fmla="*/ 48 h 110"/>
                  <a:gd name="T28" fmla="*/ 95 w 696"/>
                  <a:gd name="T29" fmla="*/ 48 h 110"/>
                  <a:gd name="T30" fmla="*/ 104 w 696"/>
                  <a:gd name="T31" fmla="*/ 40 h 110"/>
                  <a:gd name="T32" fmla="*/ 111 w 696"/>
                  <a:gd name="T33" fmla="*/ 40 h 110"/>
                  <a:gd name="T34" fmla="*/ 119 w 696"/>
                  <a:gd name="T35" fmla="*/ 40 h 110"/>
                  <a:gd name="T36" fmla="*/ 127 w 696"/>
                  <a:gd name="T37" fmla="*/ 31 h 110"/>
                  <a:gd name="T38" fmla="*/ 135 w 696"/>
                  <a:gd name="T39" fmla="*/ 31 h 110"/>
                  <a:gd name="T40" fmla="*/ 143 w 696"/>
                  <a:gd name="T41" fmla="*/ 31 h 110"/>
                  <a:gd name="T42" fmla="*/ 151 w 696"/>
                  <a:gd name="T43" fmla="*/ 31 h 110"/>
                  <a:gd name="T44" fmla="*/ 159 w 696"/>
                  <a:gd name="T45" fmla="*/ 31 h 110"/>
                  <a:gd name="T46" fmla="*/ 166 w 696"/>
                  <a:gd name="T47" fmla="*/ 31 h 110"/>
                  <a:gd name="T48" fmla="*/ 174 w 696"/>
                  <a:gd name="T49" fmla="*/ 24 h 110"/>
                  <a:gd name="T50" fmla="*/ 182 w 696"/>
                  <a:gd name="T51" fmla="*/ 24 h 110"/>
                  <a:gd name="T52" fmla="*/ 191 w 696"/>
                  <a:gd name="T53" fmla="*/ 24 h 110"/>
                  <a:gd name="T54" fmla="*/ 198 w 696"/>
                  <a:gd name="T55" fmla="*/ 24 h 110"/>
                  <a:gd name="T56" fmla="*/ 206 w 696"/>
                  <a:gd name="T57" fmla="*/ 24 h 110"/>
                  <a:gd name="T58" fmla="*/ 214 w 696"/>
                  <a:gd name="T59" fmla="*/ 24 h 110"/>
                  <a:gd name="T60" fmla="*/ 222 w 696"/>
                  <a:gd name="T61" fmla="*/ 15 h 110"/>
                  <a:gd name="T62" fmla="*/ 222 w 696"/>
                  <a:gd name="T63" fmla="*/ 24 h 110"/>
                  <a:gd name="T64" fmla="*/ 238 w 696"/>
                  <a:gd name="T65" fmla="*/ 15 h 110"/>
                  <a:gd name="T66" fmla="*/ 246 w 696"/>
                  <a:gd name="T67" fmla="*/ 15 h 110"/>
                  <a:gd name="T68" fmla="*/ 253 w 696"/>
                  <a:gd name="T69" fmla="*/ 15 h 110"/>
                  <a:gd name="T70" fmla="*/ 261 w 696"/>
                  <a:gd name="T71" fmla="*/ 15 h 110"/>
                  <a:gd name="T72" fmla="*/ 269 w 696"/>
                  <a:gd name="T73" fmla="*/ 7 h 110"/>
                  <a:gd name="T74" fmla="*/ 269 w 696"/>
                  <a:gd name="T75" fmla="*/ 15 h 110"/>
                  <a:gd name="T76" fmla="*/ 269 w 696"/>
                  <a:gd name="T77" fmla="*/ 7 h 110"/>
                  <a:gd name="T78" fmla="*/ 277 w 696"/>
                  <a:gd name="T79" fmla="*/ 7 h 110"/>
                  <a:gd name="T80" fmla="*/ 285 w 696"/>
                  <a:gd name="T81" fmla="*/ 7 h 110"/>
                  <a:gd name="T82" fmla="*/ 293 w 696"/>
                  <a:gd name="T83" fmla="*/ 7 h 110"/>
                  <a:gd name="T84" fmla="*/ 301 w 696"/>
                  <a:gd name="T85" fmla="*/ 7 h 110"/>
                  <a:gd name="T86" fmla="*/ 309 w 696"/>
                  <a:gd name="T87" fmla="*/ 7 h 110"/>
                  <a:gd name="T88" fmla="*/ 317 w 696"/>
                  <a:gd name="T89" fmla="*/ 7 h 110"/>
                  <a:gd name="T90" fmla="*/ 325 w 696"/>
                  <a:gd name="T91" fmla="*/ 7 h 110"/>
                  <a:gd name="T92" fmla="*/ 332 w 696"/>
                  <a:gd name="T93" fmla="*/ 7 h 110"/>
                  <a:gd name="T94" fmla="*/ 340 w 696"/>
                  <a:gd name="T95" fmla="*/ 0 h 110"/>
                  <a:gd name="T96" fmla="*/ 348 w 696"/>
                  <a:gd name="T97" fmla="*/ 0 h 11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110">
                    <a:moveTo>
                      <a:pt x="0" y="14"/>
                    </a:moveTo>
                    <a:lnTo>
                      <a:pt x="16" y="14"/>
                    </a:lnTo>
                    <a:lnTo>
                      <a:pt x="33" y="14"/>
                    </a:lnTo>
                    <a:lnTo>
                      <a:pt x="49" y="14"/>
                    </a:lnTo>
                    <a:lnTo>
                      <a:pt x="64" y="14"/>
                    </a:lnTo>
                    <a:lnTo>
                      <a:pt x="80" y="14"/>
                    </a:lnTo>
                    <a:lnTo>
                      <a:pt x="96" y="30"/>
                    </a:lnTo>
                    <a:lnTo>
                      <a:pt x="96" y="61"/>
                    </a:lnTo>
                    <a:lnTo>
                      <a:pt x="127" y="94"/>
                    </a:lnTo>
                    <a:lnTo>
                      <a:pt x="127" y="110"/>
                    </a:lnTo>
                    <a:lnTo>
                      <a:pt x="143" y="94"/>
                    </a:lnTo>
                    <a:lnTo>
                      <a:pt x="174" y="94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90" y="94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61"/>
                    </a:lnTo>
                    <a:lnTo>
                      <a:pt x="270" y="61"/>
                    </a:lnTo>
                    <a:lnTo>
                      <a:pt x="285" y="61"/>
                    </a:lnTo>
                    <a:lnTo>
                      <a:pt x="301" y="61"/>
                    </a:lnTo>
                    <a:lnTo>
                      <a:pt x="317" y="61"/>
                    </a:lnTo>
                    <a:lnTo>
                      <a:pt x="332" y="61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2" y="47"/>
                    </a:lnTo>
                    <a:lnTo>
                      <a:pt x="428" y="47"/>
                    </a:lnTo>
                    <a:lnTo>
                      <a:pt x="443" y="30"/>
                    </a:lnTo>
                    <a:lnTo>
                      <a:pt x="443" y="47"/>
                    </a:lnTo>
                    <a:lnTo>
                      <a:pt x="475" y="30"/>
                    </a:lnTo>
                    <a:lnTo>
                      <a:pt x="491" y="30"/>
                    </a:lnTo>
                    <a:lnTo>
                      <a:pt x="506" y="30"/>
                    </a:lnTo>
                    <a:lnTo>
                      <a:pt x="522" y="30"/>
                    </a:lnTo>
                    <a:lnTo>
                      <a:pt x="538" y="14"/>
                    </a:lnTo>
                    <a:lnTo>
                      <a:pt x="538" y="30"/>
                    </a:lnTo>
                    <a:lnTo>
                      <a:pt x="538" y="14"/>
                    </a:lnTo>
                    <a:lnTo>
                      <a:pt x="553" y="14"/>
                    </a:lnTo>
                    <a:lnTo>
                      <a:pt x="569" y="14"/>
                    </a:lnTo>
                    <a:lnTo>
                      <a:pt x="586" y="14"/>
                    </a:lnTo>
                    <a:lnTo>
                      <a:pt x="602" y="14"/>
                    </a:lnTo>
                    <a:lnTo>
                      <a:pt x="617" y="14"/>
                    </a:lnTo>
                    <a:lnTo>
                      <a:pt x="633" y="14"/>
                    </a:lnTo>
                    <a:lnTo>
                      <a:pt x="649" y="14"/>
                    </a:lnTo>
                    <a:lnTo>
                      <a:pt x="664" y="14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7" name="Freeform 511">
                <a:extLst>
                  <a:ext uri="{FF2B5EF4-FFF2-40B4-BE49-F238E27FC236}">
                    <a16:creationId xmlns:a16="http://schemas.microsoft.com/office/drawing/2014/main" id="{D74F7788-173C-42E2-9072-11F7EA0C2F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87"/>
              </a:xfrm>
              <a:custGeom>
                <a:avLst/>
                <a:gdLst>
                  <a:gd name="T0" fmla="*/ 0 w 678"/>
                  <a:gd name="T1" fmla="*/ 0 h 174"/>
                  <a:gd name="T2" fmla="*/ 8 w 678"/>
                  <a:gd name="T3" fmla="*/ 0 h 174"/>
                  <a:gd name="T4" fmla="*/ 16 w 678"/>
                  <a:gd name="T5" fmla="*/ 0 h 174"/>
                  <a:gd name="T6" fmla="*/ 24 w 678"/>
                  <a:gd name="T7" fmla="*/ 0 h 174"/>
                  <a:gd name="T8" fmla="*/ 32 w 678"/>
                  <a:gd name="T9" fmla="*/ 0 h 174"/>
                  <a:gd name="T10" fmla="*/ 39 w 678"/>
                  <a:gd name="T11" fmla="*/ 7 h 174"/>
                  <a:gd name="T12" fmla="*/ 39 w 678"/>
                  <a:gd name="T13" fmla="*/ 39 h 174"/>
                  <a:gd name="T14" fmla="*/ 47 w 678"/>
                  <a:gd name="T15" fmla="*/ 47 h 174"/>
                  <a:gd name="T16" fmla="*/ 47 w 678"/>
                  <a:gd name="T17" fmla="*/ 87 h 174"/>
                  <a:gd name="T18" fmla="*/ 56 w 678"/>
                  <a:gd name="T19" fmla="*/ 87 h 174"/>
                  <a:gd name="T20" fmla="*/ 63 w 678"/>
                  <a:gd name="T21" fmla="*/ 79 h 174"/>
                  <a:gd name="T22" fmla="*/ 71 w 678"/>
                  <a:gd name="T23" fmla="*/ 79 h 174"/>
                  <a:gd name="T24" fmla="*/ 79 w 678"/>
                  <a:gd name="T25" fmla="*/ 71 h 174"/>
                  <a:gd name="T26" fmla="*/ 87 w 678"/>
                  <a:gd name="T27" fmla="*/ 71 h 174"/>
                  <a:gd name="T28" fmla="*/ 95 w 678"/>
                  <a:gd name="T29" fmla="*/ 63 h 174"/>
                  <a:gd name="T30" fmla="*/ 103 w 678"/>
                  <a:gd name="T31" fmla="*/ 63 h 174"/>
                  <a:gd name="T32" fmla="*/ 111 w 678"/>
                  <a:gd name="T33" fmla="*/ 55 h 174"/>
                  <a:gd name="T34" fmla="*/ 118 w 678"/>
                  <a:gd name="T35" fmla="*/ 55 h 174"/>
                  <a:gd name="T36" fmla="*/ 126 w 678"/>
                  <a:gd name="T37" fmla="*/ 55 h 174"/>
                  <a:gd name="T38" fmla="*/ 134 w 678"/>
                  <a:gd name="T39" fmla="*/ 55 h 174"/>
                  <a:gd name="T40" fmla="*/ 143 w 678"/>
                  <a:gd name="T41" fmla="*/ 47 h 174"/>
                  <a:gd name="T42" fmla="*/ 150 w 678"/>
                  <a:gd name="T43" fmla="*/ 47 h 174"/>
                  <a:gd name="T44" fmla="*/ 158 w 678"/>
                  <a:gd name="T45" fmla="*/ 47 h 174"/>
                  <a:gd name="T46" fmla="*/ 166 w 678"/>
                  <a:gd name="T47" fmla="*/ 47 h 174"/>
                  <a:gd name="T48" fmla="*/ 174 w 678"/>
                  <a:gd name="T49" fmla="*/ 47 h 174"/>
                  <a:gd name="T50" fmla="*/ 182 w 678"/>
                  <a:gd name="T51" fmla="*/ 39 h 174"/>
                  <a:gd name="T52" fmla="*/ 190 w 678"/>
                  <a:gd name="T53" fmla="*/ 39 h 174"/>
                  <a:gd name="T54" fmla="*/ 198 w 678"/>
                  <a:gd name="T55" fmla="*/ 39 h 174"/>
                  <a:gd name="T56" fmla="*/ 205 w 678"/>
                  <a:gd name="T57" fmla="*/ 39 h 174"/>
                  <a:gd name="T58" fmla="*/ 213 w 678"/>
                  <a:gd name="T59" fmla="*/ 39 h 174"/>
                  <a:gd name="T60" fmla="*/ 229 w 678"/>
                  <a:gd name="T61" fmla="*/ 39 h 174"/>
                  <a:gd name="T62" fmla="*/ 221 w 678"/>
                  <a:gd name="T63" fmla="*/ 39 h 174"/>
                  <a:gd name="T64" fmla="*/ 229 w 678"/>
                  <a:gd name="T65" fmla="*/ 32 h 174"/>
                  <a:gd name="T66" fmla="*/ 237 w 678"/>
                  <a:gd name="T67" fmla="*/ 32 h 174"/>
                  <a:gd name="T68" fmla="*/ 245 w 678"/>
                  <a:gd name="T69" fmla="*/ 32 h 174"/>
                  <a:gd name="T70" fmla="*/ 253 w 678"/>
                  <a:gd name="T71" fmla="*/ 32 h 174"/>
                  <a:gd name="T72" fmla="*/ 261 w 678"/>
                  <a:gd name="T73" fmla="*/ 24 h 174"/>
                  <a:gd name="T74" fmla="*/ 269 w 678"/>
                  <a:gd name="T75" fmla="*/ 32 h 174"/>
                  <a:gd name="T76" fmla="*/ 269 w 678"/>
                  <a:gd name="T77" fmla="*/ 24 h 174"/>
                  <a:gd name="T78" fmla="*/ 269 w 678"/>
                  <a:gd name="T79" fmla="*/ 32 h 174"/>
                  <a:gd name="T80" fmla="*/ 277 w 678"/>
                  <a:gd name="T81" fmla="*/ 24 h 174"/>
                  <a:gd name="T82" fmla="*/ 284 w 678"/>
                  <a:gd name="T83" fmla="*/ 24 h 174"/>
                  <a:gd name="T84" fmla="*/ 292 w 678"/>
                  <a:gd name="T85" fmla="*/ 24 h 174"/>
                  <a:gd name="T86" fmla="*/ 300 w 678"/>
                  <a:gd name="T87" fmla="*/ 24 h 174"/>
                  <a:gd name="T88" fmla="*/ 308 w 678"/>
                  <a:gd name="T89" fmla="*/ 24 h 174"/>
                  <a:gd name="T90" fmla="*/ 316 w 678"/>
                  <a:gd name="T91" fmla="*/ 24 h 174"/>
                  <a:gd name="T92" fmla="*/ 324 w 678"/>
                  <a:gd name="T93" fmla="*/ 24 h 174"/>
                  <a:gd name="T94" fmla="*/ 332 w 678"/>
                  <a:gd name="T95" fmla="*/ 16 h 174"/>
                  <a:gd name="T96" fmla="*/ 339 w 678"/>
                  <a:gd name="T97" fmla="*/ 16 h 17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17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78" y="78"/>
                    </a:lnTo>
                    <a:lnTo>
                      <a:pt x="94" y="94"/>
                    </a:lnTo>
                    <a:lnTo>
                      <a:pt x="94" y="174"/>
                    </a:lnTo>
                    <a:lnTo>
                      <a:pt x="111" y="174"/>
                    </a:lnTo>
                    <a:lnTo>
                      <a:pt x="125" y="157"/>
                    </a:lnTo>
                    <a:lnTo>
                      <a:pt x="142" y="157"/>
                    </a:lnTo>
                    <a:lnTo>
                      <a:pt x="158" y="141"/>
                    </a:lnTo>
                    <a:lnTo>
                      <a:pt x="174" y="141"/>
                    </a:lnTo>
                    <a:lnTo>
                      <a:pt x="189" y="125"/>
                    </a:lnTo>
                    <a:lnTo>
                      <a:pt x="205" y="125"/>
                    </a:lnTo>
                    <a:lnTo>
                      <a:pt x="221" y="110"/>
                    </a:lnTo>
                    <a:lnTo>
                      <a:pt x="236" y="110"/>
                    </a:lnTo>
                    <a:lnTo>
                      <a:pt x="252" y="110"/>
                    </a:lnTo>
                    <a:lnTo>
                      <a:pt x="268" y="110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57" y="78"/>
                    </a:lnTo>
                    <a:lnTo>
                      <a:pt x="442" y="78"/>
                    </a:lnTo>
                    <a:lnTo>
                      <a:pt x="457" y="63"/>
                    </a:lnTo>
                    <a:lnTo>
                      <a:pt x="473" y="63"/>
                    </a:lnTo>
                    <a:lnTo>
                      <a:pt x="490" y="63"/>
                    </a:lnTo>
                    <a:lnTo>
                      <a:pt x="506" y="63"/>
                    </a:lnTo>
                    <a:lnTo>
                      <a:pt x="521" y="47"/>
                    </a:lnTo>
                    <a:lnTo>
                      <a:pt x="537" y="63"/>
                    </a:lnTo>
                    <a:lnTo>
                      <a:pt x="537" y="47"/>
                    </a:lnTo>
                    <a:lnTo>
                      <a:pt x="537" y="63"/>
                    </a:lnTo>
                    <a:lnTo>
                      <a:pt x="553" y="47"/>
                    </a:lnTo>
                    <a:lnTo>
                      <a:pt x="568" y="47"/>
                    </a:lnTo>
                    <a:lnTo>
                      <a:pt x="584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8" name="Freeform 512">
                <a:extLst>
                  <a:ext uri="{FF2B5EF4-FFF2-40B4-BE49-F238E27FC236}">
                    <a16:creationId xmlns:a16="http://schemas.microsoft.com/office/drawing/2014/main" id="{67ED8601-02AB-4816-9A6D-F8C54B3B0A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84"/>
                <a:ext cx="340" cy="151"/>
              </a:xfrm>
              <a:custGeom>
                <a:avLst/>
                <a:gdLst>
                  <a:gd name="T0" fmla="*/ 0 w 682"/>
                  <a:gd name="T1" fmla="*/ 151 h 302"/>
                  <a:gd name="T2" fmla="*/ 9 w 682"/>
                  <a:gd name="T3" fmla="*/ 151 h 302"/>
                  <a:gd name="T4" fmla="*/ 16 w 682"/>
                  <a:gd name="T5" fmla="*/ 151 h 302"/>
                  <a:gd name="T6" fmla="*/ 24 w 682"/>
                  <a:gd name="T7" fmla="*/ 151 h 302"/>
                  <a:gd name="T8" fmla="*/ 32 w 682"/>
                  <a:gd name="T9" fmla="*/ 151 h 302"/>
                  <a:gd name="T10" fmla="*/ 40 w 682"/>
                  <a:gd name="T11" fmla="*/ 151 h 302"/>
                  <a:gd name="T12" fmla="*/ 40 w 682"/>
                  <a:gd name="T13" fmla="*/ 48 h 302"/>
                  <a:gd name="T14" fmla="*/ 48 w 682"/>
                  <a:gd name="T15" fmla="*/ 32 h 302"/>
                  <a:gd name="T16" fmla="*/ 48 w 682"/>
                  <a:gd name="T17" fmla="*/ 0 h 302"/>
                  <a:gd name="T18" fmla="*/ 64 w 682"/>
                  <a:gd name="T19" fmla="*/ 17 h 302"/>
                  <a:gd name="T20" fmla="*/ 64 w 682"/>
                  <a:gd name="T21" fmla="*/ 32 h 302"/>
                  <a:gd name="T22" fmla="*/ 79 w 682"/>
                  <a:gd name="T23" fmla="*/ 48 h 302"/>
                  <a:gd name="T24" fmla="*/ 79 w 682"/>
                  <a:gd name="T25" fmla="*/ 56 h 302"/>
                  <a:gd name="T26" fmla="*/ 87 w 682"/>
                  <a:gd name="T27" fmla="*/ 56 h 302"/>
                  <a:gd name="T28" fmla="*/ 95 w 682"/>
                  <a:gd name="T29" fmla="*/ 56 h 302"/>
                  <a:gd name="T30" fmla="*/ 103 w 682"/>
                  <a:gd name="T31" fmla="*/ 64 h 302"/>
                  <a:gd name="T32" fmla="*/ 103 w 682"/>
                  <a:gd name="T33" fmla="*/ 56 h 302"/>
                  <a:gd name="T34" fmla="*/ 103 w 682"/>
                  <a:gd name="T35" fmla="*/ 64 h 302"/>
                  <a:gd name="T36" fmla="*/ 111 w 682"/>
                  <a:gd name="T37" fmla="*/ 64 h 302"/>
                  <a:gd name="T38" fmla="*/ 119 w 682"/>
                  <a:gd name="T39" fmla="*/ 64 h 302"/>
                  <a:gd name="T40" fmla="*/ 127 w 682"/>
                  <a:gd name="T41" fmla="*/ 64 h 302"/>
                  <a:gd name="T42" fmla="*/ 134 w 682"/>
                  <a:gd name="T43" fmla="*/ 64 h 302"/>
                  <a:gd name="T44" fmla="*/ 142 w 682"/>
                  <a:gd name="T45" fmla="*/ 64 h 302"/>
                  <a:gd name="T46" fmla="*/ 150 w 682"/>
                  <a:gd name="T47" fmla="*/ 72 h 302"/>
                  <a:gd name="T48" fmla="*/ 150 w 682"/>
                  <a:gd name="T49" fmla="*/ 64 h 302"/>
                  <a:gd name="T50" fmla="*/ 166 w 682"/>
                  <a:gd name="T51" fmla="*/ 72 h 302"/>
                  <a:gd name="T52" fmla="*/ 174 w 682"/>
                  <a:gd name="T53" fmla="*/ 72 h 302"/>
                  <a:gd name="T54" fmla="*/ 182 w 682"/>
                  <a:gd name="T55" fmla="*/ 72 h 302"/>
                  <a:gd name="T56" fmla="*/ 189 w 682"/>
                  <a:gd name="T57" fmla="*/ 72 h 302"/>
                  <a:gd name="T58" fmla="*/ 197 w 682"/>
                  <a:gd name="T59" fmla="*/ 72 h 302"/>
                  <a:gd name="T60" fmla="*/ 205 w 682"/>
                  <a:gd name="T61" fmla="*/ 72 h 302"/>
                  <a:gd name="T62" fmla="*/ 213 w 682"/>
                  <a:gd name="T63" fmla="*/ 72 h 302"/>
                  <a:gd name="T64" fmla="*/ 221 w 682"/>
                  <a:gd name="T65" fmla="*/ 72 h 302"/>
                  <a:gd name="T66" fmla="*/ 229 w 682"/>
                  <a:gd name="T67" fmla="*/ 72 h 302"/>
                  <a:gd name="T68" fmla="*/ 237 w 682"/>
                  <a:gd name="T69" fmla="*/ 72 h 302"/>
                  <a:gd name="T70" fmla="*/ 244 w 682"/>
                  <a:gd name="T71" fmla="*/ 72 h 302"/>
                  <a:gd name="T72" fmla="*/ 260 w 682"/>
                  <a:gd name="T73" fmla="*/ 72 h 302"/>
                  <a:gd name="T74" fmla="*/ 269 w 682"/>
                  <a:gd name="T75" fmla="*/ 80 h 302"/>
                  <a:gd name="T76" fmla="*/ 269 w 682"/>
                  <a:gd name="T77" fmla="*/ 72 h 302"/>
                  <a:gd name="T78" fmla="*/ 269 w 682"/>
                  <a:gd name="T79" fmla="*/ 80 h 302"/>
                  <a:gd name="T80" fmla="*/ 276 w 682"/>
                  <a:gd name="T81" fmla="*/ 72 h 302"/>
                  <a:gd name="T82" fmla="*/ 276 w 682"/>
                  <a:gd name="T83" fmla="*/ 80 h 302"/>
                  <a:gd name="T84" fmla="*/ 285 w 682"/>
                  <a:gd name="T85" fmla="*/ 80 h 302"/>
                  <a:gd name="T86" fmla="*/ 292 w 682"/>
                  <a:gd name="T87" fmla="*/ 80 h 302"/>
                  <a:gd name="T88" fmla="*/ 299 w 682"/>
                  <a:gd name="T89" fmla="*/ 72 h 302"/>
                  <a:gd name="T90" fmla="*/ 299 w 682"/>
                  <a:gd name="T91" fmla="*/ 80 h 302"/>
                  <a:gd name="T92" fmla="*/ 299 w 682"/>
                  <a:gd name="T93" fmla="*/ 72 h 302"/>
                  <a:gd name="T94" fmla="*/ 308 w 682"/>
                  <a:gd name="T95" fmla="*/ 72 h 302"/>
                  <a:gd name="T96" fmla="*/ 316 w 682"/>
                  <a:gd name="T97" fmla="*/ 80 h 302"/>
                  <a:gd name="T98" fmla="*/ 324 w 682"/>
                  <a:gd name="T99" fmla="*/ 72 h 302"/>
                  <a:gd name="T100" fmla="*/ 331 w 682"/>
                  <a:gd name="T101" fmla="*/ 80 h 302"/>
                  <a:gd name="T102" fmla="*/ 331 w 682"/>
                  <a:gd name="T103" fmla="*/ 72 h 302"/>
                  <a:gd name="T104" fmla="*/ 331 w 682"/>
                  <a:gd name="T105" fmla="*/ 80 h 302"/>
                  <a:gd name="T106" fmla="*/ 340 w 682"/>
                  <a:gd name="T107" fmla="*/ 72 h 302"/>
                  <a:gd name="T108" fmla="*/ 340 w 682"/>
                  <a:gd name="T109" fmla="*/ 80 h 30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2" h="302">
                    <a:moveTo>
                      <a:pt x="0" y="302"/>
                    </a:moveTo>
                    <a:lnTo>
                      <a:pt x="18" y="302"/>
                    </a:lnTo>
                    <a:lnTo>
                      <a:pt x="33" y="302"/>
                    </a:lnTo>
                    <a:lnTo>
                      <a:pt x="48" y="302"/>
                    </a:lnTo>
                    <a:lnTo>
                      <a:pt x="64" y="302"/>
                    </a:lnTo>
                    <a:lnTo>
                      <a:pt x="80" y="302"/>
                    </a:lnTo>
                    <a:lnTo>
                      <a:pt x="80" y="96"/>
                    </a:lnTo>
                    <a:lnTo>
                      <a:pt x="96" y="64"/>
                    </a:lnTo>
                    <a:lnTo>
                      <a:pt x="96" y="0"/>
                    </a:lnTo>
                    <a:lnTo>
                      <a:pt x="129" y="33"/>
                    </a:lnTo>
                    <a:lnTo>
                      <a:pt x="129" y="64"/>
                    </a:lnTo>
                    <a:lnTo>
                      <a:pt x="158" y="96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91" y="111"/>
                    </a:lnTo>
                    <a:lnTo>
                      <a:pt x="207" y="127"/>
                    </a:lnTo>
                    <a:lnTo>
                      <a:pt x="207" y="111"/>
                    </a:lnTo>
                    <a:lnTo>
                      <a:pt x="207" y="127"/>
                    </a:lnTo>
                    <a:lnTo>
                      <a:pt x="222" y="127"/>
                    </a:lnTo>
                    <a:lnTo>
                      <a:pt x="239" y="127"/>
                    </a:lnTo>
                    <a:lnTo>
                      <a:pt x="254" y="127"/>
                    </a:lnTo>
                    <a:lnTo>
                      <a:pt x="269" y="127"/>
                    </a:lnTo>
                    <a:lnTo>
                      <a:pt x="285" y="127"/>
                    </a:lnTo>
                    <a:lnTo>
                      <a:pt x="301" y="143"/>
                    </a:lnTo>
                    <a:lnTo>
                      <a:pt x="301" y="127"/>
                    </a:lnTo>
                    <a:lnTo>
                      <a:pt x="332" y="143"/>
                    </a:lnTo>
                    <a:lnTo>
                      <a:pt x="350" y="143"/>
                    </a:lnTo>
                    <a:lnTo>
                      <a:pt x="365" y="143"/>
                    </a:lnTo>
                    <a:lnTo>
                      <a:pt x="379" y="143"/>
                    </a:lnTo>
                    <a:lnTo>
                      <a:pt x="396" y="143"/>
                    </a:lnTo>
                    <a:lnTo>
                      <a:pt x="412" y="143"/>
                    </a:lnTo>
                    <a:lnTo>
                      <a:pt x="428" y="143"/>
                    </a:lnTo>
                    <a:lnTo>
                      <a:pt x="443" y="143"/>
                    </a:lnTo>
                    <a:lnTo>
                      <a:pt x="460" y="143"/>
                    </a:lnTo>
                    <a:lnTo>
                      <a:pt x="475" y="143"/>
                    </a:lnTo>
                    <a:lnTo>
                      <a:pt x="490" y="143"/>
                    </a:lnTo>
                    <a:lnTo>
                      <a:pt x="522" y="143"/>
                    </a:lnTo>
                    <a:lnTo>
                      <a:pt x="539" y="159"/>
                    </a:lnTo>
                    <a:lnTo>
                      <a:pt x="539" y="143"/>
                    </a:lnTo>
                    <a:lnTo>
                      <a:pt x="539" y="159"/>
                    </a:lnTo>
                    <a:lnTo>
                      <a:pt x="553" y="143"/>
                    </a:lnTo>
                    <a:lnTo>
                      <a:pt x="553" y="159"/>
                    </a:lnTo>
                    <a:lnTo>
                      <a:pt x="571" y="159"/>
                    </a:lnTo>
                    <a:lnTo>
                      <a:pt x="586" y="159"/>
                    </a:lnTo>
                    <a:lnTo>
                      <a:pt x="600" y="143"/>
                    </a:lnTo>
                    <a:lnTo>
                      <a:pt x="600" y="159"/>
                    </a:lnTo>
                    <a:lnTo>
                      <a:pt x="600" y="143"/>
                    </a:lnTo>
                    <a:lnTo>
                      <a:pt x="617" y="143"/>
                    </a:lnTo>
                    <a:lnTo>
                      <a:pt x="633" y="159"/>
                    </a:lnTo>
                    <a:lnTo>
                      <a:pt x="649" y="143"/>
                    </a:lnTo>
                    <a:lnTo>
                      <a:pt x="664" y="159"/>
                    </a:lnTo>
                    <a:lnTo>
                      <a:pt x="664" y="143"/>
                    </a:lnTo>
                    <a:lnTo>
                      <a:pt x="664" y="159"/>
                    </a:lnTo>
                    <a:lnTo>
                      <a:pt x="682" y="143"/>
                    </a:lnTo>
                    <a:lnTo>
                      <a:pt x="682" y="15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89" name="Freeform 513">
                <a:extLst>
                  <a:ext uri="{FF2B5EF4-FFF2-40B4-BE49-F238E27FC236}">
                    <a16:creationId xmlns:a16="http://schemas.microsoft.com/office/drawing/2014/main" id="{168F09EC-AC11-4820-BE2E-4340CA217B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07"/>
                <a:ext cx="339" cy="214"/>
              </a:xfrm>
              <a:custGeom>
                <a:avLst/>
                <a:gdLst>
                  <a:gd name="T0" fmla="*/ 0 w 680"/>
                  <a:gd name="T1" fmla="*/ 17 h 428"/>
                  <a:gd name="T2" fmla="*/ 8 w 680"/>
                  <a:gd name="T3" fmla="*/ 17 h 428"/>
                  <a:gd name="T4" fmla="*/ 15 w 680"/>
                  <a:gd name="T5" fmla="*/ 17 h 428"/>
                  <a:gd name="T6" fmla="*/ 24 w 680"/>
                  <a:gd name="T7" fmla="*/ 25 h 428"/>
                  <a:gd name="T8" fmla="*/ 39 w 680"/>
                  <a:gd name="T9" fmla="*/ 25 h 428"/>
                  <a:gd name="T10" fmla="*/ 31 w 680"/>
                  <a:gd name="T11" fmla="*/ 25 h 428"/>
                  <a:gd name="T12" fmla="*/ 39 w 680"/>
                  <a:gd name="T13" fmla="*/ 17 h 428"/>
                  <a:gd name="T14" fmla="*/ 47 w 680"/>
                  <a:gd name="T15" fmla="*/ 9 h 428"/>
                  <a:gd name="T16" fmla="*/ 47 w 680"/>
                  <a:gd name="T17" fmla="*/ 0 h 428"/>
                  <a:gd name="T18" fmla="*/ 47 w 680"/>
                  <a:gd name="T19" fmla="*/ 25 h 428"/>
                  <a:gd name="T20" fmla="*/ 55 w 680"/>
                  <a:gd name="T21" fmla="*/ 32 h 428"/>
                  <a:gd name="T22" fmla="*/ 55 w 680"/>
                  <a:gd name="T23" fmla="*/ 72 h 428"/>
                  <a:gd name="T24" fmla="*/ 63 w 680"/>
                  <a:gd name="T25" fmla="*/ 80 h 428"/>
                  <a:gd name="T26" fmla="*/ 63 w 680"/>
                  <a:gd name="T27" fmla="*/ 104 h 428"/>
                  <a:gd name="T28" fmla="*/ 71 w 680"/>
                  <a:gd name="T29" fmla="*/ 111 h 428"/>
                  <a:gd name="T30" fmla="*/ 71 w 680"/>
                  <a:gd name="T31" fmla="*/ 127 h 428"/>
                  <a:gd name="T32" fmla="*/ 87 w 680"/>
                  <a:gd name="T33" fmla="*/ 143 h 428"/>
                  <a:gd name="T34" fmla="*/ 87 w 680"/>
                  <a:gd name="T35" fmla="*/ 152 h 428"/>
                  <a:gd name="T36" fmla="*/ 94 w 680"/>
                  <a:gd name="T37" fmla="*/ 159 h 428"/>
                  <a:gd name="T38" fmla="*/ 102 w 680"/>
                  <a:gd name="T39" fmla="*/ 166 h 428"/>
                  <a:gd name="T40" fmla="*/ 110 w 680"/>
                  <a:gd name="T41" fmla="*/ 166 h 428"/>
                  <a:gd name="T42" fmla="*/ 118 w 680"/>
                  <a:gd name="T43" fmla="*/ 174 h 428"/>
                  <a:gd name="T44" fmla="*/ 126 w 680"/>
                  <a:gd name="T45" fmla="*/ 174 h 428"/>
                  <a:gd name="T46" fmla="*/ 135 w 680"/>
                  <a:gd name="T47" fmla="*/ 174 h 428"/>
                  <a:gd name="T48" fmla="*/ 142 w 680"/>
                  <a:gd name="T49" fmla="*/ 183 h 428"/>
                  <a:gd name="T50" fmla="*/ 149 w 680"/>
                  <a:gd name="T51" fmla="*/ 183 h 428"/>
                  <a:gd name="T52" fmla="*/ 158 w 680"/>
                  <a:gd name="T53" fmla="*/ 183 h 428"/>
                  <a:gd name="T54" fmla="*/ 166 w 680"/>
                  <a:gd name="T55" fmla="*/ 191 h 428"/>
                  <a:gd name="T56" fmla="*/ 173 w 680"/>
                  <a:gd name="T57" fmla="*/ 191 h 428"/>
                  <a:gd name="T58" fmla="*/ 181 w 680"/>
                  <a:gd name="T59" fmla="*/ 191 h 428"/>
                  <a:gd name="T60" fmla="*/ 189 w 680"/>
                  <a:gd name="T61" fmla="*/ 191 h 428"/>
                  <a:gd name="T62" fmla="*/ 197 w 680"/>
                  <a:gd name="T63" fmla="*/ 191 h 428"/>
                  <a:gd name="T64" fmla="*/ 204 w 680"/>
                  <a:gd name="T65" fmla="*/ 198 h 428"/>
                  <a:gd name="T66" fmla="*/ 212 w 680"/>
                  <a:gd name="T67" fmla="*/ 198 h 428"/>
                  <a:gd name="T68" fmla="*/ 220 w 680"/>
                  <a:gd name="T69" fmla="*/ 198 h 428"/>
                  <a:gd name="T70" fmla="*/ 229 w 680"/>
                  <a:gd name="T71" fmla="*/ 198 h 428"/>
                  <a:gd name="T72" fmla="*/ 236 w 680"/>
                  <a:gd name="T73" fmla="*/ 207 h 428"/>
                  <a:gd name="T74" fmla="*/ 245 w 680"/>
                  <a:gd name="T75" fmla="*/ 207 h 428"/>
                  <a:gd name="T76" fmla="*/ 252 w 680"/>
                  <a:gd name="T77" fmla="*/ 207 h 428"/>
                  <a:gd name="T78" fmla="*/ 260 w 680"/>
                  <a:gd name="T79" fmla="*/ 207 h 428"/>
                  <a:gd name="T80" fmla="*/ 268 w 680"/>
                  <a:gd name="T81" fmla="*/ 207 h 428"/>
                  <a:gd name="T82" fmla="*/ 276 w 680"/>
                  <a:gd name="T83" fmla="*/ 207 h 428"/>
                  <a:gd name="T84" fmla="*/ 284 w 680"/>
                  <a:gd name="T85" fmla="*/ 214 h 428"/>
                  <a:gd name="T86" fmla="*/ 291 w 680"/>
                  <a:gd name="T87" fmla="*/ 214 h 428"/>
                  <a:gd name="T88" fmla="*/ 300 w 680"/>
                  <a:gd name="T89" fmla="*/ 214 h 428"/>
                  <a:gd name="T90" fmla="*/ 307 w 680"/>
                  <a:gd name="T91" fmla="*/ 214 h 428"/>
                  <a:gd name="T92" fmla="*/ 315 w 680"/>
                  <a:gd name="T93" fmla="*/ 214 h 428"/>
                  <a:gd name="T94" fmla="*/ 323 w 680"/>
                  <a:gd name="T95" fmla="*/ 214 h 428"/>
                  <a:gd name="T96" fmla="*/ 331 w 680"/>
                  <a:gd name="T97" fmla="*/ 214 h 428"/>
                  <a:gd name="T98" fmla="*/ 339 w 680"/>
                  <a:gd name="T99" fmla="*/ 214 h 42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428">
                    <a:moveTo>
                      <a:pt x="0" y="33"/>
                    </a:moveTo>
                    <a:lnTo>
                      <a:pt x="16" y="33"/>
                    </a:lnTo>
                    <a:lnTo>
                      <a:pt x="31" y="33"/>
                    </a:lnTo>
                    <a:lnTo>
                      <a:pt x="49" y="49"/>
                    </a:lnTo>
                    <a:lnTo>
                      <a:pt x="78" y="49"/>
                    </a:lnTo>
                    <a:lnTo>
                      <a:pt x="63" y="49"/>
                    </a:lnTo>
                    <a:lnTo>
                      <a:pt x="78" y="33"/>
                    </a:lnTo>
                    <a:lnTo>
                      <a:pt x="94" y="17"/>
                    </a:lnTo>
                    <a:lnTo>
                      <a:pt x="94" y="0"/>
                    </a:lnTo>
                    <a:lnTo>
                      <a:pt x="94" y="49"/>
                    </a:lnTo>
                    <a:lnTo>
                      <a:pt x="111" y="64"/>
                    </a:lnTo>
                    <a:lnTo>
                      <a:pt x="111" y="143"/>
                    </a:lnTo>
                    <a:lnTo>
                      <a:pt x="127" y="160"/>
                    </a:lnTo>
                    <a:lnTo>
                      <a:pt x="127" y="207"/>
                    </a:lnTo>
                    <a:lnTo>
                      <a:pt x="142" y="222"/>
                    </a:lnTo>
                    <a:lnTo>
                      <a:pt x="142" y="254"/>
                    </a:lnTo>
                    <a:lnTo>
                      <a:pt x="174" y="285"/>
                    </a:lnTo>
                    <a:lnTo>
                      <a:pt x="174" y="303"/>
                    </a:lnTo>
                    <a:lnTo>
                      <a:pt x="189" y="317"/>
                    </a:lnTo>
                    <a:lnTo>
                      <a:pt x="205" y="332"/>
                    </a:lnTo>
                    <a:lnTo>
                      <a:pt x="221" y="332"/>
                    </a:lnTo>
                    <a:lnTo>
                      <a:pt x="237" y="348"/>
                    </a:lnTo>
                    <a:lnTo>
                      <a:pt x="252" y="348"/>
                    </a:lnTo>
                    <a:lnTo>
                      <a:pt x="270" y="348"/>
                    </a:lnTo>
                    <a:lnTo>
                      <a:pt x="285" y="365"/>
                    </a:lnTo>
                    <a:lnTo>
                      <a:pt x="299" y="365"/>
                    </a:lnTo>
                    <a:lnTo>
                      <a:pt x="316" y="365"/>
                    </a:lnTo>
                    <a:lnTo>
                      <a:pt x="332" y="381"/>
                    </a:lnTo>
                    <a:lnTo>
                      <a:pt x="348" y="381"/>
                    </a:lnTo>
                    <a:lnTo>
                      <a:pt x="363" y="381"/>
                    </a:lnTo>
                    <a:lnTo>
                      <a:pt x="380" y="381"/>
                    </a:lnTo>
                    <a:lnTo>
                      <a:pt x="395" y="381"/>
                    </a:lnTo>
                    <a:lnTo>
                      <a:pt x="410" y="395"/>
                    </a:lnTo>
                    <a:lnTo>
                      <a:pt x="426" y="395"/>
                    </a:lnTo>
                    <a:lnTo>
                      <a:pt x="442" y="395"/>
                    </a:lnTo>
                    <a:lnTo>
                      <a:pt x="459" y="395"/>
                    </a:lnTo>
                    <a:lnTo>
                      <a:pt x="473" y="413"/>
                    </a:lnTo>
                    <a:lnTo>
                      <a:pt x="491" y="413"/>
                    </a:lnTo>
                    <a:lnTo>
                      <a:pt x="506" y="413"/>
                    </a:lnTo>
                    <a:lnTo>
                      <a:pt x="521" y="413"/>
                    </a:lnTo>
                    <a:lnTo>
                      <a:pt x="537" y="413"/>
                    </a:lnTo>
                    <a:lnTo>
                      <a:pt x="553" y="413"/>
                    </a:lnTo>
                    <a:lnTo>
                      <a:pt x="569" y="428"/>
                    </a:lnTo>
                    <a:lnTo>
                      <a:pt x="584" y="428"/>
                    </a:lnTo>
                    <a:lnTo>
                      <a:pt x="602" y="428"/>
                    </a:lnTo>
                    <a:lnTo>
                      <a:pt x="616" y="428"/>
                    </a:lnTo>
                    <a:lnTo>
                      <a:pt x="631" y="428"/>
                    </a:lnTo>
                    <a:lnTo>
                      <a:pt x="647" y="428"/>
                    </a:lnTo>
                    <a:lnTo>
                      <a:pt x="664" y="428"/>
                    </a:lnTo>
                    <a:lnTo>
                      <a:pt x="680" y="428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0" name="Freeform 514">
                <a:extLst>
                  <a:ext uri="{FF2B5EF4-FFF2-40B4-BE49-F238E27FC236}">
                    <a16:creationId xmlns:a16="http://schemas.microsoft.com/office/drawing/2014/main" id="{D2A84801-C47A-486B-90F9-DA9A0E30C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14"/>
                <a:ext cx="348" cy="46"/>
              </a:xfrm>
              <a:custGeom>
                <a:avLst/>
                <a:gdLst>
                  <a:gd name="T0" fmla="*/ 0 w 696"/>
                  <a:gd name="T1" fmla="*/ 7 h 93"/>
                  <a:gd name="T2" fmla="*/ 9 w 696"/>
                  <a:gd name="T3" fmla="*/ 7 h 93"/>
                  <a:gd name="T4" fmla="*/ 17 w 696"/>
                  <a:gd name="T5" fmla="*/ 7 h 93"/>
                  <a:gd name="T6" fmla="*/ 25 w 696"/>
                  <a:gd name="T7" fmla="*/ 7 h 93"/>
                  <a:gd name="T8" fmla="*/ 32 w 696"/>
                  <a:gd name="T9" fmla="*/ 7 h 93"/>
                  <a:gd name="T10" fmla="*/ 41 w 696"/>
                  <a:gd name="T11" fmla="*/ 7 h 93"/>
                  <a:gd name="T12" fmla="*/ 48 w 696"/>
                  <a:gd name="T13" fmla="*/ 15 h 93"/>
                  <a:gd name="T14" fmla="*/ 48 w 696"/>
                  <a:gd name="T15" fmla="*/ 31 h 93"/>
                  <a:gd name="T16" fmla="*/ 48 w 696"/>
                  <a:gd name="T17" fmla="*/ 23 h 93"/>
                  <a:gd name="T18" fmla="*/ 56 w 696"/>
                  <a:gd name="T19" fmla="*/ 15 h 93"/>
                  <a:gd name="T20" fmla="*/ 56 w 696"/>
                  <a:gd name="T21" fmla="*/ 0 h 93"/>
                  <a:gd name="T22" fmla="*/ 64 w 696"/>
                  <a:gd name="T23" fmla="*/ 7 h 93"/>
                  <a:gd name="T24" fmla="*/ 72 w 696"/>
                  <a:gd name="T25" fmla="*/ 7 h 93"/>
                  <a:gd name="T26" fmla="*/ 80 w 696"/>
                  <a:gd name="T27" fmla="*/ 7 h 93"/>
                  <a:gd name="T28" fmla="*/ 87 w 696"/>
                  <a:gd name="T29" fmla="*/ 15 h 93"/>
                  <a:gd name="T30" fmla="*/ 96 w 696"/>
                  <a:gd name="T31" fmla="*/ 15 h 93"/>
                  <a:gd name="T32" fmla="*/ 104 w 696"/>
                  <a:gd name="T33" fmla="*/ 15 h 93"/>
                  <a:gd name="T34" fmla="*/ 111 w 696"/>
                  <a:gd name="T35" fmla="*/ 23 h 93"/>
                  <a:gd name="T36" fmla="*/ 119 w 696"/>
                  <a:gd name="T37" fmla="*/ 23 h 93"/>
                  <a:gd name="T38" fmla="*/ 127 w 696"/>
                  <a:gd name="T39" fmla="*/ 23 h 93"/>
                  <a:gd name="T40" fmla="*/ 135 w 696"/>
                  <a:gd name="T41" fmla="*/ 23 h 93"/>
                  <a:gd name="T42" fmla="*/ 143 w 696"/>
                  <a:gd name="T43" fmla="*/ 31 h 93"/>
                  <a:gd name="T44" fmla="*/ 152 w 696"/>
                  <a:gd name="T45" fmla="*/ 31 h 93"/>
                  <a:gd name="T46" fmla="*/ 159 w 696"/>
                  <a:gd name="T47" fmla="*/ 31 h 93"/>
                  <a:gd name="T48" fmla="*/ 166 w 696"/>
                  <a:gd name="T49" fmla="*/ 39 h 93"/>
                  <a:gd name="T50" fmla="*/ 166 w 696"/>
                  <a:gd name="T51" fmla="*/ 31 h 93"/>
                  <a:gd name="T52" fmla="*/ 174 w 696"/>
                  <a:gd name="T53" fmla="*/ 39 h 93"/>
                  <a:gd name="T54" fmla="*/ 183 w 696"/>
                  <a:gd name="T55" fmla="*/ 39 h 93"/>
                  <a:gd name="T56" fmla="*/ 191 w 696"/>
                  <a:gd name="T57" fmla="*/ 39 h 93"/>
                  <a:gd name="T58" fmla="*/ 198 w 696"/>
                  <a:gd name="T59" fmla="*/ 39 h 93"/>
                  <a:gd name="T60" fmla="*/ 207 w 696"/>
                  <a:gd name="T61" fmla="*/ 39 h 93"/>
                  <a:gd name="T62" fmla="*/ 214 w 696"/>
                  <a:gd name="T63" fmla="*/ 39 h 93"/>
                  <a:gd name="T64" fmla="*/ 222 w 696"/>
                  <a:gd name="T65" fmla="*/ 46 h 93"/>
                  <a:gd name="T66" fmla="*/ 230 w 696"/>
                  <a:gd name="T67" fmla="*/ 39 h 93"/>
                  <a:gd name="T68" fmla="*/ 230 w 696"/>
                  <a:gd name="T69" fmla="*/ 46 h 93"/>
                  <a:gd name="T70" fmla="*/ 230 w 696"/>
                  <a:gd name="T71" fmla="*/ 39 h 93"/>
                  <a:gd name="T72" fmla="*/ 238 w 696"/>
                  <a:gd name="T73" fmla="*/ 46 h 93"/>
                  <a:gd name="T74" fmla="*/ 246 w 696"/>
                  <a:gd name="T75" fmla="*/ 46 h 93"/>
                  <a:gd name="T76" fmla="*/ 253 w 696"/>
                  <a:gd name="T77" fmla="*/ 46 h 93"/>
                  <a:gd name="T78" fmla="*/ 262 w 696"/>
                  <a:gd name="T79" fmla="*/ 46 h 93"/>
                  <a:gd name="T80" fmla="*/ 269 w 696"/>
                  <a:gd name="T81" fmla="*/ 46 h 93"/>
                  <a:gd name="T82" fmla="*/ 277 w 696"/>
                  <a:gd name="T83" fmla="*/ 46 h 93"/>
                  <a:gd name="T84" fmla="*/ 285 w 696"/>
                  <a:gd name="T85" fmla="*/ 46 h 93"/>
                  <a:gd name="T86" fmla="*/ 293 w 696"/>
                  <a:gd name="T87" fmla="*/ 46 h 93"/>
                  <a:gd name="T88" fmla="*/ 301 w 696"/>
                  <a:gd name="T89" fmla="*/ 46 h 93"/>
                  <a:gd name="T90" fmla="*/ 309 w 696"/>
                  <a:gd name="T91" fmla="*/ 46 h 93"/>
                  <a:gd name="T92" fmla="*/ 317 w 696"/>
                  <a:gd name="T93" fmla="*/ 46 h 93"/>
                  <a:gd name="T94" fmla="*/ 325 w 696"/>
                  <a:gd name="T95" fmla="*/ 46 h 93"/>
                  <a:gd name="T96" fmla="*/ 332 w 696"/>
                  <a:gd name="T97" fmla="*/ 46 h 93"/>
                  <a:gd name="T98" fmla="*/ 348 w 696"/>
                  <a:gd name="T99" fmla="*/ 46 h 93"/>
                  <a:gd name="T100" fmla="*/ 340 w 696"/>
                  <a:gd name="T101" fmla="*/ 46 h 9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93">
                    <a:moveTo>
                      <a:pt x="0" y="15"/>
                    </a:moveTo>
                    <a:lnTo>
                      <a:pt x="17" y="15"/>
                    </a:lnTo>
                    <a:lnTo>
                      <a:pt x="33" y="15"/>
                    </a:lnTo>
                    <a:lnTo>
                      <a:pt x="49" y="15"/>
                    </a:lnTo>
                    <a:lnTo>
                      <a:pt x="64" y="15"/>
                    </a:lnTo>
                    <a:lnTo>
                      <a:pt x="81" y="15"/>
                    </a:lnTo>
                    <a:lnTo>
                      <a:pt x="96" y="30"/>
                    </a:lnTo>
                    <a:lnTo>
                      <a:pt x="96" y="62"/>
                    </a:lnTo>
                    <a:lnTo>
                      <a:pt x="96" y="46"/>
                    </a:lnTo>
                    <a:lnTo>
                      <a:pt x="111" y="30"/>
                    </a:lnTo>
                    <a:lnTo>
                      <a:pt x="111" y="0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60" y="15"/>
                    </a:lnTo>
                    <a:lnTo>
                      <a:pt x="174" y="30"/>
                    </a:lnTo>
                    <a:lnTo>
                      <a:pt x="192" y="30"/>
                    </a:lnTo>
                    <a:lnTo>
                      <a:pt x="207" y="30"/>
                    </a:lnTo>
                    <a:lnTo>
                      <a:pt x="221" y="46"/>
                    </a:lnTo>
                    <a:lnTo>
                      <a:pt x="238" y="46"/>
                    </a:lnTo>
                    <a:lnTo>
                      <a:pt x="254" y="46"/>
                    </a:lnTo>
                    <a:lnTo>
                      <a:pt x="270" y="46"/>
                    </a:lnTo>
                    <a:lnTo>
                      <a:pt x="285" y="62"/>
                    </a:lnTo>
                    <a:lnTo>
                      <a:pt x="303" y="62"/>
                    </a:lnTo>
                    <a:lnTo>
                      <a:pt x="317" y="62"/>
                    </a:lnTo>
                    <a:lnTo>
                      <a:pt x="332" y="78"/>
                    </a:lnTo>
                    <a:lnTo>
                      <a:pt x="332" y="62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3" y="78"/>
                    </a:lnTo>
                    <a:lnTo>
                      <a:pt x="428" y="78"/>
                    </a:lnTo>
                    <a:lnTo>
                      <a:pt x="443" y="93"/>
                    </a:lnTo>
                    <a:lnTo>
                      <a:pt x="459" y="78"/>
                    </a:lnTo>
                    <a:lnTo>
                      <a:pt x="459" y="93"/>
                    </a:lnTo>
                    <a:lnTo>
                      <a:pt x="459" y="78"/>
                    </a:lnTo>
                    <a:lnTo>
                      <a:pt x="475" y="93"/>
                    </a:lnTo>
                    <a:lnTo>
                      <a:pt x="491" y="93"/>
                    </a:lnTo>
                    <a:lnTo>
                      <a:pt x="506" y="93"/>
                    </a:lnTo>
                    <a:lnTo>
                      <a:pt x="524" y="93"/>
                    </a:lnTo>
                    <a:lnTo>
                      <a:pt x="538" y="93"/>
                    </a:lnTo>
                    <a:lnTo>
                      <a:pt x="553" y="93"/>
                    </a:lnTo>
                    <a:lnTo>
                      <a:pt x="569" y="93"/>
                    </a:lnTo>
                    <a:lnTo>
                      <a:pt x="586" y="93"/>
                    </a:lnTo>
                    <a:lnTo>
                      <a:pt x="602" y="93"/>
                    </a:lnTo>
                    <a:lnTo>
                      <a:pt x="617" y="93"/>
                    </a:lnTo>
                    <a:lnTo>
                      <a:pt x="634" y="93"/>
                    </a:lnTo>
                    <a:lnTo>
                      <a:pt x="649" y="93"/>
                    </a:lnTo>
                    <a:lnTo>
                      <a:pt x="664" y="93"/>
                    </a:lnTo>
                    <a:lnTo>
                      <a:pt x="696" y="93"/>
                    </a:lnTo>
                    <a:lnTo>
                      <a:pt x="680" y="9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1" name="Freeform 515">
                <a:extLst>
                  <a:ext uri="{FF2B5EF4-FFF2-40B4-BE49-F238E27FC236}">
                    <a16:creationId xmlns:a16="http://schemas.microsoft.com/office/drawing/2014/main" id="{2688E0D0-2DE8-419D-A21F-3B80AE39F3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79"/>
                <a:ext cx="339" cy="94"/>
              </a:xfrm>
              <a:custGeom>
                <a:avLst/>
                <a:gdLst>
                  <a:gd name="T0" fmla="*/ 0 w 678"/>
                  <a:gd name="T1" fmla="*/ 8 h 189"/>
                  <a:gd name="T2" fmla="*/ 0 w 678"/>
                  <a:gd name="T3" fmla="*/ 0 h 189"/>
                  <a:gd name="T4" fmla="*/ 8 w 678"/>
                  <a:gd name="T5" fmla="*/ 8 h 189"/>
                  <a:gd name="T6" fmla="*/ 16 w 678"/>
                  <a:gd name="T7" fmla="*/ 8 h 189"/>
                  <a:gd name="T8" fmla="*/ 24 w 678"/>
                  <a:gd name="T9" fmla="*/ 8 h 189"/>
                  <a:gd name="T10" fmla="*/ 32 w 678"/>
                  <a:gd name="T11" fmla="*/ 8 h 189"/>
                  <a:gd name="T12" fmla="*/ 47 w 678"/>
                  <a:gd name="T13" fmla="*/ 24 h 189"/>
                  <a:gd name="T14" fmla="*/ 39 w 678"/>
                  <a:gd name="T15" fmla="*/ 24 h 189"/>
                  <a:gd name="T16" fmla="*/ 47 w 678"/>
                  <a:gd name="T17" fmla="*/ 8 h 189"/>
                  <a:gd name="T18" fmla="*/ 56 w 678"/>
                  <a:gd name="T19" fmla="*/ 15 h 189"/>
                  <a:gd name="T20" fmla="*/ 71 w 678"/>
                  <a:gd name="T21" fmla="*/ 32 h 189"/>
                  <a:gd name="T22" fmla="*/ 71 w 678"/>
                  <a:gd name="T23" fmla="*/ 39 h 189"/>
                  <a:gd name="T24" fmla="*/ 79 w 678"/>
                  <a:gd name="T25" fmla="*/ 47 h 189"/>
                  <a:gd name="T26" fmla="*/ 87 w 678"/>
                  <a:gd name="T27" fmla="*/ 55 h 189"/>
                  <a:gd name="T28" fmla="*/ 95 w 678"/>
                  <a:gd name="T29" fmla="*/ 55 h 189"/>
                  <a:gd name="T30" fmla="*/ 103 w 678"/>
                  <a:gd name="T31" fmla="*/ 63 h 189"/>
                  <a:gd name="T32" fmla="*/ 111 w 678"/>
                  <a:gd name="T33" fmla="*/ 63 h 189"/>
                  <a:gd name="T34" fmla="*/ 118 w 678"/>
                  <a:gd name="T35" fmla="*/ 63 h 189"/>
                  <a:gd name="T36" fmla="*/ 126 w 678"/>
                  <a:gd name="T37" fmla="*/ 63 h 189"/>
                  <a:gd name="T38" fmla="*/ 134 w 678"/>
                  <a:gd name="T39" fmla="*/ 71 h 189"/>
                  <a:gd name="T40" fmla="*/ 143 w 678"/>
                  <a:gd name="T41" fmla="*/ 71 h 189"/>
                  <a:gd name="T42" fmla="*/ 150 w 678"/>
                  <a:gd name="T43" fmla="*/ 71 h 189"/>
                  <a:gd name="T44" fmla="*/ 158 w 678"/>
                  <a:gd name="T45" fmla="*/ 71 h 189"/>
                  <a:gd name="T46" fmla="*/ 166 w 678"/>
                  <a:gd name="T47" fmla="*/ 71 h 189"/>
                  <a:gd name="T48" fmla="*/ 174 w 678"/>
                  <a:gd name="T49" fmla="*/ 79 h 189"/>
                  <a:gd name="T50" fmla="*/ 182 w 678"/>
                  <a:gd name="T51" fmla="*/ 79 h 189"/>
                  <a:gd name="T52" fmla="*/ 190 w 678"/>
                  <a:gd name="T53" fmla="*/ 79 h 189"/>
                  <a:gd name="T54" fmla="*/ 198 w 678"/>
                  <a:gd name="T55" fmla="*/ 79 h 189"/>
                  <a:gd name="T56" fmla="*/ 205 w 678"/>
                  <a:gd name="T57" fmla="*/ 79 h 189"/>
                  <a:gd name="T58" fmla="*/ 213 w 678"/>
                  <a:gd name="T59" fmla="*/ 79 h 189"/>
                  <a:gd name="T60" fmla="*/ 221 w 678"/>
                  <a:gd name="T61" fmla="*/ 79 h 189"/>
                  <a:gd name="T62" fmla="*/ 229 w 678"/>
                  <a:gd name="T63" fmla="*/ 79 h 189"/>
                  <a:gd name="T64" fmla="*/ 237 w 678"/>
                  <a:gd name="T65" fmla="*/ 87 h 189"/>
                  <a:gd name="T66" fmla="*/ 237 w 678"/>
                  <a:gd name="T67" fmla="*/ 79 h 189"/>
                  <a:gd name="T68" fmla="*/ 237 w 678"/>
                  <a:gd name="T69" fmla="*/ 87 h 189"/>
                  <a:gd name="T70" fmla="*/ 253 w 678"/>
                  <a:gd name="T71" fmla="*/ 87 h 189"/>
                  <a:gd name="T72" fmla="*/ 245 w 678"/>
                  <a:gd name="T73" fmla="*/ 87 h 189"/>
                  <a:gd name="T74" fmla="*/ 253 w 678"/>
                  <a:gd name="T75" fmla="*/ 87 h 189"/>
                  <a:gd name="T76" fmla="*/ 261 w 678"/>
                  <a:gd name="T77" fmla="*/ 87 h 189"/>
                  <a:gd name="T78" fmla="*/ 269 w 678"/>
                  <a:gd name="T79" fmla="*/ 87 h 189"/>
                  <a:gd name="T80" fmla="*/ 277 w 678"/>
                  <a:gd name="T81" fmla="*/ 87 h 189"/>
                  <a:gd name="T82" fmla="*/ 284 w 678"/>
                  <a:gd name="T83" fmla="*/ 87 h 189"/>
                  <a:gd name="T84" fmla="*/ 292 w 678"/>
                  <a:gd name="T85" fmla="*/ 87 h 189"/>
                  <a:gd name="T86" fmla="*/ 300 w 678"/>
                  <a:gd name="T87" fmla="*/ 87 h 189"/>
                  <a:gd name="T88" fmla="*/ 300 w 678"/>
                  <a:gd name="T89" fmla="*/ 94 h 189"/>
                  <a:gd name="T90" fmla="*/ 308 w 678"/>
                  <a:gd name="T91" fmla="*/ 94 h 189"/>
                  <a:gd name="T92" fmla="*/ 316 w 678"/>
                  <a:gd name="T93" fmla="*/ 94 h 189"/>
                  <a:gd name="T94" fmla="*/ 324 w 678"/>
                  <a:gd name="T95" fmla="*/ 94 h 189"/>
                  <a:gd name="T96" fmla="*/ 332 w 678"/>
                  <a:gd name="T97" fmla="*/ 94 h 189"/>
                  <a:gd name="T98" fmla="*/ 339 w 678"/>
                  <a:gd name="T99" fmla="*/ 94 h 18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189">
                    <a:moveTo>
                      <a:pt x="0" y="17"/>
                    </a:moveTo>
                    <a:lnTo>
                      <a:pt x="0" y="0"/>
                    </a:lnTo>
                    <a:lnTo>
                      <a:pt x="15" y="17"/>
                    </a:lnTo>
                    <a:lnTo>
                      <a:pt x="31" y="17"/>
                    </a:lnTo>
                    <a:lnTo>
                      <a:pt x="47" y="17"/>
                    </a:lnTo>
                    <a:lnTo>
                      <a:pt x="63" y="17"/>
                    </a:lnTo>
                    <a:lnTo>
                      <a:pt x="94" y="48"/>
                    </a:lnTo>
                    <a:lnTo>
                      <a:pt x="78" y="48"/>
                    </a:lnTo>
                    <a:lnTo>
                      <a:pt x="94" y="17"/>
                    </a:lnTo>
                    <a:lnTo>
                      <a:pt x="111" y="31"/>
                    </a:lnTo>
                    <a:lnTo>
                      <a:pt x="142" y="64"/>
                    </a:lnTo>
                    <a:lnTo>
                      <a:pt x="142" y="79"/>
                    </a:lnTo>
                    <a:lnTo>
                      <a:pt x="158" y="95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42"/>
                    </a:lnTo>
                    <a:lnTo>
                      <a:pt x="285" y="142"/>
                    </a:lnTo>
                    <a:lnTo>
                      <a:pt x="299" y="142"/>
                    </a:lnTo>
                    <a:lnTo>
                      <a:pt x="316" y="142"/>
                    </a:lnTo>
                    <a:lnTo>
                      <a:pt x="332" y="142"/>
                    </a:lnTo>
                    <a:lnTo>
                      <a:pt x="347" y="158"/>
                    </a:lnTo>
                    <a:lnTo>
                      <a:pt x="363" y="158"/>
                    </a:lnTo>
                    <a:lnTo>
                      <a:pt x="379" y="158"/>
                    </a:lnTo>
                    <a:lnTo>
                      <a:pt x="395" y="158"/>
                    </a:lnTo>
                    <a:lnTo>
                      <a:pt x="410" y="158"/>
                    </a:lnTo>
                    <a:lnTo>
                      <a:pt x="426" y="158"/>
                    </a:lnTo>
                    <a:lnTo>
                      <a:pt x="442" y="158"/>
                    </a:lnTo>
                    <a:lnTo>
                      <a:pt x="457" y="158"/>
                    </a:lnTo>
                    <a:lnTo>
                      <a:pt x="473" y="174"/>
                    </a:lnTo>
                    <a:lnTo>
                      <a:pt x="473" y="158"/>
                    </a:lnTo>
                    <a:lnTo>
                      <a:pt x="473" y="174"/>
                    </a:lnTo>
                    <a:lnTo>
                      <a:pt x="506" y="174"/>
                    </a:lnTo>
                    <a:lnTo>
                      <a:pt x="490" y="174"/>
                    </a:lnTo>
                    <a:lnTo>
                      <a:pt x="506" y="174"/>
                    </a:lnTo>
                    <a:lnTo>
                      <a:pt x="521" y="174"/>
                    </a:lnTo>
                    <a:lnTo>
                      <a:pt x="537" y="174"/>
                    </a:lnTo>
                    <a:lnTo>
                      <a:pt x="553" y="174"/>
                    </a:lnTo>
                    <a:lnTo>
                      <a:pt x="568" y="174"/>
                    </a:lnTo>
                    <a:lnTo>
                      <a:pt x="584" y="174"/>
                    </a:lnTo>
                    <a:lnTo>
                      <a:pt x="600" y="174"/>
                    </a:lnTo>
                    <a:lnTo>
                      <a:pt x="600" y="189"/>
                    </a:lnTo>
                    <a:lnTo>
                      <a:pt x="616" y="189"/>
                    </a:lnTo>
                    <a:lnTo>
                      <a:pt x="631" y="189"/>
                    </a:lnTo>
                    <a:lnTo>
                      <a:pt x="647" y="189"/>
                    </a:lnTo>
                    <a:lnTo>
                      <a:pt x="664" y="189"/>
                    </a:lnTo>
                    <a:lnTo>
                      <a:pt x="678" y="18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2" name="Freeform 516">
                <a:extLst>
                  <a:ext uri="{FF2B5EF4-FFF2-40B4-BE49-F238E27FC236}">
                    <a16:creationId xmlns:a16="http://schemas.microsoft.com/office/drawing/2014/main" id="{46B02805-558E-4AD4-81A4-003E9BCE6B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247"/>
                <a:ext cx="331" cy="198"/>
              </a:xfrm>
              <a:custGeom>
                <a:avLst/>
                <a:gdLst>
                  <a:gd name="T0" fmla="*/ 0 w 664"/>
                  <a:gd name="T1" fmla="*/ 198 h 395"/>
                  <a:gd name="T2" fmla="*/ 0 w 664"/>
                  <a:gd name="T3" fmla="*/ 198 h 395"/>
                  <a:gd name="T4" fmla="*/ 8 w 664"/>
                  <a:gd name="T5" fmla="*/ 198 h 395"/>
                  <a:gd name="T6" fmla="*/ 15 w 664"/>
                  <a:gd name="T7" fmla="*/ 198 h 395"/>
                  <a:gd name="T8" fmla="*/ 24 w 664"/>
                  <a:gd name="T9" fmla="*/ 198 h 395"/>
                  <a:gd name="T10" fmla="*/ 32 w 664"/>
                  <a:gd name="T11" fmla="*/ 190 h 395"/>
                  <a:gd name="T12" fmla="*/ 32 w 664"/>
                  <a:gd name="T13" fmla="*/ 182 h 395"/>
                  <a:gd name="T14" fmla="*/ 40 w 664"/>
                  <a:gd name="T15" fmla="*/ 174 h 395"/>
                  <a:gd name="T16" fmla="*/ 40 w 664"/>
                  <a:gd name="T17" fmla="*/ 119 h 395"/>
                  <a:gd name="T18" fmla="*/ 47 w 664"/>
                  <a:gd name="T19" fmla="*/ 111 h 395"/>
                  <a:gd name="T20" fmla="*/ 47 w 664"/>
                  <a:gd name="T21" fmla="*/ 87 h 395"/>
                  <a:gd name="T22" fmla="*/ 55 w 664"/>
                  <a:gd name="T23" fmla="*/ 79 h 395"/>
                  <a:gd name="T24" fmla="*/ 55 w 664"/>
                  <a:gd name="T25" fmla="*/ 64 h 395"/>
                  <a:gd name="T26" fmla="*/ 71 w 664"/>
                  <a:gd name="T27" fmla="*/ 48 h 395"/>
                  <a:gd name="T28" fmla="*/ 71 w 664"/>
                  <a:gd name="T29" fmla="*/ 40 h 395"/>
                  <a:gd name="T30" fmla="*/ 79 w 664"/>
                  <a:gd name="T31" fmla="*/ 32 h 395"/>
                  <a:gd name="T32" fmla="*/ 87 w 664"/>
                  <a:gd name="T33" fmla="*/ 24 h 395"/>
                  <a:gd name="T34" fmla="*/ 95 w 664"/>
                  <a:gd name="T35" fmla="*/ 24 h 395"/>
                  <a:gd name="T36" fmla="*/ 102 w 664"/>
                  <a:gd name="T37" fmla="*/ 17 h 395"/>
                  <a:gd name="T38" fmla="*/ 119 w 664"/>
                  <a:gd name="T39" fmla="*/ 17 h 395"/>
                  <a:gd name="T40" fmla="*/ 111 w 664"/>
                  <a:gd name="T41" fmla="*/ 17 h 395"/>
                  <a:gd name="T42" fmla="*/ 119 w 664"/>
                  <a:gd name="T43" fmla="*/ 17 h 395"/>
                  <a:gd name="T44" fmla="*/ 126 w 664"/>
                  <a:gd name="T45" fmla="*/ 17 h 395"/>
                  <a:gd name="T46" fmla="*/ 134 w 664"/>
                  <a:gd name="T47" fmla="*/ 17 h 395"/>
                  <a:gd name="T48" fmla="*/ 142 w 664"/>
                  <a:gd name="T49" fmla="*/ 8 h 395"/>
                  <a:gd name="T50" fmla="*/ 150 w 664"/>
                  <a:gd name="T51" fmla="*/ 8 h 395"/>
                  <a:gd name="T52" fmla="*/ 158 w 664"/>
                  <a:gd name="T53" fmla="*/ 8 h 395"/>
                  <a:gd name="T54" fmla="*/ 166 w 664"/>
                  <a:gd name="T55" fmla="*/ 8 h 395"/>
                  <a:gd name="T56" fmla="*/ 173 w 664"/>
                  <a:gd name="T57" fmla="*/ 8 h 395"/>
                  <a:gd name="T58" fmla="*/ 181 w 664"/>
                  <a:gd name="T59" fmla="*/ 8 h 395"/>
                  <a:gd name="T60" fmla="*/ 189 w 664"/>
                  <a:gd name="T61" fmla="*/ 0 h 395"/>
                  <a:gd name="T62" fmla="*/ 189 w 664"/>
                  <a:gd name="T63" fmla="*/ 8 h 395"/>
                  <a:gd name="T64" fmla="*/ 189 w 664"/>
                  <a:gd name="T65" fmla="*/ 0 h 395"/>
                  <a:gd name="T66" fmla="*/ 197 w 664"/>
                  <a:gd name="T67" fmla="*/ 8 h 395"/>
                  <a:gd name="T68" fmla="*/ 205 w 664"/>
                  <a:gd name="T69" fmla="*/ 0 h 395"/>
                  <a:gd name="T70" fmla="*/ 205 w 664"/>
                  <a:gd name="T71" fmla="*/ 8 h 395"/>
                  <a:gd name="T72" fmla="*/ 213 w 664"/>
                  <a:gd name="T73" fmla="*/ 0 h 395"/>
                  <a:gd name="T74" fmla="*/ 213 w 664"/>
                  <a:gd name="T75" fmla="*/ 8 h 395"/>
                  <a:gd name="T76" fmla="*/ 221 w 664"/>
                  <a:gd name="T77" fmla="*/ 0 h 395"/>
                  <a:gd name="T78" fmla="*/ 221 w 664"/>
                  <a:gd name="T79" fmla="*/ 8 h 395"/>
                  <a:gd name="T80" fmla="*/ 221 w 664"/>
                  <a:gd name="T81" fmla="*/ 0 h 395"/>
                  <a:gd name="T82" fmla="*/ 229 w 664"/>
                  <a:gd name="T83" fmla="*/ 0 h 395"/>
                  <a:gd name="T84" fmla="*/ 236 w 664"/>
                  <a:gd name="T85" fmla="*/ 0 h 395"/>
                  <a:gd name="T86" fmla="*/ 244 w 664"/>
                  <a:gd name="T87" fmla="*/ 0 h 395"/>
                  <a:gd name="T88" fmla="*/ 252 w 664"/>
                  <a:gd name="T89" fmla="*/ 0 h 395"/>
                  <a:gd name="T90" fmla="*/ 260 w 664"/>
                  <a:gd name="T91" fmla="*/ 0 h 395"/>
                  <a:gd name="T92" fmla="*/ 268 w 664"/>
                  <a:gd name="T93" fmla="*/ 0 h 395"/>
                  <a:gd name="T94" fmla="*/ 276 w 664"/>
                  <a:gd name="T95" fmla="*/ 0 h 395"/>
                  <a:gd name="T96" fmla="*/ 284 w 664"/>
                  <a:gd name="T97" fmla="*/ 0 h 395"/>
                  <a:gd name="T98" fmla="*/ 291 w 664"/>
                  <a:gd name="T99" fmla="*/ 0 h 395"/>
                  <a:gd name="T100" fmla="*/ 300 w 664"/>
                  <a:gd name="T101" fmla="*/ 0 h 395"/>
                  <a:gd name="T102" fmla="*/ 308 w 664"/>
                  <a:gd name="T103" fmla="*/ 0 h 395"/>
                  <a:gd name="T104" fmla="*/ 316 w 664"/>
                  <a:gd name="T105" fmla="*/ 0 h 395"/>
                  <a:gd name="T106" fmla="*/ 323 w 664"/>
                  <a:gd name="T107" fmla="*/ 0 h 395"/>
                  <a:gd name="T108" fmla="*/ 331 w 664"/>
                  <a:gd name="T109" fmla="*/ 0 h 395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64" h="395">
                    <a:moveTo>
                      <a:pt x="0" y="395"/>
                    </a:moveTo>
                    <a:lnTo>
                      <a:pt x="0" y="395"/>
                    </a:lnTo>
                    <a:lnTo>
                      <a:pt x="17" y="395"/>
                    </a:lnTo>
                    <a:lnTo>
                      <a:pt x="31" y="395"/>
                    </a:lnTo>
                    <a:lnTo>
                      <a:pt x="48" y="395"/>
                    </a:lnTo>
                    <a:lnTo>
                      <a:pt x="64" y="379"/>
                    </a:lnTo>
                    <a:lnTo>
                      <a:pt x="64" y="364"/>
                    </a:lnTo>
                    <a:lnTo>
                      <a:pt x="80" y="348"/>
                    </a:lnTo>
                    <a:lnTo>
                      <a:pt x="80" y="237"/>
                    </a:lnTo>
                    <a:lnTo>
                      <a:pt x="95" y="221"/>
                    </a:lnTo>
                    <a:lnTo>
                      <a:pt x="95" y="174"/>
                    </a:lnTo>
                    <a:lnTo>
                      <a:pt x="111" y="158"/>
                    </a:lnTo>
                    <a:lnTo>
                      <a:pt x="111" y="127"/>
                    </a:lnTo>
                    <a:lnTo>
                      <a:pt x="142" y="96"/>
                    </a:lnTo>
                    <a:lnTo>
                      <a:pt x="142" y="80"/>
                    </a:lnTo>
                    <a:lnTo>
                      <a:pt x="158" y="64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5" y="33"/>
                    </a:lnTo>
                    <a:lnTo>
                      <a:pt x="238" y="33"/>
                    </a:lnTo>
                    <a:lnTo>
                      <a:pt x="222" y="33"/>
                    </a:lnTo>
                    <a:lnTo>
                      <a:pt x="238" y="33"/>
                    </a:lnTo>
                    <a:lnTo>
                      <a:pt x="253" y="33"/>
                    </a:lnTo>
                    <a:lnTo>
                      <a:pt x="269" y="33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0"/>
                    </a:lnTo>
                    <a:lnTo>
                      <a:pt x="379" y="16"/>
                    </a:lnTo>
                    <a:lnTo>
                      <a:pt x="379" y="0"/>
                    </a:lnTo>
                    <a:lnTo>
                      <a:pt x="396" y="16"/>
                    </a:lnTo>
                    <a:lnTo>
                      <a:pt x="412" y="0"/>
                    </a:lnTo>
                    <a:lnTo>
                      <a:pt x="412" y="16"/>
                    </a:lnTo>
                    <a:lnTo>
                      <a:pt x="427" y="0"/>
                    </a:lnTo>
                    <a:lnTo>
                      <a:pt x="427" y="16"/>
                    </a:lnTo>
                    <a:lnTo>
                      <a:pt x="443" y="0"/>
                    </a:lnTo>
                    <a:lnTo>
                      <a:pt x="443" y="16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4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70" y="0"/>
                    </a:lnTo>
                    <a:lnTo>
                      <a:pt x="584" y="0"/>
                    </a:lnTo>
                    <a:lnTo>
                      <a:pt x="601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8" y="0"/>
                    </a:lnTo>
                    <a:lnTo>
                      <a:pt x="664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3" name="Freeform 517">
                <a:extLst>
                  <a:ext uri="{FF2B5EF4-FFF2-40B4-BE49-F238E27FC236}">
                    <a16:creationId xmlns:a16="http://schemas.microsoft.com/office/drawing/2014/main" id="{694B9018-D333-4935-896F-276040D596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42"/>
                <a:ext cx="348" cy="47"/>
              </a:xfrm>
              <a:custGeom>
                <a:avLst/>
                <a:gdLst>
                  <a:gd name="T0" fmla="*/ 0 w 696"/>
                  <a:gd name="T1" fmla="*/ 8 h 95"/>
                  <a:gd name="T2" fmla="*/ 8 w 696"/>
                  <a:gd name="T3" fmla="*/ 8 h 95"/>
                  <a:gd name="T4" fmla="*/ 17 w 696"/>
                  <a:gd name="T5" fmla="*/ 8 h 95"/>
                  <a:gd name="T6" fmla="*/ 25 w 696"/>
                  <a:gd name="T7" fmla="*/ 8 h 95"/>
                  <a:gd name="T8" fmla="*/ 32 w 696"/>
                  <a:gd name="T9" fmla="*/ 8 h 95"/>
                  <a:gd name="T10" fmla="*/ 40 w 696"/>
                  <a:gd name="T11" fmla="*/ 8 h 95"/>
                  <a:gd name="T12" fmla="*/ 56 w 696"/>
                  <a:gd name="T13" fmla="*/ 23 h 95"/>
                  <a:gd name="T14" fmla="*/ 56 w 696"/>
                  <a:gd name="T15" fmla="*/ 47 h 95"/>
                  <a:gd name="T16" fmla="*/ 64 w 696"/>
                  <a:gd name="T17" fmla="*/ 47 h 95"/>
                  <a:gd name="T18" fmla="*/ 72 w 696"/>
                  <a:gd name="T19" fmla="*/ 47 h 95"/>
                  <a:gd name="T20" fmla="*/ 80 w 696"/>
                  <a:gd name="T21" fmla="*/ 47 h 95"/>
                  <a:gd name="T22" fmla="*/ 87 w 696"/>
                  <a:gd name="T23" fmla="*/ 47 h 95"/>
                  <a:gd name="T24" fmla="*/ 95 w 696"/>
                  <a:gd name="T25" fmla="*/ 39 h 95"/>
                  <a:gd name="T26" fmla="*/ 104 w 696"/>
                  <a:gd name="T27" fmla="*/ 39 h 95"/>
                  <a:gd name="T28" fmla="*/ 111 w 696"/>
                  <a:gd name="T29" fmla="*/ 39 h 95"/>
                  <a:gd name="T30" fmla="*/ 119 w 696"/>
                  <a:gd name="T31" fmla="*/ 32 h 95"/>
                  <a:gd name="T32" fmla="*/ 119 w 696"/>
                  <a:gd name="T33" fmla="*/ 39 h 95"/>
                  <a:gd name="T34" fmla="*/ 119 w 696"/>
                  <a:gd name="T35" fmla="*/ 32 h 95"/>
                  <a:gd name="T36" fmla="*/ 127 w 696"/>
                  <a:gd name="T37" fmla="*/ 32 h 95"/>
                  <a:gd name="T38" fmla="*/ 135 w 696"/>
                  <a:gd name="T39" fmla="*/ 32 h 95"/>
                  <a:gd name="T40" fmla="*/ 143 w 696"/>
                  <a:gd name="T41" fmla="*/ 32 h 95"/>
                  <a:gd name="T42" fmla="*/ 151 w 696"/>
                  <a:gd name="T43" fmla="*/ 32 h 95"/>
                  <a:gd name="T44" fmla="*/ 159 w 696"/>
                  <a:gd name="T45" fmla="*/ 23 h 95"/>
                  <a:gd name="T46" fmla="*/ 166 w 696"/>
                  <a:gd name="T47" fmla="*/ 23 h 95"/>
                  <a:gd name="T48" fmla="*/ 174 w 696"/>
                  <a:gd name="T49" fmla="*/ 23 h 95"/>
                  <a:gd name="T50" fmla="*/ 182 w 696"/>
                  <a:gd name="T51" fmla="*/ 23 h 95"/>
                  <a:gd name="T52" fmla="*/ 191 w 696"/>
                  <a:gd name="T53" fmla="*/ 23 h 95"/>
                  <a:gd name="T54" fmla="*/ 198 w 696"/>
                  <a:gd name="T55" fmla="*/ 15 h 95"/>
                  <a:gd name="T56" fmla="*/ 214 w 696"/>
                  <a:gd name="T57" fmla="*/ 15 h 95"/>
                  <a:gd name="T58" fmla="*/ 222 w 696"/>
                  <a:gd name="T59" fmla="*/ 15 h 95"/>
                  <a:gd name="T60" fmla="*/ 230 w 696"/>
                  <a:gd name="T61" fmla="*/ 15 h 95"/>
                  <a:gd name="T62" fmla="*/ 238 w 696"/>
                  <a:gd name="T63" fmla="*/ 15 h 95"/>
                  <a:gd name="T64" fmla="*/ 246 w 696"/>
                  <a:gd name="T65" fmla="*/ 15 h 95"/>
                  <a:gd name="T66" fmla="*/ 253 w 696"/>
                  <a:gd name="T67" fmla="*/ 15 h 95"/>
                  <a:gd name="T68" fmla="*/ 261 w 696"/>
                  <a:gd name="T69" fmla="*/ 8 h 95"/>
                  <a:gd name="T70" fmla="*/ 269 w 696"/>
                  <a:gd name="T71" fmla="*/ 8 h 95"/>
                  <a:gd name="T72" fmla="*/ 277 w 696"/>
                  <a:gd name="T73" fmla="*/ 8 h 95"/>
                  <a:gd name="T74" fmla="*/ 285 w 696"/>
                  <a:gd name="T75" fmla="*/ 8 h 95"/>
                  <a:gd name="T76" fmla="*/ 293 w 696"/>
                  <a:gd name="T77" fmla="*/ 8 h 95"/>
                  <a:gd name="T78" fmla="*/ 301 w 696"/>
                  <a:gd name="T79" fmla="*/ 8 h 95"/>
                  <a:gd name="T80" fmla="*/ 309 w 696"/>
                  <a:gd name="T81" fmla="*/ 8 h 95"/>
                  <a:gd name="T82" fmla="*/ 317 w 696"/>
                  <a:gd name="T83" fmla="*/ 8 h 95"/>
                  <a:gd name="T84" fmla="*/ 325 w 696"/>
                  <a:gd name="T85" fmla="*/ 8 h 95"/>
                  <a:gd name="T86" fmla="*/ 332 w 696"/>
                  <a:gd name="T87" fmla="*/ 8 h 95"/>
                  <a:gd name="T88" fmla="*/ 340 w 696"/>
                  <a:gd name="T89" fmla="*/ 0 h 95"/>
                  <a:gd name="T90" fmla="*/ 348 w 696"/>
                  <a:gd name="T91" fmla="*/ 0 h 9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96" h="95">
                    <a:moveTo>
                      <a:pt x="0" y="17"/>
                    </a:moveTo>
                    <a:lnTo>
                      <a:pt x="16" y="17"/>
                    </a:lnTo>
                    <a:lnTo>
                      <a:pt x="33" y="17"/>
                    </a:lnTo>
                    <a:lnTo>
                      <a:pt x="49" y="17"/>
                    </a:lnTo>
                    <a:lnTo>
                      <a:pt x="64" y="17"/>
                    </a:lnTo>
                    <a:lnTo>
                      <a:pt x="80" y="17"/>
                    </a:lnTo>
                    <a:lnTo>
                      <a:pt x="111" y="47"/>
                    </a:lnTo>
                    <a:lnTo>
                      <a:pt x="111" y="95"/>
                    </a:lnTo>
                    <a:lnTo>
                      <a:pt x="127" y="95"/>
                    </a:lnTo>
                    <a:lnTo>
                      <a:pt x="143" y="95"/>
                    </a:lnTo>
                    <a:lnTo>
                      <a:pt x="159" y="95"/>
                    </a:lnTo>
                    <a:lnTo>
                      <a:pt x="174" y="95"/>
                    </a:lnTo>
                    <a:lnTo>
                      <a:pt x="190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64"/>
                    </a:lnTo>
                    <a:lnTo>
                      <a:pt x="238" y="78"/>
                    </a:lnTo>
                    <a:lnTo>
                      <a:pt x="238" y="64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2" y="17"/>
                    </a:lnTo>
                    <a:lnTo>
                      <a:pt x="538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17"/>
                    </a:lnTo>
                    <a:lnTo>
                      <a:pt x="602" y="17"/>
                    </a:lnTo>
                    <a:lnTo>
                      <a:pt x="617" y="17"/>
                    </a:lnTo>
                    <a:lnTo>
                      <a:pt x="633" y="17"/>
                    </a:lnTo>
                    <a:lnTo>
                      <a:pt x="649" y="17"/>
                    </a:lnTo>
                    <a:lnTo>
                      <a:pt x="664" y="17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4" name="Freeform 518">
                <a:extLst>
                  <a:ext uri="{FF2B5EF4-FFF2-40B4-BE49-F238E27FC236}">
                    <a16:creationId xmlns:a16="http://schemas.microsoft.com/office/drawing/2014/main" id="{35381F2A-A5DC-4C85-BC7A-6239A1CC9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79"/>
              </a:xfrm>
              <a:custGeom>
                <a:avLst/>
                <a:gdLst>
                  <a:gd name="T0" fmla="*/ 0 w 678"/>
                  <a:gd name="T1" fmla="*/ 8 h 158"/>
                  <a:gd name="T2" fmla="*/ 8 w 678"/>
                  <a:gd name="T3" fmla="*/ 8 h 158"/>
                  <a:gd name="T4" fmla="*/ 16 w 678"/>
                  <a:gd name="T5" fmla="*/ 8 h 158"/>
                  <a:gd name="T6" fmla="*/ 24 w 678"/>
                  <a:gd name="T7" fmla="*/ 8 h 158"/>
                  <a:gd name="T8" fmla="*/ 24 w 678"/>
                  <a:gd name="T9" fmla="*/ 0 h 158"/>
                  <a:gd name="T10" fmla="*/ 32 w 678"/>
                  <a:gd name="T11" fmla="*/ 0 h 158"/>
                  <a:gd name="T12" fmla="*/ 39 w 678"/>
                  <a:gd name="T13" fmla="*/ 8 h 158"/>
                  <a:gd name="T14" fmla="*/ 39 w 678"/>
                  <a:gd name="T15" fmla="*/ 32 h 158"/>
                  <a:gd name="T16" fmla="*/ 47 w 678"/>
                  <a:gd name="T17" fmla="*/ 40 h 158"/>
                  <a:gd name="T18" fmla="*/ 47 w 678"/>
                  <a:gd name="T19" fmla="*/ 64 h 158"/>
                  <a:gd name="T20" fmla="*/ 63 w 678"/>
                  <a:gd name="T21" fmla="*/ 79 h 158"/>
                  <a:gd name="T22" fmla="*/ 56 w 678"/>
                  <a:gd name="T23" fmla="*/ 79 h 158"/>
                  <a:gd name="T24" fmla="*/ 63 w 678"/>
                  <a:gd name="T25" fmla="*/ 79 h 158"/>
                  <a:gd name="T26" fmla="*/ 71 w 678"/>
                  <a:gd name="T27" fmla="*/ 72 h 158"/>
                  <a:gd name="T28" fmla="*/ 79 w 678"/>
                  <a:gd name="T29" fmla="*/ 72 h 158"/>
                  <a:gd name="T30" fmla="*/ 87 w 678"/>
                  <a:gd name="T31" fmla="*/ 72 h 158"/>
                  <a:gd name="T32" fmla="*/ 95 w 678"/>
                  <a:gd name="T33" fmla="*/ 64 h 158"/>
                  <a:gd name="T34" fmla="*/ 103 w 678"/>
                  <a:gd name="T35" fmla="*/ 64 h 158"/>
                  <a:gd name="T36" fmla="*/ 111 w 678"/>
                  <a:gd name="T37" fmla="*/ 64 h 158"/>
                  <a:gd name="T38" fmla="*/ 118 w 678"/>
                  <a:gd name="T39" fmla="*/ 56 h 158"/>
                  <a:gd name="T40" fmla="*/ 126 w 678"/>
                  <a:gd name="T41" fmla="*/ 56 h 158"/>
                  <a:gd name="T42" fmla="*/ 134 w 678"/>
                  <a:gd name="T43" fmla="*/ 56 h 158"/>
                  <a:gd name="T44" fmla="*/ 143 w 678"/>
                  <a:gd name="T45" fmla="*/ 56 h 158"/>
                  <a:gd name="T46" fmla="*/ 150 w 678"/>
                  <a:gd name="T47" fmla="*/ 56 h 158"/>
                  <a:gd name="T48" fmla="*/ 158 w 678"/>
                  <a:gd name="T49" fmla="*/ 48 h 158"/>
                  <a:gd name="T50" fmla="*/ 166 w 678"/>
                  <a:gd name="T51" fmla="*/ 48 h 158"/>
                  <a:gd name="T52" fmla="*/ 174 w 678"/>
                  <a:gd name="T53" fmla="*/ 48 h 158"/>
                  <a:gd name="T54" fmla="*/ 182 w 678"/>
                  <a:gd name="T55" fmla="*/ 48 h 158"/>
                  <a:gd name="T56" fmla="*/ 190 w 678"/>
                  <a:gd name="T57" fmla="*/ 40 h 158"/>
                  <a:gd name="T58" fmla="*/ 198 w 678"/>
                  <a:gd name="T59" fmla="*/ 40 h 158"/>
                  <a:gd name="T60" fmla="*/ 205 w 678"/>
                  <a:gd name="T61" fmla="*/ 40 h 158"/>
                  <a:gd name="T62" fmla="*/ 213 w 678"/>
                  <a:gd name="T63" fmla="*/ 40 h 158"/>
                  <a:gd name="T64" fmla="*/ 221 w 678"/>
                  <a:gd name="T65" fmla="*/ 40 h 158"/>
                  <a:gd name="T66" fmla="*/ 229 w 678"/>
                  <a:gd name="T67" fmla="*/ 40 h 158"/>
                  <a:gd name="T68" fmla="*/ 237 w 678"/>
                  <a:gd name="T69" fmla="*/ 32 h 158"/>
                  <a:gd name="T70" fmla="*/ 237 w 678"/>
                  <a:gd name="T71" fmla="*/ 40 h 158"/>
                  <a:gd name="T72" fmla="*/ 253 w 678"/>
                  <a:gd name="T73" fmla="*/ 32 h 158"/>
                  <a:gd name="T74" fmla="*/ 261 w 678"/>
                  <a:gd name="T75" fmla="*/ 32 h 158"/>
                  <a:gd name="T76" fmla="*/ 269 w 678"/>
                  <a:gd name="T77" fmla="*/ 32 h 158"/>
                  <a:gd name="T78" fmla="*/ 277 w 678"/>
                  <a:gd name="T79" fmla="*/ 32 h 158"/>
                  <a:gd name="T80" fmla="*/ 284 w 678"/>
                  <a:gd name="T81" fmla="*/ 32 h 158"/>
                  <a:gd name="T82" fmla="*/ 292 w 678"/>
                  <a:gd name="T83" fmla="*/ 32 h 158"/>
                  <a:gd name="T84" fmla="*/ 300 w 678"/>
                  <a:gd name="T85" fmla="*/ 32 h 158"/>
                  <a:gd name="T86" fmla="*/ 308 w 678"/>
                  <a:gd name="T87" fmla="*/ 24 h 158"/>
                  <a:gd name="T88" fmla="*/ 308 w 678"/>
                  <a:gd name="T89" fmla="*/ 32 h 158"/>
                  <a:gd name="T90" fmla="*/ 308 w 678"/>
                  <a:gd name="T91" fmla="*/ 24 h 158"/>
                  <a:gd name="T92" fmla="*/ 316 w 678"/>
                  <a:gd name="T93" fmla="*/ 24 h 158"/>
                  <a:gd name="T94" fmla="*/ 324 w 678"/>
                  <a:gd name="T95" fmla="*/ 24 h 158"/>
                  <a:gd name="T96" fmla="*/ 332 w 678"/>
                  <a:gd name="T97" fmla="*/ 24 h 158"/>
                  <a:gd name="T98" fmla="*/ 339 w 678"/>
                  <a:gd name="T99" fmla="*/ 24 h 1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158">
                    <a:moveTo>
                      <a:pt x="0" y="16"/>
                    </a:moveTo>
                    <a:lnTo>
                      <a:pt x="15" y="16"/>
                    </a:lnTo>
                    <a:lnTo>
                      <a:pt x="31" y="16"/>
                    </a:lnTo>
                    <a:lnTo>
                      <a:pt x="47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78" y="64"/>
                    </a:lnTo>
                    <a:lnTo>
                      <a:pt x="94" y="80"/>
                    </a:lnTo>
                    <a:lnTo>
                      <a:pt x="94" y="127"/>
                    </a:lnTo>
                    <a:lnTo>
                      <a:pt x="125" y="158"/>
                    </a:lnTo>
                    <a:lnTo>
                      <a:pt x="111" y="158"/>
                    </a:lnTo>
                    <a:lnTo>
                      <a:pt x="125" y="158"/>
                    </a:lnTo>
                    <a:lnTo>
                      <a:pt x="142" y="143"/>
                    </a:lnTo>
                    <a:lnTo>
                      <a:pt x="158" y="143"/>
                    </a:lnTo>
                    <a:lnTo>
                      <a:pt x="174" y="143"/>
                    </a:lnTo>
                    <a:lnTo>
                      <a:pt x="189" y="127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11"/>
                    </a:lnTo>
                    <a:lnTo>
                      <a:pt x="252" y="111"/>
                    </a:lnTo>
                    <a:lnTo>
                      <a:pt x="268" y="111"/>
                    </a:lnTo>
                    <a:lnTo>
                      <a:pt x="285" y="111"/>
                    </a:lnTo>
                    <a:lnTo>
                      <a:pt x="299" y="111"/>
                    </a:lnTo>
                    <a:lnTo>
                      <a:pt x="316" y="96"/>
                    </a:lnTo>
                    <a:lnTo>
                      <a:pt x="332" y="96"/>
                    </a:lnTo>
                    <a:lnTo>
                      <a:pt x="347" y="96"/>
                    </a:lnTo>
                    <a:lnTo>
                      <a:pt x="363" y="96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64"/>
                    </a:lnTo>
                    <a:lnTo>
                      <a:pt x="473" y="80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47"/>
                    </a:lnTo>
                    <a:lnTo>
                      <a:pt x="616" y="64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5" name="Freeform 519">
                <a:extLst>
                  <a:ext uri="{FF2B5EF4-FFF2-40B4-BE49-F238E27FC236}">
                    <a16:creationId xmlns:a16="http://schemas.microsoft.com/office/drawing/2014/main" id="{280AB170-BE31-4E87-9BF7-B945F2182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24"/>
                <a:ext cx="340" cy="111"/>
              </a:xfrm>
              <a:custGeom>
                <a:avLst/>
                <a:gdLst>
                  <a:gd name="T0" fmla="*/ 9 w 682"/>
                  <a:gd name="T1" fmla="*/ 111 h 221"/>
                  <a:gd name="T2" fmla="*/ 24 w 682"/>
                  <a:gd name="T3" fmla="*/ 111 h 221"/>
                  <a:gd name="T4" fmla="*/ 40 w 682"/>
                  <a:gd name="T5" fmla="*/ 102 h 221"/>
                  <a:gd name="T6" fmla="*/ 48 w 682"/>
                  <a:gd name="T7" fmla="*/ 47 h 221"/>
                  <a:gd name="T8" fmla="*/ 55 w 682"/>
                  <a:gd name="T9" fmla="*/ 0 h 221"/>
                  <a:gd name="T10" fmla="*/ 71 w 682"/>
                  <a:gd name="T11" fmla="*/ 23 h 221"/>
                  <a:gd name="T12" fmla="*/ 87 w 682"/>
                  <a:gd name="T13" fmla="*/ 31 h 221"/>
                  <a:gd name="T14" fmla="*/ 103 w 682"/>
                  <a:gd name="T15" fmla="*/ 39 h 221"/>
                  <a:gd name="T16" fmla="*/ 119 w 682"/>
                  <a:gd name="T17" fmla="*/ 39 h 221"/>
                  <a:gd name="T18" fmla="*/ 134 w 682"/>
                  <a:gd name="T19" fmla="*/ 39 h 221"/>
                  <a:gd name="T20" fmla="*/ 150 w 682"/>
                  <a:gd name="T21" fmla="*/ 39 h 221"/>
                  <a:gd name="T22" fmla="*/ 166 w 682"/>
                  <a:gd name="T23" fmla="*/ 39 h 221"/>
                  <a:gd name="T24" fmla="*/ 182 w 682"/>
                  <a:gd name="T25" fmla="*/ 39 h 221"/>
                  <a:gd name="T26" fmla="*/ 197 w 682"/>
                  <a:gd name="T27" fmla="*/ 39 h 221"/>
                  <a:gd name="T28" fmla="*/ 213 w 682"/>
                  <a:gd name="T29" fmla="*/ 47 h 221"/>
                  <a:gd name="T30" fmla="*/ 221 w 682"/>
                  <a:gd name="T31" fmla="*/ 47 h 221"/>
                  <a:gd name="T32" fmla="*/ 221 w 682"/>
                  <a:gd name="T33" fmla="*/ 47 h 221"/>
                  <a:gd name="T34" fmla="*/ 229 w 682"/>
                  <a:gd name="T35" fmla="*/ 47 h 221"/>
                  <a:gd name="T36" fmla="*/ 237 w 682"/>
                  <a:gd name="T37" fmla="*/ 47 h 221"/>
                  <a:gd name="T38" fmla="*/ 244 w 682"/>
                  <a:gd name="T39" fmla="*/ 47 h 221"/>
                  <a:gd name="T40" fmla="*/ 252 w 682"/>
                  <a:gd name="T41" fmla="*/ 47 h 221"/>
                  <a:gd name="T42" fmla="*/ 260 w 682"/>
                  <a:gd name="T43" fmla="*/ 47 h 221"/>
                  <a:gd name="T44" fmla="*/ 269 w 682"/>
                  <a:gd name="T45" fmla="*/ 47 h 221"/>
                  <a:gd name="T46" fmla="*/ 276 w 682"/>
                  <a:gd name="T47" fmla="*/ 47 h 221"/>
                  <a:gd name="T48" fmla="*/ 285 w 682"/>
                  <a:gd name="T49" fmla="*/ 47 h 221"/>
                  <a:gd name="T50" fmla="*/ 292 w 682"/>
                  <a:gd name="T51" fmla="*/ 47 h 221"/>
                  <a:gd name="T52" fmla="*/ 299 w 682"/>
                  <a:gd name="T53" fmla="*/ 47 h 221"/>
                  <a:gd name="T54" fmla="*/ 299 w 682"/>
                  <a:gd name="T55" fmla="*/ 47 h 221"/>
                  <a:gd name="T56" fmla="*/ 308 w 682"/>
                  <a:gd name="T57" fmla="*/ 47 h 221"/>
                  <a:gd name="T58" fmla="*/ 316 w 682"/>
                  <a:gd name="T59" fmla="*/ 47 h 221"/>
                  <a:gd name="T60" fmla="*/ 324 w 682"/>
                  <a:gd name="T61" fmla="*/ 47 h 221"/>
                  <a:gd name="T62" fmla="*/ 331 w 682"/>
                  <a:gd name="T63" fmla="*/ 47 h 221"/>
                  <a:gd name="T64" fmla="*/ 331 w 682"/>
                  <a:gd name="T65" fmla="*/ 47 h 22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4"/>
                    </a:lnTo>
                    <a:lnTo>
                      <a:pt x="80" y="140"/>
                    </a:lnTo>
                    <a:lnTo>
                      <a:pt x="96" y="93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43" y="30"/>
                    </a:lnTo>
                    <a:lnTo>
                      <a:pt x="143" y="46"/>
                    </a:lnTo>
                    <a:lnTo>
                      <a:pt x="158" y="62"/>
                    </a:lnTo>
                    <a:lnTo>
                      <a:pt x="174" y="62"/>
                    </a:lnTo>
                    <a:lnTo>
                      <a:pt x="191" y="78"/>
                    </a:lnTo>
                    <a:lnTo>
                      <a:pt x="207" y="78"/>
                    </a:lnTo>
                    <a:lnTo>
                      <a:pt x="222" y="78"/>
                    </a:lnTo>
                    <a:lnTo>
                      <a:pt x="239" y="78"/>
                    </a:lnTo>
                    <a:lnTo>
                      <a:pt x="254" y="78"/>
                    </a:lnTo>
                    <a:lnTo>
                      <a:pt x="269" y="78"/>
                    </a:lnTo>
                    <a:lnTo>
                      <a:pt x="285" y="78"/>
                    </a:lnTo>
                    <a:lnTo>
                      <a:pt x="301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50" y="78"/>
                    </a:lnTo>
                    <a:lnTo>
                      <a:pt x="365" y="78"/>
                    </a:lnTo>
                    <a:lnTo>
                      <a:pt x="379" y="78"/>
                    </a:lnTo>
                    <a:lnTo>
                      <a:pt x="396" y="78"/>
                    </a:lnTo>
                    <a:lnTo>
                      <a:pt x="412" y="78"/>
                    </a:lnTo>
                    <a:lnTo>
                      <a:pt x="428" y="93"/>
                    </a:lnTo>
                    <a:lnTo>
                      <a:pt x="428" y="78"/>
                    </a:lnTo>
                    <a:lnTo>
                      <a:pt x="443" y="93"/>
                    </a:lnTo>
                    <a:lnTo>
                      <a:pt x="443" y="78"/>
                    </a:lnTo>
                    <a:lnTo>
                      <a:pt x="443" y="93"/>
                    </a:lnTo>
                    <a:lnTo>
                      <a:pt x="460" y="78"/>
                    </a:lnTo>
                    <a:lnTo>
                      <a:pt x="460" y="93"/>
                    </a:lnTo>
                    <a:lnTo>
                      <a:pt x="475" y="78"/>
                    </a:lnTo>
                    <a:lnTo>
                      <a:pt x="475" y="93"/>
                    </a:lnTo>
                    <a:lnTo>
                      <a:pt x="490" y="78"/>
                    </a:lnTo>
                    <a:lnTo>
                      <a:pt x="490" y="93"/>
                    </a:lnTo>
                    <a:lnTo>
                      <a:pt x="506" y="78"/>
                    </a:lnTo>
                    <a:lnTo>
                      <a:pt x="506" y="93"/>
                    </a:lnTo>
                    <a:lnTo>
                      <a:pt x="522" y="78"/>
                    </a:lnTo>
                    <a:lnTo>
                      <a:pt x="522" y="93"/>
                    </a:lnTo>
                    <a:lnTo>
                      <a:pt x="539" y="78"/>
                    </a:lnTo>
                    <a:lnTo>
                      <a:pt x="539" y="93"/>
                    </a:lnTo>
                    <a:lnTo>
                      <a:pt x="553" y="78"/>
                    </a:lnTo>
                    <a:lnTo>
                      <a:pt x="553" y="93"/>
                    </a:lnTo>
                    <a:lnTo>
                      <a:pt x="571" y="78"/>
                    </a:lnTo>
                    <a:lnTo>
                      <a:pt x="571" y="93"/>
                    </a:lnTo>
                    <a:lnTo>
                      <a:pt x="586" y="78"/>
                    </a:lnTo>
                    <a:lnTo>
                      <a:pt x="586" y="93"/>
                    </a:lnTo>
                    <a:lnTo>
                      <a:pt x="586" y="78"/>
                    </a:lnTo>
                    <a:lnTo>
                      <a:pt x="600" y="93"/>
                    </a:lnTo>
                    <a:lnTo>
                      <a:pt x="600" y="78"/>
                    </a:lnTo>
                    <a:lnTo>
                      <a:pt x="600" y="93"/>
                    </a:lnTo>
                    <a:lnTo>
                      <a:pt x="617" y="78"/>
                    </a:lnTo>
                    <a:lnTo>
                      <a:pt x="617" y="93"/>
                    </a:lnTo>
                    <a:lnTo>
                      <a:pt x="617" y="78"/>
                    </a:lnTo>
                    <a:lnTo>
                      <a:pt x="633" y="93"/>
                    </a:lnTo>
                    <a:lnTo>
                      <a:pt x="633" y="78"/>
                    </a:lnTo>
                    <a:lnTo>
                      <a:pt x="649" y="93"/>
                    </a:lnTo>
                    <a:lnTo>
                      <a:pt x="649" y="78"/>
                    </a:lnTo>
                    <a:lnTo>
                      <a:pt x="664" y="93"/>
                    </a:lnTo>
                    <a:lnTo>
                      <a:pt x="664" y="78"/>
                    </a:lnTo>
                    <a:lnTo>
                      <a:pt x="664" y="93"/>
                    </a:lnTo>
                    <a:lnTo>
                      <a:pt x="682" y="93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6" name="Freeform 520">
                <a:extLst>
                  <a:ext uri="{FF2B5EF4-FFF2-40B4-BE49-F238E27FC236}">
                    <a16:creationId xmlns:a16="http://schemas.microsoft.com/office/drawing/2014/main" id="{CB9A6785-4DC5-45E3-9871-537BA3E549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48"/>
                <a:ext cx="339" cy="188"/>
              </a:xfrm>
              <a:custGeom>
                <a:avLst/>
                <a:gdLst>
                  <a:gd name="T0" fmla="*/ 0 w 680"/>
                  <a:gd name="T1" fmla="*/ 0 h 378"/>
                  <a:gd name="T2" fmla="*/ 8 w 680"/>
                  <a:gd name="T3" fmla="*/ 0 h 378"/>
                  <a:gd name="T4" fmla="*/ 15 w 680"/>
                  <a:gd name="T5" fmla="*/ 0 h 378"/>
                  <a:gd name="T6" fmla="*/ 24 w 680"/>
                  <a:gd name="T7" fmla="*/ 7 h 378"/>
                  <a:gd name="T8" fmla="*/ 31 w 680"/>
                  <a:gd name="T9" fmla="*/ 7 h 378"/>
                  <a:gd name="T10" fmla="*/ 39 w 680"/>
                  <a:gd name="T11" fmla="*/ 7 h 378"/>
                  <a:gd name="T12" fmla="*/ 47 w 680"/>
                  <a:gd name="T13" fmla="*/ 0 h 378"/>
                  <a:gd name="T14" fmla="*/ 47 w 680"/>
                  <a:gd name="T15" fmla="*/ 23 h 378"/>
                  <a:gd name="T16" fmla="*/ 55 w 680"/>
                  <a:gd name="T17" fmla="*/ 31 h 378"/>
                  <a:gd name="T18" fmla="*/ 55 w 680"/>
                  <a:gd name="T19" fmla="*/ 55 h 378"/>
                  <a:gd name="T20" fmla="*/ 63 w 680"/>
                  <a:gd name="T21" fmla="*/ 63 h 378"/>
                  <a:gd name="T22" fmla="*/ 63 w 680"/>
                  <a:gd name="T23" fmla="*/ 78 h 378"/>
                  <a:gd name="T24" fmla="*/ 71 w 680"/>
                  <a:gd name="T25" fmla="*/ 86 h 378"/>
                  <a:gd name="T26" fmla="*/ 71 w 680"/>
                  <a:gd name="T27" fmla="*/ 101 h 378"/>
                  <a:gd name="T28" fmla="*/ 79 w 680"/>
                  <a:gd name="T29" fmla="*/ 110 h 378"/>
                  <a:gd name="T30" fmla="*/ 94 w 680"/>
                  <a:gd name="T31" fmla="*/ 125 h 378"/>
                  <a:gd name="T32" fmla="*/ 94 w 680"/>
                  <a:gd name="T33" fmla="*/ 133 h 378"/>
                  <a:gd name="T34" fmla="*/ 102 w 680"/>
                  <a:gd name="T35" fmla="*/ 141 h 378"/>
                  <a:gd name="T36" fmla="*/ 110 w 680"/>
                  <a:gd name="T37" fmla="*/ 141 h 378"/>
                  <a:gd name="T38" fmla="*/ 118 w 680"/>
                  <a:gd name="T39" fmla="*/ 149 h 378"/>
                  <a:gd name="T40" fmla="*/ 126 w 680"/>
                  <a:gd name="T41" fmla="*/ 149 h 378"/>
                  <a:gd name="T42" fmla="*/ 135 w 680"/>
                  <a:gd name="T43" fmla="*/ 149 h 378"/>
                  <a:gd name="T44" fmla="*/ 142 w 680"/>
                  <a:gd name="T45" fmla="*/ 156 h 378"/>
                  <a:gd name="T46" fmla="*/ 149 w 680"/>
                  <a:gd name="T47" fmla="*/ 156 h 378"/>
                  <a:gd name="T48" fmla="*/ 158 w 680"/>
                  <a:gd name="T49" fmla="*/ 156 h 378"/>
                  <a:gd name="T50" fmla="*/ 166 w 680"/>
                  <a:gd name="T51" fmla="*/ 156 h 378"/>
                  <a:gd name="T52" fmla="*/ 173 w 680"/>
                  <a:gd name="T53" fmla="*/ 165 h 378"/>
                  <a:gd name="T54" fmla="*/ 181 w 680"/>
                  <a:gd name="T55" fmla="*/ 165 h 378"/>
                  <a:gd name="T56" fmla="*/ 189 w 680"/>
                  <a:gd name="T57" fmla="*/ 165 h 378"/>
                  <a:gd name="T58" fmla="*/ 197 w 680"/>
                  <a:gd name="T59" fmla="*/ 173 h 378"/>
                  <a:gd name="T60" fmla="*/ 212 w 680"/>
                  <a:gd name="T61" fmla="*/ 173 h 378"/>
                  <a:gd name="T62" fmla="*/ 204 w 680"/>
                  <a:gd name="T63" fmla="*/ 173 h 378"/>
                  <a:gd name="T64" fmla="*/ 212 w 680"/>
                  <a:gd name="T65" fmla="*/ 173 h 378"/>
                  <a:gd name="T66" fmla="*/ 220 w 680"/>
                  <a:gd name="T67" fmla="*/ 173 h 378"/>
                  <a:gd name="T68" fmla="*/ 229 w 680"/>
                  <a:gd name="T69" fmla="*/ 173 h 378"/>
                  <a:gd name="T70" fmla="*/ 236 w 680"/>
                  <a:gd name="T71" fmla="*/ 173 h 378"/>
                  <a:gd name="T72" fmla="*/ 245 w 680"/>
                  <a:gd name="T73" fmla="*/ 173 h 378"/>
                  <a:gd name="T74" fmla="*/ 252 w 680"/>
                  <a:gd name="T75" fmla="*/ 180 h 378"/>
                  <a:gd name="T76" fmla="*/ 252 w 680"/>
                  <a:gd name="T77" fmla="*/ 173 h 378"/>
                  <a:gd name="T78" fmla="*/ 252 w 680"/>
                  <a:gd name="T79" fmla="*/ 180 h 378"/>
                  <a:gd name="T80" fmla="*/ 260 w 680"/>
                  <a:gd name="T81" fmla="*/ 180 h 378"/>
                  <a:gd name="T82" fmla="*/ 268 w 680"/>
                  <a:gd name="T83" fmla="*/ 180 h 378"/>
                  <a:gd name="T84" fmla="*/ 276 w 680"/>
                  <a:gd name="T85" fmla="*/ 180 h 378"/>
                  <a:gd name="T86" fmla="*/ 284 w 680"/>
                  <a:gd name="T87" fmla="*/ 180 h 378"/>
                  <a:gd name="T88" fmla="*/ 291 w 680"/>
                  <a:gd name="T89" fmla="*/ 180 h 378"/>
                  <a:gd name="T90" fmla="*/ 300 w 680"/>
                  <a:gd name="T91" fmla="*/ 180 h 378"/>
                  <a:gd name="T92" fmla="*/ 307 w 680"/>
                  <a:gd name="T93" fmla="*/ 180 h 378"/>
                  <a:gd name="T94" fmla="*/ 315 w 680"/>
                  <a:gd name="T95" fmla="*/ 188 h 378"/>
                  <a:gd name="T96" fmla="*/ 315 w 680"/>
                  <a:gd name="T97" fmla="*/ 180 h 378"/>
                  <a:gd name="T98" fmla="*/ 315 w 680"/>
                  <a:gd name="T99" fmla="*/ 188 h 378"/>
                  <a:gd name="T100" fmla="*/ 323 w 680"/>
                  <a:gd name="T101" fmla="*/ 188 h 378"/>
                  <a:gd name="T102" fmla="*/ 331 w 680"/>
                  <a:gd name="T103" fmla="*/ 188 h 378"/>
                  <a:gd name="T104" fmla="*/ 339 w 680"/>
                  <a:gd name="T105" fmla="*/ 188 h 37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378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78" y="15"/>
                    </a:lnTo>
                    <a:lnTo>
                      <a:pt x="94" y="0"/>
                    </a:lnTo>
                    <a:lnTo>
                      <a:pt x="94" y="46"/>
                    </a:lnTo>
                    <a:lnTo>
                      <a:pt x="111" y="62"/>
                    </a:lnTo>
                    <a:lnTo>
                      <a:pt x="111" y="111"/>
                    </a:lnTo>
                    <a:lnTo>
                      <a:pt x="127" y="126"/>
                    </a:lnTo>
                    <a:lnTo>
                      <a:pt x="127" y="157"/>
                    </a:lnTo>
                    <a:lnTo>
                      <a:pt x="142" y="173"/>
                    </a:lnTo>
                    <a:lnTo>
                      <a:pt x="142" y="204"/>
                    </a:lnTo>
                    <a:lnTo>
                      <a:pt x="159" y="222"/>
                    </a:lnTo>
                    <a:lnTo>
                      <a:pt x="189" y="251"/>
                    </a:lnTo>
                    <a:lnTo>
                      <a:pt x="189" y="267"/>
                    </a:lnTo>
                    <a:lnTo>
                      <a:pt x="205" y="284"/>
                    </a:lnTo>
                    <a:lnTo>
                      <a:pt x="221" y="284"/>
                    </a:lnTo>
                    <a:lnTo>
                      <a:pt x="237" y="300"/>
                    </a:lnTo>
                    <a:lnTo>
                      <a:pt x="252" y="300"/>
                    </a:lnTo>
                    <a:lnTo>
                      <a:pt x="270" y="300"/>
                    </a:lnTo>
                    <a:lnTo>
                      <a:pt x="285" y="314"/>
                    </a:lnTo>
                    <a:lnTo>
                      <a:pt x="299" y="314"/>
                    </a:lnTo>
                    <a:lnTo>
                      <a:pt x="316" y="314"/>
                    </a:lnTo>
                    <a:lnTo>
                      <a:pt x="332" y="314"/>
                    </a:lnTo>
                    <a:lnTo>
                      <a:pt x="348" y="332"/>
                    </a:lnTo>
                    <a:lnTo>
                      <a:pt x="363" y="332"/>
                    </a:lnTo>
                    <a:lnTo>
                      <a:pt x="380" y="332"/>
                    </a:lnTo>
                    <a:lnTo>
                      <a:pt x="395" y="347"/>
                    </a:lnTo>
                    <a:lnTo>
                      <a:pt x="426" y="347"/>
                    </a:lnTo>
                    <a:lnTo>
                      <a:pt x="410" y="347"/>
                    </a:lnTo>
                    <a:lnTo>
                      <a:pt x="426" y="347"/>
                    </a:lnTo>
                    <a:lnTo>
                      <a:pt x="442" y="347"/>
                    </a:lnTo>
                    <a:lnTo>
                      <a:pt x="459" y="347"/>
                    </a:lnTo>
                    <a:lnTo>
                      <a:pt x="473" y="347"/>
                    </a:lnTo>
                    <a:lnTo>
                      <a:pt x="491" y="347"/>
                    </a:lnTo>
                    <a:lnTo>
                      <a:pt x="506" y="362"/>
                    </a:lnTo>
                    <a:lnTo>
                      <a:pt x="506" y="347"/>
                    </a:lnTo>
                    <a:lnTo>
                      <a:pt x="506" y="362"/>
                    </a:lnTo>
                    <a:lnTo>
                      <a:pt x="521" y="362"/>
                    </a:lnTo>
                    <a:lnTo>
                      <a:pt x="537" y="362"/>
                    </a:lnTo>
                    <a:lnTo>
                      <a:pt x="553" y="362"/>
                    </a:lnTo>
                    <a:lnTo>
                      <a:pt x="569" y="362"/>
                    </a:lnTo>
                    <a:lnTo>
                      <a:pt x="584" y="362"/>
                    </a:lnTo>
                    <a:lnTo>
                      <a:pt x="602" y="362"/>
                    </a:lnTo>
                    <a:lnTo>
                      <a:pt x="616" y="362"/>
                    </a:lnTo>
                    <a:lnTo>
                      <a:pt x="631" y="378"/>
                    </a:lnTo>
                    <a:lnTo>
                      <a:pt x="631" y="362"/>
                    </a:lnTo>
                    <a:lnTo>
                      <a:pt x="631" y="378"/>
                    </a:lnTo>
                    <a:lnTo>
                      <a:pt x="647" y="378"/>
                    </a:lnTo>
                    <a:lnTo>
                      <a:pt x="664" y="378"/>
                    </a:lnTo>
                    <a:lnTo>
                      <a:pt x="680" y="378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7" name="Freeform 521">
                <a:extLst>
                  <a:ext uri="{FF2B5EF4-FFF2-40B4-BE49-F238E27FC236}">
                    <a16:creationId xmlns:a16="http://schemas.microsoft.com/office/drawing/2014/main" id="{1901E0B9-4C9A-4F0F-A874-E382A8E8E1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36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9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1 w 696"/>
                  <a:gd name="T11" fmla="*/ 0 h 79"/>
                  <a:gd name="T12" fmla="*/ 48 w 696"/>
                  <a:gd name="T13" fmla="*/ 8 h 79"/>
                  <a:gd name="T14" fmla="*/ 48 w 696"/>
                  <a:gd name="T15" fmla="*/ 24 h 79"/>
                  <a:gd name="T16" fmla="*/ 56 w 696"/>
                  <a:gd name="T17" fmla="*/ 16 h 79"/>
                  <a:gd name="T18" fmla="*/ 56 w 696"/>
                  <a:gd name="T19" fmla="*/ 0 h 79"/>
                  <a:gd name="T20" fmla="*/ 64 w 696"/>
                  <a:gd name="T21" fmla="*/ 0 h 79"/>
                  <a:gd name="T22" fmla="*/ 72 w 696"/>
                  <a:gd name="T23" fmla="*/ 8 h 79"/>
                  <a:gd name="T24" fmla="*/ 72 w 696"/>
                  <a:gd name="T25" fmla="*/ 0 h 79"/>
                  <a:gd name="T26" fmla="*/ 72 w 696"/>
                  <a:gd name="T27" fmla="*/ 8 h 79"/>
                  <a:gd name="T28" fmla="*/ 80 w 696"/>
                  <a:gd name="T29" fmla="*/ 8 h 79"/>
                  <a:gd name="T30" fmla="*/ 87 w 696"/>
                  <a:gd name="T31" fmla="*/ 16 h 79"/>
                  <a:gd name="T32" fmla="*/ 96 w 696"/>
                  <a:gd name="T33" fmla="*/ 16 h 79"/>
                  <a:gd name="T34" fmla="*/ 104 w 696"/>
                  <a:gd name="T35" fmla="*/ 16 h 79"/>
                  <a:gd name="T36" fmla="*/ 119 w 696"/>
                  <a:gd name="T37" fmla="*/ 16 h 79"/>
                  <a:gd name="T38" fmla="*/ 127 w 696"/>
                  <a:gd name="T39" fmla="*/ 24 h 79"/>
                  <a:gd name="T40" fmla="*/ 127 w 696"/>
                  <a:gd name="T41" fmla="*/ 16 h 79"/>
                  <a:gd name="T42" fmla="*/ 127 w 696"/>
                  <a:gd name="T43" fmla="*/ 24 h 79"/>
                  <a:gd name="T44" fmla="*/ 143 w 696"/>
                  <a:gd name="T45" fmla="*/ 24 h 79"/>
                  <a:gd name="T46" fmla="*/ 152 w 696"/>
                  <a:gd name="T47" fmla="*/ 24 h 79"/>
                  <a:gd name="T48" fmla="*/ 159 w 696"/>
                  <a:gd name="T49" fmla="*/ 24 h 79"/>
                  <a:gd name="T50" fmla="*/ 166 w 696"/>
                  <a:gd name="T51" fmla="*/ 24 h 79"/>
                  <a:gd name="T52" fmla="*/ 174 w 696"/>
                  <a:gd name="T53" fmla="*/ 24 h 79"/>
                  <a:gd name="T54" fmla="*/ 183 w 696"/>
                  <a:gd name="T55" fmla="*/ 24 h 79"/>
                  <a:gd name="T56" fmla="*/ 191 w 696"/>
                  <a:gd name="T57" fmla="*/ 33 h 79"/>
                  <a:gd name="T58" fmla="*/ 207 w 696"/>
                  <a:gd name="T59" fmla="*/ 33 h 79"/>
                  <a:gd name="T60" fmla="*/ 214 w 696"/>
                  <a:gd name="T61" fmla="*/ 33 h 79"/>
                  <a:gd name="T62" fmla="*/ 222 w 696"/>
                  <a:gd name="T63" fmla="*/ 33 h 79"/>
                  <a:gd name="T64" fmla="*/ 230 w 696"/>
                  <a:gd name="T65" fmla="*/ 33 h 79"/>
                  <a:gd name="T66" fmla="*/ 238 w 696"/>
                  <a:gd name="T67" fmla="*/ 33 h 79"/>
                  <a:gd name="T68" fmla="*/ 246 w 696"/>
                  <a:gd name="T69" fmla="*/ 33 h 79"/>
                  <a:gd name="T70" fmla="*/ 253 w 696"/>
                  <a:gd name="T71" fmla="*/ 33 h 79"/>
                  <a:gd name="T72" fmla="*/ 262 w 696"/>
                  <a:gd name="T73" fmla="*/ 33 h 79"/>
                  <a:gd name="T74" fmla="*/ 269 w 696"/>
                  <a:gd name="T75" fmla="*/ 33 h 79"/>
                  <a:gd name="T76" fmla="*/ 277 w 696"/>
                  <a:gd name="T77" fmla="*/ 33 h 79"/>
                  <a:gd name="T78" fmla="*/ 285 w 696"/>
                  <a:gd name="T79" fmla="*/ 33 h 79"/>
                  <a:gd name="T80" fmla="*/ 293 w 696"/>
                  <a:gd name="T81" fmla="*/ 33 h 79"/>
                  <a:gd name="T82" fmla="*/ 293 w 696"/>
                  <a:gd name="T83" fmla="*/ 40 h 79"/>
                  <a:gd name="T84" fmla="*/ 309 w 696"/>
                  <a:gd name="T85" fmla="*/ 40 h 79"/>
                  <a:gd name="T86" fmla="*/ 317 w 696"/>
                  <a:gd name="T87" fmla="*/ 40 h 79"/>
                  <a:gd name="T88" fmla="*/ 325 w 696"/>
                  <a:gd name="T89" fmla="*/ 40 h 79"/>
                  <a:gd name="T90" fmla="*/ 332 w 696"/>
                  <a:gd name="T91" fmla="*/ 40 h 79"/>
                  <a:gd name="T92" fmla="*/ 340 w 696"/>
                  <a:gd name="T93" fmla="*/ 40 h 79"/>
                  <a:gd name="T94" fmla="*/ 348 w 696"/>
                  <a:gd name="T95" fmla="*/ 40 h 79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16"/>
                    </a:lnTo>
                    <a:lnTo>
                      <a:pt x="96" y="47"/>
                    </a:lnTo>
                    <a:lnTo>
                      <a:pt x="111" y="32"/>
                    </a:lnTo>
                    <a:lnTo>
                      <a:pt x="111" y="0"/>
                    </a:lnTo>
                    <a:lnTo>
                      <a:pt x="127" y="0"/>
                    </a:lnTo>
                    <a:lnTo>
                      <a:pt x="143" y="16"/>
                    </a:lnTo>
                    <a:lnTo>
                      <a:pt x="143" y="0"/>
                    </a:lnTo>
                    <a:lnTo>
                      <a:pt x="143" y="16"/>
                    </a:lnTo>
                    <a:lnTo>
                      <a:pt x="160" y="16"/>
                    </a:lnTo>
                    <a:lnTo>
                      <a:pt x="174" y="32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38" y="32"/>
                    </a:lnTo>
                    <a:lnTo>
                      <a:pt x="254" y="47"/>
                    </a:lnTo>
                    <a:lnTo>
                      <a:pt x="254" y="32"/>
                    </a:lnTo>
                    <a:lnTo>
                      <a:pt x="254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5" y="47"/>
                    </a:lnTo>
                    <a:lnTo>
                      <a:pt x="381" y="65"/>
                    </a:lnTo>
                    <a:lnTo>
                      <a:pt x="413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65"/>
                    </a:lnTo>
                    <a:lnTo>
                      <a:pt x="569" y="65"/>
                    </a:lnTo>
                    <a:lnTo>
                      <a:pt x="586" y="65"/>
                    </a:lnTo>
                    <a:lnTo>
                      <a:pt x="586" y="79"/>
                    </a:lnTo>
                    <a:lnTo>
                      <a:pt x="617" y="79"/>
                    </a:lnTo>
                    <a:lnTo>
                      <a:pt x="634" y="79"/>
                    </a:lnTo>
                    <a:lnTo>
                      <a:pt x="649" y="79"/>
                    </a:lnTo>
                    <a:lnTo>
                      <a:pt x="664" y="79"/>
                    </a:lnTo>
                    <a:lnTo>
                      <a:pt x="680" y="79"/>
                    </a:lnTo>
                    <a:lnTo>
                      <a:pt x="696" y="79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8" name="Freeform 522">
                <a:extLst>
                  <a:ext uri="{FF2B5EF4-FFF2-40B4-BE49-F238E27FC236}">
                    <a16:creationId xmlns:a16="http://schemas.microsoft.com/office/drawing/2014/main" id="{92E23969-F2DD-44D4-A0CB-7D3797DFB5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07"/>
                <a:ext cx="339" cy="64"/>
              </a:xfrm>
              <a:custGeom>
                <a:avLst/>
                <a:gdLst>
                  <a:gd name="T0" fmla="*/ 0 w 678"/>
                  <a:gd name="T1" fmla="*/ 0 h 127"/>
                  <a:gd name="T2" fmla="*/ 8 w 678"/>
                  <a:gd name="T3" fmla="*/ 0 h 127"/>
                  <a:gd name="T4" fmla="*/ 16 w 678"/>
                  <a:gd name="T5" fmla="*/ 0 h 127"/>
                  <a:gd name="T6" fmla="*/ 24 w 678"/>
                  <a:gd name="T7" fmla="*/ 0 h 127"/>
                  <a:gd name="T8" fmla="*/ 32 w 678"/>
                  <a:gd name="T9" fmla="*/ 9 h 127"/>
                  <a:gd name="T10" fmla="*/ 39 w 678"/>
                  <a:gd name="T11" fmla="*/ 17 h 127"/>
                  <a:gd name="T12" fmla="*/ 39 w 678"/>
                  <a:gd name="T13" fmla="*/ 9 h 127"/>
                  <a:gd name="T14" fmla="*/ 39 w 678"/>
                  <a:gd name="T15" fmla="*/ 17 h 127"/>
                  <a:gd name="T16" fmla="*/ 47 w 678"/>
                  <a:gd name="T17" fmla="*/ 25 h 127"/>
                  <a:gd name="T18" fmla="*/ 56 w 678"/>
                  <a:gd name="T19" fmla="*/ 32 h 127"/>
                  <a:gd name="T20" fmla="*/ 63 w 678"/>
                  <a:gd name="T21" fmla="*/ 40 h 127"/>
                  <a:gd name="T22" fmla="*/ 63 w 678"/>
                  <a:gd name="T23" fmla="*/ 32 h 127"/>
                  <a:gd name="T24" fmla="*/ 63 w 678"/>
                  <a:gd name="T25" fmla="*/ 40 h 127"/>
                  <a:gd name="T26" fmla="*/ 71 w 678"/>
                  <a:gd name="T27" fmla="*/ 40 h 127"/>
                  <a:gd name="T28" fmla="*/ 79 w 678"/>
                  <a:gd name="T29" fmla="*/ 40 h 127"/>
                  <a:gd name="T30" fmla="*/ 87 w 678"/>
                  <a:gd name="T31" fmla="*/ 40 h 127"/>
                  <a:gd name="T32" fmla="*/ 95 w 678"/>
                  <a:gd name="T33" fmla="*/ 40 h 127"/>
                  <a:gd name="T34" fmla="*/ 95 w 678"/>
                  <a:gd name="T35" fmla="*/ 48 h 127"/>
                  <a:gd name="T36" fmla="*/ 103 w 678"/>
                  <a:gd name="T37" fmla="*/ 48 h 127"/>
                  <a:gd name="T38" fmla="*/ 111 w 678"/>
                  <a:gd name="T39" fmla="*/ 48 h 127"/>
                  <a:gd name="T40" fmla="*/ 118 w 678"/>
                  <a:gd name="T41" fmla="*/ 48 h 127"/>
                  <a:gd name="T42" fmla="*/ 126 w 678"/>
                  <a:gd name="T43" fmla="*/ 48 h 127"/>
                  <a:gd name="T44" fmla="*/ 134 w 678"/>
                  <a:gd name="T45" fmla="*/ 48 h 127"/>
                  <a:gd name="T46" fmla="*/ 143 w 678"/>
                  <a:gd name="T47" fmla="*/ 48 h 127"/>
                  <a:gd name="T48" fmla="*/ 150 w 678"/>
                  <a:gd name="T49" fmla="*/ 56 h 127"/>
                  <a:gd name="T50" fmla="*/ 150 w 678"/>
                  <a:gd name="T51" fmla="*/ 48 h 127"/>
                  <a:gd name="T52" fmla="*/ 166 w 678"/>
                  <a:gd name="T53" fmla="*/ 56 h 127"/>
                  <a:gd name="T54" fmla="*/ 174 w 678"/>
                  <a:gd name="T55" fmla="*/ 56 h 127"/>
                  <a:gd name="T56" fmla="*/ 182 w 678"/>
                  <a:gd name="T57" fmla="*/ 56 h 127"/>
                  <a:gd name="T58" fmla="*/ 190 w 678"/>
                  <a:gd name="T59" fmla="*/ 56 h 127"/>
                  <a:gd name="T60" fmla="*/ 198 w 678"/>
                  <a:gd name="T61" fmla="*/ 56 h 127"/>
                  <a:gd name="T62" fmla="*/ 205 w 678"/>
                  <a:gd name="T63" fmla="*/ 56 h 127"/>
                  <a:gd name="T64" fmla="*/ 213 w 678"/>
                  <a:gd name="T65" fmla="*/ 56 h 127"/>
                  <a:gd name="T66" fmla="*/ 221 w 678"/>
                  <a:gd name="T67" fmla="*/ 56 h 127"/>
                  <a:gd name="T68" fmla="*/ 229 w 678"/>
                  <a:gd name="T69" fmla="*/ 56 h 127"/>
                  <a:gd name="T70" fmla="*/ 237 w 678"/>
                  <a:gd name="T71" fmla="*/ 56 h 127"/>
                  <a:gd name="T72" fmla="*/ 245 w 678"/>
                  <a:gd name="T73" fmla="*/ 56 h 127"/>
                  <a:gd name="T74" fmla="*/ 253 w 678"/>
                  <a:gd name="T75" fmla="*/ 64 h 127"/>
                  <a:gd name="T76" fmla="*/ 253 w 678"/>
                  <a:gd name="T77" fmla="*/ 56 h 127"/>
                  <a:gd name="T78" fmla="*/ 253 w 678"/>
                  <a:gd name="T79" fmla="*/ 64 h 127"/>
                  <a:gd name="T80" fmla="*/ 269 w 678"/>
                  <a:gd name="T81" fmla="*/ 64 h 127"/>
                  <a:gd name="T82" fmla="*/ 277 w 678"/>
                  <a:gd name="T83" fmla="*/ 56 h 127"/>
                  <a:gd name="T84" fmla="*/ 277 w 678"/>
                  <a:gd name="T85" fmla="*/ 64 h 127"/>
                  <a:gd name="T86" fmla="*/ 284 w 678"/>
                  <a:gd name="T87" fmla="*/ 64 h 127"/>
                  <a:gd name="T88" fmla="*/ 292 w 678"/>
                  <a:gd name="T89" fmla="*/ 64 h 127"/>
                  <a:gd name="T90" fmla="*/ 300 w 678"/>
                  <a:gd name="T91" fmla="*/ 64 h 127"/>
                  <a:gd name="T92" fmla="*/ 308 w 678"/>
                  <a:gd name="T93" fmla="*/ 64 h 127"/>
                  <a:gd name="T94" fmla="*/ 316 w 678"/>
                  <a:gd name="T95" fmla="*/ 64 h 127"/>
                  <a:gd name="T96" fmla="*/ 324 w 678"/>
                  <a:gd name="T97" fmla="*/ 64 h 127"/>
                  <a:gd name="T98" fmla="*/ 332 w 678"/>
                  <a:gd name="T99" fmla="*/ 64 h 127"/>
                  <a:gd name="T100" fmla="*/ 339 w 678"/>
                  <a:gd name="T101" fmla="*/ 64 h 1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2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7"/>
                    </a:lnTo>
                    <a:lnTo>
                      <a:pt x="78" y="33"/>
                    </a:lnTo>
                    <a:lnTo>
                      <a:pt x="78" y="17"/>
                    </a:lnTo>
                    <a:lnTo>
                      <a:pt x="78" y="33"/>
                    </a:lnTo>
                    <a:lnTo>
                      <a:pt x="94" y="49"/>
                    </a:lnTo>
                    <a:lnTo>
                      <a:pt x="111" y="64"/>
                    </a:lnTo>
                    <a:lnTo>
                      <a:pt x="125" y="80"/>
                    </a:lnTo>
                    <a:lnTo>
                      <a:pt x="125" y="64"/>
                    </a:lnTo>
                    <a:lnTo>
                      <a:pt x="125" y="80"/>
                    </a:lnTo>
                    <a:lnTo>
                      <a:pt x="142" y="80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189" y="96"/>
                    </a:lnTo>
                    <a:lnTo>
                      <a:pt x="205" y="96"/>
                    </a:lnTo>
                    <a:lnTo>
                      <a:pt x="221" y="96"/>
                    </a:lnTo>
                    <a:lnTo>
                      <a:pt x="236" y="96"/>
                    </a:lnTo>
                    <a:lnTo>
                      <a:pt x="252" y="96"/>
                    </a:lnTo>
                    <a:lnTo>
                      <a:pt x="268" y="96"/>
                    </a:lnTo>
                    <a:lnTo>
                      <a:pt x="285" y="96"/>
                    </a:lnTo>
                    <a:lnTo>
                      <a:pt x="299" y="111"/>
                    </a:lnTo>
                    <a:lnTo>
                      <a:pt x="299" y="96"/>
                    </a:lnTo>
                    <a:lnTo>
                      <a:pt x="332" y="111"/>
                    </a:lnTo>
                    <a:lnTo>
                      <a:pt x="347" y="111"/>
                    </a:lnTo>
                    <a:lnTo>
                      <a:pt x="363" y="111"/>
                    </a:lnTo>
                    <a:lnTo>
                      <a:pt x="379" y="111"/>
                    </a:lnTo>
                    <a:lnTo>
                      <a:pt x="395" y="111"/>
                    </a:lnTo>
                    <a:lnTo>
                      <a:pt x="410" y="111"/>
                    </a:lnTo>
                    <a:lnTo>
                      <a:pt x="426" y="111"/>
                    </a:lnTo>
                    <a:lnTo>
                      <a:pt x="442" y="111"/>
                    </a:lnTo>
                    <a:lnTo>
                      <a:pt x="457" y="111"/>
                    </a:lnTo>
                    <a:lnTo>
                      <a:pt x="473" y="111"/>
                    </a:lnTo>
                    <a:lnTo>
                      <a:pt x="490" y="111"/>
                    </a:lnTo>
                    <a:lnTo>
                      <a:pt x="506" y="127"/>
                    </a:lnTo>
                    <a:lnTo>
                      <a:pt x="506" y="111"/>
                    </a:lnTo>
                    <a:lnTo>
                      <a:pt x="506" y="127"/>
                    </a:lnTo>
                    <a:lnTo>
                      <a:pt x="537" y="127"/>
                    </a:lnTo>
                    <a:lnTo>
                      <a:pt x="553" y="111"/>
                    </a:lnTo>
                    <a:lnTo>
                      <a:pt x="553" y="127"/>
                    </a:lnTo>
                    <a:lnTo>
                      <a:pt x="568" y="127"/>
                    </a:lnTo>
                    <a:lnTo>
                      <a:pt x="584" y="127"/>
                    </a:lnTo>
                    <a:lnTo>
                      <a:pt x="600" y="127"/>
                    </a:lnTo>
                    <a:lnTo>
                      <a:pt x="616" y="127"/>
                    </a:lnTo>
                    <a:lnTo>
                      <a:pt x="631" y="127"/>
                    </a:lnTo>
                    <a:lnTo>
                      <a:pt x="647" y="127"/>
                    </a:lnTo>
                    <a:lnTo>
                      <a:pt x="664" y="127"/>
                    </a:lnTo>
                    <a:lnTo>
                      <a:pt x="678" y="127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799" name="Freeform 523">
                <a:extLst>
                  <a:ext uri="{FF2B5EF4-FFF2-40B4-BE49-F238E27FC236}">
                    <a16:creationId xmlns:a16="http://schemas.microsoft.com/office/drawing/2014/main" id="{3E809282-CA46-4C41-B05D-BA001AB171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45"/>
                <a:ext cx="339" cy="71"/>
              </a:xfrm>
              <a:custGeom>
                <a:avLst/>
                <a:gdLst>
                  <a:gd name="T0" fmla="*/ 0 w 680"/>
                  <a:gd name="T1" fmla="*/ 63 h 143"/>
                  <a:gd name="T2" fmla="*/ 0 w 680"/>
                  <a:gd name="T3" fmla="*/ 71 h 143"/>
                  <a:gd name="T4" fmla="*/ 0 w 680"/>
                  <a:gd name="T5" fmla="*/ 63 h 143"/>
                  <a:gd name="T6" fmla="*/ 8 w 680"/>
                  <a:gd name="T7" fmla="*/ 63 h 143"/>
                  <a:gd name="T8" fmla="*/ 16 w 680"/>
                  <a:gd name="T9" fmla="*/ 63 h 143"/>
                  <a:gd name="T10" fmla="*/ 23 w 680"/>
                  <a:gd name="T11" fmla="*/ 63 h 143"/>
                  <a:gd name="T12" fmla="*/ 32 w 680"/>
                  <a:gd name="T13" fmla="*/ 63 h 143"/>
                  <a:gd name="T14" fmla="*/ 40 w 680"/>
                  <a:gd name="T15" fmla="*/ 55 h 143"/>
                  <a:gd name="T16" fmla="*/ 48 w 680"/>
                  <a:gd name="T17" fmla="*/ 47 h 143"/>
                  <a:gd name="T18" fmla="*/ 55 w 680"/>
                  <a:gd name="T19" fmla="*/ 40 h 143"/>
                  <a:gd name="T20" fmla="*/ 63 w 680"/>
                  <a:gd name="T21" fmla="*/ 32 h 143"/>
                  <a:gd name="T22" fmla="*/ 71 w 680"/>
                  <a:gd name="T23" fmla="*/ 32 h 143"/>
                  <a:gd name="T24" fmla="*/ 79 w 680"/>
                  <a:gd name="T25" fmla="*/ 23 h 143"/>
                  <a:gd name="T26" fmla="*/ 79 w 680"/>
                  <a:gd name="T27" fmla="*/ 32 h 143"/>
                  <a:gd name="T28" fmla="*/ 79 w 680"/>
                  <a:gd name="T29" fmla="*/ 23 h 143"/>
                  <a:gd name="T30" fmla="*/ 87 w 680"/>
                  <a:gd name="T31" fmla="*/ 23 h 143"/>
                  <a:gd name="T32" fmla="*/ 95 w 680"/>
                  <a:gd name="T33" fmla="*/ 23 h 143"/>
                  <a:gd name="T34" fmla="*/ 103 w 680"/>
                  <a:gd name="T35" fmla="*/ 23 h 143"/>
                  <a:gd name="T36" fmla="*/ 110 w 680"/>
                  <a:gd name="T37" fmla="*/ 16 h 143"/>
                  <a:gd name="T38" fmla="*/ 110 w 680"/>
                  <a:gd name="T39" fmla="*/ 23 h 143"/>
                  <a:gd name="T40" fmla="*/ 110 w 680"/>
                  <a:gd name="T41" fmla="*/ 16 h 143"/>
                  <a:gd name="T42" fmla="*/ 119 w 680"/>
                  <a:gd name="T43" fmla="*/ 16 h 143"/>
                  <a:gd name="T44" fmla="*/ 127 w 680"/>
                  <a:gd name="T45" fmla="*/ 16 h 143"/>
                  <a:gd name="T46" fmla="*/ 134 w 680"/>
                  <a:gd name="T47" fmla="*/ 16 h 143"/>
                  <a:gd name="T48" fmla="*/ 142 w 680"/>
                  <a:gd name="T49" fmla="*/ 16 h 143"/>
                  <a:gd name="T50" fmla="*/ 150 w 680"/>
                  <a:gd name="T51" fmla="*/ 16 h 143"/>
                  <a:gd name="T52" fmla="*/ 158 w 680"/>
                  <a:gd name="T53" fmla="*/ 8 h 143"/>
                  <a:gd name="T54" fmla="*/ 166 w 680"/>
                  <a:gd name="T55" fmla="*/ 8 h 143"/>
                  <a:gd name="T56" fmla="*/ 173 w 680"/>
                  <a:gd name="T57" fmla="*/ 8 h 143"/>
                  <a:gd name="T58" fmla="*/ 181 w 680"/>
                  <a:gd name="T59" fmla="*/ 8 h 143"/>
                  <a:gd name="T60" fmla="*/ 189 w 680"/>
                  <a:gd name="T61" fmla="*/ 8 h 143"/>
                  <a:gd name="T62" fmla="*/ 197 w 680"/>
                  <a:gd name="T63" fmla="*/ 8 h 143"/>
                  <a:gd name="T64" fmla="*/ 205 w 680"/>
                  <a:gd name="T65" fmla="*/ 8 h 143"/>
                  <a:gd name="T66" fmla="*/ 213 w 680"/>
                  <a:gd name="T67" fmla="*/ 8 h 143"/>
                  <a:gd name="T68" fmla="*/ 221 w 680"/>
                  <a:gd name="T69" fmla="*/ 8 h 143"/>
                  <a:gd name="T70" fmla="*/ 229 w 680"/>
                  <a:gd name="T71" fmla="*/ 8 h 143"/>
                  <a:gd name="T72" fmla="*/ 237 w 680"/>
                  <a:gd name="T73" fmla="*/ 8 h 143"/>
                  <a:gd name="T74" fmla="*/ 244 w 680"/>
                  <a:gd name="T75" fmla="*/ 0 h 143"/>
                  <a:gd name="T76" fmla="*/ 252 w 680"/>
                  <a:gd name="T77" fmla="*/ 8 h 143"/>
                  <a:gd name="T78" fmla="*/ 252 w 680"/>
                  <a:gd name="T79" fmla="*/ 0 h 143"/>
                  <a:gd name="T80" fmla="*/ 260 w 680"/>
                  <a:gd name="T81" fmla="*/ 0 h 143"/>
                  <a:gd name="T82" fmla="*/ 268 w 680"/>
                  <a:gd name="T83" fmla="*/ 0 h 143"/>
                  <a:gd name="T84" fmla="*/ 276 w 680"/>
                  <a:gd name="T85" fmla="*/ 0 h 143"/>
                  <a:gd name="T86" fmla="*/ 284 w 680"/>
                  <a:gd name="T87" fmla="*/ 0 h 143"/>
                  <a:gd name="T88" fmla="*/ 292 w 680"/>
                  <a:gd name="T89" fmla="*/ 0 h 143"/>
                  <a:gd name="T90" fmla="*/ 299 w 680"/>
                  <a:gd name="T91" fmla="*/ 0 h 143"/>
                  <a:gd name="T92" fmla="*/ 308 w 680"/>
                  <a:gd name="T93" fmla="*/ 0 h 143"/>
                  <a:gd name="T94" fmla="*/ 316 w 680"/>
                  <a:gd name="T95" fmla="*/ 0 h 143"/>
                  <a:gd name="T96" fmla="*/ 324 w 680"/>
                  <a:gd name="T97" fmla="*/ 0 h 143"/>
                  <a:gd name="T98" fmla="*/ 331 w 680"/>
                  <a:gd name="T99" fmla="*/ 0 h 143"/>
                  <a:gd name="T100" fmla="*/ 339 w 680"/>
                  <a:gd name="T101" fmla="*/ 0 h 1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43">
                    <a:moveTo>
                      <a:pt x="0" y="127"/>
                    </a:moveTo>
                    <a:lnTo>
                      <a:pt x="0" y="143"/>
                    </a:lnTo>
                    <a:lnTo>
                      <a:pt x="0" y="127"/>
                    </a:lnTo>
                    <a:lnTo>
                      <a:pt x="16" y="127"/>
                    </a:lnTo>
                    <a:lnTo>
                      <a:pt x="33" y="127"/>
                    </a:lnTo>
                    <a:lnTo>
                      <a:pt x="47" y="127"/>
                    </a:lnTo>
                    <a:lnTo>
                      <a:pt x="64" y="127"/>
                    </a:lnTo>
                    <a:lnTo>
                      <a:pt x="80" y="111"/>
                    </a:lnTo>
                    <a:lnTo>
                      <a:pt x="96" y="95"/>
                    </a:lnTo>
                    <a:lnTo>
                      <a:pt x="111" y="80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8" y="47"/>
                    </a:lnTo>
                    <a:lnTo>
                      <a:pt x="158" y="64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47"/>
                    </a:lnTo>
                    <a:lnTo>
                      <a:pt x="221" y="33"/>
                    </a:lnTo>
                    <a:lnTo>
                      <a:pt x="221" y="47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33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0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0" name="Freeform 524">
                <a:extLst>
                  <a:ext uri="{FF2B5EF4-FFF2-40B4-BE49-F238E27FC236}">
                    <a16:creationId xmlns:a16="http://schemas.microsoft.com/office/drawing/2014/main" id="{7383E5D0-C4D8-4710-99F6-61B0FEC454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0"/>
                <a:ext cx="340" cy="70"/>
              </a:xfrm>
              <a:custGeom>
                <a:avLst/>
                <a:gdLst>
                  <a:gd name="T0" fmla="*/ 0 w 680"/>
                  <a:gd name="T1" fmla="*/ 70 h 142"/>
                  <a:gd name="T2" fmla="*/ 8 w 680"/>
                  <a:gd name="T3" fmla="*/ 70 h 142"/>
                  <a:gd name="T4" fmla="*/ 16 w 680"/>
                  <a:gd name="T5" fmla="*/ 70 h 142"/>
                  <a:gd name="T6" fmla="*/ 24 w 680"/>
                  <a:gd name="T7" fmla="*/ 70 h 142"/>
                  <a:gd name="T8" fmla="*/ 32 w 680"/>
                  <a:gd name="T9" fmla="*/ 70 h 142"/>
                  <a:gd name="T10" fmla="*/ 39 w 680"/>
                  <a:gd name="T11" fmla="*/ 70 h 142"/>
                  <a:gd name="T12" fmla="*/ 47 w 680"/>
                  <a:gd name="T13" fmla="*/ 62 h 142"/>
                  <a:gd name="T14" fmla="*/ 64 w 680"/>
                  <a:gd name="T15" fmla="*/ 47 h 142"/>
                  <a:gd name="T16" fmla="*/ 64 w 680"/>
                  <a:gd name="T17" fmla="*/ 39 h 142"/>
                  <a:gd name="T18" fmla="*/ 71 w 680"/>
                  <a:gd name="T19" fmla="*/ 32 h 142"/>
                  <a:gd name="T20" fmla="*/ 79 w 680"/>
                  <a:gd name="T21" fmla="*/ 32 h 142"/>
                  <a:gd name="T22" fmla="*/ 87 w 680"/>
                  <a:gd name="T23" fmla="*/ 32 h 142"/>
                  <a:gd name="T24" fmla="*/ 95 w 680"/>
                  <a:gd name="T25" fmla="*/ 24 h 142"/>
                  <a:gd name="T26" fmla="*/ 103 w 680"/>
                  <a:gd name="T27" fmla="*/ 24 h 142"/>
                  <a:gd name="T28" fmla="*/ 111 w 680"/>
                  <a:gd name="T29" fmla="*/ 24 h 142"/>
                  <a:gd name="T30" fmla="*/ 119 w 680"/>
                  <a:gd name="T31" fmla="*/ 24 h 142"/>
                  <a:gd name="T32" fmla="*/ 126 w 680"/>
                  <a:gd name="T33" fmla="*/ 15 h 142"/>
                  <a:gd name="T34" fmla="*/ 134 w 680"/>
                  <a:gd name="T35" fmla="*/ 15 h 142"/>
                  <a:gd name="T36" fmla="*/ 143 w 680"/>
                  <a:gd name="T37" fmla="*/ 15 h 142"/>
                  <a:gd name="T38" fmla="*/ 150 w 680"/>
                  <a:gd name="T39" fmla="*/ 15 h 142"/>
                  <a:gd name="T40" fmla="*/ 158 w 680"/>
                  <a:gd name="T41" fmla="*/ 7 h 142"/>
                  <a:gd name="T42" fmla="*/ 166 w 680"/>
                  <a:gd name="T43" fmla="*/ 7 h 142"/>
                  <a:gd name="T44" fmla="*/ 174 w 680"/>
                  <a:gd name="T45" fmla="*/ 7 h 142"/>
                  <a:gd name="T46" fmla="*/ 182 w 680"/>
                  <a:gd name="T47" fmla="*/ 7 h 142"/>
                  <a:gd name="T48" fmla="*/ 190 w 680"/>
                  <a:gd name="T49" fmla="*/ 7 h 142"/>
                  <a:gd name="T50" fmla="*/ 198 w 680"/>
                  <a:gd name="T51" fmla="*/ 7 h 142"/>
                  <a:gd name="T52" fmla="*/ 205 w 680"/>
                  <a:gd name="T53" fmla="*/ 7 h 142"/>
                  <a:gd name="T54" fmla="*/ 213 w 680"/>
                  <a:gd name="T55" fmla="*/ 7 h 142"/>
                  <a:gd name="T56" fmla="*/ 221 w 680"/>
                  <a:gd name="T57" fmla="*/ 7 h 142"/>
                  <a:gd name="T58" fmla="*/ 230 w 680"/>
                  <a:gd name="T59" fmla="*/ 7 h 142"/>
                  <a:gd name="T60" fmla="*/ 237 w 680"/>
                  <a:gd name="T61" fmla="*/ 7 h 142"/>
                  <a:gd name="T62" fmla="*/ 245 w 680"/>
                  <a:gd name="T63" fmla="*/ 0 h 142"/>
                  <a:gd name="T64" fmla="*/ 245 w 680"/>
                  <a:gd name="T65" fmla="*/ 7 h 142"/>
                  <a:gd name="T66" fmla="*/ 245 w 680"/>
                  <a:gd name="T67" fmla="*/ 0 h 142"/>
                  <a:gd name="T68" fmla="*/ 253 w 680"/>
                  <a:gd name="T69" fmla="*/ 7 h 142"/>
                  <a:gd name="T70" fmla="*/ 253 w 680"/>
                  <a:gd name="T71" fmla="*/ 0 h 142"/>
                  <a:gd name="T72" fmla="*/ 260 w 680"/>
                  <a:gd name="T73" fmla="*/ 0 h 142"/>
                  <a:gd name="T74" fmla="*/ 269 w 680"/>
                  <a:gd name="T75" fmla="*/ 0 h 142"/>
                  <a:gd name="T76" fmla="*/ 277 w 680"/>
                  <a:gd name="T77" fmla="*/ 0 h 142"/>
                  <a:gd name="T78" fmla="*/ 285 w 680"/>
                  <a:gd name="T79" fmla="*/ 0 h 142"/>
                  <a:gd name="T80" fmla="*/ 292 w 680"/>
                  <a:gd name="T81" fmla="*/ 0 h 142"/>
                  <a:gd name="T82" fmla="*/ 300 w 680"/>
                  <a:gd name="T83" fmla="*/ 0 h 142"/>
                  <a:gd name="T84" fmla="*/ 308 w 680"/>
                  <a:gd name="T85" fmla="*/ 0 h 142"/>
                  <a:gd name="T86" fmla="*/ 316 w 680"/>
                  <a:gd name="T87" fmla="*/ 0 h 142"/>
                  <a:gd name="T88" fmla="*/ 324 w 680"/>
                  <a:gd name="T89" fmla="*/ 0 h 142"/>
                  <a:gd name="T90" fmla="*/ 332 w 680"/>
                  <a:gd name="T91" fmla="*/ 0 h 142"/>
                  <a:gd name="T92" fmla="*/ 340 w 680"/>
                  <a:gd name="T93" fmla="*/ 0 h 1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142">
                    <a:moveTo>
                      <a:pt x="0" y="142"/>
                    </a:moveTo>
                    <a:lnTo>
                      <a:pt x="16" y="142"/>
                    </a:lnTo>
                    <a:lnTo>
                      <a:pt x="31" y="142"/>
                    </a:lnTo>
                    <a:lnTo>
                      <a:pt x="47" y="142"/>
                    </a:lnTo>
                    <a:lnTo>
                      <a:pt x="63" y="142"/>
                    </a:lnTo>
                    <a:lnTo>
                      <a:pt x="78" y="142"/>
                    </a:lnTo>
                    <a:lnTo>
                      <a:pt x="94" y="126"/>
                    </a:lnTo>
                    <a:lnTo>
                      <a:pt x="127" y="95"/>
                    </a:lnTo>
                    <a:lnTo>
                      <a:pt x="127" y="79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48"/>
                    </a:lnTo>
                    <a:lnTo>
                      <a:pt x="205" y="48"/>
                    </a:lnTo>
                    <a:lnTo>
                      <a:pt x="221" y="48"/>
                    </a:lnTo>
                    <a:lnTo>
                      <a:pt x="237" y="48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31"/>
                    </a:lnTo>
                    <a:lnTo>
                      <a:pt x="299" y="31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89" y="0"/>
                    </a:lnTo>
                    <a:lnTo>
                      <a:pt x="489" y="15"/>
                    </a:lnTo>
                    <a:lnTo>
                      <a:pt x="489" y="0"/>
                    </a:lnTo>
                    <a:lnTo>
                      <a:pt x="506" y="15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1" name="Freeform 525">
                <a:extLst>
                  <a:ext uri="{FF2B5EF4-FFF2-40B4-BE49-F238E27FC236}">
                    <a16:creationId xmlns:a16="http://schemas.microsoft.com/office/drawing/2014/main" id="{77B5DAE7-7E53-4C8F-952F-2E4ED2A9CA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66"/>
                <a:ext cx="348" cy="8"/>
              </a:xfrm>
              <a:custGeom>
                <a:avLst/>
                <a:gdLst>
                  <a:gd name="T0" fmla="*/ 0 w 696"/>
                  <a:gd name="T1" fmla="*/ 0 h 17"/>
                  <a:gd name="T2" fmla="*/ 8 w 696"/>
                  <a:gd name="T3" fmla="*/ 0 h 17"/>
                  <a:gd name="T4" fmla="*/ 17 w 696"/>
                  <a:gd name="T5" fmla="*/ 0 h 17"/>
                  <a:gd name="T6" fmla="*/ 25 w 696"/>
                  <a:gd name="T7" fmla="*/ 0 h 17"/>
                  <a:gd name="T8" fmla="*/ 32 w 696"/>
                  <a:gd name="T9" fmla="*/ 0 h 17"/>
                  <a:gd name="T10" fmla="*/ 40 w 696"/>
                  <a:gd name="T11" fmla="*/ 0 h 17"/>
                  <a:gd name="T12" fmla="*/ 48 w 696"/>
                  <a:gd name="T13" fmla="*/ 0 h 17"/>
                  <a:gd name="T14" fmla="*/ 56 w 696"/>
                  <a:gd name="T15" fmla="*/ 0 h 17"/>
                  <a:gd name="T16" fmla="*/ 64 w 696"/>
                  <a:gd name="T17" fmla="*/ 8 h 17"/>
                  <a:gd name="T18" fmla="*/ 80 w 696"/>
                  <a:gd name="T19" fmla="*/ 8 h 17"/>
                  <a:gd name="T20" fmla="*/ 87 w 696"/>
                  <a:gd name="T21" fmla="*/ 8 h 17"/>
                  <a:gd name="T22" fmla="*/ 95 w 696"/>
                  <a:gd name="T23" fmla="*/ 8 h 17"/>
                  <a:gd name="T24" fmla="*/ 104 w 696"/>
                  <a:gd name="T25" fmla="*/ 8 h 17"/>
                  <a:gd name="T26" fmla="*/ 111 w 696"/>
                  <a:gd name="T27" fmla="*/ 8 h 17"/>
                  <a:gd name="T28" fmla="*/ 119 w 696"/>
                  <a:gd name="T29" fmla="*/ 8 h 17"/>
                  <a:gd name="T30" fmla="*/ 127 w 696"/>
                  <a:gd name="T31" fmla="*/ 8 h 17"/>
                  <a:gd name="T32" fmla="*/ 135 w 696"/>
                  <a:gd name="T33" fmla="*/ 8 h 17"/>
                  <a:gd name="T34" fmla="*/ 143 w 696"/>
                  <a:gd name="T35" fmla="*/ 8 h 17"/>
                  <a:gd name="T36" fmla="*/ 151 w 696"/>
                  <a:gd name="T37" fmla="*/ 0 h 17"/>
                  <a:gd name="T38" fmla="*/ 151 w 696"/>
                  <a:gd name="T39" fmla="*/ 8 h 17"/>
                  <a:gd name="T40" fmla="*/ 159 w 696"/>
                  <a:gd name="T41" fmla="*/ 0 h 17"/>
                  <a:gd name="T42" fmla="*/ 159 w 696"/>
                  <a:gd name="T43" fmla="*/ 8 h 17"/>
                  <a:gd name="T44" fmla="*/ 159 w 696"/>
                  <a:gd name="T45" fmla="*/ 0 h 17"/>
                  <a:gd name="T46" fmla="*/ 174 w 696"/>
                  <a:gd name="T47" fmla="*/ 0 h 17"/>
                  <a:gd name="T48" fmla="*/ 182 w 696"/>
                  <a:gd name="T49" fmla="*/ 0 h 17"/>
                  <a:gd name="T50" fmla="*/ 191 w 696"/>
                  <a:gd name="T51" fmla="*/ 0 h 17"/>
                  <a:gd name="T52" fmla="*/ 198 w 696"/>
                  <a:gd name="T53" fmla="*/ 0 h 17"/>
                  <a:gd name="T54" fmla="*/ 206 w 696"/>
                  <a:gd name="T55" fmla="*/ 0 h 17"/>
                  <a:gd name="T56" fmla="*/ 214 w 696"/>
                  <a:gd name="T57" fmla="*/ 0 h 17"/>
                  <a:gd name="T58" fmla="*/ 222 w 696"/>
                  <a:gd name="T59" fmla="*/ 0 h 17"/>
                  <a:gd name="T60" fmla="*/ 230 w 696"/>
                  <a:gd name="T61" fmla="*/ 0 h 17"/>
                  <a:gd name="T62" fmla="*/ 238 w 696"/>
                  <a:gd name="T63" fmla="*/ 0 h 17"/>
                  <a:gd name="T64" fmla="*/ 246 w 696"/>
                  <a:gd name="T65" fmla="*/ 0 h 17"/>
                  <a:gd name="T66" fmla="*/ 253 w 696"/>
                  <a:gd name="T67" fmla="*/ 0 h 17"/>
                  <a:gd name="T68" fmla="*/ 261 w 696"/>
                  <a:gd name="T69" fmla="*/ 0 h 17"/>
                  <a:gd name="T70" fmla="*/ 269 w 696"/>
                  <a:gd name="T71" fmla="*/ 0 h 17"/>
                  <a:gd name="T72" fmla="*/ 277 w 696"/>
                  <a:gd name="T73" fmla="*/ 0 h 17"/>
                  <a:gd name="T74" fmla="*/ 285 w 696"/>
                  <a:gd name="T75" fmla="*/ 0 h 17"/>
                  <a:gd name="T76" fmla="*/ 293 w 696"/>
                  <a:gd name="T77" fmla="*/ 0 h 17"/>
                  <a:gd name="T78" fmla="*/ 301 w 696"/>
                  <a:gd name="T79" fmla="*/ 0 h 17"/>
                  <a:gd name="T80" fmla="*/ 309 w 696"/>
                  <a:gd name="T81" fmla="*/ 0 h 17"/>
                  <a:gd name="T82" fmla="*/ 317 w 696"/>
                  <a:gd name="T83" fmla="*/ 0 h 17"/>
                  <a:gd name="T84" fmla="*/ 325 w 696"/>
                  <a:gd name="T85" fmla="*/ 0 h 17"/>
                  <a:gd name="T86" fmla="*/ 332 w 696"/>
                  <a:gd name="T87" fmla="*/ 0 h 17"/>
                  <a:gd name="T88" fmla="*/ 340 w 696"/>
                  <a:gd name="T89" fmla="*/ 0 h 17"/>
                  <a:gd name="T90" fmla="*/ 348 w 696"/>
                  <a:gd name="T91" fmla="*/ 0 h 1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96" h="1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90" y="17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1" y="0"/>
                    </a:lnTo>
                    <a:lnTo>
                      <a:pt x="301" y="17"/>
                    </a:lnTo>
                    <a:lnTo>
                      <a:pt x="317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1" y="0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2" name="Freeform 526">
                <a:extLst>
                  <a:ext uri="{FF2B5EF4-FFF2-40B4-BE49-F238E27FC236}">
                    <a16:creationId xmlns:a16="http://schemas.microsoft.com/office/drawing/2014/main" id="{9A58A2A6-E153-401F-B835-624623E33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8"/>
              </a:xfrm>
              <a:custGeom>
                <a:avLst/>
                <a:gdLst>
                  <a:gd name="T0" fmla="*/ 0 w 678"/>
                  <a:gd name="T1" fmla="*/ 0 h 17"/>
                  <a:gd name="T2" fmla="*/ 0 w 678"/>
                  <a:gd name="T3" fmla="*/ 8 h 17"/>
                  <a:gd name="T4" fmla="*/ 0 w 678"/>
                  <a:gd name="T5" fmla="*/ 0 h 17"/>
                  <a:gd name="T6" fmla="*/ 8 w 678"/>
                  <a:gd name="T7" fmla="*/ 0 h 17"/>
                  <a:gd name="T8" fmla="*/ 16 w 678"/>
                  <a:gd name="T9" fmla="*/ 0 h 17"/>
                  <a:gd name="T10" fmla="*/ 24 w 678"/>
                  <a:gd name="T11" fmla="*/ 0 h 17"/>
                  <a:gd name="T12" fmla="*/ 32 w 678"/>
                  <a:gd name="T13" fmla="*/ 0 h 17"/>
                  <a:gd name="T14" fmla="*/ 39 w 678"/>
                  <a:gd name="T15" fmla="*/ 0 h 17"/>
                  <a:gd name="T16" fmla="*/ 47 w 678"/>
                  <a:gd name="T17" fmla="*/ 8 h 17"/>
                  <a:gd name="T18" fmla="*/ 56 w 678"/>
                  <a:gd name="T19" fmla="*/ 8 h 17"/>
                  <a:gd name="T20" fmla="*/ 63 w 678"/>
                  <a:gd name="T21" fmla="*/ 8 h 17"/>
                  <a:gd name="T22" fmla="*/ 71 w 678"/>
                  <a:gd name="T23" fmla="*/ 8 h 17"/>
                  <a:gd name="T24" fmla="*/ 79 w 678"/>
                  <a:gd name="T25" fmla="*/ 8 h 17"/>
                  <a:gd name="T26" fmla="*/ 87 w 678"/>
                  <a:gd name="T27" fmla="*/ 8 h 17"/>
                  <a:gd name="T28" fmla="*/ 95 w 678"/>
                  <a:gd name="T29" fmla="*/ 8 h 17"/>
                  <a:gd name="T30" fmla="*/ 103 w 678"/>
                  <a:gd name="T31" fmla="*/ 8 h 17"/>
                  <a:gd name="T32" fmla="*/ 111 w 678"/>
                  <a:gd name="T33" fmla="*/ 8 h 17"/>
                  <a:gd name="T34" fmla="*/ 118 w 678"/>
                  <a:gd name="T35" fmla="*/ 8 h 17"/>
                  <a:gd name="T36" fmla="*/ 126 w 678"/>
                  <a:gd name="T37" fmla="*/ 8 h 17"/>
                  <a:gd name="T38" fmla="*/ 134 w 678"/>
                  <a:gd name="T39" fmla="*/ 8 h 17"/>
                  <a:gd name="T40" fmla="*/ 143 w 678"/>
                  <a:gd name="T41" fmla="*/ 8 h 17"/>
                  <a:gd name="T42" fmla="*/ 150 w 678"/>
                  <a:gd name="T43" fmla="*/ 8 h 17"/>
                  <a:gd name="T44" fmla="*/ 158 w 678"/>
                  <a:gd name="T45" fmla="*/ 8 h 17"/>
                  <a:gd name="T46" fmla="*/ 166 w 678"/>
                  <a:gd name="T47" fmla="*/ 8 h 17"/>
                  <a:gd name="T48" fmla="*/ 174 w 678"/>
                  <a:gd name="T49" fmla="*/ 8 h 17"/>
                  <a:gd name="T50" fmla="*/ 182 w 678"/>
                  <a:gd name="T51" fmla="*/ 8 h 17"/>
                  <a:gd name="T52" fmla="*/ 190 w 678"/>
                  <a:gd name="T53" fmla="*/ 8 h 17"/>
                  <a:gd name="T54" fmla="*/ 198 w 678"/>
                  <a:gd name="T55" fmla="*/ 8 h 17"/>
                  <a:gd name="T56" fmla="*/ 205 w 678"/>
                  <a:gd name="T57" fmla="*/ 8 h 17"/>
                  <a:gd name="T58" fmla="*/ 213 w 678"/>
                  <a:gd name="T59" fmla="*/ 8 h 17"/>
                  <a:gd name="T60" fmla="*/ 221 w 678"/>
                  <a:gd name="T61" fmla="*/ 8 h 17"/>
                  <a:gd name="T62" fmla="*/ 229 w 678"/>
                  <a:gd name="T63" fmla="*/ 8 h 17"/>
                  <a:gd name="T64" fmla="*/ 237 w 678"/>
                  <a:gd name="T65" fmla="*/ 8 h 17"/>
                  <a:gd name="T66" fmla="*/ 245 w 678"/>
                  <a:gd name="T67" fmla="*/ 8 h 17"/>
                  <a:gd name="T68" fmla="*/ 253 w 678"/>
                  <a:gd name="T69" fmla="*/ 8 h 17"/>
                  <a:gd name="T70" fmla="*/ 261 w 678"/>
                  <a:gd name="T71" fmla="*/ 8 h 17"/>
                  <a:gd name="T72" fmla="*/ 269 w 678"/>
                  <a:gd name="T73" fmla="*/ 8 h 17"/>
                  <a:gd name="T74" fmla="*/ 284 w 678"/>
                  <a:gd name="T75" fmla="*/ 8 h 17"/>
                  <a:gd name="T76" fmla="*/ 292 w 678"/>
                  <a:gd name="T77" fmla="*/ 0 h 17"/>
                  <a:gd name="T78" fmla="*/ 292 w 678"/>
                  <a:gd name="T79" fmla="*/ 8 h 17"/>
                  <a:gd name="T80" fmla="*/ 292 w 678"/>
                  <a:gd name="T81" fmla="*/ 0 h 17"/>
                  <a:gd name="T82" fmla="*/ 300 w 678"/>
                  <a:gd name="T83" fmla="*/ 0 h 17"/>
                  <a:gd name="T84" fmla="*/ 308 w 678"/>
                  <a:gd name="T85" fmla="*/ 8 h 17"/>
                  <a:gd name="T86" fmla="*/ 308 w 678"/>
                  <a:gd name="T87" fmla="*/ 0 h 17"/>
                  <a:gd name="T88" fmla="*/ 308 w 678"/>
                  <a:gd name="T89" fmla="*/ 8 h 17"/>
                  <a:gd name="T90" fmla="*/ 316 w 678"/>
                  <a:gd name="T91" fmla="*/ 0 h 17"/>
                  <a:gd name="T92" fmla="*/ 316 w 678"/>
                  <a:gd name="T93" fmla="*/ 8 h 17"/>
                  <a:gd name="T94" fmla="*/ 316 w 678"/>
                  <a:gd name="T95" fmla="*/ 0 h 17"/>
                  <a:gd name="T96" fmla="*/ 324 w 678"/>
                  <a:gd name="T97" fmla="*/ 0 h 17"/>
                  <a:gd name="T98" fmla="*/ 332 w 678"/>
                  <a:gd name="T99" fmla="*/ 0 h 17"/>
                  <a:gd name="T100" fmla="*/ 339 w 678"/>
                  <a:gd name="T101" fmla="*/ 0 h 1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7">
                    <a:moveTo>
                      <a:pt x="0" y="0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11" y="17"/>
                    </a:lnTo>
                    <a:lnTo>
                      <a:pt x="125" y="17"/>
                    </a:lnTo>
                    <a:lnTo>
                      <a:pt x="142" y="17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17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17"/>
                    </a:lnTo>
                    <a:lnTo>
                      <a:pt x="568" y="17"/>
                    </a:lnTo>
                    <a:lnTo>
                      <a:pt x="584" y="0"/>
                    </a:lnTo>
                    <a:lnTo>
                      <a:pt x="584" y="17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17"/>
                    </a:lnTo>
                    <a:lnTo>
                      <a:pt x="616" y="0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31" y="17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3" name="Freeform 527">
                <a:extLst>
                  <a:ext uri="{FF2B5EF4-FFF2-40B4-BE49-F238E27FC236}">
                    <a16:creationId xmlns:a16="http://schemas.microsoft.com/office/drawing/2014/main" id="{519E4212-1591-4D24-85D7-C763DA0456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23"/>
              </a:xfrm>
              <a:custGeom>
                <a:avLst/>
                <a:gdLst>
                  <a:gd name="T0" fmla="*/ 0 w 682"/>
                  <a:gd name="T1" fmla="*/ 0 h 46"/>
                  <a:gd name="T2" fmla="*/ 9 w 682"/>
                  <a:gd name="T3" fmla="*/ 0 h 46"/>
                  <a:gd name="T4" fmla="*/ 16 w 682"/>
                  <a:gd name="T5" fmla="*/ 0 h 46"/>
                  <a:gd name="T6" fmla="*/ 24 w 682"/>
                  <a:gd name="T7" fmla="*/ 0 h 46"/>
                  <a:gd name="T8" fmla="*/ 32 w 682"/>
                  <a:gd name="T9" fmla="*/ 0 h 46"/>
                  <a:gd name="T10" fmla="*/ 40 w 682"/>
                  <a:gd name="T11" fmla="*/ 0 h 46"/>
                  <a:gd name="T12" fmla="*/ 48 w 682"/>
                  <a:gd name="T13" fmla="*/ 8 h 46"/>
                  <a:gd name="T14" fmla="*/ 55 w 682"/>
                  <a:gd name="T15" fmla="*/ 8 h 46"/>
                  <a:gd name="T16" fmla="*/ 64 w 682"/>
                  <a:gd name="T17" fmla="*/ 15 h 46"/>
                  <a:gd name="T18" fmla="*/ 71 w 682"/>
                  <a:gd name="T19" fmla="*/ 15 h 46"/>
                  <a:gd name="T20" fmla="*/ 79 w 682"/>
                  <a:gd name="T21" fmla="*/ 15 h 46"/>
                  <a:gd name="T22" fmla="*/ 87 w 682"/>
                  <a:gd name="T23" fmla="*/ 15 h 46"/>
                  <a:gd name="T24" fmla="*/ 95 w 682"/>
                  <a:gd name="T25" fmla="*/ 15 h 46"/>
                  <a:gd name="T26" fmla="*/ 103 w 682"/>
                  <a:gd name="T27" fmla="*/ 15 h 46"/>
                  <a:gd name="T28" fmla="*/ 111 w 682"/>
                  <a:gd name="T29" fmla="*/ 15 h 46"/>
                  <a:gd name="T30" fmla="*/ 119 w 682"/>
                  <a:gd name="T31" fmla="*/ 15 h 46"/>
                  <a:gd name="T32" fmla="*/ 127 w 682"/>
                  <a:gd name="T33" fmla="*/ 15 h 46"/>
                  <a:gd name="T34" fmla="*/ 134 w 682"/>
                  <a:gd name="T35" fmla="*/ 15 h 46"/>
                  <a:gd name="T36" fmla="*/ 142 w 682"/>
                  <a:gd name="T37" fmla="*/ 15 h 46"/>
                  <a:gd name="T38" fmla="*/ 150 w 682"/>
                  <a:gd name="T39" fmla="*/ 15 h 46"/>
                  <a:gd name="T40" fmla="*/ 158 w 682"/>
                  <a:gd name="T41" fmla="*/ 15 h 46"/>
                  <a:gd name="T42" fmla="*/ 166 w 682"/>
                  <a:gd name="T43" fmla="*/ 23 h 46"/>
                  <a:gd name="T44" fmla="*/ 174 w 682"/>
                  <a:gd name="T45" fmla="*/ 15 h 46"/>
                  <a:gd name="T46" fmla="*/ 174 w 682"/>
                  <a:gd name="T47" fmla="*/ 23 h 46"/>
                  <a:gd name="T48" fmla="*/ 182 w 682"/>
                  <a:gd name="T49" fmla="*/ 15 h 46"/>
                  <a:gd name="T50" fmla="*/ 182 w 682"/>
                  <a:gd name="T51" fmla="*/ 23 h 46"/>
                  <a:gd name="T52" fmla="*/ 182 w 682"/>
                  <a:gd name="T53" fmla="*/ 15 h 46"/>
                  <a:gd name="T54" fmla="*/ 197 w 682"/>
                  <a:gd name="T55" fmla="*/ 15 h 46"/>
                  <a:gd name="T56" fmla="*/ 205 w 682"/>
                  <a:gd name="T57" fmla="*/ 23 h 46"/>
                  <a:gd name="T58" fmla="*/ 205 w 682"/>
                  <a:gd name="T59" fmla="*/ 15 h 46"/>
                  <a:gd name="T60" fmla="*/ 213 w 682"/>
                  <a:gd name="T61" fmla="*/ 23 h 46"/>
                  <a:gd name="T62" fmla="*/ 213 w 682"/>
                  <a:gd name="T63" fmla="*/ 15 h 46"/>
                  <a:gd name="T64" fmla="*/ 221 w 682"/>
                  <a:gd name="T65" fmla="*/ 15 h 46"/>
                  <a:gd name="T66" fmla="*/ 237 w 682"/>
                  <a:gd name="T67" fmla="*/ 15 h 46"/>
                  <a:gd name="T68" fmla="*/ 244 w 682"/>
                  <a:gd name="T69" fmla="*/ 15 h 46"/>
                  <a:gd name="T70" fmla="*/ 252 w 682"/>
                  <a:gd name="T71" fmla="*/ 15 h 46"/>
                  <a:gd name="T72" fmla="*/ 260 w 682"/>
                  <a:gd name="T73" fmla="*/ 15 h 46"/>
                  <a:gd name="T74" fmla="*/ 269 w 682"/>
                  <a:gd name="T75" fmla="*/ 15 h 46"/>
                  <a:gd name="T76" fmla="*/ 276 w 682"/>
                  <a:gd name="T77" fmla="*/ 15 h 46"/>
                  <a:gd name="T78" fmla="*/ 285 w 682"/>
                  <a:gd name="T79" fmla="*/ 15 h 46"/>
                  <a:gd name="T80" fmla="*/ 292 w 682"/>
                  <a:gd name="T81" fmla="*/ 15 h 46"/>
                  <a:gd name="T82" fmla="*/ 299 w 682"/>
                  <a:gd name="T83" fmla="*/ 15 h 46"/>
                  <a:gd name="T84" fmla="*/ 308 w 682"/>
                  <a:gd name="T85" fmla="*/ 15 h 46"/>
                  <a:gd name="T86" fmla="*/ 316 w 682"/>
                  <a:gd name="T87" fmla="*/ 15 h 46"/>
                  <a:gd name="T88" fmla="*/ 324 w 682"/>
                  <a:gd name="T89" fmla="*/ 15 h 46"/>
                  <a:gd name="T90" fmla="*/ 331 w 682"/>
                  <a:gd name="T91" fmla="*/ 15 h 46"/>
                  <a:gd name="T92" fmla="*/ 340 w 682"/>
                  <a:gd name="T93" fmla="*/ 15 h 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46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30"/>
                    </a:lnTo>
                    <a:lnTo>
                      <a:pt x="143" y="30"/>
                    </a:lnTo>
                    <a:lnTo>
                      <a:pt x="158" y="30"/>
                    </a:lnTo>
                    <a:lnTo>
                      <a:pt x="174" y="30"/>
                    </a:lnTo>
                    <a:lnTo>
                      <a:pt x="191" y="30"/>
                    </a:lnTo>
                    <a:lnTo>
                      <a:pt x="207" y="30"/>
                    </a:lnTo>
                    <a:lnTo>
                      <a:pt x="222" y="30"/>
                    </a:lnTo>
                    <a:lnTo>
                      <a:pt x="239" y="30"/>
                    </a:lnTo>
                    <a:lnTo>
                      <a:pt x="254" y="30"/>
                    </a:lnTo>
                    <a:lnTo>
                      <a:pt x="269" y="30"/>
                    </a:lnTo>
                    <a:lnTo>
                      <a:pt x="285" y="30"/>
                    </a:lnTo>
                    <a:lnTo>
                      <a:pt x="301" y="30"/>
                    </a:lnTo>
                    <a:lnTo>
                      <a:pt x="317" y="30"/>
                    </a:lnTo>
                    <a:lnTo>
                      <a:pt x="332" y="46"/>
                    </a:lnTo>
                    <a:lnTo>
                      <a:pt x="350" y="30"/>
                    </a:lnTo>
                    <a:lnTo>
                      <a:pt x="350" y="46"/>
                    </a:lnTo>
                    <a:lnTo>
                      <a:pt x="365" y="30"/>
                    </a:lnTo>
                    <a:lnTo>
                      <a:pt x="365" y="46"/>
                    </a:lnTo>
                    <a:lnTo>
                      <a:pt x="365" y="30"/>
                    </a:lnTo>
                    <a:lnTo>
                      <a:pt x="396" y="30"/>
                    </a:lnTo>
                    <a:lnTo>
                      <a:pt x="412" y="46"/>
                    </a:lnTo>
                    <a:lnTo>
                      <a:pt x="412" y="30"/>
                    </a:lnTo>
                    <a:lnTo>
                      <a:pt x="428" y="46"/>
                    </a:lnTo>
                    <a:lnTo>
                      <a:pt x="428" y="30"/>
                    </a:lnTo>
                    <a:lnTo>
                      <a:pt x="443" y="30"/>
                    </a:lnTo>
                    <a:lnTo>
                      <a:pt x="475" y="30"/>
                    </a:lnTo>
                    <a:lnTo>
                      <a:pt x="490" y="30"/>
                    </a:lnTo>
                    <a:lnTo>
                      <a:pt x="506" y="30"/>
                    </a:lnTo>
                    <a:lnTo>
                      <a:pt x="522" y="30"/>
                    </a:lnTo>
                    <a:lnTo>
                      <a:pt x="539" y="30"/>
                    </a:lnTo>
                    <a:lnTo>
                      <a:pt x="553" y="30"/>
                    </a:lnTo>
                    <a:lnTo>
                      <a:pt x="571" y="30"/>
                    </a:lnTo>
                    <a:lnTo>
                      <a:pt x="586" y="30"/>
                    </a:lnTo>
                    <a:lnTo>
                      <a:pt x="600" y="30"/>
                    </a:lnTo>
                    <a:lnTo>
                      <a:pt x="617" y="30"/>
                    </a:lnTo>
                    <a:lnTo>
                      <a:pt x="633" y="30"/>
                    </a:lnTo>
                    <a:lnTo>
                      <a:pt x="649" y="30"/>
                    </a:lnTo>
                    <a:lnTo>
                      <a:pt x="664" y="30"/>
                    </a:lnTo>
                    <a:lnTo>
                      <a:pt x="682" y="3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4" name="Freeform 528">
                <a:extLst>
                  <a:ext uri="{FF2B5EF4-FFF2-40B4-BE49-F238E27FC236}">
                    <a16:creationId xmlns:a16="http://schemas.microsoft.com/office/drawing/2014/main" id="{DDB35969-6E0D-4CB9-B62F-36B94096BC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37"/>
                <a:ext cx="339" cy="63"/>
              </a:xfrm>
              <a:custGeom>
                <a:avLst/>
                <a:gdLst>
                  <a:gd name="T0" fmla="*/ 0 w 680"/>
                  <a:gd name="T1" fmla="*/ 0 h 126"/>
                  <a:gd name="T2" fmla="*/ 8 w 680"/>
                  <a:gd name="T3" fmla="*/ 0 h 126"/>
                  <a:gd name="T4" fmla="*/ 15 w 680"/>
                  <a:gd name="T5" fmla="*/ 0 h 126"/>
                  <a:gd name="T6" fmla="*/ 24 w 680"/>
                  <a:gd name="T7" fmla="*/ 0 h 126"/>
                  <a:gd name="T8" fmla="*/ 31 w 680"/>
                  <a:gd name="T9" fmla="*/ 0 h 126"/>
                  <a:gd name="T10" fmla="*/ 39 w 680"/>
                  <a:gd name="T11" fmla="*/ 8 h 126"/>
                  <a:gd name="T12" fmla="*/ 47 w 680"/>
                  <a:gd name="T13" fmla="*/ 8 h 126"/>
                  <a:gd name="T14" fmla="*/ 55 w 680"/>
                  <a:gd name="T15" fmla="*/ 8 h 126"/>
                  <a:gd name="T16" fmla="*/ 63 w 680"/>
                  <a:gd name="T17" fmla="*/ 15 h 126"/>
                  <a:gd name="T18" fmla="*/ 71 w 680"/>
                  <a:gd name="T19" fmla="*/ 15 h 126"/>
                  <a:gd name="T20" fmla="*/ 79 w 680"/>
                  <a:gd name="T21" fmla="*/ 23 h 126"/>
                  <a:gd name="T22" fmla="*/ 87 w 680"/>
                  <a:gd name="T23" fmla="*/ 23 h 126"/>
                  <a:gd name="T24" fmla="*/ 94 w 680"/>
                  <a:gd name="T25" fmla="*/ 23 h 126"/>
                  <a:gd name="T26" fmla="*/ 102 w 680"/>
                  <a:gd name="T27" fmla="*/ 23 h 126"/>
                  <a:gd name="T28" fmla="*/ 118 w 680"/>
                  <a:gd name="T29" fmla="*/ 31 h 126"/>
                  <a:gd name="T30" fmla="*/ 126 w 680"/>
                  <a:gd name="T31" fmla="*/ 31 h 126"/>
                  <a:gd name="T32" fmla="*/ 135 w 680"/>
                  <a:gd name="T33" fmla="*/ 31 h 126"/>
                  <a:gd name="T34" fmla="*/ 142 w 680"/>
                  <a:gd name="T35" fmla="*/ 39 h 126"/>
                  <a:gd name="T36" fmla="*/ 149 w 680"/>
                  <a:gd name="T37" fmla="*/ 39 h 126"/>
                  <a:gd name="T38" fmla="*/ 158 w 680"/>
                  <a:gd name="T39" fmla="*/ 39 h 126"/>
                  <a:gd name="T40" fmla="*/ 166 w 680"/>
                  <a:gd name="T41" fmla="*/ 39 h 126"/>
                  <a:gd name="T42" fmla="*/ 173 w 680"/>
                  <a:gd name="T43" fmla="*/ 47 h 126"/>
                  <a:gd name="T44" fmla="*/ 173 w 680"/>
                  <a:gd name="T45" fmla="*/ 39 h 126"/>
                  <a:gd name="T46" fmla="*/ 173 w 680"/>
                  <a:gd name="T47" fmla="*/ 47 h 126"/>
                  <a:gd name="T48" fmla="*/ 181 w 680"/>
                  <a:gd name="T49" fmla="*/ 47 h 126"/>
                  <a:gd name="T50" fmla="*/ 189 w 680"/>
                  <a:gd name="T51" fmla="*/ 47 h 126"/>
                  <a:gd name="T52" fmla="*/ 197 w 680"/>
                  <a:gd name="T53" fmla="*/ 47 h 126"/>
                  <a:gd name="T54" fmla="*/ 204 w 680"/>
                  <a:gd name="T55" fmla="*/ 47 h 126"/>
                  <a:gd name="T56" fmla="*/ 212 w 680"/>
                  <a:gd name="T57" fmla="*/ 47 h 126"/>
                  <a:gd name="T58" fmla="*/ 220 w 680"/>
                  <a:gd name="T59" fmla="*/ 56 h 126"/>
                  <a:gd name="T60" fmla="*/ 220 w 680"/>
                  <a:gd name="T61" fmla="*/ 47 h 126"/>
                  <a:gd name="T62" fmla="*/ 220 w 680"/>
                  <a:gd name="T63" fmla="*/ 56 h 126"/>
                  <a:gd name="T64" fmla="*/ 236 w 680"/>
                  <a:gd name="T65" fmla="*/ 56 h 126"/>
                  <a:gd name="T66" fmla="*/ 245 w 680"/>
                  <a:gd name="T67" fmla="*/ 56 h 126"/>
                  <a:gd name="T68" fmla="*/ 252 w 680"/>
                  <a:gd name="T69" fmla="*/ 56 h 126"/>
                  <a:gd name="T70" fmla="*/ 260 w 680"/>
                  <a:gd name="T71" fmla="*/ 56 h 126"/>
                  <a:gd name="T72" fmla="*/ 268 w 680"/>
                  <a:gd name="T73" fmla="*/ 56 h 126"/>
                  <a:gd name="T74" fmla="*/ 276 w 680"/>
                  <a:gd name="T75" fmla="*/ 56 h 126"/>
                  <a:gd name="T76" fmla="*/ 284 w 680"/>
                  <a:gd name="T77" fmla="*/ 56 h 126"/>
                  <a:gd name="T78" fmla="*/ 291 w 680"/>
                  <a:gd name="T79" fmla="*/ 63 h 126"/>
                  <a:gd name="T80" fmla="*/ 291 w 680"/>
                  <a:gd name="T81" fmla="*/ 56 h 126"/>
                  <a:gd name="T82" fmla="*/ 300 w 680"/>
                  <a:gd name="T83" fmla="*/ 63 h 126"/>
                  <a:gd name="T84" fmla="*/ 315 w 680"/>
                  <a:gd name="T85" fmla="*/ 63 h 126"/>
                  <a:gd name="T86" fmla="*/ 307 w 680"/>
                  <a:gd name="T87" fmla="*/ 63 h 126"/>
                  <a:gd name="T88" fmla="*/ 315 w 680"/>
                  <a:gd name="T89" fmla="*/ 63 h 126"/>
                  <a:gd name="T90" fmla="*/ 323 w 680"/>
                  <a:gd name="T91" fmla="*/ 63 h 126"/>
                  <a:gd name="T92" fmla="*/ 331 w 680"/>
                  <a:gd name="T93" fmla="*/ 63 h 126"/>
                  <a:gd name="T94" fmla="*/ 339 w 680"/>
                  <a:gd name="T95" fmla="*/ 63 h 12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26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30"/>
                    </a:lnTo>
                    <a:lnTo>
                      <a:pt x="142" y="30"/>
                    </a:lnTo>
                    <a:lnTo>
                      <a:pt x="159" y="46"/>
                    </a:lnTo>
                    <a:lnTo>
                      <a:pt x="174" y="46"/>
                    </a:lnTo>
                    <a:lnTo>
                      <a:pt x="189" y="46"/>
                    </a:lnTo>
                    <a:lnTo>
                      <a:pt x="205" y="46"/>
                    </a:lnTo>
                    <a:lnTo>
                      <a:pt x="237" y="62"/>
                    </a:lnTo>
                    <a:lnTo>
                      <a:pt x="252" y="62"/>
                    </a:lnTo>
                    <a:lnTo>
                      <a:pt x="270" y="62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8" y="93"/>
                    </a:lnTo>
                    <a:lnTo>
                      <a:pt x="348" y="78"/>
                    </a:lnTo>
                    <a:lnTo>
                      <a:pt x="348" y="93"/>
                    </a:lnTo>
                    <a:lnTo>
                      <a:pt x="363" y="93"/>
                    </a:lnTo>
                    <a:lnTo>
                      <a:pt x="380" y="93"/>
                    </a:lnTo>
                    <a:lnTo>
                      <a:pt x="395" y="93"/>
                    </a:lnTo>
                    <a:lnTo>
                      <a:pt x="410" y="93"/>
                    </a:lnTo>
                    <a:lnTo>
                      <a:pt x="426" y="93"/>
                    </a:lnTo>
                    <a:lnTo>
                      <a:pt x="442" y="111"/>
                    </a:lnTo>
                    <a:lnTo>
                      <a:pt x="442" y="93"/>
                    </a:lnTo>
                    <a:lnTo>
                      <a:pt x="442" y="111"/>
                    </a:lnTo>
                    <a:lnTo>
                      <a:pt x="473" y="111"/>
                    </a:lnTo>
                    <a:lnTo>
                      <a:pt x="491" y="111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9" y="111"/>
                    </a:lnTo>
                    <a:lnTo>
                      <a:pt x="584" y="126"/>
                    </a:lnTo>
                    <a:lnTo>
                      <a:pt x="584" y="111"/>
                    </a:lnTo>
                    <a:lnTo>
                      <a:pt x="602" y="126"/>
                    </a:lnTo>
                    <a:lnTo>
                      <a:pt x="631" y="126"/>
                    </a:lnTo>
                    <a:lnTo>
                      <a:pt x="616" y="126"/>
                    </a:lnTo>
                    <a:lnTo>
                      <a:pt x="631" y="126"/>
                    </a:lnTo>
                    <a:lnTo>
                      <a:pt x="647" y="126"/>
                    </a:lnTo>
                    <a:lnTo>
                      <a:pt x="664" y="126"/>
                    </a:lnTo>
                    <a:lnTo>
                      <a:pt x="680" y="126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5" name="Freeform 529">
                <a:extLst>
                  <a:ext uri="{FF2B5EF4-FFF2-40B4-BE49-F238E27FC236}">
                    <a16:creationId xmlns:a16="http://schemas.microsoft.com/office/drawing/2014/main" id="{AB50A0CA-498D-4897-A629-C8FE2EF28D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42"/>
                <a:ext cx="348" cy="55"/>
              </a:xfrm>
              <a:custGeom>
                <a:avLst/>
                <a:gdLst>
                  <a:gd name="T0" fmla="*/ 0 w 696"/>
                  <a:gd name="T1" fmla="*/ 0 h 111"/>
                  <a:gd name="T2" fmla="*/ 9 w 696"/>
                  <a:gd name="T3" fmla="*/ 0 h 111"/>
                  <a:gd name="T4" fmla="*/ 17 w 696"/>
                  <a:gd name="T5" fmla="*/ 0 h 111"/>
                  <a:gd name="T6" fmla="*/ 25 w 696"/>
                  <a:gd name="T7" fmla="*/ 0 h 111"/>
                  <a:gd name="T8" fmla="*/ 32 w 696"/>
                  <a:gd name="T9" fmla="*/ 0 h 111"/>
                  <a:gd name="T10" fmla="*/ 41 w 696"/>
                  <a:gd name="T11" fmla="*/ 0 h 111"/>
                  <a:gd name="T12" fmla="*/ 48 w 696"/>
                  <a:gd name="T13" fmla="*/ 0 h 111"/>
                  <a:gd name="T14" fmla="*/ 56 w 696"/>
                  <a:gd name="T15" fmla="*/ 0 h 111"/>
                  <a:gd name="T16" fmla="*/ 64 w 696"/>
                  <a:gd name="T17" fmla="*/ 7 h 111"/>
                  <a:gd name="T18" fmla="*/ 72 w 696"/>
                  <a:gd name="T19" fmla="*/ 7 h 111"/>
                  <a:gd name="T20" fmla="*/ 80 w 696"/>
                  <a:gd name="T21" fmla="*/ 16 h 111"/>
                  <a:gd name="T22" fmla="*/ 87 w 696"/>
                  <a:gd name="T23" fmla="*/ 16 h 111"/>
                  <a:gd name="T24" fmla="*/ 96 w 696"/>
                  <a:gd name="T25" fmla="*/ 23 h 111"/>
                  <a:gd name="T26" fmla="*/ 96 w 696"/>
                  <a:gd name="T27" fmla="*/ 16 h 111"/>
                  <a:gd name="T28" fmla="*/ 111 w 696"/>
                  <a:gd name="T29" fmla="*/ 23 h 111"/>
                  <a:gd name="T30" fmla="*/ 119 w 696"/>
                  <a:gd name="T31" fmla="*/ 31 h 111"/>
                  <a:gd name="T32" fmla="*/ 127 w 696"/>
                  <a:gd name="T33" fmla="*/ 31 h 111"/>
                  <a:gd name="T34" fmla="*/ 135 w 696"/>
                  <a:gd name="T35" fmla="*/ 31 h 111"/>
                  <a:gd name="T36" fmla="*/ 143 w 696"/>
                  <a:gd name="T37" fmla="*/ 31 h 111"/>
                  <a:gd name="T38" fmla="*/ 152 w 696"/>
                  <a:gd name="T39" fmla="*/ 39 h 111"/>
                  <a:gd name="T40" fmla="*/ 159 w 696"/>
                  <a:gd name="T41" fmla="*/ 39 h 111"/>
                  <a:gd name="T42" fmla="*/ 166 w 696"/>
                  <a:gd name="T43" fmla="*/ 39 h 111"/>
                  <a:gd name="T44" fmla="*/ 174 w 696"/>
                  <a:gd name="T45" fmla="*/ 39 h 111"/>
                  <a:gd name="T46" fmla="*/ 183 w 696"/>
                  <a:gd name="T47" fmla="*/ 39 h 111"/>
                  <a:gd name="T48" fmla="*/ 191 w 696"/>
                  <a:gd name="T49" fmla="*/ 39 h 111"/>
                  <a:gd name="T50" fmla="*/ 198 w 696"/>
                  <a:gd name="T51" fmla="*/ 39 h 111"/>
                  <a:gd name="T52" fmla="*/ 207 w 696"/>
                  <a:gd name="T53" fmla="*/ 39 h 111"/>
                  <a:gd name="T54" fmla="*/ 214 w 696"/>
                  <a:gd name="T55" fmla="*/ 39 h 111"/>
                  <a:gd name="T56" fmla="*/ 222 w 696"/>
                  <a:gd name="T57" fmla="*/ 47 h 111"/>
                  <a:gd name="T58" fmla="*/ 222 w 696"/>
                  <a:gd name="T59" fmla="*/ 39 h 111"/>
                  <a:gd name="T60" fmla="*/ 222 w 696"/>
                  <a:gd name="T61" fmla="*/ 47 h 111"/>
                  <a:gd name="T62" fmla="*/ 230 w 696"/>
                  <a:gd name="T63" fmla="*/ 39 h 111"/>
                  <a:gd name="T64" fmla="*/ 230 w 696"/>
                  <a:gd name="T65" fmla="*/ 47 h 111"/>
                  <a:gd name="T66" fmla="*/ 230 w 696"/>
                  <a:gd name="T67" fmla="*/ 39 h 111"/>
                  <a:gd name="T68" fmla="*/ 238 w 696"/>
                  <a:gd name="T69" fmla="*/ 47 h 111"/>
                  <a:gd name="T70" fmla="*/ 238 w 696"/>
                  <a:gd name="T71" fmla="*/ 39 h 111"/>
                  <a:gd name="T72" fmla="*/ 238 w 696"/>
                  <a:gd name="T73" fmla="*/ 47 h 111"/>
                  <a:gd name="T74" fmla="*/ 246 w 696"/>
                  <a:gd name="T75" fmla="*/ 47 h 111"/>
                  <a:gd name="T76" fmla="*/ 253 w 696"/>
                  <a:gd name="T77" fmla="*/ 47 h 111"/>
                  <a:gd name="T78" fmla="*/ 262 w 696"/>
                  <a:gd name="T79" fmla="*/ 47 h 111"/>
                  <a:gd name="T80" fmla="*/ 269 w 696"/>
                  <a:gd name="T81" fmla="*/ 47 h 111"/>
                  <a:gd name="T82" fmla="*/ 277 w 696"/>
                  <a:gd name="T83" fmla="*/ 47 h 111"/>
                  <a:gd name="T84" fmla="*/ 285 w 696"/>
                  <a:gd name="T85" fmla="*/ 47 h 111"/>
                  <a:gd name="T86" fmla="*/ 293 w 696"/>
                  <a:gd name="T87" fmla="*/ 47 h 111"/>
                  <a:gd name="T88" fmla="*/ 301 w 696"/>
                  <a:gd name="T89" fmla="*/ 47 h 111"/>
                  <a:gd name="T90" fmla="*/ 309 w 696"/>
                  <a:gd name="T91" fmla="*/ 47 h 111"/>
                  <a:gd name="T92" fmla="*/ 317 w 696"/>
                  <a:gd name="T93" fmla="*/ 47 h 111"/>
                  <a:gd name="T94" fmla="*/ 325 w 696"/>
                  <a:gd name="T95" fmla="*/ 55 h 111"/>
                  <a:gd name="T96" fmla="*/ 332 w 696"/>
                  <a:gd name="T97" fmla="*/ 47 h 111"/>
                  <a:gd name="T98" fmla="*/ 340 w 696"/>
                  <a:gd name="T99" fmla="*/ 47 h 111"/>
                  <a:gd name="T100" fmla="*/ 348 w 696"/>
                  <a:gd name="T101" fmla="*/ 47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111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60" y="33"/>
                    </a:lnTo>
                    <a:lnTo>
                      <a:pt x="174" y="33"/>
                    </a:lnTo>
                    <a:lnTo>
                      <a:pt x="192" y="47"/>
                    </a:lnTo>
                    <a:lnTo>
                      <a:pt x="192" y="33"/>
                    </a:lnTo>
                    <a:lnTo>
                      <a:pt x="221" y="47"/>
                    </a:lnTo>
                    <a:lnTo>
                      <a:pt x="238" y="62"/>
                    </a:lnTo>
                    <a:lnTo>
                      <a:pt x="254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3" y="78"/>
                    </a:lnTo>
                    <a:lnTo>
                      <a:pt x="428" y="78"/>
                    </a:lnTo>
                    <a:lnTo>
                      <a:pt x="443" y="95"/>
                    </a:lnTo>
                    <a:lnTo>
                      <a:pt x="443" y="78"/>
                    </a:lnTo>
                    <a:lnTo>
                      <a:pt x="443" y="95"/>
                    </a:lnTo>
                    <a:lnTo>
                      <a:pt x="459" y="78"/>
                    </a:lnTo>
                    <a:lnTo>
                      <a:pt x="459" y="95"/>
                    </a:lnTo>
                    <a:lnTo>
                      <a:pt x="459" y="78"/>
                    </a:lnTo>
                    <a:lnTo>
                      <a:pt x="475" y="95"/>
                    </a:lnTo>
                    <a:lnTo>
                      <a:pt x="475" y="78"/>
                    </a:lnTo>
                    <a:lnTo>
                      <a:pt x="475" y="95"/>
                    </a:lnTo>
                    <a:lnTo>
                      <a:pt x="491" y="95"/>
                    </a:lnTo>
                    <a:lnTo>
                      <a:pt x="506" y="95"/>
                    </a:lnTo>
                    <a:lnTo>
                      <a:pt x="524" y="95"/>
                    </a:lnTo>
                    <a:lnTo>
                      <a:pt x="538" y="95"/>
                    </a:lnTo>
                    <a:lnTo>
                      <a:pt x="553" y="95"/>
                    </a:lnTo>
                    <a:lnTo>
                      <a:pt x="569" y="95"/>
                    </a:lnTo>
                    <a:lnTo>
                      <a:pt x="586" y="95"/>
                    </a:lnTo>
                    <a:lnTo>
                      <a:pt x="602" y="95"/>
                    </a:lnTo>
                    <a:lnTo>
                      <a:pt x="617" y="95"/>
                    </a:lnTo>
                    <a:lnTo>
                      <a:pt x="634" y="95"/>
                    </a:lnTo>
                    <a:lnTo>
                      <a:pt x="649" y="111"/>
                    </a:lnTo>
                    <a:lnTo>
                      <a:pt x="664" y="95"/>
                    </a:lnTo>
                    <a:lnTo>
                      <a:pt x="680" y="95"/>
                    </a:lnTo>
                    <a:lnTo>
                      <a:pt x="696" y="95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6" name="Freeform 530">
                <a:extLst>
                  <a:ext uri="{FF2B5EF4-FFF2-40B4-BE49-F238E27FC236}">
                    <a16:creationId xmlns:a16="http://schemas.microsoft.com/office/drawing/2014/main" id="{1D74EAC9-9D8C-4B3B-ADC9-AC92984AA9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55"/>
                <a:ext cx="339" cy="55"/>
              </a:xfrm>
              <a:custGeom>
                <a:avLst/>
                <a:gdLst>
                  <a:gd name="T0" fmla="*/ 8 w 678"/>
                  <a:gd name="T1" fmla="*/ 0 h 111"/>
                  <a:gd name="T2" fmla="*/ 0 w 678"/>
                  <a:gd name="T3" fmla="*/ 0 h 111"/>
                  <a:gd name="T4" fmla="*/ 8 w 678"/>
                  <a:gd name="T5" fmla="*/ 0 h 111"/>
                  <a:gd name="T6" fmla="*/ 16 w 678"/>
                  <a:gd name="T7" fmla="*/ 0 h 111"/>
                  <a:gd name="T8" fmla="*/ 24 w 678"/>
                  <a:gd name="T9" fmla="*/ 0 h 111"/>
                  <a:gd name="T10" fmla="*/ 32 w 678"/>
                  <a:gd name="T11" fmla="*/ 0 h 111"/>
                  <a:gd name="T12" fmla="*/ 39 w 678"/>
                  <a:gd name="T13" fmla="*/ 32 h 111"/>
                  <a:gd name="T14" fmla="*/ 39 w 678"/>
                  <a:gd name="T15" fmla="*/ 23 h 111"/>
                  <a:gd name="T16" fmla="*/ 39 w 678"/>
                  <a:gd name="T17" fmla="*/ 15 h 111"/>
                  <a:gd name="T18" fmla="*/ 47 w 678"/>
                  <a:gd name="T19" fmla="*/ 23 h 111"/>
                  <a:gd name="T20" fmla="*/ 56 w 678"/>
                  <a:gd name="T21" fmla="*/ 23 h 111"/>
                  <a:gd name="T22" fmla="*/ 63 w 678"/>
                  <a:gd name="T23" fmla="*/ 32 h 111"/>
                  <a:gd name="T24" fmla="*/ 71 w 678"/>
                  <a:gd name="T25" fmla="*/ 32 h 111"/>
                  <a:gd name="T26" fmla="*/ 79 w 678"/>
                  <a:gd name="T27" fmla="*/ 32 h 111"/>
                  <a:gd name="T28" fmla="*/ 87 w 678"/>
                  <a:gd name="T29" fmla="*/ 32 h 111"/>
                  <a:gd name="T30" fmla="*/ 95 w 678"/>
                  <a:gd name="T31" fmla="*/ 32 h 111"/>
                  <a:gd name="T32" fmla="*/ 103 w 678"/>
                  <a:gd name="T33" fmla="*/ 32 h 111"/>
                  <a:gd name="T34" fmla="*/ 111 w 678"/>
                  <a:gd name="T35" fmla="*/ 32 h 111"/>
                  <a:gd name="T36" fmla="*/ 118 w 678"/>
                  <a:gd name="T37" fmla="*/ 32 h 111"/>
                  <a:gd name="T38" fmla="*/ 126 w 678"/>
                  <a:gd name="T39" fmla="*/ 32 h 111"/>
                  <a:gd name="T40" fmla="*/ 134 w 678"/>
                  <a:gd name="T41" fmla="*/ 39 h 111"/>
                  <a:gd name="T42" fmla="*/ 134 w 678"/>
                  <a:gd name="T43" fmla="*/ 32 h 111"/>
                  <a:gd name="T44" fmla="*/ 134 w 678"/>
                  <a:gd name="T45" fmla="*/ 39 h 111"/>
                  <a:gd name="T46" fmla="*/ 143 w 678"/>
                  <a:gd name="T47" fmla="*/ 39 h 111"/>
                  <a:gd name="T48" fmla="*/ 150 w 678"/>
                  <a:gd name="T49" fmla="*/ 39 h 111"/>
                  <a:gd name="T50" fmla="*/ 158 w 678"/>
                  <a:gd name="T51" fmla="*/ 39 h 111"/>
                  <a:gd name="T52" fmla="*/ 166 w 678"/>
                  <a:gd name="T53" fmla="*/ 39 h 111"/>
                  <a:gd name="T54" fmla="*/ 174 w 678"/>
                  <a:gd name="T55" fmla="*/ 39 h 111"/>
                  <a:gd name="T56" fmla="*/ 182 w 678"/>
                  <a:gd name="T57" fmla="*/ 39 h 111"/>
                  <a:gd name="T58" fmla="*/ 190 w 678"/>
                  <a:gd name="T59" fmla="*/ 39 h 111"/>
                  <a:gd name="T60" fmla="*/ 198 w 678"/>
                  <a:gd name="T61" fmla="*/ 39 h 111"/>
                  <a:gd name="T62" fmla="*/ 205 w 678"/>
                  <a:gd name="T63" fmla="*/ 39 h 111"/>
                  <a:gd name="T64" fmla="*/ 213 w 678"/>
                  <a:gd name="T65" fmla="*/ 47 h 111"/>
                  <a:gd name="T66" fmla="*/ 221 w 678"/>
                  <a:gd name="T67" fmla="*/ 47 h 111"/>
                  <a:gd name="T68" fmla="*/ 229 w 678"/>
                  <a:gd name="T69" fmla="*/ 47 h 111"/>
                  <a:gd name="T70" fmla="*/ 237 w 678"/>
                  <a:gd name="T71" fmla="*/ 47 h 111"/>
                  <a:gd name="T72" fmla="*/ 245 w 678"/>
                  <a:gd name="T73" fmla="*/ 47 h 111"/>
                  <a:gd name="T74" fmla="*/ 253 w 678"/>
                  <a:gd name="T75" fmla="*/ 47 h 111"/>
                  <a:gd name="T76" fmla="*/ 261 w 678"/>
                  <a:gd name="T77" fmla="*/ 47 h 111"/>
                  <a:gd name="T78" fmla="*/ 269 w 678"/>
                  <a:gd name="T79" fmla="*/ 47 h 111"/>
                  <a:gd name="T80" fmla="*/ 277 w 678"/>
                  <a:gd name="T81" fmla="*/ 47 h 111"/>
                  <a:gd name="T82" fmla="*/ 284 w 678"/>
                  <a:gd name="T83" fmla="*/ 47 h 111"/>
                  <a:gd name="T84" fmla="*/ 292 w 678"/>
                  <a:gd name="T85" fmla="*/ 47 h 111"/>
                  <a:gd name="T86" fmla="*/ 300 w 678"/>
                  <a:gd name="T87" fmla="*/ 47 h 111"/>
                  <a:gd name="T88" fmla="*/ 308 w 678"/>
                  <a:gd name="T89" fmla="*/ 47 h 111"/>
                  <a:gd name="T90" fmla="*/ 316 w 678"/>
                  <a:gd name="T91" fmla="*/ 47 h 111"/>
                  <a:gd name="T92" fmla="*/ 324 w 678"/>
                  <a:gd name="T93" fmla="*/ 55 h 111"/>
                  <a:gd name="T94" fmla="*/ 332 w 678"/>
                  <a:gd name="T95" fmla="*/ 47 h 111"/>
                  <a:gd name="T96" fmla="*/ 332 w 678"/>
                  <a:gd name="T97" fmla="*/ 55 h 111"/>
                  <a:gd name="T98" fmla="*/ 332 w 678"/>
                  <a:gd name="T99" fmla="*/ 47 h 111"/>
                  <a:gd name="T100" fmla="*/ 339 w 678"/>
                  <a:gd name="T101" fmla="*/ 47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1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64"/>
                    </a:lnTo>
                    <a:lnTo>
                      <a:pt x="78" y="47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111" y="47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64"/>
                    </a:lnTo>
                    <a:lnTo>
                      <a:pt x="205" y="64"/>
                    </a:lnTo>
                    <a:lnTo>
                      <a:pt x="221" y="64"/>
                    </a:lnTo>
                    <a:lnTo>
                      <a:pt x="236" y="64"/>
                    </a:lnTo>
                    <a:lnTo>
                      <a:pt x="252" y="64"/>
                    </a:lnTo>
                    <a:lnTo>
                      <a:pt x="268" y="78"/>
                    </a:lnTo>
                    <a:lnTo>
                      <a:pt x="268" y="64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95"/>
                    </a:lnTo>
                    <a:lnTo>
                      <a:pt x="442" y="95"/>
                    </a:lnTo>
                    <a:lnTo>
                      <a:pt x="457" y="95"/>
                    </a:lnTo>
                    <a:lnTo>
                      <a:pt x="473" y="95"/>
                    </a:lnTo>
                    <a:lnTo>
                      <a:pt x="490" y="95"/>
                    </a:lnTo>
                    <a:lnTo>
                      <a:pt x="506" y="95"/>
                    </a:lnTo>
                    <a:lnTo>
                      <a:pt x="521" y="95"/>
                    </a:lnTo>
                    <a:lnTo>
                      <a:pt x="537" y="95"/>
                    </a:lnTo>
                    <a:lnTo>
                      <a:pt x="553" y="95"/>
                    </a:lnTo>
                    <a:lnTo>
                      <a:pt x="568" y="95"/>
                    </a:lnTo>
                    <a:lnTo>
                      <a:pt x="584" y="95"/>
                    </a:lnTo>
                    <a:lnTo>
                      <a:pt x="600" y="95"/>
                    </a:lnTo>
                    <a:lnTo>
                      <a:pt x="616" y="95"/>
                    </a:lnTo>
                    <a:lnTo>
                      <a:pt x="631" y="95"/>
                    </a:lnTo>
                    <a:lnTo>
                      <a:pt x="647" y="111"/>
                    </a:lnTo>
                    <a:lnTo>
                      <a:pt x="664" y="95"/>
                    </a:lnTo>
                    <a:lnTo>
                      <a:pt x="664" y="111"/>
                    </a:lnTo>
                    <a:lnTo>
                      <a:pt x="664" y="95"/>
                    </a:lnTo>
                    <a:lnTo>
                      <a:pt x="678" y="95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7" name="Freeform 531">
                <a:extLst>
                  <a:ext uri="{FF2B5EF4-FFF2-40B4-BE49-F238E27FC236}">
                    <a16:creationId xmlns:a16="http://schemas.microsoft.com/office/drawing/2014/main" id="{7EF77BB8-82D6-4C2A-9D19-DAC6AB27EB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06"/>
                <a:ext cx="339" cy="62"/>
              </a:xfrm>
              <a:custGeom>
                <a:avLst/>
                <a:gdLst>
                  <a:gd name="T0" fmla="*/ 0 w 680"/>
                  <a:gd name="T1" fmla="*/ 62 h 125"/>
                  <a:gd name="T2" fmla="*/ 16 w 680"/>
                  <a:gd name="T3" fmla="*/ 62 h 125"/>
                  <a:gd name="T4" fmla="*/ 8 w 680"/>
                  <a:gd name="T5" fmla="*/ 62 h 125"/>
                  <a:gd name="T6" fmla="*/ 16 w 680"/>
                  <a:gd name="T7" fmla="*/ 55 h 125"/>
                  <a:gd name="T8" fmla="*/ 23 w 680"/>
                  <a:gd name="T9" fmla="*/ 55 h 125"/>
                  <a:gd name="T10" fmla="*/ 32 w 680"/>
                  <a:gd name="T11" fmla="*/ 55 h 125"/>
                  <a:gd name="T12" fmla="*/ 40 w 680"/>
                  <a:gd name="T13" fmla="*/ 55 h 125"/>
                  <a:gd name="T14" fmla="*/ 48 w 680"/>
                  <a:gd name="T15" fmla="*/ 47 h 125"/>
                  <a:gd name="T16" fmla="*/ 55 w 680"/>
                  <a:gd name="T17" fmla="*/ 39 h 125"/>
                  <a:gd name="T18" fmla="*/ 63 w 680"/>
                  <a:gd name="T19" fmla="*/ 31 h 125"/>
                  <a:gd name="T20" fmla="*/ 71 w 680"/>
                  <a:gd name="T21" fmla="*/ 23 h 125"/>
                  <a:gd name="T22" fmla="*/ 79 w 680"/>
                  <a:gd name="T23" fmla="*/ 23 h 125"/>
                  <a:gd name="T24" fmla="*/ 87 w 680"/>
                  <a:gd name="T25" fmla="*/ 23 h 125"/>
                  <a:gd name="T26" fmla="*/ 95 w 680"/>
                  <a:gd name="T27" fmla="*/ 23 h 125"/>
                  <a:gd name="T28" fmla="*/ 103 w 680"/>
                  <a:gd name="T29" fmla="*/ 15 h 125"/>
                  <a:gd name="T30" fmla="*/ 103 w 680"/>
                  <a:gd name="T31" fmla="*/ 23 h 125"/>
                  <a:gd name="T32" fmla="*/ 103 w 680"/>
                  <a:gd name="T33" fmla="*/ 15 h 125"/>
                  <a:gd name="T34" fmla="*/ 110 w 680"/>
                  <a:gd name="T35" fmla="*/ 15 h 125"/>
                  <a:gd name="T36" fmla="*/ 119 w 680"/>
                  <a:gd name="T37" fmla="*/ 15 h 125"/>
                  <a:gd name="T38" fmla="*/ 127 w 680"/>
                  <a:gd name="T39" fmla="*/ 15 h 125"/>
                  <a:gd name="T40" fmla="*/ 134 w 680"/>
                  <a:gd name="T41" fmla="*/ 15 h 125"/>
                  <a:gd name="T42" fmla="*/ 142 w 680"/>
                  <a:gd name="T43" fmla="*/ 15 h 125"/>
                  <a:gd name="T44" fmla="*/ 150 w 680"/>
                  <a:gd name="T45" fmla="*/ 15 h 125"/>
                  <a:gd name="T46" fmla="*/ 158 w 680"/>
                  <a:gd name="T47" fmla="*/ 7 h 125"/>
                  <a:gd name="T48" fmla="*/ 158 w 680"/>
                  <a:gd name="T49" fmla="*/ 15 h 125"/>
                  <a:gd name="T50" fmla="*/ 166 w 680"/>
                  <a:gd name="T51" fmla="*/ 7 h 125"/>
                  <a:gd name="T52" fmla="*/ 166 w 680"/>
                  <a:gd name="T53" fmla="*/ 15 h 125"/>
                  <a:gd name="T54" fmla="*/ 166 w 680"/>
                  <a:gd name="T55" fmla="*/ 7 h 125"/>
                  <a:gd name="T56" fmla="*/ 173 w 680"/>
                  <a:gd name="T57" fmla="*/ 7 h 125"/>
                  <a:gd name="T58" fmla="*/ 181 w 680"/>
                  <a:gd name="T59" fmla="*/ 7 h 125"/>
                  <a:gd name="T60" fmla="*/ 189 w 680"/>
                  <a:gd name="T61" fmla="*/ 7 h 125"/>
                  <a:gd name="T62" fmla="*/ 197 w 680"/>
                  <a:gd name="T63" fmla="*/ 7 h 125"/>
                  <a:gd name="T64" fmla="*/ 205 w 680"/>
                  <a:gd name="T65" fmla="*/ 7 h 125"/>
                  <a:gd name="T66" fmla="*/ 213 w 680"/>
                  <a:gd name="T67" fmla="*/ 7 h 125"/>
                  <a:gd name="T68" fmla="*/ 221 w 680"/>
                  <a:gd name="T69" fmla="*/ 7 h 125"/>
                  <a:gd name="T70" fmla="*/ 229 w 680"/>
                  <a:gd name="T71" fmla="*/ 7 h 125"/>
                  <a:gd name="T72" fmla="*/ 237 w 680"/>
                  <a:gd name="T73" fmla="*/ 7 h 125"/>
                  <a:gd name="T74" fmla="*/ 244 w 680"/>
                  <a:gd name="T75" fmla="*/ 7 h 125"/>
                  <a:gd name="T76" fmla="*/ 252 w 680"/>
                  <a:gd name="T77" fmla="*/ 7 h 125"/>
                  <a:gd name="T78" fmla="*/ 260 w 680"/>
                  <a:gd name="T79" fmla="*/ 7 h 125"/>
                  <a:gd name="T80" fmla="*/ 268 w 680"/>
                  <a:gd name="T81" fmla="*/ 0 h 125"/>
                  <a:gd name="T82" fmla="*/ 268 w 680"/>
                  <a:gd name="T83" fmla="*/ 7 h 125"/>
                  <a:gd name="T84" fmla="*/ 276 w 680"/>
                  <a:gd name="T85" fmla="*/ 0 h 125"/>
                  <a:gd name="T86" fmla="*/ 276 w 680"/>
                  <a:gd name="T87" fmla="*/ 7 h 125"/>
                  <a:gd name="T88" fmla="*/ 276 w 680"/>
                  <a:gd name="T89" fmla="*/ 0 h 125"/>
                  <a:gd name="T90" fmla="*/ 284 w 680"/>
                  <a:gd name="T91" fmla="*/ 7 h 125"/>
                  <a:gd name="T92" fmla="*/ 284 w 680"/>
                  <a:gd name="T93" fmla="*/ 0 h 125"/>
                  <a:gd name="T94" fmla="*/ 299 w 680"/>
                  <a:gd name="T95" fmla="*/ 0 h 125"/>
                  <a:gd name="T96" fmla="*/ 308 w 680"/>
                  <a:gd name="T97" fmla="*/ 0 h 125"/>
                  <a:gd name="T98" fmla="*/ 316 w 680"/>
                  <a:gd name="T99" fmla="*/ 0 h 125"/>
                  <a:gd name="T100" fmla="*/ 324 w 680"/>
                  <a:gd name="T101" fmla="*/ 0 h 125"/>
                  <a:gd name="T102" fmla="*/ 331 w 680"/>
                  <a:gd name="T103" fmla="*/ 0 h 125"/>
                  <a:gd name="T104" fmla="*/ 339 w 680"/>
                  <a:gd name="T105" fmla="*/ 0 h 12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125">
                    <a:moveTo>
                      <a:pt x="0" y="125"/>
                    </a:moveTo>
                    <a:lnTo>
                      <a:pt x="33" y="125"/>
                    </a:lnTo>
                    <a:lnTo>
                      <a:pt x="16" y="125"/>
                    </a:lnTo>
                    <a:lnTo>
                      <a:pt x="33" y="111"/>
                    </a:lnTo>
                    <a:lnTo>
                      <a:pt x="47" y="111"/>
                    </a:lnTo>
                    <a:lnTo>
                      <a:pt x="64" y="111"/>
                    </a:lnTo>
                    <a:lnTo>
                      <a:pt x="80" y="111"/>
                    </a:lnTo>
                    <a:lnTo>
                      <a:pt x="96" y="94"/>
                    </a:lnTo>
                    <a:lnTo>
                      <a:pt x="111" y="78"/>
                    </a:lnTo>
                    <a:lnTo>
                      <a:pt x="127" y="62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31"/>
                    </a:lnTo>
                    <a:lnTo>
                      <a:pt x="207" y="47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15"/>
                    </a:lnTo>
                    <a:lnTo>
                      <a:pt x="317" y="31"/>
                    </a:lnTo>
                    <a:lnTo>
                      <a:pt x="332" y="15"/>
                    </a:lnTo>
                    <a:lnTo>
                      <a:pt x="332" y="31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4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59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8" y="0"/>
                    </a:lnTo>
                    <a:lnTo>
                      <a:pt x="538" y="15"/>
                    </a:lnTo>
                    <a:lnTo>
                      <a:pt x="553" y="0"/>
                    </a:lnTo>
                    <a:lnTo>
                      <a:pt x="553" y="15"/>
                    </a:lnTo>
                    <a:lnTo>
                      <a:pt x="553" y="0"/>
                    </a:lnTo>
                    <a:lnTo>
                      <a:pt x="569" y="15"/>
                    </a:lnTo>
                    <a:lnTo>
                      <a:pt x="569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8" name="Freeform 532">
                <a:extLst>
                  <a:ext uri="{FF2B5EF4-FFF2-40B4-BE49-F238E27FC236}">
                    <a16:creationId xmlns:a16="http://schemas.microsoft.com/office/drawing/2014/main" id="{53D734F2-8009-4F5E-9060-1DBFAEF7DF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16"/>
                <a:ext cx="340" cy="55"/>
              </a:xfrm>
              <a:custGeom>
                <a:avLst/>
                <a:gdLst>
                  <a:gd name="T0" fmla="*/ 0 w 680"/>
                  <a:gd name="T1" fmla="*/ 55 h 111"/>
                  <a:gd name="T2" fmla="*/ 8 w 680"/>
                  <a:gd name="T3" fmla="*/ 55 h 111"/>
                  <a:gd name="T4" fmla="*/ 16 w 680"/>
                  <a:gd name="T5" fmla="*/ 55 h 111"/>
                  <a:gd name="T6" fmla="*/ 24 w 680"/>
                  <a:gd name="T7" fmla="*/ 55 h 111"/>
                  <a:gd name="T8" fmla="*/ 32 w 680"/>
                  <a:gd name="T9" fmla="*/ 55 h 111"/>
                  <a:gd name="T10" fmla="*/ 39 w 680"/>
                  <a:gd name="T11" fmla="*/ 55 h 111"/>
                  <a:gd name="T12" fmla="*/ 47 w 680"/>
                  <a:gd name="T13" fmla="*/ 47 h 111"/>
                  <a:gd name="T14" fmla="*/ 64 w 680"/>
                  <a:gd name="T15" fmla="*/ 31 h 111"/>
                  <a:gd name="T16" fmla="*/ 71 w 680"/>
                  <a:gd name="T17" fmla="*/ 23 h 111"/>
                  <a:gd name="T18" fmla="*/ 79 w 680"/>
                  <a:gd name="T19" fmla="*/ 23 h 111"/>
                  <a:gd name="T20" fmla="*/ 87 w 680"/>
                  <a:gd name="T21" fmla="*/ 23 h 111"/>
                  <a:gd name="T22" fmla="*/ 95 w 680"/>
                  <a:gd name="T23" fmla="*/ 15 h 111"/>
                  <a:gd name="T24" fmla="*/ 103 w 680"/>
                  <a:gd name="T25" fmla="*/ 15 h 111"/>
                  <a:gd name="T26" fmla="*/ 111 w 680"/>
                  <a:gd name="T27" fmla="*/ 15 h 111"/>
                  <a:gd name="T28" fmla="*/ 119 w 680"/>
                  <a:gd name="T29" fmla="*/ 15 h 111"/>
                  <a:gd name="T30" fmla="*/ 126 w 680"/>
                  <a:gd name="T31" fmla="*/ 15 h 111"/>
                  <a:gd name="T32" fmla="*/ 134 w 680"/>
                  <a:gd name="T33" fmla="*/ 7 h 111"/>
                  <a:gd name="T34" fmla="*/ 134 w 680"/>
                  <a:gd name="T35" fmla="*/ 15 h 111"/>
                  <a:gd name="T36" fmla="*/ 134 w 680"/>
                  <a:gd name="T37" fmla="*/ 7 h 111"/>
                  <a:gd name="T38" fmla="*/ 150 w 680"/>
                  <a:gd name="T39" fmla="*/ 7 h 111"/>
                  <a:gd name="T40" fmla="*/ 158 w 680"/>
                  <a:gd name="T41" fmla="*/ 7 h 111"/>
                  <a:gd name="T42" fmla="*/ 166 w 680"/>
                  <a:gd name="T43" fmla="*/ 7 h 111"/>
                  <a:gd name="T44" fmla="*/ 174 w 680"/>
                  <a:gd name="T45" fmla="*/ 7 h 111"/>
                  <a:gd name="T46" fmla="*/ 182 w 680"/>
                  <a:gd name="T47" fmla="*/ 7 h 111"/>
                  <a:gd name="T48" fmla="*/ 190 w 680"/>
                  <a:gd name="T49" fmla="*/ 7 h 111"/>
                  <a:gd name="T50" fmla="*/ 198 w 680"/>
                  <a:gd name="T51" fmla="*/ 7 h 111"/>
                  <a:gd name="T52" fmla="*/ 205 w 680"/>
                  <a:gd name="T53" fmla="*/ 7 h 111"/>
                  <a:gd name="T54" fmla="*/ 213 w 680"/>
                  <a:gd name="T55" fmla="*/ 7 h 111"/>
                  <a:gd name="T56" fmla="*/ 221 w 680"/>
                  <a:gd name="T57" fmla="*/ 7 h 111"/>
                  <a:gd name="T58" fmla="*/ 230 w 680"/>
                  <a:gd name="T59" fmla="*/ 7 h 111"/>
                  <a:gd name="T60" fmla="*/ 237 w 680"/>
                  <a:gd name="T61" fmla="*/ 7 h 111"/>
                  <a:gd name="T62" fmla="*/ 245 w 680"/>
                  <a:gd name="T63" fmla="*/ 7 h 111"/>
                  <a:gd name="T64" fmla="*/ 260 w 680"/>
                  <a:gd name="T65" fmla="*/ 7 h 111"/>
                  <a:gd name="T66" fmla="*/ 253 w 680"/>
                  <a:gd name="T67" fmla="*/ 7 h 111"/>
                  <a:gd name="T68" fmla="*/ 260 w 680"/>
                  <a:gd name="T69" fmla="*/ 0 h 111"/>
                  <a:gd name="T70" fmla="*/ 269 w 680"/>
                  <a:gd name="T71" fmla="*/ 7 h 111"/>
                  <a:gd name="T72" fmla="*/ 269 w 680"/>
                  <a:gd name="T73" fmla="*/ 0 h 111"/>
                  <a:gd name="T74" fmla="*/ 285 w 680"/>
                  <a:gd name="T75" fmla="*/ 0 h 111"/>
                  <a:gd name="T76" fmla="*/ 292 w 680"/>
                  <a:gd name="T77" fmla="*/ 0 h 111"/>
                  <a:gd name="T78" fmla="*/ 300 w 680"/>
                  <a:gd name="T79" fmla="*/ 0 h 111"/>
                  <a:gd name="T80" fmla="*/ 308 w 680"/>
                  <a:gd name="T81" fmla="*/ 0 h 111"/>
                  <a:gd name="T82" fmla="*/ 316 w 680"/>
                  <a:gd name="T83" fmla="*/ 0 h 111"/>
                  <a:gd name="T84" fmla="*/ 324 w 680"/>
                  <a:gd name="T85" fmla="*/ 0 h 111"/>
                  <a:gd name="T86" fmla="*/ 332 w 680"/>
                  <a:gd name="T87" fmla="*/ 0 h 111"/>
                  <a:gd name="T88" fmla="*/ 340 w 680"/>
                  <a:gd name="T89" fmla="*/ 0 h 11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1" y="111"/>
                    </a:lnTo>
                    <a:lnTo>
                      <a:pt x="47" y="111"/>
                    </a:lnTo>
                    <a:lnTo>
                      <a:pt x="63" y="111"/>
                    </a:lnTo>
                    <a:lnTo>
                      <a:pt x="78" y="111"/>
                    </a:lnTo>
                    <a:lnTo>
                      <a:pt x="94" y="95"/>
                    </a:lnTo>
                    <a:lnTo>
                      <a:pt x="127" y="62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31"/>
                    </a:lnTo>
                    <a:lnTo>
                      <a:pt x="205" y="31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15"/>
                    </a:lnTo>
                    <a:lnTo>
                      <a:pt x="268" y="31"/>
                    </a:lnTo>
                    <a:lnTo>
                      <a:pt x="268" y="15"/>
                    </a:lnTo>
                    <a:lnTo>
                      <a:pt x="299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89" y="15"/>
                    </a:lnTo>
                    <a:lnTo>
                      <a:pt x="520" y="15"/>
                    </a:lnTo>
                    <a:lnTo>
                      <a:pt x="506" y="15"/>
                    </a:lnTo>
                    <a:lnTo>
                      <a:pt x="520" y="0"/>
                    </a:lnTo>
                    <a:lnTo>
                      <a:pt x="537" y="15"/>
                    </a:lnTo>
                    <a:lnTo>
                      <a:pt x="537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09" name="Freeform 533">
                <a:extLst>
                  <a:ext uri="{FF2B5EF4-FFF2-40B4-BE49-F238E27FC236}">
                    <a16:creationId xmlns:a16="http://schemas.microsoft.com/office/drawing/2014/main" id="{E7256E97-94B4-4224-9707-22B83DD2D4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16"/>
              </a:xfrm>
              <a:custGeom>
                <a:avLst/>
                <a:gdLst>
                  <a:gd name="T0" fmla="*/ 0 w 696"/>
                  <a:gd name="T1" fmla="*/ 7 h 30"/>
                  <a:gd name="T2" fmla="*/ 8 w 696"/>
                  <a:gd name="T3" fmla="*/ 7 h 30"/>
                  <a:gd name="T4" fmla="*/ 17 w 696"/>
                  <a:gd name="T5" fmla="*/ 7 h 30"/>
                  <a:gd name="T6" fmla="*/ 25 w 696"/>
                  <a:gd name="T7" fmla="*/ 7 h 30"/>
                  <a:gd name="T8" fmla="*/ 32 w 696"/>
                  <a:gd name="T9" fmla="*/ 7 h 30"/>
                  <a:gd name="T10" fmla="*/ 40 w 696"/>
                  <a:gd name="T11" fmla="*/ 0 h 30"/>
                  <a:gd name="T12" fmla="*/ 48 w 696"/>
                  <a:gd name="T13" fmla="*/ 7 h 30"/>
                  <a:gd name="T14" fmla="*/ 56 w 696"/>
                  <a:gd name="T15" fmla="*/ 7 h 30"/>
                  <a:gd name="T16" fmla="*/ 64 w 696"/>
                  <a:gd name="T17" fmla="*/ 7 h 30"/>
                  <a:gd name="T18" fmla="*/ 72 w 696"/>
                  <a:gd name="T19" fmla="*/ 7 h 30"/>
                  <a:gd name="T20" fmla="*/ 80 w 696"/>
                  <a:gd name="T21" fmla="*/ 7 h 30"/>
                  <a:gd name="T22" fmla="*/ 87 w 696"/>
                  <a:gd name="T23" fmla="*/ 7 h 30"/>
                  <a:gd name="T24" fmla="*/ 95 w 696"/>
                  <a:gd name="T25" fmla="*/ 7 h 30"/>
                  <a:gd name="T26" fmla="*/ 104 w 696"/>
                  <a:gd name="T27" fmla="*/ 16 h 30"/>
                  <a:gd name="T28" fmla="*/ 104 w 696"/>
                  <a:gd name="T29" fmla="*/ 7 h 30"/>
                  <a:gd name="T30" fmla="*/ 104 w 696"/>
                  <a:gd name="T31" fmla="*/ 16 h 30"/>
                  <a:gd name="T32" fmla="*/ 111 w 696"/>
                  <a:gd name="T33" fmla="*/ 7 h 30"/>
                  <a:gd name="T34" fmla="*/ 119 w 696"/>
                  <a:gd name="T35" fmla="*/ 7 h 30"/>
                  <a:gd name="T36" fmla="*/ 127 w 696"/>
                  <a:gd name="T37" fmla="*/ 7 h 30"/>
                  <a:gd name="T38" fmla="*/ 135 w 696"/>
                  <a:gd name="T39" fmla="*/ 7 h 30"/>
                  <a:gd name="T40" fmla="*/ 143 w 696"/>
                  <a:gd name="T41" fmla="*/ 7 h 30"/>
                  <a:gd name="T42" fmla="*/ 151 w 696"/>
                  <a:gd name="T43" fmla="*/ 7 h 30"/>
                  <a:gd name="T44" fmla="*/ 159 w 696"/>
                  <a:gd name="T45" fmla="*/ 7 h 30"/>
                  <a:gd name="T46" fmla="*/ 166 w 696"/>
                  <a:gd name="T47" fmla="*/ 7 h 30"/>
                  <a:gd name="T48" fmla="*/ 174 w 696"/>
                  <a:gd name="T49" fmla="*/ 7 h 30"/>
                  <a:gd name="T50" fmla="*/ 182 w 696"/>
                  <a:gd name="T51" fmla="*/ 7 h 30"/>
                  <a:gd name="T52" fmla="*/ 191 w 696"/>
                  <a:gd name="T53" fmla="*/ 7 h 30"/>
                  <a:gd name="T54" fmla="*/ 198 w 696"/>
                  <a:gd name="T55" fmla="*/ 7 h 30"/>
                  <a:gd name="T56" fmla="*/ 206 w 696"/>
                  <a:gd name="T57" fmla="*/ 7 h 30"/>
                  <a:gd name="T58" fmla="*/ 214 w 696"/>
                  <a:gd name="T59" fmla="*/ 7 h 30"/>
                  <a:gd name="T60" fmla="*/ 222 w 696"/>
                  <a:gd name="T61" fmla="*/ 7 h 30"/>
                  <a:gd name="T62" fmla="*/ 230 w 696"/>
                  <a:gd name="T63" fmla="*/ 7 h 30"/>
                  <a:gd name="T64" fmla="*/ 238 w 696"/>
                  <a:gd name="T65" fmla="*/ 7 h 30"/>
                  <a:gd name="T66" fmla="*/ 246 w 696"/>
                  <a:gd name="T67" fmla="*/ 7 h 30"/>
                  <a:gd name="T68" fmla="*/ 253 w 696"/>
                  <a:gd name="T69" fmla="*/ 7 h 30"/>
                  <a:gd name="T70" fmla="*/ 261 w 696"/>
                  <a:gd name="T71" fmla="*/ 7 h 30"/>
                  <a:gd name="T72" fmla="*/ 269 w 696"/>
                  <a:gd name="T73" fmla="*/ 7 h 30"/>
                  <a:gd name="T74" fmla="*/ 277 w 696"/>
                  <a:gd name="T75" fmla="*/ 7 h 30"/>
                  <a:gd name="T76" fmla="*/ 285 w 696"/>
                  <a:gd name="T77" fmla="*/ 7 h 30"/>
                  <a:gd name="T78" fmla="*/ 293 w 696"/>
                  <a:gd name="T79" fmla="*/ 0 h 30"/>
                  <a:gd name="T80" fmla="*/ 293 w 696"/>
                  <a:gd name="T81" fmla="*/ 7 h 30"/>
                  <a:gd name="T82" fmla="*/ 293 w 696"/>
                  <a:gd name="T83" fmla="*/ 0 h 30"/>
                  <a:gd name="T84" fmla="*/ 301 w 696"/>
                  <a:gd name="T85" fmla="*/ 7 h 30"/>
                  <a:gd name="T86" fmla="*/ 301 w 696"/>
                  <a:gd name="T87" fmla="*/ 0 h 30"/>
                  <a:gd name="T88" fmla="*/ 301 w 696"/>
                  <a:gd name="T89" fmla="*/ 7 h 30"/>
                  <a:gd name="T90" fmla="*/ 309 w 696"/>
                  <a:gd name="T91" fmla="*/ 0 h 30"/>
                  <a:gd name="T92" fmla="*/ 309 w 696"/>
                  <a:gd name="T93" fmla="*/ 7 h 30"/>
                  <a:gd name="T94" fmla="*/ 309 w 696"/>
                  <a:gd name="T95" fmla="*/ 0 h 30"/>
                  <a:gd name="T96" fmla="*/ 325 w 696"/>
                  <a:gd name="T97" fmla="*/ 0 h 30"/>
                  <a:gd name="T98" fmla="*/ 332 w 696"/>
                  <a:gd name="T99" fmla="*/ 0 h 30"/>
                  <a:gd name="T100" fmla="*/ 340 w 696"/>
                  <a:gd name="T101" fmla="*/ 0 h 30"/>
                  <a:gd name="T102" fmla="*/ 348 w 696"/>
                  <a:gd name="T103" fmla="*/ 0 h 3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30">
                    <a:moveTo>
                      <a:pt x="0" y="14"/>
                    </a:moveTo>
                    <a:lnTo>
                      <a:pt x="16" y="14"/>
                    </a:lnTo>
                    <a:lnTo>
                      <a:pt x="33" y="14"/>
                    </a:lnTo>
                    <a:lnTo>
                      <a:pt x="49" y="14"/>
                    </a:lnTo>
                    <a:lnTo>
                      <a:pt x="64" y="14"/>
                    </a:lnTo>
                    <a:lnTo>
                      <a:pt x="80" y="0"/>
                    </a:lnTo>
                    <a:lnTo>
                      <a:pt x="96" y="14"/>
                    </a:lnTo>
                    <a:lnTo>
                      <a:pt x="111" y="14"/>
                    </a:lnTo>
                    <a:lnTo>
                      <a:pt x="127" y="14"/>
                    </a:lnTo>
                    <a:lnTo>
                      <a:pt x="143" y="14"/>
                    </a:lnTo>
                    <a:lnTo>
                      <a:pt x="159" y="14"/>
                    </a:lnTo>
                    <a:lnTo>
                      <a:pt x="174" y="14"/>
                    </a:lnTo>
                    <a:lnTo>
                      <a:pt x="190" y="14"/>
                    </a:lnTo>
                    <a:lnTo>
                      <a:pt x="207" y="30"/>
                    </a:lnTo>
                    <a:lnTo>
                      <a:pt x="207" y="14"/>
                    </a:lnTo>
                    <a:lnTo>
                      <a:pt x="207" y="30"/>
                    </a:lnTo>
                    <a:lnTo>
                      <a:pt x="221" y="14"/>
                    </a:lnTo>
                    <a:lnTo>
                      <a:pt x="238" y="14"/>
                    </a:lnTo>
                    <a:lnTo>
                      <a:pt x="254" y="14"/>
                    </a:lnTo>
                    <a:lnTo>
                      <a:pt x="270" y="14"/>
                    </a:lnTo>
                    <a:lnTo>
                      <a:pt x="285" y="14"/>
                    </a:lnTo>
                    <a:lnTo>
                      <a:pt x="301" y="14"/>
                    </a:lnTo>
                    <a:lnTo>
                      <a:pt x="317" y="14"/>
                    </a:lnTo>
                    <a:lnTo>
                      <a:pt x="332" y="14"/>
                    </a:lnTo>
                    <a:lnTo>
                      <a:pt x="348" y="14"/>
                    </a:lnTo>
                    <a:lnTo>
                      <a:pt x="364" y="14"/>
                    </a:lnTo>
                    <a:lnTo>
                      <a:pt x="381" y="14"/>
                    </a:lnTo>
                    <a:lnTo>
                      <a:pt x="395" y="14"/>
                    </a:lnTo>
                    <a:lnTo>
                      <a:pt x="412" y="14"/>
                    </a:lnTo>
                    <a:lnTo>
                      <a:pt x="428" y="14"/>
                    </a:lnTo>
                    <a:lnTo>
                      <a:pt x="443" y="14"/>
                    </a:lnTo>
                    <a:lnTo>
                      <a:pt x="459" y="14"/>
                    </a:lnTo>
                    <a:lnTo>
                      <a:pt x="475" y="14"/>
                    </a:lnTo>
                    <a:lnTo>
                      <a:pt x="491" y="14"/>
                    </a:lnTo>
                    <a:lnTo>
                      <a:pt x="506" y="14"/>
                    </a:lnTo>
                    <a:lnTo>
                      <a:pt x="522" y="14"/>
                    </a:lnTo>
                    <a:lnTo>
                      <a:pt x="538" y="14"/>
                    </a:lnTo>
                    <a:lnTo>
                      <a:pt x="553" y="14"/>
                    </a:lnTo>
                    <a:lnTo>
                      <a:pt x="569" y="14"/>
                    </a:lnTo>
                    <a:lnTo>
                      <a:pt x="586" y="0"/>
                    </a:lnTo>
                    <a:lnTo>
                      <a:pt x="586" y="14"/>
                    </a:lnTo>
                    <a:lnTo>
                      <a:pt x="586" y="0"/>
                    </a:lnTo>
                    <a:lnTo>
                      <a:pt x="602" y="14"/>
                    </a:lnTo>
                    <a:lnTo>
                      <a:pt x="602" y="0"/>
                    </a:lnTo>
                    <a:lnTo>
                      <a:pt x="602" y="14"/>
                    </a:lnTo>
                    <a:lnTo>
                      <a:pt x="617" y="0"/>
                    </a:lnTo>
                    <a:lnTo>
                      <a:pt x="617" y="14"/>
                    </a:lnTo>
                    <a:lnTo>
                      <a:pt x="617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0" name="Freeform 534">
                <a:extLst>
                  <a:ext uri="{FF2B5EF4-FFF2-40B4-BE49-F238E27FC236}">
                    <a16:creationId xmlns:a16="http://schemas.microsoft.com/office/drawing/2014/main" id="{E32FC188-7080-4A49-8679-8FCC8070A1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7"/>
              </a:xfrm>
              <a:custGeom>
                <a:avLst/>
                <a:gdLst>
                  <a:gd name="T0" fmla="*/ 0 w 678"/>
                  <a:gd name="T1" fmla="*/ 0 h 14"/>
                  <a:gd name="T2" fmla="*/ 8 w 678"/>
                  <a:gd name="T3" fmla="*/ 0 h 14"/>
                  <a:gd name="T4" fmla="*/ 16 w 678"/>
                  <a:gd name="T5" fmla="*/ 0 h 14"/>
                  <a:gd name="T6" fmla="*/ 24 w 678"/>
                  <a:gd name="T7" fmla="*/ 0 h 14"/>
                  <a:gd name="T8" fmla="*/ 32 w 678"/>
                  <a:gd name="T9" fmla="*/ 0 h 14"/>
                  <a:gd name="T10" fmla="*/ 47 w 678"/>
                  <a:gd name="T11" fmla="*/ 0 h 14"/>
                  <a:gd name="T12" fmla="*/ 39 w 678"/>
                  <a:gd name="T13" fmla="*/ 0 h 14"/>
                  <a:gd name="T14" fmla="*/ 47 w 678"/>
                  <a:gd name="T15" fmla="*/ 0 h 14"/>
                  <a:gd name="T16" fmla="*/ 56 w 678"/>
                  <a:gd name="T17" fmla="*/ 7 h 14"/>
                  <a:gd name="T18" fmla="*/ 63 w 678"/>
                  <a:gd name="T19" fmla="*/ 7 h 14"/>
                  <a:gd name="T20" fmla="*/ 71 w 678"/>
                  <a:gd name="T21" fmla="*/ 7 h 14"/>
                  <a:gd name="T22" fmla="*/ 79 w 678"/>
                  <a:gd name="T23" fmla="*/ 7 h 14"/>
                  <a:gd name="T24" fmla="*/ 87 w 678"/>
                  <a:gd name="T25" fmla="*/ 7 h 14"/>
                  <a:gd name="T26" fmla="*/ 95 w 678"/>
                  <a:gd name="T27" fmla="*/ 7 h 14"/>
                  <a:gd name="T28" fmla="*/ 103 w 678"/>
                  <a:gd name="T29" fmla="*/ 7 h 14"/>
                  <a:gd name="T30" fmla="*/ 111 w 678"/>
                  <a:gd name="T31" fmla="*/ 7 h 14"/>
                  <a:gd name="T32" fmla="*/ 118 w 678"/>
                  <a:gd name="T33" fmla="*/ 7 h 14"/>
                  <a:gd name="T34" fmla="*/ 126 w 678"/>
                  <a:gd name="T35" fmla="*/ 7 h 14"/>
                  <a:gd name="T36" fmla="*/ 134 w 678"/>
                  <a:gd name="T37" fmla="*/ 7 h 14"/>
                  <a:gd name="T38" fmla="*/ 143 w 678"/>
                  <a:gd name="T39" fmla="*/ 7 h 14"/>
                  <a:gd name="T40" fmla="*/ 150 w 678"/>
                  <a:gd name="T41" fmla="*/ 7 h 14"/>
                  <a:gd name="T42" fmla="*/ 158 w 678"/>
                  <a:gd name="T43" fmla="*/ 7 h 14"/>
                  <a:gd name="T44" fmla="*/ 166 w 678"/>
                  <a:gd name="T45" fmla="*/ 7 h 14"/>
                  <a:gd name="T46" fmla="*/ 174 w 678"/>
                  <a:gd name="T47" fmla="*/ 0 h 14"/>
                  <a:gd name="T48" fmla="*/ 174 w 678"/>
                  <a:gd name="T49" fmla="*/ 7 h 14"/>
                  <a:gd name="T50" fmla="*/ 182 w 678"/>
                  <a:gd name="T51" fmla="*/ 0 h 14"/>
                  <a:gd name="T52" fmla="*/ 182 w 678"/>
                  <a:gd name="T53" fmla="*/ 7 h 14"/>
                  <a:gd name="T54" fmla="*/ 182 w 678"/>
                  <a:gd name="T55" fmla="*/ 0 h 14"/>
                  <a:gd name="T56" fmla="*/ 190 w 678"/>
                  <a:gd name="T57" fmla="*/ 0 h 14"/>
                  <a:gd name="T58" fmla="*/ 198 w 678"/>
                  <a:gd name="T59" fmla="*/ 0 h 14"/>
                  <a:gd name="T60" fmla="*/ 205 w 678"/>
                  <a:gd name="T61" fmla="*/ 0 h 14"/>
                  <a:gd name="T62" fmla="*/ 213 w 678"/>
                  <a:gd name="T63" fmla="*/ 0 h 14"/>
                  <a:gd name="T64" fmla="*/ 221 w 678"/>
                  <a:gd name="T65" fmla="*/ 0 h 14"/>
                  <a:gd name="T66" fmla="*/ 229 w 678"/>
                  <a:gd name="T67" fmla="*/ 0 h 14"/>
                  <a:gd name="T68" fmla="*/ 237 w 678"/>
                  <a:gd name="T69" fmla="*/ 0 h 14"/>
                  <a:gd name="T70" fmla="*/ 245 w 678"/>
                  <a:gd name="T71" fmla="*/ 0 h 14"/>
                  <a:gd name="T72" fmla="*/ 253 w 678"/>
                  <a:gd name="T73" fmla="*/ 0 h 14"/>
                  <a:gd name="T74" fmla="*/ 261 w 678"/>
                  <a:gd name="T75" fmla="*/ 0 h 14"/>
                  <a:gd name="T76" fmla="*/ 269 w 678"/>
                  <a:gd name="T77" fmla="*/ 0 h 14"/>
                  <a:gd name="T78" fmla="*/ 277 w 678"/>
                  <a:gd name="T79" fmla="*/ 0 h 14"/>
                  <a:gd name="T80" fmla="*/ 284 w 678"/>
                  <a:gd name="T81" fmla="*/ 0 h 14"/>
                  <a:gd name="T82" fmla="*/ 292 w 678"/>
                  <a:gd name="T83" fmla="*/ 0 h 14"/>
                  <a:gd name="T84" fmla="*/ 300 w 678"/>
                  <a:gd name="T85" fmla="*/ 0 h 14"/>
                  <a:gd name="T86" fmla="*/ 308 w 678"/>
                  <a:gd name="T87" fmla="*/ 0 h 14"/>
                  <a:gd name="T88" fmla="*/ 316 w 678"/>
                  <a:gd name="T89" fmla="*/ 0 h 14"/>
                  <a:gd name="T90" fmla="*/ 324 w 678"/>
                  <a:gd name="T91" fmla="*/ 0 h 14"/>
                  <a:gd name="T92" fmla="*/ 332 w 678"/>
                  <a:gd name="T93" fmla="*/ 0 h 14"/>
                  <a:gd name="T94" fmla="*/ 339 w 678"/>
                  <a:gd name="T95" fmla="*/ 0 h 1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1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111" y="14"/>
                    </a:lnTo>
                    <a:lnTo>
                      <a:pt x="125" y="14"/>
                    </a:lnTo>
                    <a:lnTo>
                      <a:pt x="142" y="14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14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14"/>
                    </a:lnTo>
                    <a:lnTo>
                      <a:pt x="332" y="14"/>
                    </a:lnTo>
                    <a:lnTo>
                      <a:pt x="347" y="0"/>
                    </a:lnTo>
                    <a:lnTo>
                      <a:pt x="347" y="14"/>
                    </a:lnTo>
                    <a:lnTo>
                      <a:pt x="363" y="0"/>
                    </a:lnTo>
                    <a:lnTo>
                      <a:pt x="363" y="14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1" name="Freeform 535">
                <a:extLst>
                  <a:ext uri="{FF2B5EF4-FFF2-40B4-BE49-F238E27FC236}">
                    <a16:creationId xmlns:a16="http://schemas.microsoft.com/office/drawing/2014/main" id="{16FE5B30-3908-47CA-8D9A-404032E46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0 h 31"/>
                  <a:gd name="T2" fmla="*/ 9 w 682"/>
                  <a:gd name="T3" fmla="*/ 0 h 31"/>
                  <a:gd name="T4" fmla="*/ 16 w 682"/>
                  <a:gd name="T5" fmla="*/ 0 h 31"/>
                  <a:gd name="T6" fmla="*/ 24 w 682"/>
                  <a:gd name="T7" fmla="*/ 0 h 31"/>
                  <a:gd name="T8" fmla="*/ 32 w 682"/>
                  <a:gd name="T9" fmla="*/ 0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8 h 31"/>
                  <a:gd name="T20" fmla="*/ 79 w 682"/>
                  <a:gd name="T21" fmla="*/ 8 h 31"/>
                  <a:gd name="T22" fmla="*/ 87 w 682"/>
                  <a:gd name="T23" fmla="*/ 16 h 31"/>
                  <a:gd name="T24" fmla="*/ 103 w 682"/>
                  <a:gd name="T25" fmla="*/ 16 h 31"/>
                  <a:gd name="T26" fmla="*/ 111 w 682"/>
                  <a:gd name="T27" fmla="*/ 16 h 31"/>
                  <a:gd name="T28" fmla="*/ 119 w 682"/>
                  <a:gd name="T29" fmla="*/ 16 h 31"/>
                  <a:gd name="T30" fmla="*/ 127 w 682"/>
                  <a:gd name="T31" fmla="*/ 16 h 31"/>
                  <a:gd name="T32" fmla="*/ 134 w 682"/>
                  <a:gd name="T33" fmla="*/ 16 h 31"/>
                  <a:gd name="T34" fmla="*/ 142 w 682"/>
                  <a:gd name="T35" fmla="*/ 16 h 31"/>
                  <a:gd name="T36" fmla="*/ 150 w 682"/>
                  <a:gd name="T37" fmla="*/ 16 h 31"/>
                  <a:gd name="T38" fmla="*/ 158 w 682"/>
                  <a:gd name="T39" fmla="*/ 16 h 31"/>
                  <a:gd name="T40" fmla="*/ 166 w 682"/>
                  <a:gd name="T41" fmla="*/ 16 h 31"/>
                  <a:gd name="T42" fmla="*/ 174 w 682"/>
                  <a:gd name="T43" fmla="*/ 16 h 31"/>
                  <a:gd name="T44" fmla="*/ 182 w 682"/>
                  <a:gd name="T45" fmla="*/ 16 h 31"/>
                  <a:gd name="T46" fmla="*/ 189 w 682"/>
                  <a:gd name="T47" fmla="*/ 16 h 31"/>
                  <a:gd name="T48" fmla="*/ 197 w 682"/>
                  <a:gd name="T49" fmla="*/ 16 h 31"/>
                  <a:gd name="T50" fmla="*/ 205 w 682"/>
                  <a:gd name="T51" fmla="*/ 16 h 31"/>
                  <a:gd name="T52" fmla="*/ 213 w 682"/>
                  <a:gd name="T53" fmla="*/ 16 h 31"/>
                  <a:gd name="T54" fmla="*/ 221 w 682"/>
                  <a:gd name="T55" fmla="*/ 16 h 31"/>
                  <a:gd name="T56" fmla="*/ 229 w 682"/>
                  <a:gd name="T57" fmla="*/ 16 h 31"/>
                  <a:gd name="T58" fmla="*/ 237 w 682"/>
                  <a:gd name="T59" fmla="*/ 16 h 31"/>
                  <a:gd name="T60" fmla="*/ 244 w 682"/>
                  <a:gd name="T61" fmla="*/ 16 h 31"/>
                  <a:gd name="T62" fmla="*/ 252 w 682"/>
                  <a:gd name="T63" fmla="*/ 16 h 31"/>
                  <a:gd name="T64" fmla="*/ 260 w 682"/>
                  <a:gd name="T65" fmla="*/ 16 h 31"/>
                  <a:gd name="T66" fmla="*/ 269 w 682"/>
                  <a:gd name="T67" fmla="*/ 16 h 31"/>
                  <a:gd name="T68" fmla="*/ 276 w 682"/>
                  <a:gd name="T69" fmla="*/ 16 h 31"/>
                  <a:gd name="T70" fmla="*/ 285 w 682"/>
                  <a:gd name="T71" fmla="*/ 16 h 31"/>
                  <a:gd name="T72" fmla="*/ 292 w 682"/>
                  <a:gd name="T73" fmla="*/ 16 h 31"/>
                  <a:gd name="T74" fmla="*/ 299 w 682"/>
                  <a:gd name="T75" fmla="*/ 16 h 31"/>
                  <a:gd name="T76" fmla="*/ 308 w 682"/>
                  <a:gd name="T77" fmla="*/ 16 h 31"/>
                  <a:gd name="T78" fmla="*/ 316 w 682"/>
                  <a:gd name="T79" fmla="*/ 16 h 31"/>
                  <a:gd name="T80" fmla="*/ 324 w 682"/>
                  <a:gd name="T81" fmla="*/ 8 h 31"/>
                  <a:gd name="T82" fmla="*/ 324 w 682"/>
                  <a:gd name="T83" fmla="*/ 16 h 31"/>
                  <a:gd name="T84" fmla="*/ 340 w 682"/>
                  <a:gd name="T85" fmla="*/ 16 h 31"/>
                  <a:gd name="T86" fmla="*/ 331 w 682"/>
                  <a:gd name="T87" fmla="*/ 16 h 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31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50" y="31"/>
                    </a:lnTo>
                    <a:lnTo>
                      <a:pt x="365" y="31"/>
                    </a:lnTo>
                    <a:lnTo>
                      <a:pt x="379" y="31"/>
                    </a:lnTo>
                    <a:lnTo>
                      <a:pt x="396" y="31"/>
                    </a:lnTo>
                    <a:lnTo>
                      <a:pt x="412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60" y="31"/>
                    </a:lnTo>
                    <a:lnTo>
                      <a:pt x="475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9" y="31"/>
                    </a:lnTo>
                    <a:lnTo>
                      <a:pt x="553" y="31"/>
                    </a:lnTo>
                    <a:lnTo>
                      <a:pt x="571" y="31"/>
                    </a:lnTo>
                    <a:lnTo>
                      <a:pt x="586" y="31"/>
                    </a:lnTo>
                    <a:lnTo>
                      <a:pt x="600" y="31"/>
                    </a:lnTo>
                    <a:lnTo>
                      <a:pt x="617" y="31"/>
                    </a:lnTo>
                    <a:lnTo>
                      <a:pt x="633" y="31"/>
                    </a:lnTo>
                    <a:lnTo>
                      <a:pt x="649" y="15"/>
                    </a:lnTo>
                    <a:lnTo>
                      <a:pt x="649" y="31"/>
                    </a:lnTo>
                    <a:lnTo>
                      <a:pt x="682" y="31"/>
                    </a:lnTo>
                    <a:lnTo>
                      <a:pt x="664" y="31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2" name="Freeform 536">
                <a:extLst>
                  <a:ext uri="{FF2B5EF4-FFF2-40B4-BE49-F238E27FC236}">
                    <a16:creationId xmlns:a16="http://schemas.microsoft.com/office/drawing/2014/main" id="{6185FA41-B3B3-4095-A3A0-51CE576F1C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00"/>
                <a:ext cx="339" cy="48"/>
              </a:xfrm>
              <a:custGeom>
                <a:avLst/>
                <a:gdLst>
                  <a:gd name="T0" fmla="*/ 0 w 680"/>
                  <a:gd name="T1" fmla="*/ 0 h 95"/>
                  <a:gd name="T2" fmla="*/ 15 w 680"/>
                  <a:gd name="T3" fmla="*/ 0 h 95"/>
                  <a:gd name="T4" fmla="*/ 24 w 680"/>
                  <a:gd name="T5" fmla="*/ 7 h 95"/>
                  <a:gd name="T6" fmla="*/ 24 w 680"/>
                  <a:gd name="T7" fmla="*/ 0 h 95"/>
                  <a:gd name="T8" fmla="*/ 24 w 680"/>
                  <a:gd name="T9" fmla="*/ 7 h 95"/>
                  <a:gd name="T10" fmla="*/ 31 w 680"/>
                  <a:gd name="T11" fmla="*/ 7 h 95"/>
                  <a:gd name="T12" fmla="*/ 39 w 680"/>
                  <a:gd name="T13" fmla="*/ 16 h 95"/>
                  <a:gd name="T14" fmla="*/ 47 w 680"/>
                  <a:gd name="T15" fmla="*/ 7 h 95"/>
                  <a:gd name="T16" fmla="*/ 63 w 680"/>
                  <a:gd name="T17" fmla="*/ 7 h 95"/>
                  <a:gd name="T18" fmla="*/ 55 w 680"/>
                  <a:gd name="T19" fmla="*/ 7 h 95"/>
                  <a:gd name="T20" fmla="*/ 63 w 680"/>
                  <a:gd name="T21" fmla="*/ 7 h 95"/>
                  <a:gd name="T22" fmla="*/ 71 w 680"/>
                  <a:gd name="T23" fmla="*/ 16 h 95"/>
                  <a:gd name="T24" fmla="*/ 87 w 680"/>
                  <a:gd name="T25" fmla="*/ 16 h 95"/>
                  <a:gd name="T26" fmla="*/ 79 w 680"/>
                  <a:gd name="T27" fmla="*/ 16 h 95"/>
                  <a:gd name="T28" fmla="*/ 87 w 680"/>
                  <a:gd name="T29" fmla="*/ 16 h 95"/>
                  <a:gd name="T30" fmla="*/ 94 w 680"/>
                  <a:gd name="T31" fmla="*/ 16 h 95"/>
                  <a:gd name="T32" fmla="*/ 102 w 680"/>
                  <a:gd name="T33" fmla="*/ 24 h 95"/>
                  <a:gd name="T34" fmla="*/ 102 w 680"/>
                  <a:gd name="T35" fmla="*/ 16 h 95"/>
                  <a:gd name="T36" fmla="*/ 102 w 680"/>
                  <a:gd name="T37" fmla="*/ 24 h 95"/>
                  <a:gd name="T38" fmla="*/ 110 w 680"/>
                  <a:gd name="T39" fmla="*/ 24 h 95"/>
                  <a:gd name="T40" fmla="*/ 118 w 680"/>
                  <a:gd name="T41" fmla="*/ 24 h 95"/>
                  <a:gd name="T42" fmla="*/ 126 w 680"/>
                  <a:gd name="T43" fmla="*/ 24 h 95"/>
                  <a:gd name="T44" fmla="*/ 135 w 680"/>
                  <a:gd name="T45" fmla="*/ 24 h 95"/>
                  <a:gd name="T46" fmla="*/ 142 w 680"/>
                  <a:gd name="T47" fmla="*/ 24 h 95"/>
                  <a:gd name="T48" fmla="*/ 149 w 680"/>
                  <a:gd name="T49" fmla="*/ 32 h 95"/>
                  <a:gd name="T50" fmla="*/ 158 w 680"/>
                  <a:gd name="T51" fmla="*/ 32 h 95"/>
                  <a:gd name="T52" fmla="*/ 166 w 680"/>
                  <a:gd name="T53" fmla="*/ 32 h 95"/>
                  <a:gd name="T54" fmla="*/ 173 w 680"/>
                  <a:gd name="T55" fmla="*/ 32 h 95"/>
                  <a:gd name="T56" fmla="*/ 181 w 680"/>
                  <a:gd name="T57" fmla="*/ 32 h 95"/>
                  <a:gd name="T58" fmla="*/ 189 w 680"/>
                  <a:gd name="T59" fmla="*/ 32 h 95"/>
                  <a:gd name="T60" fmla="*/ 197 w 680"/>
                  <a:gd name="T61" fmla="*/ 32 h 95"/>
                  <a:gd name="T62" fmla="*/ 204 w 680"/>
                  <a:gd name="T63" fmla="*/ 39 h 95"/>
                  <a:gd name="T64" fmla="*/ 212 w 680"/>
                  <a:gd name="T65" fmla="*/ 32 h 95"/>
                  <a:gd name="T66" fmla="*/ 212 w 680"/>
                  <a:gd name="T67" fmla="*/ 39 h 95"/>
                  <a:gd name="T68" fmla="*/ 220 w 680"/>
                  <a:gd name="T69" fmla="*/ 39 h 95"/>
                  <a:gd name="T70" fmla="*/ 229 w 680"/>
                  <a:gd name="T71" fmla="*/ 39 h 95"/>
                  <a:gd name="T72" fmla="*/ 236 w 680"/>
                  <a:gd name="T73" fmla="*/ 39 h 95"/>
                  <a:gd name="T74" fmla="*/ 245 w 680"/>
                  <a:gd name="T75" fmla="*/ 39 h 95"/>
                  <a:gd name="T76" fmla="*/ 252 w 680"/>
                  <a:gd name="T77" fmla="*/ 39 h 95"/>
                  <a:gd name="T78" fmla="*/ 260 w 680"/>
                  <a:gd name="T79" fmla="*/ 39 h 95"/>
                  <a:gd name="T80" fmla="*/ 268 w 680"/>
                  <a:gd name="T81" fmla="*/ 39 h 95"/>
                  <a:gd name="T82" fmla="*/ 276 w 680"/>
                  <a:gd name="T83" fmla="*/ 39 h 95"/>
                  <a:gd name="T84" fmla="*/ 284 w 680"/>
                  <a:gd name="T85" fmla="*/ 48 h 95"/>
                  <a:gd name="T86" fmla="*/ 291 w 680"/>
                  <a:gd name="T87" fmla="*/ 48 h 95"/>
                  <a:gd name="T88" fmla="*/ 300 w 680"/>
                  <a:gd name="T89" fmla="*/ 48 h 95"/>
                  <a:gd name="T90" fmla="*/ 307 w 680"/>
                  <a:gd name="T91" fmla="*/ 48 h 95"/>
                  <a:gd name="T92" fmla="*/ 315 w 680"/>
                  <a:gd name="T93" fmla="*/ 48 h 95"/>
                  <a:gd name="T94" fmla="*/ 323 w 680"/>
                  <a:gd name="T95" fmla="*/ 48 h 95"/>
                  <a:gd name="T96" fmla="*/ 331 w 680"/>
                  <a:gd name="T97" fmla="*/ 48 h 95"/>
                  <a:gd name="T98" fmla="*/ 339 w 680"/>
                  <a:gd name="T99" fmla="*/ 48 h 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95">
                    <a:moveTo>
                      <a:pt x="0" y="0"/>
                    </a:moveTo>
                    <a:lnTo>
                      <a:pt x="31" y="0"/>
                    </a:lnTo>
                    <a:lnTo>
                      <a:pt x="49" y="14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63" y="14"/>
                    </a:lnTo>
                    <a:lnTo>
                      <a:pt x="78" y="31"/>
                    </a:lnTo>
                    <a:lnTo>
                      <a:pt x="94" y="14"/>
                    </a:lnTo>
                    <a:lnTo>
                      <a:pt x="127" y="14"/>
                    </a:lnTo>
                    <a:lnTo>
                      <a:pt x="111" y="14"/>
                    </a:lnTo>
                    <a:lnTo>
                      <a:pt x="127" y="14"/>
                    </a:lnTo>
                    <a:lnTo>
                      <a:pt x="142" y="31"/>
                    </a:lnTo>
                    <a:lnTo>
                      <a:pt x="174" y="31"/>
                    </a:lnTo>
                    <a:lnTo>
                      <a:pt x="159" y="31"/>
                    </a:lnTo>
                    <a:lnTo>
                      <a:pt x="174" y="31"/>
                    </a:lnTo>
                    <a:lnTo>
                      <a:pt x="189" y="31"/>
                    </a:lnTo>
                    <a:lnTo>
                      <a:pt x="205" y="47"/>
                    </a:lnTo>
                    <a:lnTo>
                      <a:pt x="205" y="31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7" y="47"/>
                    </a:lnTo>
                    <a:lnTo>
                      <a:pt x="252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3" y="63"/>
                    </a:lnTo>
                    <a:lnTo>
                      <a:pt x="380" y="63"/>
                    </a:lnTo>
                    <a:lnTo>
                      <a:pt x="395" y="63"/>
                    </a:lnTo>
                    <a:lnTo>
                      <a:pt x="410" y="78"/>
                    </a:lnTo>
                    <a:lnTo>
                      <a:pt x="426" y="63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9" y="78"/>
                    </a:lnTo>
                    <a:lnTo>
                      <a:pt x="473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9" y="95"/>
                    </a:lnTo>
                    <a:lnTo>
                      <a:pt x="584" y="95"/>
                    </a:lnTo>
                    <a:lnTo>
                      <a:pt x="602" y="95"/>
                    </a:lnTo>
                    <a:lnTo>
                      <a:pt x="616" y="95"/>
                    </a:lnTo>
                    <a:lnTo>
                      <a:pt x="631" y="95"/>
                    </a:lnTo>
                    <a:lnTo>
                      <a:pt x="647" y="95"/>
                    </a:lnTo>
                    <a:lnTo>
                      <a:pt x="664" y="95"/>
                    </a:lnTo>
                    <a:lnTo>
                      <a:pt x="680" y="95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3" name="Freeform 537">
                <a:extLst>
                  <a:ext uri="{FF2B5EF4-FFF2-40B4-BE49-F238E27FC236}">
                    <a16:creationId xmlns:a16="http://schemas.microsoft.com/office/drawing/2014/main" id="{C5629CD7-10F0-45D6-B6D3-A4DE3CD394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14"/>
                <a:ext cx="348" cy="39"/>
              </a:xfrm>
              <a:custGeom>
                <a:avLst/>
                <a:gdLst>
                  <a:gd name="T0" fmla="*/ 0 w 696"/>
                  <a:gd name="T1" fmla="*/ 0 h 78"/>
                  <a:gd name="T2" fmla="*/ 9 w 696"/>
                  <a:gd name="T3" fmla="*/ 0 h 78"/>
                  <a:gd name="T4" fmla="*/ 17 w 696"/>
                  <a:gd name="T5" fmla="*/ 0 h 78"/>
                  <a:gd name="T6" fmla="*/ 25 w 696"/>
                  <a:gd name="T7" fmla="*/ 8 h 78"/>
                  <a:gd name="T8" fmla="*/ 25 w 696"/>
                  <a:gd name="T9" fmla="*/ 0 h 78"/>
                  <a:gd name="T10" fmla="*/ 25 w 696"/>
                  <a:gd name="T11" fmla="*/ 8 h 78"/>
                  <a:gd name="T12" fmla="*/ 32 w 696"/>
                  <a:gd name="T13" fmla="*/ 0 h 78"/>
                  <a:gd name="T14" fmla="*/ 32 w 696"/>
                  <a:gd name="T15" fmla="*/ 8 h 78"/>
                  <a:gd name="T16" fmla="*/ 32 w 696"/>
                  <a:gd name="T17" fmla="*/ 0 h 78"/>
                  <a:gd name="T18" fmla="*/ 48 w 696"/>
                  <a:gd name="T19" fmla="*/ 0 h 78"/>
                  <a:gd name="T20" fmla="*/ 56 w 696"/>
                  <a:gd name="T21" fmla="*/ 8 h 78"/>
                  <a:gd name="T22" fmla="*/ 56 w 696"/>
                  <a:gd name="T23" fmla="*/ 0 h 78"/>
                  <a:gd name="T24" fmla="*/ 56 w 696"/>
                  <a:gd name="T25" fmla="*/ 8 h 78"/>
                  <a:gd name="T26" fmla="*/ 64 w 696"/>
                  <a:gd name="T27" fmla="*/ 8 h 78"/>
                  <a:gd name="T28" fmla="*/ 72 w 696"/>
                  <a:gd name="T29" fmla="*/ 8 h 78"/>
                  <a:gd name="T30" fmla="*/ 80 w 696"/>
                  <a:gd name="T31" fmla="*/ 15 h 78"/>
                  <a:gd name="T32" fmla="*/ 87 w 696"/>
                  <a:gd name="T33" fmla="*/ 15 h 78"/>
                  <a:gd name="T34" fmla="*/ 96 w 696"/>
                  <a:gd name="T35" fmla="*/ 15 h 78"/>
                  <a:gd name="T36" fmla="*/ 104 w 696"/>
                  <a:gd name="T37" fmla="*/ 23 h 78"/>
                  <a:gd name="T38" fmla="*/ 111 w 696"/>
                  <a:gd name="T39" fmla="*/ 23 h 78"/>
                  <a:gd name="T40" fmla="*/ 119 w 696"/>
                  <a:gd name="T41" fmla="*/ 23 h 78"/>
                  <a:gd name="T42" fmla="*/ 127 w 696"/>
                  <a:gd name="T43" fmla="*/ 23 h 78"/>
                  <a:gd name="T44" fmla="*/ 135 w 696"/>
                  <a:gd name="T45" fmla="*/ 31 h 78"/>
                  <a:gd name="T46" fmla="*/ 135 w 696"/>
                  <a:gd name="T47" fmla="*/ 23 h 78"/>
                  <a:gd name="T48" fmla="*/ 135 w 696"/>
                  <a:gd name="T49" fmla="*/ 31 h 78"/>
                  <a:gd name="T50" fmla="*/ 143 w 696"/>
                  <a:gd name="T51" fmla="*/ 31 h 78"/>
                  <a:gd name="T52" fmla="*/ 152 w 696"/>
                  <a:gd name="T53" fmla="*/ 31 h 78"/>
                  <a:gd name="T54" fmla="*/ 159 w 696"/>
                  <a:gd name="T55" fmla="*/ 31 h 78"/>
                  <a:gd name="T56" fmla="*/ 166 w 696"/>
                  <a:gd name="T57" fmla="*/ 31 h 78"/>
                  <a:gd name="T58" fmla="*/ 174 w 696"/>
                  <a:gd name="T59" fmla="*/ 31 h 78"/>
                  <a:gd name="T60" fmla="*/ 183 w 696"/>
                  <a:gd name="T61" fmla="*/ 31 h 78"/>
                  <a:gd name="T62" fmla="*/ 191 w 696"/>
                  <a:gd name="T63" fmla="*/ 31 h 78"/>
                  <a:gd name="T64" fmla="*/ 198 w 696"/>
                  <a:gd name="T65" fmla="*/ 31 h 78"/>
                  <a:gd name="T66" fmla="*/ 207 w 696"/>
                  <a:gd name="T67" fmla="*/ 31 h 78"/>
                  <a:gd name="T68" fmla="*/ 214 w 696"/>
                  <a:gd name="T69" fmla="*/ 39 h 78"/>
                  <a:gd name="T70" fmla="*/ 230 w 696"/>
                  <a:gd name="T71" fmla="*/ 39 h 78"/>
                  <a:gd name="T72" fmla="*/ 238 w 696"/>
                  <a:gd name="T73" fmla="*/ 39 h 78"/>
                  <a:gd name="T74" fmla="*/ 246 w 696"/>
                  <a:gd name="T75" fmla="*/ 39 h 78"/>
                  <a:gd name="T76" fmla="*/ 253 w 696"/>
                  <a:gd name="T77" fmla="*/ 39 h 78"/>
                  <a:gd name="T78" fmla="*/ 262 w 696"/>
                  <a:gd name="T79" fmla="*/ 39 h 78"/>
                  <a:gd name="T80" fmla="*/ 269 w 696"/>
                  <a:gd name="T81" fmla="*/ 39 h 78"/>
                  <a:gd name="T82" fmla="*/ 277 w 696"/>
                  <a:gd name="T83" fmla="*/ 39 h 78"/>
                  <a:gd name="T84" fmla="*/ 285 w 696"/>
                  <a:gd name="T85" fmla="*/ 39 h 78"/>
                  <a:gd name="T86" fmla="*/ 293 w 696"/>
                  <a:gd name="T87" fmla="*/ 39 h 78"/>
                  <a:gd name="T88" fmla="*/ 301 w 696"/>
                  <a:gd name="T89" fmla="*/ 39 h 78"/>
                  <a:gd name="T90" fmla="*/ 309 w 696"/>
                  <a:gd name="T91" fmla="*/ 39 h 78"/>
                  <a:gd name="T92" fmla="*/ 317 w 696"/>
                  <a:gd name="T93" fmla="*/ 39 h 78"/>
                  <a:gd name="T94" fmla="*/ 325 w 696"/>
                  <a:gd name="T95" fmla="*/ 39 h 78"/>
                  <a:gd name="T96" fmla="*/ 332 w 696"/>
                  <a:gd name="T97" fmla="*/ 39 h 78"/>
                  <a:gd name="T98" fmla="*/ 340 w 696"/>
                  <a:gd name="T99" fmla="*/ 39 h 78"/>
                  <a:gd name="T100" fmla="*/ 348 w 696"/>
                  <a:gd name="T101" fmla="*/ 39 h 7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78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15"/>
                    </a:lnTo>
                    <a:lnTo>
                      <a:pt x="49" y="0"/>
                    </a:lnTo>
                    <a:lnTo>
                      <a:pt x="49" y="15"/>
                    </a:lnTo>
                    <a:lnTo>
                      <a:pt x="64" y="0"/>
                    </a:lnTo>
                    <a:lnTo>
                      <a:pt x="64" y="15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111" y="15"/>
                    </a:lnTo>
                    <a:lnTo>
                      <a:pt x="111" y="0"/>
                    </a:lnTo>
                    <a:lnTo>
                      <a:pt x="111" y="15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60" y="30"/>
                    </a:lnTo>
                    <a:lnTo>
                      <a:pt x="174" y="30"/>
                    </a:lnTo>
                    <a:lnTo>
                      <a:pt x="192" y="30"/>
                    </a:lnTo>
                    <a:lnTo>
                      <a:pt x="207" y="46"/>
                    </a:lnTo>
                    <a:lnTo>
                      <a:pt x="221" y="46"/>
                    </a:lnTo>
                    <a:lnTo>
                      <a:pt x="238" y="46"/>
                    </a:lnTo>
                    <a:lnTo>
                      <a:pt x="254" y="46"/>
                    </a:lnTo>
                    <a:lnTo>
                      <a:pt x="270" y="62"/>
                    </a:lnTo>
                    <a:lnTo>
                      <a:pt x="270" y="46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303" y="62"/>
                    </a:lnTo>
                    <a:lnTo>
                      <a:pt x="317" y="62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5" y="62"/>
                    </a:lnTo>
                    <a:lnTo>
                      <a:pt x="381" y="62"/>
                    </a:lnTo>
                    <a:lnTo>
                      <a:pt x="395" y="62"/>
                    </a:lnTo>
                    <a:lnTo>
                      <a:pt x="413" y="62"/>
                    </a:lnTo>
                    <a:lnTo>
                      <a:pt x="428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4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4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4" name="Freeform 538">
                <a:extLst>
                  <a:ext uri="{FF2B5EF4-FFF2-40B4-BE49-F238E27FC236}">
                    <a16:creationId xmlns:a16="http://schemas.microsoft.com/office/drawing/2014/main" id="{D6AF3C7A-0C4B-4870-82F8-85A11C01F9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702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8 h 94"/>
                  <a:gd name="T12" fmla="*/ 47 w 678"/>
                  <a:gd name="T13" fmla="*/ 16 h 94"/>
                  <a:gd name="T14" fmla="*/ 56 w 678"/>
                  <a:gd name="T15" fmla="*/ 24 h 94"/>
                  <a:gd name="T16" fmla="*/ 56 w 678"/>
                  <a:gd name="T17" fmla="*/ 16 h 94"/>
                  <a:gd name="T18" fmla="*/ 71 w 678"/>
                  <a:gd name="T19" fmla="*/ 24 h 94"/>
                  <a:gd name="T20" fmla="*/ 79 w 678"/>
                  <a:gd name="T21" fmla="*/ 32 h 94"/>
                  <a:gd name="T22" fmla="*/ 79 w 678"/>
                  <a:gd name="T23" fmla="*/ 24 h 94"/>
                  <a:gd name="T24" fmla="*/ 95 w 678"/>
                  <a:gd name="T25" fmla="*/ 32 h 94"/>
                  <a:gd name="T26" fmla="*/ 103 w 678"/>
                  <a:gd name="T27" fmla="*/ 32 h 94"/>
                  <a:gd name="T28" fmla="*/ 111 w 678"/>
                  <a:gd name="T29" fmla="*/ 32 h 94"/>
                  <a:gd name="T30" fmla="*/ 118 w 678"/>
                  <a:gd name="T31" fmla="*/ 32 h 94"/>
                  <a:gd name="T32" fmla="*/ 126 w 678"/>
                  <a:gd name="T33" fmla="*/ 32 h 94"/>
                  <a:gd name="T34" fmla="*/ 134 w 678"/>
                  <a:gd name="T35" fmla="*/ 32 h 94"/>
                  <a:gd name="T36" fmla="*/ 143 w 678"/>
                  <a:gd name="T37" fmla="*/ 40 h 94"/>
                  <a:gd name="T38" fmla="*/ 143 w 678"/>
                  <a:gd name="T39" fmla="*/ 32 h 94"/>
                  <a:gd name="T40" fmla="*/ 143 w 678"/>
                  <a:gd name="T41" fmla="*/ 40 h 94"/>
                  <a:gd name="T42" fmla="*/ 158 w 678"/>
                  <a:gd name="T43" fmla="*/ 40 h 94"/>
                  <a:gd name="T44" fmla="*/ 166 w 678"/>
                  <a:gd name="T45" fmla="*/ 40 h 94"/>
                  <a:gd name="T46" fmla="*/ 174 w 678"/>
                  <a:gd name="T47" fmla="*/ 40 h 94"/>
                  <a:gd name="T48" fmla="*/ 182 w 678"/>
                  <a:gd name="T49" fmla="*/ 40 h 94"/>
                  <a:gd name="T50" fmla="*/ 190 w 678"/>
                  <a:gd name="T51" fmla="*/ 40 h 94"/>
                  <a:gd name="T52" fmla="*/ 198 w 678"/>
                  <a:gd name="T53" fmla="*/ 40 h 94"/>
                  <a:gd name="T54" fmla="*/ 205 w 678"/>
                  <a:gd name="T55" fmla="*/ 40 h 94"/>
                  <a:gd name="T56" fmla="*/ 213 w 678"/>
                  <a:gd name="T57" fmla="*/ 40 h 94"/>
                  <a:gd name="T58" fmla="*/ 221 w 678"/>
                  <a:gd name="T59" fmla="*/ 40 h 94"/>
                  <a:gd name="T60" fmla="*/ 229 w 678"/>
                  <a:gd name="T61" fmla="*/ 40 h 94"/>
                  <a:gd name="T62" fmla="*/ 237 w 678"/>
                  <a:gd name="T63" fmla="*/ 40 h 94"/>
                  <a:gd name="T64" fmla="*/ 245 w 678"/>
                  <a:gd name="T65" fmla="*/ 40 h 94"/>
                  <a:gd name="T66" fmla="*/ 253 w 678"/>
                  <a:gd name="T67" fmla="*/ 40 h 94"/>
                  <a:gd name="T68" fmla="*/ 261 w 678"/>
                  <a:gd name="T69" fmla="*/ 40 h 94"/>
                  <a:gd name="T70" fmla="*/ 269 w 678"/>
                  <a:gd name="T71" fmla="*/ 40 h 94"/>
                  <a:gd name="T72" fmla="*/ 269 w 678"/>
                  <a:gd name="T73" fmla="*/ 47 h 94"/>
                  <a:gd name="T74" fmla="*/ 277 w 678"/>
                  <a:gd name="T75" fmla="*/ 40 h 94"/>
                  <a:gd name="T76" fmla="*/ 277 w 678"/>
                  <a:gd name="T77" fmla="*/ 47 h 94"/>
                  <a:gd name="T78" fmla="*/ 292 w 678"/>
                  <a:gd name="T79" fmla="*/ 47 h 94"/>
                  <a:gd name="T80" fmla="*/ 284 w 678"/>
                  <a:gd name="T81" fmla="*/ 47 h 94"/>
                  <a:gd name="T82" fmla="*/ 292 w 678"/>
                  <a:gd name="T83" fmla="*/ 47 h 94"/>
                  <a:gd name="T84" fmla="*/ 300 w 678"/>
                  <a:gd name="T85" fmla="*/ 47 h 94"/>
                  <a:gd name="T86" fmla="*/ 308 w 678"/>
                  <a:gd name="T87" fmla="*/ 47 h 94"/>
                  <a:gd name="T88" fmla="*/ 316 w 678"/>
                  <a:gd name="T89" fmla="*/ 47 h 94"/>
                  <a:gd name="T90" fmla="*/ 324 w 678"/>
                  <a:gd name="T91" fmla="*/ 47 h 94"/>
                  <a:gd name="T92" fmla="*/ 332 w 678"/>
                  <a:gd name="T93" fmla="*/ 47 h 94"/>
                  <a:gd name="T94" fmla="*/ 339 w 678"/>
                  <a:gd name="T95" fmla="*/ 47 h 9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111" y="47"/>
                    </a:lnTo>
                    <a:lnTo>
                      <a:pt x="111" y="31"/>
                    </a:lnTo>
                    <a:lnTo>
                      <a:pt x="142" y="47"/>
                    </a:lnTo>
                    <a:lnTo>
                      <a:pt x="158" y="63"/>
                    </a:lnTo>
                    <a:lnTo>
                      <a:pt x="158" y="47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79"/>
                    </a:lnTo>
                    <a:lnTo>
                      <a:pt x="285" y="63"/>
                    </a:lnTo>
                    <a:lnTo>
                      <a:pt x="285" y="79"/>
                    </a:lnTo>
                    <a:lnTo>
                      <a:pt x="316" y="79"/>
                    </a:lnTo>
                    <a:lnTo>
                      <a:pt x="332" y="79"/>
                    </a:lnTo>
                    <a:lnTo>
                      <a:pt x="347" y="79"/>
                    </a:lnTo>
                    <a:lnTo>
                      <a:pt x="363" y="79"/>
                    </a:lnTo>
                    <a:lnTo>
                      <a:pt x="379" y="79"/>
                    </a:lnTo>
                    <a:lnTo>
                      <a:pt x="395" y="79"/>
                    </a:lnTo>
                    <a:lnTo>
                      <a:pt x="410" y="79"/>
                    </a:lnTo>
                    <a:lnTo>
                      <a:pt x="426" y="79"/>
                    </a:lnTo>
                    <a:lnTo>
                      <a:pt x="442" y="79"/>
                    </a:lnTo>
                    <a:lnTo>
                      <a:pt x="457" y="79"/>
                    </a:lnTo>
                    <a:lnTo>
                      <a:pt x="473" y="79"/>
                    </a:lnTo>
                    <a:lnTo>
                      <a:pt x="490" y="79"/>
                    </a:lnTo>
                    <a:lnTo>
                      <a:pt x="506" y="79"/>
                    </a:lnTo>
                    <a:lnTo>
                      <a:pt x="521" y="79"/>
                    </a:lnTo>
                    <a:lnTo>
                      <a:pt x="537" y="79"/>
                    </a:lnTo>
                    <a:lnTo>
                      <a:pt x="537" y="94"/>
                    </a:lnTo>
                    <a:lnTo>
                      <a:pt x="553" y="79"/>
                    </a:lnTo>
                    <a:lnTo>
                      <a:pt x="553" y="94"/>
                    </a:lnTo>
                    <a:lnTo>
                      <a:pt x="584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94"/>
                    </a:lnTo>
                    <a:lnTo>
                      <a:pt x="616" y="94"/>
                    </a:lnTo>
                    <a:lnTo>
                      <a:pt x="631" y="94"/>
                    </a:lnTo>
                    <a:lnTo>
                      <a:pt x="647" y="94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5" name="Freeform 539">
                <a:extLst>
                  <a:ext uri="{FF2B5EF4-FFF2-40B4-BE49-F238E27FC236}">
                    <a16:creationId xmlns:a16="http://schemas.microsoft.com/office/drawing/2014/main" id="{F88A2DAB-5B6F-41C5-BEB4-1A0ECB4C0F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81"/>
                <a:ext cx="339" cy="56"/>
              </a:xfrm>
              <a:custGeom>
                <a:avLst/>
                <a:gdLst>
                  <a:gd name="T0" fmla="*/ 0 w 680"/>
                  <a:gd name="T1" fmla="*/ 56 h 111"/>
                  <a:gd name="T2" fmla="*/ 8 w 680"/>
                  <a:gd name="T3" fmla="*/ 56 h 111"/>
                  <a:gd name="T4" fmla="*/ 16 w 680"/>
                  <a:gd name="T5" fmla="*/ 56 h 111"/>
                  <a:gd name="T6" fmla="*/ 23 w 680"/>
                  <a:gd name="T7" fmla="*/ 48 h 111"/>
                  <a:gd name="T8" fmla="*/ 23 w 680"/>
                  <a:gd name="T9" fmla="*/ 56 h 111"/>
                  <a:gd name="T10" fmla="*/ 32 w 680"/>
                  <a:gd name="T11" fmla="*/ 48 h 111"/>
                  <a:gd name="T12" fmla="*/ 32 w 680"/>
                  <a:gd name="T13" fmla="*/ 56 h 111"/>
                  <a:gd name="T14" fmla="*/ 32 w 680"/>
                  <a:gd name="T15" fmla="*/ 48 h 111"/>
                  <a:gd name="T16" fmla="*/ 48 w 680"/>
                  <a:gd name="T17" fmla="*/ 48 h 111"/>
                  <a:gd name="T18" fmla="*/ 48 w 680"/>
                  <a:gd name="T19" fmla="*/ 40 h 111"/>
                  <a:gd name="T20" fmla="*/ 55 w 680"/>
                  <a:gd name="T21" fmla="*/ 32 h 111"/>
                  <a:gd name="T22" fmla="*/ 63 w 680"/>
                  <a:gd name="T23" fmla="*/ 32 h 111"/>
                  <a:gd name="T24" fmla="*/ 71 w 680"/>
                  <a:gd name="T25" fmla="*/ 25 h 111"/>
                  <a:gd name="T26" fmla="*/ 79 w 680"/>
                  <a:gd name="T27" fmla="*/ 25 h 111"/>
                  <a:gd name="T28" fmla="*/ 87 w 680"/>
                  <a:gd name="T29" fmla="*/ 17 h 111"/>
                  <a:gd name="T30" fmla="*/ 87 w 680"/>
                  <a:gd name="T31" fmla="*/ 25 h 111"/>
                  <a:gd name="T32" fmla="*/ 87 w 680"/>
                  <a:gd name="T33" fmla="*/ 17 h 111"/>
                  <a:gd name="T34" fmla="*/ 95 w 680"/>
                  <a:gd name="T35" fmla="*/ 17 h 111"/>
                  <a:gd name="T36" fmla="*/ 103 w 680"/>
                  <a:gd name="T37" fmla="*/ 17 h 111"/>
                  <a:gd name="T38" fmla="*/ 110 w 680"/>
                  <a:gd name="T39" fmla="*/ 17 h 111"/>
                  <a:gd name="T40" fmla="*/ 119 w 680"/>
                  <a:gd name="T41" fmla="*/ 17 h 111"/>
                  <a:gd name="T42" fmla="*/ 127 w 680"/>
                  <a:gd name="T43" fmla="*/ 17 h 111"/>
                  <a:gd name="T44" fmla="*/ 134 w 680"/>
                  <a:gd name="T45" fmla="*/ 9 h 111"/>
                  <a:gd name="T46" fmla="*/ 142 w 680"/>
                  <a:gd name="T47" fmla="*/ 9 h 111"/>
                  <a:gd name="T48" fmla="*/ 150 w 680"/>
                  <a:gd name="T49" fmla="*/ 9 h 111"/>
                  <a:gd name="T50" fmla="*/ 158 w 680"/>
                  <a:gd name="T51" fmla="*/ 9 h 111"/>
                  <a:gd name="T52" fmla="*/ 166 w 680"/>
                  <a:gd name="T53" fmla="*/ 9 h 111"/>
                  <a:gd name="T54" fmla="*/ 173 w 680"/>
                  <a:gd name="T55" fmla="*/ 9 h 111"/>
                  <a:gd name="T56" fmla="*/ 181 w 680"/>
                  <a:gd name="T57" fmla="*/ 9 h 111"/>
                  <a:gd name="T58" fmla="*/ 189 w 680"/>
                  <a:gd name="T59" fmla="*/ 9 h 111"/>
                  <a:gd name="T60" fmla="*/ 197 w 680"/>
                  <a:gd name="T61" fmla="*/ 9 h 111"/>
                  <a:gd name="T62" fmla="*/ 205 w 680"/>
                  <a:gd name="T63" fmla="*/ 0 h 111"/>
                  <a:gd name="T64" fmla="*/ 221 w 680"/>
                  <a:gd name="T65" fmla="*/ 0 h 111"/>
                  <a:gd name="T66" fmla="*/ 229 w 680"/>
                  <a:gd name="T67" fmla="*/ 0 h 111"/>
                  <a:gd name="T68" fmla="*/ 237 w 680"/>
                  <a:gd name="T69" fmla="*/ 0 h 111"/>
                  <a:gd name="T70" fmla="*/ 244 w 680"/>
                  <a:gd name="T71" fmla="*/ 0 h 111"/>
                  <a:gd name="T72" fmla="*/ 252 w 680"/>
                  <a:gd name="T73" fmla="*/ 0 h 111"/>
                  <a:gd name="T74" fmla="*/ 260 w 680"/>
                  <a:gd name="T75" fmla="*/ 0 h 111"/>
                  <a:gd name="T76" fmla="*/ 268 w 680"/>
                  <a:gd name="T77" fmla="*/ 0 h 111"/>
                  <a:gd name="T78" fmla="*/ 276 w 680"/>
                  <a:gd name="T79" fmla="*/ 0 h 111"/>
                  <a:gd name="T80" fmla="*/ 284 w 680"/>
                  <a:gd name="T81" fmla="*/ 0 h 111"/>
                  <a:gd name="T82" fmla="*/ 292 w 680"/>
                  <a:gd name="T83" fmla="*/ 0 h 111"/>
                  <a:gd name="T84" fmla="*/ 299 w 680"/>
                  <a:gd name="T85" fmla="*/ 0 h 111"/>
                  <a:gd name="T86" fmla="*/ 308 w 680"/>
                  <a:gd name="T87" fmla="*/ 0 h 111"/>
                  <a:gd name="T88" fmla="*/ 316 w 680"/>
                  <a:gd name="T89" fmla="*/ 0 h 111"/>
                  <a:gd name="T90" fmla="*/ 324 w 680"/>
                  <a:gd name="T91" fmla="*/ 0 h 111"/>
                  <a:gd name="T92" fmla="*/ 331 w 680"/>
                  <a:gd name="T93" fmla="*/ 0 h 111"/>
                  <a:gd name="T94" fmla="*/ 339 w 680"/>
                  <a:gd name="T95" fmla="*/ 0 h 11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3" y="111"/>
                    </a:lnTo>
                    <a:lnTo>
                      <a:pt x="47" y="96"/>
                    </a:lnTo>
                    <a:lnTo>
                      <a:pt x="47" y="111"/>
                    </a:lnTo>
                    <a:lnTo>
                      <a:pt x="64" y="96"/>
                    </a:lnTo>
                    <a:lnTo>
                      <a:pt x="64" y="111"/>
                    </a:lnTo>
                    <a:lnTo>
                      <a:pt x="64" y="96"/>
                    </a:lnTo>
                    <a:lnTo>
                      <a:pt x="96" y="96"/>
                    </a:lnTo>
                    <a:lnTo>
                      <a:pt x="96" y="80"/>
                    </a:lnTo>
                    <a:lnTo>
                      <a:pt x="111" y="64"/>
                    </a:lnTo>
                    <a:lnTo>
                      <a:pt x="127" y="64"/>
                    </a:lnTo>
                    <a:lnTo>
                      <a:pt x="143" y="49"/>
                    </a:lnTo>
                    <a:lnTo>
                      <a:pt x="158" y="49"/>
                    </a:lnTo>
                    <a:lnTo>
                      <a:pt x="174" y="33"/>
                    </a:lnTo>
                    <a:lnTo>
                      <a:pt x="174" y="49"/>
                    </a:lnTo>
                    <a:lnTo>
                      <a:pt x="174" y="33"/>
                    </a:lnTo>
                    <a:lnTo>
                      <a:pt x="190" y="33"/>
                    </a:lnTo>
                    <a:lnTo>
                      <a:pt x="207" y="33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6" name="Freeform 540">
                <a:extLst>
                  <a:ext uri="{FF2B5EF4-FFF2-40B4-BE49-F238E27FC236}">
                    <a16:creationId xmlns:a16="http://schemas.microsoft.com/office/drawing/2014/main" id="{1450ED0D-B52F-4D97-AAF7-825B8ADA99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21"/>
                <a:ext cx="340" cy="55"/>
              </a:xfrm>
              <a:custGeom>
                <a:avLst/>
                <a:gdLst>
                  <a:gd name="T0" fmla="*/ 0 w 680"/>
                  <a:gd name="T1" fmla="*/ 55 h 111"/>
                  <a:gd name="T2" fmla="*/ 8 w 680"/>
                  <a:gd name="T3" fmla="*/ 55 h 111"/>
                  <a:gd name="T4" fmla="*/ 16 w 680"/>
                  <a:gd name="T5" fmla="*/ 55 h 111"/>
                  <a:gd name="T6" fmla="*/ 24 w 680"/>
                  <a:gd name="T7" fmla="*/ 55 h 111"/>
                  <a:gd name="T8" fmla="*/ 32 w 680"/>
                  <a:gd name="T9" fmla="*/ 55 h 111"/>
                  <a:gd name="T10" fmla="*/ 39 w 680"/>
                  <a:gd name="T11" fmla="*/ 47 h 111"/>
                  <a:gd name="T12" fmla="*/ 39 w 680"/>
                  <a:gd name="T13" fmla="*/ 55 h 111"/>
                  <a:gd name="T14" fmla="*/ 39 w 680"/>
                  <a:gd name="T15" fmla="*/ 47 h 111"/>
                  <a:gd name="T16" fmla="*/ 47 w 680"/>
                  <a:gd name="T17" fmla="*/ 47 h 111"/>
                  <a:gd name="T18" fmla="*/ 56 w 680"/>
                  <a:gd name="T19" fmla="*/ 31 h 111"/>
                  <a:gd name="T20" fmla="*/ 64 w 680"/>
                  <a:gd name="T21" fmla="*/ 31 h 111"/>
                  <a:gd name="T22" fmla="*/ 71 w 680"/>
                  <a:gd name="T23" fmla="*/ 23 h 111"/>
                  <a:gd name="T24" fmla="*/ 79 w 680"/>
                  <a:gd name="T25" fmla="*/ 23 h 111"/>
                  <a:gd name="T26" fmla="*/ 87 w 680"/>
                  <a:gd name="T27" fmla="*/ 23 h 111"/>
                  <a:gd name="T28" fmla="*/ 95 w 680"/>
                  <a:gd name="T29" fmla="*/ 15 h 111"/>
                  <a:gd name="T30" fmla="*/ 95 w 680"/>
                  <a:gd name="T31" fmla="*/ 23 h 111"/>
                  <a:gd name="T32" fmla="*/ 95 w 680"/>
                  <a:gd name="T33" fmla="*/ 15 h 111"/>
                  <a:gd name="T34" fmla="*/ 111 w 680"/>
                  <a:gd name="T35" fmla="*/ 15 h 111"/>
                  <a:gd name="T36" fmla="*/ 119 w 680"/>
                  <a:gd name="T37" fmla="*/ 15 h 111"/>
                  <a:gd name="T38" fmla="*/ 126 w 680"/>
                  <a:gd name="T39" fmla="*/ 15 h 111"/>
                  <a:gd name="T40" fmla="*/ 134 w 680"/>
                  <a:gd name="T41" fmla="*/ 15 h 111"/>
                  <a:gd name="T42" fmla="*/ 143 w 680"/>
                  <a:gd name="T43" fmla="*/ 8 h 111"/>
                  <a:gd name="T44" fmla="*/ 143 w 680"/>
                  <a:gd name="T45" fmla="*/ 15 h 111"/>
                  <a:gd name="T46" fmla="*/ 158 w 680"/>
                  <a:gd name="T47" fmla="*/ 8 h 111"/>
                  <a:gd name="T48" fmla="*/ 166 w 680"/>
                  <a:gd name="T49" fmla="*/ 8 h 111"/>
                  <a:gd name="T50" fmla="*/ 174 w 680"/>
                  <a:gd name="T51" fmla="*/ 8 h 111"/>
                  <a:gd name="T52" fmla="*/ 182 w 680"/>
                  <a:gd name="T53" fmla="*/ 8 h 111"/>
                  <a:gd name="T54" fmla="*/ 190 w 680"/>
                  <a:gd name="T55" fmla="*/ 8 h 111"/>
                  <a:gd name="T56" fmla="*/ 198 w 680"/>
                  <a:gd name="T57" fmla="*/ 8 h 111"/>
                  <a:gd name="T58" fmla="*/ 205 w 680"/>
                  <a:gd name="T59" fmla="*/ 8 h 111"/>
                  <a:gd name="T60" fmla="*/ 213 w 680"/>
                  <a:gd name="T61" fmla="*/ 8 h 111"/>
                  <a:gd name="T62" fmla="*/ 221 w 680"/>
                  <a:gd name="T63" fmla="*/ 8 h 111"/>
                  <a:gd name="T64" fmla="*/ 230 w 680"/>
                  <a:gd name="T65" fmla="*/ 8 h 111"/>
                  <a:gd name="T66" fmla="*/ 237 w 680"/>
                  <a:gd name="T67" fmla="*/ 8 h 111"/>
                  <a:gd name="T68" fmla="*/ 245 w 680"/>
                  <a:gd name="T69" fmla="*/ 0 h 111"/>
                  <a:gd name="T70" fmla="*/ 245 w 680"/>
                  <a:gd name="T71" fmla="*/ 8 h 111"/>
                  <a:gd name="T72" fmla="*/ 253 w 680"/>
                  <a:gd name="T73" fmla="*/ 0 h 111"/>
                  <a:gd name="T74" fmla="*/ 253 w 680"/>
                  <a:gd name="T75" fmla="*/ 8 h 111"/>
                  <a:gd name="T76" fmla="*/ 260 w 680"/>
                  <a:gd name="T77" fmla="*/ 0 h 111"/>
                  <a:gd name="T78" fmla="*/ 260 w 680"/>
                  <a:gd name="T79" fmla="*/ 8 h 111"/>
                  <a:gd name="T80" fmla="*/ 260 w 680"/>
                  <a:gd name="T81" fmla="*/ 0 h 111"/>
                  <a:gd name="T82" fmla="*/ 269 w 680"/>
                  <a:gd name="T83" fmla="*/ 0 h 111"/>
                  <a:gd name="T84" fmla="*/ 277 w 680"/>
                  <a:gd name="T85" fmla="*/ 0 h 111"/>
                  <a:gd name="T86" fmla="*/ 285 w 680"/>
                  <a:gd name="T87" fmla="*/ 0 h 111"/>
                  <a:gd name="T88" fmla="*/ 292 w 680"/>
                  <a:gd name="T89" fmla="*/ 0 h 111"/>
                  <a:gd name="T90" fmla="*/ 300 w 680"/>
                  <a:gd name="T91" fmla="*/ 0 h 111"/>
                  <a:gd name="T92" fmla="*/ 308 w 680"/>
                  <a:gd name="T93" fmla="*/ 0 h 111"/>
                  <a:gd name="T94" fmla="*/ 316 w 680"/>
                  <a:gd name="T95" fmla="*/ 0 h 111"/>
                  <a:gd name="T96" fmla="*/ 324 w 680"/>
                  <a:gd name="T97" fmla="*/ 0 h 111"/>
                  <a:gd name="T98" fmla="*/ 332 w 680"/>
                  <a:gd name="T99" fmla="*/ 0 h 111"/>
                  <a:gd name="T100" fmla="*/ 340 w 680"/>
                  <a:gd name="T101" fmla="*/ 0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1" y="111"/>
                    </a:lnTo>
                    <a:lnTo>
                      <a:pt x="47" y="111"/>
                    </a:lnTo>
                    <a:lnTo>
                      <a:pt x="63" y="111"/>
                    </a:lnTo>
                    <a:lnTo>
                      <a:pt x="78" y="94"/>
                    </a:lnTo>
                    <a:lnTo>
                      <a:pt x="78" y="111"/>
                    </a:lnTo>
                    <a:lnTo>
                      <a:pt x="78" y="94"/>
                    </a:lnTo>
                    <a:lnTo>
                      <a:pt x="94" y="94"/>
                    </a:lnTo>
                    <a:lnTo>
                      <a:pt x="111" y="63"/>
                    </a:lnTo>
                    <a:lnTo>
                      <a:pt x="127" y="63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31"/>
                    </a:lnTo>
                    <a:lnTo>
                      <a:pt x="189" y="47"/>
                    </a:lnTo>
                    <a:lnTo>
                      <a:pt x="189" y="31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16"/>
                    </a:lnTo>
                    <a:lnTo>
                      <a:pt x="285" y="31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0"/>
                    </a:lnTo>
                    <a:lnTo>
                      <a:pt x="489" y="16"/>
                    </a:lnTo>
                    <a:lnTo>
                      <a:pt x="506" y="0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20" y="16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7" name="Freeform 541">
                <a:extLst>
                  <a:ext uri="{FF2B5EF4-FFF2-40B4-BE49-F238E27FC236}">
                    <a16:creationId xmlns:a16="http://schemas.microsoft.com/office/drawing/2014/main" id="{1AD33DB5-75C9-4559-A38B-9BD74336A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8"/>
              </a:xfrm>
              <a:custGeom>
                <a:avLst/>
                <a:gdLst>
                  <a:gd name="T0" fmla="*/ 0 w 696"/>
                  <a:gd name="T1" fmla="*/ 0 h 16"/>
                  <a:gd name="T2" fmla="*/ 8 w 696"/>
                  <a:gd name="T3" fmla="*/ 0 h 16"/>
                  <a:gd name="T4" fmla="*/ 17 w 696"/>
                  <a:gd name="T5" fmla="*/ 0 h 16"/>
                  <a:gd name="T6" fmla="*/ 25 w 696"/>
                  <a:gd name="T7" fmla="*/ 0 h 16"/>
                  <a:gd name="T8" fmla="*/ 32 w 696"/>
                  <a:gd name="T9" fmla="*/ 0 h 16"/>
                  <a:gd name="T10" fmla="*/ 40 w 696"/>
                  <a:gd name="T11" fmla="*/ 0 h 16"/>
                  <a:gd name="T12" fmla="*/ 48 w 696"/>
                  <a:gd name="T13" fmla="*/ 0 h 16"/>
                  <a:gd name="T14" fmla="*/ 56 w 696"/>
                  <a:gd name="T15" fmla="*/ 0 h 16"/>
                  <a:gd name="T16" fmla="*/ 64 w 696"/>
                  <a:gd name="T17" fmla="*/ 8 h 16"/>
                  <a:gd name="T18" fmla="*/ 64 w 696"/>
                  <a:gd name="T19" fmla="*/ 0 h 16"/>
                  <a:gd name="T20" fmla="*/ 64 w 696"/>
                  <a:gd name="T21" fmla="*/ 8 h 16"/>
                  <a:gd name="T22" fmla="*/ 72 w 696"/>
                  <a:gd name="T23" fmla="*/ 8 h 16"/>
                  <a:gd name="T24" fmla="*/ 80 w 696"/>
                  <a:gd name="T25" fmla="*/ 8 h 16"/>
                  <a:gd name="T26" fmla="*/ 87 w 696"/>
                  <a:gd name="T27" fmla="*/ 8 h 16"/>
                  <a:gd name="T28" fmla="*/ 95 w 696"/>
                  <a:gd name="T29" fmla="*/ 8 h 16"/>
                  <a:gd name="T30" fmla="*/ 104 w 696"/>
                  <a:gd name="T31" fmla="*/ 8 h 16"/>
                  <a:gd name="T32" fmla="*/ 111 w 696"/>
                  <a:gd name="T33" fmla="*/ 8 h 16"/>
                  <a:gd name="T34" fmla="*/ 119 w 696"/>
                  <a:gd name="T35" fmla="*/ 8 h 16"/>
                  <a:gd name="T36" fmla="*/ 127 w 696"/>
                  <a:gd name="T37" fmla="*/ 8 h 16"/>
                  <a:gd name="T38" fmla="*/ 135 w 696"/>
                  <a:gd name="T39" fmla="*/ 8 h 16"/>
                  <a:gd name="T40" fmla="*/ 143 w 696"/>
                  <a:gd name="T41" fmla="*/ 8 h 16"/>
                  <a:gd name="T42" fmla="*/ 151 w 696"/>
                  <a:gd name="T43" fmla="*/ 8 h 16"/>
                  <a:gd name="T44" fmla="*/ 159 w 696"/>
                  <a:gd name="T45" fmla="*/ 8 h 16"/>
                  <a:gd name="T46" fmla="*/ 166 w 696"/>
                  <a:gd name="T47" fmla="*/ 8 h 16"/>
                  <a:gd name="T48" fmla="*/ 174 w 696"/>
                  <a:gd name="T49" fmla="*/ 8 h 16"/>
                  <a:gd name="T50" fmla="*/ 182 w 696"/>
                  <a:gd name="T51" fmla="*/ 8 h 16"/>
                  <a:gd name="T52" fmla="*/ 191 w 696"/>
                  <a:gd name="T53" fmla="*/ 8 h 16"/>
                  <a:gd name="T54" fmla="*/ 198 w 696"/>
                  <a:gd name="T55" fmla="*/ 0 h 16"/>
                  <a:gd name="T56" fmla="*/ 198 w 696"/>
                  <a:gd name="T57" fmla="*/ 8 h 16"/>
                  <a:gd name="T58" fmla="*/ 198 w 696"/>
                  <a:gd name="T59" fmla="*/ 0 h 16"/>
                  <a:gd name="T60" fmla="*/ 206 w 696"/>
                  <a:gd name="T61" fmla="*/ 8 h 16"/>
                  <a:gd name="T62" fmla="*/ 206 w 696"/>
                  <a:gd name="T63" fmla="*/ 0 h 16"/>
                  <a:gd name="T64" fmla="*/ 214 w 696"/>
                  <a:gd name="T65" fmla="*/ 8 h 16"/>
                  <a:gd name="T66" fmla="*/ 214 w 696"/>
                  <a:gd name="T67" fmla="*/ 0 h 16"/>
                  <a:gd name="T68" fmla="*/ 230 w 696"/>
                  <a:gd name="T69" fmla="*/ 0 h 16"/>
                  <a:gd name="T70" fmla="*/ 238 w 696"/>
                  <a:gd name="T71" fmla="*/ 0 h 16"/>
                  <a:gd name="T72" fmla="*/ 246 w 696"/>
                  <a:gd name="T73" fmla="*/ 0 h 16"/>
                  <a:gd name="T74" fmla="*/ 253 w 696"/>
                  <a:gd name="T75" fmla="*/ 0 h 16"/>
                  <a:gd name="T76" fmla="*/ 261 w 696"/>
                  <a:gd name="T77" fmla="*/ 0 h 16"/>
                  <a:gd name="T78" fmla="*/ 269 w 696"/>
                  <a:gd name="T79" fmla="*/ 0 h 16"/>
                  <a:gd name="T80" fmla="*/ 277 w 696"/>
                  <a:gd name="T81" fmla="*/ 0 h 16"/>
                  <a:gd name="T82" fmla="*/ 285 w 696"/>
                  <a:gd name="T83" fmla="*/ 0 h 16"/>
                  <a:gd name="T84" fmla="*/ 293 w 696"/>
                  <a:gd name="T85" fmla="*/ 0 h 16"/>
                  <a:gd name="T86" fmla="*/ 301 w 696"/>
                  <a:gd name="T87" fmla="*/ 0 h 16"/>
                  <a:gd name="T88" fmla="*/ 309 w 696"/>
                  <a:gd name="T89" fmla="*/ 0 h 16"/>
                  <a:gd name="T90" fmla="*/ 317 w 696"/>
                  <a:gd name="T91" fmla="*/ 0 h 16"/>
                  <a:gd name="T92" fmla="*/ 325 w 696"/>
                  <a:gd name="T93" fmla="*/ 0 h 16"/>
                  <a:gd name="T94" fmla="*/ 332 w 696"/>
                  <a:gd name="T95" fmla="*/ 0 h 16"/>
                  <a:gd name="T96" fmla="*/ 340 w 696"/>
                  <a:gd name="T97" fmla="*/ 0 h 16"/>
                  <a:gd name="T98" fmla="*/ 348 w 696"/>
                  <a:gd name="T99" fmla="*/ 0 h 1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16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6"/>
                    </a:lnTo>
                    <a:lnTo>
                      <a:pt x="127" y="0"/>
                    </a:lnTo>
                    <a:lnTo>
                      <a:pt x="127" y="16"/>
                    </a:lnTo>
                    <a:lnTo>
                      <a:pt x="143" y="16"/>
                    </a:lnTo>
                    <a:lnTo>
                      <a:pt x="159" y="16"/>
                    </a:lnTo>
                    <a:lnTo>
                      <a:pt x="174" y="16"/>
                    </a:lnTo>
                    <a:lnTo>
                      <a:pt x="190" y="16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81" y="16"/>
                    </a:lnTo>
                    <a:lnTo>
                      <a:pt x="395" y="0"/>
                    </a:lnTo>
                    <a:lnTo>
                      <a:pt x="395" y="16"/>
                    </a:lnTo>
                    <a:lnTo>
                      <a:pt x="395" y="0"/>
                    </a:lnTo>
                    <a:lnTo>
                      <a:pt x="412" y="16"/>
                    </a:lnTo>
                    <a:lnTo>
                      <a:pt x="412" y="0"/>
                    </a:lnTo>
                    <a:lnTo>
                      <a:pt x="428" y="16"/>
                    </a:lnTo>
                    <a:lnTo>
                      <a:pt x="428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8" name="Freeform 542">
                <a:extLst>
                  <a:ext uri="{FF2B5EF4-FFF2-40B4-BE49-F238E27FC236}">
                    <a16:creationId xmlns:a16="http://schemas.microsoft.com/office/drawing/2014/main" id="{388BC701-46CD-4B2A-9CE2-2CCE702619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42"/>
                <a:ext cx="339" cy="16"/>
              </a:xfrm>
              <a:custGeom>
                <a:avLst/>
                <a:gdLst>
                  <a:gd name="T0" fmla="*/ 0 w 678"/>
                  <a:gd name="T1" fmla="*/ 9 h 31"/>
                  <a:gd name="T2" fmla="*/ 8 w 678"/>
                  <a:gd name="T3" fmla="*/ 9 h 31"/>
                  <a:gd name="T4" fmla="*/ 16 w 678"/>
                  <a:gd name="T5" fmla="*/ 9 h 31"/>
                  <a:gd name="T6" fmla="*/ 24 w 678"/>
                  <a:gd name="T7" fmla="*/ 9 h 31"/>
                  <a:gd name="T8" fmla="*/ 32 w 678"/>
                  <a:gd name="T9" fmla="*/ 9 h 31"/>
                  <a:gd name="T10" fmla="*/ 39 w 678"/>
                  <a:gd name="T11" fmla="*/ 0 h 31"/>
                  <a:gd name="T12" fmla="*/ 47 w 678"/>
                  <a:gd name="T13" fmla="*/ 9 h 31"/>
                  <a:gd name="T14" fmla="*/ 56 w 678"/>
                  <a:gd name="T15" fmla="*/ 9 h 31"/>
                  <a:gd name="T16" fmla="*/ 63 w 678"/>
                  <a:gd name="T17" fmla="*/ 16 h 31"/>
                  <a:gd name="T18" fmla="*/ 63 w 678"/>
                  <a:gd name="T19" fmla="*/ 9 h 31"/>
                  <a:gd name="T20" fmla="*/ 63 w 678"/>
                  <a:gd name="T21" fmla="*/ 16 h 31"/>
                  <a:gd name="T22" fmla="*/ 71 w 678"/>
                  <a:gd name="T23" fmla="*/ 16 h 31"/>
                  <a:gd name="T24" fmla="*/ 79 w 678"/>
                  <a:gd name="T25" fmla="*/ 16 h 31"/>
                  <a:gd name="T26" fmla="*/ 87 w 678"/>
                  <a:gd name="T27" fmla="*/ 16 h 31"/>
                  <a:gd name="T28" fmla="*/ 103 w 678"/>
                  <a:gd name="T29" fmla="*/ 16 h 31"/>
                  <a:gd name="T30" fmla="*/ 95 w 678"/>
                  <a:gd name="T31" fmla="*/ 16 h 31"/>
                  <a:gd name="T32" fmla="*/ 103 w 678"/>
                  <a:gd name="T33" fmla="*/ 9 h 31"/>
                  <a:gd name="T34" fmla="*/ 111 w 678"/>
                  <a:gd name="T35" fmla="*/ 9 h 31"/>
                  <a:gd name="T36" fmla="*/ 126 w 678"/>
                  <a:gd name="T37" fmla="*/ 9 h 31"/>
                  <a:gd name="T38" fmla="*/ 134 w 678"/>
                  <a:gd name="T39" fmla="*/ 9 h 31"/>
                  <a:gd name="T40" fmla="*/ 143 w 678"/>
                  <a:gd name="T41" fmla="*/ 9 h 31"/>
                  <a:gd name="T42" fmla="*/ 150 w 678"/>
                  <a:gd name="T43" fmla="*/ 9 h 31"/>
                  <a:gd name="T44" fmla="*/ 158 w 678"/>
                  <a:gd name="T45" fmla="*/ 9 h 31"/>
                  <a:gd name="T46" fmla="*/ 166 w 678"/>
                  <a:gd name="T47" fmla="*/ 9 h 31"/>
                  <a:gd name="T48" fmla="*/ 174 w 678"/>
                  <a:gd name="T49" fmla="*/ 9 h 31"/>
                  <a:gd name="T50" fmla="*/ 182 w 678"/>
                  <a:gd name="T51" fmla="*/ 9 h 31"/>
                  <a:gd name="T52" fmla="*/ 190 w 678"/>
                  <a:gd name="T53" fmla="*/ 9 h 31"/>
                  <a:gd name="T54" fmla="*/ 198 w 678"/>
                  <a:gd name="T55" fmla="*/ 9 h 31"/>
                  <a:gd name="T56" fmla="*/ 205 w 678"/>
                  <a:gd name="T57" fmla="*/ 9 h 31"/>
                  <a:gd name="T58" fmla="*/ 213 w 678"/>
                  <a:gd name="T59" fmla="*/ 9 h 31"/>
                  <a:gd name="T60" fmla="*/ 221 w 678"/>
                  <a:gd name="T61" fmla="*/ 9 h 31"/>
                  <a:gd name="T62" fmla="*/ 229 w 678"/>
                  <a:gd name="T63" fmla="*/ 9 h 31"/>
                  <a:gd name="T64" fmla="*/ 237 w 678"/>
                  <a:gd name="T65" fmla="*/ 9 h 31"/>
                  <a:gd name="T66" fmla="*/ 245 w 678"/>
                  <a:gd name="T67" fmla="*/ 9 h 31"/>
                  <a:gd name="T68" fmla="*/ 253 w 678"/>
                  <a:gd name="T69" fmla="*/ 9 h 31"/>
                  <a:gd name="T70" fmla="*/ 261 w 678"/>
                  <a:gd name="T71" fmla="*/ 9 h 31"/>
                  <a:gd name="T72" fmla="*/ 269 w 678"/>
                  <a:gd name="T73" fmla="*/ 9 h 31"/>
                  <a:gd name="T74" fmla="*/ 277 w 678"/>
                  <a:gd name="T75" fmla="*/ 9 h 31"/>
                  <a:gd name="T76" fmla="*/ 284 w 678"/>
                  <a:gd name="T77" fmla="*/ 9 h 31"/>
                  <a:gd name="T78" fmla="*/ 292 w 678"/>
                  <a:gd name="T79" fmla="*/ 9 h 31"/>
                  <a:gd name="T80" fmla="*/ 300 w 678"/>
                  <a:gd name="T81" fmla="*/ 9 h 31"/>
                  <a:gd name="T82" fmla="*/ 316 w 678"/>
                  <a:gd name="T83" fmla="*/ 9 h 31"/>
                  <a:gd name="T84" fmla="*/ 308 w 678"/>
                  <a:gd name="T85" fmla="*/ 9 h 31"/>
                  <a:gd name="T86" fmla="*/ 316 w 678"/>
                  <a:gd name="T87" fmla="*/ 0 h 31"/>
                  <a:gd name="T88" fmla="*/ 324 w 678"/>
                  <a:gd name="T89" fmla="*/ 9 h 31"/>
                  <a:gd name="T90" fmla="*/ 324 w 678"/>
                  <a:gd name="T91" fmla="*/ 0 h 31"/>
                  <a:gd name="T92" fmla="*/ 324 w 678"/>
                  <a:gd name="T93" fmla="*/ 9 h 31"/>
                  <a:gd name="T94" fmla="*/ 332 w 678"/>
                  <a:gd name="T95" fmla="*/ 0 h 31"/>
                  <a:gd name="T96" fmla="*/ 339 w 678"/>
                  <a:gd name="T97" fmla="*/ 0 h 3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31">
                    <a:moveTo>
                      <a:pt x="0" y="17"/>
                    </a:moveTo>
                    <a:lnTo>
                      <a:pt x="15" y="17"/>
                    </a:lnTo>
                    <a:lnTo>
                      <a:pt x="31" y="17"/>
                    </a:lnTo>
                    <a:lnTo>
                      <a:pt x="47" y="17"/>
                    </a:lnTo>
                    <a:lnTo>
                      <a:pt x="64" y="17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11" y="17"/>
                    </a:lnTo>
                    <a:lnTo>
                      <a:pt x="125" y="31"/>
                    </a:lnTo>
                    <a:lnTo>
                      <a:pt x="125" y="17"/>
                    </a:lnTo>
                    <a:lnTo>
                      <a:pt x="125" y="31"/>
                    </a:lnTo>
                    <a:lnTo>
                      <a:pt x="142" y="31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205" y="31"/>
                    </a:lnTo>
                    <a:lnTo>
                      <a:pt x="189" y="31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52" y="17"/>
                    </a:lnTo>
                    <a:lnTo>
                      <a:pt x="268" y="17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8" y="17"/>
                    </a:lnTo>
                    <a:lnTo>
                      <a:pt x="584" y="17"/>
                    </a:lnTo>
                    <a:lnTo>
                      <a:pt x="600" y="17"/>
                    </a:lnTo>
                    <a:lnTo>
                      <a:pt x="631" y="17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47" y="17"/>
                    </a:lnTo>
                    <a:lnTo>
                      <a:pt x="647" y="0"/>
                    </a:lnTo>
                    <a:lnTo>
                      <a:pt x="647" y="17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19" name="Freeform 543">
                <a:extLst>
                  <a:ext uri="{FF2B5EF4-FFF2-40B4-BE49-F238E27FC236}">
                    <a16:creationId xmlns:a16="http://schemas.microsoft.com/office/drawing/2014/main" id="{45E9A255-2188-4299-8070-78D790FE6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0 h 31"/>
                  <a:gd name="T2" fmla="*/ 9 w 682"/>
                  <a:gd name="T3" fmla="*/ 0 h 31"/>
                  <a:gd name="T4" fmla="*/ 16 w 682"/>
                  <a:gd name="T5" fmla="*/ 0 h 31"/>
                  <a:gd name="T6" fmla="*/ 24 w 682"/>
                  <a:gd name="T7" fmla="*/ 0 h 31"/>
                  <a:gd name="T8" fmla="*/ 32 w 682"/>
                  <a:gd name="T9" fmla="*/ 0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16 h 31"/>
                  <a:gd name="T20" fmla="*/ 79 w 682"/>
                  <a:gd name="T21" fmla="*/ 16 h 31"/>
                  <a:gd name="T22" fmla="*/ 87 w 682"/>
                  <a:gd name="T23" fmla="*/ 16 h 31"/>
                  <a:gd name="T24" fmla="*/ 95 w 682"/>
                  <a:gd name="T25" fmla="*/ 16 h 31"/>
                  <a:gd name="T26" fmla="*/ 103 w 682"/>
                  <a:gd name="T27" fmla="*/ 16 h 31"/>
                  <a:gd name="T28" fmla="*/ 111 w 682"/>
                  <a:gd name="T29" fmla="*/ 16 h 31"/>
                  <a:gd name="T30" fmla="*/ 119 w 682"/>
                  <a:gd name="T31" fmla="*/ 16 h 31"/>
                  <a:gd name="T32" fmla="*/ 127 w 682"/>
                  <a:gd name="T33" fmla="*/ 16 h 31"/>
                  <a:gd name="T34" fmla="*/ 134 w 682"/>
                  <a:gd name="T35" fmla="*/ 16 h 31"/>
                  <a:gd name="T36" fmla="*/ 142 w 682"/>
                  <a:gd name="T37" fmla="*/ 16 h 31"/>
                  <a:gd name="T38" fmla="*/ 150 w 682"/>
                  <a:gd name="T39" fmla="*/ 16 h 31"/>
                  <a:gd name="T40" fmla="*/ 158 w 682"/>
                  <a:gd name="T41" fmla="*/ 16 h 31"/>
                  <a:gd name="T42" fmla="*/ 166 w 682"/>
                  <a:gd name="T43" fmla="*/ 16 h 31"/>
                  <a:gd name="T44" fmla="*/ 174 w 682"/>
                  <a:gd name="T45" fmla="*/ 16 h 31"/>
                  <a:gd name="T46" fmla="*/ 182 w 682"/>
                  <a:gd name="T47" fmla="*/ 16 h 31"/>
                  <a:gd name="T48" fmla="*/ 189 w 682"/>
                  <a:gd name="T49" fmla="*/ 16 h 31"/>
                  <a:gd name="T50" fmla="*/ 197 w 682"/>
                  <a:gd name="T51" fmla="*/ 16 h 31"/>
                  <a:gd name="T52" fmla="*/ 205 w 682"/>
                  <a:gd name="T53" fmla="*/ 16 h 31"/>
                  <a:gd name="T54" fmla="*/ 213 w 682"/>
                  <a:gd name="T55" fmla="*/ 16 h 31"/>
                  <a:gd name="T56" fmla="*/ 221 w 682"/>
                  <a:gd name="T57" fmla="*/ 16 h 31"/>
                  <a:gd name="T58" fmla="*/ 229 w 682"/>
                  <a:gd name="T59" fmla="*/ 16 h 31"/>
                  <a:gd name="T60" fmla="*/ 237 w 682"/>
                  <a:gd name="T61" fmla="*/ 16 h 31"/>
                  <a:gd name="T62" fmla="*/ 244 w 682"/>
                  <a:gd name="T63" fmla="*/ 16 h 31"/>
                  <a:gd name="T64" fmla="*/ 252 w 682"/>
                  <a:gd name="T65" fmla="*/ 16 h 31"/>
                  <a:gd name="T66" fmla="*/ 260 w 682"/>
                  <a:gd name="T67" fmla="*/ 16 h 31"/>
                  <a:gd name="T68" fmla="*/ 269 w 682"/>
                  <a:gd name="T69" fmla="*/ 16 h 31"/>
                  <a:gd name="T70" fmla="*/ 276 w 682"/>
                  <a:gd name="T71" fmla="*/ 16 h 31"/>
                  <a:gd name="T72" fmla="*/ 285 w 682"/>
                  <a:gd name="T73" fmla="*/ 16 h 31"/>
                  <a:gd name="T74" fmla="*/ 292 w 682"/>
                  <a:gd name="T75" fmla="*/ 16 h 31"/>
                  <a:gd name="T76" fmla="*/ 299 w 682"/>
                  <a:gd name="T77" fmla="*/ 16 h 31"/>
                  <a:gd name="T78" fmla="*/ 308 w 682"/>
                  <a:gd name="T79" fmla="*/ 16 h 31"/>
                  <a:gd name="T80" fmla="*/ 316 w 682"/>
                  <a:gd name="T81" fmla="*/ 16 h 31"/>
                  <a:gd name="T82" fmla="*/ 324 w 682"/>
                  <a:gd name="T83" fmla="*/ 16 h 31"/>
                  <a:gd name="T84" fmla="*/ 331 w 682"/>
                  <a:gd name="T85" fmla="*/ 16 h 31"/>
                  <a:gd name="T86" fmla="*/ 340 w 682"/>
                  <a:gd name="T87" fmla="*/ 16 h 3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31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31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191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50" y="31"/>
                    </a:lnTo>
                    <a:lnTo>
                      <a:pt x="365" y="31"/>
                    </a:lnTo>
                    <a:lnTo>
                      <a:pt x="379" y="31"/>
                    </a:lnTo>
                    <a:lnTo>
                      <a:pt x="396" y="31"/>
                    </a:lnTo>
                    <a:lnTo>
                      <a:pt x="412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60" y="31"/>
                    </a:lnTo>
                    <a:lnTo>
                      <a:pt x="475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9" y="31"/>
                    </a:lnTo>
                    <a:lnTo>
                      <a:pt x="553" y="31"/>
                    </a:lnTo>
                    <a:lnTo>
                      <a:pt x="571" y="31"/>
                    </a:lnTo>
                    <a:lnTo>
                      <a:pt x="586" y="31"/>
                    </a:lnTo>
                    <a:lnTo>
                      <a:pt x="600" y="31"/>
                    </a:lnTo>
                    <a:lnTo>
                      <a:pt x="617" y="31"/>
                    </a:lnTo>
                    <a:lnTo>
                      <a:pt x="633" y="31"/>
                    </a:lnTo>
                    <a:lnTo>
                      <a:pt x="649" y="31"/>
                    </a:lnTo>
                    <a:lnTo>
                      <a:pt x="664" y="31"/>
                    </a:lnTo>
                    <a:lnTo>
                      <a:pt x="682" y="31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0" name="Freeform 544">
                <a:extLst>
                  <a:ext uri="{FF2B5EF4-FFF2-40B4-BE49-F238E27FC236}">
                    <a16:creationId xmlns:a16="http://schemas.microsoft.com/office/drawing/2014/main" id="{2D8CB0FD-1689-47DB-9BCE-CEDBAB09BB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79"/>
                <a:ext cx="339" cy="39"/>
              </a:xfrm>
              <a:custGeom>
                <a:avLst/>
                <a:gdLst>
                  <a:gd name="T0" fmla="*/ 0 w 680"/>
                  <a:gd name="T1" fmla="*/ 0 h 79"/>
                  <a:gd name="T2" fmla="*/ 8 w 680"/>
                  <a:gd name="T3" fmla="*/ 0 h 79"/>
                  <a:gd name="T4" fmla="*/ 15 w 680"/>
                  <a:gd name="T5" fmla="*/ 0 h 79"/>
                  <a:gd name="T6" fmla="*/ 24 w 680"/>
                  <a:gd name="T7" fmla="*/ 0 h 79"/>
                  <a:gd name="T8" fmla="*/ 31 w 680"/>
                  <a:gd name="T9" fmla="*/ 0 h 79"/>
                  <a:gd name="T10" fmla="*/ 39 w 680"/>
                  <a:gd name="T11" fmla="*/ 8 h 79"/>
                  <a:gd name="T12" fmla="*/ 47 w 680"/>
                  <a:gd name="T13" fmla="*/ 0 h 79"/>
                  <a:gd name="T14" fmla="*/ 55 w 680"/>
                  <a:gd name="T15" fmla="*/ 0 h 79"/>
                  <a:gd name="T16" fmla="*/ 63 w 680"/>
                  <a:gd name="T17" fmla="*/ 0 h 79"/>
                  <a:gd name="T18" fmla="*/ 71 w 680"/>
                  <a:gd name="T19" fmla="*/ 8 h 79"/>
                  <a:gd name="T20" fmla="*/ 71 w 680"/>
                  <a:gd name="T21" fmla="*/ 0 h 79"/>
                  <a:gd name="T22" fmla="*/ 71 w 680"/>
                  <a:gd name="T23" fmla="*/ 8 h 79"/>
                  <a:gd name="T24" fmla="*/ 79 w 680"/>
                  <a:gd name="T25" fmla="*/ 8 h 79"/>
                  <a:gd name="T26" fmla="*/ 87 w 680"/>
                  <a:gd name="T27" fmla="*/ 8 h 79"/>
                  <a:gd name="T28" fmla="*/ 94 w 680"/>
                  <a:gd name="T29" fmla="*/ 8 h 79"/>
                  <a:gd name="T30" fmla="*/ 110 w 680"/>
                  <a:gd name="T31" fmla="*/ 8 h 79"/>
                  <a:gd name="T32" fmla="*/ 102 w 680"/>
                  <a:gd name="T33" fmla="*/ 8 h 79"/>
                  <a:gd name="T34" fmla="*/ 110 w 680"/>
                  <a:gd name="T35" fmla="*/ 15 h 79"/>
                  <a:gd name="T36" fmla="*/ 118 w 680"/>
                  <a:gd name="T37" fmla="*/ 15 h 79"/>
                  <a:gd name="T38" fmla="*/ 126 w 680"/>
                  <a:gd name="T39" fmla="*/ 15 h 79"/>
                  <a:gd name="T40" fmla="*/ 135 w 680"/>
                  <a:gd name="T41" fmla="*/ 15 h 79"/>
                  <a:gd name="T42" fmla="*/ 149 w 680"/>
                  <a:gd name="T43" fmla="*/ 15 h 79"/>
                  <a:gd name="T44" fmla="*/ 142 w 680"/>
                  <a:gd name="T45" fmla="*/ 15 h 79"/>
                  <a:gd name="T46" fmla="*/ 149 w 680"/>
                  <a:gd name="T47" fmla="*/ 24 h 79"/>
                  <a:gd name="T48" fmla="*/ 158 w 680"/>
                  <a:gd name="T49" fmla="*/ 24 h 79"/>
                  <a:gd name="T50" fmla="*/ 166 w 680"/>
                  <a:gd name="T51" fmla="*/ 24 h 79"/>
                  <a:gd name="T52" fmla="*/ 173 w 680"/>
                  <a:gd name="T53" fmla="*/ 24 h 79"/>
                  <a:gd name="T54" fmla="*/ 181 w 680"/>
                  <a:gd name="T55" fmla="*/ 24 h 79"/>
                  <a:gd name="T56" fmla="*/ 189 w 680"/>
                  <a:gd name="T57" fmla="*/ 24 h 79"/>
                  <a:gd name="T58" fmla="*/ 197 w 680"/>
                  <a:gd name="T59" fmla="*/ 24 h 79"/>
                  <a:gd name="T60" fmla="*/ 204 w 680"/>
                  <a:gd name="T61" fmla="*/ 32 h 79"/>
                  <a:gd name="T62" fmla="*/ 212 w 680"/>
                  <a:gd name="T63" fmla="*/ 32 h 79"/>
                  <a:gd name="T64" fmla="*/ 220 w 680"/>
                  <a:gd name="T65" fmla="*/ 32 h 79"/>
                  <a:gd name="T66" fmla="*/ 229 w 680"/>
                  <a:gd name="T67" fmla="*/ 32 h 79"/>
                  <a:gd name="T68" fmla="*/ 236 w 680"/>
                  <a:gd name="T69" fmla="*/ 32 h 79"/>
                  <a:gd name="T70" fmla="*/ 245 w 680"/>
                  <a:gd name="T71" fmla="*/ 32 h 79"/>
                  <a:gd name="T72" fmla="*/ 252 w 680"/>
                  <a:gd name="T73" fmla="*/ 32 h 79"/>
                  <a:gd name="T74" fmla="*/ 260 w 680"/>
                  <a:gd name="T75" fmla="*/ 32 h 79"/>
                  <a:gd name="T76" fmla="*/ 276 w 680"/>
                  <a:gd name="T77" fmla="*/ 32 h 79"/>
                  <a:gd name="T78" fmla="*/ 284 w 680"/>
                  <a:gd name="T79" fmla="*/ 39 h 79"/>
                  <a:gd name="T80" fmla="*/ 284 w 680"/>
                  <a:gd name="T81" fmla="*/ 32 h 79"/>
                  <a:gd name="T82" fmla="*/ 300 w 680"/>
                  <a:gd name="T83" fmla="*/ 39 h 79"/>
                  <a:gd name="T84" fmla="*/ 307 w 680"/>
                  <a:gd name="T85" fmla="*/ 39 h 79"/>
                  <a:gd name="T86" fmla="*/ 315 w 680"/>
                  <a:gd name="T87" fmla="*/ 39 h 79"/>
                  <a:gd name="T88" fmla="*/ 323 w 680"/>
                  <a:gd name="T89" fmla="*/ 39 h 79"/>
                  <a:gd name="T90" fmla="*/ 331 w 680"/>
                  <a:gd name="T91" fmla="*/ 39 h 79"/>
                  <a:gd name="T92" fmla="*/ 339 w 680"/>
                  <a:gd name="T93" fmla="*/ 39 h 7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79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7"/>
                    </a:lnTo>
                    <a:lnTo>
                      <a:pt x="94" y="0"/>
                    </a:lnTo>
                    <a:lnTo>
                      <a:pt x="111" y="0"/>
                    </a:lnTo>
                    <a:lnTo>
                      <a:pt x="127" y="0"/>
                    </a:lnTo>
                    <a:lnTo>
                      <a:pt x="142" y="17"/>
                    </a:lnTo>
                    <a:lnTo>
                      <a:pt x="142" y="0"/>
                    </a:lnTo>
                    <a:lnTo>
                      <a:pt x="142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21" y="17"/>
                    </a:lnTo>
                    <a:lnTo>
                      <a:pt x="205" y="17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70" y="31"/>
                    </a:lnTo>
                    <a:lnTo>
                      <a:pt x="299" y="31"/>
                    </a:lnTo>
                    <a:lnTo>
                      <a:pt x="285" y="31"/>
                    </a:lnTo>
                    <a:lnTo>
                      <a:pt x="299" y="49"/>
                    </a:lnTo>
                    <a:lnTo>
                      <a:pt x="316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3" y="49"/>
                    </a:lnTo>
                    <a:lnTo>
                      <a:pt x="380" y="49"/>
                    </a:lnTo>
                    <a:lnTo>
                      <a:pt x="395" y="49"/>
                    </a:lnTo>
                    <a:lnTo>
                      <a:pt x="410" y="64"/>
                    </a:lnTo>
                    <a:lnTo>
                      <a:pt x="426" y="64"/>
                    </a:lnTo>
                    <a:lnTo>
                      <a:pt x="442" y="64"/>
                    </a:lnTo>
                    <a:lnTo>
                      <a:pt x="459" y="64"/>
                    </a:lnTo>
                    <a:lnTo>
                      <a:pt x="473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53" y="64"/>
                    </a:lnTo>
                    <a:lnTo>
                      <a:pt x="569" y="79"/>
                    </a:lnTo>
                    <a:lnTo>
                      <a:pt x="569" y="64"/>
                    </a:lnTo>
                    <a:lnTo>
                      <a:pt x="602" y="79"/>
                    </a:lnTo>
                    <a:lnTo>
                      <a:pt x="616" y="79"/>
                    </a:lnTo>
                    <a:lnTo>
                      <a:pt x="631" y="79"/>
                    </a:lnTo>
                    <a:lnTo>
                      <a:pt x="647" y="79"/>
                    </a:lnTo>
                    <a:lnTo>
                      <a:pt x="664" y="79"/>
                    </a:lnTo>
                    <a:lnTo>
                      <a:pt x="680" y="79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1" name="Freeform 545">
                <a:extLst>
                  <a:ext uri="{FF2B5EF4-FFF2-40B4-BE49-F238E27FC236}">
                    <a16:creationId xmlns:a16="http://schemas.microsoft.com/office/drawing/2014/main" id="{24A2B199-B45F-4AC0-880F-DCAA2CC4C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60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9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1 w 696"/>
                  <a:gd name="T11" fmla="*/ 0 h 80"/>
                  <a:gd name="T12" fmla="*/ 48 w 696"/>
                  <a:gd name="T13" fmla="*/ 0 h 80"/>
                  <a:gd name="T14" fmla="*/ 56 w 696"/>
                  <a:gd name="T15" fmla="*/ 9 h 80"/>
                  <a:gd name="T16" fmla="*/ 56 w 696"/>
                  <a:gd name="T17" fmla="*/ 0 h 80"/>
                  <a:gd name="T18" fmla="*/ 64 w 696"/>
                  <a:gd name="T19" fmla="*/ 9 h 80"/>
                  <a:gd name="T20" fmla="*/ 64 w 696"/>
                  <a:gd name="T21" fmla="*/ 0 h 80"/>
                  <a:gd name="T22" fmla="*/ 64 w 696"/>
                  <a:gd name="T23" fmla="*/ 9 h 80"/>
                  <a:gd name="T24" fmla="*/ 72 w 696"/>
                  <a:gd name="T25" fmla="*/ 9 h 80"/>
                  <a:gd name="T26" fmla="*/ 80 w 696"/>
                  <a:gd name="T27" fmla="*/ 9 h 80"/>
                  <a:gd name="T28" fmla="*/ 87 w 696"/>
                  <a:gd name="T29" fmla="*/ 16 h 80"/>
                  <a:gd name="T30" fmla="*/ 96 w 696"/>
                  <a:gd name="T31" fmla="*/ 16 h 80"/>
                  <a:gd name="T32" fmla="*/ 104 w 696"/>
                  <a:gd name="T33" fmla="*/ 24 h 80"/>
                  <a:gd name="T34" fmla="*/ 111 w 696"/>
                  <a:gd name="T35" fmla="*/ 24 h 80"/>
                  <a:gd name="T36" fmla="*/ 119 w 696"/>
                  <a:gd name="T37" fmla="*/ 24 h 80"/>
                  <a:gd name="T38" fmla="*/ 127 w 696"/>
                  <a:gd name="T39" fmla="*/ 24 h 80"/>
                  <a:gd name="T40" fmla="*/ 135 w 696"/>
                  <a:gd name="T41" fmla="*/ 24 h 80"/>
                  <a:gd name="T42" fmla="*/ 143 w 696"/>
                  <a:gd name="T43" fmla="*/ 24 h 80"/>
                  <a:gd name="T44" fmla="*/ 159 w 696"/>
                  <a:gd name="T45" fmla="*/ 24 h 80"/>
                  <a:gd name="T46" fmla="*/ 152 w 696"/>
                  <a:gd name="T47" fmla="*/ 24 h 80"/>
                  <a:gd name="T48" fmla="*/ 159 w 696"/>
                  <a:gd name="T49" fmla="*/ 32 h 80"/>
                  <a:gd name="T50" fmla="*/ 174 w 696"/>
                  <a:gd name="T51" fmla="*/ 32 h 80"/>
                  <a:gd name="T52" fmla="*/ 183 w 696"/>
                  <a:gd name="T53" fmla="*/ 32 h 80"/>
                  <a:gd name="T54" fmla="*/ 191 w 696"/>
                  <a:gd name="T55" fmla="*/ 32 h 80"/>
                  <a:gd name="T56" fmla="*/ 198 w 696"/>
                  <a:gd name="T57" fmla="*/ 32 h 80"/>
                  <a:gd name="T58" fmla="*/ 207 w 696"/>
                  <a:gd name="T59" fmla="*/ 32 h 80"/>
                  <a:gd name="T60" fmla="*/ 214 w 696"/>
                  <a:gd name="T61" fmla="*/ 32 h 80"/>
                  <a:gd name="T62" fmla="*/ 222 w 696"/>
                  <a:gd name="T63" fmla="*/ 32 h 80"/>
                  <a:gd name="T64" fmla="*/ 230 w 696"/>
                  <a:gd name="T65" fmla="*/ 32 h 80"/>
                  <a:gd name="T66" fmla="*/ 238 w 696"/>
                  <a:gd name="T67" fmla="*/ 32 h 80"/>
                  <a:gd name="T68" fmla="*/ 246 w 696"/>
                  <a:gd name="T69" fmla="*/ 32 h 80"/>
                  <a:gd name="T70" fmla="*/ 253 w 696"/>
                  <a:gd name="T71" fmla="*/ 32 h 80"/>
                  <a:gd name="T72" fmla="*/ 262 w 696"/>
                  <a:gd name="T73" fmla="*/ 32 h 80"/>
                  <a:gd name="T74" fmla="*/ 277 w 696"/>
                  <a:gd name="T75" fmla="*/ 32 h 80"/>
                  <a:gd name="T76" fmla="*/ 285 w 696"/>
                  <a:gd name="T77" fmla="*/ 32 h 80"/>
                  <a:gd name="T78" fmla="*/ 301 w 696"/>
                  <a:gd name="T79" fmla="*/ 32 h 80"/>
                  <a:gd name="T80" fmla="*/ 293 w 696"/>
                  <a:gd name="T81" fmla="*/ 32 h 80"/>
                  <a:gd name="T82" fmla="*/ 301 w 696"/>
                  <a:gd name="T83" fmla="*/ 40 h 80"/>
                  <a:gd name="T84" fmla="*/ 309 w 696"/>
                  <a:gd name="T85" fmla="*/ 32 h 80"/>
                  <a:gd name="T86" fmla="*/ 317 w 696"/>
                  <a:gd name="T87" fmla="*/ 40 h 80"/>
                  <a:gd name="T88" fmla="*/ 317 w 696"/>
                  <a:gd name="T89" fmla="*/ 32 h 80"/>
                  <a:gd name="T90" fmla="*/ 317 w 696"/>
                  <a:gd name="T91" fmla="*/ 40 h 80"/>
                  <a:gd name="T92" fmla="*/ 325 w 696"/>
                  <a:gd name="T93" fmla="*/ 32 h 80"/>
                  <a:gd name="T94" fmla="*/ 325 w 696"/>
                  <a:gd name="T95" fmla="*/ 40 h 80"/>
                  <a:gd name="T96" fmla="*/ 325 w 696"/>
                  <a:gd name="T97" fmla="*/ 32 h 80"/>
                  <a:gd name="T98" fmla="*/ 332 w 696"/>
                  <a:gd name="T99" fmla="*/ 40 h 80"/>
                  <a:gd name="T100" fmla="*/ 332 w 696"/>
                  <a:gd name="T101" fmla="*/ 32 h 80"/>
                  <a:gd name="T102" fmla="*/ 332 w 696"/>
                  <a:gd name="T103" fmla="*/ 40 h 80"/>
                  <a:gd name="T104" fmla="*/ 340 w 696"/>
                  <a:gd name="T105" fmla="*/ 40 h 80"/>
                  <a:gd name="T106" fmla="*/ 348 w 696"/>
                  <a:gd name="T107" fmla="*/ 40 h 8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18"/>
                    </a:lnTo>
                    <a:lnTo>
                      <a:pt x="111" y="0"/>
                    </a:lnTo>
                    <a:lnTo>
                      <a:pt x="127" y="18"/>
                    </a:lnTo>
                    <a:lnTo>
                      <a:pt x="127" y="0"/>
                    </a:lnTo>
                    <a:lnTo>
                      <a:pt x="127" y="18"/>
                    </a:lnTo>
                    <a:lnTo>
                      <a:pt x="143" y="18"/>
                    </a:lnTo>
                    <a:lnTo>
                      <a:pt x="160" y="18"/>
                    </a:lnTo>
                    <a:lnTo>
                      <a:pt x="174" y="32"/>
                    </a:lnTo>
                    <a:lnTo>
                      <a:pt x="192" y="32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17" y="47"/>
                    </a:lnTo>
                    <a:lnTo>
                      <a:pt x="303" y="47"/>
                    </a:lnTo>
                    <a:lnTo>
                      <a:pt x="317" y="63"/>
                    </a:lnTo>
                    <a:lnTo>
                      <a:pt x="348" y="63"/>
                    </a:lnTo>
                    <a:lnTo>
                      <a:pt x="365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3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4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602" y="63"/>
                    </a:lnTo>
                    <a:lnTo>
                      <a:pt x="586" y="63"/>
                    </a:lnTo>
                    <a:lnTo>
                      <a:pt x="602" y="80"/>
                    </a:lnTo>
                    <a:lnTo>
                      <a:pt x="617" y="63"/>
                    </a:lnTo>
                    <a:lnTo>
                      <a:pt x="634" y="80"/>
                    </a:lnTo>
                    <a:lnTo>
                      <a:pt x="634" y="63"/>
                    </a:lnTo>
                    <a:lnTo>
                      <a:pt x="634" y="80"/>
                    </a:lnTo>
                    <a:lnTo>
                      <a:pt x="649" y="63"/>
                    </a:lnTo>
                    <a:lnTo>
                      <a:pt x="649" y="80"/>
                    </a:lnTo>
                    <a:lnTo>
                      <a:pt x="649" y="63"/>
                    </a:lnTo>
                    <a:lnTo>
                      <a:pt x="664" y="80"/>
                    </a:lnTo>
                    <a:lnTo>
                      <a:pt x="664" y="63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2" name="Freeform 546">
                <a:extLst>
                  <a:ext uri="{FF2B5EF4-FFF2-40B4-BE49-F238E27FC236}">
                    <a16:creationId xmlns:a16="http://schemas.microsoft.com/office/drawing/2014/main" id="{B4DAAB34-C8D4-4153-93DC-9857EEE52A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710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8 h 94"/>
                  <a:gd name="T8" fmla="*/ 32 w 678"/>
                  <a:gd name="T9" fmla="*/ 8 h 94"/>
                  <a:gd name="T10" fmla="*/ 39 w 678"/>
                  <a:gd name="T11" fmla="*/ 16 h 94"/>
                  <a:gd name="T12" fmla="*/ 56 w 678"/>
                  <a:gd name="T13" fmla="*/ 16 h 94"/>
                  <a:gd name="T14" fmla="*/ 47 w 678"/>
                  <a:gd name="T15" fmla="*/ 16 h 94"/>
                  <a:gd name="T16" fmla="*/ 56 w 678"/>
                  <a:gd name="T17" fmla="*/ 24 h 94"/>
                  <a:gd name="T18" fmla="*/ 63 w 678"/>
                  <a:gd name="T19" fmla="*/ 32 h 94"/>
                  <a:gd name="T20" fmla="*/ 71 w 678"/>
                  <a:gd name="T21" fmla="*/ 32 h 94"/>
                  <a:gd name="T22" fmla="*/ 79 w 678"/>
                  <a:gd name="T23" fmla="*/ 32 h 94"/>
                  <a:gd name="T24" fmla="*/ 87 w 678"/>
                  <a:gd name="T25" fmla="*/ 32 h 94"/>
                  <a:gd name="T26" fmla="*/ 103 w 678"/>
                  <a:gd name="T27" fmla="*/ 32 h 94"/>
                  <a:gd name="T28" fmla="*/ 111 w 678"/>
                  <a:gd name="T29" fmla="*/ 40 h 94"/>
                  <a:gd name="T30" fmla="*/ 118 w 678"/>
                  <a:gd name="T31" fmla="*/ 40 h 94"/>
                  <a:gd name="T32" fmla="*/ 126 w 678"/>
                  <a:gd name="T33" fmla="*/ 40 h 94"/>
                  <a:gd name="T34" fmla="*/ 134 w 678"/>
                  <a:gd name="T35" fmla="*/ 40 h 94"/>
                  <a:gd name="T36" fmla="*/ 143 w 678"/>
                  <a:gd name="T37" fmla="*/ 32 h 94"/>
                  <a:gd name="T38" fmla="*/ 150 w 678"/>
                  <a:gd name="T39" fmla="*/ 40 h 94"/>
                  <a:gd name="T40" fmla="*/ 158 w 678"/>
                  <a:gd name="T41" fmla="*/ 40 h 94"/>
                  <a:gd name="T42" fmla="*/ 166 w 678"/>
                  <a:gd name="T43" fmla="*/ 40 h 94"/>
                  <a:gd name="T44" fmla="*/ 174 w 678"/>
                  <a:gd name="T45" fmla="*/ 40 h 94"/>
                  <a:gd name="T46" fmla="*/ 182 w 678"/>
                  <a:gd name="T47" fmla="*/ 40 h 94"/>
                  <a:gd name="T48" fmla="*/ 190 w 678"/>
                  <a:gd name="T49" fmla="*/ 40 h 94"/>
                  <a:gd name="T50" fmla="*/ 205 w 678"/>
                  <a:gd name="T51" fmla="*/ 40 h 94"/>
                  <a:gd name="T52" fmla="*/ 213 w 678"/>
                  <a:gd name="T53" fmla="*/ 40 h 94"/>
                  <a:gd name="T54" fmla="*/ 221 w 678"/>
                  <a:gd name="T55" fmla="*/ 48 h 94"/>
                  <a:gd name="T56" fmla="*/ 237 w 678"/>
                  <a:gd name="T57" fmla="*/ 48 h 94"/>
                  <a:gd name="T58" fmla="*/ 229 w 678"/>
                  <a:gd name="T59" fmla="*/ 48 h 94"/>
                  <a:gd name="T60" fmla="*/ 237 w 678"/>
                  <a:gd name="T61" fmla="*/ 48 h 94"/>
                  <a:gd name="T62" fmla="*/ 245 w 678"/>
                  <a:gd name="T63" fmla="*/ 48 h 94"/>
                  <a:gd name="T64" fmla="*/ 253 w 678"/>
                  <a:gd name="T65" fmla="*/ 48 h 94"/>
                  <a:gd name="T66" fmla="*/ 261 w 678"/>
                  <a:gd name="T67" fmla="*/ 48 h 94"/>
                  <a:gd name="T68" fmla="*/ 269 w 678"/>
                  <a:gd name="T69" fmla="*/ 48 h 94"/>
                  <a:gd name="T70" fmla="*/ 277 w 678"/>
                  <a:gd name="T71" fmla="*/ 48 h 94"/>
                  <a:gd name="T72" fmla="*/ 284 w 678"/>
                  <a:gd name="T73" fmla="*/ 48 h 94"/>
                  <a:gd name="T74" fmla="*/ 292 w 678"/>
                  <a:gd name="T75" fmla="*/ 48 h 94"/>
                  <a:gd name="T76" fmla="*/ 300 w 678"/>
                  <a:gd name="T77" fmla="*/ 48 h 94"/>
                  <a:gd name="T78" fmla="*/ 308 w 678"/>
                  <a:gd name="T79" fmla="*/ 48 h 94"/>
                  <a:gd name="T80" fmla="*/ 316 w 678"/>
                  <a:gd name="T81" fmla="*/ 48 h 94"/>
                  <a:gd name="T82" fmla="*/ 324 w 678"/>
                  <a:gd name="T83" fmla="*/ 48 h 94"/>
                  <a:gd name="T84" fmla="*/ 332 w 678"/>
                  <a:gd name="T85" fmla="*/ 48 h 94"/>
                  <a:gd name="T86" fmla="*/ 339 w 678"/>
                  <a:gd name="T87" fmla="*/ 48 h 9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63" y="15"/>
                    </a:lnTo>
                    <a:lnTo>
                      <a:pt x="78" y="31"/>
                    </a:lnTo>
                    <a:lnTo>
                      <a:pt x="111" y="31"/>
                    </a:lnTo>
                    <a:lnTo>
                      <a:pt x="94" y="31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205" y="63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63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94"/>
                    </a:lnTo>
                    <a:lnTo>
                      <a:pt x="473" y="94"/>
                    </a:lnTo>
                    <a:lnTo>
                      <a:pt x="457" y="94"/>
                    </a:lnTo>
                    <a:lnTo>
                      <a:pt x="473" y="94"/>
                    </a:lnTo>
                    <a:lnTo>
                      <a:pt x="490" y="94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37" y="94"/>
                    </a:lnTo>
                    <a:lnTo>
                      <a:pt x="553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94"/>
                    </a:lnTo>
                    <a:lnTo>
                      <a:pt x="616" y="94"/>
                    </a:lnTo>
                    <a:lnTo>
                      <a:pt x="631" y="94"/>
                    </a:lnTo>
                    <a:lnTo>
                      <a:pt x="647" y="94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3" name="Freeform 547">
                <a:extLst>
                  <a:ext uri="{FF2B5EF4-FFF2-40B4-BE49-F238E27FC236}">
                    <a16:creationId xmlns:a16="http://schemas.microsoft.com/office/drawing/2014/main" id="{8BA3B849-6A7E-4065-B570-AACB0C532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74"/>
                <a:ext cx="339" cy="47"/>
              </a:xfrm>
              <a:custGeom>
                <a:avLst/>
                <a:gdLst>
                  <a:gd name="T0" fmla="*/ 0 w 680"/>
                  <a:gd name="T1" fmla="*/ 47 h 94"/>
                  <a:gd name="T2" fmla="*/ 8 w 680"/>
                  <a:gd name="T3" fmla="*/ 47 h 94"/>
                  <a:gd name="T4" fmla="*/ 16 w 680"/>
                  <a:gd name="T5" fmla="*/ 47 h 94"/>
                  <a:gd name="T6" fmla="*/ 23 w 680"/>
                  <a:gd name="T7" fmla="*/ 47 h 94"/>
                  <a:gd name="T8" fmla="*/ 32 w 680"/>
                  <a:gd name="T9" fmla="*/ 47 h 94"/>
                  <a:gd name="T10" fmla="*/ 40 w 680"/>
                  <a:gd name="T11" fmla="*/ 47 h 94"/>
                  <a:gd name="T12" fmla="*/ 48 w 680"/>
                  <a:gd name="T13" fmla="*/ 39 h 94"/>
                  <a:gd name="T14" fmla="*/ 55 w 680"/>
                  <a:gd name="T15" fmla="*/ 32 h 94"/>
                  <a:gd name="T16" fmla="*/ 63 w 680"/>
                  <a:gd name="T17" fmla="*/ 24 h 94"/>
                  <a:gd name="T18" fmla="*/ 71 w 680"/>
                  <a:gd name="T19" fmla="*/ 24 h 94"/>
                  <a:gd name="T20" fmla="*/ 79 w 680"/>
                  <a:gd name="T21" fmla="*/ 16 h 94"/>
                  <a:gd name="T22" fmla="*/ 87 w 680"/>
                  <a:gd name="T23" fmla="*/ 16 h 94"/>
                  <a:gd name="T24" fmla="*/ 95 w 680"/>
                  <a:gd name="T25" fmla="*/ 16 h 94"/>
                  <a:gd name="T26" fmla="*/ 103 w 680"/>
                  <a:gd name="T27" fmla="*/ 16 h 94"/>
                  <a:gd name="T28" fmla="*/ 110 w 680"/>
                  <a:gd name="T29" fmla="*/ 7 h 94"/>
                  <a:gd name="T30" fmla="*/ 119 w 680"/>
                  <a:gd name="T31" fmla="*/ 7 h 94"/>
                  <a:gd name="T32" fmla="*/ 127 w 680"/>
                  <a:gd name="T33" fmla="*/ 7 h 94"/>
                  <a:gd name="T34" fmla="*/ 134 w 680"/>
                  <a:gd name="T35" fmla="*/ 7 h 94"/>
                  <a:gd name="T36" fmla="*/ 142 w 680"/>
                  <a:gd name="T37" fmla="*/ 7 h 94"/>
                  <a:gd name="T38" fmla="*/ 150 w 680"/>
                  <a:gd name="T39" fmla="*/ 7 h 94"/>
                  <a:gd name="T40" fmla="*/ 158 w 680"/>
                  <a:gd name="T41" fmla="*/ 7 h 94"/>
                  <a:gd name="T42" fmla="*/ 166 w 680"/>
                  <a:gd name="T43" fmla="*/ 7 h 94"/>
                  <a:gd name="T44" fmla="*/ 173 w 680"/>
                  <a:gd name="T45" fmla="*/ 7 h 94"/>
                  <a:gd name="T46" fmla="*/ 181 w 680"/>
                  <a:gd name="T47" fmla="*/ 7 h 94"/>
                  <a:gd name="T48" fmla="*/ 197 w 680"/>
                  <a:gd name="T49" fmla="*/ 7 h 94"/>
                  <a:gd name="T50" fmla="*/ 189 w 680"/>
                  <a:gd name="T51" fmla="*/ 7 h 94"/>
                  <a:gd name="T52" fmla="*/ 197 w 680"/>
                  <a:gd name="T53" fmla="*/ 0 h 94"/>
                  <a:gd name="T54" fmla="*/ 205 w 680"/>
                  <a:gd name="T55" fmla="*/ 0 h 94"/>
                  <a:gd name="T56" fmla="*/ 213 w 680"/>
                  <a:gd name="T57" fmla="*/ 0 h 94"/>
                  <a:gd name="T58" fmla="*/ 221 w 680"/>
                  <a:gd name="T59" fmla="*/ 0 h 94"/>
                  <a:gd name="T60" fmla="*/ 229 w 680"/>
                  <a:gd name="T61" fmla="*/ 0 h 94"/>
                  <a:gd name="T62" fmla="*/ 237 w 680"/>
                  <a:gd name="T63" fmla="*/ 0 h 94"/>
                  <a:gd name="T64" fmla="*/ 244 w 680"/>
                  <a:gd name="T65" fmla="*/ 0 h 94"/>
                  <a:gd name="T66" fmla="*/ 252 w 680"/>
                  <a:gd name="T67" fmla="*/ 0 h 94"/>
                  <a:gd name="T68" fmla="*/ 260 w 680"/>
                  <a:gd name="T69" fmla="*/ 0 h 94"/>
                  <a:gd name="T70" fmla="*/ 268 w 680"/>
                  <a:gd name="T71" fmla="*/ 0 h 94"/>
                  <a:gd name="T72" fmla="*/ 276 w 680"/>
                  <a:gd name="T73" fmla="*/ 0 h 94"/>
                  <a:gd name="T74" fmla="*/ 284 w 680"/>
                  <a:gd name="T75" fmla="*/ 0 h 94"/>
                  <a:gd name="T76" fmla="*/ 292 w 680"/>
                  <a:gd name="T77" fmla="*/ 0 h 94"/>
                  <a:gd name="T78" fmla="*/ 299 w 680"/>
                  <a:gd name="T79" fmla="*/ 0 h 94"/>
                  <a:gd name="T80" fmla="*/ 308 w 680"/>
                  <a:gd name="T81" fmla="*/ 0 h 94"/>
                  <a:gd name="T82" fmla="*/ 316 w 680"/>
                  <a:gd name="T83" fmla="*/ 0 h 94"/>
                  <a:gd name="T84" fmla="*/ 324 w 680"/>
                  <a:gd name="T85" fmla="*/ 0 h 94"/>
                  <a:gd name="T86" fmla="*/ 339 w 680"/>
                  <a:gd name="T87" fmla="*/ 0 h 94"/>
                  <a:gd name="T88" fmla="*/ 331 w 680"/>
                  <a:gd name="T89" fmla="*/ 0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94">
                    <a:moveTo>
                      <a:pt x="0" y="94"/>
                    </a:moveTo>
                    <a:lnTo>
                      <a:pt x="16" y="94"/>
                    </a:lnTo>
                    <a:lnTo>
                      <a:pt x="33" y="94"/>
                    </a:lnTo>
                    <a:lnTo>
                      <a:pt x="47" y="94"/>
                    </a:lnTo>
                    <a:lnTo>
                      <a:pt x="64" y="94"/>
                    </a:lnTo>
                    <a:lnTo>
                      <a:pt x="80" y="94"/>
                    </a:lnTo>
                    <a:lnTo>
                      <a:pt x="96" y="78"/>
                    </a:lnTo>
                    <a:lnTo>
                      <a:pt x="111" y="63"/>
                    </a:lnTo>
                    <a:lnTo>
                      <a:pt x="127" y="47"/>
                    </a:lnTo>
                    <a:lnTo>
                      <a:pt x="143" y="47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190" y="31"/>
                    </a:lnTo>
                    <a:lnTo>
                      <a:pt x="207" y="31"/>
                    </a:lnTo>
                    <a:lnTo>
                      <a:pt x="221" y="14"/>
                    </a:lnTo>
                    <a:lnTo>
                      <a:pt x="238" y="14"/>
                    </a:lnTo>
                    <a:lnTo>
                      <a:pt x="254" y="14"/>
                    </a:lnTo>
                    <a:lnTo>
                      <a:pt x="269" y="14"/>
                    </a:lnTo>
                    <a:lnTo>
                      <a:pt x="285" y="14"/>
                    </a:lnTo>
                    <a:lnTo>
                      <a:pt x="301" y="14"/>
                    </a:lnTo>
                    <a:lnTo>
                      <a:pt x="317" y="14"/>
                    </a:lnTo>
                    <a:lnTo>
                      <a:pt x="332" y="14"/>
                    </a:lnTo>
                    <a:lnTo>
                      <a:pt x="348" y="14"/>
                    </a:lnTo>
                    <a:lnTo>
                      <a:pt x="364" y="14"/>
                    </a:lnTo>
                    <a:lnTo>
                      <a:pt x="395" y="14"/>
                    </a:lnTo>
                    <a:lnTo>
                      <a:pt x="379" y="14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80" y="0"/>
                    </a:lnTo>
                    <a:lnTo>
                      <a:pt x="664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4" name="Freeform 548">
                <a:extLst>
                  <a:ext uri="{FF2B5EF4-FFF2-40B4-BE49-F238E27FC236}">
                    <a16:creationId xmlns:a16="http://schemas.microsoft.com/office/drawing/2014/main" id="{3C01D45A-9492-4B31-BFE5-94D80D6AA8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13"/>
                <a:ext cx="340" cy="48"/>
              </a:xfrm>
              <a:custGeom>
                <a:avLst/>
                <a:gdLst>
                  <a:gd name="T0" fmla="*/ 0 w 680"/>
                  <a:gd name="T1" fmla="*/ 48 h 96"/>
                  <a:gd name="T2" fmla="*/ 8 w 680"/>
                  <a:gd name="T3" fmla="*/ 48 h 96"/>
                  <a:gd name="T4" fmla="*/ 16 w 680"/>
                  <a:gd name="T5" fmla="*/ 48 h 96"/>
                  <a:gd name="T6" fmla="*/ 24 w 680"/>
                  <a:gd name="T7" fmla="*/ 48 h 96"/>
                  <a:gd name="T8" fmla="*/ 32 w 680"/>
                  <a:gd name="T9" fmla="*/ 48 h 96"/>
                  <a:gd name="T10" fmla="*/ 39 w 680"/>
                  <a:gd name="T11" fmla="*/ 48 h 96"/>
                  <a:gd name="T12" fmla="*/ 47 w 680"/>
                  <a:gd name="T13" fmla="*/ 40 h 96"/>
                  <a:gd name="T14" fmla="*/ 56 w 680"/>
                  <a:gd name="T15" fmla="*/ 32 h 96"/>
                  <a:gd name="T16" fmla="*/ 64 w 680"/>
                  <a:gd name="T17" fmla="*/ 24 h 96"/>
                  <a:gd name="T18" fmla="*/ 71 w 680"/>
                  <a:gd name="T19" fmla="*/ 24 h 96"/>
                  <a:gd name="T20" fmla="*/ 79 w 680"/>
                  <a:gd name="T21" fmla="*/ 16 h 96"/>
                  <a:gd name="T22" fmla="*/ 87 w 680"/>
                  <a:gd name="T23" fmla="*/ 16 h 96"/>
                  <a:gd name="T24" fmla="*/ 95 w 680"/>
                  <a:gd name="T25" fmla="*/ 16 h 96"/>
                  <a:gd name="T26" fmla="*/ 103 w 680"/>
                  <a:gd name="T27" fmla="*/ 16 h 96"/>
                  <a:gd name="T28" fmla="*/ 111 w 680"/>
                  <a:gd name="T29" fmla="*/ 16 h 96"/>
                  <a:gd name="T30" fmla="*/ 119 w 680"/>
                  <a:gd name="T31" fmla="*/ 8 h 96"/>
                  <a:gd name="T32" fmla="*/ 119 w 680"/>
                  <a:gd name="T33" fmla="*/ 16 h 96"/>
                  <a:gd name="T34" fmla="*/ 134 w 680"/>
                  <a:gd name="T35" fmla="*/ 8 h 96"/>
                  <a:gd name="T36" fmla="*/ 143 w 680"/>
                  <a:gd name="T37" fmla="*/ 8 h 96"/>
                  <a:gd name="T38" fmla="*/ 150 w 680"/>
                  <a:gd name="T39" fmla="*/ 8 h 96"/>
                  <a:gd name="T40" fmla="*/ 158 w 680"/>
                  <a:gd name="T41" fmla="*/ 8 h 96"/>
                  <a:gd name="T42" fmla="*/ 166 w 680"/>
                  <a:gd name="T43" fmla="*/ 8 h 96"/>
                  <a:gd name="T44" fmla="*/ 174 w 680"/>
                  <a:gd name="T45" fmla="*/ 8 h 96"/>
                  <a:gd name="T46" fmla="*/ 182 w 680"/>
                  <a:gd name="T47" fmla="*/ 8 h 96"/>
                  <a:gd name="T48" fmla="*/ 190 w 680"/>
                  <a:gd name="T49" fmla="*/ 8 h 96"/>
                  <a:gd name="T50" fmla="*/ 198 w 680"/>
                  <a:gd name="T51" fmla="*/ 8 h 96"/>
                  <a:gd name="T52" fmla="*/ 205 w 680"/>
                  <a:gd name="T53" fmla="*/ 8 h 96"/>
                  <a:gd name="T54" fmla="*/ 213 w 680"/>
                  <a:gd name="T55" fmla="*/ 8 h 96"/>
                  <a:gd name="T56" fmla="*/ 221 w 680"/>
                  <a:gd name="T57" fmla="*/ 8 h 96"/>
                  <a:gd name="T58" fmla="*/ 230 w 680"/>
                  <a:gd name="T59" fmla="*/ 8 h 96"/>
                  <a:gd name="T60" fmla="*/ 237 w 680"/>
                  <a:gd name="T61" fmla="*/ 8 h 96"/>
                  <a:gd name="T62" fmla="*/ 245 w 680"/>
                  <a:gd name="T63" fmla="*/ 0 h 96"/>
                  <a:gd name="T64" fmla="*/ 253 w 680"/>
                  <a:gd name="T65" fmla="*/ 8 h 96"/>
                  <a:gd name="T66" fmla="*/ 260 w 680"/>
                  <a:gd name="T67" fmla="*/ 0 h 96"/>
                  <a:gd name="T68" fmla="*/ 269 w 680"/>
                  <a:gd name="T69" fmla="*/ 0 h 96"/>
                  <a:gd name="T70" fmla="*/ 277 w 680"/>
                  <a:gd name="T71" fmla="*/ 0 h 96"/>
                  <a:gd name="T72" fmla="*/ 285 w 680"/>
                  <a:gd name="T73" fmla="*/ 0 h 96"/>
                  <a:gd name="T74" fmla="*/ 292 w 680"/>
                  <a:gd name="T75" fmla="*/ 0 h 96"/>
                  <a:gd name="T76" fmla="*/ 300 w 680"/>
                  <a:gd name="T77" fmla="*/ 0 h 96"/>
                  <a:gd name="T78" fmla="*/ 308 w 680"/>
                  <a:gd name="T79" fmla="*/ 0 h 96"/>
                  <a:gd name="T80" fmla="*/ 316 w 680"/>
                  <a:gd name="T81" fmla="*/ 0 h 96"/>
                  <a:gd name="T82" fmla="*/ 324 w 680"/>
                  <a:gd name="T83" fmla="*/ 0 h 96"/>
                  <a:gd name="T84" fmla="*/ 332 w 680"/>
                  <a:gd name="T85" fmla="*/ 0 h 96"/>
                  <a:gd name="T86" fmla="*/ 340 w 680"/>
                  <a:gd name="T87" fmla="*/ 0 h 9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96">
                    <a:moveTo>
                      <a:pt x="0" y="96"/>
                    </a:moveTo>
                    <a:lnTo>
                      <a:pt x="16" y="96"/>
                    </a:lnTo>
                    <a:lnTo>
                      <a:pt x="31" y="96"/>
                    </a:lnTo>
                    <a:lnTo>
                      <a:pt x="47" y="96"/>
                    </a:lnTo>
                    <a:lnTo>
                      <a:pt x="63" y="96"/>
                    </a:lnTo>
                    <a:lnTo>
                      <a:pt x="78" y="96"/>
                    </a:lnTo>
                    <a:lnTo>
                      <a:pt x="94" y="79"/>
                    </a:lnTo>
                    <a:lnTo>
                      <a:pt x="111" y="63"/>
                    </a:lnTo>
                    <a:lnTo>
                      <a:pt x="127" y="47"/>
                    </a:lnTo>
                    <a:lnTo>
                      <a:pt x="142" y="47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16"/>
                    </a:lnTo>
                    <a:lnTo>
                      <a:pt x="237" y="32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0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5" name="Freeform 549">
                <a:extLst>
                  <a:ext uri="{FF2B5EF4-FFF2-40B4-BE49-F238E27FC236}">
                    <a16:creationId xmlns:a16="http://schemas.microsoft.com/office/drawing/2014/main" id="{690B9EF4-7A40-4BB2-B9E7-C19D62C3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26"/>
                <a:ext cx="348" cy="16"/>
              </a:xfrm>
              <a:custGeom>
                <a:avLst/>
                <a:gdLst>
                  <a:gd name="T0" fmla="*/ 0 w 696"/>
                  <a:gd name="T1" fmla="*/ 8 h 32"/>
                  <a:gd name="T2" fmla="*/ 8 w 696"/>
                  <a:gd name="T3" fmla="*/ 8 h 32"/>
                  <a:gd name="T4" fmla="*/ 17 w 696"/>
                  <a:gd name="T5" fmla="*/ 8 h 32"/>
                  <a:gd name="T6" fmla="*/ 25 w 696"/>
                  <a:gd name="T7" fmla="*/ 8 h 32"/>
                  <a:gd name="T8" fmla="*/ 32 w 696"/>
                  <a:gd name="T9" fmla="*/ 8 h 32"/>
                  <a:gd name="T10" fmla="*/ 40 w 696"/>
                  <a:gd name="T11" fmla="*/ 8 h 32"/>
                  <a:gd name="T12" fmla="*/ 48 w 696"/>
                  <a:gd name="T13" fmla="*/ 0 h 32"/>
                  <a:gd name="T14" fmla="*/ 56 w 696"/>
                  <a:gd name="T15" fmla="*/ 8 h 32"/>
                  <a:gd name="T16" fmla="*/ 64 w 696"/>
                  <a:gd name="T17" fmla="*/ 8 h 32"/>
                  <a:gd name="T18" fmla="*/ 72 w 696"/>
                  <a:gd name="T19" fmla="*/ 16 h 32"/>
                  <a:gd name="T20" fmla="*/ 72 w 696"/>
                  <a:gd name="T21" fmla="*/ 8 h 32"/>
                  <a:gd name="T22" fmla="*/ 72 w 696"/>
                  <a:gd name="T23" fmla="*/ 16 h 32"/>
                  <a:gd name="T24" fmla="*/ 80 w 696"/>
                  <a:gd name="T25" fmla="*/ 16 h 32"/>
                  <a:gd name="T26" fmla="*/ 87 w 696"/>
                  <a:gd name="T27" fmla="*/ 16 h 32"/>
                  <a:gd name="T28" fmla="*/ 95 w 696"/>
                  <a:gd name="T29" fmla="*/ 16 h 32"/>
                  <a:gd name="T30" fmla="*/ 104 w 696"/>
                  <a:gd name="T31" fmla="*/ 8 h 32"/>
                  <a:gd name="T32" fmla="*/ 119 w 696"/>
                  <a:gd name="T33" fmla="*/ 8 h 32"/>
                  <a:gd name="T34" fmla="*/ 111 w 696"/>
                  <a:gd name="T35" fmla="*/ 8 h 32"/>
                  <a:gd name="T36" fmla="*/ 119 w 696"/>
                  <a:gd name="T37" fmla="*/ 16 h 32"/>
                  <a:gd name="T38" fmla="*/ 127 w 696"/>
                  <a:gd name="T39" fmla="*/ 8 h 32"/>
                  <a:gd name="T40" fmla="*/ 127 w 696"/>
                  <a:gd name="T41" fmla="*/ 16 h 32"/>
                  <a:gd name="T42" fmla="*/ 127 w 696"/>
                  <a:gd name="T43" fmla="*/ 8 h 32"/>
                  <a:gd name="T44" fmla="*/ 135 w 696"/>
                  <a:gd name="T45" fmla="*/ 16 h 32"/>
                  <a:gd name="T46" fmla="*/ 135 w 696"/>
                  <a:gd name="T47" fmla="*/ 8 h 32"/>
                  <a:gd name="T48" fmla="*/ 135 w 696"/>
                  <a:gd name="T49" fmla="*/ 16 h 32"/>
                  <a:gd name="T50" fmla="*/ 143 w 696"/>
                  <a:gd name="T51" fmla="*/ 8 h 32"/>
                  <a:gd name="T52" fmla="*/ 143 w 696"/>
                  <a:gd name="T53" fmla="*/ 16 h 32"/>
                  <a:gd name="T54" fmla="*/ 143 w 696"/>
                  <a:gd name="T55" fmla="*/ 8 h 32"/>
                  <a:gd name="T56" fmla="*/ 159 w 696"/>
                  <a:gd name="T57" fmla="*/ 8 h 32"/>
                  <a:gd name="T58" fmla="*/ 151 w 696"/>
                  <a:gd name="T59" fmla="*/ 8 h 32"/>
                  <a:gd name="T60" fmla="*/ 159 w 696"/>
                  <a:gd name="T61" fmla="*/ 8 h 32"/>
                  <a:gd name="T62" fmla="*/ 166 w 696"/>
                  <a:gd name="T63" fmla="*/ 8 h 32"/>
                  <a:gd name="T64" fmla="*/ 174 w 696"/>
                  <a:gd name="T65" fmla="*/ 8 h 32"/>
                  <a:gd name="T66" fmla="*/ 182 w 696"/>
                  <a:gd name="T67" fmla="*/ 8 h 32"/>
                  <a:gd name="T68" fmla="*/ 191 w 696"/>
                  <a:gd name="T69" fmla="*/ 8 h 32"/>
                  <a:gd name="T70" fmla="*/ 198 w 696"/>
                  <a:gd name="T71" fmla="*/ 8 h 32"/>
                  <a:gd name="T72" fmla="*/ 206 w 696"/>
                  <a:gd name="T73" fmla="*/ 8 h 32"/>
                  <a:gd name="T74" fmla="*/ 214 w 696"/>
                  <a:gd name="T75" fmla="*/ 8 h 32"/>
                  <a:gd name="T76" fmla="*/ 222 w 696"/>
                  <a:gd name="T77" fmla="*/ 8 h 32"/>
                  <a:gd name="T78" fmla="*/ 230 w 696"/>
                  <a:gd name="T79" fmla="*/ 8 h 32"/>
                  <a:gd name="T80" fmla="*/ 238 w 696"/>
                  <a:gd name="T81" fmla="*/ 8 h 32"/>
                  <a:gd name="T82" fmla="*/ 246 w 696"/>
                  <a:gd name="T83" fmla="*/ 8 h 32"/>
                  <a:gd name="T84" fmla="*/ 253 w 696"/>
                  <a:gd name="T85" fmla="*/ 8 h 32"/>
                  <a:gd name="T86" fmla="*/ 261 w 696"/>
                  <a:gd name="T87" fmla="*/ 8 h 32"/>
                  <a:gd name="T88" fmla="*/ 269 w 696"/>
                  <a:gd name="T89" fmla="*/ 8 h 32"/>
                  <a:gd name="T90" fmla="*/ 277 w 696"/>
                  <a:gd name="T91" fmla="*/ 8 h 32"/>
                  <a:gd name="T92" fmla="*/ 285 w 696"/>
                  <a:gd name="T93" fmla="*/ 8 h 32"/>
                  <a:gd name="T94" fmla="*/ 293 w 696"/>
                  <a:gd name="T95" fmla="*/ 8 h 32"/>
                  <a:gd name="T96" fmla="*/ 301 w 696"/>
                  <a:gd name="T97" fmla="*/ 8 h 32"/>
                  <a:gd name="T98" fmla="*/ 309 w 696"/>
                  <a:gd name="T99" fmla="*/ 8 h 32"/>
                  <a:gd name="T100" fmla="*/ 317 w 696"/>
                  <a:gd name="T101" fmla="*/ 8 h 32"/>
                  <a:gd name="T102" fmla="*/ 325 w 696"/>
                  <a:gd name="T103" fmla="*/ 8 h 32"/>
                  <a:gd name="T104" fmla="*/ 332 w 696"/>
                  <a:gd name="T105" fmla="*/ 8 h 32"/>
                  <a:gd name="T106" fmla="*/ 340 w 696"/>
                  <a:gd name="T107" fmla="*/ 8 h 32"/>
                  <a:gd name="T108" fmla="*/ 348 w 696"/>
                  <a:gd name="T109" fmla="*/ 8 h 3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96" h="32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16"/>
                    </a:lnTo>
                    <a:lnTo>
                      <a:pt x="96" y="0"/>
                    </a:lnTo>
                    <a:lnTo>
                      <a:pt x="111" y="16"/>
                    </a:lnTo>
                    <a:lnTo>
                      <a:pt x="127" y="16"/>
                    </a:lnTo>
                    <a:lnTo>
                      <a:pt x="143" y="32"/>
                    </a:lnTo>
                    <a:lnTo>
                      <a:pt x="143" y="16"/>
                    </a:lnTo>
                    <a:lnTo>
                      <a:pt x="143" y="32"/>
                    </a:lnTo>
                    <a:lnTo>
                      <a:pt x="159" y="32"/>
                    </a:lnTo>
                    <a:lnTo>
                      <a:pt x="174" y="32"/>
                    </a:lnTo>
                    <a:lnTo>
                      <a:pt x="190" y="32"/>
                    </a:lnTo>
                    <a:lnTo>
                      <a:pt x="207" y="16"/>
                    </a:lnTo>
                    <a:lnTo>
                      <a:pt x="238" y="16"/>
                    </a:lnTo>
                    <a:lnTo>
                      <a:pt x="221" y="16"/>
                    </a:lnTo>
                    <a:lnTo>
                      <a:pt x="238" y="32"/>
                    </a:lnTo>
                    <a:lnTo>
                      <a:pt x="254" y="16"/>
                    </a:lnTo>
                    <a:lnTo>
                      <a:pt x="254" y="32"/>
                    </a:lnTo>
                    <a:lnTo>
                      <a:pt x="254" y="16"/>
                    </a:lnTo>
                    <a:lnTo>
                      <a:pt x="270" y="32"/>
                    </a:lnTo>
                    <a:lnTo>
                      <a:pt x="270" y="16"/>
                    </a:lnTo>
                    <a:lnTo>
                      <a:pt x="270" y="32"/>
                    </a:lnTo>
                    <a:lnTo>
                      <a:pt x="285" y="16"/>
                    </a:lnTo>
                    <a:lnTo>
                      <a:pt x="285" y="32"/>
                    </a:lnTo>
                    <a:lnTo>
                      <a:pt x="285" y="16"/>
                    </a:lnTo>
                    <a:lnTo>
                      <a:pt x="317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81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0" y="16"/>
                    </a:lnTo>
                    <a:lnTo>
                      <a:pt x="696" y="16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6" name="Freeform 550">
                <a:extLst>
                  <a:ext uri="{FF2B5EF4-FFF2-40B4-BE49-F238E27FC236}">
                    <a16:creationId xmlns:a16="http://schemas.microsoft.com/office/drawing/2014/main" id="{382B5C1D-B41C-49D0-B852-F5CAA67DE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42"/>
                <a:ext cx="339" cy="8"/>
              </a:xfrm>
              <a:custGeom>
                <a:avLst/>
                <a:gdLst>
                  <a:gd name="T0" fmla="*/ 0 w 678"/>
                  <a:gd name="T1" fmla="*/ 0 h 17"/>
                  <a:gd name="T2" fmla="*/ 8 w 678"/>
                  <a:gd name="T3" fmla="*/ 0 h 17"/>
                  <a:gd name="T4" fmla="*/ 16 w 678"/>
                  <a:gd name="T5" fmla="*/ 0 h 17"/>
                  <a:gd name="T6" fmla="*/ 24 w 678"/>
                  <a:gd name="T7" fmla="*/ 0 h 17"/>
                  <a:gd name="T8" fmla="*/ 32 w 678"/>
                  <a:gd name="T9" fmla="*/ 0 h 17"/>
                  <a:gd name="T10" fmla="*/ 39 w 678"/>
                  <a:gd name="T11" fmla="*/ 0 h 17"/>
                  <a:gd name="T12" fmla="*/ 47 w 678"/>
                  <a:gd name="T13" fmla="*/ 8 h 17"/>
                  <a:gd name="T14" fmla="*/ 56 w 678"/>
                  <a:gd name="T15" fmla="*/ 8 h 17"/>
                  <a:gd name="T16" fmla="*/ 63 w 678"/>
                  <a:gd name="T17" fmla="*/ 8 h 17"/>
                  <a:gd name="T18" fmla="*/ 71 w 678"/>
                  <a:gd name="T19" fmla="*/ 8 h 17"/>
                  <a:gd name="T20" fmla="*/ 79 w 678"/>
                  <a:gd name="T21" fmla="*/ 8 h 17"/>
                  <a:gd name="T22" fmla="*/ 87 w 678"/>
                  <a:gd name="T23" fmla="*/ 8 h 17"/>
                  <a:gd name="T24" fmla="*/ 95 w 678"/>
                  <a:gd name="T25" fmla="*/ 8 h 17"/>
                  <a:gd name="T26" fmla="*/ 103 w 678"/>
                  <a:gd name="T27" fmla="*/ 8 h 17"/>
                  <a:gd name="T28" fmla="*/ 111 w 678"/>
                  <a:gd name="T29" fmla="*/ 8 h 17"/>
                  <a:gd name="T30" fmla="*/ 118 w 678"/>
                  <a:gd name="T31" fmla="*/ 8 h 17"/>
                  <a:gd name="T32" fmla="*/ 126 w 678"/>
                  <a:gd name="T33" fmla="*/ 8 h 17"/>
                  <a:gd name="T34" fmla="*/ 134 w 678"/>
                  <a:gd name="T35" fmla="*/ 8 h 17"/>
                  <a:gd name="T36" fmla="*/ 150 w 678"/>
                  <a:gd name="T37" fmla="*/ 8 h 17"/>
                  <a:gd name="T38" fmla="*/ 158 w 678"/>
                  <a:gd name="T39" fmla="*/ 8 h 17"/>
                  <a:gd name="T40" fmla="*/ 166 w 678"/>
                  <a:gd name="T41" fmla="*/ 8 h 17"/>
                  <a:gd name="T42" fmla="*/ 174 w 678"/>
                  <a:gd name="T43" fmla="*/ 8 h 17"/>
                  <a:gd name="T44" fmla="*/ 182 w 678"/>
                  <a:gd name="T45" fmla="*/ 8 h 17"/>
                  <a:gd name="T46" fmla="*/ 190 w 678"/>
                  <a:gd name="T47" fmla="*/ 8 h 17"/>
                  <a:gd name="T48" fmla="*/ 198 w 678"/>
                  <a:gd name="T49" fmla="*/ 0 h 17"/>
                  <a:gd name="T50" fmla="*/ 205 w 678"/>
                  <a:gd name="T51" fmla="*/ 0 h 17"/>
                  <a:gd name="T52" fmla="*/ 213 w 678"/>
                  <a:gd name="T53" fmla="*/ 0 h 17"/>
                  <a:gd name="T54" fmla="*/ 221 w 678"/>
                  <a:gd name="T55" fmla="*/ 0 h 17"/>
                  <a:gd name="T56" fmla="*/ 229 w 678"/>
                  <a:gd name="T57" fmla="*/ 8 h 17"/>
                  <a:gd name="T58" fmla="*/ 229 w 678"/>
                  <a:gd name="T59" fmla="*/ 0 h 17"/>
                  <a:gd name="T60" fmla="*/ 245 w 678"/>
                  <a:gd name="T61" fmla="*/ 0 h 17"/>
                  <a:gd name="T62" fmla="*/ 253 w 678"/>
                  <a:gd name="T63" fmla="*/ 8 h 17"/>
                  <a:gd name="T64" fmla="*/ 253 w 678"/>
                  <a:gd name="T65" fmla="*/ 0 h 17"/>
                  <a:gd name="T66" fmla="*/ 261 w 678"/>
                  <a:gd name="T67" fmla="*/ 0 h 17"/>
                  <a:gd name="T68" fmla="*/ 269 w 678"/>
                  <a:gd name="T69" fmla="*/ 0 h 17"/>
                  <a:gd name="T70" fmla="*/ 277 w 678"/>
                  <a:gd name="T71" fmla="*/ 0 h 17"/>
                  <a:gd name="T72" fmla="*/ 284 w 678"/>
                  <a:gd name="T73" fmla="*/ 0 h 17"/>
                  <a:gd name="T74" fmla="*/ 292 w 678"/>
                  <a:gd name="T75" fmla="*/ 0 h 17"/>
                  <a:gd name="T76" fmla="*/ 300 w 678"/>
                  <a:gd name="T77" fmla="*/ 0 h 17"/>
                  <a:gd name="T78" fmla="*/ 308 w 678"/>
                  <a:gd name="T79" fmla="*/ 0 h 17"/>
                  <a:gd name="T80" fmla="*/ 316 w 678"/>
                  <a:gd name="T81" fmla="*/ 0 h 17"/>
                  <a:gd name="T82" fmla="*/ 324 w 678"/>
                  <a:gd name="T83" fmla="*/ 0 h 17"/>
                  <a:gd name="T84" fmla="*/ 332 w 678"/>
                  <a:gd name="T85" fmla="*/ 0 h 17"/>
                  <a:gd name="T86" fmla="*/ 339 w 678"/>
                  <a:gd name="T87" fmla="*/ 0 h 1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78" h="1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11" y="17"/>
                    </a:lnTo>
                    <a:lnTo>
                      <a:pt x="125" y="17"/>
                    </a:lnTo>
                    <a:lnTo>
                      <a:pt x="142" y="17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17"/>
                    </a:lnTo>
                    <a:lnTo>
                      <a:pt x="457" y="0"/>
                    </a:lnTo>
                    <a:lnTo>
                      <a:pt x="490" y="0"/>
                    </a:lnTo>
                    <a:lnTo>
                      <a:pt x="506" y="17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7" name="Freeform 551">
                <a:extLst>
                  <a:ext uri="{FF2B5EF4-FFF2-40B4-BE49-F238E27FC236}">
                    <a16:creationId xmlns:a16="http://schemas.microsoft.com/office/drawing/2014/main" id="{EF1C055B-7A52-4345-B7C0-7AE63BA472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26"/>
                <a:ext cx="340" cy="23"/>
              </a:xfrm>
              <a:custGeom>
                <a:avLst/>
                <a:gdLst>
                  <a:gd name="T0" fmla="*/ 9 w 682"/>
                  <a:gd name="T1" fmla="*/ 0 h 47"/>
                  <a:gd name="T2" fmla="*/ 24 w 682"/>
                  <a:gd name="T3" fmla="*/ 8 h 47"/>
                  <a:gd name="T4" fmla="*/ 40 w 682"/>
                  <a:gd name="T5" fmla="*/ 0 h 47"/>
                  <a:gd name="T6" fmla="*/ 64 w 682"/>
                  <a:gd name="T7" fmla="*/ 16 h 47"/>
                  <a:gd name="T8" fmla="*/ 79 w 682"/>
                  <a:gd name="T9" fmla="*/ 16 h 47"/>
                  <a:gd name="T10" fmla="*/ 87 w 682"/>
                  <a:gd name="T11" fmla="*/ 16 h 47"/>
                  <a:gd name="T12" fmla="*/ 95 w 682"/>
                  <a:gd name="T13" fmla="*/ 16 h 47"/>
                  <a:gd name="T14" fmla="*/ 103 w 682"/>
                  <a:gd name="T15" fmla="*/ 16 h 47"/>
                  <a:gd name="T16" fmla="*/ 103 w 682"/>
                  <a:gd name="T17" fmla="*/ 16 h 47"/>
                  <a:gd name="T18" fmla="*/ 111 w 682"/>
                  <a:gd name="T19" fmla="*/ 16 h 47"/>
                  <a:gd name="T20" fmla="*/ 119 w 682"/>
                  <a:gd name="T21" fmla="*/ 16 h 47"/>
                  <a:gd name="T22" fmla="*/ 127 w 682"/>
                  <a:gd name="T23" fmla="*/ 16 h 47"/>
                  <a:gd name="T24" fmla="*/ 134 w 682"/>
                  <a:gd name="T25" fmla="*/ 23 h 47"/>
                  <a:gd name="T26" fmla="*/ 150 w 682"/>
                  <a:gd name="T27" fmla="*/ 23 h 47"/>
                  <a:gd name="T28" fmla="*/ 150 w 682"/>
                  <a:gd name="T29" fmla="*/ 23 h 47"/>
                  <a:gd name="T30" fmla="*/ 158 w 682"/>
                  <a:gd name="T31" fmla="*/ 23 h 47"/>
                  <a:gd name="T32" fmla="*/ 166 w 682"/>
                  <a:gd name="T33" fmla="*/ 23 h 47"/>
                  <a:gd name="T34" fmla="*/ 182 w 682"/>
                  <a:gd name="T35" fmla="*/ 23 h 47"/>
                  <a:gd name="T36" fmla="*/ 197 w 682"/>
                  <a:gd name="T37" fmla="*/ 16 h 47"/>
                  <a:gd name="T38" fmla="*/ 197 w 682"/>
                  <a:gd name="T39" fmla="*/ 16 h 47"/>
                  <a:gd name="T40" fmla="*/ 229 w 682"/>
                  <a:gd name="T41" fmla="*/ 16 h 47"/>
                  <a:gd name="T42" fmla="*/ 229 w 682"/>
                  <a:gd name="T43" fmla="*/ 23 h 47"/>
                  <a:gd name="T44" fmla="*/ 244 w 682"/>
                  <a:gd name="T45" fmla="*/ 23 h 47"/>
                  <a:gd name="T46" fmla="*/ 260 w 682"/>
                  <a:gd name="T47" fmla="*/ 16 h 47"/>
                  <a:gd name="T48" fmla="*/ 269 w 682"/>
                  <a:gd name="T49" fmla="*/ 16 h 47"/>
                  <a:gd name="T50" fmla="*/ 285 w 682"/>
                  <a:gd name="T51" fmla="*/ 16 h 47"/>
                  <a:gd name="T52" fmla="*/ 292 w 682"/>
                  <a:gd name="T53" fmla="*/ 23 h 47"/>
                  <a:gd name="T54" fmla="*/ 308 w 682"/>
                  <a:gd name="T55" fmla="*/ 16 h 47"/>
                  <a:gd name="T56" fmla="*/ 308 w 682"/>
                  <a:gd name="T57" fmla="*/ 23 h 47"/>
                  <a:gd name="T58" fmla="*/ 316 w 682"/>
                  <a:gd name="T59" fmla="*/ 23 h 47"/>
                  <a:gd name="T60" fmla="*/ 324 w 682"/>
                  <a:gd name="T61" fmla="*/ 23 h 47"/>
                  <a:gd name="T62" fmla="*/ 340 w 682"/>
                  <a:gd name="T63" fmla="*/ 16 h 4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82" h="47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17"/>
                    </a:lnTo>
                    <a:lnTo>
                      <a:pt x="48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29" y="32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47"/>
                    </a:lnTo>
                    <a:lnTo>
                      <a:pt x="174" y="32"/>
                    </a:lnTo>
                    <a:lnTo>
                      <a:pt x="191" y="47"/>
                    </a:lnTo>
                    <a:lnTo>
                      <a:pt x="191" y="32"/>
                    </a:lnTo>
                    <a:lnTo>
                      <a:pt x="191" y="47"/>
                    </a:lnTo>
                    <a:lnTo>
                      <a:pt x="207" y="32"/>
                    </a:lnTo>
                    <a:lnTo>
                      <a:pt x="207" y="47"/>
                    </a:lnTo>
                    <a:lnTo>
                      <a:pt x="207" y="32"/>
                    </a:lnTo>
                    <a:lnTo>
                      <a:pt x="222" y="47"/>
                    </a:lnTo>
                    <a:lnTo>
                      <a:pt x="222" y="32"/>
                    </a:lnTo>
                    <a:lnTo>
                      <a:pt x="239" y="47"/>
                    </a:lnTo>
                    <a:lnTo>
                      <a:pt x="239" y="32"/>
                    </a:lnTo>
                    <a:lnTo>
                      <a:pt x="239" y="47"/>
                    </a:lnTo>
                    <a:lnTo>
                      <a:pt x="254" y="32"/>
                    </a:lnTo>
                    <a:lnTo>
                      <a:pt x="254" y="47"/>
                    </a:lnTo>
                    <a:lnTo>
                      <a:pt x="269" y="47"/>
                    </a:lnTo>
                    <a:lnTo>
                      <a:pt x="285" y="32"/>
                    </a:lnTo>
                    <a:lnTo>
                      <a:pt x="301" y="47"/>
                    </a:lnTo>
                    <a:lnTo>
                      <a:pt x="301" y="32"/>
                    </a:lnTo>
                    <a:lnTo>
                      <a:pt x="301" y="47"/>
                    </a:lnTo>
                    <a:lnTo>
                      <a:pt x="317" y="32"/>
                    </a:lnTo>
                    <a:lnTo>
                      <a:pt x="317" y="47"/>
                    </a:lnTo>
                    <a:lnTo>
                      <a:pt x="317" y="32"/>
                    </a:lnTo>
                    <a:lnTo>
                      <a:pt x="332" y="47"/>
                    </a:lnTo>
                    <a:lnTo>
                      <a:pt x="350" y="47"/>
                    </a:lnTo>
                    <a:lnTo>
                      <a:pt x="365" y="47"/>
                    </a:lnTo>
                    <a:lnTo>
                      <a:pt x="379" y="47"/>
                    </a:lnTo>
                    <a:lnTo>
                      <a:pt x="396" y="32"/>
                    </a:lnTo>
                    <a:lnTo>
                      <a:pt x="396" y="47"/>
                    </a:lnTo>
                    <a:lnTo>
                      <a:pt x="396" y="32"/>
                    </a:lnTo>
                    <a:lnTo>
                      <a:pt x="428" y="32"/>
                    </a:lnTo>
                    <a:lnTo>
                      <a:pt x="460" y="32"/>
                    </a:lnTo>
                    <a:lnTo>
                      <a:pt x="443" y="32"/>
                    </a:lnTo>
                    <a:lnTo>
                      <a:pt x="460" y="47"/>
                    </a:lnTo>
                    <a:lnTo>
                      <a:pt x="475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2" y="32"/>
                    </a:lnTo>
                    <a:lnTo>
                      <a:pt x="522" y="47"/>
                    </a:lnTo>
                    <a:lnTo>
                      <a:pt x="539" y="32"/>
                    </a:lnTo>
                    <a:lnTo>
                      <a:pt x="553" y="32"/>
                    </a:lnTo>
                    <a:lnTo>
                      <a:pt x="571" y="32"/>
                    </a:lnTo>
                    <a:lnTo>
                      <a:pt x="586" y="32"/>
                    </a:lnTo>
                    <a:lnTo>
                      <a:pt x="586" y="47"/>
                    </a:lnTo>
                    <a:lnTo>
                      <a:pt x="586" y="32"/>
                    </a:lnTo>
                    <a:lnTo>
                      <a:pt x="617" y="32"/>
                    </a:lnTo>
                    <a:lnTo>
                      <a:pt x="600" y="32"/>
                    </a:lnTo>
                    <a:lnTo>
                      <a:pt x="617" y="47"/>
                    </a:lnTo>
                    <a:lnTo>
                      <a:pt x="633" y="32"/>
                    </a:lnTo>
                    <a:lnTo>
                      <a:pt x="633" y="47"/>
                    </a:lnTo>
                    <a:lnTo>
                      <a:pt x="649" y="32"/>
                    </a:lnTo>
                    <a:lnTo>
                      <a:pt x="649" y="47"/>
                    </a:lnTo>
                    <a:lnTo>
                      <a:pt x="649" y="32"/>
                    </a:lnTo>
                    <a:lnTo>
                      <a:pt x="682" y="32"/>
                    </a:lnTo>
                    <a:lnTo>
                      <a:pt x="664" y="32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8" name="Freeform 552">
                <a:extLst>
                  <a:ext uri="{FF2B5EF4-FFF2-40B4-BE49-F238E27FC236}">
                    <a16:creationId xmlns:a16="http://schemas.microsoft.com/office/drawing/2014/main" id="{661C9711-3717-420B-999D-63851A385E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781"/>
                <a:ext cx="339" cy="24"/>
              </a:xfrm>
              <a:custGeom>
                <a:avLst/>
                <a:gdLst>
                  <a:gd name="T0" fmla="*/ 0 w 680"/>
                  <a:gd name="T1" fmla="*/ 9 h 47"/>
                  <a:gd name="T2" fmla="*/ 8 w 680"/>
                  <a:gd name="T3" fmla="*/ 9 h 47"/>
                  <a:gd name="T4" fmla="*/ 15 w 680"/>
                  <a:gd name="T5" fmla="*/ 9 h 47"/>
                  <a:gd name="T6" fmla="*/ 24 w 680"/>
                  <a:gd name="T7" fmla="*/ 9 h 47"/>
                  <a:gd name="T8" fmla="*/ 31 w 680"/>
                  <a:gd name="T9" fmla="*/ 9 h 47"/>
                  <a:gd name="T10" fmla="*/ 39 w 680"/>
                  <a:gd name="T11" fmla="*/ 9 h 47"/>
                  <a:gd name="T12" fmla="*/ 55 w 680"/>
                  <a:gd name="T13" fmla="*/ 9 h 47"/>
                  <a:gd name="T14" fmla="*/ 55 w 680"/>
                  <a:gd name="T15" fmla="*/ 0 h 47"/>
                  <a:gd name="T16" fmla="*/ 63 w 680"/>
                  <a:gd name="T17" fmla="*/ 0 h 47"/>
                  <a:gd name="T18" fmla="*/ 71 w 680"/>
                  <a:gd name="T19" fmla="*/ 0 h 47"/>
                  <a:gd name="T20" fmla="*/ 79 w 680"/>
                  <a:gd name="T21" fmla="*/ 0 h 47"/>
                  <a:gd name="T22" fmla="*/ 87 w 680"/>
                  <a:gd name="T23" fmla="*/ 0 h 47"/>
                  <a:gd name="T24" fmla="*/ 94 w 680"/>
                  <a:gd name="T25" fmla="*/ 0 h 47"/>
                  <a:gd name="T26" fmla="*/ 110 w 680"/>
                  <a:gd name="T27" fmla="*/ 0 h 47"/>
                  <a:gd name="T28" fmla="*/ 102 w 680"/>
                  <a:gd name="T29" fmla="*/ 0 h 47"/>
                  <a:gd name="T30" fmla="*/ 110 w 680"/>
                  <a:gd name="T31" fmla="*/ 0 h 47"/>
                  <a:gd name="T32" fmla="*/ 118 w 680"/>
                  <a:gd name="T33" fmla="*/ 9 h 47"/>
                  <a:gd name="T34" fmla="*/ 135 w 680"/>
                  <a:gd name="T35" fmla="*/ 9 h 47"/>
                  <a:gd name="T36" fmla="*/ 142 w 680"/>
                  <a:gd name="T37" fmla="*/ 9 h 47"/>
                  <a:gd name="T38" fmla="*/ 149 w 680"/>
                  <a:gd name="T39" fmla="*/ 9 h 47"/>
                  <a:gd name="T40" fmla="*/ 158 w 680"/>
                  <a:gd name="T41" fmla="*/ 9 h 47"/>
                  <a:gd name="T42" fmla="*/ 166 w 680"/>
                  <a:gd name="T43" fmla="*/ 9 h 47"/>
                  <a:gd name="T44" fmla="*/ 173 w 680"/>
                  <a:gd name="T45" fmla="*/ 17 h 47"/>
                  <a:gd name="T46" fmla="*/ 181 w 680"/>
                  <a:gd name="T47" fmla="*/ 17 h 47"/>
                  <a:gd name="T48" fmla="*/ 189 w 680"/>
                  <a:gd name="T49" fmla="*/ 9 h 47"/>
                  <a:gd name="T50" fmla="*/ 197 w 680"/>
                  <a:gd name="T51" fmla="*/ 17 h 47"/>
                  <a:gd name="T52" fmla="*/ 197 w 680"/>
                  <a:gd name="T53" fmla="*/ 9 h 47"/>
                  <a:gd name="T54" fmla="*/ 204 w 680"/>
                  <a:gd name="T55" fmla="*/ 17 h 47"/>
                  <a:gd name="T56" fmla="*/ 212 w 680"/>
                  <a:gd name="T57" fmla="*/ 17 h 47"/>
                  <a:gd name="T58" fmla="*/ 220 w 680"/>
                  <a:gd name="T59" fmla="*/ 17 h 47"/>
                  <a:gd name="T60" fmla="*/ 229 w 680"/>
                  <a:gd name="T61" fmla="*/ 17 h 47"/>
                  <a:gd name="T62" fmla="*/ 236 w 680"/>
                  <a:gd name="T63" fmla="*/ 17 h 47"/>
                  <a:gd name="T64" fmla="*/ 245 w 680"/>
                  <a:gd name="T65" fmla="*/ 17 h 47"/>
                  <a:gd name="T66" fmla="*/ 252 w 680"/>
                  <a:gd name="T67" fmla="*/ 17 h 47"/>
                  <a:gd name="T68" fmla="*/ 260 w 680"/>
                  <a:gd name="T69" fmla="*/ 17 h 47"/>
                  <a:gd name="T70" fmla="*/ 268 w 680"/>
                  <a:gd name="T71" fmla="*/ 24 h 47"/>
                  <a:gd name="T72" fmla="*/ 276 w 680"/>
                  <a:gd name="T73" fmla="*/ 17 h 47"/>
                  <a:gd name="T74" fmla="*/ 276 w 680"/>
                  <a:gd name="T75" fmla="*/ 24 h 47"/>
                  <a:gd name="T76" fmla="*/ 284 w 680"/>
                  <a:gd name="T77" fmla="*/ 17 h 47"/>
                  <a:gd name="T78" fmla="*/ 291 w 680"/>
                  <a:gd name="T79" fmla="*/ 24 h 47"/>
                  <a:gd name="T80" fmla="*/ 300 w 680"/>
                  <a:gd name="T81" fmla="*/ 24 h 47"/>
                  <a:gd name="T82" fmla="*/ 307 w 680"/>
                  <a:gd name="T83" fmla="*/ 24 h 47"/>
                  <a:gd name="T84" fmla="*/ 315 w 680"/>
                  <a:gd name="T85" fmla="*/ 24 h 47"/>
                  <a:gd name="T86" fmla="*/ 323 w 680"/>
                  <a:gd name="T87" fmla="*/ 24 h 47"/>
                  <a:gd name="T88" fmla="*/ 331 w 680"/>
                  <a:gd name="T89" fmla="*/ 24 h 47"/>
                  <a:gd name="T90" fmla="*/ 339 w 680"/>
                  <a:gd name="T91" fmla="*/ 24 h 4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7">
                    <a:moveTo>
                      <a:pt x="0" y="17"/>
                    </a:moveTo>
                    <a:lnTo>
                      <a:pt x="16" y="17"/>
                    </a:lnTo>
                    <a:lnTo>
                      <a:pt x="31" y="17"/>
                    </a:lnTo>
                    <a:lnTo>
                      <a:pt x="49" y="17"/>
                    </a:lnTo>
                    <a:lnTo>
                      <a:pt x="63" y="17"/>
                    </a:lnTo>
                    <a:lnTo>
                      <a:pt x="78" y="17"/>
                    </a:lnTo>
                    <a:lnTo>
                      <a:pt x="111" y="17"/>
                    </a:lnTo>
                    <a:lnTo>
                      <a:pt x="111" y="0"/>
                    </a:lnTo>
                    <a:lnTo>
                      <a:pt x="127" y="0"/>
                    </a:lnTo>
                    <a:lnTo>
                      <a:pt x="142" y="0"/>
                    </a:lnTo>
                    <a:lnTo>
                      <a:pt x="159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21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8" y="33"/>
                    </a:lnTo>
                    <a:lnTo>
                      <a:pt x="363" y="33"/>
                    </a:lnTo>
                    <a:lnTo>
                      <a:pt x="380" y="17"/>
                    </a:lnTo>
                    <a:lnTo>
                      <a:pt x="395" y="33"/>
                    </a:lnTo>
                    <a:lnTo>
                      <a:pt x="395" y="17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47"/>
                    </a:lnTo>
                    <a:lnTo>
                      <a:pt x="553" y="33"/>
                    </a:lnTo>
                    <a:lnTo>
                      <a:pt x="553" y="47"/>
                    </a:lnTo>
                    <a:lnTo>
                      <a:pt x="569" y="33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29" name="Freeform 553">
                <a:extLst>
                  <a:ext uri="{FF2B5EF4-FFF2-40B4-BE49-F238E27FC236}">
                    <a16:creationId xmlns:a16="http://schemas.microsoft.com/office/drawing/2014/main" id="{86AE6CF9-35C5-4609-9BD8-D1FAE8E603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36"/>
                <a:ext cx="348" cy="48"/>
              </a:xfrm>
              <a:custGeom>
                <a:avLst/>
                <a:gdLst>
                  <a:gd name="T0" fmla="*/ 0 w 696"/>
                  <a:gd name="T1" fmla="*/ 0 h 94"/>
                  <a:gd name="T2" fmla="*/ 9 w 696"/>
                  <a:gd name="T3" fmla="*/ 0 h 94"/>
                  <a:gd name="T4" fmla="*/ 17 w 696"/>
                  <a:gd name="T5" fmla="*/ 0 h 94"/>
                  <a:gd name="T6" fmla="*/ 25 w 696"/>
                  <a:gd name="T7" fmla="*/ 0 h 94"/>
                  <a:gd name="T8" fmla="*/ 32 w 696"/>
                  <a:gd name="T9" fmla="*/ 8 h 94"/>
                  <a:gd name="T10" fmla="*/ 48 w 696"/>
                  <a:gd name="T11" fmla="*/ 8 h 94"/>
                  <a:gd name="T12" fmla="*/ 41 w 696"/>
                  <a:gd name="T13" fmla="*/ 8 h 94"/>
                  <a:gd name="T14" fmla="*/ 48 w 696"/>
                  <a:gd name="T15" fmla="*/ 0 h 94"/>
                  <a:gd name="T16" fmla="*/ 56 w 696"/>
                  <a:gd name="T17" fmla="*/ 0 h 94"/>
                  <a:gd name="T18" fmla="*/ 64 w 696"/>
                  <a:gd name="T19" fmla="*/ 8 h 94"/>
                  <a:gd name="T20" fmla="*/ 72 w 696"/>
                  <a:gd name="T21" fmla="*/ 16 h 94"/>
                  <a:gd name="T22" fmla="*/ 80 w 696"/>
                  <a:gd name="T23" fmla="*/ 16 h 94"/>
                  <a:gd name="T24" fmla="*/ 87 w 696"/>
                  <a:gd name="T25" fmla="*/ 16 h 94"/>
                  <a:gd name="T26" fmla="*/ 96 w 696"/>
                  <a:gd name="T27" fmla="*/ 24 h 94"/>
                  <a:gd name="T28" fmla="*/ 104 w 696"/>
                  <a:gd name="T29" fmla="*/ 24 h 94"/>
                  <a:gd name="T30" fmla="*/ 111 w 696"/>
                  <a:gd name="T31" fmla="*/ 24 h 94"/>
                  <a:gd name="T32" fmla="*/ 119 w 696"/>
                  <a:gd name="T33" fmla="*/ 24 h 94"/>
                  <a:gd name="T34" fmla="*/ 127 w 696"/>
                  <a:gd name="T35" fmla="*/ 24 h 94"/>
                  <a:gd name="T36" fmla="*/ 135 w 696"/>
                  <a:gd name="T37" fmla="*/ 33 h 94"/>
                  <a:gd name="T38" fmla="*/ 135 w 696"/>
                  <a:gd name="T39" fmla="*/ 24 h 94"/>
                  <a:gd name="T40" fmla="*/ 135 w 696"/>
                  <a:gd name="T41" fmla="*/ 33 h 94"/>
                  <a:gd name="T42" fmla="*/ 143 w 696"/>
                  <a:gd name="T43" fmla="*/ 33 h 94"/>
                  <a:gd name="T44" fmla="*/ 152 w 696"/>
                  <a:gd name="T45" fmla="*/ 33 h 94"/>
                  <a:gd name="T46" fmla="*/ 159 w 696"/>
                  <a:gd name="T47" fmla="*/ 33 h 94"/>
                  <a:gd name="T48" fmla="*/ 166 w 696"/>
                  <a:gd name="T49" fmla="*/ 33 h 94"/>
                  <a:gd name="T50" fmla="*/ 174 w 696"/>
                  <a:gd name="T51" fmla="*/ 33 h 94"/>
                  <a:gd name="T52" fmla="*/ 183 w 696"/>
                  <a:gd name="T53" fmla="*/ 33 h 94"/>
                  <a:gd name="T54" fmla="*/ 191 w 696"/>
                  <a:gd name="T55" fmla="*/ 40 h 94"/>
                  <a:gd name="T56" fmla="*/ 191 w 696"/>
                  <a:gd name="T57" fmla="*/ 33 h 94"/>
                  <a:gd name="T58" fmla="*/ 214 w 696"/>
                  <a:gd name="T59" fmla="*/ 33 h 94"/>
                  <a:gd name="T60" fmla="*/ 207 w 696"/>
                  <a:gd name="T61" fmla="*/ 33 h 94"/>
                  <a:gd name="T62" fmla="*/ 214 w 696"/>
                  <a:gd name="T63" fmla="*/ 33 h 94"/>
                  <a:gd name="T64" fmla="*/ 222 w 696"/>
                  <a:gd name="T65" fmla="*/ 40 h 94"/>
                  <a:gd name="T66" fmla="*/ 222 w 696"/>
                  <a:gd name="T67" fmla="*/ 33 h 94"/>
                  <a:gd name="T68" fmla="*/ 222 w 696"/>
                  <a:gd name="T69" fmla="*/ 40 h 94"/>
                  <a:gd name="T70" fmla="*/ 230 w 696"/>
                  <a:gd name="T71" fmla="*/ 40 h 94"/>
                  <a:gd name="T72" fmla="*/ 238 w 696"/>
                  <a:gd name="T73" fmla="*/ 40 h 94"/>
                  <a:gd name="T74" fmla="*/ 246 w 696"/>
                  <a:gd name="T75" fmla="*/ 40 h 94"/>
                  <a:gd name="T76" fmla="*/ 253 w 696"/>
                  <a:gd name="T77" fmla="*/ 40 h 94"/>
                  <a:gd name="T78" fmla="*/ 269 w 696"/>
                  <a:gd name="T79" fmla="*/ 40 h 94"/>
                  <a:gd name="T80" fmla="*/ 262 w 696"/>
                  <a:gd name="T81" fmla="*/ 40 h 94"/>
                  <a:gd name="T82" fmla="*/ 269 w 696"/>
                  <a:gd name="T83" fmla="*/ 48 h 94"/>
                  <a:gd name="T84" fmla="*/ 277 w 696"/>
                  <a:gd name="T85" fmla="*/ 40 h 94"/>
                  <a:gd name="T86" fmla="*/ 285 w 696"/>
                  <a:gd name="T87" fmla="*/ 40 h 94"/>
                  <a:gd name="T88" fmla="*/ 293 w 696"/>
                  <a:gd name="T89" fmla="*/ 40 h 94"/>
                  <a:gd name="T90" fmla="*/ 301 w 696"/>
                  <a:gd name="T91" fmla="*/ 48 h 94"/>
                  <a:gd name="T92" fmla="*/ 301 w 696"/>
                  <a:gd name="T93" fmla="*/ 40 h 94"/>
                  <a:gd name="T94" fmla="*/ 309 w 696"/>
                  <a:gd name="T95" fmla="*/ 48 h 94"/>
                  <a:gd name="T96" fmla="*/ 317 w 696"/>
                  <a:gd name="T97" fmla="*/ 48 h 94"/>
                  <a:gd name="T98" fmla="*/ 325 w 696"/>
                  <a:gd name="T99" fmla="*/ 48 h 94"/>
                  <a:gd name="T100" fmla="*/ 332 w 696"/>
                  <a:gd name="T101" fmla="*/ 40 h 94"/>
                  <a:gd name="T102" fmla="*/ 332 w 696"/>
                  <a:gd name="T103" fmla="*/ 48 h 94"/>
                  <a:gd name="T104" fmla="*/ 332 w 696"/>
                  <a:gd name="T105" fmla="*/ 40 h 94"/>
                  <a:gd name="T106" fmla="*/ 340 w 696"/>
                  <a:gd name="T107" fmla="*/ 40 h 94"/>
                  <a:gd name="T108" fmla="*/ 348 w 696"/>
                  <a:gd name="T109" fmla="*/ 40 h 9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96" h="94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16"/>
                    </a:lnTo>
                    <a:lnTo>
                      <a:pt x="96" y="16"/>
                    </a:lnTo>
                    <a:lnTo>
                      <a:pt x="81" y="16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6"/>
                    </a:lnTo>
                    <a:lnTo>
                      <a:pt x="143" y="32"/>
                    </a:lnTo>
                    <a:lnTo>
                      <a:pt x="160" y="32"/>
                    </a:lnTo>
                    <a:lnTo>
                      <a:pt x="174" y="32"/>
                    </a:lnTo>
                    <a:lnTo>
                      <a:pt x="192" y="47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65"/>
                    </a:lnTo>
                    <a:lnTo>
                      <a:pt x="270" y="47"/>
                    </a:lnTo>
                    <a:lnTo>
                      <a:pt x="270" y="65"/>
                    </a:lnTo>
                    <a:lnTo>
                      <a:pt x="285" y="65"/>
                    </a:lnTo>
                    <a:lnTo>
                      <a:pt x="303" y="65"/>
                    </a:lnTo>
                    <a:lnTo>
                      <a:pt x="317" y="65"/>
                    </a:lnTo>
                    <a:lnTo>
                      <a:pt x="332" y="65"/>
                    </a:lnTo>
                    <a:lnTo>
                      <a:pt x="348" y="65"/>
                    </a:lnTo>
                    <a:lnTo>
                      <a:pt x="365" y="65"/>
                    </a:lnTo>
                    <a:lnTo>
                      <a:pt x="381" y="79"/>
                    </a:lnTo>
                    <a:lnTo>
                      <a:pt x="381" y="65"/>
                    </a:lnTo>
                    <a:lnTo>
                      <a:pt x="428" y="65"/>
                    </a:lnTo>
                    <a:lnTo>
                      <a:pt x="413" y="65"/>
                    </a:lnTo>
                    <a:lnTo>
                      <a:pt x="428" y="65"/>
                    </a:lnTo>
                    <a:lnTo>
                      <a:pt x="443" y="79"/>
                    </a:lnTo>
                    <a:lnTo>
                      <a:pt x="443" y="65"/>
                    </a:lnTo>
                    <a:lnTo>
                      <a:pt x="443" y="79"/>
                    </a:lnTo>
                    <a:lnTo>
                      <a:pt x="459" y="79"/>
                    </a:lnTo>
                    <a:lnTo>
                      <a:pt x="475" y="79"/>
                    </a:lnTo>
                    <a:lnTo>
                      <a:pt x="491" y="79"/>
                    </a:lnTo>
                    <a:lnTo>
                      <a:pt x="506" y="79"/>
                    </a:lnTo>
                    <a:lnTo>
                      <a:pt x="538" y="79"/>
                    </a:lnTo>
                    <a:lnTo>
                      <a:pt x="524" y="79"/>
                    </a:lnTo>
                    <a:lnTo>
                      <a:pt x="538" y="94"/>
                    </a:lnTo>
                    <a:lnTo>
                      <a:pt x="553" y="79"/>
                    </a:lnTo>
                    <a:lnTo>
                      <a:pt x="569" y="79"/>
                    </a:lnTo>
                    <a:lnTo>
                      <a:pt x="586" y="79"/>
                    </a:lnTo>
                    <a:lnTo>
                      <a:pt x="602" y="94"/>
                    </a:lnTo>
                    <a:lnTo>
                      <a:pt x="602" y="79"/>
                    </a:lnTo>
                    <a:lnTo>
                      <a:pt x="617" y="94"/>
                    </a:lnTo>
                    <a:lnTo>
                      <a:pt x="634" y="94"/>
                    </a:lnTo>
                    <a:lnTo>
                      <a:pt x="649" y="94"/>
                    </a:lnTo>
                    <a:lnTo>
                      <a:pt x="664" y="79"/>
                    </a:lnTo>
                    <a:lnTo>
                      <a:pt x="664" y="94"/>
                    </a:lnTo>
                    <a:lnTo>
                      <a:pt x="664" y="79"/>
                    </a:lnTo>
                    <a:lnTo>
                      <a:pt x="680" y="79"/>
                    </a:lnTo>
                    <a:lnTo>
                      <a:pt x="696" y="79"/>
                    </a:lnTo>
                  </a:path>
                </a:pathLst>
              </a:custGeom>
              <a:noFill/>
              <a:ln w="20638">
                <a:solidFill>
                  <a:srgbClr val="00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0" name="Freeform 554">
                <a:extLst>
                  <a:ext uri="{FF2B5EF4-FFF2-40B4-BE49-F238E27FC236}">
                    <a16:creationId xmlns:a16="http://schemas.microsoft.com/office/drawing/2014/main" id="{1AD2A5F1-82D8-4F3C-A9A3-261A550379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379"/>
                <a:ext cx="339" cy="70"/>
              </a:xfrm>
              <a:custGeom>
                <a:avLst/>
                <a:gdLst>
                  <a:gd name="T0" fmla="*/ 0 w 678"/>
                  <a:gd name="T1" fmla="*/ 0 h 142"/>
                  <a:gd name="T2" fmla="*/ 8 w 678"/>
                  <a:gd name="T3" fmla="*/ 0 h 142"/>
                  <a:gd name="T4" fmla="*/ 16 w 678"/>
                  <a:gd name="T5" fmla="*/ 0 h 142"/>
                  <a:gd name="T6" fmla="*/ 24 w 678"/>
                  <a:gd name="T7" fmla="*/ 0 h 142"/>
                  <a:gd name="T8" fmla="*/ 32 w 678"/>
                  <a:gd name="T9" fmla="*/ 7 h 142"/>
                  <a:gd name="T10" fmla="*/ 39 w 678"/>
                  <a:gd name="T11" fmla="*/ 15 h 142"/>
                  <a:gd name="T12" fmla="*/ 56 w 678"/>
                  <a:gd name="T13" fmla="*/ 32 h 142"/>
                  <a:gd name="T14" fmla="*/ 56 w 678"/>
                  <a:gd name="T15" fmla="*/ 38 h 142"/>
                  <a:gd name="T16" fmla="*/ 63 w 678"/>
                  <a:gd name="T17" fmla="*/ 38 h 142"/>
                  <a:gd name="T18" fmla="*/ 71 w 678"/>
                  <a:gd name="T19" fmla="*/ 47 h 142"/>
                  <a:gd name="T20" fmla="*/ 79 w 678"/>
                  <a:gd name="T21" fmla="*/ 47 h 142"/>
                  <a:gd name="T22" fmla="*/ 87 w 678"/>
                  <a:gd name="T23" fmla="*/ 47 h 142"/>
                  <a:gd name="T24" fmla="*/ 95 w 678"/>
                  <a:gd name="T25" fmla="*/ 47 h 142"/>
                  <a:gd name="T26" fmla="*/ 103 w 678"/>
                  <a:gd name="T27" fmla="*/ 47 h 142"/>
                  <a:gd name="T28" fmla="*/ 111 w 678"/>
                  <a:gd name="T29" fmla="*/ 47 h 142"/>
                  <a:gd name="T30" fmla="*/ 118 w 678"/>
                  <a:gd name="T31" fmla="*/ 55 h 142"/>
                  <a:gd name="T32" fmla="*/ 118 w 678"/>
                  <a:gd name="T33" fmla="*/ 47 h 142"/>
                  <a:gd name="T34" fmla="*/ 126 w 678"/>
                  <a:gd name="T35" fmla="*/ 55 h 142"/>
                  <a:gd name="T36" fmla="*/ 126 w 678"/>
                  <a:gd name="T37" fmla="*/ 47 h 142"/>
                  <a:gd name="T38" fmla="*/ 134 w 678"/>
                  <a:gd name="T39" fmla="*/ 55 h 142"/>
                  <a:gd name="T40" fmla="*/ 143 w 678"/>
                  <a:gd name="T41" fmla="*/ 55 h 142"/>
                  <a:gd name="T42" fmla="*/ 150 w 678"/>
                  <a:gd name="T43" fmla="*/ 55 h 142"/>
                  <a:gd name="T44" fmla="*/ 150 w 678"/>
                  <a:gd name="T45" fmla="*/ 47 h 142"/>
                  <a:gd name="T46" fmla="*/ 150 w 678"/>
                  <a:gd name="T47" fmla="*/ 55 h 142"/>
                  <a:gd name="T48" fmla="*/ 158 w 678"/>
                  <a:gd name="T49" fmla="*/ 55 h 142"/>
                  <a:gd name="T50" fmla="*/ 166 w 678"/>
                  <a:gd name="T51" fmla="*/ 55 h 142"/>
                  <a:gd name="T52" fmla="*/ 174 w 678"/>
                  <a:gd name="T53" fmla="*/ 55 h 142"/>
                  <a:gd name="T54" fmla="*/ 190 w 678"/>
                  <a:gd name="T55" fmla="*/ 55 h 142"/>
                  <a:gd name="T56" fmla="*/ 182 w 678"/>
                  <a:gd name="T57" fmla="*/ 55 h 142"/>
                  <a:gd name="T58" fmla="*/ 190 w 678"/>
                  <a:gd name="T59" fmla="*/ 62 h 142"/>
                  <a:gd name="T60" fmla="*/ 198 w 678"/>
                  <a:gd name="T61" fmla="*/ 55 h 142"/>
                  <a:gd name="T62" fmla="*/ 198 w 678"/>
                  <a:gd name="T63" fmla="*/ 62 h 142"/>
                  <a:gd name="T64" fmla="*/ 198 w 678"/>
                  <a:gd name="T65" fmla="*/ 55 h 142"/>
                  <a:gd name="T66" fmla="*/ 205 w 678"/>
                  <a:gd name="T67" fmla="*/ 62 h 142"/>
                  <a:gd name="T68" fmla="*/ 213 w 678"/>
                  <a:gd name="T69" fmla="*/ 62 h 142"/>
                  <a:gd name="T70" fmla="*/ 221 w 678"/>
                  <a:gd name="T71" fmla="*/ 62 h 142"/>
                  <a:gd name="T72" fmla="*/ 237 w 678"/>
                  <a:gd name="T73" fmla="*/ 62 h 142"/>
                  <a:gd name="T74" fmla="*/ 245 w 678"/>
                  <a:gd name="T75" fmla="*/ 62 h 142"/>
                  <a:gd name="T76" fmla="*/ 253 w 678"/>
                  <a:gd name="T77" fmla="*/ 62 h 142"/>
                  <a:gd name="T78" fmla="*/ 261 w 678"/>
                  <a:gd name="T79" fmla="*/ 62 h 142"/>
                  <a:gd name="T80" fmla="*/ 269 w 678"/>
                  <a:gd name="T81" fmla="*/ 62 h 142"/>
                  <a:gd name="T82" fmla="*/ 277 w 678"/>
                  <a:gd name="T83" fmla="*/ 62 h 142"/>
                  <a:gd name="T84" fmla="*/ 284 w 678"/>
                  <a:gd name="T85" fmla="*/ 62 h 142"/>
                  <a:gd name="T86" fmla="*/ 292 w 678"/>
                  <a:gd name="T87" fmla="*/ 62 h 142"/>
                  <a:gd name="T88" fmla="*/ 300 w 678"/>
                  <a:gd name="T89" fmla="*/ 62 h 142"/>
                  <a:gd name="T90" fmla="*/ 308 w 678"/>
                  <a:gd name="T91" fmla="*/ 62 h 142"/>
                  <a:gd name="T92" fmla="*/ 316 w 678"/>
                  <a:gd name="T93" fmla="*/ 62 h 142"/>
                  <a:gd name="T94" fmla="*/ 324 w 678"/>
                  <a:gd name="T95" fmla="*/ 70 h 142"/>
                  <a:gd name="T96" fmla="*/ 339 w 678"/>
                  <a:gd name="T97" fmla="*/ 70 h 142"/>
                  <a:gd name="T98" fmla="*/ 332 w 678"/>
                  <a:gd name="T99" fmla="*/ 70 h 14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142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5"/>
                    </a:lnTo>
                    <a:lnTo>
                      <a:pt x="78" y="31"/>
                    </a:lnTo>
                    <a:lnTo>
                      <a:pt x="111" y="64"/>
                    </a:lnTo>
                    <a:lnTo>
                      <a:pt x="111" y="78"/>
                    </a:lnTo>
                    <a:lnTo>
                      <a:pt x="125" y="78"/>
                    </a:lnTo>
                    <a:lnTo>
                      <a:pt x="142" y="95"/>
                    </a:lnTo>
                    <a:lnTo>
                      <a:pt x="158" y="95"/>
                    </a:lnTo>
                    <a:lnTo>
                      <a:pt x="174" y="95"/>
                    </a:lnTo>
                    <a:lnTo>
                      <a:pt x="189" y="95"/>
                    </a:lnTo>
                    <a:lnTo>
                      <a:pt x="205" y="95"/>
                    </a:lnTo>
                    <a:lnTo>
                      <a:pt x="221" y="95"/>
                    </a:lnTo>
                    <a:lnTo>
                      <a:pt x="236" y="111"/>
                    </a:lnTo>
                    <a:lnTo>
                      <a:pt x="236" y="95"/>
                    </a:lnTo>
                    <a:lnTo>
                      <a:pt x="252" y="111"/>
                    </a:lnTo>
                    <a:lnTo>
                      <a:pt x="252" y="95"/>
                    </a:lnTo>
                    <a:lnTo>
                      <a:pt x="268" y="111"/>
                    </a:lnTo>
                    <a:lnTo>
                      <a:pt x="285" y="111"/>
                    </a:lnTo>
                    <a:lnTo>
                      <a:pt x="299" y="111"/>
                    </a:lnTo>
                    <a:lnTo>
                      <a:pt x="299" y="95"/>
                    </a:lnTo>
                    <a:lnTo>
                      <a:pt x="299" y="111"/>
                    </a:lnTo>
                    <a:lnTo>
                      <a:pt x="316" y="111"/>
                    </a:lnTo>
                    <a:lnTo>
                      <a:pt x="332" y="111"/>
                    </a:lnTo>
                    <a:lnTo>
                      <a:pt x="347" y="111"/>
                    </a:lnTo>
                    <a:lnTo>
                      <a:pt x="379" y="111"/>
                    </a:lnTo>
                    <a:lnTo>
                      <a:pt x="363" y="111"/>
                    </a:lnTo>
                    <a:lnTo>
                      <a:pt x="379" y="126"/>
                    </a:lnTo>
                    <a:lnTo>
                      <a:pt x="395" y="111"/>
                    </a:lnTo>
                    <a:lnTo>
                      <a:pt x="395" y="126"/>
                    </a:lnTo>
                    <a:lnTo>
                      <a:pt x="395" y="111"/>
                    </a:lnTo>
                    <a:lnTo>
                      <a:pt x="410" y="126"/>
                    </a:lnTo>
                    <a:lnTo>
                      <a:pt x="426" y="126"/>
                    </a:lnTo>
                    <a:lnTo>
                      <a:pt x="442" y="126"/>
                    </a:lnTo>
                    <a:lnTo>
                      <a:pt x="473" y="126"/>
                    </a:lnTo>
                    <a:lnTo>
                      <a:pt x="490" y="126"/>
                    </a:lnTo>
                    <a:lnTo>
                      <a:pt x="506" y="126"/>
                    </a:lnTo>
                    <a:lnTo>
                      <a:pt x="521" y="126"/>
                    </a:lnTo>
                    <a:lnTo>
                      <a:pt x="537" y="126"/>
                    </a:lnTo>
                    <a:lnTo>
                      <a:pt x="553" y="126"/>
                    </a:lnTo>
                    <a:lnTo>
                      <a:pt x="568" y="126"/>
                    </a:lnTo>
                    <a:lnTo>
                      <a:pt x="584" y="126"/>
                    </a:lnTo>
                    <a:lnTo>
                      <a:pt x="600" y="126"/>
                    </a:lnTo>
                    <a:lnTo>
                      <a:pt x="616" y="126"/>
                    </a:lnTo>
                    <a:lnTo>
                      <a:pt x="631" y="126"/>
                    </a:lnTo>
                    <a:lnTo>
                      <a:pt x="647" y="142"/>
                    </a:lnTo>
                    <a:lnTo>
                      <a:pt x="678" y="142"/>
                    </a:lnTo>
                    <a:lnTo>
                      <a:pt x="664" y="142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1" name="Freeform 555">
                <a:extLst>
                  <a:ext uri="{FF2B5EF4-FFF2-40B4-BE49-F238E27FC236}">
                    <a16:creationId xmlns:a16="http://schemas.microsoft.com/office/drawing/2014/main" id="{57DB3ADB-2FBB-4C72-B1F2-EB24380571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745"/>
                <a:ext cx="339" cy="79"/>
              </a:xfrm>
              <a:custGeom>
                <a:avLst/>
                <a:gdLst>
                  <a:gd name="T0" fmla="*/ 0 w 680"/>
                  <a:gd name="T1" fmla="*/ 79 h 158"/>
                  <a:gd name="T2" fmla="*/ 8 w 680"/>
                  <a:gd name="T3" fmla="*/ 79 h 158"/>
                  <a:gd name="T4" fmla="*/ 16 w 680"/>
                  <a:gd name="T5" fmla="*/ 79 h 158"/>
                  <a:gd name="T6" fmla="*/ 23 w 680"/>
                  <a:gd name="T7" fmla="*/ 79 h 158"/>
                  <a:gd name="T8" fmla="*/ 32 w 680"/>
                  <a:gd name="T9" fmla="*/ 79 h 158"/>
                  <a:gd name="T10" fmla="*/ 40 w 680"/>
                  <a:gd name="T11" fmla="*/ 72 h 158"/>
                  <a:gd name="T12" fmla="*/ 40 w 680"/>
                  <a:gd name="T13" fmla="*/ 79 h 158"/>
                  <a:gd name="T14" fmla="*/ 40 w 680"/>
                  <a:gd name="T15" fmla="*/ 72 h 158"/>
                  <a:gd name="T16" fmla="*/ 48 w 680"/>
                  <a:gd name="T17" fmla="*/ 64 h 158"/>
                  <a:gd name="T18" fmla="*/ 63 w 680"/>
                  <a:gd name="T19" fmla="*/ 48 h 158"/>
                  <a:gd name="T20" fmla="*/ 63 w 680"/>
                  <a:gd name="T21" fmla="*/ 40 h 158"/>
                  <a:gd name="T22" fmla="*/ 71 w 680"/>
                  <a:gd name="T23" fmla="*/ 40 h 158"/>
                  <a:gd name="T24" fmla="*/ 79 w 680"/>
                  <a:gd name="T25" fmla="*/ 40 h 158"/>
                  <a:gd name="T26" fmla="*/ 87 w 680"/>
                  <a:gd name="T27" fmla="*/ 32 h 158"/>
                  <a:gd name="T28" fmla="*/ 87 w 680"/>
                  <a:gd name="T29" fmla="*/ 40 h 158"/>
                  <a:gd name="T30" fmla="*/ 87 w 680"/>
                  <a:gd name="T31" fmla="*/ 32 h 158"/>
                  <a:gd name="T32" fmla="*/ 95 w 680"/>
                  <a:gd name="T33" fmla="*/ 32 h 158"/>
                  <a:gd name="T34" fmla="*/ 103 w 680"/>
                  <a:gd name="T35" fmla="*/ 32 h 158"/>
                  <a:gd name="T36" fmla="*/ 119 w 680"/>
                  <a:gd name="T37" fmla="*/ 32 h 158"/>
                  <a:gd name="T38" fmla="*/ 110 w 680"/>
                  <a:gd name="T39" fmla="*/ 32 h 158"/>
                  <a:gd name="T40" fmla="*/ 119 w 680"/>
                  <a:gd name="T41" fmla="*/ 24 h 158"/>
                  <a:gd name="T42" fmla="*/ 127 w 680"/>
                  <a:gd name="T43" fmla="*/ 32 h 158"/>
                  <a:gd name="T44" fmla="*/ 127 w 680"/>
                  <a:gd name="T45" fmla="*/ 24 h 158"/>
                  <a:gd name="T46" fmla="*/ 127 w 680"/>
                  <a:gd name="T47" fmla="*/ 32 h 158"/>
                  <a:gd name="T48" fmla="*/ 134 w 680"/>
                  <a:gd name="T49" fmla="*/ 24 h 158"/>
                  <a:gd name="T50" fmla="*/ 134 w 680"/>
                  <a:gd name="T51" fmla="*/ 32 h 158"/>
                  <a:gd name="T52" fmla="*/ 134 w 680"/>
                  <a:gd name="T53" fmla="*/ 24 h 158"/>
                  <a:gd name="T54" fmla="*/ 142 w 680"/>
                  <a:gd name="T55" fmla="*/ 24 h 158"/>
                  <a:gd name="T56" fmla="*/ 150 w 680"/>
                  <a:gd name="T57" fmla="*/ 24 h 158"/>
                  <a:gd name="T58" fmla="*/ 158 w 680"/>
                  <a:gd name="T59" fmla="*/ 24 h 158"/>
                  <a:gd name="T60" fmla="*/ 166 w 680"/>
                  <a:gd name="T61" fmla="*/ 24 h 158"/>
                  <a:gd name="T62" fmla="*/ 173 w 680"/>
                  <a:gd name="T63" fmla="*/ 24 h 158"/>
                  <a:gd name="T64" fmla="*/ 181 w 680"/>
                  <a:gd name="T65" fmla="*/ 17 h 158"/>
                  <a:gd name="T66" fmla="*/ 189 w 680"/>
                  <a:gd name="T67" fmla="*/ 24 h 158"/>
                  <a:gd name="T68" fmla="*/ 197 w 680"/>
                  <a:gd name="T69" fmla="*/ 17 h 158"/>
                  <a:gd name="T70" fmla="*/ 205 w 680"/>
                  <a:gd name="T71" fmla="*/ 17 h 158"/>
                  <a:gd name="T72" fmla="*/ 213 w 680"/>
                  <a:gd name="T73" fmla="*/ 17 h 158"/>
                  <a:gd name="T74" fmla="*/ 221 w 680"/>
                  <a:gd name="T75" fmla="*/ 17 h 158"/>
                  <a:gd name="T76" fmla="*/ 229 w 680"/>
                  <a:gd name="T77" fmla="*/ 17 h 158"/>
                  <a:gd name="T78" fmla="*/ 237 w 680"/>
                  <a:gd name="T79" fmla="*/ 17 h 158"/>
                  <a:gd name="T80" fmla="*/ 244 w 680"/>
                  <a:gd name="T81" fmla="*/ 17 h 158"/>
                  <a:gd name="T82" fmla="*/ 252 w 680"/>
                  <a:gd name="T83" fmla="*/ 9 h 158"/>
                  <a:gd name="T84" fmla="*/ 252 w 680"/>
                  <a:gd name="T85" fmla="*/ 17 h 158"/>
                  <a:gd name="T86" fmla="*/ 252 w 680"/>
                  <a:gd name="T87" fmla="*/ 9 h 158"/>
                  <a:gd name="T88" fmla="*/ 260 w 680"/>
                  <a:gd name="T89" fmla="*/ 9 h 158"/>
                  <a:gd name="T90" fmla="*/ 276 w 680"/>
                  <a:gd name="T91" fmla="*/ 9 h 158"/>
                  <a:gd name="T92" fmla="*/ 284 w 680"/>
                  <a:gd name="T93" fmla="*/ 9 h 158"/>
                  <a:gd name="T94" fmla="*/ 292 w 680"/>
                  <a:gd name="T95" fmla="*/ 9 h 158"/>
                  <a:gd name="T96" fmla="*/ 299 w 680"/>
                  <a:gd name="T97" fmla="*/ 9 h 158"/>
                  <a:gd name="T98" fmla="*/ 308 w 680"/>
                  <a:gd name="T99" fmla="*/ 9 h 158"/>
                  <a:gd name="T100" fmla="*/ 316 w 680"/>
                  <a:gd name="T101" fmla="*/ 0 h 158"/>
                  <a:gd name="T102" fmla="*/ 316 w 680"/>
                  <a:gd name="T103" fmla="*/ 9 h 158"/>
                  <a:gd name="T104" fmla="*/ 316 w 680"/>
                  <a:gd name="T105" fmla="*/ 0 h 158"/>
                  <a:gd name="T106" fmla="*/ 331 w 680"/>
                  <a:gd name="T107" fmla="*/ 0 h 158"/>
                  <a:gd name="T108" fmla="*/ 339 w 680"/>
                  <a:gd name="T109" fmla="*/ 0 h 158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158">
                    <a:moveTo>
                      <a:pt x="0" y="158"/>
                    </a:moveTo>
                    <a:lnTo>
                      <a:pt x="16" y="158"/>
                    </a:lnTo>
                    <a:lnTo>
                      <a:pt x="33" y="158"/>
                    </a:lnTo>
                    <a:lnTo>
                      <a:pt x="47" y="158"/>
                    </a:lnTo>
                    <a:lnTo>
                      <a:pt x="64" y="158"/>
                    </a:lnTo>
                    <a:lnTo>
                      <a:pt x="80" y="143"/>
                    </a:lnTo>
                    <a:lnTo>
                      <a:pt x="80" y="158"/>
                    </a:lnTo>
                    <a:lnTo>
                      <a:pt x="80" y="143"/>
                    </a:lnTo>
                    <a:lnTo>
                      <a:pt x="96" y="127"/>
                    </a:lnTo>
                    <a:lnTo>
                      <a:pt x="127" y="96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8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90" y="64"/>
                    </a:lnTo>
                    <a:lnTo>
                      <a:pt x="207" y="64"/>
                    </a:lnTo>
                    <a:lnTo>
                      <a:pt x="238" y="64"/>
                    </a:lnTo>
                    <a:lnTo>
                      <a:pt x="221" y="64"/>
                    </a:lnTo>
                    <a:lnTo>
                      <a:pt x="238" y="47"/>
                    </a:lnTo>
                    <a:lnTo>
                      <a:pt x="254" y="64"/>
                    </a:lnTo>
                    <a:lnTo>
                      <a:pt x="254" y="47"/>
                    </a:lnTo>
                    <a:lnTo>
                      <a:pt x="254" y="64"/>
                    </a:lnTo>
                    <a:lnTo>
                      <a:pt x="269" y="47"/>
                    </a:lnTo>
                    <a:lnTo>
                      <a:pt x="269" y="64"/>
                    </a:lnTo>
                    <a:lnTo>
                      <a:pt x="269" y="47"/>
                    </a:lnTo>
                    <a:lnTo>
                      <a:pt x="285" y="47"/>
                    </a:lnTo>
                    <a:lnTo>
                      <a:pt x="301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33"/>
                    </a:lnTo>
                    <a:lnTo>
                      <a:pt x="379" y="47"/>
                    </a:lnTo>
                    <a:lnTo>
                      <a:pt x="395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59" y="33"/>
                    </a:lnTo>
                    <a:lnTo>
                      <a:pt x="475" y="33"/>
                    </a:lnTo>
                    <a:lnTo>
                      <a:pt x="490" y="33"/>
                    </a:lnTo>
                    <a:lnTo>
                      <a:pt x="506" y="17"/>
                    </a:lnTo>
                    <a:lnTo>
                      <a:pt x="506" y="33"/>
                    </a:lnTo>
                    <a:lnTo>
                      <a:pt x="506" y="17"/>
                    </a:lnTo>
                    <a:lnTo>
                      <a:pt x="522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17"/>
                    </a:lnTo>
                    <a:lnTo>
                      <a:pt x="600" y="17"/>
                    </a:lnTo>
                    <a:lnTo>
                      <a:pt x="617" y="17"/>
                    </a:lnTo>
                    <a:lnTo>
                      <a:pt x="633" y="0"/>
                    </a:lnTo>
                    <a:lnTo>
                      <a:pt x="633" y="17"/>
                    </a:lnTo>
                    <a:lnTo>
                      <a:pt x="633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2" name="Freeform 556">
                <a:extLst>
                  <a:ext uri="{FF2B5EF4-FFF2-40B4-BE49-F238E27FC236}">
                    <a16:creationId xmlns:a16="http://schemas.microsoft.com/office/drawing/2014/main" id="{3D3FDB90-16B8-49BC-AA7A-1ED3CB7FDB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97"/>
                <a:ext cx="340" cy="71"/>
              </a:xfrm>
              <a:custGeom>
                <a:avLst/>
                <a:gdLst>
                  <a:gd name="T0" fmla="*/ 0 w 680"/>
                  <a:gd name="T1" fmla="*/ 71 h 141"/>
                  <a:gd name="T2" fmla="*/ 8 w 680"/>
                  <a:gd name="T3" fmla="*/ 71 h 141"/>
                  <a:gd name="T4" fmla="*/ 16 w 680"/>
                  <a:gd name="T5" fmla="*/ 71 h 141"/>
                  <a:gd name="T6" fmla="*/ 24 w 680"/>
                  <a:gd name="T7" fmla="*/ 71 h 141"/>
                  <a:gd name="T8" fmla="*/ 32 w 680"/>
                  <a:gd name="T9" fmla="*/ 64 h 141"/>
                  <a:gd name="T10" fmla="*/ 47 w 680"/>
                  <a:gd name="T11" fmla="*/ 64 h 141"/>
                  <a:gd name="T12" fmla="*/ 47 w 680"/>
                  <a:gd name="T13" fmla="*/ 47 h 141"/>
                  <a:gd name="T14" fmla="*/ 56 w 680"/>
                  <a:gd name="T15" fmla="*/ 40 h 141"/>
                  <a:gd name="T16" fmla="*/ 64 w 680"/>
                  <a:gd name="T17" fmla="*/ 32 h 141"/>
                  <a:gd name="T18" fmla="*/ 71 w 680"/>
                  <a:gd name="T19" fmla="*/ 24 h 141"/>
                  <a:gd name="T20" fmla="*/ 79 w 680"/>
                  <a:gd name="T21" fmla="*/ 24 h 141"/>
                  <a:gd name="T22" fmla="*/ 87 w 680"/>
                  <a:gd name="T23" fmla="*/ 24 h 141"/>
                  <a:gd name="T24" fmla="*/ 95 w 680"/>
                  <a:gd name="T25" fmla="*/ 24 h 141"/>
                  <a:gd name="T26" fmla="*/ 103 w 680"/>
                  <a:gd name="T27" fmla="*/ 16 h 141"/>
                  <a:gd name="T28" fmla="*/ 103 w 680"/>
                  <a:gd name="T29" fmla="*/ 24 h 141"/>
                  <a:gd name="T30" fmla="*/ 103 w 680"/>
                  <a:gd name="T31" fmla="*/ 16 h 141"/>
                  <a:gd name="T32" fmla="*/ 111 w 680"/>
                  <a:gd name="T33" fmla="*/ 16 h 141"/>
                  <a:gd name="T34" fmla="*/ 119 w 680"/>
                  <a:gd name="T35" fmla="*/ 16 h 141"/>
                  <a:gd name="T36" fmla="*/ 126 w 680"/>
                  <a:gd name="T37" fmla="*/ 16 h 141"/>
                  <a:gd name="T38" fmla="*/ 134 w 680"/>
                  <a:gd name="T39" fmla="*/ 16 h 141"/>
                  <a:gd name="T40" fmla="*/ 143 w 680"/>
                  <a:gd name="T41" fmla="*/ 16 h 141"/>
                  <a:gd name="T42" fmla="*/ 150 w 680"/>
                  <a:gd name="T43" fmla="*/ 16 h 141"/>
                  <a:gd name="T44" fmla="*/ 158 w 680"/>
                  <a:gd name="T45" fmla="*/ 16 h 141"/>
                  <a:gd name="T46" fmla="*/ 166 w 680"/>
                  <a:gd name="T47" fmla="*/ 8 h 141"/>
                  <a:gd name="T48" fmla="*/ 174 w 680"/>
                  <a:gd name="T49" fmla="*/ 16 h 141"/>
                  <a:gd name="T50" fmla="*/ 182 w 680"/>
                  <a:gd name="T51" fmla="*/ 8 h 141"/>
                  <a:gd name="T52" fmla="*/ 190 w 680"/>
                  <a:gd name="T53" fmla="*/ 16 h 141"/>
                  <a:gd name="T54" fmla="*/ 190 w 680"/>
                  <a:gd name="T55" fmla="*/ 8 h 141"/>
                  <a:gd name="T56" fmla="*/ 190 w 680"/>
                  <a:gd name="T57" fmla="*/ 16 h 141"/>
                  <a:gd name="T58" fmla="*/ 198 w 680"/>
                  <a:gd name="T59" fmla="*/ 8 h 141"/>
                  <a:gd name="T60" fmla="*/ 205 w 680"/>
                  <a:gd name="T61" fmla="*/ 8 h 141"/>
                  <a:gd name="T62" fmla="*/ 213 w 680"/>
                  <a:gd name="T63" fmla="*/ 8 h 141"/>
                  <a:gd name="T64" fmla="*/ 221 w 680"/>
                  <a:gd name="T65" fmla="*/ 8 h 141"/>
                  <a:gd name="T66" fmla="*/ 230 w 680"/>
                  <a:gd name="T67" fmla="*/ 8 h 141"/>
                  <a:gd name="T68" fmla="*/ 237 w 680"/>
                  <a:gd name="T69" fmla="*/ 8 h 141"/>
                  <a:gd name="T70" fmla="*/ 245 w 680"/>
                  <a:gd name="T71" fmla="*/ 8 h 141"/>
                  <a:gd name="T72" fmla="*/ 253 w 680"/>
                  <a:gd name="T73" fmla="*/ 8 h 141"/>
                  <a:gd name="T74" fmla="*/ 260 w 680"/>
                  <a:gd name="T75" fmla="*/ 0 h 141"/>
                  <a:gd name="T76" fmla="*/ 260 w 680"/>
                  <a:gd name="T77" fmla="*/ 8 h 141"/>
                  <a:gd name="T78" fmla="*/ 260 w 680"/>
                  <a:gd name="T79" fmla="*/ 0 h 141"/>
                  <a:gd name="T80" fmla="*/ 269 w 680"/>
                  <a:gd name="T81" fmla="*/ 8 h 141"/>
                  <a:gd name="T82" fmla="*/ 269 w 680"/>
                  <a:gd name="T83" fmla="*/ 0 h 141"/>
                  <a:gd name="T84" fmla="*/ 269 w 680"/>
                  <a:gd name="T85" fmla="*/ 8 h 141"/>
                  <a:gd name="T86" fmla="*/ 277 w 680"/>
                  <a:gd name="T87" fmla="*/ 0 h 141"/>
                  <a:gd name="T88" fmla="*/ 277 w 680"/>
                  <a:gd name="T89" fmla="*/ 8 h 141"/>
                  <a:gd name="T90" fmla="*/ 292 w 680"/>
                  <a:gd name="T91" fmla="*/ 0 h 141"/>
                  <a:gd name="T92" fmla="*/ 300 w 680"/>
                  <a:gd name="T93" fmla="*/ 0 h 141"/>
                  <a:gd name="T94" fmla="*/ 308 w 680"/>
                  <a:gd name="T95" fmla="*/ 0 h 141"/>
                  <a:gd name="T96" fmla="*/ 316 w 680"/>
                  <a:gd name="T97" fmla="*/ 0 h 141"/>
                  <a:gd name="T98" fmla="*/ 324 w 680"/>
                  <a:gd name="T99" fmla="*/ 0 h 141"/>
                  <a:gd name="T100" fmla="*/ 332 w 680"/>
                  <a:gd name="T101" fmla="*/ 0 h 141"/>
                  <a:gd name="T102" fmla="*/ 340 w 680"/>
                  <a:gd name="T103" fmla="*/ 0 h 14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141">
                    <a:moveTo>
                      <a:pt x="0" y="141"/>
                    </a:moveTo>
                    <a:lnTo>
                      <a:pt x="16" y="141"/>
                    </a:lnTo>
                    <a:lnTo>
                      <a:pt x="31" y="141"/>
                    </a:lnTo>
                    <a:lnTo>
                      <a:pt x="47" y="141"/>
                    </a:lnTo>
                    <a:lnTo>
                      <a:pt x="63" y="127"/>
                    </a:lnTo>
                    <a:lnTo>
                      <a:pt x="94" y="127"/>
                    </a:lnTo>
                    <a:lnTo>
                      <a:pt x="94" y="94"/>
                    </a:lnTo>
                    <a:lnTo>
                      <a:pt x="111" y="80"/>
                    </a:lnTo>
                    <a:lnTo>
                      <a:pt x="127" y="63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47"/>
                    </a:lnTo>
                    <a:lnTo>
                      <a:pt x="205" y="31"/>
                    </a:lnTo>
                    <a:lnTo>
                      <a:pt x="205" y="47"/>
                    </a:lnTo>
                    <a:lnTo>
                      <a:pt x="205" y="31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31"/>
                    </a:lnTo>
                    <a:lnTo>
                      <a:pt x="299" y="31"/>
                    </a:lnTo>
                    <a:lnTo>
                      <a:pt x="316" y="31"/>
                    </a:lnTo>
                    <a:lnTo>
                      <a:pt x="332" y="16"/>
                    </a:lnTo>
                    <a:lnTo>
                      <a:pt x="348" y="31"/>
                    </a:lnTo>
                    <a:lnTo>
                      <a:pt x="363" y="16"/>
                    </a:lnTo>
                    <a:lnTo>
                      <a:pt x="379" y="31"/>
                    </a:lnTo>
                    <a:lnTo>
                      <a:pt x="379" y="16"/>
                    </a:lnTo>
                    <a:lnTo>
                      <a:pt x="379" y="31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20" y="16"/>
                    </a:lnTo>
                    <a:lnTo>
                      <a:pt x="520" y="0"/>
                    </a:lnTo>
                    <a:lnTo>
                      <a:pt x="537" y="16"/>
                    </a:lnTo>
                    <a:lnTo>
                      <a:pt x="537" y="0"/>
                    </a:lnTo>
                    <a:lnTo>
                      <a:pt x="537" y="16"/>
                    </a:lnTo>
                    <a:lnTo>
                      <a:pt x="553" y="0"/>
                    </a:lnTo>
                    <a:lnTo>
                      <a:pt x="553" y="16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3" name="Freeform 557">
                <a:extLst>
                  <a:ext uri="{FF2B5EF4-FFF2-40B4-BE49-F238E27FC236}">
                    <a16:creationId xmlns:a16="http://schemas.microsoft.com/office/drawing/2014/main" id="{EB56CE42-88FF-4373-A931-6C71D43E85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32"/>
              </a:xfrm>
              <a:custGeom>
                <a:avLst/>
                <a:gdLst>
                  <a:gd name="T0" fmla="*/ 0 w 696"/>
                  <a:gd name="T1" fmla="*/ 32 h 64"/>
                  <a:gd name="T2" fmla="*/ 8 w 696"/>
                  <a:gd name="T3" fmla="*/ 32 h 64"/>
                  <a:gd name="T4" fmla="*/ 17 w 696"/>
                  <a:gd name="T5" fmla="*/ 32 h 64"/>
                  <a:gd name="T6" fmla="*/ 25 w 696"/>
                  <a:gd name="T7" fmla="*/ 32 h 64"/>
                  <a:gd name="T8" fmla="*/ 32 w 696"/>
                  <a:gd name="T9" fmla="*/ 32 h 64"/>
                  <a:gd name="T10" fmla="*/ 40 w 696"/>
                  <a:gd name="T11" fmla="*/ 25 h 64"/>
                  <a:gd name="T12" fmla="*/ 40 w 696"/>
                  <a:gd name="T13" fmla="*/ 32 h 64"/>
                  <a:gd name="T14" fmla="*/ 56 w 696"/>
                  <a:gd name="T15" fmla="*/ 17 h 64"/>
                  <a:gd name="T16" fmla="*/ 64 w 696"/>
                  <a:gd name="T17" fmla="*/ 9 h 64"/>
                  <a:gd name="T18" fmla="*/ 72 w 696"/>
                  <a:gd name="T19" fmla="*/ 9 h 64"/>
                  <a:gd name="T20" fmla="*/ 80 w 696"/>
                  <a:gd name="T21" fmla="*/ 9 h 64"/>
                  <a:gd name="T22" fmla="*/ 87 w 696"/>
                  <a:gd name="T23" fmla="*/ 9 h 64"/>
                  <a:gd name="T24" fmla="*/ 95 w 696"/>
                  <a:gd name="T25" fmla="*/ 9 h 64"/>
                  <a:gd name="T26" fmla="*/ 104 w 696"/>
                  <a:gd name="T27" fmla="*/ 9 h 64"/>
                  <a:gd name="T28" fmla="*/ 119 w 696"/>
                  <a:gd name="T29" fmla="*/ 9 h 64"/>
                  <a:gd name="T30" fmla="*/ 111 w 696"/>
                  <a:gd name="T31" fmla="*/ 9 h 64"/>
                  <a:gd name="T32" fmla="*/ 119 w 696"/>
                  <a:gd name="T33" fmla="*/ 9 h 64"/>
                  <a:gd name="T34" fmla="*/ 127 w 696"/>
                  <a:gd name="T35" fmla="*/ 9 h 64"/>
                  <a:gd name="T36" fmla="*/ 135 w 696"/>
                  <a:gd name="T37" fmla="*/ 9 h 64"/>
                  <a:gd name="T38" fmla="*/ 143 w 696"/>
                  <a:gd name="T39" fmla="*/ 9 h 64"/>
                  <a:gd name="T40" fmla="*/ 151 w 696"/>
                  <a:gd name="T41" fmla="*/ 9 h 64"/>
                  <a:gd name="T42" fmla="*/ 166 w 696"/>
                  <a:gd name="T43" fmla="*/ 9 h 64"/>
                  <a:gd name="T44" fmla="*/ 174 w 696"/>
                  <a:gd name="T45" fmla="*/ 0 h 64"/>
                  <a:gd name="T46" fmla="*/ 174 w 696"/>
                  <a:gd name="T47" fmla="*/ 9 h 64"/>
                  <a:gd name="T48" fmla="*/ 174 w 696"/>
                  <a:gd name="T49" fmla="*/ 0 h 64"/>
                  <a:gd name="T50" fmla="*/ 182 w 696"/>
                  <a:gd name="T51" fmla="*/ 9 h 64"/>
                  <a:gd name="T52" fmla="*/ 182 w 696"/>
                  <a:gd name="T53" fmla="*/ 0 h 64"/>
                  <a:gd name="T54" fmla="*/ 191 w 696"/>
                  <a:gd name="T55" fmla="*/ 9 h 64"/>
                  <a:gd name="T56" fmla="*/ 191 w 696"/>
                  <a:gd name="T57" fmla="*/ 0 h 64"/>
                  <a:gd name="T58" fmla="*/ 191 w 696"/>
                  <a:gd name="T59" fmla="*/ 9 h 64"/>
                  <a:gd name="T60" fmla="*/ 198 w 696"/>
                  <a:gd name="T61" fmla="*/ 0 h 64"/>
                  <a:gd name="T62" fmla="*/ 206 w 696"/>
                  <a:gd name="T63" fmla="*/ 0 h 64"/>
                  <a:gd name="T64" fmla="*/ 214 w 696"/>
                  <a:gd name="T65" fmla="*/ 0 h 64"/>
                  <a:gd name="T66" fmla="*/ 222 w 696"/>
                  <a:gd name="T67" fmla="*/ 0 h 64"/>
                  <a:gd name="T68" fmla="*/ 230 w 696"/>
                  <a:gd name="T69" fmla="*/ 0 h 64"/>
                  <a:gd name="T70" fmla="*/ 238 w 696"/>
                  <a:gd name="T71" fmla="*/ 0 h 64"/>
                  <a:gd name="T72" fmla="*/ 246 w 696"/>
                  <a:gd name="T73" fmla="*/ 0 h 64"/>
                  <a:gd name="T74" fmla="*/ 253 w 696"/>
                  <a:gd name="T75" fmla="*/ 0 h 64"/>
                  <a:gd name="T76" fmla="*/ 261 w 696"/>
                  <a:gd name="T77" fmla="*/ 0 h 64"/>
                  <a:gd name="T78" fmla="*/ 269 w 696"/>
                  <a:gd name="T79" fmla="*/ 0 h 64"/>
                  <a:gd name="T80" fmla="*/ 277 w 696"/>
                  <a:gd name="T81" fmla="*/ 0 h 64"/>
                  <a:gd name="T82" fmla="*/ 285 w 696"/>
                  <a:gd name="T83" fmla="*/ 0 h 64"/>
                  <a:gd name="T84" fmla="*/ 293 w 696"/>
                  <a:gd name="T85" fmla="*/ 0 h 64"/>
                  <a:gd name="T86" fmla="*/ 301 w 696"/>
                  <a:gd name="T87" fmla="*/ 0 h 64"/>
                  <a:gd name="T88" fmla="*/ 309 w 696"/>
                  <a:gd name="T89" fmla="*/ 0 h 64"/>
                  <a:gd name="T90" fmla="*/ 317 w 696"/>
                  <a:gd name="T91" fmla="*/ 0 h 64"/>
                  <a:gd name="T92" fmla="*/ 325 w 696"/>
                  <a:gd name="T93" fmla="*/ 0 h 64"/>
                  <a:gd name="T94" fmla="*/ 332 w 696"/>
                  <a:gd name="T95" fmla="*/ 0 h 64"/>
                  <a:gd name="T96" fmla="*/ 340 w 696"/>
                  <a:gd name="T97" fmla="*/ 0 h 64"/>
                  <a:gd name="T98" fmla="*/ 348 w 696"/>
                  <a:gd name="T99" fmla="*/ 0 h 6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64">
                    <a:moveTo>
                      <a:pt x="0" y="64"/>
                    </a:moveTo>
                    <a:lnTo>
                      <a:pt x="16" y="64"/>
                    </a:lnTo>
                    <a:lnTo>
                      <a:pt x="33" y="64"/>
                    </a:lnTo>
                    <a:lnTo>
                      <a:pt x="49" y="64"/>
                    </a:lnTo>
                    <a:lnTo>
                      <a:pt x="64" y="64"/>
                    </a:lnTo>
                    <a:lnTo>
                      <a:pt x="80" y="49"/>
                    </a:lnTo>
                    <a:lnTo>
                      <a:pt x="80" y="64"/>
                    </a:lnTo>
                    <a:lnTo>
                      <a:pt x="111" y="33"/>
                    </a:lnTo>
                    <a:lnTo>
                      <a:pt x="127" y="17"/>
                    </a:lnTo>
                    <a:lnTo>
                      <a:pt x="143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90" y="17"/>
                    </a:lnTo>
                    <a:lnTo>
                      <a:pt x="207" y="17"/>
                    </a:lnTo>
                    <a:lnTo>
                      <a:pt x="238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32" y="17"/>
                    </a:lnTo>
                    <a:lnTo>
                      <a:pt x="348" y="0"/>
                    </a:lnTo>
                    <a:lnTo>
                      <a:pt x="348" y="17"/>
                    </a:lnTo>
                    <a:lnTo>
                      <a:pt x="348" y="0"/>
                    </a:lnTo>
                    <a:lnTo>
                      <a:pt x="364" y="17"/>
                    </a:lnTo>
                    <a:lnTo>
                      <a:pt x="364" y="0"/>
                    </a:lnTo>
                    <a:lnTo>
                      <a:pt x="381" y="17"/>
                    </a:lnTo>
                    <a:lnTo>
                      <a:pt x="381" y="0"/>
                    </a:lnTo>
                    <a:lnTo>
                      <a:pt x="381" y="17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4" name="Freeform 558">
                <a:extLst>
                  <a:ext uri="{FF2B5EF4-FFF2-40B4-BE49-F238E27FC236}">
                    <a16:creationId xmlns:a16="http://schemas.microsoft.com/office/drawing/2014/main" id="{4B17BA4C-3970-4D1C-ACC7-6089493F81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37"/>
                <a:ext cx="339" cy="39"/>
              </a:xfrm>
              <a:custGeom>
                <a:avLst/>
                <a:gdLst>
                  <a:gd name="T0" fmla="*/ 0 w 678"/>
                  <a:gd name="T1" fmla="*/ 39 h 80"/>
                  <a:gd name="T2" fmla="*/ 8 w 678"/>
                  <a:gd name="T3" fmla="*/ 39 h 80"/>
                  <a:gd name="T4" fmla="*/ 16 w 678"/>
                  <a:gd name="T5" fmla="*/ 39 h 80"/>
                  <a:gd name="T6" fmla="*/ 24 w 678"/>
                  <a:gd name="T7" fmla="*/ 39 h 80"/>
                  <a:gd name="T8" fmla="*/ 32 w 678"/>
                  <a:gd name="T9" fmla="*/ 31 h 80"/>
                  <a:gd name="T10" fmla="*/ 39 w 678"/>
                  <a:gd name="T11" fmla="*/ 24 h 80"/>
                  <a:gd name="T12" fmla="*/ 47 w 678"/>
                  <a:gd name="T13" fmla="*/ 16 h 80"/>
                  <a:gd name="T14" fmla="*/ 47 w 678"/>
                  <a:gd name="T15" fmla="*/ 24 h 80"/>
                  <a:gd name="T16" fmla="*/ 56 w 678"/>
                  <a:gd name="T17" fmla="*/ 16 h 80"/>
                  <a:gd name="T18" fmla="*/ 63 w 678"/>
                  <a:gd name="T19" fmla="*/ 16 h 80"/>
                  <a:gd name="T20" fmla="*/ 71 w 678"/>
                  <a:gd name="T21" fmla="*/ 16 h 80"/>
                  <a:gd name="T22" fmla="*/ 79 w 678"/>
                  <a:gd name="T23" fmla="*/ 16 h 80"/>
                  <a:gd name="T24" fmla="*/ 87 w 678"/>
                  <a:gd name="T25" fmla="*/ 16 h 80"/>
                  <a:gd name="T26" fmla="*/ 95 w 678"/>
                  <a:gd name="T27" fmla="*/ 16 h 80"/>
                  <a:gd name="T28" fmla="*/ 103 w 678"/>
                  <a:gd name="T29" fmla="*/ 8 h 80"/>
                  <a:gd name="T30" fmla="*/ 111 w 678"/>
                  <a:gd name="T31" fmla="*/ 16 h 80"/>
                  <a:gd name="T32" fmla="*/ 118 w 678"/>
                  <a:gd name="T33" fmla="*/ 8 h 80"/>
                  <a:gd name="T34" fmla="*/ 134 w 678"/>
                  <a:gd name="T35" fmla="*/ 8 h 80"/>
                  <a:gd name="T36" fmla="*/ 143 w 678"/>
                  <a:gd name="T37" fmla="*/ 8 h 80"/>
                  <a:gd name="T38" fmla="*/ 150 w 678"/>
                  <a:gd name="T39" fmla="*/ 8 h 80"/>
                  <a:gd name="T40" fmla="*/ 158 w 678"/>
                  <a:gd name="T41" fmla="*/ 8 h 80"/>
                  <a:gd name="T42" fmla="*/ 166 w 678"/>
                  <a:gd name="T43" fmla="*/ 8 h 80"/>
                  <a:gd name="T44" fmla="*/ 174 w 678"/>
                  <a:gd name="T45" fmla="*/ 8 h 80"/>
                  <a:gd name="T46" fmla="*/ 182 w 678"/>
                  <a:gd name="T47" fmla="*/ 8 h 80"/>
                  <a:gd name="T48" fmla="*/ 190 w 678"/>
                  <a:gd name="T49" fmla="*/ 8 h 80"/>
                  <a:gd name="T50" fmla="*/ 198 w 678"/>
                  <a:gd name="T51" fmla="*/ 8 h 80"/>
                  <a:gd name="T52" fmla="*/ 205 w 678"/>
                  <a:gd name="T53" fmla="*/ 8 h 80"/>
                  <a:gd name="T54" fmla="*/ 213 w 678"/>
                  <a:gd name="T55" fmla="*/ 8 h 80"/>
                  <a:gd name="T56" fmla="*/ 221 w 678"/>
                  <a:gd name="T57" fmla="*/ 8 h 80"/>
                  <a:gd name="T58" fmla="*/ 229 w 678"/>
                  <a:gd name="T59" fmla="*/ 8 h 80"/>
                  <a:gd name="T60" fmla="*/ 237 w 678"/>
                  <a:gd name="T61" fmla="*/ 8 h 80"/>
                  <a:gd name="T62" fmla="*/ 245 w 678"/>
                  <a:gd name="T63" fmla="*/ 8 h 80"/>
                  <a:gd name="T64" fmla="*/ 253 w 678"/>
                  <a:gd name="T65" fmla="*/ 8 h 80"/>
                  <a:gd name="T66" fmla="*/ 269 w 678"/>
                  <a:gd name="T67" fmla="*/ 8 h 80"/>
                  <a:gd name="T68" fmla="*/ 277 w 678"/>
                  <a:gd name="T69" fmla="*/ 0 h 80"/>
                  <a:gd name="T70" fmla="*/ 277 w 678"/>
                  <a:gd name="T71" fmla="*/ 8 h 80"/>
                  <a:gd name="T72" fmla="*/ 277 w 678"/>
                  <a:gd name="T73" fmla="*/ 0 h 80"/>
                  <a:gd name="T74" fmla="*/ 284 w 678"/>
                  <a:gd name="T75" fmla="*/ 8 h 80"/>
                  <a:gd name="T76" fmla="*/ 284 w 678"/>
                  <a:gd name="T77" fmla="*/ 0 h 80"/>
                  <a:gd name="T78" fmla="*/ 292 w 678"/>
                  <a:gd name="T79" fmla="*/ 8 h 80"/>
                  <a:gd name="T80" fmla="*/ 292 w 678"/>
                  <a:gd name="T81" fmla="*/ 16 h 80"/>
                  <a:gd name="T82" fmla="*/ 308 w 678"/>
                  <a:gd name="T83" fmla="*/ 8 h 80"/>
                  <a:gd name="T84" fmla="*/ 316 w 678"/>
                  <a:gd name="T85" fmla="*/ 0 h 80"/>
                  <a:gd name="T86" fmla="*/ 324 w 678"/>
                  <a:gd name="T87" fmla="*/ 0 h 80"/>
                  <a:gd name="T88" fmla="*/ 332 w 678"/>
                  <a:gd name="T89" fmla="*/ 0 h 80"/>
                  <a:gd name="T90" fmla="*/ 339 w 678"/>
                  <a:gd name="T91" fmla="*/ 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80">
                    <a:moveTo>
                      <a:pt x="0" y="80"/>
                    </a:moveTo>
                    <a:lnTo>
                      <a:pt x="15" y="80"/>
                    </a:lnTo>
                    <a:lnTo>
                      <a:pt x="31" y="80"/>
                    </a:lnTo>
                    <a:lnTo>
                      <a:pt x="47" y="80"/>
                    </a:lnTo>
                    <a:lnTo>
                      <a:pt x="64" y="63"/>
                    </a:lnTo>
                    <a:lnTo>
                      <a:pt x="78" y="49"/>
                    </a:lnTo>
                    <a:lnTo>
                      <a:pt x="94" y="32"/>
                    </a:lnTo>
                    <a:lnTo>
                      <a:pt x="94" y="49"/>
                    </a:lnTo>
                    <a:lnTo>
                      <a:pt x="111" y="32"/>
                    </a:lnTo>
                    <a:lnTo>
                      <a:pt x="125" y="32"/>
                    </a:lnTo>
                    <a:lnTo>
                      <a:pt x="142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16"/>
                    </a:lnTo>
                    <a:lnTo>
                      <a:pt x="221" y="32"/>
                    </a:lnTo>
                    <a:lnTo>
                      <a:pt x="236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37" y="16"/>
                    </a:lnTo>
                    <a:lnTo>
                      <a:pt x="553" y="0"/>
                    </a:lnTo>
                    <a:lnTo>
                      <a:pt x="553" y="16"/>
                    </a:lnTo>
                    <a:lnTo>
                      <a:pt x="553" y="0"/>
                    </a:lnTo>
                    <a:lnTo>
                      <a:pt x="568" y="16"/>
                    </a:lnTo>
                    <a:lnTo>
                      <a:pt x="568" y="0"/>
                    </a:lnTo>
                    <a:lnTo>
                      <a:pt x="584" y="16"/>
                    </a:lnTo>
                    <a:lnTo>
                      <a:pt x="584" y="32"/>
                    </a:lnTo>
                    <a:lnTo>
                      <a:pt x="616" y="16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5" name="Freeform 559">
                <a:extLst>
                  <a:ext uri="{FF2B5EF4-FFF2-40B4-BE49-F238E27FC236}">
                    <a16:creationId xmlns:a16="http://schemas.microsoft.com/office/drawing/2014/main" id="{1A53F1CB-FA5B-4DFC-8B02-AA1C8C137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7"/>
              </a:xfrm>
              <a:custGeom>
                <a:avLst/>
                <a:gdLst>
                  <a:gd name="T0" fmla="*/ 0 w 682"/>
                  <a:gd name="T1" fmla="*/ 0 h 15"/>
                  <a:gd name="T2" fmla="*/ 9 w 682"/>
                  <a:gd name="T3" fmla="*/ 0 h 15"/>
                  <a:gd name="T4" fmla="*/ 16 w 682"/>
                  <a:gd name="T5" fmla="*/ 0 h 15"/>
                  <a:gd name="T6" fmla="*/ 24 w 682"/>
                  <a:gd name="T7" fmla="*/ 0 h 15"/>
                  <a:gd name="T8" fmla="*/ 32 w 682"/>
                  <a:gd name="T9" fmla="*/ 0 h 15"/>
                  <a:gd name="T10" fmla="*/ 48 w 682"/>
                  <a:gd name="T11" fmla="*/ 7 h 15"/>
                  <a:gd name="T12" fmla="*/ 40 w 682"/>
                  <a:gd name="T13" fmla="*/ 7 h 15"/>
                  <a:gd name="T14" fmla="*/ 48 w 682"/>
                  <a:gd name="T15" fmla="*/ 7 h 15"/>
                  <a:gd name="T16" fmla="*/ 55 w 682"/>
                  <a:gd name="T17" fmla="*/ 7 h 15"/>
                  <a:gd name="T18" fmla="*/ 64 w 682"/>
                  <a:gd name="T19" fmla="*/ 7 h 15"/>
                  <a:gd name="T20" fmla="*/ 71 w 682"/>
                  <a:gd name="T21" fmla="*/ 7 h 15"/>
                  <a:gd name="T22" fmla="*/ 79 w 682"/>
                  <a:gd name="T23" fmla="*/ 7 h 15"/>
                  <a:gd name="T24" fmla="*/ 87 w 682"/>
                  <a:gd name="T25" fmla="*/ 7 h 15"/>
                  <a:gd name="T26" fmla="*/ 95 w 682"/>
                  <a:gd name="T27" fmla="*/ 7 h 15"/>
                  <a:gd name="T28" fmla="*/ 103 w 682"/>
                  <a:gd name="T29" fmla="*/ 7 h 15"/>
                  <a:gd name="T30" fmla="*/ 111 w 682"/>
                  <a:gd name="T31" fmla="*/ 7 h 15"/>
                  <a:gd name="T32" fmla="*/ 119 w 682"/>
                  <a:gd name="T33" fmla="*/ 7 h 15"/>
                  <a:gd name="T34" fmla="*/ 127 w 682"/>
                  <a:gd name="T35" fmla="*/ 7 h 15"/>
                  <a:gd name="T36" fmla="*/ 134 w 682"/>
                  <a:gd name="T37" fmla="*/ 7 h 15"/>
                  <a:gd name="T38" fmla="*/ 142 w 682"/>
                  <a:gd name="T39" fmla="*/ 7 h 15"/>
                  <a:gd name="T40" fmla="*/ 150 w 682"/>
                  <a:gd name="T41" fmla="*/ 7 h 15"/>
                  <a:gd name="T42" fmla="*/ 158 w 682"/>
                  <a:gd name="T43" fmla="*/ 7 h 15"/>
                  <a:gd name="T44" fmla="*/ 166 w 682"/>
                  <a:gd name="T45" fmla="*/ 7 h 15"/>
                  <a:gd name="T46" fmla="*/ 174 w 682"/>
                  <a:gd name="T47" fmla="*/ 7 h 15"/>
                  <a:gd name="T48" fmla="*/ 182 w 682"/>
                  <a:gd name="T49" fmla="*/ 7 h 15"/>
                  <a:gd name="T50" fmla="*/ 189 w 682"/>
                  <a:gd name="T51" fmla="*/ 7 h 15"/>
                  <a:gd name="T52" fmla="*/ 197 w 682"/>
                  <a:gd name="T53" fmla="*/ 7 h 15"/>
                  <a:gd name="T54" fmla="*/ 205 w 682"/>
                  <a:gd name="T55" fmla="*/ 7 h 15"/>
                  <a:gd name="T56" fmla="*/ 213 w 682"/>
                  <a:gd name="T57" fmla="*/ 7 h 15"/>
                  <a:gd name="T58" fmla="*/ 221 w 682"/>
                  <a:gd name="T59" fmla="*/ 7 h 15"/>
                  <a:gd name="T60" fmla="*/ 229 w 682"/>
                  <a:gd name="T61" fmla="*/ 7 h 15"/>
                  <a:gd name="T62" fmla="*/ 237 w 682"/>
                  <a:gd name="T63" fmla="*/ 7 h 15"/>
                  <a:gd name="T64" fmla="*/ 244 w 682"/>
                  <a:gd name="T65" fmla="*/ 7 h 15"/>
                  <a:gd name="T66" fmla="*/ 252 w 682"/>
                  <a:gd name="T67" fmla="*/ 7 h 15"/>
                  <a:gd name="T68" fmla="*/ 260 w 682"/>
                  <a:gd name="T69" fmla="*/ 7 h 15"/>
                  <a:gd name="T70" fmla="*/ 269 w 682"/>
                  <a:gd name="T71" fmla="*/ 7 h 15"/>
                  <a:gd name="T72" fmla="*/ 276 w 682"/>
                  <a:gd name="T73" fmla="*/ 7 h 15"/>
                  <a:gd name="T74" fmla="*/ 285 w 682"/>
                  <a:gd name="T75" fmla="*/ 7 h 15"/>
                  <a:gd name="T76" fmla="*/ 292 w 682"/>
                  <a:gd name="T77" fmla="*/ 7 h 15"/>
                  <a:gd name="T78" fmla="*/ 299 w 682"/>
                  <a:gd name="T79" fmla="*/ 7 h 15"/>
                  <a:gd name="T80" fmla="*/ 308 w 682"/>
                  <a:gd name="T81" fmla="*/ 7 h 15"/>
                  <a:gd name="T82" fmla="*/ 316 w 682"/>
                  <a:gd name="T83" fmla="*/ 7 h 15"/>
                  <a:gd name="T84" fmla="*/ 324 w 682"/>
                  <a:gd name="T85" fmla="*/ 7 h 15"/>
                  <a:gd name="T86" fmla="*/ 331 w 682"/>
                  <a:gd name="T87" fmla="*/ 7 h 15"/>
                  <a:gd name="T88" fmla="*/ 340 w 682"/>
                  <a:gd name="T89" fmla="*/ 7 h 1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2" h="15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50" y="15"/>
                    </a:lnTo>
                    <a:lnTo>
                      <a:pt x="365" y="15"/>
                    </a:lnTo>
                    <a:lnTo>
                      <a:pt x="379" y="15"/>
                    </a:lnTo>
                    <a:lnTo>
                      <a:pt x="396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60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9" y="15"/>
                    </a:lnTo>
                    <a:lnTo>
                      <a:pt x="553" y="15"/>
                    </a:lnTo>
                    <a:lnTo>
                      <a:pt x="571" y="15"/>
                    </a:lnTo>
                    <a:lnTo>
                      <a:pt x="586" y="15"/>
                    </a:lnTo>
                    <a:lnTo>
                      <a:pt x="600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15"/>
                    </a:lnTo>
                    <a:lnTo>
                      <a:pt x="682" y="1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6" name="Freeform 560">
                <a:extLst>
                  <a:ext uri="{FF2B5EF4-FFF2-40B4-BE49-F238E27FC236}">
                    <a16:creationId xmlns:a16="http://schemas.microsoft.com/office/drawing/2014/main" id="{380810E0-7E4A-4CC0-95A3-1DC7EA6DAA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39"/>
                <a:ext cx="339" cy="79"/>
              </a:xfrm>
              <a:custGeom>
                <a:avLst/>
                <a:gdLst>
                  <a:gd name="T0" fmla="*/ 8 w 680"/>
                  <a:gd name="T1" fmla="*/ 0 h 157"/>
                  <a:gd name="T2" fmla="*/ 0 w 680"/>
                  <a:gd name="T3" fmla="*/ 0 h 157"/>
                  <a:gd name="T4" fmla="*/ 8 w 680"/>
                  <a:gd name="T5" fmla="*/ 8 h 157"/>
                  <a:gd name="T6" fmla="*/ 15 w 680"/>
                  <a:gd name="T7" fmla="*/ 8 h 157"/>
                  <a:gd name="T8" fmla="*/ 24 w 680"/>
                  <a:gd name="T9" fmla="*/ 8 h 157"/>
                  <a:gd name="T10" fmla="*/ 31 w 680"/>
                  <a:gd name="T11" fmla="*/ 8 h 157"/>
                  <a:gd name="T12" fmla="*/ 39 w 680"/>
                  <a:gd name="T13" fmla="*/ 16 h 157"/>
                  <a:gd name="T14" fmla="*/ 39 w 680"/>
                  <a:gd name="T15" fmla="*/ 24 h 157"/>
                  <a:gd name="T16" fmla="*/ 47 w 680"/>
                  <a:gd name="T17" fmla="*/ 16 h 157"/>
                  <a:gd name="T18" fmla="*/ 47 w 680"/>
                  <a:gd name="T19" fmla="*/ 24 h 157"/>
                  <a:gd name="T20" fmla="*/ 63 w 680"/>
                  <a:gd name="T21" fmla="*/ 40 h 157"/>
                  <a:gd name="T22" fmla="*/ 55 w 680"/>
                  <a:gd name="T23" fmla="*/ 40 h 157"/>
                  <a:gd name="T24" fmla="*/ 63 w 680"/>
                  <a:gd name="T25" fmla="*/ 40 h 157"/>
                  <a:gd name="T26" fmla="*/ 71 w 680"/>
                  <a:gd name="T27" fmla="*/ 47 h 157"/>
                  <a:gd name="T28" fmla="*/ 71 w 680"/>
                  <a:gd name="T29" fmla="*/ 40 h 157"/>
                  <a:gd name="T30" fmla="*/ 71 w 680"/>
                  <a:gd name="T31" fmla="*/ 47 h 157"/>
                  <a:gd name="T32" fmla="*/ 79 w 680"/>
                  <a:gd name="T33" fmla="*/ 47 h 157"/>
                  <a:gd name="T34" fmla="*/ 87 w 680"/>
                  <a:gd name="T35" fmla="*/ 47 h 157"/>
                  <a:gd name="T36" fmla="*/ 102 w 680"/>
                  <a:gd name="T37" fmla="*/ 47 h 157"/>
                  <a:gd name="T38" fmla="*/ 94 w 680"/>
                  <a:gd name="T39" fmla="*/ 47 h 157"/>
                  <a:gd name="T40" fmla="*/ 102 w 680"/>
                  <a:gd name="T41" fmla="*/ 55 h 157"/>
                  <a:gd name="T42" fmla="*/ 110 w 680"/>
                  <a:gd name="T43" fmla="*/ 55 h 157"/>
                  <a:gd name="T44" fmla="*/ 118 w 680"/>
                  <a:gd name="T45" fmla="*/ 55 h 157"/>
                  <a:gd name="T46" fmla="*/ 126 w 680"/>
                  <a:gd name="T47" fmla="*/ 55 h 157"/>
                  <a:gd name="T48" fmla="*/ 135 w 680"/>
                  <a:gd name="T49" fmla="*/ 55 h 157"/>
                  <a:gd name="T50" fmla="*/ 142 w 680"/>
                  <a:gd name="T51" fmla="*/ 63 h 157"/>
                  <a:gd name="T52" fmla="*/ 149 w 680"/>
                  <a:gd name="T53" fmla="*/ 55 h 157"/>
                  <a:gd name="T54" fmla="*/ 158 w 680"/>
                  <a:gd name="T55" fmla="*/ 63 h 157"/>
                  <a:gd name="T56" fmla="*/ 158 w 680"/>
                  <a:gd name="T57" fmla="*/ 55 h 157"/>
                  <a:gd name="T58" fmla="*/ 158 w 680"/>
                  <a:gd name="T59" fmla="*/ 63 h 157"/>
                  <a:gd name="T60" fmla="*/ 166 w 680"/>
                  <a:gd name="T61" fmla="*/ 63 h 157"/>
                  <a:gd name="T62" fmla="*/ 173 w 680"/>
                  <a:gd name="T63" fmla="*/ 63 h 157"/>
                  <a:gd name="T64" fmla="*/ 181 w 680"/>
                  <a:gd name="T65" fmla="*/ 63 h 157"/>
                  <a:gd name="T66" fmla="*/ 189 w 680"/>
                  <a:gd name="T67" fmla="*/ 63 h 157"/>
                  <a:gd name="T68" fmla="*/ 197 w 680"/>
                  <a:gd name="T69" fmla="*/ 63 h 157"/>
                  <a:gd name="T70" fmla="*/ 204 w 680"/>
                  <a:gd name="T71" fmla="*/ 63 h 157"/>
                  <a:gd name="T72" fmla="*/ 212 w 680"/>
                  <a:gd name="T73" fmla="*/ 72 h 157"/>
                  <a:gd name="T74" fmla="*/ 220 w 680"/>
                  <a:gd name="T75" fmla="*/ 63 h 157"/>
                  <a:gd name="T76" fmla="*/ 220 w 680"/>
                  <a:gd name="T77" fmla="*/ 72 h 157"/>
                  <a:gd name="T78" fmla="*/ 220 w 680"/>
                  <a:gd name="T79" fmla="*/ 63 h 157"/>
                  <a:gd name="T80" fmla="*/ 229 w 680"/>
                  <a:gd name="T81" fmla="*/ 72 h 157"/>
                  <a:gd name="T82" fmla="*/ 229 w 680"/>
                  <a:gd name="T83" fmla="*/ 63 h 157"/>
                  <a:gd name="T84" fmla="*/ 236 w 680"/>
                  <a:gd name="T85" fmla="*/ 72 h 157"/>
                  <a:gd name="T86" fmla="*/ 245 w 680"/>
                  <a:gd name="T87" fmla="*/ 72 h 157"/>
                  <a:gd name="T88" fmla="*/ 252 w 680"/>
                  <a:gd name="T89" fmla="*/ 72 h 157"/>
                  <a:gd name="T90" fmla="*/ 260 w 680"/>
                  <a:gd name="T91" fmla="*/ 72 h 157"/>
                  <a:gd name="T92" fmla="*/ 268 w 680"/>
                  <a:gd name="T93" fmla="*/ 72 h 157"/>
                  <a:gd name="T94" fmla="*/ 276 w 680"/>
                  <a:gd name="T95" fmla="*/ 79 h 157"/>
                  <a:gd name="T96" fmla="*/ 276 w 680"/>
                  <a:gd name="T97" fmla="*/ 72 h 157"/>
                  <a:gd name="T98" fmla="*/ 276 w 680"/>
                  <a:gd name="T99" fmla="*/ 79 h 157"/>
                  <a:gd name="T100" fmla="*/ 284 w 680"/>
                  <a:gd name="T101" fmla="*/ 72 h 157"/>
                  <a:gd name="T102" fmla="*/ 284 w 680"/>
                  <a:gd name="T103" fmla="*/ 79 h 157"/>
                  <a:gd name="T104" fmla="*/ 291 w 680"/>
                  <a:gd name="T105" fmla="*/ 72 h 157"/>
                  <a:gd name="T106" fmla="*/ 300 w 680"/>
                  <a:gd name="T107" fmla="*/ 72 h 157"/>
                  <a:gd name="T108" fmla="*/ 307 w 680"/>
                  <a:gd name="T109" fmla="*/ 72 h 157"/>
                  <a:gd name="T110" fmla="*/ 323 w 680"/>
                  <a:gd name="T111" fmla="*/ 72 h 157"/>
                  <a:gd name="T112" fmla="*/ 315 w 680"/>
                  <a:gd name="T113" fmla="*/ 72 h 157"/>
                  <a:gd name="T114" fmla="*/ 323 w 680"/>
                  <a:gd name="T115" fmla="*/ 79 h 157"/>
                  <a:gd name="T116" fmla="*/ 331 w 680"/>
                  <a:gd name="T117" fmla="*/ 79 h 157"/>
                  <a:gd name="T118" fmla="*/ 339 w 680"/>
                  <a:gd name="T119" fmla="*/ 79 h 157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80" h="157">
                    <a:moveTo>
                      <a:pt x="16" y="0"/>
                    </a:moveTo>
                    <a:lnTo>
                      <a:pt x="0" y="0"/>
                    </a:lnTo>
                    <a:lnTo>
                      <a:pt x="16" y="16"/>
                    </a:lnTo>
                    <a:lnTo>
                      <a:pt x="31" y="16"/>
                    </a:lnTo>
                    <a:lnTo>
                      <a:pt x="49" y="16"/>
                    </a:lnTo>
                    <a:lnTo>
                      <a:pt x="63" y="16"/>
                    </a:lnTo>
                    <a:lnTo>
                      <a:pt x="78" y="32"/>
                    </a:lnTo>
                    <a:lnTo>
                      <a:pt x="78" y="47"/>
                    </a:lnTo>
                    <a:lnTo>
                      <a:pt x="94" y="32"/>
                    </a:lnTo>
                    <a:lnTo>
                      <a:pt x="94" y="47"/>
                    </a:lnTo>
                    <a:lnTo>
                      <a:pt x="127" y="79"/>
                    </a:lnTo>
                    <a:lnTo>
                      <a:pt x="111" y="79"/>
                    </a:lnTo>
                    <a:lnTo>
                      <a:pt x="127" y="79"/>
                    </a:lnTo>
                    <a:lnTo>
                      <a:pt x="142" y="94"/>
                    </a:lnTo>
                    <a:lnTo>
                      <a:pt x="142" y="79"/>
                    </a:lnTo>
                    <a:lnTo>
                      <a:pt x="142" y="94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205" y="94"/>
                    </a:lnTo>
                    <a:lnTo>
                      <a:pt x="189" y="94"/>
                    </a:lnTo>
                    <a:lnTo>
                      <a:pt x="205" y="110"/>
                    </a:lnTo>
                    <a:lnTo>
                      <a:pt x="221" y="110"/>
                    </a:lnTo>
                    <a:lnTo>
                      <a:pt x="237" y="110"/>
                    </a:lnTo>
                    <a:lnTo>
                      <a:pt x="252" y="110"/>
                    </a:lnTo>
                    <a:lnTo>
                      <a:pt x="270" y="110"/>
                    </a:lnTo>
                    <a:lnTo>
                      <a:pt x="285" y="126"/>
                    </a:lnTo>
                    <a:lnTo>
                      <a:pt x="299" y="110"/>
                    </a:lnTo>
                    <a:lnTo>
                      <a:pt x="316" y="126"/>
                    </a:lnTo>
                    <a:lnTo>
                      <a:pt x="316" y="110"/>
                    </a:lnTo>
                    <a:lnTo>
                      <a:pt x="316" y="126"/>
                    </a:lnTo>
                    <a:lnTo>
                      <a:pt x="332" y="126"/>
                    </a:lnTo>
                    <a:lnTo>
                      <a:pt x="348" y="126"/>
                    </a:lnTo>
                    <a:lnTo>
                      <a:pt x="363" y="126"/>
                    </a:lnTo>
                    <a:lnTo>
                      <a:pt x="380" y="126"/>
                    </a:lnTo>
                    <a:lnTo>
                      <a:pt x="395" y="126"/>
                    </a:lnTo>
                    <a:lnTo>
                      <a:pt x="410" y="126"/>
                    </a:lnTo>
                    <a:lnTo>
                      <a:pt x="426" y="143"/>
                    </a:lnTo>
                    <a:lnTo>
                      <a:pt x="442" y="126"/>
                    </a:lnTo>
                    <a:lnTo>
                      <a:pt x="442" y="143"/>
                    </a:lnTo>
                    <a:lnTo>
                      <a:pt x="442" y="126"/>
                    </a:lnTo>
                    <a:lnTo>
                      <a:pt x="459" y="143"/>
                    </a:lnTo>
                    <a:lnTo>
                      <a:pt x="459" y="126"/>
                    </a:lnTo>
                    <a:lnTo>
                      <a:pt x="473" y="143"/>
                    </a:lnTo>
                    <a:lnTo>
                      <a:pt x="491" y="143"/>
                    </a:lnTo>
                    <a:lnTo>
                      <a:pt x="506" y="143"/>
                    </a:lnTo>
                    <a:lnTo>
                      <a:pt x="521" y="143"/>
                    </a:lnTo>
                    <a:lnTo>
                      <a:pt x="537" y="143"/>
                    </a:lnTo>
                    <a:lnTo>
                      <a:pt x="553" y="157"/>
                    </a:lnTo>
                    <a:lnTo>
                      <a:pt x="553" y="143"/>
                    </a:lnTo>
                    <a:lnTo>
                      <a:pt x="553" y="157"/>
                    </a:lnTo>
                    <a:lnTo>
                      <a:pt x="569" y="143"/>
                    </a:lnTo>
                    <a:lnTo>
                      <a:pt x="569" y="157"/>
                    </a:lnTo>
                    <a:lnTo>
                      <a:pt x="584" y="143"/>
                    </a:lnTo>
                    <a:lnTo>
                      <a:pt x="602" y="143"/>
                    </a:lnTo>
                    <a:lnTo>
                      <a:pt x="616" y="143"/>
                    </a:lnTo>
                    <a:lnTo>
                      <a:pt x="647" y="143"/>
                    </a:lnTo>
                    <a:lnTo>
                      <a:pt x="631" y="143"/>
                    </a:lnTo>
                    <a:lnTo>
                      <a:pt x="647" y="157"/>
                    </a:lnTo>
                    <a:lnTo>
                      <a:pt x="664" y="157"/>
                    </a:lnTo>
                    <a:lnTo>
                      <a:pt x="680" y="157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7" name="Freeform 561">
                <a:extLst>
                  <a:ext uri="{FF2B5EF4-FFF2-40B4-BE49-F238E27FC236}">
                    <a16:creationId xmlns:a16="http://schemas.microsoft.com/office/drawing/2014/main" id="{FB7CD488-CF2E-48F3-B23F-65CAFB182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13"/>
                <a:ext cx="348" cy="63"/>
              </a:xfrm>
              <a:custGeom>
                <a:avLst/>
                <a:gdLst>
                  <a:gd name="T0" fmla="*/ 0 w 696"/>
                  <a:gd name="T1" fmla="*/ 0 h 126"/>
                  <a:gd name="T2" fmla="*/ 9 w 696"/>
                  <a:gd name="T3" fmla="*/ 0 h 126"/>
                  <a:gd name="T4" fmla="*/ 17 w 696"/>
                  <a:gd name="T5" fmla="*/ 0 h 126"/>
                  <a:gd name="T6" fmla="*/ 25 w 696"/>
                  <a:gd name="T7" fmla="*/ 0 h 126"/>
                  <a:gd name="T8" fmla="*/ 32 w 696"/>
                  <a:gd name="T9" fmla="*/ 8 h 126"/>
                  <a:gd name="T10" fmla="*/ 41 w 696"/>
                  <a:gd name="T11" fmla="*/ 0 h 126"/>
                  <a:gd name="T12" fmla="*/ 41 w 696"/>
                  <a:gd name="T13" fmla="*/ 8 h 126"/>
                  <a:gd name="T14" fmla="*/ 41 w 696"/>
                  <a:gd name="T15" fmla="*/ 0 h 126"/>
                  <a:gd name="T16" fmla="*/ 56 w 696"/>
                  <a:gd name="T17" fmla="*/ 16 h 126"/>
                  <a:gd name="T18" fmla="*/ 56 w 696"/>
                  <a:gd name="T19" fmla="*/ 24 h 126"/>
                  <a:gd name="T20" fmla="*/ 64 w 696"/>
                  <a:gd name="T21" fmla="*/ 32 h 126"/>
                  <a:gd name="T22" fmla="*/ 64 w 696"/>
                  <a:gd name="T23" fmla="*/ 24 h 126"/>
                  <a:gd name="T24" fmla="*/ 64 w 696"/>
                  <a:gd name="T25" fmla="*/ 32 h 126"/>
                  <a:gd name="T26" fmla="*/ 80 w 696"/>
                  <a:gd name="T27" fmla="*/ 32 h 126"/>
                  <a:gd name="T28" fmla="*/ 80 w 696"/>
                  <a:gd name="T29" fmla="*/ 39 h 126"/>
                  <a:gd name="T30" fmla="*/ 87 w 696"/>
                  <a:gd name="T31" fmla="*/ 39 h 126"/>
                  <a:gd name="T32" fmla="*/ 96 w 696"/>
                  <a:gd name="T33" fmla="*/ 39 h 126"/>
                  <a:gd name="T34" fmla="*/ 104 w 696"/>
                  <a:gd name="T35" fmla="*/ 39 h 126"/>
                  <a:gd name="T36" fmla="*/ 111 w 696"/>
                  <a:gd name="T37" fmla="*/ 39 h 126"/>
                  <a:gd name="T38" fmla="*/ 127 w 696"/>
                  <a:gd name="T39" fmla="*/ 47 h 126"/>
                  <a:gd name="T40" fmla="*/ 135 w 696"/>
                  <a:gd name="T41" fmla="*/ 47 h 126"/>
                  <a:gd name="T42" fmla="*/ 143 w 696"/>
                  <a:gd name="T43" fmla="*/ 47 h 126"/>
                  <a:gd name="T44" fmla="*/ 152 w 696"/>
                  <a:gd name="T45" fmla="*/ 47 h 126"/>
                  <a:gd name="T46" fmla="*/ 159 w 696"/>
                  <a:gd name="T47" fmla="*/ 47 h 126"/>
                  <a:gd name="T48" fmla="*/ 166 w 696"/>
                  <a:gd name="T49" fmla="*/ 47 h 126"/>
                  <a:gd name="T50" fmla="*/ 174 w 696"/>
                  <a:gd name="T51" fmla="*/ 47 h 126"/>
                  <a:gd name="T52" fmla="*/ 183 w 696"/>
                  <a:gd name="T53" fmla="*/ 47 h 126"/>
                  <a:gd name="T54" fmla="*/ 191 w 696"/>
                  <a:gd name="T55" fmla="*/ 47 h 126"/>
                  <a:gd name="T56" fmla="*/ 198 w 696"/>
                  <a:gd name="T57" fmla="*/ 47 h 126"/>
                  <a:gd name="T58" fmla="*/ 207 w 696"/>
                  <a:gd name="T59" fmla="*/ 47 h 126"/>
                  <a:gd name="T60" fmla="*/ 214 w 696"/>
                  <a:gd name="T61" fmla="*/ 55 h 126"/>
                  <a:gd name="T62" fmla="*/ 214 w 696"/>
                  <a:gd name="T63" fmla="*/ 47 h 126"/>
                  <a:gd name="T64" fmla="*/ 222 w 696"/>
                  <a:gd name="T65" fmla="*/ 55 h 126"/>
                  <a:gd name="T66" fmla="*/ 222 w 696"/>
                  <a:gd name="T67" fmla="*/ 47 h 126"/>
                  <a:gd name="T68" fmla="*/ 222 w 696"/>
                  <a:gd name="T69" fmla="*/ 55 h 126"/>
                  <a:gd name="T70" fmla="*/ 230 w 696"/>
                  <a:gd name="T71" fmla="*/ 55 h 126"/>
                  <a:gd name="T72" fmla="*/ 238 w 696"/>
                  <a:gd name="T73" fmla="*/ 47 h 126"/>
                  <a:gd name="T74" fmla="*/ 238 w 696"/>
                  <a:gd name="T75" fmla="*/ 55 h 126"/>
                  <a:gd name="T76" fmla="*/ 246 w 696"/>
                  <a:gd name="T77" fmla="*/ 55 h 126"/>
                  <a:gd name="T78" fmla="*/ 253 w 696"/>
                  <a:gd name="T79" fmla="*/ 55 h 126"/>
                  <a:gd name="T80" fmla="*/ 262 w 696"/>
                  <a:gd name="T81" fmla="*/ 55 h 126"/>
                  <a:gd name="T82" fmla="*/ 269 w 696"/>
                  <a:gd name="T83" fmla="*/ 55 h 126"/>
                  <a:gd name="T84" fmla="*/ 277 w 696"/>
                  <a:gd name="T85" fmla="*/ 55 h 126"/>
                  <a:gd name="T86" fmla="*/ 285 w 696"/>
                  <a:gd name="T87" fmla="*/ 55 h 126"/>
                  <a:gd name="T88" fmla="*/ 293 w 696"/>
                  <a:gd name="T89" fmla="*/ 55 h 126"/>
                  <a:gd name="T90" fmla="*/ 301 w 696"/>
                  <a:gd name="T91" fmla="*/ 55 h 126"/>
                  <a:gd name="T92" fmla="*/ 309 w 696"/>
                  <a:gd name="T93" fmla="*/ 55 h 126"/>
                  <a:gd name="T94" fmla="*/ 317 w 696"/>
                  <a:gd name="T95" fmla="*/ 55 h 126"/>
                  <a:gd name="T96" fmla="*/ 325 w 696"/>
                  <a:gd name="T97" fmla="*/ 55 h 126"/>
                  <a:gd name="T98" fmla="*/ 332 w 696"/>
                  <a:gd name="T99" fmla="*/ 55 h 126"/>
                  <a:gd name="T100" fmla="*/ 340 w 696"/>
                  <a:gd name="T101" fmla="*/ 63 h 126"/>
                  <a:gd name="T102" fmla="*/ 340 w 696"/>
                  <a:gd name="T103" fmla="*/ 55 h 126"/>
                  <a:gd name="T104" fmla="*/ 340 w 696"/>
                  <a:gd name="T105" fmla="*/ 63 h 126"/>
                  <a:gd name="T106" fmla="*/ 348 w 696"/>
                  <a:gd name="T107" fmla="*/ 63 h 12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126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16"/>
                    </a:lnTo>
                    <a:lnTo>
                      <a:pt x="81" y="0"/>
                    </a:lnTo>
                    <a:lnTo>
                      <a:pt x="81" y="16"/>
                    </a:lnTo>
                    <a:lnTo>
                      <a:pt x="81" y="0"/>
                    </a:lnTo>
                    <a:lnTo>
                      <a:pt x="111" y="31"/>
                    </a:lnTo>
                    <a:lnTo>
                      <a:pt x="111" y="48"/>
                    </a:lnTo>
                    <a:lnTo>
                      <a:pt x="127" y="63"/>
                    </a:lnTo>
                    <a:lnTo>
                      <a:pt x="127" y="48"/>
                    </a:lnTo>
                    <a:lnTo>
                      <a:pt x="127" y="63"/>
                    </a:lnTo>
                    <a:lnTo>
                      <a:pt x="160" y="63"/>
                    </a:lnTo>
                    <a:lnTo>
                      <a:pt x="160" y="78"/>
                    </a:lnTo>
                    <a:lnTo>
                      <a:pt x="174" y="78"/>
                    </a:lnTo>
                    <a:lnTo>
                      <a:pt x="192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54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3" y="94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5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3" y="94"/>
                    </a:lnTo>
                    <a:lnTo>
                      <a:pt x="428" y="110"/>
                    </a:lnTo>
                    <a:lnTo>
                      <a:pt x="428" y="94"/>
                    </a:lnTo>
                    <a:lnTo>
                      <a:pt x="443" y="110"/>
                    </a:lnTo>
                    <a:lnTo>
                      <a:pt x="443" y="94"/>
                    </a:lnTo>
                    <a:lnTo>
                      <a:pt x="443" y="110"/>
                    </a:lnTo>
                    <a:lnTo>
                      <a:pt x="459" y="110"/>
                    </a:lnTo>
                    <a:lnTo>
                      <a:pt x="475" y="94"/>
                    </a:lnTo>
                    <a:lnTo>
                      <a:pt x="475" y="110"/>
                    </a:lnTo>
                    <a:lnTo>
                      <a:pt x="491" y="110"/>
                    </a:lnTo>
                    <a:lnTo>
                      <a:pt x="506" y="110"/>
                    </a:lnTo>
                    <a:lnTo>
                      <a:pt x="524" y="110"/>
                    </a:lnTo>
                    <a:lnTo>
                      <a:pt x="538" y="110"/>
                    </a:lnTo>
                    <a:lnTo>
                      <a:pt x="553" y="110"/>
                    </a:lnTo>
                    <a:lnTo>
                      <a:pt x="569" y="110"/>
                    </a:lnTo>
                    <a:lnTo>
                      <a:pt x="586" y="110"/>
                    </a:lnTo>
                    <a:lnTo>
                      <a:pt x="602" y="110"/>
                    </a:lnTo>
                    <a:lnTo>
                      <a:pt x="617" y="110"/>
                    </a:lnTo>
                    <a:lnTo>
                      <a:pt x="634" y="110"/>
                    </a:lnTo>
                    <a:lnTo>
                      <a:pt x="649" y="110"/>
                    </a:lnTo>
                    <a:lnTo>
                      <a:pt x="664" y="110"/>
                    </a:lnTo>
                    <a:lnTo>
                      <a:pt x="680" y="126"/>
                    </a:lnTo>
                    <a:lnTo>
                      <a:pt x="680" y="110"/>
                    </a:lnTo>
                    <a:lnTo>
                      <a:pt x="680" y="126"/>
                    </a:lnTo>
                    <a:lnTo>
                      <a:pt x="696" y="126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8" name="Freeform 562">
                <a:extLst>
                  <a:ext uri="{FF2B5EF4-FFF2-40B4-BE49-F238E27FC236}">
                    <a16:creationId xmlns:a16="http://schemas.microsoft.com/office/drawing/2014/main" id="{C60BB267-10B1-4B3A-8D89-042C724C76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60"/>
                <a:ext cx="339" cy="55"/>
              </a:xfrm>
              <a:custGeom>
                <a:avLst/>
                <a:gdLst>
                  <a:gd name="T0" fmla="*/ 8 w 678"/>
                  <a:gd name="T1" fmla="*/ 0 h 111"/>
                  <a:gd name="T2" fmla="*/ 0 w 678"/>
                  <a:gd name="T3" fmla="*/ 0 h 111"/>
                  <a:gd name="T4" fmla="*/ 8 w 678"/>
                  <a:gd name="T5" fmla="*/ 0 h 111"/>
                  <a:gd name="T6" fmla="*/ 16 w 678"/>
                  <a:gd name="T7" fmla="*/ 0 h 111"/>
                  <a:gd name="T8" fmla="*/ 24 w 678"/>
                  <a:gd name="T9" fmla="*/ 0 h 111"/>
                  <a:gd name="T10" fmla="*/ 32 w 678"/>
                  <a:gd name="T11" fmla="*/ 8 h 111"/>
                  <a:gd name="T12" fmla="*/ 47 w 678"/>
                  <a:gd name="T13" fmla="*/ 8 h 111"/>
                  <a:gd name="T14" fmla="*/ 39 w 678"/>
                  <a:gd name="T15" fmla="*/ 8 h 111"/>
                  <a:gd name="T16" fmla="*/ 47 w 678"/>
                  <a:gd name="T17" fmla="*/ 16 h 111"/>
                  <a:gd name="T18" fmla="*/ 56 w 678"/>
                  <a:gd name="T19" fmla="*/ 23 h 111"/>
                  <a:gd name="T20" fmla="*/ 63 w 678"/>
                  <a:gd name="T21" fmla="*/ 31 h 111"/>
                  <a:gd name="T22" fmla="*/ 71 w 678"/>
                  <a:gd name="T23" fmla="*/ 31 h 111"/>
                  <a:gd name="T24" fmla="*/ 79 w 678"/>
                  <a:gd name="T25" fmla="*/ 40 h 111"/>
                  <a:gd name="T26" fmla="*/ 87 w 678"/>
                  <a:gd name="T27" fmla="*/ 31 h 111"/>
                  <a:gd name="T28" fmla="*/ 87 w 678"/>
                  <a:gd name="T29" fmla="*/ 40 h 111"/>
                  <a:gd name="T30" fmla="*/ 95 w 678"/>
                  <a:gd name="T31" fmla="*/ 40 h 111"/>
                  <a:gd name="T32" fmla="*/ 103 w 678"/>
                  <a:gd name="T33" fmla="*/ 40 h 111"/>
                  <a:gd name="T34" fmla="*/ 111 w 678"/>
                  <a:gd name="T35" fmla="*/ 40 h 111"/>
                  <a:gd name="T36" fmla="*/ 118 w 678"/>
                  <a:gd name="T37" fmla="*/ 40 h 111"/>
                  <a:gd name="T38" fmla="*/ 126 w 678"/>
                  <a:gd name="T39" fmla="*/ 40 h 111"/>
                  <a:gd name="T40" fmla="*/ 134 w 678"/>
                  <a:gd name="T41" fmla="*/ 40 h 111"/>
                  <a:gd name="T42" fmla="*/ 143 w 678"/>
                  <a:gd name="T43" fmla="*/ 40 h 111"/>
                  <a:gd name="T44" fmla="*/ 150 w 678"/>
                  <a:gd name="T45" fmla="*/ 40 h 111"/>
                  <a:gd name="T46" fmla="*/ 158 w 678"/>
                  <a:gd name="T47" fmla="*/ 40 h 111"/>
                  <a:gd name="T48" fmla="*/ 174 w 678"/>
                  <a:gd name="T49" fmla="*/ 40 h 111"/>
                  <a:gd name="T50" fmla="*/ 166 w 678"/>
                  <a:gd name="T51" fmla="*/ 40 h 111"/>
                  <a:gd name="T52" fmla="*/ 174 w 678"/>
                  <a:gd name="T53" fmla="*/ 40 h 111"/>
                  <a:gd name="T54" fmla="*/ 190 w 678"/>
                  <a:gd name="T55" fmla="*/ 40 h 111"/>
                  <a:gd name="T56" fmla="*/ 182 w 678"/>
                  <a:gd name="T57" fmla="*/ 40 h 111"/>
                  <a:gd name="T58" fmla="*/ 190 w 678"/>
                  <a:gd name="T59" fmla="*/ 47 h 111"/>
                  <a:gd name="T60" fmla="*/ 198 w 678"/>
                  <a:gd name="T61" fmla="*/ 47 h 111"/>
                  <a:gd name="T62" fmla="*/ 205 w 678"/>
                  <a:gd name="T63" fmla="*/ 47 h 111"/>
                  <a:gd name="T64" fmla="*/ 213 w 678"/>
                  <a:gd name="T65" fmla="*/ 47 h 111"/>
                  <a:gd name="T66" fmla="*/ 221 w 678"/>
                  <a:gd name="T67" fmla="*/ 47 h 111"/>
                  <a:gd name="T68" fmla="*/ 237 w 678"/>
                  <a:gd name="T69" fmla="*/ 47 h 111"/>
                  <a:gd name="T70" fmla="*/ 229 w 678"/>
                  <a:gd name="T71" fmla="*/ 47 h 111"/>
                  <a:gd name="T72" fmla="*/ 237 w 678"/>
                  <a:gd name="T73" fmla="*/ 47 h 111"/>
                  <a:gd name="T74" fmla="*/ 245 w 678"/>
                  <a:gd name="T75" fmla="*/ 47 h 111"/>
                  <a:gd name="T76" fmla="*/ 253 w 678"/>
                  <a:gd name="T77" fmla="*/ 47 h 111"/>
                  <a:gd name="T78" fmla="*/ 261 w 678"/>
                  <a:gd name="T79" fmla="*/ 47 h 111"/>
                  <a:gd name="T80" fmla="*/ 269 w 678"/>
                  <a:gd name="T81" fmla="*/ 47 h 111"/>
                  <a:gd name="T82" fmla="*/ 277 w 678"/>
                  <a:gd name="T83" fmla="*/ 47 h 111"/>
                  <a:gd name="T84" fmla="*/ 284 w 678"/>
                  <a:gd name="T85" fmla="*/ 47 h 111"/>
                  <a:gd name="T86" fmla="*/ 292 w 678"/>
                  <a:gd name="T87" fmla="*/ 47 h 111"/>
                  <a:gd name="T88" fmla="*/ 300 w 678"/>
                  <a:gd name="T89" fmla="*/ 55 h 111"/>
                  <a:gd name="T90" fmla="*/ 300 w 678"/>
                  <a:gd name="T91" fmla="*/ 47 h 111"/>
                  <a:gd name="T92" fmla="*/ 308 w 678"/>
                  <a:gd name="T93" fmla="*/ 55 h 111"/>
                  <a:gd name="T94" fmla="*/ 308 w 678"/>
                  <a:gd name="T95" fmla="*/ 47 h 111"/>
                  <a:gd name="T96" fmla="*/ 316 w 678"/>
                  <a:gd name="T97" fmla="*/ 55 h 111"/>
                  <a:gd name="T98" fmla="*/ 316 w 678"/>
                  <a:gd name="T99" fmla="*/ 47 h 111"/>
                  <a:gd name="T100" fmla="*/ 324 w 678"/>
                  <a:gd name="T101" fmla="*/ 55 h 111"/>
                  <a:gd name="T102" fmla="*/ 324 w 678"/>
                  <a:gd name="T103" fmla="*/ 47 h 111"/>
                  <a:gd name="T104" fmla="*/ 332 w 678"/>
                  <a:gd name="T105" fmla="*/ 55 h 111"/>
                  <a:gd name="T106" fmla="*/ 339 w 678"/>
                  <a:gd name="T107" fmla="*/ 55 h 1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78" h="111">
                    <a:moveTo>
                      <a:pt x="15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94" y="16"/>
                    </a:lnTo>
                    <a:lnTo>
                      <a:pt x="78" y="16"/>
                    </a:lnTo>
                    <a:lnTo>
                      <a:pt x="94" y="32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63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47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79" y="80"/>
                    </a:lnTo>
                    <a:lnTo>
                      <a:pt x="363" y="80"/>
                    </a:lnTo>
                    <a:lnTo>
                      <a:pt x="379" y="94"/>
                    </a:lnTo>
                    <a:lnTo>
                      <a:pt x="395" y="94"/>
                    </a:lnTo>
                    <a:lnTo>
                      <a:pt x="410" y="94"/>
                    </a:lnTo>
                    <a:lnTo>
                      <a:pt x="426" y="94"/>
                    </a:lnTo>
                    <a:lnTo>
                      <a:pt x="442" y="94"/>
                    </a:lnTo>
                    <a:lnTo>
                      <a:pt x="473" y="94"/>
                    </a:lnTo>
                    <a:lnTo>
                      <a:pt x="457" y="94"/>
                    </a:lnTo>
                    <a:lnTo>
                      <a:pt x="473" y="94"/>
                    </a:lnTo>
                    <a:lnTo>
                      <a:pt x="490" y="94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37" y="94"/>
                    </a:lnTo>
                    <a:lnTo>
                      <a:pt x="553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111"/>
                    </a:lnTo>
                    <a:lnTo>
                      <a:pt x="600" y="94"/>
                    </a:lnTo>
                    <a:lnTo>
                      <a:pt x="616" y="111"/>
                    </a:lnTo>
                    <a:lnTo>
                      <a:pt x="616" y="94"/>
                    </a:lnTo>
                    <a:lnTo>
                      <a:pt x="631" y="111"/>
                    </a:lnTo>
                    <a:lnTo>
                      <a:pt x="631" y="94"/>
                    </a:lnTo>
                    <a:lnTo>
                      <a:pt x="647" y="111"/>
                    </a:lnTo>
                    <a:lnTo>
                      <a:pt x="647" y="94"/>
                    </a:lnTo>
                    <a:lnTo>
                      <a:pt x="664" y="111"/>
                    </a:lnTo>
                    <a:lnTo>
                      <a:pt x="678" y="111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39" name="Freeform 563">
                <a:extLst>
                  <a:ext uri="{FF2B5EF4-FFF2-40B4-BE49-F238E27FC236}">
                    <a16:creationId xmlns:a16="http://schemas.microsoft.com/office/drawing/2014/main" id="{11729B24-80F0-410F-B2E5-52EE581A66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92"/>
                <a:ext cx="339" cy="63"/>
              </a:xfrm>
              <a:custGeom>
                <a:avLst/>
                <a:gdLst>
                  <a:gd name="T0" fmla="*/ 0 w 680"/>
                  <a:gd name="T1" fmla="*/ 63 h 126"/>
                  <a:gd name="T2" fmla="*/ 8 w 680"/>
                  <a:gd name="T3" fmla="*/ 63 h 126"/>
                  <a:gd name="T4" fmla="*/ 16 w 680"/>
                  <a:gd name="T5" fmla="*/ 55 h 126"/>
                  <a:gd name="T6" fmla="*/ 23 w 680"/>
                  <a:gd name="T7" fmla="*/ 63 h 126"/>
                  <a:gd name="T8" fmla="*/ 23 w 680"/>
                  <a:gd name="T9" fmla="*/ 55 h 126"/>
                  <a:gd name="T10" fmla="*/ 32 w 680"/>
                  <a:gd name="T11" fmla="*/ 55 h 126"/>
                  <a:gd name="T12" fmla="*/ 40 w 680"/>
                  <a:gd name="T13" fmla="*/ 55 h 126"/>
                  <a:gd name="T14" fmla="*/ 55 w 680"/>
                  <a:gd name="T15" fmla="*/ 40 h 126"/>
                  <a:gd name="T16" fmla="*/ 55 w 680"/>
                  <a:gd name="T17" fmla="*/ 32 h 126"/>
                  <a:gd name="T18" fmla="*/ 63 w 680"/>
                  <a:gd name="T19" fmla="*/ 32 h 126"/>
                  <a:gd name="T20" fmla="*/ 71 w 680"/>
                  <a:gd name="T21" fmla="*/ 24 h 126"/>
                  <a:gd name="T22" fmla="*/ 79 w 680"/>
                  <a:gd name="T23" fmla="*/ 24 h 126"/>
                  <a:gd name="T24" fmla="*/ 87 w 680"/>
                  <a:gd name="T25" fmla="*/ 24 h 126"/>
                  <a:gd name="T26" fmla="*/ 95 w 680"/>
                  <a:gd name="T27" fmla="*/ 16 h 126"/>
                  <a:gd name="T28" fmla="*/ 95 w 680"/>
                  <a:gd name="T29" fmla="*/ 24 h 126"/>
                  <a:gd name="T30" fmla="*/ 110 w 680"/>
                  <a:gd name="T31" fmla="*/ 16 h 126"/>
                  <a:gd name="T32" fmla="*/ 119 w 680"/>
                  <a:gd name="T33" fmla="*/ 16 h 126"/>
                  <a:gd name="T34" fmla="*/ 127 w 680"/>
                  <a:gd name="T35" fmla="*/ 16 h 126"/>
                  <a:gd name="T36" fmla="*/ 134 w 680"/>
                  <a:gd name="T37" fmla="*/ 16 h 126"/>
                  <a:gd name="T38" fmla="*/ 142 w 680"/>
                  <a:gd name="T39" fmla="*/ 16 h 126"/>
                  <a:gd name="T40" fmla="*/ 150 w 680"/>
                  <a:gd name="T41" fmla="*/ 16 h 126"/>
                  <a:gd name="T42" fmla="*/ 158 w 680"/>
                  <a:gd name="T43" fmla="*/ 16 h 126"/>
                  <a:gd name="T44" fmla="*/ 166 w 680"/>
                  <a:gd name="T45" fmla="*/ 8 h 126"/>
                  <a:gd name="T46" fmla="*/ 173 w 680"/>
                  <a:gd name="T47" fmla="*/ 16 h 126"/>
                  <a:gd name="T48" fmla="*/ 181 w 680"/>
                  <a:gd name="T49" fmla="*/ 8 h 126"/>
                  <a:gd name="T50" fmla="*/ 181 w 680"/>
                  <a:gd name="T51" fmla="*/ 16 h 126"/>
                  <a:gd name="T52" fmla="*/ 181 w 680"/>
                  <a:gd name="T53" fmla="*/ 8 h 126"/>
                  <a:gd name="T54" fmla="*/ 189 w 680"/>
                  <a:gd name="T55" fmla="*/ 8 h 126"/>
                  <a:gd name="T56" fmla="*/ 197 w 680"/>
                  <a:gd name="T57" fmla="*/ 8 h 126"/>
                  <a:gd name="T58" fmla="*/ 205 w 680"/>
                  <a:gd name="T59" fmla="*/ 8 h 126"/>
                  <a:gd name="T60" fmla="*/ 213 w 680"/>
                  <a:gd name="T61" fmla="*/ 8 h 126"/>
                  <a:gd name="T62" fmla="*/ 221 w 680"/>
                  <a:gd name="T63" fmla="*/ 8 h 126"/>
                  <a:gd name="T64" fmla="*/ 229 w 680"/>
                  <a:gd name="T65" fmla="*/ 8 h 126"/>
                  <a:gd name="T66" fmla="*/ 237 w 680"/>
                  <a:gd name="T67" fmla="*/ 8 h 126"/>
                  <a:gd name="T68" fmla="*/ 244 w 680"/>
                  <a:gd name="T69" fmla="*/ 8 h 126"/>
                  <a:gd name="T70" fmla="*/ 252 w 680"/>
                  <a:gd name="T71" fmla="*/ 8 h 126"/>
                  <a:gd name="T72" fmla="*/ 260 w 680"/>
                  <a:gd name="T73" fmla="*/ 8 h 126"/>
                  <a:gd name="T74" fmla="*/ 268 w 680"/>
                  <a:gd name="T75" fmla="*/ 8 h 126"/>
                  <a:gd name="T76" fmla="*/ 276 w 680"/>
                  <a:gd name="T77" fmla="*/ 8 h 126"/>
                  <a:gd name="T78" fmla="*/ 284 w 680"/>
                  <a:gd name="T79" fmla="*/ 8 h 126"/>
                  <a:gd name="T80" fmla="*/ 292 w 680"/>
                  <a:gd name="T81" fmla="*/ 8 h 126"/>
                  <a:gd name="T82" fmla="*/ 299 w 680"/>
                  <a:gd name="T83" fmla="*/ 8 h 126"/>
                  <a:gd name="T84" fmla="*/ 308 w 680"/>
                  <a:gd name="T85" fmla="*/ 8 h 126"/>
                  <a:gd name="T86" fmla="*/ 308 w 680"/>
                  <a:gd name="T87" fmla="*/ 0 h 126"/>
                  <a:gd name="T88" fmla="*/ 308 w 680"/>
                  <a:gd name="T89" fmla="*/ 8 h 126"/>
                  <a:gd name="T90" fmla="*/ 316 w 680"/>
                  <a:gd name="T91" fmla="*/ 0 h 126"/>
                  <a:gd name="T92" fmla="*/ 316 w 680"/>
                  <a:gd name="T93" fmla="*/ 8 h 126"/>
                  <a:gd name="T94" fmla="*/ 316 w 680"/>
                  <a:gd name="T95" fmla="*/ 0 h 126"/>
                  <a:gd name="T96" fmla="*/ 324 w 680"/>
                  <a:gd name="T97" fmla="*/ 0 h 126"/>
                  <a:gd name="T98" fmla="*/ 331 w 680"/>
                  <a:gd name="T99" fmla="*/ 0 h 126"/>
                  <a:gd name="T100" fmla="*/ 339 w 680"/>
                  <a:gd name="T101" fmla="*/ 0 h 12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26">
                    <a:moveTo>
                      <a:pt x="0" y="126"/>
                    </a:moveTo>
                    <a:lnTo>
                      <a:pt x="16" y="126"/>
                    </a:lnTo>
                    <a:lnTo>
                      <a:pt x="33" y="110"/>
                    </a:lnTo>
                    <a:lnTo>
                      <a:pt x="47" y="126"/>
                    </a:lnTo>
                    <a:lnTo>
                      <a:pt x="47" y="110"/>
                    </a:lnTo>
                    <a:lnTo>
                      <a:pt x="64" y="110"/>
                    </a:lnTo>
                    <a:lnTo>
                      <a:pt x="80" y="110"/>
                    </a:lnTo>
                    <a:lnTo>
                      <a:pt x="111" y="79"/>
                    </a:lnTo>
                    <a:lnTo>
                      <a:pt x="111" y="63"/>
                    </a:lnTo>
                    <a:lnTo>
                      <a:pt x="127" y="63"/>
                    </a:lnTo>
                    <a:lnTo>
                      <a:pt x="143" y="48"/>
                    </a:lnTo>
                    <a:lnTo>
                      <a:pt x="158" y="48"/>
                    </a:lnTo>
                    <a:lnTo>
                      <a:pt x="174" y="48"/>
                    </a:lnTo>
                    <a:lnTo>
                      <a:pt x="190" y="32"/>
                    </a:lnTo>
                    <a:lnTo>
                      <a:pt x="190" y="48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32"/>
                    </a:lnTo>
                    <a:lnTo>
                      <a:pt x="269" y="32"/>
                    </a:lnTo>
                    <a:lnTo>
                      <a:pt x="285" y="32"/>
                    </a:lnTo>
                    <a:lnTo>
                      <a:pt x="301" y="32"/>
                    </a:lnTo>
                    <a:lnTo>
                      <a:pt x="317" y="32"/>
                    </a:lnTo>
                    <a:lnTo>
                      <a:pt x="332" y="16"/>
                    </a:lnTo>
                    <a:lnTo>
                      <a:pt x="348" y="32"/>
                    </a:lnTo>
                    <a:lnTo>
                      <a:pt x="364" y="16"/>
                    </a:lnTo>
                    <a:lnTo>
                      <a:pt x="364" y="32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0" y="16"/>
                    </a:lnTo>
                    <a:lnTo>
                      <a:pt x="617" y="16"/>
                    </a:lnTo>
                    <a:lnTo>
                      <a:pt x="617" y="0"/>
                    </a:lnTo>
                    <a:lnTo>
                      <a:pt x="617" y="16"/>
                    </a:lnTo>
                    <a:lnTo>
                      <a:pt x="633" y="0"/>
                    </a:lnTo>
                    <a:lnTo>
                      <a:pt x="633" y="16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0" name="Freeform 564">
                <a:extLst>
                  <a:ext uri="{FF2B5EF4-FFF2-40B4-BE49-F238E27FC236}">
                    <a16:creationId xmlns:a16="http://schemas.microsoft.com/office/drawing/2014/main" id="{1DDEBE54-1C64-4A1B-A83C-4B589A51B5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42"/>
                <a:ext cx="340" cy="64"/>
              </a:xfrm>
              <a:custGeom>
                <a:avLst/>
                <a:gdLst>
                  <a:gd name="T0" fmla="*/ 0 w 680"/>
                  <a:gd name="T1" fmla="*/ 64 h 127"/>
                  <a:gd name="T2" fmla="*/ 8 w 680"/>
                  <a:gd name="T3" fmla="*/ 64 h 127"/>
                  <a:gd name="T4" fmla="*/ 16 w 680"/>
                  <a:gd name="T5" fmla="*/ 64 h 127"/>
                  <a:gd name="T6" fmla="*/ 24 w 680"/>
                  <a:gd name="T7" fmla="*/ 64 h 127"/>
                  <a:gd name="T8" fmla="*/ 32 w 680"/>
                  <a:gd name="T9" fmla="*/ 64 h 127"/>
                  <a:gd name="T10" fmla="*/ 39 w 680"/>
                  <a:gd name="T11" fmla="*/ 64 h 127"/>
                  <a:gd name="T12" fmla="*/ 56 w 680"/>
                  <a:gd name="T13" fmla="*/ 48 h 127"/>
                  <a:gd name="T14" fmla="*/ 56 w 680"/>
                  <a:gd name="T15" fmla="*/ 32 h 127"/>
                  <a:gd name="T16" fmla="*/ 64 w 680"/>
                  <a:gd name="T17" fmla="*/ 32 h 127"/>
                  <a:gd name="T18" fmla="*/ 71 w 680"/>
                  <a:gd name="T19" fmla="*/ 32 h 127"/>
                  <a:gd name="T20" fmla="*/ 79 w 680"/>
                  <a:gd name="T21" fmla="*/ 24 h 127"/>
                  <a:gd name="T22" fmla="*/ 87 w 680"/>
                  <a:gd name="T23" fmla="*/ 24 h 127"/>
                  <a:gd name="T24" fmla="*/ 95 w 680"/>
                  <a:gd name="T25" fmla="*/ 24 h 127"/>
                  <a:gd name="T26" fmla="*/ 103 w 680"/>
                  <a:gd name="T27" fmla="*/ 24 h 127"/>
                  <a:gd name="T28" fmla="*/ 111 w 680"/>
                  <a:gd name="T29" fmla="*/ 16 h 127"/>
                  <a:gd name="T30" fmla="*/ 111 w 680"/>
                  <a:gd name="T31" fmla="*/ 24 h 127"/>
                  <a:gd name="T32" fmla="*/ 111 w 680"/>
                  <a:gd name="T33" fmla="*/ 16 h 127"/>
                  <a:gd name="T34" fmla="*/ 119 w 680"/>
                  <a:gd name="T35" fmla="*/ 16 h 127"/>
                  <a:gd name="T36" fmla="*/ 126 w 680"/>
                  <a:gd name="T37" fmla="*/ 16 h 127"/>
                  <a:gd name="T38" fmla="*/ 134 w 680"/>
                  <a:gd name="T39" fmla="*/ 16 h 127"/>
                  <a:gd name="T40" fmla="*/ 143 w 680"/>
                  <a:gd name="T41" fmla="*/ 16 h 127"/>
                  <a:gd name="T42" fmla="*/ 150 w 680"/>
                  <a:gd name="T43" fmla="*/ 16 h 127"/>
                  <a:gd name="T44" fmla="*/ 158 w 680"/>
                  <a:gd name="T45" fmla="*/ 16 h 127"/>
                  <a:gd name="T46" fmla="*/ 166 w 680"/>
                  <a:gd name="T47" fmla="*/ 16 h 127"/>
                  <a:gd name="T48" fmla="*/ 174 w 680"/>
                  <a:gd name="T49" fmla="*/ 16 h 127"/>
                  <a:gd name="T50" fmla="*/ 182 w 680"/>
                  <a:gd name="T51" fmla="*/ 16 h 127"/>
                  <a:gd name="T52" fmla="*/ 190 w 680"/>
                  <a:gd name="T53" fmla="*/ 16 h 127"/>
                  <a:gd name="T54" fmla="*/ 198 w 680"/>
                  <a:gd name="T55" fmla="*/ 16 h 127"/>
                  <a:gd name="T56" fmla="*/ 205 w 680"/>
                  <a:gd name="T57" fmla="*/ 9 h 127"/>
                  <a:gd name="T58" fmla="*/ 205 w 680"/>
                  <a:gd name="T59" fmla="*/ 16 h 127"/>
                  <a:gd name="T60" fmla="*/ 205 w 680"/>
                  <a:gd name="T61" fmla="*/ 9 h 127"/>
                  <a:gd name="T62" fmla="*/ 213 w 680"/>
                  <a:gd name="T63" fmla="*/ 9 h 127"/>
                  <a:gd name="T64" fmla="*/ 221 w 680"/>
                  <a:gd name="T65" fmla="*/ 9 h 127"/>
                  <a:gd name="T66" fmla="*/ 230 w 680"/>
                  <a:gd name="T67" fmla="*/ 9 h 127"/>
                  <a:gd name="T68" fmla="*/ 237 w 680"/>
                  <a:gd name="T69" fmla="*/ 9 h 127"/>
                  <a:gd name="T70" fmla="*/ 245 w 680"/>
                  <a:gd name="T71" fmla="*/ 9 h 127"/>
                  <a:gd name="T72" fmla="*/ 253 w 680"/>
                  <a:gd name="T73" fmla="*/ 9 h 127"/>
                  <a:gd name="T74" fmla="*/ 260 w 680"/>
                  <a:gd name="T75" fmla="*/ 9 h 127"/>
                  <a:gd name="T76" fmla="*/ 269 w 680"/>
                  <a:gd name="T77" fmla="*/ 9 h 127"/>
                  <a:gd name="T78" fmla="*/ 277 w 680"/>
                  <a:gd name="T79" fmla="*/ 9 h 127"/>
                  <a:gd name="T80" fmla="*/ 285 w 680"/>
                  <a:gd name="T81" fmla="*/ 9 h 127"/>
                  <a:gd name="T82" fmla="*/ 292 w 680"/>
                  <a:gd name="T83" fmla="*/ 9 h 127"/>
                  <a:gd name="T84" fmla="*/ 308 w 680"/>
                  <a:gd name="T85" fmla="*/ 9 h 127"/>
                  <a:gd name="T86" fmla="*/ 316 w 680"/>
                  <a:gd name="T87" fmla="*/ 0 h 127"/>
                  <a:gd name="T88" fmla="*/ 316 w 680"/>
                  <a:gd name="T89" fmla="*/ 9 h 127"/>
                  <a:gd name="T90" fmla="*/ 324 w 680"/>
                  <a:gd name="T91" fmla="*/ 0 h 127"/>
                  <a:gd name="T92" fmla="*/ 324 w 680"/>
                  <a:gd name="T93" fmla="*/ 9 h 127"/>
                  <a:gd name="T94" fmla="*/ 324 w 680"/>
                  <a:gd name="T95" fmla="*/ 0 h 127"/>
                  <a:gd name="T96" fmla="*/ 332 w 680"/>
                  <a:gd name="T97" fmla="*/ 0 h 127"/>
                  <a:gd name="T98" fmla="*/ 340 w 680"/>
                  <a:gd name="T99" fmla="*/ 0 h 12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1" y="127"/>
                    </a:lnTo>
                    <a:lnTo>
                      <a:pt x="47" y="127"/>
                    </a:lnTo>
                    <a:lnTo>
                      <a:pt x="63" y="127"/>
                    </a:lnTo>
                    <a:lnTo>
                      <a:pt x="78" y="127"/>
                    </a:lnTo>
                    <a:lnTo>
                      <a:pt x="111" y="95"/>
                    </a:lnTo>
                    <a:lnTo>
                      <a:pt x="111" y="64"/>
                    </a:lnTo>
                    <a:lnTo>
                      <a:pt x="127" y="64"/>
                    </a:lnTo>
                    <a:lnTo>
                      <a:pt x="142" y="64"/>
                    </a:lnTo>
                    <a:lnTo>
                      <a:pt x="158" y="48"/>
                    </a:lnTo>
                    <a:lnTo>
                      <a:pt x="174" y="48"/>
                    </a:lnTo>
                    <a:lnTo>
                      <a:pt x="189" y="48"/>
                    </a:lnTo>
                    <a:lnTo>
                      <a:pt x="205" y="48"/>
                    </a:lnTo>
                    <a:lnTo>
                      <a:pt x="221" y="31"/>
                    </a:lnTo>
                    <a:lnTo>
                      <a:pt x="221" y="48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31"/>
                    </a:lnTo>
                    <a:lnTo>
                      <a:pt x="299" y="31"/>
                    </a:lnTo>
                    <a:lnTo>
                      <a:pt x="316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17"/>
                    </a:lnTo>
                    <a:lnTo>
                      <a:pt x="410" y="31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4" y="17"/>
                    </a:lnTo>
                    <a:lnTo>
                      <a:pt x="616" y="17"/>
                    </a:lnTo>
                    <a:lnTo>
                      <a:pt x="631" y="0"/>
                    </a:lnTo>
                    <a:lnTo>
                      <a:pt x="631" y="17"/>
                    </a:lnTo>
                    <a:lnTo>
                      <a:pt x="647" y="0"/>
                    </a:lnTo>
                    <a:lnTo>
                      <a:pt x="647" y="17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1" name="Freeform 565">
                <a:extLst>
                  <a:ext uri="{FF2B5EF4-FFF2-40B4-BE49-F238E27FC236}">
                    <a16:creationId xmlns:a16="http://schemas.microsoft.com/office/drawing/2014/main" id="{AA38432C-FC47-4011-A81A-BF3836C8EB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1"/>
              </a:xfrm>
              <a:custGeom>
                <a:avLst/>
                <a:gdLst>
                  <a:gd name="T0" fmla="*/ 0 w 696"/>
                  <a:gd name="T1" fmla="*/ 31 h 64"/>
                  <a:gd name="T2" fmla="*/ 8 w 696"/>
                  <a:gd name="T3" fmla="*/ 31 h 64"/>
                  <a:gd name="T4" fmla="*/ 17 w 696"/>
                  <a:gd name="T5" fmla="*/ 31 h 64"/>
                  <a:gd name="T6" fmla="*/ 25 w 696"/>
                  <a:gd name="T7" fmla="*/ 23 h 64"/>
                  <a:gd name="T8" fmla="*/ 25 w 696"/>
                  <a:gd name="T9" fmla="*/ 31 h 64"/>
                  <a:gd name="T10" fmla="*/ 32 w 696"/>
                  <a:gd name="T11" fmla="*/ 23 h 64"/>
                  <a:gd name="T12" fmla="*/ 32 w 696"/>
                  <a:gd name="T13" fmla="*/ 31 h 64"/>
                  <a:gd name="T14" fmla="*/ 32 w 696"/>
                  <a:gd name="T15" fmla="*/ 23 h 64"/>
                  <a:gd name="T16" fmla="*/ 40 w 696"/>
                  <a:gd name="T17" fmla="*/ 31 h 64"/>
                  <a:gd name="T18" fmla="*/ 48 w 696"/>
                  <a:gd name="T19" fmla="*/ 23 h 64"/>
                  <a:gd name="T20" fmla="*/ 56 w 696"/>
                  <a:gd name="T21" fmla="*/ 16 h 64"/>
                  <a:gd name="T22" fmla="*/ 64 w 696"/>
                  <a:gd name="T23" fmla="*/ 16 h 64"/>
                  <a:gd name="T24" fmla="*/ 72 w 696"/>
                  <a:gd name="T25" fmla="*/ 8 h 64"/>
                  <a:gd name="T26" fmla="*/ 80 w 696"/>
                  <a:gd name="T27" fmla="*/ 8 h 64"/>
                  <a:gd name="T28" fmla="*/ 87 w 696"/>
                  <a:gd name="T29" fmla="*/ 8 h 64"/>
                  <a:gd name="T30" fmla="*/ 95 w 696"/>
                  <a:gd name="T31" fmla="*/ 8 h 64"/>
                  <a:gd name="T32" fmla="*/ 104 w 696"/>
                  <a:gd name="T33" fmla="*/ 8 h 64"/>
                  <a:gd name="T34" fmla="*/ 111 w 696"/>
                  <a:gd name="T35" fmla="*/ 8 h 64"/>
                  <a:gd name="T36" fmla="*/ 119 w 696"/>
                  <a:gd name="T37" fmla="*/ 8 h 64"/>
                  <a:gd name="T38" fmla="*/ 127 w 696"/>
                  <a:gd name="T39" fmla="*/ 8 h 64"/>
                  <a:gd name="T40" fmla="*/ 135 w 696"/>
                  <a:gd name="T41" fmla="*/ 8 h 64"/>
                  <a:gd name="T42" fmla="*/ 143 w 696"/>
                  <a:gd name="T43" fmla="*/ 8 h 64"/>
                  <a:gd name="T44" fmla="*/ 151 w 696"/>
                  <a:gd name="T45" fmla="*/ 8 h 64"/>
                  <a:gd name="T46" fmla="*/ 159 w 696"/>
                  <a:gd name="T47" fmla="*/ 8 h 64"/>
                  <a:gd name="T48" fmla="*/ 166 w 696"/>
                  <a:gd name="T49" fmla="*/ 8 h 64"/>
                  <a:gd name="T50" fmla="*/ 182 w 696"/>
                  <a:gd name="T51" fmla="*/ 8 h 64"/>
                  <a:gd name="T52" fmla="*/ 174 w 696"/>
                  <a:gd name="T53" fmla="*/ 8 h 64"/>
                  <a:gd name="T54" fmla="*/ 182 w 696"/>
                  <a:gd name="T55" fmla="*/ 0 h 64"/>
                  <a:gd name="T56" fmla="*/ 191 w 696"/>
                  <a:gd name="T57" fmla="*/ 8 h 64"/>
                  <a:gd name="T58" fmla="*/ 191 w 696"/>
                  <a:gd name="T59" fmla="*/ 0 h 64"/>
                  <a:gd name="T60" fmla="*/ 191 w 696"/>
                  <a:gd name="T61" fmla="*/ 8 h 64"/>
                  <a:gd name="T62" fmla="*/ 198 w 696"/>
                  <a:gd name="T63" fmla="*/ 0 h 64"/>
                  <a:gd name="T64" fmla="*/ 198 w 696"/>
                  <a:gd name="T65" fmla="*/ 8 h 64"/>
                  <a:gd name="T66" fmla="*/ 206 w 696"/>
                  <a:gd name="T67" fmla="*/ 0 h 64"/>
                  <a:gd name="T68" fmla="*/ 206 w 696"/>
                  <a:gd name="T69" fmla="*/ 8 h 64"/>
                  <a:gd name="T70" fmla="*/ 206 w 696"/>
                  <a:gd name="T71" fmla="*/ 0 h 64"/>
                  <a:gd name="T72" fmla="*/ 214 w 696"/>
                  <a:gd name="T73" fmla="*/ 0 h 64"/>
                  <a:gd name="T74" fmla="*/ 230 w 696"/>
                  <a:gd name="T75" fmla="*/ 0 h 64"/>
                  <a:gd name="T76" fmla="*/ 238 w 696"/>
                  <a:gd name="T77" fmla="*/ 0 h 64"/>
                  <a:gd name="T78" fmla="*/ 246 w 696"/>
                  <a:gd name="T79" fmla="*/ 8 h 64"/>
                  <a:gd name="T80" fmla="*/ 246 w 696"/>
                  <a:gd name="T81" fmla="*/ 0 h 64"/>
                  <a:gd name="T82" fmla="*/ 246 w 696"/>
                  <a:gd name="T83" fmla="*/ 8 h 64"/>
                  <a:gd name="T84" fmla="*/ 253 w 696"/>
                  <a:gd name="T85" fmla="*/ 0 h 64"/>
                  <a:gd name="T86" fmla="*/ 261 w 696"/>
                  <a:gd name="T87" fmla="*/ 0 h 64"/>
                  <a:gd name="T88" fmla="*/ 269 w 696"/>
                  <a:gd name="T89" fmla="*/ 0 h 64"/>
                  <a:gd name="T90" fmla="*/ 277 w 696"/>
                  <a:gd name="T91" fmla="*/ 0 h 64"/>
                  <a:gd name="T92" fmla="*/ 285 w 696"/>
                  <a:gd name="T93" fmla="*/ 0 h 64"/>
                  <a:gd name="T94" fmla="*/ 293 w 696"/>
                  <a:gd name="T95" fmla="*/ 0 h 64"/>
                  <a:gd name="T96" fmla="*/ 301 w 696"/>
                  <a:gd name="T97" fmla="*/ 0 h 64"/>
                  <a:gd name="T98" fmla="*/ 309 w 696"/>
                  <a:gd name="T99" fmla="*/ 0 h 64"/>
                  <a:gd name="T100" fmla="*/ 317 w 696"/>
                  <a:gd name="T101" fmla="*/ 0 h 64"/>
                  <a:gd name="T102" fmla="*/ 325 w 696"/>
                  <a:gd name="T103" fmla="*/ 0 h 64"/>
                  <a:gd name="T104" fmla="*/ 332 w 696"/>
                  <a:gd name="T105" fmla="*/ 0 h 64"/>
                  <a:gd name="T106" fmla="*/ 340 w 696"/>
                  <a:gd name="T107" fmla="*/ 0 h 64"/>
                  <a:gd name="T108" fmla="*/ 348 w 696"/>
                  <a:gd name="T109" fmla="*/ 0 h 64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96" h="64">
                    <a:moveTo>
                      <a:pt x="0" y="64"/>
                    </a:moveTo>
                    <a:lnTo>
                      <a:pt x="16" y="64"/>
                    </a:lnTo>
                    <a:lnTo>
                      <a:pt x="33" y="64"/>
                    </a:lnTo>
                    <a:lnTo>
                      <a:pt x="49" y="47"/>
                    </a:lnTo>
                    <a:lnTo>
                      <a:pt x="49" y="64"/>
                    </a:lnTo>
                    <a:lnTo>
                      <a:pt x="64" y="47"/>
                    </a:lnTo>
                    <a:lnTo>
                      <a:pt x="64" y="64"/>
                    </a:lnTo>
                    <a:lnTo>
                      <a:pt x="64" y="47"/>
                    </a:lnTo>
                    <a:lnTo>
                      <a:pt x="80" y="64"/>
                    </a:lnTo>
                    <a:lnTo>
                      <a:pt x="96" y="47"/>
                    </a:lnTo>
                    <a:lnTo>
                      <a:pt x="111" y="33"/>
                    </a:lnTo>
                    <a:lnTo>
                      <a:pt x="127" y="33"/>
                    </a:lnTo>
                    <a:lnTo>
                      <a:pt x="143" y="16"/>
                    </a:lnTo>
                    <a:lnTo>
                      <a:pt x="159" y="16"/>
                    </a:lnTo>
                    <a:lnTo>
                      <a:pt x="174" y="16"/>
                    </a:lnTo>
                    <a:lnTo>
                      <a:pt x="190" y="16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64" y="16"/>
                    </a:lnTo>
                    <a:lnTo>
                      <a:pt x="348" y="16"/>
                    </a:lnTo>
                    <a:lnTo>
                      <a:pt x="364" y="0"/>
                    </a:lnTo>
                    <a:lnTo>
                      <a:pt x="381" y="16"/>
                    </a:lnTo>
                    <a:lnTo>
                      <a:pt x="381" y="0"/>
                    </a:lnTo>
                    <a:lnTo>
                      <a:pt x="381" y="16"/>
                    </a:lnTo>
                    <a:lnTo>
                      <a:pt x="395" y="0"/>
                    </a:lnTo>
                    <a:lnTo>
                      <a:pt x="395" y="16"/>
                    </a:lnTo>
                    <a:lnTo>
                      <a:pt x="412" y="0"/>
                    </a:lnTo>
                    <a:lnTo>
                      <a:pt x="412" y="16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16"/>
                    </a:lnTo>
                    <a:lnTo>
                      <a:pt x="491" y="0"/>
                    </a:lnTo>
                    <a:lnTo>
                      <a:pt x="491" y="16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2" name="Freeform 566">
                <a:extLst>
                  <a:ext uri="{FF2B5EF4-FFF2-40B4-BE49-F238E27FC236}">
                    <a16:creationId xmlns:a16="http://schemas.microsoft.com/office/drawing/2014/main" id="{0BBFBAE9-F58E-488A-873D-5D7D29481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9"/>
              </a:xfrm>
              <a:custGeom>
                <a:avLst/>
                <a:gdLst>
                  <a:gd name="T0" fmla="*/ 0 w 678"/>
                  <a:gd name="T1" fmla="*/ 39 h 78"/>
                  <a:gd name="T2" fmla="*/ 16 w 678"/>
                  <a:gd name="T3" fmla="*/ 39 h 78"/>
                  <a:gd name="T4" fmla="*/ 8 w 678"/>
                  <a:gd name="T5" fmla="*/ 39 h 78"/>
                  <a:gd name="T6" fmla="*/ 16 w 678"/>
                  <a:gd name="T7" fmla="*/ 32 h 78"/>
                  <a:gd name="T8" fmla="*/ 24 w 678"/>
                  <a:gd name="T9" fmla="*/ 32 h 78"/>
                  <a:gd name="T10" fmla="*/ 32 w 678"/>
                  <a:gd name="T11" fmla="*/ 32 h 78"/>
                  <a:gd name="T12" fmla="*/ 39 w 678"/>
                  <a:gd name="T13" fmla="*/ 32 h 78"/>
                  <a:gd name="T14" fmla="*/ 47 w 678"/>
                  <a:gd name="T15" fmla="*/ 24 h 78"/>
                  <a:gd name="T16" fmla="*/ 56 w 678"/>
                  <a:gd name="T17" fmla="*/ 16 h 78"/>
                  <a:gd name="T18" fmla="*/ 63 w 678"/>
                  <a:gd name="T19" fmla="*/ 16 h 78"/>
                  <a:gd name="T20" fmla="*/ 71 w 678"/>
                  <a:gd name="T21" fmla="*/ 16 h 78"/>
                  <a:gd name="T22" fmla="*/ 79 w 678"/>
                  <a:gd name="T23" fmla="*/ 7 h 78"/>
                  <a:gd name="T24" fmla="*/ 87 w 678"/>
                  <a:gd name="T25" fmla="*/ 7 h 78"/>
                  <a:gd name="T26" fmla="*/ 95 w 678"/>
                  <a:gd name="T27" fmla="*/ 7 h 78"/>
                  <a:gd name="T28" fmla="*/ 103 w 678"/>
                  <a:gd name="T29" fmla="*/ 7 h 78"/>
                  <a:gd name="T30" fmla="*/ 111 w 678"/>
                  <a:gd name="T31" fmla="*/ 7 h 78"/>
                  <a:gd name="T32" fmla="*/ 118 w 678"/>
                  <a:gd name="T33" fmla="*/ 7 h 78"/>
                  <a:gd name="T34" fmla="*/ 126 w 678"/>
                  <a:gd name="T35" fmla="*/ 7 h 78"/>
                  <a:gd name="T36" fmla="*/ 134 w 678"/>
                  <a:gd name="T37" fmla="*/ 7 h 78"/>
                  <a:gd name="T38" fmla="*/ 143 w 678"/>
                  <a:gd name="T39" fmla="*/ 7 h 78"/>
                  <a:gd name="T40" fmla="*/ 150 w 678"/>
                  <a:gd name="T41" fmla="*/ 7 h 78"/>
                  <a:gd name="T42" fmla="*/ 158 w 678"/>
                  <a:gd name="T43" fmla="*/ 7 h 78"/>
                  <a:gd name="T44" fmla="*/ 166 w 678"/>
                  <a:gd name="T45" fmla="*/ 7 h 78"/>
                  <a:gd name="T46" fmla="*/ 174 w 678"/>
                  <a:gd name="T47" fmla="*/ 7 h 78"/>
                  <a:gd name="T48" fmla="*/ 182 w 678"/>
                  <a:gd name="T49" fmla="*/ 7 h 78"/>
                  <a:gd name="T50" fmla="*/ 190 w 678"/>
                  <a:gd name="T51" fmla="*/ 7 h 78"/>
                  <a:gd name="T52" fmla="*/ 205 w 678"/>
                  <a:gd name="T53" fmla="*/ 7 h 78"/>
                  <a:gd name="T54" fmla="*/ 198 w 678"/>
                  <a:gd name="T55" fmla="*/ 7 h 78"/>
                  <a:gd name="T56" fmla="*/ 205 w 678"/>
                  <a:gd name="T57" fmla="*/ 0 h 78"/>
                  <a:gd name="T58" fmla="*/ 213 w 678"/>
                  <a:gd name="T59" fmla="*/ 7 h 78"/>
                  <a:gd name="T60" fmla="*/ 213 w 678"/>
                  <a:gd name="T61" fmla="*/ 0 h 78"/>
                  <a:gd name="T62" fmla="*/ 213 w 678"/>
                  <a:gd name="T63" fmla="*/ 7 h 78"/>
                  <a:gd name="T64" fmla="*/ 221 w 678"/>
                  <a:gd name="T65" fmla="*/ 0 h 78"/>
                  <a:gd name="T66" fmla="*/ 221 w 678"/>
                  <a:gd name="T67" fmla="*/ 7 h 78"/>
                  <a:gd name="T68" fmla="*/ 221 w 678"/>
                  <a:gd name="T69" fmla="*/ 0 h 78"/>
                  <a:gd name="T70" fmla="*/ 237 w 678"/>
                  <a:gd name="T71" fmla="*/ 0 h 78"/>
                  <a:gd name="T72" fmla="*/ 229 w 678"/>
                  <a:gd name="T73" fmla="*/ 0 h 78"/>
                  <a:gd name="T74" fmla="*/ 237 w 678"/>
                  <a:gd name="T75" fmla="*/ 7 h 78"/>
                  <a:gd name="T76" fmla="*/ 245 w 678"/>
                  <a:gd name="T77" fmla="*/ 0 h 78"/>
                  <a:gd name="T78" fmla="*/ 261 w 678"/>
                  <a:gd name="T79" fmla="*/ 0 h 78"/>
                  <a:gd name="T80" fmla="*/ 269 w 678"/>
                  <a:gd name="T81" fmla="*/ 0 h 78"/>
                  <a:gd name="T82" fmla="*/ 277 w 678"/>
                  <a:gd name="T83" fmla="*/ 0 h 78"/>
                  <a:gd name="T84" fmla="*/ 284 w 678"/>
                  <a:gd name="T85" fmla="*/ 0 h 78"/>
                  <a:gd name="T86" fmla="*/ 292 w 678"/>
                  <a:gd name="T87" fmla="*/ 0 h 78"/>
                  <a:gd name="T88" fmla="*/ 300 w 678"/>
                  <a:gd name="T89" fmla="*/ 0 h 78"/>
                  <a:gd name="T90" fmla="*/ 308 w 678"/>
                  <a:gd name="T91" fmla="*/ 0 h 78"/>
                  <a:gd name="T92" fmla="*/ 316 w 678"/>
                  <a:gd name="T93" fmla="*/ 0 h 78"/>
                  <a:gd name="T94" fmla="*/ 324 w 678"/>
                  <a:gd name="T95" fmla="*/ 0 h 78"/>
                  <a:gd name="T96" fmla="*/ 332 w 678"/>
                  <a:gd name="T97" fmla="*/ 0 h 78"/>
                  <a:gd name="T98" fmla="*/ 339 w 678"/>
                  <a:gd name="T99" fmla="*/ 0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78">
                    <a:moveTo>
                      <a:pt x="0" y="78"/>
                    </a:moveTo>
                    <a:lnTo>
                      <a:pt x="31" y="78"/>
                    </a:lnTo>
                    <a:lnTo>
                      <a:pt x="15" y="78"/>
                    </a:lnTo>
                    <a:lnTo>
                      <a:pt x="31" y="63"/>
                    </a:lnTo>
                    <a:lnTo>
                      <a:pt x="47" y="63"/>
                    </a:lnTo>
                    <a:lnTo>
                      <a:pt x="64" y="63"/>
                    </a:lnTo>
                    <a:lnTo>
                      <a:pt x="78" y="63"/>
                    </a:lnTo>
                    <a:lnTo>
                      <a:pt x="94" y="47"/>
                    </a:lnTo>
                    <a:lnTo>
                      <a:pt x="111" y="31"/>
                    </a:lnTo>
                    <a:lnTo>
                      <a:pt x="125" y="31"/>
                    </a:lnTo>
                    <a:lnTo>
                      <a:pt x="142" y="31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14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14"/>
                    </a:lnTo>
                    <a:lnTo>
                      <a:pt x="332" y="14"/>
                    </a:lnTo>
                    <a:lnTo>
                      <a:pt x="347" y="14"/>
                    </a:lnTo>
                    <a:lnTo>
                      <a:pt x="363" y="14"/>
                    </a:lnTo>
                    <a:lnTo>
                      <a:pt x="379" y="14"/>
                    </a:lnTo>
                    <a:lnTo>
                      <a:pt x="410" y="14"/>
                    </a:lnTo>
                    <a:lnTo>
                      <a:pt x="395" y="14"/>
                    </a:lnTo>
                    <a:lnTo>
                      <a:pt x="410" y="0"/>
                    </a:lnTo>
                    <a:lnTo>
                      <a:pt x="426" y="14"/>
                    </a:lnTo>
                    <a:lnTo>
                      <a:pt x="426" y="0"/>
                    </a:lnTo>
                    <a:lnTo>
                      <a:pt x="426" y="14"/>
                    </a:lnTo>
                    <a:lnTo>
                      <a:pt x="442" y="0"/>
                    </a:lnTo>
                    <a:lnTo>
                      <a:pt x="442" y="14"/>
                    </a:lnTo>
                    <a:lnTo>
                      <a:pt x="442" y="0"/>
                    </a:lnTo>
                    <a:lnTo>
                      <a:pt x="473" y="0"/>
                    </a:lnTo>
                    <a:lnTo>
                      <a:pt x="457" y="0"/>
                    </a:lnTo>
                    <a:lnTo>
                      <a:pt x="473" y="14"/>
                    </a:lnTo>
                    <a:lnTo>
                      <a:pt x="490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3" name="Freeform 567">
                <a:extLst>
                  <a:ext uri="{FF2B5EF4-FFF2-40B4-BE49-F238E27FC236}">
                    <a16:creationId xmlns:a16="http://schemas.microsoft.com/office/drawing/2014/main" id="{AE4610F4-7AB1-41B3-B84C-BF983E3AA0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8 h 31"/>
                  <a:gd name="T2" fmla="*/ 9 w 682"/>
                  <a:gd name="T3" fmla="*/ 8 h 31"/>
                  <a:gd name="T4" fmla="*/ 16 w 682"/>
                  <a:gd name="T5" fmla="*/ 8 h 31"/>
                  <a:gd name="T6" fmla="*/ 24 w 682"/>
                  <a:gd name="T7" fmla="*/ 8 h 31"/>
                  <a:gd name="T8" fmla="*/ 32 w 682"/>
                  <a:gd name="T9" fmla="*/ 8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8 h 31"/>
                  <a:gd name="T20" fmla="*/ 79 w 682"/>
                  <a:gd name="T21" fmla="*/ 8 h 31"/>
                  <a:gd name="T22" fmla="*/ 87 w 682"/>
                  <a:gd name="T23" fmla="*/ 16 h 31"/>
                  <a:gd name="T24" fmla="*/ 103 w 682"/>
                  <a:gd name="T25" fmla="*/ 16 h 31"/>
                  <a:gd name="T26" fmla="*/ 111 w 682"/>
                  <a:gd name="T27" fmla="*/ 16 h 31"/>
                  <a:gd name="T28" fmla="*/ 119 w 682"/>
                  <a:gd name="T29" fmla="*/ 16 h 31"/>
                  <a:gd name="T30" fmla="*/ 127 w 682"/>
                  <a:gd name="T31" fmla="*/ 16 h 31"/>
                  <a:gd name="T32" fmla="*/ 142 w 682"/>
                  <a:gd name="T33" fmla="*/ 16 h 31"/>
                  <a:gd name="T34" fmla="*/ 150 w 682"/>
                  <a:gd name="T35" fmla="*/ 16 h 31"/>
                  <a:gd name="T36" fmla="*/ 158 w 682"/>
                  <a:gd name="T37" fmla="*/ 8 h 31"/>
                  <a:gd name="T38" fmla="*/ 158 w 682"/>
                  <a:gd name="T39" fmla="*/ 16 h 31"/>
                  <a:gd name="T40" fmla="*/ 158 w 682"/>
                  <a:gd name="T41" fmla="*/ 8 h 31"/>
                  <a:gd name="T42" fmla="*/ 166 w 682"/>
                  <a:gd name="T43" fmla="*/ 16 h 31"/>
                  <a:gd name="T44" fmla="*/ 166 w 682"/>
                  <a:gd name="T45" fmla="*/ 8 h 31"/>
                  <a:gd name="T46" fmla="*/ 174 w 682"/>
                  <a:gd name="T47" fmla="*/ 16 h 31"/>
                  <a:gd name="T48" fmla="*/ 174 w 682"/>
                  <a:gd name="T49" fmla="*/ 8 h 31"/>
                  <a:gd name="T50" fmla="*/ 174 w 682"/>
                  <a:gd name="T51" fmla="*/ 16 h 31"/>
                  <a:gd name="T52" fmla="*/ 182 w 682"/>
                  <a:gd name="T53" fmla="*/ 8 h 31"/>
                  <a:gd name="T54" fmla="*/ 189 w 682"/>
                  <a:gd name="T55" fmla="*/ 8 h 31"/>
                  <a:gd name="T56" fmla="*/ 205 w 682"/>
                  <a:gd name="T57" fmla="*/ 8 h 31"/>
                  <a:gd name="T58" fmla="*/ 213 w 682"/>
                  <a:gd name="T59" fmla="*/ 8 h 31"/>
                  <a:gd name="T60" fmla="*/ 221 w 682"/>
                  <a:gd name="T61" fmla="*/ 8 h 31"/>
                  <a:gd name="T62" fmla="*/ 229 w 682"/>
                  <a:gd name="T63" fmla="*/ 8 h 31"/>
                  <a:gd name="T64" fmla="*/ 237 w 682"/>
                  <a:gd name="T65" fmla="*/ 8 h 31"/>
                  <a:gd name="T66" fmla="*/ 244 w 682"/>
                  <a:gd name="T67" fmla="*/ 8 h 31"/>
                  <a:gd name="T68" fmla="*/ 252 w 682"/>
                  <a:gd name="T69" fmla="*/ 8 h 31"/>
                  <a:gd name="T70" fmla="*/ 260 w 682"/>
                  <a:gd name="T71" fmla="*/ 8 h 31"/>
                  <a:gd name="T72" fmla="*/ 269 w 682"/>
                  <a:gd name="T73" fmla="*/ 8 h 31"/>
                  <a:gd name="T74" fmla="*/ 276 w 682"/>
                  <a:gd name="T75" fmla="*/ 8 h 31"/>
                  <a:gd name="T76" fmla="*/ 285 w 682"/>
                  <a:gd name="T77" fmla="*/ 8 h 31"/>
                  <a:gd name="T78" fmla="*/ 292 w 682"/>
                  <a:gd name="T79" fmla="*/ 8 h 31"/>
                  <a:gd name="T80" fmla="*/ 299 w 682"/>
                  <a:gd name="T81" fmla="*/ 8 h 31"/>
                  <a:gd name="T82" fmla="*/ 308 w 682"/>
                  <a:gd name="T83" fmla="*/ 8 h 31"/>
                  <a:gd name="T84" fmla="*/ 316 w 682"/>
                  <a:gd name="T85" fmla="*/ 8 h 31"/>
                  <a:gd name="T86" fmla="*/ 324 w 682"/>
                  <a:gd name="T87" fmla="*/ 8 h 31"/>
                  <a:gd name="T88" fmla="*/ 331 w 682"/>
                  <a:gd name="T89" fmla="*/ 8 h 31"/>
                  <a:gd name="T90" fmla="*/ 340 w 682"/>
                  <a:gd name="T91" fmla="*/ 8 h 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2" h="31">
                    <a:moveTo>
                      <a:pt x="0" y="15"/>
                    </a:moveTo>
                    <a:lnTo>
                      <a:pt x="18" y="15"/>
                    </a:lnTo>
                    <a:lnTo>
                      <a:pt x="33" y="15"/>
                    </a:lnTo>
                    <a:lnTo>
                      <a:pt x="48" y="15"/>
                    </a:lnTo>
                    <a:lnTo>
                      <a:pt x="64" y="15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15"/>
                    </a:lnTo>
                    <a:lnTo>
                      <a:pt x="317" y="31"/>
                    </a:lnTo>
                    <a:lnTo>
                      <a:pt x="317" y="15"/>
                    </a:lnTo>
                    <a:lnTo>
                      <a:pt x="332" y="31"/>
                    </a:lnTo>
                    <a:lnTo>
                      <a:pt x="332" y="15"/>
                    </a:lnTo>
                    <a:lnTo>
                      <a:pt x="350" y="31"/>
                    </a:lnTo>
                    <a:lnTo>
                      <a:pt x="350" y="15"/>
                    </a:lnTo>
                    <a:lnTo>
                      <a:pt x="350" y="31"/>
                    </a:lnTo>
                    <a:lnTo>
                      <a:pt x="365" y="15"/>
                    </a:lnTo>
                    <a:lnTo>
                      <a:pt x="379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60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9" y="15"/>
                    </a:lnTo>
                    <a:lnTo>
                      <a:pt x="553" y="15"/>
                    </a:lnTo>
                    <a:lnTo>
                      <a:pt x="571" y="15"/>
                    </a:lnTo>
                    <a:lnTo>
                      <a:pt x="586" y="15"/>
                    </a:lnTo>
                    <a:lnTo>
                      <a:pt x="600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15"/>
                    </a:lnTo>
                    <a:lnTo>
                      <a:pt x="682" y="1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4" name="Freeform 568">
                <a:extLst>
                  <a:ext uri="{FF2B5EF4-FFF2-40B4-BE49-F238E27FC236}">
                    <a16:creationId xmlns:a16="http://schemas.microsoft.com/office/drawing/2014/main" id="{C3F6968E-E0E6-4942-A5AF-7EB14BBA1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73"/>
                <a:ext cx="339" cy="64"/>
              </a:xfrm>
              <a:custGeom>
                <a:avLst/>
                <a:gdLst>
                  <a:gd name="T0" fmla="*/ 0 w 680"/>
                  <a:gd name="T1" fmla="*/ 0 h 128"/>
                  <a:gd name="T2" fmla="*/ 8 w 680"/>
                  <a:gd name="T3" fmla="*/ 0 h 128"/>
                  <a:gd name="T4" fmla="*/ 15 w 680"/>
                  <a:gd name="T5" fmla="*/ 9 h 128"/>
                  <a:gd name="T6" fmla="*/ 15 w 680"/>
                  <a:gd name="T7" fmla="*/ 0 h 128"/>
                  <a:gd name="T8" fmla="*/ 15 w 680"/>
                  <a:gd name="T9" fmla="*/ 9 h 128"/>
                  <a:gd name="T10" fmla="*/ 24 w 680"/>
                  <a:gd name="T11" fmla="*/ 9 h 128"/>
                  <a:gd name="T12" fmla="*/ 31 w 680"/>
                  <a:gd name="T13" fmla="*/ 9 h 128"/>
                  <a:gd name="T14" fmla="*/ 47 w 680"/>
                  <a:gd name="T15" fmla="*/ 9 h 128"/>
                  <a:gd name="T16" fmla="*/ 47 w 680"/>
                  <a:gd name="T17" fmla="*/ 16 h 128"/>
                  <a:gd name="T18" fmla="*/ 55 w 680"/>
                  <a:gd name="T19" fmla="*/ 16 h 128"/>
                  <a:gd name="T20" fmla="*/ 63 w 680"/>
                  <a:gd name="T21" fmla="*/ 24 h 128"/>
                  <a:gd name="T22" fmla="*/ 71 w 680"/>
                  <a:gd name="T23" fmla="*/ 32 h 128"/>
                  <a:gd name="T24" fmla="*/ 79 w 680"/>
                  <a:gd name="T25" fmla="*/ 40 h 128"/>
                  <a:gd name="T26" fmla="*/ 79 w 680"/>
                  <a:gd name="T27" fmla="*/ 32 h 128"/>
                  <a:gd name="T28" fmla="*/ 87 w 680"/>
                  <a:gd name="T29" fmla="*/ 40 h 128"/>
                  <a:gd name="T30" fmla="*/ 87 w 680"/>
                  <a:gd name="T31" fmla="*/ 32 h 128"/>
                  <a:gd name="T32" fmla="*/ 87 w 680"/>
                  <a:gd name="T33" fmla="*/ 40 h 128"/>
                  <a:gd name="T34" fmla="*/ 94 w 680"/>
                  <a:gd name="T35" fmla="*/ 40 h 128"/>
                  <a:gd name="T36" fmla="*/ 102 w 680"/>
                  <a:gd name="T37" fmla="*/ 40 h 128"/>
                  <a:gd name="T38" fmla="*/ 110 w 680"/>
                  <a:gd name="T39" fmla="*/ 40 h 128"/>
                  <a:gd name="T40" fmla="*/ 118 w 680"/>
                  <a:gd name="T41" fmla="*/ 40 h 128"/>
                  <a:gd name="T42" fmla="*/ 126 w 680"/>
                  <a:gd name="T43" fmla="*/ 40 h 128"/>
                  <a:gd name="T44" fmla="*/ 135 w 680"/>
                  <a:gd name="T45" fmla="*/ 40 h 128"/>
                  <a:gd name="T46" fmla="*/ 149 w 680"/>
                  <a:gd name="T47" fmla="*/ 40 h 128"/>
                  <a:gd name="T48" fmla="*/ 142 w 680"/>
                  <a:gd name="T49" fmla="*/ 40 h 128"/>
                  <a:gd name="T50" fmla="*/ 149 w 680"/>
                  <a:gd name="T51" fmla="*/ 48 h 128"/>
                  <a:gd name="T52" fmla="*/ 158 w 680"/>
                  <a:gd name="T53" fmla="*/ 48 h 128"/>
                  <a:gd name="T54" fmla="*/ 166 w 680"/>
                  <a:gd name="T55" fmla="*/ 48 h 128"/>
                  <a:gd name="T56" fmla="*/ 173 w 680"/>
                  <a:gd name="T57" fmla="*/ 48 h 128"/>
                  <a:gd name="T58" fmla="*/ 181 w 680"/>
                  <a:gd name="T59" fmla="*/ 48 h 128"/>
                  <a:gd name="T60" fmla="*/ 189 w 680"/>
                  <a:gd name="T61" fmla="*/ 48 h 128"/>
                  <a:gd name="T62" fmla="*/ 197 w 680"/>
                  <a:gd name="T63" fmla="*/ 48 h 128"/>
                  <a:gd name="T64" fmla="*/ 204 w 680"/>
                  <a:gd name="T65" fmla="*/ 48 h 128"/>
                  <a:gd name="T66" fmla="*/ 212 w 680"/>
                  <a:gd name="T67" fmla="*/ 48 h 128"/>
                  <a:gd name="T68" fmla="*/ 220 w 680"/>
                  <a:gd name="T69" fmla="*/ 48 h 128"/>
                  <a:gd name="T70" fmla="*/ 236 w 680"/>
                  <a:gd name="T71" fmla="*/ 48 h 128"/>
                  <a:gd name="T72" fmla="*/ 229 w 680"/>
                  <a:gd name="T73" fmla="*/ 48 h 128"/>
                  <a:gd name="T74" fmla="*/ 236 w 680"/>
                  <a:gd name="T75" fmla="*/ 56 h 128"/>
                  <a:gd name="T76" fmla="*/ 245 w 680"/>
                  <a:gd name="T77" fmla="*/ 56 h 128"/>
                  <a:gd name="T78" fmla="*/ 252 w 680"/>
                  <a:gd name="T79" fmla="*/ 56 h 128"/>
                  <a:gd name="T80" fmla="*/ 260 w 680"/>
                  <a:gd name="T81" fmla="*/ 56 h 128"/>
                  <a:gd name="T82" fmla="*/ 268 w 680"/>
                  <a:gd name="T83" fmla="*/ 56 h 128"/>
                  <a:gd name="T84" fmla="*/ 276 w 680"/>
                  <a:gd name="T85" fmla="*/ 56 h 128"/>
                  <a:gd name="T86" fmla="*/ 284 w 680"/>
                  <a:gd name="T87" fmla="*/ 56 h 128"/>
                  <a:gd name="T88" fmla="*/ 291 w 680"/>
                  <a:gd name="T89" fmla="*/ 56 h 128"/>
                  <a:gd name="T90" fmla="*/ 300 w 680"/>
                  <a:gd name="T91" fmla="*/ 56 h 128"/>
                  <a:gd name="T92" fmla="*/ 307 w 680"/>
                  <a:gd name="T93" fmla="*/ 56 h 128"/>
                  <a:gd name="T94" fmla="*/ 307 w 680"/>
                  <a:gd name="T95" fmla="*/ 64 h 128"/>
                  <a:gd name="T96" fmla="*/ 323 w 680"/>
                  <a:gd name="T97" fmla="*/ 64 h 128"/>
                  <a:gd name="T98" fmla="*/ 331 w 680"/>
                  <a:gd name="T99" fmla="*/ 64 h 128"/>
                  <a:gd name="T100" fmla="*/ 339 w 680"/>
                  <a:gd name="T101" fmla="*/ 64 h 12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28">
                    <a:moveTo>
                      <a:pt x="0" y="0"/>
                    </a:moveTo>
                    <a:lnTo>
                      <a:pt x="16" y="0"/>
                    </a:lnTo>
                    <a:lnTo>
                      <a:pt x="31" y="18"/>
                    </a:lnTo>
                    <a:lnTo>
                      <a:pt x="31" y="0"/>
                    </a:lnTo>
                    <a:lnTo>
                      <a:pt x="31" y="18"/>
                    </a:lnTo>
                    <a:lnTo>
                      <a:pt x="49" y="18"/>
                    </a:lnTo>
                    <a:lnTo>
                      <a:pt x="63" y="18"/>
                    </a:lnTo>
                    <a:lnTo>
                      <a:pt x="94" y="18"/>
                    </a:lnTo>
                    <a:lnTo>
                      <a:pt x="94" y="32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2" y="63"/>
                    </a:lnTo>
                    <a:lnTo>
                      <a:pt x="159" y="80"/>
                    </a:lnTo>
                    <a:lnTo>
                      <a:pt x="159" y="63"/>
                    </a:lnTo>
                    <a:lnTo>
                      <a:pt x="174" y="80"/>
                    </a:lnTo>
                    <a:lnTo>
                      <a:pt x="174" y="63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7" y="80"/>
                    </a:lnTo>
                    <a:lnTo>
                      <a:pt x="252" y="80"/>
                    </a:lnTo>
                    <a:lnTo>
                      <a:pt x="270" y="80"/>
                    </a:lnTo>
                    <a:lnTo>
                      <a:pt x="299" y="80"/>
                    </a:lnTo>
                    <a:lnTo>
                      <a:pt x="285" y="80"/>
                    </a:lnTo>
                    <a:lnTo>
                      <a:pt x="299" y="96"/>
                    </a:lnTo>
                    <a:lnTo>
                      <a:pt x="316" y="96"/>
                    </a:lnTo>
                    <a:lnTo>
                      <a:pt x="332" y="96"/>
                    </a:lnTo>
                    <a:lnTo>
                      <a:pt x="348" y="96"/>
                    </a:lnTo>
                    <a:lnTo>
                      <a:pt x="363" y="96"/>
                    </a:lnTo>
                    <a:lnTo>
                      <a:pt x="380" y="96"/>
                    </a:lnTo>
                    <a:lnTo>
                      <a:pt x="395" y="96"/>
                    </a:lnTo>
                    <a:lnTo>
                      <a:pt x="410" y="96"/>
                    </a:lnTo>
                    <a:lnTo>
                      <a:pt x="426" y="96"/>
                    </a:lnTo>
                    <a:lnTo>
                      <a:pt x="442" y="96"/>
                    </a:lnTo>
                    <a:lnTo>
                      <a:pt x="473" y="96"/>
                    </a:lnTo>
                    <a:lnTo>
                      <a:pt x="459" y="96"/>
                    </a:lnTo>
                    <a:lnTo>
                      <a:pt x="473" y="111"/>
                    </a:lnTo>
                    <a:lnTo>
                      <a:pt x="491" y="111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9" y="111"/>
                    </a:lnTo>
                    <a:lnTo>
                      <a:pt x="584" y="111"/>
                    </a:lnTo>
                    <a:lnTo>
                      <a:pt x="602" y="111"/>
                    </a:lnTo>
                    <a:lnTo>
                      <a:pt x="616" y="111"/>
                    </a:lnTo>
                    <a:lnTo>
                      <a:pt x="616" y="128"/>
                    </a:lnTo>
                    <a:lnTo>
                      <a:pt x="647" y="128"/>
                    </a:lnTo>
                    <a:lnTo>
                      <a:pt x="664" y="128"/>
                    </a:lnTo>
                    <a:lnTo>
                      <a:pt x="680" y="128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5" name="Freeform 569">
                <a:extLst>
                  <a:ext uri="{FF2B5EF4-FFF2-40B4-BE49-F238E27FC236}">
                    <a16:creationId xmlns:a16="http://schemas.microsoft.com/office/drawing/2014/main" id="{82D3591E-38E2-4AE4-BB31-2A2C7DB74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68"/>
                <a:ext cx="348" cy="55"/>
              </a:xfrm>
              <a:custGeom>
                <a:avLst/>
                <a:gdLst>
                  <a:gd name="T0" fmla="*/ 0 w 696"/>
                  <a:gd name="T1" fmla="*/ 0 h 111"/>
                  <a:gd name="T2" fmla="*/ 9 w 696"/>
                  <a:gd name="T3" fmla="*/ 8 h 111"/>
                  <a:gd name="T4" fmla="*/ 9 w 696"/>
                  <a:gd name="T5" fmla="*/ 0 h 111"/>
                  <a:gd name="T6" fmla="*/ 9 w 696"/>
                  <a:gd name="T7" fmla="*/ 8 h 111"/>
                  <a:gd name="T8" fmla="*/ 17 w 696"/>
                  <a:gd name="T9" fmla="*/ 8 h 111"/>
                  <a:gd name="T10" fmla="*/ 25 w 696"/>
                  <a:gd name="T11" fmla="*/ 8 h 111"/>
                  <a:gd name="T12" fmla="*/ 32 w 696"/>
                  <a:gd name="T13" fmla="*/ 8 h 111"/>
                  <a:gd name="T14" fmla="*/ 41 w 696"/>
                  <a:gd name="T15" fmla="*/ 15 h 111"/>
                  <a:gd name="T16" fmla="*/ 48 w 696"/>
                  <a:gd name="T17" fmla="*/ 15 h 111"/>
                  <a:gd name="T18" fmla="*/ 56 w 696"/>
                  <a:gd name="T19" fmla="*/ 15 h 111"/>
                  <a:gd name="T20" fmla="*/ 64 w 696"/>
                  <a:gd name="T21" fmla="*/ 15 h 111"/>
                  <a:gd name="T22" fmla="*/ 72 w 696"/>
                  <a:gd name="T23" fmla="*/ 24 h 111"/>
                  <a:gd name="T24" fmla="*/ 80 w 696"/>
                  <a:gd name="T25" fmla="*/ 24 h 111"/>
                  <a:gd name="T26" fmla="*/ 87 w 696"/>
                  <a:gd name="T27" fmla="*/ 24 h 111"/>
                  <a:gd name="T28" fmla="*/ 96 w 696"/>
                  <a:gd name="T29" fmla="*/ 32 h 111"/>
                  <a:gd name="T30" fmla="*/ 104 w 696"/>
                  <a:gd name="T31" fmla="*/ 32 h 111"/>
                  <a:gd name="T32" fmla="*/ 111 w 696"/>
                  <a:gd name="T33" fmla="*/ 32 h 111"/>
                  <a:gd name="T34" fmla="*/ 119 w 696"/>
                  <a:gd name="T35" fmla="*/ 32 h 111"/>
                  <a:gd name="T36" fmla="*/ 127 w 696"/>
                  <a:gd name="T37" fmla="*/ 32 h 111"/>
                  <a:gd name="T38" fmla="*/ 135 w 696"/>
                  <a:gd name="T39" fmla="*/ 32 h 111"/>
                  <a:gd name="T40" fmla="*/ 143 w 696"/>
                  <a:gd name="T41" fmla="*/ 39 h 111"/>
                  <a:gd name="T42" fmla="*/ 159 w 696"/>
                  <a:gd name="T43" fmla="*/ 39 h 111"/>
                  <a:gd name="T44" fmla="*/ 152 w 696"/>
                  <a:gd name="T45" fmla="*/ 39 h 111"/>
                  <a:gd name="T46" fmla="*/ 159 w 696"/>
                  <a:gd name="T47" fmla="*/ 39 h 111"/>
                  <a:gd name="T48" fmla="*/ 166 w 696"/>
                  <a:gd name="T49" fmla="*/ 39 h 111"/>
                  <a:gd name="T50" fmla="*/ 174 w 696"/>
                  <a:gd name="T51" fmla="*/ 39 h 111"/>
                  <a:gd name="T52" fmla="*/ 183 w 696"/>
                  <a:gd name="T53" fmla="*/ 39 h 111"/>
                  <a:gd name="T54" fmla="*/ 191 w 696"/>
                  <a:gd name="T55" fmla="*/ 39 h 111"/>
                  <a:gd name="T56" fmla="*/ 198 w 696"/>
                  <a:gd name="T57" fmla="*/ 39 h 111"/>
                  <a:gd name="T58" fmla="*/ 207 w 696"/>
                  <a:gd name="T59" fmla="*/ 39 h 111"/>
                  <a:gd name="T60" fmla="*/ 214 w 696"/>
                  <a:gd name="T61" fmla="*/ 39 h 111"/>
                  <a:gd name="T62" fmla="*/ 222 w 696"/>
                  <a:gd name="T63" fmla="*/ 39 h 111"/>
                  <a:gd name="T64" fmla="*/ 222 w 696"/>
                  <a:gd name="T65" fmla="*/ 47 h 111"/>
                  <a:gd name="T66" fmla="*/ 222 w 696"/>
                  <a:gd name="T67" fmla="*/ 39 h 111"/>
                  <a:gd name="T68" fmla="*/ 230 w 696"/>
                  <a:gd name="T69" fmla="*/ 39 h 111"/>
                  <a:gd name="T70" fmla="*/ 238 w 696"/>
                  <a:gd name="T71" fmla="*/ 39 h 111"/>
                  <a:gd name="T72" fmla="*/ 246 w 696"/>
                  <a:gd name="T73" fmla="*/ 47 h 111"/>
                  <a:gd name="T74" fmla="*/ 246 w 696"/>
                  <a:gd name="T75" fmla="*/ 39 h 111"/>
                  <a:gd name="T76" fmla="*/ 246 w 696"/>
                  <a:gd name="T77" fmla="*/ 47 h 111"/>
                  <a:gd name="T78" fmla="*/ 253 w 696"/>
                  <a:gd name="T79" fmla="*/ 47 h 111"/>
                  <a:gd name="T80" fmla="*/ 262 w 696"/>
                  <a:gd name="T81" fmla="*/ 47 h 111"/>
                  <a:gd name="T82" fmla="*/ 269 w 696"/>
                  <a:gd name="T83" fmla="*/ 47 h 111"/>
                  <a:gd name="T84" fmla="*/ 277 w 696"/>
                  <a:gd name="T85" fmla="*/ 47 h 111"/>
                  <a:gd name="T86" fmla="*/ 285 w 696"/>
                  <a:gd name="T87" fmla="*/ 47 h 111"/>
                  <a:gd name="T88" fmla="*/ 301 w 696"/>
                  <a:gd name="T89" fmla="*/ 47 h 111"/>
                  <a:gd name="T90" fmla="*/ 309 w 696"/>
                  <a:gd name="T91" fmla="*/ 47 h 111"/>
                  <a:gd name="T92" fmla="*/ 317 w 696"/>
                  <a:gd name="T93" fmla="*/ 47 h 111"/>
                  <a:gd name="T94" fmla="*/ 325 w 696"/>
                  <a:gd name="T95" fmla="*/ 55 h 111"/>
                  <a:gd name="T96" fmla="*/ 325 w 696"/>
                  <a:gd name="T97" fmla="*/ 47 h 111"/>
                  <a:gd name="T98" fmla="*/ 325 w 696"/>
                  <a:gd name="T99" fmla="*/ 55 h 111"/>
                  <a:gd name="T100" fmla="*/ 332 w 696"/>
                  <a:gd name="T101" fmla="*/ 47 h 111"/>
                  <a:gd name="T102" fmla="*/ 332 w 696"/>
                  <a:gd name="T103" fmla="*/ 55 h 111"/>
                  <a:gd name="T104" fmla="*/ 340 w 696"/>
                  <a:gd name="T105" fmla="*/ 47 h 111"/>
                  <a:gd name="T106" fmla="*/ 340 w 696"/>
                  <a:gd name="T107" fmla="*/ 55 h 111"/>
                  <a:gd name="T108" fmla="*/ 348 w 696"/>
                  <a:gd name="T109" fmla="*/ 47 h 111"/>
                  <a:gd name="T110" fmla="*/ 348 w 696"/>
                  <a:gd name="T111" fmla="*/ 55 h 111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111">
                    <a:moveTo>
                      <a:pt x="0" y="0"/>
                    </a:moveTo>
                    <a:lnTo>
                      <a:pt x="17" y="16"/>
                    </a:lnTo>
                    <a:lnTo>
                      <a:pt x="17" y="0"/>
                    </a:lnTo>
                    <a:lnTo>
                      <a:pt x="17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1" y="31"/>
                    </a:lnTo>
                    <a:lnTo>
                      <a:pt x="96" y="31"/>
                    </a:lnTo>
                    <a:lnTo>
                      <a:pt x="111" y="31"/>
                    </a:lnTo>
                    <a:lnTo>
                      <a:pt x="127" y="31"/>
                    </a:lnTo>
                    <a:lnTo>
                      <a:pt x="143" y="49"/>
                    </a:lnTo>
                    <a:lnTo>
                      <a:pt x="160" y="49"/>
                    </a:lnTo>
                    <a:lnTo>
                      <a:pt x="174" y="49"/>
                    </a:lnTo>
                    <a:lnTo>
                      <a:pt x="192" y="64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78"/>
                    </a:lnTo>
                    <a:lnTo>
                      <a:pt x="317" y="78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3" y="78"/>
                    </a:lnTo>
                    <a:lnTo>
                      <a:pt x="428" y="78"/>
                    </a:lnTo>
                    <a:lnTo>
                      <a:pt x="443" y="78"/>
                    </a:lnTo>
                    <a:lnTo>
                      <a:pt x="443" y="95"/>
                    </a:lnTo>
                    <a:lnTo>
                      <a:pt x="443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95"/>
                    </a:lnTo>
                    <a:lnTo>
                      <a:pt x="491" y="78"/>
                    </a:lnTo>
                    <a:lnTo>
                      <a:pt x="491" y="95"/>
                    </a:lnTo>
                    <a:lnTo>
                      <a:pt x="506" y="95"/>
                    </a:lnTo>
                    <a:lnTo>
                      <a:pt x="524" y="95"/>
                    </a:lnTo>
                    <a:lnTo>
                      <a:pt x="538" y="95"/>
                    </a:lnTo>
                    <a:lnTo>
                      <a:pt x="553" y="95"/>
                    </a:lnTo>
                    <a:lnTo>
                      <a:pt x="569" y="95"/>
                    </a:lnTo>
                    <a:lnTo>
                      <a:pt x="602" y="95"/>
                    </a:lnTo>
                    <a:lnTo>
                      <a:pt x="617" y="95"/>
                    </a:lnTo>
                    <a:lnTo>
                      <a:pt x="634" y="95"/>
                    </a:lnTo>
                    <a:lnTo>
                      <a:pt x="649" y="111"/>
                    </a:lnTo>
                    <a:lnTo>
                      <a:pt x="649" y="95"/>
                    </a:lnTo>
                    <a:lnTo>
                      <a:pt x="649" y="111"/>
                    </a:lnTo>
                    <a:lnTo>
                      <a:pt x="664" y="95"/>
                    </a:lnTo>
                    <a:lnTo>
                      <a:pt x="664" y="111"/>
                    </a:lnTo>
                    <a:lnTo>
                      <a:pt x="680" y="95"/>
                    </a:lnTo>
                    <a:lnTo>
                      <a:pt x="680" y="111"/>
                    </a:lnTo>
                    <a:lnTo>
                      <a:pt x="696" y="95"/>
                    </a:lnTo>
                    <a:lnTo>
                      <a:pt x="696" y="111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6" name="Freeform 570">
                <a:extLst>
                  <a:ext uri="{FF2B5EF4-FFF2-40B4-BE49-F238E27FC236}">
                    <a16:creationId xmlns:a16="http://schemas.microsoft.com/office/drawing/2014/main" id="{35D5950D-DDE4-4A24-8EFE-D9EC88B6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07"/>
                <a:ext cx="339" cy="48"/>
              </a:xfrm>
              <a:custGeom>
                <a:avLst/>
                <a:gdLst>
                  <a:gd name="T0" fmla="*/ 0 w 678"/>
                  <a:gd name="T1" fmla="*/ 0 h 96"/>
                  <a:gd name="T2" fmla="*/ 8 w 678"/>
                  <a:gd name="T3" fmla="*/ 0 h 96"/>
                  <a:gd name="T4" fmla="*/ 16 w 678"/>
                  <a:gd name="T5" fmla="*/ 9 h 96"/>
                  <a:gd name="T6" fmla="*/ 24 w 678"/>
                  <a:gd name="T7" fmla="*/ 0 h 96"/>
                  <a:gd name="T8" fmla="*/ 24 w 678"/>
                  <a:gd name="T9" fmla="*/ 9 h 96"/>
                  <a:gd name="T10" fmla="*/ 32 w 678"/>
                  <a:gd name="T11" fmla="*/ 17 h 96"/>
                  <a:gd name="T12" fmla="*/ 39 w 678"/>
                  <a:gd name="T13" fmla="*/ 17 h 96"/>
                  <a:gd name="T14" fmla="*/ 47 w 678"/>
                  <a:gd name="T15" fmla="*/ 32 h 96"/>
                  <a:gd name="T16" fmla="*/ 56 w 678"/>
                  <a:gd name="T17" fmla="*/ 32 h 96"/>
                  <a:gd name="T18" fmla="*/ 63 w 678"/>
                  <a:gd name="T19" fmla="*/ 32 h 96"/>
                  <a:gd name="T20" fmla="*/ 71 w 678"/>
                  <a:gd name="T21" fmla="*/ 40 h 96"/>
                  <a:gd name="T22" fmla="*/ 71 w 678"/>
                  <a:gd name="T23" fmla="*/ 32 h 96"/>
                  <a:gd name="T24" fmla="*/ 79 w 678"/>
                  <a:gd name="T25" fmla="*/ 40 h 96"/>
                  <a:gd name="T26" fmla="*/ 79 w 678"/>
                  <a:gd name="T27" fmla="*/ 32 h 96"/>
                  <a:gd name="T28" fmla="*/ 87 w 678"/>
                  <a:gd name="T29" fmla="*/ 40 h 96"/>
                  <a:gd name="T30" fmla="*/ 87 w 678"/>
                  <a:gd name="T31" fmla="*/ 32 h 96"/>
                  <a:gd name="T32" fmla="*/ 87 w 678"/>
                  <a:gd name="T33" fmla="*/ 40 h 96"/>
                  <a:gd name="T34" fmla="*/ 95 w 678"/>
                  <a:gd name="T35" fmla="*/ 32 h 96"/>
                  <a:gd name="T36" fmla="*/ 111 w 678"/>
                  <a:gd name="T37" fmla="*/ 32 h 96"/>
                  <a:gd name="T38" fmla="*/ 103 w 678"/>
                  <a:gd name="T39" fmla="*/ 32 h 96"/>
                  <a:gd name="T40" fmla="*/ 111 w 678"/>
                  <a:gd name="T41" fmla="*/ 40 h 96"/>
                  <a:gd name="T42" fmla="*/ 118 w 678"/>
                  <a:gd name="T43" fmla="*/ 32 h 96"/>
                  <a:gd name="T44" fmla="*/ 118 w 678"/>
                  <a:gd name="T45" fmla="*/ 40 h 96"/>
                  <a:gd name="T46" fmla="*/ 126 w 678"/>
                  <a:gd name="T47" fmla="*/ 40 h 96"/>
                  <a:gd name="T48" fmla="*/ 134 w 678"/>
                  <a:gd name="T49" fmla="*/ 40 h 96"/>
                  <a:gd name="T50" fmla="*/ 143 w 678"/>
                  <a:gd name="T51" fmla="*/ 40 h 96"/>
                  <a:gd name="T52" fmla="*/ 150 w 678"/>
                  <a:gd name="T53" fmla="*/ 40 h 96"/>
                  <a:gd name="T54" fmla="*/ 158 w 678"/>
                  <a:gd name="T55" fmla="*/ 40 h 96"/>
                  <a:gd name="T56" fmla="*/ 166 w 678"/>
                  <a:gd name="T57" fmla="*/ 40 h 96"/>
                  <a:gd name="T58" fmla="*/ 174 w 678"/>
                  <a:gd name="T59" fmla="*/ 40 h 96"/>
                  <a:gd name="T60" fmla="*/ 182 w 678"/>
                  <a:gd name="T61" fmla="*/ 40 h 96"/>
                  <a:gd name="T62" fmla="*/ 190 w 678"/>
                  <a:gd name="T63" fmla="*/ 40 h 96"/>
                  <a:gd name="T64" fmla="*/ 198 w 678"/>
                  <a:gd name="T65" fmla="*/ 40 h 96"/>
                  <a:gd name="T66" fmla="*/ 205 w 678"/>
                  <a:gd name="T67" fmla="*/ 40 h 96"/>
                  <a:gd name="T68" fmla="*/ 213 w 678"/>
                  <a:gd name="T69" fmla="*/ 40 h 96"/>
                  <a:gd name="T70" fmla="*/ 221 w 678"/>
                  <a:gd name="T71" fmla="*/ 40 h 96"/>
                  <a:gd name="T72" fmla="*/ 229 w 678"/>
                  <a:gd name="T73" fmla="*/ 40 h 96"/>
                  <a:gd name="T74" fmla="*/ 237 w 678"/>
                  <a:gd name="T75" fmla="*/ 40 h 96"/>
                  <a:gd name="T76" fmla="*/ 245 w 678"/>
                  <a:gd name="T77" fmla="*/ 40 h 96"/>
                  <a:gd name="T78" fmla="*/ 253 w 678"/>
                  <a:gd name="T79" fmla="*/ 40 h 96"/>
                  <a:gd name="T80" fmla="*/ 261 w 678"/>
                  <a:gd name="T81" fmla="*/ 48 h 96"/>
                  <a:gd name="T82" fmla="*/ 269 w 678"/>
                  <a:gd name="T83" fmla="*/ 48 h 96"/>
                  <a:gd name="T84" fmla="*/ 277 w 678"/>
                  <a:gd name="T85" fmla="*/ 48 h 96"/>
                  <a:gd name="T86" fmla="*/ 284 w 678"/>
                  <a:gd name="T87" fmla="*/ 48 h 96"/>
                  <a:gd name="T88" fmla="*/ 292 w 678"/>
                  <a:gd name="T89" fmla="*/ 48 h 96"/>
                  <a:gd name="T90" fmla="*/ 300 w 678"/>
                  <a:gd name="T91" fmla="*/ 48 h 96"/>
                  <a:gd name="T92" fmla="*/ 308 w 678"/>
                  <a:gd name="T93" fmla="*/ 48 h 96"/>
                  <a:gd name="T94" fmla="*/ 316 w 678"/>
                  <a:gd name="T95" fmla="*/ 48 h 96"/>
                  <a:gd name="T96" fmla="*/ 324 w 678"/>
                  <a:gd name="T97" fmla="*/ 48 h 96"/>
                  <a:gd name="T98" fmla="*/ 332 w 678"/>
                  <a:gd name="T99" fmla="*/ 48 h 96"/>
                  <a:gd name="T100" fmla="*/ 339 w 678"/>
                  <a:gd name="T101" fmla="*/ 48 h 9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96">
                    <a:moveTo>
                      <a:pt x="0" y="0"/>
                    </a:moveTo>
                    <a:lnTo>
                      <a:pt x="15" y="0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47" y="17"/>
                    </a:lnTo>
                    <a:lnTo>
                      <a:pt x="63" y="33"/>
                    </a:lnTo>
                    <a:lnTo>
                      <a:pt x="78" y="33"/>
                    </a:lnTo>
                    <a:lnTo>
                      <a:pt x="94" y="64"/>
                    </a:lnTo>
                    <a:lnTo>
                      <a:pt x="111" y="64"/>
                    </a:lnTo>
                    <a:lnTo>
                      <a:pt x="125" y="64"/>
                    </a:lnTo>
                    <a:lnTo>
                      <a:pt x="142" y="80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89" y="64"/>
                    </a:lnTo>
                    <a:lnTo>
                      <a:pt x="221" y="64"/>
                    </a:lnTo>
                    <a:lnTo>
                      <a:pt x="205" y="64"/>
                    </a:lnTo>
                    <a:lnTo>
                      <a:pt x="221" y="80"/>
                    </a:lnTo>
                    <a:lnTo>
                      <a:pt x="236" y="64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96"/>
                    </a:lnTo>
                    <a:lnTo>
                      <a:pt x="537" y="96"/>
                    </a:lnTo>
                    <a:lnTo>
                      <a:pt x="553" y="96"/>
                    </a:lnTo>
                    <a:lnTo>
                      <a:pt x="568" y="96"/>
                    </a:lnTo>
                    <a:lnTo>
                      <a:pt x="584" y="96"/>
                    </a:lnTo>
                    <a:lnTo>
                      <a:pt x="600" y="96"/>
                    </a:lnTo>
                    <a:lnTo>
                      <a:pt x="616" y="96"/>
                    </a:lnTo>
                    <a:lnTo>
                      <a:pt x="631" y="96"/>
                    </a:lnTo>
                    <a:lnTo>
                      <a:pt x="647" y="96"/>
                    </a:lnTo>
                    <a:lnTo>
                      <a:pt x="664" y="96"/>
                    </a:lnTo>
                    <a:lnTo>
                      <a:pt x="678" y="96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7" name="Freeform 571">
                <a:extLst>
                  <a:ext uri="{FF2B5EF4-FFF2-40B4-BE49-F238E27FC236}">
                    <a16:creationId xmlns:a16="http://schemas.microsoft.com/office/drawing/2014/main" id="{C99D5253-3060-45DB-8C43-5D6F3ABB0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68"/>
                <a:ext cx="339" cy="56"/>
              </a:xfrm>
              <a:custGeom>
                <a:avLst/>
                <a:gdLst>
                  <a:gd name="T0" fmla="*/ 0 w 680"/>
                  <a:gd name="T1" fmla="*/ 56 h 111"/>
                  <a:gd name="T2" fmla="*/ 8 w 680"/>
                  <a:gd name="T3" fmla="*/ 56 h 111"/>
                  <a:gd name="T4" fmla="*/ 16 w 680"/>
                  <a:gd name="T5" fmla="*/ 56 h 111"/>
                  <a:gd name="T6" fmla="*/ 23 w 680"/>
                  <a:gd name="T7" fmla="*/ 56 h 111"/>
                  <a:gd name="T8" fmla="*/ 32 w 680"/>
                  <a:gd name="T9" fmla="*/ 56 h 111"/>
                  <a:gd name="T10" fmla="*/ 40 w 680"/>
                  <a:gd name="T11" fmla="*/ 48 h 111"/>
                  <a:gd name="T12" fmla="*/ 55 w 680"/>
                  <a:gd name="T13" fmla="*/ 32 h 111"/>
                  <a:gd name="T14" fmla="*/ 63 w 680"/>
                  <a:gd name="T15" fmla="*/ 24 h 111"/>
                  <a:gd name="T16" fmla="*/ 71 w 680"/>
                  <a:gd name="T17" fmla="*/ 24 h 111"/>
                  <a:gd name="T18" fmla="*/ 79 w 680"/>
                  <a:gd name="T19" fmla="*/ 24 h 111"/>
                  <a:gd name="T20" fmla="*/ 87 w 680"/>
                  <a:gd name="T21" fmla="*/ 17 h 111"/>
                  <a:gd name="T22" fmla="*/ 95 w 680"/>
                  <a:gd name="T23" fmla="*/ 17 h 111"/>
                  <a:gd name="T24" fmla="*/ 103 w 680"/>
                  <a:gd name="T25" fmla="*/ 17 h 111"/>
                  <a:gd name="T26" fmla="*/ 110 w 680"/>
                  <a:gd name="T27" fmla="*/ 17 h 111"/>
                  <a:gd name="T28" fmla="*/ 119 w 680"/>
                  <a:gd name="T29" fmla="*/ 17 h 111"/>
                  <a:gd name="T30" fmla="*/ 127 w 680"/>
                  <a:gd name="T31" fmla="*/ 17 h 111"/>
                  <a:gd name="T32" fmla="*/ 134 w 680"/>
                  <a:gd name="T33" fmla="*/ 17 h 111"/>
                  <a:gd name="T34" fmla="*/ 150 w 680"/>
                  <a:gd name="T35" fmla="*/ 17 h 111"/>
                  <a:gd name="T36" fmla="*/ 142 w 680"/>
                  <a:gd name="T37" fmla="*/ 17 h 111"/>
                  <a:gd name="T38" fmla="*/ 150 w 680"/>
                  <a:gd name="T39" fmla="*/ 9 h 111"/>
                  <a:gd name="T40" fmla="*/ 158 w 680"/>
                  <a:gd name="T41" fmla="*/ 9 h 111"/>
                  <a:gd name="T42" fmla="*/ 166 w 680"/>
                  <a:gd name="T43" fmla="*/ 9 h 111"/>
                  <a:gd name="T44" fmla="*/ 173 w 680"/>
                  <a:gd name="T45" fmla="*/ 9 h 111"/>
                  <a:gd name="T46" fmla="*/ 181 w 680"/>
                  <a:gd name="T47" fmla="*/ 9 h 111"/>
                  <a:gd name="T48" fmla="*/ 189 w 680"/>
                  <a:gd name="T49" fmla="*/ 9 h 111"/>
                  <a:gd name="T50" fmla="*/ 197 w 680"/>
                  <a:gd name="T51" fmla="*/ 9 h 111"/>
                  <a:gd name="T52" fmla="*/ 205 w 680"/>
                  <a:gd name="T53" fmla="*/ 9 h 111"/>
                  <a:gd name="T54" fmla="*/ 213 w 680"/>
                  <a:gd name="T55" fmla="*/ 9 h 111"/>
                  <a:gd name="T56" fmla="*/ 221 w 680"/>
                  <a:gd name="T57" fmla="*/ 9 h 111"/>
                  <a:gd name="T58" fmla="*/ 237 w 680"/>
                  <a:gd name="T59" fmla="*/ 9 h 111"/>
                  <a:gd name="T60" fmla="*/ 244 w 680"/>
                  <a:gd name="T61" fmla="*/ 9 h 111"/>
                  <a:gd name="T62" fmla="*/ 252 w 680"/>
                  <a:gd name="T63" fmla="*/ 0 h 111"/>
                  <a:gd name="T64" fmla="*/ 252 w 680"/>
                  <a:gd name="T65" fmla="*/ 9 h 111"/>
                  <a:gd name="T66" fmla="*/ 252 w 680"/>
                  <a:gd name="T67" fmla="*/ 0 h 111"/>
                  <a:gd name="T68" fmla="*/ 260 w 680"/>
                  <a:gd name="T69" fmla="*/ 9 h 111"/>
                  <a:gd name="T70" fmla="*/ 260 w 680"/>
                  <a:gd name="T71" fmla="*/ 0 h 111"/>
                  <a:gd name="T72" fmla="*/ 268 w 680"/>
                  <a:gd name="T73" fmla="*/ 0 h 111"/>
                  <a:gd name="T74" fmla="*/ 276 w 680"/>
                  <a:gd name="T75" fmla="*/ 0 h 111"/>
                  <a:gd name="T76" fmla="*/ 284 w 680"/>
                  <a:gd name="T77" fmla="*/ 0 h 111"/>
                  <a:gd name="T78" fmla="*/ 292 w 680"/>
                  <a:gd name="T79" fmla="*/ 0 h 111"/>
                  <a:gd name="T80" fmla="*/ 299 w 680"/>
                  <a:gd name="T81" fmla="*/ 0 h 111"/>
                  <a:gd name="T82" fmla="*/ 308 w 680"/>
                  <a:gd name="T83" fmla="*/ 0 h 111"/>
                  <a:gd name="T84" fmla="*/ 316 w 680"/>
                  <a:gd name="T85" fmla="*/ 0 h 111"/>
                  <a:gd name="T86" fmla="*/ 324 w 680"/>
                  <a:gd name="T87" fmla="*/ 0 h 111"/>
                  <a:gd name="T88" fmla="*/ 331 w 680"/>
                  <a:gd name="T89" fmla="*/ 0 h 111"/>
                  <a:gd name="T90" fmla="*/ 339 w 680"/>
                  <a:gd name="T91" fmla="*/ 0 h 1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111">
                    <a:moveTo>
                      <a:pt x="0" y="111"/>
                    </a:moveTo>
                    <a:lnTo>
                      <a:pt x="16" y="111"/>
                    </a:lnTo>
                    <a:lnTo>
                      <a:pt x="33" y="111"/>
                    </a:lnTo>
                    <a:lnTo>
                      <a:pt x="47" y="111"/>
                    </a:lnTo>
                    <a:lnTo>
                      <a:pt x="64" y="111"/>
                    </a:lnTo>
                    <a:lnTo>
                      <a:pt x="80" y="96"/>
                    </a:lnTo>
                    <a:lnTo>
                      <a:pt x="111" y="64"/>
                    </a:lnTo>
                    <a:lnTo>
                      <a:pt x="127" y="48"/>
                    </a:lnTo>
                    <a:lnTo>
                      <a:pt x="143" y="48"/>
                    </a:lnTo>
                    <a:lnTo>
                      <a:pt x="158" y="48"/>
                    </a:lnTo>
                    <a:lnTo>
                      <a:pt x="174" y="33"/>
                    </a:lnTo>
                    <a:lnTo>
                      <a:pt x="190" y="33"/>
                    </a:lnTo>
                    <a:lnTo>
                      <a:pt x="207" y="33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301" y="33"/>
                    </a:lnTo>
                    <a:lnTo>
                      <a:pt x="285" y="33"/>
                    </a:lnTo>
                    <a:lnTo>
                      <a:pt x="301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17"/>
                    </a:lnTo>
                    <a:lnTo>
                      <a:pt x="475" y="17"/>
                    </a:lnTo>
                    <a:lnTo>
                      <a:pt x="490" y="17"/>
                    </a:lnTo>
                    <a:lnTo>
                      <a:pt x="506" y="0"/>
                    </a:lnTo>
                    <a:lnTo>
                      <a:pt x="506" y="17"/>
                    </a:lnTo>
                    <a:lnTo>
                      <a:pt x="506" y="0"/>
                    </a:lnTo>
                    <a:lnTo>
                      <a:pt x="522" y="17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8" name="Freeform 572">
                <a:extLst>
                  <a:ext uri="{FF2B5EF4-FFF2-40B4-BE49-F238E27FC236}">
                    <a16:creationId xmlns:a16="http://schemas.microsoft.com/office/drawing/2014/main" id="{7C332F51-0EF8-418C-A4B4-553B59933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12" y="2571"/>
                <a:ext cx="331" cy="48"/>
              </a:xfrm>
              <a:custGeom>
                <a:avLst/>
                <a:gdLst>
                  <a:gd name="T0" fmla="*/ 0 w 664"/>
                  <a:gd name="T1" fmla="*/ 48 h 94"/>
                  <a:gd name="T2" fmla="*/ 0 w 664"/>
                  <a:gd name="T3" fmla="*/ 48 h 94"/>
                  <a:gd name="T4" fmla="*/ 7 w 664"/>
                  <a:gd name="T5" fmla="*/ 48 h 94"/>
                  <a:gd name="T6" fmla="*/ 15 w 664"/>
                  <a:gd name="T7" fmla="*/ 48 h 94"/>
                  <a:gd name="T8" fmla="*/ 23 w 664"/>
                  <a:gd name="T9" fmla="*/ 48 h 94"/>
                  <a:gd name="T10" fmla="*/ 31 w 664"/>
                  <a:gd name="T11" fmla="*/ 48 h 94"/>
                  <a:gd name="T12" fmla="*/ 47 w 664"/>
                  <a:gd name="T13" fmla="*/ 32 h 94"/>
                  <a:gd name="T14" fmla="*/ 47 w 664"/>
                  <a:gd name="T15" fmla="*/ 24 h 94"/>
                  <a:gd name="T16" fmla="*/ 55 w 664"/>
                  <a:gd name="T17" fmla="*/ 24 h 94"/>
                  <a:gd name="T18" fmla="*/ 63 w 664"/>
                  <a:gd name="T19" fmla="*/ 16 h 94"/>
                  <a:gd name="T20" fmla="*/ 71 w 664"/>
                  <a:gd name="T21" fmla="*/ 16 h 94"/>
                  <a:gd name="T22" fmla="*/ 79 w 664"/>
                  <a:gd name="T23" fmla="*/ 16 h 94"/>
                  <a:gd name="T24" fmla="*/ 86 w 664"/>
                  <a:gd name="T25" fmla="*/ 16 h 94"/>
                  <a:gd name="T26" fmla="*/ 102 w 664"/>
                  <a:gd name="T27" fmla="*/ 16 h 94"/>
                  <a:gd name="T28" fmla="*/ 94 w 664"/>
                  <a:gd name="T29" fmla="*/ 16 h 94"/>
                  <a:gd name="T30" fmla="*/ 102 w 664"/>
                  <a:gd name="T31" fmla="*/ 8 h 94"/>
                  <a:gd name="T32" fmla="*/ 110 w 664"/>
                  <a:gd name="T33" fmla="*/ 8 h 94"/>
                  <a:gd name="T34" fmla="*/ 118 w 664"/>
                  <a:gd name="T35" fmla="*/ 8 h 94"/>
                  <a:gd name="T36" fmla="*/ 126 w 664"/>
                  <a:gd name="T37" fmla="*/ 8 h 94"/>
                  <a:gd name="T38" fmla="*/ 134 w 664"/>
                  <a:gd name="T39" fmla="*/ 8 h 94"/>
                  <a:gd name="T40" fmla="*/ 141 w 664"/>
                  <a:gd name="T41" fmla="*/ 8 h 94"/>
                  <a:gd name="T42" fmla="*/ 150 w 664"/>
                  <a:gd name="T43" fmla="*/ 8 h 94"/>
                  <a:gd name="T44" fmla="*/ 158 w 664"/>
                  <a:gd name="T45" fmla="*/ 8 h 94"/>
                  <a:gd name="T46" fmla="*/ 166 w 664"/>
                  <a:gd name="T47" fmla="*/ 8 h 94"/>
                  <a:gd name="T48" fmla="*/ 173 w 664"/>
                  <a:gd name="T49" fmla="*/ 8 h 94"/>
                  <a:gd name="T50" fmla="*/ 181 w 664"/>
                  <a:gd name="T51" fmla="*/ 8 h 94"/>
                  <a:gd name="T52" fmla="*/ 189 w 664"/>
                  <a:gd name="T53" fmla="*/ 8 h 94"/>
                  <a:gd name="T54" fmla="*/ 204 w 664"/>
                  <a:gd name="T55" fmla="*/ 8 h 94"/>
                  <a:gd name="T56" fmla="*/ 196 w 664"/>
                  <a:gd name="T57" fmla="*/ 8 h 94"/>
                  <a:gd name="T58" fmla="*/ 204 w 664"/>
                  <a:gd name="T59" fmla="*/ 0 h 94"/>
                  <a:gd name="T60" fmla="*/ 212 w 664"/>
                  <a:gd name="T61" fmla="*/ 0 h 94"/>
                  <a:gd name="T62" fmla="*/ 221 w 664"/>
                  <a:gd name="T63" fmla="*/ 0 h 94"/>
                  <a:gd name="T64" fmla="*/ 228 w 664"/>
                  <a:gd name="T65" fmla="*/ 0 h 94"/>
                  <a:gd name="T66" fmla="*/ 236 w 664"/>
                  <a:gd name="T67" fmla="*/ 0 h 94"/>
                  <a:gd name="T68" fmla="*/ 244 w 664"/>
                  <a:gd name="T69" fmla="*/ 0 h 94"/>
                  <a:gd name="T70" fmla="*/ 251 w 664"/>
                  <a:gd name="T71" fmla="*/ 0 h 94"/>
                  <a:gd name="T72" fmla="*/ 260 w 664"/>
                  <a:gd name="T73" fmla="*/ 0 h 94"/>
                  <a:gd name="T74" fmla="*/ 268 w 664"/>
                  <a:gd name="T75" fmla="*/ 0 h 94"/>
                  <a:gd name="T76" fmla="*/ 276 w 664"/>
                  <a:gd name="T77" fmla="*/ 0 h 94"/>
                  <a:gd name="T78" fmla="*/ 283 w 664"/>
                  <a:gd name="T79" fmla="*/ 0 h 94"/>
                  <a:gd name="T80" fmla="*/ 291 w 664"/>
                  <a:gd name="T81" fmla="*/ 0 h 94"/>
                  <a:gd name="T82" fmla="*/ 299 w 664"/>
                  <a:gd name="T83" fmla="*/ 0 h 94"/>
                  <a:gd name="T84" fmla="*/ 307 w 664"/>
                  <a:gd name="T85" fmla="*/ 0 h 94"/>
                  <a:gd name="T86" fmla="*/ 315 w 664"/>
                  <a:gd name="T87" fmla="*/ 0 h 94"/>
                  <a:gd name="T88" fmla="*/ 323 w 664"/>
                  <a:gd name="T89" fmla="*/ 0 h 94"/>
                  <a:gd name="T90" fmla="*/ 331 w 664"/>
                  <a:gd name="T91" fmla="*/ 0 h 9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64" h="94">
                    <a:moveTo>
                      <a:pt x="0" y="94"/>
                    </a:moveTo>
                    <a:lnTo>
                      <a:pt x="0" y="94"/>
                    </a:lnTo>
                    <a:lnTo>
                      <a:pt x="15" y="94"/>
                    </a:lnTo>
                    <a:lnTo>
                      <a:pt x="31" y="94"/>
                    </a:lnTo>
                    <a:lnTo>
                      <a:pt x="47" y="94"/>
                    </a:lnTo>
                    <a:lnTo>
                      <a:pt x="62" y="94"/>
                    </a:lnTo>
                    <a:lnTo>
                      <a:pt x="95" y="62"/>
                    </a:lnTo>
                    <a:lnTo>
                      <a:pt x="95" y="47"/>
                    </a:lnTo>
                    <a:lnTo>
                      <a:pt x="111" y="47"/>
                    </a:lnTo>
                    <a:lnTo>
                      <a:pt x="126" y="31"/>
                    </a:lnTo>
                    <a:lnTo>
                      <a:pt x="142" y="31"/>
                    </a:lnTo>
                    <a:lnTo>
                      <a:pt x="158" y="31"/>
                    </a:lnTo>
                    <a:lnTo>
                      <a:pt x="173" y="31"/>
                    </a:lnTo>
                    <a:lnTo>
                      <a:pt x="205" y="31"/>
                    </a:lnTo>
                    <a:lnTo>
                      <a:pt x="189" y="31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36" y="15"/>
                    </a:lnTo>
                    <a:lnTo>
                      <a:pt x="252" y="15"/>
                    </a:lnTo>
                    <a:lnTo>
                      <a:pt x="269" y="15"/>
                    </a:lnTo>
                    <a:lnTo>
                      <a:pt x="283" y="15"/>
                    </a:lnTo>
                    <a:lnTo>
                      <a:pt x="300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7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410" y="15"/>
                    </a:lnTo>
                    <a:lnTo>
                      <a:pt x="394" y="15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3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4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5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49" name="Freeform 573">
                <a:extLst>
                  <a:ext uri="{FF2B5EF4-FFF2-40B4-BE49-F238E27FC236}">
                    <a16:creationId xmlns:a16="http://schemas.microsoft.com/office/drawing/2014/main" id="{0D3404F1-7AB3-44AD-8F93-A9AA240D5E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42"/>
                <a:ext cx="348" cy="32"/>
              </a:xfrm>
              <a:custGeom>
                <a:avLst/>
                <a:gdLst>
                  <a:gd name="T0" fmla="*/ 0 w 696"/>
                  <a:gd name="T1" fmla="*/ 32 h 64"/>
                  <a:gd name="T2" fmla="*/ 8 w 696"/>
                  <a:gd name="T3" fmla="*/ 32 h 64"/>
                  <a:gd name="T4" fmla="*/ 25 w 696"/>
                  <a:gd name="T5" fmla="*/ 32 h 64"/>
                  <a:gd name="T6" fmla="*/ 17 w 696"/>
                  <a:gd name="T7" fmla="*/ 32 h 64"/>
                  <a:gd name="T8" fmla="*/ 25 w 696"/>
                  <a:gd name="T9" fmla="*/ 24 h 64"/>
                  <a:gd name="T10" fmla="*/ 32 w 696"/>
                  <a:gd name="T11" fmla="*/ 32 h 64"/>
                  <a:gd name="T12" fmla="*/ 32 w 696"/>
                  <a:gd name="T13" fmla="*/ 24 h 64"/>
                  <a:gd name="T14" fmla="*/ 40 w 696"/>
                  <a:gd name="T15" fmla="*/ 24 h 64"/>
                  <a:gd name="T16" fmla="*/ 48 w 696"/>
                  <a:gd name="T17" fmla="*/ 16 h 64"/>
                  <a:gd name="T18" fmla="*/ 56 w 696"/>
                  <a:gd name="T19" fmla="*/ 16 h 64"/>
                  <a:gd name="T20" fmla="*/ 72 w 696"/>
                  <a:gd name="T21" fmla="*/ 9 h 64"/>
                  <a:gd name="T22" fmla="*/ 64 w 696"/>
                  <a:gd name="T23" fmla="*/ 9 h 64"/>
                  <a:gd name="T24" fmla="*/ 72 w 696"/>
                  <a:gd name="T25" fmla="*/ 9 h 64"/>
                  <a:gd name="T26" fmla="*/ 80 w 696"/>
                  <a:gd name="T27" fmla="*/ 9 h 64"/>
                  <a:gd name="T28" fmla="*/ 87 w 696"/>
                  <a:gd name="T29" fmla="*/ 9 h 64"/>
                  <a:gd name="T30" fmla="*/ 95 w 696"/>
                  <a:gd name="T31" fmla="*/ 9 h 64"/>
                  <a:gd name="T32" fmla="*/ 111 w 696"/>
                  <a:gd name="T33" fmla="*/ 9 h 64"/>
                  <a:gd name="T34" fmla="*/ 119 w 696"/>
                  <a:gd name="T35" fmla="*/ 0 h 64"/>
                  <a:gd name="T36" fmla="*/ 127 w 696"/>
                  <a:gd name="T37" fmla="*/ 9 h 64"/>
                  <a:gd name="T38" fmla="*/ 127 w 696"/>
                  <a:gd name="T39" fmla="*/ 0 h 64"/>
                  <a:gd name="T40" fmla="*/ 127 w 696"/>
                  <a:gd name="T41" fmla="*/ 9 h 64"/>
                  <a:gd name="T42" fmla="*/ 135 w 696"/>
                  <a:gd name="T43" fmla="*/ 9 h 64"/>
                  <a:gd name="T44" fmla="*/ 143 w 696"/>
                  <a:gd name="T45" fmla="*/ 0 h 64"/>
                  <a:gd name="T46" fmla="*/ 143 w 696"/>
                  <a:gd name="T47" fmla="*/ 9 h 64"/>
                  <a:gd name="T48" fmla="*/ 143 w 696"/>
                  <a:gd name="T49" fmla="*/ 0 h 64"/>
                  <a:gd name="T50" fmla="*/ 151 w 696"/>
                  <a:gd name="T51" fmla="*/ 0 h 64"/>
                  <a:gd name="T52" fmla="*/ 159 w 696"/>
                  <a:gd name="T53" fmla="*/ 0 h 64"/>
                  <a:gd name="T54" fmla="*/ 166 w 696"/>
                  <a:gd name="T55" fmla="*/ 0 h 64"/>
                  <a:gd name="T56" fmla="*/ 174 w 696"/>
                  <a:gd name="T57" fmla="*/ 0 h 64"/>
                  <a:gd name="T58" fmla="*/ 182 w 696"/>
                  <a:gd name="T59" fmla="*/ 0 h 64"/>
                  <a:gd name="T60" fmla="*/ 191 w 696"/>
                  <a:gd name="T61" fmla="*/ 0 h 64"/>
                  <a:gd name="T62" fmla="*/ 198 w 696"/>
                  <a:gd name="T63" fmla="*/ 0 h 64"/>
                  <a:gd name="T64" fmla="*/ 206 w 696"/>
                  <a:gd name="T65" fmla="*/ 0 h 64"/>
                  <a:gd name="T66" fmla="*/ 214 w 696"/>
                  <a:gd name="T67" fmla="*/ 0 h 64"/>
                  <a:gd name="T68" fmla="*/ 222 w 696"/>
                  <a:gd name="T69" fmla="*/ 0 h 64"/>
                  <a:gd name="T70" fmla="*/ 230 w 696"/>
                  <a:gd name="T71" fmla="*/ 0 h 64"/>
                  <a:gd name="T72" fmla="*/ 238 w 696"/>
                  <a:gd name="T73" fmla="*/ 0 h 64"/>
                  <a:gd name="T74" fmla="*/ 246 w 696"/>
                  <a:gd name="T75" fmla="*/ 0 h 64"/>
                  <a:gd name="T76" fmla="*/ 253 w 696"/>
                  <a:gd name="T77" fmla="*/ 0 h 64"/>
                  <a:gd name="T78" fmla="*/ 261 w 696"/>
                  <a:gd name="T79" fmla="*/ 0 h 64"/>
                  <a:gd name="T80" fmla="*/ 269 w 696"/>
                  <a:gd name="T81" fmla="*/ 0 h 64"/>
                  <a:gd name="T82" fmla="*/ 277 w 696"/>
                  <a:gd name="T83" fmla="*/ 0 h 64"/>
                  <a:gd name="T84" fmla="*/ 285 w 696"/>
                  <a:gd name="T85" fmla="*/ 0 h 64"/>
                  <a:gd name="T86" fmla="*/ 293 w 696"/>
                  <a:gd name="T87" fmla="*/ 0 h 64"/>
                  <a:gd name="T88" fmla="*/ 301 w 696"/>
                  <a:gd name="T89" fmla="*/ 0 h 64"/>
                  <a:gd name="T90" fmla="*/ 309 w 696"/>
                  <a:gd name="T91" fmla="*/ 0 h 64"/>
                  <a:gd name="T92" fmla="*/ 317 w 696"/>
                  <a:gd name="T93" fmla="*/ 0 h 64"/>
                  <a:gd name="T94" fmla="*/ 325 w 696"/>
                  <a:gd name="T95" fmla="*/ 0 h 64"/>
                  <a:gd name="T96" fmla="*/ 332 w 696"/>
                  <a:gd name="T97" fmla="*/ 0 h 64"/>
                  <a:gd name="T98" fmla="*/ 340 w 696"/>
                  <a:gd name="T99" fmla="*/ 0 h 64"/>
                  <a:gd name="T100" fmla="*/ 348 w 696"/>
                  <a:gd name="T101" fmla="*/ 0 h 6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64">
                    <a:moveTo>
                      <a:pt x="0" y="64"/>
                    </a:moveTo>
                    <a:lnTo>
                      <a:pt x="16" y="64"/>
                    </a:lnTo>
                    <a:lnTo>
                      <a:pt x="49" y="64"/>
                    </a:lnTo>
                    <a:lnTo>
                      <a:pt x="33" y="64"/>
                    </a:lnTo>
                    <a:lnTo>
                      <a:pt x="49" y="47"/>
                    </a:lnTo>
                    <a:lnTo>
                      <a:pt x="64" y="64"/>
                    </a:lnTo>
                    <a:lnTo>
                      <a:pt x="64" y="47"/>
                    </a:lnTo>
                    <a:lnTo>
                      <a:pt x="80" y="47"/>
                    </a:lnTo>
                    <a:lnTo>
                      <a:pt x="96" y="31"/>
                    </a:lnTo>
                    <a:lnTo>
                      <a:pt x="111" y="31"/>
                    </a:lnTo>
                    <a:lnTo>
                      <a:pt x="143" y="17"/>
                    </a:lnTo>
                    <a:lnTo>
                      <a:pt x="127" y="17"/>
                    </a:lnTo>
                    <a:lnTo>
                      <a:pt x="143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90" y="17"/>
                    </a:lnTo>
                    <a:lnTo>
                      <a:pt x="221" y="17"/>
                    </a:lnTo>
                    <a:lnTo>
                      <a:pt x="238" y="0"/>
                    </a:lnTo>
                    <a:lnTo>
                      <a:pt x="254" y="17"/>
                    </a:lnTo>
                    <a:lnTo>
                      <a:pt x="254" y="0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0"/>
                    </a:lnTo>
                    <a:lnTo>
                      <a:pt x="285" y="17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1" y="0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0" name="Freeform 574">
                <a:extLst>
                  <a:ext uri="{FF2B5EF4-FFF2-40B4-BE49-F238E27FC236}">
                    <a16:creationId xmlns:a16="http://schemas.microsoft.com/office/drawing/2014/main" id="{B9C3AB4E-9A3A-4172-A2EA-2443EB0A1C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31"/>
              </a:xfrm>
              <a:custGeom>
                <a:avLst/>
                <a:gdLst>
                  <a:gd name="T0" fmla="*/ 0 w 678"/>
                  <a:gd name="T1" fmla="*/ 31 h 64"/>
                  <a:gd name="T2" fmla="*/ 8 w 678"/>
                  <a:gd name="T3" fmla="*/ 31 h 64"/>
                  <a:gd name="T4" fmla="*/ 16 w 678"/>
                  <a:gd name="T5" fmla="*/ 31 h 64"/>
                  <a:gd name="T6" fmla="*/ 24 w 678"/>
                  <a:gd name="T7" fmla="*/ 31 h 64"/>
                  <a:gd name="T8" fmla="*/ 32 w 678"/>
                  <a:gd name="T9" fmla="*/ 23 h 64"/>
                  <a:gd name="T10" fmla="*/ 32 w 678"/>
                  <a:gd name="T11" fmla="*/ 31 h 64"/>
                  <a:gd name="T12" fmla="*/ 39 w 678"/>
                  <a:gd name="T13" fmla="*/ 23 h 64"/>
                  <a:gd name="T14" fmla="*/ 39 w 678"/>
                  <a:gd name="T15" fmla="*/ 31 h 64"/>
                  <a:gd name="T16" fmla="*/ 39 w 678"/>
                  <a:gd name="T17" fmla="*/ 23 h 64"/>
                  <a:gd name="T18" fmla="*/ 47 w 678"/>
                  <a:gd name="T19" fmla="*/ 16 h 64"/>
                  <a:gd name="T20" fmla="*/ 56 w 678"/>
                  <a:gd name="T21" fmla="*/ 16 h 64"/>
                  <a:gd name="T22" fmla="*/ 63 w 678"/>
                  <a:gd name="T23" fmla="*/ 8 h 64"/>
                  <a:gd name="T24" fmla="*/ 63 w 678"/>
                  <a:gd name="T25" fmla="*/ 16 h 64"/>
                  <a:gd name="T26" fmla="*/ 79 w 678"/>
                  <a:gd name="T27" fmla="*/ 8 h 64"/>
                  <a:gd name="T28" fmla="*/ 87 w 678"/>
                  <a:gd name="T29" fmla="*/ 8 h 64"/>
                  <a:gd name="T30" fmla="*/ 95 w 678"/>
                  <a:gd name="T31" fmla="*/ 8 h 64"/>
                  <a:gd name="T32" fmla="*/ 103 w 678"/>
                  <a:gd name="T33" fmla="*/ 8 h 64"/>
                  <a:gd name="T34" fmla="*/ 111 w 678"/>
                  <a:gd name="T35" fmla="*/ 8 h 64"/>
                  <a:gd name="T36" fmla="*/ 118 w 678"/>
                  <a:gd name="T37" fmla="*/ 8 h 64"/>
                  <a:gd name="T38" fmla="*/ 126 w 678"/>
                  <a:gd name="T39" fmla="*/ 8 h 64"/>
                  <a:gd name="T40" fmla="*/ 134 w 678"/>
                  <a:gd name="T41" fmla="*/ 8 h 64"/>
                  <a:gd name="T42" fmla="*/ 143 w 678"/>
                  <a:gd name="T43" fmla="*/ 0 h 64"/>
                  <a:gd name="T44" fmla="*/ 150 w 678"/>
                  <a:gd name="T45" fmla="*/ 8 h 64"/>
                  <a:gd name="T46" fmla="*/ 158 w 678"/>
                  <a:gd name="T47" fmla="*/ 0 h 64"/>
                  <a:gd name="T48" fmla="*/ 158 w 678"/>
                  <a:gd name="T49" fmla="*/ 8 h 64"/>
                  <a:gd name="T50" fmla="*/ 158 w 678"/>
                  <a:gd name="T51" fmla="*/ 0 h 64"/>
                  <a:gd name="T52" fmla="*/ 174 w 678"/>
                  <a:gd name="T53" fmla="*/ 0 h 64"/>
                  <a:gd name="T54" fmla="*/ 182 w 678"/>
                  <a:gd name="T55" fmla="*/ 0 h 64"/>
                  <a:gd name="T56" fmla="*/ 190 w 678"/>
                  <a:gd name="T57" fmla="*/ 0 h 64"/>
                  <a:gd name="T58" fmla="*/ 198 w 678"/>
                  <a:gd name="T59" fmla="*/ 0 h 64"/>
                  <a:gd name="T60" fmla="*/ 205 w 678"/>
                  <a:gd name="T61" fmla="*/ 0 h 64"/>
                  <a:gd name="T62" fmla="*/ 213 w 678"/>
                  <a:gd name="T63" fmla="*/ 0 h 64"/>
                  <a:gd name="T64" fmla="*/ 221 w 678"/>
                  <a:gd name="T65" fmla="*/ 0 h 64"/>
                  <a:gd name="T66" fmla="*/ 229 w 678"/>
                  <a:gd name="T67" fmla="*/ 0 h 64"/>
                  <a:gd name="T68" fmla="*/ 237 w 678"/>
                  <a:gd name="T69" fmla="*/ 0 h 64"/>
                  <a:gd name="T70" fmla="*/ 245 w 678"/>
                  <a:gd name="T71" fmla="*/ 0 h 64"/>
                  <a:gd name="T72" fmla="*/ 253 w 678"/>
                  <a:gd name="T73" fmla="*/ 0 h 64"/>
                  <a:gd name="T74" fmla="*/ 261 w 678"/>
                  <a:gd name="T75" fmla="*/ 0 h 64"/>
                  <a:gd name="T76" fmla="*/ 269 w 678"/>
                  <a:gd name="T77" fmla="*/ 0 h 64"/>
                  <a:gd name="T78" fmla="*/ 277 w 678"/>
                  <a:gd name="T79" fmla="*/ 0 h 64"/>
                  <a:gd name="T80" fmla="*/ 284 w 678"/>
                  <a:gd name="T81" fmla="*/ 0 h 64"/>
                  <a:gd name="T82" fmla="*/ 292 w 678"/>
                  <a:gd name="T83" fmla="*/ 0 h 64"/>
                  <a:gd name="T84" fmla="*/ 300 w 678"/>
                  <a:gd name="T85" fmla="*/ 0 h 64"/>
                  <a:gd name="T86" fmla="*/ 308 w 678"/>
                  <a:gd name="T87" fmla="*/ 0 h 64"/>
                  <a:gd name="T88" fmla="*/ 316 w 678"/>
                  <a:gd name="T89" fmla="*/ 0 h 64"/>
                  <a:gd name="T90" fmla="*/ 324 w 678"/>
                  <a:gd name="T91" fmla="*/ 0 h 64"/>
                  <a:gd name="T92" fmla="*/ 332 w 678"/>
                  <a:gd name="T93" fmla="*/ 0 h 64"/>
                  <a:gd name="T94" fmla="*/ 339 w 678"/>
                  <a:gd name="T95" fmla="*/ 0 h 6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64">
                    <a:moveTo>
                      <a:pt x="0" y="64"/>
                    </a:moveTo>
                    <a:lnTo>
                      <a:pt x="15" y="64"/>
                    </a:lnTo>
                    <a:lnTo>
                      <a:pt x="31" y="64"/>
                    </a:lnTo>
                    <a:lnTo>
                      <a:pt x="47" y="64"/>
                    </a:lnTo>
                    <a:lnTo>
                      <a:pt x="64" y="47"/>
                    </a:lnTo>
                    <a:lnTo>
                      <a:pt x="64" y="64"/>
                    </a:lnTo>
                    <a:lnTo>
                      <a:pt x="78" y="47"/>
                    </a:lnTo>
                    <a:lnTo>
                      <a:pt x="78" y="64"/>
                    </a:lnTo>
                    <a:lnTo>
                      <a:pt x="78" y="47"/>
                    </a:lnTo>
                    <a:lnTo>
                      <a:pt x="94" y="33"/>
                    </a:lnTo>
                    <a:lnTo>
                      <a:pt x="111" y="33"/>
                    </a:lnTo>
                    <a:lnTo>
                      <a:pt x="125" y="16"/>
                    </a:lnTo>
                    <a:lnTo>
                      <a:pt x="125" y="33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16"/>
                    </a:lnTo>
                    <a:lnTo>
                      <a:pt x="236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1" name="Freeform 575">
                <a:extLst>
                  <a:ext uri="{FF2B5EF4-FFF2-40B4-BE49-F238E27FC236}">
                    <a16:creationId xmlns:a16="http://schemas.microsoft.com/office/drawing/2014/main" id="{A3DC0FE3-A8CB-4782-A272-AB7D67B86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7"/>
              </a:xfrm>
              <a:custGeom>
                <a:avLst/>
                <a:gdLst>
                  <a:gd name="T0" fmla="*/ 0 w 682"/>
                  <a:gd name="T1" fmla="*/ 0 h 15"/>
                  <a:gd name="T2" fmla="*/ 9 w 682"/>
                  <a:gd name="T3" fmla="*/ 0 h 15"/>
                  <a:gd name="T4" fmla="*/ 16 w 682"/>
                  <a:gd name="T5" fmla="*/ 0 h 15"/>
                  <a:gd name="T6" fmla="*/ 24 w 682"/>
                  <a:gd name="T7" fmla="*/ 0 h 15"/>
                  <a:gd name="T8" fmla="*/ 32 w 682"/>
                  <a:gd name="T9" fmla="*/ 0 h 15"/>
                  <a:gd name="T10" fmla="*/ 40 w 682"/>
                  <a:gd name="T11" fmla="*/ 0 h 15"/>
                  <a:gd name="T12" fmla="*/ 48 w 682"/>
                  <a:gd name="T13" fmla="*/ 0 h 15"/>
                  <a:gd name="T14" fmla="*/ 55 w 682"/>
                  <a:gd name="T15" fmla="*/ 7 h 15"/>
                  <a:gd name="T16" fmla="*/ 64 w 682"/>
                  <a:gd name="T17" fmla="*/ 7 h 15"/>
                  <a:gd name="T18" fmla="*/ 71 w 682"/>
                  <a:gd name="T19" fmla="*/ 7 h 15"/>
                  <a:gd name="T20" fmla="*/ 79 w 682"/>
                  <a:gd name="T21" fmla="*/ 7 h 15"/>
                  <a:gd name="T22" fmla="*/ 87 w 682"/>
                  <a:gd name="T23" fmla="*/ 7 h 15"/>
                  <a:gd name="T24" fmla="*/ 95 w 682"/>
                  <a:gd name="T25" fmla="*/ 7 h 15"/>
                  <a:gd name="T26" fmla="*/ 103 w 682"/>
                  <a:gd name="T27" fmla="*/ 7 h 15"/>
                  <a:gd name="T28" fmla="*/ 111 w 682"/>
                  <a:gd name="T29" fmla="*/ 7 h 15"/>
                  <a:gd name="T30" fmla="*/ 119 w 682"/>
                  <a:gd name="T31" fmla="*/ 7 h 15"/>
                  <a:gd name="T32" fmla="*/ 127 w 682"/>
                  <a:gd name="T33" fmla="*/ 7 h 15"/>
                  <a:gd name="T34" fmla="*/ 134 w 682"/>
                  <a:gd name="T35" fmla="*/ 7 h 15"/>
                  <a:gd name="T36" fmla="*/ 142 w 682"/>
                  <a:gd name="T37" fmla="*/ 7 h 15"/>
                  <a:gd name="T38" fmla="*/ 150 w 682"/>
                  <a:gd name="T39" fmla="*/ 0 h 15"/>
                  <a:gd name="T40" fmla="*/ 150 w 682"/>
                  <a:gd name="T41" fmla="*/ 7 h 15"/>
                  <a:gd name="T42" fmla="*/ 166 w 682"/>
                  <a:gd name="T43" fmla="*/ 7 h 15"/>
                  <a:gd name="T44" fmla="*/ 158 w 682"/>
                  <a:gd name="T45" fmla="*/ 7 h 15"/>
                  <a:gd name="T46" fmla="*/ 166 w 682"/>
                  <a:gd name="T47" fmla="*/ 0 h 15"/>
                  <a:gd name="T48" fmla="*/ 174 w 682"/>
                  <a:gd name="T49" fmla="*/ 7 h 15"/>
                  <a:gd name="T50" fmla="*/ 174 w 682"/>
                  <a:gd name="T51" fmla="*/ 0 h 15"/>
                  <a:gd name="T52" fmla="*/ 189 w 682"/>
                  <a:gd name="T53" fmla="*/ 0 h 15"/>
                  <a:gd name="T54" fmla="*/ 197 w 682"/>
                  <a:gd name="T55" fmla="*/ 0 h 15"/>
                  <a:gd name="T56" fmla="*/ 205 w 682"/>
                  <a:gd name="T57" fmla="*/ 0 h 15"/>
                  <a:gd name="T58" fmla="*/ 213 w 682"/>
                  <a:gd name="T59" fmla="*/ 0 h 15"/>
                  <a:gd name="T60" fmla="*/ 221 w 682"/>
                  <a:gd name="T61" fmla="*/ 0 h 15"/>
                  <a:gd name="T62" fmla="*/ 229 w 682"/>
                  <a:gd name="T63" fmla="*/ 0 h 15"/>
                  <a:gd name="T64" fmla="*/ 237 w 682"/>
                  <a:gd name="T65" fmla="*/ 0 h 15"/>
                  <a:gd name="T66" fmla="*/ 244 w 682"/>
                  <a:gd name="T67" fmla="*/ 0 h 15"/>
                  <a:gd name="T68" fmla="*/ 252 w 682"/>
                  <a:gd name="T69" fmla="*/ 0 h 15"/>
                  <a:gd name="T70" fmla="*/ 260 w 682"/>
                  <a:gd name="T71" fmla="*/ 0 h 15"/>
                  <a:gd name="T72" fmla="*/ 269 w 682"/>
                  <a:gd name="T73" fmla="*/ 0 h 15"/>
                  <a:gd name="T74" fmla="*/ 276 w 682"/>
                  <a:gd name="T75" fmla="*/ 0 h 15"/>
                  <a:gd name="T76" fmla="*/ 285 w 682"/>
                  <a:gd name="T77" fmla="*/ 0 h 15"/>
                  <a:gd name="T78" fmla="*/ 292 w 682"/>
                  <a:gd name="T79" fmla="*/ 0 h 15"/>
                  <a:gd name="T80" fmla="*/ 299 w 682"/>
                  <a:gd name="T81" fmla="*/ 0 h 15"/>
                  <a:gd name="T82" fmla="*/ 308 w 682"/>
                  <a:gd name="T83" fmla="*/ 0 h 15"/>
                  <a:gd name="T84" fmla="*/ 316 w 682"/>
                  <a:gd name="T85" fmla="*/ 0 h 15"/>
                  <a:gd name="T86" fmla="*/ 324 w 682"/>
                  <a:gd name="T87" fmla="*/ 0 h 15"/>
                  <a:gd name="T88" fmla="*/ 331 w 682"/>
                  <a:gd name="T89" fmla="*/ 0 h 15"/>
                  <a:gd name="T90" fmla="*/ 340 w 682"/>
                  <a:gd name="T91" fmla="*/ 0 h 15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2" h="15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0"/>
                    </a:lnTo>
                    <a:lnTo>
                      <a:pt x="301" y="15"/>
                    </a:lnTo>
                    <a:lnTo>
                      <a:pt x="332" y="15"/>
                    </a:lnTo>
                    <a:lnTo>
                      <a:pt x="317" y="15"/>
                    </a:lnTo>
                    <a:lnTo>
                      <a:pt x="332" y="0"/>
                    </a:lnTo>
                    <a:lnTo>
                      <a:pt x="350" y="15"/>
                    </a:lnTo>
                    <a:lnTo>
                      <a:pt x="350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2" name="Freeform 576">
                <a:extLst>
                  <a:ext uri="{FF2B5EF4-FFF2-40B4-BE49-F238E27FC236}">
                    <a16:creationId xmlns:a16="http://schemas.microsoft.com/office/drawing/2014/main" id="{22582C05-023F-48B7-B985-C9639139D7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37"/>
                <a:ext cx="339" cy="55"/>
              </a:xfrm>
              <a:custGeom>
                <a:avLst/>
                <a:gdLst>
                  <a:gd name="T0" fmla="*/ 0 w 680"/>
                  <a:gd name="T1" fmla="*/ 0 h 111"/>
                  <a:gd name="T2" fmla="*/ 8 w 680"/>
                  <a:gd name="T3" fmla="*/ 0 h 111"/>
                  <a:gd name="T4" fmla="*/ 15 w 680"/>
                  <a:gd name="T5" fmla="*/ 0 h 111"/>
                  <a:gd name="T6" fmla="*/ 24 w 680"/>
                  <a:gd name="T7" fmla="*/ 0 h 111"/>
                  <a:gd name="T8" fmla="*/ 31 w 680"/>
                  <a:gd name="T9" fmla="*/ 0 h 111"/>
                  <a:gd name="T10" fmla="*/ 39 w 680"/>
                  <a:gd name="T11" fmla="*/ 7 h 111"/>
                  <a:gd name="T12" fmla="*/ 39 w 680"/>
                  <a:gd name="T13" fmla="*/ 23 h 111"/>
                  <a:gd name="T14" fmla="*/ 47 w 680"/>
                  <a:gd name="T15" fmla="*/ 15 h 111"/>
                  <a:gd name="T16" fmla="*/ 55 w 680"/>
                  <a:gd name="T17" fmla="*/ 23 h 111"/>
                  <a:gd name="T18" fmla="*/ 55 w 680"/>
                  <a:gd name="T19" fmla="*/ 15 h 111"/>
                  <a:gd name="T20" fmla="*/ 55 w 680"/>
                  <a:gd name="T21" fmla="*/ 23 h 111"/>
                  <a:gd name="T22" fmla="*/ 63 w 680"/>
                  <a:gd name="T23" fmla="*/ 23 h 111"/>
                  <a:gd name="T24" fmla="*/ 71 w 680"/>
                  <a:gd name="T25" fmla="*/ 31 h 111"/>
                  <a:gd name="T26" fmla="*/ 79 w 680"/>
                  <a:gd name="T27" fmla="*/ 23 h 111"/>
                  <a:gd name="T28" fmla="*/ 79 w 680"/>
                  <a:gd name="T29" fmla="*/ 31 h 111"/>
                  <a:gd name="T30" fmla="*/ 79 w 680"/>
                  <a:gd name="T31" fmla="*/ 23 h 111"/>
                  <a:gd name="T32" fmla="*/ 87 w 680"/>
                  <a:gd name="T33" fmla="*/ 31 h 111"/>
                  <a:gd name="T34" fmla="*/ 94 w 680"/>
                  <a:gd name="T35" fmla="*/ 31 h 111"/>
                  <a:gd name="T36" fmla="*/ 110 w 680"/>
                  <a:gd name="T37" fmla="*/ 31 h 111"/>
                  <a:gd name="T38" fmla="*/ 118 w 680"/>
                  <a:gd name="T39" fmla="*/ 31 h 111"/>
                  <a:gd name="T40" fmla="*/ 126 w 680"/>
                  <a:gd name="T41" fmla="*/ 31 h 111"/>
                  <a:gd name="T42" fmla="*/ 135 w 680"/>
                  <a:gd name="T43" fmla="*/ 31 h 111"/>
                  <a:gd name="T44" fmla="*/ 142 w 680"/>
                  <a:gd name="T45" fmla="*/ 31 h 111"/>
                  <a:gd name="T46" fmla="*/ 149 w 680"/>
                  <a:gd name="T47" fmla="*/ 31 h 111"/>
                  <a:gd name="T48" fmla="*/ 158 w 680"/>
                  <a:gd name="T49" fmla="*/ 31 h 111"/>
                  <a:gd name="T50" fmla="*/ 166 w 680"/>
                  <a:gd name="T51" fmla="*/ 31 h 111"/>
                  <a:gd name="T52" fmla="*/ 173 w 680"/>
                  <a:gd name="T53" fmla="*/ 31 h 111"/>
                  <a:gd name="T54" fmla="*/ 181 w 680"/>
                  <a:gd name="T55" fmla="*/ 31 h 111"/>
                  <a:gd name="T56" fmla="*/ 189 w 680"/>
                  <a:gd name="T57" fmla="*/ 31 h 111"/>
                  <a:gd name="T58" fmla="*/ 189 w 680"/>
                  <a:gd name="T59" fmla="*/ 39 h 111"/>
                  <a:gd name="T60" fmla="*/ 189 w 680"/>
                  <a:gd name="T61" fmla="*/ 31 h 111"/>
                  <a:gd name="T62" fmla="*/ 197 w 680"/>
                  <a:gd name="T63" fmla="*/ 39 h 111"/>
                  <a:gd name="T64" fmla="*/ 197 w 680"/>
                  <a:gd name="T65" fmla="*/ 31 h 111"/>
                  <a:gd name="T66" fmla="*/ 204 w 680"/>
                  <a:gd name="T67" fmla="*/ 39 h 111"/>
                  <a:gd name="T68" fmla="*/ 212 w 680"/>
                  <a:gd name="T69" fmla="*/ 39 h 111"/>
                  <a:gd name="T70" fmla="*/ 220 w 680"/>
                  <a:gd name="T71" fmla="*/ 39 h 111"/>
                  <a:gd name="T72" fmla="*/ 236 w 680"/>
                  <a:gd name="T73" fmla="*/ 39 h 111"/>
                  <a:gd name="T74" fmla="*/ 245 w 680"/>
                  <a:gd name="T75" fmla="*/ 39 h 111"/>
                  <a:gd name="T76" fmla="*/ 252 w 680"/>
                  <a:gd name="T77" fmla="*/ 39 h 111"/>
                  <a:gd name="T78" fmla="*/ 260 w 680"/>
                  <a:gd name="T79" fmla="*/ 46 h 111"/>
                  <a:gd name="T80" fmla="*/ 268 w 680"/>
                  <a:gd name="T81" fmla="*/ 46 h 111"/>
                  <a:gd name="T82" fmla="*/ 276 w 680"/>
                  <a:gd name="T83" fmla="*/ 46 h 111"/>
                  <a:gd name="T84" fmla="*/ 284 w 680"/>
                  <a:gd name="T85" fmla="*/ 46 h 111"/>
                  <a:gd name="T86" fmla="*/ 291 w 680"/>
                  <a:gd name="T87" fmla="*/ 46 h 111"/>
                  <a:gd name="T88" fmla="*/ 300 w 680"/>
                  <a:gd name="T89" fmla="*/ 46 h 111"/>
                  <a:gd name="T90" fmla="*/ 307 w 680"/>
                  <a:gd name="T91" fmla="*/ 46 h 111"/>
                  <a:gd name="T92" fmla="*/ 315 w 680"/>
                  <a:gd name="T93" fmla="*/ 46 h 111"/>
                  <a:gd name="T94" fmla="*/ 323 w 680"/>
                  <a:gd name="T95" fmla="*/ 46 h 111"/>
                  <a:gd name="T96" fmla="*/ 331 w 680"/>
                  <a:gd name="T97" fmla="*/ 46 h 111"/>
                  <a:gd name="T98" fmla="*/ 339 w 680"/>
                  <a:gd name="T99" fmla="*/ 55 h 111"/>
                  <a:gd name="T100" fmla="*/ 339 w 680"/>
                  <a:gd name="T101" fmla="*/ 46 h 1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1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78" y="46"/>
                    </a:lnTo>
                    <a:lnTo>
                      <a:pt x="94" y="30"/>
                    </a:lnTo>
                    <a:lnTo>
                      <a:pt x="111" y="46"/>
                    </a:lnTo>
                    <a:lnTo>
                      <a:pt x="111" y="30"/>
                    </a:lnTo>
                    <a:lnTo>
                      <a:pt x="111" y="46"/>
                    </a:lnTo>
                    <a:lnTo>
                      <a:pt x="127" y="46"/>
                    </a:lnTo>
                    <a:lnTo>
                      <a:pt x="142" y="62"/>
                    </a:lnTo>
                    <a:lnTo>
                      <a:pt x="159" y="46"/>
                    </a:lnTo>
                    <a:lnTo>
                      <a:pt x="159" y="62"/>
                    </a:lnTo>
                    <a:lnTo>
                      <a:pt x="159" y="46"/>
                    </a:lnTo>
                    <a:lnTo>
                      <a:pt x="174" y="62"/>
                    </a:lnTo>
                    <a:lnTo>
                      <a:pt x="189" y="62"/>
                    </a:lnTo>
                    <a:lnTo>
                      <a:pt x="221" y="62"/>
                    </a:lnTo>
                    <a:lnTo>
                      <a:pt x="237" y="62"/>
                    </a:lnTo>
                    <a:lnTo>
                      <a:pt x="252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299" y="62"/>
                    </a:lnTo>
                    <a:lnTo>
                      <a:pt x="316" y="62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3" y="62"/>
                    </a:lnTo>
                    <a:lnTo>
                      <a:pt x="380" y="62"/>
                    </a:lnTo>
                    <a:lnTo>
                      <a:pt x="380" y="78"/>
                    </a:lnTo>
                    <a:lnTo>
                      <a:pt x="380" y="62"/>
                    </a:lnTo>
                    <a:lnTo>
                      <a:pt x="395" y="78"/>
                    </a:lnTo>
                    <a:lnTo>
                      <a:pt x="395" y="62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73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1" y="93"/>
                    </a:lnTo>
                    <a:lnTo>
                      <a:pt x="537" y="93"/>
                    </a:lnTo>
                    <a:lnTo>
                      <a:pt x="553" y="93"/>
                    </a:lnTo>
                    <a:lnTo>
                      <a:pt x="569" y="93"/>
                    </a:lnTo>
                    <a:lnTo>
                      <a:pt x="584" y="93"/>
                    </a:lnTo>
                    <a:lnTo>
                      <a:pt x="602" y="93"/>
                    </a:lnTo>
                    <a:lnTo>
                      <a:pt x="616" y="93"/>
                    </a:lnTo>
                    <a:lnTo>
                      <a:pt x="631" y="93"/>
                    </a:lnTo>
                    <a:lnTo>
                      <a:pt x="647" y="93"/>
                    </a:lnTo>
                    <a:lnTo>
                      <a:pt x="664" y="93"/>
                    </a:lnTo>
                    <a:lnTo>
                      <a:pt x="680" y="111"/>
                    </a:lnTo>
                    <a:lnTo>
                      <a:pt x="680" y="93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3" name="Freeform 577">
                <a:extLst>
                  <a:ext uri="{FF2B5EF4-FFF2-40B4-BE49-F238E27FC236}">
                    <a16:creationId xmlns:a16="http://schemas.microsoft.com/office/drawing/2014/main" id="{C98A4095-F2C3-4013-AF86-7FE8E3D369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87"/>
                <a:ext cx="348" cy="62"/>
              </a:xfrm>
              <a:custGeom>
                <a:avLst/>
                <a:gdLst>
                  <a:gd name="T0" fmla="*/ 0 w 696"/>
                  <a:gd name="T1" fmla="*/ 0 h 125"/>
                  <a:gd name="T2" fmla="*/ 9 w 696"/>
                  <a:gd name="T3" fmla="*/ 0 h 125"/>
                  <a:gd name="T4" fmla="*/ 17 w 696"/>
                  <a:gd name="T5" fmla="*/ 0 h 125"/>
                  <a:gd name="T6" fmla="*/ 25 w 696"/>
                  <a:gd name="T7" fmla="*/ 0 h 125"/>
                  <a:gd name="T8" fmla="*/ 32 w 696"/>
                  <a:gd name="T9" fmla="*/ 0 h 125"/>
                  <a:gd name="T10" fmla="*/ 41 w 696"/>
                  <a:gd name="T11" fmla="*/ 0 h 125"/>
                  <a:gd name="T12" fmla="*/ 48 w 696"/>
                  <a:gd name="T13" fmla="*/ 0 h 125"/>
                  <a:gd name="T14" fmla="*/ 56 w 696"/>
                  <a:gd name="T15" fmla="*/ 7 h 125"/>
                  <a:gd name="T16" fmla="*/ 64 w 696"/>
                  <a:gd name="T17" fmla="*/ 16 h 125"/>
                  <a:gd name="T18" fmla="*/ 72 w 696"/>
                  <a:gd name="T19" fmla="*/ 23 h 125"/>
                  <a:gd name="T20" fmla="*/ 80 w 696"/>
                  <a:gd name="T21" fmla="*/ 23 h 125"/>
                  <a:gd name="T22" fmla="*/ 87 w 696"/>
                  <a:gd name="T23" fmla="*/ 31 h 125"/>
                  <a:gd name="T24" fmla="*/ 96 w 696"/>
                  <a:gd name="T25" fmla="*/ 31 h 125"/>
                  <a:gd name="T26" fmla="*/ 104 w 696"/>
                  <a:gd name="T27" fmla="*/ 31 h 125"/>
                  <a:gd name="T28" fmla="*/ 111 w 696"/>
                  <a:gd name="T29" fmla="*/ 39 h 125"/>
                  <a:gd name="T30" fmla="*/ 119 w 696"/>
                  <a:gd name="T31" fmla="*/ 39 h 125"/>
                  <a:gd name="T32" fmla="*/ 127 w 696"/>
                  <a:gd name="T33" fmla="*/ 47 h 125"/>
                  <a:gd name="T34" fmla="*/ 143 w 696"/>
                  <a:gd name="T35" fmla="*/ 47 h 125"/>
                  <a:gd name="T36" fmla="*/ 135 w 696"/>
                  <a:gd name="T37" fmla="*/ 47 h 125"/>
                  <a:gd name="T38" fmla="*/ 143 w 696"/>
                  <a:gd name="T39" fmla="*/ 47 h 125"/>
                  <a:gd name="T40" fmla="*/ 152 w 696"/>
                  <a:gd name="T41" fmla="*/ 39 h 125"/>
                  <a:gd name="T42" fmla="*/ 159 w 696"/>
                  <a:gd name="T43" fmla="*/ 47 h 125"/>
                  <a:gd name="T44" fmla="*/ 166 w 696"/>
                  <a:gd name="T45" fmla="*/ 47 h 125"/>
                  <a:gd name="T46" fmla="*/ 174 w 696"/>
                  <a:gd name="T47" fmla="*/ 47 h 125"/>
                  <a:gd name="T48" fmla="*/ 183 w 696"/>
                  <a:gd name="T49" fmla="*/ 47 h 125"/>
                  <a:gd name="T50" fmla="*/ 191 w 696"/>
                  <a:gd name="T51" fmla="*/ 47 h 125"/>
                  <a:gd name="T52" fmla="*/ 198 w 696"/>
                  <a:gd name="T53" fmla="*/ 47 h 125"/>
                  <a:gd name="T54" fmla="*/ 207 w 696"/>
                  <a:gd name="T55" fmla="*/ 47 h 125"/>
                  <a:gd name="T56" fmla="*/ 222 w 696"/>
                  <a:gd name="T57" fmla="*/ 47 h 125"/>
                  <a:gd name="T58" fmla="*/ 230 w 696"/>
                  <a:gd name="T59" fmla="*/ 47 h 125"/>
                  <a:gd name="T60" fmla="*/ 238 w 696"/>
                  <a:gd name="T61" fmla="*/ 47 h 125"/>
                  <a:gd name="T62" fmla="*/ 246 w 696"/>
                  <a:gd name="T63" fmla="*/ 55 h 125"/>
                  <a:gd name="T64" fmla="*/ 253 w 696"/>
                  <a:gd name="T65" fmla="*/ 55 h 125"/>
                  <a:gd name="T66" fmla="*/ 262 w 696"/>
                  <a:gd name="T67" fmla="*/ 55 h 125"/>
                  <a:gd name="T68" fmla="*/ 269 w 696"/>
                  <a:gd name="T69" fmla="*/ 55 h 125"/>
                  <a:gd name="T70" fmla="*/ 277 w 696"/>
                  <a:gd name="T71" fmla="*/ 55 h 125"/>
                  <a:gd name="T72" fmla="*/ 285 w 696"/>
                  <a:gd name="T73" fmla="*/ 55 h 125"/>
                  <a:gd name="T74" fmla="*/ 293 w 696"/>
                  <a:gd name="T75" fmla="*/ 62 h 125"/>
                  <a:gd name="T76" fmla="*/ 293 w 696"/>
                  <a:gd name="T77" fmla="*/ 55 h 125"/>
                  <a:gd name="T78" fmla="*/ 301 w 696"/>
                  <a:gd name="T79" fmla="*/ 62 h 125"/>
                  <a:gd name="T80" fmla="*/ 301 w 696"/>
                  <a:gd name="T81" fmla="*/ 55 h 125"/>
                  <a:gd name="T82" fmla="*/ 309 w 696"/>
                  <a:gd name="T83" fmla="*/ 55 h 125"/>
                  <a:gd name="T84" fmla="*/ 317 w 696"/>
                  <a:gd name="T85" fmla="*/ 55 h 125"/>
                  <a:gd name="T86" fmla="*/ 325 w 696"/>
                  <a:gd name="T87" fmla="*/ 62 h 125"/>
                  <a:gd name="T88" fmla="*/ 325 w 696"/>
                  <a:gd name="T89" fmla="*/ 55 h 125"/>
                  <a:gd name="T90" fmla="*/ 332 w 696"/>
                  <a:gd name="T91" fmla="*/ 62 h 125"/>
                  <a:gd name="T92" fmla="*/ 332 w 696"/>
                  <a:gd name="T93" fmla="*/ 55 h 125"/>
                  <a:gd name="T94" fmla="*/ 332 w 696"/>
                  <a:gd name="T95" fmla="*/ 62 h 125"/>
                  <a:gd name="T96" fmla="*/ 340 w 696"/>
                  <a:gd name="T97" fmla="*/ 62 h 125"/>
                  <a:gd name="T98" fmla="*/ 348 w 696"/>
                  <a:gd name="T99" fmla="*/ 62 h 12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125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14"/>
                    </a:lnTo>
                    <a:lnTo>
                      <a:pt x="127" y="32"/>
                    </a:lnTo>
                    <a:lnTo>
                      <a:pt x="143" y="47"/>
                    </a:lnTo>
                    <a:lnTo>
                      <a:pt x="160" y="47"/>
                    </a:lnTo>
                    <a:lnTo>
                      <a:pt x="174" y="62"/>
                    </a:lnTo>
                    <a:lnTo>
                      <a:pt x="192" y="62"/>
                    </a:lnTo>
                    <a:lnTo>
                      <a:pt x="207" y="62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94"/>
                    </a:lnTo>
                    <a:lnTo>
                      <a:pt x="285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3" y="78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5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3" y="94"/>
                    </a:lnTo>
                    <a:lnTo>
                      <a:pt x="443" y="94"/>
                    </a:lnTo>
                    <a:lnTo>
                      <a:pt x="459" y="94"/>
                    </a:lnTo>
                    <a:lnTo>
                      <a:pt x="475" y="94"/>
                    </a:lnTo>
                    <a:lnTo>
                      <a:pt x="491" y="110"/>
                    </a:lnTo>
                    <a:lnTo>
                      <a:pt x="506" y="110"/>
                    </a:lnTo>
                    <a:lnTo>
                      <a:pt x="524" y="110"/>
                    </a:lnTo>
                    <a:lnTo>
                      <a:pt x="538" y="110"/>
                    </a:lnTo>
                    <a:lnTo>
                      <a:pt x="553" y="110"/>
                    </a:lnTo>
                    <a:lnTo>
                      <a:pt x="569" y="110"/>
                    </a:lnTo>
                    <a:lnTo>
                      <a:pt x="586" y="125"/>
                    </a:lnTo>
                    <a:lnTo>
                      <a:pt x="586" y="110"/>
                    </a:lnTo>
                    <a:lnTo>
                      <a:pt x="602" y="125"/>
                    </a:lnTo>
                    <a:lnTo>
                      <a:pt x="602" y="110"/>
                    </a:lnTo>
                    <a:lnTo>
                      <a:pt x="617" y="110"/>
                    </a:lnTo>
                    <a:lnTo>
                      <a:pt x="634" y="110"/>
                    </a:lnTo>
                    <a:lnTo>
                      <a:pt x="649" y="125"/>
                    </a:lnTo>
                    <a:lnTo>
                      <a:pt x="649" y="110"/>
                    </a:lnTo>
                    <a:lnTo>
                      <a:pt x="664" y="125"/>
                    </a:lnTo>
                    <a:lnTo>
                      <a:pt x="664" y="110"/>
                    </a:lnTo>
                    <a:lnTo>
                      <a:pt x="664" y="125"/>
                    </a:lnTo>
                    <a:lnTo>
                      <a:pt x="680" y="125"/>
                    </a:lnTo>
                    <a:lnTo>
                      <a:pt x="696" y="12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4" name="Freeform 578">
                <a:extLst>
                  <a:ext uri="{FF2B5EF4-FFF2-40B4-BE49-F238E27FC236}">
                    <a16:creationId xmlns:a16="http://schemas.microsoft.com/office/drawing/2014/main" id="{994C1229-B4D3-475C-8E52-4321C545C4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31"/>
                <a:ext cx="339" cy="40"/>
              </a:xfrm>
              <a:custGeom>
                <a:avLst/>
                <a:gdLst>
                  <a:gd name="T0" fmla="*/ 0 w 678"/>
                  <a:gd name="T1" fmla="*/ 0 h 78"/>
                  <a:gd name="T2" fmla="*/ 0 w 678"/>
                  <a:gd name="T3" fmla="*/ 8 h 78"/>
                  <a:gd name="T4" fmla="*/ 0 w 678"/>
                  <a:gd name="T5" fmla="*/ 0 h 78"/>
                  <a:gd name="T6" fmla="*/ 8 w 678"/>
                  <a:gd name="T7" fmla="*/ 0 h 78"/>
                  <a:gd name="T8" fmla="*/ 16 w 678"/>
                  <a:gd name="T9" fmla="*/ 0 h 78"/>
                  <a:gd name="T10" fmla="*/ 24 w 678"/>
                  <a:gd name="T11" fmla="*/ 8 h 78"/>
                  <a:gd name="T12" fmla="*/ 39 w 678"/>
                  <a:gd name="T13" fmla="*/ 8 h 78"/>
                  <a:gd name="T14" fmla="*/ 39 w 678"/>
                  <a:gd name="T15" fmla="*/ 16 h 78"/>
                  <a:gd name="T16" fmla="*/ 39 w 678"/>
                  <a:gd name="T17" fmla="*/ 8 h 78"/>
                  <a:gd name="T18" fmla="*/ 56 w 678"/>
                  <a:gd name="T19" fmla="*/ 24 h 78"/>
                  <a:gd name="T20" fmla="*/ 56 w 678"/>
                  <a:gd name="T21" fmla="*/ 32 h 78"/>
                  <a:gd name="T22" fmla="*/ 63 w 678"/>
                  <a:gd name="T23" fmla="*/ 32 h 78"/>
                  <a:gd name="T24" fmla="*/ 71 w 678"/>
                  <a:gd name="T25" fmla="*/ 32 h 78"/>
                  <a:gd name="T26" fmla="*/ 79 w 678"/>
                  <a:gd name="T27" fmla="*/ 40 h 78"/>
                  <a:gd name="T28" fmla="*/ 79 w 678"/>
                  <a:gd name="T29" fmla="*/ 32 h 78"/>
                  <a:gd name="T30" fmla="*/ 79 w 678"/>
                  <a:gd name="T31" fmla="*/ 40 h 78"/>
                  <a:gd name="T32" fmla="*/ 87 w 678"/>
                  <a:gd name="T33" fmla="*/ 40 h 78"/>
                  <a:gd name="T34" fmla="*/ 95 w 678"/>
                  <a:gd name="T35" fmla="*/ 40 h 78"/>
                  <a:gd name="T36" fmla="*/ 103 w 678"/>
                  <a:gd name="T37" fmla="*/ 40 h 78"/>
                  <a:gd name="T38" fmla="*/ 111 w 678"/>
                  <a:gd name="T39" fmla="*/ 32 h 78"/>
                  <a:gd name="T40" fmla="*/ 118 w 678"/>
                  <a:gd name="T41" fmla="*/ 40 h 78"/>
                  <a:gd name="T42" fmla="*/ 126 w 678"/>
                  <a:gd name="T43" fmla="*/ 32 h 78"/>
                  <a:gd name="T44" fmla="*/ 126 w 678"/>
                  <a:gd name="T45" fmla="*/ 40 h 78"/>
                  <a:gd name="T46" fmla="*/ 143 w 678"/>
                  <a:gd name="T47" fmla="*/ 40 h 78"/>
                  <a:gd name="T48" fmla="*/ 134 w 678"/>
                  <a:gd name="T49" fmla="*/ 40 h 78"/>
                  <a:gd name="T50" fmla="*/ 143 w 678"/>
                  <a:gd name="T51" fmla="*/ 40 h 78"/>
                  <a:gd name="T52" fmla="*/ 150 w 678"/>
                  <a:gd name="T53" fmla="*/ 40 h 78"/>
                  <a:gd name="T54" fmla="*/ 158 w 678"/>
                  <a:gd name="T55" fmla="*/ 40 h 78"/>
                  <a:gd name="T56" fmla="*/ 166 w 678"/>
                  <a:gd name="T57" fmla="*/ 40 h 78"/>
                  <a:gd name="T58" fmla="*/ 174 w 678"/>
                  <a:gd name="T59" fmla="*/ 40 h 78"/>
                  <a:gd name="T60" fmla="*/ 182 w 678"/>
                  <a:gd name="T61" fmla="*/ 40 h 78"/>
                  <a:gd name="T62" fmla="*/ 190 w 678"/>
                  <a:gd name="T63" fmla="*/ 40 h 78"/>
                  <a:gd name="T64" fmla="*/ 198 w 678"/>
                  <a:gd name="T65" fmla="*/ 40 h 78"/>
                  <a:gd name="T66" fmla="*/ 205 w 678"/>
                  <a:gd name="T67" fmla="*/ 40 h 78"/>
                  <a:gd name="T68" fmla="*/ 213 w 678"/>
                  <a:gd name="T69" fmla="*/ 40 h 78"/>
                  <a:gd name="T70" fmla="*/ 221 w 678"/>
                  <a:gd name="T71" fmla="*/ 40 h 78"/>
                  <a:gd name="T72" fmla="*/ 229 w 678"/>
                  <a:gd name="T73" fmla="*/ 40 h 78"/>
                  <a:gd name="T74" fmla="*/ 237 w 678"/>
                  <a:gd name="T75" fmla="*/ 40 h 78"/>
                  <a:gd name="T76" fmla="*/ 245 w 678"/>
                  <a:gd name="T77" fmla="*/ 40 h 78"/>
                  <a:gd name="T78" fmla="*/ 253 w 678"/>
                  <a:gd name="T79" fmla="*/ 40 h 78"/>
                  <a:gd name="T80" fmla="*/ 261 w 678"/>
                  <a:gd name="T81" fmla="*/ 40 h 78"/>
                  <a:gd name="T82" fmla="*/ 269 w 678"/>
                  <a:gd name="T83" fmla="*/ 40 h 78"/>
                  <a:gd name="T84" fmla="*/ 277 w 678"/>
                  <a:gd name="T85" fmla="*/ 40 h 78"/>
                  <a:gd name="T86" fmla="*/ 284 w 678"/>
                  <a:gd name="T87" fmla="*/ 40 h 78"/>
                  <a:gd name="T88" fmla="*/ 292 w 678"/>
                  <a:gd name="T89" fmla="*/ 40 h 78"/>
                  <a:gd name="T90" fmla="*/ 300 w 678"/>
                  <a:gd name="T91" fmla="*/ 40 h 78"/>
                  <a:gd name="T92" fmla="*/ 308 w 678"/>
                  <a:gd name="T93" fmla="*/ 40 h 78"/>
                  <a:gd name="T94" fmla="*/ 316 w 678"/>
                  <a:gd name="T95" fmla="*/ 40 h 78"/>
                  <a:gd name="T96" fmla="*/ 324 w 678"/>
                  <a:gd name="T97" fmla="*/ 40 h 78"/>
                  <a:gd name="T98" fmla="*/ 332 w 678"/>
                  <a:gd name="T99" fmla="*/ 40 h 78"/>
                  <a:gd name="T100" fmla="*/ 339 w 678"/>
                  <a:gd name="T101" fmla="*/ 40 h 7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78">
                    <a:moveTo>
                      <a:pt x="0" y="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78" y="15"/>
                    </a:lnTo>
                    <a:lnTo>
                      <a:pt x="78" y="31"/>
                    </a:lnTo>
                    <a:lnTo>
                      <a:pt x="78" y="15"/>
                    </a:lnTo>
                    <a:lnTo>
                      <a:pt x="111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62"/>
                    </a:lnTo>
                    <a:lnTo>
                      <a:pt x="158" y="78"/>
                    </a:lnTo>
                    <a:lnTo>
                      <a:pt x="158" y="62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62"/>
                    </a:lnTo>
                    <a:lnTo>
                      <a:pt x="236" y="78"/>
                    </a:lnTo>
                    <a:lnTo>
                      <a:pt x="252" y="62"/>
                    </a:lnTo>
                    <a:lnTo>
                      <a:pt x="252" y="78"/>
                    </a:lnTo>
                    <a:lnTo>
                      <a:pt x="285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5" name="Freeform 579">
                <a:extLst>
                  <a:ext uri="{FF2B5EF4-FFF2-40B4-BE49-F238E27FC236}">
                    <a16:creationId xmlns:a16="http://schemas.microsoft.com/office/drawing/2014/main" id="{CF9E1DF8-347A-4B5D-8B05-367250DEF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47"/>
              </a:xfrm>
              <a:custGeom>
                <a:avLst/>
                <a:gdLst>
                  <a:gd name="T0" fmla="*/ 0 w 680"/>
                  <a:gd name="T1" fmla="*/ 47 h 96"/>
                  <a:gd name="T2" fmla="*/ 8 w 680"/>
                  <a:gd name="T3" fmla="*/ 39 h 96"/>
                  <a:gd name="T4" fmla="*/ 8 w 680"/>
                  <a:gd name="T5" fmla="*/ 47 h 96"/>
                  <a:gd name="T6" fmla="*/ 16 w 680"/>
                  <a:gd name="T7" fmla="*/ 39 h 96"/>
                  <a:gd name="T8" fmla="*/ 16 w 680"/>
                  <a:gd name="T9" fmla="*/ 47 h 96"/>
                  <a:gd name="T10" fmla="*/ 16 w 680"/>
                  <a:gd name="T11" fmla="*/ 39 h 96"/>
                  <a:gd name="T12" fmla="*/ 23 w 680"/>
                  <a:gd name="T13" fmla="*/ 39 h 96"/>
                  <a:gd name="T14" fmla="*/ 32 w 680"/>
                  <a:gd name="T15" fmla="*/ 39 h 96"/>
                  <a:gd name="T16" fmla="*/ 40 w 680"/>
                  <a:gd name="T17" fmla="*/ 39 h 96"/>
                  <a:gd name="T18" fmla="*/ 48 w 680"/>
                  <a:gd name="T19" fmla="*/ 31 h 96"/>
                  <a:gd name="T20" fmla="*/ 55 w 680"/>
                  <a:gd name="T21" fmla="*/ 24 h 96"/>
                  <a:gd name="T22" fmla="*/ 63 w 680"/>
                  <a:gd name="T23" fmla="*/ 16 h 96"/>
                  <a:gd name="T24" fmla="*/ 71 w 680"/>
                  <a:gd name="T25" fmla="*/ 16 h 96"/>
                  <a:gd name="T26" fmla="*/ 79 w 680"/>
                  <a:gd name="T27" fmla="*/ 16 h 96"/>
                  <a:gd name="T28" fmla="*/ 87 w 680"/>
                  <a:gd name="T29" fmla="*/ 16 h 96"/>
                  <a:gd name="T30" fmla="*/ 95 w 680"/>
                  <a:gd name="T31" fmla="*/ 16 h 96"/>
                  <a:gd name="T32" fmla="*/ 103 w 680"/>
                  <a:gd name="T33" fmla="*/ 8 h 96"/>
                  <a:gd name="T34" fmla="*/ 110 w 680"/>
                  <a:gd name="T35" fmla="*/ 16 h 96"/>
                  <a:gd name="T36" fmla="*/ 119 w 680"/>
                  <a:gd name="T37" fmla="*/ 8 h 96"/>
                  <a:gd name="T38" fmla="*/ 119 w 680"/>
                  <a:gd name="T39" fmla="*/ 16 h 96"/>
                  <a:gd name="T40" fmla="*/ 119 w 680"/>
                  <a:gd name="T41" fmla="*/ 8 h 96"/>
                  <a:gd name="T42" fmla="*/ 134 w 680"/>
                  <a:gd name="T43" fmla="*/ 8 h 96"/>
                  <a:gd name="T44" fmla="*/ 142 w 680"/>
                  <a:gd name="T45" fmla="*/ 8 h 96"/>
                  <a:gd name="T46" fmla="*/ 150 w 680"/>
                  <a:gd name="T47" fmla="*/ 8 h 96"/>
                  <a:gd name="T48" fmla="*/ 158 w 680"/>
                  <a:gd name="T49" fmla="*/ 8 h 96"/>
                  <a:gd name="T50" fmla="*/ 166 w 680"/>
                  <a:gd name="T51" fmla="*/ 8 h 96"/>
                  <a:gd name="T52" fmla="*/ 173 w 680"/>
                  <a:gd name="T53" fmla="*/ 8 h 96"/>
                  <a:gd name="T54" fmla="*/ 181 w 680"/>
                  <a:gd name="T55" fmla="*/ 8 h 96"/>
                  <a:gd name="T56" fmla="*/ 189 w 680"/>
                  <a:gd name="T57" fmla="*/ 8 h 96"/>
                  <a:gd name="T58" fmla="*/ 197 w 680"/>
                  <a:gd name="T59" fmla="*/ 8 h 96"/>
                  <a:gd name="T60" fmla="*/ 205 w 680"/>
                  <a:gd name="T61" fmla="*/ 8 h 96"/>
                  <a:gd name="T62" fmla="*/ 213 w 680"/>
                  <a:gd name="T63" fmla="*/ 8 h 96"/>
                  <a:gd name="T64" fmla="*/ 221 w 680"/>
                  <a:gd name="T65" fmla="*/ 8 h 96"/>
                  <a:gd name="T66" fmla="*/ 229 w 680"/>
                  <a:gd name="T67" fmla="*/ 8 h 96"/>
                  <a:gd name="T68" fmla="*/ 237 w 680"/>
                  <a:gd name="T69" fmla="*/ 8 h 96"/>
                  <a:gd name="T70" fmla="*/ 244 w 680"/>
                  <a:gd name="T71" fmla="*/ 8 h 96"/>
                  <a:gd name="T72" fmla="*/ 252 w 680"/>
                  <a:gd name="T73" fmla="*/ 8 h 96"/>
                  <a:gd name="T74" fmla="*/ 260 w 680"/>
                  <a:gd name="T75" fmla="*/ 8 h 96"/>
                  <a:gd name="T76" fmla="*/ 268 w 680"/>
                  <a:gd name="T77" fmla="*/ 8 h 96"/>
                  <a:gd name="T78" fmla="*/ 276 w 680"/>
                  <a:gd name="T79" fmla="*/ 0 h 96"/>
                  <a:gd name="T80" fmla="*/ 284 w 680"/>
                  <a:gd name="T81" fmla="*/ 0 h 96"/>
                  <a:gd name="T82" fmla="*/ 292 w 680"/>
                  <a:gd name="T83" fmla="*/ 0 h 96"/>
                  <a:gd name="T84" fmla="*/ 299 w 680"/>
                  <a:gd name="T85" fmla="*/ 0 h 96"/>
                  <a:gd name="T86" fmla="*/ 308 w 680"/>
                  <a:gd name="T87" fmla="*/ 0 h 96"/>
                  <a:gd name="T88" fmla="*/ 316 w 680"/>
                  <a:gd name="T89" fmla="*/ 0 h 96"/>
                  <a:gd name="T90" fmla="*/ 324 w 680"/>
                  <a:gd name="T91" fmla="*/ 0 h 96"/>
                  <a:gd name="T92" fmla="*/ 331 w 680"/>
                  <a:gd name="T93" fmla="*/ 0 h 96"/>
                  <a:gd name="T94" fmla="*/ 339 w 680"/>
                  <a:gd name="T95" fmla="*/ 0 h 9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96">
                    <a:moveTo>
                      <a:pt x="0" y="96"/>
                    </a:moveTo>
                    <a:lnTo>
                      <a:pt x="16" y="80"/>
                    </a:lnTo>
                    <a:lnTo>
                      <a:pt x="16" y="96"/>
                    </a:lnTo>
                    <a:lnTo>
                      <a:pt x="33" y="80"/>
                    </a:lnTo>
                    <a:lnTo>
                      <a:pt x="33" y="96"/>
                    </a:lnTo>
                    <a:lnTo>
                      <a:pt x="33" y="80"/>
                    </a:lnTo>
                    <a:lnTo>
                      <a:pt x="47" y="80"/>
                    </a:lnTo>
                    <a:lnTo>
                      <a:pt x="64" y="80"/>
                    </a:lnTo>
                    <a:lnTo>
                      <a:pt x="80" y="80"/>
                    </a:lnTo>
                    <a:lnTo>
                      <a:pt x="96" y="63"/>
                    </a:lnTo>
                    <a:lnTo>
                      <a:pt x="111" y="49"/>
                    </a:lnTo>
                    <a:lnTo>
                      <a:pt x="127" y="32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90" y="32"/>
                    </a:lnTo>
                    <a:lnTo>
                      <a:pt x="207" y="16"/>
                    </a:lnTo>
                    <a:lnTo>
                      <a:pt x="221" y="32"/>
                    </a:lnTo>
                    <a:lnTo>
                      <a:pt x="238" y="16"/>
                    </a:lnTo>
                    <a:lnTo>
                      <a:pt x="238" y="32"/>
                    </a:lnTo>
                    <a:lnTo>
                      <a:pt x="238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6" name="Freeform 580">
                <a:extLst>
                  <a:ext uri="{FF2B5EF4-FFF2-40B4-BE49-F238E27FC236}">
                    <a16:creationId xmlns:a16="http://schemas.microsoft.com/office/drawing/2014/main" id="{6A00588D-8978-4C65-82E5-2D2D3060D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7"/>
                <a:ext cx="340" cy="40"/>
              </a:xfrm>
              <a:custGeom>
                <a:avLst/>
                <a:gdLst>
                  <a:gd name="T0" fmla="*/ 0 w 680"/>
                  <a:gd name="T1" fmla="*/ 40 h 80"/>
                  <a:gd name="T2" fmla="*/ 8 w 680"/>
                  <a:gd name="T3" fmla="*/ 40 h 80"/>
                  <a:gd name="T4" fmla="*/ 16 w 680"/>
                  <a:gd name="T5" fmla="*/ 40 h 80"/>
                  <a:gd name="T6" fmla="*/ 24 w 680"/>
                  <a:gd name="T7" fmla="*/ 40 h 80"/>
                  <a:gd name="T8" fmla="*/ 24 w 680"/>
                  <a:gd name="T9" fmla="*/ 32 h 80"/>
                  <a:gd name="T10" fmla="*/ 32 w 680"/>
                  <a:gd name="T11" fmla="*/ 32 h 80"/>
                  <a:gd name="T12" fmla="*/ 39 w 680"/>
                  <a:gd name="T13" fmla="*/ 32 h 80"/>
                  <a:gd name="T14" fmla="*/ 47 w 680"/>
                  <a:gd name="T15" fmla="*/ 25 h 80"/>
                  <a:gd name="T16" fmla="*/ 56 w 680"/>
                  <a:gd name="T17" fmla="*/ 17 h 80"/>
                  <a:gd name="T18" fmla="*/ 64 w 680"/>
                  <a:gd name="T19" fmla="*/ 8 h 80"/>
                  <a:gd name="T20" fmla="*/ 71 w 680"/>
                  <a:gd name="T21" fmla="*/ 8 h 80"/>
                  <a:gd name="T22" fmla="*/ 79 w 680"/>
                  <a:gd name="T23" fmla="*/ 8 h 80"/>
                  <a:gd name="T24" fmla="*/ 87 w 680"/>
                  <a:gd name="T25" fmla="*/ 8 h 80"/>
                  <a:gd name="T26" fmla="*/ 95 w 680"/>
                  <a:gd name="T27" fmla="*/ 8 h 80"/>
                  <a:gd name="T28" fmla="*/ 103 w 680"/>
                  <a:gd name="T29" fmla="*/ 0 h 80"/>
                  <a:gd name="T30" fmla="*/ 111 w 680"/>
                  <a:gd name="T31" fmla="*/ 0 h 80"/>
                  <a:gd name="T32" fmla="*/ 119 w 680"/>
                  <a:gd name="T33" fmla="*/ 0 h 80"/>
                  <a:gd name="T34" fmla="*/ 126 w 680"/>
                  <a:gd name="T35" fmla="*/ 0 h 80"/>
                  <a:gd name="T36" fmla="*/ 134 w 680"/>
                  <a:gd name="T37" fmla="*/ 0 h 80"/>
                  <a:gd name="T38" fmla="*/ 143 w 680"/>
                  <a:gd name="T39" fmla="*/ 0 h 80"/>
                  <a:gd name="T40" fmla="*/ 150 w 680"/>
                  <a:gd name="T41" fmla="*/ 0 h 80"/>
                  <a:gd name="T42" fmla="*/ 158 w 680"/>
                  <a:gd name="T43" fmla="*/ 0 h 80"/>
                  <a:gd name="T44" fmla="*/ 166 w 680"/>
                  <a:gd name="T45" fmla="*/ 0 h 80"/>
                  <a:gd name="T46" fmla="*/ 174 w 680"/>
                  <a:gd name="T47" fmla="*/ 0 h 80"/>
                  <a:gd name="T48" fmla="*/ 182 w 680"/>
                  <a:gd name="T49" fmla="*/ 0 h 80"/>
                  <a:gd name="T50" fmla="*/ 190 w 680"/>
                  <a:gd name="T51" fmla="*/ 0 h 80"/>
                  <a:gd name="T52" fmla="*/ 198 w 680"/>
                  <a:gd name="T53" fmla="*/ 0 h 80"/>
                  <a:gd name="T54" fmla="*/ 213 w 680"/>
                  <a:gd name="T55" fmla="*/ 0 h 80"/>
                  <a:gd name="T56" fmla="*/ 205 w 680"/>
                  <a:gd name="T57" fmla="*/ 0 h 80"/>
                  <a:gd name="T58" fmla="*/ 213 w 680"/>
                  <a:gd name="T59" fmla="*/ 8 h 80"/>
                  <a:gd name="T60" fmla="*/ 221 w 680"/>
                  <a:gd name="T61" fmla="*/ 8 h 80"/>
                  <a:gd name="T62" fmla="*/ 230 w 680"/>
                  <a:gd name="T63" fmla="*/ 8 h 80"/>
                  <a:gd name="T64" fmla="*/ 237 w 680"/>
                  <a:gd name="T65" fmla="*/ 8 h 80"/>
                  <a:gd name="T66" fmla="*/ 245 w 680"/>
                  <a:gd name="T67" fmla="*/ 8 h 80"/>
                  <a:gd name="T68" fmla="*/ 253 w 680"/>
                  <a:gd name="T69" fmla="*/ 8 h 80"/>
                  <a:gd name="T70" fmla="*/ 260 w 680"/>
                  <a:gd name="T71" fmla="*/ 8 h 80"/>
                  <a:gd name="T72" fmla="*/ 269 w 680"/>
                  <a:gd name="T73" fmla="*/ 8 h 80"/>
                  <a:gd name="T74" fmla="*/ 277 w 680"/>
                  <a:gd name="T75" fmla="*/ 8 h 80"/>
                  <a:gd name="T76" fmla="*/ 285 w 680"/>
                  <a:gd name="T77" fmla="*/ 8 h 80"/>
                  <a:gd name="T78" fmla="*/ 292 w 680"/>
                  <a:gd name="T79" fmla="*/ 8 h 80"/>
                  <a:gd name="T80" fmla="*/ 300 w 680"/>
                  <a:gd name="T81" fmla="*/ 8 h 80"/>
                  <a:gd name="T82" fmla="*/ 308 w 680"/>
                  <a:gd name="T83" fmla="*/ 8 h 80"/>
                  <a:gd name="T84" fmla="*/ 316 w 680"/>
                  <a:gd name="T85" fmla="*/ 8 h 80"/>
                  <a:gd name="T86" fmla="*/ 324 w 680"/>
                  <a:gd name="T87" fmla="*/ 8 h 80"/>
                  <a:gd name="T88" fmla="*/ 332 w 680"/>
                  <a:gd name="T89" fmla="*/ 8 h 80"/>
                  <a:gd name="T90" fmla="*/ 340 w 680"/>
                  <a:gd name="T91" fmla="*/ 8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80">
                    <a:moveTo>
                      <a:pt x="0" y="80"/>
                    </a:moveTo>
                    <a:lnTo>
                      <a:pt x="16" y="80"/>
                    </a:lnTo>
                    <a:lnTo>
                      <a:pt x="31" y="80"/>
                    </a:lnTo>
                    <a:lnTo>
                      <a:pt x="47" y="80"/>
                    </a:lnTo>
                    <a:lnTo>
                      <a:pt x="47" y="64"/>
                    </a:lnTo>
                    <a:lnTo>
                      <a:pt x="63" y="64"/>
                    </a:lnTo>
                    <a:lnTo>
                      <a:pt x="78" y="64"/>
                    </a:lnTo>
                    <a:lnTo>
                      <a:pt x="94" y="49"/>
                    </a:lnTo>
                    <a:lnTo>
                      <a:pt x="111" y="33"/>
                    </a:lnTo>
                    <a:lnTo>
                      <a:pt x="127" y="16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26" y="0"/>
                    </a:lnTo>
                    <a:lnTo>
                      <a:pt x="410" y="0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3" y="16"/>
                    </a:lnTo>
                    <a:lnTo>
                      <a:pt x="680" y="16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7" name="Freeform 581">
                <a:extLst>
                  <a:ext uri="{FF2B5EF4-FFF2-40B4-BE49-F238E27FC236}">
                    <a16:creationId xmlns:a16="http://schemas.microsoft.com/office/drawing/2014/main" id="{C4BAB669-29E8-49ED-A0D4-042F4A2D43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24"/>
              </a:xfrm>
              <a:custGeom>
                <a:avLst/>
                <a:gdLst>
                  <a:gd name="T0" fmla="*/ 0 w 696"/>
                  <a:gd name="T1" fmla="*/ 24 h 47"/>
                  <a:gd name="T2" fmla="*/ 8 w 696"/>
                  <a:gd name="T3" fmla="*/ 24 h 47"/>
                  <a:gd name="T4" fmla="*/ 17 w 696"/>
                  <a:gd name="T5" fmla="*/ 24 h 47"/>
                  <a:gd name="T6" fmla="*/ 25 w 696"/>
                  <a:gd name="T7" fmla="*/ 24 h 47"/>
                  <a:gd name="T8" fmla="*/ 32 w 696"/>
                  <a:gd name="T9" fmla="*/ 24 h 47"/>
                  <a:gd name="T10" fmla="*/ 40 w 696"/>
                  <a:gd name="T11" fmla="*/ 24 h 47"/>
                  <a:gd name="T12" fmla="*/ 48 w 696"/>
                  <a:gd name="T13" fmla="*/ 17 h 47"/>
                  <a:gd name="T14" fmla="*/ 56 w 696"/>
                  <a:gd name="T15" fmla="*/ 17 h 47"/>
                  <a:gd name="T16" fmla="*/ 64 w 696"/>
                  <a:gd name="T17" fmla="*/ 8 h 47"/>
                  <a:gd name="T18" fmla="*/ 72 w 696"/>
                  <a:gd name="T19" fmla="*/ 8 h 47"/>
                  <a:gd name="T20" fmla="*/ 80 w 696"/>
                  <a:gd name="T21" fmla="*/ 8 h 47"/>
                  <a:gd name="T22" fmla="*/ 87 w 696"/>
                  <a:gd name="T23" fmla="*/ 8 h 47"/>
                  <a:gd name="T24" fmla="*/ 95 w 696"/>
                  <a:gd name="T25" fmla="*/ 8 h 47"/>
                  <a:gd name="T26" fmla="*/ 104 w 696"/>
                  <a:gd name="T27" fmla="*/ 8 h 47"/>
                  <a:gd name="T28" fmla="*/ 111 w 696"/>
                  <a:gd name="T29" fmla="*/ 8 h 47"/>
                  <a:gd name="T30" fmla="*/ 119 w 696"/>
                  <a:gd name="T31" fmla="*/ 8 h 47"/>
                  <a:gd name="T32" fmla="*/ 127 w 696"/>
                  <a:gd name="T33" fmla="*/ 8 h 47"/>
                  <a:gd name="T34" fmla="*/ 135 w 696"/>
                  <a:gd name="T35" fmla="*/ 8 h 47"/>
                  <a:gd name="T36" fmla="*/ 143 w 696"/>
                  <a:gd name="T37" fmla="*/ 8 h 47"/>
                  <a:gd name="T38" fmla="*/ 151 w 696"/>
                  <a:gd name="T39" fmla="*/ 8 h 47"/>
                  <a:gd name="T40" fmla="*/ 159 w 696"/>
                  <a:gd name="T41" fmla="*/ 8 h 47"/>
                  <a:gd name="T42" fmla="*/ 166 w 696"/>
                  <a:gd name="T43" fmla="*/ 8 h 47"/>
                  <a:gd name="T44" fmla="*/ 174 w 696"/>
                  <a:gd name="T45" fmla="*/ 8 h 47"/>
                  <a:gd name="T46" fmla="*/ 191 w 696"/>
                  <a:gd name="T47" fmla="*/ 8 h 47"/>
                  <a:gd name="T48" fmla="*/ 198 w 696"/>
                  <a:gd name="T49" fmla="*/ 0 h 47"/>
                  <a:gd name="T50" fmla="*/ 206 w 696"/>
                  <a:gd name="T51" fmla="*/ 0 h 47"/>
                  <a:gd name="T52" fmla="*/ 214 w 696"/>
                  <a:gd name="T53" fmla="*/ 0 h 47"/>
                  <a:gd name="T54" fmla="*/ 222 w 696"/>
                  <a:gd name="T55" fmla="*/ 0 h 47"/>
                  <a:gd name="T56" fmla="*/ 230 w 696"/>
                  <a:gd name="T57" fmla="*/ 0 h 47"/>
                  <a:gd name="T58" fmla="*/ 238 w 696"/>
                  <a:gd name="T59" fmla="*/ 0 h 47"/>
                  <a:gd name="T60" fmla="*/ 246 w 696"/>
                  <a:gd name="T61" fmla="*/ 0 h 47"/>
                  <a:gd name="T62" fmla="*/ 253 w 696"/>
                  <a:gd name="T63" fmla="*/ 0 h 47"/>
                  <a:gd name="T64" fmla="*/ 261 w 696"/>
                  <a:gd name="T65" fmla="*/ 0 h 47"/>
                  <a:gd name="T66" fmla="*/ 269 w 696"/>
                  <a:gd name="T67" fmla="*/ 0 h 47"/>
                  <a:gd name="T68" fmla="*/ 277 w 696"/>
                  <a:gd name="T69" fmla="*/ 0 h 47"/>
                  <a:gd name="T70" fmla="*/ 285 w 696"/>
                  <a:gd name="T71" fmla="*/ 0 h 47"/>
                  <a:gd name="T72" fmla="*/ 293 w 696"/>
                  <a:gd name="T73" fmla="*/ 0 h 47"/>
                  <a:gd name="T74" fmla="*/ 301 w 696"/>
                  <a:gd name="T75" fmla="*/ 0 h 47"/>
                  <a:gd name="T76" fmla="*/ 309 w 696"/>
                  <a:gd name="T77" fmla="*/ 0 h 47"/>
                  <a:gd name="T78" fmla="*/ 317 w 696"/>
                  <a:gd name="T79" fmla="*/ 0 h 47"/>
                  <a:gd name="T80" fmla="*/ 325 w 696"/>
                  <a:gd name="T81" fmla="*/ 0 h 47"/>
                  <a:gd name="T82" fmla="*/ 332 w 696"/>
                  <a:gd name="T83" fmla="*/ 0 h 47"/>
                  <a:gd name="T84" fmla="*/ 340 w 696"/>
                  <a:gd name="T85" fmla="*/ 0 h 47"/>
                  <a:gd name="T86" fmla="*/ 348 w 696"/>
                  <a:gd name="T87" fmla="*/ 0 h 4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47">
                    <a:moveTo>
                      <a:pt x="0" y="47"/>
                    </a:moveTo>
                    <a:lnTo>
                      <a:pt x="16" y="47"/>
                    </a:lnTo>
                    <a:lnTo>
                      <a:pt x="33" y="47"/>
                    </a:lnTo>
                    <a:lnTo>
                      <a:pt x="49" y="47"/>
                    </a:lnTo>
                    <a:lnTo>
                      <a:pt x="64" y="47"/>
                    </a:lnTo>
                    <a:lnTo>
                      <a:pt x="80" y="47"/>
                    </a:lnTo>
                    <a:lnTo>
                      <a:pt x="96" y="33"/>
                    </a:lnTo>
                    <a:lnTo>
                      <a:pt x="111" y="33"/>
                    </a:lnTo>
                    <a:lnTo>
                      <a:pt x="127" y="16"/>
                    </a:lnTo>
                    <a:lnTo>
                      <a:pt x="143" y="16"/>
                    </a:lnTo>
                    <a:lnTo>
                      <a:pt x="159" y="16"/>
                    </a:lnTo>
                    <a:lnTo>
                      <a:pt x="174" y="16"/>
                    </a:lnTo>
                    <a:lnTo>
                      <a:pt x="190" y="16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81" y="16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1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8" name="Freeform 582">
                <a:extLst>
                  <a:ext uri="{FF2B5EF4-FFF2-40B4-BE49-F238E27FC236}">
                    <a16:creationId xmlns:a16="http://schemas.microsoft.com/office/drawing/2014/main" id="{E32559F0-05A7-446B-B8D1-E48B49B543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0"/>
                <a:ext cx="339" cy="31"/>
              </a:xfrm>
              <a:custGeom>
                <a:avLst/>
                <a:gdLst>
                  <a:gd name="T0" fmla="*/ 0 w 678"/>
                  <a:gd name="T1" fmla="*/ 31 h 61"/>
                  <a:gd name="T2" fmla="*/ 8 w 678"/>
                  <a:gd name="T3" fmla="*/ 31 h 61"/>
                  <a:gd name="T4" fmla="*/ 16 w 678"/>
                  <a:gd name="T5" fmla="*/ 24 h 61"/>
                  <a:gd name="T6" fmla="*/ 32 w 678"/>
                  <a:gd name="T7" fmla="*/ 24 h 61"/>
                  <a:gd name="T8" fmla="*/ 39 w 678"/>
                  <a:gd name="T9" fmla="*/ 15 h 61"/>
                  <a:gd name="T10" fmla="*/ 47 w 678"/>
                  <a:gd name="T11" fmla="*/ 15 h 61"/>
                  <a:gd name="T12" fmla="*/ 56 w 678"/>
                  <a:gd name="T13" fmla="*/ 7 h 61"/>
                  <a:gd name="T14" fmla="*/ 56 w 678"/>
                  <a:gd name="T15" fmla="*/ 15 h 61"/>
                  <a:gd name="T16" fmla="*/ 56 w 678"/>
                  <a:gd name="T17" fmla="*/ 7 h 61"/>
                  <a:gd name="T18" fmla="*/ 63 w 678"/>
                  <a:gd name="T19" fmla="*/ 7 h 61"/>
                  <a:gd name="T20" fmla="*/ 71 w 678"/>
                  <a:gd name="T21" fmla="*/ 7 h 61"/>
                  <a:gd name="T22" fmla="*/ 79 w 678"/>
                  <a:gd name="T23" fmla="*/ 7 h 61"/>
                  <a:gd name="T24" fmla="*/ 87 w 678"/>
                  <a:gd name="T25" fmla="*/ 7 h 61"/>
                  <a:gd name="T26" fmla="*/ 95 w 678"/>
                  <a:gd name="T27" fmla="*/ 7 h 61"/>
                  <a:gd name="T28" fmla="*/ 103 w 678"/>
                  <a:gd name="T29" fmla="*/ 7 h 61"/>
                  <a:gd name="T30" fmla="*/ 111 w 678"/>
                  <a:gd name="T31" fmla="*/ 7 h 61"/>
                  <a:gd name="T32" fmla="*/ 118 w 678"/>
                  <a:gd name="T33" fmla="*/ 7 h 61"/>
                  <a:gd name="T34" fmla="*/ 126 w 678"/>
                  <a:gd name="T35" fmla="*/ 7 h 61"/>
                  <a:gd name="T36" fmla="*/ 134 w 678"/>
                  <a:gd name="T37" fmla="*/ 7 h 61"/>
                  <a:gd name="T38" fmla="*/ 143 w 678"/>
                  <a:gd name="T39" fmla="*/ 7 h 61"/>
                  <a:gd name="T40" fmla="*/ 150 w 678"/>
                  <a:gd name="T41" fmla="*/ 7 h 61"/>
                  <a:gd name="T42" fmla="*/ 158 w 678"/>
                  <a:gd name="T43" fmla="*/ 0 h 61"/>
                  <a:gd name="T44" fmla="*/ 166 w 678"/>
                  <a:gd name="T45" fmla="*/ 0 h 61"/>
                  <a:gd name="T46" fmla="*/ 174 w 678"/>
                  <a:gd name="T47" fmla="*/ 0 h 61"/>
                  <a:gd name="T48" fmla="*/ 182 w 678"/>
                  <a:gd name="T49" fmla="*/ 0 h 61"/>
                  <a:gd name="T50" fmla="*/ 190 w 678"/>
                  <a:gd name="T51" fmla="*/ 0 h 61"/>
                  <a:gd name="T52" fmla="*/ 198 w 678"/>
                  <a:gd name="T53" fmla="*/ 0 h 61"/>
                  <a:gd name="T54" fmla="*/ 205 w 678"/>
                  <a:gd name="T55" fmla="*/ 0 h 61"/>
                  <a:gd name="T56" fmla="*/ 213 w 678"/>
                  <a:gd name="T57" fmla="*/ 0 h 61"/>
                  <a:gd name="T58" fmla="*/ 221 w 678"/>
                  <a:gd name="T59" fmla="*/ 0 h 61"/>
                  <a:gd name="T60" fmla="*/ 229 w 678"/>
                  <a:gd name="T61" fmla="*/ 0 h 61"/>
                  <a:gd name="T62" fmla="*/ 237 w 678"/>
                  <a:gd name="T63" fmla="*/ 0 h 61"/>
                  <a:gd name="T64" fmla="*/ 245 w 678"/>
                  <a:gd name="T65" fmla="*/ 0 h 61"/>
                  <a:gd name="T66" fmla="*/ 253 w 678"/>
                  <a:gd name="T67" fmla="*/ 0 h 61"/>
                  <a:gd name="T68" fmla="*/ 261 w 678"/>
                  <a:gd name="T69" fmla="*/ 0 h 61"/>
                  <a:gd name="T70" fmla="*/ 269 w 678"/>
                  <a:gd name="T71" fmla="*/ 0 h 61"/>
                  <a:gd name="T72" fmla="*/ 277 w 678"/>
                  <a:gd name="T73" fmla="*/ 0 h 61"/>
                  <a:gd name="T74" fmla="*/ 284 w 678"/>
                  <a:gd name="T75" fmla="*/ 0 h 61"/>
                  <a:gd name="T76" fmla="*/ 292 w 678"/>
                  <a:gd name="T77" fmla="*/ 0 h 61"/>
                  <a:gd name="T78" fmla="*/ 300 w 678"/>
                  <a:gd name="T79" fmla="*/ 0 h 61"/>
                  <a:gd name="T80" fmla="*/ 308 w 678"/>
                  <a:gd name="T81" fmla="*/ 0 h 61"/>
                  <a:gd name="T82" fmla="*/ 316 w 678"/>
                  <a:gd name="T83" fmla="*/ 0 h 61"/>
                  <a:gd name="T84" fmla="*/ 324 w 678"/>
                  <a:gd name="T85" fmla="*/ 0 h 61"/>
                  <a:gd name="T86" fmla="*/ 332 w 678"/>
                  <a:gd name="T87" fmla="*/ 0 h 61"/>
                  <a:gd name="T88" fmla="*/ 339 w 678"/>
                  <a:gd name="T89" fmla="*/ 0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78" h="61">
                    <a:moveTo>
                      <a:pt x="0" y="61"/>
                    </a:moveTo>
                    <a:lnTo>
                      <a:pt x="15" y="61"/>
                    </a:lnTo>
                    <a:lnTo>
                      <a:pt x="31" y="47"/>
                    </a:lnTo>
                    <a:lnTo>
                      <a:pt x="64" y="47"/>
                    </a:lnTo>
                    <a:lnTo>
                      <a:pt x="78" y="30"/>
                    </a:lnTo>
                    <a:lnTo>
                      <a:pt x="94" y="30"/>
                    </a:lnTo>
                    <a:lnTo>
                      <a:pt x="111" y="14"/>
                    </a:lnTo>
                    <a:lnTo>
                      <a:pt x="111" y="30"/>
                    </a:lnTo>
                    <a:lnTo>
                      <a:pt x="111" y="14"/>
                    </a:lnTo>
                    <a:lnTo>
                      <a:pt x="125" y="14"/>
                    </a:lnTo>
                    <a:lnTo>
                      <a:pt x="142" y="14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14"/>
                    </a:lnTo>
                    <a:lnTo>
                      <a:pt x="252" y="14"/>
                    </a:lnTo>
                    <a:lnTo>
                      <a:pt x="268" y="14"/>
                    </a:lnTo>
                    <a:lnTo>
                      <a:pt x="285" y="14"/>
                    </a:lnTo>
                    <a:lnTo>
                      <a:pt x="299" y="14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1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8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59" name="Freeform 583">
                <a:extLst>
                  <a:ext uri="{FF2B5EF4-FFF2-40B4-BE49-F238E27FC236}">
                    <a16:creationId xmlns:a16="http://schemas.microsoft.com/office/drawing/2014/main" id="{E90BE2CD-94D9-46E1-BC83-7E3519D4E6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7"/>
              </a:xfrm>
              <a:custGeom>
                <a:avLst/>
                <a:gdLst>
                  <a:gd name="T0" fmla="*/ 0 w 682"/>
                  <a:gd name="T1" fmla="*/ 0 h 15"/>
                  <a:gd name="T2" fmla="*/ 9 w 682"/>
                  <a:gd name="T3" fmla="*/ 0 h 15"/>
                  <a:gd name="T4" fmla="*/ 16 w 682"/>
                  <a:gd name="T5" fmla="*/ 0 h 15"/>
                  <a:gd name="T6" fmla="*/ 24 w 682"/>
                  <a:gd name="T7" fmla="*/ 0 h 15"/>
                  <a:gd name="T8" fmla="*/ 32 w 682"/>
                  <a:gd name="T9" fmla="*/ 0 h 15"/>
                  <a:gd name="T10" fmla="*/ 40 w 682"/>
                  <a:gd name="T11" fmla="*/ 0 h 15"/>
                  <a:gd name="T12" fmla="*/ 48 w 682"/>
                  <a:gd name="T13" fmla="*/ 7 h 15"/>
                  <a:gd name="T14" fmla="*/ 55 w 682"/>
                  <a:gd name="T15" fmla="*/ 7 h 15"/>
                  <a:gd name="T16" fmla="*/ 64 w 682"/>
                  <a:gd name="T17" fmla="*/ 7 h 15"/>
                  <a:gd name="T18" fmla="*/ 71 w 682"/>
                  <a:gd name="T19" fmla="*/ 7 h 15"/>
                  <a:gd name="T20" fmla="*/ 79 w 682"/>
                  <a:gd name="T21" fmla="*/ 7 h 15"/>
                  <a:gd name="T22" fmla="*/ 87 w 682"/>
                  <a:gd name="T23" fmla="*/ 7 h 15"/>
                  <a:gd name="T24" fmla="*/ 95 w 682"/>
                  <a:gd name="T25" fmla="*/ 7 h 15"/>
                  <a:gd name="T26" fmla="*/ 103 w 682"/>
                  <a:gd name="T27" fmla="*/ 7 h 15"/>
                  <a:gd name="T28" fmla="*/ 111 w 682"/>
                  <a:gd name="T29" fmla="*/ 7 h 15"/>
                  <a:gd name="T30" fmla="*/ 119 w 682"/>
                  <a:gd name="T31" fmla="*/ 7 h 15"/>
                  <a:gd name="T32" fmla="*/ 127 w 682"/>
                  <a:gd name="T33" fmla="*/ 7 h 15"/>
                  <a:gd name="T34" fmla="*/ 134 w 682"/>
                  <a:gd name="T35" fmla="*/ 7 h 15"/>
                  <a:gd name="T36" fmla="*/ 142 w 682"/>
                  <a:gd name="T37" fmla="*/ 7 h 15"/>
                  <a:gd name="T38" fmla="*/ 150 w 682"/>
                  <a:gd name="T39" fmla="*/ 7 h 15"/>
                  <a:gd name="T40" fmla="*/ 158 w 682"/>
                  <a:gd name="T41" fmla="*/ 7 h 15"/>
                  <a:gd name="T42" fmla="*/ 166 w 682"/>
                  <a:gd name="T43" fmla="*/ 7 h 15"/>
                  <a:gd name="T44" fmla="*/ 174 w 682"/>
                  <a:gd name="T45" fmla="*/ 7 h 15"/>
                  <a:gd name="T46" fmla="*/ 182 w 682"/>
                  <a:gd name="T47" fmla="*/ 7 h 15"/>
                  <a:gd name="T48" fmla="*/ 189 w 682"/>
                  <a:gd name="T49" fmla="*/ 7 h 15"/>
                  <a:gd name="T50" fmla="*/ 197 w 682"/>
                  <a:gd name="T51" fmla="*/ 7 h 15"/>
                  <a:gd name="T52" fmla="*/ 205 w 682"/>
                  <a:gd name="T53" fmla="*/ 7 h 15"/>
                  <a:gd name="T54" fmla="*/ 213 w 682"/>
                  <a:gd name="T55" fmla="*/ 7 h 15"/>
                  <a:gd name="T56" fmla="*/ 221 w 682"/>
                  <a:gd name="T57" fmla="*/ 7 h 15"/>
                  <a:gd name="T58" fmla="*/ 229 w 682"/>
                  <a:gd name="T59" fmla="*/ 7 h 15"/>
                  <a:gd name="T60" fmla="*/ 237 w 682"/>
                  <a:gd name="T61" fmla="*/ 7 h 15"/>
                  <a:gd name="T62" fmla="*/ 244 w 682"/>
                  <a:gd name="T63" fmla="*/ 7 h 15"/>
                  <a:gd name="T64" fmla="*/ 252 w 682"/>
                  <a:gd name="T65" fmla="*/ 7 h 15"/>
                  <a:gd name="T66" fmla="*/ 260 w 682"/>
                  <a:gd name="T67" fmla="*/ 7 h 15"/>
                  <a:gd name="T68" fmla="*/ 269 w 682"/>
                  <a:gd name="T69" fmla="*/ 7 h 15"/>
                  <a:gd name="T70" fmla="*/ 276 w 682"/>
                  <a:gd name="T71" fmla="*/ 7 h 15"/>
                  <a:gd name="T72" fmla="*/ 285 w 682"/>
                  <a:gd name="T73" fmla="*/ 7 h 15"/>
                  <a:gd name="T74" fmla="*/ 292 w 682"/>
                  <a:gd name="T75" fmla="*/ 7 h 15"/>
                  <a:gd name="T76" fmla="*/ 299 w 682"/>
                  <a:gd name="T77" fmla="*/ 7 h 15"/>
                  <a:gd name="T78" fmla="*/ 308 w 682"/>
                  <a:gd name="T79" fmla="*/ 7 h 15"/>
                  <a:gd name="T80" fmla="*/ 316 w 682"/>
                  <a:gd name="T81" fmla="*/ 7 h 15"/>
                  <a:gd name="T82" fmla="*/ 324 w 682"/>
                  <a:gd name="T83" fmla="*/ 7 h 15"/>
                  <a:gd name="T84" fmla="*/ 331 w 682"/>
                  <a:gd name="T85" fmla="*/ 7 h 15"/>
                  <a:gd name="T86" fmla="*/ 340 w 682"/>
                  <a:gd name="T87" fmla="*/ 7 h 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15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15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50" y="15"/>
                    </a:lnTo>
                    <a:lnTo>
                      <a:pt x="365" y="15"/>
                    </a:lnTo>
                    <a:lnTo>
                      <a:pt x="379" y="15"/>
                    </a:lnTo>
                    <a:lnTo>
                      <a:pt x="396" y="15"/>
                    </a:lnTo>
                    <a:lnTo>
                      <a:pt x="412" y="15"/>
                    </a:lnTo>
                    <a:lnTo>
                      <a:pt x="428" y="15"/>
                    </a:lnTo>
                    <a:lnTo>
                      <a:pt x="443" y="15"/>
                    </a:lnTo>
                    <a:lnTo>
                      <a:pt x="460" y="15"/>
                    </a:lnTo>
                    <a:lnTo>
                      <a:pt x="475" y="15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9" y="15"/>
                    </a:lnTo>
                    <a:lnTo>
                      <a:pt x="553" y="15"/>
                    </a:lnTo>
                    <a:lnTo>
                      <a:pt x="571" y="15"/>
                    </a:lnTo>
                    <a:lnTo>
                      <a:pt x="586" y="15"/>
                    </a:lnTo>
                    <a:lnTo>
                      <a:pt x="600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15"/>
                    </a:lnTo>
                    <a:lnTo>
                      <a:pt x="682" y="15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0" name="Freeform 584">
                <a:extLst>
                  <a:ext uri="{FF2B5EF4-FFF2-40B4-BE49-F238E27FC236}">
                    <a16:creationId xmlns:a16="http://schemas.microsoft.com/office/drawing/2014/main" id="{E2E259A3-D661-47F5-93EE-86EA48E2CA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26" y="1584"/>
                <a:ext cx="331" cy="39"/>
              </a:xfrm>
              <a:custGeom>
                <a:avLst/>
                <a:gdLst>
                  <a:gd name="T0" fmla="*/ 0 w 664"/>
                  <a:gd name="T1" fmla="*/ 0 h 80"/>
                  <a:gd name="T2" fmla="*/ 0 w 664"/>
                  <a:gd name="T3" fmla="*/ 0 h 80"/>
                  <a:gd name="T4" fmla="*/ 7 w 664"/>
                  <a:gd name="T5" fmla="*/ 0 h 80"/>
                  <a:gd name="T6" fmla="*/ 16 w 664"/>
                  <a:gd name="T7" fmla="*/ 0 h 80"/>
                  <a:gd name="T8" fmla="*/ 23 w 664"/>
                  <a:gd name="T9" fmla="*/ 0 h 80"/>
                  <a:gd name="T10" fmla="*/ 39 w 664"/>
                  <a:gd name="T11" fmla="*/ 16 h 80"/>
                  <a:gd name="T12" fmla="*/ 31 w 664"/>
                  <a:gd name="T13" fmla="*/ 16 h 80"/>
                  <a:gd name="T14" fmla="*/ 39 w 664"/>
                  <a:gd name="T15" fmla="*/ 16 h 80"/>
                  <a:gd name="T16" fmla="*/ 55 w 664"/>
                  <a:gd name="T17" fmla="*/ 16 h 80"/>
                  <a:gd name="T18" fmla="*/ 47 w 664"/>
                  <a:gd name="T19" fmla="*/ 16 h 80"/>
                  <a:gd name="T20" fmla="*/ 55 w 664"/>
                  <a:gd name="T21" fmla="*/ 16 h 80"/>
                  <a:gd name="T22" fmla="*/ 63 w 664"/>
                  <a:gd name="T23" fmla="*/ 23 h 80"/>
                  <a:gd name="T24" fmla="*/ 71 w 664"/>
                  <a:gd name="T25" fmla="*/ 23 h 80"/>
                  <a:gd name="T26" fmla="*/ 79 w 664"/>
                  <a:gd name="T27" fmla="*/ 23 h 80"/>
                  <a:gd name="T28" fmla="*/ 86 w 664"/>
                  <a:gd name="T29" fmla="*/ 23 h 80"/>
                  <a:gd name="T30" fmla="*/ 94 w 664"/>
                  <a:gd name="T31" fmla="*/ 23 h 80"/>
                  <a:gd name="T32" fmla="*/ 102 w 664"/>
                  <a:gd name="T33" fmla="*/ 23 h 80"/>
                  <a:gd name="T34" fmla="*/ 110 w 664"/>
                  <a:gd name="T35" fmla="*/ 23 h 80"/>
                  <a:gd name="T36" fmla="*/ 118 w 664"/>
                  <a:gd name="T37" fmla="*/ 23 h 80"/>
                  <a:gd name="T38" fmla="*/ 127 w 664"/>
                  <a:gd name="T39" fmla="*/ 23 h 80"/>
                  <a:gd name="T40" fmla="*/ 134 w 664"/>
                  <a:gd name="T41" fmla="*/ 23 h 80"/>
                  <a:gd name="T42" fmla="*/ 141 w 664"/>
                  <a:gd name="T43" fmla="*/ 23 h 80"/>
                  <a:gd name="T44" fmla="*/ 150 w 664"/>
                  <a:gd name="T45" fmla="*/ 23 h 80"/>
                  <a:gd name="T46" fmla="*/ 158 w 664"/>
                  <a:gd name="T47" fmla="*/ 23 h 80"/>
                  <a:gd name="T48" fmla="*/ 166 w 664"/>
                  <a:gd name="T49" fmla="*/ 31 h 80"/>
                  <a:gd name="T50" fmla="*/ 173 w 664"/>
                  <a:gd name="T51" fmla="*/ 31 h 80"/>
                  <a:gd name="T52" fmla="*/ 181 w 664"/>
                  <a:gd name="T53" fmla="*/ 31 h 80"/>
                  <a:gd name="T54" fmla="*/ 189 w 664"/>
                  <a:gd name="T55" fmla="*/ 31 h 80"/>
                  <a:gd name="T56" fmla="*/ 196 w 664"/>
                  <a:gd name="T57" fmla="*/ 31 h 80"/>
                  <a:gd name="T58" fmla="*/ 204 w 664"/>
                  <a:gd name="T59" fmla="*/ 31 h 80"/>
                  <a:gd name="T60" fmla="*/ 212 w 664"/>
                  <a:gd name="T61" fmla="*/ 31 h 80"/>
                  <a:gd name="T62" fmla="*/ 221 w 664"/>
                  <a:gd name="T63" fmla="*/ 31 h 80"/>
                  <a:gd name="T64" fmla="*/ 228 w 664"/>
                  <a:gd name="T65" fmla="*/ 31 h 80"/>
                  <a:gd name="T66" fmla="*/ 237 w 664"/>
                  <a:gd name="T67" fmla="*/ 31 h 80"/>
                  <a:gd name="T68" fmla="*/ 244 w 664"/>
                  <a:gd name="T69" fmla="*/ 31 h 80"/>
                  <a:gd name="T70" fmla="*/ 252 w 664"/>
                  <a:gd name="T71" fmla="*/ 31 h 80"/>
                  <a:gd name="T72" fmla="*/ 260 w 664"/>
                  <a:gd name="T73" fmla="*/ 31 h 80"/>
                  <a:gd name="T74" fmla="*/ 268 w 664"/>
                  <a:gd name="T75" fmla="*/ 31 h 80"/>
                  <a:gd name="T76" fmla="*/ 276 w 664"/>
                  <a:gd name="T77" fmla="*/ 31 h 80"/>
                  <a:gd name="T78" fmla="*/ 283 w 664"/>
                  <a:gd name="T79" fmla="*/ 31 h 80"/>
                  <a:gd name="T80" fmla="*/ 292 w 664"/>
                  <a:gd name="T81" fmla="*/ 31 h 80"/>
                  <a:gd name="T82" fmla="*/ 299 w 664"/>
                  <a:gd name="T83" fmla="*/ 31 h 80"/>
                  <a:gd name="T84" fmla="*/ 307 w 664"/>
                  <a:gd name="T85" fmla="*/ 39 h 80"/>
                  <a:gd name="T86" fmla="*/ 315 w 664"/>
                  <a:gd name="T87" fmla="*/ 31 h 80"/>
                  <a:gd name="T88" fmla="*/ 315 w 664"/>
                  <a:gd name="T89" fmla="*/ 39 h 80"/>
                  <a:gd name="T90" fmla="*/ 315 w 664"/>
                  <a:gd name="T91" fmla="*/ 31 h 80"/>
                  <a:gd name="T92" fmla="*/ 323 w 664"/>
                  <a:gd name="T93" fmla="*/ 39 h 80"/>
                  <a:gd name="T94" fmla="*/ 331 w 664"/>
                  <a:gd name="T95" fmla="*/ 31 h 80"/>
                  <a:gd name="T96" fmla="*/ 331 w 664"/>
                  <a:gd name="T97" fmla="*/ 39 h 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64" h="80">
                    <a:moveTo>
                      <a:pt x="0" y="0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78" y="33"/>
                    </a:lnTo>
                    <a:lnTo>
                      <a:pt x="62" y="33"/>
                    </a:lnTo>
                    <a:lnTo>
                      <a:pt x="78" y="33"/>
                    </a:lnTo>
                    <a:lnTo>
                      <a:pt x="111" y="33"/>
                    </a:lnTo>
                    <a:lnTo>
                      <a:pt x="95" y="33"/>
                    </a:lnTo>
                    <a:lnTo>
                      <a:pt x="111" y="33"/>
                    </a:lnTo>
                    <a:lnTo>
                      <a:pt x="126" y="47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3" y="47"/>
                    </a:lnTo>
                    <a:lnTo>
                      <a:pt x="189" y="47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6" y="47"/>
                    </a:lnTo>
                    <a:lnTo>
                      <a:pt x="254" y="47"/>
                    </a:lnTo>
                    <a:lnTo>
                      <a:pt x="269" y="47"/>
                    </a:lnTo>
                    <a:lnTo>
                      <a:pt x="283" y="47"/>
                    </a:lnTo>
                    <a:lnTo>
                      <a:pt x="300" y="47"/>
                    </a:lnTo>
                    <a:lnTo>
                      <a:pt x="316" y="47"/>
                    </a:lnTo>
                    <a:lnTo>
                      <a:pt x="332" y="64"/>
                    </a:lnTo>
                    <a:lnTo>
                      <a:pt x="347" y="64"/>
                    </a:lnTo>
                    <a:lnTo>
                      <a:pt x="364" y="64"/>
                    </a:lnTo>
                    <a:lnTo>
                      <a:pt x="379" y="64"/>
                    </a:lnTo>
                    <a:lnTo>
                      <a:pt x="394" y="64"/>
                    </a:lnTo>
                    <a:lnTo>
                      <a:pt x="410" y="64"/>
                    </a:lnTo>
                    <a:lnTo>
                      <a:pt x="426" y="64"/>
                    </a:lnTo>
                    <a:lnTo>
                      <a:pt x="443" y="64"/>
                    </a:lnTo>
                    <a:lnTo>
                      <a:pt x="457" y="64"/>
                    </a:lnTo>
                    <a:lnTo>
                      <a:pt x="475" y="64"/>
                    </a:lnTo>
                    <a:lnTo>
                      <a:pt x="490" y="64"/>
                    </a:lnTo>
                    <a:lnTo>
                      <a:pt x="505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6" y="64"/>
                    </a:lnTo>
                    <a:lnTo>
                      <a:pt x="600" y="64"/>
                    </a:lnTo>
                    <a:lnTo>
                      <a:pt x="615" y="80"/>
                    </a:lnTo>
                    <a:lnTo>
                      <a:pt x="631" y="64"/>
                    </a:lnTo>
                    <a:lnTo>
                      <a:pt x="631" y="80"/>
                    </a:lnTo>
                    <a:lnTo>
                      <a:pt x="631" y="64"/>
                    </a:lnTo>
                    <a:lnTo>
                      <a:pt x="648" y="80"/>
                    </a:lnTo>
                    <a:lnTo>
                      <a:pt x="664" y="64"/>
                    </a:lnTo>
                    <a:lnTo>
                      <a:pt x="664" y="80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1" name="Freeform 585">
                <a:extLst>
                  <a:ext uri="{FF2B5EF4-FFF2-40B4-BE49-F238E27FC236}">
                    <a16:creationId xmlns:a16="http://schemas.microsoft.com/office/drawing/2014/main" id="{3CB4282A-39C1-4401-8CA4-84004301F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89"/>
                <a:ext cx="348" cy="47"/>
              </a:xfrm>
              <a:custGeom>
                <a:avLst/>
                <a:gdLst>
                  <a:gd name="T0" fmla="*/ 0 w 696"/>
                  <a:gd name="T1" fmla="*/ 0 h 94"/>
                  <a:gd name="T2" fmla="*/ 9 w 696"/>
                  <a:gd name="T3" fmla="*/ 0 h 94"/>
                  <a:gd name="T4" fmla="*/ 17 w 696"/>
                  <a:gd name="T5" fmla="*/ 0 h 94"/>
                  <a:gd name="T6" fmla="*/ 25 w 696"/>
                  <a:gd name="T7" fmla="*/ 0 h 94"/>
                  <a:gd name="T8" fmla="*/ 32 w 696"/>
                  <a:gd name="T9" fmla="*/ 0 h 94"/>
                  <a:gd name="T10" fmla="*/ 41 w 696"/>
                  <a:gd name="T11" fmla="*/ 8 h 94"/>
                  <a:gd name="T12" fmla="*/ 41 w 696"/>
                  <a:gd name="T13" fmla="*/ 0 h 94"/>
                  <a:gd name="T14" fmla="*/ 48 w 696"/>
                  <a:gd name="T15" fmla="*/ 8 h 94"/>
                  <a:gd name="T16" fmla="*/ 56 w 696"/>
                  <a:gd name="T17" fmla="*/ 8 h 94"/>
                  <a:gd name="T18" fmla="*/ 64 w 696"/>
                  <a:gd name="T19" fmla="*/ 15 h 94"/>
                  <a:gd name="T20" fmla="*/ 72 w 696"/>
                  <a:gd name="T21" fmla="*/ 24 h 94"/>
                  <a:gd name="T22" fmla="*/ 80 w 696"/>
                  <a:gd name="T23" fmla="*/ 24 h 94"/>
                  <a:gd name="T24" fmla="*/ 87 w 696"/>
                  <a:gd name="T25" fmla="*/ 24 h 94"/>
                  <a:gd name="T26" fmla="*/ 96 w 696"/>
                  <a:gd name="T27" fmla="*/ 32 h 94"/>
                  <a:gd name="T28" fmla="*/ 104 w 696"/>
                  <a:gd name="T29" fmla="*/ 32 h 94"/>
                  <a:gd name="T30" fmla="*/ 111 w 696"/>
                  <a:gd name="T31" fmla="*/ 32 h 94"/>
                  <a:gd name="T32" fmla="*/ 119 w 696"/>
                  <a:gd name="T33" fmla="*/ 39 h 94"/>
                  <a:gd name="T34" fmla="*/ 127 w 696"/>
                  <a:gd name="T35" fmla="*/ 39 h 94"/>
                  <a:gd name="T36" fmla="*/ 135 w 696"/>
                  <a:gd name="T37" fmla="*/ 39 h 94"/>
                  <a:gd name="T38" fmla="*/ 143 w 696"/>
                  <a:gd name="T39" fmla="*/ 39 h 94"/>
                  <a:gd name="T40" fmla="*/ 152 w 696"/>
                  <a:gd name="T41" fmla="*/ 39 h 94"/>
                  <a:gd name="T42" fmla="*/ 159 w 696"/>
                  <a:gd name="T43" fmla="*/ 39 h 94"/>
                  <a:gd name="T44" fmla="*/ 166 w 696"/>
                  <a:gd name="T45" fmla="*/ 39 h 94"/>
                  <a:gd name="T46" fmla="*/ 174 w 696"/>
                  <a:gd name="T47" fmla="*/ 39 h 94"/>
                  <a:gd name="T48" fmla="*/ 183 w 696"/>
                  <a:gd name="T49" fmla="*/ 39 h 94"/>
                  <a:gd name="T50" fmla="*/ 191 w 696"/>
                  <a:gd name="T51" fmla="*/ 39 h 94"/>
                  <a:gd name="T52" fmla="*/ 207 w 696"/>
                  <a:gd name="T53" fmla="*/ 39 h 94"/>
                  <a:gd name="T54" fmla="*/ 198 w 696"/>
                  <a:gd name="T55" fmla="*/ 39 h 94"/>
                  <a:gd name="T56" fmla="*/ 207 w 696"/>
                  <a:gd name="T57" fmla="*/ 47 h 94"/>
                  <a:gd name="T58" fmla="*/ 214 w 696"/>
                  <a:gd name="T59" fmla="*/ 39 h 94"/>
                  <a:gd name="T60" fmla="*/ 214 w 696"/>
                  <a:gd name="T61" fmla="*/ 47 h 94"/>
                  <a:gd name="T62" fmla="*/ 222 w 696"/>
                  <a:gd name="T63" fmla="*/ 39 h 94"/>
                  <a:gd name="T64" fmla="*/ 222 w 696"/>
                  <a:gd name="T65" fmla="*/ 47 h 94"/>
                  <a:gd name="T66" fmla="*/ 238 w 696"/>
                  <a:gd name="T67" fmla="*/ 47 h 94"/>
                  <a:gd name="T68" fmla="*/ 253 w 696"/>
                  <a:gd name="T69" fmla="*/ 47 h 94"/>
                  <a:gd name="T70" fmla="*/ 269 w 696"/>
                  <a:gd name="T71" fmla="*/ 47 h 94"/>
                  <a:gd name="T72" fmla="*/ 262 w 696"/>
                  <a:gd name="T73" fmla="*/ 47 h 94"/>
                  <a:gd name="T74" fmla="*/ 269 w 696"/>
                  <a:gd name="T75" fmla="*/ 39 h 94"/>
                  <a:gd name="T76" fmla="*/ 277 w 696"/>
                  <a:gd name="T77" fmla="*/ 47 h 94"/>
                  <a:gd name="T78" fmla="*/ 277 w 696"/>
                  <a:gd name="T79" fmla="*/ 39 h 94"/>
                  <a:gd name="T80" fmla="*/ 277 w 696"/>
                  <a:gd name="T81" fmla="*/ 47 h 94"/>
                  <a:gd name="T82" fmla="*/ 285 w 696"/>
                  <a:gd name="T83" fmla="*/ 47 h 94"/>
                  <a:gd name="T84" fmla="*/ 293 w 696"/>
                  <a:gd name="T85" fmla="*/ 47 h 94"/>
                  <a:gd name="T86" fmla="*/ 301 w 696"/>
                  <a:gd name="T87" fmla="*/ 47 h 94"/>
                  <a:gd name="T88" fmla="*/ 309 w 696"/>
                  <a:gd name="T89" fmla="*/ 47 h 94"/>
                  <a:gd name="T90" fmla="*/ 317 w 696"/>
                  <a:gd name="T91" fmla="*/ 47 h 94"/>
                  <a:gd name="T92" fmla="*/ 325 w 696"/>
                  <a:gd name="T93" fmla="*/ 47 h 94"/>
                  <a:gd name="T94" fmla="*/ 332 w 696"/>
                  <a:gd name="T95" fmla="*/ 47 h 94"/>
                  <a:gd name="T96" fmla="*/ 340 w 696"/>
                  <a:gd name="T97" fmla="*/ 47 h 94"/>
                  <a:gd name="T98" fmla="*/ 348 w 696"/>
                  <a:gd name="T99" fmla="*/ 47 h 9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94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16"/>
                    </a:lnTo>
                    <a:lnTo>
                      <a:pt x="81" y="0"/>
                    </a:lnTo>
                    <a:lnTo>
                      <a:pt x="96" y="16"/>
                    </a:lnTo>
                    <a:lnTo>
                      <a:pt x="111" y="16"/>
                    </a:lnTo>
                    <a:lnTo>
                      <a:pt x="127" y="30"/>
                    </a:lnTo>
                    <a:lnTo>
                      <a:pt x="143" y="48"/>
                    </a:lnTo>
                    <a:lnTo>
                      <a:pt x="160" y="48"/>
                    </a:lnTo>
                    <a:lnTo>
                      <a:pt x="174" y="48"/>
                    </a:lnTo>
                    <a:lnTo>
                      <a:pt x="192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78"/>
                    </a:lnTo>
                    <a:lnTo>
                      <a:pt x="254" y="78"/>
                    </a:lnTo>
                    <a:lnTo>
                      <a:pt x="270" y="78"/>
                    </a:lnTo>
                    <a:lnTo>
                      <a:pt x="285" y="78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413" y="78"/>
                    </a:lnTo>
                    <a:lnTo>
                      <a:pt x="395" y="78"/>
                    </a:lnTo>
                    <a:lnTo>
                      <a:pt x="413" y="94"/>
                    </a:lnTo>
                    <a:lnTo>
                      <a:pt x="428" y="78"/>
                    </a:lnTo>
                    <a:lnTo>
                      <a:pt x="428" y="94"/>
                    </a:lnTo>
                    <a:lnTo>
                      <a:pt x="443" y="78"/>
                    </a:lnTo>
                    <a:lnTo>
                      <a:pt x="443" y="94"/>
                    </a:lnTo>
                    <a:lnTo>
                      <a:pt x="475" y="94"/>
                    </a:lnTo>
                    <a:lnTo>
                      <a:pt x="506" y="94"/>
                    </a:lnTo>
                    <a:lnTo>
                      <a:pt x="538" y="94"/>
                    </a:lnTo>
                    <a:lnTo>
                      <a:pt x="524" y="94"/>
                    </a:lnTo>
                    <a:lnTo>
                      <a:pt x="538" y="78"/>
                    </a:lnTo>
                    <a:lnTo>
                      <a:pt x="553" y="94"/>
                    </a:lnTo>
                    <a:lnTo>
                      <a:pt x="553" y="78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6" y="94"/>
                    </a:lnTo>
                    <a:lnTo>
                      <a:pt x="602" y="94"/>
                    </a:lnTo>
                    <a:lnTo>
                      <a:pt x="617" y="94"/>
                    </a:lnTo>
                    <a:lnTo>
                      <a:pt x="634" y="94"/>
                    </a:lnTo>
                    <a:lnTo>
                      <a:pt x="649" y="94"/>
                    </a:lnTo>
                    <a:lnTo>
                      <a:pt x="664" y="94"/>
                    </a:lnTo>
                    <a:lnTo>
                      <a:pt x="680" y="94"/>
                    </a:lnTo>
                    <a:lnTo>
                      <a:pt x="696" y="94"/>
                    </a:lnTo>
                  </a:path>
                </a:pathLst>
              </a:custGeom>
              <a:noFill/>
              <a:ln w="20638">
                <a:solidFill>
                  <a:srgbClr val="00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2" name="Freeform 586">
                <a:extLst>
                  <a:ext uri="{FF2B5EF4-FFF2-40B4-BE49-F238E27FC236}">
                    <a16:creationId xmlns:a16="http://schemas.microsoft.com/office/drawing/2014/main" id="{99708BC1-8FE2-485E-8342-1000615AF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307"/>
                <a:ext cx="339" cy="95"/>
              </a:xfrm>
              <a:custGeom>
                <a:avLst/>
                <a:gdLst>
                  <a:gd name="T0" fmla="*/ 0 w 678"/>
                  <a:gd name="T1" fmla="*/ 0 h 190"/>
                  <a:gd name="T2" fmla="*/ 8 w 678"/>
                  <a:gd name="T3" fmla="*/ 0 h 190"/>
                  <a:gd name="T4" fmla="*/ 16 w 678"/>
                  <a:gd name="T5" fmla="*/ 0 h 190"/>
                  <a:gd name="T6" fmla="*/ 24 w 678"/>
                  <a:gd name="T7" fmla="*/ 0 h 190"/>
                  <a:gd name="T8" fmla="*/ 32 w 678"/>
                  <a:gd name="T9" fmla="*/ 0 h 190"/>
                  <a:gd name="T10" fmla="*/ 39 w 678"/>
                  <a:gd name="T11" fmla="*/ 8 h 190"/>
                  <a:gd name="T12" fmla="*/ 56 w 678"/>
                  <a:gd name="T13" fmla="*/ 24 h 190"/>
                  <a:gd name="T14" fmla="*/ 56 w 678"/>
                  <a:gd name="T15" fmla="*/ 32 h 190"/>
                  <a:gd name="T16" fmla="*/ 63 w 678"/>
                  <a:gd name="T17" fmla="*/ 40 h 190"/>
                  <a:gd name="T18" fmla="*/ 71 w 678"/>
                  <a:gd name="T19" fmla="*/ 48 h 190"/>
                  <a:gd name="T20" fmla="*/ 79 w 678"/>
                  <a:gd name="T21" fmla="*/ 48 h 190"/>
                  <a:gd name="T22" fmla="*/ 87 w 678"/>
                  <a:gd name="T23" fmla="*/ 56 h 190"/>
                  <a:gd name="T24" fmla="*/ 95 w 678"/>
                  <a:gd name="T25" fmla="*/ 56 h 190"/>
                  <a:gd name="T26" fmla="*/ 103 w 678"/>
                  <a:gd name="T27" fmla="*/ 56 h 190"/>
                  <a:gd name="T28" fmla="*/ 111 w 678"/>
                  <a:gd name="T29" fmla="*/ 64 h 190"/>
                  <a:gd name="T30" fmla="*/ 126 w 678"/>
                  <a:gd name="T31" fmla="*/ 64 h 190"/>
                  <a:gd name="T32" fmla="*/ 118 w 678"/>
                  <a:gd name="T33" fmla="*/ 64 h 190"/>
                  <a:gd name="T34" fmla="*/ 126 w 678"/>
                  <a:gd name="T35" fmla="*/ 64 h 190"/>
                  <a:gd name="T36" fmla="*/ 134 w 678"/>
                  <a:gd name="T37" fmla="*/ 64 h 190"/>
                  <a:gd name="T38" fmla="*/ 143 w 678"/>
                  <a:gd name="T39" fmla="*/ 64 h 190"/>
                  <a:gd name="T40" fmla="*/ 150 w 678"/>
                  <a:gd name="T41" fmla="*/ 72 h 190"/>
                  <a:gd name="T42" fmla="*/ 150 w 678"/>
                  <a:gd name="T43" fmla="*/ 64 h 190"/>
                  <a:gd name="T44" fmla="*/ 150 w 678"/>
                  <a:gd name="T45" fmla="*/ 72 h 190"/>
                  <a:gd name="T46" fmla="*/ 158 w 678"/>
                  <a:gd name="T47" fmla="*/ 72 h 190"/>
                  <a:gd name="T48" fmla="*/ 166 w 678"/>
                  <a:gd name="T49" fmla="*/ 72 h 190"/>
                  <a:gd name="T50" fmla="*/ 174 w 678"/>
                  <a:gd name="T51" fmla="*/ 72 h 190"/>
                  <a:gd name="T52" fmla="*/ 182 w 678"/>
                  <a:gd name="T53" fmla="*/ 72 h 190"/>
                  <a:gd name="T54" fmla="*/ 190 w 678"/>
                  <a:gd name="T55" fmla="*/ 79 h 190"/>
                  <a:gd name="T56" fmla="*/ 190 w 678"/>
                  <a:gd name="T57" fmla="*/ 72 h 190"/>
                  <a:gd name="T58" fmla="*/ 198 w 678"/>
                  <a:gd name="T59" fmla="*/ 79 h 190"/>
                  <a:gd name="T60" fmla="*/ 198 w 678"/>
                  <a:gd name="T61" fmla="*/ 72 h 190"/>
                  <a:gd name="T62" fmla="*/ 205 w 678"/>
                  <a:gd name="T63" fmla="*/ 79 h 190"/>
                  <a:gd name="T64" fmla="*/ 213 w 678"/>
                  <a:gd name="T65" fmla="*/ 79 h 190"/>
                  <a:gd name="T66" fmla="*/ 221 w 678"/>
                  <a:gd name="T67" fmla="*/ 79 h 190"/>
                  <a:gd name="T68" fmla="*/ 229 w 678"/>
                  <a:gd name="T69" fmla="*/ 79 h 190"/>
                  <a:gd name="T70" fmla="*/ 237 w 678"/>
                  <a:gd name="T71" fmla="*/ 87 h 190"/>
                  <a:gd name="T72" fmla="*/ 253 w 678"/>
                  <a:gd name="T73" fmla="*/ 87 h 190"/>
                  <a:gd name="T74" fmla="*/ 261 w 678"/>
                  <a:gd name="T75" fmla="*/ 87 h 190"/>
                  <a:gd name="T76" fmla="*/ 269 w 678"/>
                  <a:gd name="T77" fmla="*/ 87 h 190"/>
                  <a:gd name="T78" fmla="*/ 277 w 678"/>
                  <a:gd name="T79" fmla="*/ 87 h 190"/>
                  <a:gd name="T80" fmla="*/ 284 w 678"/>
                  <a:gd name="T81" fmla="*/ 87 h 190"/>
                  <a:gd name="T82" fmla="*/ 292 w 678"/>
                  <a:gd name="T83" fmla="*/ 95 h 190"/>
                  <a:gd name="T84" fmla="*/ 308 w 678"/>
                  <a:gd name="T85" fmla="*/ 95 h 190"/>
                  <a:gd name="T86" fmla="*/ 316 w 678"/>
                  <a:gd name="T87" fmla="*/ 95 h 190"/>
                  <a:gd name="T88" fmla="*/ 324 w 678"/>
                  <a:gd name="T89" fmla="*/ 95 h 190"/>
                  <a:gd name="T90" fmla="*/ 332 w 678"/>
                  <a:gd name="T91" fmla="*/ 95 h 190"/>
                  <a:gd name="T92" fmla="*/ 339 w 678"/>
                  <a:gd name="T93" fmla="*/ 95 h 19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9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111" y="47"/>
                    </a:lnTo>
                    <a:lnTo>
                      <a:pt x="111" y="64"/>
                    </a:lnTo>
                    <a:lnTo>
                      <a:pt x="125" y="80"/>
                    </a:lnTo>
                    <a:lnTo>
                      <a:pt x="142" y="96"/>
                    </a:lnTo>
                    <a:lnTo>
                      <a:pt x="158" y="96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27"/>
                    </a:lnTo>
                    <a:lnTo>
                      <a:pt x="252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43"/>
                    </a:lnTo>
                    <a:lnTo>
                      <a:pt x="299" y="127"/>
                    </a:lnTo>
                    <a:lnTo>
                      <a:pt x="299" y="143"/>
                    </a:lnTo>
                    <a:lnTo>
                      <a:pt x="316" y="143"/>
                    </a:lnTo>
                    <a:lnTo>
                      <a:pt x="332" y="143"/>
                    </a:lnTo>
                    <a:lnTo>
                      <a:pt x="347" y="143"/>
                    </a:lnTo>
                    <a:lnTo>
                      <a:pt x="363" y="143"/>
                    </a:lnTo>
                    <a:lnTo>
                      <a:pt x="379" y="158"/>
                    </a:lnTo>
                    <a:lnTo>
                      <a:pt x="379" y="143"/>
                    </a:lnTo>
                    <a:lnTo>
                      <a:pt x="395" y="158"/>
                    </a:lnTo>
                    <a:lnTo>
                      <a:pt x="395" y="143"/>
                    </a:lnTo>
                    <a:lnTo>
                      <a:pt x="410" y="158"/>
                    </a:lnTo>
                    <a:lnTo>
                      <a:pt x="426" y="158"/>
                    </a:lnTo>
                    <a:lnTo>
                      <a:pt x="442" y="158"/>
                    </a:lnTo>
                    <a:lnTo>
                      <a:pt x="457" y="158"/>
                    </a:lnTo>
                    <a:lnTo>
                      <a:pt x="473" y="174"/>
                    </a:lnTo>
                    <a:lnTo>
                      <a:pt x="506" y="174"/>
                    </a:lnTo>
                    <a:lnTo>
                      <a:pt x="521" y="174"/>
                    </a:lnTo>
                    <a:lnTo>
                      <a:pt x="537" y="174"/>
                    </a:lnTo>
                    <a:lnTo>
                      <a:pt x="553" y="174"/>
                    </a:lnTo>
                    <a:lnTo>
                      <a:pt x="568" y="174"/>
                    </a:lnTo>
                    <a:lnTo>
                      <a:pt x="584" y="190"/>
                    </a:lnTo>
                    <a:lnTo>
                      <a:pt x="616" y="190"/>
                    </a:lnTo>
                    <a:lnTo>
                      <a:pt x="631" y="190"/>
                    </a:lnTo>
                    <a:lnTo>
                      <a:pt x="647" y="190"/>
                    </a:lnTo>
                    <a:lnTo>
                      <a:pt x="664" y="190"/>
                    </a:lnTo>
                    <a:lnTo>
                      <a:pt x="678" y="19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3" name="Freeform 587">
                <a:extLst>
                  <a:ext uri="{FF2B5EF4-FFF2-40B4-BE49-F238E27FC236}">
                    <a16:creationId xmlns:a16="http://schemas.microsoft.com/office/drawing/2014/main" id="{2FE7106F-A0CD-4D84-811D-DC83A2BC8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784"/>
                <a:ext cx="339" cy="111"/>
              </a:xfrm>
              <a:custGeom>
                <a:avLst/>
                <a:gdLst>
                  <a:gd name="T0" fmla="*/ 0 w 680"/>
                  <a:gd name="T1" fmla="*/ 111 h 221"/>
                  <a:gd name="T2" fmla="*/ 8 w 680"/>
                  <a:gd name="T3" fmla="*/ 111 h 221"/>
                  <a:gd name="T4" fmla="*/ 16 w 680"/>
                  <a:gd name="T5" fmla="*/ 103 h 221"/>
                  <a:gd name="T6" fmla="*/ 23 w 680"/>
                  <a:gd name="T7" fmla="*/ 103 h 221"/>
                  <a:gd name="T8" fmla="*/ 32 w 680"/>
                  <a:gd name="T9" fmla="*/ 103 h 221"/>
                  <a:gd name="T10" fmla="*/ 40 w 680"/>
                  <a:gd name="T11" fmla="*/ 103 h 221"/>
                  <a:gd name="T12" fmla="*/ 48 w 680"/>
                  <a:gd name="T13" fmla="*/ 95 h 221"/>
                  <a:gd name="T14" fmla="*/ 48 w 680"/>
                  <a:gd name="T15" fmla="*/ 79 h 221"/>
                  <a:gd name="T16" fmla="*/ 63 w 680"/>
                  <a:gd name="T17" fmla="*/ 64 h 221"/>
                  <a:gd name="T18" fmla="*/ 63 w 680"/>
                  <a:gd name="T19" fmla="*/ 56 h 221"/>
                  <a:gd name="T20" fmla="*/ 71 w 680"/>
                  <a:gd name="T21" fmla="*/ 47 h 221"/>
                  <a:gd name="T22" fmla="*/ 79 w 680"/>
                  <a:gd name="T23" fmla="*/ 39 h 221"/>
                  <a:gd name="T24" fmla="*/ 87 w 680"/>
                  <a:gd name="T25" fmla="*/ 32 h 221"/>
                  <a:gd name="T26" fmla="*/ 95 w 680"/>
                  <a:gd name="T27" fmla="*/ 32 h 221"/>
                  <a:gd name="T28" fmla="*/ 103 w 680"/>
                  <a:gd name="T29" fmla="*/ 24 h 221"/>
                  <a:gd name="T30" fmla="*/ 110 w 680"/>
                  <a:gd name="T31" fmla="*/ 24 h 221"/>
                  <a:gd name="T32" fmla="*/ 119 w 680"/>
                  <a:gd name="T33" fmla="*/ 24 h 221"/>
                  <a:gd name="T34" fmla="*/ 127 w 680"/>
                  <a:gd name="T35" fmla="*/ 16 h 221"/>
                  <a:gd name="T36" fmla="*/ 134 w 680"/>
                  <a:gd name="T37" fmla="*/ 16 h 221"/>
                  <a:gd name="T38" fmla="*/ 142 w 680"/>
                  <a:gd name="T39" fmla="*/ 16 h 221"/>
                  <a:gd name="T40" fmla="*/ 150 w 680"/>
                  <a:gd name="T41" fmla="*/ 16 h 221"/>
                  <a:gd name="T42" fmla="*/ 158 w 680"/>
                  <a:gd name="T43" fmla="*/ 16 h 221"/>
                  <a:gd name="T44" fmla="*/ 166 w 680"/>
                  <a:gd name="T45" fmla="*/ 16 h 221"/>
                  <a:gd name="T46" fmla="*/ 173 w 680"/>
                  <a:gd name="T47" fmla="*/ 8 h 221"/>
                  <a:gd name="T48" fmla="*/ 181 w 680"/>
                  <a:gd name="T49" fmla="*/ 8 h 221"/>
                  <a:gd name="T50" fmla="*/ 189 w 680"/>
                  <a:gd name="T51" fmla="*/ 8 h 221"/>
                  <a:gd name="T52" fmla="*/ 197 w 680"/>
                  <a:gd name="T53" fmla="*/ 8 h 221"/>
                  <a:gd name="T54" fmla="*/ 205 w 680"/>
                  <a:gd name="T55" fmla="*/ 8 h 221"/>
                  <a:gd name="T56" fmla="*/ 213 w 680"/>
                  <a:gd name="T57" fmla="*/ 8 h 221"/>
                  <a:gd name="T58" fmla="*/ 221 w 680"/>
                  <a:gd name="T59" fmla="*/ 8 h 221"/>
                  <a:gd name="T60" fmla="*/ 229 w 680"/>
                  <a:gd name="T61" fmla="*/ 8 h 221"/>
                  <a:gd name="T62" fmla="*/ 237 w 680"/>
                  <a:gd name="T63" fmla="*/ 8 h 221"/>
                  <a:gd name="T64" fmla="*/ 244 w 680"/>
                  <a:gd name="T65" fmla="*/ 8 h 221"/>
                  <a:gd name="T66" fmla="*/ 252 w 680"/>
                  <a:gd name="T67" fmla="*/ 8 h 221"/>
                  <a:gd name="T68" fmla="*/ 260 w 680"/>
                  <a:gd name="T69" fmla="*/ 8 h 221"/>
                  <a:gd name="T70" fmla="*/ 268 w 680"/>
                  <a:gd name="T71" fmla="*/ 8 h 221"/>
                  <a:gd name="T72" fmla="*/ 276 w 680"/>
                  <a:gd name="T73" fmla="*/ 8 h 221"/>
                  <a:gd name="T74" fmla="*/ 284 w 680"/>
                  <a:gd name="T75" fmla="*/ 8 h 221"/>
                  <a:gd name="T76" fmla="*/ 292 w 680"/>
                  <a:gd name="T77" fmla="*/ 0 h 221"/>
                  <a:gd name="T78" fmla="*/ 292 w 680"/>
                  <a:gd name="T79" fmla="*/ 8 h 221"/>
                  <a:gd name="T80" fmla="*/ 292 w 680"/>
                  <a:gd name="T81" fmla="*/ 0 h 221"/>
                  <a:gd name="T82" fmla="*/ 308 w 680"/>
                  <a:gd name="T83" fmla="*/ 0 h 221"/>
                  <a:gd name="T84" fmla="*/ 316 w 680"/>
                  <a:gd name="T85" fmla="*/ 0 h 221"/>
                  <a:gd name="T86" fmla="*/ 324 w 680"/>
                  <a:gd name="T87" fmla="*/ 0 h 221"/>
                  <a:gd name="T88" fmla="*/ 331 w 680"/>
                  <a:gd name="T89" fmla="*/ 0 h 221"/>
                  <a:gd name="T90" fmla="*/ 339 w 680"/>
                  <a:gd name="T91" fmla="*/ 0 h 22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221">
                    <a:moveTo>
                      <a:pt x="0" y="221"/>
                    </a:moveTo>
                    <a:lnTo>
                      <a:pt x="16" y="221"/>
                    </a:lnTo>
                    <a:lnTo>
                      <a:pt x="33" y="205"/>
                    </a:lnTo>
                    <a:lnTo>
                      <a:pt x="47" y="205"/>
                    </a:lnTo>
                    <a:lnTo>
                      <a:pt x="64" y="205"/>
                    </a:lnTo>
                    <a:lnTo>
                      <a:pt x="80" y="205"/>
                    </a:lnTo>
                    <a:lnTo>
                      <a:pt x="96" y="189"/>
                    </a:lnTo>
                    <a:lnTo>
                      <a:pt x="96" y="158"/>
                    </a:lnTo>
                    <a:lnTo>
                      <a:pt x="127" y="127"/>
                    </a:lnTo>
                    <a:lnTo>
                      <a:pt x="127" y="111"/>
                    </a:lnTo>
                    <a:lnTo>
                      <a:pt x="143" y="94"/>
                    </a:lnTo>
                    <a:lnTo>
                      <a:pt x="158" y="78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0"/>
                    </a:lnTo>
                    <a:lnTo>
                      <a:pt x="586" y="16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4" name="Freeform 588">
                <a:extLst>
                  <a:ext uri="{FF2B5EF4-FFF2-40B4-BE49-F238E27FC236}">
                    <a16:creationId xmlns:a16="http://schemas.microsoft.com/office/drawing/2014/main" id="{E697EA66-1636-4634-ACC9-FB879268BF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13"/>
                <a:ext cx="348" cy="32"/>
              </a:xfrm>
              <a:custGeom>
                <a:avLst/>
                <a:gdLst>
                  <a:gd name="T0" fmla="*/ 0 w 696"/>
                  <a:gd name="T1" fmla="*/ 16 h 63"/>
                  <a:gd name="T2" fmla="*/ 17 w 696"/>
                  <a:gd name="T3" fmla="*/ 16 h 63"/>
                  <a:gd name="T4" fmla="*/ 8 w 696"/>
                  <a:gd name="T5" fmla="*/ 16 h 63"/>
                  <a:gd name="T6" fmla="*/ 17 w 696"/>
                  <a:gd name="T7" fmla="*/ 8 h 63"/>
                  <a:gd name="T8" fmla="*/ 25 w 696"/>
                  <a:gd name="T9" fmla="*/ 8 h 63"/>
                  <a:gd name="T10" fmla="*/ 32 w 696"/>
                  <a:gd name="T11" fmla="*/ 8 h 63"/>
                  <a:gd name="T12" fmla="*/ 40 w 696"/>
                  <a:gd name="T13" fmla="*/ 8 h 63"/>
                  <a:gd name="T14" fmla="*/ 48 w 696"/>
                  <a:gd name="T15" fmla="*/ 16 h 63"/>
                  <a:gd name="T16" fmla="*/ 56 w 696"/>
                  <a:gd name="T17" fmla="*/ 24 h 63"/>
                  <a:gd name="T18" fmla="*/ 64 w 696"/>
                  <a:gd name="T19" fmla="*/ 32 h 63"/>
                  <a:gd name="T20" fmla="*/ 72 w 696"/>
                  <a:gd name="T21" fmla="*/ 32 h 63"/>
                  <a:gd name="T22" fmla="*/ 80 w 696"/>
                  <a:gd name="T23" fmla="*/ 32 h 63"/>
                  <a:gd name="T24" fmla="*/ 87 w 696"/>
                  <a:gd name="T25" fmla="*/ 32 h 63"/>
                  <a:gd name="T26" fmla="*/ 95 w 696"/>
                  <a:gd name="T27" fmla="*/ 32 h 63"/>
                  <a:gd name="T28" fmla="*/ 104 w 696"/>
                  <a:gd name="T29" fmla="*/ 32 h 63"/>
                  <a:gd name="T30" fmla="*/ 111 w 696"/>
                  <a:gd name="T31" fmla="*/ 32 h 63"/>
                  <a:gd name="T32" fmla="*/ 119 w 696"/>
                  <a:gd name="T33" fmla="*/ 32 h 63"/>
                  <a:gd name="T34" fmla="*/ 127 w 696"/>
                  <a:gd name="T35" fmla="*/ 32 h 63"/>
                  <a:gd name="T36" fmla="*/ 135 w 696"/>
                  <a:gd name="T37" fmla="*/ 32 h 63"/>
                  <a:gd name="T38" fmla="*/ 143 w 696"/>
                  <a:gd name="T39" fmla="*/ 32 h 63"/>
                  <a:gd name="T40" fmla="*/ 151 w 696"/>
                  <a:gd name="T41" fmla="*/ 32 h 63"/>
                  <a:gd name="T42" fmla="*/ 159 w 696"/>
                  <a:gd name="T43" fmla="*/ 24 h 63"/>
                  <a:gd name="T44" fmla="*/ 159 w 696"/>
                  <a:gd name="T45" fmla="*/ 32 h 63"/>
                  <a:gd name="T46" fmla="*/ 159 w 696"/>
                  <a:gd name="T47" fmla="*/ 24 h 63"/>
                  <a:gd name="T48" fmla="*/ 166 w 696"/>
                  <a:gd name="T49" fmla="*/ 24 h 63"/>
                  <a:gd name="T50" fmla="*/ 174 w 696"/>
                  <a:gd name="T51" fmla="*/ 24 h 63"/>
                  <a:gd name="T52" fmla="*/ 182 w 696"/>
                  <a:gd name="T53" fmla="*/ 24 h 63"/>
                  <a:gd name="T54" fmla="*/ 191 w 696"/>
                  <a:gd name="T55" fmla="*/ 24 h 63"/>
                  <a:gd name="T56" fmla="*/ 198 w 696"/>
                  <a:gd name="T57" fmla="*/ 16 h 63"/>
                  <a:gd name="T58" fmla="*/ 206 w 696"/>
                  <a:gd name="T59" fmla="*/ 16 h 63"/>
                  <a:gd name="T60" fmla="*/ 214 w 696"/>
                  <a:gd name="T61" fmla="*/ 16 h 63"/>
                  <a:gd name="T62" fmla="*/ 222 w 696"/>
                  <a:gd name="T63" fmla="*/ 16 h 63"/>
                  <a:gd name="T64" fmla="*/ 230 w 696"/>
                  <a:gd name="T65" fmla="*/ 16 h 63"/>
                  <a:gd name="T66" fmla="*/ 238 w 696"/>
                  <a:gd name="T67" fmla="*/ 16 h 63"/>
                  <a:gd name="T68" fmla="*/ 246 w 696"/>
                  <a:gd name="T69" fmla="*/ 16 h 63"/>
                  <a:gd name="T70" fmla="*/ 253 w 696"/>
                  <a:gd name="T71" fmla="*/ 16 h 63"/>
                  <a:gd name="T72" fmla="*/ 261 w 696"/>
                  <a:gd name="T73" fmla="*/ 8 h 63"/>
                  <a:gd name="T74" fmla="*/ 277 w 696"/>
                  <a:gd name="T75" fmla="*/ 8 h 63"/>
                  <a:gd name="T76" fmla="*/ 269 w 696"/>
                  <a:gd name="T77" fmla="*/ 8 h 63"/>
                  <a:gd name="T78" fmla="*/ 277 w 696"/>
                  <a:gd name="T79" fmla="*/ 8 h 63"/>
                  <a:gd name="T80" fmla="*/ 285 w 696"/>
                  <a:gd name="T81" fmla="*/ 8 h 63"/>
                  <a:gd name="T82" fmla="*/ 293 w 696"/>
                  <a:gd name="T83" fmla="*/ 8 h 63"/>
                  <a:gd name="T84" fmla="*/ 301 w 696"/>
                  <a:gd name="T85" fmla="*/ 8 h 63"/>
                  <a:gd name="T86" fmla="*/ 309 w 696"/>
                  <a:gd name="T87" fmla="*/ 8 h 63"/>
                  <a:gd name="T88" fmla="*/ 317 w 696"/>
                  <a:gd name="T89" fmla="*/ 8 h 63"/>
                  <a:gd name="T90" fmla="*/ 317 w 696"/>
                  <a:gd name="T91" fmla="*/ 0 h 63"/>
                  <a:gd name="T92" fmla="*/ 325 w 696"/>
                  <a:gd name="T93" fmla="*/ 8 h 63"/>
                  <a:gd name="T94" fmla="*/ 325 w 696"/>
                  <a:gd name="T95" fmla="*/ 0 h 63"/>
                  <a:gd name="T96" fmla="*/ 332 w 696"/>
                  <a:gd name="T97" fmla="*/ 0 h 63"/>
                  <a:gd name="T98" fmla="*/ 340 w 696"/>
                  <a:gd name="T99" fmla="*/ 0 h 63"/>
                  <a:gd name="T100" fmla="*/ 348 w 696"/>
                  <a:gd name="T101" fmla="*/ 0 h 6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63">
                    <a:moveTo>
                      <a:pt x="0" y="32"/>
                    </a:moveTo>
                    <a:lnTo>
                      <a:pt x="33" y="32"/>
                    </a:lnTo>
                    <a:lnTo>
                      <a:pt x="16" y="32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111" y="47"/>
                    </a:lnTo>
                    <a:lnTo>
                      <a:pt x="127" y="63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47"/>
                    </a:lnTo>
                    <a:lnTo>
                      <a:pt x="317" y="63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32"/>
                    </a:lnTo>
                    <a:lnTo>
                      <a:pt x="412" y="32"/>
                    </a:lnTo>
                    <a:lnTo>
                      <a:pt x="428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2" y="16"/>
                    </a:lnTo>
                    <a:lnTo>
                      <a:pt x="553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33" y="0"/>
                    </a:lnTo>
                    <a:lnTo>
                      <a:pt x="649" y="16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5" name="Freeform 589">
                <a:extLst>
                  <a:ext uri="{FF2B5EF4-FFF2-40B4-BE49-F238E27FC236}">
                    <a16:creationId xmlns:a16="http://schemas.microsoft.com/office/drawing/2014/main" id="{373C6591-2E2F-44F6-9198-A3017371D9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24"/>
                <a:ext cx="339" cy="47"/>
              </a:xfrm>
              <a:custGeom>
                <a:avLst/>
                <a:gdLst>
                  <a:gd name="T0" fmla="*/ 0 w 678"/>
                  <a:gd name="T1" fmla="*/ 0 h 96"/>
                  <a:gd name="T2" fmla="*/ 0 w 678"/>
                  <a:gd name="T3" fmla="*/ 8 h 96"/>
                  <a:gd name="T4" fmla="*/ 16 w 678"/>
                  <a:gd name="T5" fmla="*/ 0 h 96"/>
                  <a:gd name="T6" fmla="*/ 24 w 678"/>
                  <a:gd name="T7" fmla="*/ 0 h 96"/>
                  <a:gd name="T8" fmla="*/ 32 w 678"/>
                  <a:gd name="T9" fmla="*/ 8 h 96"/>
                  <a:gd name="T10" fmla="*/ 39 w 678"/>
                  <a:gd name="T11" fmla="*/ 16 h 96"/>
                  <a:gd name="T12" fmla="*/ 56 w 678"/>
                  <a:gd name="T13" fmla="*/ 31 h 96"/>
                  <a:gd name="T14" fmla="*/ 56 w 678"/>
                  <a:gd name="T15" fmla="*/ 39 h 96"/>
                  <a:gd name="T16" fmla="*/ 71 w 678"/>
                  <a:gd name="T17" fmla="*/ 39 h 96"/>
                  <a:gd name="T18" fmla="*/ 63 w 678"/>
                  <a:gd name="T19" fmla="*/ 39 h 96"/>
                  <a:gd name="T20" fmla="*/ 71 w 678"/>
                  <a:gd name="T21" fmla="*/ 47 h 96"/>
                  <a:gd name="T22" fmla="*/ 79 w 678"/>
                  <a:gd name="T23" fmla="*/ 39 h 96"/>
                  <a:gd name="T24" fmla="*/ 87 w 678"/>
                  <a:gd name="T25" fmla="*/ 39 h 96"/>
                  <a:gd name="T26" fmla="*/ 95 w 678"/>
                  <a:gd name="T27" fmla="*/ 39 h 96"/>
                  <a:gd name="T28" fmla="*/ 103 w 678"/>
                  <a:gd name="T29" fmla="*/ 39 h 96"/>
                  <a:gd name="T30" fmla="*/ 111 w 678"/>
                  <a:gd name="T31" fmla="*/ 39 h 96"/>
                  <a:gd name="T32" fmla="*/ 118 w 678"/>
                  <a:gd name="T33" fmla="*/ 31 h 96"/>
                  <a:gd name="T34" fmla="*/ 126 w 678"/>
                  <a:gd name="T35" fmla="*/ 31 h 96"/>
                  <a:gd name="T36" fmla="*/ 134 w 678"/>
                  <a:gd name="T37" fmla="*/ 31 h 96"/>
                  <a:gd name="T38" fmla="*/ 143 w 678"/>
                  <a:gd name="T39" fmla="*/ 31 h 96"/>
                  <a:gd name="T40" fmla="*/ 150 w 678"/>
                  <a:gd name="T41" fmla="*/ 31 h 96"/>
                  <a:gd name="T42" fmla="*/ 158 w 678"/>
                  <a:gd name="T43" fmla="*/ 23 h 96"/>
                  <a:gd name="T44" fmla="*/ 158 w 678"/>
                  <a:gd name="T45" fmla="*/ 31 h 96"/>
                  <a:gd name="T46" fmla="*/ 158 w 678"/>
                  <a:gd name="T47" fmla="*/ 23 h 96"/>
                  <a:gd name="T48" fmla="*/ 174 w 678"/>
                  <a:gd name="T49" fmla="*/ 23 h 96"/>
                  <a:gd name="T50" fmla="*/ 182 w 678"/>
                  <a:gd name="T51" fmla="*/ 23 h 96"/>
                  <a:gd name="T52" fmla="*/ 190 w 678"/>
                  <a:gd name="T53" fmla="*/ 23 h 96"/>
                  <a:gd name="T54" fmla="*/ 198 w 678"/>
                  <a:gd name="T55" fmla="*/ 23 h 96"/>
                  <a:gd name="T56" fmla="*/ 205 w 678"/>
                  <a:gd name="T57" fmla="*/ 23 h 96"/>
                  <a:gd name="T58" fmla="*/ 213 w 678"/>
                  <a:gd name="T59" fmla="*/ 16 h 96"/>
                  <a:gd name="T60" fmla="*/ 221 w 678"/>
                  <a:gd name="T61" fmla="*/ 16 h 96"/>
                  <a:gd name="T62" fmla="*/ 229 w 678"/>
                  <a:gd name="T63" fmla="*/ 16 h 96"/>
                  <a:gd name="T64" fmla="*/ 237 w 678"/>
                  <a:gd name="T65" fmla="*/ 16 h 96"/>
                  <a:gd name="T66" fmla="*/ 245 w 678"/>
                  <a:gd name="T67" fmla="*/ 16 h 96"/>
                  <a:gd name="T68" fmla="*/ 253 w 678"/>
                  <a:gd name="T69" fmla="*/ 16 h 96"/>
                  <a:gd name="T70" fmla="*/ 269 w 678"/>
                  <a:gd name="T71" fmla="*/ 8 h 96"/>
                  <a:gd name="T72" fmla="*/ 277 w 678"/>
                  <a:gd name="T73" fmla="*/ 8 h 96"/>
                  <a:gd name="T74" fmla="*/ 284 w 678"/>
                  <a:gd name="T75" fmla="*/ 8 h 96"/>
                  <a:gd name="T76" fmla="*/ 292 w 678"/>
                  <a:gd name="T77" fmla="*/ 8 h 96"/>
                  <a:gd name="T78" fmla="*/ 300 w 678"/>
                  <a:gd name="T79" fmla="*/ 8 h 96"/>
                  <a:gd name="T80" fmla="*/ 308 w 678"/>
                  <a:gd name="T81" fmla="*/ 0 h 96"/>
                  <a:gd name="T82" fmla="*/ 308 w 678"/>
                  <a:gd name="T83" fmla="*/ 8 h 96"/>
                  <a:gd name="T84" fmla="*/ 324 w 678"/>
                  <a:gd name="T85" fmla="*/ 0 h 96"/>
                  <a:gd name="T86" fmla="*/ 332 w 678"/>
                  <a:gd name="T87" fmla="*/ 0 h 96"/>
                  <a:gd name="T88" fmla="*/ 339 w 678"/>
                  <a:gd name="T89" fmla="*/ 0 h 9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78" h="96">
                    <a:moveTo>
                      <a:pt x="0" y="0"/>
                    </a:moveTo>
                    <a:lnTo>
                      <a:pt x="0" y="16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16"/>
                    </a:lnTo>
                    <a:lnTo>
                      <a:pt x="78" y="32"/>
                    </a:lnTo>
                    <a:lnTo>
                      <a:pt x="111" y="63"/>
                    </a:lnTo>
                    <a:lnTo>
                      <a:pt x="111" y="80"/>
                    </a:lnTo>
                    <a:lnTo>
                      <a:pt x="142" y="80"/>
                    </a:lnTo>
                    <a:lnTo>
                      <a:pt x="125" y="80"/>
                    </a:lnTo>
                    <a:lnTo>
                      <a:pt x="142" y="96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63"/>
                    </a:lnTo>
                    <a:lnTo>
                      <a:pt x="299" y="63"/>
                    </a:lnTo>
                    <a:lnTo>
                      <a:pt x="316" y="47"/>
                    </a:lnTo>
                    <a:lnTo>
                      <a:pt x="316" y="63"/>
                    </a:lnTo>
                    <a:lnTo>
                      <a:pt x="316" y="47"/>
                    </a:lnTo>
                    <a:lnTo>
                      <a:pt x="347" y="47"/>
                    </a:lnTo>
                    <a:lnTo>
                      <a:pt x="363" y="47"/>
                    </a:lnTo>
                    <a:lnTo>
                      <a:pt x="379" y="47"/>
                    </a:lnTo>
                    <a:lnTo>
                      <a:pt x="395" y="47"/>
                    </a:lnTo>
                    <a:lnTo>
                      <a:pt x="410" y="47"/>
                    </a:lnTo>
                    <a:lnTo>
                      <a:pt x="426" y="32"/>
                    </a:lnTo>
                    <a:lnTo>
                      <a:pt x="442" y="32"/>
                    </a:lnTo>
                    <a:lnTo>
                      <a:pt x="457" y="32"/>
                    </a:lnTo>
                    <a:lnTo>
                      <a:pt x="473" y="32"/>
                    </a:lnTo>
                    <a:lnTo>
                      <a:pt x="490" y="32"/>
                    </a:lnTo>
                    <a:lnTo>
                      <a:pt x="506" y="32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0"/>
                    </a:lnTo>
                    <a:lnTo>
                      <a:pt x="616" y="16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6" name="Freeform 590">
                <a:extLst>
                  <a:ext uri="{FF2B5EF4-FFF2-40B4-BE49-F238E27FC236}">
                    <a16:creationId xmlns:a16="http://schemas.microsoft.com/office/drawing/2014/main" id="{AA885432-2571-4DEB-AF37-013D5514C1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26"/>
                <a:ext cx="340" cy="32"/>
              </a:xfrm>
              <a:custGeom>
                <a:avLst/>
                <a:gdLst>
                  <a:gd name="T0" fmla="*/ 0 w 682"/>
                  <a:gd name="T1" fmla="*/ 9 h 63"/>
                  <a:gd name="T2" fmla="*/ 0 w 682"/>
                  <a:gd name="T3" fmla="*/ 0 h 63"/>
                  <a:gd name="T4" fmla="*/ 16 w 682"/>
                  <a:gd name="T5" fmla="*/ 9 h 63"/>
                  <a:gd name="T6" fmla="*/ 16 w 682"/>
                  <a:gd name="T7" fmla="*/ 0 h 63"/>
                  <a:gd name="T8" fmla="*/ 16 w 682"/>
                  <a:gd name="T9" fmla="*/ 9 h 63"/>
                  <a:gd name="T10" fmla="*/ 24 w 682"/>
                  <a:gd name="T11" fmla="*/ 0 h 63"/>
                  <a:gd name="T12" fmla="*/ 24 w 682"/>
                  <a:gd name="T13" fmla="*/ 9 h 63"/>
                  <a:gd name="T14" fmla="*/ 24 w 682"/>
                  <a:gd name="T15" fmla="*/ 0 h 63"/>
                  <a:gd name="T16" fmla="*/ 32 w 682"/>
                  <a:gd name="T17" fmla="*/ 9 h 63"/>
                  <a:gd name="T18" fmla="*/ 32 w 682"/>
                  <a:gd name="T19" fmla="*/ 0 h 63"/>
                  <a:gd name="T20" fmla="*/ 32 w 682"/>
                  <a:gd name="T21" fmla="*/ 9 h 63"/>
                  <a:gd name="T22" fmla="*/ 48 w 682"/>
                  <a:gd name="T23" fmla="*/ 9 h 63"/>
                  <a:gd name="T24" fmla="*/ 55 w 682"/>
                  <a:gd name="T25" fmla="*/ 16 h 63"/>
                  <a:gd name="T26" fmla="*/ 64 w 682"/>
                  <a:gd name="T27" fmla="*/ 24 h 63"/>
                  <a:gd name="T28" fmla="*/ 71 w 682"/>
                  <a:gd name="T29" fmla="*/ 24 h 63"/>
                  <a:gd name="T30" fmla="*/ 79 w 682"/>
                  <a:gd name="T31" fmla="*/ 24 h 63"/>
                  <a:gd name="T32" fmla="*/ 87 w 682"/>
                  <a:gd name="T33" fmla="*/ 24 h 63"/>
                  <a:gd name="T34" fmla="*/ 103 w 682"/>
                  <a:gd name="T35" fmla="*/ 32 h 63"/>
                  <a:gd name="T36" fmla="*/ 111 w 682"/>
                  <a:gd name="T37" fmla="*/ 32 h 63"/>
                  <a:gd name="T38" fmla="*/ 119 w 682"/>
                  <a:gd name="T39" fmla="*/ 32 h 63"/>
                  <a:gd name="T40" fmla="*/ 127 w 682"/>
                  <a:gd name="T41" fmla="*/ 32 h 63"/>
                  <a:gd name="T42" fmla="*/ 134 w 682"/>
                  <a:gd name="T43" fmla="*/ 32 h 63"/>
                  <a:gd name="T44" fmla="*/ 142 w 682"/>
                  <a:gd name="T45" fmla="*/ 32 h 63"/>
                  <a:gd name="T46" fmla="*/ 150 w 682"/>
                  <a:gd name="T47" fmla="*/ 32 h 63"/>
                  <a:gd name="T48" fmla="*/ 158 w 682"/>
                  <a:gd name="T49" fmla="*/ 32 h 63"/>
                  <a:gd name="T50" fmla="*/ 166 w 682"/>
                  <a:gd name="T51" fmla="*/ 32 h 63"/>
                  <a:gd name="T52" fmla="*/ 174 w 682"/>
                  <a:gd name="T53" fmla="*/ 32 h 63"/>
                  <a:gd name="T54" fmla="*/ 182 w 682"/>
                  <a:gd name="T55" fmla="*/ 32 h 63"/>
                  <a:gd name="T56" fmla="*/ 189 w 682"/>
                  <a:gd name="T57" fmla="*/ 32 h 63"/>
                  <a:gd name="T58" fmla="*/ 197 w 682"/>
                  <a:gd name="T59" fmla="*/ 32 h 63"/>
                  <a:gd name="T60" fmla="*/ 205 w 682"/>
                  <a:gd name="T61" fmla="*/ 32 h 63"/>
                  <a:gd name="T62" fmla="*/ 213 w 682"/>
                  <a:gd name="T63" fmla="*/ 32 h 63"/>
                  <a:gd name="T64" fmla="*/ 221 w 682"/>
                  <a:gd name="T65" fmla="*/ 32 h 63"/>
                  <a:gd name="T66" fmla="*/ 229 w 682"/>
                  <a:gd name="T67" fmla="*/ 32 h 63"/>
                  <a:gd name="T68" fmla="*/ 237 w 682"/>
                  <a:gd name="T69" fmla="*/ 32 h 63"/>
                  <a:gd name="T70" fmla="*/ 244 w 682"/>
                  <a:gd name="T71" fmla="*/ 32 h 63"/>
                  <a:gd name="T72" fmla="*/ 252 w 682"/>
                  <a:gd name="T73" fmla="*/ 32 h 63"/>
                  <a:gd name="T74" fmla="*/ 260 w 682"/>
                  <a:gd name="T75" fmla="*/ 32 h 63"/>
                  <a:gd name="T76" fmla="*/ 269 w 682"/>
                  <a:gd name="T77" fmla="*/ 32 h 63"/>
                  <a:gd name="T78" fmla="*/ 276 w 682"/>
                  <a:gd name="T79" fmla="*/ 32 h 63"/>
                  <a:gd name="T80" fmla="*/ 285 w 682"/>
                  <a:gd name="T81" fmla="*/ 32 h 63"/>
                  <a:gd name="T82" fmla="*/ 292 w 682"/>
                  <a:gd name="T83" fmla="*/ 32 h 63"/>
                  <a:gd name="T84" fmla="*/ 299 w 682"/>
                  <a:gd name="T85" fmla="*/ 32 h 63"/>
                  <a:gd name="T86" fmla="*/ 308 w 682"/>
                  <a:gd name="T87" fmla="*/ 32 h 63"/>
                  <a:gd name="T88" fmla="*/ 316 w 682"/>
                  <a:gd name="T89" fmla="*/ 32 h 63"/>
                  <a:gd name="T90" fmla="*/ 324 w 682"/>
                  <a:gd name="T91" fmla="*/ 32 h 63"/>
                  <a:gd name="T92" fmla="*/ 331 w 682"/>
                  <a:gd name="T93" fmla="*/ 32 h 63"/>
                  <a:gd name="T94" fmla="*/ 340 w 682"/>
                  <a:gd name="T95" fmla="*/ 32 h 6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2" h="63">
                    <a:moveTo>
                      <a:pt x="0" y="17"/>
                    </a:moveTo>
                    <a:lnTo>
                      <a:pt x="0" y="0"/>
                    </a:lnTo>
                    <a:lnTo>
                      <a:pt x="33" y="17"/>
                    </a:lnTo>
                    <a:lnTo>
                      <a:pt x="33" y="0"/>
                    </a:lnTo>
                    <a:lnTo>
                      <a:pt x="33" y="17"/>
                    </a:lnTo>
                    <a:lnTo>
                      <a:pt x="48" y="0"/>
                    </a:lnTo>
                    <a:lnTo>
                      <a:pt x="48" y="17"/>
                    </a:lnTo>
                    <a:lnTo>
                      <a:pt x="48" y="0"/>
                    </a:lnTo>
                    <a:lnTo>
                      <a:pt x="64" y="17"/>
                    </a:lnTo>
                    <a:lnTo>
                      <a:pt x="64" y="0"/>
                    </a:lnTo>
                    <a:lnTo>
                      <a:pt x="64" y="17"/>
                    </a:lnTo>
                    <a:lnTo>
                      <a:pt x="96" y="17"/>
                    </a:lnTo>
                    <a:lnTo>
                      <a:pt x="111" y="32"/>
                    </a:lnTo>
                    <a:lnTo>
                      <a:pt x="129" y="47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207" y="63"/>
                    </a:lnTo>
                    <a:lnTo>
                      <a:pt x="222" y="63"/>
                    </a:lnTo>
                    <a:lnTo>
                      <a:pt x="239" y="63"/>
                    </a:lnTo>
                    <a:lnTo>
                      <a:pt x="254" y="63"/>
                    </a:lnTo>
                    <a:lnTo>
                      <a:pt x="269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50" y="63"/>
                    </a:lnTo>
                    <a:lnTo>
                      <a:pt x="365" y="63"/>
                    </a:lnTo>
                    <a:lnTo>
                      <a:pt x="379" y="63"/>
                    </a:lnTo>
                    <a:lnTo>
                      <a:pt x="396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60" y="63"/>
                    </a:lnTo>
                    <a:lnTo>
                      <a:pt x="475" y="63"/>
                    </a:lnTo>
                    <a:lnTo>
                      <a:pt x="490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9" y="63"/>
                    </a:lnTo>
                    <a:lnTo>
                      <a:pt x="553" y="63"/>
                    </a:lnTo>
                    <a:lnTo>
                      <a:pt x="571" y="63"/>
                    </a:lnTo>
                    <a:lnTo>
                      <a:pt x="586" y="63"/>
                    </a:lnTo>
                    <a:lnTo>
                      <a:pt x="600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2" y="63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7" name="Freeform 591">
                <a:extLst>
                  <a:ext uri="{FF2B5EF4-FFF2-40B4-BE49-F238E27FC236}">
                    <a16:creationId xmlns:a16="http://schemas.microsoft.com/office/drawing/2014/main" id="{1150BCF9-31EA-4499-B816-127C3262DE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61"/>
                <a:ext cx="339" cy="94"/>
              </a:xfrm>
              <a:custGeom>
                <a:avLst/>
                <a:gdLst>
                  <a:gd name="T0" fmla="*/ 0 w 680"/>
                  <a:gd name="T1" fmla="*/ 0 h 189"/>
                  <a:gd name="T2" fmla="*/ 8 w 680"/>
                  <a:gd name="T3" fmla="*/ 0 h 189"/>
                  <a:gd name="T4" fmla="*/ 15 w 680"/>
                  <a:gd name="T5" fmla="*/ 7 h 189"/>
                  <a:gd name="T6" fmla="*/ 15 w 680"/>
                  <a:gd name="T7" fmla="*/ 0 h 189"/>
                  <a:gd name="T8" fmla="*/ 15 w 680"/>
                  <a:gd name="T9" fmla="*/ 7 h 189"/>
                  <a:gd name="T10" fmla="*/ 31 w 680"/>
                  <a:gd name="T11" fmla="*/ 7 h 189"/>
                  <a:gd name="T12" fmla="*/ 24 w 680"/>
                  <a:gd name="T13" fmla="*/ 7 h 189"/>
                  <a:gd name="T14" fmla="*/ 31 w 680"/>
                  <a:gd name="T15" fmla="*/ 7 h 189"/>
                  <a:gd name="T16" fmla="*/ 39 w 680"/>
                  <a:gd name="T17" fmla="*/ 7 h 189"/>
                  <a:gd name="T18" fmla="*/ 47 w 680"/>
                  <a:gd name="T19" fmla="*/ 7 h 189"/>
                  <a:gd name="T20" fmla="*/ 55 w 680"/>
                  <a:gd name="T21" fmla="*/ 15 h 189"/>
                  <a:gd name="T22" fmla="*/ 55 w 680"/>
                  <a:gd name="T23" fmla="*/ 7 h 189"/>
                  <a:gd name="T24" fmla="*/ 55 w 680"/>
                  <a:gd name="T25" fmla="*/ 15 h 189"/>
                  <a:gd name="T26" fmla="*/ 63 w 680"/>
                  <a:gd name="T27" fmla="*/ 15 h 189"/>
                  <a:gd name="T28" fmla="*/ 71 w 680"/>
                  <a:gd name="T29" fmla="*/ 15 h 189"/>
                  <a:gd name="T30" fmla="*/ 79 w 680"/>
                  <a:gd name="T31" fmla="*/ 23 h 189"/>
                  <a:gd name="T32" fmla="*/ 87 w 680"/>
                  <a:gd name="T33" fmla="*/ 23 h 189"/>
                  <a:gd name="T34" fmla="*/ 94 w 680"/>
                  <a:gd name="T35" fmla="*/ 31 h 189"/>
                  <a:gd name="T36" fmla="*/ 102 w 680"/>
                  <a:gd name="T37" fmla="*/ 31 h 189"/>
                  <a:gd name="T38" fmla="*/ 110 w 680"/>
                  <a:gd name="T39" fmla="*/ 39 h 189"/>
                  <a:gd name="T40" fmla="*/ 118 w 680"/>
                  <a:gd name="T41" fmla="*/ 39 h 189"/>
                  <a:gd name="T42" fmla="*/ 126 w 680"/>
                  <a:gd name="T43" fmla="*/ 39 h 189"/>
                  <a:gd name="T44" fmla="*/ 135 w 680"/>
                  <a:gd name="T45" fmla="*/ 46 h 189"/>
                  <a:gd name="T46" fmla="*/ 135 w 680"/>
                  <a:gd name="T47" fmla="*/ 39 h 189"/>
                  <a:gd name="T48" fmla="*/ 135 w 680"/>
                  <a:gd name="T49" fmla="*/ 46 h 189"/>
                  <a:gd name="T50" fmla="*/ 142 w 680"/>
                  <a:gd name="T51" fmla="*/ 46 h 189"/>
                  <a:gd name="T52" fmla="*/ 149 w 680"/>
                  <a:gd name="T53" fmla="*/ 46 h 189"/>
                  <a:gd name="T54" fmla="*/ 158 w 680"/>
                  <a:gd name="T55" fmla="*/ 55 h 189"/>
                  <a:gd name="T56" fmla="*/ 158 w 680"/>
                  <a:gd name="T57" fmla="*/ 46 h 189"/>
                  <a:gd name="T58" fmla="*/ 158 w 680"/>
                  <a:gd name="T59" fmla="*/ 55 h 189"/>
                  <a:gd name="T60" fmla="*/ 166 w 680"/>
                  <a:gd name="T61" fmla="*/ 55 h 189"/>
                  <a:gd name="T62" fmla="*/ 173 w 680"/>
                  <a:gd name="T63" fmla="*/ 63 h 189"/>
                  <a:gd name="T64" fmla="*/ 189 w 680"/>
                  <a:gd name="T65" fmla="*/ 63 h 189"/>
                  <a:gd name="T66" fmla="*/ 181 w 680"/>
                  <a:gd name="T67" fmla="*/ 63 h 189"/>
                  <a:gd name="T68" fmla="*/ 189 w 680"/>
                  <a:gd name="T69" fmla="*/ 63 h 189"/>
                  <a:gd name="T70" fmla="*/ 197 w 680"/>
                  <a:gd name="T71" fmla="*/ 63 h 189"/>
                  <a:gd name="T72" fmla="*/ 204 w 680"/>
                  <a:gd name="T73" fmla="*/ 63 h 189"/>
                  <a:gd name="T74" fmla="*/ 212 w 680"/>
                  <a:gd name="T75" fmla="*/ 70 h 189"/>
                  <a:gd name="T76" fmla="*/ 220 w 680"/>
                  <a:gd name="T77" fmla="*/ 70 h 189"/>
                  <a:gd name="T78" fmla="*/ 229 w 680"/>
                  <a:gd name="T79" fmla="*/ 70 h 189"/>
                  <a:gd name="T80" fmla="*/ 245 w 680"/>
                  <a:gd name="T81" fmla="*/ 70 h 189"/>
                  <a:gd name="T82" fmla="*/ 236 w 680"/>
                  <a:gd name="T83" fmla="*/ 70 h 189"/>
                  <a:gd name="T84" fmla="*/ 245 w 680"/>
                  <a:gd name="T85" fmla="*/ 78 h 189"/>
                  <a:gd name="T86" fmla="*/ 260 w 680"/>
                  <a:gd name="T87" fmla="*/ 78 h 189"/>
                  <a:gd name="T88" fmla="*/ 252 w 680"/>
                  <a:gd name="T89" fmla="*/ 78 h 189"/>
                  <a:gd name="T90" fmla="*/ 260 w 680"/>
                  <a:gd name="T91" fmla="*/ 78 h 189"/>
                  <a:gd name="T92" fmla="*/ 268 w 680"/>
                  <a:gd name="T93" fmla="*/ 78 h 189"/>
                  <a:gd name="T94" fmla="*/ 276 w 680"/>
                  <a:gd name="T95" fmla="*/ 78 h 189"/>
                  <a:gd name="T96" fmla="*/ 284 w 680"/>
                  <a:gd name="T97" fmla="*/ 78 h 189"/>
                  <a:gd name="T98" fmla="*/ 291 w 680"/>
                  <a:gd name="T99" fmla="*/ 86 h 189"/>
                  <a:gd name="T100" fmla="*/ 300 w 680"/>
                  <a:gd name="T101" fmla="*/ 86 h 189"/>
                  <a:gd name="T102" fmla="*/ 307 w 680"/>
                  <a:gd name="T103" fmla="*/ 86 h 189"/>
                  <a:gd name="T104" fmla="*/ 315 w 680"/>
                  <a:gd name="T105" fmla="*/ 86 h 189"/>
                  <a:gd name="T106" fmla="*/ 323 w 680"/>
                  <a:gd name="T107" fmla="*/ 94 h 189"/>
                  <a:gd name="T108" fmla="*/ 331 w 680"/>
                  <a:gd name="T109" fmla="*/ 94 h 189"/>
                  <a:gd name="T110" fmla="*/ 339 w 680"/>
                  <a:gd name="T111" fmla="*/ 94 h 18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189">
                    <a:moveTo>
                      <a:pt x="0" y="0"/>
                    </a:moveTo>
                    <a:lnTo>
                      <a:pt x="16" y="0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31" y="15"/>
                    </a:lnTo>
                    <a:lnTo>
                      <a:pt x="63" y="15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30"/>
                    </a:lnTo>
                    <a:lnTo>
                      <a:pt x="111" y="15"/>
                    </a:lnTo>
                    <a:lnTo>
                      <a:pt x="111" y="30"/>
                    </a:lnTo>
                    <a:lnTo>
                      <a:pt x="127" y="30"/>
                    </a:lnTo>
                    <a:lnTo>
                      <a:pt x="142" y="30"/>
                    </a:lnTo>
                    <a:lnTo>
                      <a:pt x="159" y="46"/>
                    </a:lnTo>
                    <a:lnTo>
                      <a:pt x="174" y="46"/>
                    </a:lnTo>
                    <a:lnTo>
                      <a:pt x="189" y="62"/>
                    </a:lnTo>
                    <a:lnTo>
                      <a:pt x="205" y="62"/>
                    </a:lnTo>
                    <a:lnTo>
                      <a:pt x="221" y="79"/>
                    </a:lnTo>
                    <a:lnTo>
                      <a:pt x="237" y="79"/>
                    </a:lnTo>
                    <a:lnTo>
                      <a:pt x="252" y="79"/>
                    </a:lnTo>
                    <a:lnTo>
                      <a:pt x="270" y="93"/>
                    </a:lnTo>
                    <a:lnTo>
                      <a:pt x="270" y="79"/>
                    </a:lnTo>
                    <a:lnTo>
                      <a:pt x="270" y="93"/>
                    </a:lnTo>
                    <a:lnTo>
                      <a:pt x="285" y="93"/>
                    </a:lnTo>
                    <a:lnTo>
                      <a:pt x="299" y="93"/>
                    </a:lnTo>
                    <a:lnTo>
                      <a:pt x="316" y="111"/>
                    </a:lnTo>
                    <a:lnTo>
                      <a:pt x="316" y="93"/>
                    </a:lnTo>
                    <a:lnTo>
                      <a:pt x="316" y="111"/>
                    </a:lnTo>
                    <a:lnTo>
                      <a:pt x="332" y="111"/>
                    </a:lnTo>
                    <a:lnTo>
                      <a:pt x="348" y="126"/>
                    </a:lnTo>
                    <a:lnTo>
                      <a:pt x="380" y="126"/>
                    </a:lnTo>
                    <a:lnTo>
                      <a:pt x="363" y="126"/>
                    </a:lnTo>
                    <a:lnTo>
                      <a:pt x="380" y="126"/>
                    </a:lnTo>
                    <a:lnTo>
                      <a:pt x="395" y="126"/>
                    </a:lnTo>
                    <a:lnTo>
                      <a:pt x="410" y="126"/>
                    </a:lnTo>
                    <a:lnTo>
                      <a:pt x="426" y="140"/>
                    </a:lnTo>
                    <a:lnTo>
                      <a:pt x="442" y="140"/>
                    </a:lnTo>
                    <a:lnTo>
                      <a:pt x="459" y="140"/>
                    </a:lnTo>
                    <a:lnTo>
                      <a:pt x="491" y="140"/>
                    </a:lnTo>
                    <a:lnTo>
                      <a:pt x="473" y="140"/>
                    </a:lnTo>
                    <a:lnTo>
                      <a:pt x="491" y="157"/>
                    </a:lnTo>
                    <a:lnTo>
                      <a:pt x="521" y="157"/>
                    </a:lnTo>
                    <a:lnTo>
                      <a:pt x="506" y="157"/>
                    </a:lnTo>
                    <a:lnTo>
                      <a:pt x="521" y="157"/>
                    </a:lnTo>
                    <a:lnTo>
                      <a:pt x="537" y="157"/>
                    </a:lnTo>
                    <a:lnTo>
                      <a:pt x="553" y="157"/>
                    </a:lnTo>
                    <a:lnTo>
                      <a:pt x="569" y="157"/>
                    </a:lnTo>
                    <a:lnTo>
                      <a:pt x="584" y="173"/>
                    </a:lnTo>
                    <a:lnTo>
                      <a:pt x="602" y="173"/>
                    </a:lnTo>
                    <a:lnTo>
                      <a:pt x="616" y="173"/>
                    </a:lnTo>
                    <a:lnTo>
                      <a:pt x="631" y="173"/>
                    </a:lnTo>
                    <a:lnTo>
                      <a:pt x="647" y="189"/>
                    </a:lnTo>
                    <a:lnTo>
                      <a:pt x="664" y="189"/>
                    </a:lnTo>
                    <a:lnTo>
                      <a:pt x="680" y="189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8" name="Freeform 592">
                <a:extLst>
                  <a:ext uri="{FF2B5EF4-FFF2-40B4-BE49-F238E27FC236}">
                    <a16:creationId xmlns:a16="http://schemas.microsoft.com/office/drawing/2014/main" id="{8445E068-0A55-4C70-9E60-5BAE261DD5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418"/>
                <a:ext cx="348" cy="103"/>
              </a:xfrm>
              <a:custGeom>
                <a:avLst/>
                <a:gdLst>
                  <a:gd name="T0" fmla="*/ 0 w 696"/>
                  <a:gd name="T1" fmla="*/ 0 h 207"/>
                  <a:gd name="T2" fmla="*/ 9 w 696"/>
                  <a:gd name="T3" fmla="*/ 0 h 207"/>
                  <a:gd name="T4" fmla="*/ 17 w 696"/>
                  <a:gd name="T5" fmla="*/ 0 h 207"/>
                  <a:gd name="T6" fmla="*/ 25 w 696"/>
                  <a:gd name="T7" fmla="*/ 0 h 207"/>
                  <a:gd name="T8" fmla="*/ 32 w 696"/>
                  <a:gd name="T9" fmla="*/ 9 h 207"/>
                  <a:gd name="T10" fmla="*/ 32 w 696"/>
                  <a:gd name="T11" fmla="*/ 0 h 207"/>
                  <a:gd name="T12" fmla="*/ 41 w 696"/>
                  <a:gd name="T13" fmla="*/ 9 h 207"/>
                  <a:gd name="T14" fmla="*/ 41 w 696"/>
                  <a:gd name="T15" fmla="*/ 0 h 207"/>
                  <a:gd name="T16" fmla="*/ 41 w 696"/>
                  <a:gd name="T17" fmla="*/ 9 h 207"/>
                  <a:gd name="T18" fmla="*/ 48 w 696"/>
                  <a:gd name="T19" fmla="*/ 16 h 207"/>
                  <a:gd name="T20" fmla="*/ 56 w 696"/>
                  <a:gd name="T21" fmla="*/ 24 h 207"/>
                  <a:gd name="T22" fmla="*/ 64 w 696"/>
                  <a:gd name="T23" fmla="*/ 32 h 207"/>
                  <a:gd name="T24" fmla="*/ 72 w 696"/>
                  <a:gd name="T25" fmla="*/ 32 h 207"/>
                  <a:gd name="T26" fmla="*/ 80 w 696"/>
                  <a:gd name="T27" fmla="*/ 40 h 207"/>
                  <a:gd name="T28" fmla="*/ 87 w 696"/>
                  <a:gd name="T29" fmla="*/ 48 h 207"/>
                  <a:gd name="T30" fmla="*/ 96 w 696"/>
                  <a:gd name="T31" fmla="*/ 48 h 207"/>
                  <a:gd name="T32" fmla="*/ 104 w 696"/>
                  <a:gd name="T33" fmla="*/ 48 h 207"/>
                  <a:gd name="T34" fmla="*/ 111 w 696"/>
                  <a:gd name="T35" fmla="*/ 55 h 207"/>
                  <a:gd name="T36" fmla="*/ 119 w 696"/>
                  <a:gd name="T37" fmla="*/ 55 h 207"/>
                  <a:gd name="T38" fmla="*/ 127 w 696"/>
                  <a:gd name="T39" fmla="*/ 64 h 207"/>
                  <a:gd name="T40" fmla="*/ 135 w 696"/>
                  <a:gd name="T41" fmla="*/ 64 h 207"/>
                  <a:gd name="T42" fmla="*/ 143 w 696"/>
                  <a:gd name="T43" fmla="*/ 64 h 207"/>
                  <a:gd name="T44" fmla="*/ 152 w 696"/>
                  <a:gd name="T45" fmla="*/ 64 h 207"/>
                  <a:gd name="T46" fmla="*/ 159 w 696"/>
                  <a:gd name="T47" fmla="*/ 64 h 207"/>
                  <a:gd name="T48" fmla="*/ 166 w 696"/>
                  <a:gd name="T49" fmla="*/ 71 h 207"/>
                  <a:gd name="T50" fmla="*/ 166 w 696"/>
                  <a:gd name="T51" fmla="*/ 64 h 207"/>
                  <a:gd name="T52" fmla="*/ 166 w 696"/>
                  <a:gd name="T53" fmla="*/ 71 h 207"/>
                  <a:gd name="T54" fmla="*/ 174 w 696"/>
                  <a:gd name="T55" fmla="*/ 71 h 207"/>
                  <a:gd name="T56" fmla="*/ 183 w 696"/>
                  <a:gd name="T57" fmla="*/ 71 h 207"/>
                  <a:gd name="T58" fmla="*/ 191 w 696"/>
                  <a:gd name="T59" fmla="*/ 71 h 207"/>
                  <a:gd name="T60" fmla="*/ 207 w 696"/>
                  <a:gd name="T61" fmla="*/ 71 h 207"/>
                  <a:gd name="T62" fmla="*/ 198 w 696"/>
                  <a:gd name="T63" fmla="*/ 71 h 207"/>
                  <a:gd name="T64" fmla="*/ 207 w 696"/>
                  <a:gd name="T65" fmla="*/ 79 h 207"/>
                  <a:gd name="T66" fmla="*/ 214 w 696"/>
                  <a:gd name="T67" fmla="*/ 79 h 207"/>
                  <a:gd name="T68" fmla="*/ 222 w 696"/>
                  <a:gd name="T69" fmla="*/ 79 h 207"/>
                  <a:gd name="T70" fmla="*/ 230 w 696"/>
                  <a:gd name="T71" fmla="*/ 79 h 207"/>
                  <a:gd name="T72" fmla="*/ 238 w 696"/>
                  <a:gd name="T73" fmla="*/ 79 h 207"/>
                  <a:gd name="T74" fmla="*/ 246 w 696"/>
                  <a:gd name="T75" fmla="*/ 79 h 207"/>
                  <a:gd name="T76" fmla="*/ 253 w 696"/>
                  <a:gd name="T77" fmla="*/ 87 h 207"/>
                  <a:gd name="T78" fmla="*/ 262 w 696"/>
                  <a:gd name="T79" fmla="*/ 87 h 207"/>
                  <a:gd name="T80" fmla="*/ 269 w 696"/>
                  <a:gd name="T81" fmla="*/ 87 h 207"/>
                  <a:gd name="T82" fmla="*/ 277 w 696"/>
                  <a:gd name="T83" fmla="*/ 95 h 207"/>
                  <a:gd name="T84" fmla="*/ 277 w 696"/>
                  <a:gd name="T85" fmla="*/ 87 h 207"/>
                  <a:gd name="T86" fmla="*/ 285 w 696"/>
                  <a:gd name="T87" fmla="*/ 95 h 207"/>
                  <a:gd name="T88" fmla="*/ 285 w 696"/>
                  <a:gd name="T89" fmla="*/ 87 h 207"/>
                  <a:gd name="T90" fmla="*/ 285 w 696"/>
                  <a:gd name="T91" fmla="*/ 95 h 207"/>
                  <a:gd name="T92" fmla="*/ 293 w 696"/>
                  <a:gd name="T93" fmla="*/ 95 h 207"/>
                  <a:gd name="T94" fmla="*/ 301 w 696"/>
                  <a:gd name="T95" fmla="*/ 95 h 207"/>
                  <a:gd name="T96" fmla="*/ 309 w 696"/>
                  <a:gd name="T97" fmla="*/ 95 h 207"/>
                  <a:gd name="T98" fmla="*/ 317 w 696"/>
                  <a:gd name="T99" fmla="*/ 95 h 207"/>
                  <a:gd name="T100" fmla="*/ 325 w 696"/>
                  <a:gd name="T101" fmla="*/ 103 h 207"/>
                  <a:gd name="T102" fmla="*/ 332 w 696"/>
                  <a:gd name="T103" fmla="*/ 103 h 207"/>
                  <a:gd name="T104" fmla="*/ 340 w 696"/>
                  <a:gd name="T105" fmla="*/ 103 h 207"/>
                  <a:gd name="T106" fmla="*/ 348 w 696"/>
                  <a:gd name="T107" fmla="*/ 103 h 20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207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18"/>
                    </a:lnTo>
                    <a:lnTo>
                      <a:pt x="64" y="0"/>
                    </a:lnTo>
                    <a:lnTo>
                      <a:pt x="81" y="18"/>
                    </a:lnTo>
                    <a:lnTo>
                      <a:pt x="81" y="0"/>
                    </a:lnTo>
                    <a:lnTo>
                      <a:pt x="81" y="18"/>
                    </a:lnTo>
                    <a:lnTo>
                      <a:pt x="96" y="33"/>
                    </a:lnTo>
                    <a:lnTo>
                      <a:pt x="111" y="48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60" y="80"/>
                    </a:lnTo>
                    <a:lnTo>
                      <a:pt x="174" y="96"/>
                    </a:lnTo>
                    <a:lnTo>
                      <a:pt x="192" y="96"/>
                    </a:lnTo>
                    <a:lnTo>
                      <a:pt x="207" y="96"/>
                    </a:lnTo>
                    <a:lnTo>
                      <a:pt x="221" y="111"/>
                    </a:lnTo>
                    <a:lnTo>
                      <a:pt x="238" y="111"/>
                    </a:lnTo>
                    <a:lnTo>
                      <a:pt x="254" y="129"/>
                    </a:lnTo>
                    <a:lnTo>
                      <a:pt x="270" y="129"/>
                    </a:lnTo>
                    <a:lnTo>
                      <a:pt x="285" y="129"/>
                    </a:lnTo>
                    <a:lnTo>
                      <a:pt x="303" y="129"/>
                    </a:lnTo>
                    <a:lnTo>
                      <a:pt x="317" y="129"/>
                    </a:lnTo>
                    <a:lnTo>
                      <a:pt x="332" y="143"/>
                    </a:lnTo>
                    <a:lnTo>
                      <a:pt x="332" y="129"/>
                    </a:lnTo>
                    <a:lnTo>
                      <a:pt x="332" y="143"/>
                    </a:lnTo>
                    <a:lnTo>
                      <a:pt x="348" y="143"/>
                    </a:lnTo>
                    <a:lnTo>
                      <a:pt x="365" y="143"/>
                    </a:lnTo>
                    <a:lnTo>
                      <a:pt x="381" y="143"/>
                    </a:lnTo>
                    <a:lnTo>
                      <a:pt x="413" y="143"/>
                    </a:lnTo>
                    <a:lnTo>
                      <a:pt x="395" y="143"/>
                    </a:lnTo>
                    <a:lnTo>
                      <a:pt x="413" y="158"/>
                    </a:lnTo>
                    <a:lnTo>
                      <a:pt x="428" y="158"/>
                    </a:lnTo>
                    <a:lnTo>
                      <a:pt x="443" y="158"/>
                    </a:lnTo>
                    <a:lnTo>
                      <a:pt x="459" y="158"/>
                    </a:lnTo>
                    <a:lnTo>
                      <a:pt x="475" y="158"/>
                    </a:lnTo>
                    <a:lnTo>
                      <a:pt x="491" y="158"/>
                    </a:lnTo>
                    <a:lnTo>
                      <a:pt x="506" y="174"/>
                    </a:lnTo>
                    <a:lnTo>
                      <a:pt x="524" y="174"/>
                    </a:lnTo>
                    <a:lnTo>
                      <a:pt x="538" y="174"/>
                    </a:lnTo>
                    <a:lnTo>
                      <a:pt x="553" y="191"/>
                    </a:lnTo>
                    <a:lnTo>
                      <a:pt x="553" y="174"/>
                    </a:lnTo>
                    <a:lnTo>
                      <a:pt x="569" y="191"/>
                    </a:lnTo>
                    <a:lnTo>
                      <a:pt x="569" y="174"/>
                    </a:lnTo>
                    <a:lnTo>
                      <a:pt x="569" y="191"/>
                    </a:lnTo>
                    <a:lnTo>
                      <a:pt x="586" y="191"/>
                    </a:lnTo>
                    <a:lnTo>
                      <a:pt x="602" y="191"/>
                    </a:lnTo>
                    <a:lnTo>
                      <a:pt x="617" y="191"/>
                    </a:lnTo>
                    <a:lnTo>
                      <a:pt x="634" y="191"/>
                    </a:lnTo>
                    <a:lnTo>
                      <a:pt x="649" y="207"/>
                    </a:lnTo>
                    <a:lnTo>
                      <a:pt x="664" y="207"/>
                    </a:lnTo>
                    <a:lnTo>
                      <a:pt x="680" y="207"/>
                    </a:lnTo>
                    <a:lnTo>
                      <a:pt x="696" y="207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69" name="Freeform 593">
                <a:extLst>
                  <a:ext uri="{FF2B5EF4-FFF2-40B4-BE49-F238E27FC236}">
                    <a16:creationId xmlns:a16="http://schemas.microsoft.com/office/drawing/2014/main" id="{E12D0394-B51D-4791-857F-9D0CB34AE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355"/>
                <a:ext cx="339" cy="94"/>
              </a:xfrm>
              <a:custGeom>
                <a:avLst/>
                <a:gdLst>
                  <a:gd name="T0" fmla="*/ 0 w 678"/>
                  <a:gd name="T1" fmla="*/ 0 h 189"/>
                  <a:gd name="T2" fmla="*/ 8 w 678"/>
                  <a:gd name="T3" fmla="*/ 7 h 189"/>
                  <a:gd name="T4" fmla="*/ 8 w 678"/>
                  <a:gd name="T5" fmla="*/ 0 h 189"/>
                  <a:gd name="T6" fmla="*/ 8 w 678"/>
                  <a:gd name="T7" fmla="*/ 7 h 189"/>
                  <a:gd name="T8" fmla="*/ 16 w 678"/>
                  <a:gd name="T9" fmla="*/ 7 h 189"/>
                  <a:gd name="T10" fmla="*/ 24 w 678"/>
                  <a:gd name="T11" fmla="*/ 7 h 189"/>
                  <a:gd name="T12" fmla="*/ 32 w 678"/>
                  <a:gd name="T13" fmla="*/ 0 h 189"/>
                  <a:gd name="T14" fmla="*/ 39 w 678"/>
                  <a:gd name="T15" fmla="*/ 7 h 189"/>
                  <a:gd name="T16" fmla="*/ 56 w 678"/>
                  <a:gd name="T17" fmla="*/ 23 h 189"/>
                  <a:gd name="T18" fmla="*/ 56 w 678"/>
                  <a:gd name="T19" fmla="*/ 31 h 189"/>
                  <a:gd name="T20" fmla="*/ 63 w 678"/>
                  <a:gd name="T21" fmla="*/ 39 h 189"/>
                  <a:gd name="T22" fmla="*/ 71 w 678"/>
                  <a:gd name="T23" fmla="*/ 47 h 189"/>
                  <a:gd name="T24" fmla="*/ 79 w 678"/>
                  <a:gd name="T25" fmla="*/ 55 h 189"/>
                  <a:gd name="T26" fmla="*/ 87 w 678"/>
                  <a:gd name="T27" fmla="*/ 55 h 189"/>
                  <a:gd name="T28" fmla="*/ 95 w 678"/>
                  <a:gd name="T29" fmla="*/ 55 h 189"/>
                  <a:gd name="T30" fmla="*/ 103 w 678"/>
                  <a:gd name="T31" fmla="*/ 55 h 189"/>
                  <a:gd name="T32" fmla="*/ 111 w 678"/>
                  <a:gd name="T33" fmla="*/ 62 h 189"/>
                  <a:gd name="T34" fmla="*/ 118 w 678"/>
                  <a:gd name="T35" fmla="*/ 62 h 189"/>
                  <a:gd name="T36" fmla="*/ 126 w 678"/>
                  <a:gd name="T37" fmla="*/ 62 h 189"/>
                  <a:gd name="T38" fmla="*/ 134 w 678"/>
                  <a:gd name="T39" fmla="*/ 62 h 189"/>
                  <a:gd name="T40" fmla="*/ 143 w 678"/>
                  <a:gd name="T41" fmla="*/ 71 h 189"/>
                  <a:gd name="T42" fmla="*/ 143 w 678"/>
                  <a:gd name="T43" fmla="*/ 62 h 189"/>
                  <a:gd name="T44" fmla="*/ 143 w 678"/>
                  <a:gd name="T45" fmla="*/ 71 h 189"/>
                  <a:gd name="T46" fmla="*/ 158 w 678"/>
                  <a:gd name="T47" fmla="*/ 71 h 189"/>
                  <a:gd name="T48" fmla="*/ 150 w 678"/>
                  <a:gd name="T49" fmla="*/ 71 h 189"/>
                  <a:gd name="T50" fmla="*/ 158 w 678"/>
                  <a:gd name="T51" fmla="*/ 71 h 189"/>
                  <a:gd name="T52" fmla="*/ 166 w 678"/>
                  <a:gd name="T53" fmla="*/ 71 h 189"/>
                  <a:gd name="T54" fmla="*/ 174 w 678"/>
                  <a:gd name="T55" fmla="*/ 71 h 189"/>
                  <a:gd name="T56" fmla="*/ 182 w 678"/>
                  <a:gd name="T57" fmla="*/ 71 h 189"/>
                  <a:gd name="T58" fmla="*/ 190 w 678"/>
                  <a:gd name="T59" fmla="*/ 71 h 189"/>
                  <a:gd name="T60" fmla="*/ 198 w 678"/>
                  <a:gd name="T61" fmla="*/ 79 h 189"/>
                  <a:gd name="T62" fmla="*/ 198 w 678"/>
                  <a:gd name="T63" fmla="*/ 71 h 189"/>
                  <a:gd name="T64" fmla="*/ 198 w 678"/>
                  <a:gd name="T65" fmla="*/ 79 h 189"/>
                  <a:gd name="T66" fmla="*/ 205 w 678"/>
                  <a:gd name="T67" fmla="*/ 79 h 189"/>
                  <a:gd name="T68" fmla="*/ 213 w 678"/>
                  <a:gd name="T69" fmla="*/ 79 h 189"/>
                  <a:gd name="T70" fmla="*/ 221 w 678"/>
                  <a:gd name="T71" fmla="*/ 79 h 189"/>
                  <a:gd name="T72" fmla="*/ 229 w 678"/>
                  <a:gd name="T73" fmla="*/ 79 h 189"/>
                  <a:gd name="T74" fmla="*/ 237 w 678"/>
                  <a:gd name="T75" fmla="*/ 86 h 189"/>
                  <a:gd name="T76" fmla="*/ 245 w 678"/>
                  <a:gd name="T77" fmla="*/ 86 h 189"/>
                  <a:gd name="T78" fmla="*/ 253 w 678"/>
                  <a:gd name="T79" fmla="*/ 86 h 189"/>
                  <a:gd name="T80" fmla="*/ 261 w 678"/>
                  <a:gd name="T81" fmla="*/ 86 h 189"/>
                  <a:gd name="T82" fmla="*/ 269 w 678"/>
                  <a:gd name="T83" fmla="*/ 86 h 189"/>
                  <a:gd name="T84" fmla="*/ 277 w 678"/>
                  <a:gd name="T85" fmla="*/ 86 h 189"/>
                  <a:gd name="T86" fmla="*/ 292 w 678"/>
                  <a:gd name="T87" fmla="*/ 86 h 189"/>
                  <a:gd name="T88" fmla="*/ 300 w 678"/>
                  <a:gd name="T89" fmla="*/ 94 h 189"/>
                  <a:gd name="T90" fmla="*/ 300 w 678"/>
                  <a:gd name="T91" fmla="*/ 86 h 189"/>
                  <a:gd name="T92" fmla="*/ 300 w 678"/>
                  <a:gd name="T93" fmla="*/ 94 h 189"/>
                  <a:gd name="T94" fmla="*/ 308 w 678"/>
                  <a:gd name="T95" fmla="*/ 94 h 189"/>
                  <a:gd name="T96" fmla="*/ 316 w 678"/>
                  <a:gd name="T97" fmla="*/ 94 h 189"/>
                  <a:gd name="T98" fmla="*/ 324 w 678"/>
                  <a:gd name="T99" fmla="*/ 94 h 189"/>
                  <a:gd name="T100" fmla="*/ 332 w 678"/>
                  <a:gd name="T101" fmla="*/ 94 h 189"/>
                  <a:gd name="T102" fmla="*/ 339 w 678"/>
                  <a:gd name="T103" fmla="*/ 94 h 189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189">
                    <a:moveTo>
                      <a:pt x="0" y="0"/>
                    </a:moveTo>
                    <a:lnTo>
                      <a:pt x="15" y="15"/>
                    </a:lnTo>
                    <a:lnTo>
                      <a:pt x="15" y="0"/>
                    </a:lnTo>
                    <a:lnTo>
                      <a:pt x="15" y="15"/>
                    </a:lnTo>
                    <a:lnTo>
                      <a:pt x="31" y="15"/>
                    </a:lnTo>
                    <a:lnTo>
                      <a:pt x="47" y="15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111" y="47"/>
                    </a:lnTo>
                    <a:lnTo>
                      <a:pt x="111" y="62"/>
                    </a:lnTo>
                    <a:lnTo>
                      <a:pt x="125" y="78"/>
                    </a:lnTo>
                    <a:lnTo>
                      <a:pt x="142" y="94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25"/>
                    </a:lnTo>
                    <a:lnTo>
                      <a:pt x="236" y="125"/>
                    </a:lnTo>
                    <a:lnTo>
                      <a:pt x="252" y="125"/>
                    </a:lnTo>
                    <a:lnTo>
                      <a:pt x="268" y="125"/>
                    </a:lnTo>
                    <a:lnTo>
                      <a:pt x="285" y="142"/>
                    </a:lnTo>
                    <a:lnTo>
                      <a:pt x="285" y="125"/>
                    </a:lnTo>
                    <a:lnTo>
                      <a:pt x="285" y="142"/>
                    </a:lnTo>
                    <a:lnTo>
                      <a:pt x="316" y="142"/>
                    </a:lnTo>
                    <a:lnTo>
                      <a:pt x="299" y="142"/>
                    </a:lnTo>
                    <a:lnTo>
                      <a:pt x="316" y="142"/>
                    </a:lnTo>
                    <a:lnTo>
                      <a:pt x="332" y="142"/>
                    </a:lnTo>
                    <a:lnTo>
                      <a:pt x="347" y="142"/>
                    </a:lnTo>
                    <a:lnTo>
                      <a:pt x="363" y="142"/>
                    </a:lnTo>
                    <a:lnTo>
                      <a:pt x="379" y="142"/>
                    </a:lnTo>
                    <a:lnTo>
                      <a:pt x="395" y="158"/>
                    </a:lnTo>
                    <a:lnTo>
                      <a:pt x="395" y="142"/>
                    </a:lnTo>
                    <a:lnTo>
                      <a:pt x="395" y="158"/>
                    </a:lnTo>
                    <a:lnTo>
                      <a:pt x="410" y="158"/>
                    </a:lnTo>
                    <a:lnTo>
                      <a:pt x="426" y="158"/>
                    </a:lnTo>
                    <a:lnTo>
                      <a:pt x="442" y="158"/>
                    </a:lnTo>
                    <a:lnTo>
                      <a:pt x="457" y="158"/>
                    </a:lnTo>
                    <a:lnTo>
                      <a:pt x="473" y="173"/>
                    </a:lnTo>
                    <a:lnTo>
                      <a:pt x="490" y="173"/>
                    </a:lnTo>
                    <a:lnTo>
                      <a:pt x="506" y="173"/>
                    </a:lnTo>
                    <a:lnTo>
                      <a:pt x="521" y="173"/>
                    </a:lnTo>
                    <a:lnTo>
                      <a:pt x="537" y="173"/>
                    </a:lnTo>
                    <a:lnTo>
                      <a:pt x="553" y="173"/>
                    </a:lnTo>
                    <a:lnTo>
                      <a:pt x="584" y="173"/>
                    </a:lnTo>
                    <a:lnTo>
                      <a:pt x="600" y="189"/>
                    </a:lnTo>
                    <a:lnTo>
                      <a:pt x="600" y="173"/>
                    </a:lnTo>
                    <a:lnTo>
                      <a:pt x="600" y="189"/>
                    </a:lnTo>
                    <a:lnTo>
                      <a:pt x="616" y="189"/>
                    </a:lnTo>
                    <a:lnTo>
                      <a:pt x="631" y="189"/>
                    </a:lnTo>
                    <a:lnTo>
                      <a:pt x="647" y="189"/>
                    </a:lnTo>
                    <a:lnTo>
                      <a:pt x="664" y="189"/>
                    </a:lnTo>
                    <a:lnTo>
                      <a:pt x="678" y="189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0" name="Freeform 594">
                <a:extLst>
                  <a:ext uri="{FF2B5EF4-FFF2-40B4-BE49-F238E27FC236}">
                    <a16:creationId xmlns:a16="http://schemas.microsoft.com/office/drawing/2014/main" id="{68020433-8EF9-4563-88EC-D490D9C437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753"/>
                <a:ext cx="339" cy="110"/>
              </a:xfrm>
              <a:custGeom>
                <a:avLst/>
                <a:gdLst>
                  <a:gd name="T0" fmla="*/ 0 w 680"/>
                  <a:gd name="T1" fmla="*/ 110 h 221"/>
                  <a:gd name="T2" fmla="*/ 0 w 680"/>
                  <a:gd name="T3" fmla="*/ 102 h 221"/>
                  <a:gd name="T4" fmla="*/ 8 w 680"/>
                  <a:gd name="T5" fmla="*/ 110 h 221"/>
                  <a:gd name="T6" fmla="*/ 8 w 680"/>
                  <a:gd name="T7" fmla="*/ 102 h 221"/>
                  <a:gd name="T8" fmla="*/ 23 w 680"/>
                  <a:gd name="T9" fmla="*/ 102 h 221"/>
                  <a:gd name="T10" fmla="*/ 32 w 680"/>
                  <a:gd name="T11" fmla="*/ 102 h 221"/>
                  <a:gd name="T12" fmla="*/ 40 w 680"/>
                  <a:gd name="T13" fmla="*/ 102 h 221"/>
                  <a:gd name="T14" fmla="*/ 48 w 680"/>
                  <a:gd name="T15" fmla="*/ 95 h 221"/>
                  <a:gd name="T16" fmla="*/ 48 w 680"/>
                  <a:gd name="T17" fmla="*/ 78 h 221"/>
                  <a:gd name="T18" fmla="*/ 55 w 680"/>
                  <a:gd name="T19" fmla="*/ 70 h 221"/>
                  <a:gd name="T20" fmla="*/ 71 w 680"/>
                  <a:gd name="T21" fmla="*/ 55 h 221"/>
                  <a:gd name="T22" fmla="*/ 71 w 680"/>
                  <a:gd name="T23" fmla="*/ 47 h 221"/>
                  <a:gd name="T24" fmla="*/ 79 w 680"/>
                  <a:gd name="T25" fmla="*/ 39 h 221"/>
                  <a:gd name="T26" fmla="*/ 87 w 680"/>
                  <a:gd name="T27" fmla="*/ 39 h 221"/>
                  <a:gd name="T28" fmla="*/ 95 w 680"/>
                  <a:gd name="T29" fmla="*/ 31 h 221"/>
                  <a:gd name="T30" fmla="*/ 95 w 680"/>
                  <a:gd name="T31" fmla="*/ 39 h 221"/>
                  <a:gd name="T32" fmla="*/ 95 w 680"/>
                  <a:gd name="T33" fmla="*/ 31 h 221"/>
                  <a:gd name="T34" fmla="*/ 103 w 680"/>
                  <a:gd name="T35" fmla="*/ 31 h 221"/>
                  <a:gd name="T36" fmla="*/ 110 w 680"/>
                  <a:gd name="T37" fmla="*/ 23 h 221"/>
                  <a:gd name="T38" fmla="*/ 119 w 680"/>
                  <a:gd name="T39" fmla="*/ 23 h 221"/>
                  <a:gd name="T40" fmla="*/ 127 w 680"/>
                  <a:gd name="T41" fmla="*/ 23 h 221"/>
                  <a:gd name="T42" fmla="*/ 134 w 680"/>
                  <a:gd name="T43" fmla="*/ 15 h 221"/>
                  <a:gd name="T44" fmla="*/ 142 w 680"/>
                  <a:gd name="T45" fmla="*/ 15 h 221"/>
                  <a:gd name="T46" fmla="*/ 150 w 680"/>
                  <a:gd name="T47" fmla="*/ 15 h 221"/>
                  <a:gd name="T48" fmla="*/ 158 w 680"/>
                  <a:gd name="T49" fmla="*/ 15 h 221"/>
                  <a:gd name="T50" fmla="*/ 166 w 680"/>
                  <a:gd name="T51" fmla="*/ 15 h 221"/>
                  <a:gd name="T52" fmla="*/ 173 w 680"/>
                  <a:gd name="T53" fmla="*/ 15 h 221"/>
                  <a:gd name="T54" fmla="*/ 189 w 680"/>
                  <a:gd name="T55" fmla="*/ 15 h 221"/>
                  <a:gd name="T56" fmla="*/ 181 w 680"/>
                  <a:gd name="T57" fmla="*/ 15 h 221"/>
                  <a:gd name="T58" fmla="*/ 189 w 680"/>
                  <a:gd name="T59" fmla="*/ 8 h 221"/>
                  <a:gd name="T60" fmla="*/ 197 w 680"/>
                  <a:gd name="T61" fmla="*/ 8 h 221"/>
                  <a:gd name="T62" fmla="*/ 205 w 680"/>
                  <a:gd name="T63" fmla="*/ 8 h 221"/>
                  <a:gd name="T64" fmla="*/ 213 w 680"/>
                  <a:gd name="T65" fmla="*/ 8 h 221"/>
                  <a:gd name="T66" fmla="*/ 221 w 680"/>
                  <a:gd name="T67" fmla="*/ 8 h 221"/>
                  <a:gd name="T68" fmla="*/ 229 w 680"/>
                  <a:gd name="T69" fmla="*/ 8 h 221"/>
                  <a:gd name="T70" fmla="*/ 237 w 680"/>
                  <a:gd name="T71" fmla="*/ 8 h 221"/>
                  <a:gd name="T72" fmla="*/ 244 w 680"/>
                  <a:gd name="T73" fmla="*/ 8 h 221"/>
                  <a:gd name="T74" fmla="*/ 252 w 680"/>
                  <a:gd name="T75" fmla="*/ 8 h 221"/>
                  <a:gd name="T76" fmla="*/ 260 w 680"/>
                  <a:gd name="T77" fmla="*/ 8 h 221"/>
                  <a:gd name="T78" fmla="*/ 268 w 680"/>
                  <a:gd name="T79" fmla="*/ 8 h 221"/>
                  <a:gd name="T80" fmla="*/ 276 w 680"/>
                  <a:gd name="T81" fmla="*/ 8 h 221"/>
                  <a:gd name="T82" fmla="*/ 276 w 680"/>
                  <a:gd name="T83" fmla="*/ 0 h 221"/>
                  <a:gd name="T84" fmla="*/ 284 w 680"/>
                  <a:gd name="T85" fmla="*/ 8 h 221"/>
                  <a:gd name="T86" fmla="*/ 284 w 680"/>
                  <a:gd name="T87" fmla="*/ 0 h 221"/>
                  <a:gd name="T88" fmla="*/ 284 w 680"/>
                  <a:gd name="T89" fmla="*/ 8 h 221"/>
                  <a:gd name="T90" fmla="*/ 292 w 680"/>
                  <a:gd name="T91" fmla="*/ 0 h 221"/>
                  <a:gd name="T92" fmla="*/ 308 w 680"/>
                  <a:gd name="T93" fmla="*/ 0 h 221"/>
                  <a:gd name="T94" fmla="*/ 316 w 680"/>
                  <a:gd name="T95" fmla="*/ 0 h 221"/>
                  <a:gd name="T96" fmla="*/ 324 w 680"/>
                  <a:gd name="T97" fmla="*/ 0 h 221"/>
                  <a:gd name="T98" fmla="*/ 331 w 680"/>
                  <a:gd name="T99" fmla="*/ 0 h 221"/>
                  <a:gd name="T100" fmla="*/ 339 w 680"/>
                  <a:gd name="T101" fmla="*/ 0 h 22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221">
                    <a:moveTo>
                      <a:pt x="0" y="221"/>
                    </a:moveTo>
                    <a:lnTo>
                      <a:pt x="0" y="204"/>
                    </a:lnTo>
                    <a:lnTo>
                      <a:pt x="16" y="221"/>
                    </a:lnTo>
                    <a:lnTo>
                      <a:pt x="16" y="204"/>
                    </a:lnTo>
                    <a:lnTo>
                      <a:pt x="47" y="204"/>
                    </a:lnTo>
                    <a:lnTo>
                      <a:pt x="64" y="204"/>
                    </a:lnTo>
                    <a:lnTo>
                      <a:pt x="80" y="204"/>
                    </a:lnTo>
                    <a:lnTo>
                      <a:pt x="96" y="190"/>
                    </a:lnTo>
                    <a:lnTo>
                      <a:pt x="96" y="157"/>
                    </a:lnTo>
                    <a:lnTo>
                      <a:pt x="111" y="141"/>
                    </a:lnTo>
                    <a:lnTo>
                      <a:pt x="143" y="110"/>
                    </a:lnTo>
                    <a:lnTo>
                      <a:pt x="143" y="94"/>
                    </a:lnTo>
                    <a:lnTo>
                      <a:pt x="158" y="79"/>
                    </a:lnTo>
                    <a:lnTo>
                      <a:pt x="174" y="79"/>
                    </a:lnTo>
                    <a:lnTo>
                      <a:pt x="190" y="63"/>
                    </a:lnTo>
                    <a:lnTo>
                      <a:pt x="190" y="79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69" y="30"/>
                    </a:lnTo>
                    <a:lnTo>
                      <a:pt x="285" y="30"/>
                    </a:lnTo>
                    <a:lnTo>
                      <a:pt x="301" y="30"/>
                    </a:lnTo>
                    <a:lnTo>
                      <a:pt x="317" y="30"/>
                    </a:lnTo>
                    <a:lnTo>
                      <a:pt x="332" y="30"/>
                    </a:lnTo>
                    <a:lnTo>
                      <a:pt x="348" y="30"/>
                    </a:lnTo>
                    <a:lnTo>
                      <a:pt x="379" y="30"/>
                    </a:lnTo>
                    <a:lnTo>
                      <a:pt x="364" y="30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53" y="0"/>
                    </a:lnTo>
                    <a:lnTo>
                      <a:pt x="569" y="16"/>
                    </a:lnTo>
                    <a:lnTo>
                      <a:pt x="569" y="0"/>
                    </a:lnTo>
                    <a:lnTo>
                      <a:pt x="569" y="16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1" name="Freeform 595">
                <a:extLst>
                  <a:ext uri="{FF2B5EF4-FFF2-40B4-BE49-F238E27FC236}">
                    <a16:creationId xmlns:a16="http://schemas.microsoft.com/office/drawing/2014/main" id="{67370BC0-D60E-4B5B-BCBB-4F57434D27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58"/>
                <a:ext cx="340" cy="135"/>
              </a:xfrm>
              <a:custGeom>
                <a:avLst/>
                <a:gdLst>
                  <a:gd name="T0" fmla="*/ 0 w 680"/>
                  <a:gd name="T1" fmla="*/ 135 h 270"/>
                  <a:gd name="T2" fmla="*/ 8 w 680"/>
                  <a:gd name="T3" fmla="*/ 135 h 270"/>
                  <a:gd name="T4" fmla="*/ 16 w 680"/>
                  <a:gd name="T5" fmla="*/ 135 h 270"/>
                  <a:gd name="T6" fmla="*/ 24 w 680"/>
                  <a:gd name="T7" fmla="*/ 135 h 270"/>
                  <a:gd name="T8" fmla="*/ 32 w 680"/>
                  <a:gd name="T9" fmla="*/ 135 h 270"/>
                  <a:gd name="T10" fmla="*/ 39 w 680"/>
                  <a:gd name="T11" fmla="*/ 127 h 270"/>
                  <a:gd name="T12" fmla="*/ 47 w 680"/>
                  <a:gd name="T13" fmla="*/ 119 h 270"/>
                  <a:gd name="T14" fmla="*/ 47 w 680"/>
                  <a:gd name="T15" fmla="*/ 104 h 270"/>
                  <a:gd name="T16" fmla="*/ 56 w 680"/>
                  <a:gd name="T17" fmla="*/ 96 h 270"/>
                  <a:gd name="T18" fmla="*/ 56 w 680"/>
                  <a:gd name="T19" fmla="*/ 80 h 270"/>
                  <a:gd name="T20" fmla="*/ 64 w 680"/>
                  <a:gd name="T21" fmla="*/ 72 h 270"/>
                  <a:gd name="T22" fmla="*/ 71 w 680"/>
                  <a:gd name="T23" fmla="*/ 64 h 270"/>
                  <a:gd name="T24" fmla="*/ 79 w 680"/>
                  <a:gd name="T25" fmla="*/ 56 h 270"/>
                  <a:gd name="T26" fmla="*/ 87 w 680"/>
                  <a:gd name="T27" fmla="*/ 56 h 270"/>
                  <a:gd name="T28" fmla="*/ 95 w 680"/>
                  <a:gd name="T29" fmla="*/ 48 h 270"/>
                  <a:gd name="T30" fmla="*/ 103 w 680"/>
                  <a:gd name="T31" fmla="*/ 40 h 270"/>
                  <a:gd name="T32" fmla="*/ 111 w 680"/>
                  <a:gd name="T33" fmla="*/ 40 h 270"/>
                  <a:gd name="T34" fmla="*/ 119 w 680"/>
                  <a:gd name="T35" fmla="*/ 32 h 270"/>
                  <a:gd name="T36" fmla="*/ 126 w 680"/>
                  <a:gd name="T37" fmla="*/ 32 h 270"/>
                  <a:gd name="T38" fmla="*/ 134 w 680"/>
                  <a:gd name="T39" fmla="*/ 32 h 270"/>
                  <a:gd name="T40" fmla="*/ 143 w 680"/>
                  <a:gd name="T41" fmla="*/ 25 h 270"/>
                  <a:gd name="T42" fmla="*/ 150 w 680"/>
                  <a:gd name="T43" fmla="*/ 25 h 270"/>
                  <a:gd name="T44" fmla="*/ 158 w 680"/>
                  <a:gd name="T45" fmla="*/ 25 h 270"/>
                  <a:gd name="T46" fmla="*/ 166 w 680"/>
                  <a:gd name="T47" fmla="*/ 25 h 270"/>
                  <a:gd name="T48" fmla="*/ 174 w 680"/>
                  <a:gd name="T49" fmla="*/ 17 h 270"/>
                  <a:gd name="T50" fmla="*/ 174 w 680"/>
                  <a:gd name="T51" fmla="*/ 25 h 270"/>
                  <a:gd name="T52" fmla="*/ 190 w 680"/>
                  <a:gd name="T53" fmla="*/ 17 h 270"/>
                  <a:gd name="T54" fmla="*/ 198 w 680"/>
                  <a:gd name="T55" fmla="*/ 17 h 270"/>
                  <a:gd name="T56" fmla="*/ 205 w 680"/>
                  <a:gd name="T57" fmla="*/ 17 h 270"/>
                  <a:gd name="T58" fmla="*/ 213 w 680"/>
                  <a:gd name="T59" fmla="*/ 17 h 270"/>
                  <a:gd name="T60" fmla="*/ 221 w 680"/>
                  <a:gd name="T61" fmla="*/ 9 h 270"/>
                  <a:gd name="T62" fmla="*/ 221 w 680"/>
                  <a:gd name="T63" fmla="*/ 17 h 270"/>
                  <a:gd name="T64" fmla="*/ 230 w 680"/>
                  <a:gd name="T65" fmla="*/ 9 h 270"/>
                  <a:gd name="T66" fmla="*/ 230 w 680"/>
                  <a:gd name="T67" fmla="*/ 17 h 270"/>
                  <a:gd name="T68" fmla="*/ 230 w 680"/>
                  <a:gd name="T69" fmla="*/ 9 h 270"/>
                  <a:gd name="T70" fmla="*/ 237 w 680"/>
                  <a:gd name="T71" fmla="*/ 9 h 270"/>
                  <a:gd name="T72" fmla="*/ 245 w 680"/>
                  <a:gd name="T73" fmla="*/ 9 h 270"/>
                  <a:gd name="T74" fmla="*/ 253 w 680"/>
                  <a:gd name="T75" fmla="*/ 9 h 270"/>
                  <a:gd name="T76" fmla="*/ 260 w 680"/>
                  <a:gd name="T77" fmla="*/ 9 h 270"/>
                  <a:gd name="T78" fmla="*/ 269 w 680"/>
                  <a:gd name="T79" fmla="*/ 9 h 270"/>
                  <a:gd name="T80" fmla="*/ 277 w 680"/>
                  <a:gd name="T81" fmla="*/ 9 h 270"/>
                  <a:gd name="T82" fmla="*/ 285 w 680"/>
                  <a:gd name="T83" fmla="*/ 9 h 270"/>
                  <a:gd name="T84" fmla="*/ 285 w 680"/>
                  <a:gd name="T85" fmla="*/ 0 h 270"/>
                  <a:gd name="T86" fmla="*/ 300 w 680"/>
                  <a:gd name="T87" fmla="*/ 0 h 270"/>
                  <a:gd name="T88" fmla="*/ 308 w 680"/>
                  <a:gd name="T89" fmla="*/ 0 h 270"/>
                  <a:gd name="T90" fmla="*/ 316 w 680"/>
                  <a:gd name="T91" fmla="*/ 0 h 270"/>
                  <a:gd name="T92" fmla="*/ 324 w 680"/>
                  <a:gd name="T93" fmla="*/ 0 h 270"/>
                  <a:gd name="T94" fmla="*/ 332 w 680"/>
                  <a:gd name="T95" fmla="*/ 0 h 270"/>
                  <a:gd name="T96" fmla="*/ 340 w 680"/>
                  <a:gd name="T97" fmla="*/ 0 h 27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270">
                    <a:moveTo>
                      <a:pt x="0" y="270"/>
                    </a:moveTo>
                    <a:lnTo>
                      <a:pt x="16" y="270"/>
                    </a:lnTo>
                    <a:lnTo>
                      <a:pt x="31" y="270"/>
                    </a:lnTo>
                    <a:lnTo>
                      <a:pt x="47" y="270"/>
                    </a:lnTo>
                    <a:lnTo>
                      <a:pt x="63" y="270"/>
                    </a:lnTo>
                    <a:lnTo>
                      <a:pt x="78" y="254"/>
                    </a:lnTo>
                    <a:lnTo>
                      <a:pt x="94" y="238"/>
                    </a:lnTo>
                    <a:lnTo>
                      <a:pt x="94" y="207"/>
                    </a:lnTo>
                    <a:lnTo>
                      <a:pt x="111" y="191"/>
                    </a:lnTo>
                    <a:lnTo>
                      <a:pt x="111" y="160"/>
                    </a:lnTo>
                    <a:lnTo>
                      <a:pt x="127" y="143"/>
                    </a:lnTo>
                    <a:lnTo>
                      <a:pt x="142" y="127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96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7" y="64"/>
                    </a:lnTo>
                    <a:lnTo>
                      <a:pt x="252" y="64"/>
                    </a:lnTo>
                    <a:lnTo>
                      <a:pt x="268" y="64"/>
                    </a:lnTo>
                    <a:lnTo>
                      <a:pt x="285" y="49"/>
                    </a:lnTo>
                    <a:lnTo>
                      <a:pt x="299" y="49"/>
                    </a:lnTo>
                    <a:lnTo>
                      <a:pt x="316" y="49"/>
                    </a:lnTo>
                    <a:lnTo>
                      <a:pt x="332" y="49"/>
                    </a:lnTo>
                    <a:lnTo>
                      <a:pt x="348" y="33"/>
                    </a:lnTo>
                    <a:lnTo>
                      <a:pt x="348" y="49"/>
                    </a:lnTo>
                    <a:lnTo>
                      <a:pt x="379" y="33"/>
                    </a:lnTo>
                    <a:lnTo>
                      <a:pt x="395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17"/>
                    </a:lnTo>
                    <a:lnTo>
                      <a:pt x="442" y="33"/>
                    </a:lnTo>
                    <a:lnTo>
                      <a:pt x="459" y="17"/>
                    </a:lnTo>
                    <a:lnTo>
                      <a:pt x="459" y="33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89" y="17"/>
                    </a:lnTo>
                    <a:lnTo>
                      <a:pt x="506" y="17"/>
                    </a:lnTo>
                    <a:lnTo>
                      <a:pt x="520" y="17"/>
                    </a:lnTo>
                    <a:lnTo>
                      <a:pt x="537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69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2" name="Freeform 596">
                <a:extLst>
                  <a:ext uri="{FF2B5EF4-FFF2-40B4-BE49-F238E27FC236}">
                    <a16:creationId xmlns:a16="http://schemas.microsoft.com/office/drawing/2014/main" id="{2AE790AF-5F06-41DE-B1ED-1D464BCD47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06"/>
                <a:ext cx="348" cy="39"/>
              </a:xfrm>
              <a:custGeom>
                <a:avLst/>
                <a:gdLst>
                  <a:gd name="T0" fmla="*/ 0 w 696"/>
                  <a:gd name="T1" fmla="*/ 8 h 78"/>
                  <a:gd name="T2" fmla="*/ 8 w 696"/>
                  <a:gd name="T3" fmla="*/ 8 h 78"/>
                  <a:gd name="T4" fmla="*/ 17 w 696"/>
                  <a:gd name="T5" fmla="*/ 8 h 78"/>
                  <a:gd name="T6" fmla="*/ 25 w 696"/>
                  <a:gd name="T7" fmla="*/ 8 h 78"/>
                  <a:gd name="T8" fmla="*/ 32 w 696"/>
                  <a:gd name="T9" fmla="*/ 8 h 78"/>
                  <a:gd name="T10" fmla="*/ 40 w 696"/>
                  <a:gd name="T11" fmla="*/ 8 h 78"/>
                  <a:gd name="T12" fmla="*/ 56 w 696"/>
                  <a:gd name="T13" fmla="*/ 24 h 78"/>
                  <a:gd name="T14" fmla="*/ 56 w 696"/>
                  <a:gd name="T15" fmla="*/ 31 h 78"/>
                  <a:gd name="T16" fmla="*/ 64 w 696"/>
                  <a:gd name="T17" fmla="*/ 31 h 78"/>
                  <a:gd name="T18" fmla="*/ 72 w 696"/>
                  <a:gd name="T19" fmla="*/ 39 h 78"/>
                  <a:gd name="T20" fmla="*/ 72 w 696"/>
                  <a:gd name="T21" fmla="*/ 31 h 78"/>
                  <a:gd name="T22" fmla="*/ 72 w 696"/>
                  <a:gd name="T23" fmla="*/ 39 h 78"/>
                  <a:gd name="T24" fmla="*/ 80 w 696"/>
                  <a:gd name="T25" fmla="*/ 31 h 78"/>
                  <a:gd name="T26" fmla="*/ 87 w 696"/>
                  <a:gd name="T27" fmla="*/ 39 h 78"/>
                  <a:gd name="T28" fmla="*/ 87 w 696"/>
                  <a:gd name="T29" fmla="*/ 31 h 78"/>
                  <a:gd name="T30" fmla="*/ 104 w 696"/>
                  <a:gd name="T31" fmla="*/ 31 h 78"/>
                  <a:gd name="T32" fmla="*/ 111 w 696"/>
                  <a:gd name="T33" fmla="*/ 31 h 78"/>
                  <a:gd name="T34" fmla="*/ 119 w 696"/>
                  <a:gd name="T35" fmla="*/ 31 h 78"/>
                  <a:gd name="T36" fmla="*/ 127 w 696"/>
                  <a:gd name="T37" fmla="*/ 31 h 78"/>
                  <a:gd name="T38" fmla="*/ 135 w 696"/>
                  <a:gd name="T39" fmla="*/ 31 h 78"/>
                  <a:gd name="T40" fmla="*/ 143 w 696"/>
                  <a:gd name="T41" fmla="*/ 31 h 78"/>
                  <a:gd name="T42" fmla="*/ 151 w 696"/>
                  <a:gd name="T43" fmla="*/ 31 h 78"/>
                  <a:gd name="T44" fmla="*/ 159 w 696"/>
                  <a:gd name="T45" fmla="*/ 24 h 78"/>
                  <a:gd name="T46" fmla="*/ 159 w 696"/>
                  <a:gd name="T47" fmla="*/ 31 h 78"/>
                  <a:gd name="T48" fmla="*/ 159 w 696"/>
                  <a:gd name="T49" fmla="*/ 24 h 78"/>
                  <a:gd name="T50" fmla="*/ 166 w 696"/>
                  <a:gd name="T51" fmla="*/ 24 h 78"/>
                  <a:gd name="T52" fmla="*/ 174 w 696"/>
                  <a:gd name="T53" fmla="*/ 24 h 78"/>
                  <a:gd name="T54" fmla="*/ 182 w 696"/>
                  <a:gd name="T55" fmla="*/ 24 h 78"/>
                  <a:gd name="T56" fmla="*/ 191 w 696"/>
                  <a:gd name="T57" fmla="*/ 24 h 78"/>
                  <a:gd name="T58" fmla="*/ 198 w 696"/>
                  <a:gd name="T59" fmla="*/ 24 h 78"/>
                  <a:gd name="T60" fmla="*/ 206 w 696"/>
                  <a:gd name="T61" fmla="*/ 24 h 78"/>
                  <a:gd name="T62" fmla="*/ 214 w 696"/>
                  <a:gd name="T63" fmla="*/ 24 h 78"/>
                  <a:gd name="T64" fmla="*/ 222 w 696"/>
                  <a:gd name="T65" fmla="*/ 16 h 78"/>
                  <a:gd name="T66" fmla="*/ 230 w 696"/>
                  <a:gd name="T67" fmla="*/ 16 h 78"/>
                  <a:gd name="T68" fmla="*/ 238 w 696"/>
                  <a:gd name="T69" fmla="*/ 16 h 78"/>
                  <a:gd name="T70" fmla="*/ 246 w 696"/>
                  <a:gd name="T71" fmla="*/ 16 h 78"/>
                  <a:gd name="T72" fmla="*/ 253 w 696"/>
                  <a:gd name="T73" fmla="*/ 16 h 78"/>
                  <a:gd name="T74" fmla="*/ 261 w 696"/>
                  <a:gd name="T75" fmla="*/ 16 h 78"/>
                  <a:gd name="T76" fmla="*/ 269 w 696"/>
                  <a:gd name="T77" fmla="*/ 8 h 78"/>
                  <a:gd name="T78" fmla="*/ 285 w 696"/>
                  <a:gd name="T79" fmla="*/ 8 h 78"/>
                  <a:gd name="T80" fmla="*/ 293 w 696"/>
                  <a:gd name="T81" fmla="*/ 8 h 78"/>
                  <a:gd name="T82" fmla="*/ 301 w 696"/>
                  <a:gd name="T83" fmla="*/ 8 h 78"/>
                  <a:gd name="T84" fmla="*/ 309 w 696"/>
                  <a:gd name="T85" fmla="*/ 8 h 78"/>
                  <a:gd name="T86" fmla="*/ 317 w 696"/>
                  <a:gd name="T87" fmla="*/ 8 h 78"/>
                  <a:gd name="T88" fmla="*/ 325 w 696"/>
                  <a:gd name="T89" fmla="*/ 8 h 78"/>
                  <a:gd name="T90" fmla="*/ 332 w 696"/>
                  <a:gd name="T91" fmla="*/ 0 h 78"/>
                  <a:gd name="T92" fmla="*/ 332 w 696"/>
                  <a:gd name="T93" fmla="*/ 8 h 78"/>
                  <a:gd name="T94" fmla="*/ 340 w 696"/>
                  <a:gd name="T95" fmla="*/ 0 h 78"/>
                  <a:gd name="T96" fmla="*/ 348 w 696"/>
                  <a:gd name="T97" fmla="*/ 0 h 7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78">
                    <a:moveTo>
                      <a:pt x="0" y="15"/>
                    </a:moveTo>
                    <a:lnTo>
                      <a:pt x="16" y="15"/>
                    </a:lnTo>
                    <a:lnTo>
                      <a:pt x="33" y="15"/>
                    </a:lnTo>
                    <a:lnTo>
                      <a:pt x="49" y="15"/>
                    </a:lnTo>
                    <a:lnTo>
                      <a:pt x="64" y="15"/>
                    </a:lnTo>
                    <a:lnTo>
                      <a:pt x="80" y="15"/>
                    </a:lnTo>
                    <a:lnTo>
                      <a:pt x="111" y="47"/>
                    </a:lnTo>
                    <a:lnTo>
                      <a:pt x="111" y="62"/>
                    </a:lnTo>
                    <a:lnTo>
                      <a:pt x="127" y="62"/>
                    </a:lnTo>
                    <a:lnTo>
                      <a:pt x="143" y="78"/>
                    </a:lnTo>
                    <a:lnTo>
                      <a:pt x="143" y="62"/>
                    </a:lnTo>
                    <a:lnTo>
                      <a:pt x="143" y="78"/>
                    </a:lnTo>
                    <a:lnTo>
                      <a:pt x="159" y="62"/>
                    </a:lnTo>
                    <a:lnTo>
                      <a:pt x="174" y="78"/>
                    </a:lnTo>
                    <a:lnTo>
                      <a:pt x="174" y="62"/>
                    </a:lnTo>
                    <a:lnTo>
                      <a:pt x="207" y="62"/>
                    </a:lnTo>
                    <a:lnTo>
                      <a:pt x="221" y="62"/>
                    </a:lnTo>
                    <a:lnTo>
                      <a:pt x="238" y="62"/>
                    </a:lnTo>
                    <a:lnTo>
                      <a:pt x="254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301" y="62"/>
                    </a:lnTo>
                    <a:lnTo>
                      <a:pt x="317" y="47"/>
                    </a:lnTo>
                    <a:lnTo>
                      <a:pt x="317" y="62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4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2" y="47"/>
                    </a:lnTo>
                    <a:lnTo>
                      <a:pt x="428" y="47"/>
                    </a:lnTo>
                    <a:lnTo>
                      <a:pt x="443" y="31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8" y="15"/>
                    </a:lnTo>
                    <a:lnTo>
                      <a:pt x="569" y="15"/>
                    </a:lnTo>
                    <a:lnTo>
                      <a:pt x="586" y="15"/>
                    </a:lnTo>
                    <a:lnTo>
                      <a:pt x="602" y="15"/>
                    </a:lnTo>
                    <a:lnTo>
                      <a:pt x="617" y="15"/>
                    </a:lnTo>
                    <a:lnTo>
                      <a:pt x="633" y="15"/>
                    </a:lnTo>
                    <a:lnTo>
                      <a:pt x="649" y="15"/>
                    </a:lnTo>
                    <a:lnTo>
                      <a:pt x="664" y="0"/>
                    </a:lnTo>
                    <a:lnTo>
                      <a:pt x="664" y="15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3" name="Freeform 597">
                <a:extLst>
                  <a:ext uri="{FF2B5EF4-FFF2-40B4-BE49-F238E27FC236}">
                    <a16:creationId xmlns:a16="http://schemas.microsoft.com/office/drawing/2014/main" id="{2CE7B83F-599F-4AD7-96AE-829C340268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84"/>
                <a:ext cx="339" cy="40"/>
              </a:xfrm>
              <a:custGeom>
                <a:avLst/>
                <a:gdLst>
                  <a:gd name="T0" fmla="*/ 0 w 678"/>
                  <a:gd name="T1" fmla="*/ 8 h 78"/>
                  <a:gd name="T2" fmla="*/ 8 w 678"/>
                  <a:gd name="T3" fmla="*/ 8 h 78"/>
                  <a:gd name="T4" fmla="*/ 16 w 678"/>
                  <a:gd name="T5" fmla="*/ 8 h 78"/>
                  <a:gd name="T6" fmla="*/ 24 w 678"/>
                  <a:gd name="T7" fmla="*/ 8 h 78"/>
                  <a:gd name="T8" fmla="*/ 32 w 678"/>
                  <a:gd name="T9" fmla="*/ 8 h 78"/>
                  <a:gd name="T10" fmla="*/ 39 w 678"/>
                  <a:gd name="T11" fmla="*/ 16 h 78"/>
                  <a:gd name="T12" fmla="*/ 56 w 678"/>
                  <a:gd name="T13" fmla="*/ 32 h 78"/>
                  <a:gd name="T14" fmla="*/ 56 w 678"/>
                  <a:gd name="T15" fmla="*/ 40 h 78"/>
                  <a:gd name="T16" fmla="*/ 63 w 678"/>
                  <a:gd name="T17" fmla="*/ 40 h 78"/>
                  <a:gd name="T18" fmla="*/ 71 w 678"/>
                  <a:gd name="T19" fmla="*/ 40 h 78"/>
                  <a:gd name="T20" fmla="*/ 79 w 678"/>
                  <a:gd name="T21" fmla="*/ 40 h 78"/>
                  <a:gd name="T22" fmla="*/ 87 w 678"/>
                  <a:gd name="T23" fmla="*/ 40 h 78"/>
                  <a:gd name="T24" fmla="*/ 95 w 678"/>
                  <a:gd name="T25" fmla="*/ 40 h 78"/>
                  <a:gd name="T26" fmla="*/ 103 w 678"/>
                  <a:gd name="T27" fmla="*/ 40 h 78"/>
                  <a:gd name="T28" fmla="*/ 111 w 678"/>
                  <a:gd name="T29" fmla="*/ 40 h 78"/>
                  <a:gd name="T30" fmla="*/ 118 w 678"/>
                  <a:gd name="T31" fmla="*/ 40 h 78"/>
                  <a:gd name="T32" fmla="*/ 126 w 678"/>
                  <a:gd name="T33" fmla="*/ 40 h 78"/>
                  <a:gd name="T34" fmla="*/ 134 w 678"/>
                  <a:gd name="T35" fmla="*/ 40 h 78"/>
                  <a:gd name="T36" fmla="*/ 143 w 678"/>
                  <a:gd name="T37" fmla="*/ 40 h 78"/>
                  <a:gd name="T38" fmla="*/ 158 w 678"/>
                  <a:gd name="T39" fmla="*/ 32 h 78"/>
                  <a:gd name="T40" fmla="*/ 150 w 678"/>
                  <a:gd name="T41" fmla="*/ 32 h 78"/>
                  <a:gd name="T42" fmla="*/ 158 w 678"/>
                  <a:gd name="T43" fmla="*/ 32 h 78"/>
                  <a:gd name="T44" fmla="*/ 166 w 678"/>
                  <a:gd name="T45" fmla="*/ 32 h 78"/>
                  <a:gd name="T46" fmla="*/ 174 w 678"/>
                  <a:gd name="T47" fmla="*/ 32 h 78"/>
                  <a:gd name="T48" fmla="*/ 182 w 678"/>
                  <a:gd name="T49" fmla="*/ 24 h 78"/>
                  <a:gd name="T50" fmla="*/ 190 w 678"/>
                  <a:gd name="T51" fmla="*/ 24 h 78"/>
                  <a:gd name="T52" fmla="*/ 198 w 678"/>
                  <a:gd name="T53" fmla="*/ 24 h 78"/>
                  <a:gd name="T54" fmla="*/ 205 w 678"/>
                  <a:gd name="T55" fmla="*/ 24 h 78"/>
                  <a:gd name="T56" fmla="*/ 213 w 678"/>
                  <a:gd name="T57" fmla="*/ 24 h 78"/>
                  <a:gd name="T58" fmla="*/ 221 w 678"/>
                  <a:gd name="T59" fmla="*/ 24 h 78"/>
                  <a:gd name="T60" fmla="*/ 237 w 678"/>
                  <a:gd name="T61" fmla="*/ 24 h 78"/>
                  <a:gd name="T62" fmla="*/ 229 w 678"/>
                  <a:gd name="T63" fmla="*/ 24 h 78"/>
                  <a:gd name="T64" fmla="*/ 237 w 678"/>
                  <a:gd name="T65" fmla="*/ 16 h 78"/>
                  <a:gd name="T66" fmla="*/ 245 w 678"/>
                  <a:gd name="T67" fmla="*/ 16 h 78"/>
                  <a:gd name="T68" fmla="*/ 253 w 678"/>
                  <a:gd name="T69" fmla="*/ 16 h 78"/>
                  <a:gd name="T70" fmla="*/ 261 w 678"/>
                  <a:gd name="T71" fmla="*/ 16 h 78"/>
                  <a:gd name="T72" fmla="*/ 269 w 678"/>
                  <a:gd name="T73" fmla="*/ 8 h 78"/>
                  <a:gd name="T74" fmla="*/ 284 w 678"/>
                  <a:gd name="T75" fmla="*/ 8 h 78"/>
                  <a:gd name="T76" fmla="*/ 292 w 678"/>
                  <a:gd name="T77" fmla="*/ 8 h 78"/>
                  <a:gd name="T78" fmla="*/ 300 w 678"/>
                  <a:gd name="T79" fmla="*/ 8 h 78"/>
                  <a:gd name="T80" fmla="*/ 308 w 678"/>
                  <a:gd name="T81" fmla="*/ 8 h 78"/>
                  <a:gd name="T82" fmla="*/ 316 w 678"/>
                  <a:gd name="T83" fmla="*/ 0 h 78"/>
                  <a:gd name="T84" fmla="*/ 316 w 678"/>
                  <a:gd name="T85" fmla="*/ 8 h 78"/>
                  <a:gd name="T86" fmla="*/ 316 w 678"/>
                  <a:gd name="T87" fmla="*/ 0 h 78"/>
                  <a:gd name="T88" fmla="*/ 324 w 678"/>
                  <a:gd name="T89" fmla="*/ 0 h 78"/>
                  <a:gd name="T90" fmla="*/ 332 w 678"/>
                  <a:gd name="T91" fmla="*/ 0 h 78"/>
                  <a:gd name="T92" fmla="*/ 339 w 678"/>
                  <a:gd name="T93" fmla="*/ 0 h 7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78">
                    <a:moveTo>
                      <a:pt x="0" y="15"/>
                    </a:moveTo>
                    <a:lnTo>
                      <a:pt x="15" y="15"/>
                    </a:lnTo>
                    <a:lnTo>
                      <a:pt x="31" y="15"/>
                    </a:lnTo>
                    <a:lnTo>
                      <a:pt x="47" y="15"/>
                    </a:lnTo>
                    <a:lnTo>
                      <a:pt x="64" y="15"/>
                    </a:lnTo>
                    <a:lnTo>
                      <a:pt x="78" y="31"/>
                    </a:lnTo>
                    <a:lnTo>
                      <a:pt x="111" y="63"/>
                    </a:lnTo>
                    <a:lnTo>
                      <a:pt x="111" y="78"/>
                    </a:lnTo>
                    <a:lnTo>
                      <a:pt x="125" y="78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316" y="63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47"/>
                    </a:lnTo>
                    <a:lnTo>
                      <a:pt x="379" y="47"/>
                    </a:lnTo>
                    <a:lnTo>
                      <a:pt x="395" y="47"/>
                    </a:lnTo>
                    <a:lnTo>
                      <a:pt x="410" y="47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73" y="47"/>
                    </a:lnTo>
                    <a:lnTo>
                      <a:pt x="457" y="47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15"/>
                    </a:lnTo>
                    <a:lnTo>
                      <a:pt x="568" y="15"/>
                    </a:lnTo>
                    <a:lnTo>
                      <a:pt x="584" y="15"/>
                    </a:lnTo>
                    <a:lnTo>
                      <a:pt x="600" y="15"/>
                    </a:lnTo>
                    <a:lnTo>
                      <a:pt x="616" y="15"/>
                    </a:lnTo>
                    <a:lnTo>
                      <a:pt x="631" y="0"/>
                    </a:lnTo>
                    <a:lnTo>
                      <a:pt x="631" y="15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4" name="Freeform 598">
                <a:extLst>
                  <a:ext uri="{FF2B5EF4-FFF2-40B4-BE49-F238E27FC236}">
                    <a16:creationId xmlns:a16="http://schemas.microsoft.com/office/drawing/2014/main" id="{513B06E5-9F44-4797-AFAC-6A5E8DA824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23"/>
              </a:xfrm>
              <a:custGeom>
                <a:avLst/>
                <a:gdLst>
                  <a:gd name="T0" fmla="*/ 0 w 682"/>
                  <a:gd name="T1" fmla="*/ 0 h 46"/>
                  <a:gd name="T2" fmla="*/ 9 w 682"/>
                  <a:gd name="T3" fmla="*/ 0 h 46"/>
                  <a:gd name="T4" fmla="*/ 16 w 682"/>
                  <a:gd name="T5" fmla="*/ 0 h 46"/>
                  <a:gd name="T6" fmla="*/ 24 w 682"/>
                  <a:gd name="T7" fmla="*/ 0 h 46"/>
                  <a:gd name="T8" fmla="*/ 32 w 682"/>
                  <a:gd name="T9" fmla="*/ 0 h 46"/>
                  <a:gd name="T10" fmla="*/ 40 w 682"/>
                  <a:gd name="T11" fmla="*/ 0 h 46"/>
                  <a:gd name="T12" fmla="*/ 48 w 682"/>
                  <a:gd name="T13" fmla="*/ 8 h 46"/>
                  <a:gd name="T14" fmla="*/ 55 w 682"/>
                  <a:gd name="T15" fmla="*/ 15 h 46"/>
                  <a:gd name="T16" fmla="*/ 64 w 682"/>
                  <a:gd name="T17" fmla="*/ 15 h 46"/>
                  <a:gd name="T18" fmla="*/ 71 w 682"/>
                  <a:gd name="T19" fmla="*/ 15 h 46"/>
                  <a:gd name="T20" fmla="*/ 79 w 682"/>
                  <a:gd name="T21" fmla="*/ 23 h 46"/>
                  <a:gd name="T22" fmla="*/ 79 w 682"/>
                  <a:gd name="T23" fmla="*/ 15 h 46"/>
                  <a:gd name="T24" fmla="*/ 87 w 682"/>
                  <a:gd name="T25" fmla="*/ 23 h 46"/>
                  <a:gd name="T26" fmla="*/ 87 w 682"/>
                  <a:gd name="T27" fmla="*/ 15 h 46"/>
                  <a:gd name="T28" fmla="*/ 87 w 682"/>
                  <a:gd name="T29" fmla="*/ 23 h 46"/>
                  <a:gd name="T30" fmla="*/ 95 w 682"/>
                  <a:gd name="T31" fmla="*/ 23 h 46"/>
                  <a:gd name="T32" fmla="*/ 103 w 682"/>
                  <a:gd name="T33" fmla="*/ 23 h 46"/>
                  <a:gd name="T34" fmla="*/ 111 w 682"/>
                  <a:gd name="T35" fmla="*/ 23 h 46"/>
                  <a:gd name="T36" fmla="*/ 119 w 682"/>
                  <a:gd name="T37" fmla="*/ 23 h 46"/>
                  <a:gd name="T38" fmla="*/ 127 w 682"/>
                  <a:gd name="T39" fmla="*/ 23 h 46"/>
                  <a:gd name="T40" fmla="*/ 134 w 682"/>
                  <a:gd name="T41" fmla="*/ 23 h 46"/>
                  <a:gd name="T42" fmla="*/ 142 w 682"/>
                  <a:gd name="T43" fmla="*/ 23 h 46"/>
                  <a:gd name="T44" fmla="*/ 150 w 682"/>
                  <a:gd name="T45" fmla="*/ 23 h 46"/>
                  <a:gd name="T46" fmla="*/ 158 w 682"/>
                  <a:gd name="T47" fmla="*/ 23 h 46"/>
                  <a:gd name="T48" fmla="*/ 166 w 682"/>
                  <a:gd name="T49" fmla="*/ 23 h 46"/>
                  <a:gd name="T50" fmla="*/ 174 w 682"/>
                  <a:gd name="T51" fmla="*/ 23 h 46"/>
                  <a:gd name="T52" fmla="*/ 182 w 682"/>
                  <a:gd name="T53" fmla="*/ 23 h 46"/>
                  <a:gd name="T54" fmla="*/ 189 w 682"/>
                  <a:gd name="T55" fmla="*/ 23 h 46"/>
                  <a:gd name="T56" fmla="*/ 197 w 682"/>
                  <a:gd name="T57" fmla="*/ 23 h 46"/>
                  <a:gd name="T58" fmla="*/ 205 w 682"/>
                  <a:gd name="T59" fmla="*/ 23 h 46"/>
                  <a:gd name="T60" fmla="*/ 213 w 682"/>
                  <a:gd name="T61" fmla="*/ 23 h 46"/>
                  <a:gd name="T62" fmla="*/ 221 w 682"/>
                  <a:gd name="T63" fmla="*/ 23 h 46"/>
                  <a:gd name="T64" fmla="*/ 229 w 682"/>
                  <a:gd name="T65" fmla="*/ 23 h 46"/>
                  <a:gd name="T66" fmla="*/ 237 w 682"/>
                  <a:gd name="T67" fmla="*/ 23 h 46"/>
                  <a:gd name="T68" fmla="*/ 244 w 682"/>
                  <a:gd name="T69" fmla="*/ 23 h 46"/>
                  <a:gd name="T70" fmla="*/ 252 w 682"/>
                  <a:gd name="T71" fmla="*/ 23 h 46"/>
                  <a:gd name="T72" fmla="*/ 260 w 682"/>
                  <a:gd name="T73" fmla="*/ 23 h 46"/>
                  <a:gd name="T74" fmla="*/ 269 w 682"/>
                  <a:gd name="T75" fmla="*/ 23 h 46"/>
                  <a:gd name="T76" fmla="*/ 276 w 682"/>
                  <a:gd name="T77" fmla="*/ 23 h 46"/>
                  <a:gd name="T78" fmla="*/ 285 w 682"/>
                  <a:gd name="T79" fmla="*/ 23 h 46"/>
                  <a:gd name="T80" fmla="*/ 292 w 682"/>
                  <a:gd name="T81" fmla="*/ 23 h 46"/>
                  <a:gd name="T82" fmla="*/ 299 w 682"/>
                  <a:gd name="T83" fmla="*/ 23 h 46"/>
                  <a:gd name="T84" fmla="*/ 308 w 682"/>
                  <a:gd name="T85" fmla="*/ 23 h 46"/>
                  <a:gd name="T86" fmla="*/ 316 w 682"/>
                  <a:gd name="T87" fmla="*/ 23 h 46"/>
                  <a:gd name="T88" fmla="*/ 324 w 682"/>
                  <a:gd name="T89" fmla="*/ 23 h 46"/>
                  <a:gd name="T90" fmla="*/ 331 w 682"/>
                  <a:gd name="T91" fmla="*/ 23 h 46"/>
                  <a:gd name="T92" fmla="*/ 340 w 682"/>
                  <a:gd name="T93" fmla="*/ 23 h 4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46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30"/>
                    </a:lnTo>
                    <a:lnTo>
                      <a:pt x="129" y="30"/>
                    </a:lnTo>
                    <a:lnTo>
                      <a:pt x="143" y="30"/>
                    </a:lnTo>
                    <a:lnTo>
                      <a:pt x="158" y="46"/>
                    </a:lnTo>
                    <a:lnTo>
                      <a:pt x="158" y="30"/>
                    </a:lnTo>
                    <a:lnTo>
                      <a:pt x="174" y="46"/>
                    </a:lnTo>
                    <a:lnTo>
                      <a:pt x="174" y="30"/>
                    </a:lnTo>
                    <a:lnTo>
                      <a:pt x="174" y="46"/>
                    </a:lnTo>
                    <a:lnTo>
                      <a:pt x="191" y="46"/>
                    </a:lnTo>
                    <a:lnTo>
                      <a:pt x="207" y="46"/>
                    </a:lnTo>
                    <a:lnTo>
                      <a:pt x="222" y="46"/>
                    </a:lnTo>
                    <a:lnTo>
                      <a:pt x="239" y="46"/>
                    </a:lnTo>
                    <a:lnTo>
                      <a:pt x="254" y="46"/>
                    </a:lnTo>
                    <a:lnTo>
                      <a:pt x="269" y="46"/>
                    </a:lnTo>
                    <a:lnTo>
                      <a:pt x="285" y="46"/>
                    </a:lnTo>
                    <a:lnTo>
                      <a:pt x="301" y="46"/>
                    </a:lnTo>
                    <a:lnTo>
                      <a:pt x="317" y="46"/>
                    </a:lnTo>
                    <a:lnTo>
                      <a:pt x="332" y="46"/>
                    </a:lnTo>
                    <a:lnTo>
                      <a:pt x="350" y="46"/>
                    </a:lnTo>
                    <a:lnTo>
                      <a:pt x="365" y="46"/>
                    </a:lnTo>
                    <a:lnTo>
                      <a:pt x="379" y="46"/>
                    </a:lnTo>
                    <a:lnTo>
                      <a:pt x="396" y="46"/>
                    </a:lnTo>
                    <a:lnTo>
                      <a:pt x="412" y="46"/>
                    </a:lnTo>
                    <a:lnTo>
                      <a:pt x="428" y="46"/>
                    </a:lnTo>
                    <a:lnTo>
                      <a:pt x="443" y="46"/>
                    </a:lnTo>
                    <a:lnTo>
                      <a:pt x="460" y="46"/>
                    </a:lnTo>
                    <a:lnTo>
                      <a:pt x="475" y="46"/>
                    </a:lnTo>
                    <a:lnTo>
                      <a:pt x="490" y="46"/>
                    </a:lnTo>
                    <a:lnTo>
                      <a:pt x="506" y="46"/>
                    </a:lnTo>
                    <a:lnTo>
                      <a:pt x="522" y="46"/>
                    </a:lnTo>
                    <a:lnTo>
                      <a:pt x="539" y="46"/>
                    </a:lnTo>
                    <a:lnTo>
                      <a:pt x="553" y="46"/>
                    </a:lnTo>
                    <a:lnTo>
                      <a:pt x="571" y="46"/>
                    </a:lnTo>
                    <a:lnTo>
                      <a:pt x="586" y="46"/>
                    </a:lnTo>
                    <a:lnTo>
                      <a:pt x="600" y="46"/>
                    </a:lnTo>
                    <a:lnTo>
                      <a:pt x="617" y="46"/>
                    </a:lnTo>
                    <a:lnTo>
                      <a:pt x="633" y="46"/>
                    </a:lnTo>
                    <a:lnTo>
                      <a:pt x="649" y="46"/>
                    </a:lnTo>
                    <a:lnTo>
                      <a:pt x="664" y="46"/>
                    </a:lnTo>
                    <a:lnTo>
                      <a:pt x="682" y="46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5" name="Freeform 599">
                <a:extLst>
                  <a:ext uri="{FF2B5EF4-FFF2-40B4-BE49-F238E27FC236}">
                    <a16:creationId xmlns:a16="http://schemas.microsoft.com/office/drawing/2014/main" id="{F83164DC-B33C-4B55-AF48-8FFB0605B4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16"/>
                <a:ext cx="339" cy="86"/>
              </a:xfrm>
              <a:custGeom>
                <a:avLst/>
                <a:gdLst>
                  <a:gd name="T0" fmla="*/ 0 w 680"/>
                  <a:gd name="T1" fmla="*/ 0 h 172"/>
                  <a:gd name="T2" fmla="*/ 8 w 680"/>
                  <a:gd name="T3" fmla="*/ 0 h 172"/>
                  <a:gd name="T4" fmla="*/ 15 w 680"/>
                  <a:gd name="T5" fmla="*/ 0 h 172"/>
                  <a:gd name="T6" fmla="*/ 24 w 680"/>
                  <a:gd name="T7" fmla="*/ 0 h 172"/>
                  <a:gd name="T8" fmla="*/ 31 w 680"/>
                  <a:gd name="T9" fmla="*/ 0 h 172"/>
                  <a:gd name="T10" fmla="*/ 39 w 680"/>
                  <a:gd name="T11" fmla="*/ 8 h 172"/>
                  <a:gd name="T12" fmla="*/ 39 w 680"/>
                  <a:gd name="T13" fmla="*/ 23 h 172"/>
                  <a:gd name="T14" fmla="*/ 39 w 680"/>
                  <a:gd name="T15" fmla="*/ 15 h 172"/>
                  <a:gd name="T16" fmla="*/ 47 w 680"/>
                  <a:gd name="T17" fmla="*/ 8 h 172"/>
                  <a:gd name="T18" fmla="*/ 55 w 680"/>
                  <a:gd name="T19" fmla="*/ 8 h 172"/>
                  <a:gd name="T20" fmla="*/ 63 w 680"/>
                  <a:gd name="T21" fmla="*/ 15 h 172"/>
                  <a:gd name="T22" fmla="*/ 71 w 680"/>
                  <a:gd name="T23" fmla="*/ 15 h 172"/>
                  <a:gd name="T24" fmla="*/ 79 w 680"/>
                  <a:gd name="T25" fmla="*/ 15 h 172"/>
                  <a:gd name="T26" fmla="*/ 87 w 680"/>
                  <a:gd name="T27" fmla="*/ 23 h 172"/>
                  <a:gd name="T28" fmla="*/ 94 w 680"/>
                  <a:gd name="T29" fmla="*/ 23 h 172"/>
                  <a:gd name="T30" fmla="*/ 102 w 680"/>
                  <a:gd name="T31" fmla="*/ 23 h 172"/>
                  <a:gd name="T32" fmla="*/ 110 w 680"/>
                  <a:gd name="T33" fmla="*/ 31 h 172"/>
                  <a:gd name="T34" fmla="*/ 110 w 680"/>
                  <a:gd name="T35" fmla="*/ 23 h 172"/>
                  <a:gd name="T36" fmla="*/ 110 w 680"/>
                  <a:gd name="T37" fmla="*/ 31 h 172"/>
                  <a:gd name="T38" fmla="*/ 118 w 680"/>
                  <a:gd name="T39" fmla="*/ 31 h 172"/>
                  <a:gd name="T40" fmla="*/ 126 w 680"/>
                  <a:gd name="T41" fmla="*/ 31 h 172"/>
                  <a:gd name="T42" fmla="*/ 142 w 680"/>
                  <a:gd name="T43" fmla="*/ 39 h 172"/>
                  <a:gd name="T44" fmla="*/ 149 w 680"/>
                  <a:gd name="T45" fmla="*/ 47 h 172"/>
                  <a:gd name="T46" fmla="*/ 158 w 680"/>
                  <a:gd name="T47" fmla="*/ 47 h 172"/>
                  <a:gd name="T48" fmla="*/ 166 w 680"/>
                  <a:gd name="T49" fmla="*/ 47 h 172"/>
                  <a:gd name="T50" fmla="*/ 173 w 680"/>
                  <a:gd name="T51" fmla="*/ 56 h 172"/>
                  <a:gd name="T52" fmla="*/ 173 w 680"/>
                  <a:gd name="T53" fmla="*/ 47 h 172"/>
                  <a:gd name="T54" fmla="*/ 173 w 680"/>
                  <a:gd name="T55" fmla="*/ 56 h 172"/>
                  <a:gd name="T56" fmla="*/ 181 w 680"/>
                  <a:gd name="T57" fmla="*/ 56 h 172"/>
                  <a:gd name="T58" fmla="*/ 189 w 680"/>
                  <a:gd name="T59" fmla="*/ 56 h 172"/>
                  <a:gd name="T60" fmla="*/ 197 w 680"/>
                  <a:gd name="T61" fmla="*/ 56 h 172"/>
                  <a:gd name="T62" fmla="*/ 204 w 680"/>
                  <a:gd name="T63" fmla="*/ 63 h 172"/>
                  <a:gd name="T64" fmla="*/ 212 w 680"/>
                  <a:gd name="T65" fmla="*/ 63 h 172"/>
                  <a:gd name="T66" fmla="*/ 220 w 680"/>
                  <a:gd name="T67" fmla="*/ 63 h 172"/>
                  <a:gd name="T68" fmla="*/ 229 w 680"/>
                  <a:gd name="T69" fmla="*/ 63 h 172"/>
                  <a:gd name="T70" fmla="*/ 236 w 680"/>
                  <a:gd name="T71" fmla="*/ 70 h 172"/>
                  <a:gd name="T72" fmla="*/ 236 w 680"/>
                  <a:gd name="T73" fmla="*/ 63 h 172"/>
                  <a:gd name="T74" fmla="*/ 236 w 680"/>
                  <a:gd name="T75" fmla="*/ 70 h 172"/>
                  <a:gd name="T76" fmla="*/ 245 w 680"/>
                  <a:gd name="T77" fmla="*/ 70 h 172"/>
                  <a:gd name="T78" fmla="*/ 252 w 680"/>
                  <a:gd name="T79" fmla="*/ 70 h 172"/>
                  <a:gd name="T80" fmla="*/ 260 w 680"/>
                  <a:gd name="T81" fmla="*/ 70 h 172"/>
                  <a:gd name="T82" fmla="*/ 268 w 680"/>
                  <a:gd name="T83" fmla="*/ 70 h 172"/>
                  <a:gd name="T84" fmla="*/ 276 w 680"/>
                  <a:gd name="T85" fmla="*/ 78 h 172"/>
                  <a:gd name="T86" fmla="*/ 284 w 680"/>
                  <a:gd name="T87" fmla="*/ 78 h 172"/>
                  <a:gd name="T88" fmla="*/ 291 w 680"/>
                  <a:gd name="T89" fmla="*/ 78 h 172"/>
                  <a:gd name="T90" fmla="*/ 300 w 680"/>
                  <a:gd name="T91" fmla="*/ 86 h 172"/>
                  <a:gd name="T92" fmla="*/ 300 w 680"/>
                  <a:gd name="T93" fmla="*/ 78 h 172"/>
                  <a:gd name="T94" fmla="*/ 300 w 680"/>
                  <a:gd name="T95" fmla="*/ 86 h 172"/>
                  <a:gd name="T96" fmla="*/ 307 w 680"/>
                  <a:gd name="T97" fmla="*/ 86 h 172"/>
                  <a:gd name="T98" fmla="*/ 315 w 680"/>
                  <a:gd name="T99" fmla="*/ 86 h 172"/>
                  <a:gd name="T100" fmla="*/ 323 w 680"/>
                  <a:gd name="T101" fmla="*/ 86 h 172"/>
                  <a:gd name="T102" fmla="*/ 331 w 680"/>
                  <a:gd name="T103" fmla="*/ 86 h 172"/>
                  <a:gd name="T104" fmla="*/ 339 w 680"/>
                  <a:gd name="T105" fmla="*/ 86 h 17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17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78" y="46"/>
                    </a:lnTo>
                    <a:lnTo>
                      <a:pt x="78" y="29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29"/>
                    </a:lnTo>
                    <a:lnTo>
                      <a:pt x="142" y="29"/>
                    </a:lnTo>
                    <a:lnTo>
                      <a:pt x="159" y="29"/>
                    </a:lnTo>
                    <a:lnTo>
                      <a:pt x="174" y="46"/>
                    </a:lnTo>
                    <a:lnTo>
                      <a:pt x="189" y="46"/>
                    </a:lnTo>
                    <a:lnTo>
                      <a:pt x="205" y="46"/>
                    </a:lnTo>
                    <a:lnTo>
                      <a:pt x="221" y="62"/>
                    </a:lnTo>
                    <a:lnTo>
                      <a:pt x="221" y="46"/>
                    </a:lnTo>
                    <a:lnTo>
                      <a:pt x="221" y="62"/>
                    </a:lnTo>
                    <a:lnTo>
                      <a:pt x="237" y="62"/>
                    </a:lnTo>
                    <a:lnTo>
                      <a:pt x="252" y="62"/>
                    </a:lnTo>
                    <a:lnTo>
                      <a:pt x="285" y="78"/>
                    </a:lnTo>
                    <a:lnTo>
                      <a:pt x="299" y="93"/>
                    </a:lnTo>
                    <a:lnTo>
                      <a:pt x="316" y="93"/>
                    </a:lnTo>
                    <a:lnTo>
                      <a:pt x="332" y="93"/>
                    </a:lnTo>
                    <a:lnTo>
                      <a:pt x="348" y="111"/>
                    </a:lnTo>
                    <a:lnTo>
                      <a:pt x="348" y="93"/>
                    </a:lnTo>
                    <a:lnTo>
                      <a:pt x="348" y="111"/>
                    </a:lnTo>
                    <a:lnTo>
                      <a:pt x="363" y="111"/>
                    </a:lnTo>
                    <a:lnTo>
                      <a:pt x="380" y="111"/>
                    </a:lnTo>
                    <a:lnTo>
                      <a:pt x="395" y="111"/>
                    </a:lnTo>
                    <a:lnTo>
                      <a:pt x="410" y="125"/>
                    </a:lnTo>
                    <a:lnTo>
                      <a:pt x="426" y="125"/>
                    </a:lnTo>
                    <a:lnTo>
                      <a:pt x="442" y="125"/>
                    </a:lnTo>
                    <a:lnTo>
                      <a:pt x="459" y="125"/>
                    </a:lnTo>
                    <a:lnTo>
                      <a:pt x="473" y="140"/>
                    </a:lnTo>
                    <a:lnTo>
                      <a:pt x="473" y="125"/>
                    </a:lnTo>
                    <a:lnTo>
                      <a:pt x="473" y="140"/>
                    </a:lnTo>
                    <a:lnTo>
                      <a:pt x="491" y="140"/>
                    </a:lnTo>
                    <a:lnTo>
                      <a:pt x="506" y="140"/>
                    </a:lnTo>
                    <a:lnTo>
                      <a:pt x="521" y="140"/>
                    </a:lnTo>
                    <a:lnTo>
                      <a:pt x="537" y="140"/>
                    </a:lnTo>
                    <a:lnTo>
                      <a:pt x="553" y="156"/>
                    </a:lnTo>
                    <a:lnTo>
                      <a:pt x="569" y="156"/>
                    </a:lnTo>
                    <a:lnTo>
                      <a:pt x="584" y="156"/>
                    </a:lnTo>
                    <a:lnTo>
                      <a:pt x="602" y="172"/>
                    </a:lnTo>
                    <a:lnTo>
                      <a:pt x="602" y="156"/>
                    </a:lnTo>
                    <a:lnTo>
                      <a:pt x="602" y="172"/>
                    </a:lnTo>
                    <a:lnTo>
                      <a:pt x="616" y="172"/>
                    </a:lnTo>
                    <a:lnTo>
                      <a:pt x="631" y="172"/>
                    </a:lnTo>
                    <a:lnTo>
                      <a:pt x="647" y="172"/>
                    </a:lnTo>
                    <a:lnTo>
                      <a:pt x="664" y="172"/>
                    </a:lnTo>
                    <a:lnTo>
                      <a:pt x="680" y="172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6" name="Freeform 600">
                <a:extLst>
                  <a:ext uri="{FF2B5EF4-FFF2-40B4-BE49-F238E27FC236}">
                    <a16:creationId xmlns:a16="http://schemas.microsoft.com/office/drawing/2014/main" id="{27934DA6-F40C-432A-95CB-D121EE8627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473"/>
                <a:ext cx="348" cy="95"/>
              </a:xfrm>
              <a:custGeom>
                <a:avLst/>
                <a:gdLst>
                  <a:gd name="T0" fmla="*/ 0 w 696"/>
                  <a:gd name="T1" fmla="*/ 0 h 190"/>
                  <a:gd name="T2" fmla="*/ 9 w 696"/>
                  <a:gd name="T3" fmla="*/ 9 h 190"/>
                  <a:gd name="T4" fmla="*/ 9 w 696"/>
                  <a:gd name="T5" fmla="*/ 0 h 190"/>
                  <a:gd name="T6" fmla="*/ 9 w 696"/>
                  <a:gd name="T7" fmla="*/ 9 h 190"/>
                  <a:gd name="T8" fmla="*/ 25 w 696"/>
                  <a:gd name="T9" fmla="*/ 9 h 190"/>
                  <a:gd name="T10" fmla="*/ 32 w 696"/>
                  <a:gd name="T11" fmla="*/ 9 h 190"/>
                  <a:gd name="T12" fmla="*/ 41 w 696"/>
                  <a:gd name="T13" fmla="*/ 9 h 190"/>
                  <a:gd name="T14" fmla="*/ 56 w 696"/>
                  <a:gd name="T15" fmla="*/ 9 h 190"/>
                  <a:gd name="T16" fmla="*/ 56 w 696"/>
                  <a:gd name="T17" fmla="*/ 16 h 190"/>
                  <a:gd name="T18" fmla="*/ 64 w 696"/>
                  <a:gd name="T19" fmla="*/ 24 h 190"/>
                  <a:gd name="T20" fmla="*/ 72 w 696"/>
                  <a:gd name="T21" fmla="*/ 32 h 190"/>
                  <a:gd name="T22" fmla="*/ 80 w 696"/>
                  <a:gd name="T23" fmla="*/ 40 h 190"/>
                  <a:gd name="T24" fmla="*/ 87 w 696"/>
                  <a:gd name="T25" fmla="*/ 40 h 190"/>
                  <a:gd name="T26" fmla="*/ 96 w 696"/>
                  <a:gd name="T27" fmla="*/ 48 h 190"/>
                  <a:gd name="T28" fmla="*/ 96 w 696"/>
                  <a:gd name="T29" fmla="*/ 40 h 190"/>
                  <a:gd name="T30" fmla="*/ 96 w 696"/>
                  <a:gd name="T31" fmla="*/ 48 h 190"/>
                  <a:gd name="T32" fmla="*/ 104 w 696"/>
                  <a:gd name="T33" fmla="*/ 48 h 190"/>
                  <a:gd name="T34" fmla="*/ 111 w 696"/>
                  <a:gd name="T35" fmla="*/ 56 h 190"/>
                  <a:gd name="T36" fmla="*/ 111 w 696"/>
                  <a:gd name="T37" fmla="*/ 48 h 190"/>
                  <a:gd name="T38" fmla="*/ 111 w 696"/>
                  <a:gd name="T39" fmla="*/ 56 h 190"/>
                  <a:gd name="T40" fmla="*/ 119 w 696"/>
                  <a:gd name="T41" fmla="*/ 56 h 190"/>
                  <a:gd name="T42" fmla="*/ 127 w 696"/>
                  <a:gd name="T43" fmla="*/ 56 h 190"/>
                  <a:gd name="T44" fmla="*/ 135 w 696"/>
                  <a:gd name="T45" fmla="*/ 56 h 190"/>
                  <a:gd name="T46" fmla="*/ 143 w 696"/>
                  <a:gd name="T47" fmla="*/ 64 h 190"/>
                  <a:gd name="T48" fmla="*/ 159 w 696"/>
                  <a:gd name="T49" fmla="*/ 64 h 190"/>
                  <a:gd name="T50" fmla="*/ 166 w 696"/>
                  <a:gd name="T51" fmla="*/ 64 h 190"/>
                  <a:gd name="T52" fmla="*/ 183 w 696"/>
                  <a:gd name="T53" fmla="*/ 64 h 190"/>
                  <a:gd name="T54" fmla="*/ 174 w 696"/>
                  <a:gd name="T55" fmla="*/ 64 h 190"/>
                  <a:gd name="T56" fmla="*/ 183 w 696"/>
                  <a:gd name="T57" fmla="*/ 72 h 190"/>
                  <a:gd name="T58" fmla="*/ 198 w 696"/>
                  <a:gd name="T59" fmla="*/ 72 h 190"/>
                  <a:gd name="T60" fmla="*/ 191 w 696"/>
                  <a:gd name="T61" fmla="*/ 72 h 190"/>
                  <a:gd name="T62" fmla="*/ 198 w 696"/>
                  <a:gd name="T63" fmla="*/ 72 h 190"/>
                  <a:gd name="T64" fmla="*/ 207 w 696"/>
                  <a:gd name="T65" fmla="*/ 72 h 190"/>
                  <a:gd name="T66" fmla="*/ 222 w 696"/>
                  <a:gd name="T67" fmla="*/ 72 h 190"/>
                  <a:gd name="T68" fmla="*/ 214 w 696"/>
                  <a:gd name="T69" fmla="*/ 72 h 190"/>
                  <a:gd name="T70" fmla="*/ 222 w 696"/>
                  <a:gd name="T71" fmla="*/ 79 h 190"/>
                  <a:gd name="T72" fmla="*/ 230 w 696"/>
                  <a:gd name="T73" fmla="*/ 79 h 190"/>
                  <a:gd name="T74" fmla="*/ 238 w 696"/>
                  <a:gd name="T75" fmla="*/ 79 h 190"/>
                  <a:gd name="T76" fmla="*/ 246 w 696"/>
                  <a:gd name="T77" fmla="*/ 79 h 190"/>
                  <a:gd name="T78" fmla="*/ 253 w 696"/>
                  <a:gd name="T79" fmla="*/ 79 h 190"/>
                  <a:gd name="T80" fmla="*/ 262 w 696"/>
                  <a:gd name="T81" fmla="*/ 79 h 190"/>
                  <a:gd name="T82" fmla="*/ 269 w 696"/>
                  <a:gd name="T83" fmla="*/ 79 h 190"/>
                  <a:gd name="T84" fmla="*/ 285 w 696"/>
                  <a:gd name="T85" fmla="*/ 87 h 190"/>
                  <a:gd name="T86" fmla="*/ 277 w 696"/>
                  <a:gd name="T87" fmla="*/ 87 h 190"/>
                  <a:gd name="T88" fmla="*/ 285 w 696"/>
                  <a:gd name="T89" fmla="*/ 87 h 190"/>
                  <a:gd name="T90" fmla="*/ 293 w 696"/>
                  <a:gd name="T91" fmla="*/ 87 h 190"/>
                  <a:gd name="T92" fmla="*/ 301 w 696"/>
                  <a:gd name="T93" fmla="*/ 87 h 190"/>
                  <a:gd name="T94" fmla="*/ 309 w 696"/>
                  <a:gd name="T95" fmla="*/ 87 h 190"/>
                  <a:gd name="T96" fmla="*/ 317 w 696"/>
                  <a:gd name="T97" fmla="*/ 87 h 190"/>
                  <a:gd name="T98" fmla="*/ 325 w 696"/>
                  <a:gd name="T99" fmla="*/ 95 h 190"/>
                  <a:gd name="T100" fmla="*/ 332 w 696"/>
                  <a:gd name="T101" fmla="*/ 87 h 190"/>
                  <a:gd name="T102" fmla="*/ 332 w 696"/>
                  <a:gd name="T103" fmla="*/ 95 h 190"/>
                  <a:gd name="T104" fmla="*/ 340 w 696"/>
                  <a:gd name="T105" fmla="*/ 95 h 190"/>
                  <a:gd name="T106" fmla="*/ 348 w 696"/>
                  <a:gd name="T107" fmla="*/ 95 h 19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190">
                    <a:moveTo>
                      <a:pt x="0" y="0"/>
                    </a:moveTo>
                    <a:lnTo>
                      <a:pt x="17" y="18"/>
                    </a:lnTo>
                    <a:lnTo>
                      <a:pt x="17" y="0"/>
                    </a:lnTo>
                    <a:lnTo>
                      <a:pt x="17" y="18"/>
                    </a:lnTo>
                    <a:lnTo>
                      <a:pt x="49" y="18"/>
                    </a:lnTo>
                    <a:lnTo>
                      <a:pt x="64" y="18"/>
                    </a:lnTo>
                    <a:lnTo>
                      <a:pt x="81" y="18"/>
                    </a:lnTo>
                    <a:lnTo>
                      <a:pt x="111" y="18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3" y="63"/>
                    </a:lnTo>
                    <a:lnTo>
                      <a:pt x="160" y="80"/>
                    </a:lnTo>
                    <a:lnTo>
                      <a:pt x="174" y="80"/>
                    </a:lnTo>
                    <a:lnTo>
                      <a:pt x="192" y="96"/>
                    </a:lnTo>
                    <a:lnTo>
                      <a:pt x="192" y="80"/>
                    </a:lnTo>
                    <a:lnTo>
                      <a:pt x="192" y="96"/>
                    </a:lnTo>
                    <a:lnTo>
                      <a:pt x="207" y="96"/>
                    </a:lnTo>
                    <a:lnTo>
                      <a:pt x="221" y="111"/>
                    </a:lnTo>
                    <a:lnTo>
                      <a:pt x="221" y="96"/>
                    </a:lnTo>
                    <a:lnTo>
                      <a:pt x="221" y="111"/>
                    </a:lnTo>
                    <a:lnTo>
                      <a:pt x="238" y="111"/>
                    </a:lnTo>
                    <a:lnTo>
                      <a:pt x="254" y="111"/>
                    </a:lnTo>
                    <a:lnTo>
                      <a:pt x="270" y="111"/>
                    </a:lnTo>
                    <a:lnTo>
                      <a:pt x="285" y="128"/>
                    </a:lnTo>
                    <a:lnTo>
                      <a:pt x="317" y="128"/>
                    </a:lnTo>
                    <a:lnTo>
                      <a:pt x="332" y="128"/>
                    </a:lnTo>
                    <a:lnTo>
                      <a:pt x="365" y="128"/>
                    </a:lnTo>
                    <a:lnTo>
                      <a:pt x="348" y="128"/>
                    </a:lnTo>
                    <a:lnTo>
                      <a:pt x="365" y="143"/>
                    </a:lnTo>
                    <a:lnTo>
                      <a:pt x="395" y="143"/>
                    </a:lnTo>
                    <a:lnTo>
                      <a:pt x="381" y="143"/>
                    </a:lnTo>
                    <a:lnTo>
                      <a:pt x="395" y="143"/>
                    </a:lnTo>
                    <a:lnTo>
                      <a:pt x="413" y="143"/>
                    </a:lnTo>
                    <a:lnTo>
                      <a:pt x="443" y="143"/>
                    </a:lnTo>
                    <a:lnTo>
                      <a:pt x="428" y="143"/>
                    </a:lnTo>
                    <a:lnTo>
                      <a:pt x="443" y="158"/>
                    </a:lnTo>
                    <a:lnTo>
                      <a:pt x="459" y="158"/>
                    </a:lnTo>
                    <a:lnTo>
                      <a:pt x="475" y="158"/>
                    </a:lnTo>
                    <a:lnTo>
                      <a:pt x="491" y="158"/>
                    </a:lnTo>
                    <a:lnTo>
                      <a:pt x="506" y="158"/>
                    </a:lnTo>
                    <a:lnTo>
                      <a:pt x="524" y="158"/>
                    </a:lnTo>
                    <a:lnTo>
                      <a:pt x="538" y="158"/>
                    </a:lnTo>
                    <a:lnTo>
                      <a:pt x="569" y="174"/>
                    </a:lnTo>
                    <a:lnTo>
                      <a:pt x="553" y="174"/>
                    </a:lnTo>
                    <a:lnTo>
                      <a:pt x="569" y="174"/>
                    </a:lnTo>
                    <a:lnTo>
                      <a:pt x="586" y="174"/>
                    </a:lnTo>
                    <a:lnTo>
                      <a:pt x="602" y="174"/>
                    </a:lnTo>
                    <a:lnTo>
                      <a:pt x="617" y="174"/>
                    </a:lnTo>
                    <a:lnTo>
                      <a:pt x="634" y="174"/>
                    </a:lnTo>
                    <a:lnTo>
                      <a:pt x="649" y="190"/>
                    </a:lnTo>
                    <a:lnTo>
                      <a:pt x="664" y="174"/>
                    </a:lnTo>
                    <a:lnTo>
                      <a:pt x="664" y="190"/>
                    </a:lnTo>
                    <a:lnTo>
                      <a:pt x="680" y="190"/>
                    </a:lnTo>
                    <a:lnTo>
                      <a:pt x="696" y="19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7" name="Freeform 601">
                <a:extLst>
                  <a:ext uri="{FF2B5EF4-FFF2-40B4-BE49-F238E27FC236}">
                    <a16:creationId xmlns:a16="http://schemas.microsoft.com/office/drawing/2014/main" id="{5B769AFC-6CC0-4D58-A7C2-E6A33B43F2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39"/>
                <a:ext cx="339" cy="55"/>
              </a:xfrm>
              <a:custGeom>
                <a:avLst/>
                <a:gdLst>
                  <a:gd name="T0" fmla="*/ 0 w 678"/>
                  <a:gd name="T1" fmla="*/ 0 h 110"/>
                  <a:gd name="T2" fmla="*/ 8 w 678"/>
                  <a:gd name="T3" fmla="*/ 0 h 110"/>
                  <a:gd name="T4" fmla="*/ 16 w 678"/>
                  <a:gd name="T5" fmla="*/ 0 h 110"/>
                  <a:gd name="T6" fmla="*/ 24 w 678"/>
                  <a:gd name="T7" fmla="*/ 0 h 110"/>
                  <a:gd name="T8" fmla="*/ 32 w 678"/>
                  <a:gd name="T9" fmla="*/ 8 h 110"/>
                  <a:gd name="T10" fmla="*/ 39 w 678"/>
                  <a:gd name="T11" fmla="*/ 16 h 110"/>
                  <a:gd name="T12" fmla="*/ 47 w 678"/>
                  <a:gd name="T13" fmla="*/ 24 h 110"/>
                  <a:gd name="T14" fmla="*/ 56 w 678"/>
                  <a:gd name="T15" fmla="*/ 32 h 110"/>
                  <a:gd name="T16" fmla="*/ 63 w 678"/>
                  <a:gd name="T17" fmla="*/ 32 h 110"/>
                  <a:gd name="T18" fmla="*/ 71 w 678"/>
                  <a:gd name="T19" fmla="*/ 32 h 110"/>
                  <a:gd name="T20" fmla="*/ 79 w 678"/>
                  <a:gd name="T21" fmla="*/ 32 h 110"/>
                  <a:gd name="T22" fmla="*/ 87 w 678"/>
                  <a:gd name="T23" fmla="*/ 32 h 110"/>
                  <a:gd name="T24" fmla="*/ 95 w 678"/>
                  <a:gd name="T25" fmla="*/ 32 h 110"/>
                  <a:gd name="T26" fmla="*/ 103 w 678"/>
                  <a:gd name="T27" fmla="*/ 32 h 110"/>
                  <a:gd name="T28" fmla="*/ 111 w 678"/>
                  <a:gd name="T29" fmla="*/ 32 h 110"/>
                  <a:gd name="T30" fmla="*/ 118 w 678"/>
                  <a:gd name="T31" fmla="*/ 40 h 110"/>
                  <a:gd name="T32" fmla="*/ 126 w 678"/>
                  <a:gd name="T33" fmla="*/ 32 h 110"/>
                  <a:gd name="T34" fmla="*/ 126 w 678"/>
                  <a:gd name="T35" fmla="*/ 40 h 110"/>
                  <a:gd name="T36" fmla="*/ 134 w 678"/>
                  <a:gd name="T37" fmla="*/ 40 h 110"/>
                  <a:gd name="T38" fmla="*/ 143 w 678"/>
                  <a:gd name="T39" fmla="*/ 40 h 110"/>
                  <a:gd name="T40" fmla="*/ 150 w 678"/>
                  <a:gd name="T41" fmla="*/ 40 h 110"/>
                  <a:gd name="T42" fmla="*/ 158 w 678"/>
                  <a:gd name="T43" fmla="*/ 40 h 110"/>
                  <a:gd name="T44" fmla="*/ 166 w 678"/>
                  <a:gd name="T45" fmla="*/ 40 h 110"/>
                  <a:gd name="T46" fmla="*/ 174 w 678"/>
                  <a:gd name="T47" fmla="*/ 40 h 110"/>
                  <a:gd name="T48" fmla="*/ 182 w 678"/>
                  <a:gd name="T49" fmla="*/ 40 h 110"/>
                  <a:gd name="T50" fmla="*/ 190 w 678"/>
                  <a:gd name="T51" fmla="*/ 40 h 110"/>
                  <a:gd name="T52" fmla="*/ 198 w 678"/>
                  <a:gd name="T53" fmla="*/ 40 h 110"/>
                  <a:gd name="T54" fmla="*/ 205 w 678"/>
                  <a:gd name="T55" fmla="*/ 40 h 110"/>
                  <a:gd name="T56" fmla="*/ 213 w 678"/>
                  <a:gd name="T57" fmla="*/ 40 h 110"/>
                  <a:gd name="T58" fmla="*/ 221 w 678"/>
                  <a:gd name="T59" fmla="*/ 40 h 110"/>
                  <a:gd name="T60" fmla="*/ 229 w 678"/>
                  <a:gd name="T61" fmla="*/ 48 h 110"/>
                  <a:gd name="T62" fmla="*/ 229 w 678"/>
                  <a:gd name="T63" fmla="*/ 40 h 110"/>
                  <a:gd name="T64" fmla="*/ 229 w 678"/>
                  <a:gd name="T65" fmla="*/ 48 h 110"/>
                  <a:gd name="T66" fmla="*/ 237 w 678"/>
                  <a:gd name="T67" fmla="*/ 48 h 110"/>
                  <a:gd name="T68" fmla="*/ 245 w 678"/>
                  <a:gd name="T69" fmla="*/ 48 h 110"/>
                  <a:gd name="T70" fmla="*/ 253 w 678"/>
                  <a:gd name="T71" fmla="*/ 48 h 110"/>
                  <a:gd name="T72" fmla="*/ 261 w 678"/>
                  <a:gd name="T73" fmla="*/ 48 h 110"/>
                  <a:gd name="T74" fmla="*/ 269 w 678"/>
                  <a:gd name="T75" fmla="*/ 48 h 110"/>
                  <a:gd name="T76" fmla="*/ 277 w 678"/>
                  <a:gd name="T77" fmla="*/ 48 h 110"/>
                  <a:gd name="T78" fmla="*/ 284 w 678"/>
                  <a:gd name="T79" fmla="*/ 48 h 110"/>
                  <a:gd name="T80" fmla="*/ 292 w 678"/>
                  <a:gd name="T81" fmla="*/ 48 h 110"/>
                  <a:gd name="T82" fmla="*/ 300 w 678"/>
                  <a:gd name="T83" fmla="*/ 48 h 110"/>
                  <a:gd name="T84" fmla="*/ 308 w 678"/>
                  <a:gd name="T85" fmla="*/ 48 h 110"/>
                  <a:gd name="T86" fmla="*/ 316 w 678"/>
                  <a:gd name="T87" fmla="*/ 55 h 110"/>
                  <a:gd name="T88" fmla="*/ 316 w 678"/>
                  <a:gd name="T89" fmla="*/ 48 h 110"/>
                  <a:gd name="T90" fmla="*/ 316 w 678"/>
                  <a:gd name="T91" fmla="*/ 55 h 110"/>
                  <a:gd name="T92" fmla="*/ 332 w 678"/>
                  <a:gd name="T93" fmla="*/ 55 h 110"/>
                  <a:gd name="T94" fmla="*/ 339 w 678"/>
                  <a:gd name="T95" fmla="*/ 55 h 11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11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78" y="32"/>
                    </a:lnTo>
                    <a:lnTo>
                      <a:pt x="94" y="47"/>
                    </a:lnTo>
                    <a:lnTo>
                      <a:pt x="111" y="63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79"/>
                    </a:lnTo>
                    <a:lnTo>
                      <a:pt x="252" y="63"/>
                    </a:lnTo>
                    <a:lnTo>
                      <a:pt x="252" y="79"/>
                    </a:lnTo>
                    <a:lnTo>
                      <a:pt x="268" y="79"/>
                    </a:lnTo>
                    <a:lnTo>
                      <a:pt x="285" y="79"/>
                    </a:lnTo>
                    <a:lnTo>
                      <a:pt x="299" y="79"/>
                    </a:lnTo>
                    <a:lnTo>
                      <a:pt x="316" y="79"/>
                    </a:lnTo>
                    <a:lnTo>
                      <a:pt x="332" y="79"/>
                    </a:lnTo>
                    <a:lnTo>
                      <a:pt x="347" y="79"/>
                    </a:lnTo>
                    <a:lnTo>
                      <a:pt x="363" y="79"/>
                    </a:lnTo>
                    <a:lnTo>
                      <a:pt x="379" y="79"/>
                    </a:lnTo>
                    <a:lnTo>
                      <a:pt x="395" y="79"/>
                    </a:lnTo>
                    <a:lnTo>
                      <a:pt x="410" y="79"/>
                    </a:lnTo>
                    <a:lnTo>
                      <a:pt x="426" y="79"/>
                    </a:lnTo>
                    <a:lnTo>
                      <a:pt x="442" y="79"/>
                    </a:lnTo>
                    <a:lnTo>
                      <a:pt x="457" y="96"/>
                    </a:lnTo>
                    <a:lnTo>
                      <a:pt x="457" y="79"/>
                    </a:lnTo>
                    <a:lnTo>
                      <a:pt x="457" y="96"/>
                    </a:lnTo>
                    <a:lnTo>
                      <a:pt x="473" y="96"/>
                    </a:lnTo>
                    <a:lnTo>
                      <a:pt x="490" y="96"/>
                    </a:lnTo>
                    <a:lnTo>
                      <a:pt x="506" y="96"/>
                    </a:lnTo>
                    <a:lnTo>
                      <a:pt x="521" y="96"/>
                    </a:lnTo>
                    <a:lnTo>
                      <a:pt x="537" y="96"/>
                    </a:lnTo>
                    <a:lnTo>
                      <a:pt x="553" y="96"/>
                    </a:lnTo>
                    <a:lnTo>
                      <a:pt x="568" y="96"/>
                    </a:lnTo>
                    <a:lnTo>
                      <a:pt x="584" y="96"/>
                    </a:lnTo>
                    <a:lnTo>
                      <a:pt x="600" y="96"/>
                    </a:lnTo>
                    <a:lnTo>
                      <a:pt x="616" y="96"/>
                    </a:lnTo>
                    <a:lnTo>
                      <a:pt x="631" y="110"/>
                    </a:lnTo>
                    <a:lnTo>
                      <a:pt x="631" y="96"/>
                    </a:lnTo>
                    <a:lnTo>
                      <a:pt x="631" y="110"/>
                    </a:lnTo>
                    <a:lnTo>
                      <a:pt x="664" y="110"/>
                    </a:lnTo>
                    <a:lnTo>
                      <a:pt x="678" y="11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8" name="Freeform 602">
                <a:extLst>
                  <a:ext uri="{FF2B5EF4-FFF2-40B4-BE49-F238E27FC236}">
                    <a16:creationId xmlns:a16="http://schemas.microsoft.com/office/drawing/2014/main" id="{B2E42DBC-38E6-412A-B190-2AEE97A5F2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13"/>
                <a:ext cx="339" cy="63"/>
              </a:xfrm>
              <a:custGeom>
                <a:avLst/>
                <a:gdLst>
                  <a:gd name="T0" fmla="*/ 0 w 680"/>
                  <a:gd name="T1" fmla="*/ 63 h 127"/>
                  <a:gd name="T2" fmla="*/ 8 w 680"/>
                  <a:gd name="T3" fmla="*/ 63 h 127"/>
                  <a:gd name="T4" fmla="*/ 16 w 680"/>
                  <a:gd name="T5" fmla="*/ 63 h 127"/>
                  <a:gd name="T6" fmla="*/ 23 w 680"/>
                  <a:gd name="T7" fmla="*/ 63 h 127"/>
                  <a:gd name="T8" fmla="*/ 32 w 680"/>
                  <a:gd name="T9" fmla="*/ 63 h 127"/>
                  <a:gd name="T10" fmla="*/ 40 w 680"/>
                  <a:gd name="T11" fmla="*/ 55 h 127"/>
                  <a:gd name="T12" fmla="*/ 48 w 680"/>
                  <a:gd name="T13" fmla="*/ 48 h 127"/>
                  <a:gd name="T14" fmla="*/ 55 w 680"/>
                  <a:gd name="T15" fmla="*/ 39 h 127"/>
                  <a:gd name="T16" fmla="*/ 63 w 680"/>
                  <a:gd name="T17" fmla="*/ 31 h 127"/>
                  <a:gd name="T18" fmla="*/ 71 w 680"/>
                  <a:gd name="T19" fmla="*/ 23 h 127"/>
                  <a:gd name="T20" fmla="*/ 79 w 680"/>
                  <a:gd name="T21" fmla="*/ 23 h 127"/>
                  <a:gd name="T22" fmla="*/ 87 w 680"/>
                  <a:gd name="T23" fmla="*/ 16 h 127"/>
                  <a:gd name="T24" fmla="*/ 87 w 680"/>
                  <a:gd name="T25" fmla="*/ 23 h 127"/>
                  <a:gd name="T26" fmla="*/ 103 w 680"/>
                  <a:gd name="T27" fmla="*/ 16 h 127"/>
                  <a:gd name="T28" fmla="*/ 110 w 680"/>
                  <a:gd name="T29" fmla="*/ 16 h 127"/>
                  <a:gd name="T30" fmla="*/ 119 w 680"/>
                  <a:gd name="T31" fmla="*/ 16 h 127"/>
                  <a:gd name="T32" fmla="*/ 127 w 680"/>
                  <a:gd name="T33" fmla="*/ 8 h 127"/>
                  <a:gd name="T34" fmla="*/ 127 w 680"/>
                  <a:gd name="T35" fmla="*/ 16 h 127"/>
                  <a:gd name="T36" fmla="*/ 142 w 680"/>
                  <a:gd name="T37" fmla="*/ 8 h 127"/>
                  <a:gd name="T38" fmla="*/ 150 w 680"/>
                  <a:gd name="T39" fmla="*/ 8 h 127"/>
                  <a:gd name="T40" fmla="*/ 158 w 680"/>
                  <a:gd name="T41" fmla="*/ 8 h 127"/>
                  <a:gd name="T42" fmla="*/ 166 w 680"/>
                  <a:gd name="T43" fmla="*/ 8 h 127"/>
                  <a:gd name="T44" fmla="*/ 173 w 680"/>
                  <a:gd name="T45" fmla="*/ 8 h 127"/>
                  <a:gd name="T46" fmla="*/ 181 w 680"/>
                  <a:gd name="T47" fmla="*/ 8 h 127"/>
                  <a:gd name="T48" fmla="*/ 197 w 680"/>
                  <a:gd name="T49" fmla="*/ 8 h 127"/>
                  <a:gd name="T50" fmla="*/ 189 w 680"/>
                  <a:gd name="T51" fmla="*/ 8 h 127"/>
                  <a:gd name="T52" fmla="*/ 197 w 680"/>
                  <a:gd name="T53" fmla="*/ 0 h 127"/>
                  <a:gd name="T54" fmla="*/ 205 w 680"/>
                  <a:gd name="T55" fmla="*/ 0 h 127"/>
                  <a:gd name="T56" fmla="*/ 213 w 680"/>
                  <a:gd name="T57" fmla="*/ 0 h 127"/>
                  <a:gd name="T58" fmla="*/ 221 w 680"/>
                  <a:gd name="T59" fmla="*/ 0 h 127"/>
                  <a:gd name="T60" fmla="*/ 229 w 680"/>
                  <a:gd name="T61" fmla="*/ 0 h 127"/>
                  <a:gd name="T62" fmla="*/ 237 w 680"/>
                  <a:gd name="T63" fmla="*/ 0 h 127"/>
                  <a:gd name="T64" fmla="*/ 244 w 680"/>
                  <a:gd name="T65" fmla="*/ 0 h 127"/>
                  <a:gd name="T66" fmla="*/ 252 w 680"/>
                  <a:gd name="T67" fmla="*/ 0 h 127"/>
                  <a:gd name="T68" fmla="*/ 260 w 680"/>
                  <a:gd name="T69" fmla="*/ 0 h 127"/>
                  <a:gd name="T70" fmla="*/ 268 w 680"/>
                  <a:gd name="T71" fmla="*/ 0 h 127"/>
                  <a:gd name="T72" fmla="*/ 276 w 680"/>
                  <a:gd name="T73" fmla="*/ 0 h 127"/>
                  <a:gd name="T74" fmla="*/ 284 w 680"/>
                  <a:gd name="T75" fmla="*/ 0 h 127"/>
                  <a:gd name="T76" fmla="*/ 292 w 680"/>
                  <a:gd name="T77" fmla="*/ 0 h 127"/>
                  <a:gd name="T78" fmla="*/ 299 w 680"/>
                  <a:gd name="T79" fmla="*/ 0 h 127"/>
                  <a:gd name="T80" fmla="*/ 308 w 680"/>
                  <a:gd name="T81" fmla="*/ 0 h 127"/>
                  <a:gd name="T82" fmla="*/ 316 w 680"/>
                  <a:gd name="T83" fmla="*/ 0 h 127"/>
                  <a:gd name="T84" fmla="*/ 324 w 680"/>
                  <a:gd name="T85" fmla="*/ 0 h 127"/>
                  <a:gd name="T86" fmla="*/ 331 w 680"/>
                  <a:gd name="T87" fmla="*/ 0 h 127"/>
                  <a:gd name="T88" fmla="*/ 339 w 680"/>
                  <a:gd name="T89" fmla="*/ 0 h 127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3" y="127"/>
                    </a:lnTo>
                    <a:lnTo>
                      <a:pt x="47" y="127"/>
                    </a:lnTo>
                    <a:lnTo>
                      <a:pt x="64" y="127"/>
                    </a:lnTo>
                    <a:lnTo>
                      <a:pt x="80" y="110"/>
                    </a:lnTo>
                    <a:lnTo>
                      <a:pt x="96" y="96"/>
                    </a:lnTo>
                    <a:lnTo>
                      <a:pt x="111" y="79"/>
                    </a:lnTo>
                    <a:lnTo>
                      <a:pt x="127" y="63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32"/>
                    </a:lnTo>
                    <a:lnTo>
                      <a:pt x="174" y="47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16"/>
                    </a:lnTo>
                    <a:lnTo>
                      <a:pt x="254" y="32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95" y="16"/>
                    </a:lnTo>
                    <a:lnTo>
                      <a:pt x="379" y="16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79" name="Freeform 603">
                <a:extLst>
                  <a:ext uri="{FF2B5EF4-FFF2-40B4-BE49-F238E27FC236}">
                    <a16:creationId xmlns:a16="http://schemas.microsoft.com/office/drawing/2014/main" id="{3BAE30E6-9ECB-431F-9008-3FC731BCE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24"/>
                <a:ext cx="340" cy="63"/>
              </a:xfrm>
              <a:custGeom>
                <a:avLst/>
                <a:gdLst>
                  <a:gd name="T0" fmla="*/ 0 w 680"/>
                  <a:gd name="T1" fmla="*/ 63 h 127"/>
                  <a:gd name="T2" fmla="*/ 8 w 680"/>
                  <a:gd name="T3" fmla="*/ 63 h 127"/>
                  <a:gd name="T4" fmla="*/ 16 w 680"/>
                  <a:gd name="T5" fmla="*/ 63 h 127"/>
                  <a:gd name="T6" fmla="*/ 24 w 680"/>
                  <a:gd name="T7" fmla="*/ 63 h 127"/>
                  <a:gd name="T8" fmla="*/ 32 w 680"/>
                  <a:gd name="T9" fmla="*/ 63 h 127"/>
                  <a:gd name="T10" fmla="*/ 39 w 680"/>
                  <a:gd name="T11" fmla="*/ 63 h 127"/>
                  <a:gd name="T12" fmla="*/ 56 w 680"/>
                  <a:gd name="T13" fmla="*/ 48 h 127"/>
                  <a:gd name="T14" fmla="*/ 56 w 680"/>
                  <a:gd name="T15" fmla="*/ 40 h 127"/>
                  <a:gd name="T16" fmla="*/ 64 w 680"/>
                  <a:gd name="T17" fmla="*/ 31 h 127"/>
                  <a:gd name="T18" fmla="*/ 71 w 680"/>
                  <a:gd name="T19" fmla="*/ 23 h 127"/>
                  <a:gd name="T20" fmla="*/ 79 w 680"/>
                  <a:gd name="T21" fmla="*/ 23 h 127"/>
                  <a:gd name="T22" fmla="*/ 87 w 680"/>
                  <a:gd name="T23" fmla="*/ 23 h 127"/>
                  <a:gd name="T24" fmla="*/ 95 w 680"/>
                  <a:gd name="T25" fmla="*/ 16 h 127"/>
                  <a:gd name="T26" fmla="*/ 95 w 680"/>
                  <a:gd name="T27" fmla="*/ 23 h 127"/>
                  <a:gd name="T28" fmla="*/ 95 w 680"/>
                  <a:gd name="T29" fmla="*/ 16 h 127"/>
                  <a:gd name="T30" fmla="*/ 103 w 680"/>
                  <a:gd name="T31" fmla="*/ 16 h 127"/>
                  <a:gd name="T32" fmla="*/ 111 w 680"/>
                  <a:gd name="T33" fmla="*/ 16 h 127"/>
                  <a:gd name="T34" fmla="*/ 119 w 680"/>
                  <a:gd name="T35" fmla="*/ 16 h 127"/>
                  <a:gd name="T36" fmla="*/ 126 w 680"/>
                  <a:gd name="T37" fmla="*/ 8 h 127"/>
                  <a:gd name="T38" fmla="*/ 143 w 680"/>
                  <a:gd name="T39" fmla="*/ 8 h 127"/>
                  <a:gd name="T40" fmla="*/ 150 w 680"/>
                  <a:gd name="T41" fmla="*/ 8 h 127"/>
                  <a:gd name="T42" fmla="*/ 158 w 680"/>
                  <a:gd name="T43" fmla="*/ 8 h 127"/>
                  <a:gd name="T44" fmla="*/ 166 w 680"/>
                  <a:gd name="T45" fmla="*/ 8 h 127"/>
                  <a:gd name="T46" fmla="*/ 174 w 680"/>
                  <a:gd name="T47" fmla="*/ 8 h 127"/>
                  <a:gd name="T48" fmla="*/ 182 w 680"/>
                  <a:gd name="T49" fmla="*/ 8 h 127"/>
                  <a:gd name="T50" fmla="*/ 190 w 680"/>
                  <a:gd name="T51" fmla="*/ 8 h 127"/>
                  <a:gd name="T52" fmla="*/ 205 w 680"/>
                  <a:gd name="T53" fmla="*/ 8 h 127"/>
                  <a:gd name="T54" fmla="*/ 213 w 680"/>
                  <a:gd name="T55" fmla="*/ 0 h 127"/>
                  <a:gd name="T56" fmla="*/ 221 w 680"/>
                  <a:gd name="T57" fmla="*/ 0 h 127"/>
                  <a:gd name="T58" fmla="*/ 230 w 680"/>
                  <a:gd name="T59" fmla="*/ 0 h 127"/>
                  <a:gd name="T60" fmla="*/ 237 w 680"/>
                  <a:gd name="T61" fmla="*/ 0 h 127"/>
                  <a:gd name="T62" fmla="*/ 245 w 680"/>
                  <a:gd name="T63" fmla="*/ 0 h 127"/>
                  <a:gd name="T64" fmla="*/ 253 w 680"/>
                  <a:gd name="T65" fmla="*/ 0 h 127"/>
                  <a:gd name="T66" fmla="*/ 260 w 680"/>
                  <a:gd name="T67" fmla="*/ 0 h 127"/>
                  <a:gd name="T68" fmla="*/ 269 w 680"/>
                  <a:gd name="T69" fmla="*/ 0 h 127"/>
                  <a:gd name="T70" fmla="*/ 277 w 680"/>
                  <a:gd name="T71" fmla="*/ 0 h 127"/>
                  <a:gd name="T72" fmla="*/ 285 w 680"/>
                  <a:gd name="T73" fmla="*/ 0 h 127"/>
                  <a:gd name="T74" fmla="*/ 292 w 680"/>
                  <a:gd name="T75" fmla="*/ 0 h 127"/>
                  <a:gd name="T76" fmla="*/ 300 w 680"/>
                  <a:gd name="T77" fmla="*/ 0 h 127"/>
                  <a:gd name="T78" fmla="*/ 308 w 680"/>
                  <a:gd name="T79" fmla="*/ 0 h 127"/>
                  <a:gd name="T80" fmla="*/ 316 w 680"/>
                  <a:gd name="T81" fmla="*/ 0 h 127"/>
                  <a:gd name="T82" fmla="*/ 324 w 680"/>
                  <a:gd name="T83" fmla="*/ 0 h 127"/>
                  <a:gd name="T84" fmla="*/ 332 w 680"/>
                  <a:gd name="T85" fmla="*/ 0 h 127"/>
                  <a:gd name="T86" fmla="*/ 340 w 680"/>
                  <a:gd name="T87" fmla="*/ 0 h 12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1" y="127"/>
                    </a:lnTo>
                    <a:lnTo>
                      <a:pt x="47" y="127"/>
                    </a:lnTo>
                    <a:lnTo>
                      <a:pt x="63" y="127"/>
                    </a:lnTo>
                    <a:lnTo>
                      <a:pt x="78" y="127"/>
                    </a:lnTo>
                    <a:lnTo>
                      <a:pt x="111" y="96"/>
                    </a:lnTo>
                    <a:lnTo>
                      <a:pt x="111" y="80"/>
                    </a:lnTo>
                    <a:lnTo>
                      <a:pt x="127" y="63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32"/>
                    </a:lnTo>
                    <a:lnTo>
                      <a:pt x="189" y="47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32"/>
                    </a:lnTo>
                    <a:lnTo>
                      <a:pt x="252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410" y="16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0" name="Freeform 604">
                <a:extLst>
                  <a:ext uri="{FF2B5EF4-FFF2-40B4-BE49-F238E27FC236}">
                    <a16:creationId xmlns:a16="http://schemas.microsoft.com/office/drawing/2014/main" id="{F994BAF0-FD19-47E9-9033-72B907B7C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23"/>
              </a:xfrm>
              <a:custGeom>
                <a:avLst/>
                <a:gdLst>
                  <a:gd name="T0" fmla="*/ 8 w 696"/>
                  <a:gd name="T1" fmla="*/ 8 h 47"/>
                  <a:gd name="T2" fmla="*/ 0 w 696"/>
                  <a:gd name="T3" fmla="*/ 8 h 47"/>
                  <a:gd name="T4" fmla="*/ 8 w 696"/>
                  <a:gd name="T5" fmla="*/ 0 h 47"/>
                  <a:gd name="T6" fmla="*/ 17 w 696"/>
                  <a:gd name="T7" fmla="*/ 0 h 47"/>
                  <a:gd name="T8" fmla="*/ 25 w 696"/>
                  <a:gd name="T9" fmla="*/ 0 h 47"/>
                  <a:gd name="T10" fmla="*/ 32 w 696"/>
                  <a:gd name="T11" fmla="*/ 0 h 47"/>
                  <a:gd name="T12" fmla="*/ 40 w 696"/>
                  <a:gd name="T13" fmla="*/ 0 h 47"/>
                  <a:gd name="T14" fmla="*/ 48 w 696"/>
                  <a:gd name="T15" fmla="*/ 0 h 47"/>
                  <a:gd name="T16" fmla="*/ 56 w 696"/>
                  <a:gd name="T17" fmla="*/ 16 h 47"/>
                  <a:gd name="T18" fmla="*/ 64 w 696"/>
                  <a:gd name="T19" fmla="*/ 23 h 47"/>
                  <a:gd name="T20" fmla="*/ 72 w 696"/>
                  <a:gd name="T21" fmla="*/ 23 h 47"/>
                  <a:gd name="T22" fmla="*/ 80 w 696"/>
                  <a:gd name="T23" fmla="*/ 23 h 47"/>
                  <a:gd name="T24" fmla="*/ 87 w 696"/>
                  <a:gd name="T25" fmla="*/ 23 h 47"/>
                  <a:gd name="T26" fmla="*/ 95 w 696"/>
                  <a:gd name="T27" fmla="*/ 23 h 47"/>
                  <a:gd name="T28" fmla="*/ 104 w 696"/>
                  <a:gd name="T29" fmla="*/ 23 h 47"/>
                  <a:gd name="T30" fmla="*/ 111 w 696"/>
                  <a:gd name="T31" fmla="*/ 23 h 47"/>
                  <a:gd name="T32" fmla="*/ 119 w 696"/>
                  <a:gd name="T33" fmla="*/ 23 h 47"/>
                  <a:gd name="T34" fmla="*/ 127 w 696"/>
                  <a:gd name="T35" fmla="*/ 23 h 47"/>
                  <a:gd name="T36" fmla="*/ 135 w 696"/>
                  <a:gd name="T37" fmla="*/ 23 h 47"/>
                  <a:gd name="T38" fmla="*/ 143 w 696"/>
                  <a:gd name="T39" fmla="*/ 23 h 47"/>
                  <a:gd name="T40" fmla="*/ 151 w 696"/>
                  <a:gd name="T41" fmla="*/ 23 h 47"/>
                  <a:gd name="T42" fmla="*/ 159 w 696"/>
                  <a:gd name="T43" fmla="*/ 23 h 47"/>
                  <a:gd name="T44" fmla="*/ 174 w 696"/>
                  <a:gd name="T45" fmla="*/ 23 h 47"/>
                  <a:gd name="T46" fmla="*/ 166 w 696"/>
                  <a:gd name="T47" fmla="*/ 23 h 47"/>
                  <a:gd name="T48" fmla="*/ 174 w 696"/>
                  <a:gd name="T49" fmla="*/ 16 h 47"/>
                  <a:gd name="T50" fmla="*/ 182 w 696"/>
                  <a:gd name="T51" fmla="*/ 16 h 47"/>
                  <a:gd name="T52" fmla="*/ 191 w 696"/>
                  <a:gd name="T53" fmla="*/ 16 h 47"/>
                  <a:gd name="T54" fmla="*/ 198 w 696"/>
                  <a:gd name="T55" fmla="*/ 16 h 47"/>
                  <a:gd name="T56" fmla="*/ 206 w 696"/>
                  <a:gd name="T57" fmla="*/ 16 h 47"/>
                  <a:gd name="T58" fmla="*/ 214 w 696"/>
                  <a:gd name="T59" fmla="*/ 16 h 47"/>
                  <a:gd name="T60" fmla="*/ 222 w 696"/>
                  <a:gd name="T61" fmla="*/ 16 h 47"/>
                  <a:gd name="T62" fmla="*/ 230 w 696"/>
                  <a:gd name="T63" fmla="*/ 8 h 47"/>
                  <a:gd name="T64" fmla="*/ 238 w 696"/>
                  <a:gd name="T65" fmla="*/ 16 h 47"/>
                  <a:gd name="T66" fmla="*/ 246 w 696"/>
                  <a:gd name="T67" fmla="*/ 8 h 47"/>
                  <a:gd name="T68" fmla="*/ 246 w 696"/>
                  <a:gd name="T69" fmla="*/ 16 h 47"/>
                  <a:gd name="T70" fmla="*/ 246 w 696"/>
                  <a:gd name="T71" fmla="*/ 8 h 47"/>
                  <a:gd name="T72" fmla="*/ 261 w 696"/>
                  <a:gd name="T73" fmla="*/ 8 h 47"/>
                  <a:gd name="T74" fmla="*/ 269 w 696"/>
                  <a:gd name="T75" fmla="*/ 8 h 47"/>
                  <a:gd name="T76" fmla="*/ 277 w 696"/>
                  <a:gd name="T77" fmla="*/ 8 h 47"/>
                  <a:gd name="T78" fmla="*/ 285 w 696"/>
                  <a:gd name="T79" fmla="*/ 8 h 47"/>
                  <a:gd name="T80" fmla="*/ 293 w 696"/>
                  <a:gd name="T81" fmla="*/ 8 h 47"/>
                  <a:gd name="T82" fmla="*/ 301 w 696"/>
                  <a:gd name="T83" fmla="*/ 8 h 47"/>
                  <a:gd name="T84" fmla="*/ 309 w 696"/>
                  <a:gd name="T85" fmla="*/ 0 h 47"/>
                  <a:gd name="T86" fmla="*/ 325 w 696"/>
                  <a:gd name="T87" fmla="*/ 0 h 47"/>
                  <a:gd name="T88" fmla="*/ 332 w 696"/>
                  <a:gd name="T89" fmla="*/ 0 h 47"/>
                  <a:gd name="T90" fmla="*/ 340 w 696"/>
                  <a:gd name="T91" fmla="*/ 0 h 47"/>
                  <a:gd name="T92" fmla="*/ 348 w 696"/>
                  <a:gd name="T93" fmla="*/ 0 h 4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96" h="47">
                    <a:moveTo>
                      <a:pt x="16" y="16"/>
                    </a:moveTo>
                    <a:lnTo>
                      <a:pt x="0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33"/>
                    </a:lnTo>
                    <a:lnTo>
                      <a:pt x="127" y="47"/>
                    </a:lnTo>
                    <a:lnTo>
                      <a:pt x="143" y="47"/>
                    </a:lnTo>
                    <a:lnTo>
                      <a:pt x="159" y="47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47"/>
                    </a:lnTo>
                    <a:lnTo>
                      <a:pt x="221" y="47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1" y="47"/>
                    </a:lnTo>
                    <a:lnTo>
                      <a:pt x="317" y="47"/>
                    </a:lnTo>
                    <a:lnTo>
                      <a:pt x="348" y="47"/>
                    </a:lnTo>
                    <a:lnTo>
                      <a:pt x="332" y="47"/>
                    </a:lnTo>
                    <a:lnTo>
                      <a:pt x="348" y="33"/>
                    </a:lnTo>
                    <a:lnTo>
                      <a:pt x="364" y="33"/>
                    </a:lnTo>
                    <a:lnTo>
                      <a:pt x="381" y="33"/>
                    </a:lnTo>
                    <a:lnTo>
                      <a:pt x="395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59" y="16"/>
                    </a:lnTo>
                    <a:lnTo>
                      <a:pt x="475" y="33"/>
                    </a:lnTo>
                    <a:lnTo>
                      <a:pt x="491" y="16"/>
                    </a:lnTo>
                    <a:lnTo>
                      <a:pt x="491" y="33"/>
                    </a:lnTo>
                    <a:lnTo>
                      <a:pt x="491" y="16"/>
                    </a:lnTo>
                    <a:lnTo>
                      <a:pt x="522" y="16"/>
                    </a:lnTo>
                    <a:lnTo>
                      <a:pt x="538" y="16"/>
                    </a:lnTo>
                    <a:lnTo>
                      <a:pt x="553" y="16"/>
                    </a:lnTo>
                    <a:lnTo>
                      <a:pt x="569" y="16"/>
                    </a:lnTo>
                    <a:lnTo>
                      <a:pt x="586" y="16"/>
                    </a:lnTo>
                    <a:lnTo>
                      <a:pt x="602" y="16"/>
                    </a:lnTo>
                    <a:lnTo>
                      <a:pt x="617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1" name="Freeform 605">
                <a:extLst>
                  <a:ext uri="{FF2B5EF4-FFF2-40B4-BE49-F238E27FC236}">
                    <a16:creationId xmlns:a16="http://schemas.microsoft.com/office/drawing/2014/main" id="{388C120B-2A87-4BC9-AE3A-703219700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2"/>
              </a:xfrm>
              <a:custGeom>
                <a:avLst/>
                <a:gdLst>
                  <a:gd name="T0" fmla="*/ 0 w 678"/>
                  <a:gd name="T1" fmla="*/ 7 h 63"/>
                  <a:gd name="T2" fmla="*/ 8 w 678"/>
                  <a:gd name="T3" fmla="*/ 7 h 63"/>
                  <a:gd name="T4" fmla="*/ 16 w 678"/>
                  <a:gd name="T5" fmla="*/ 7 h 63"/>
                  <a:gd name="T6" fmla="*/ 24 w 678"/>
                  <a:gd name="T7" fmla="*/ 7 h 63"/>
                  <a:gd name="T8" fmla="*/ 32 w 678"/>
                  <a:gd name="T9" fmla="*/ 7 h 63"/>
                  <a:gd name="T10" fmla="*/ 32 w 678"/>
                  <a:gd name="T11" fmla="*/ 0 h 63"/>
                  <a:gd name="T12" fmla="*/ 39 w 678"/>
                  <a:gd name="T13" fmla="*/ 7 h 63"/>
                  <a:gd name="T14" fmla="*/ 47 w 678"/>
                  <a:gd name="T15" fmla="*/ 16 h 63"/>
                  <a:gd name="T16" fmla="*/ 56 w 678"/>
                  <a:gd name="T17" fmla="*/ 24 h 63"/>
                  <a:gd name="T18" fmla="*/ 63 w 678"/>
                  <a:gd name="T19" fmla="*/ 32 h 63"/>
                  <a:gd name="T20" fmla="*/ 71 w 678"/>
                  <a:gd name="T21" fmla="*/ 32 h 63"/>
                  <a:gd name="T22" fmla="*/ 79 w 678"/>
                  <a:gd name="T23" fmla="*/ 32 h 63"/>
                  <a:gd name="T24" fmla="*/ 87 w 678"/>
                  <a:gd name="T25" fmla="*/ 32 h 63"/>
                  <a:gd name="T26" fmla="*/ 95 w 678"/>
                  <a:gd name="T27" fmla="*/ 32 h 63"/>
                  <a:gd name="T28" fmla="*/ 103 w 678"/>
                  <a:gd name="T29" fmla="*/ 32 h 63"/>
                  <a:gd name="T30" fmla="*/ 111 w 678"/>
                  <a:gd name="T31" fmla="*/ 32 h 63"/>
                  <a:gd name="T32" fmla="*/ 118 w 678"/>
                  <a:gd name="T33" fmla="*/ 32 h 63"/>
                  <a:gd name="T34" fmla="*/ 126 w 678"/>
                  <a:gd name="T35" fmla="*/ 32 h 63"/>
                  <a:gd name="T36" fmla="*/ 134 w 678"/>
                  <a:gd name="T37" fmla="*/ 32 h 63"/>
                  <a:gd name="T38" fmla="*/ 143 w 678"/>
                  <a:gd name="T39" fmla="*/ 24 h 63"/>
                  <a:gd name="T40" fmla="*/ 150 w 678"/>
                  <a:gd name="T41" fmla="*/ 32 h 63"/>
                  <a:gd name="T42" fmla="*/ 150 w 678"/>
                  <a:gd name="T43" fmla="*/ 24 h 63"/>
                  <a:gd name="T44" fmla="*/ 150 w 678"/>
                  <a:gd name="T45" fmla="*/ 32 h 63"/>
                  <a:gd name="T46" fmla="*/ 158 w 678"/>
                  <a:gd name="T47" fmla="*/ 24 h 63"/>
                  <a:gd name="T48" fmla="*/ 158 w 678"/>
                  <a:gd name="T49" fmla="*/ 32 h 63"/>
                  <a:gd name="T50" fmla="*/ 158 w 678"/>
                  <a:gd name="T51" fmla="*/ 24 h 63"/>
                  <a:gd name="T52" fmla="*/ 166 w 678"/>
                  <a:gd name="T53" fmla="*/ 24 h 63"/>
                  <a:gd name="T54" fmla="*/ 174 w 678"/>
                  <a:gd name="T55" fmla="*/ 24 h 63"/>
                  <a:gd name="T56" fmla="*/ 182 w 678"/>
                  <a:gd name="T57" fmla="*/ 24 h 63"/>
                  <a:gd name="T58" fmla="*/ 190 w 678"/>
                  <a:gd name="T59" fmla="*/ 24 h 63"/>
                  <a:gd name="T60" fmla="*/ 198 w 678"/>
                  <a:gd name="T61" fmla="*/ 24 h 63"/>
                  <a:gd name="T62" fmla="*/ 205 w 678"/>
                  <a:gd name="T63" fmla="*/ 24 h 63"/>
                  <a:gd name="T64" fmla="*/ 213 w 678"/>
                  <a:gd name="T65" fmla="*/ 16 h 63"/>
                  <a:gd name="T66" fmla="*/ 213 w 678"/>
                  <a:gd name="T67" fmla="*/ 24 h 63"/>
                  <a:gd name="T68" fmla="*/ 221 w 678"/>
                  <a:gd name="T69" fmla="*/ 16 h 63"/>
                  <a:gd name="T70" fmla="*/ 229 w 678"/>
                  <a:gd name="T71" fmla="*/ 16 h 63"/>
                  <a:gd name="T72" fmla="*/ 237 w 678"/>
                  <a:gd name="T73" fmla="*/ 16 h 63"/>
                  <a:gd name="T74" fmla="*/ 245 w 678"/>
                  <a:gd name="T75" fmla="*/ 16 h 63"/>
                  <a:gd name="T76" fmla="*/ 253 w 678"/>
                  <a:gd name="T77" fmla="*/ 16 h 63"/>
                  <a:gd name="T78" fmla="*/ 261 w 678"/>
                  <a:gd name="T79" fmla="*/ 16 h 63"/>
                  <a:gd name="T80" fmla="*/ 269 w 678"/>
                  <a:gd name="T81" fmla="*/ 16 h 63"/>
                  <a:gd name="T82" fmla="*/ 277 w 678"/>
                  <a:gd name="T83" fmla="*/ 16 h 63"/>
                  <a:gd name="T84" fmla="*/ 284 w 678"/>
                  <a:gd name="T85" fmla="*/ 7 h 63"/>
                  <a:gd name="T86" fmla="*/ 292 w 678"/>
                  <a:gd name="T87" fmla="*/ 7 h 63"/>
                  <a:gd name="T88" fmla="*/ 300 w 678"/>
                  <a:gd name="T89" fmla="*/ 7 h 63"/>
                  <a:gd name="T90" fmla="*/ 308 w 678"/>
                  <a:gd name="T91" fmla="*/ 7 h 63"/>
                  <a:gd name="T92" fmla="*/ 316 w 678"/>
                  <a:gd name="T93" fmla="*/ 7 h 63"/>
                  <a:gd name="T94" fmla="*/ 324 w 678"/>
                  <a:gd name="T95" fmla="*/ 7 h 63"/>
                  <a:gd name="T96" fmla="*/ 332 w 678"/>
                  <a:gd name="T97" fmla="*/ 7 h 63"/>
                  <a:gd name="T98" fmla="*/ 339 w 678"/>
                  <a:gd name="T99" fmla="*/ 7 h 6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63">
                    <a:moveTo>
                      <a:pt x="0" y="14"/>
                    </a:moveTo>
                    <a:lnTo>
                      <a:pt x="15" y="14"/>
                    </a:lnTo>
                    <a:lnTo>
                      <a:pt x="31" y="14"/>
                    </a:lnTo>
                    <a:lnTo>
                      <a:pt x="47" y="14"/>
                    </a:lnTo>
                    <a:lnTo>
                      <a:pt x="64" y="14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94" y="31"/>
                    </a:lnTo>
                    <a:lnTo>
                      <a:pt x="111" y="47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47"/>
                    </a:lnTo>
                    <a:lnTo>
                      <a:pt x="299" y="63"/>
                    </a:lnTo>
                    <a:lnTo>
                      <a:pt x="299" y="47"/>
                    </a:lnTo>
                    <a:lnTo>
                      <a:pt x="299" y="63"/>
                    </a:lnTo>
                    <a:lnTo>
                      <a:pt x="316" y="47"/>
                    </a:lnTo>
                    <a:lnTo>
                      <a:pt x="316" y="63"/>
                    </a:lnTo>
                    <a:lnTo>
                      <a:pt x="316" y="47"/>
                    </a:lnTo>
                    <a:lnTo>
                      <a:pt x="332" y="47"/>
                    </a:lnTo>
                    <a:lnTo>
                      <a:pt x="347" y="47"/>
                    </a:lnTo>
                    <a:lnTo>
                      <a:pt x="363" y="47"/>
                    </a:lnTo>
                    <a:lnTo>
                      <a:pt x="379" y="47"/>
                    </a:lnTo>
                    <a:lnTo>
                      <a:pt x="395" y="47"/>
                    </a:lnTo>
                    <a:lnTo>
                      <a:pt x="410" y="47"/>
                    </a:lnTo>
                    <a:lnTo>
                      <a:pt x="426" y="31"/>
                    </a:lnTo>
                    <a:lnTo>
                      <a:pt x="426" y="47"/>
                    </a:lnTo>
                    <a:lnTo>
                      <a:pt x="442" y="31"/>
                    </a:lnTo>
                    <a:lnTo>
                      <a:pt x="457" y="31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14"/>
                    </a:lnTo>
                    <a:lnTo>
                      <a:pt x="584" y="14"/>
                    </a:lnTo>
                    <a:lnTo>
                      <a:pt x="600" y="14"/>
                    </a:lnTo>
                    <a:lnTo>
                      <a:pt x="616" y="14"/>
                    </a:lnTo>
                    <a:lnTo>
                      <a:pt x="631" y="14"/>
                    </a:lnTo>
                    <a:lnTo>
                      <a:pt x="647" y="14"/>
                    </a:lnTo>
                    <a:lnTo>
                      <a:pt x="664" y="14"/>
                    </a:lnTo>
                    <a:lnTo>
                      <a:pt x="678" y="14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882" name="Freeform 606">
                <a:extLst>
                  <a:ext uri="{FF2B5EF4-FFF2-40B4-BE49-F238E27FC236}">
                    <a16:creationId xmlns:a16="http://schemas.microsoft.com/office/drawing/2014/main" id="{5BAFC5C9-D4B6-4FFB-B178-C5FED003D7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14"/>
              </a:xfrm>
              <a:custGeom>
                <a:avLst/>
                <a:gdLst>
                  <a:gd name="T0" fmla="*/ 0 w 682"/>
                  <a:gd name="T1" fmla="*/ 0 h 30"/>
                  <a:gd name="T2" fmla="*/ 9 w 682"/>
                  <a:gd name="T3" fmla="*/ 0 h 30"/>
                  <a:gd name="T4" fmla="*/ 16 w 682"/>
                  <a:gd name="T5" fmla="*/ 0 h 30"/>
                  <a:gd name="T6" fmla="*/ 24 w 682"/>
                  <a:gd name="T7" fmla="*/ 0 h 30"/>
                  <a:gd name="T8" fmla="*/ 32 w 682"/>
                  <a:gd name="T9" fmla="*/ 0 h 30"/>
                  <a:gd name="T10" fmla="*/ 40 w 682"/>
                  <a:gd name="T11" fmla="*/ 0 h 30"/>
                  <a:gd name="T12" fmla="*/ 48 w 682"/>
                  <a:gd name="T13" fmla="*/ 0 h 30"/>
                  <a:gd name="T14" fmla="*/ 55 w 682"/>
                  <a:gd name="T15" fmla="*/ 7 h 30"/>
                  <a:gd name="T16" fmla="*/ 64 w 682"/>
                  <a:gd name="T17" fmla="*/ 7 h 30"/>
                  <a:gd name="T18" fmla="*/ 71 w 682"/>
                  <a:gd name="T19" fmla="*/ 14 h 30"/>
                  <a:gd name="T20" fmla="*/ 79 w 682"/>
                  <a:gd name="T21" fmla="*/ 14 h 30"/>
                  <a:gd name="T22" fmla="*/ 87 w 682"/>
                  <a:gd name="T23" fmla="*/ 14 h 30"/>
                  <a:gd name="T24" fmla="*/ 95 w 682"/>
                  <a:gd name="T25" fmla="*/ 14 h 30"/>
                  <a:gd name="T26" fmla="*/ 103 w 682"/>
                  <a:gd name="T27" fmla="*/ 14 h 30"/>
                  <a:gd name="T28" fmla="*/ 111 w 682"/>
                  <a:gd name="T29" fmla="*/ 14 h 30"/>
                  <a:gd name="T30" fmla="*/ 119 w 682"/>
                  <a:gd name="T31" fmla="*/ 14 h 30"/>
                  <a:gd name="T32" fmla="*/ 127 w 682"/>
                  <a:gd name="T33" fmla="*/ 14 h 30"/>
                  <a:gd name="T34" fmla="*/ 134 w 682"/>
                  <a:gd name="T35" fmla="*/ 14 h 30"/>
                  <a:gd name="T36" fmla="*/ 142 w 682"/>
                  <a:gd name="T37" fmla="*/ 14 h 30"/>
                  <a:gd name="T38" fmla="*/ 150 w 682"/>
                  <a:gd name="T39" fmla="*/ 14 h 30"/>
                  <a:gd name="T40" fmla="*/ 158 w 682"/>
                  <a:gd name="T41" fmla="*/ 14 h 30"/>
                  <a:gd name="T42" fmla="*/ 166 w 682"/>
                  <a:gd name="T43" fmla="*/ 14 h 30"/>
                  <a:gd name="T44" fmla="*/ 174 w 682"/>
                  <a:gd name="T45" fmla="*/ 14 h 30"/>
                  <a:gd name="T46" fmla="*/ 182 w 682"/>
                  <a:gd name="T47" fmla="*/ 14 h 30"/>
                  <a:gd name="T48" fmla="*/ 189 w 682"/>
                  <a:gd name="T49" fmla="*/ 14 h 30"/>
                  <a:gd name="T50" fmla="*/ 197 w 682"/>
                  <a:gd name="T51" fmla="*/ 14 h 30"/>
                  <a:gd name="T52" fmla="*/ 205 w 682"/>
                  <a:gd name="T53" fmla="*/ 14 h 30"/>
                  <a:gd name="T54" fmla="*/ 213 w 682"/>
                  <a:gd name="T55" fmla="*/ 14 h 30"/>
                  <a:gd name="T56" fmla="*/ 221 w 682"/>
                  <a:gd name="T57" fmla="*/ 14 h 30"/>
                  <a:gd name="T58" fmla="*/ 229 w 682"/>
                  <a:gd name="T59" fmla="*/ 14 h 30"/>
                  <a:gd name="T60" fmla="*/ 237 w 682"/>
                  <a:gd name="T61" fmla="*/ 14 h 30"/>
                  <a:gd name="T62" fmla="*/ 244 w 682"/>
                  <a:gd name="T63" fmla="*/ 14 h 30"/>
                  <a:gd name="T64" fmla="*/ 252 w 682"/>
                  <a:gd name="T65" fmla="*/ 14 h 30"/>
                  <a:gd name="T66" fmla="*/ 260 w 682"/>
                  <a:gd name="T67" fmla="*/ 14 h 30"/>
                  <a:gd name="T68" fmla="*/ 269 w 682"/>
                  <a:gd name="T69" fmla="*/ 14 h 30"/>
                  <a:gd name="T70" fmla="*/ 276 w 682"/>
                  <a:gd name="T71" fmla="*/ 14 h 30"/>
                  <a:gd name="T72" fmla="*/ 285 w 682"/>
                  <a:gd name="T73" fmla="*/ 14 h 30"/>
                  <a:gd name="T74" fmla="*/ 292 w 682"/>
                  <a:gd name="T75" fmla="*/ 14 h 30"/>
                  <a:gd name="T76" fmla="*/ 299 w 682"/>
                  <a:gd name="T77" fmla="*/ 14 h 30"/>
                  <a:gd name="T78" fmla="*/ 308 w 682"/>
                  <a:gd name="T79" fmla="*/ 14 h 30"/>
                  <a:gd name="T80" fmla="*/ 316 w 682"/>
                  <a:gd name="T81" fmla="*/ 14 h 30"/>
                  <a:gd name="T82" fmla="*/ 324 w 682"/>
                  <a:gd name="T83" fmla="*/ 14 h 30"/>
                  <a:gd name="T84" fmla="*/ 331 w 682"/>
                  <a:gd name="T85" fmla="*/ 14 h 30"/>
                  <a:gd name="T86" fmla="*/ 340 w 682"/>
                  <a:gd name="T87" fmla="*/ 14 h 3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30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30"/>
                    </a:lnTo>
                    <a:lnTo>
                      <a:pt x="158" y="30"/>
                    </a:lnTo>
                    <a:lnTo>
                      <a:pt x="174" y="30"/>
                    </a:lnTo>
                    <a:lnTo>
                      <a:pt x="191" y="30"/>
                    </a:lnTo>
                    <a:lnTo>
                      <a:pt x="207" y="30"/>
                    </a:lnTo>
                    <a:lnTo>
                      <a:pt x="222" y="30"/>
                    </a:lnTo>
                    <a:lnTo>
                      <a:pt x="239" y="30"/>
                    </a:lnTo>
                    <a:lnTo>
                      <a:pt x="254" y="30"/>
                    </a:lnTo>
                    <a:lnTo>
                      <a:pt x="269" y="30"/>
                    </a:lnTo>
                    <a:lnTo>
                      <a:pt x="285" y="30"/>
                    </a:lnTo>
                    <a:lnTo>
                      <a:pt x="301" y="30"/>
                    </a:lnTo>
                    <a:lnTo>
                      <a:pt x="317" y="30"/>
                    </a:lnTo>
                    <a:lnTo>
                      <a:pt x="332" y="30"/>
                    </a:lnTo>
                    <a:lnTo>
                      <a:pt x="350" y="30"/>
                    </a:lnTo>
                    <a:lnTo>
                      <a:pt x="365" y="30"/>
                    </a:lnTo>
                    <a:lnTo>
                      <a:pt x="379" y="30"/>
                    </a:lnTo>
                    <a:lnTo>
                      <a:pt x="396" y="30"/>
                    </a:lnTo>
                    <a:lnTo>
                      <a:pt x="412" y="30"/>
                    </a:lnTo>
                    <a:lnTo>
                      <a:pt x="428" y="30"/>
                    </a:lnTo>
                    <a:lnTo>
                      <a:pt x="443" y="30"/>
                    </a:lnTo>
                    <a:lnTo>
                      <a:pt x="460" y="30"/>
                    </a:lnTo>
                    <a:lnTo>
                      <a:pt x="475" y="30"/>
                    </a:lnTo>
                    <a:lnTo>
                      <a:pt x="490" y="30"/>
                    </a:lnTo>
                    <a:lnTo>
                      <a:pt x="506" y="30"/>
                    </a:lnTo>
                    <a:lnTo>
                      <a:pt x="522" y="30"/>
                    </a:lnTo>
                    <a:lnTo>
                      <a:pt x="539" y="30"/>
                    </a:lnTo>
                    <a:lnTo>
                      <a:pt x="553" y="30"/>
                    </a:lnTo>
                    <a:lnTo>
                      <a:pt x="571" y="30"/>
                    </a:lnTo>
                    <a:lnTo>
                      <a:pt x="586" y="30"/>
                    </a:lnTo>
                    <a:lnTo>
                      <a:pt x="600" y="30"/>
                    </a:lnTo>
                    <a:lnTo>
                      <a:pt x="617" y="30"/>
                    </a:lnTo>
                    <a:lnTo>
                      <a:pt x="633" y="30"/>
                    </a:lnTo>
                    <a:lnTo>
                      <a:pt x="649" y="30"/>
                    </a:lnTo>
                    <a:lnTo>
                      <a:pt x="664" y="30"/>
                    </a:lnTo>
                    <a:lnTo>
                      <a:pt x="682" y="3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2301" name="Group 607">
              <a:extLst>
                <a:ext uri="{FF2B5EF4-FFF2-40B4-BE49-F238E27FC236}">
                  <a16:creationId xmlns:a16="http://schemas.microsoft.com/office/drawing/2014/main" id="{2510E779-B0BD-484B-93F7-882D74A3DBB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06" y="787"/>
              <a:ext cx="3911" cy="2956"/>
              <a:chOff x="606" y="787"/>
              <a:chExt cx="3911" cy="2956"/>
            </a:xfrm>
          </p:grpSpPr>
          <p:sp>
            <p:nvSpPr>
              <p:cNvPr id="12483" name="Freeform 608">
                <a:extLst>
                  <a:ext uri="{FF2B5EF4-FFF2-40B4-BE49-F238E27FC236}">
                    <a16:creationId xmlns:a16="http://schemas.microsoft.com/office/drawing/2014/main" id="{5C3A32A4-F4FD-4496-B096-5634E339CD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76"/>
                <a:ext cx="339" cy="72"/>
              </a:xfrm>
              <a:custGeom>
                <a:avLst/>
                <a:gdLst>
                  <a:gd name="T0" fmla="*/ 0 w 680"/>
                  <a:gd name="T1" fmla="*/ 0 h 143"/>
                  <a:gd name="T2" fmla="*/ 8 w 680"/>
                  <a:gd name="T3" fmla="*/ 0 h 143"/>
                  <a:gd name="T4" fmla="*/ 15 w 680"/>
                  <a:gd name="T5" fmla="*/ 0 h 143"/>
                  <a:gd name="T6" fmla="*/ 24 w 680"/>
                  <a:gd name="T7" fmla="*/ 0 h 143"/>
                  <a:gd name="T8" fmla="*/ 31 w 680"/>
                  <a:gd name="T9" fmla="*/ 0 h 143"/>
                  <a:gd name="T10" fmla="*/ 39 w 680"/>
                  <a:gd name="T11" fmla="*/ 8 h 143"/>
                  <a:gd name="T12" fmla="*/ 47 w 680"/>
                  <a:gd name="T13" fmla="*/ 8 h 143"/>
                  <a:gd name="T14" fmla="*/ 55 w 680"/>
                  <a:gd name="T15" fmla="*/ 8 h 143"/>
                  <a:gd name="T16" fmla="*/ 63 w 680"/>
                  <a:gd name="T17" fmla="*/ 17 h 143"/>
                  <a:gd name="T18" fmla="*/ 71 w 680"/>
                  <a:gd name="T19" fmla="*/ 17 h 143"/>
                  <a:gd name="T20" fmla="*/ 79 w 680"/>
                  <a:gd name="T21" fmla="*/ 17 h 143"/>
                  <a:gd name="T22" fmla="*/ 87 w 680"/>
                  <a:gd name="T23" fmla="*/ 24 h 143"/>
                  <a:gd name="T24" fmla="*/ 87 w 680"/>
                  <a:gd name="T25" fmla="*/ 17 h 143"/>
                  <a:gd name="T26" fmla="*/ 87 w 680"/>
                  <a:gd name="T27" fmla="*/ 24 h 143"/>
                  <a:gd name="T28" fmla="*/ 102 w 680"/>
                  <a:gd name="T29" fmla="*/ 24 h 143"/>
                  <a:gd name="T30" fmla="*/ 94 w 680"/>
                  <a:gd name="T31" fmla="*/ 24 h 143"/>
                  <a:gd name="T32" fmla="*/ 102 w 680"/>
                  <a:gd name="T33" fmla="*/ 24 h 143"/>
                  <a:gd name="T34" fmla="*/ 110 w 680"/>
                  <a:gd name="T35" fmla="*/ 24 h 143"/>
                  <a:gd name="T36" fmla="*/ 118 w 680"/>
                  <a:gd name="T37" fmla="*/ 24 h 143"/>
                  <a:gd name="T38" fmla="*/ 126 w 680"/>
                  <a:gd name="T39" fmla="*/ 31 h 143"/>
                  <a:gd name="T40" fmla="*/ 135 w 680"/>
                  <a:gd name="T41" fmla="*/ 31 h 143"/>
                  <a:gd name="T42" fmla="*/ 142 w 680"/>
                  <a:gd name="T43" fmla="*/ 31 h 143"/>
                  <a:gd name="T44" fmla="*/ 149 w 680"/>
                  <a:gd name="T45" fmla="*/ 31 h 143"/>
                  <a:gd name="T46" fmla="*/ 158 w 680"/>
                  <a:gd name="T47" fmla="*/ 31 h 143"/>
                  <a:gd name="T48" fmla="*/ 166 w 680"/>
                  <a:gd name="T49" fmla="*/ 40 h 143"/>
                  <a:gd name="T50" fmla="*/ 166 w 680"/>
                  <a:gd name="T51" fmla="*/ 31 h 143"/>
                  <a:gd name="T52" fmla="*/ 166 w 680"/>
                  <a:gd name="T53" fmla="*/ 40 h 143"/>
                  <a:gd name="T54" fmla="*/ 173 w 680"/>
                  <a:gd name="T55" fmla="*/ 40 h 143"/>
                  <a:gd name="T56" fmla="*/ 181 w 680"/>
                  <a:gd name="T57" fmla="*/ 40 h 143"/>
                  <a:gd name="T58" fmla="*/ 189 w 680"/>
                  <a:gd name="T59" fmla="*/ 40 h 143"/>
                  <a:gd name="T60" fmla="*/ 197 w 680"/>
                  <a:gd name="T61" fmla="*/ 48 h 143"/>
                  <a:gd name="T62" fmla="*/ 204 w 680"/>
                  <a:gd name="T63" fmla="*/ 48 h 143"/>
                  <a:gd name="T64" fmla="*/ 212 w 680"/>
                  <a:gd name="T65" fmla="*/ 48 h 143"/>
                  <a:gd name="T66" fmla="*/ 220 w 680"/>
                  <a:gd name="T67" fmla="*/ 48 h 143"/>
                  <a:gd name="T68" fmla="*/ 229 w 680"/>
                  <a:gd name="T69" fmla="*/ 48 h 143"/>
                  <a:gd name="T70" fmla="*/ 236 w 680"/>
                  <a:gd name="T71" fmla="*/ 56 h 143"/>
                  <a:gd name="T72" fmla="*/ 245 w 680"/>
                  <a:gd name="T73" fmla="*/ 56 h 143"/>
                  <a:gd name="T74" fmla="*/ 252 w 680"/>
                  <a:gd name="T75" fmla="*/ 56 h 143"/>
                  <a:gd name="T76" fmla="*/ 260 w 680"/>
                  <a:gd name="T77" fmla="*/ 56 h 143"/>
                  <a:gd name="T78" fmla="*/ 268 w 680"/>
                  <a:gd name="T79" fmla="*/ 56 h 143"/>
                  <a:gd name="T80" fmla="*/ 276 w 680"/>
                  <a:gd name="T81" fmla="*/ 56 h 143"/>
                  <a:gd name="T82" fmla="*/ 291 w 680"/>
                  <a:gd name="T83" fmla="*/ 56 h 143"/>
                  <a:gd name="T84" fmla="*/ 284 w 680"/>
                  <a:gd name="T85" fmla="*/ 56 h 143"/>
                  <a:gd name="T86" fmla="*/ 291 w 680"/>
                  <a:gd name="T87" fmla="*/ 63 h 143"/>
                  <a:gd name="T88" fmla="*/ 300 w 680"/>
                  <a:gd name="T89" fmla="*/ 63 h 143"/>
                  <a:gd name="T90" fmla="*/ 307 w 680"/>
                  <a:gd name="T91" fmla="*/ 63 h 143"/>
                  <a:gd name="T92" fmla="*/ 315 w 680"/>
                  <a:gd name="T93" fmla="*/ 63 h 143"/>
                  <a:gd name="T94" fmla="*/ 323 w 680"/>
                  <a:gd name="T95" fmla="*/ 63 h 143"/>
                  <a:gd name="T96" fmla="*/ 331 w 680"/>
                  <a:gd name="T97" fmla="*/ 63 h 143"/>
                  <a:gd name="T98" fmla="*/ 339 w 680"/>
                  <a:gd name="T99" fmla="*/ 63 h 143"/>
                  <a:gd name="T100" fmla="*/ 339 w 680"/>
                  <a:gd name="T101" fmla="*/ 72 h 143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4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33"/>
                    </a:lnTo>
                    <a:lnTo>
                      <a:pt x="142" y="33"/>
                    </a:lnTo>
                    <a:lnTo>
                      <a:pt x="159" y="33"/>
                    </a:lnTo>
                    <a:lnTo>
                      <a:pt x="174" y="48"/>
                    </a:lnTo>
                    <a:lnTo>
                      <a:pt x="174" y="33"/>
                    </a:lnTo>
                    <a:lnTo>
                      <a:pt x="174" y="48"/>
                    </a:lnTo>
                    <a:lnTo>
                      <a:pt x="205" y="48"/>
                    </a:lnTo>
                    <a:lnTo>
                      <a:pt x="189" y="48"/>
                    </a:lnTo>
                    <a:lnTo>
                      <a:pt x="205" y="48"/>
                    </a:lnTo>
                    <a:lnTo>
                      <a:pt x="221" y="48"/>
                    </a:lnTo>
                    <a:lnTo>
                      <a:pt x="237" y="48"/>
                    </a:lnTo>
                    <a:lnTo>
                      <a:pt x="252" y="62"/>
                    </a:lnTo>
                    <a:lnTo>
                      <a:pt x="270" y="62"/>
                    </a:lnTo>
                    <a:lnTo>
                      <a:pt x="285" y="62"/>
                    </a:lnTo>
                    <a:lnTo>
                      <a:pt x="299" y="62"/>
                    </a:lnTo>
                    <a:lnTo>
                      <a:pt x="316" y="62"/>
                    </a:lnTo>
                    <a:lnTo>
                      <a:pt x="332" y="79"/>
                    </a:lnTo>
                    <a:lnTo>
                      <a:pt x="332" y="62"/>
                    </a:lnTo>
                    <a:lnTo>
                      <a:pt x="332" y="79"/>
                    </a:lnTo>
                    <a:lnTo>
                      <a:pt x="348" y="79"/>
                    </a:lnTo>
                    <a:lnTo>
                      <a:pt x="363" y="79"/>
                    </a:lnTo>
                    <a:lnTo>
                      <a:pt x="380" y="79"/>
                    </a:lnTo>
                    <a:lnTo>
                      <a:pt x="395" y="95"/>
                    </a:lnTo>
                    <a:lnTo>
                      <a:pt x="410" y="95"/>
                    </a:lnTo>
                    <a:lnTo>
                      <a:pt x="426" y="95"/>
                    </a:lnTo>
                    <a:lnTo>
                      <a:pt x="442" y="95"/>
                    </a:lnTo>
                    <a:lnTo>
                      <a:pt x="459" y="95"/>
                    </a:lnTo>
                    <a:lnTo>
                      <a:pt x="473" y="111"/>
                    </a:lnTo>
                    <a:lnTo>
                      <a:pt x="491" y="111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84" y="111"/>
                    </a:lnTo>
                    <a:lnTo>
                      <a:pt x="569" y="111"/>
                    </a:lnTo>
                    <a:lnTo>
                      <a:pt x="584" y="126"/>
                    </a:lnTo>
                    <a:lnTo>
                      <a:pt x="602" y="126"/>
                    </a:lnTo>
                    <a:lnTo>
                      <a:pt x="616" y="126"/>
                    </a:lnTo>
                    <a:lnTo>
                      <a:pt x="631" y="126"/>
                    </a:lnTo>
                    <a:lnTo>
                      <a:pt x="647" y="126"/>
                    </a:lnTo>
                    <a:lnTo>
                      <a:pt x="664" y="126"/>
                    </a:lnTo>
                    <a:lnTo>
                      <a:pt x="680" y="126"/>
                    </a:lnTo>
                    <a:lnTo>
                      <a:pt x="680" y="143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4" name="Freeform 609">
                <a:extLst>
                  <a:ext uri="{FF2B5EF4-FFF2-40B4-BE49-F238E27FC236}">
                    <a16:creationId xmlns:a16="http://schemas.microsoft.com/office/drawing/2014/main" id="{68CB217A-63E7-43F1-8F63-867960275D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97"/>
                <a:ext cx="348" cy="39"/>
              </a:xfrm>
              <a:custGeom>
                <a:avLst/>
                <a:gdLst>
                  <a:gd name="T0" fmla="*/ 0 w 696"/>
                  <a:gd name="T1" fmla="*/ 0 h 78"/>
                  <a:gd name="T2" fmla="*/ 9 w 696"/>
                  <a:gd name="T3" fmla="*/ 0 h 78"/>
                  <a:gd name="T4" fmla="*/ 17 w 696"/>
                  <a:gd name="T5" fmla="*/ 0 h 78"/>
                  <a:gd name="T6" fmla="*/ 25 w 696"/>
                  <a:gd name="T7" fmla="*/ 0 h 78"/>
                  <a:gd name="T8" fmla="*/ 32 w 696"/>
                  <a:gd name="T9" fmla="*/ 0 h 78"/>
                  <a:gd name="T10" fmla="*/ 41 w 696"/>
                  <a:gd name="T11" fmla="*/ 0 h 78"/>
                  <a:gd name="T12" fmla="*/ 48 w 696"/>
                  <a:gd name="T13" fmla="*/ 0 h 78"/>
                  <a:gd name="T14" fmla="*/ 56 w 696"/>
                  <a:gd name="T15" fmla="*/ 0 h 78"/>
                  <a:gd name="T16" fmla="*/ 64 w 696"/>
                  <a:gd name="T17" fmla="*/ 7 h 78"/>
                  <a:gd name="T18" fmla="*/ 72 w 696"/>
                  <a:gd name="T19" fmla="*/ 7 h 78"/>
                  <a:gd name="T20" fmla="*/ 80 w 696"/>
                  <a:gd name="T21" fmla="*/ 7 h 78"/>
                  <a:gd name="T22" fmla="*/ 87 w 696"/>
                  <a:gd name="T23" fmla="*/ 7 h 78"/>
                  <a:gd name="T24" fmla="*/ 96 w 696"/>
                  <a:gd name="T25" fmla="*/ 16 h 78"/>
                  <a:gd name="T26" fmla="*/ 104 w 696"/>
                  <a:gd name="T27" fmla="*/ 16 h 78"/>
                  <a:gd name="T28" fmla="*/ 111 w 696"/>
                  <a:gd name="T29" fmla="*/ 16 h 78"/>
                  <a:gd name="T30" fmla="*/ 119 w 696"/>
                  <a:gd name="T31" fmla="*/ 16 h 78"/>
                  <a:gd name="T32" fmla="*/ 127 w 696"/>
                  <a:gd name="T33" fmla="*/ 24 h 78"/>
                  <a:gd name="T34" fmla="*/ 135 w 696"/>
                  <a:gd name="T35" fmla="*/ 24 h 78"/>
                  <a:gd name="T36" fmla="*/ 143 w 696"/>
                  <a:gd name="T37" fmla="*/ 24 h 78"/>
                  <a:gd name="T38" fmla="*/ 152 w 696"/>
                  <a:gd name="T39" fmla="*/ 24 h 78"/>
                  <a:gd name="T40" fmla="*/ 159 w 696"/>
                  <a:gd name="T41" fmla="*/ 24 h 78"/>
                  <a:gd name="T42" fmla="*/ 166 w 696"/>
                  <a:gd name="T43" fmla="*/ 31 h 78"/>
                  <a:gd name="T44" fmla="*/ 166 w 696"/>
                  <a:gd name="T45" fmla="*/ 24 h 78"/>
                  <a:gd name="T46" fmla="*/ 166 w 696"/>
                  <a:gd name="T47" fmla="*/ 31 h 78"/>
                  <a:gd name="T48" fmla="*/ 174 w 696"/>
                  <a:gd name="T49" fmla="*/ 31 h 78"/>
                  <a:gd name="T50" fmla="*/ 183 w 696"/>
                  <a:gd name="T51" fmla="*/ 31 h 78"/>
                  <a:gd name="T52" fmla="*/ 191 w 696"/>
                  <a:gd name="T53" fmla="*/ 31 h 78"/>
                  <a:gd name="T54" fmla="*/ 198 w 696"/>
                  <a:gd name="T55" fmla="*/ 31 h 78"/>
                  <a:gd name="T56" fmla="*/ 207 w 696"/>
                  <a:gd name="T57" fmla="*/ 31 h 78"/>
                  <a:gd name="T58" fmla="*/ 214 w 696"/>
                  <a:gd name="T59" fmla="*/ 31 h 78"/>
                  <a:gd name="T60" fmla="*/ 222 w 696"/>
                  <a:gd name="T61" fmla="*/ 31 h 78"/>
                  <a:gd name="T62" fmla="*/ 230 w 696"/>
                  <a:gd name="T63" fmla="*/ 31 h 78"/>
                  <a:gd name="T64" fmla="*/ 238 w 696"/>
                  <a:gd name="T65" fmla="*/ 31 h 78"/>
                  <a:gd name="T66" fmla="*/ 253 w 696"/>
                  <a:gd name="T67" fmla="*/ 31 h 78"/>
                  <a:gd name="T68" fmla="*/ 246 w 696"/>
                  <a:gd name="T69" fmla="*/ 31 h 78"/>
                  <a:gd name="T70" fmla="*/ 253 w 696"/>
                  <a:gd name="T71" fmla="*/ 39 h 78"/>
                  <a:gd name="T72" fmla="*/ 262 w 696"/>
                  <a:gd name="T73" fmla="*/ 39 h 78"/>
                  <a:gd name="T74" fmla="*/ 269 w 696"/>
                  <a:gd name="T75" fmla="*/ 39 h 78"/>
                  <a:gd name="T76" fmla="*/ 277 w 696"/>
                  <a:gd name="T77" fmla="*/ 39 h 78"/>
                  <a:gd name="T78" fmla="*/ 285 w 696"/>
                  <a:gd name="T79" fmla="*/ 39 h 78"/>
                  <a:gd name="T80" fmla="*/ 293 w 696"/>
                  <a:gd name="T81" fmla="*/ 39 h 78"/>
                  <a:gd name="T82" fmla="*/ 301 w 696"/>
                  <a:gd name="T83" fmla="*/ 39 h 78"/>
                  <a:gd name="T84" fmla="*/ 309 w 696"/>
                  <a:gd name="T85" fmla="*/ 39 h 78"/>
                  <a:gd name="T86" fmla="*/ 317 w 696"/>
                  <a:gd name="T87" fmla="*/ 39 h 78"/>
                  <a:gd name="T88" fmla="*/ 325 w 696"/>
                  <a:gd name="T89" fmla="*/ 39 h 78"/>
                  <a:gd name="T90" fmla="*/ 332 w 696"/>
                  <a:gd name="T91" fmla="*/ 39 h 78"/>
                  <a:gd name="T92" fmla="*/ 340 w 696"/>
                  <a:gd name="T93" fmla="*/ 39 h 78"/>
                  <a:gd name="T94" fmla="*/ 348 w 696"/>
                  <a:gd name="T95" fmla="*/ 39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8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4"/>
                    </a:lnTo>
                    <a:lnTo>
                      <a:pt x="143" y="14"/>
                    </a:lnTo>
                    <a:lnTo>
                      <a:pt x="160" y="14"/>
                    </a:lnTo>
                    <a:lnTo>
                      <a:pt x="174" y="14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62"/>
                    </a:lnTo>
                    <a:lnTo>
                      <a:pt x="332" y="47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5" y="62"/>
                    </a:lnTo>
                    <a:lnTo>
                      <a:pt x="381" y="62"/>
                    </a:lnTo>
                    <a:lnTo>
                      <a:pt x="395" y="62"/>
                    </a:lnTo>
                    <a:lnTo>
                      <a:pt x="413" y="62"/>
                    </a:lnTo>
                    <a:lnTo>
                      <a:pt x="428" y="62"/>
                    </a:lnTo>
                    <a:lnTo>
                      <a:pt x="443" y="62"/>
                    </a:lnTo>
                    <a:lnTo>
                      <a:pt x="459" y="62"/>
                    </a:lnTo>
                    <a:lnTo>
                      <a:pt x="475" y="62"/>
                    </a:lnTo>
                    <a:lnTo>
                      <a:pt x="506" y="62"/>
                    </a:lnTo>
                    <a:lnTo>
                      <a:pt x="491" y="62"/>
                    </a:lnTo>
                    <a:lnTo>
                      <a:pt x="506" y="78"/>
                    </a:lnTo>
                    <a:lnTo>
                      <a:pt x="524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4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5" name="Freeform 610">
                <a:extLst>
                  <a:ext uri="{FF2B5EF4-FFF2-40B4-BE49-F238E27FC236}">
                    <a16:creationId xmlns:a16="http://schemas.microsoft.com/office/drawing/2014/main" id="{86C7D31A-C9EF-4956-BCC2-870924434A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71"/>
                <a:ext cx="339" cy="47"/>
              </a:xfrm>
              <a:custGeom>
                <a:avLst/>
                <a:gdLst>
                  <a:gd name="T0" fmla="*/ 0 w 678"/>
                  <a:gd name="T1" fmla="*/ 0 h 95"/>
                  <a:gd name="T2" fmla="*/ 8 w 678"/>
                  <a:gd name="T3" fmla="*/ 0 h 95"/>
                  <a:gd name="T4" fmla="*/ 16 w 678"/>
                  <a:gd name="T5" fmla="*/ 0 h 95"/>
                  <a:gd name="T6" fmla="*/ 24 w 678"/>
                  <a:gd name="T7" fmla="*/ 0 h 95"/>
                  <a:gd name="T8" fmla="*/ 32 w 678"/>
                  <a:gd name="T9" fmla="*/ 0 h 95"/>
                  <a:gd name="T10" fmla="*/ 39 w 678"/>
                  <a:gd name="T11" fmla="*/ 8 h 95"/>
                  <a:gd name="T12" fmla="*/ 39 w 678"/>
                  <a:gd name="T13" fmla="*/ 16 h 95"/>
                  <a:gd name="T14" fmla="*/ 39 w 678"/>
                  <a:gd name="T15" fmla="*/ 8 h 95"/>
                  <a:gd name="T16" fmla="*/ 47 w 678"/>
                  <a:gd name="T17" fmla="*/ 16 h 95"/>
                  <a:gd name="T18" fmla="*/ 56 w 678"/>
                  <a:gd name="T19" fmla="*/ 23 h 95"/>
                  <a:gd name="T20" fmla="*/ 63 w 678"/>
                  <a:gd name="T21" fmla="*/ 23 h 95"/>
                  <a:gd name="T22" fmla="*/ 71 w 678"/>
                  <a:gd name="T23" fmla="*/ 23 h 95"/>
                  <a:gd name="T24" fmla="*/ 79 w 678"/>
                  <a:gd name="T25" fmla="*/ 23 h 95"/>
                  <a:gd name="T26" fmla="*/ 87 w 678"/>
                  <a:gd name="T27" fmla="*/ 32 h 95"/>
                  <a:gd name="T28" fmla="*/ 95 w 678"/>
                  <a:gd name="T29" fmla="*/ 32 h 95"/>
                  <a:gd name="T30" fmla="*/ 103 w 678"/>
                  <a:gd name="T31" fmla="*/ 23 h 95"/>
                  <a:gd name="T32" fmla="*/ 111 w 678"/>
                  <a:gd name="T33" fmla="*/ 32 h 95"/>
                  <a:gd name="T34" fmla="*/ 111 w 678"/>
                  <a:gd name="T35" fmla="*/ 23 h 95"/>
                  <a:gd name="T36" fmla="*/ 111 w 678"/>
                  <a:gd name="T37" fmla="*/ 32 h 95"/>
                  <a:gd name="T38" fmla="*/ 118 w 678"/>
                  <a:gd name="T39" fmla="*/ 32 h 95"/>
                  <a:gd name="T40" fmla="*/ 126 w 678"/>
                  <a:gd name="T41" fmla="*/ 32 h 95"/>
                  <a:gd name="T42" fmla="*/ 134 w 678"/>
                  <a:gd name="T43" fmla="*/ 32 h 95"/>
                  <a:gd name="T44" fmla="*/ 143 w 678"/>
                  <a:gd name="T45" fmla="*/ 32 h 95"/>
                  <a:gd name="T46" fmla="*/ 150 w 678"/>
                  <a:gd name="T47" fmla="*/ 32 h 95"/>
                  <a:gd name="T48" fmla="*/ 158 w 678"/>
                  <a:gd name="T49" fmla="*/ 32 h 95"/>
                  <a:gd name="T50" fmla="*/ 166 w 678"/>
                  <a:gd name="T51" fmla="*/ 32 h 95"/>
                  <a:gd name="T52" fmla="*/ 174 w 678"/>
                  <a:gd name="T53" fmla="*/ 32 h 95"/>
                  <a:gd name="T54" fmla="*/ 182 w 678"/>
                  <a:gd name="T55" fmla="*/ 32 h 95"/>
                  <a:gd name="T56" fmla="*/ 190 w 678"/>
                  <a:gd name="T57" fmla="*/ 32 h 95"/>
                  <a:gd name="T58" fmla="*/ 198 w 678"/>
                  <a:gd name="T59" fmla="*/ 32 h 95"/>
                  <a:gd name="T60" fmla="*/ 205 w 678"/>
                  <a:gd name="T61" fmla="*/ 32 h 95"/>
                  <a:gd name="T62" fmla="*/ 213 w 678"/>
                  <a:gd name="T63" fmla="*/ 32 h 95"/>
                  <a:gd name="T64" fmla="*/ 229 w 678"/>
                  <a:gd name="T65" fmla="*/ 40 h 95"/>
                  <a:gd name="T66" fmla="*/ 237 w 678"/>
                  <a:gd name="T67" fmla="*/ 40 h 95"/>
                  <a:gd name="T68" fmla="*/ 245 w 678"/>
                  <a:gd name="T69" fmla="*/ 40 h 95"/>
                  <a:gd name="T70" fmla="*/ 253 w 678"/>
                  <a:gd name="T71" fmla="*/ 40 h 95"/>
                  <a:gd name="T72" fmla="*/ 261 w 678"/>
                  <a:gd name="T73" fmla="*/ 40 h 95"/>
                  <a:gd name="T74" fmla="*/ 269 w 678"/>
                  <a:gd name="T75" fmla="*/ 40 h 95"/>
                  <a:gd name="T76" fmla="*/ 277 w 678"/>
                  <a:gd name="T77" fmla="*/ 47 h 95"/>
                  <a:gd name="T78" fmla="*/ 284 w 678"/>
                  <a:gd name="T79" fmla="*/ 47 h 95"/>
                  <a:gd name="T80" fmla="*/ 292 w 678"/>
                  <a:gd name="T81" fmla="*/ 47 h 95"/>
                  <a:gd name="T82" fmla="*/ 300 w 678"/>
                  <a:gd name="T83" fmla="*/ 47 h 95"/>
                  <a:gd name="T84" fmla="*/ 308 w 678"/>
                  <a:gd name="T85" fmla="*/ 47 h 95"/>
                  <a:gd name="T86" fmla="*/ 316 w 678"/>
                  <a:gd name="T87" fmla="*/ 47 h 95"/>
                  <a:gd name="T88" fmla="*/ 324 w 678"/>
                  <a:gd name="T89" fmla="*/ 47 h 95"/>
                  <a:gd name="T90" fmla="*/ 332 w 678"/>
                  <a:gd name="T91" fmla="*/ 47 h 95"/>
                  <a:gd name="T92" fmla="*/ 339 w 678"/>
                  <a:gd name="T93" fmla="*/ 47 h 95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95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78" y="33"/>
                    </a:lnTo>
                    <a:lnTo>
                      <a:pt x="78" y="16"/>
                    </a:lnTo>
                    <a:lnTo>
                      <a:pt x="94" y="33"/>
                    </a:lnTo>
                    <a:lnTo>
                      <a:pt x="111" y="47"/>
                    </a:lnTo>
                    <a:lnTo>
                      <a:pt x="125" y="47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64"/>
                    </a:lnTo>
                    <a:lnTo>
                      <a:pt x="189" y="64"/>
                    </a:lnTo>
                    <a:lnTo>
                      <a:pt x="205" y="47"/>
                    </a:lnTo>
                    <a:lnTo>
                      <a:pt x="221" y="64"/>
                    </a:lnTo>
                    <a:lnTo>
                      <a:pt x="221" y="47"/>
                    </a:lnTo>
                    <a:lnTo>
                      <a:pt x="221" y="64"/>
                    </a:lnTo>
                    <a:lnTo>
                      <a:pt x="236" y="64"/>
                    </a:lnTo>
                    <a:lnTo>
                      <a:pt x="252" y="64"/>
                    </a:lnTo>
                    <a:lnTo>
                      <a:pt x="268" y="64"/>
                    </a:lnTo>
                    <a:lnTo>
                      <a:pt x="285" y="64"/>
                    </a:lnTo>
                    <a:lnTo>
                      <a:pt x="299" y="64"/>
                    </a:lnTo>
                    <a:lnTo>
                      <a:pt x="316" y="64"/>
                    </a:lnTo>
                    <a:lnTo>
                      <a:pt x="332" y="64"/>
                    </a:lnTo>
                    <a:lnTo>
                      <a:pt x="347" y="64"/>
                    </a:lnTo>
                    <a:lnTo>
                      <a:pt x="363" y="64"/>
                    </a:lnTo>
                    <a:lnTo>
                      <a:pt x="379" y="64"/>
                    </a:lnTo>
                    <a:lnTo>
                      <a:pt x="395" y="64"/>
                    </a:lnTo>
                    <a:lnTo>
                      <a:pt x="410" y="64"/>
                    </a:lnTo>
                    <a:lnTo>
                      <a:pt x="426" y="64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95"/>
                    </a:lnTo>
                    <a:lnTo>
                      <a:pt x="568" y="95"/>
                    </a:lnTo>
                    <a:lnTo>
                      <a:pt x="584" y="95"/>
                    </a:lnTo>
                    <a:lnTo>
                      <a:pt x="600" y="95"/>
                    </a:lnTo>
                    <a:lnTo>
                      <a:pt x="616" y="95"/>
                    </a:lnTo>
                    <a:lnTo>
                      <a:pt x="631" y="95"/>
                    </a:lnTo>
                    <a:lnTo>
                      <a:pt x="647" y="95"/>
                    </a:lnTo>
                    <a:lnTo>
                      <a:pt x="664" y="95"/>
                    </a:lnTo>
                    <a:lnTo>
                      <a:pt x="678" y="95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6" name="Freeform 611">
                <a:extLst>
                  <a:ext uri="{FF2B5EF4-FFF2-40B4-BE49-F238E27FC236}">
                    <a16:creationId xmlns:a16="http://schemas.microsoft.com/office/drawing/2014/main" id="{2756477D-B1A8-4E74-864B-39D204281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89"/>
                <a:ext cx="339" cy="48"/>
              </a:xfrm>
              <a:custGeom>
                <a:avLst/>
                <a:gdLst>
                  <a:gd name="T0" fmla="*/ 0 w 680"/>
                  <a:gd name="T1" fmla="*/ 48 h 94"/>
                  <a:gd name="T2" fmla="*/ 8 w 680"/>
                  <a:gd name="T3" fmla="*/ 48 h 94"/>
                  <a:gd name="T4" fmla="*/ 16 w 680"/>
                  <a:gd name="T5" fmla="*/ 48 h 94"/>
                  <a:gd name="T6" fmla="*/ 23 w 680"/>
                  <a:gd name="T7" fmla="*/ 48 h 94"/>
                  <a:gd name="T8" fmla="*/ 32 w 680"/>
                  <a:gd name="T9" fmla="*/ 48 h 94"/>
                  <a:gd name="T10" fmla="*/ 40 w 680"/>
                  <a:gd name="T11" fmla="*/ 48 h 94"/>
                  <a:gd name="T12" fmla="*/ 48 w 680"/>
                  <a:gd name="T13" fmla="*/ 40 h 94"/>
                  <a:gd name="T14" fmla="*/ 55 w 680"/>
                  <a:gd name="T15" fmla="*/ 32 h 94"/>
                  <a:gd name="T16" fmla="*/ 63 w 680"/>
                  <a:gd name="T17" fmla="*/ 24 h 94"/>
                  <a:gd name="T18" fmla="*/ 71 w 680"/>
                  <a:gd name="T19" fmla="*/ 24 h 94"/>
                  <a:gd name="T20" fmla="*/ 79 w 680"/>
                  <a:gd name="T21" fmla="*/ 16 h 94"/>
                  <a:gd name="T22" fmla="*/ 87 w 680"/>
                  <a:gd name="T23" fmla="*/ 16 h 94"/>
                  <a:gd name="T24" fmla="*/ 103 w 680"/>
                  <a:gd name="T25" fmla="*/ 16 h 94"/>
                  <a:gd name="T26" fmla="*/ 95 w 680"/>
                  <a:gd name="T27" fmla="*/ 16 h 94"/>
                  <a:gd name="T28" fmla="*/ 103 w 680"/>
                  <a:gd name="T29" fmla="*/ 8 h 94"/>
                  <a:gd name="T30" fmla="*/ 110 w 680"/>
                  <a:gd name="T31" fmla="*/ 8 h 94"/>
                  <a:gd name="T32" fmla="*/ 119 w 680"/>
                  <a:gd name="T33" fmla="*/ 8 h 94"/>
                  <a:gd name="T34" fmla="*/ 127 w 680"/>
                  <a:gd name="T35" fmla="*/ 8 h 94"/>
                  <a:gd name="T36" fmla="*/ 134 w 680"/>
                  <a:gd name="T37" fmla="*/ 8 h 94"/>
                  <a:gd name="T38" fmla="*/ 142 w 680"/>
                  <a:gd name="T39" fmla="*/ 8 h 94"/>
                  <a:gd name="T40" fmla="*/ 150 w 680"/>
                  <a:gd name="T41" fmla="*/ 8 h 94"/>
                  <a:gd name="T42" fmla="*/ 158 w 680"/>
                  <a:gd name="T43" fmla="*/ 8 h 94"/>
                  <a:gd name="T44" fmla="*/ 166 w 680"/>
                  <a:gd name="T45" fmla="*/ 8 h 94"/>
                  <a:gd name="T46" fmla="*/ 173 w 680"/>
                  <a:gd name="T47" fmla="*/ 8 h 94"/>
                  <a:gd name="T48" fmla="*/ 181 w 680"/>
                  <a:gd name="T49" fmla="*/ 8 h 94"/>
                  <a:gd name="T50" fmla="*/ 181 w 680"/>
                  <a:gd name="T51" fmla="*/ 0 h 94"/>
                  <a:gd name="T52" fmla="*/ 197 w 680"/>
                  <a:gd name="T53" fmla="*/ 0 h 94"/>
                  <a:gd name="T54" fmla="*/ 205 w 680"/>
                  <a:gd name="T55" fmla="*/ 0 h 94"/>
                  <a:gd name="T56" fmla="*/ 213 w 680"/>
                  <a:gd name="T57" fmla="*/ 0 h 94"/>
                  <a:gd name="T58" fmla="*/ 221 w 680"/>
                  <a:gd name="T59" fmla="*/ 0 h 94"/>
                  <a:gd name="T60" fmla="*/ 229 w 680"/>
                  <a:gd name="T61" fmla="*/ 0 h 94"/>
                  <a:gd name="T62" fmla="*/ 237 w 680"/>
                  <a:gd name="T63" fmla="*/ 0 h 94"/>
                  <a:gd name="T64" fmla="*/ 244 w 680"/>
                  <a:gd name="T65" fmla="*/ 0 h 94"/>
                  <a:gd name="T66" fmla="*/ 252 w 680"/>
                  <a:gd name="T67" fmla="*/ 0 h 94"/>
                  <a:gd name="T68" fmla="*/ 260 w 680"/>
                  <a:gd name="T69" fmla="*/ 0 h 94"/>
                  <a:gd name="T70" fmla="*/ 268 w 680"/>
                  <a:gd name="T71" fmla="*/ 0 h 94"/>
                  <a:gd name="T72" fmla="*/ 276 w 680"/>
                  <a:gd name="T73" fmla="*/ 0 h 94"/>
                  <a:gd name="T74" fmla="*/ 284 w 680"/>
                  <a:gd name="T75" fmla="*/ 0 h 94"/>
                  <a:gd name="T76" fmla="*/ 292 w 680"/>
                  <a:gd name="T77" fmla="*/ 0 h 94"/>
                  <a:gd name="T78" fmla="*/ 299 w 680"/>
                  <a:gd name="T79" fmla="*/ 0 h 94"/>
                  <a:gd name="T80" fmla="*/ 308 w 680"/>
                  <a:gd name="T81" fmla="*/ 0 h 94"/>
                  <a:gd name="T82" fmla="*/ 316 w 680"/>
                  <a:gd name="T83" fmla="*/ 0 h 94"/>
                  <a:gd name="T84" fmla="*/ 324 w 680"/>
                  <a:gd name="T85" fmla="*/ 0 h 94"/>
                  <a:gd name="T86" fmla="*/ 331 w 680"/>
                  <a:gd name="T87" fmla="*/ 0 h 94"/>
                  <a:gd name="T88" fmla="*/ 339 w 680"/>
                  <a:gd name="T89" fmla="*/ 0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80" h="94">
                    <a:moveTo>
                      <a:pt x="0" y="94"/>
                    </a:moveTo>
                    <a:lnTo>
                      <a:pt x="16" y="94"/>
                    </a:lnTo>
                    <a:lnTo>
                      <a:pt x="33" y="94"/>
                    </a:lnTo>
                    <a:lnTo>
                      <a:pt x="47" y="94"/>
                    </a:lnTo>
                    <a:lnTo>
                      <a:pt x="64" y="94"/>
                    </a:lnTo>
                    <a:lnTo>
                      <a:pt x="80" y="94"/>
                    </a:lnTo>
                    <a:lnTo>
                      <a:pt x="96" y="79"/>
                    </a:lnTo>
                    <a:lnTo>
                      <a:pt x="111" y="63"/>
                    </a:lnTo>
                    <a:lnTo>
                      <a:pt x="127" y="47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207" y="32"/>
                    </a:lnTo>
                    <a:lnTo>
                      <a:pt x="190" y="32"/>
                    </a:lnTo>
                    <a:lnTo>
                      <a:pt x="207" y="16"/>
                    </a:lnTo>
                    <a:lnTo>
                      <a:pt x="221" y="16"/>
                    </a:lnTo>
                    <a:lnTo>
                      <a:pt x="238" y="16"/>
                    </a:lnTo>
                    <a:lnTo>
                      <a:pt x="254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64" y="0"/>
                    </a:lnTo>
                    <a:lnTo>
                      <a:pt x="395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7" name="Freeform 612">
                <a:extLst>
                  <a:ext uri="{FF2B5EF4-FFF2-40B4-BE49-F238E27FC236}">
                    <a16:creationId xmlns:a16="http://schemas.microsoft.com/office/drawing/2014/main" id="{AAA9D049-C4A2-4F3E-8869-9C0911671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92"/>
                <a:ext cx="340" cy="55"/>
              </a:xfrm>
              <a:custGeom>
                <a:avLst/>
                <a:gdLst>
                  <a:gd name="T0" fmla="*/ 0 w 680"/>
                  <a:gd name="T1" fmla="*/ 55 h 110"/>
                  <a:gd name="T2" fmla="*/ 8 w 680"/>
                  <a:gd name="T3" fmla="*/ 55 h 110"/>
                  <a:gd name="T4" fmla="*/ 16 w 680"/>
                  <a:gd name="T5" fmla="*/ 55 h 110"/>
                  <a:gd name="T6" fmla="*/ 24 w 680"/>
                  <a:gd name="T7" fmla="*/ 55 h 110"/>
                  <a:gd name="T8" fmla="*/ 32 w 680"/>
                  <a:gd name="T9" fmla="*/ 55 h 110"/>
                  <a:gd name="T10" fmla="*/ 39 w 680"/>
                  <a:gd name="T11" fmla="*/ 55 h 110"/>
                  <a:gd name="T12" fmla="*/ 47 w 680"/>
                  <a:gd name="T13" fmla="*/ 48 h 110"/>
                  <a:gd name="T14" fmla="*/ 64 w 680"/>
                  <a:gd name="T15" fmla="*/ 32 h 110"/>
                  <a:gd name="T16" fmla="*/ 71 w 680"/>
                  <a:gd name="T17" fmla="*/ 24 h 110"/>
                  <a:gd name="T18" fmla="*/ 79 w 680"/>
                  <a:gd name="T19" fmla="*/ 24 h 110"/>
                  <a:gd name="T20" fmla="*/ 87 w 680"/>
                  <a:gd name="T21" fmla="*/ 16 h 110"/>
                  <a:gd name="T22" fmla="*/ 95 w 680"/>
                  <a:gd name="T23" fmla="*/ 16 h 110"/>
                  <a:gd name="T24" fmla="*/ 103 w 680"/>
                  <a:gd name="T25" fmla="*/ 16 h 110"/>
                  <a:gd name="T26" fmla="*/ 111 w 680"/>
                  <a:gd name="T27" fmla="*/ 16 h 110"/>
                  <a:gd name="T28" fmla="*/ 119 w 680"/>
                  <a:gd name="T29" fmla="*/ 8 h 110"/>
                  <a:gd name="T30" fmla="*/ 126 w 680"/>
                  <a:gd name="T31" fmla="*/ 8 h 110"/>
                  <a:gd name="T32" fmla="*/ 134 w 680"/>
                  <a:gd name="T33" fmla="*/ 8 h 110"/>
                  <a:gd name="T34" fmla="*/ 143 w 680"/>
                  <a:gd name="T35" fmla="*/ 8 h 110"/>
                  <a:gd name="T36" fmla="*/ 150 w 680"/>
                  <a:gd name="T37" fmla="*/ 8 h 110"/>
                  <a:gd name="T38" fmla="*/ 158 w 680"/>
                  <a:gd name="T39" fmla="*/ 8 h 110"/>
                  <a:gd name="T40" fmla="*/ 166 w 680"/>
                  <a:gd name="T41" fmla="*/ 8 h 110"/>
                  <a:gd name="T42" fmla="*/ 174 w 680"/>
                  <a:gd name="T43" fmla="*/ 8 h 110"/>
                  <a:gd name="T44" fmla="*/ 182 w 680"/>
                  <a:gd name="T45" fmla="*/ 8 h 110"/>
                  <a:gd name="T46" fmla="*/ 190 w 680"/>
                  <a:gd name="T47" fmla="*/ 8 h 110"/>
                  <a:gd name="T48" fmla="*/ 198 w 680"/>
                  <a:gd name="T49" fmla="*/ 8 h 110"/>
                  <a:gd name="T50" fmla="*/ 205 w 680"/>
                  <a:gd name="T51" fmla="*/ 0 h 110"/>
                  <a:gd name="T52" fmla="*/ 205 w 680"/>
                  <a:gd name="T53" fmla="*/ 8 h 110"/>
                  <a:gd name="T54" fmla="*/ 205 w 680"/>
                  <a:gd name="T55" fmla="*/ 0 h 110"/>
                  <a:gd name="T56" fmla="*/ 221 w 680"/>
                  <a:gd name="T57" fmla="*/ 0 h 110"/>
                  <a:gd name="T58" fmla="*/ 230 w 680"/>
                  <a:gd name="T59" fmla="*/ 0 h 110"/>
                  <a:gd name="T60" fmla="*/ 237 w 680"/>
                  <a:gd name="T61" fmla="*/ 0 h 110"/>
                  <a:gd name="T62" fmla="*/ 245 w 680"/>
                  <a:gd name="T63" fmla="*/ 0 h 110"/>
                  <a:gd name="T64" fmla="*/ 253 w 680"/>
                  <a:gd name="T65" fmla="*/ 0 h 110"/>
                  <a:gd name="T66" fmla="*/ 260 w 680"/>
                  <a:gd name="T67" fmla="*/ 0 h 110"/>
                  <a:gd name="T68" fmla="*/ 269 w 680"/>
                  <a:gd name="T69" fmla="*/ 0 h 110"/>
                  <a:gd name="T70" fmla="*/ 277 w 680"/>
                  <a:gd name="T71" fmla="*/ 0 h 110"/>
                  <a:gd name="T72" fmla="*/ 285 w 680"/>
                  <a:gd name="T73" fmla="*/ 0 h 110"/>
                  <a:gd name="T74" fmla="*/ 292 w 680"/>
                  <a:gd name="T75" fmla="*/ 0 h 110"/>
                  <a:gd name="T76" fmla="*/ 300 w 680"/>
                  <a:gd name="T77" fmla="*/ 0 h 110"/>
                  <a:gd name="T78" fmla="*/ 308 w 680"/>
                  <a:gd name="T79" fmla="*/ 0 h 110"/>
                  <a:gd name="T80" fmla="*/ 316 w 680"/>
                  <a:gd name="T81" fmla="*/ 0 h 110"/>
                  <a:gd name="T82" fmla="*/ 324 w 680"/>
                  <a:gd name="T83" fmla="*/ 0 h 110"/>
                  <a:gd name="T84" fmla="*/ 332 w 680"/>
                  <a:gd name="T85" fmla="*/ 0 h 110"/>
                  <a:gd name="T86" fmla="*/ 340 w 680"/>
                  <a:gd name="T87" fmla="*/ 0 h 110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110">
                    <a:moveTo>
                      <a:pt x="0" y="110"/>
                    </a:moveTo>
                    <a:lnTo>
                      <a:pt x="16" y="110"/>
                    </a:lnTo>
                    <a:lnTo>
                      <a:pt x="31" y="110"/>
                    </a:lnTo>
                    <a:lnTo>
                      <a:pt x="47" y="110"/>
                    </a:lnTo>
                    <a:lnTo>
                      <a:pt x="63" y="110"/>
                    </a:lnTo>
                    <a:lnTo>
                      <a:pt x="78" y="110"/>
                    </a:lnTo>
                    <a:lnTo>
                      <a:pt x="94" y="95"/>
                    </a:lnTo>
                    <a:lnTo>
                      <a:pt x="127" y="63"/>
                    </a:lnTo>
                    <a:lnTo>
                      <a:pt x="142" y="48"/>
                    </a:lnTo>
                    <a:lnTo>
                      <a:pt x="158" y="48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0"/>
                    </a:lnTo>
                    <a:lnTo>
                      <a:pt x="410" y="16"/>
                    </a:lnTo>
                    <a:lnTo>
                      <a:pt x="410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8" name="Freeform 613">
                <a:extLst>
                  <a:ext uri="{FF2B5EF4-FFF2-40B4-BE49-F238E27FC236}">
                    <a16:creationId xmlns:a16="http://schemas.microsoft.com/office/drawing/2014/main" id="{F71DA5A7-FDCC-407F-836F-18A733D488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42"/>
                <a:ext cx="348" cy="24"/>
              </a:xfrm>
              <a:custGeom>
                <a:avLst/>
                <a:gdLst>
                  <a:gd name="T0" fmla="*/ 0 w 696"/>
                  <a:gd name="T1" fmla="*/ 0 h 47"/>
                  <a:gd name="T2" fmla="*/ 8 w 696"/>
                  <a:gd name="T3" fmla="*/ 0 h 47"/>
                  <a:gd name="T4" fmla="*/ 17 w 696"/>
                  <a:gd name="T5" fmla="*/ 0 h 47"/>
                  <a:gd name="T6" fmla="*/ 25 w 696"/>
                  <a:gd name="T7" fmla="*/ 0 h 47"/>
                  <a:gd name="T8" fmla="*/ 32 w 696"/>
                  <a:gd name="T9" fmla="*/ 0 h 47"/>
                  <a:gd name="T10" fmla="*/ 40 w 696"/>
                  <a:gd name="T11" fmla="*/ 0 h 47"/>
                  <a:gd name="T12" fmla="*/ 48 w 696"/>
                  <a:gd name="T13" fmla="*/ 0 h 47"/>
                  <a:gd name="T14" fmla="*/ 56 w 696"/>
                  <a:gd name="T15" fmla="*/ 9 h 47"/>
                  <a:gd name="T16" fmla="*/ 64 w 696"/>
                  <a:gd name="T17" fmla="*/ 16 h 47"/>
                  <a:gd name="T18" fmla="*/ 72 w 696"/>
                  <a:gd name="T19" fmla="*/ 16 h 47"/>
                  <a:gd name="T20" fmla="*/ 80 w 696"/>
                  <a:gd name="T21" fmla="*/ 24 h 47"/>
                  <a:gd name="T22" fmla="*/ 80 w 696"/>
                  <a:gd name="T23" fmla="*/ 16 h 47"/>
                  <a:gd name="T24" fmla="*/ 80 w 696"/>
                  <a:gd name="T25" fmla="*/ 24 h 47"/>
                  <a:gd name="T26" fmla="*/ 95 w 696"/>
                  <a:gd name="T27" fmla="*/ 24 h 47"/>
                  <a:gd name="T28" fmla="*/ 104 w 696"/>
                  <a:gd name="T29" fmla="*/ 16 h 47"/>
                  <a:gd name="T30" fmla="*/ 104 w 696"/>
                  <a:gd name="T31" fmla="*/ 24 h 47"/>
                  <a:gd name="T32" fmla="*/ 104 w 696"/>
                  <a:gd name="T33" fmla="*/ 16 h 47"/>
                  <a:gd name="T34" fmla="*/ 111 w 696"/>
                  <a:gd name="T35" fmla="*/ 24 h 47"/>
                  <a:gd name="T36" fmla="*/ 111 w 696"/>
                  <a:gd name="T37" fmla="*/ 16 h 47"/>
                  <a:gd name="T38" fmla="*/ 127 w 696"/>
                  <a:gd name="T39" fmla="*/ 16 h 47"/>
                  <a:gd name="T40" fmla="*/ 135 w 696"/>
                  <a:gd name="T41" fmla="*/ 16 h 47"/>
                  <a:gd name="T42" fmla="*/ 143 w 696"/>
                  <a:gd name="T43" fmla="*/ 16 h 47"/>
                  <a:gd name="T44" fmla="*/ 151 w 696"/>
                  <a:gd name="T45" fmla="*/ 16 h 47"/>
                  <a:gd name="T46" fmla="*/ 159 w 696"/>
                  <a:gd name="T47" fmla="*/ 16 h 47"/>
                  <a:gd name="T48" fmla="*/ 166 w 696"/>
                  <a:gd name="T49" fmla="*/ 16 h 47"/>
                  <a:gd name="T50" fmla="*/ 174 w 696"/>
                  <a:gd name="T51" fmla="*/ 16 h 47"/>
                  <a:gd name="T52" fmla="*/ 182 w 696"/>
                  <a:gd name="T53" fmla="*/ 16 h 47"/>
                  <a:gd name="T54" fmla="*/ 191 w 696"/>
                  <a:gd name="T55" fmla="*/ 16 h 47"/>
                  <a:gd name="T56" fmla="*/ 198 w 696"/>
                  <a:gd name="T57" fmla="*/ 9 h 47"/>
                  <a:gd name="T58" fmla="*/ 198 w 696"/>
                  <a:gd name="T59" fmla="*/ 16 h 47"/>
                  <a:gd name="T60" fmla="*/ 198 w 696"/>
                  <a:gd name="T61" fmla="*/ 9 h 47"/>
                  <a:gd name="T62" fmla="*/ 206 w 696"/>
                  <a:gd name="T63" fmla="*/ 9 h 47"/>
                  <a:gd name="T64" fmla="*/ 214 w 696"/>
                  <a:gd name="T65" fmla="*/ 9 h 47"/>
                  <a:gd name="T66" fmla="*/ 222 w 696"/>
                  <a:gd name="T67" fmla="*/ 9 h 47"/>
                  <a:gd name="T68" fmla="*/ 230 w 696"/>
                  <a:gd name="T69" fmla="*/ 9 h 47"/>
                  <a:gd name="T70" fmla="*/ 238 w 696"/>
                  <a:gd name="T71" fmla="*/ 9 h 47"/>
                  <a:gd name="T72" fmla="*/ 246 w 696"/>
                  <a:gd name="T73" fmla="*/ 9 h 47"/>
                  <a:gd name="T74" fmla="*/ 253 w 696"/>
                  <a:gd name="T75" fmla="*/ 9 h 47"/>
                  <a:gd name="T76" fmla="*/ 261 w 696"/>
                  <a:gd name="T77" fmla="*/ 9 h 47"/>
                  <a:gd name="T78" fmla="*/ 269 w 696"/>
                  <a:gd name="T79" fmla="*/ 9 h 47"/>
                  <a:gd name="T80" fmla="*/ 277 w 696"/>
                  <a:gd name="T81" fmla="*/ 9 h 47"/>
                  <a:gd name="T82" fmla="*/ 285 w 696"/>
                  <a:gd name="T83" fmla="*/ 9 h 47"/>
                  <a:gd name="T84" fmla="*/ 293 w 696"/>
                  <a:gd name="T85" fmla="*/ 0 h 47"/>
                  <a:gd name="T86" fmla="*/ 293 w 696"/>
                  <a:gd name="T87" fmla="*/ 9 h 47"/>
                  <a:gd name="T88" fmla="*/ 301 w 696"/>
                  <a:gd name="T89" fmla="*/ 0 h 47"/>
                  <a:gd name="T90" fmla="*/ 309 w 696"/>
                  <a:gd name="T91" fmla="*/ 0 h 47"/>
                  <a:gd name="T92" fmla="*/ 317 w 696"/>
                  <a:gd name="T93" fmla="*/ 0 h 47"/>
                  <a:gd name="T94" fmla="*/ 325 w 696"/>
                  <a:gd name="T95" fmla="*/ 0 h 47"/>
                  <a:gd name="T96" fmla="*/ 332 w 696"/>
                  <a:gd name="T97" fmla="*/ 0 h 47"/>
                  <a:gd name="T98" fmla="*/ 340 w 696"/>
                  <a:gd name="T99" fmla="*/ 0 h 47"/>
                  <a:gd name="T100" fmla="*/ 348 w 696"/>
                  <a:gd name="T101" fmla="*/ 0 h 4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4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17"/>
                    </a:lnTo>
                    <a:lnTo>
                      <a:pt x="127" y="31"/>
                    </a:lnTo>
                    <a:lnTo>
                      <a:pt x="143" y="31"/>
                    </a:lnTo>
                    <a:lnTo>
                      <a:pt x="159" y="47"/>
                    </a:lnTo>
                    <a:lnTo>
                      <a:pt x="159" y="31"/>
                    </a:lnTo>
                    <a:lnTo>
                      <a:pt x="159" y="47"/>
                    </a:lnTo>
                    <a:lnTo>
                      <a:pt x="190" y="47"/>
                    </a:lnTo>
                    <a:lnTo>
                      <a:pt x="207" y="31"/>
                    </a:lnTo>
                    <a:lnTo>
                      <a:pt x="207" y="47"/>
                    </a:lnTo>
                    <a:lnTo>
                      <a:pt x="207" y="31"/>
                    </a:lnTo>
                    <a:lnTo>
                      <a:pt x="221" y="47"/>
                    </a:lnTo>
                    <a:lnTo>
                      <a:pt x="221" y="31"/>
                    </a:lnTo>
                    <a:lnTo>
                      <a:pt x="254" y="31"/>
                    </a:lnTo>
                    <a:lnTo>
                      <a:pt x="270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4" y="31"/>
                    </a:lnTo>
                    <a:lnTo>
                      <a:pt x="381" y="31"/>
                    </a:lnTo>
                    <a:lnTo>
                      <a:pt x="395" y="17"/>
                    </a:lnTo>
                    <a:lnTo>
                      <a:pt x="395" y="31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17"/>
                    </a:lnTo>
                    <a:lnTo>
                      <a:pt x="459" y="17"/>
                    </a:lnTo>
                    <a:lnTo>
                      <a:pt x="475" y="17"/>
                    </a:lnTo>
                    <a:lnTo>
                      <a:pt x="491" y="17"/>
                    </a:lnTo>
                    <a:lnTo>
                      <a:pt x="506" y="17"/>
                    </a:lnTo>
                    <a:lnTo>
                      <a:pt x="522" y="17"/>
                    </a:lnTo>
                    <a:lnTo>
                      <a:pt x="538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0"/>
                    </a:lnTo>
                    <a:lnTo>
                      <a:pt x="586" y="17"/>
                    </a:lnTo>
                    <a:lnTo>
                      <a:pt x="602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  <a:lnTo>
                      <a:pt x="69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89" name="Freeform 614">
                <a:extLst>
                  <a:ext uri="{FF2B5EF4-FFF2-40B4-BE49-F238E27FC236}">
                    <a16:creationId xmlns:a16="http://schemas.microsoft.com/office/drawing/2014/main" id="{1712CC17-F2A6-4797-9439-918EE62170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23"/>
              </a:xfrm>
              <a:custGeom>
                <a:avLst/>
                <a:gdLst>
                  <a:gd name="T0" fmla="*/ 0 w 678"/>
                  <a:gd name="T1" fmla="*/ 0 h 47"/>
                  <a:gd name="T2" fmla="*/ 8 w 678"/>
                  <a:gd name="T3" fmla="*/ 0 h 47"/>
                  <a:gd name="T4" fmla="*/ 16 w 678"/>
                  <a:gd name="T5" fmla="*/ 0 h 47"/>
                  <a:gd name="T6" fmla="*/ 24 w 678"/>
                  <a:gd name="T7" fmla="*/ 0 h 47"/>
                  <a:gd name="T8" fmla="*/ 32 w 678"/>
                  <a:gd name="T9" fmla="*/ 0 h 47"/>
                  <a:gd name="T10" fmla="*/ 39 w 678"/>
                  <a:gd name="T11" fmla="*/ 0 h 47"/>
                  <a:gd name="T12" fmla="*/ 56 w 678"/>
                  <a:gd name="T13" fmla="*/ 16 h 47"/>
                  <a:gd name="T14" fmla="*/ 47 w 678"/>
                  <a:gd name="T15" fmla="*/ 16 h 47"/>
                  <a:gd name="T16" fmla="*/ 56 w 678"/>
                  <a:gd name="T17" fmla="*/ 16 h 47"/>
                  <a:gd name="T18" fmla="*/ 63 w 678"/>
                  <a:gd name="T19" fmla="*/ 23 h 47"/>
                  <a:gd name="T20" fmla="*/ 71 w 678"/>
                  <a:gd name="T21" fmla="*/ 23 h 47"/>
                  <a:gd name="T22" fmla="*/ 79 w 678"/>
                  <a:gd name="T23" fmla="*/ 23 h 47"/>
                  <a:gd name="T24" fmla="*/ 87 w 678"/>
                  <a:gd name="T25" fmla="*/ 23 h 47"/>
                  <a:gd name="T26" fmla="*/ 95 w 678"/>
                  <a:gd name="T27" fmla="*/ 23 h 47"/>
                  <a:gd name="T28" fmla="*/ 103 w 678"/>
                  <a:gd name="T29" fmla="*/ 23 h 47"/>
                  <a:gd name="T30" fmla="*/ 111 w 678"/>
                  <a:gd name="T31" fmla="*/ 23 h 47"/>
                  <a:gd name="T32" fmla="*/ 118 w 678"/>
                  <a:gd name="T33" fmla="*/ 23 h 47"/>
                  <a:gd name="T34" fmla="*/ 126 w 678"/>
                  <a:gd name="T35" fmla="*/ 23 h 47"/>
                  <a:gd name="T36" fmla="*/ 134 w 678"/>
                  <a:gd name="T37" fmla="*/ 23 h 47"/>
                  <a:gd name="T38" fmla="*/ 143 w 678"/>
                  <a:gd name="T39" fmla="*/ 16 h 47"/>
                  <a:gd name="T40" fmla="*/ 158 w 678"/>
                  <a:gd name="T41" fmla="*/ 16 h 47"/>
                  <a:gd name="T42" fmla="*/ 166 w 678"/>
                  <a:gd name="T43" fmla="*/ 16 h 47"/>
                  <a:gd name="T44" fmla="*/ 174 w 678"/>
                  <a:gd name="T45" fmla="*/ 16 h 47"/>
                  <a:gd name="T46" fmla="*/ 182 w 678"/>
                  <a:gd name="T47" fmla="*/ 16 h 47"/>
                  <a:gd name="T48" fmla="*/ 190 w 678"/>
                  <a:gd name="T49" fmla="*/ 16 h 47"/>
                  <a:gd name="T50" fmla="*/ 198 w 678"/>
                  <a:gd name="T51" fmla="*/ 16 h 47"/>
                  <a:gd name="T52" fmla="*/ 205 w 678"/>
                  <a:gd name="T53" fmla="*/ 16 h 47"/>
                  <a:gd name="T54" fmla="*/ 213 w 678"/>
                  <a:gd name="T55" fmla="*/ 8 h 47"/>
                  <a:gd name="T56" fmla="*/ 213 w 678"/>
                  <a:gd name="T57" fmla="*/ 16 h 47"/>
                  <a:gd name="T58" fmla="*/ 221 w 678"/>
                  <a:gd name="T59" fmla="*/ 8 h 47"/>
                  <a:gd name="T60" fmla="*/ 221 w 678"/>
                  <a:gd name="T61" fmla="*/ 16 h 47"/>
                  <a:gd name="T62" fmla="*/ 221 w 678"/>
                  <a:gd name="T63" fmla="*/ 8 h 47"/>
                  <a:gd name="T64" fmla="*/ 229 w 678"/>
                  <a:gd name="T65" fmla="*/ 8 h 47"/>
                  <a:gd name="T66" fmla="*/ 237 w 678"/>
                  <a:gd name="T67" fmla="*/ 8 h 47"/>
                  <a:gd name="T68" fmla="*/ 245 w 678"/>
                  <a:gd name="T69" fmla="*/ 8 h 47"/>
                  <a:gd name="T70" fmla="*/ 253 w 678"/>
                  <a:gd name="T71" fmla="*/ 8 h 47"/>
                  <a:gd name="T72" fmla="*/ 261 w 678"/>
                  <a:gd name="T73" fmla="*/ 8 h 47"/>
                  <a:gd name="T74" fmla="*/ 269 w 678"/>
                  <a:gd name="T75" fmla="*/ 8 h 47"/>
                  <a:gd name="T76" fmla="*/ 277 w 678"/>
                  <a:gd name="T77" fmla="*/ 8 h 47"/>
                  <a:gd name="T78" fmla="*/ 284 w 678"/>
                  <a:gd name="T79" fmla="*/ 8 h 47"/>
                  <a:gd name="T80" fmla="*/ 292 w 678"/>
                  <a:gd name="T81" fmla="*/ 0 h 47"/>
                  <a:gd name="T82" fmla="*/ 292 w 678"/>
                  <a:gd name="T83" fmla="*/ 8 h 47"/>
                  <a:gd name="T84" fmla="*/ 300 w 678"/>
                  <a:gd name="T85" fmla="*/ 0 h 47"/>
                  <a:gd name="T86" fmla="*/ 308 w 678"/>
                  <a:gd name="T87" fmla="*/ 0 h 47"/>
                  <a:gd name="T88" fmla="*/ 316 w 678"/>
                  <a:gd name="T89" fmla="*/ 0 h 47"/>
                  <a:gd name="T90" fmla="*/ 324 w 678"/>
                  <a:gd name="T91" fmla="*/ 0 h 47"/>
                  <a:gd name="T92" fmla="*/ 332 w 678"/>
                  <a:gd name="T93" fmla="*/ 0 h 47"/>
                  <a:gd name="T94" fmla="*/ 339 w 678"/>
                  <a:gd name="T95" fmla="*/ 0 h 4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4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111" y="33"/>
                    </a:lnTo>
                    <a:lnTo>
                      <a:pt x="94" y="33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89" y="47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6" y="47"/>
                    </a:lnTo>
                    <a:lnTo>
                      <a:pt x="252" y="47"/>
                    </a:lnTo>
                    <a:lnTo>
                      <a:pt x="268" y="47"/>
                    </a:lnTo>
                    <a:lnTo>
                      <a:pt x="285" y="33"/>
                    </a:lnTo>
                    <a:lnTo>
                      <a:pt x="316" y="33"/>
                    </a:lnTo>
                    <a:lnTo>
                      <a:pt x="332" y="33"/>
                    </a:lnTo>
                    <a:lnTo>
                      <a:pt x="347" y="33"/>
                    </a:lnTo>
                    <a:lnTo>
                      <a:pt x="363" y="33"/>
                    </a:lnTo>
                    <a:lnTo>
                      <a:pt x="379" y="33"/>
                    </a:lnTo>
                    <a:lnTo>
                      <a:pt x="395" y="33"/>
                    </a:lnTo>
                    <a:lnTo>
                      <a:pt x="410" y="33"/>
                    </a:lnTo>
                    <a:lnTo>
                      <a:pt x="426" y="16"/>
                    </a:lnTo>
                    <a:lnTo>
                      <a:pt x="426" y="33"/>
                    </a:lnTo>
                    <a:lnTo>
                      <a:pt x="442" y="16"/>
                    </a:lnTo>
                    <a:lnTo>
                      <a:pt x="442" y="33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0"/>
                    </a:lnTo>
                    <a:lnTo>
                      <a:pt x="584" y="16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4" y="0"/>
                    </a:lnTo>
                    <a:lnTo>
                      <a:pt x="678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0" name="Freeform 615">
                <a:extLst>
                  <a:ext uri="{FF2B5EF4-FFF2-40B4-BE49-F238E27FC236}">
                    <a16:creationId xmlns:a16="http://schemas.microsoft.com/office/drawing/2014/main" id="{EAA3AAB8-4ABA-4A9A-B245-8261F9F150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16"/>
              </a:xfrm>
              <a:custGeom>
                <a:avLst/>
                <a:gdLst>
                  <a:gd name="T0" fmla="*/ 0 w 682"/>
                  <a:gd name="T1" fmla="*/ 0 h 31"/>
                  <a:gd name="T2" fmla="*/ 9 w 682"/>
                  <a:gd name="T3" fmla="*/ 0 h 31"/>
                  <a:gd name="T4" fmla="*/ 16 w 682"/>
                  <a:gd name="T5" fmla="*/ 0 h 31"/>
                  <a:gd name="T6" fmla="*/ 24 w 682"/>
                  <a:gd name="T7" fmla="*/ 0 h 31"/>
                  <a:gd name="T8" fmla="*/ 32 w 682"/>
                  <a:gd name="T9" fmla="*/ 0 h 31"/>
                  <a:gd name="T10" fmla="*/ 40 w 682"/>
                  <a:gd name="T11" fmla="*/ 0 h 31"/>
                  <a:gd name="T12" fmla="*/ 48 w 682"/>
                  <a:gd name="T13" fmla="*/ 8 h 31"/>
                  <a:gd name="T14" fmla="*/ 55 w 682"/>
                  <a:gd name="T15" fmla="*/ 8 h 31"/>
                  <a:gd name="T16" fmla="*/ 64 w 682"/>
                  <a:gd name="T17" fmla="*/ 8 h 31"/>
                  <a:gd name="T18" fmla="*/ 71 w 682"/>
                  <a:gd name="T19" fmla="*/ 16 h 31"/>
                  <a:gd name="T20" fmla="*/ 71 w 682"/>
                  <a:gd name="T21" fmla="*/ 8 h 31"/>
                  <a:gd name="T22" fmla="*/ 71 w 682"/>
                  <a:gd name="T23" fmla="*/ 16 h 31"/>
                  <a:gd name="T24" fmla="*/ 79 w 682"/>
                  <a:gd name="T25" fmla="*/ 16 h 31"/>
                  <a:gd name="T26" fmla="*/ 87 w 682"/>
                  <a:gd name="T27" fmla="*/ 16 h 31"/>
                  <a:gd name="T28" fmla="*/ 95 w 682"/>
                  <a:gd name="T29" fmla="*/ 16 h 31"/>
                  <a:gd name="T30" fmla="*/ 103 w 682"/>
                  <a:gd name="T31" fmla="*/ 16 h 31"/>
                  <a:gd name="T32" fmla="*/ 111 w 682"/>
                  <a:gd name="T33" fmla="*/ 16 h 31"/>
                  <a:gd name="T34" fmla="*/ 119 w 682"/>
                  <a:gd name="T35" fmla="*/ 16 h 31"/>
                  <a:gd name="T36" fmla="*/ 127 w 682"/>
                  <a:gd name="T37" fmla="*/ 16 h 31"/>
                  <a:gd name="T38" fmla="*/ 134 w 682"/>
                  <a:gd name="T39" fmla="*/ 16 h 31"/>
                  <a:gd name="T40" fmla="*/ 142 w 682"/>
                  <a:gd name="T41" fmla="*/ 16 h 31"/>
                  <a:gd name="T42" fmla="*/ 150 w 682"/>
                  <a:gd name="T43" fmla="*/ 16 h 31"/>
                  <a:gd name="T44" fmla="*/ 158 w 682"/>
                  <a:gd name="T45" fmla="*/ 16 h 31"/>
                  <a:gd name="T46" fmla="*/ 166 w 682"/>
                  <a:gd name="T47" fmla="*/ 16 h 31"/>
                  <a:gd name="T48" fmla="*/ 174 w 682"/>
                  <a:gd name="T49" fmla="*/ 16 h 31"/>
                  <a:gd name="T50" fmla="*/ 182 w 682"/>
                  <a:gd name="T51" fmla="*/ 16 h 31"/>
                  <a:gd name="T52" fmla="*/ 189 w 682"/>
                  <a:gd name="T53" fmla="*/ 16 h 31"/>
                  <a:gd name="T54" fmla="*/ 197 w 682"/>
                  <a:gd name="T55" fmla="*/ 16 h 31"/>
                  <a:gd name="T56" fmla="*/ 205 w 682"/>
                  <a:gd name="T57" fmla="*/ 16 h 31"/>
                  <a:gd name="T58" fmla="*/ 213 w 682"/>
                  <a:gd name="T59" fmla="*/ 16 h 31"/>
                  <a:gd name="T60" fmla="*/ 221 w 682"/>
                  <a:gd name="T61" fmla="*/ 16 h 31"/>
                  <a:gd name="T62" fmla="*/ 229 w 682"/>
                  <a:gd name="T63" fmla="*/ 16 h 31"/>
                  <a:gd name="T64" fmla="*/ 237 w 682"/>
                  <a:gd name="T65" fmla="*/ 16 h 31"/>
                  <a:gd name="T66" fmla="*/ 244 w 682"/>
                  <a:gd name="T67" fmla="*/ 16 h 31"/>
                  <a:gd name="T68" fmla="*/ 252 w 682"/>
                  <a:gd name="T69" fmla="*/ 16 h 31"/>
                  <a:gd name="T70" fmla="*/ 260 w 682"/>
                  <a:gd name="T71" fmla="*/ 16 h 31"/>
                  <a:gd name="T72" fmla="*/ 269 w 682"/>
                  <a:gd name="T73" fmla="*/ 16 h 31"/>
                  <a:gd name="T74" fmla="*/ 276 w 682"/>
                  <a:gd name="T75" fmla="*/ 16 h 31"/>
                  <a:gd name="T76" fmla="*/ 285 w 682"/>
                  <a:gd name="T77" fmla="*/ 16 h 31"/>
                  <a:gd name="T78" fmla="*/ 292 w 682"/>
                  <a:gd name="T79" fmla="*/ 16 h 31"/>
                  <a:gd name="T80" fmla="*/ 299 w 682"/>
                  <a:gd name="T81" fmla="*/ 16 h 31"/>
                  <a:gd name="T82" fmla="*/ 308 w 682"/>
                  <a:gd name="T83" fmla="*/ 16 h 31"/>
                  <a:gd name="T84" fmla="*/ 316 w 682"/>
                  <a:gd name="T85" fmla="*/ 16 h 31"/>
                  <a:gd name="T86" fmla="*/ 324 w 682"/>
                  <a:gd name="T87" fmla="*/ 16 h 31"/>
                  <a:gd name="T88" fmla="*/ 331 w 682"/>
                  <a:gd name="T89" fmla="*/ 16 h 31"/>
                  <a:gd name="T90" fmla="*/ 340 w 682"/>
                  <a:gd name="T91" fmla="*/ 16 h 3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2" h="31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5"/>
                    </a:lnTo>
                    <a:lnTo>
                      <a:pt x="111" y="15"/>
                    </a:lnTo>
                    <a:lnTo>
                      <a:pt x="129" y="15"/>
                    </a:lnTo>
                    <a:lnTo>
                      <a:pt x="143" y="31"/>
                    </a:lnTo>
                    <a:lnTo>
                      <a:pt x="143" y="15"/>
                    </a:lnTo>
                    <a:lnTo>
                      <a:pt x="143" y="31"/>
                    </a:lnTo>
                    <a:lnTo>
                      <a:pt x="158" y="31"/>
                    </a:lnTo>
                    <a:lnTo>
                      <a:pt x="174" y="31"/>
                    </a:lnTo>
                    <a:lnTo>
                      <a:pt x="191" y="31"/>
                    </a:lnTo>
                    <a:lnTo>
                      <a:pt x="207" y="31"/>
                    </a:lnTo>
                    <a:lnTo>
                      <a:pt x="222" y="31"/>
                    </a:lnTo>
                    <a:lnTo>
                      <a:pt x="239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50" y="31"/>
                    </a:lnTo>
                    <a:lnTo>
                      <a:pt x="365" y="31"/>
                    </a:lnTo>
                    <a:lnTo>
                      <a:pt x="379" y="31"/>
                    </a:lnTo>
                    <a:lnTo>
                      <a:pt x="396" y="31"/>
                    </a:lnTo>
                    <a:lnTo>
                      <a:pt x="412" y="31"/>
                    </a:lnTo>
                    <a:lnTo>
                      <a:pt x="428" y="31"/>
                    </a:lnTo>
                    <a:lnTo>
                      <a:pt x="443" y="31"/>
                    </a:lnTo>
                    <a:lnTo>
                      <a:pt x="460" y="31"/>
                    </a:lnTo>
                    <a:lnTo>
                      <a:pt x="475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2" y="31"/>
                    </a:lnTo>
                    <a:lnTo>
                      <a:pt x="539" y="31"/>
                    </a:lnTo>
                    <a:lnTo>
                      <a:pt x="553" y="31"/>
                    </a:lnTo>
                    <a:lnTo>
                      <a:pt x="571" y="31"/>
                    </a:lnTo>
                    <a:lnTo>
                      <a:pt x="586" y="31"/>
                    </a:lnTo>
                    <a:lnTo>
                      <a:pt x="600" y="31"/>
                    </a:lnTo>
                    <a:lnTo>
                      <a:pt x="617" y="31"/>
                    </a:lnTo>
                    <a:lnTo>
                      <a:pt x="633" y="31"/>
                    </a:lnTo>
                    <a:lnTo>
                      <a:pt x="649" y="31"/>
                    </a:lnTo>
                    <a:lnTo>
                      <a:pt x="664" y="31"/>
                    </a:lnTo>
                    <a:lnTo>
                      <a:pt x="682" y="31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1" name="Freeform 616">
                <a:extLst>
                  <a:ext uri="{FF2B5EF4-FFF2-40B4-BE49-F238E27FC236}">
                    <a16:creationId xmlns:a16="http://schemas.microsoft.com/office/drawing/2014/main" id="{89AA9563-BC92-4ADB-8C83-D3C1E42AD7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31"/>
                <a:ext cx="339" cy="56"/>
              </a:xfrm>
              <a:custGeom>
                <a:avLst/>
                <a:gdLst>
                  <a:gd name="T0" fmla="*/ 0 w 680"/>
                  <a:gd name="T1" fmla="*/ 0 h 111"/>
                  <a:gd name="T2" fmla="*/ 8 w 680"/>
                  <a:gd name="T3" fmla="*/ 8 h 111"/>
                  <a:gd name="T4" fmla="*/ 15 w 680"/>
                  <a:gd name="T5" fmla="*/ 8 h 111"/>
                  <a:gd name="T6" fmla="*/ 24 w 680"/>
                  <a:gd name="T7" fmla="*/ 8 h 111"/>
                  <a:gd name="T8" fmla="*/ 31 w 680"/>
                  <a:gd name="T9" fmla="*/ 8 h 111"/>
                  <a:gd name="T10" fmla="*/ 39 w 680"/>
                  <a:gd name="T11" fmla="*/ 8 h 111"/>
                  <a:gd name="T12" fmla="*/ 47 w 680"/>
                  <a:gd name="T13" fmla="*/ 8 h 111"/>
                  <a:gd name="T14" fmla="*/ 55 w 680"/>
                  <a:gd name="T15" fmla="*/ 8 h 111"/>
                  <a:gd name="T16" fmla="*/ 63 w 680"/>
                  <a:gd name="T17" fmla="*/ 8 h 111"/>
                  <a:gd name="T18" fmla="*/ 71 w 680"/>
                  <a:gd name="T19" fmla="*/ 8 h 111"/>
                  <a:gd name="T20" fmla="*/ 79 w 680"/>
                  <a:gd name="T21" fmla="*/ 16 h 111"/>
                  <a:gd name="T22" fmla="*/ 87 w 680"/>
                  <a:gd name="T23" fmla="*/ 16 h 111"/>
                  <a:gd name="T24" fmla="*/ 94 w 680"/>
                  <a:gd name="T25" fmla="*/ 16 h 111"/>
                  <a:gd name="T26" fmla="*/ 102 w 680"/>
                  <a:gd name="T27" fmla="*/ 16 h 111"/>
                  <a:gd name="T28" fmla="*/ 110 w 680"/>
                  <a:gd name="T29" fmla="*/ 16 h 111"/>
                  <a:gd name="T30" fmla="*/ 118 w 680"/>
                  <a:gd name="T31" fmla="*/ 16 h 111"/>
                  <a:gd name="T32" fmla="*/ 126 w 680"/>
                  <a:gd name="T33" fmla="*/ 24 h 111"/>
                  <a:gd name="T34" fmla="*/ 126 w 680"/>
                  <a:gd name="T35" fmla="*/ 16 h 111"/>
                  <a:gd name="T36" fmla="*/ 142 w 680"/>
                  <a:gd name="T37" fmla="*/ 24 h 111"/>
                  <a:gd name="T38" fmla="*/ 149 w 680"/>
                  <a:gd name="T39" fmla="*/ 24 h 111"/>
                  <a:gd name="T40" fmla="*/ 158 w 680"/>
                  <a:gd name="T41" fmla="*/ 24 h 111"/>
                  <a:gd name="T42" fmla="*/ 166 w 680"/>
                  <a:gd name="T43" fmla="*/ 31 h 111"/>
                  <a:gd name="T44" fmla="*/ 173 w 680"/>
                  <a:gd name="T45" fmla="*/ 31 h 111"/>
                  <a:gd name="T46" fmla="*/ 181 w 680"/>
                  <a:gd name="T47" fmla="*/ 31 h 111"/>
                  <a:gd name="T48" fmla="*/ 189 w 680"/>
                  <a:gd name="T49" fmla="*/ 31 h 111"/>
                  <a:gd name="T50" fmla="*/ 197 w 680"/>
                  <a:gd name="T51" fmla="*/ 31 h 111"/>
                  <a:gd name="T52" fmla="*/ 204 w 680"/>
                  <a:gd name="T53" fmla="*/ 31 h 111"/>
                  <a:gd name="T54" fmla="*/ 212 w 680"/>
                  <a:gd name="T55" fmla="*/ 31 h 111"/>
                  <a:gd name="T56" fmla="*/ 220 w 680"/>
                  <a:gd name="T57" fmla="*/ 39 h 111"/>
                  <a:gd name="T58" fmla="*/ 229 w 680"/>
                  <a:gd name="T59" fmla="*/ 39 h 111"/>
                  <a:gd name="T60" fmla="*/ 236 w 680"/>
                  <a:gd name="T61" fmla="*/ 39 h 111"/>
                  <a:gd name="T62" fmla="*/ 245 w 680"/>
                  <a:gd name="T63" fmla="*/ 39 h 111"/>
                  <a:gd name="T64" fmla="*/ 252 w 680"/>
                  <a:gd name="T65" fmla="*/ 39 h 111"/>
                  <a:gd name="T66" fmla="*/ 260 w 680"/>
                  <a:gd name="T67" fmla="*/ 39 h 111"/>
                  <a:gd name="T68" fmla="*/ 268 w 680"/>
                  <a:gd name="T69" fmla="*/ 47 h 111"/>
                  <a:gd name="T70" fmla="*/ 276 w 680"/>
                  <a:gd name="T71" fmla="*/ 47 h 111"/>
                  <a:gd name="T72" fmla="*/ 284 w 680"/>
                  <a:gd name="T73" fmla="*/ 47 h 111"/>
                  <a:gd name="T74" fmla="*/ 291 w 680"/>
                  <a:gd name="T75" fmla="*/ 56 h 111"/>
                  <a:gd name="T76" fmla="*/ 307 w 680"/>
                  <a:gd name="T77" fmla="*/ 56 h 111"/>
                  <a:gd name="T78" fmla="*/ 315 w 680"/>
                  <a:gd name="T79" fmla="*/ 56 h 111"/>
                  <a:gd name="T80" fmla="*/ 323 w 680"/>
                  <a:gd name="T81" fmla="*/ 56 h 111"/>
                  <a:gd name="T82" fmla="*/ 331 w 680"/>
                  <a:gd name="T83" fmla="*/ 56 h 111"/>
                  <a:gd name="T84" fmla="*/ 339 w 680"/>
                  <a:gd name="T85" fmla="*/ 56 h 11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0" h="111">
                    <a:moveTo>
                      <a:pt x="0" y="0"/>
                    </a:moveTo>
                    <a:lnTo>
                      <a:pt x="16" y="15"/>
                    </a:lnTo>
                    <a:lnTo>
                      <a:pt x="31" y="15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78" y="15"/>
                    </a:lnTo>
                    <a:lnTo>
                      <a:pt x="94" y="15"/>
                    </a:lnTo>
                    <a:lnTo>
                      <a:pt x="111" y="15"/>
                    </a:lnTo>
                    <a:lnTo>
                      <a:pt x="127" y="15"/>
                    </a:lnTo>
                    <a:lnTo>
                      <a:pt x="142" y="15"/>
                    </a:lnTo>
                    <a:lnTo>
                      <a:pt x="159" y="32"/>
                    </a:lnTo>
                    <a:lnTo>
                      <a:pt x="174" y="32"/>
                    </a:lnTo>
                    <a:lnTo>
                      <a:pt x="189" y="32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32"/>
                    </a:lnTo>
                    <a:lnTo>
                      <a:pt x="252" y="47"/>
                    </a:lnTo>
                    <a:lnTo>
                      <a:pt x="252" y="32"/>
                    </a:lnTo>
                    <a:lnTo>
                      <a:pt x="285" y="47"/>
                    </a:lnTo>
                    <a:lnTo>
                      <a:pt x="299" y="47"/>
                    </a:lnTo>
                    <a:lnTo>
                      <a:pt x="316" y="47"/>
                    </a:lnTo>
                    <a:lnTo>
                      <a:pt x="332" y="62"/>
                    </a:lnTo>
                    <a:lnTo>
                      <a:pt x="348" y="62"/>
                    </a:lnTo>
                    <a:lnTo>
                      <a:pt x="363" y="62"/>
                    </a:lnTo>
                    <a:lnTo>
                      <a:pt x="380" y="62"/>
                    </a:lnTo>
                    <a:lnTo>
                      <a:pt x="395" y="62"/>
                    </a:lnTo>
                    <a:lnTo>
                      <a:pt x="410" y="62"/>
                    </a:lnTo>
                    <a:lnTo>
                      <a:pt x="426" y="62"/>
                    </a:lnTo>
                    <a:lnTo>
                      <a:pt x="442" y="78"/>
                    </a:lnTo>
                    <a:lnTo>
                      <a:pt x="459" y="78"/>
                    </a:lnTo>
                    <a:lnTo>
                      <a:pt x="473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94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4" y="111"/>
                    </a:lnTo>
                    <a:lnTo>
                      <a:pt x="616" y="111"/>
                    </a:lnTo>
                    <a:lnTo>
                      <a:pt x="631" y="111"/>
                    </a:lnTo>
                    <a:lnTo>
                      <a:pt x="647" y="111"/>
                    </a:lnTo>
                    <a:lnTo>
                      <a:pt x="664" y="111"/>
                    </a:lnTo>
                    <a:lnTo>
                      <a:pt x="680" y="111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2" name="Freeform 617">
                <a:extLst>
                  <a:ext uri="{FF2B5EF4-FFF2-40B4-BE49-F238E27FC236}">
                    <a16:creationId xmlns:a16="http://schemas.microsoft.com/office/drawing/2014/main" id="{3F5D1EBE-6F7B-40ED-B493-D574C59D03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36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9 w 696"/>
                  <a:gd name="T3" fmla="*/ 0 h 79"/>
                  <a:gd name="T4" fmla="*/ 17 w 696"/>
                  <a:gd name="T5" fmla="*/ 0 h 79"/>
                  <a:gd name="T6" fmla="*/ 25 w 696"/>
                  <a:gd name="T7" fmla="*/ 8 h 79"/>
                  <a:gd name="T8" fmla="*/ 32 w 696"/>
                  <a:gd name="T9" fmla="*/ 8 h 79"/>
                  <a:gd name="T10" fmla="*/ 41 w 696"/>
                  <a:gd name="T11" fmla="*/ 0 h 79"/>
                  <a:gd name="T12" fmla="*/ 41 w 696"/>
                  <a:gd name="T13" fmla="*/ 8 h 79"/>
                  <a:gd name="T14" fmla="*/ 48 w 696"/>
                  <a:gd name="T15" fmla="*/ 0 h 79"/>
                  <a:gd name="T16" fmla="*/ 48 w 696"/>
                  <a:gd name="T17" fmla="*/ 8 h 79"/>
                  <a:gd name="T18" fmla="*/ 48 w 696"/>
                  <a:gd name="T19" fmla="*/ 0 h 79"/>
                  <a:gd name="T20" fmla="*/ 56 w 696"/>
                  <a:gd name="T21" fmla="*/ 0 h 79"/>
                  <a:gd name="T22" fmla="*/ 64 w 696"/>
                  <a:gd name="T23" fmla="*/ 8 h 79"/>
                  <a:gd name="T24" fmla="*/ 72 w 696"/>
                  <a:gd name="T25" fmla="*/ 8 h 79"/>
                  <a:gd name="T26" fmla="*/ 80 w 696"/>
                  <a:gd name="T27" fmla="*/ 8 h 79"/>
                  <a:gd name="T28" fmla="*/ 87 w 696"/>
                  <a:gd name="T29" fmla="*/ 8 h 79"/>
                  <a:gd name="T30" fmla="*/ 104 w 696"/>
                  <a:gd name="T31" fmla="*/ 16 h 79"/>
                  <a:gd name="T32" fmla="*/ 96 w 696"/>
                  <a:gd name="T33" fmla="*/ 16 h 79"/>
                  <a:gd name="T34" fmla="*/ 104 w 696"/>
                  <a:gd name="T35" fmla="*/ 16 h 79"/>
                  <a:gd name="T36" fmla="*/ 111 w 696"/>
                  <a:gd name="T37" fmla="*/ 16 h 79"/>
                  <a:gd name="T38" fmla="*/ 119 w 696"/>
                  <a:gd name="T39" fmla="*/ 24 h 79"/>
                  <a:gd name="T40" fmla="*/ 119 w 696"/>
                  <a:gd name="T41" fmla="*/ 16 h 79"/>
                  <a:gd name="T42" fmla="*/ 119 w 696"/>
                  <a:gd name="T43" fmla="*/ 24 h 79"/>
                  <a:gd name="T44" fmla="*/ 127 w 696"/>
                  <a:gd name="T45" fmla="*/ 24 h 79"/>
                  <a:gd name="T46" fmla="*/ 135 w 696"/>
                  <a:gd name="T47" fmla="*/ 24 h 79"/>
                  <a:gd name="T48" fmla="*/ 143 w 696"/>
                  <a:gd name="T49" fmla="*/ 24 h 79"/>
                  <a:gd name="T50" fmla="*/ 152 w 696"/>
                  <a:gd name="T51" fmla="*/ 24 h 79"/>
                  <a:gd name="T52" fmla="*/ 159 w 696"/>
                  <a:gd name="T53" fmla="*/ 24 h 79"/>
                  <a:gd name="T54" fmla="*/ 166 w 696"/>
                  <a:gd name="T55" fmla="*/ 24 h 79"/>
                  <a:gd name="T56" fmla="*/ 174 w 696"/>
                  <a:gd name="T57" fmla="*/ 33 h 79"/>
                  <a:gd name="T58" fmla="*/ 174 w 696"/>
                  <a:gd name="T59" fmla="*/ 24 h 79"/>
                  <a:gd name="T60" fmla="*/ 183 w 696"/>
                  <a:gd name="T61" fmla="*/ 33 h 79"/>
                  <a:gd name="T62" fmla="*/ 183 w 696"/>
                  <a:gd name="T63" fmla="*/ 24 h 79"/>
                  <a:gd name="T64" fmla="*/ 183 w 696"/>
                  <a:gd name="T65" fmla="*/ 33 h 79"/>
                  <a:gd name="T66" fmla="*/ 198 w 696"/>
                  <a:gd name="T67" fmla="*/ 33 h 79"/>
                  <a:gd name="T68" fmla="*/ 207 w 696"/>
                  <a:gd name="T69" fmla="*/ 33 h 79"/>
                  <a:gd name="T70" fmla="*/ 214 w 696"/>
                  <a:gd name="T71" fmla="*/ 33 h 79"/>
                  <a:gd name="T72" fmla="*/ 222 w 696"/>
                  <a:gd name="T73" fmla="*/ 33 h 79"/>
                  <a:gd name="T74" fmla="*/ 230 w 696"/>
                  <a:gd name="T75" fmla="*/ 33 h 79"/>
                  <a:gd name="T76" fmla="*/ 238 w 696"/>
                  <a:gd name="T77" fmla="*/ 33 h 79"/>
                  <a:gd name="T78" fmla="*/ 246 w 696"/>
                  <a:gd name="T79" fmla="*/ 33 h 79"/>
                  <a:gd name="T80" fmla="*/ 253 w 696"/>
                  <a:gd name="T81" fmla="*/ 33 h 79"/>
                  <a:gd name="T82" fmla="*/ 262 w 696"/>
                  <a:gd name="T83" fmla="*/ 33 h 79"/>
                  <a:gd name="T84" fmla="*/ 269 w 696"/>
                  <a:gd name="T85" fmla="*/ 33 h 79"/>
                  <a:gd name="T86" fmla="*/ 277 w 696"/>
                  <a:gd name="T87" fmla="*/ 40 h 79"/>
                  <a:gd name="T88" fmla="*/ 285 w 696"/>
                  <a:gd name="T89" fmla="*/ 40 h 79"/>
                  <a:gd name="T90" fmla="*/ 293 w 696"/>
                  <a:gd name="T91" fmla="*/ 40 h 79"/>
                  <a:gd name="T92" fmla="*/ 301 w 696"/>
                  <a:gd name="T93" fmla="*/ 40 h 79"/>
                  <a:gd name="T94" fmla="*/ 309 w 696"/>
                  <a:gd name="T95" fmla="*/ 40 h 79"/>
                  <a:gd name="T96" fmla="*/ 317 w 696"/>
                  <a:gd name="T97" fmla="*/ 40 h 79"/>
                  <a:gd name="T98" fmla="*/ 325 w 696"/>
                  <a:gd name="T99" fmla="*/ 40 h 79"/>
                  <a:gd name="T100" fmla="*/ 332 w 696"/>
                  <a:gd name="T101" fmla="*/ 40 h 79"/>
                  <a:gd name="T102" fmla="*/ 340 w 696"/>
                  <a:gd name="T103" fmla="*/ 40 h 79"/>
                  <a:gd name="T104" fmla="*/ 348 w 696"/>
                  <a:gd name="T105" fmla="*/ 40 h 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1" y="0"/>
                    </a:lnTo>
                    <a:lnTo>
                      <a:pt x="81" y="16"/>
                    </a:lnTo>
                    <a:lnTo>
                      <a:pt x="96" y="0"/>
                    </a:lnTo>
                    <a:lnTo>
                      <a:pt x="96" y="16"/>
                    </a:lnTo>
                    <a:lnTo>
                      <a:pt x="96" y="0"/>
                    </a:lnTo>
                    <a:lnTo>
                      <a:pt x="111" y="0"/>
                    </a:lnTo>
                    <a:lnTo>
                      <a:pt x="127" y="16"/>
                    </a:lnTo>
                    <a:lnTo>
                      <a:pt x="143" y="16"/>
                    </a:lnTo>
                    <a:lnTo>
                      <a:pt x="160" y="16"/>
                    </a:lnTo>
                    <a:lnTo>
                      <a:pt x="174" y="16"/>
                    </a:lnTo>
                    <a:lnTo>
                      <a:pt x="207" y="32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47"/>
                    </a:lnTo>
                    <a:lnTo>
                      <a:pt x="238" y="32"/>
                    </a:lnTo>
                    <a:lnTo>
                      <a:pt x="238" y="47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65"/>
                    </a:lnTo>
                    <a:lnTo>
                      <a:pt x="348" y="47"/>
                    </a:lnTo>
                    <a:lnTo>
                      <a:pt x="365" y="65"/>
                    </a:lnTo>
                    <a:lnTo>
                      <a:pt x="365" y="47"/>
                    </a:lnTo>
                    <a:lnTo>
                      <a:pt x="365" y="65"/>
                    </a:lnTo>
                    <a:lnTo>
                      <a:pt x="395" y="65"/>
                    </a:lnTo>
                    <a:lnTo>
                      <a:pt x="413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79"/>
                    </a:lnTo>
                    <a:lnTo>
                      <a:pt x="569" y="79"/>
                    </a:lnTo>
                    <a:lnTo>
                      <a:pt x="586" y="79"/>
                    </a:lnTo>
                    <a:lnTo>
                      <a:pt x="602" y="79"/>
                    </a:lnTo>
                    <a:lnTo>
                      <a:pt x="617" y="79"/>
                    </a:lnTo>
                    <a:lnTo>
                      <a:pt x="634" y="79"/>
                    </a:lnTo>
                    <a:lnTo>
                      <a:pt x="649" y="79"/>
                    </a:lnTo>
                    <a:lnTo>
                      <a:pt x="664" y="79"/>
                    </a:lnTo>
                    <a:lnTo>
                      <a:pt x="680" y="79"/>
                    </a:lnTo>
                    <a:lnTo>
                      <a:pt x="696" y="79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3" name="Freeform 618">
                <a:extLst>
                  <a:ext uri="{FF2B5EF4-FFF2-40B4-BE49-F238E27FC236}">
                    <a16:creationId xmlns:a16="http://schemas.microsoft.com/office/drawing/2014/main" id="{EA3EF179-8117-4791-B35B-38A2813B3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" y="1536"/>
                <a:ext cx="332" cy="64"/>
              </a:xfrm>
              <a:custGeom>
                <a:avLst/>
                <a:gdLst>
                  <a:gd name="T0" fmla="*/ 0 w 663"/>
                  <a:gd name="T1" fmla="*/ 0 h 127"/>
                  <a:gd name="T2" fmla="*/ 0 w 663"/>
                  <a:gd name="T3" fmla="*/ 0 h 127"/>
                  <a:gd name="T4" fmla="*/ 8 w 663"/>
                  <a:gd name="T5" fmla="*/ 0 h 127"/>
                  <a:gd name="T6" fmla="*/ 16 w 663"/>
                  <a:gd name="T7" fmla="*/ 0 h 127"/>
                  <a:gd name="T8" fmla="*/ 24 w 663"/>
                  <a:gd name="T9" fmla="*/ 0 h 127"/>
                  <a:gd name="T10" fmla="*/ 40 w 663"/>
                  <a:gd name="T11" fmla="*/ 0 h 127"/>
                  <a:gd name="T12" fmla="*/ 40 w 663"/>
                  <a:gd name="T13" fmla="*/ 16 h 127"/>
                  <a:gd name="T14" fmla="*/ 55 w 663"/>
                  <a:gd name="T15" fmla="*/ 32 h 127"/>
                  <a:gd name="T16" fmla="*/ 55 w 663"/>
                  <a:gd name="T17" fmla="*/ 40 h 127"/>
                  <a:gd name="T18" fmla="*/ 72 w 663"/>
                  <a:gd name="T19" fmla="*/ 40 h 127"/>
                  <a:gd name="T20" fmla="*/ 64 w 663"/>
                  <a:gd name="T21" fmla="*/ 40 h 127"/>
                  <a:gd name="T22" fmla="*/ 72 w 663"/>
                  <a:gd name="T23" fmla="*/ 40 h 127"/>
                  <a:gd name="T24" fmla="*/ 80 w 663"/>
                  <a:gd name="T25" fmla="*/ 40 h 127"/>
                  <a:gd name="T26" fmla="*/ 87 w 663"/>
                  <a:gd name="T27" fmla="*/ 40 h 127"/>
                  <a:gd name="T28" fmla="*/ 95 w 663"/>
                  <a:gd name="T29" fmla="*/ 47 h 127"/>
                  <a:gd name="T30" fmla="*/ 103 w 663"/>
                  <a:gd name="T31" fmla="*/ 40 h 127"/>
                  <a:gd name="T32" fmla="*/ 103 w 663"/>
                  <a:gd name="T33" fmla="*/ 47 h 127"/>
                  <a:gd name="T34" fmla="*/ 103 w 663"/>
                  <a:gd name="T35" fmla="*/ 40 h 127"/>
                  <a:gd name="T36" fmla="*/ 111 w 663"/>
                  <a:gd name="T37" fmla="*/ 47 h 127"/>
                  <a:gd name="T38" fmla="*/ 119 w 663"/>
                  <a:gd name="T39" fmla="*/ 47 h 127"/>
                  <a:gd name="T40" fmla="*/ 127 w 663"/>
                  <a:gd name="T41" fmla="*/ 47 h 127"/>
                  <a:gd name="T42" fmla="*/ 135 w 663"/>
                  <a:gd name="T43" fmla="*/ 47 h 127"/>
                  <a:gd name="T44" fmla="*/ 142 w 663"/>
                  <a:gd name="T45" fmla="*/ 47 h 127"/>
                  <a:gd name="T46" fmla="*/ 151 w 663"/>
                  <a:gd name="T47" fmla="*/ 47 h 127"/>
                  <a:gd name="T48" fmla="*/ 159 w 663"/>
                  <a:gd name="T49" fmla="*/ 55 h 127"/>
                  <a:gd name="T50" fmla="*/ 166 w 663"/>
                  <a:gd name="T51" fmla="*/ 47 h 127"/>
                  <a:gd name="T52" fmla="*/ 166 w 663"/>
                  <a:gd name="T53" fmla="*/ 55 h 127"/>
                  <a:gd name="T54" fmla="*/ 174 w 663"/>
                  <a:gd name="T55" fmla="*/ 55 h 127"/>
                  <a:gd name="T56" fmla="*/ 182 w 663"/>
                  <a:gd name="T57" fmla="*/ 55 h 127"/>
                  <a:gd name="T58" fmla="*/ 190 w 663"/>
                  <a:gd name="T59" fmla="*/ 55 h 127"/>
                  <a:gd name="T60" fmla="*/ 198 w 663"/>
                  <a:gd name="T61" fmla="*/ 55 h 127"/>
                  <a:gd name="T62" fmla="*/ 206 w 663"/>
                  <a:gd name="T63" fmla="*/ 55 h 127"/>
                  <a:gd name="T64" fmla="*/ 214 w 663"/>
                  <a:gd name="T65" fmla="*/ 55 h 127"/>
                  <a:gd name="T66" fmla="*/ 221 w 663"/>
                  <a:gd name="T67" fmla="*/ 55 h 127"/>
                  <a:gd name="T68" fmla="*/ 229 w 663"/>
                  <a:gd name="T69" fmla="*/ 64 h 127"/>
                  <a:gd name="T70" fmla="*/ 246 w 663"/>
                  <a:gd name="T71" fmla="*/ 64 h 127"/>
                  <a:gd name="T72" fmla="*/ 261 w 663"/>
                  <a:gd name="T73" fmla="*/ 64 h 127"/>
                  <a:gd name="T74" fmla="*/ 269 w 663"/>
                  <a:gd name="T75" fmla="*/ 64 h 127"/>
                  <a:gd name="T76" fmla="*/ 277 w 663"/>
                  <a:gd name="T77" fmla="*/ 64 h 127"/>
                  <a:gd name="T78" fmla="*/ 285 w 663"/>
                  <a:gd name="T79" fmla="*/ 64 h 127"/>
                  <a:gd name="T80" fmla="*/ 293 w 663"/>
                  <a:gd name="T81" fmla="*/ 64 h 127"/>
                  <a:gd name="T82" fmla="*/ 301 w 663"/>
                  <a:gd name="T83" fmla="*/ 64 h 127"/>
                  <a:gd name="T84" fmla="*/ 308 w 663"/>
                  <a:gd name="T85" fmla="*/ 64 h 127"/>
                  <a:gd name="T86" fmla="*/ 316 w 663"/>
                  <a:gd name="T87" fmla="*/ 64 h 127"/>
                  <a:gd name="T88" fmla="*/ 325 w 663"/>
                  <a:gd name="T89" fmla="*/ 64 h 127"/>
                  <a:gd name="T90" fmla="*/ 332 w 663"/>
                  <a:gd name="T91" fmla="*/ 64 h 1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63" h="127">
                    <a:moveTo>
                      <a:pt x="0" y="0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32" y="0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79" y="31"/>
                    </a:lnTo>
                    <a:lnTo>
                      <a:pt x="110" y="63"/>
                    </a:lnTo>
                    <a:lnTo>
                      <a:pt x="110" y="79"/>
                    </a:lnTo>
                    <a:lnTo>
                      <a:pt x="143" y="79"/>
                    </a:lnTo>
                    <a:lnTo>
                      <a:pt x="127" y="79"/>
                    </a:lnTo>
                    <a:lnTo>
                      <a:pt x="143" y="79"/>
                    </a:lnTo>
                    <a:lnTo>
                      <a:pt x="159" y="79"/>
                    </a:lnTo>
                    <a:lnTo>
                      <a:pt x="174" y="79"/>
                    </a:lnTo>
                    <a:lnTo>
                      <a:pt x="190" y="94"/>
                    </a:lnTo>
                    <a:lnTo>
                      <a:pt x="206" y="79"/>
                    </a:lnTo>
                    <a:lnTo>
                      <a:pt x="206" y="94"/>
                    </a:lnTo>
                    <a:lnTo>
                      <a:pt x="206" y="79"/>
                    </a:lnTo>
                    <a:lnTo>
                      <a:pt x="221" y="94"/>
                    </a:lnTo>
                    <a:lnTo>
                      <a:pt x="237" y="94"/>
                    </a:lnTo>
                    <a:lnTo>
                      <a:pt x="253" y="94"/>
                    </a:lnTo>
                    <a:lnTo>
                      <a:pt x="270" y="94"/>
                    </a:lnTo>
                    <a:lnTo>
                      <a:pt x="284" y="94"/>
                    </a:lnTo>
                    <a:lnTo>
                      <a:pt x="301" y="94"/>
                    </a:lnTo>
                    <a:lnTo>
                      <a:pt x="317" y="110"/>
                    </a:lnTo>
                    <a:lnTo>
                      <a:pt x="332" y="94"/>
                    </a:lnTo>
                    <a:lnTo>
                      <a:pt x="332" y="110"/>
                    </a:lnTo>
                    <a:lnTo>
                      <a:pt x="348" y="110"/>
                    </a:lnTo>
                    <a:lnTo>
                      <a:pt x="364" y="110"/>
                    </a:lnTo>
                    <a:lnTo>
                      <a:pt x="380" y="110"/>
                    </a:lnTo>
                    <a:lnTo>
                      <a:pt x="395" y="110"/>
                    </a:lnTo>
                    <a:lnTo>
                      <a:pt x="411" y="110"/>
                    </a:lnTo>
                    <a:lnTo>
                      <a:pt x="427" y="110"/>
                    </a:lnTo>
                    <a:lnTo>
                      <a:pt x="442" y="110"/>
                    </a:lnTo>
                    <a:lnTo>
                      <a:pt x="458" y="127"/>
                    </a:lnTo>
                    <a:lnTo>
                      <a:pt x="491" y="127"/>
                    </a:lnTo>
                    <a:lnTo>
                      <a:pt x="522" y="127"/>
                    </a:lnTo>
                    <a:lnTo>
                      <a:pt x="538" y="127"/>
                    </a:lnTo>
                    <a:lnTo>
                      <a:pt x="553" y="127"/>
                    </a:lnTo>
                    <a:lnTo>
                      <a:pt x="569" y="127"/>
                    </a:lnTo>
                    <a:lnTo>
                      <a:pt x="585" y="127"/>
                    </a:lnTo>
                    <a:lnTo>
                      <a:pt x="601" y="127"/>
                    </a:lnTo>
                    <a:lnTo>
                      <a:pt x="616" y="127"/>
                    </a:lnTo>
                    <a:lnTo>
                      <a:pt x="632" y="127"/>
                    </a:lnTo>
                    <a:lnTo>
                      <a:pt x="649" y="127"/>
                    </a:lnTo>
                    <a:lnTo>
                      <a:pt x="663" y="12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4" name="Freeform 619">
                <a:extLst>
                  <a:ext uri="{FF2B5EF4-FFF2-40B4-BE49-F238E27FC236}">
                    <a16:creationId xmlns:a16="http://schemas.microsoft.com/office/drawing/2014/main" id="{6CFBDF7D-B53B-4418-BDA5-6FD4EF1B3B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53"/>
                <a:ext cx="339" cy="110"/>
              </a:xfrm>
              <a:custGeom>
                <a:avLst/>
                <a:gdLst>
                  <a:gd name="T0" fmla="*/ 0 w 680"/>
                  <a:gd name="T1" fmla="*/ 110 h 222"/>
                  <a:gd name="T2" fmla="*/ 8 w 680"/>
                  <a:gd name="T3" fmla="*/ 110 h 222"/>
                  <a:gd name="T4" fmla="*/ 16 w 680"/>
                  <a:gd name="T5" fmla="*/ 110 h 222"/>
                  <a:gd name="T6" fmla="*/ 23 w 680"/>
                  <a:gd name="T7" fmla="*/ 110 h 222"/>
                  <a:gd name="T8" fmla="*/ 32 w 680"/>
                  <a:gd name="T9" fmla="*/ 102 h 222"/>
                  <a:gd name="T10" fmla="*/ 32 w 680"/>
                  <a:gd name="T11" fmla="*/ 110 h 222"/>
                  <a:gd name="T12" fmla="*/ 32 w 680"/>
                  <a:gd name="T13" fmla="*/ 102 h 222"/>
                  <a:gd name="T14" fmla="*/ 48 w 680"/>
                  <a:gd name="T15" fmla="*/ 102 h 222"/>
                  <a:gd name="T16" fmla="*/ 48 w 680"/>
                  <a:gd name="T17" fmla="*/ 86 h 222"/>
                  <a:gd name="T18" fmla="*/ 55 w 680"/>
                  <a:gd name="T19" fmla="*/ 78 h 222"/>
                  <a:gd name="T20" fmla="*/ 63 w 680"/>
                  <a:gd name="T21" fmla="*/ 70 h 222"/>
                  <a:gd name="T22" fmla="*/ 63 w 680"/>
                  <a:gd name="T23" fmla="*/ 63 h 222"/>
                  <a:gd name="T24" fmla="*/ 79 w 680"/>
                  <a:gd name="T25" fmla="*/ 47 h 222"/>
                  <a:gd name="T26" fmla="*/ 79 w 680"/>
                  <a:gd name="T27" fmla="*/ 39 h 222"/>
                  <a:gd name="T28" fmla="*/ 87 w 680"/>
                  <a:gd name="T29" fmla="*/ 32 h 222"/>
                  <a:gd name="T30" fmla="*/ 87 w 680"/>
                  <a:gd name="T31" fmla="*/ 39 h 222"/>
                  <a:gd name="T32" fmla="*/ 103 w 680"/>
                  <a:gd name="T33" fmla="*/ 32 h 222"/>
                  <a:gd name="T34" fmla="*/ 110 w 680"/>
                  <a:gd name="T35" fmla="*/ 24 h 222"/>
                  <a:gd name="T36" fmla="*/ 119 w 680"/>
                  <a:gd name="T37" fmla="*/ 24 h 222"/>
                  <a:gd name="T38" fmla="*/ 127 w 680"/>
                  <a:gd name="T39" fmla="*/ 15 h 222"/>
                  <a:gd name="T40" fmla="*/ 127 w 680"/>
                  <a:gd name="T41" fmla="*/ 24 h 222"/>
                  <a:gd name="T42" fmla="*/ 134 w 680"/>
                  <a:gd name="T43" fmla="*/ 15 h 222"/>
                  <a:gd name="T44" fmla="*/ 134 w 680"/>
                  <a:gd name="T45" fmla="*/ 24 h 222"/>
                  <a:gd name="T46" fmla="*/ 134 w 680"/>
                  <a:gd name="T47" fmla="*/ 15 h 222"/>
                  <a:gd name="T48" fmla="*/ 142 w 680"/>
                  <a:gd name="T49" fmla="*/ 15 h 222"/>
                  <a:gd name="T50" fmla="*/ 150 w 680"/>
                  <a:gd name="T51" fmla="*/ 15 h 222"/>
                  <a:gd name="T52" fmla="*/ 158 w 680"/>
                  <a:gd name="T53" fmla="*/ 15 h 222"/>
                  <a:gd name="T54" fmla="*/ 166 w 680"/>
                  <a:gd name="T55" fmla="*/ 8 h 222"/>
                  <a:gd name="T56" fmla="*/ 173 w 680"/>
                  <a:gd name="T57" fmla="*/ 15 h 222"/>
                  <a:gd name="T58" fmla="*/ 173 w 680"/>
                  <a:gd name="T59" fmla="*/ 8 h 222"/>
                  <a:gd name="T60" fmla="*/ 181 w 680"/>
                  <a:gd name="T61" fmla="*/ 8 h 222"/>
                  <a:gd name="T62" fmla="*/ 189 w 680"/>
                  <a:gd name="T63" fmla="*/ 8 h 222"/>
                  <a:gd name="T64" fmla="*/ 197 w 680"/>
                  <a:gd name="T65" fmla="*/ 8 h 222"/>
                  <a:gd name="T66" fmla="*/ 205 w 680"/>
                  <a:gd name="T67" fmla="*/ 8 h 222"/>
                  <a:gd name="T68" fmla="*/ 213 w 680"/>
                  <a:gd name="T69" fmla="*/ 8 h 222"/>
                  <a:gd name="T70" fmla="*/ 221 w 680"/>
                  <a:gd name="T71" fmla="*/ 0 h 222"/>
                  <a:gd name="T72" fmla="*/ 221 w 680"/>
                  <a:gd name="T73" fmla="*/ 8 h 222"/>
                  <a:gd name="T74" fmla="*/ 221 w 680"/>
                  <a:gd name="T75" fmla="*/ 0 h 222"/>
                  <a:gd name="T76" fmla="*/ 237 w 680"/>
                  <a:gd name="T77" fmla="*/ 0 h 222"/>
                  <a:gd name="T78" fmla="*/ 244 w 680"/>
                  <a:gd name="T79" fmla="*/ 0 h 222"/>
                  <a:gd name="T80" fmla="*/ 252 w 680"/>
                  <a:gd name="T81" fmla="*/ 0 h 222"/>
                  <a:gd name="T82" fmla="*/ 260 w 680"/>
                  <a:gd name="T83" fmla="*/ 0 h 222"/>
                  <a:gd name="T84" fmla="*/ 268 w 680"/>
                  <a:gd name="T85" fmla="*/ 0 h 222"/>
                  <a:gd name="T86" fmla="*/ 276 w 680"/>
                  <a:gd name="T87" fmla="*/ 0 h 222"/>
                  <a:gd name="T88" fmla="*/ 284 w 680"/>
                  <a:gd name="T89" fmla="*/ 0 h 222"/>
                  <a:gd name="T90" fmla="*/ 292 w 680"/>
                  <a:gd name="T91" fmla="*/ 0 h 222"/>
                  <a:gd name="T92" fmla="*/ 299 w 680"/>
                  <a:gd name="T93" fmla="*/ 0 h 222"/>
                  <a:gd name="T94" fmla="*/ 308 w 680"/>
                  <a:gd name="T95" fmla="*/ 0 h 222"/>
                  <a:gd name="T96" fmla="*/ 316 w 680"/>
                  <a:gd name="T97" fmla="*/ 0 h 222"/>
                  <a:gd name="T98" fmla="*/ 324 w 680"/>
                  <a:gd name="T99" fmla="*/ 0 h 222"/>
                  <a:gd name="T100" fmla="*/ 331 w 680"/>
                  <a:gd name="T101" fmla="*/ 0 h 222"/>
                  <a:gd name="T102" fmla="*/ 339 w 680"/>
                  <a:gd name="T103" fmla="*/ 0 h 22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222">
                    <a:moveTo>
                      <a:pt x="0" y="222"/>
                    </a:moveTo>
                    <a:lnTo>
                      <a:pt x="16" y="222"/>
                    </a:lnTo>
                    <a:lnTo>
                      <a:pt x="33" y="222"/>
                    </a:lnTo>
                    <a:lnTo>
                      <a:pt x="47" y="222"/>
                    </a:lnTo>
                    <a:lnTo>
                      <a:pt x="64" y="205"/>
                    </a:lnTo>
                    <a:lnTo>
                      <a:pt x="64" y="222"/>
                    </a:lnTo>
                    <a:lnTo>
                      <a:pt x="64" y="205"/>
                    </a:lnTo>
                    <a:lnTo>
                      <a:pt x="96" y="205"/>
                    </a:lnTo>
                    <a:lnTo>
                      <a:pt x="96" y="174"/>
                    </a:lnTo>
                    <a:lnTo>
                      <a:pt x="111" y="158"/>
                    </a:lnTo>
                    <a:lnTo>
                      <a:pt x="127" y="142"/>
                    </a:lnTo>
                    <a:lnTo>
                      <a:pt x="127" y="127"/>
                    </a:lnTo>
                    <a:lnTo>
                      <a:pt x="158" y="95"/>
                    </a:lnTo>
                    <a:lnTo>
                      <a:pt x="158" y="79"/>
                    </a:lnTo>
                    <a:lnTo>
                      <a:pt x="174" y="64"/>
                    </a:lnTo>
                    <a:lnTo>
                      <a:pt x="174" y="79"/>
                    </a:lnTo>
                    <a:lnTo>
                      <a:pt x="207" y="64"/>
                    </a:lnTo>
                    <a:lnTo>
                      <a:pt x="221" y="48"/>
                    </a:lnTo>
                    <a:lnTo>
                      <a:pt x="238" y="48"/>
                    </a:lnTo>
                    <a:lnTo>
                      <a:pt x="254" y="31"/>
                    </a:lnTo>
                    <a:lnTo>
                      <a:pt x="254" y="48"/>
                    </a:lnTo>
                    <a:lnTo>
                      <a:pt x="269" y="31"/>
                    </a:lnTo>
                    <a:lnTo>
                      <a:pt x="269" y="48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31"/>
                    </a:lnTo>
                    <a:lnTo>
                      <a:pt x="332" y="17"/>
                    </a:lnTo>
                    <a:lnTo>
                      <a:pt x="348" y="31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0"/>
                    </a:lnTo>
                    <a:lnTo>
                      <a:pt x="443" y="17"/>
                    </a:lnTo>
                    <a:lnTo>
                      <a:pt x="443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5" name="Freeform 620">
                <a:extLst>
                  <a:ext uri="{FF2B5EF4-FFF2-40B4-BE49-F238E27FC236}">
                    <a16:creationId xmlns:a16="http://schemas.microsoft.com/office/drawing/2014/main" id="{16FEEF54-4CDA-4D0D-AD7B-9F1222009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40"/>
              </a:xfrm>
              <a:custGeom>
                <a:avLst/>
                <a:gdLst>
                  <a:gd name="T0" fmla="*/ 0 w 696"/>
                  <a:gd name="T1" fmla="*/ 8 h 79"/>
                  <a:gd name="T2" fmla="*/ 8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0 w 696"/>
                  <a:gd name="T11" fmla="*/ 0 h 79"/>
                  <a:gd name="T12" fmla="*/ 56 w 696"/>
                  <a:gd name="T13" fmla="*/ 16 h 79"/>
                  <a:gd name="T14" fmla="*/ 56 w 696"/>
                  <a:gd name="T15" fmla="*/ 32 h 79"/>
                  <a:gd name="T16" fmla="*/ 64 w 696"/>
                  <a:gd name="T17" fmla="*/ 40 h 79"/>
                  <a:gd name="T18" fmla="*/ 64 w 696"/>
                  <a:gd name="T19" fmla="*/ 32 h 79"/>
                  <a:gd name="T20" fmla="*/ 64 w 696"/>
                  <a:gd name="T21" fmla="*/ 40 h 79"/>
                  <a:gd name="T22" fmla="*/ 72 w 696"/>
                  <a:gd name="T23" fmla="*/ 40 h 79"/>
                  <a:gd name="T24" fmla="*/ 80 w 696"/>
                  <a:gd name="T25" fmla="*/ 40 h 79"/>
                  <a:gd name="T26" fmla="*/ 87 w 696"/>
                  <a:gd name="T27" fmla="*/ 40 h 79"/>
                  <a:gd name="T28" fmla="*/ 95 w 696"/>
                  <a:gd name="T29" fmla="*/ 40 h 79"/>
                  <a:gd name="T30" fmla="*/ 104 w 696"/>
                  <a:gd name="T31" fmla="*/ 40 h 79"/>
                  <a:gd name="T32" fmla="*/ 111 w 696"/>
                  <a:gd name="T33" fmla="*/ 40 h 79"/>
                  <a:gd name="T34" fmla="*/ 119 w 696"/>
                  <a:gd name="T35" fmla="*/ 40 h 79"/>
                  <a:gd name="T36" fmla="*/ 127 w 696"/>
                  <a:gd name="T37" fmla="*/ 40 h 79"/>
                  <a:gd name="T38" fmla="*/ 135 w 696"/>
                  <a:gd name="T39" fmla="*/ 40 h 79"/>
                  <a:gd name="T40" fmla="*/ 143 w 696"/>
                  <a:gd name="T41" fmla="*/ 40 h 79"/>
                  <a:gd name="T42" fmla="*/ 151 w 696"/>
                  <a:gd name="T43" fmla="*/ 32 h 79"/>
                  <a:gd name="T44" fmla="*/ 151 w 696"/>
                  <a:gd name="T45" fmla="*/ 40 h 79"/>
                  <a:gd name="T46" fmla="*/ 151 w 696"/>
                  <a:gd name="T47" fmla="*/ 32 h 79"/>
                  <a:gd name="T48" fmla="*/ 159 w 696"/>
                  <a:gd name="T49" fmla="*/ 40 h 79"/>
                  <a:gd name="T50" fmla="*/ 159 w 696"/>
                  <a:gd name="T51" fmla="*/ 32 h 79"/>
                  <a:gd name="T52" fmla="*/ 174 w 696"/>
                  <a:gd name="T53" fmla="*/ 32 h 79"/>
                  <a:gd name="T54" fmla="*/ 182 w 696"/>
                  <a:gd name="T55" fmla="*/ 32 h 79"/>
                  <a:gd name="T56" fmla="*/ 191 w 696"/>
                  <a:gd name="T57" fmla="*/ 32 h 79"/>
                  <a:gd name="T58" fmla="*/ 198 w 696"/>
                  <a:gd name="T59" fmla="*/ 32 h 79"/>
                  <a:gd name="T60" fmla="*/ 206 w 696"/>
                  <a:gd name="T61" fmla="*/ 32 h 79"/>
                  <a:gd name="T62" fmla="*/ 214 w 696"/>
                  <a:gd name="T63" fmla="*/ 32 h 79"/>
                  <a:gd name="T64" fmla="*/ 222 w 696"/>
                  <a:gd name="T65" fmla="*/ 32 h 79"/>
                  <a:gd name="T66" fmla="*/ 230 w 696"/>
                  <a:gd name="T67" fmla="*/ 32 h 79"/>
                  <a:gd name="T68" fmla="*/ 238 w 696"/>
                  <a:gd name="T69" fmla="*/ 32 h 79"/>
                  <a:gd name="T70" fmla="*/ 246 w 696"/>
                  <a:gd name="T71" fmla="*/ 32 h 79"/>
                  <a:gd name="T72" fmla="*/ 253 w 696"/>
                  <a:gd name="T73" fmla="*/ 32 h 79"/>
                  <a:gd name="T74" fmla="*/ 261 w 696"/>
                  <a:gd name="T75" fmla="*/ 32 h 79"/>
                  <a:gd name="T76" fmla="*/ 269 w 696"/>
                  <a:gd name="T77" fmla="*/ 24 h 79"/>
                  <a:gd name="T78" fmla="*/ 269 w 696"/>
                  <a:gd name="T79" fmla="*/ 32 h 79"/>
                  <a:gd name="T80" fmla="*/ 277 w 696"/>
                  <a:gd name="T81" fmla="*/ 24 h 79"/>
                  <a:gd name="T82" fmla="*/ 277 w 696"/>
                  <a:gd name="T83" fmla="*/ 32 h 79"/>
                  <a:gd name="T84" fmla="*/ 277 w 696"/>
                  <a:gd name="T85" fmla="*/ 24 h 79"/>
                  <a:gd name="T86" fmla="*/ 293 w 696"/>
                  <a:gd name="T87" fmla="*/ 24 h 79"/>
                  <a:gd name="T88" fmla="*/ 301 w 696"/>
                  <a:gd name="T89" fmla="*/ 24 h 79"/>
                  <a:gd name="T90" fmla="*/ 309 w 696"/>
                  <a:gd name="T91" fmla="*/ 24 h 79"/>
                  <a:gd name="T92" fmla="*/ 317 w 696"/>
                  <a:gd name="T93" fmla="*/ 24 h 79"/>
                  <a:gd name="T94" fmla="*/ 325 w 696"/>
                  <a:gd name="T95" fmla="*/ 24 h 79"/>
                  <a:gd name="T96" fmla="*/ 332 w 696"/>
                  <a:gd name="T97" fmla="*/ 24 h 79"/>
                  <a:gd name="T98" fmla="*/ 340 w 696"/>
                  <a:gd name="T99" fmla="*/ 24 h 79"/>
                  <a:gd name="T100" fmla="*/ 348 w 696"/>
                  <a:gd name="T101" fmla="*/ 24 h 7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79">
                    <a:moveTo>
                      <a:pt x="0" y="16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11" y="63"/>
                    </a:lnTo>
                    <a:lnTo>
                      <a:pt x="127" y="79"/>
                    </a:lnTo>
                    <a:lnTo>
                      <a:pt x="127" y="63"/>
                    </a:lnTo>
                    <a:lnTo>
                      <a:pt x="127" y="79"/>
                    </a:lnTo>
                    <a:lnTo>
                      <a:pt x="143" y="79"/>
                    </a:lnTo>
                    <a:lnTo>
                      <a:pt x="159" y="79"/>
                    </a:lnTo>
                    <a:lnTo>
                      <a:pt x="174" y="79"/>
                    </a:lnTo>
                    <a:lnTo>
                      <a:pt x="190" y="79"/>
                    </a:lnTo>
                    <a:lnTo>
                      <a:pt x="207" y="79"/>
                    </a:lnTo>
                    <a:lnTo>
                      <a:pt x="221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70" y="79"/>
                    </a:lnTo>
                    <a:lnTo>
                      <a:pt x="285" y="79"/>
                    </a:lnTo>
                    <a:lnTo>
                      <a:pt x="301" y="63"/>
                    </a:lnTo>
                    <a:lnTo>
                      <a:pt x="301" y="79"/>
                    </a:lnTo>
                    <a:lnTo>
                      <a:pt x="301" y="63"/>
                    </a:lnTo>
                    <a:lnTo>
                      <a:pt x="317" y="79"/>
                    </a:lnTo>
                    <a:lnTo>
                      <a:pt x="317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47"/>
                    </a:lnTo>
                    <a:lnTo>
                      <a:pt x="538" y="63"/>
                    </a:lnTo>
                    <a:lnTo>
                      <a:pt x="553" y="47"/>
                    </a:lnTo>
                    <a:lnTo>
                      <a:pt x="553" y="63"/>
                    </a:lnTo>
                    <a:lnTo>
                      <a:pt x="553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6" name="Freeform 621">
                <a:extLst>
                  <a:ext uri="{FF2B5EF4-FFF2-40B4-BE49-F238E27FC236}">
                    <a16:creationId xmlns:a16="http://schemas.microsoft.com/office/drawing/2014/main" id="{79C9CCE9-407A-48DF-B7C0-370F78A9D6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55"/>
              </a:xfrm>
              <a:custGeom>
                <a:avLst/>
                <a:gdLst>
                  <a:gd name="T0" fmla="*/ 0 w 678"/>
                  <a:gd name="T1" fmla="*/ 7 h 111"/>
                  <a:gd name="T2" fmla="*/ 8 w 678"/>
                  <a:gd name="T3" fmla="*/ 0 h 111"/>
                  <a:gd name="T4" fmla="*/ 8 w 678"/>
                  <a:gd name="T5" fmla="*/ 7 h 111"/>
                  <a:gd name="T6" fmla="*/ 8 w 678"/>
                  <a:gd name="T7" fmla="*/ 0 h 111"/>
                  <a:gd name="T8" fmla="*/ 16 w 678"/>
                  <a:gd name="T9" fmla="*/ 7 h 111"/>
                  <a:gd name="T10" fmla="*/ 16 w 678"/>
                  <a:gd name="T11" fmla="*/ 0 h 111"/>
                  <a:gd name="T12" fmla="*/ 24 w 678"/>
                  <a:gd name="T13" fmla="*/ 7 h 111"/>
                  <a:gd name="T14" fmla="*/ 24 w 678"/>
                  <a:gd name="T15" fmla="*/ 0 h 111"/>
                  <a:gd name="T16" fmla="*/ 32 w 678"/>
                  <a:gd name="T17" fmla="*/ 7 h 111"/>
                  <a:gd name="T18" fmla="*/ 32 w 678"/>
                  <a:gd name="T19" fmla="*/ 0 h 111"/>
                  <a:gd name="T20" fmla="*/ 32 w 678"/>
                  <a:gd name="T21" fmla="*/ 7 h 111"/>
                  <a:gd name="T22" fmla="*/ 39 w 678"/>
                  <a:gd name="T23" fmla="*/ 0 h 111"/>
                  <a:gd name="T24" fmla="*/ 39 w 678"/>
                  <a:gd name="T25" fmla="*/ 23 h 111"/>
                  <a:gd name="T26" fmla="*/ 47 w 678"/>
                  <a:gd name="T27" fmla="*/ 31 h 111"/>
                  <a:gd name="T28" fmla="*/ 47 w 678"/>
                  <a:gd name="T29" fmla="*/ 47 h 111"/>
                  <a:gd name="T30" fmla="*/ 56 w 678"/>
                  <a:gd name="T31" fmla="*/ 55 h 111"/>
                  <a:gd name="T32" fmla="*/ 63 w 678"/>
                  <a:gd name="T33" fmla="*/ 55 h 111"/>
                  <a:gd name="T34" fmla="*/ 71 w 678"/>
                  <a:gd name="T35" fmla="*/ 55 h 111"/>
                  <a:gd name="T36" fmla="*/ 79 w 678"/>
                  <a:gd name="T37" fmla="*/ 55 h 111"/>
                  <a:gd name="T38" fmla="*/ 87 w 678"/>
                  <a:gd name="T39" fmla="*/ 55 h 111"/>
                  <a:gd name="T40" fmla="*/ 95 w 678"/>
                  <a:gd name="T41" fmla="*/ 55 h 111"/>
                  <a:gd name="T42" fmla="*/ 103 w 678"/>
                  <a:gd name="T43" fmla="*/ 55 h 111"/>
                  <a:gd name="T44" fmla="*/ 111 w 678"/>
                  <a:gd name="T45" fmla="*/ 55 h 111"/>
                  <a:gd name="T46" fmla="*/ 118 w 678"/>
                  <a:gd name="T47" fmla="*/ 55 h 111"/>
                  <a:gd name="T48" fmla="*/ 126 w 678"/>
                  <a:gd name="T49" fmla="*/ 55 h 111"/>
                  <a:gd name="T50" fmla="*/ 134 w 678"/>
                  <a:gd name="T51" fmla="*/ 55 h 111"/>
                  <a:gd name="T52" fmla="*/ 143 w 678"/>
                  <a:gd name="T53" fmla="*/ 55 h 111"/>
                  <a:gd name="T54" fmla="*/ 150 w 678"/>
                  <a:gd name="T55" fmla="*/ 55 h 111"/>
                  <a:gd name="T56" fmla="*/ 158 w 678"/>
                  <a:gd name="T57" fmla="*/ 47 h 111"/>
                  <a:gd name="T58" fmla="*/ 166 w 678"/>
                  <a:gd name="T59" fmla="*/ 47 h 111"/>
                  <a:gd name="T60" fmla="*/ 174 w 678"/>
                  <a:gd name="T61" fmla="*/ 47 h 111"/>
                  <a:gd name="T62" fmla="*/ 182 w 678"/>
                  <a:gd name="T63" fmla="*/ 47 h 111"/>
                  <a:gd name="T64" fmla="*/ 190 w 678"/>
                  <a:gd name="T65" fmla="*/ 47 h 111"/>
                  <a:gd name="T66" fmla="*/ 198 w 678"/>
                  <a:gd name="T67" fmla="*/ 47 h 111"/>
                  <a:gd name="T68" fmla="*/ 205 w 678"/>
                  <a:gd name="T69" fmla="*/ 47 h 111"/>
                  <a:gd name="T70" fmla="*/ 213 w 678"/>
                  <a:gd name="T71" fmla="*/ 47 h 111"/>
                  <a:gd name="T72" fmla="*/ 221 w 678"/>
                  <a:gd name="T73" fmla="*/ 47 h 111"/>
                  <a:gd name="T74" fmla="*/ 229 w 678"/>
                  <a:gd name="T75" fmla="*/ 47 h 111"/>
                  <a:gd name="T76" fmla="*/ 237 w 678"/>
                  <a:gd name="T77" fmla="*/ 47 h 111"/>
                  <a:gd name="T78" fmla="*/ 245 w 678"/>
                  <a:gd name="T79" fmla="*/ 47 h 111"/>
                  <a:gd name="T80" fmla="*/ 253 w 678"/>
                  <a:gd name="T81" fmla="*/ 47 h 111"/>
                  <a:gd name="T82" fmla="*/ 261 w 678"/>
                  <a:gd name="T83" fmla="*/ 47 h 111"/>
                  <a:gd name="T84" fmla="*/ 261 w 678"/>
                  <a:gd name="T85" fmla="*/ 39 h 111"/>
                  <a:gd name="T86" fmla="*/ 277 w 678"/>
                  <a:gd name="T87" fmla="*/ 39 h 111"/>
                  <a:gd name="T88" fmla="*/ 284 w 678"/>
                  <a:gd name="T89" fmla="*/ 39 h 111"/>
                  <a:gd name="T90" fmla="*/ 292 w 678"/>
                  <a:gd name="T91" fmla="*/ 39 h 111"/>
                  <a:gd name="T92" fmla="*/ 300 w 678"/>
                  <a:gd name="T93" fmla="*/ 39 h 111"/>
                  <a:gd name="T94" fmla="*/ 308 w 678"/>
                  <a:gd name="T95" fmla="*/ 39 h 111"/>
                  <a:gd name="T96" fmla="*/ 316 w 678"/>
                  <a:gd name="T97" fmla="*/ 39 h 111"/>
                  <a:gd name="T98" fmla="*/ 324 w 678"/>
                  <a:gd name="T99" fmla="*/ 39 h 111"/>
                  <a:gd name="T100" fmla="*/ 332 w 678"/>
                  <a:gd name="T101" fmla="*/ 39 h 111"/>
                  <a:gd name="T102" fmla="*/ 339 w 678"/>
                  <a:gd name="T103" fmla="*/ 39 h 111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111">
                    <a:moveTo>
                      <a:pt x="0" y="15"/>
                    </a:moveTo>
                    <a:lnTo>
                      <a:pt x="15" y="0"/>
                    </a:lnTo>
                    <a:lnTo>
                      <a:pt x="15" y="15"/>
                    </a:lnTo>
                    <a:lnTo>
                      <a:pt x="15" y="0"/>
                    </a:lnTo>
                    <a:lnTo>
                      <a:pt x="31" y="15"/>
                    </a:lnTo>
                    <a:lnTo>
                      <a:pt x="31" y="0"/>
                    </a:lnTo>
                    <a:lnTo>
                      <a:pt x="47" y="15"/>
                    </a:lnTo>
                    <a:lnTo>
                      <a:pt x="47" y="0"/>
                    </a:lnTo>
                    <a:lnTo>
                      <a:pt x="64" y="15"/>
                    </a:lnTo>
                    <a:lnTo>
                      <a:pt x="64" y="0"/>
                    </a:lnTo>
                    <a:lnTo>
                      <a:pt x="64" y="15"/>
                    </a:lnTo>
                    <a:lnTo>
                      <a:pt x="78" y="0"/>
                    </a:lnTo>
                    <a:lnTo>
                      <a:pt x="78" y="47"/>
                    </a:lnTo>
                    <a:lnTo>
                      <a:pt x="94" y="62"/>
                    </a:lnTo>
                    <a:lnTo>
                      <a:pt x="94" y="94"/>
                    </a:lnTo>
                    <a:lnTo>
                      <a:pt x="111" y="111"/>
                    </a:lnTo>
                    <a:lnTo>
                      <a:pt x="125" y="111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11"/>
                    </a:lnTo>
                    <a:lnTo>
                      <a:pt x="236" y="111"/>
                    </a:lnTo>
                    <a:lnTo>
                      <a:pt x="252" y="111"/>
                    </a:lnTo>
                    <a:lnTo>
                      <a:pt x="268" y="111"/>
                    </a:lnTo>
                    <a:lnTo>
                      <a:pt x="285" y="111"/>
                    </a:lnTo>
                    <a:lnTo>
                      <a:pt x="299" y="111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94"/>
                    </a:lnTo>
                    <a:lnTo>
                      <a:pt x="410" y="94"/>
                    </a:lnTo>
                    <a:lnTo>
                      <a:pt x="426" y="94"/>
                    </a:lnTo>
                    <a:lnTo>
                      <a:pt x="442" y="94"/>
                    </a:lnTo>
                    <a:lnTo>
                      <a:pt x="457" y="94"/>
                    </a:lnTo>
                    <a:lnTo>
                      <a:pt x="473" y="94"/>
                    </a:lnTo>
                    <a:lnTo>
                      <a:pt x="490" y="94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21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7" name="Freeform 622">
                <a:extLst>
                  <a:ext uri="{FF2B5EF4-FFF2-40B4-BE49-F238E27FC236}">
                    <a16:creationId xmlns:a16="http://schemas.microsoft.com/office/drawing/2014/main" id="{27152957-A7B9-4FF4-8645-4F4511A5F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32"/>
              </a:xfrm>
              <a:custGeom>
                <a:avLst/>
                <a:gdLst>
                  <a:gd name="T0" fmla="*/ 0 w 682"/>
                  <a:gd name="T1" fmla="*/ 8 h 64"/>
                  <a:gd name="T2" fmla="*/ 9 w 682"/>
                  <a:gd name="T3" fmla="*/ 0 h 64"/>
                  <a:gd name="T4" fmla="*/ 9 w 682"/>
                  <a:gd name="T5" fmla="*/ 8 h 64"/>
                  <a:gd name="T6" fmla="*/ 9 w 682"/>
                  <a:gd name="T7" fmla="*/ 0 h 64"/>
                  <a:gd name="T8" fmla="*/ 16 w 682"/>
                  <a:gd name="T9" fmla="*/ 0 h 64"/>
                  <a:gd name="T10" fmla="*/ 32 w 682"/>
                  <a:gd name="T11" fmla="*/ 0 h 64"/>
                  <a:gd name="T12" fmla="*/ 40 w 682"/>
                  <a:gd name="T13" fmla="*/ 8 h 64"/>
                  <a:gd name="T14" fmla="*/ 48 w 682"/>
                  <a:gd name="T15" fmla="*/ 8 h 64"/>
                  <a:gd name="T16" fmla="*/ 55 w 682"/>
                  <a:gd name="T17" fmla="*/ 16 h 64"/>
                  <a:gd name="T18" fmla="*/ 64 w 682"/>
                  <a:gd name="T19" fmla="*/ 16 h 64"/>
                  <a:gd name="T20" fmla="*/ 71 w 682"/>
                  <a:gd name="T21" fmla="*/ 24 h 64"/>
                  <a:gd name="T22" fmla="*/ 79 w 682"/>
                  <a:gd name="T23" fmla="*/ 24 h 64"/>
                  <a:gd name="T24" fmla="*/ 87 w 682"/>
                  <a:gd name="T25" fmla="*/ 24 h 64"/>
                  <a:gd name="T26" fmla="*/ 95 w 682"/>
                  <a:gd name="T27" fmla="*/ 24 h 64"/>
                  <a:gd name="T28" fmla="*/ 103 w 682"/>
                  <a:gd name="T29" fmla="*/ 24 h 64"/>
                  <a:gd name="T30" fmla="*/ 111 w 682"/>
                  <a:gd name="T31" fmla="*/ 32 h 64"/>
                  <a:gd name="T32" fmla="*/ 111 w 682"/>
                  <a:gd name="T33" fmla="*/ 24 h 64"/>
                  <a:gd name="T34" fmla="*/ 111 w 682"/>
                  <a:gd name="T35" fmla="*/ 32 h 64"/>
                  <a:gd name="T36" fmla="*/ 119 w 682"/>
                  <a:gd name="T37" fmla="*/ 32 h 64"/>
                  <a:gd name="T38" fmla="*/ 127 w 682"/>
                  <a:gd name="T39" fmla="*/ 32 h 64"/>
                  <a:gd name="T40" fmla="*/ 134 w 682"/>
                  <a:gd name="T41" fmla="*/ 32 h 64"/>
                  <a:gd name="T42" fmla="*/ 142 w 682"/>
                  <a:gd name="T43" fmla="*/ 32 h 64"/>
                  <a:gd name="T44" fmla="*/ 150 w 682"/>
                  <a:gd name="T45" fmla="*/ 32 h 64"/>
                  <a:gd name="T46" fmla="*/ 158 w 682"/>
                  <a:gd name="T47" fmla="*/ 32 h 64"/>
                  <a:gd name="T48" fmla="*/ 166 w 682"/>
                  <a:gd name="T49" fmla="*/ 32 h 64"/>
                  <a:gd name="T50" fmla="*/ 174 w 682"/>
                  <a:gd name="T51" fmla="*/ 32 h 64"/>
                  <a:gd name="T52" fmla="*/ 182 w 682"/>
                  <a:gd name="T53" fmla="*/ 32 h 64"/>
                  <a:gd name="T54" fmla="*/ 189 w 682"/>
                  <a:gd name="T55" fmla="*/ 32 h 64"/>
                  <a:gd name="T56" fmla="*/ 197 w 682"/>
                  <a:gd name="T57" fmla="*/ 32 h 64"/>
                  <a:gd name="T58" fmla="*/ 205 w 682"/>
                  <a:gd name="T59" fmla="*/ 32 h 64"/>
                  <a:gd name="T60" fmla="*/ 213 w 682"/>
                  <a:gd name="T61" fmla="*/ 32 h 64"/>
                  <a:gd name="T62" fmla="*/ 221 w 682"/>
                  <a:gd name="T63" fmla="*/ 32 h 64"/>
                  <a:gd name="T64" fmla="*/ 229 w 682"/>
                  <a:gd name="T65" fmla="*/ 32 h 64"/>
                  <a:gd name="T66" fmla="*/ 237 w 682"/>
                  <a:gd name="T67" fmla="*/ 32 h 64"/>
                  <a:gd name="T68" fmla="*/ 244 w 682"/>
                  <a:gd name="T69" fmla="*/ 32 h 64"/>
                  <a:gd name="T70" fmla="*/ 252 w 682"/>
                  <a:gd name="T71" fmla="*/ 32 h 64"/>
                  <a:gd name="T72" fmla="*/ 260 w 682"/>
                  <a:gd name="T73" fmla="*/ 32 h 64"/>
                  <a:gd name="T74" fmla="*/ 269 w 682"/>
                  <a:gd name="T75" fmla="*/ 32 h 64"/>
                  <a:gd name="T76" fmla="*/ 276 w 682"/>
                  <a:gd name="T77" fmla="*/ 32 h 64"/>
                  <a:gd name="T78" fmla="*/ 285 w 682"/>
                  <a:gd name="T79" fmla="*/ 32 h 64"/>
                  <a:gd name="T80" fmla="*/ 292 w 682"/>
                  <a:gd name="T81" fmla="*/ 32 h 64"/>
                  <a:gd name="T82" fmla="*/ 299 w 682"/>
                  <a:gd name="T83" fmla="*/ 32 h 64"/>
                  <a:gd name="T84" fmla="*/ 308 w 682"/>
                  <a:gd name="T85" fmla="*/ 32 h 64"/>
                  <a:gd name="T86" fmla="*/ 316 w 682"/>
                  <a:gd name="T87" fmla="*/ 32 h 64"/>
                  <a:gd name="T88" fmla="*/ 324 w 682"/>
                  <a:gd name="T89" fmla="*/ 32 h 64"/>
                  <a:gd name="T90" fmla="*/ 331 w 682"/>
                  <a:gd name="T91" fmla="*/ 32 h 64"/>
                  <a:gd name="T92" fmla="*/ 340 w 682"/>
                  <a:gd name="T93" fmla="*/ 32 h 6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64">
                    <a:moveTo>
                      <a:pt x="0" y="15"/>
                    </a:moveTo>
                    <a:lnTo>
                      <a:pt x="18" y="0"/>
                    </a:lnTo>
                    <a:lnTo>
                      <a:pt x="18" y="15"/>
                    </a:lnTo>
                    <a:lnTo>
                      <a:pt x="18" y="0"/>
                    </a:lnTo>
                    <a:lnTo>
                      <a:pt x="33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31"/>
                    </a:lnTo>
                    <a:lnTo>
                      <a:pt x="129" y="31"/>
                    </a:lnTo>
                    <a:lnTo>
                      <a:pt x="143" y="47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7" y="47"/>
                    </a:lnTo>
                    <a:lnTo>
                      <a:pt x="222" y="64"/>
                    </a:lnTo>
                    <a:lnTo>
                      <a:pt x="222" y="47"/>
                    </a:lnTo>
                    <a:lnTo>
                      <a:pt x="222" y="64"/>
                    </a:lnTo>
                    <a:lnTo>
                      <a:pt x="239" y="64"/>
                    </a:lnTo>
                    <a:lnTo>
                      <a:pt x="254" y="64"/>
                    </a:lnTo>
                    <a:lnTo>
                      <a:pt x="269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50" y="64"/>
                    </a:lnTo>
                    <a:lnTo>
                      <a:pt x="365" y="64"/>
                    </a:lnTo>
                    <a:lnTo>
                      <a:pt x="379" y="64"/>
                    </a:lnTo>
                    <a:lnTo>
                      <a:pt x="396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60" y="64"/>
                    </a:lnTo>
                    <a:lnTo>
                      <a:pt x="475" y="64"/>
                    </a:lnTo>
                    <a:lnTo>
                      <a:pt x="490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9" y="64"/>
                    </a:lnTo>
                    <a:lnTo>
                      <a:pt x="553" y="64"/>
                    </a:lnTo>
                    <a:lnTo>
                      <a:pt x="571" y="64"/>
                    </a:lnTo>
                    <a:lnTo>
                      <a:pt x="586" y="64"/>
                    </a:lnTo>
                    <a:lnTo>
                      <a:pt x="600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2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8" name="Freeform 623">
                <a:extLst>
                  <a:ext uri="{FF2B5EF4-FFF2-40B4-BE49-F238E27FC236}">
                    <a16:creationId xmlns:a16="http://schemas.microsoft.com/office/drawing/2014/main" id="{C58FFEDB-E604-4966-BC3A-EB1DC651D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49"/>
                <a:ext cx="339" cy="119"/>
              </a:xfrm>
              <a:custGeom>
                <a:avLst/>
                <a:gdLst>
                  <a:gd name="T0" fmla="*/ 0 w 680"/>
                  <a:gd name="T1" fmla="*/ 0 h 237"/>
                  <a:gd name="T2" fmla="*/ 8 w 680"/>
                  <a:gd name="T3" fmla="*/ 0 h 237"/>
                  <a:gd name="T4" fmla="*/ 15 w 680"/>
                  <a:gd name="T5" fmla="*/ 0 h 237"/>
                  <a:gd name="T6" fmla="*/ 24 w 680"/>
                  <a:gd name="T7" fmla="*/ 0 h 237"/>
                  <a:gd name="T8" fmla="*/ 31 w 680"/>
                  <a:gd name="T9" fmla="*/ 0 h 237"/>
                  <a:gd name="T10" fmla="*/ 47 w 680"/>
                  <a:gd name="T11" fmla="*/ 16 h 237"/>
                  <a:gd name="T12" fmla="*/ 55 w 680"/>
                  <a:gd name="T13" fmla="*/ 24 h 237"/>
                  <a:gd name="T14" fmla="*/ 63 w 680"/>
                  <a:gd name="T15" fmla="*/ 33 h 237"/>
                  <a:gd name="T16" fmla="*/ 71 w 680"/>
                  <a:gd name="T17" fmla="*/ 40 h 237"/>
                  <a:gd name="T18" fmla="*/ 79 w 680"/>
                  <a:gd name="T19" fmla="*/ 47 h 237"/>
                  <a:gd name="T20" fmla="*/ 87 w 680"/>
                  <a:gd name="T21" fmla="*/ 47 h 237"/>
                  <a:gd name="T22" fmla="*/ 94 w 680"/>
                  <a:gd name="T23" fmla="*/ 55 h 237"/>
                  <a:gd name="T24" fmla="*/ 102 w 680"/>
                  <a:gd name="T25" fmla="*/ 64 h 237"/>
                  <a:gd name="T26" fmla="*/ 110 w 680"/>
                  <a:gd name="T27" fmla="*/ 64 h 237"/>
                  <a:gd name="T28" fmla="*/ 118 w 680"/>
                  <a:gd name="T29" fmla="*/ 72 h 237"/>
                  <a:gd name="T30" fmla="*/ 126 w 680"/>
                  <a:gd name="T31" fmla="*/ 72 h 237"/>
                  <a:gd name="T32" fmla="*/ 135 w 680"/>
                  <a:gd name="T33" fmla="*/ 79 h 237"/>
                  <a:gd name="T34" fmla="*/ 142 w 680"/>
                  <a:gd name="T35" fmla="*/ 79 h 237"/>
                  <a:gd name="T36" fmla="*/ 149 w 680"/>
                  <a:gd name="T37" fmla="*/ 79 h 237"/>
                  <a:gd name="T38" fmla="*/ 158 w 680"/>
                  <a:gd name="T39" fmla="*/ 88 h 237"/>
                  <a:gd name="T40" fmla="*/ 166 w 680"/>
                  <a:gd name="T41" fmla="*/ 88 h 237"/>
                  <a:gd name="T42" fmla="*/ 173 w 680"/>
                  <a:gd name="T43" fmla="*/ 88 h 237"/>
                  <a:gd name="T44" fmla="*/ 181 w 680"/>
                  <a:gd name="T45" fmla="*/ 88 h 237"/>
                  <a:gd name="T46" fmla="*/ 189 w 680"/>
                  <a:gd name="T47" fmla="*/ 95 h 237"/>
                  <a:gd name="T48" fmla="*/ 189 w 680"/>
                  <a:gd name="T49" fmla="*/ 88 h 237"/>
                  <a:gd name="T50" fmla="*/ 189 w 680"/>
                  <a:gd name="T51" fmla="*/ 95 h 237"/>
                  <a:gd name="T52" fmla="*/ 197 w 680"/>
                  <a:gd name="T53" fmla="*/ 95 h 237"/>
                  <a:gd name="T54" fmla="*/ 204 w 680"/>
                  <a:gd name="T55" fmla="*/ 95 h 237"/>
                  <a:gd name="T56" fmla="*/ 212 w 680"/>
                  <a:gd name="T57" fmla="*/ 103 h 237"/>
                  <a:gd name="T58" fmla="*/ 220 w 680"/>
                  <a:gd name="T59" fmla="*/ 103 h 237"/>
                  <a:gd name="T60" fmla="*/ 229 w 680"/>
                  <a:gd name="T61" fmla="*/ 103 h 237"/>
                  <a:gd name="T62" fmla="*/ 236 w 680"/>
                  <a:gd name="T63" fmla="*/ 103 h 237"/>
                  <a:gd name="T64" fmla="*/ 245 w 680"/>
                  <a:gd name="T65" fmla="*/ 103 h 237"/>
                  <a:gd name="T66" fmla="*/ 252 w 680"/>
                  <a:gd name="T67" fmla="*/ 111 h 237"/>
                  <a:gd name="T68" fmla="*/ 252 w 680"/>
                  <a:gd name="T69" fmla="*/ 103 h 237"/>
                  <a:gd name="T70" fmla="*/ 252 w 680"/>
                  <a:gd name="T71" fmla="*/ 111 h 237"/>
                  <a:gd name="T72" fmla="*/ 260 w 680"/>
                  <a:gd name="T73" fmla="*/ 111 h 237"/>
                  <a:gd name="T74" fmla="*/ 268 w 680"/>
                  <a:gd name="T75" fmla="*/ 111 h 237"/>
                  <a:gd name="T76" fmla="*/ 276 w 680"/>
                  <a:gd name="T77" fmla="*/ 111 h 237"/>
                  <a:gd name="T78" fmla="*/ 284 w 680"/>
                  <a:gd name="T79" fmla="*/ 111 h 237"/>
                  <a:gd name="T80" fmla="*/ 291 w 680"/>
                  <a:gd name="T81" fmla="*/ 111 h 237"/>
                  <a:gd name="T82" fmla="*/ 300 w 680"/>
                  <a:gd name="T83" fmla="*/ 111 h 237"/>
                  <a:gd name="T84" fmla="*/ 315 w 680"/>
                  <a:gd name="T85" fmla="*/ 111 h 237"/>
                  <a:gd name="T86" fmla="*/ 307 w 680"/>
                  <a:gd name="T87" fmla="*/ 111 h 237"/>
                  <a:gd name="T88" fmla="*/ 315 w 680"/>
                  <a:gd name="T89" fmla="*/ 119 h 237"/>
                  <a:gd name="T90" fmla="*/ 323 w 680"/>
                  <a:gd name="T91" fmla="*/ 119 h 237"/>
                  <a:gd name="T92" fmla="*/ 331 w 680"/>
                  <a:gd name="T93" fmla="*/ 119 h 237"/>
                  <a:gd name="T94" fmla="*/ 339 w 680"/>
                  <a:gd name="T95" fmla="*/ 119 h 23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237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94" y="32"/>
                    </a:lnTo>
                    <a:lnTo>
                      <a:pt x="111" y="47"/>
                    </a:lnTo>
                    <a:lnTo>
                      <a:pt x="127" y="65"/>
                    </a:lnTo>
                    <a:lnTo>
                      <a:pt x="142" y="79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89" y="110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7" y="143"/>
                    </a:lnTo>
                    <a:lnTo>
                      <a:pt x="252" y="143"/>
                    </a:lnTo>
                    <a:lnTo>
                      <a:pt x="270" y="158"/>
                    </a:lnTo>
                    <a:lnTo>
                      <a:pt x="285" y="158"/>
                    </a:lnTo>
                    <a:lnTo>
                      <a:pt x="299" y="158"/>
                    </a:lnTo>
                    <a:lnTo>
                      <a:pt x="316" y="175"/>
                    </a:lnTo>
                    <a:lnTo>
                      <a:pt x="332" y="175"/>
                    </a:lnTo>
                    <a:lnTo>
                      <a:pt x="348" y="175"/>
                    </a:lnTo>
                    <a:lnTo>
                      <a:pt x="363" y="175"/>
                    </a:lnTo>
                    <a:lnTo>
                      <a:pt x="380" y="190"/>
                    </a:lnTo>
                    <a:lnTo>
                      <a:pt x="380" y="175"/>
                    </a:lnTo>
                    <a:lnTo>
                      <a:pt x="380" y="190"/>
                    </a:lnTo>
                    <a:lnTo>
                      <a:pt x="395" y="190"/>
                    </a:lnTo>
                    <a:lnTo>
                      <a:pt x="410" y="190"/>
                    </a:lnTo>
                    <a:lnTo>
                      <a:pt x="426" y="205"/>
                    </a:lnTo>
                    <a:lnTo>
                      <a:pt x="442" y="205"/>
                    </a:lnTo>
                    <a:lnTo>
                      <a:pt x="459" y="205"/>
                    </a:lnTo>
                    <a:lnTo>
                      <a:pt x="473" y="205"/>
                    </a:lnTo>
                    <a:lnTo>
                      <a:pt x="491" y="205"/>
                    </a:lnTo>
                    <a:lnTo>
                      <a:pt x="506" y="221"/>
                    </a:lnTo>
                    <a:lnTo>
                      <a:pt x="506" y="205"/>
                    </a:lnTo>
                    <a:lnTo>
                      <a:pt x="506" y="221"/>
                    </a:lnTo>
                    <a:lnTo>
                      <a:pt x="521" y="221"/>
                    </a:lnTo>
                    <a:lnTo>
                      <a:pt x="537" y="221"/>
                    </a:lnTo>
                    <a:lnTo>
                      <a:pt x="553" y="221"/>
                    </a:lnTo>
                    <a:lnTo>
                      <a:pt x="569" y="221"/>
                    </a:lnTo>
                    <a:lnTo>
                      <a:pt x="584" y="221"/>
                    </a:lnTo>
                    <a:lnTo>
                      <a:pt x="602" y="221"/>
                    </a:lnTo>
                    <a:lnTo>
                      <a:pt x="631" y="221"/>
                    </a:lnTo>
                    <a:lnTo>
                      <a:pt x="616" y="221"/>
                    </a:lnTo>
                    <a:lnTo>
                      <a:pt x="631" y="237"/>
                    </a:lnTo>
                    <a:lnTo>
                      <a:pt x="647" y="237"/>
                    </a:lnTo>
                    <a:lnTo>
                      <a:pt x="664" y="237"/>
                    </a:lnTo>
                    <a:lnTo>
                      <a:pt x="680" y="23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499" name="Freeform 624">
                <a:extLst>
                  <a:ext uri="{FF2B5EF4-FFF2-40B4-BE49-F238E27FC236}">
                    <a16:creationId xmlns:a16="http://schemas.microsoft.com/office/drawing/2014/main" id="{89796DB4-11D5-4D13-8EC4-BDFC8C5633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52"/>
                <a:ext cx="348" cy="79"/>
              </a:xfrm>
              <a:custGeom>
                <a:avLst/>
                <a:gdLst>
                  <a:gd name="T0" fmla="*/ 0 w 696"/>
                  <a:gd name="T1" fmla="*/ 8 h 159"/>
                  <a:gd name="T2" fmla="*/ 9 w 696"/>
                  <a:gd name="T3" fmla="*/ 8 h 159"/>
                  <a:gd name="T4" fmla="*/ 25 w 696"/>
                  <a:gd name="T5" fmla="*/ 0 h 159"/>
                  <a:gd name="T6" fmla="*/ 32 w 696"/>
                  <a:gd name="T7" fmla="*/ 8 h 159"/>
                  <a:gd name="T8" fmla="*/ 32 w 696"/>
                  <a:gd name="T9" fmla="*/ 0 h 159"/>
                  <a:gd name="T10" fmla="*/ 32 w 696"/>
                  <a:gd name="T11" fmla="*/ 8 h 159"/>
                  <a:gd name="T12" fmla="*/ 48 w 696"/>
                  <a:gd name="T13" fmla="*/ 8 h 159"/>
                  <a:gd name="T14" fmla="*/ 48 w 696"/>
                  <a:gd name="T15" fmla="*/ 16 h 159"/>
                  <a:gd name="T16" fmla="*/ 56 w 696"/>
                  <a:gd name="T17" fmla="*/ 24 h 159"/>
                  <a:gd name="T18" fmla="*/ 72 w 696"/>
                  <a:gd name="T19" fmla="*/ 40 h 159"/>
                  <a:gd name="T20" fmla="*/ 64 w 696"/>
                  <a:gd name="T21" fmla="*/ 40 h 159"/>
                  <a:gd name="T22" fmla="*/ 72 w 696"/>
                  <a:gd name="T23" fmla="*/ 40 h 159"/>
                  <a:gd name="T24" fmla="*/ 80 w 696"/>
                  <a:gd name="T25" fmla="*/ 40 h 159"/>
                  <a:gd name="T26" fmla="*/ 87 w 696"/>
                  <a:gd name="T27" fmla="*/ 48 h 159"/>
                  <a:gd name="T28" fmla="*/ 87 w 696"/>
                  <a:gd name="T29" fmla="*/ 40 h 159"/>
                  <a:gd name="T30" fmla="*/ 96 w 696"/>
                  <a:gd name="T31" fmla="*/ 40 h 159"/>
                  <a:gd name="T32" fmla="*/ 104 w 696"/>
                  <a:gd name="T33" fmla="*/ 48 h 159"/>
                  <a:gd name="T34" fmla="*/ 104 w 696"/>
                  <a:gd name="T35" fmla="*/ 40 h 159"/>
                  <a:gd name="T36" fmla="*/ 104 w 696"/>
                  <a:gd name="T37" fmla="*/ 48 h 159"/>
                  <a:gd name="T38" fmla="*/ 111 w 696"/>
                  <a:gd name="T39" fmla="*/ 48 h 159"/>
                  <a:gd name="T40" fmla="*/ 119 w 696"/>
                  <a:gd name="T41" fmla="*/ 48 h 159"/>
                  <a:gd name="T42" fmla="*/ 127 w 696"/>
                  <a:gd name="T43" fmla="*/ 48 h 159"/>
                  <a:gd name="T44" fmla="*/ 143 w 696"/>
                  <a:gd name="T45" fmla="*/ 55 h 159"/>
                  <a:gd name="T46" fmla="*/ 135 w 696"/>
                  <a:gd name="T47" fmla="*/ 55 h 159"/>
                  <a:gd name="T48" fmla="*/ 143 w 696"/>
                  <a:gd name="T49" fmla="*/ 55 h 159"/>
                  <a:gd name="T50" fmla="*/ 152 w 696"/>
                  <a:gd name="T51" fmla="*/ 55 h 159"/>
                  <a:gd name="T52" fmla="*/ 159 w 696"/>
                  <a:gd name="T53" fmla="*/ 55 h 159"/>
                  <a:gd name="T54" fmla="*/ 166 w 696"/>
                  <a:gd name="T55" fmla="*/ 63 h 159"/>
                  <a:gd name="T56" fmla="*/ 166 w 696"/>
                  <a:gd name="T57" fmla="*/ 55 h 159"/>
                  <a:gd name="T58" fmla="*/ 166 w 696"/>
                  <a:gd name="T59" fmla="*/ 63 h 159"/>
                  <a:gd name="T60" fmla="*/ 174 w 696"/>
                  <a:gd name="T61" fmla="*/ 55 h 159"/>
                  <a:gd name="T62" fmla="*/ 174 w 696"/>
                  <a:gd name="T63" fmla="*/ 63 h 159"/>
                  <a:gd name="T64" fmla="*/ 183 w 696"/>
                  <a:gd name="T65" fmla="*/ 63 h 159"/>
                  <a:gd name="T66" fmla="*/ 191 w 696"/>
                  <a:gd name="T67" fmla="*/ 63 h 159"/>
                  <a:gd name="T68" fmla="*/ 198 w 696"/>
                  <a:gd name="T69" fmla="*/ 63 h 159"/>
                  <a:gd name="T70" fmla="*/ 214 w 696"/>
                  <a:gd name="T71" fmla="*/ 63 h 159"/>
                  <a:gd name="T72" fmla="*/ 207 w 696"/>
                  <a:gd name="T73" fmla="*/ 63 h 159"/>
                  <a:gd name="T74" fmla="*/ 214 w 696"/>
                  <a:gd name="T75" fmla="*/ 71 h 159"/>
                  <a:gd name="T76" fmla="*/ 222 w 696"/>
                  <a:gd name="T77" fmla="*/ 71 h 159"/>
                  <a:gd name="T78" fmla="*/ 230 w 696"/>
                  <a:gd name="T79" fmla="*/ 71 h 159"/>
                  <a:gd name="T80" fmla="*/ 238 w 696"/>
                  <a:gd name="T81" fmla="*/ 71 h 159"/>
                  <a:gd name="T82" fmla="*/ 246 w 696"/>
                  <a:gd name="T83" fmla="*/ 71 h 159"/>
                  <a:gd name="T84" fmla="*/ 253 w 696"/>
                  <a:gd name="T85" fmla="*/ 71 h 159"/>
                  <a:gd name="T86" fmla="*/ 262 w 696"/>
                  <a:gd name="T87" fmla="*/ 71 h 159"/>
                  <a:gd name="T88" fmla="*/ 269 w 696"/>
                  <a:gd name="T89" fmla="*/ 71 h 159"/>
                  <a:gd name="T90" fmla="*/ 277 w 696"/>
                  <a:gd name="T91" fmla="*/ 71 h 159"/>
                  <a:gd name="T92" fmla="*/ 285 w 696"/>
                  <a:gd name="T93" fmla="*/ 71 h 159"/>
                  <a:gd name="T94" fmla="*/ 293 w 696"/>
                  <a:gd name="T95" fmla="*/ 71 h 159"/>
                  <a:gd name="T96" fmla="*/ 309 w 696"/>
                  <a:gd name="T97" fmla="*/ 71 h 159"/>
                  <a:gd name="T98" fmla="*/ 301 w 696"/>
                  <a:gd name="T99" fmla="*/ 71 h 159"/>
                  <a:gd name="T100" fmla="*/ 309 w 696"/>
                  <a:gd name="T101" fmla="*/ 79 h 159"/>
                  <a:gd name="T102" fmla="*/ 317 w 696"/>
                  <a:gd name="T103" fmla="*/ 79 h 159"/>
                  <a:gd name="T104" fmla="*/ 325 w 696"/>
                  <a:gd name="T105" fmla="*/ 79 h 159"/>
                  <a:gd name="T106" fmla="*/ 332 w 696"/>
                  <a:gd name="T107" fmla="*/ 79 h 159"/>
                  <a:gd name="T108" fmla="*/ 340 w 696"/>
                  <a:gd name="T109" fmla="*/ 79 h 159"/>
                  <a:gd name="T110" fmla="*/ 348 w 696"/>
                  <a:gd name="T111" fmla="*/ 79 h 15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159">
                    <a:moveTo>
                      <a:pt x="0" y="16"/>
                    </a:moveTo>
                    <a:lnTo>
                      <a:pt x="17" y="16"/>
                    </a:lnTo>
                    <a:lnTo>
                      <a:pt x="49" y="0"/>
                    </a:lnTo>
                    <a:lnTo>
                      <a:pt x="64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96" y="16"/>
                    </a:lnTo>
                    <a:lnTo>
                      <a:pt x="96" y="32"/>
                    </a:lnTo>
                    <a:lnTo>
                      <a:pt x="111" y="48"/>
                    </a:lnTo>
                    <a:lnTo>
                      <a:pt x="143" y="81"/>
                    </a:lnTo>
                    <a:lnTo>
                      <a:pt x="127" y="81"/>
                    </a:lnTo>
                    <a:lnTo>
                      <a:pt x="143" y="81"/>
                    </a:lnTo>
                    <a:lnTo>
                      <a:pt x="160" y="81"/>
                    </a:lnTo>
                    <a:lnTo>
                      <a:pt x="174" y="96"/>
                    </a:lnTo>
                    <a:lnTo>
                      <a:pt x="174" y="81"/>
                    </a:lnTo>
                    <a:lnTo>
                      <a:pt x="192" y="81"/>
                    </a:lnTo>
                    <a:lnTo>
                      <a:pt x="207" y="96"/>
                    </a:lnTo>
                    <a:lnTo>
                      <a:pt x="207" y="81"/>
                    </a:lnTo>
                    <a:lnTo>
                      <a:pt x="207" y="96"/>
                    </a:lnTo>
                    <a:lnTo>
                      <a:pt x="221" y="96"/>
                    </a:lnTo>
                    <a:lnTo>
                      <a:pt x="238" y="96"/>
                    </a:lnTo>
                    <a:lnTo>
                      <a:pt x="254" y="96"/>
                    </a:lnTo>
                    <a:lnTo>
                      <a:pt x="285" y="110"/>
                    </a:lnTo>
                    <a:lnTo>
                      <a:pt x="270" y="110"/>
                    </a:lnTo>
                    <a:lnTo>
                      <a:pt x="285" y="110"/>
                    </a:lnTo>
                    <a:lnTo>
                      <a:pt x="303" y="110"/>
                    </a:lnTo>
                    <a:lnTo>
                      <a:pt x="317" y="110"/>
                    </a:lnTo>
                    <a:lnTo>
                      <a:pt x="332" y="127"/>
                    </a:lnTo>
                    <a:lnTo>
                      <a:pt x="332" y="110"/>
                    </a:lnTo>
                    <a:lnTo>
                      <a:pt x="332" y="127"/>
                    </a:lnTo>
                    <a:lnTo>
                      <a:pt x="348" y="110"/>
                    </a:lnTo>
                    <a:lnTo>
                      <a:pt x="348" y="127"/>
                    </a:lnTo>
                    <a:lnTo>
                      <a:pt x="365" y="127"/>
                    </a:lnTo>
                    <a:lnTo>
                      <a:pt x="381" y="127"/>
                    </a:lnTo>
                    <a:lnTo>
                      <a:pt x="395" y="127"/>
                    </a:lnTo>
                    <a:lnTo>
                      <a:pt x="428" y="127"/>
                    </a:lnTo>
                    <a:lnTo>
                      <a:pt x="413" y="127"/>
                    </a:lnTo>
                    <a:lnTo>
                      <a:pt x="428" y="143"/>
                    </a:lnTo>
                    <a:lnTo>
                      <a:pt x="443" y="143"/>
                    </a:lnTo>
                    <a:lnTo>
                      <a:pt x="459" y="143"/>
                    </a:lnTo>
                    <a:lnTo>
                      <a:pt x="475" y="143"/>
                    </a:lnTo>
                    <a:lnTo>
                      <a:pt x="491" y="143"/>
                    </a:lnTo>
                    <a:lnTo>
                      <a:pt x="506" y="143"/>
                    </a:lnTo>
                    <a:lnTo>
                      <a:pt x="524" y="143"/>
                    </a:lnTo>
                    <a:lnTo>
                      <a:pt x="538" y="143"/>
                    </a:lnTo>
                    <a:lnTo>
                      <a:pt x="553" y="143"/>
                    </a:lnTo>
                    <a:lnTo>
                      <a:pt x="569" y="143"/>
                    </a:lnTo>
                    <a:lnTo>
                      <a:pt x="586" y="143"/>
                    </a:lnTo>
                    <a:lnTo>
                      <a:pt x="617" y="143"/>
                    </a:lnTo>
                    <a:lnTo>
                      <a:pt x="602" y="143"/>
                    </a:lnTo>
                    <a:lnTo>
                      <a:pt x="617" y="159"/>
                    </a:lnTo>
                    <a:lnTo>
                      <a:pt x="634" y="159"/>
                    </a:lnTo>
                    <a:lnTo>
                      <a:pt x="649" y="159"/>
                    </a:lnTo>
                    <a:lnTo>
                      <a:pt x="664" y="159"/>
                    </a:lnTo>
                    <a:lnTo>
                      <a:pt x="680" y="159"/>
                    </a:lnTo>
                    <a:lnTo>
                      <a:pt x="696" y="159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0" name="Freeform 625">
                <a:extLst>
                  <a:ext uri="{FF2B5EF4-FFF2-40B4-BE49-F238E27FC236}">
                    <a16:creationId xmlns:a16="http://schemas.microsoft.com/office/drawing/2014/main" id="{4B76779F-E114-4976-8A5D-4A1155EB59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68"/>
                <a:ext cx="339" cy="63"/>
              </a:xfrm>
              <a:custGeom>
                <a:avLst/>
                <a:gdLst>
                  <a:gd name="T0" fmla="*/ 0 w 678"/>
                  <a:gd name="T1" fmla="*/ 0 h 127"/>
                  <a:gd name="T2" fmla="*/ 8 w 678"/>
                  <a:gd name="T3" fmla="*/ 0 h 127"/>
                  <a:gd name="T4" fmla="*/ 16 w 678"/>
                  <a:gd name="T5" fmla="*/ 0 h 127"/>
                  <a:gd name="T6" fmla="*/ 24 w 678"/>
                  <a:gd name="T7" fmla="*/ 0 h 127"/>
                  <a:gd name="T8" fmla="*/ 32 w 678"/>
                  <a:gd name="T9" fmla="*/ 8 h 127"/>
                  <a:gd name="T10" fmla="*/ 47 w 678"/>
                  <a:gd name="T11" fmla="*/ 23 h 127"/>
                  <a:gd name="T12" fmla="*/ 47 w 678"/>
                  <a:gd name="T13" fmla="*/ 32 h 127"/>
                  <a:gd name="T14" fmla="*/ 56 w 678"/>
                  <a:gd name="T15" fmla="*/ 32 h 127"/>
                  <a:gd name="T16" fmla="*/ 63 w 678"/>
                  <a:gd name="T17" fmla="*/ 39 h 127"/>
                  <a:gd name="T18" fmla="*/ 71 w 678"/>
                  <a:gd name="T19" fmla="*/ 39 h 127"/>
                  <a:gd name="T20" fmla="*/ 79 w 678"/>
                  <a:gd name="T21" fmla="*/ 39 h 127"/>
                  <a:gd name="T22" fmla="*/ 87 w 678"/>
                  <a:gd name="T23" fmla="*/ 39 h 127"/>
                  <a:gd name="T24" fmla="*/ 95 w 678"/>
                  <a:gd name="T25" fmla="*/ 39 h 127"/>
                  <a:gd name="T26" fmla="*/ 103 w 678"/>
                  <a:gd name="T27" fmla="*/ 39 h 127"/>
                  <a:gd name="T28" fmla="*/ 111 w 678"/>
                  <a:gd name="T29" fmla="*/ 39 h 127"/>
                  <a:gd name="T30" fmla="*/ 118 w 678"/>
                  <a:gd name="T31" fmla="*/ 39 h 127"/>
                  <a:gd name="T32" fmla="*/ 126 w 678"/>
                  <a:gd name="T33" fmla="*/ 47 h 127"/>
                  <a:gd name="T34" fmla="*/ 126 w 678"/>
                  <a:gd name="T35" fmla="*/ 39 h 127"/>
                  <a:gd name="T36" fmla="*/ 126 w 678"/>
                  <a:gd name="T37" fmla="*/ 47 h 127"/>
                  <a:gd name="T38" fmla="*/ 134 w 678"/>
                  <a:gd name="T39" fmla="*/ 47 h 127"/>
                  <a:gd name="T40" fmla="*/ 143 w 678"/>
                  <a:gd name="T41" fmla="*/ 47 h 127"/>
                  <a:gd name="T42" fmla="*/ 150 w 678"/>
                  <a:gd name="T43" fmla="*/ 47 h 127"/>
                  <a:gd name="T44" fmla="*/ 158 w 678"/>
                  <a:gd name="T45" fmla="*/ 47 h 127"/>
                  <a:gd name="T46" fmla="*/ 166 w 678"/>
                  <a:gd name="T47" fmla="*/ 47 h 127"/>
                  <a:gd name="T48" fmla="*/ 174 w 678"/>
                  <a:gd name="T49" fmla="*/ 55 h 127"/>
                  <a:gd name="T50" fmla="*/ 182 w 678"/>
                  <a:gd name="T51" fmla="*/ 55 h 127"/>
                  <a:gd name="T52" fmla="*/ 190 w 678"/>
                  <a:gd name="T53" fmla="*/ 55 h 127"/>
                  <a:gd name="T54" fmla="*/ 198 w 678"/>
                  <a:gd name="T55" fmla="*/ 55 h 127"/>
                  <a:gd name="T56" fmla="*/ 205 w 678"/>
                  <a:gd name="T57" fmla="*/ 55 h 127"/>
                  <a:gd name="T58" fmla="*/ 213 w 678"/>
                  <a:gd name="T59" fmla="*/ 55 h 127"/>
                  <a:gd name="T60" fmla="*/ 221 w 678"/>
                  <a:gd name="T61" fmla="*/ 55 h 127"/>
                  <a:gd name="T62" fmla="*/ 229 w 678"/>
                  <a:gd name="T63" fmla="*/ 55 h 127"/>
                  <a:gd name="T64" fmla="*/ 237 w 678"/>
                  <a:gd name="T65" fmla="*/ 55 h 127"/>
                  <a:gd name="T66" fmla="*/ 245 w 678"/>
                  <a:gd name="T67" fmla="*/ 63 h 127"/>
                  <a:gd name="T68" fmla="*/ 253 w 678"/>
                  <a:gd name="T69" fmla="*/ 63 h 127"/>
                  <a:gd name="T70" fmla="*/ 261 w 678"/>
                  <a:gd name="T71" fmla="*/ 63 h 127"/>
                  <a:gd name="T72" fmla="*/ 269 w 678"/>
                  <a:gd name="T73" fmla="*/ 63 h 127"/>
                  <a:gd name="T74" fmla="*/ 277 w 678"/>
                  <a:gd name="T75" fmla="*/ 63 h 127"/>
                  <a:gd name="T76" fmla="*/ 284 w 678"/>
                  <a:gd name="T77" fmla="*/ 63 h 127"/>
                  <a:gd name="T78" fmla="*/ 292 w 678"/>
                  <a:gd name="T79" fmla="*/ 63 h 127"/>
                  <a:gd name="T80" fmla="*/ 300 w 678"/>
                  <a:gd name="T81" fmla="*/ 63 h 127"/>
                  <a:gd name="T82" fmla="*/ 308 w 678"/>
                  <a:gd name="T83" fmla="*/ 63 h 127"/>
                  <a:gd name="T84" fmla="*/ 316 w 678"/>
                  <a:gd name="T85" fmla="*/ 63 h 127"/>
                  <a:gd name="T86" fmla="*/ 324 w 678"/>
                  <a:gd name="T87" fmla="*/ 63 h 127"/>
                  <a:gd name="T88" fmla="*/ 332 w 678"/>
                  <a:gd name="T89" fmla="*/ 63 h 127"/>
                  <a:gd name="T90" fmla="*/ 339 w 678"/>
                  <a:gd name="T91" fmla="*/ 63 h 127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127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94" y="47"/>
                    </a:lnTo>
                    <a:lnTo>
                      <a:pt x="94" y="64"/>
                    </a:lnTo>
                    <a:lnTo>
                      <a:pt x="111" y="64"/>
                    </a:lnTo>
                    <a:lnTo>
                      <a:pt x="125" y="78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95"/>
                    </a:lnTo>
                    <a:lnTo>
                      <a:pt x="252" y="78"/>
                    </a:lnTo>
                    <a:lnTo>
                      <a:pt x="252" y="95"/>
                    </a:lnTo>
                    <a:lnTo>
                      <a:pt x="268" y="95"/>
                    </a:lnTo>
                    <a:lnTo>
                      <a:pt x="285" y="95"/>
                    </a:lnTo>
                    <a:lnTo>
                      <a:pt x="299" y="95"/>
                    </a:lnTo>
                    <a:lnTo>
                      <a:pt x="316" y="95"/>
                    </a:lnTo>
                    <a:lnTo>
                      <a:pt x="332" y="95"/>
                    </a:lnTo>
                    <a:lnTo>
                      <a:pt x="347" y="111"/>
                    </a:lnTo>
                    <a:lnTo>
                      <a:pt x="363" y="111"/>
                    </a:lnTo>
                    <a:lnTo>
                      <a:pt x="379" y="111"/>
                    </a:lnTo>
                    <a:lnTo>
                      <a:pt x="395" y="111"/>
                    </a:lnTo>
                    <a:lnTo>
                      <a:pt x="410" y="111"/>
                    </a:lnTo>
                    <a:lnTo>
                      <a:pt x="426" y="111"/>
                    </a:lnTo>
                    <a:lnTo>
                      <a:pt x="442" y="111"/>
                    </a:lnTo>
                    <a:lnTo>
                      <a:pt x="457" y="111"/>
                    </a:lnTo>
                    <a:lnTo>
                      <a:pt x="473" y="111"/>
                    </a:lnTo>
                    <a:lnTo>
                      <a:pt x="490" y="127"/>
                    </a:lnTo>
                    <a:lnTo>
                      <a:pt x="506" y="127"/>
                    </a:lnTo>
                    <a:lnTo>
                      <a:pt x="521" y="127"/>
                    </a:lnTo>
                    <a:lnTo>
                      <a:pt x="537" y="127"/>
                    </a:lnTo>
                    <a:lnTo>
                      <a:pt x="553" y="127"/>
                    </a:lnTo>
                    <a:lnTo>
                      <a:pt x="568" y="127"/>
                    </a:lnTo>
                    <a:lnTo>
                      <a:pt x="584" y="127"/>
                    </a:lnTo>
                    <a:lnTo>
                      <a:pt x="600" y="127"/>
                    </a:lnTo>
                    <a:lnTo>
                      <a:pt x="616" y="127"/>
                    </a:lnTo>
                    <a:lnTo>
                      <a:pt x="631" y="127"/>
                    </a:lnTo>
                    <a:lnTo>
                      <a:pt x="647" y="127"/>
                    </a:lnTo>
                    <a:lnTo>
                      <a:pt x="664" y="127"/>
                    </a:lnTo>
                    <a:lnTo>
                      <a:pt x="678" y="12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1" name="Freeform 626">
                <a:extLst>
                  <a:ext uri="{FF2B5EF4-FFF2-40B4-BE49-F238E27FC236}">
                    <a16:creationId xmlns:a16="http://schemas.microsoft.com/office/drawing/2014/main" id="{634D4AF7-5732-4872-91B8-418B4B10A9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110"/>
              </a:xfrm>
              <a:custGeom>
                <a:avLst/>
                <a:gdLst>
                  <a:gd name="T0" fmla="*/ 0 w 680"/>
                  <a:gd name="T1" fmla="*/ 110 h 221"/>
                  <a:gd name="T2" fmla="*/ 8 w 680"/>
                  <a:gd name="T3" fmla="*/ 110 h 221"/>
                  <a:gd name="T4" fmla="*/ 16 w 680"/>
                  <a:gd name="T5" fmla="*/ 103 h 221"/>
                  <a:gd name="T6" fmla="*/ 16 w 680"/>
                  <a:gd name="T7" fmla="*/ 110 h 221"/>
                  <a:gd name="T8" fmla="*/ 16 w 680"/>
                  <a:gd name="T9" fmla="*/ 103 h 221"/>
                  <a:gd name="T10" fmla="*/ 23 w 680"/>
                  <a:gd name="T11" fmla="*/ 103 h 221"/>
                  <a:gd name="T12" fmla="*/ 32 w 680"/>
                  <a:gd name="T13" fmla="*/ 103 h 221"/>
                  <a:gd name="T14" fmla="*/ 40 w 680"/>
                  <a:gd name="T15" fmla="*/ 103 h 221"/>
                  <a:gd name="T16" fmla="*/ 55 w 680"/>
                  <a:gd name="T17" fmla="*/ 79 h 221"/>
                  <a:gd name="T18" fmla="*/ 55 w 680"/>
                  <a:gd name="T19" fmla="*/ 63 h 221"/>
                  <a:gd name="T20" fmla="*/ 63 w 680"/>
                  <a:gd name="T21" fmla="*/ 55 h 221"/>
                  <a:gd name="T22" fmla="*/ 71 w 680"/>
                  <a:gd name="T23" fmla="*/ 48 h 221"/>
                  <a:gd name="T24" fmla="*/ 79 w 680"/>
                  <a:gd name="T25" fmla="*/ 40 h 221"/>
                  <a:gd name="T26" fmla="*/ 87 w 680"/>
                  <a:gd name="T27" fmla="*/ 31 h 221"/>
                  <a:gd name="T28" fmla="*/ 95 w 680"/>
                  <a:gd name="T29" fmla="*/ 31 h 221"/>
                  <a:gd name="T30" fmla="*/ 103 w 680"/>
                  <a:gd name="T31" fmla="*/ 31 h 221"/>
                  <a:gd name="T32" fmla="*/ 119 w 680"/>
                  <a:gd name="T33" fmla="*/ 24 h 221"/>
                  <a:gd name="T34" fmla="*/ 110 w 680"/>
                  <a:gd name="T35" fmla="*/ 24 h 221"/>
                  <a:gd name="T36" fmla="*/ 119 w 680"/>
                  <a:gd name="T37" fmla="*/ 24 h 221"/>
                  <a:gd name="T38" fmla="*/ 127 w 680"/>
                  <a:gd name="T39" fmla="*/ 24 h 221"/>
                  <a:gd name="T40" fmla="*/ 134 w 680"/>
                  <a:gd name="T41" fmla="*/ 16 h 221"/>
                  <a:gd name="T42" fmla="*/ 142 w 680"/>
                  <a:gd name="T43" fmla="*/ 16 h 221"/>
                  <a:gd name="T44" fmla="*/ 150 w 680"/>
                  <a:gd name="T45" fmla="*/ 16 h 221"/>
                  <a:gd name="T46" fmla="*/ 158 w 680"/>
                  <a:gd name="T47" fmla="*/ 16 h 221"/>
                  <a:gd name="T48" fmla="*/ 166 w 680"/>
                  <a:gd name="T49" fmla="*/ 16 h 221"/>
                  <a:gd name="T50" fmla="*/ 173 w 680"/>
                  <a:gd name="T51" fmla="*/ 8 h 221"/>
                  <a:gd name="T52" fmla="*/ 181 w 680"/>
                  <a:gd name="T53" fmla="*/ 8 h 221"/>
                  <a:gd name="T54" fmla="*/ 189 w 680"/>
                  <a:gd name="T55" fmla="*/ 8 h 221"/>
                  <a:gd name="T56" fmla="*/ 197 w 680"/>
                  <a:gd name="T57" fmla="*/ 8 h 221"/>
                  <a:gd name="T58" fmla="*/ 205 w 680"/>
                  <a:gd name="T59" fmla="*/ 8 h 221"/>
                  <a:gd name="T60" fmla="*/ 213 w 680"/>
                  <a:gd name="T61" fmla="*/ 8 h 221"/>
                  <a:gd name="T62" fmla="*/ 221 w 680"/>
                  <a:gd name="T63" fmla="*/ 8 h 221"/>
                  <a:gd name="T64" fmla="*/ 229 w 680"/>
                  <a:gd name="T65" fmla="*/ 8 h 221"/>
                  <a:gd name="T66" fmla="*/ 237 w 680"/>
                  <a:gd name="T67" fmla="*/ 8 h 221"/>
                  <a:gd name="T68" fmla="*/ 244 w 680"/>
                  <a:gd name="T69" fmla="*/ 0 h 221"/>
                  <a:gd name="T70" fmla="*/ 244 w 680"/>
                  <a:gd name="T71" fmla="*/ 8 h 221"/>
                  <a:gd name="T72" fmla="*/ 244 w 680"/>
                  <a:gd name="T73" fmla="*/ 0 h 221"/>
                  <a:gd name="T74" fmla="*/ 260 w 680"/>
                  <a:gd name="T75" fmla="*/ 0 h 221"/>
                  <a:gd name="T76" fmla="*/ 268 w 680"/>
                  <a:gd name="T77" fmla="*/ 0 h 221"/>
                  <a:gd name="T78" fmla="*/ 276 w 680"/>
                  <a:gd name="T79" fmla="*/ 0 h 221"/>
                  <a:gd name="T80" fmla="*/ 284 w 680"/>
                  <a:gd name="T81" fmla="*/ 0 h 221"/>
                  <a:gd name="T82" fmla="*/ 292 w 680"/>
                  <a:gd name="T83" fmla="*/ 0 h 221"/>
                  <a:gd name="T84" fmla="*/ 299 w 680"/>
                  <a:gd name="T85" fmla="*/ 0 h 221"/>
                  <a:gd name="T86" fmla="*/ 308 w 680"/>
                  <a:gd name="T87" fmla="*/ 0 h 221"/>
                  <a:gd name="T88" fmla="*/ 316 w 680"/>
                  <a:gd name="T89" fmla="*/ 0 h 221"/>
                  <a:gd name="T90" fmla="*/ 324 w 680"/>
                  <a:gd name="T91" fmla="*/ 0 h 221"/>
                  <a:gd name="T92" fmla="*/ 331 w 680"/>
                  <a:gd name="T93" fmla="*/ 0 h 221"/>
                  <a:gd name="T94" fmla="*/ 339 w 680"/>
                  <a:gd name="T95" fmla="*/ 0 h 22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221">
                    <a:moveTo>
                      <a:pt x="0" y="221"/>
                    </a:moveTo>
                    <a:lnTo>
                      <a:pt x="16" y="221"/>
                    </a:lnTo>
                    <a:lnTo>
                      <a:pt x="33" y="206"/>
                    </a:lnTo>
                    <a:lnTo>
                      <a:pt x="33" y="221"/>
                    </a:lnTo>
                    <a:lnTo>
                      <a:pt x="33" y="206"/>
                    </a:lnTo>
                    <a:lnTo>
                      <a:pt x="47" y="206"/>
                    </a:lnTo>
                    <a:lnTo>
                      <a:pt x="64" y="206"/>
                    </a:lnTo>
                    <a:lnTo>
                      <a:pt x="80" y="206"/>
                    </a:lnTo>
                    <a:lnTo>
                      <a:pt x="111" y="159"/>
                    </a:lnTo>
                    <a:lnTo>
                      <a:pt x="111" y="127"/>
                    </a:lnTo>
                    <a:lnTo>
                      <a:pt x="127" y="111"/>
                    </a:lnTo>
                    <a:lnTo>
                      <a:pt x="143" y="96"/>
                    </a:lnTo>
                    <a:lnTo>
                      <a:pt x="158" y="80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38" y="49"/>
                    </a:lnTo>
                    <a:lnTo>
                      <a:pt x="221" y="49"/>
                    </a:lnTo>
                    <a:lnTo>
                      <a:pt x="238" y="49"/>
                    </a:lnTo>
                    <a:lnTo>
                      <a:pt x="254" y="49"/>
                    </a:lnTo>
                    <a:lnTo>
                      <a:pt x="269" y="32"/>
                    </a:lnTo>
                    <a:lnTo>
                      <a:pt x="285" y="32"/>
                    </a:lnTo>
                    <a:lnTo>
                      <a:pt x="301" y="32"/>
                    </a:lnTo>
                    <a:lnTo>
                      <a:pt x="317" y="32"/>
                    </a:lnTo>
                    <a:lnTo>
                      <a:pt x="332" y="32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59" y="16"/>
                    </a:lnTo>
                    <a:lnTo>
                      <a:pt x="475" y="16"/>
                    </a:lnTo>
                    <a:lnTo>
                      <a:pt x="490" y="0"/>
                    </a:lnTo>
                    <a:lnTo>
                      <a:pt x="490" y="16"/>
                    </a:lnTo>
                    <a:lnTo>
                      <a:pt x="490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2" name="Freeform 627">
                <a:extLst>
                  <a:ext uri="{FF2B5EF4-FFF2-40B4-BE49-F238E27FC236}">
                    <a16:creationId xmlns:a16="http://schemas.microsoft.com/office/drawing/2014/main" id="{28D809A1-A3FC-4B4E-85FE-4719A985E96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79"/>
                <a:ext cx="340" cy="118"/>
              </a:xfrm>
              <a:custGeom>
                <a:avLst/>
                <a:gdLst>
                  <a:gd name="T0" fmla="*/ 0 w 680"/>
                  <a:gd name="T1" fmla="*/ 118 h 237"/>
                  <a:gd name="T2" fmla="*/ 8 w 680"/>
                  <a:gd name="T3" fmla="*/ 118 h 237"/>
                  <a:gd name="T4" fmla="*/ 16 w 680"/>
                  <a:gd name="T5" fmla="*/ 118 h 237"/>
                  <a:gd name="T6" fmla="*/ 24 w 680"/>
                  <a:gd name="T7" fmla="*/ 118 h 237"/>
                  <a:gd name="T8" fmla="*/ 32 w 680"/>
                  <a:gd name="T9" fmla="*/ 118 h 237"/>
                  <a:gd name="T10" fmla="*/ 39 w 680"/>
                  <a:gd name="T11" fmla="*/ 110 h 237"/>
                  <a:gd name="T12" fmla="*/ 56 w 680"/>
                  <a:gd name="T13" fmla="*/ 95 h 237"/>
                  <a:gd name="T14" fmla="*/ 56 w 680"/>
                  <a:gd name="T15" fmla="*/ 71 h 237"/>
                  <a:gd name="T16" fmla="*/ 64 w 680"/>
                  <a:gd name="T17" fmla="*/ 63 h 237"/>
                  <a:gd name="T18" fmla="*/ 71 w 680"/>
                  <a:gd name="T19" fmla="*/ 55 h 237"/>
                  <a:gd name="T20" fmla="*/ 79 w 680"/>
                  <a:gd name="T21" fmla="*/ 47 h 237"/>
                  <a:gd name="T22" fmla="*/ 87 w 680"/>
                  <a:gd name="T23" fmla="*/ 39 h 237"/>
                  <a:gd name="T24" fmla="*/ 95 w 680"/>
                  <a:gd name="T25" fmla="*/ 31 h 237"/>
                  <a:gd name="T26" fmla="*/ 103 w 680"/>
                  <a:gd name="T27" fmla="*/ 31 h 237"/>
                  <a:gd name="T28" fmla="*/ 111 w 680"/>
                  <a:gd name="T29" fmla="*/ 23 h 237"/>
                  <a:gd name="T30" fmla="*/ 119 w 680"/>
                  <a:gd name="T31" fmla="*/ 23 h 237"/>
                  <a:gd name="T32" fmla="*/ 126 w 680"/>
                  <a:gd name="T33" fmla="*/ 23 h 237"/>
                  <a:gd name="T34" fmla="*/ 134 w 680"/>
                  <a:gd name="T35" fmla="*/ 23 h 237"/>
                  <a:gd name="T36" fmla="*/ 143 w 680"/>
                  <a:gd name="T37" fmla="*/ 16 h 237"/>
                  <a:gd name="T38" fmla="*/ 150 w 680"/>
                  <a:gd name="T39" fmla="*/ 16 h 237"/>
                  <a:gd name="T40" fmla="*/ 158 w 680"/>
                  <a:gd name="T41" fmla="*/ 16 h 237"/>
                  <a:gd name="T42" fmla="*/ 166 w 680"/>
                  <a:gd name="T43" fmla="*/ 8 h 237"/>
                  <a:gd name="T44" fmla="*/ 174 w 680"/>
                  <a:gd name="T45" fmla="*/ 8 h 237"/>
                  <a:gd name="T46" fmla="*/ 182 w 680"/>
                  <a:gd name="T47" fmla="*/ 8 h 237"/>
                  <a:gd name="T48" fmla="*/ 190 w 680"/>
                  <a:gd name="T49" fmla="*/ 8 h 237"/>
                  <a:gd name="T50" fmla="*/ 198 w 680"/>
                  <a:gd name="T51" fmla="*/ 8 h 237"/>
                  <a:gd name="T52" fmla="*/ 205 w 680"/>
                  <a:gd name="T53" fmla="*/ 8 h 237"/>
                  <a:gd name="T54" fmla="*/ 213 w 680"/>
                  <a:gd name="T55" fmla="*/ 8 h 237"/>
                  <a:gd name="T56" fmla="*/ 221 w 680"/>
                  <a:gd name="T57" fmla="*/ 0 h 237"/>
                  <a:gd name="T58" fmla="*/ 230 w 680"/>
                  <a:gd name="T59" fmla="*/ 0 h 237"/>
                  <a:gd name="T60" fmla="*/ 237 w 680"/>
                  <a:gd name="T61" fmla="*/ 0 h 237"/>
                  <a:gd name="T62" fmla="*/ 245 w 680"/>
                  <a:gd name="T63" fmla="*/ 0 h 237"/>
                  <a:gd name="T64" fmla="*/ 253 w 680"/>
                  <a:gd name="T65" fmla="*/ 0 h 237"/>
                  <a:gd name="T66" fmla="*/ 260 w 680"/>
                  <a:gd name="T67" fmla="*/ 0 h 237"/>
                  <a:gd name="T68" fmla="*/ 269 w 680"/>
                  <a:gd name="T69" fmla="*/ 0 h 237"/>
                  <a:gd name="T70" fmla="*/ 277 w 680"/>
                  <a:gd name="T71" fmla="*/ 0 h 237"/>
                  <a:gd name="T72" fmla="*/ 285 w 680"/>
                  <a:gd name="T73" fmla="*/ 0 h 237"/>
                  <a:gd name="T74" fmla="*/ 292 w 680"/>
                  <a:gd name="T75" fmla="*/ 0 h 237"/>
                  <a:gd name="T76" fmla="*/ 300 w 680"/>
                  <a:gd name="T77" fmla="*/ 0 h 237"/>
                  <a:gd name="T78" fmla="*/ 308 w 680"/>
                  <a:gd name="T79" fmla="*/ 0 h 237"/>
                  <a:gd name="T80" fmla="*/ 316 w 680"/>
                  <a:gd name="T81" fmla="*/ 0 h 237"/>
                  <a:gd name="T82" fmla="*/ 324 w 680"/>
                  <a:gd name="T83" fmla="*/ 8 h 237"/>
                  <a:gd name="T84" fmla="*/ 332 w 680"/>
                  <a:gd name="T85" fmla="*/ 8 h 237"/>
                  <a:gd name="T86" fmla="*/ 340 w 680"/>
                  <a:gd name="T87" fmla="*/ 8 h 237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237">
                    <a:moveTo>
                      <a:pt x="0" y="237"/>
                    </a:moveTo>
                    <a:lnTo>
                      <a:pt x="16" y="237"/>
                    </a:lnTo>
                    <a:lnTo>
                      <a:pt x="31" y="237"/>
                    </a:lnTo>
                    <a:lnTo>
                      <a:pt x="47" y="237"/>
                    </a:lnTo>
                    <a:lnTo>
                      <a:pt x="63" y="237"/>
                    </a:lnTo>
                    <a:lnTo>
                      <a:pt x="78" y="221"/>
                    </a:lnTo>
                    <a:lnTo>
                      <a:pt x="111" y="190"/>
                    </a:lnTo>
                    <a:lnTo>
                      <a:pt x="111" y="143"/>
                    </a:lnTo>
                    <a:lnTo>
                      <a:pt x="127" y="126"/>
                    </a:lnTo>
                    <a:lnTo>
                      <a:pt x="142" y="110"/>
                    </a:lnTo>
                    <a:lnTo>
                      <a:pt x="158" y="95"/>
                    </a:lnTo>
                    <a:lnTo>
                      <a:pt x="174" y="79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47"/>
                    </a:lnTo>
                    <a:lnTo>
                      <a:pt x="237" y="47"/>
                    </a:lnTo>
                    <a:lnTo>
                      <a:pt x="252" y="47"/>
                    </a:lnTo>
                    <a:lnTo>
                      <a:pt x="268" y="47"/>
                    </a:lnTo>
                    <a:lnTo>
                      <a:pt x="285" y="32"/>
                    </a:lnTo>
                    <a:lnTo>
                      <a:pt x="299" y="32"/>
                    </a:lnTo>
                    <a:lnTo>
                      <a:pt x="316" y="32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16"/>
                    </a:lnTo>
                    <a:lnTo>
                      <a:pt x="663" y="16"/>
                    </a:lnTo>
                    <a:lnTo>
                      <a:pt x="680" y="16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3" name="Freeform 628">
                <a:extLst>
                  <a:ext uri="{FF2B5EF4-FFF2-40B4-BE49-F238E27FC236}">
                    <a16:creationId xmlns:a16="http://schemas.microsoft.com/office/drawing/2014/main" id="{C44178D5-D95B-4E13-9DE4-3913DA5865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9 h 80"/>
                  <a:gd name="T2" fmla="*/ 8 w 696"/>
                  <a:gd name="T3" fmla="*/ 9 h 80"/>
                  <a:gd name="T4" fmla="*/ 17 w 696"/>
                  <a:gd name="T5" fmla="*/ 9 h 80"/>
                  <a:gd name="T6" fmla="*/ 25 w 696"/>
                  <a:gd name="T7" fmla="*/ 0 h 80"/>
                  <a:gd name="T8" fmla="*/ 25 w 696"/>
                  <a:gd name="T9" fmla="*/ 9 h 80"/>
                  <a:gd name="T10" fmla="*/ 25 w 696"/>
                  <a:gd name="T11" fmla="*/ 0 h 80"/>
                  <a:gd name="T12" fmla="*/ 32 w 696"/>
                  <a:gd name="T13" fmla="*/ 0 h 80"/>
                  <a:gd name="T14" fmla="*/ 40 w 696"/>
                  <a:gd name="T15" fmla="*/ 9 h 80"/>
                  <a:gd name="T16" fmla="*/ 48 w 696"/>
                  <a:gd name="T17" fmla="*/ 17 h 80"/>
                  <a:gd name="T18" fmla="*/ 48 w 696"/>
                  <a:gd name="T19" fmla="*/ 25 h 80"/>
                  <a:gd name="T20" fmla="*/ 64 w 696"/>
                  <a:gd name="T21" fmla="*/ 40 h 80"/>
                  <a:gd name="T22" fmla="*/ 56 w 696"/>
                  <a:gd name="T23" fmla="*/ 40 h 80"/>
                  <a:gd name="T24" fmla="*/ 64 w 696"/>
                  <a:gd name="T25" fmla="*/ 40 h 80"/>
                  <a:gd name="T26" fmla="*/ 72 w 696"/>
                  <a:gd name="T27" fmla="*/ 40 h 80"/>
                  <a:gd name="T28" fmla="*/ 80 w 696"/>
                  <a:gd name="T29" fmla="*/ 40 h 80"/>
                  <a:gd name="T30" fmla="*/ 95 w 696"/>
                  <a:gd name="T31" fmla="*/ 40 h 80"/>
                  <a:gd name="T32" fmla="*/ 104 w 696"/>
                  <a:gd name="T33" fmla="*/ 40 h 80"/>
                  <a:gd name="T34" fmla="*/ 111 w 696"/>
                  <a:gd name="T35" fmla="*/ 40 h 80"/>
                  <a:gd name="T36" fmla="*/ 119 w 696"/>
                  <a:gd name="T37" fmla="*/ 40 h 80"/>
                  <a:gd name="T38" fmla="*/ 127 w 696"/>
                  <a:gd name="T39" fmla="*/ 40 h 80"/>
                  <a:gd name="T40" fmla="*/ 135 w 696"/>
                  <a:gd name="T41" fmla="*/ 40 h 80"/>
                  <a:gd name="T42" fmla="*/ 143 w 696"/>
                  <a:gd name="T43" fmla="*/ 40 h 80"/>
                  <a:gd name="T44" fmla="*/ 151 w 696"/>
                  <a:gd name="T45" fmla="*/ 40 h 80"/>
                  <a:gd name="T46" fmla="*/ 159 w 696"/>
                  <a:gd name="T47" fmla="*/ 40 h 80"/>
                  <a:gd name="T48" fmla="*/ 166 w 696"/>
                  <a:gd name="T49" fmla="*/ 40 h 80"/>
                  <a:gd name="T50" fmla="*/ 174 w 696"/>
                  <a:gd name="T51" fmla="*/ 40 h 80"/>
                  <a:gd name="T52" fmla="*/ 182 w 696"/>
                  <a:gd name="T53" fmla="*/ 32 h 80"/>
                  <a:gd name="T54" fmla="*/ 198 w 696"/>
                  <a:gd name="T55" fmla="*/ 32 h 80"/>
                  <a:gd name="T56" fmla="*/ 206 w 696"/>
                  <a:gd name="T57" fmla="*/ 32 h 80"/>
                  <a:gd name="T58" fmla="*/ 214 w 696"/>
                  <a:gd name="T59" fmla="*/ 32 h 80"/>
                  <a:gd name="T60" fmla="*/ 222 w 696"/>
                  <a:gd name="T61" fmla="*/ 32 h 80"/>
                  <a:gd name="T62" fmla="*/ 230 w 696"/>
                  <a:gd name="T63" fmla="*/ 32 h 80"/>
                  <a:gd name="T64" fmla="*/ 238 w 696"/>
                  <a:gd name="T65" fmla="*/ 32 h 80"/>
                  <a:gd name="T66" fmla="*/ 246 w 696"/>
                  <a:gd name="T67" fmla="*/ 32 h 80"/>
                  <a:gd name="T68" fmla="*/ 253 w 696"/>
                  <a:gd name="T69" fmla="*/ 32 h 80"/>
                  <a:gd name="T70" fmla="*/ 261 w 696"/>
                  <a:gd name="T71" fmla="*/ 32 h 80"/>
                  <a:gd name="T72" fmla="*/ 269 w 696"/>
                  <a:gd name="T73" fmla="*/ 32 h 80"/>
                  <a:gd name="T74" fmla="*/ 277 w 696"/>
                  <a:gd name="T75" fmla="*/ 32 h 80"/>
                  <a:gd name="T76" fmla="*/ 285 w 696"/>
                  <a:gd name="T77" fmla="*/ 32 h 80"/>
                  <a:gd name="T78" fmla="*/ 293 w 696"/>
                  <a:gd name="T79" fmla="*/ 32 h 80"/>
                  <a:gd name="T80" fmla="*/ 301 w 696"/>
                  <a:gd name="T81" fmla="*/ 32 h 80"/>
                  <a:gd name="T82" fmla="*/ 309 w 696"/>
                  <a:gd name="T83" fmla="*/ 32 h 80"/>
                  <a:gd name="T84" fmla="*/ 325 w 696"/>
                  <a:gd name="T85" fmla="*/ 32 h 80"/>
                  <a:gd name="T86" fmla="*/ 317 w 696"/>
                  <a:gd name="T87" fmla="*/ 32 h 80"/>
                  <a:gd name="T88" fmla="*/ 325 w 696"/>
                  <a:gd name="T89" fmla="*/ 25 h 80"/>
                  <a:gd name="T90" fmla="*/ 332 w 696"/>
                  <a:gd name="T91" fmla="*/ 25 h 80"/>
                  <a:gd name="T92" fmla="*/ 340 w 696"/>
                  <a:gd name="T93" fmla="*/ 25 h 80"/>
                  <a:gd name="T94" fmla="*/ 348 w 696"/>
                  <a:gd name="T95" fmla="*/ 25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80">
                    <a:moveTo>
                      <a:pt x="0" y="17"/>
                    </a:moveTo>
                    <a:lnTo>
                      <a:pt x="16" y="17"/>
                    </a:lnTo>
                    <a:lnTo>
                      <a:pt x="33" y="17"/>
                    </a:lnTo>
                    <a:lnTo>
                      <a:pt x="49" y="0"/>
                    </a:lnTo>
                    <a:lnTo>
                      <a:pt x="49" y="17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17"/>
                    </a:lnTo>
                    <a:lnTo>
                      <a:pt x="96" y="33"/>
                    </a:lnTo>
                    <a:lnTo>
                      <a:pt x="96" y="49"/>
                    </a:lnTo>
                    <a:lnTo>
                      <a:pt x="127" y="80"/>
                    </a:lnTo>
                    <a:lnTo>
                      <a:pt x="111" y="80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49" y="64"/>
                    </a:lnTo>
                    <a:lnTo>
                      <a:pt x="633" y="64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4" name="Freeform 629">
                <a:extLst>
                  <a:ext uri="{FF2B5EF4-FFF2-40B4-BE49-F238E27FC236}">
                    <a16:creationId xmlns:a16="http://schemas.microsoft.com/office/drawing/2014/main" id="{4DC4FED4-DFD0-4AA7-BC49-91EFF994E5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55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7 h 111"/>
                  <a:gd name="T10" fmla="*/ 39 w 678"/>
                  <a:gd name="T11" fmla="*/ 15 h 111"/>
                  <a:gd name="T12" fmla="*/ 39 w 678"/>
                  <a:gd name="T13" fmla="*/ 39 h 111"/>
                  <a:gd name="T14" fmla="*/ 47 w 678"/>
                  <a:gd name="T15" fmla="*/ 47 h 111"/>
                  <a:gd name="T16" fmla="*/ 56 w 678"/>
                  <a:gd name="T17" fmla="*/ 47 h 111"/>
                  <a:gd name="T18" fmla="*/ 63 w 678"/>
                  <a:gd name="T19" fmla="*/ 55 h 111"/>
                  <a:gd name="T20" fmla="*/ 71 w 678"/>
                  <a:gd name="T21" fmla="*/ 55 h 111"/>
                  <a:gd name="T22" fmla="*/ 79 w 678"/>
                  <a:gd name="T23" fmla="*/ 55 h 111"/>
                  <a:gd name="T24" fmla="*/ 87 w 678"/>
                  <a:gd name="T25" fmla="*/ 55 h 111"/>
                  <a:gd name="T26" fmla="*/ 95 w 678"/>
                  <a:gd name="T27" fmla="*/ 55 h 111"/>
                  <a:gd name="T28" fmla="*/ 103 w 678"/>
                  <a:gd name="T29" fmla="*/ 55 h 111"/>
                  <a:gd name="T30" fmla="*/ 111 w 678"/>
                  <a:gd name="T31" fmla="*/ 55 h 111"/>
                  <a:gd name="T32" fmla="*/ 118 w 678"/>
                  <a:gd name="T33" fmla="*/ 55 h 111"/>
                  <a:gd name="T34" fmla="*/ 126 w 678"/>
                  <a:gd name="T35" fmla="*/ 47 h 111"/>
                  <a:gd name="T36" fmla="*/ 134 w 678"/>
                  <a:gd name="T37" fmla="*/ 47 h 111"/>
                  <a:gd name="T38" fmla="*/ 143 w 678"/>
                  <a:gd name="T39" fmla="*/ 47 h 111"/>
                  <a:gd name="T40" fmla="*/ 150 w 678"/>
                  <a:gd name="T41" fmla="*/ 47 h 111"/>
                  <a:gd name="T42" fmla="*/ 158 w 678"/>
                  <a:gd name="T43" fmla="*/ 47 h 111"/>
                  <a:gd name="T44" fmla="*/ 166 w 678"/>
                  <a:gd name="T45" fmla="*/ 47 h 111"/>
                  <a:gd name="T46" fmla="*/ 174 w 678"/>
                  <a:gd name="T47" fmla="*/ 47 h 111"/>
                  <a:gd name="T48" fmla="*/ 182 w 678"/>
                  <a:gd name="T49" fmla="*/ 47 h 111"/>
                  <a:gd name="T50" fmla="*/ 190 w 678"/>
                  <a:gd name="T51" fmla="*/ 47 h 111"/>
                  <a:gd name="T52" fmla="*/ 198 w 678"/>
                  <a:gd name="T53" fmla="*/ 47 h 111"/>
                  <a:gd name="T54" fmla="*/ 205 w 678"/>
                  <a:gd name="T55" fmla="*/ 47 h 111"/>
                  <a:gd name="T56" fmla="*/ 213 w 678"/>
                  <a:gd name="T57" fmla="*/ 39 h 111"/>
                  <a:gd name="T58" fmla="*/ 213 w 678"/>
                  <a:gd name="T59" fmla="*/ 47 h 111"/>
                  <a:gd name="T60" fmla="*/ 221 w 678"/>
                  <a:gd name="T61" fmla="*/ 39 h 111"/>
                  <a:gd name="T62" fmla="*/ 229 w 678"/>
                  <a:gd name="T63" fmla="*/ 39 h 111"/>
                  <a:gd name="T64" fmla="*/ 237 w 678"/>
                  <a:gd name="T65" fmla="*/ 39 h 111"/>
                  <a:gd name="T66" fmla="*/ 245 w 678"/>
                  <a:gd name="T67" fmla="*/ 39 h 111"/>
                  <a:gd name="T68" fmla="*/ 253 w 678"/>
                  <a:gd name="T69" fmla="*/ 39 h 111"/>
                  <a:gd name="T70" fmla="*/ 261 w 678"/>
                  <a:gd name="T71" fmla="*/ 39 h 111"/>
                  <a:gd name="T72" fmla="*/ 269 w 678"/>
                  <a:gd name="T73" fmla="*/ 39 h 111"/>
                  <a:gd name="T74" fmla="*/ 277 w 678"/>
                  <a:gd name="T75" fmla="*/ 39 h 111"/>
                  <a:gd name="T76" fmla="*/ 284 w 678"/>
                  <a:gd name="T77" fmla="*/ 39 h 111"/>
                  <a:gd name="T78" fmla="*/ 292 w 678"/>
                  <a:gd name="T79" fmla="*/ 39 h 111"/>
                  <a:gd name="T80" fmla="*/ 300 w 678"/>
                  <a:gd name="T81" fmla="*/ 39 h 111"/>
                  <a:gd name="T82" fmla="*/ 308 w 678"/>
                  <a:gd name="T83" fmla="*/ 39 h 111"/>
                  <a:gd name="T84" fmla="*/ 316 w 678"/>
                  <a:gd name="T85" fmla="*/ 31 h 111"/>
                  <a:gd name="T86" fmla="*/ 316 w 678"/>
                  <a:gd name="T87" fmla="*/ 39 h 111"/>
                  <a:gd name="T88" fmla="*/ 316 w 678"/>
                  <a:gd name="T89" fmla="*/ 31 h 111"/>
                  <a:gd name="T90" fmla="*/ 332 w 678"/>
                  <a:gd name="T91" fmla="*/ 31 h 111"/>
                  <a:gd name="T92" fmla="*/ 339 w 678"/>
                  <a:gd name="T93" fmla="*/ 31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15"/>
                    </a:lnTo>
                    <a:lnTo>
                      <a:pt x="78" y="31"/>
                    </a:lnTo>
                    <a:lnTo>
                      <a:pt x="78" y="78"/>
                    </a:lnTo>
                    <a:lnTo>
                      <a:pt x="94" y="94"/>
                    </a:lnTo>
                    <a:lnTo>
                      <a:pt x="111" y="94"/>
                    </a:lnTo>
                    <a:lnTo>
                      <a:pt x="125" y="111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11"/>
                    </a:lnTo>
                    <a:lnTo>
                      <a:pt x="236" y="111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94"/>
                    </a:lnTo>
                    <a:lnTo>
                      <a:pt x="410" y="94"/>
                    </a:lnTo>
                    <a:lnTo>
                      <a:pt x="426" y="78"/>
                    </a:lnTo>
                    <a:lnTo>
                      <a:pt x="426" y="94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62"/>
                    </a:lnTo>
                    <a:lnTo>
                      <a:pt x="631" y="78"/>
                    </a:lnTo>
                    <a:lnTo>
                      <a:pt x="631" y="62"/>
                    </a:lnTo>
                    <a:lnTo>
                      <a:pt x="664" y="62"/>
                    </a:lnTo>
                    <a:lnTo>
                      <a:pt x="678" y="62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5" name="Freeform 630">
                <a:extLst>
                  <a:ext uri="{FF2B5EF4-FFF2-40B4-BE49-F238E27FC236}">
                    <a16:creationId xmlns:a16="http://schemas.microsoft.com/office/drawing/2014/main" id="{E0DAA1DD-F5E7-4EAB-A736-589CE3CCA4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2"/>
                <a:ext cx="340" cy="32"/>
              </a:xfrm>
              <a:custGeom>
                <a:avLst/>
                <a:gdLst>
                  <a:gd name="T0" fmla="*/ 0 w 682"/>
                  <a:gd name="T1" fmla="*/ 0 h 64"/>
                  <a:gd name="T2" fmla="*/ 9 w 682"/>
                  <a:gd name="T3" fmla="*/ 0 h 64"/>
                  <a:gd name="T4" fmla="*/ 16 w 682"/>
                  <a:gd name="T5" fmla="*/ 0 h 64"/>
                  <a:gd name="T6" fmla="*/ 24 w 682"/>
                  <a:gd name="T7" fmla="*/ 0 h 64"/>
                  <a:gd name="T8" fmla="*/ 32 w 682"/>
                  <a:gd name="T9" fmla="*/ 0 h 64"/>
                  <a:gd name="T10" fmla="*/ 40 w 682"/>
                  <a:gd name="T11" fmla="*/ 8 h 64"/>
                  <a:gd name="T12" fmla="*/ 48 w 682"/>
                  <a:gd name="T13" fmla="*/ 8 h 64"/>
                  <a:gd name="T14" fmla="*/ 55 w 682"/>
                  <a:gd name="T15" fmla="*/ 16 h 64"/>
                  <a:gd name="T16" fmla="*/ 64 w 682"/>
                  <a:gd name="T17" fmla="*/ 16 h 64"/>
                  <a:gd name="T18" fmla="*/ 71 w 682"/>
                  <a:gd name="T19" fmla="*/ 16 h 64"/>
                  <a:gd name="T20" fmla="*/ 79 w 682"/>
                  <a:gd name="T21" fmla="*/ 24 h 64"/>
                  <a:gd name="T22" fmla="*/ 79 w 682"/>
                  <a:gd name="T23" fmla="*/ 16 h 64"/>
                  <a:gd name="T24" fmla="*/ 79 w 682"/>
                  <a:gd name="T25" fmla="*/ 24 h 64"/>
                  <a:gd name="T26" fmla="*/ 87 w 682"/>
                  <a:gd name="T27" fmla="*/ 24 h 64"/>
                  <a:gd name="T28" fmla="*/ 95 w 682"/>
                  <a:gd name="T29" fmla="*/ 24 h 64"/>
                  <a:gd name="T30" fmla="*/ 103 w 682"/>
                  <a:gd name="T31" fmla="*/ 24 h 64"/>
                  <a:gd name="T32" fmla="*/ 111 w 682"/>
                  <a:gd name="T33" fmla="*/ 24 h 64"/>
                  <a:gd name="T34" fmla="*/ 119 w 682"/>
                  <a:gd name="T35" fmla="*/ 32 h 64"/>
                  <a:gd name="T36" fmla="*/ 119 w 682"/>
                  <a:gd name="T37" fmla="*/ 24 h 64"/>
                  <a:gd name="T38" fmla="*/ 127 w 682"/>
                  <a:gd name="T39" fmla="*/ 32 h 64"/>
                  <a:gd name="T40" fmla="*/ 127 w 682"/>
                  <a:gd name="T41" fmla="*/ 24 h 64"/>
                  <a:gd name="T42" fmla="*/ 127 w 682"/>
                  <a:gd name="T43" fmla="*/ 32 h 64"/>
                  <a:gd name="T44" fmla="*/ 134 w 682"/>
                  <a:gd name="T45" fmla="*/ 32 h 64"/>
                  <a:gd name="T46" fmla="*/ 142 w 682"/>
                  <a:gd name="T47" fmla="*/ 32 h 64"/>
                  <a:gd name="T48" fmla="*/ 150 w 682"/>
                  <a:gd name="T49" fmla="*/ 32 h 64"/>
                  <a:gd name="T50" fmla="*/ 158 w 682"/>
                  <a:gd name="T51" fmla="*/ 32 h 64"/>
                  <a:gd name="T52" fmla="*/ 166 w 682"/>
                  <a:gd name="T53" fmla="*/ 32 h 64"/>
                  <a:gd name="T54" fmla="*/ 174 w 682"/>
                  <a:gd name="T55" fmla="*/ 32 h 64"/>
                  <a:gd name="T56" fmla="*/ 182 w 682"/>
                  <a:gd name="T57" fmla="*/ 32 h 64"/>
                  <a:gd name="T58" fmla="*/ 189 w 682"/>
                  <a:gd name="T59" fmla="*/ 32 h 64"/>
                  <a:gd name="T60" fmla="*/ 197 w 682"/>
                  <a:gd name="T61" fmla="*/ 32 h 64"/>
                  <a:gd name="T62" fmla="*/ 205 w 682"/>
                  <a:gd name="T63" fmla="*/ 32 h 64"/>
                  <a:gd name="T64" fmla="*/ 213 w 682"/>
                  <a:gd name="T65" fmla="*/ 32 h 64"/>
                  <a:gd name="T66" fmla="*/ 221 w 682"/>
                  <a:gd name="T67" fmla="*/ 32 h 64"/>
                  <a:gd name="T68" fmla="*/ 229 w 682"/>
                  <a:gd name="T69" fmla="*/ 32 h 64"/>
                  <a:gd name="T70" fmla="*/ 237 w 682"/>
                  <a:gd name="T71" fmla="*/ 32 h 64"/>
                  <a:gd name="T72" fmla="*/ 244 w 682"/>
                  <a:gd name="T73" fmla="*/ 32 h 64"/>
                  <a:gd name="T74" fmla="*/ 252 w 682"/>
                  <a:gd name="T75" fmla="*/ 32 h 64"/>
                  <a:gd name="T76" fmla="*/ 260 w 682"/>
                  <a:gd name="T77" fmla="*/ 32 h 64"/>
                  <a:gd name="T78" fmla="*/ 269 w 682"/>
                  <a:gd name="T79" fmla="*/ 32 h 64"/>
                  <a:gd name="T80" fmla="*/ 276 w 682"/>
                  <a:gd name="T81" fmla="*/ 32 h 64"/>
                  <a:gd name="T82" fmla="*/ 285 w 682"/>
                  <a:gd name="T83" fmla="*/ 32 h 64"/>
                  <a:gd name="T84" fmla="*/ 292 w 682"/>
                  <a:gd name="T85" fmla="*/ 32 h 64"/>
                  <a:gd name="T86" fmla="*/ 299 w 682"/>
                  <a:gd name="T87" fmla="*/ 32 h 64"/>
                  <a:gd name="T88" fmla="*/ 308 w 682"/>
                  <a:gd name="T89" fmla="*/ 32 h 64"/>
                  <a:gd name="T90" fmla="*/ 316 w 682"/>
                  <a:gd name="T91" fmla="*/ 32 h 64"/>
                  <a:gd name="T92" fmla="*/ 324 w 682"/>
                  <a:gd name="T93" fmla="*/ 32 h 64"/>
                  <a:gd name="T94" fmla="*/ 331 w 682"/>
                  <a:gd name="T95" fmla="*/ 32 h 64"/>
                  <a:gd name="T96" fmla="*/ 340 w 682"/>
                  <a:gd name="T97" fmla="*/ 32 h 6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64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31"/>
                    </a:lnTo>
                    <a:lnTo>
                      <a:pt x="129" y="31"/>
                    </a:lnTo>
                    <a:lnTo>
                      <a:pt x="143" y="31"/>
                    </a:lnTo>
                    <a:lnTo>
                      <a:pt x="158" y="47"/>
                    </a:lnTo>
                    <a:lnTo>
                      <a:pt x="158" y="31"/>
                    </a:lnTo>
                    <a:lnTo>
                      <a:pt x="158" y="47"/>
                    </a:lnTo>
                    <a:lnTo>
                      <a:pt x="174" y="47"/>
                    </a:lnTo>
                    <a:lnTo>
                      <a:pt x="191" y="47"/>
                    </a:lnTo>
                    <a:lnTo>
                      <a:pt x="207" y="47"/>
                    </a:lnTo>
                    <a:lnTo>
                      <a:pt x="222" y="47"/>
                    </a:lnTo>
                    <a:lnTo>
                      <a:pt x="239" y="64"/>
                    </a:lnTo>
                    <a:lnTo>
                      <a:pt x="239" y="47"/>
                    </a:lnTo>
                    <a:lnTo>
                      <a:pt x="254" y="64"/>
                    </a:lnTo>
                    <a:lnTo>
                      <a:pt x="254" y="47"/>
                    </a:lnTo>
                    <a:lnTo>
                      <a:pt x="254" y="64"/>
                    </a:lnTo>
                    <a:lnTo>
                      <a:pt x="269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50" y="64"/>
                    </a:lnTo>
                    <a:lnTo>
                      <a:pt x="365" y="64"/>
                    </a:lnTo>
                    <a:lnTo>
                      <a:pt x="379" y="64"/>
                    </a:lnTo>
                    <a:lnTo>
                      <a:pt x="396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60" y="64"/>
                    </a:lnTo>
                    <a:lnTo>
                      <a:pt x="475" y="64"/>
                    </a:lnTo>
                    <a:lnTo>
                      <a:pt x="490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9" y="64"/>
                    </a:lnTo>
                    <a:lnTo>
                      <a:pt x="553" y="64"/>
                    </a:lnTo>
                    <a:lnTo>
                      <a:pt x="571" y="64"/>
                    </a:lnTo>
                    <a:lnTo>
                      <a:pt x="586" y="64"/>
                    </a:lnTo>
                    <a:lnTo>
                      <a:pt x="600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2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6" name="Freeform 631">
                <a:extLst>
                  <a:ext uri="{FF2B5EF4-FFF2-40B4-BE49-F238E27FC236}">
                    <a16:creationId xmlns:a16="http://schemas.microsoft.com/office/drawing/2014/main" id="{D37E5860-1D3F-4C0B-B947-A3F1C6AF3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82"/>
                <a:ext cx="339" cy="118"/>
              </a:xfrm>
              <a:custGeom>
                <a:avLst/>
                <a:gdLst>
                  <a:gd name="T0" fmla="*/ 0 w 680"/>
                  <a:gd name="T1" fmla="*/ 0 h 236"/>
                  <a:gd name="T2" fmla="*/ 8 w 680"/>
                  <a:gd name="T3" fmla="*/ 0 h 236"/>
                  <a:gd name="T4" fmla="*/ 15 w 680"/>
                  <a:gd name="T5" fmla="*/ 0 h 236"/>
                  <a:gd name="T6" fmla="*/ 24 w 680"/>
                  <a:gd name="T7" fmla="*/ 0 h 236"/>
                  <a:gd name="T8" fmla="*/ 31 w 680"/>
                  <a:gd name="T9" fmla="*/ 0 h 236"/>
                  <a:gd name="T10" fmla="*/ 39 w 680"/>
                  <a:gd name="T11" fmla="*/ 7 h 236"/>
                  <a:gd name="T12" fmla="*/ 55 w 680"/>
                  <a:gd name="T13" fmla="*/ 23 h 236"/>
                  <a:gd name="T14" fmla="*/ 55 w 680"/>
                  <a:gd name="T15" fmla="*/ 31 h 236"/>
                  <a:gd name="T16" fmla="*/ 63 w 680"/>
                  <a:gd name="T17" fmla="*/ 39 h 236"/>
                  <a:gd name="T18" fmla="*/ 71 w 680"/>
                  <a:gd name="T19" fmla="*/ 47 h 236"/>
                  <a:gd name="T20" fmla="*/ 79 w 680"/>
                  <a:gd name="T21" fmla="*/ 55 h 236"/>
                  <a:gd name="T22" fmla="*/ 87 w 680"/>
                  <a:gd name="T23" fmla="*/ 55 h 236"/>
                  <a:gd name="T24" fmla="*/ 94 w 680"/>
                  <a:gd name="T25" fmla="*/ 63 h 236"/>
                  <a:gd name="T26" fmla="*/ 102 w 680"/>
                  <a:gd name="T27" fmla="*/ 63 h 236"/>
                  <a:gd name="T28" fmla="*/ 110 w 680"/>
                  <a:gd name="T29" fmla="*/ 70 h 236"/>
                  <a:gd name="T30" fmla="*/ 118 w 680"/>
                  <a:gd name="T31" fmla="*/ 70 h 236"/>
                  <a:gd name="T32" fmla="*/ 126 w 680"/>
                  <a:gd name="T33" fmla="*/ 78 h 236"/>
                  <a:gd name="T34" fmla="*/ 135 w 680"/>
                  <a:gd name="T35" fmla="*/ 78 h 236"/>
                  <a:gd name="T36" fmla="*/ 142 w 680"/>
                  <a:gd name="T37" fmla="*/ 78 h 236"/>
                  <a:gd name="T38" fmla="*/ 149 w 680"/>
                  <a:gd name="T39" fmla="*/ 86 h 236"/>
                  <a:gd name="T40" fmla="*/ 158 w 680"/>
                  <a:gd name="T41" fmla="*/ 86 h 236"/>
                  <a:gd name="T42" fmla="*/ 166 w 680"/>
                  <a:gd name="T43" fmla="*/ 86 h 236"/>
                  <a:gd name="T44" fmla="*/ 173 w 680"/>
                  <a:gd name="T45" fmla="*/ 94 h 236"/>
                  <a:gd name="T46" fmla="*/ 181 w 680"/>
                  <a:gd name="T47" fmla="*/ 94 h 236"/>
                  <a:gd name="T48" fmla="*/ 189 w 680"/>
                  <a:gd name="T49" fmla="*/ 94 h 236"/>
                  <a:gd name="T50" fmla="*/ 197 w 680"/>
                  <a:gd name="T51" fmla="*/ 102 h 236"/>
                  <a:gd name="T52" fmla="*/ 204 w 680"/>
                  <a:gd name="T53" fmla="*/ 102 h 236"/>
                  <a:gd name="T54" fmla="*/ 212 w 680"/>
                  <a:gd name="T55" fmla="*/ 102 h 236"/>
                  <a:gd name="T56" fmla="*/ 220 w 680"/>
                  <a:gd name="T57" fmla="*/ 102 h 236"/>
                  <a:gd name="T58" fmla="*/ 229 w 680"/>
                  <a:gd name="T59" fmla="*/ 102 h 236"/>
                  <a:gd name="T60" fmla="*/ 236 w 680"/>
                  <a:gd name="T61" fmla="*/ 111 h 236"/>
                  <a:gd name="T62" fmla="*/ 245 w 680"/>
                  <a:gd name="T63" fmla="*/ 111 h 236"/>
                  <a:gd name="T64" fmla="*/ 252 w 680"/>
                  <a:gd name="T65" fmla="*/ 111 h 236"/>
                  <a:gd name="T66" fmla="*/ 260 w 680"/>
                  <a:gd name="T67" fmla="*/ 111 h 236"/>
                  <a:gd name="T68" fmla="*/ 268 w 680"/>
                  <a:gd name="T69" fmla="*/ 118 h 236"/>
                  <a:gd name="T70" fmla="*/ 276 w 680"/>
                  <a:gd name="T71" fmla="*/ 118 h 236"/>
                  <a:gd name="T72" fmla="*/ 284 w 680"/>
                  <a:gd name="T73" fmla="*/ 118 h 236"/>
                  <a:gd name="T74" fmla="*/ 291 w 680"/>
                  <a:gd name="T75" fmla="*/ 118 h 236"/>
                  <a:gd name="T76" fmla="*/ 300 w 680"/>
                  <a:gd name="T77" fmla="*/ 118 h 236"/>
                  <a:gd name="T78" fmla="*/ 307 w 680"/>
                  <a:gd name="T79" fmla="*/ 118 h 236"/>
                  <a:gd name="T80" fmla="*/ 315 w 680"/>
                  <a:gd name="T81" fmla="*/ 118 h 236"/>
                  <a:gd name="T82" fmla="*/ 323 w 680"/>
                  <a:gd name="T83" fmla="*/ 118 h 236"/>
                  <a:gd name="T84" fmla="*/ 331 w 680"/>
                  <a:gd name="T85" fmla="*/ 118 h 236"/>
                  <a:gd name="T86" fmla="*/ 339 w 680"/>
                  <a:gd name="T87" fmla="*/ 118 h 2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0" h="236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4"/>
                    </a:lnTo>
                    <a:lnTo>
                      <a:pt x="111" y="45"/>
                    </a:lnTo>
                    <a:lnTo>
                      <a:pt x="111" y="62"/>
                    </a:lnTo>
                    <a:lnTo>
                      <a:pt x="127" y="78"/>
                    </a:lnTo>
                    <a:lnTo>
                      <a:pt x="142" y="93"/>
                    </a:lnTo>
                    <a:lnTo>
                      <a:pt x="159" y="110"/>
                    </a:lnTo>
                    <a:lnTo>
                      <a:pt x="174" y="110"/>
                    </a:lnTo>
                    <a:lnTo>
                      <a:pt x="189" y="125"/>
                    </a:lnTo>
                    <a:lnTo>
                      <a:pt x="205" y="125"/>
                    </a:lnTo>
                    <a:lnTo>
                      <a:pt x="221" y="140"/>
                    </a:lnTo>
                    <a:lnTo>
                      <a:pt x="237" y="140"/>
                    </a:lnTo>
                    <a:lnTo>
                      <a:pt x="252" y="156"/>
                    </a:lnTo>
                    <a:lnTo>
                      <a:pt x="270" y="156"/>
                    </a:lnTo>
                    <a:lnTo>
                      <a:pt x="285" y="156"/>
                    </a:lnTo>
                    <a:lnTo>
                      <a:pt x="299" y="172"/>
                    </a:lnTo>
                    <a:lnTo>
                      <a:pt x="316" y="172"/>
                    </a:lnTo>
                    <a:lnTo>
                      <a:pt x="332" y="172"/>
                    </a:lnTo>
                    <a:lnTo>
                      <a:pt x="348" y="188"/>
                    </a:lnTo>
                    <a:lnTo>
                      <a:pt x="363" y="188"/>
                    </a:lnTo>
                    <a:lnTo>
                      <a:pt x="380" y="188"/>
                    </a:lnTo>
                    <a:lnTo>
                      <a:pt x="395" y="203"/>
                    </a:lnTo>
                    <a:lnTo>
                      <a:pt x="410" y="203"/>
                    </a:lnTo>
                    <a:lnTo>
                      <a:pt x="426" y="203"/>
                    </a:lnTo>
                    <a:lnTo>
                      <a:pt x="442" y="203"/>
                    </a:lnTo>
                    <a:lnTo>
                      <a:pt x="459" y="203"/>
                    </a:lnTo>
                    <a:lnTo>
                      <a:pt x="473" y="221"/>
                    </a:lnTo>
                    <a:lnTo>
                      <a:pt x="491" y="221"/>
                    </a:lnTo>
                    <a:lnTo>
                      <a:pt x="506" y="221"/>
                    </a:lnTo>
                    <a:lnTo>
                      <a:pt x="521" y="221"/>
                    </a:lnTo>
                    <a:lnTo>
                      <a:pt x="537" y="236"/>
                    </a:lnTo>
                    <a:lnTo>
                      <a:pt x="553" y="236"/>
                    </a:lnTo>
                    <a:lnTo>
                      <a:pt x="569" y="236"/>
                    </a:lnTo>
                    <a:lnTo>
                      <a:pt x="584" y="236"/>
                    </a:lnTo>
                    <a:lnTo>
                      <a:pt x="602" y="236"/>
                    </a:lnTo>
                    <a:lnTo>
                      <a:pt x="616" y="236"/>
                    </a:lnTo>
                    <a:lnTo>
                      <a:pt x="631" y="236"/>
                    </a:lnTo>
                    <a:lnTo>
                      <a:pt x="647" y="236"/>
                    </a:lnTo>
                    <a:lnTo>
                      <a:pt x="664" y="236"/>
                    </a:lnTo>
                    <a:lnTo>
                      <a:pt x="680" y="236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7" name="Freeform 632">
                <a:extLst>
                  <a:ext uri="{FF2B5EF4-FFF2-40B4-BE49-F238E27FC236}">
                    <a16:creationId xmlns:a16="http://schemas.microsoft.com/office/drawing/2014/main" id="{BE30FBCE-A590-46FF-8D4C-1696EBF172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76"/>
                <a:ext cx="348" cy="79"/>
              </a:xfrm>
              <a:custGeom>
                <a:avLst/>
                <a:gdLst>
                  <a:gd name="T0" fmla="*/ 0 w 696"/>
                  <a:gd name="T1" fmla="*/ 0 h 158"/>
                  <a:gd name="T2" fmla="*/ 9 w 696"/>
                  <a:gd name="T3" fmla="*/ 0 h 158"/>
                  <a:gd name="T4" fmla="*/ 17 w 696"/>
                  <a:gd name="T5" fmla="*/ 0 h 158"/>
                  <a:gd name="T6" fmla="*/ 25 w 696"/>
                  <a:gd name="T7" fmla="*/ 0 h 158"/>
                  <a:gd name="T8" fmla="*/ 32 w 696"/>
                  <a:gd name="T9" fmla="*/ 0 h 158"/>
                  <a:gd name="T10" fmla="*/ 41 w 696"/>
                  <a:gd name="T11" fmla="*/ 17 h 158"/>
                  <a:gd name="T12" fmla="*/ 41 w 696"/>
                  <a:gd name="T13" fmla="*/ 8 h 158"/>
                  <a:gd name="T14" fmla="*/ 56 w 696"/>
                  <a:gd name="T15" fmla="*/ 24 h 158"/>
                  <a:gd name="T16" fmla="*/ 56 w 696"/>
                  <a:gd name="T17" fmla="*/ 31 h 158"/>
                  <a:gd name="T18" fmla="*/ 64 w 696"/>
                  <a:gd name="T19" fmla="*/ 40 h 158"/>
                  <a:gd name="T20" fmla="*/ 72 w 696"/>
                  <a:gd name="T21" fmla="*/ 40 h 158"/>
                  <a:gd name="T22" fmla="*/ 80 w 696"/>
                  <a:gd name="T23" fmla="*/ 48 h 158"/>
                  <a:gd name="T24" fmla="*/ 87 w 696"/>
                  <a:gd name="T25" fmla="*/ 48 h 158"/>
                  <a:gd name="T26" fmla="*/ 96 w 696"/>
                  <a:gd name="T27" fmla="*/ 48 h 158"/>
                  <a:gd name="T28" fmla="*/ 104 w 696"/>
                  <a:gd name="T29" fmla="*/ 48 h 158"/>
                  <a:gd name="T30" fmla="*/ 111 w 696"/>
                  <a:gd name="T31" fmla="*/ 56 h 158"/>
                  <a:gd name="T32" fmla="*/ 111 w 696"/>
                  <a:gd name="T33" fmla="*/ 48 h 158"/>
                  <a:gd name="T34" fmla="*/ 127 w 696"/>
                  <a:gd name="T35" fmla="*/ 56 h 158"/>
                  <a:gd name="T36" fmla="*/ 135 w 696"/>
                  <a:gd name="T37" fmla="*/ 56 h 158"/>
                  <a:gd name="T38" fmla="*/ 152 w 696"/>
                  <a:gd name="T39" fmla="*/ 56 h 158"/>
                  <a:gd name="T40" fmla="*/ 143 w 696"/>
                  <a:gd name="T41" fmla="*/ 56 h 158"/>
                  <a:gd name="T42" fmla="*/ 152 w 696"/>
                  <a:gd name="T43" fmla="*/ 63 h 158"/>
                  <a:gd name="T44" fmla="*/ 159 w 696"/>
                  <a:gd name="T45" fmla="*/ 63 h 158"/>
                  <a:gd name="T46" fmla="*/ 166 w 696"/>
                  <a:gd name="T47" fmla="*/ 63 h 158"/>
                  <a:gd name="T48" fmla="*/ 174 w 696"/>
                  <a:gd name="T49" fmla="*/ 63 h 158"/>
                  <a:gd name="T50" fmla="*/ 183 w 696"/>
                  <a:gd name="T51" fmla="*/ 63 h 158"/>
                  <a:gd name="T52" fmla="*/ 191 w 696"/>
                  <a:gd name="T53" fmla="*/ 63 h 158"/>
                  <a:gd name="T54" fmla="*/ 198 w 696"/>
                  <a:gd name="T55" fmla="*/ 63 h 158"/>
                  <a:gd name="T56" fmla="*/ 207 w 696"/>
                  <a:gd name="T57" fmla="*/ 63 h 158"/>
                  <a:gd name="T58" fmla="*/ 214 w 696"/>
                  <a:gd name="T59" fmla="*/ 63 h 158"/>
                  <a:gd name="T60" fmla="*/ 222 w 696"/>
                  <a:gd name="T61" fmla="*/ 72 h 158"/>
                  <a:gd name="T62" fmla="*/ 222 w 696"/>
                  <a:gd name="T63" fmla="*/ 63 h 158"/>
                  <a:gd name="T64" fmla="*/ 222 w 696"/>
                  <a:gd name="T65" fmla="*/ 72 h 158"/>
                  <a:gd name="T66" fmla="*/ 230 w 696"/>
                  <a:gd name="T67" fmla="*/ 72 h 158"/>
                  <a:gd name="T68" fmla="*/ 238 w 696"/>
                  <a:gd name="T69" fmla="*/ 72 h 158"/>
                  <a:gd name="T70" fmla="*/ 246 w 696"/>
                  <a:gd name="T71" fmla="*/ 72 h 158"/>
                  <a:gd name="T72" fmla="*/ 253 w 696"/>
                  <a:gd name="T73" fmla="*/ 72 h 158"/>
                  <a:gd name="T74" fmla="*/ 262 w 696"/>
                  <a:gd name="T75" fmla="*/ 72 h 158"/>
                  <a:gd name="T76" fmla="*/ 269 w 696"/>
                  <a:gd name="T77" fmla="*/ 72 h 158"/>
                  <a:gd name="T78" fmla="*/ 277 w 696"/>
                  <a:gd name="T79" fmla="*/ 72 h 158"/>
                  <a:gd name="T80" fmla="*/ 285 w 696"/>
                  <a:gd name="T81" fmla="*/ 72 h 158"/>
                  <a:gd name="T82" fmla="*/ 293 w 696"/>
                  <a:gd name="T83" fmla="*/ 72 h 158"/>
                  <a:gd name="T84" fmla="*/ 301 w 696"/>
                  <a:gd name="T85" fmla="*/ 79 h 158"/>
                  <a:gd name="T86" fmla="*/ 301 w 696"/>
                  <a:gd name="T87" fmla="*/ 72 h 158"/>
                  <a:gd name="T88" fmla="*/ 301 w 696"/>
                  <a:gd name="T89" fmla="*/ 79 h 158"/>
                  <a:gd name="T90" fmla="*/ 317 w 696"/>
                  <a:gd name="T91" fmla="*/ 79 h 158"/>
                  <a:gd name="T92" fmla="*/ 309 w 696"/>
                  <a:gd name="T93" fmla="*/ 79 h 158"/>
                  <a:gd name="T94" fmla="*/ 317 w 696"/>
                  <a:gd name="T95" fmla="*/ 72 h 158"/>
                  <a:gd name="T96" fmla="*/ 325 w 696"/>
                  <a:gd name="T97" fmla="*/ 79 h 158"/>
                  <a:gd name="T98" fmla="*/ 325 w 696"/>
                  <a:gd name="T99" fmla="*/ 72 h 158"/>
                  <a:gd name="T100" fmla="*/ 325 w 696"/>
                  <a:gd name="T101" fmla="*/ 79 h 158"/>
                  <a:gd name="T102" fmla="*/ 332 w 696"/>
                  <a:gd name="T103" fmla="*/ 72 h 158"/>
                  <a:gd name="T104" fmla="*/ 332 w 696"/>
                  <a:gd name="T105" fmla="*/ 79 h 158"/>
                  <a:gd name="T106" fmla="*/ 332 w 696"/>
                  <a:gd name="T107" fmla="*/ 72 h 158"/>
                  <a:gd name="T108" fmla="*/ 348 w 696"/>
                  <a:gd name="T109" fmla="*/ 72 h 158"/>
                  <a:gd name="T110" fmla="*/ 340 w 696"/>
                  <a:gd name="T111" fmla="*/ 72 h 158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158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33"/>
                    </a:lnTo>
                    <a:lnTo>
                      <a:pt x="81" y="15"/>
                    </a:lnTo>
                    <a:lnTo>
                      <a:pt x="111" y="48"/>
                    </a:lnTo>
                    <a:lnTo>
                      <a:pt x="111" y="62"/>
                    </a:lnTo>
                    <a:lnTo>
                      <a:pt x="127" y="79"/>
                    </a:lnTo>
                    <a:lnTo>
                      <a:pt x="143" y="79"/>
                    </a:lnTo>
                    <a:lnTo>
                      <a:pt x="160" y="95"/>
                    </a:lnTo>
                    <a:lnTo>
                      <a:pt x="174" y="95"/>
                    </a:lnTo>
                    <a:lnTo>
                      <a:pt x="192" y="95"/>
                    </a:lnTo>
                    <a:lnTo>
                      <a:pt x="207" y="95"/>
                    </a:lnTo>
                    <a:lnTo>
                      <a:pt x="221" y="111"/>
                    </a:lnTo>
                    <a:lnTo>
                      <a:pt x="221" y="95"/>
                    </a:lnTo>
                    <a:lnTo>
                      <a:pt x="254" y="111"/>
                    </a:lnTo>
                    <a:lnTo>
                      <a:pt x="270" y="111"/>
                    </a:lnTo>
                    <a:lnTo>
                      <a:pt x="303" y="111"/>
                    </a:lnTo>
                    <a:lnTo>
                      <a:pt x="285" y="111"/>
                    </a:lnTo>
                    <a:lnTo>
                      <a:pt x="303" y="126"/>
                    </a:lnTo>
                    <a:lnTo>
                      <a:pt x="317" y="126"/>
                    </a:lnTo>
                    <a:lnTo>
                      <a:pt x="332" y="126"/>
                    </a:lnTo>
                    <a:lnTo>
                      <a:pt x="348" y="126"/>
                    </a:lnTo>
                    <a:lnTo>
                      <a:pt x="365" y="126"/>
                    </a:lnTo>
                    <a:lnTo>
                      <a:pt x="381" y="126"/>
                    </a:lnTo>
                    <a:lnTo>
                      <a:pt x="395" y="126"/>
                    </a:lnTo>
                    <a:lnTo>
                      <a:pt x="413" y="126"/>
                    </a:lnTo>
                    <a:lnTo>
                      <a:pt x="428" y="126"/>
                    </a:lnTo>
                    <a:lnTo>
                      <a:pt x="443" y="143"/>
                    </a:lnTo>
                    <a:lnTo>
                      <a:pt x="443" y="126"/>
                    </a:lnTo>
                    <a:lnTo>
                      <a:pt x="443" y="143"/>
                    </a:lnTo>
                    <a:lnTo>
                      <a:pt x="459" y="143"/>
                    </a:lnTo>
                    <a:lnTo>
                      <a:pt x="475" y="143"/>
                    </a:lnTo>
                    <a:lnTo>
                      <a:pt x="491" y="143"/>
                    </a:lnTo>
                    <a:lnTo>
                      <a:pt x="506" y="143"/>
                    </a:lnTo>
                    <a:lnTo>
                      <a:pt x="524" y="143"/>
                    </a:lnTo>
                    <a:lnTo>
                      <a:pt x="538" y="143"/>
                    </a:lnTo>
                    <a:lnTo>
                      <a:pt x="553" y="143"/>
                    </a:lnTo>
                    <a:lnTo>
                      <a:pt x="569" y="143"/>
                    </a:lnTo>
                    <a:lnTo>
                      <a:pt x="586" y="143"/>
                    </a:lnTo>
                    <a:lnTo>
                      <a:pt x="602" y="158"/>
                    </a:lnTo>
                    <a:lnTo>
                      <a:pt x="602" y="143"/>
                    </a:lnTo>
                    <a:lnTo>
                      <a:pt x="602" y="158"/>
                    </a:lnTo>
                    <a:lnTo>
                      <a:pt x="634" y="158"/>
                    </a:lnTo>
                    <a:lnTo>
                      <a:pt x="617" y="158"/>
                    </a:lnTo>
                    <a:lnTo>
                      <a:pt x="634" y="143"/>
                    </a:lnTo>
                    <a:lnTo>
                      <a:pt x="649" y="158"/>
                    </a:lnTo>
                    <a:lnTo>
                      <a:pt x="649" y="143"/>
                    </a:lnTo>
                    <a:lnTo>
                      <a:pt x="649" y="158"/>
                    </a:lnTo>
                    <a:lnTo>
                      <a:pt x="664" y="143"/>
                    </a:lnTo>
                    <a:lnTo>
                      <a:pt x="664" y="158"/>
                    </a:lnTo>
                    <a:lnTo>
                      <a:pt x="664" y="143"/>
                    </a:lnTo>
                    <a:lnTo>
                      <a:pt x="696" y="143"/>
                    </a:lnTo>
                    <a:lnTo>
                      <a:pt x="680" y="143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8" name="Freeform 633">
                <a:extLst>
                  <a:ext uri="{FF2B5EF4-FFF2-40B4-BE49-F238E27FC236}">
                    <a16:creationId xmlns:a16="http://schemas.microsoft.com/office/drawing/2014/main" id="{4B754EC4-56DB-4599-ADE8-65578F4533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23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8 h 94"/>
                  <a:gd name="T10" fmla="*/ 39 w 678"/>
                  <a:gd name="T11" fmla="*/ 16 h 94"/>
                  <a:gd name="T12" fmla="*/ 47 w 678"/>
                  <a:gd name="T13" fmla="*/ 24 h 94"/>
                  <a:gd name="T14" fmla="*/ 56 w 678"/>
                  <a:gd name="T15" fmla="*/ 32 h 94"/>
                  <a:gd name="T16" fmla="*/ 63 w 678"/>
                  <a:gd name="T17" fmla="*/ 32 h 94"/>
                  <a:gd name="T18" fmla="*/ 71 w 678"/>
                  <a:gd name="T19" fmla="*/ 32 h 94"/>
                  <a:gd name="T20" fmla="*/ 79 w 678"/>
                  <a:gd name="T21" fmla="*/ 32 h 94"/>
                  <a:gd name="T22" fmla="*/ 87 w 678"/>
                  <a:gd name="T23" fmla="*/ 32 h 94"/>
                  <a:gd name="T24" fmla="*/ 95 w 678"/>
                  <a:gd name="T25" fmla="*/ 32 h 94"/>
                  <a:gd name="T26" fmla="*/ 103 w 678"/>
                  <a:gd name="T27" fmla="*/ 32 h 94"/>
                  <a:gd name="T28" fmla="*/ 111 w 678"/>
                  <a:gd name="T29" fmla="*/ 32 h 94"/>
                  <a:gd name="T30" fmla="*/ 118 w 678"/>
                  <a:gd name="T31" fmla="*/ 32 h 94"/>
                  <a:gd name="T32" fmla="*/ 126 w 678"/>
                  <a:gd name="T33" fmla="*/ 32 h 94"/>
                  <a:gd name="T34" fmla="*/ 134 w 678"/>
                  <a:gd name="T35" fmla="*/ 32 h 94"/>
                  <a:gd name="T36" fmla="*/ 143 w 678"/>
                  <a:gd name="T37" fmla="*/ 40 h 94"/>
                  <a:gd name="T38" fmla="*/ 143 w 678"/>
                  <a:gd name="T39" fmla="*/ 32 h 94"/>
                  <a:gd name="T40" fmla="*/ 158 w 678"/>
                  <a:gd name="T41" fmla="*/ 40 h 94"/>
                  <a:gd name="T42" fmla="*/ 166 w 678"/>
                  <a:gd name="T43" fmla="*/ 40 h 94"/>
                  <a:gd name="T44" fmla="*/ 174 w 678"/>
                  <a:gd name="T45" fmla="*/ 40 h 94"/>
                  <a:gd name="T46" fmla="*/ 182 w 678"/>
                  <a:gd name="T47" fmla="*/ 40 h 94"/>
                  <a:gd name="T48" fmla="*/ 190 w 678"/>
                  <a:gd name="T49" fmla="*/ 40 h 94"/>
                  <a:gd name="T50" fmla="*/ 198 w 678"/>
                  <a:gd name="T51" fmla="*/ 40 h 94"/>
                  <a:gd name="T52" fmla="*/ 205 w 678"/>
                  <a:gd name="T53" fmla="*/ 40 h 94"/>
                  <a:gd name="T54" fmla="*/ 213 w 678"/>
                  <a:gd name="T55" fmla="*/ 40 h 94"/>
                  <a:gd name="T56" fmla="*/ 221 w 678"/>
                  <a:gd name="T57" fmla="*/ 40 h 94"/>
                  <a:gd name="T58" fmla="*/ 229 w 678"/>
                  <a:gd name="T59" fmla="*/ 40 h 94"/>
                  <a:gd name="T60" fmla="*/ 237 w 678"/>
                  <a:gd name="T61" fmla="*/ 40 h 94"/>
                  <a:gd name="T62" fmla="*/ 245 w 678"/>
                  <a:gd name="T63" fmla="*/ 40 h 94"/>
                  <a:gd name="T64" fmla="*/ 253 w 678"/>
                  <a:gd name="T65" fmla="*/ 48 h 94"/>
                  <a:gd name="T66" fmla="*/ 253 w 678"/>
                  <a:gd name="T67" fmla="*/ 40 h 94"/>
                  <a:gd name="T68" fmla="*/ 253 w 678"/>
                  <a:gd name="T69" fmla="*/ 48 h 94"/>
                  <a:gd name="T70" fmla="*/ 261 w 678"/>
                  <a:gd name="T71" fmla="*/ 48 h 94"/>
                  <a:gd name="T72" fmla="*/ 269 w 678"/>
                  <a:gd name="T73" fmla="*/ 48 h 94"/>
                  <a:gd name="T74" fmla="*/ 284 w 678"/>
                  <a:gd name="T75" fmla="*/ 48 h 94"/>
                  <a:gd name="T76" fmla="*/ 292 w 678"/>
                  <a:gd name="T77" fmla="*/ 48 h 94"/>
                  <a:gd name="T78" fmla="*/ 300 w 678"/>
                  <a:gd name="T79" fmla="*/ 48 h 94"/>
                  <a:gd name="T80" fmla="*/ 308 w 678"/>
                  <a:gd name="T81" fmla="*/ 48 h 94"/>
                  <a:gd name="T82" fmla="*/ 316 w 678"/>
                  <a:gd name="T83" fmla="*/ 48 h 94"/>
                  <a:gd name="T84" fmla="*/ 324 w 678"/>
                  <a:gd name="T85" fmla="*/ 48 h 94"/>
                  <a:gd name="T86" fmla="*/ 332 w 678"/>
                  <a:gd name="T87" fmla="*/ 48 h 94"/>
                  <a:gd name="T88" fmla="*/ 339 w 678"/>
                  <a:gd name="T89" fmla="*/ 48 h 9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16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111" y="63"/>
                    </a:lnTo>
                    <a:lnTo>
                      <a:pt x="125" y="63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63"/>
                    </a:lnTo>
                    <a:lnTo>
                      <a:pt x="221" y="63"/>
                    </a:lnTo>
                    <a:lnTo>
                      <a:pt x="236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78"/>
                    </a:lnTo>
                    <a:lnTo>
                      <a:pt x="285" y="63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94"/>
                    </a:lnTo>
                    <a:lnTo>
                      <a:pt x="506" y="78"/>
                    </a:lnTo>
                    <a:lnTo>
                      <a:pt x="506" y="94"/>
                    </a:lnTo>
                    <a:lnTo>
                      <a:pt x="521" y="94"/>
                    </a:lnTo>
                    <a:lnTo>
                      <a:pt x="537" y="94"/>
                    </a:lnTo>
                    <a:lnTo>
                      <a:pt x="568" y="94"/>
                    </a:lnTo>
                    <a:lnTo>
                      <a:pt x="584" y="94"/>
                    </a:lnTo>
                    <a:lnTo>
                      <a:pt x="600" y="94"/>
                    </a:lnTo>
                    <a:lnTo>
                      <a:pt x="616" y="94"/>
                    </a:lnTo>
                    <a:lnTo>
                      <a:pt x="631" y="94"/>
                    </a:lnTo>
                    <a:lnTo>
                      <a:pt x="647" y="94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09" name="Freeform 634">
                <a:extLst>
                  <a:ext uri="{FF2B5EF4-FFF2-40B4-BE49-F238E27FC236}">
                    <a16:creationId xmlns:a16="http://schemas.microsoft.com/office/drawing/2014/main" id="{6F648F75-62EA-4D07-BEC4-65AE03A148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13"/>
                <a:ext cx="339" cy="87"/>
              </a:xfrm>
              <a:custGeom>
                <a:avLst/>
                <a:gdLst>
                  <a:gd name="T0" fmla="*/ 0 w 680"/>
                  <a:gd name="T1" fmla="*/ 87 h 174"/>
                  <a:gd name="T2" fmla="*/ 8 w 680"/>
                  <a:gd name="T3" fmla="*/ 87 h 174"/>
                  <a:gd name="T4" fmla="*/ 16 w 680"/>
                  <a:gd name="T5" fmla="*/ 87 h 174"/>
                  <a:gd name="T6" fmla="*/ 16 w 680"/>
                  <a:gd name="T7" fmla="*/ 79 h 174"/>
                  <a:gd name="T8" fmla="*/ 23 w 680"/>
                  <a:gd name="T9" fmla="*/ 79 h 174"/>
                  <a:gd name="T10" fmla="*/ 32 w 680"/>
                  <a:gd name="T11" fmla="*/ 79 h 174"/>
                  <a:gd name="T12" fmla="*/ 40 w 680"/>
                  <a:gd name="T13" fmla="*/ 79 h 174"/>
                  <a:gd name="T14" fmla="*/ 48 w 680"/>
                  <a:gd name="T15" fmla="*/ 72 h 174"/>
                  <a:gd name="T16" fmla="*/ 63 w 680"/>
                  <a:gd name="T17" fmla="*/ 55 h 174"/>
                  <a:gd name="T18" fmla="*/ 63 w 680"/>
                  <a:gd name="T19" fmla="*/ 48 h 174"/>
                  <a:gd name="T20" fmla="*/ 71 w 680"/>
                  <a:gd name="T21" fmla="*/ 40 h 174"/>
                  <a:gd name="T22" fmla="*/ 79 w 680"/>
                  <a:gd name="T23" fmla="*/ 32 h 174"/>
                  <a:gd name="T24" fmla="*/ 87 w 680"/>
                  <a:gd name="T25" fmla="*/ 24 h 174"/>
                  <a:gd name="T26" fmla="*/ 95 w 680"/>
                  <a:gd name="T27" fmla="*/ 24 h 174"/>
                  <a:gd name="T28" fmla="*/ 103 w 680"/>
                  <a:gd name="T29" fmla="*/ 16 h 174"/>
                  <a:gd name="T30" fmla="*/ 110 w 680"/>
                  <a:gd name="T31" fmla="*/ 16 h 174"/>
                  <a:gd name="T32" fmla="*/ 119 w 680"/>
                  <a:gd name="T33" fmla="*/ 16 h 174"/>
                  <a:gd name="T34" fmla="*/ 127 w 680"/>
                  <a:gd name="T35" fmla="*/ 16 h 174"/>
                  <a:gd name="T36" fmla="*/ 134 w 680"/>
                  <a:gd name="T37" fmla="*/ 16 h 174"/>
                  <a:gd name="T38" fmla="*/ 142 w 680"/>
                  <a:gd name="T39" fmla="*/ 8 h 174"/>
                  <a:gd name="T40" fmla="*/ 142 w 680"/>
                  <a:gd name="T41" fmla="*/ 16 h 174"/>
                  <a:gd name="T42" fmla="*/ 142 w 680"/>
                  <a:gd name="T43" fmla="*/ 8 h 174"/>
                  <a:gd name="T44" fmla="*/ 150 w 680"/>
                  <a:gd name="T45" fmla="*/ 8 h 174"/>
                  <a:gd name="T46" fmla="*/ 158 w 680"/>
                  <a:gd name="T47" fmla="*/ 8 h 174"/>
                  <a:gd name="T48" fmla="*/ 166 w 680"/>
                  <a:gd name="T49" fmla="*/ 8 h 174"/>
                  <a:gd name="T50" fmla="*/ 173 w 680"/>
                  <a:gd name="T51" fmla="*/ 8 h 174"/>
                  <a:gd name="T52" fmla="*/ 181 w 680"/>
                  <a:gd name="T53" fmla="*/ 8 h 174"/>
                  <a:gd name="T54" fmla="*/ 189 w 680"/>
                  <a:gd name="T55" fmla="*/ 8 h 174"/>
                  <a:gd name="T56" fmla="*/ 197 w 680"/>
                  <a:gd name="T57" fmla="*/ 8 h 174"/>
                  <a:gd name="T58" fmla="*/ 205 w 680"/>
                  <a:gd name="T59" fmla="*/ 8 h 174"/>
                  <a:gd name="T60" fmla="*/ 221 w 680"/>
                  <a:gd name="T61" fmla="*/ 8 h 174"/>
                  <a:gd name="T62" fmla="*/ 213 w 680"/>
                  <a:gd name="T63" fmla="*/ 8 h 174"/>
                  <a:gd name="T64" fmla="*/ 221 w 680"/>
                  <a:gd name="T65" fmla="*/ 0 h 174"/>
                  <a:gd name="T66" fmla="*/ 229 w 680"/>
                  <a:gd name="T67" fmla="*/ 0 h 174"/>
                  <a:gd name="T68" fmla="*/ 237 w 680"/>
                  <a:gd name="T69" fmla="*/ 0 h 174"/>
                  <a:gd name="T70" fmla="*/ 244 w 680"/>
                  <a:gd name="T71" fmla="*/ 0 h 174"/>
                  <a:gd name="T72" fmla="*/ 252 w 680"/>
                  <a:gd name="T73" fmla="*/ 0 h 174"/>
                  <a:gd name="T74" fmla="*/ 260 w 680"/>
                  <a:gd name="T75" fmla="*/ 0 h 174"/>
                  <a:gd name="T76" fmla="*/ 268 w 680"/>
                  <a:gd name="T77" fmla="*/ 0 h 174"/>
                  <a:gd name="T78" fmla="*/ 276 w 680"/>
                  <a:gd name="T79" fmla="*/ 0 h 174"/>
                  <a:gd name="T80" fmla="*/ 284 w 680"/>
                  <a:gd name="T81" fmla="*/ 0 h 174"/>
                  <a:gd name="T82" fmla="*/ 292 w 680"/>
                  <a:gd name="T83" fmla="*/ 0 h 174"/>
                  <a:gd name="T84" fmla="*/ 299 w 680"/>
                  <a:gd name="T85" fmla="*/ 0 h 174"/>
                  <a:gd name="T86" fmla="*/ 308 w 680"/>
                  <a:gd name="T87" fmla="*/ 0 h 174"/>
                  <a:gd name="T88" fmla="*/ 316 w 680"/>
                  <a:gd name="T89" fmla="*/ 0 h 174"/>
                  <a:gd name="T90" fmla="*/ 324 w 680"/>
                  <a:gd name="T91" fmla="*/ 0 h 174"/>
                  <a:gd name="T92" fmla="*/ 331 w 680"/>
                  <a:gd name="T93" fmla="*/ 0 h 174"/>
                  <a:gd name="T94" fmla="*/ 339 w 680"/>
                  <a:gd name="T95" fmla="*/ 0 h 17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74">
                    <a:moveTo>
                      <a:pt x="0" y="174"/>
                    </a:moveTo>
                    <a:lnTo>
                      <a:pt x="16" y="174"/>
                    </a:lnTo>
                    <a:lnTo>
                      <a:pt x="33" y="174"/>
                    </a:lnTo>
                    <a:lnTo>
                      <a:pt x="33" y="158"/>
                    </a:lnTo>
                    <a:lnTo>
                      <a:pt x="47" y="158"/>
                    </a:lnTo>
                    <a:lnTo>
                      <a:pt x="64" y="158"/>
                    </a:lnTo>
                    <a:lnTo>
                      <a:pt x="80" y="158"/>
                    </a:lnTo>
                    <a:lnTo>
                      <a:pt x="96" y="143"/>
                    </a:lnTo>
                    <a:lnTo>
                      <a:pt x="127" y="110"/>
                    </a:lnTo>
                    <a:lnTo>
                      <a:pt x="127" y="96"/>
                    </a:lnTo>
                    <a:lnTo>
                      <a:pt x="143" y="79"/>
                    </a:lnTo>
                    <a:lnTo>
                      <a:pt x="158" y="63"/>
                    </a:lnTo>
                    <a:lnTo>
                      <a:pt x="174" y="47"/>
                    </a:lnTo>
                    <a:lnTo>
                      <a:pt x="190" y="47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32"/>
                    </a:lnTo>
                    <a:lnTo>
                      <a:pt x="269" y="32"/>
                    </a:lnTo>
                    <a:lnTo>
                      <a:pt x="285" y="16"/>
                    </a:lnTo>
                    <a:lnTo>
                      <a:pt x="285" y="32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4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2" y="16"/>
                    </a:lnTo>
                    <a:lnTo>
                      <a:pt x="443" y="16"/>
                    </a:lnTo>
                    <a:lnTo>
                      <a:pt x="428" y="16"/>
                    </a:lnTo>
                    <a:lnTo>
                      <a:pt x="443" y="0"/>
                    </a:lnTo>
                    <a:lnTo>
                      <a:pt x="459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8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0" name="Freeform 635">
                <a:extLst>
                  <a:ext uri="{FF2B5EF4-FFF2-40B4-BE49-F238E27FC236}">
                    <a16:creationId xmlns:a16="http://schemas.microsoft.com/office/drawing/2014/main" id="{90E60D3E-D370-4A45-9625-57D46ACB715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48"/>
              </a:xfrm>
              <a:custGeom>
                <a:avLst/>
                <a:gdLst>
                  <a:gd name="T0" fmla="*/ 0 w 696"/>
                  <a:gd name="T1" fmla="*/ 8 h 96"/>
                  <a:gd name="T2" fmla="*/ 8 w 696"/>
                  <a:gd name="T3" fmla="*/ 8 h 96"/>
                  <a:gd name="T4" fmla="*/ 17 w 696"/>
                  <a:gd name="T5" fmla="*/ 8 h 96"/>
                  <a:gd name="T6" fmla="*/ 25 w 696"/>
                  <a:gd name="T7" fmla="*/ 8 h 96"/>
                  <a:gd name="T8" fmla="*/ 32 w 696"/>
                  <a:gd name="T9" fmla="*/ 0 h 96"/>
                  <a:gd name="T10" fmla="*/ 32 w 696"/>
                  <a:gd name="T11" fmla="*/ 8 h 96"/>
                  <a:gd name="T12" fmla="*/ 40 w 696"/>
                  <a:gd name="T13" fmla="*/ 0 h 96"/>
                  <a:gd name="T14" fmla="*/ 40 w 696"/>
                  <a:gd name="T15" fmla="*/ 8 h 96"/>
                  <a:gd name="T16" fmla="*/ 40 w 696"/>
                  <a:gd name="T17" fmla="*/ 0 h 96"/>
                  <a:gd name="T18" fmla="*/ 48 w 696"/>
                  <a:gd name="T19" fmla="*/ 8 h 96"/>
                  <a:gd name="T20" fmla="*/ 48 w 696"/>
                  <a:gd name="T21" fmla="*/ 17 h 96"/>
                  <a:gd name="T22" fmla="*/ 64 w 696"/>
                  <a:gd name="T23" fmla="*/ 32 h 96"/>
                  <a:gd name="T24" fmla="*/ 64 w 696"/>
                  <a:gd name="T25" fmla="*/ 40 h 96"/>
                  <a:gd name="T26" fmla="*/ 72 w 696"/>
                  <a:gd name="T27" fmla="*/ 40 h 96"/>
                  <a:gd name="T28" fmla="*/ 80 w 696"/>
                  <a:gd name="T29" fmla="*/ 48 h 96"/>
                  <a:gd name="T30" fmla="*/ 87 w 696"/>
                  <a:gd name="T31" fmla="*/ 40 h 96"/>
                  <a:gd name="T32" fmla="*/ 87 w 696"/>
                  <a:gd name="T33" fmla="*/ 48 h 96"/>
                  <a:gd name="T34" fmla="*/ 87 w 696"/>
                  <a:gd name="T35" fmla="*/ 40 h 96"/>
                  <a:gd name="T36" fmla="*/ 95 w 696"/>
                  <a:gd name="T37" fmla="*/ 48 h 96"/>
                  <a:gd name="T38" fmla="*/ 95 w 696"/>
                  <a:gd name="T39" fmla="*/ 40 h 96"/>
                  <a:gd name="T40" fmla="*/ 104 w 696"/>
                  <a:gd name="T41" fmla="*/ 48 h 96"/>
                  <a:gd name="T42" fmla="*/ 104 w 696"/>
                  <a:gd name="T43" fmla="*/ 40 h 96"/>
                  <a:gd name="T44" fmla="*/ 119 w 696"/>
                  <a:gd name="T45" fmla="*/ 40 h 96"/>
                  <a:gd name="T46" fmla="*/ 127 w 696"/>
                  <a:gd name="T47" fmla="*/ 40 h 96"/>
                  <a:gd name="T48" fmla="*/ 135 w 696"/>
                  <a:gd name="T49" fmla="*/ 40 h 96"/>
                  <a:gd name="T50" fmla="*/ 143 w 696"/>
                  <a:gd name="T51" fmla="*/ 40 h 96"/>
                  <a:gd name="T52" fmla="*/ 151 w 696"/>
                  <a:gd name="T53" fmla="*/ 40 h 96"/>
                  <a:gd name="T54" fmla="*/ 159 w 696"/>
                  <a:gd name="T55" fmla="*/ 40 h 96"/>
                  <a:gd name="T56" fmla="*/ 166 w 696"/>
                  <a:gd name="T57" fmla="*/ 40 h 96"/>
                  <a:gd name="T58" fmla="*/ 174 w 696"/>
                  <a:gd name="T59" fmla="*/ 40 h 96"/>
                  <a:gd name="T60" fmla="*/ 182 w 696"/>
                  <a:gd name="T61" fmla="*/ 40 h 96"/>
                  <a:gd name="T62" fmla="*/ 191 w 696"/>
                  <a:gd name="T63" fmla="*/ 40 h 96"/>
                  <a:gd name="T64" fmla="*/ 198 w 696"/>
                  <a:gd name="T65" fmla="*/ 40 h 96"/>
                  <a:gd name="T66" fmla="*/ 206 w 696"/>
                  <a:gd name="T67" fmla="*/ 40 h 96"/>
                  <a:gd name="T68" fmla="*/ 214 w 696"/>
                  <a:gd name="T69" fmla="*/ 40 h 96"/>
                  <a:gd name="T70" fmla="*/ 230 w 696"/>
                  <a:gd name="T71" fmla="*/ 40 h 96"/>
                  <a:gd name="T72" fmla="*/ 238 w 696"/>
                  <a:gd name="T73" fmla="*/ 32 h 96"/>
                  <a:gd name="T74" fmla="*/ 238 w 696"/>
                  <a:gd name="T75" fmla="*/ 40 h 96"/>
                  <a:gd name="T76" fmla="*/ 238 w 696"/>
                  <a:gd name="T77" fmla="*/ 32 h 96"/>
                  <a:gd name="T78" fmla="*/ 246 w 696"/>
                  <a:gd name="T79" fmla="*/ 32 h 96"/>
                  <a:gd name="T80" fmla="*/ 253 w 696"/>
                  <a:gd name="T81" fmla="*/ 32 h 96"/>
                  <a:gd name="T82" fmla="*/ 261 w 696"/>
                  <a:gd name="T83" fmla="*/ 32 h 96"/>
                  <a:gd name="T84" fmla="*/ 269 w 696"/>
                  <a:gd name="T85" fmla="*/ 32 h 96"/>
                  <a:gd name="T86" fmla="*/ 277 w 696"/>
                  <a:gd name="T87" fmla="*/ 32 h 96"/>
                  <a:gd name="T88" fmla="*/ 285 w 696"/>
                  <a:gd name="T89" fmla="*/ 32 h 96"/>
                  <a:gd name="T90" fmla="*/ 293 w 696"/>
                  <a:gd name="T91" fmla="*/ 32 h 96"/>
                  <a:gd name="T92" fmla="*/ 301 w 696"/>
                  <a:gd name="T93" fmla="*/ 32 h 96"/>
                  <a:gd name="T94" fmla="*/ 309 w 696"/>
                  <a:gd name="T95" fmla="*/ 32 h 96"/>
                  <a:gd name="T96" fmla="*/ 317 w 696"/>
                  <a:gd name="T97" fmla="*/ 32 h 96"/>
                  <a:gd name="T98" fmla="*/ 325 w 696"/>
                  <a:gd name="T99" fmla="*/ 32 h 96"/>
                  <a:gd name="T100" fmla="*/ 332 w 696"/>
                  <a:gd name="T101" fmla="*/ 32 h 96"/>
                  <a:gd name="T102" fmla="*/ 340 w 696"/>
                  <a:gd name="T103" fmla="*/ 32 h 96"/>
                  <a:gd name="T104" fmla="*/ 348 w 696"/>
                  <a:gd name="T105" fmla="*/ 32 h 9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96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0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33"/>
                    </a:lnTo>
                    <a:lnTo>
                      <a:pt x="127" y="64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96"/>
                    </a:lnTo>
                    <a:lnTo>
                      <a:pt x="174" y="80"/>
                    </a:lnTo>
                    <a:lnTo>
                      <a:pt x="174" y="96"/>
                    </a:lnTo>
                    <a:lnTo>
                      <a:pt x="174" y="80"/>
                    </a:lnTo>
                    <a:lnTo>
                      <a:pt x="190" y="96"/>
                    </a:lnTo>
                    <a:lnTo>
                      <a:pt x="190" y="80"/>
                    </a:lnTo>
                    <a:lnTo>
                      <a:pt x="207" y="96"/>
                    </a:lnTo>
                    <a:lnTo>
                      <a:pt x="207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59" y="80"/>
                    </a:lnTo>
                    <a:lnTo>
                      <a:pt x="475" y="64"/>
                    </a:lnTo>
                    <a:lnTo>
                      <a:pt x="475" y="80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1" name="Freeform 636">
                <a:extLst>
                  <a:ext uri="{FF2B5EF4-FFF2-40B4-BE49-F238E27FC236}">
                    <a16:creationId xmlns:a16="http://schemas.microsoft.com/office/drawing/2014/main" id="{16C51C7B-0E53-48E7-9F0F-1136CDB5C7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56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0 h 111"/>
                  <a:gd name="T10" fmla="*/ 39 w 678"/>
                  <a:gd name="T11" fmla="*/ 9 h 111"/>
                  <a:gd name="T12" fmla="*/ 39 w 678"/>
                  <a:gd name="T13" fmla="*/ 17 h 111"/>
                  <a:gd name="T14" fmla="*/ 47 w 678"/>
                  <a:gd name="T15" fmla="*/ 25 h 111"/>
                  <a:gd name="T16" fmla="*/ 47 w 678"/>
                  <a:gd name="T17" fmla="*/ 32 h 111"/>
                  <a:gd name="T18" fmla="*/ 71 w 678"/>
                  <a:gd name="T19" fmla="*/ 48 h 111"/>
                  <a:gd name="T20" fmla="*/ 63 w 678"/>
                  <a:gd name="T21" fmla="*/ 48 h 111"/>
                  <a:gd name="T22" fmla="*/ 71 w 678"/>
                  <a:gd name="T23" fmla="*/ 48 h 111"/>
                  <a:gd name="T24" fmla="*/ 79 w 678"/>
                  <a:gd name="T25" fmla="*/ 56 h 111"/>
                  <a:gd name="T26" fmla="*/ 87 w 678"/>
                  <a:gd name="T27" fmla="*/ 56 h 111"/>
                  <a:gd name="T28" fmla="*/ 95 w 678"/>
                  <a:gd name="T29" fmla="*/ 56 h 111"/>
                  <a:gd name="T30" fmla="*/ 103 w 678"/>
                  <a:gd name="T31" fmla="*/ 56 h 111"/>
                  <a:gd name="T32" fmla="*/ 111 w 678"/>
                  <a:gd name="T33" fmla="*/ 48 h 111"/>
                  <a:gd name="T34" fmla="*/ 126 w 678"/>
                  <a:gd name="T35" fmla="*/ 48 h 111"/>
                  <a:gd name="T36" fmla="*/ 134 w 678"/>
                  <a:gd name="T37" fmla="*/ 48 h 111"/>
                  <a:gd name="T38" fmla="*/ 143 w 678"/>
                  <a:gd name="T39" fmla="*/ 48 h 111"/>
                  <a:gd name="T40" fmla="*/ 150 w 678"/>
                  <a:gd name="T41" fmla="*/ 48 h 111"/>
                  <a:gd name="T42" fmla="*/ 158 w 678"/>
                  <a:gd name="T43" fmla="*/ 48 h 111"/>
                  <a:gd name="T44" fmla="*/ 166 w 678"/>
                  <a:gd name="T45" fmla="*/ 48 h 111"/>
                  <a:gd name="T46" fmla="*/ 174 w 678"/>
                  <a:gd name="T47" fmla="*/ 48 h 111"/>
                  <a:gd name="T48" fmla="*/ 182 w 678"/>
                  <a:gd name="T49" fmla="*/ 48 h 111"/>
                  <a:gd name="T50" fmla="*/ 190 w 678"/>
                  <a:gd name="T51" fmla="*/ 48 h 111"/>
                  <a:gd name="T52" fmla="*/ 198 w 678"/>
                  <a:gd name="T53" fmla="*/ 48 h 111"/>
                  <a:gd name="T54" fmla="*/ 205 w 678"/>
                  <a:gd name="T55" fmla="*/ 40 h 111"/>
                  <a:gd name="T56" fmla="*/ 213 w 678"/>
                  <a:gd name="T57" fmla="*/ 40 h 111"/>
                  <a:gd name="T58" fmla="*/ 221 w 678"/>
                  <a:gd name="T59" fmla="*/ 40 h 111"/>
                  <a:gd name="T60" fmla="*/ 229 w 678"/>
                  <a:gd name="T61" fmla="*/ 40 h 111"/>
                  <a:gd name="T62" fmla="*/ 237 w 678"/>
                  <a:gd name="T63" fmla="*/ 40 h 111"/>
                  <a:gd name="T64" fmla="*/ 245 w 678"/>
                  <a:gd name="T65" fmla="*/ 40 h 111"/>
                  <a:gd name="T66" fmla="*/ 253 w 678"/>
                  <a:gd name="T67" fmla="*/ 40 h 111"/>
                  <a:gd name="T68" fmla="*/ 261 w 678"/>
                  <a:gd name="T69" fmla="*/ 40 h 111"/>
                  <a:gd name="T70" fmla="*/ 269 w 678"/>
                  <a:gd name="T71" fmla="*/ 40 h 111"/>
                  <a:gd name="T72" fmla="*/ 277 w 678"/>
                  <a:gd name="T73" fmla="*/ 40 h 111"/>
                  <a:gd name="T74" fmla="*/ 284 w 678"/>
                  <a:gd name="T75" fmla="*/ 40 h 111"/>
                  <a:gd name="T76" fmla="*/ 292 w 678"/>
                  <a:gd name="T77" fmla="*/ 40 h 111"/>
                  <a:gd name="T78" fmla="*/ 300 w 678"/>
                  <a:gd name="T79" fmla="*/ 40 h 111"/>
                  <a:gd name="T80" fmla="*/ 308 w 678"/>
                  <a:gd name="T81" fmla="*/ 40 h 111"/>
                  <a:gd name="T82" fmla="*/ 316 w 678"/>
                  <a:gd name="T83" fmla="*/ 32 h 111"/>
                  <a:gd name="T84" fmla="*/ 316 w 678"/>
                  <a:gd name="T85" fmla="*/ 40 h 111"/>
                  <a:gd name="T86" fmla="*/ 324 w 678"/>
                  <a:gd name="T87" fmla="*/ 32 h 111"/>
                  <a:gd name="T88" fmla="*/ 324 w 678"/>
                  <a:gd name="T89" fmla="*/ 40 h 111"/>
                  <a:gd name="T90" fmla="*/ 324 w 678"/>
                  <a:gd name="T91" fmla="*/ 32 h 111"/>
                  <a:gd name="T92" fmla="*/ 332 w 678"/>
                  <a:gd name="T93" fmla="*/ 40 h 111"/>
                  <a:gd name="T94" fmla="*/ 332 w 678"/>
                  <a:gd name="T95" fmla="*/ 32 h 111"/>
                  <a:gd name="T96" fmla="*/ 339 w 678"/>
                  <a:gd name="T97" fmla="*/ 32 h 11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7"/>
                    </a:lnTo>
                    <a:lnTo>
                      <a:pt x="78" y="33"/>
                    </a:lnTo>
                    <a:lnTo>
                      <a:pt x="94" y="49"/>
                    </a:lnTo>
                    <a:lnTo>
                      <a:pt x="94" y="64"/>
                    </a:lnTo>
                    <a:lnTo>
                      <a:pt x="142" y="96"/>
                    </a:lnTo>
                    <a:lnTo>
                      <a:pt x="125" y="96"/>
                    </a:lnTo>
                    <a:lnTo>
                      <a:pt x="142" y="96"/>
                    </a:lnTo>
                    <a:lnTo>
                      <a:pt x="158" y="111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96"/>
                    </a:lnTo>
                    <a:lnTo>
                      <a:pt x="252" y="96"/>
                    </a:lnTo>
                    <a:lnTo>
                      <a:pt x="268" y="96"/>
                    </a:lnTo>
                    <a:lnTo>
                      <a:pt x="285" y="96"/>
                    </a:lnTo>
                    <a:lnTo>
                      <a:pt x="299" y="96"/>
                    </a:lnTo>
                    <a:lnTo>
                      <a:pt x="316" y="96"/>
                    </a:lnTo>
                    <a:lnTo>
                      <a:pt x="332" y="96"/>
                    </a:lnTo>
                    <a:lnTo>
                      <a:pt x="347" y="96"/>
                    </a:lnTo>
                    <a:lnTo>
                      <a:pt x="363" y="96"/>
                    </a:lnTo>
                    <a:lnTo>
                      <a:pt x="379" y="96"/>
                    </a:lnTo>
                    <a:lnTo>
                      <a:pt x="395" y="96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64"/>
                    </a:lnTo>
                    <a:lnTo>
                      <a:pt x="631" y="80"/>
                    </a:lnTo>
                    <a:lnTo>
                      <a:pt x="647" y="64"/>
                    </a:lnTo>
                    <a:lnTo>
                      <a:pt x="647" y="80"/>
                    </a:lnTo>
                    <a:lnTo>
                      <a:pt x="647" y="64"/>
                    </a:lnTo>
                    <a:lnTo>
                      <a:pt x="664" y="80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2" name="Freeform 637">
                <a:extLst>
                  <a:ext uri="{FF2B5EF4-FFF2-40B4-BE49-F238E27FC236}">
                    <a16:creationId xmlns:a16="http://schemas.microsoft.com/office/drawing/2014/main" id="{E0C5BD93-3D02-4AE9-A9BC-5E9D827255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35"/>
                <a:ext cx="340" cy="31"/>
              </a:xfrm>
              <a:custGeom>
                <a:avLst/>
                <a:gdLst>
                  <a:gd name="T0" fmla="*/ 0 w 682"/>
                  <a:gd name="T1" fmla="*/ 8 h 62"/>
                  <a:gd name="T2" fmla="*/ 9 w 682"/>
                  <a:gd name="T3" fmla="*/ 8 h 62"/>
                  <a:gd name="T4" fmla="*/ 16 w 682"/>
                  <a:gd name="T5" fmla="*/ 8 h 62"/>
                  <a:gd name="T6" fmla="*/ 24 w 682"/>
                  <a:gd name="T7" fmla="*/ 8 h 62"/>
                  <a:gd name="T8" fmla="*/ 32 w 682"/>
                  <a:gd name="T9" fmla="*/ 8 h 62"/>
                  <a:gd name="T10" fmla="*/ 32 w 682"/>
                  <a:gd name="T11" fmla="*/ 0 h 62"/>
                  <a:gd name="T12" fmla="*/ 40 w 682"/>
                  <a:gd name="T13" fmla="*/ 8 h 62"/>
                  <a:gd name="T14" fmla="*/ 48 w 682"/>
                  <a:gd name="T15" fmla="*/ 8 h 62"/>
                  <a:gd name="T16" fmla="*/ 55 w 682"/>
                  <a:gd name="T17" fmla="*/ 15 h 62"/>
                  <a:gd name="T18" fmla="*/ 64 w 682"/>
                  <a:gd name="T19" fmla="*/ 15 h 62"/>
                  <a:gd name="T20" fmla="*/ 71 w 682"/>
                  <a:gd name="T21" fmla="*/ 15 h 62"/>
                  <a:gd name="T22" fmla="*/ 79 w 682"/>
                  <a:gd name="T23" fmla="*/ 23 h 62"/>
                  <a:gd name="T24" fmla="*/ 87 w 682"/>
                  <a:gd name="T25" fmla="*/ 23 h 62"/>
                  <a:gd name="T26" fmla="*/ 95 w 682"/>
                  <a:gd name="T27" fmla="*/ 23 h 62"/>
                  <a:gd name="T28" fmla="*/ 103 w 682"/>
                  <a:gd name="T29" fmla="*/ 23 h 62"/>
                  <a:gd name="T30" fmla="*/ 111 w 682"/>
                  <a:gd name="T31" fmla="*/ 23 h 62"/>
                  <a:gd name="T32" fmla="*/ 119 w 682"/>
                  <a:gd name="T33" fmla="*/ 23 h 62"/>
                  <a:gd name="T34" fmla="*/ 127 w 682"/>
                  <a:gd name="T35" fmla="*/ 23 h 62"/>
                  <a:gd name="T36" fmla="*/ 134 w 682"/>
                  <a:gd name="T37" fmla="*/ 23 h 62"/>
                  <a:gd name="T38" fmla="*/ 142 w 682"/>
                  <a:gd name="T39" fmla="*/ 23 h 62"/>
                  <a:gd name="T40" fmla="*/ 150 w 682"/>
                  <a:gd name="T41" fmla="*/ 23 h 62"/>
                  <a:gd name="T42" fmla="*/ 158 w 682"/>
                  <a:gd name="T43" fmla="*/ 23 h 62"/>
                  <a:gd name="T44" fmla="*/ 166 w 682"/>
                  <a:gd name="T45" fmla="*/ 23 h 62"/>
                  <a:gd name="T46" fmla="*/ 174 w 682"/>
                  <a:gd name="T47" fmla="*/ 31 h 62"/>
                  <a:gd name="T48" fmla="*/ 174 w 682"/>
                  <a:gd name="T49" fmla="*/ 23 h 62"/>
                  <a:gd name="T50" fmla="*/ 174 w 682"/>
                  <a:gd name="T51" fmla="*/ 31 h 62"/>
                  <a:gd name="T52" fmla="*/ 182 w 682"/>
                  <a:gd name="T53" fmla="*/ 23 h 62"/>
                  <a:gd name="T54" fmla="*/ 182 w 682"/>
                  <a:gd name="T55" fmla="*/ 31 h 62"/>
                  <a:gd name="T56" fmla="*/ 189 w 682"/>
                  <a:gd name="T57" fmla="*/ 31 h 62"/>
                  <a:gd name="T58" fmla="*/ 197 w 682"/>
                  <a:gd name="T59" fmla="*/ 31 h 62"/>
                  <a:gd name="T60" fmla="*/ 205 w 682"/>
                  <a:gd name="T61" fmla="*/ 31 h 62"/>
                  <a:gd name="T62" fmla="*/ 213 w 682"/>
                  <a:gd name="T63" fmla="*/ 31 h 62"/>
                  <a:gd name="T64" fmla="*/ 221 w 682"/>
                  <a:gd name="T65" fmla="*/ 31 h 62"/>
                  <a:gd name="T66" fmla="*/ 229 w 682"/>
                  <a:gd name="T67" fmla="*/ 31 h 62"/>
                  <a:gd name="T68" fmla="*/ 237 w 682"/>
                  <a:gd name="T69" fmla="*/ 31 h 62"/>
                  <a:gd name="T70" fmla="*/ 244 w 682"/>
                  <a:gd name="T71" fmla="*/ 31 h 62"/>
                  <a:gd name="T72" fmla="*/ 252 w 682"/>
                  <a:gd name="T73" fmla="*/ 31 h 62"/>
                  <a:gd name="T74" fmla="*/ 260 w 682"/>
                  <a:gd name="T75" fmla="*/ 31 h 62"/>
                  <a:gd name="T76" fmla="*/ 269 w 682"/>
                  <a:gd name="T77" fmla="*/ 31 h 62"/>
                  <a:gd name="T78" fmla="*/ 276 w 682"/>
                  <a:gd name="T79" fmla="*/ 31 h 62"/>
                  <a:gd name="T80" fmla="*/ 285 w 682"/>
                  <a:gd name="T81" fmla="*/ 31 h 62"/>
                  <a:gd name="T82" fmla="*/ 292 w 682"/>
                  <a:gd name="T83" fmla="*/ 31 h 62"/>
                  <a:gd name="T84" fmla="*/ 299 w 682"/>
                  <a:gd name="T85" fmla="*/ 31 h 62"/>
                  <a:gd name="T86" fmla="*/ 308 w 682"/>
                  <a:gd name="T87" fmla="*/ 31 h 62"/>
                  <a:gd name="T88" fmla="*/ 316 w 682"/>
                  <a:gd name="T89" fmla="*/ 31 h 62"/>
                  <a:gd name="T90" fmla="*/ 324 w 682"/>
                  <a:gd name="T91" fmla="*/ 31 h 62"/>
                  <a:gd name="T92" fmla="*/ 331 w 682"/>
                  <a:gd name="T93" fmla="*/ 31 h 62"/>
                  <a:gd name="T94" fmla="*/ 340 w 682"/>
                  <a:gd name="T95" fmla="*/ 31 h 62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2" h="62">
                    <a:moveTo>
                      <a:pt x="0" y="15"/>
                    </a:moveTo>
                    <a:lnTo>
                      <a:pt x="18" y="15"/>
                    </a:lnTo>
                    <a:lnTo>
                      <a:pt x="33" y="15"/>
                    </a:lnTo>
                    <a:lnTo>
                      <a:pt x="48" y="15"/>
                    </a:lnTo>
                    <a:lnTo>
                      <a:pt x="64" y="15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96" y="15"/>
                    </a:lnTo>
                    <a:lnTo>
                      <a:pt x="111" y="30"/>
                    </a:lnTo>
                    <a:lnTo>
                      <a:pt x="129" y="30"/>
                    </a:lnTo>
                    <a:lnTo>
                      <a:pt x="143" y="30"/>
                    </a:lnTo>
                    <a:lnTo>
                      <a:pt x="158" y="46"/>
                    </a:lnTo>
                    <a:lnTo>
                      <a:pt x="174" y="46"/>
                    </a:lnTo>
                    <a:lnTo>
                      <a:pt x="191" y="46"/>
                    </a:lnTo>
                    <a:lnTo>
                      <a:pt x="207" y="46"/>
                    </a:lnTo>
                    <a:lnTo>
                      <a:pt x="222" y="46"/>
                    </a:lnTo>
                    <a:lnTo>
                      <a:pt x="239" y="46"/>
                    </a:lnTo>
                    <a:lnTo>
                      <a:pt x="254" y="46"/>
                    </a:lnTo>
                    <a:lnTo>
                      <a:pt x="269" y="46"/>
                    </a:lnTo>
                    <a:lnTo>
                      <a:pt x="285" y="46"/>
                    </a:lnTo>
                    <a:lnTo>
                      <a:pt x="301" y="46"/>
                    </a:lnTo>
                    <a:lnTo>
                      <a:pt x="317" y="46"/>
                    </a:lnTo>
                    <a:lnTo>
                      <a:pt x="332" y="46"/>
                    </a:lnTo>
                    <a:lnTo>
                      <a:pt x="350" y="62"/>
                    </a:lnTo>
                    <a:lnTo>
                      <a:pt x="350" y="46"/>
                    </a:lnTo>
                    <a:lnTo>
                      <a:pt x="350" y="62"/>
                    </a:lnTo>
                    <a:lnTo>
                      <a:pt x="365" y="46"/>
                    </a:lnTo>
                    <a:lnTo>
                      <a:pt x="365" y="62"/>
                    </a:lnTo>
                    <a:lnTo>
                      <a:pt x="379" y="62"/>
                    </a:lnTo>
                    <a:lnTo>
                      <a:pt x="396" y="62"/>
                    </a:lnTo>
                    <a:lnTo>
                      <a:pt x="412" y="62"/>
                    </a:lnTo>
                    <a:lnTo>
                      <a:pt x="428" y="62"/>
                    </a:lnTo>
                    <a:lnTo>
                      <a:pt x="443" y="62"/>
                    </a:lnTo>
                    <a:lnTo>
                      <a:pt x="460" y="62"/>
                    </a:lnTo>
                    <a:lnTo>
                      <a:pt x="475" y="62"/>
                    </a:lnTo>
                    <a:lnTo>
                      <a:pt x="490" y="62"/>
                    </a:lnTo>
                    <a:lnTo>
                      <a:pt x="506" y="62"/>
                    </a:lnTo>
                    <a:lnTo>
                      <a:pt x="522" y="62"/>
                    </a:lnTo>
                    <a:lnTo>
                      <a:pt x="539" y="62"/>
                    </a:lnTo>
                    <a:lnTo>
                      <a:pt x="553" y="62"/>
                    </a:lnTo>
                    <a:lnTo>
                      <a:pt x="571" y="62"/>
                    </a:lnTo>
                    <a:lnTo>
                      <a:pt x="586" y="62"/>
                    </a:lnTo>
                    <a:lnTo>
                      <a:pt x="600" y="62"/>
                    </a:lnTo>
                    <a:lnTo>
                      <a:pt x="617" y="62"/>
                    </a:lnTo>
                    <a:lnTo>
                      <a:pt x="633" y="62"/>
                    </a:lnTo>
                    <a:lnTo>
                      <a:pt x="649" y="62"/>
                    </a:lnTo>
                    <a:lnTo>
                      <a:pt x="664" y="62"/>
                    </a:lnTo>
                    <a:lnTo>
                      <a:pt x="682" y="62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3" name="Freeform 638">
                <a:extLst>
                  <a:ext uri="{FF2B5EF4-FFF2-40B4-BE49-F238E27FC236}">
                    <a16:creationId xmlns:a16="http://schemas.microsoft.com/office/drawing/2014/main" id="{6DE4D4DA-DDE9-4A1F-9E78-426459E48A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45"/>
                <a:ext cx="339" cy="103"/>
              </a:xfrm>
              <a:custGeom>
                <a:avLst/>
                <a:gdLst>
                  <a:gd name="T0" fmla="*/ 0 w 680"/>
                  <a:gd name="T1" fmla="*/ 0 h 206"/>
                  <a:gd name="T2" fmla="*/ 8 w 680"/>
                  <a:gd name="T3" fmla="*/ 0 h 206"/>
                  <a:gd name="T4" fmla="*/ 15 w 680"/>
                  <a:gd name="T5" fmla="*/ 8 h 206"/>
                  <a:gd name="T6" fmla="*/ 24 w 680"/>
                  <a:gd name="T7" fmla="*/ 0 h 206"/>
                  <a:gd name="T8" fmla="*/ 24 w 680"/>
                  <a:gd name="T9" fmla="*/ 8 h 206"/>
                  <a:gd name="T10" fmla="*/ 31 w 680"/>
                  <a:gd name="T11" fmla="*/ 8 h 206"/>
                  <a:gd name="T12" fmla="*/ 47 w 680"/>
                  <a:gd name="T13" fmla="*/ 8 h 206"/>
                  <a:gd name="T14" fmla="*/ 47 w 680"/>
                  <a:gd name="T15" fmla="*/ 16 h 206"/>
                  <a:gd name="T16" fmla="*/ 63 w 680"/>
                  <a:gd name="T17" fmla="*/ 32 h 206"/>
                  <a:gd name="T18" fmla="*/ 63 w 680"/>
                  <a:gd name="T19" fmla="*/ 39 h 206"/>
                  <a:gd name="T20" fmla="*/ 71 w 680"/>
                  <a:gd name="T21" fmla="*/ 48 h 206"/>
                  <a:gd name="T22" fmla="*/ 79 w 680"/>
                  <a:gd name="T23" fmla="*/ 48 h 206"/>
                  <a:gd name="T24" fmla="*/ 87 w 680"/>
                  <a:gd name="T25" fmla="*/ 56 h 206"/>
                  <a:gd name="T26" fmla="*/ 94 w 680"/>
                  <a:gd name="T27" fmla="*/ 56 h 206"/>
                  <a:gd name="T28" fmla="*/ 102 w 680"/>
                  <a:gd name="T29" fmla="*/ 56 h 206"/>
                  <a:gd name="T30" fmla="*/ 110 w 680"/>
                  <a:gd name="T31" fmla="*/ 63 h 206"/>
                  <a:gd name="T32" fmla="*/ 118 w 680"/>
                  <a:gd name="T33" fmla="*/ 63 h 206"/>
                  <a:gd name="T34" fmla="*/ 126 w 680"/>
                  <a:gd name="T35" fmla="*/ 63 h 206"/>
                  <a:gd name="T36" fmla="*/ 135 w 680"/>
                  <a:gd name="T37" fmla="*/ 63 h 206"/>
                  <a:gd name="T38" fmla="*/ 142 w 680"/>
                  <a:gd name="T39" fmla="*/ 71 h 206"/>
                  <a:gd name="T40" fmla="*/ 149 w 680"/>
                  <a:gd name="T41" fmla="*/ 71 h 206"/>
                  <a:gd name="T42" fmla="*/ 158 w 680"/>
                  <a:gd name="T43" fmla="*/ 71 h 206"/>
                  <a:gd name="T44" fmla="*/ 166 w 680"/>
                  <a:gd name="T45" fmla="*/ 79 h 206"/>
                  <a:gd name="T46" fmla="*/ 173 w 680"/>
                  <a:gd name="T47" fmla="*/ 79 h 206"/>
                  <a:gd name="T48" fmla="*/ 181 w 680"/>
                  <a:gd name="T49" fmla="*/ 79 h 206"/>
                  <a:gd name="T50" fmla="*/ 189 w 680"/>
                  <a:gd name="T51" fmla="*/ 79 h 206"/>
                  <a:gd name="T52" fmla="*/ 197 w 680"/>
                  <a:gd name="T53" fmla="*/ 87 h 206"/>
                  <a:gd name="T54" fmla="*/ 197 w 680"/>
                  <a:gd name="T55" fmla="*/ 79 h 206"/>
                  <a:gd name="T56" fmla="*/ 204 w 680"/>
                  <a:gd name="T57" fmla="*/ 87 h 206"/>
                  <a:gd name="T58" fmla="*/ 204 w 680"/>
                  <a:gd name="T59" fmla="*/ 79 h 206"/>
                  <a:gd name="T60" fmla="*/ 204 w 680"/>
                  <a:gd name="T61" fmla="*/ 87 h 206"/>
                  <a:gd name="T62" fmla="*/ 212 w 680"/>
                  <a:gd name="T63" fmla="*/ 87 h 206"/>
                  <a:gd name="T64" fmla="*/ 220 w 680"/>
                  <a:gd name="T65" fmla="*/ 87 h 206"/>
                  <a:gd name="T66" fmla="*/ 229 w 680"/>
                  <a:gd name="T67" fmla="*/ 87 h 206"/>
                  <a:gd name="T68" fmla="*/ 236 w 680"/>
                  <a:gd name="T69" fmla="*/ 87 h 206"/>
                  <a:gd name="T70" fmla="*/ 252 w 680"/>
                  <a:gd name="T71" fmla="*/ 87 h 206"/>
                  <a:gd name="T72" fmla="*/ 245 w 680"/>
                  <a:gd name="T73" fmla="*/ 87 h 206"/>
                  <a:gd name="T74" fmla="*/ 252 w 680"/>
                  <a:gd name="T75" fmla="*/ 95 h 206"/>
                  <a:gd name="T76" fmla="*/ 260 w 680"/>
                  <a:gd name="T77" fmla="*/ 95 h 206"/>
                  <a:gd name="T78" fmla="*/ 268 w 680"/>
                  <a:gd name="T79" fmla="*/ 95 h 206"/>
                  <a:gd name="T80" fmla="*/ 276 w 680"/>
                  <a:gd name="T81" fmla="*/ 95 h 206"/>
                  <a:gd name="T82" fmla="*/ 284 w 680"/>
                  <a:gd name="T83" fmla="*/ 95 h 206"/>
                  <a:gd name="T84" fmla="*/ 291 w 680"/>
                  <a:gd name="T85" fmla="*/ 95 h 206"/>
                  <a:gd name="T86" fmla="*/ 300 w 680"/>
                  <a:gd name="T87" fmla="*/ 95 h 206"/>
                  <a:gd name="T88" fmla="*/ 307 w 680"/>
                  <a:gd name="T89" fmla="*/ 103 h 206"/>
                  <a:gd name="T90" fmla="*/ 307 w 680"/>
                  <a:gd name="T91" fmla="*/ 95 h 206"/>
                  <a:gd name="T92" fmla="*/ 307 w 680"/>
                  <a:gd name="T93" fmla="*/ 103 h 206"/>
                  <a:gd name="T94" fmla="*/ 315 w 680"/>
                  <a:gd name="T95" fmla="*/ 95 h 206"/>
                  <a:gd name="T96" fmla="*/ 315 w 680"/>
                  <a:gd name="T97" fmla="*/ 103 h 206"/>
                  <a:gd name="T98" fmla="*/ 323 w 680"/>
                  <a:gd name="T99" fmla="*/ 103 h 206"/>
                  <a:gd name="T100" fmla="*/ 331 w 680"/>
                  <a:gd name="T101" fmla="*/ 103 h 206"/>
                  <a:gd name="T102" fmla="*/ 339 w 680"/>
                  <a:gd name="T103" fmla="*/ 103 h 20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206">
                    <a:moveTo>
                      <a:pt x="0" y="0"/>
                    </a:moveTo>
                    <a:lnTo>
                      <a:pt x="16" y="0"/>
                    </a:lnTo>
                    <a:lnTo>
                      <a:pt x="31" y="15"/>
                    </a:lnTo>
                    <a:lnTo>
                      <a:pt x="49" y="0"/>
                    </a:lnTo>
                    <a:lnTo>
                      <a:pt x="49" y="15"/>
                    </a:lnTo>
                    <a:lnTo>
                      <a:pt x="63" y="15"/>
                    </a:lnTo>
                    <a:lnTo>
                      <a:pt x="94" y="15"/>
                    </a:lnTo>
                    <a:lnTo>
                      <a:pt x="94" y="31"/>
                    </a:lnTo>
                    <a:lnTo>
                      <a:pt x="127" y="63"/>
                    </a:lnTo>
                    <a:lnTo>
                      <a:pt x="127" y="78"/>
                    </a:lnTo>
                    <a:lnTo>
                      <a:pt x="142" y="96"/>
                    </a:lnTo>
                    <a:lnTo>
                      <a:pt x="159" y="96"/>
                    </a:lnTo>
                    <a:lnTo>
                      <a:pt x="174" y="111"/>
                    </a:lnTo>
                    <a:lnTo>
                      <a:pt x="189" y="111"/>
                    </a:lnTo>
                    <a:lnTo>
                      <a:pt x="205" y="111"/>
                    </a:lnTo>
                    <a:lnTo>
                      <a:pt x="221" y="125"/>
                    </a:lnTo>
                    <a:lnTo>
                      <a:pt x="237" y="125"/>
                    </a:lnTo>
                    <a:lnTo>
                      <a:pt x="252" y="125"/>
                    </a:lnTo>
                    <a:lnTo>
                      <a:pt x="270" y="125"/>
                    </a:lnTo>
                    <a:lnTo>
                      <a:pt x="285" y="142"/>
                    </a:lnTo>
                    <a:lnTo>
                      <a:pt x="299" y="142"/>
                    </a:lnTo>
                    <a:lnTo>
                      <a:pt x="316" y="142"/>
                    </a:lnTo>
                    <a:lnTo>
                      <a:pt x="332" y="158"/>
                    </a:lnTo>
                    <a:lnTo>
                      <a:pt x="348" y="158"/>
                    </a:lnTo>
                    <a:lnTo>
                      <a:pt x="363" y="158"/>
                    </a:lnTo>
                    <a:lnTo>
                      <a:pt x="380" y="158"/>
                    </a:lnTo>
                    <a:lnTo>
                      <a:pt x="395" y="174"/>
                    </a:lnTo>
                    <a:lnTo>
                      <a:pt x="395" y="158"/>
                    </a:lnTo>
                    <a:lnTo>
                      <a:pt x="410" y="174"/>
                    </a:lnTo>
                    <a:lnTo>
                      <a:pt x="410" y="158"/>
                    </a:lnTo>
                    <a:lnTo>
                      <a:pt x="410" y="174"/>
                    </a:lnTo>
                    <a:lnTo>
                      <a:pt x="426" y="174"/>
                    </a:lnTo>
                    <a:lnTo>
                      <a:pt x="442" y="174"/>
                    </a:lnTo>
                    <a:lnTo>
                      <a:pt x="459" y="174"/>
                    </a:lnTo>
                    <a:lnTo>
                      <a:pt x="473" y="174"/>
                    </a:lnTo>
                    <a:lnTo>
                      <a:pt x="506" y="174"/>
                    </a:lnTo>
                    <a:lnTo>
                      <a:pt x="491" y="174"/>
                    </a:lnTo>
                    <a:lnTo>
                      <a:pt x="506" y="189"/>
                    </a:lnTo>
                    <a:lnTo>
                      <a:pt x="521" y="189"/>
                    </a:lnTo>
                    <a:lnTo>
                      <a:pt x="537" y="189"/>
                    </a:lnTo>
                    <a:lnTo>
                      <a:pt x="553" y="189"/>
                    </a:lnTo>
                    <a:lnTo>
                      <a:pt x="569" y="189"/>
                    </a:lnTo>
                    <a:lnTo>
                      <a:pt x="584" y="189"/>
                    </a:lnTo>
                    <a:lnTo>
                      <a:pt x="602" y="189"/>
                    </a:lnTo>
                    <a:lnTo>
                      <a:pt x="616" y="206"/>
                    </a:lnTo>
                    <a:lnTo>
                      <a:pt x="616" y="189"/>
                    </a:lnTo>
                    <a:lnTo>
                      <a:pt x="616" y="206"/>
                    </a:lnTo>
                    <a:lnTo>
                      <a:pt x="631" y="189"/>
                    </a:lnTo>
                    <a:lnTo>
                      <a:pt x="631" y="206"/>
                    </a:lnTo>
                    <a:lnTo>
                      <a:pt x="647" y="206"/>
                    </a:lnTo>
                    <a:lnTo>
                      <a:pt x="664" y="206"/>
                    </a:lnTo>
                    <a:lnTo>
                      <a:pt x="680" y="206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4" name="Freeform 639">
                <a:extLst>
                  <a:ext uri="{FF2B5EF4-FFF2-40B4-BE49-F238E27FC236}">
                    <a16:creationId xmlns:a16="http://schemas.microsoft.com/office/drawing/2014/main" id="{5283AE8D-A89E-4E7E-884B-DDEAA1743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66"/>
                <a:ext cx="348" cy="55"/>
              </a:xfrm>
              <a:custGeom>
                <a:avLst/>
                <a:gdLst>
                  <a:gd name="T0" fmla="*/ 0 w 696"/>
                  <a:gd name="T1" fmla="*/ 0 h 111"/>
                  <a:gd name="T2" fmla="*/ 9 w 696"/>
                  <a:gd name="T3" fmla="*/ 0 h 111"/>
                  <a:gd name="T4" fmla="*/ 17 w 696"/>
                  <a:gd name="T5" fmla="*/ 0 h 111"/>
                  <a:gd name="T6" fmla="*/ 25 w 696"/>
                  <a:gd name="T7" fmla="*/ 0 h 111"/>
                  <a:gd name="T8" fmla="*/ 32 w 696"/>
                  <a:gd name="T9" fmla="*/ 0 h 111"/>
                  <a:gd name="T10" fmla="*/ 48 w 696"/>
                  <a:gd name="T11" fmla="*/ 0 h 111"/>
                  <a:gd name="T12" fmla="*/ 41 w 696"/>
                  <a:gd name="T13" fmla="*/ 0 h 111"/>
                  <a:gd name="T14" fmla="*/ 48 w 696"/>
                  <a:gd name="T15" fmla="*/ 24 h 111"/>
                  <a:gd name="T16" fmla="*/ 56 w 696"/>
                  <a:gd name="T17" fmla="*/ 32 h 111"/>
                  <a:gd name="T18" fmla="*/ 64 w 696"/>
                  <a:gd name="T19" fmla="*/ 24 h 111"/>
                  <a:gd name="T20" fmla="*/ 64 w 696"/>
                  <a:gd name="T21" fmla="*/ 32 h 111"/>
                  <a:gd name="T22" fmla="*/ 64 w 696"/>
                  <a:gd name="T23" fmla="*/ 24 h 111"/>
                  <a:gd name="T24" fmla="*/ 72 w 696"/>
                  <a:gd name="T25" fmla="*/ 24 h 111"/>
                  <a:gd name="T26" fmla="*/ 80 w 696"/>
                  <a:gd name="T27" fmla="*/ 24 h 111"/>
                  <a:gd name="T28" fmla="*/ 87 w 696"/>
                  <a:gd name="T29" fmla="*/ 24 h 111"/>
                  <a:gd name="T30" fmla="*/ 96 w 696"/>
                  <a:gd name="T31" fmla="*/ 24 h 111"/>
                  <a:gd name="T32" fmla="*/ 104 w 696"/>
                  <a:gd name="T33" fmla="*/ 32 h 111"/>
                  <a:gd name="T34" fmla="*/ 104 w 696"/>
                  <a:gd name="T35" fmla="*/ 24 h 111"/>
                  <a:gd name="T36" fmla="*/ 104 w 696"/>
                  <a:gd name="T37" fmla="*/ 32 h 111"/>
                  <a:gd name="T38" fmla="*/ 111 w 696"/>
                  <a:gd name="T39" fmla="*/ 32 h 111"/>
                  <a:gd name="T40" fmla="*/ 119 w 696"/>
                  <a:gd name="T41" fmla="*/ 32 h 111"/>
                  <a:gd name="T42" fmla="*/ 127 w 696"/>
                  <a:gd name="T43" fmla="*/ 32 h 111"/>
                  <a:gd name="T44" fmla="*/ 135 w 696"/>
                  <a:gd name="T45" fmla="*/ 39 h 111"/>
                  <a:gd name="T46" fmla="*/ 143 w 696"/>
                  <a:gd name="T47" fmla="*/ 32 h 111"/>
                  <a:gd name="T48" fmla="*/ 143 w 696"/>
                  <a:gd name="T49" fmla="*/ 39 h 111"/>
                  <a:gd name="T50" fmla="*/ 152 w 696"/>
                  <a:gd name="T51" fmla="*/ 39 h 111"/>
                  <a:gd name="T52" fmla="*/ 159 w 696"/>
                  <a:gd name="T53" fmla="*/ 39 h 111"/>
                  <a:gd name="T54" fmla="*/ 166 w 696"/>
                  <a:gd name="T55" fmla="*/ 39 h 111"/>
                  <a:gd name="T56" fmla="*/ 174 w 696"/>
                  <a:gd name="T57" fmla="*/ 39 h 111"/>
                  <a:gd name="T58" fmla="*/ 183 w 696"/>
                  <a:gd name="T59" fmla="*/ 39 h 111"/>
                  <a:gd name="T60" fmla="*/ 191 w 696"/>
                  <a:gd name="T61" fmla="*/ 39 h 111"/>
                  <a:gd name="T62" fmla="*/ 191 w 696"/>
                  <a:gd name="T63" fmla="*/ 48 h 111"/>
                  <a:gd name="T64" fmla="*/ 191 w 696"/>
                  <a:gd name="T65" fmla="*/ 39 h 111"/>
                  <a:gd name="T66" fmla="*/ 198 w 696"/>
                  <a:gd name="T67" fmla="*/ 48 h 111"/>
                  <a:gd name="T68" fmla="*/ 207 w 696"/>
                  <a:gd name="T69" fmla="*/ 48 h 111"/>
                  <a:gd name="T70" fmla="*/ 214 w 696"/>
                  <a:gd name="T71" fmla="*/ 48 h 111"/>
                  <a:gd name="T72" fmla="*/ 222 w 696"/>
                  <a:gd name="T73" fmla="*/ 48 h 111"/>
                  <a:gd name="T74" fmla="*/ 230 w 696"/>
                  <a:gd name="T75" fmla="*/ 48 h 111"/>
                  <a:gd name="T76" fmla="*/ 238 w 696"/>
                  <a:gd name="T77" fmla="*/ 48 h 111"/>
                  <a:gd name="T78" fmla="*/ 246 w 696"/>
                  <a:gd name="T79" fmla="*/ 48 h 111"/>
                  <a:gd name="T80" fmla="*/ 253 w 696"/>
                  <a:gd name="T81" fmla="*/ 48 h 111"/>
                  <a:gd name="T82" fmla="*/ 262 w 696"/>
                  <a:gd name="T83" fmla="*/ 48 h 111"/>
                  <a:gd name="T84" fmla="*/ 269 w 696"/>
                  <a:gd name="T85" fmla="*/ 48 h 111"/>
                  <a:gd name="T86" fmla="*/ 277 w 696"/>
                  <a:gd name="T87" fmla="*/ 48 h 111"/>
                  <a:gd name="T88" fmla="*/ 285 w 696"/>
                  <a:gd name="T89" fmla="*/ 55 h 111"/>
                  <a:gd name="T90" fmla="*/ 301 w 696"/>
                  <a:gd name="T91" fmla="*/ 55 h 111"/>
                  <a:gd name="T92" fmla="*/ 309 w 696"/>
                  <a:gd name="T93" fmla="*/ 48 h 111"/>
                  <a:gd name="T94" fmla="*/ 309 w 696"/>
                  <a:gd name="T95" fmla="*/ 55 h 111"/>
                  <a:gd name="T96" fmla="*/ 317 w 696"/>
                  <a:gd name="T97" fmla="*/ 48 h 111"/>
                  <a:gd name="T98" fmla="*/ 317 w 696"/>
                  <a:gd name="T99" fmla="*/ 55 h 111"/>
                  <a:gd name="T100" fmla="*/ 332 w 696"/>
                  <a:gd name="T101" fmla="*/ 55 h 111"/>
                  <a:gd name="T102" fmla="*/ 340 w 696"/>
                  <a:gd name="T103" fmla="*/ 55 h 111"/>
                  <a:gd name="T104" fmla="*/ 348 w 696"/>
                  <a:gd name="T105" fmla="*/ 55 h 111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111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81" y="0"/>
                    </a:lnTo>
                    <a:lnTo>
                      <a:pt x="96" y="48"/>
                    </a:lnTo>
                    <a:lnTo>
                      <a:pt x="111" y="64"/>
                    </a:lnTo>
                    <a:lnTo>
                      <a:pt x="127" y="48"/>
                    </a:lnTo>
                    <a:lnTo>
                      <a:pt x="127" y="64"/>
                    </a:lnTo>
                    <a:lnTo>
                      <a:pt x="127" y="48"/>
                    </a:lnTo>
                    <a:lnTo>
                      <a:pt x="143" y="48"/>
                    </a:lnTo>
                    <a:lnTo>
                      <a:pt x="160" y="48"/>
                    </a:lnTo>
                    <a:lnTo>
                      <a:pt x="174" y="48"/>
                    </a:lnTo>
                    <a:lnTo>
                      <a:pt x="192" y="48"/>
                    </a:lnTo>
                    <a:lnTo>
                      <a:pt x="207" y="64"/>
                    </a:lnTo>
                    <a:lnTo>
                      <a:pt x="207" y="48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54" y="64"/>
                    </a:lnTo>
                    <a:lnTo>
                      <a:pt x="270" y="78"/>
                    </a:lnTo>
                    <a:lnTo>
                      <a:pt x="285" y="64"/>
                    </a:lnTo>
                    <a:lnTo>
                      <a:pt x="285" y="78"/>
                    </a:lnTo>
                    <a:lnTo>
                      <a:pt x="303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5" y="78"/>
                    </a:lnTo>
                    <a:lnTo>
                      <a:pt x="381" y="78"/>
                    </a:lnTo>
                    <a:lnTo>
                      <a:pt x="381" y="96"/>
                    </a:lnTo>
                    <a:lnTo>
                      <a:pt x="381" y="78"/>
                    </a:lnTo>
                    <a:lnTo>
                      <a:pt x="395" y="96"/>
                    </a:lnTo>
                    <a:lnTo>
                      <a:pt x="413" y="96"/>
                    </a:lnTo>
                    <a:lnTo>
                      <a:pt x="428" y="96"/>
                    </a:lnTo>
                    <a:lnTo>
                      <a:pt x="443" y="96"/>
                    </a:lnTo>
                    <a:lnTo>
                      <a:pt x="459" y="96"/>
                    </a:lnTo>
                    <a:lnTo>
                      <a:pt x="475" y="96"/>
                    </a:lnTo>
                    <a:lnTo>
                      <a:pt x="491" y="96"/>
                    </a:lnTo>
                    <a:lnTo>
                      <a:pt x="506" y="96"/>
                    </a:lnTo>
                    <a:lnTo>
                      <a:pt x="524" y="96"/>
                    </a:lnTo>
                    <a:lnTo>
                      <a:pt x="538" y="96"/>
                    </a:lnTo>
                    <a:lnTo>
                      <a:pt x="553" y="96"/>
                    </a:lnTo>
                    <a:lnTo>
                      <a:pt x="569" y="111"/>
                    </a:lnTo>
                    <a:lnTo>
                      <a:pt x="602" y="111"/>
                    </a:lnTo>
                    <a:lnTo>
                      <a:pt x="617" y="96"/>
                    </a:lnTo>
                    <a:lnTo>
                      <a:pt x="617" y="111"/>
                    </a:lnTo>
                    <a:lnTo>
                      <a:pt x="634" y="96"/>
                    </a:lnTo>
                    <a:lnTo>
                      <a:pt x="634" y="111"/>
                    </a:lnTo>
                    <a:lnTo>
                      <a:pt x="664" y="111"/>
                    </a:lnTo>
                    <a:lnTo>
                      <a:pt x="680" y="111"/>
                    </a:lnTo>
                    <a:lnTo>
                      <a:pt x="696" y="111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5" name="Freeform 640">
                <a:extLst>
                  <a:ext uri="{FF2B5EF4-FFF2-40B4-BE49-F238E27FC236}">
                    <a16:creationId xmlns:a16="http://schemas.microsoft.com/office/drawing/2014/main" id="{32A2BF16-F0DA-4966-B9A1-77FA9D5DE4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687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0 w 678"/>
                  <a:gd name="T3" fmla="*/ 7 h 94"/>
                  <a:gd name="T4" fmla="*/ 0 w 678"/>
                  <a:gd name="T5" fmla="*/ 0 h 94"/>
                  <a:gd name="T6" fmla="*/ 8 w 678"/>
                  <a:gd name="T7" fmla="*/ 7 h 94"/>
                  <a:gd name="T8" fmla="*/ 8 w 678"/>
                  <a:gd name="T9" fmla="*/ 0 h 94"/>
                  <a:gd name="T10" fmla="*/ 8 w 678"/>
                  <a:gd name="T11" fmla="*/ 7 h 94"/>
                  <a:gd name="T12" fmla="*/ 16 w 678"/>
                  <a:gd name="T13" fmla="*/ 7 h 94"/>
                  <a:gd name="T14" fmla="*/ 24 w 678"/>
                  <a:gd name="T15" fmla="*/ 7 h 94"/>
                  <a:gd name="T16" fmla="*/ 32 w 678"/>
                  <a:gd name="T17" fmla="*/ 7 h 94"/>
                  <a:gd name="T18" fmla="*/ 39 w 678"/>
                  <a:gd name="T19" fmla="*/ 16 h 94"/>
                  <a:gd name="T20" fmla="*/ 39 w 678"/>
                  <a:gd name="T21" fmla="*/ 24 h 94"/>
                  <a:gd name="T22" fmla="*/ 39 w 678"/>
                  <a:gd name="T23" fmla="*/ 16 h 94"/>
                  <a:gd name="T24" fmla="*/ 47 w 678"/>
                  <a:gd name="T25" fmla="*/ 24 h 94"/>
                  <a:gd name="T26" fmla="*/ 56 w 678"/>
                  <a:gd name="T27" fmla="*/ 31 h 94"/>
                  <a:gd name="T28" fmla="*/ 63 w 678"/>
                  <a:gd name="T29" fmla="*/ 31 h 94"/>
                  <a:gd name="T30" fmla="*/ 71 w 678"/>
                  <a:gd name="T31" fmla="*/ 31 h 94"/>
                  <a:gd name="T32" fmla="*/ 79 w 678"/>
                  <a:gd name="T33" fmla="*/ 31 h 94"/>
                  <a:gd name="T34" fmla="*/ 87 w 678"/>
                  <a:gd name="T35" fmla="*/ 31 h 94"/>
                  <a:gd name="T36" fmla="*/ 95 w 678"/>
                  <a:gd name="T37" fmla="*/ 31 h 94"/>
                  <a:gd name="T38" fmla="*/ 103 w 678"/>
                  <a:gd name="T39" fmla="*/ 31 h 94"/>
                  <a:gd name="T40" fmla="*/ 111 w 678"/>
                  <a:gd name="T41" fmla="*/ 31 h 94"/>
                  <a:gd name="T42" fmla="*/ 118 w 678"/>
                  <a:gd name="T43" fmla="*/ 31 h 94"/>
                  <a:gd name="T44" fmla="*/ 126 w 678"/>
                  <a:gd name="T45" fmla="*/ 31 h 94"/>
                  <a:gd name="T46" fmla="*/ 134 w 678"/>
                  <a:gd name="T47" fmla="*/ 31 h 94"/>
                  <a:gd name="T48" fmla="*/ 150 w 678"/>
                  <a:gd name="T49" fmla="*/ 31 h 94"/>
                  <a:gd name="T50" fmla="*/ 158 w 678"/>
                  <a:gd name="T51" fmla="*/ 31 h 94"/>
                  <a:gd name="T52" fmla="*/ 166 w 678"/>
                  <a:gd name="T53" fmla="*/ 31 h 94"/>
                  <a:gd name="T54" fmla="*/ 182 w 678"/>
                  <a:gd name="T55" fmla="*/ 31 h 94"/>
                  <a:gd name="T56" fmla="*/ 190 w 678"/>
                  <a:gd name="T57" fmla="*/ 39 h 94"/>
                  <a:gd name="T58" fmla="*/ 190 w 678"/>
                  <a:gd name="T59" fmla="*/ 31 h 94"/>
                  <a:gd name="T60" fmla="*/ 198 w 678"/>
                  <a:gd name="T61" fmla="*/ 39 h 94"/>
                  <a:gd name="T62" fmla="*/ 198 w 678"/>
                  <a:gd name="T63" fmla="*/ 31 h 94"/>
                  <a:gd name="T64" fmla="*/ 198 w 678"/>
                  <a:gd name="T65" fmla="*/ 39 h 94"/>
                  <a:gd name="T66" fmla="*/ 205 w 678"/>
                  <a:gd name="T67" fmla="*/ 39 h 94"/>
                  <a:gd name="T68" fmla="*/ 213 w 678"/>
                  <a:gd name="T69" fmla="*/ 39 h 94"/>
                  <a:gd name="T70" fmla="*/ 221 w 678"/>
                  <a:gd name="T71" fmla="*/ 39 h 94"/>
                  <a:gd name="T72" fmla="*/ 229 w 678"/>
                  <a:gd name="T73" fmla="*/ 39 h 94"/>
                  <a:gd name="T74" fmla="*/ 237 w 678"/>
                  <a:gd name="T75" fmla="*/ 39 h 94"/>
                  <a:gd name="T76" fmla="*/ 245 w 678"/>
                  <a:gd name="T77" fmla="*/ 39 h 94"/>
                  <a:gd name="T78" fmla="*/ 253 w 678"/>
                  <a:gd name="T79" fmla="*/ 39 h 94"/>
                  <a:gd name="T80" fmla="*/ 261 w 678"/>
                  <a:gd name="T81" fmla="*/ 39 h 94"/>
                  <a:gd name="T82" fmla="*/ 269 w 678"/>
                  <a:gd name="T83" fmla="*/ 39 h 94"/>
                  <a:gd name="T84" fmla="*/ 277 w 678"/>
                  <a:gd name="T85" fmla="*/ 39 h 94"/>
                  <a:gd name="T86" fmla="*/ 284 w 678"/>
                  <a:gd name="T87" fmla="*/ 39 h 94"/>
                  <a:gd name="T88" fmla="*/ 292 w 678"/>
                  <a:gd name="T89" fmla="*/ 39 h 94"/>
                  <a:gd name="T90" fmla="*/ 300 w 678"/>
                  <a:gd name="T91" fmla="*/ 39 h 94"/>
                  <a:gd name="T92" fmla="*/ 308 w 678"/>
                  <a:gd name="T93" fmla="*/ 39 h 94"/>
                  <a:gd name="T94" fmla="*/ 316 w 678"/>
                  <a:gd name="T95" fmla="*/ 39 h 94"/>
                  <a:gd name="T96" fmla="*/ 324 w 678"/>
                  <a:gd name="T97" fmla="*/ 39 h 94"/>
                  <a:gd name="T98" fmla="*/ 332 w 678"/>
                  <a:gd name="T99" fmla="*/ 47 h 94"/>
                  <a:gd name="T100" fmla="*/ 332 w 678"/>
                  <a:gd name="T101" fmla="*/ 39 h 94"/>
                  <a:gd name="T102" fmla="*/ 332 w 678"/>
                  <a:gd name="T103" fmla="*/ 47 h 94"/>
                  <a:gd name="T104" fmla="*/ 339 w 678"/>
                  <a:gd name="T105" fmla="*/ 47 h 9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0" y="14"/>
                    </a:lnTo>
                    <a:lnTo>
                      <a:pt x="0" y="0"/>
                    </a:lnTo>
                    <a:lnTo>
                      <a:pt x="15" y="14"/>
                    </a:lnTo>
                    <a:lnTo>
                      <a:pt x="15" y="0"/>
                    </a:lnTo>
                    <a:lnTo>
                      <a:pt x="15" y="14"/>
                    </a:lnTo>
                    <a:lnTo>
                      <a:pt x="31" y="14"/>
                    </a:lnTo>
                    <a:lnTo>
                      <a:pt x="47" y="14"/>
                    </a:lnTo>
                    <a:lnTo>
                      <a:pt x="63" y="14"/>
                    </a:lnTo>
                    <a:lnTo>
                      <a:pt x="78" y="31"/>
                    </a:lnTo>
                    <a:lnTo>
                      <a:pt x="78" y="47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62"/>
                    </a:lnTo>
                    <a:lnTo>
                      <a:pt x="158" y="62"/>
                    </a:lnTo>
                    <a:lnTo>
                      <a:pt x="174" y="62"/>
                    </a:lnTo>
                    <a:lnTo>
                      <a:pt x="189" y="62"/>
                    </a:lnTo>
                    <a:lnTo>
                      <a:pt x="205" y="62"/>
                    </a:lnTo>
                    <a:lnTo>
                      <a:pt x="221" y="62"/>
                    </a:lnTo>
                    <a:lnTo>
                      <a:pt x="236" y="62"/>
                    </a:lnTo>
                    <a:lnTo>
                      <a:pt x="252" y="62"/>
                    </a:lnTo>
                    <a:lnTo>
                      <a:pt x="268" y="62"/>
                    </a:lnTo>
                    <a:lnTo>
                      <a:pt x="299" y="62"/>
                    </a:lnTo>
                    <a:lnTo>
                      <a:pt x="316" y="62"/>
                    </a:lnTo>
                    <a:lnTo>
                      <a:pt x="332" y="62"/>
                    </a:lnTo>
                    <a:lnTo>
                      <a:pt x="363" y="62"/>
                    </a:lnTo>
                    <a:lnTo>
                      <a:pt x="379" y="78"/>
                    </a:lnTo>
                    <a:lnTo>
                      <a:pt x="379" y="62"/>
                    </a:lnTo>
                    <a:lnTo>
                      <a:pt x="395" y="78"/>
                    </a:lnTo>
                    <a:lnTo>
                      <a:pt x="395" y="62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94"/>
                    </a:lnTo>
                    <a:lnTo>
                      <a:pt x="664" y="78"/>
                    </a:lnTo>
                    <a:lnTo>
                      <a:pt x="664" y="94"/>
                    </a:lnTo>
                    <a:lnTo>
                      <a:pt x="678" y="94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6" name="Freeform 641">
                <a:extLst>
                  <a:ext uri="{FF2B5EF4-FFF2-40B4-BE49-F238E27FC236}">
                    <a16:creationId xmlns:a16="http://schemas.microsoft.com/office/drawing/2014/main" id="{3BAF5D4E-6F8E-43EE-845E-A8BD971730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366"/>
                <a:ext cx="339" cy="63"/>
              </a:xfrm>
              <a:custGeom>
                <a:avLst/>
                <a:gdLst>
                  <a:gd name="T0" fmla="*/ 0 w 680"/>
                  <a:gd name="T1" fmla="*/ 63 h 127"/>
                  <a:gd name="T2" fmla="*/ 8 w 680"/>
                  <a:gd name="T3" fmla="*/ 63 h 127"/>
                  <a:gd name="T4" fmla="*/ 16 w 680"/>
                  <a:gd name="T5" fmla="*/ 63 h 127"/>
                  <a:gd name="T6" fmla="*/ 23 w 680"/>
                  <a:gd name="T7" fmla="*/ 63 h 127"/>
                  <a:gd name="T8" fmla="*/ 32 w 680"/>
                  <a:gd name="T9" fmla="*/ 63 h 127"/>
                  <a:gd name="T10" fmla="*/ 40 w 680"/>
                  <a:gd name="T11" fmla="*/ 63 h 127"/>
                  <a:gd name="T12" fmla="*/ 48 w 680"/>
                  <a:gd name="T13" fmla="*/ 55 h 127"/>
                  <a:gd name="T14" fmla="*/ 55 w 680"/>
                  <a:gd name="T15" fmla="*/ 47 h 127"/>
                  <a:gd name="T16" fmla="*/ 63 w 680"/>
                  <a:gd name="T17" fmla="*/ 40 h 127"/>
                  <a:gd name="T18" fmla="*/ 63 w 680"/>
                  <a:gd name="T19" fmla="*/ 47 h 127"/>
                  <a:gd name="T20" fmla="*/ 63 w 680"/>
                  <a:gd name="T21" fmla="*/ 32 h 127"/>
                  <a:gd name="T22" fmla="*/ 71 w 680"/>
                  <a:gd name="T23" fmla="*/ 32 h 127"/>
                  <a:gd name="T24" fmla="*/ 79 w 680"/>
                  <a:gd name="T25" fmla="*/ 24 h 127"/>
                  <a:gd name="T26" fmla="*/ 87 w 680"/>
                  <a:gd name="T27" fmla="*/ 24 h 127"/>
                  <a:gd name="T28" fmla="*/ 95 w 680"/>
                  <a:gd name="T29" fmla="*/ 24 h 127"/>
                  <a:gd name="T30" fmla="*/ 103 w 680"/>
                  <a:gd name="T31" fmla="*/ 15 h 127"/>
                  <a:gd name="T32" fmla="*/ 103 w 680"/>
                  <a:gd name="T33" fmla="*/ 24 h 127"/>
                  <a:gd name="T34" fmla="*/ 103 w 680"/>
                  <a:gd name="T35" fmla="*/ 15 h 127"/>
                  <a:gd name="T36" fmla="*/ 110 w 680"/>
                  <a:gd name="T37" fmla="*/ 15 h 127"/>
                  <a:gd name="T38" fmla="*/ 119 w 680"/>
                  <a:gd name="T39" fmla="*/ 15 h 127"/>
                  <a:gd name="T40" fmla="*/ 127 w 680"/>
                  <a:gd name="T41" fmla="*/ 15 h 127"/>
                  <a:gd name="T42" fmla="*/ 134 w 680"/>
                  <a:gd name="T43" fmla="*/ 15 h 127"/>
                  <a:gd name="T44" fmla="*/ 142 w 680"/>
                  <a:gd name="T45" fmla="*/ 15 h 127"/>
                  <a:gd name="T46" fmla="*/ 150 w 680"/>
                  <a:gd name="T47" fmla="*/ 15 h 127"/>
                  <a:gd name="T48" fmla="*/ 158 w 680"/>
                  <a:gd name="T49" fmla="*/ 8 h 127"/>
                  <a:gd name="T50" fmla="*/ 158 w 680"/>
                  <a:gd name="T51" fmla="*/ 15 h 127"/>
                  <a:gd name="T52" fmla="*/ 158 w 680"/>
                  <a:gd name="T53" fmla="*/ 8 h 127"/>
                  <a:gd name="T54" fmla="*/ 173 w 680"/>
                  <a:gd name="T55" fmla="*/ 8 h 127"/>
                  <a:gd name="T56" fmla="*/ 181 w 680"/>
                  <a:gd name="T57" fmla="*/ 8 h 127"/>
                  <a:gd name="T58" fmla="*/ 189 w 680"/>
                  <a:gd name="T59" fmla="*/ 8 h 127"/>
                  <a:gd name="T60" fmla="*/ 197 w 680"/>
                  <a:gd name="T61" fmla="*/ 8 h 127"/>
                  <a:gd name="T62" fmla="*/ 205 w 680"/>
                  <a:gd name="T63" fmla="*/ 8 h 127"/>
                  <a:gd name="T64" fmla="*/ 213 w 680"/>
                  <a:gd name="T65" fmla="*/ 8 h 127"/>
                  <a:gd name="T66" fmla="*/ 221 w 680"/>
                  <a:gd name="T67" fmla="*/ 8 h 127"/>
                  <a:gd name="T68" fmla="*/ 229 w 680"/>
                  <a:gd name="T69" fmla="*/ 8 h 127"/>
                  <a:gd name="T70" fmla="*/ 237 w 680"/>
                  <a:gd name="T71" fmla="*/ 8 h 127"/>
                  <a:gd name="T72" fmla="*/ 244 w 680"/>
                  <a:gd name="T73" fmla="*/ 8 h 127"/>
                  <a:gd name="T74" fmla="*/ 252 w 680"/>
                  <a:gd name="T75" fmla="*/ 8 h 127"/>
                  <a:gd name="T76" fmla="*/ 260 w 680"/>
                  <a:gd name="T77" fmla="*/ 8 h 127"/>
                  <a:gd name="T78" fmla="*/ 268 w 680"/>
                  <a:gd name="T79" fmla="*/ 8 h 127"/>
                  <a:gd name="T80" fmla="*/ 276 w 680"/>
                  <a:gd name="T81" fmla="*/ 8 h 127"/>
                  <a:gd name="T82" fmla="*/ 284 w 680"/>
                  <a:gd name="T83" fmla="*/ 8 h 127"/>
                  <a:gd name="T84" fmla="*/ 292 w 680"/>
                  <a:gd name="T85" fmla="*/ 8 h 127"/>
                  <a:gd name="T86" fmla="*/ 299 w 680"/>
                  <a:gd name="T87" fmla="*/ 8 h 127"/>
                  <a:gd name="T88" fmla="*/ 308 w 680"/>
                  <a:gd name="T89" fmla="*/ 8 h 127"/>
                  <a:gd name="T90" fmla="*/ 316 w 680"/>
                  <a:gd name="T91" fmla="*/ 8 h 127"/>
                  <a:gd name="T92" fmla="*/ 331 w 680"/>
                  <a:gd name="T93" fmla="*/ 8 h 127"/>
                  <a:gd name="T94" fmla="*/ 339 w 680"/>
                  <a:gd name="T95" fmla="*/ 0 h 1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127">
                    <a:moveTo>
                      <a:pt x="0" y="127"/>
                    </a:moveTo>
                    <a:lnTo>
                      <a:pt x="16" y="127"/>
                    </a:lnTo>
                    <a:lnTo>
                      <a:pt x="33" y="127"/>
                    </a:lnTo>
                    <a:lnTo>
                      <a:pt x="47" y="127"/>
                    </a:lnTo>
                    <a:lnTo>
                      <a:pt x="64" y="127"/>
                    </a:lnTo>
                    <a:lnTo>
                      <a:pt x="80" y="127"/>
                    </a:lnTo>
                    <a:lnTo>
                      <a:pt x="96" y="111"/>
                    </a:lnTo>
                    <a:lnTo>
                      <a:pt x="111" y="95"/>
                    </a:lnTo>
                    <a:lnTo>
                      <a:pt x="127" y="80"/>
                    </a:lnTo>
                    <a:lnTo>
                      <a:pt x="127" y="95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8" y="48"/>
                    </a:lnTo>
                    <a:lnTo>
                      <a:pt x="174" y="48"/>
                    </a:lnTo>
                    <a:lnTo>
                      <a:pt x="190" y="48"/>
                    </a:lnTo>
                    <a:lnTo>
                      <a:pt x="207" y="31"/>
                    </a:lnTo>
                    <a:lnTo>
                      <a:pt x="207" y="48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69" y="31"/>
                    </a:lnTo>
                    <a:lnTo>
                      <a:pt x="285" y="31"/>
                    </a:lnTo>
                    <a:lnTo>
                      <a:pt x="301" y="31"/>
                    </a:lnTo>
                    <a:lnTo>
                      <a:pt x="317" y="17"/>
                    </a:lnTo>
                    <a:lnTo>
                      <a:pt x="317" y="31"/>
                    </a:lnTo>
                    <a:lnTo>
                      <a:pt x="317" y="17"/>
                    </a:lnTo>
                    <a:lnTo>
                      <a:pt x="348" y="17"/>
                    </a:lnTo>
                    <a:lnTo>
                      <a:pt x="364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2" y="17"/>
                    </a:lnTo>
                    <a:lnTo>
                      <a:pt x="428" y="17"/>
                    </a:lnTo>
                    <a:lnTo>
                      <a:pt x="443" y="17"/>
                    </a:lnTo>
                    <a:lnTo>
                      <a:pt x="459" y="17"/>
                    </a:lnTo>
                    <a:lnTo>
                      <a:pt x="475" y="17"/>
                    </a:lnTo>
                    <a:lnTo>
                      <a:pt x="490" y="17"/>
                    </a:lnTo>
                    <a:lnTo>
                      <a:pt x="506" y="17"/>
                    </a:lnTo>
                    <a:lnTo>
                      <a:pt x="522" y="17"/>
                    </a:lnTo>
                    <a:lnTo>
                      <a:pt x="538" y="17"/>
                    </a:lnTo>
                    <a:lnTo>
                      <a:pt x="553" y="17"/>
                    </a:lnTo>
                    <a:lnTo>
                      <a:pt x="569" y="17"/>
                    </a:lnTo>
                    <a:lnTo>
                      <a:pt x="586" y="17"/>
                    </a:lnTo>
                    <a:lnTo>
                      <a:pt x="600" y="17"/>
                    </a:lnTo>
                    <a:lnTo>
                      <a:pt x="617" y="17"/>
                    </a:lnTo>
                    <a:lnTo>
                      <a:pt x="633" y="17"/>
                    </a:lnTo>
                    <a:lnTo>
                      <a:pt x="664" y="17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7" name="Freeform 642">
                <a:extLst>
                  <a:ext uri="{FF2B5EF4-FFF2-40B4-BE49-F238E27FC236}">
                    <a16:creationId xmlns:a16="http://schemas.microsoft.com/office/drawing/2014/main" id="{4874C8E9-5B5D-41EA-A1C3-165996DC2B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326"/>
                <a:ext cx="340" cy="198"/>
              </a:xfrm>
              <a:custGeom>
                <a:avLst/>
                <a:gdLst>
                  <a:gd name="T0" fmla="*/ 0 w 680"/>
                  <a:gd name="T1" fmla="*/ 198 h 395"/>
                  <a:gd name="T2" fmla="*/ 8 w 680"/>
                  <a:gd name="T3" fmla="*/ 198 h 395"/>
                  <a:gd name="T4" fmla="*/ 16 w 680"/>
                  <a:gd name="T5" fmla="*/ 198 h 395"/>
                  <a:gd name="T6" fmla="*/ 24 w 680"/>
                  <a:gd name="T7" fmla="*/ 198 h 395"/>
                  <a:gd name="T8" fmla="*/ 32 w 680"/>
                  <a:gd name="T9" fmla="*/ 198 h 395"/>
                  <a:gd name="T10" fmla="*/ 39 w 680"/>
                  <a:gd name="T11" fmla="*/ 198 h 395"/>
                  <a:gd name="T12" fmla="*/ 47 w 680"/>
                  <a:gd name="T13" fmla="*/ 174 h 395"/>
                  <a:gd name="T14" fmla="*/ 47 w 680"/>
                  <a:gd name="T15" fmla="*/ 151 h 395"/>
                  <a:gd name="T16" fmla="*/ 56 w 680"/>
                  <a:gd name="T17" fmla="*/ 142 h 395"/>
                  <a:gd name="T18" fmla="*/ 56 w 680"/>
                  <a:gd name="T19" fmla="*/ 95 h 395"/>
                  <a:gd name="T20" fmla="*/ 64 w 680"/>
                  <a:gd name="T21" fmla="*/ 87 h 395"/>
                  <a:gd name="T22" fmla="*/ 64 w 680"/>
                  <a:gd name="T23" fmla="*/ 64 h 395"/>
                  <a:gd name="T24" fmla="*/ 71 w 680"/>
                  <a:gd name="T25" fmla="*/ 55 h 395"/>
                  <a:gd name="T26" fmla="*/ 71 w 680"/>
                  <a:gd name="T27" fmla="*/ 48 h 395"/>
                  <a:gd name="T28" fmla="*/ 87 w 680"/>
                  <a:gd name="T29" fmla="*/ 32 h 395"/>
                  <a:gd name="T30" fmla="*/ 87 w 680"/>
                  <a:gd name="T31" fmla="*/ 25 h 395"/>
                  <a:gd name="T32" fmla="*/ 95 w 680"/>
                  <a:gd name="T33" fmla="*/ 25 h 395"/>
                  <a:gd name="T34" fmla="*/ 103 w 680"/>
                  <a:gd name="T35" fmla="*/ 16 h 395"/>
                  <a:gd name="T36" fmla="*/ 111 w 680"/>
                  <a:gd name="T37" fmla="*/ 16 h 395"/>
                  <a:gd name="T38" fmla="*/ 119 w 680"/>
                  <a:gd name="T39" fmla="*/ 16 h 395"/>
                  <a:gd name="T40" fmla="*/ 126 w 680"/>
                  <a:gd name="T41" fmla="*/ 16 h 395"/>
                  <a:gd name="T42" fmla="*/ 134 w 680"/>
                  <a:gd name="T43" fmla="*/ 8 h 395"/>
                  <a:gd name="T44" fmla="*/ 134 w 680"/>
                  <a:gd name="T45" fmla="*/ 16 h 395"/>
                  <a:gd name="T46" fmla="*/ 134 w 680"/>
                  <a:gd name="T47" fmla="*/ 8 h 395"/>
                  <a:gd name="T48" fmla="*/ 143 w 680"/>
                  <a:gd name="T49" fmla="*/ 8 h 395"/>
                  <a:gd name="T50" fmla="*/ 150 w 680"/>
                  <a:gd name="T51" fmla="*/ 8 h 395"/>
                  <a:gd name="T52" fmla="*/ 158 w 680"/>
                  <a:gd name="T53" fmla="*/ 8 h 395"/>
                  <a:gd name="T54" fmla="*/ 166 w 680"/>
                  <a:gd name="T55" fmla="*/ 8 h 395"/>
                  <a:gd name="T56" fmla="*/ 174 w 680"/>
                  <a:gd name="T57" fmla="*/ 8 h 395"/>
                  <a:gd name="T58" fmla="*/ 182 w 680"/>
                  <a:gd name="T59" fmla="*/ 8 h 395"/>
                  <a:gd name="T60" fmla="*/ 190 w 680"/>
                  <a:gd name="T61" fmla="*/ 8 h 395"/>
                  <a:gd name="T62" fmla="*/ 198 w 680"/>
                  <a:gd name="T63" fmla="*/ 8 h 395"/>
                  <a:gd name="T64" fmla="*/ 205 w 680"/>
                  <a:gd name="T65" fmla="*/ 8 h 395"/>
                  <a:gd name="T66" fmla="*/ 213 w 680"/>
                  <a:gd name="T67" fmla="*/ 8 h 395"/>
                  <a:gd name="T68" fmla="*/ 221 w 680"/>
                  <a:gd name="T69" fmla="*/ 8 h 395"/>
                  <a:gd name="T70" fmla="*/ 230 w 680"/>
                  <a:gd name="T71" fmla="*/ 8 h 395"/>
                  <a:gd name="T72" fmla="*/ 237 w 680"/>
                  <a:gd name="T73" fmla="*/ 0 h 395"/>
                  <a:gd name="T74" fmla="*/ 245 w 680"/>
                  <a:gd name="T75" fmla="*/ 0 h 395"/>
                  <a:gd name="T76" fmla="*/ 253 w 680"/>
                  <a:gd name="T77" fmla="*/ 0 h 395"/>
                  <a:gd name="T78" fmla="*/ 260 w 680"/>
                  <a:gd name="T79" fmla="*/ 0 h 395"/>
                  <a:gd name="T80" fmla="*/ 269 w 680"/>
                  <a:gd name="T81" fmla="*/ 0 h 395"/>
                  <a:gd name="T82" fmla="*/ 277 w 680"/>
                  <a:gd name="T83" fmla="*/ 0 h 395"/>
                  <a:gd name="T84" fmla="*/ 285 w 680"/>
                  <a:gd name="T85" fmla="*/ 0 h 395"/>
                  <a:gd name="T86" fmla="*/ 292 w 680"/>
                  <a:gd name="T87" fmla="*/ 0 h 395"/>
                  <a:gd name="T88" fmla="*/ 300 w 680"/>
                  <a:gd name="T89" fmla="*/ 0 h 395"/>
                  <a:gd name="T90" fmla="*/ 308 w 680"/>
                  <a:gd name="T91" fmla="*/ 0 h 395"/>
                  <a:gd name="T92" fmla="*/ 316 w 680"/>
                  <a:gd name="T93" fmla="*/ 0 h 395"/>
                  <a:gd name="T94" fmla="*/ 324 w 680"/>
                  <a:gd name="T95" fmla="*/ 0 h 395"/>
                  <a:gd name="T96" fmla="*/ 332 w 680"/>
                  <a:gd name="T97" fmla="*/ 0 h 395"/>
                  <a:gd name="T98" fmla="*/ 340 w 680"/>
                  <a:gd name="T99" fmla="*/ 0 h 395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5">
                    <a:moveTo>
                      <a:pt x="0" y="395"/>
                    </a:moveTo>
                    <a:lnTo>
                      <a:pt x="16" y="395"/>
                    </a:lnTo>
                    <a:lnTo>
                      <a:pt x="31" y="395"/>
                    </a:lnTo>
                    <a:lnTo>
                      <a:pt x="47" y="395"/>
                    </a:lnTo>
                    <a:lnTo>
                      <a:pt x="63" y="395"/>
                    </a:lnTo>
                    <a:lnTo>
                      <a:pt x="78" y="395"/>
                    </a:lnTo>
                    <a:lnTo>
                      <a:pt x="94" y="348"/>
                    </a:lnTo>
                    <a:lnTo>
                      <a:pt x="94" y="301"/>
                    </a:lnTo>
                    <a:lnTo>
                      <a:pt x="111" y="284"/>
                    </a:lnTo>
                    <a:lnTo>
                      <a:pt x="111" y="190"/>
                    </a:lnTo>
                    <a:lnTo>
                      <a:pt x="127" y="174"/>
                    </a:lnTo>
                    <a:lnTo>
                      <a:pt x="127" y="127"/>
                    </a:lnTo>
                    <a:lnTo>
                      <a:pt x="142" y="110"/>
                    </a:lnTo>
                    <a:lnTo>
                      <a:pt x="142" y="96"/>
                    </a:lnTo>
                    <a:lnTo>
                      <a:pt x="174" y="63"/>
                    </a:lnTo>
                    <a:lnTo>
                      <a:pt x="174" y="49"/>
                    </a:lnTo>
                    <a:lnTo>
                      <a:pt x="189" y="49"/>
                    </a:lnTo>
                    <a:lnTo>
                      <a:pt x="205" y="32"/>
                    </a:lnTo>
                    <a:lnTo>
                      <a:pt x="221" y="32"/>
                    </a:lnTo>
                    <a:lnTo>
                      <a:pt x="237" y="32"/>
                    </a:lnTo>
                    <a:lnTo>
                      <a:pt x="252" y="32"/>
                    </a:lnTo>
                    <a:lnTo>
                      <a:pt x="268" y="16"/>
                    </a:lnTo>
                    <a:lnTo>
                      <a:pt x="268" y="32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0"/>
                    </a:lnTo>
                    <a:lnTo>
                      <a:pt x="489" y="0"/>
                    </a:lnTo>
                    <a:lnTo>
                      <a:pt x="506" y="0"/>
                    </a:lnTo>
                    <a:lnTo>
                      <a:pt x="520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8" name="Freeform 643">
                <a:extLst>
                  <a:ext uri="{FF2B5EF4-FFF2-40B4-BE49-F238E27FC236}">
                    <a16:creationId xmlns:a16="http://schemas.microsoft.com/office/drawing/2014/main" id="{D6C50F45-3FCD-4B81-98ED-187FD31146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97"/>
                <a:ext cx="340" cy="151"/>
              </a:xfrm>
              <a:custGeom>
                <a:avLst/>
                <a:gdLst>
                  <a:gd name="T0" fmla="*/ 0 w 680"/>
                  <a:gd name="T1" fmla="*/ 151 h 301"/>
                  <a:gd name="T2" fmla="*/ 8 w 680"/>
                  <a:gd name="T3" fmla="*/ 151 h 301"/>
                  <a:gd name="T4" fmla="*/ 16 w 680"/>
                  <a:gd name="T5" fmla="*/ 151 h 301"/>
                  <a:gd name="T6" fmla="*/ 24 w 680"/>
                  <a:gd name="T7" fmla="*/ 143 h 301"/>
                  <a:gd name="T8" fmla="*/ 24 w 680"/>
                  <a:gd name="T9" fmla="*/ 151 h 301"/>
                  <a:gd name="T10" fmla="*/ 24 w 680"/>
                  <a:gd name="T11" fmla="*/ 143 h 301"/>
                  <a:gd name="T12" fmla="*/ 32 w 680"/>
                  <a:gd name="T13" fmla="*/ 143 h 301"/>
                  <a:gd name="T14" fmla="*/ 39 w 680"/>
                  <a:gd name="T15" fmla="*/ 143 h 301"/>
                  <a:gd name="T16" fmla="*/ 56 w 680"/>
                  <a:gd name="T17" fmla="*/ 119 h 301"/>
                  <a:gd name="T18" fmla="*/ 56 w 680"/>
                  <a:gd name="T19" fmla="*/ 95 h 301"/>
                  <a:gd name="T20" fmla="*/ 71 w 680"/>
                  <a:gd name="T21" fmla="*/ 79 h 301"/>
                  <a:gd name="T22" fmla="*/ 71 w 680"/>
                  <a:gd name="T23" fmla="*/ 71 h 301"/>
                  <a:gd name="T24" fmla="*/ 79 w 680"/>
                  <a:gd name="T25" fmla="*/ 64 h 301"/>
                  <a:gd name="T26" fmla="*/ 87 w 680"/>
                  <a:gd name="T27" fmla="*/ 56 h 301"/>
                  <a:gd name="T28" fmla="*/ 95 w 680"/>
                  <a:gd name="T29" fmla="*/ 47 h 301"/>
                  <a:gd name="T30" fmla="*/ 103 w 680"/>
                  <a:gd name="T31" fmla="*/ 47 h 301"/>
                  <a:gd name="T32" fmla="*/ 111 w 680"/>
                  <a:gd name="T33" fmla="*/ 40 h 301"/>
                  <a:gd name="T34" fmla="*/ 119 w 680"/>
                  <a:gd name="T35" fmla="*/ 40 h 301"/>
                  <a:gd name="T36" fmla="*/ 126 w 680"/>
                  <a:gd name="T37" fmla="*/ 32 h 301"/>
                  <a:gd name="T38" fmla="*/ 134 w 680"/>
                  <a:gd name="T39" fmla="*/ 32 h 301"/>
                  <a:gd name="T40" fmla="*/ 143 w 680"/>
                  <a:gd name="T41" fmla="*/ 24 h 301"/>
                  <a:gd name="T42" fmla="*/ 143 w 680"/>
                  <a:gd name="T43" fmla="*/ 32 h 301"/>
                  <a:gd name="T44" fmla="*/ 143 w 680"/>
                  <a:gd name="T45" fmla="*/ 24 h 301"/>
                  <a:gd name="T46" fmla="*/ 150 w 680"/>
                  <a:gd name="T47" fmla="*/ 24 h 301"/>
                  <a:gd name="T48" fmla="*/ 158 w 680"/>
                  <a:gd name="T49" fmla="*/ 24 h 301"/>
                  <a:gd name="T50" fmla="*/ 166 w 680"/>
                  <a:gd name="T51" fmla="*/ 24 h 301"/>
                  <a:gd name="T52" fmla="*/ 174 w 680"/>
                  <a:gd name="T53" fmla="*/ 16 h 301"/>
                  <a:gd name="T54" fmla="*/ 182 w 680"/>
                  <a:gd name="T55" fmla="*/ 16 h 301"/>
                  <a:gd name="T56" fmla="*/ 190 w 680"/>
                  <a:gd name="T57" fmla="*/ 16 h 301"/>
                  <a:gd name="T58" fmla="*/ 198 w 680"/>
                  <a:gd name="T59" fmla="*/ 16 h 301"/>
                  <a:gd name="T60" fmla="*/ 205 w 680"/>
                  <a:gd name="T61" fmla="*/ 8 h 301"/>
                  <a:gd name="T62" fmla="*/ 213 w 680"/>
                  <a:gd name="T63" fmla="*/ 8 h 301"/>
                  <a:gd name="T64" fmla="*/ 221 w 680"/>
                  <a:gd name="T65" fmla="*/ 8 h 301"/>
                  <a:gd name="T66" fmla="*/ 230 w 680"/>
                  <a:gd name="T67" fmla="*/ 8 h 301"/>
                  <a:gd name="T68" fmla="*/ 237 w 680"/>
                  <a:gd name="T69" fmla="*/ 8 h 301"/>
                  <a:gd name="T70" fmla="*/ 245 w 680"/>
                  <a:gd name="T71" fmla="*/ 8 h 301"/>
                  <a:gd name="T72" fmla="*/ 253 w 680"/>
                  <a:gd name="T73" fmla="*/ 8 h 301"/>
                  <a:gd name="T74" fmla="*/ 253 w 680"/>
                  <a:gd name="T75" fmla="*/ 0 h 301"/>
                  <a:gd name="T76" fmla="*/ 269 w 680"/>
                  <a:gd name="T77" fmla="*/ 0 h 301"/>
                  <a:gd name="T78" fmla="*/ 277 w 680"/>
                  <a:gd name="T79" fmla="*/ 0 h 301"/>
                  <a:gd name="T80" fmla="*/ 285 w 680"/>
                  <a:gd name="T81" fmla="*/ 0 h 301"/>
                  <a:gd name="T82" fmla="*/ 292 w 680"/>
                  <a:gd name="T83" fmla="*/ 0 h 301"/>
                  <a:gd name="T84" fmla="*/ 300 w 680"/>
                  <a:gd name="T85" fmla="*/ 0 h 301"/>
                  <a:gd name="T86" fmla="*/ 308 w 680"/>
                  <a:gd name="T87" fmla="*/ 0 h 301"/>
                  <a:gd name="T88" fmla="*/ 316 w 680"/>
                  <a:gd name="T89" fmla="*/ 0 h 301"/>
                  <a:gd name="T90" fmla="*/ 324 w 680"/>
                  <a:gd name="T91" fmla="*/ 0 h 301"/>
                  <a:gd name="T92" fmla="*/ 332 w 680"/>
                  <a:gd name="T93" fmla="*/ 0 h 301"/>
                  <a:gd name="T94" fmla="*/ 340 w 680"/>
                  <a:gd name="T95" fmla="*/ 0 h 30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301">
                    <a:moveTo>
                      <a:pt x="0" y="301"/>
                    </a:moveTo>
                    <a:lnTo>
                      <a:pt x="16" y="301"/>
                    </a:lnTo>
                    <a:lnTo>
                      <a:pt x="31" y="301"/>
                    </a:lnTo>
                    <a:lnTo>
                      <a:pt x="47" y="285"/>
                    </a:lnTo>
                    <a:lnTo>
                      <a:pt x="47" y="301"/>
                    </a:lnTo>
                    <a:lnTo>
                      <a:pt x="47" y="285"/>
                    </a:lnTo>
                    <a:lnTo>
                      <a:pt x="63" y="285"/>
                    </a:lnTo>
                    <a:lnTo>
                      <a:pt x="78" y="285"/>
                    </a:lnTo>
                    <a:lnTo>
                      <a:pt x="111" y="237"/>
                    </a:lnTo>
                    <a:lnTo>
                      <a:pt x="111" y="190"/>
                    </a:lnTo>
                    <a:lnTo>
                      <a:pt x="142" y="158"/>
                    </a:lnTo>
                    <a:lnTo>
                      <a:pt x="142" y="141"/>
                    </a:lnTo>
                    <a:lnTo>
                      <a:pt x="158" y="127"/>
                    </a:lnTo>
                    <a:lnTo>
                      <a:pt x="174" y="111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80"/>
                    </a:lnTo>
                    <a:lnTo>
                      <a:pt x="237" y="80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85" y="47"/>
                    </a:lnTo>
                    <a:lnTo>
                      <a:pt x="285" y="63"/>
                    </a:lnTo>
                    <a:lnTo>
                      <a:pt x="285" y="47"/>
                    </a:lnTo>
                    <a:lnTo>
                      <a:pt x="299" y="47"/>
                    </a:lnTo>
                    <a:lnTo>
                      <a:pt x="316" y="47"/>
                    </a:lnTo>
                    <a:lnTo>
                      <a:pt x="332" y="47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37" y="0"/>
                    </a:lnTo>
                    <a:lnTo>
                      <a:pt x="553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19" name="Freeform 644">
                <a:extLst>
                  <a:ext uri="{FF2B5EF4-FFF2-40B4-BE49-F238E27FC236}">
                    <a16:creationId xmlns:a16="http://schemas.microsoft.com/office/drawing/2014/main" id="{42FD1FAC-4AA3-4A68-8DAC-81956ACAA6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87"/>
                <a:ext cx="340" cy="134"/>
              </a:xfrm>
              <a:custGeom>
                <a:avLst/>
                <a:gdLst>
                  <a:gd name="T0" fmla="*/ 0 w 680"/>
                  <a:gd name="T1" fmla="*/ 134 h 268"/>
                  <a:gd name="T2" fmla="*/ 8 w 680"/>
                  <a:gd name="T3" fmla="*/ 134 h 268"/>
                  <a:gd name="T4" fmla="*/ 16 w 680"/>
                  <a:gd name="T5" fmla="*/ 134 h 268"/>
                  <a:gd name="T6" fmla="*/ 24 w 680"/>
                  <a:gd name="T7" fmla="*/ 134 h 268"/>
                  <a:gd name="T8" fmla="*/ 32 w 680"/>
                  <a:gd name="T9" fmla="*/ 126 h 268"/>
                  <a:gd name="T10" fmla="*/ 39 w 680"/>
                  <a:gd name="T11" fmla="*/ 134 h 268"/>
                  <a:gd name="T12" fmla="*/ 56 w 680"/>
                  <a:gd name="T13" fmla="*/ 119 h 268"/>
                  <a:gd name="T14" fmla="*/ 56 w 680"/>
                  <a:gd name="T15" fmla="*/ 95 h 268"/>
                  <a:gd name="T16" fmla="*/ 71 w 680"/>
                  <a:gd name="T17" fmla="*/ 79 h 268"/>
                  <a:gd name="T18" fmla="*/ 71 w 680"/>
                  <a:gd name="T19" fmla="*/ 64 h 268"/>
                  <a:gd name="T20" fmla="*/ 79 w 680"/>
                  <a:gd name="T21" fmla="*/ 55 h 268"/>
                  <a:gd name="T22" fmla="*/ 87 w 680"/>
                  <a:gd name="T23" fmla="*/ 47 h 268"/>
                  <a:gd name="T24" fmla="*/ 95 w 680"/>
                  <a:gd name="T25" fmla="*/ 47 h 268"/>
                  <a:gd name="T26" fmla="*/ 103 w 680"/>
                  <a:gd name="T27" fmla="*/ 40 h 268"/>
                  <a:gd name="T28" fmla="*/ 111 w 680"/>
                  <a:gd name="T29" fmla="*/ 32 h 268"/>
                  <a:gd name="T30" fmla="*/ 119 w 680"/>
                  <a:gd name="T31" fmla="*/ 32 h 268"/>
                  <a:gd name="T32" fmla="*/ 126 w 680"/>
                  <a:gd name="T33" fmla="*/ 32 h 268"/>
                  <a:gd name="T34" fmla="*/ 134 w 680"/>
                  <a:gd name="T35" fmla="*/ 32 h 268"/>
                  <a:gd name="T36" fmla="*/ 134 w 680"/>
                  <a:gd name="T37" fmla="*/ 24 h 268"/>
                  <a:gd name="T38" fmla="*/ 134 w 680"/>
                  <a:gd name="T39" fmla="*/ 32 h 268"/>
                  <a:gd name="T40" fmla="*/ 143 w 680"/>
                  <a:gd name="T41" fmla="*/ 24 h 268"/>
                  <a:gd name="T42" fmla="*/ 150 w 680"/>
                  <a:gd name="T43" fmla="*/ 24 h 268"/>
                  <a:gd name="T44" fmla="*/ 158 w 680"/>
                  <a:gd name="T45" fmla="*/ 24 h 268"/>
                  <a:gd name="T46" fmla="*/ 174 w 680"/>
                  <a:gd name="T47" fmla="*/ 16 h 268"/>
                  <a:gd name="T48" fmla="*/ 166 w 680"/>
                  <a:gd name="T49" fmla="*/ 16 h 268"/>
                  <a:gd name="T50" fmla="*/ 174 w 680"/>
                  <a:gd name="T51" fmla="*/ 16 h 268"/>
                  <a:gd name="T52" fmla="*/ 182 w 680"/>
                  <a:gd name="T53" fmla="*/ 16 h 268"/>
                  <a:gd name="T54" fmla="*/ 190 w 680"/>
                  <a:gd name="T55" fmla="*/ 16 h 268"/>
                  <a:gd name="T56" fmla="*/ 198 w 680"/>
                  <a:gd name="T57" fmla="*/ 16 h 268"/>
                  <a:gd name="T58" fmla="*/ 205 w 680"/>
                  <a:gd name="T59" fmla="*/ 8 h 268"/>
                  <a:gd name="T60" fmla="*/ 205 w 680"/>
                  <a:gd name="T61" fmla="*/ 16 h 268"/>
                  <a:gd name="T62" fmla="*/ 205 w 680"/>
                  <a:gd name="T63" fmla="*/ 8 h 268"/>
                  <a:gd name="T64" fmla="*/ 213 w 680"/>
                  <a:gd name="T65" fmla="*/ 16 h 268"/>
                  <a:gd name="T66" fmla="*/ 213 w 680"/>
                  <a:gd name="T67" fmla="*/ 8 h 268"/>
                  <a:gd name="T68" fmla="*/ 213 w 680"/>
                  <a:gd name="T69" fmla="*/ 16 h 268"/>
                  <a:gd name="T70" fmla="*/ 221 w 680"/>
                  <a:gd name="T71" fmla="*/ 8 h 268"/>
                  <a:gd name="T72" fmla="*/ 230 w 680"/>
                  <a:gd name="T73" fmla="*/ 8 h 268"/>
                  <a:gd name="T74" fmla="*/ 237 w 680"/>
                  <a:gd name="T75" fmla="*/ 8 h 268"/>
                  <a:gd name="T76" fmla="*/ 245 w 680"/>
                  <a:gd name="T77" fmla="*/ 8 h 268"/>
                  <a:gd name="T78" fmla="*/ 253 w 680"/>
                  <a:gd name="T79" fmla="*/ 8 h 268"/>
                  <a:gd name="T80" fmla="*/ 260 w 680"/>
                  <a:gd name="T81" fmla="*/ 8 h 268"/>
                  <a:gd name="T82" fmla="*/ 269 w 680"/>
                  <a:gd name="T83" fmla="*/ 8 h 268"/>
                  <a:gd name="T84" fmla="*/ 277 w 680"/>
                  <a:gd name="T85" fmla="*/ 8 h 268"/>
                  <a:gd name="T86" fmla="*/ 285 w 680"/>
                  <a:gd name="T87" fmla="*/ 0 h 268"/>
                  <a:gd name="T88" fmla="*/ 285 w 680"/>
                  <a:gd name="T89" fmla="*/ 8 h 268"/>
                  <a:gd name="T90" fmla="*/ 285 w 680"/>
                  <a:gd name="T91" fmla="*/ 0 h 268"/>
                  <a:gd name="T92" fmla="*/ 300 w 680"/>
                  <a:gd name="T93" fmla="*/ 0 h 268"/>
                  <a:gd name="T94" fmla="*/ 308 w 680"/>
                  <a:gd name="T95" fmla="*/ 0 h 268"/>
                  <a:gd name="T96" fmla="*/ 316 w 680"/>
                  <a:gd name="T97" fmla="*/ 0 h 268"/>
                  <a:gd name="T98" fmla="*/ 324 w 680"/>
                  <a:gd name="T99" fmla="*/ 0 h 268"/>
                  <a:gd name="T100" fmla="*/ 332 w 680"/>
                  <a:gd name="T101" fmla="*/ 0 h 268"/>
                  <a:gd name="T102" fmla="*/ 340 w 680"/>
                  <a:gd name="T103" fmla="*/ 0 h 268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268">
                    <a:moveTo>
                      <a:pt x="0" y="268"/>
                    </a:moveTo>
                    <a:lnTo>
                      <a:pt x="16" y="268"/>
                    </a:lnTo>
                    <a:lnTo>
                      <a:pt x="31" y="268"/>
                    </a:lnTo>
                    <a:lnTo>
                      <a:pt x="47" y="268"/>
                    </a:lnTo>
                    <a:lnTo>
                      <a:pt x="63" y="252"/>
                    </a:lnTo>
                    <a:lnTo>
                      <a:pt x="78" y="268"/>
                    </a:lnTo>
                    <a:lnTo>
                      <a:pt x="111" y="237"/>
                    </a:lnTo>
                    <a:lnTo>
                      <a:pt x="111" y="190"/>
                    </a:lnTo>
                    <a:lnTo>
                      <a:pt x="142" y="158"/>
                    </a:lnTo>
                    <a:lnTo>
                      <a:pt x="142" y="127"/>
                    </a:lnTo>
                    <a:lnTo>
                      <a:pt x="158" y="110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79"/>
                    </a:lnTo>
                    <a:lnTo>
                      <a:pt x="221" y="63"/>
                    </a:lnTo>
                    <a:lnTo>
                      <a:pt x="237" y="63"/>
                    </a:lnTo>
                    <a:lnTo>
                      <a:pt x="252" y="63"/>
                    </a:lnTo>
                    <a:lnTo>
                      <a:pt x="268" y="63"/>
                    </a:lnTo>
                    <a:lnTo>
                      <a:pt x="268" y="47"/>
                    </a:lnTo>
                    <a:lnTo>
                      <a:pt x="268" y="63"/>
                    </a:lnTo>
                    <a:lnTo>
                      <a:pt x="285" y="47"/>
                    </a:lnTo>
                    <a:lnTo>
                      <a:pt x="299" y="47"/>
                    </a:lnTo>
                    <a:lnTo>
                      <a:pt x="316" y="47"/>
                    </a:lnTo>
                    <a:lnTo>
                      <a:pt x="348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3" y="31"/>
                    </a:lnTo>
                    <a:lnTo>
                      <a:pt x="379" y="31"/>
                    </a:lnTo>
                    <a:lnTo>
                      <a:pt x="395" y="31"/>
                    </a:lnTo>
                    <a:lnTo>
                      <a:pt x="410" y="16"/>
                    </a:lnTo>
                    <a:lnTo>
                      <a:pt x="410" y="31"/>
                    </a:lnTo>
                    <a:lnTo>
                      <a:pt x="410" y="16"/>
                    </a:lnTo>
                    <a:lnTo>
                      <a:pt x="426" y="31"/>
                    </a:lnTo>
                    <a:lnTo>
                      <a:pt x="426" y="16"/>
                    </a:lnTo>
                    <a:lnTo>
                      <a:pt x="426" y="31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0"/>
                    </a:lnTo>
                    <a:lnTo>
                      <a:pt x="569" y="16"/>
                    </a:lnTo>
                    <a:lnTo>
                      <a:pt x="569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0" name="Freeform 645">
                <a:extLst>
                  <a:ext uri="{FF2B5EF4-FFF2-40B4-BE49-F238E27FC236}">
                    <a16:creationId xmlns:a16="http://schemas.microsoft.com/office/drawing/2014/main" id="{27E8DDA4-5C01-43AF-8569-6770BC947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00"/>
                <a:ext cx="340" cy="95"/>
              </a:xfrm>
              <a:custGeom>
                <a:avLst/>
                <a:gdLst>
                  <a:gd name="T0" fmla="*/ 0 w 680"/>
                  <a:gd name="T1" fmla="*/ 95 h 190"/>
                  <a:gd name="T2" fmla="*/ 8 w 680"/>
                  <a:gd name="T3" fmla="*/ 95 h 190"/>
                  <a:gd name="T4" fmla="*/ 16 w 680"/>
                  <a:gd name="T5" fmla="*/ 95 h 190"/>
                  <a:gd name="T6" fmla="*/ 24 w 680"/>
                  <a:gd name="T7" fmla="*/ 95 h 190"/>
                  <a:gd name="T8" fmla="*/ 32 w 680"/>
                  <a:gd name="T9" fmla="*/ 95 h 190"/>
                  <a:gd name="T10" fmla="*/ 39 w 680"/>
                  <a:gd name="T11" fmla="*/ 95 h 190"/>
                  <a:gd name="T12" fmla="*/ 47 w 680"/>
                  <a:gd name="T13" fmla="*/ 87 h 190"/>
                  <a:gd name="T14" fmla="*/ 56 w 680"/>
                  <a:gd name="T15" fmla="*/ 79 h 190"/>
                  <a:gd name="T16" fmla="*/ 56 w 680"/>
                  <a:gd name="T17" fmla="*/ 72 h 190"/>
                  <a:gd name="T18" fmla="*/ 71 w 680"/>
                  <a:gd name="T19" fmla="*/ 55 h 190"/>
                  <a:gd name="T20" fmla="*/ 71 w 680"/>
                  <a:gd name="T21" fmla="*/ 47 h 190"/>
                  <a:gd name="T22" fmla="*/ 79 w 680"/>
                  <a:gd name="T23" fmla="*/ 40 h 190"/>
                  <a:gd name="T24" fmla="*/ 87 w 680"/>
                  <a:gd name="T25" fmla="*/ 32 h 190"/>
                  <a:gd name="T26" fmla="*/ 95 w 680"/>
                  <a:gd name="T27" fmla="*/ 32 h 190"/>
                  <a:gd name="T28" fmla="*/ 103 w 680"/>
                  <a:gd name="T29" fmla="*/ 24 h 190"/>
                  <a:gd name="T30" fmla="*/ 111 w 680"/>
                  <a:gd name="T31" fmla="*/ 24 h 190"/>
                  <a:gd name="T32" fmla="*/ 119 w 680"/>
                  <a:gd name="T33" fmla="*/ 24 h 190"/>
                  <a:gd name="T34" fmla="*/ 126 w 680"/>
                  <a:gd name="T35" fmla="*/ 24 h 190"/>
                  <a:gd name="T36" fmla="*/ 134 w 680"/>
                  <a:gd name="T37" fmla="*/ 16 h 190"/>
                  <a:gd name="T38" fmla="*/ 134 w 680"/>
                  <a:gd name="T39" fmla="*/ 24 h 190"/>
                  <a:gd name="T40" fmla="*/ 134 w 680"/>
                  <a:gd name="T41" fmla="*/ 16 h 190"/>
                  <a:gd name="T42" fmla="*/ 143 w 680"/>
                  <a:gd name="T43" fmla="*/ 16 h 190"/>
                  <a:gd name="T44" fmla="*/ 150 w 680"/>
                  <a:gd name="T45" fmla="*/ 16 h 190"/>
                  <a:gd name="T46" fmla="*/ 158 w 680"/>
                  <a:gd name="T47" fmla="*/ 16 h 190"/>
                  <a:gd name="T48" fmla="*/ 166 w 680"/>
                  <a:gd name="T49" fmla="*/ 16 h 190"/>
                  <a:gd name="T50" fmla="*/ 182 w 680"/>
                  <a:gd name="T51" fmla="*/ 8 h 190"/>
                  <a:gd name="T52" fmla="*/ 190 w 680"/>
                  <a:gd name="T53" fmla="*/ 8 h 190"/>
                  <a:gd name="T54" fmla="*/ 198 w 680"/>
                  <a:gd name="T55" fmla="*/ 8 h 190"/>
                  <a:gd name="T56" fmla="*/ 205 w 680"/>
                  <a:gd name="T57" fmla="*/ 8 h 190"/>
                  <a:gd name="T58" fmla="*/ 213 w 680"/>
                  <a:gd name="T59" fmla="*/ 8 h 190"/>
                  <a:gd name="T60" fmla="*/ 221 w 680"/>
                  <a:gd name="T61" fmla="*/ 8 h 190"/>
                  <a:gd name="T62" fmla="*/ 230 w 680"/>
                  <a:gd name="T63" fmla="*/ 8 h 190"/>
                  <a:gd name="T64" fmla="*/ 237 w 680"/>
                  <a:gd name="T65" fmla="*/ 8 h 190"/>
                  <a:gd name="T66" fmla="*/ 245 w 680"/>
                  <a:gd name="T67" fmla="*/ 8 h 190"/>
                  <a:gd name="T68" fmla="*/ 253 w 680"/>
                  <a:gd name="T69" fmla="*/ 8 h 190"/>
                  <a:gd name="T70" fmla="*/ 260 w 680"/>
                  <a:gd name="T71" fmla="*/ 0 h 190"/>
                  <a:gd name="T72" fmla="*/ 260 w 680"/>
                  <a:gd name="T73" fmla="*/ 8 h 190"/>
                  <a:gd name="T74" fmla="*/ 269 w 680"/>
                  <a:gd name="T75" fmla="*/ 0 h 190"/>
                  <a:gd name="T76" fmla="*/ 285 w 680"/>
                  <a:gd name="T77" fmla="*/ 0 h 190"/>
                  <a:gd name="T78" fmla="*/ 292 w 680"/>
                  <a:gd name="T79" fmla="*/ 0 h 190"/>
                  <a:gd name="T80" fmla="*/ 300 w 680"/>
                  <a:gd name="T81" fmla="*/ 0 h 190"/>
                  <a:gd name="T82" fmla="*/ 308 w 680"/>
                  <a:gd name="T83" fmla="*/ 0 h 190"/>
                  <a:gd name="T84" fmla="*/ 316 w 680"/>
                  <a:gd name="T85" fmla="*/ 0 h 190"/>
                  <a:gd name="T86" fmla="*/ 324 w 680"/>
                  <a:gd name="T87" fmla="*/ 0 h 190"/>
                  <a:gd name="T88" fmla="*/ 332 w 680"/>
                  <a:gd name="T89" fmla="*/ 0 h 190"/>
                  <a:gd name="T90" fmla="*/ 340 w 680"/>
                  <a:gd name="T91" fmla="*/ 0 h 19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190">
                    <a:moveTo>
                      <a:pt x="0" y="190"/>
                    </a:moveTo>
                    <a:lnTo>
                      <a:pt x="16" y="190"/>
                    </a:lnTo>
                    <a:lnTo>
                      <a:pt x="31" y="190"/>
                    </a:lnTo>
                    <a:lnTo>
                      <a:pt x="47" y="190"/>
                    </a:lnTo>
                    <a:lnTo>
                      <a:pt x="63" y="190"/>
                    </a:lnTo>
                    <a:lnTo>
                      <a:pt x="78" y="190"/>
                    </a:lnTo>
                    <a:lnTo>
                      <a:pt x="94" y="174"/>
                    </a:lnTo>
                    <a:lnTo>
                      <a:pt x="111" y="158"/>
                    </a:lnTo>
                    <a:lnTo>
                      <a:pt x="111" y="143"/>
                    </a:lnTo>
                    <a:lnTo>
                      <a:pt x="142" y="110"/>
                    </a:lnTo>
                    <a:lnTo>
                      <a:pt x="142" y="94"/>
                    </a:lnTo>
                    <a:lnTo>
                      <a:pt x="158" y="79"/>
                    </a:lnTo>
                    <a:lnTo>
                      <a:pt x="174" y="63"/>
                    </a:lnTo>
                    <a:lnTo>
                      <a:pt x="189" y="63"/>
                    </a:lnTo>
                    <a:lnTo>
                      <a:pt x="205" y="47"/>
                    </a:lnTo>
                    <a:lnTo>
                      <a:pt x="221" y="47"/>
                    </a:lnTo>
                    <a:lnTo>
                      <a:pt x="237" y="47"/>
                    </a:lnTo>
                    <a:lnTo>
                      <a:pt x="252" y="47"/>
                    </a:lnTo>
                    <a:lnTo>
                      <a:pt x="268" y="32"/>
                    </a:lnTo>
                    <a:lnTo>
                      <a:pt x="268" y="47"/>
                    </a:lnTo>
                    <a:lnTo>
                      <a:pt x="268" y="32"/>
                    </a:lnTo>
                    <a:lnTo>
                      <a:pt x="285" y="32"/>
                    </a:lnTo>
                    <a:lnTo>
                      <a:pt x="299" y="32"/>
                    </a:lnTo>
                    <a:lnTo>
                      <a:pt x="316" y="32"/>
                    </a:lnTo>
                    <a:lnTo>
                      <a:pt x="332" y="32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20" y="0"/>
                    </a:lnTo>
                    <a:lnTo>
                      <a:pt x="520" y="16"/>
                    </a:lnTo>
                    <a:lnTo>
                      <a:pt x="537" y="0"/>
                    </a:lnTo>
                    <a:lnTo>
                      <a:pt x="569" y="0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1" name="Freeform 646">
                <a:extLst>
                  <a:ext uri="{FF2B5EF4-FFF2-40B4-BE49-F238E27FC236}">
                    <a16:creationId xmlns:a16="http://schemas.microsoft.com/office/drawing/2014/main" id="{E7ED9D5B-607B-4EED-BAC3-6F910E29EA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21"/>
                <a:ext cx="340" cy="79"/>
              </a:xfrm>
              <a:custGeom>
                <a:avLst/>
                <a:gdLst>
                  <a:gd name="T0" fmla="*/ 0 w 680"/>
                  <a:gd name="T1" fmla="*/ 79 h 158"/>
                  <a:gd name="T2" fmla="*/ 8 w 680"/>
                  <a:gd name="T3" fmla="*/ 79 h 158"/>
                  <a:gd name="T4" fmla="*/ 16 w 680"/>
                  <a:gd name="T5" fmla="*/ 71 h 158"/>
                  <a:gd name="T6" fmla="*/ 24 w 680"/>
                  <a:gd name="T7" fmla="*/ 71 h 158"/>
                  <a:gd name="T8" fmla="*/ 32 w 680"/>
                  <a:gd name="T9" fmla="*/ 71 h 158"/>
                  <a:gd name="T10" fmla="*/ 39 w 680"/>
                  <a:gd name="T11" fmla="*/ 71 h 158"/>
                  <a:gd name="T12" fmla="*/ 47 w 680"/>
                  <a:gd name="T13" fmla="*/ 71 h 158"/>
                  <a:gd name="T14" fmla="*/ 64 w 680"/>
                  <a:gd name="T15" fmla="*/ 47 h 158"/>
                  <a:gd name="T16" fmla="*/ 64 w 680"/>
                  <a:gd name="T17" fmla="*/ 40 h 158"/>
                  <a:gd name="T18" fmla="*/ 71 w 680"/>
                  <a:gd name="T19" fmla="*/ 32 h 158"/>
                  <a:gd name="T20" fmla="*/ 79 w 680"/>
                  <a:gd name="T21" fmla="*/ 32 h 158"/>
                  <a:gd name="T22" fmla="*/ 87 w 680"/>
                  <a:gd name="T23" fmla="*/ 32 h 158"/>
                  <a:gd name="T24" fmla="*/ 95 w 680"/>
                  <a:gd name="T25" fmla="*/ 24 h 158"/>
                  <a:gd name="T26" fmla="*/ 95 w 680"/>
                  <a:gd name="T27" fmla="*/ 32 h 158"/>
                  <a:gd name="T28" fmla="*/ 95 w 680"/>
                  <a:gd name="T29" fmla="*/ 24 h 158"/>
                  <a:gd name="T30" fmla="*/ 103 w 680"/>
                  <a:gd name="T31" fmla="*/ 24 h 158"/>
                  <a:gd name="T32" fmla="*/ 111 w 680"/>
                  <a:gd name="T33" fmla="*/ 16 h 158"/>
                  <a:gd name="T34" fmla="*/ 119 w 680"/>
                  <a:gd name="T35" fmla="*/ 16 h 158"/>
                  <a:gd name="T36" fmla="*/ 126 w 680"/>
                  <a:gd name="T37" fmla="*/ 16 h 158"/>
                  <a:gd name="T38" fmla="*/ 134 w 680"/>
                  <a:gd name="T39" fmla="*/ 16 h 158"/>
                  <a:gd name="T40" fmla="*/ 143 w 680"/>
                  <a:gd name="T41" fmla="*/ 8 h 158"/>
                  <a:gd name="T42" fmla="*/ 150 w 680"/>
                  <a:gd name="T43" fmla="*/ 8 h 158"/>
                  <a:gd name="T44" fmla="*/ 158 w 680"/>
                  <a:gd name="T45" fmla="*/ 8 h 158"/>
                  <a:gd name="T46" fmla="*/ 166 w 680"/>
                  <a:gd name="T47" fmla="*/ 8 h 158"/>
                  <a:gd name="T48" fmla="*/ 174 w 680"/>
                  <a:gd name="T49" fmla="*/ 8 h 158"/>
                  <a:gd name="T50" fmla="*/ 182 w 680"/>
                  <a:gd name="T51" fmla="*/ 8 h 158"/>
                  <a:gd name="T52" fmla="*/ 190 w 680"/>
                  <a:gd name="T53" fmla="*/ 8 h 158"/>
                  <a:gd name="T54" fmla="*/ 198 w 680"/>
                  <a:gd name="T55" fmla="*/ 8 h 158"/>
                  <a:gd name="T56" fmla="*/ 205 w 680"/>
                  <a:gd name="T57" fmla="*/ 8 h 158"/>
                  <a:gd name="T58" fmla="*/ 213 w 680"/>
                  <a:gd name="T59" fmla="*/ 8 h 158"/>
                  <a:gd name="T60" fmla="*/ 221 w 680"/>
                  <a:gd name="T61" fmla="*/ 8 h 158"/>
                  <a:gd name="T62" fmla="*/ 230 w 680"/>
                  <a:gd name="T63" fmla="*/ 8 h 158"/>
                  <a:gd name="T64" fmla="*/ 237 w 680"/>
                  <a:gd name="T65" fmla="*/ 8 h 158"/>
                  <a:gd name="T66" fmla="*/ 245 w 680"/>
                  <a:gd name="T67" fmla="*/ 8 h 158"/>
                  <a:gd name="T68" fmla="*/ 253 w 680"/>
                  <a:gd name="T69" fmla="*/ 8 h 158"/>
                  <a:gd name="T70" fmla="*/ 269 w 680"/>
                  <a:gd name="T71" fmla="*/ 0 h 158"/>
                  <a:gd name="T72" fmla="*/ 277 w 680"/>
                  <a:gd name="T73" fmla="*/ 8 h 158"/>
                  <a:gd name="T74" fmla="*/ 277 w 680"/>
                  <a:gd name="T75" fmla="*/ 0 h 158"/>
                  <a:gd name="T76" fmla="*/ 285 w 680"/>
                  <a:gd name="T77" fmla="*/ 8 h 158"/>
                  <a:gd name="T78" fmla="*/ 285 w 680"/>
                  <a:gd name="T79" fmla="*/ 0 h 158"/>
                  <a:gd name="T80" fmla="*/ 285 w 680"/>
                  <a:gd name="T81" fmla="*/ 8 h 158"/>
                  <a:gd name="T82" fmla="*/ 292 w 680"/>
                  <a:gd name="T83" fmla="*/ 0 h 158"/>
                  <a:gd name="T84" fmla="*/ 292 w 680"/>
                  <a:gd name="T85" fmla="*/ 8 h 158"/>
                  <a:gd name="T86" fmla="*/ 292 w 680"/>
                  <a:gd name="T87" fmla="*/ 0 h 158"/>
                  <a:gd name="T88" fmla="*/ 300 w 680"/>
                  <a:gd name="T89" fmla="*/ 0 h 158"/>
                  <a:gd name="T90" fmla="*/ 308 w 680"/>
                  <a:gd name="T91" fmla="*/ 0 h 158"/>
                  <a:gd name="T92" fmla="*/ 316 w 680"/>
                  <a:gd name="T93" fmla="*/ 0 h 158"/>
                  <a:gd name="T94" fmla="*/ 324 w 680"/>
                  <a:gd name="T95" fmla="*/ 0 h 158"/>
                  <a:gd name="T96" fmla="*/ 332 w 680"/>
                  <a:gd name="T97" fmla="*/ 0 h 158"/>
                  <a:gd name="T98" fmla="*/ 340 w 680"/>
                  <a:gd name="T99" fmla="*/ 0 h 15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158">
                    <a:moveTo>
                      <a:pt x="0" y="158"/>
                    </a:moveTo>
                    <a:lnTo>
                      <a:pt x="16" y="158"/>
                    </a:lnTo>
                    <a:lnTo>
                      <a:pt x="31" y="142"/>
                    </a:lnTo>
                    <a:lnTo>
                      <a:pt x="47" y="142"/>
                    </a:lnTo>
                    <a:lnTo>
                      <a:pt x="63" y="142"/>
                    </a:lnTo>
                    <a:lnTo>
                      <a:pt x="78" y="142"/>
                    </a:lnTo>
                    <a:lnTo>
                      <a:pt x="94" y="142"/>
                    </a:lnTo>
                    <a:lnTo>
                      <a:pt x="127" y="94"/>
                    </a:lnTo>
                    <a:lnTo>
                      <a:pt x="127" y="80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63"/>
                    </a:lnTo>
                    <a:lnTo>
                      <a:pt x="189" y="47"/>
                    </a:lnTo>
                    <a:lnTo>
                      <a:pt x="189" y="63"/>
                    </a:lnTo>
                    <a:lnTo>
                      <a:pt x="189" y="47"/>
                    </a:lnTo>
                    <a:lnTo>
                      <a:pt x="205" y="47"/>
                    </a:lnTo>
                    <a:lnTo>
                      <a:pt x="221" y="31"/>
                    </a:lnTo>
                    <a:lnTo>
                      <a:pt x="237" y="31"/>
                    </a:lnTo>
                    <a:lnTo>
                      <a:pt x="252" y="31"/>
                    </a:lnTo>
                    <a:lnTo>
                      <a:pt x="268" y="31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89" y="16"/>
                    </a:lnTo>
                    <a:lnTo>
                      <a:pt x="506" y="16"/>
                    </a:lnTo>
                    <a:lnTo>
                      <a:pt x="537" y="0"/>
                    </a:lnTo>
                    <a:lnTo>
                      <a:pt x="553" y="16"/>
                    </a:lnTo>
                    <a:lnTo>
                      <a:pt x="553" y="0"/>
                    </a:lnTo>
                    <a:lnTo>
                      <a:pt x="569" y="16"/>
                    </a:lnTo>
                    <a:lnTo>
                      <a:pt x="569" y="0"/>
                    </a:lnTo>
                    <a:lnTo>
                      <a:pt x="569" y="16"/>
                    </a:lnTo>
                    <a:lnTo>
                      <a:pt x="584" y="0"/>
                    </a:lnTo>
                    <a:lnTo>
                      <a:pt x="584" y="16"/>
                    </a:lnTo>
                    <a:lnTo>
                      <a:pt x="584" y="0"/>
                    </a:lnTo>
                    <a:lnTo>
                      <a:pt x="600" y="0"/>
                    </a:lnTo>
                    <a:lnTo>
                      <a:pt x="616" y="0"/>
                    </a:lnTo>
                    <a:lnTo>
                      <a:pt x="631" y="0"/>
                    </a:lnTo>
                    <a:lnTo>
                      <a:pt x="647" y="0"/>
                    </a:lnTo>
                    <a:lnTo>
                      <a:pt x="663" y="0"/>
                    </a:lnTo>
                    <a:lnTo>
                      <a:pt x="680" y="0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2" name="Freeform 647">
                <a:extLst>
                  <a:ext uri="{FF2B5EF4-FFF2-40B4-BE49-F238E27FC236}">
                    <a16:creationId xmlns:a16="http://schemas.microsoft.com/office/drawing/2014/main" id="{D79B6807-797E-4F13-B713-E70A3C004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17 w 696"/>
                  <a:gd name="T3" fmla="*/ 0 h 80"/>
                  <a:gd name="T4" fmla="*/ 25 w 696"/>
                  <a:gd name="T5" fmla="*/ 0 h 80"/>
                  <a:gd name="T6" fmla="*/ 32 w 696"/>
                  <a:gd name="T7" fmla="*/ 0 h 80"/>
                  <a:gd name="T8" fmla="*/ 40 w 696"/>
                  <a:gd name="T9" fmla="*/ 0 h 80"/>
                  <a:gd name="T10" fmla="*/ 48 w 696"/>
                  <a:gd name="T11" fmla="*/ 8 h 80"/>
                  <a:gd name="T12" fmla="*/ 64 w 696"/>
                  <a:gd name="T13" fmla="*/ 24 h 80"/>
                  <a:gd name="T14" fmla="*/ 64 w 696"/>
                  <a:gd name="T15" fmla="*/ 32 h 80"/>
                  <a:gd name="T16" fmla="*/ 72 w 696"/>
                  <a:gd name="T17" fmla="*/ 32 h 80"/>
                  <a:gd name="T18" fmla="*/ 80 w 696"/>
                  <a:gd name="T19" fmla="*/ 40 h 80"/>
                  <a:gd name="T20" fmla="*/ 87 w 696"/>
                  <a:gd name="T21" fmla="*/ 32 h 80"/>
                  <a:gd name="T22" fmla="*/ 87 w 696"/>
                  <a:gd name="T23" fmla="*/ 40 h 80"/>
                  <a:gd name="T24" fmla="*/ 95 w 696"/>
                  <a:gd name="T25" fmla="*/ 32 h 80"/>
                  <a:gd name="T26" fmla="*/ 95 w 696"/>
                  <a:gd name="T27" fmla="*/ 40 h 80"/>
                  <a:gd name="T28" fmla="*/ 95 w 696"/>
                  <a:gd name="T29" fmla="*/ 32 h 80"/>
                  <a:gd name="T30" fmla="*/ 111 w 696"/>
                  <a:gd name="T31" fmla="*/ 32 h 80"/>
                  <a:gd name="T32" fmla="*/ 119 w 696"/>
                  <a:gd name="T33" fmla="*/ 32 h 80"/>
                  <a:gd name="T34" fmla="*/ 127 w 696"/>
                  <a:gd name="T35" fmla="*/ 32 h 80"/>
                  <a:gd name="T36" fmla="*/ 135 w 696"/>
                  <a:gd name="T37" fmla="*/ 32 h 80"/>
                  <a:gd name="T38" fmla="*/ 143 w 696"/>
                  <a:gd name="T39" fmla="*/ 32 h 80"/>
                  <a:gd name="T40" fmla="*/ 151 w 696"/>
                  <a:gd name="T41" fmla="*/ 32 h 80"/>
                  <a:gd name="T42" fmla="*/ 159 w 696"/>
                  <a:gd name="T43" fmla="*/ 32 h 80"/>
                  <a:gd name="T44" fmla="*/ 166 w 696"/>
                  <a:gd name="T45" fmla="*/ 32 h 80"/>
                  <a:gd name="T46" fmla="*/ 174 w 696"/>
                  <a:gd name="T47" fmla="*/ 32 h 80"/>
                  <a:gd name="T48" fmla="*/ 182 w 696"/>
                  <a:gd name="T49" fmla="*/ 32 h 80"/>
                  <a:gd name="T50" fmla="*/ 191 w 696"/>
                  <a:gd name="T51" fmla="*/ 32 h 80"/>
                  <a:gd name="T52" fmla="*/ 198 w 696"/>
                  <a:gd name="T53" fmla="*/ 32 h 80"/>
                  <a:gd name="T54" fmla="*/ 206 w 696"/>
                  <a:gd name="T55" fmla="*/ 32 h 80"/>
                  <a:gd name="T56" fmla="*/ 214 w 696"/>
                  <a:gd name="T57" fmla="*/ 24 h 80"/>
                  <a:gd name="T58" fmla="*/ 214 w 696"/>
                  <a:gd name="T59" fmla="*/ 32 h 80"/>
                  <a:gd name="T60" fmla="*/ 222 w 696"/>
                  <a:gd name="T61" fmla="*/ 24 h 80"/>
                  <a:gd name="T62" fmla="*/ 222 w 696"/>
                  <a:gd name="T63" fmla="*/ 32 h 80"/>
                  <a:gd name="T64" fmla="*/ 222 w 696"/>
                  <a:gd name="T65" fmla="*/ 24 h 80"/>
                  <a:gd name="T66" fmla="*/ 230 w 696"/>
                  <a:gd name="T67" fmla="*/ 32 h 80"/>
                  <a:gd name="T68" fmla="*/ 230 w 696"/>
                  <a:gd name="T69" fmla="*/ 24 h 80"/>
                  <a:gd name="T70" fmla="*/ 230 w 696"/>
                  <a:gd name="T71" fmla="*/ 32 h 80"/>
                  <a:gd name="T72" fmla="*/ 238 w 696"/>
                  <a:gd name="T73" fmla="*/ 24 h 80"/>
                  <a:gd name="T74" fmla="*/ 246 w 696"/>
                  <a:gd name="T75" fmla="*/ 24 h 80"/>
                  <a:gd name="T76" fmla="*/ 253 w 696"/>
                  <a:gd name="T77" fmla="*/ 24 h 80"/>
                  <a:gd name="T78" fmla="*/ 261 w 696"/>
                  <a:gd name="T79" fmla="*/ 24 h 80"/>
                  <a:gd name="T80" fmla="*/ 269 w 696"/>
                  <a:gd name="T81" fmla="*/ 24 h 80"/>
                  <a:gd name="T82" fmla="*/ 277 w 696"/>
                  <a:gd name="T83" fmla="*/ 24 h 80"/>
                  <a:gd name="T84" fmla="*/ 285 w 696"/>
                  <a:gd name="T85" fmla="*/ 24 h 80"/>
                  <a:gd name="T86" fmla="*/ 293 w 696"/>
                  <a:gd name="T87" fmla="*/ 24 h 80"/>
                  <a:gd name="T88" fmla="*/ 301 w 696"/>
                  <a:gd name="T89" fmla="*/ 24 h 80"/>
                  <a:gd name="T90" fmla="*/ 309 w 696"/>
                  <a:gd name="T91" fmla="*/ 24 h 80"/>
                  <a:gd name="T92" fmla="*/ 317 w 696"/>
                  <a:gd name="T93" fmla="*/ 24 h 80"/>
                  <a:gd name="T94" fmla="*/ 325 w 696"/>
                  <a:gd name="T95" fmla="*/ 24 h 80"/>
                  <a:gd name="T96" fmla="*/ 332 w 696"/>
                  <a:gd name="T97" fmla="*/ 24 h 80"/>
                  <a:gd name="T98" fmla="*/ 340 w 696"/>
                  <a:gd name="T99" fmla="*/ 24 h 80"/>
                  <a:gd name="T100" fmla="*/ 348 w 696"/>
                  <a:gd name="T101" fmla="*/ 24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3"/>
                    </a:lnTo>
                    <a:lnTo>
                      <a:pt x="143" y="63"/>
                    </a:lnTo>
                    <a:lnTo>
                      <a:pt x="159" y="80"/>
                    </a:lnTo>
                    <a:lnTo>
                      <a:pt x="174" y="63"/>
                    </a:lnTo>
                    <a:lnTo>
                      <a:pt x="174" y="80"/>
                    </a:lnTo>
                    <a:lnTo>
                      <a:pt x="190" y="63"/>
                    </a:lnTo>
                    <a:lnTo>
                      <a:pt x="190" y="80"/>
                    </a:lnTo>
                    <a:lnTo>
                      <a:pt x="190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47"/>
                    </a:lnTo>
                    <a:lnTo>
                      <a:pt x="428" y="63"/>
                    </a:lnTo>
                    <a:lnTo>
                      <a:pt x="443" y="47"/>
                    </a:lnTo>
                    <a:lnTo>
                      <a:pt x="443" y="63"/>
                    </a:lnTo>
                    <a:lnTo>
                      <a:pt x="443" y="47"/>
                    </a:lnTo>
                    <a:lnTo>
                      <a:pt x="459" y="63"/>
                    </a:lnTo>
                    <a:lnTo>
                      <a:pt x="459" y="47"/>
                    </a:lnTo>
                    <a:lnTo>
                      <a:pt x="459" y="63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06" y="47"/>
                    </a:lnTo>
                    <a:lnTo>
                      <a:pt x="522" y="47"/>
                    </a:lnTo>
                    <a:lnTo>
                      <a:pt x="538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3" name="Freeform 648">
                <a:extLst>
                  <a:ext uri="{FF2B5EF4-FFF2-40B4-BE49-F238E27FC236}">
                    <a16:creationId xmlns:a16="http://schemas.microsoft.com/office/drawing/2014/main" id="{0BF0422C-2358-4B0F-BE20-656D88A1B6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0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7 h 94"/>
                  <a:gd name="T12" fmla="*/ 39 w 678"/>
                  <a:gd name="T13" fmla="*/ 15 h 94"/>
                  <a:gd name="T14" fmla="*/ 47 w 678"/>
                  <a:gd name="T15" fmla="*/ 24 h 94"/>
                  <a:gd name="T16" fmla="*/ 47 w 678"/>
                  <a:gd name="T17" fmla="*/ 47 h 94"/>
                  <a:gd name="T18" fmla="*/ 56 w 678"/>
                  <a:gd name="T19" fmla="*/ 47 h 94"/>
                  <a:gd name="T20" fmla="*/ 63 w 678"/>
                  <a:gd name="T21" fmla="*/ 47 h 94"/>
                  <a:gd name="T22" fmla="*/ 71 w 678"/>
                  <a:gd name="T23" fmla="*/ 39 h 94"/>
                  <a:gd name="T24" fmla="*/ 71 w 678"/>
                  <a:gd name="T25" fmla="*/ 47 h 94"/>
                  <a:gd name="T26" fmla="*/ 87 w 678"/>
                  <a:gd name="T27" fmla="*/ 39 h 94"/>
                  <a:gd name="T28" fmla="*/ 95 w 678"/>
                  <a:gd name="T29" fmla="*/ 39 h 94"/>
                  <a:gd name="T30" fmla="*/ 103 w 678"/>
                  <a:gd name="T31" fmla="*/ 39 h 94"/>
                  <a:gd name="T32" fmla="*/ 111 w 678"/>
                  <a:gd name="T33" fmla="*/ 39 h 94"/>
                  <a:gd name="T34" fmla="*/ 118 w 678"/>
                  <a:gd name="T35" fmla="*/ 39 h 94"/>
                  <a:gd name="T36" fmla="*/ 126 w 678"/>
                  <a:gd name="T37" fmla="*/ 39 h 94"/>
                  <a:gd name="T38" fmla="*/ 134 w 678"/>
                  <a:gd name="T39" fmla="*/ 39 h 94"/>
                  <a:gd name="T40" fmla="*/ 143 w 678"/>
                  <a:gd name="T41" fmla="*/ 31 h 94"/>
                  <a:gd name="T42" fmla="*/ 143 w 678"/>
                  <a:gd name="T43" fmla="*/ 39 h 94"/>
                  <a:gd name="T44" fmla="*/ 143 w 678"/>
                  <a:gd name="T45" fmla="*/ 31 h 94"/>
                  <a:gd name="T46" fmla="*/ 150 w 678"/>
                  <a:gd name="T47" fmla="*/ 39 h 94"/>
                  <a:gd name="T48" fmla="*/ 150 w 678"/>
                  <a:gd name="T49" fmla="*/ 31 h 94"/>
                  <a:gd name="T50" fmla="*/ 166 w 678"/>
                  <a:gd name="T51" fmla="*/ 31 h 94"/>
                  <a:gd name="T52" fmla="*/ 174 w 678"/>
                  <a:gd name="T53" fmla="*/ 31 h 94"/>
                  <a:gd name="T54" fmla="*/ 182 w 678"/>
                  <a:gd name="T55" fmla="*/ 31 h 94"/>
                  <a:gd name="T56" fmla="*/ 190 w 678"/>
                  <a:gd name="T57" fmla="*/ 31 h 94"/>
                  <a:gd name="T58" fmla="*/ 198 w 678"/>
                  <a:gd name="T59" fmla="*/ 31 h 94"/>
                  <a:gd name="T60" fmla="*/ 205 w 678"/>
                  <a:gd name="T61" fmla="*/ 31 h 94"/>
                  <a:gd name="T62" fmla="*/ 213 w 678"/>
                  <a:gd name="T63" fmla="*/ 31 h 94"/>
                  <a:gd name="T64" fmla="*/ 221 w 678"/>
                  <a:gd name="T65" fmla="*/ 31 h 94"/>
                  <a:gd name="T66" fmla="*/ 229 w 678"/>
                  <a:gd name="T67" fmla="*/ 31 h 94"/>
                  <a:gd name="T68" fmla="*/ 237 w 678"/>
                  <a:gd name="T69" fmla="*/ 31 h 94"/>
                  <a:gd name="T70" fmla="*/ 245 w 678"/>
                  <a:gd name="T71" fmla="*/ 31 h 94"/>
                  <a:gd name="T72" fmla="*/ 253 w 678"/>
                  <a:gd name="T73" fmla="*/ 31 h 94"/>
                  <a:gd name="T74" fmla="*/ 261 w 678"/>
                  <a:gd name="T75" fmla="*/ 31 h 94"/>
                  <a:gd name="T76" fmla="*/ 269 w 678"/>
                  <a:gd name="T77" fmla="*/ 31 h 94"/>
                  <a:gd name="T78" fmla="*/ 277 w 678"/>
                  <a:gd name="T79" fmla="*/ 31 h 94"/>
                  <a:gd name="T80" fmla="*/ 284 w 678"/>
                  <a:gd name="T81" fmla="*/ 24 h 94"/>
                  <a:gd name="T82" fmla="*/ 284 w 678"/>
                  <a:gd name="T83" fmla="*/ 31 h 94"/>
                  <a:gd name="T84" fmla="*/ 284 w 678"/>
                  <a:gd name="T85" fmla="*/ 24 h 94"/>
                  <a:gd name="T86" fmla="*/ 300 w 678"/>
                  <a:gd name="T87" fmla="*/ 24 h 94"/>
                  <a:gd name="T88" fmla="*/ 308 w 678"/>
                  <a:gd name="T89" fmla="*/ 24 h 94"/>
                  <a:gd name="T90" fmla="*/ 316 w 678"/>
                  <a:gd name="T91" fmla="*/ 24 h 94"/>
                  <a:gd name="T92" fmla="*/ 324 w 678"/>
                  <a:gd name="T93" fmla="*/ 24 h 94"/>
                  <a:gd name="T94" fmla="*/ 332 w 678"/>
                  <a:gd name="T95" fmla="*/ 24 h 94"/>
                  <a:gd name="T96" fmla="*/ 339 w 678"/>
                  <a:gd name="T97" fmla="*/ 24 h 94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4"/>
                    </a:lnTo>
                    <a:lnTo>
                      <a:pt x="78" y="30"/>
                    </a:lnTo>
                    <a:lnTo>
                      <a:pt x="94" y="47"/>
                    </a:lnTo>
                    <a:lnTo>
                      <a:pt x="94" y="94"/>
                    </a:lnTo>
                    <a:lnTo>
                      <a:pt x="111" y="94"/>
                    </a:lnTo>
                    <a:lnTo>
                      <a:pt x="125" y="94"/>
                    </a:lnTo>
                    <a:lnTo>
                      <a:pt x="142" y="78"/>
                    </a:lnTo>
                    <a:lnTo>
                      <a:pt x="142" y="94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61"/>
                    </a:lnTo>
                    <a:lnTo>
                      <a:pt x="285" y="78"/>
                    </a:lnTo>
                    <a:lnTo>
                      <a:pt x="285" y="61"/>
                    </a:lnTo>
                    <a:lnTo>
                      <a:pt x="299" y="78"/>
                    </a:lnTo>
                    <a:lnTo>
                      <a:pt x="299" y="61"/>
                    </a:lnTo>
                    <a:lnTo>
                      <a:pt x="332" y="61"/>
                    </a:lnTo>
                    <a:lnTo>
                      <a:pt x="347" y="61"/>
                    </a:lnTo>
                    <a:lnTo>
                      <a:pt x="363" y="61"/>
                    </a:lnTo>
                    <a:lnTo>
                      <a:pt x="379" y="61"/>
                    </a:lnTo>
                    <a:lnTo>
                      <a:pt x="395" y="61"/>
                    </a:lnTo>
                    <a:lnTo>
                      <a:pt x="410" y="61"/>
                    </a:lnTo>
                    <a:lnTo>
                      <a:pt x="426" y="61"/>
                    </a:lnTo>
                    <a:lnTo>
                      <a:pt x="442" y="61"/>
                    </a:lnTo>
                    <a:lnTo>
                      <a:pt x="457" y="61"/>
                    </a:lnTo>
                    <a:lnTo>
                      <a:pt x="473" y="61"/>
                    </a:lnTo>
                    <a:lnTo>
                      <a:pt x="490" y="61"/>
                    </a:lnTo>
                    <a:lnTo>
                      <a:pt x="506" y="61"/>
                    </a:lnTo>
                    <a:lnTo>
                      <a:pt x="521" y="61"/>
                    </a:lnTo>
                    <a:lnTo>
                      <a:pt x="537" y="61"/>
                    </a:lnTo>
                    <a:lnTo>
                      <a:pt x="553" y="61"/>
                    </a:lnTo>
                    <a:lnTo>
                      <a:pt x="568" y="47"/>
                    </a:lnTo>
                    <a:lnTo>
                      <a:pt x="568" y="61"/>
                    </a:lnTo>
                    <a:lnTo>
                      <a:pt x="568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4" name="Freeform 649">
                <a:extLst>
                  <a:ext uri="{FF2B5EF4-FFF2-40B4-BE49-F238E27FC236}">
                    <a16:creationId xmlns:a16="http://schemas.microsoft.com/office/drawing/2014/main" id="{E02404AA-216B-422B-9711-BCCC438197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049"/>
                <a:ext cx="340" cy="25"/>
              </a:xfrm>
              <a:custGeom>
                <a:avLst/>
                <a:gdLst>
                  <a:gd name="T0" fmla="*/ 0 w 682"/>
                  <a:gd name="T1" fmla="*/ 0 h 49"/>
                  <a:gd name="T2" fmla="*/ 9 w 682"/>
                  <a:gd name="T3" fmla="*/ 0 h 49"/>
                  <a:gd name="T4" fmla="*/ 16 w 682"/>
                  <a:gd name="T5" fmla="*/ 0 h 49"/>
                  <a:gd name="T6" fmla="*/ 24 w 682"/>
                  <a:gd name="T7" fmla="*/ 0 h 49"/>
                  <a:gd name="T8" fmla="*/ 40 w 682"/>
                  <a:gd name="T9" fmla="*/ 0 h 49"/>
                  <a:gd name="T10" fmla="*/ 48 w 682"/>
                  <a:gd name="T11" fmla="*/ 8 h 49"/>
                  <a:gd name="T12" fmla="*/ 48 w 682"/>
                  <a:gd name="T13" fmla="*/ 16 h 49"/>
                  <a:gd name="T14" fmla="*/ 64 w 682"/>
                  <a:gd name="T15" fmla="*/ 25 h 49"/>
                  <a:gd name="T16" fmla="*/ 64 w 682"/>
                  <a:gd name="T17" fmla="*/ 16 h 49"/>
                  <a:gd name="T18" fmla="*/ 64 w 682"/>
                  <a:gd name="T19" fmla="*/ 25 h 49"/>
                  <a:gd name="T20" fmla="*/ 71 w 682"/>
                  <a:gd name="T21" fmla="*/ 16 h 49"/>
                  <a:gd name="T22" fmla="*/ 79 w 682"/>
                  <a:gd name="T23" fmla="*/ 16 h 49"/>
                  <a:gd name="T24" fmla="*/ 87 w 682"/>
                  <a:gd name="T25" fmla="*/ 16 h 49"/>
                  <a:gd name="T26" fmla="*/ 95 w 682"/>
                  <a:gd name="T27" fmla="*/ 16 h 49"/>
                  <a:gd name="T28" fmla="*/ 103 w 682"/>
                  <a:gd name="T29" fmla="*/ 16 h 49"/>
                  <a:gd name="T30" fmla="*/ 111 w 682"/>
                  <a:gd name="T31" fmla="*/ 16 h 49"/>
                  <a:gd name="T32" fmla="*/ 119 w 682"/>
                  <a:gd name="T33" fmla="*/ 16 h 49"/>
                  <a:gd name="T34" fmla="*/ 127 w 682"/>
                  <a:gd name="T35" fmla="*/ 16 h 49"/>
                  <a:gd name="T36" fmla="*/ 134 w 682"/>
                  <a:gd name="T37" fmla="*/ 16 h 49"/>
                  <a:gd name="T38" fmla="*/ 142 w 682"/>
                  <a:gd name="T39" fmla="*/ 16 h 49"/>
                  <a:gd name="T40" fmla="*/ 150 w 682"/>
                  <a:gd name="T41" fmla="*/ 16 h 49"/>
                  <a:gd name="T42" fmla="*/ 158 w 682"/>
                  <a:gd name="T43" fmla="*/ 16 h 49"/>
                  <a:gd name="T44" fmla="*/ 166 w 682"/>
                  <a:gd name="T45" fmla="*/ 16 h 49"/>
                  <a:gd name="T46" fmla="*/ 174 w 682"/>
                  <a:gd name="T47" fmla="*/ 16 h 49"/>
                  <a:gd name="T48" fmla="*/ 182 w 682"/>
                  <a:gd name="T49" fmla="*/ 16 h 49"/>
                  <a:gd name="T50" fmla="*/ 189 w 682"/>
                  <a:gd name="T51" fmla="*/ 16 h 49"/>
                  <a:gd name="T52" fmla="*/ 197 w 682"/>
                  <a:gd name="T53" fmla="*/ 16 h 49"/>
                  <a:gd name="T54" fmla="*/ 205 w 682"/>
                  <a:gd name="T55" fmla="*/ 16 h 49"/>
                  <a:gd name="T56" fmla="*/ 221 w 682"/>
                  <a:gd name="T57" fmla="*/ 16 h 49"/>
                  <a:gd name="T58" fmla="*/ 229 w 682"/>
                  <a:gd name="T59" fmla="*/ 16 h 49"/>
                  <a:gd name="T60" fmla="*/ 237 w 682"/>
                  <a:gd name="T61" fmla="*/ 16 h 49"/>
                  <a:gd name="T62" fmla="*/ 244 w 682"/>
                  <a:gd name="T63" fmla="*/ 25 h 49"/>
                  <a:gd name="T64" fmla="*/ 244 w 682"/>
                  <a:gd name="T65" fmla="*/ 16 h 49"/>
                  <a:gd name="T66" fmla="*/ 252 w 682"/>
                  <a:gd name="T67" fmla="*/ 25 h 49"/>
                  <a:gd name="T68" fmla="*/ 252 w 682"/>
                  <a:gd name="T69" fmla="*/ 16 h 49"/>
                  <a:gd name="T70" fmla="*/ 260 w 682"/>
                  <a:gd name="T71" fmla="*/ 25 h 49"/>
                  <a:gd name="T72" fmla="*/ 260 w 682"/>
                  <a:gd name="T73" fmla="*/ 16 h 49"/>
                  <a:gd name="T74" fmla="*/ 260 w 682"/>
                  <a:gd name="T75" fmla="*/ 25 h 49"/>
                  <a:gd name="T76" fmla="*/ 269 w 682"/>
                  <a:gd name="T77" fmla="*/ 25 h 49"/>
                  <a:gd name="T78" fmla="*/ 276 w 682"/>
                  <a:gd name="T79" fmla="*/ 25 h 49"/>
                  <a:gd name="T80" fmla="*/ 285 w 682"/>
                  <a:gd name="T81" fmla="*/ 25 h 49"/>
                  <a:gd name="T82" fmla="*/ 292 w 682"/>
                  <a:gd name="T83" fmla="*/ 25 h 49"/>
                  <a:gd name="T84" fmla="*/ 299 w 682"/>
                  <a:gd name="T85" fmla="*/ 16 h 49"/>
                  <a:gd name="T86" fmla="*/ 299 w 682"/>
                  <a:gd name="T87" fmla="*/ 25 h 49"/>
                  <a:gd name="T88" fmla="*/ 308 w 682"/>
                  <a:gd name="T89" fmla="*/ 25 h 49"/>
                  <a:gd name="T90" fmla="*/ 316 w 682"/>
                  <a:gd name="T91" fmla="*/ 25 h 49"/>
                  <a:gd name="T92" fmla="*/ 324 w 682"/>
                  <a:gd name="T93" fmla="*/ 25 h 49"/>
                  <a:gd name="T94" fmla="*/ 331 w 682"/>
                  <a:gd name="T95" fmla="*/ 25 h 49"/>
                  <a:gd name="T96" fmla="*/ 340 w 682"/>
                  <a:gd name="T97" fmla="*/ 25 h 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49">
                    <a:moveTo>
                      <a:pt x="0" y="0"/>
                    </a:moveTo>
                    <a:lnTo>
                      <a:pt x="18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32"/>
                    </a:lnTo>
                    <a:lnTo>
                      <a:pt x="129" y="49"/>
                    </a:lnTo>
                    <a:lnTo>
                      <a:pt x="129" y="32"/>
                    </a:lnTo>
                    <a:lnTo>
                      <a:pt x="129" y="49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32"/>
                    </a:lnTo>
                    <a:lnTo>
                      <a:pt x="191" y="32"/>
                    </a:lnTo>
                    <a:lnTo>
                      <a:pt x="207" y="32"/>
                    </a:lnTo>
                    <a:lnTo>
                      <a:pt x="222" y="32"/>
                    </a:lnTo>
                    <a:lnTo>
                      <a:pt x="239" y="32"/>
                    </a:lnTo>
                    <a:lnTo>
                      <a:pt x="254" y="32"/>
                    </a:lnTo>
                    <a:lnTo>
                      <a:pt x="269" y="32"/>
                    </a:lnTo>
                    <a:lnTo>
                      <a:pt x="285" y="32"/>
                    </a:lnTo>
                    <a:lnTo>
                      <a:pt x="301" y="32"/>
                    </a:lnTo>
                    <a:lnTo>
                      <a:pt x="317" y="32"/>
                    </a:lnTo>
                    <a:lnTo>
                      <a:pt x="332" y="32"/>
                    </a:lnTo>
                    <a:lnTo>
                      <a:pt x="350" y="32"/>
                    </a:lnTo>
                    <a:lnTo>
                      <a:pt x="365" y="32"/>
                    </a:lnTo>
                    <a:lnTo>
                      <a:pt x="379" y="32"/>
                    </a:lnTo>
                    <a:lnTo>
                      <a:pt x="396" y="32"/>
                    </a:lnTo>
                    <a:lnTo>
                      <a:pt x="412" y="32"/>
                    </a:lnTo>
                    <a:lnTo>
                      <a:pt x="443" y="32"/>
                    </a:lnTo>
                    <a:lnTo>
                      <a:pt x="460" y="32"/>
                    </a:lnTo>
                    <a:lnTo>
                      <a:pt x="475" y="32"/>
                    </a:lnTo>
                    <a:lnTo>
                      <a:pt x="490" y="49"/>
                    </a:lnTo>
                    <a:lnTo>
                      <a:pt x="490" y="32"/>
                    </a:lnTo>
                    <a:lnTo>
                      <a:pt x="506" y="49"/>
                    </a:lnTo>
                    <a:lnTo>
                      <a:pt x="506" y="32"/>
                    </a:lnTo>
                    <a:lnTo>
                      <a:pt x="522" y="49"/>
                    </a:lnTo>
                    <a:lnTo>
                      <a:pt x="522" y="32"/>
                    </a:lnTo>
                    <a:lnTo>
                      <a:pt x="522" y="49"/>
                    </a:lnTo>
                    <a:lnTo>
                      <a:pt x="539" y="49"/>
                    </a:lnTo>
                    <a:lnTo>
                      <a:pt x="553" y="49"/>
                    </a:lnTo>
                    <a:lnTo>
                      <a:pt x="571" y="49"/>
                    </a:lnTo>
                    <a:lnTo>
                      <a:pt x="586" y="49"/>
                    </a:lnTo>
                    <a:lnTo>
                      <a:pt x="600" y="32"/>
                    </a:lnTo>
                    <a:lnTo>
                      <a:pt x="600" y="49"/>
                    </a:lnTo>
                    <a:lnTo>
                      <a:pt x="617" y="49"/>
                    </a:lnTo>
                    <a:lnTo>
                      <a:pt x="633" y="49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2" y="49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5" name="Freeform 650">
                <a:extLst>
                  <a:ext uri="{FF2B5EF4-FFF2-40B4-BE49-F238E27FC236}">
                    <a16:creationId xmlns:a16="http://schemas.microsoft.com/office/drawing/2014/main" id="{D595759A-1C58-40C1-9BA5-389A245D19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655"/>
                <a:ext cx="339" cy="71"/>
              </a:xfrm>
              <a:custGeom>
                <a:avLst/>
                <a:gdLst>
                  <a:gd name="T0" fmla="*/ 0 w 680"/>
                  <a:gd name="T1" fmla="*/ 0 h 142"/>
                  <a:gd name="T2" fmla="*/ 8 w 680"/>
                  <a:gd name="T3" fmla="*/ 0 h 142"/>
                  <a:gd name="T4" fmla="*/ 15 w 680"/>
                  <a:gd name="T5" fmla="*/ 0 h 142"/>
                  <a:gd name="T6" fmla="*/ 24 w 680"/>
                  <a:gd name="T7" fmla="*/ 0 h 142"/>
                  <a:gd name="T8" fmla="*/ 31 w 680"/>
                  <a:gd name="T9" fmla="*/ 0 h 142"/>
                  <a:gd name="T10" fmla="*/ 39 w 680"/>
                  <a:gd name="T11" fmla="*/ 8 h 142"/>
                  <a:gd name="T12" fmla="*/ 39 w 680"/>
                  <a:gd name="T13" fmla="*/ 16 h 142"/>
                  <a:gd name="T14" fmla="*/ 47 w 680"/>
                  <a:gd name="T15" fmla="*/ 24 h 142"/>
                  <a:gd name="T16" fmla="*/ 47 w 680"/>
                  <a:gd name="T17" fmla="*/ 32 h 142"/>
                  <a:gd name="T18" fmla="*/ 47 w 680"/>
                  <a:gd name="T19" fmla="*/ 24 h 142"/>
                  <a:gd name="T20" fmla="*/ 55 w 680"/>
                  <a:gd name="T21" fmla="*/ 24 h 142"/>
                  <a:gd name="T22" fmla="*/ 63 w 680"/>
                  <a:gd name="T23" fmla="*/ 24 h 142"/>
                  <a:gd name="T24" fmla="*/ 71 w 680"/>
                  <a:gd name="T25" fmla="*/ 24 h 142"/>
                  <a:gd name="T26" fmla="*/ 79 w 680"/>
                  <a:gd name="T27" fmla="*/ 32 h 142"/>
                  <a:gd name="T28" fmla="*/ 87 w 680"/>
                  <a:gd name="T29" fmla="*/ 32 h 142"/>
                  <a:gd name="T30" fmla="*/ 94 w 680"/>
                  <a:gd name="T31" fmla="*/ 32 h 142"/>
                  <a:gd name="T32" fmla="*/ 102 w 680"/>
                  <a:gd name="T33" fmla="*/ 39 h 142"/>
                  <a:gd name="T34" fmla="*/ 110 w 680"/>
                  <a:gd name="T35" fmla="*/ 39 h 142"/>
                  <a:gd name="T36" fmla="*/ 118 w 680"/>
                  <a:gd name="T37" fmla="*/ 39 h 142"/>
                  <a:gd name="T38" fmla="*/ 126 w 680"/>
                  <a:gd name="T39" fmla="*/ 39 h 142"/>
                  <a:gd name="T40" fmla="*/ 135 w 680"/>
                  <a:gd name="T41" fmla="*/ 48 h 142"/>
                  <a:gd name="T42" fmla="*/ 142 w 680"/>
                  <a:gd name="T43" fmla="*/ 48 h 142"/>
                  <a:gd name="T44" fmla="*/ 149 w 680"/>
                  <a:gd name="T45" fmla="*/ 48 h 142"/>
                  <a:gd name="T46" fmla="*/ 166 w 680"/>
                  <a:gd name="T47" fmla="*/ 48 h 142"/>
                  <a:gd name="T48" fmla="*/ 158 w 680"/>
                  <a:gd name="T49" fmla="*/ 48 h 142"/>
                  <a:gd name="T50" fmla="*/ 166 w 680"/>
                  <a:gd name="T51" fmla="*/ 56 h 142"/>
                  <a:gd name="T52" fmla="*/ 181 w 680"/>
                  <a:gd name="T53" fmla="*/ 56 h 142"/>
                  <a:gd name="T54" fmla="*/ 173 w 680"/>
                  <a:gd name="T55" fmla="*/ 56 h 142"/>
                  <a:gd name="T56" fmla="*/ 181 w 680"/>
                  <a:gd name="T57" fmla="*/ 56 h 142"/>
                  <a:gd name="T58" fmla="*/ 189 w 680"/>
                  <a:gd name="T59" fmla="*/ 56 h 142"/>
                  <a:gd name="T60" fmla="*/ 197 w 680"/>
                  <a:gd name="T61" fmla="*/ 56 h 142"/>
                  <a:gd name="T62" fmla="*/ 204 w 680"/>
                  <a:gd name="T63" fmla="*/ 56 h 142"/>
                  <a:gd name="T64" fmla="*/ 212 w 680"/>
                  <a:gd name="T65" fmla="*/ 56 h 142"/>
                  <a:gd name="T66" fmla="*/ 229 w 680"/>
                  <a:gd name="T67" fmla="*/ 56 h 142"/>
                  <a:gd name="T68" fmla="*/ 236 w 680"/>
                  <a:gd name="T69" fmla="*/ 63 h 142"/>
                  <a:gd name="T70" fmla="*/ 245 w 680"/>
                  <a:gd name="T71" fmla="*/ 63 h 142"/>
                  <a:gd name="T72" fmla="*/ 252 w 680"/>
                  <a:gd name="T73" fmla="*/ 63 h 142"/>
                  <a:gd name="T74" fmla="*/ 260 w 680"/>
                  <a:gd name="T75" fmla="*/ 63 h 142"/>
                  <a:gd name="T76" fmla="*/ 268 w 680"/>
                  <a:gd name="T77" fmla="*/ 63 h 142"/>
                  <a:gd name="T78" fmla="*/ 276 w 680"/>
                  <a:gd name="T79" fmla="*/ 63 h 142"/>
                  <a:gd name="T80" fmla="*/ 284 w 680"/>
                  <a:gd name="T81" fmla="*/ 63 h 142"/>
                  <a:gd name="T82" fmla="*/ 291 w 680"/>
                  <a:gd name="T83" fmla="*/ 63 h 142"/>
                  <a:gd name="T84" fmla="*/ 300 w 680"/>
                  <a:gd name="T85" fmla="*/ 71 h 142"/>
                  <a:gd name="T86" fmla="*/ 300 w 680"/>
                  <a:gd name="T87" fmla="*/ 63 h 142"/>
                  <a:gd name="T88" fmla="*/ 307 w 680"/>
                  <a:gd name="T89" fmla="*/ 71 h 142"/>
                  <a:gd name="T90" fmla="*/ 307 w 680"/>
                  <a:gd name="T91" fmla="*/ 63 h 142"/>
                  <a:gd name="T92" fmla="*/ 307 w 680"/>
                  <a:gd name="T93" fmla="*/ 71 h 142"/>
                  <a:gd name="T94" fmla="*/ 315 w 680"/>
                  <a:gd name="T95" fmla="*/ 71 h 142"/>
                  <a:gd name="T96" fmla="*/ 323 w 680"/>
                  <a:gd name="T97" fmla="*/ 71 h 142"/>
                  <a:gd name="T98" fmla="*/ 331 w 680"/>
                  <a:gd name="T99" fmla="*/ 71 h 142"/>
                  <a:gd name="T100" fmla="*/ 339 w 680"/>
                  <a:gd name="T101" fmla="*/ 71 h 142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14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9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78" y="31"/>
                    </a:lnTo>
                    <a:lnTo>
                      <a:pt x="94" y="47"/>
                    </a:lnTo>
                    <a:lnTo>
                      <a:pt x="94" y="64"/>
                    </a:lnTo>
                    <a:lnTo>
                      <a:pt x="94" y="47"/>
                    </a:lnTo>
                    <a:lnTo>
                      <a:pt x="111" y="47"/>
                    </a:lnTo>
                    <a:lnTo>
                      <a:pt x="127" y="47"/>
                    </a:lnTo>
                    <a:lnTo>
                      <a:pt x="142" y="47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89" y="64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7" y="78"/>
                    </a:lnTo>
                    <a:lnTo>
                      <a:pt x="252" y="78"/>
                    </a:lnTo>
                    <a:lnTo>
                      <a:pt x="270" y="96"/>
                    </a:lnTo>
                    <a:lnTo>
                      <a:pt x="285" y="96"/>
                    </a:lnTo>
                    <a:lnTo>
                      <a:pt x="299" y="96"/>
                    </a:lnTo>
                    <a:lnTo>
                      <a:pt x="332" y="96"/>
                    </a:lnTo>
                    <a:lnTo>
                      <a:pt x="316" y="96"/>
                    </a:lnTo>
                    <a:lnTo>
                      <a:pt x="332" y="111"/>
                    </a:lnTo>
                    <a:lnTo>
                      <a:pt x="363" y="111"/>
                    </a:lnTo>
                    <a:lnTo>
                      <a:pt x="348" y="111"/>
                    </a:lnTo>
                    <a:lnTo>
                      <a:pt x="363" y="111"/>
                    </a:lnTo>
                    <a:lnTo>
                      <a:pt x="380" y="111"/>
                    </a:lnTo>
                    <a:lnTo>
                      <a:pt x="395" y="111"/>
                    </a:lnTo>
                    <a:lnTo>
                      <a:pt x="410" y="111"/>
                    </a:lnTo>
                    <a:lnTo>
                      <a:pt x="426" y="111"/>
                    </a:lnTo>
                    <a:lnTo>
                      <a:pt x="459" y="111"/>
                    </a:lnTo>
                    <a:lnTo>
                      <a:pt x="473" y="126"/>
                    </a:lnTo>
                    <a:lnTo>
                      <a:pt x="491" y="126"/>
                    </a:lnTo>
                    <a:lnTo>
                      <a:pt x="506" y="126"/>
                    </a:lnTo>
                    <a:lnTo>
                      <a:pt x="521" y="126"/>
                    </a:lnTo>
                    <a:lnTo>
                      <a:pt x="537" y="126"/>
                    </a:lnTo>
                    <a:lnTo>
                      <a:pt x="553" y="126"/>
                    </a:lnTo>
                    <a:lnTo>
                      <a:pt x="569" y="126"/>
                    </a:lnTo>
                    <a:lnTo>
                      <a:pt x="584" y="126"/>
                    </a:lnTo>
                    <a:lnTo>
                      <a:pt x="602" y="142"/>
                    </a:lnTo>
                    <a:lnTo>
                      <a:pt x="602" y="126"/>
                    </a:lnTo>
                    <a:lnTo>
                      <a:pt x="616" y="142"/>
                    </a:lnTo>
                    <a:lnTo>
                      <a:pt x="616" y="126"/>
                    </a:lnTo>
                    <a:lnTo>
                      <a:pt x="616" y="142"/>
                    </a:lnTo>
                    <a:lnTo>
                      <a:pt x="631" y="142"/>
                    </a:lnTo>
                    <a:lnTo>
                      <a:pt x="647" y="142"/>
                    </a:lnTo>
                    <a:lnTo>
                      <a:pt x="664" y="142"/>
                    </a:lnTo>
                    <a:lnTo>
                      <a:pt x="680" y="142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26" name="Freeform 651">
                <a:extLst>
                  <a:ext uri="{FF2B5EF4-FFF2-40B4-BE49-F238E27FC236}">
                    <a16:creationId xmlns:a16="http://schemas.microsoft.com/office/drawing/2014/main" id="{0C5F9E71-FE19-48AC-8C09-138F96A4FB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860"/>
                <a:ext cx="348" cy="32"/>
              </a:xfrm>
              <a:custGeom>
                <a:avLst/>
                <a:gdLst>
                  <a:gd name="T0" fmla="*/ 0 w 696"/>
                  <a:gd name="T1" fmla="*/ 0 h 63"/>
                  <a:gd name="T2" fmla="*/ 9 w 696"/>
                  <a:gd name="T3" fmla="*/ 0 h 63"/>
                  <a:gd name="T4" fmla="*/ 17 w 696"/>
                  <a:gd name="T5" fmla="*/ 0 h 63"/>
                  <a:gd name="T6" fmla="*/ 25 w 696"/>
                  <a:gd name="T7" fmla="*/ 0 h 63"/>
                  <a:gd name="T8" fmla="*/ 32 w 696"/>
                  <a:gd name="T9" fmla="*/ 0 h 63"/>
                  <a:gd name="T10" fmla="*/ 41 w 696"/>
                  <a:gd name="T11" fmla="*/ 0 h 63"/>
                  <a:gd name="T12" fmla="*/ 48 w 696"/>
                  <a:gd name="T13" fmla="*/ 9 h 63"/>
                  <a:gd name="T14" fmla="*/ 56 w 696"/>
                  <a:gd name="T15" fmla="*/ 9 h 63"/>
                  <a:gd name="T16" fmla="*/ 64 w 696"/>
                  <a:gd name="T17" fmla="*/ 9 h 63"/>
                  <a:gd name="T18" fmla="*/ 72 w 696"/>
                  <a:gd name="T19" fmla="*/ 9 h 63"/>
                  <a:gd name="T20" fmla="*/ 80 w 696"/>
                  <a:gd name="T21" fmla="*/ 9 h 63"/>
                  <a:gd name="T22" fmla="*/ 87 w 696"/>
                  <a:gd name="T23" fmla="*/ 9 h 63"/>
                  <a:gd name="T24" fmla="*/ 96 w 696"/>
                  <a:gd name="T25" fmla="*/ 16 h 63"/>
                  <a:gd name="T26" fmla="*/ 96 w 696"/>
                  <a:gd name="T27" fmla="*/ 9 h 63"/>
                  <a:gd name="T28" fmla="*/ 96 w 696"/>
                  <a:gd name="T29" fmla="*/ 16 h 63"/>
                  <a:gd name="T30" fmla="*/ 104 w 696"/>
                  <a:gd name="T31" fmla="*/ 16 h 63"/>
                  <a:gd name="T32" fmla="*/ 111 w 696"/>
                  <a:gd name="T33" fmla="*/ 16 h 63"/>
                  <a:gd name="T34" fmla="*/ 119 w 696"/>
                  <a:gd name="T35" fmla="*/ 16 h 63"/>
                  <a:gd name="T36" fmla="*/ 127 w 696"/>
                  <a:gd name="T37" fmla="*/ 24 h 63"/>
                  <a:gd name="T38" fmla="*/ 135 w 696"/>
                  <a:gd name="T39" fmla="*/ 24 h 63"/>
                  <a:gd name="T40" fmla="*/ 143 w 696"/>
                  <a:gd name="T41" fmla="*/ 24 h 63"/>
                  <a:gd name="T42" fmla="*/ 152 w 696"/>
                  <a:gd name="T43" fmla="*/ 24 h 63"/>
                  <a:gd name="T44" fmla="*/ 159 w 696"/>
                  <a:gd name="T45" fmla="*/ 24 h 63"/>
                  <a:gd name="T46" fmla="*/ 166 w 696"/>
                  <a:gd name="T47" fmla="*/ 24 h 63"/>
                  <a:gd name="T48" fmla="*/ 174 w 696"/>
                  <a:gd name="T49" fmla="*/ 24 h 63"/>
                  <a:gd name="T50" fmla="*/ 183 w 696"/>
                  <a:gd name="T51" fmla="*/ 24 h 63"/>
                  <a:gd name="T52" fmla="*/ 191 w 696"/>
                  <a:gd name="T53" fmla="*/ 24 h 63"/>
                  <a:gd name="T54" fmla="*/ 198 w 696"/>
                  <a:gd name="T55" fmla="*/ 24 h 63"/>
                  <a:gd name="T56" fmla="*/ 207 w 696"/>
                  <a:gd name="T57" fmla="*/ 24 h 63"/>
                  <a:gd name="T58" fmla="*/ 214 w 696"/>
                  <a:gd name="T59" fmla="*/ 24 h 63"/>
                  <a:gd name="T60" fmla="*/ 222 w 696"/>
                  <a:gd name="T61" fmla="*/ 24 h 63"/>
                  <a:gd name="T62" fmla="*/ 238 w 696"/>
                  <a:gd name="T63" fmla="*/ 24 h 63"/>
                  <a:gd name="T64" fmla="*/ 246 w 696"/>
                  <a:gd name="T65" fmla="*/ 32 h 63"/>
                  <a:gd name="T66" fmla="*/ 246 w 696"/>
                  <a:gd name="T67" fmla="*/ 24 h 63"/>
                  <a:gd name="T68" fmla="*/ 246 w 696"/>
                  <a:gd name="T69" fmla="*/ 32 h 63"/>
                  <a:gd name="T70" fmla="*/ 253 w 696"/>
                  <a:gd name="T71" fmla="*/ 32 h 63"/>
                  <a:gd name="T72" fmla="*/ 269 w 696"/>
                  <a:gd name="T73" fmla="*/ 32 h 63"/>
                  <a:gd name="T74" fmla="*/ 262 w 696"/>
                  <a:gd name="T75" fmla="*/ 32 h 63"/>
                  <a:gd name="T76" fmla="*/ 269 w 696"/>
                  <a:gd name="T77" fmla="*/ 32 h 63"/>
                  <a:gd name="T78" fmla="*/ 277 w 696"/>
                  <a:gd name="T79" fmla="*/ 32 h 63"/>
                  <a:gd name="T80" fmla="*/ 285 w 696"/>
                  <a:gd name="T81" fmla="*/ 32 h 63"/>
                  <a:gd name="T82" fmla="*/ 293 w 696"/>
                  <a:gd name="T83" fmla="*/ 32 h 63"/>
                  <a:gd name="T84" fmla="*/ 301 w 696"/>
                  <a:gd name="T85" fmla="*/ 32 h 63"/>
                  <a:gd name="T86" fmla="*/ 309 w 696"/>
                  <a:gd name="T87" fmla="*/ 32 h 63"/>
                  <a:gd name="T88" fmla="*/ 317 w 696"/>
                  <a:gd name="T89" fmla="*/ 32 h 63"/>
                  <a:gd name="T90" fmla="*/ 325 w 696"/>
                  <a:gd name="T91" fmla="*/ 32 h 63"/>
                  <a:gd name="T92" fmla="*/ 332 w 696"/>
                  <a:gd name="T93" fmla="*/ 32 h 63"/>
                  <a:gd name="T94" fmla="*/ 340 w 696"/>
                  <a:gd name="T95" fmla="*/ 32 h 63"/>
                  <a:gd name="T96" fmla="*/ 348 w 696"/>
                  <a:gd name="T97" fmla="*/ 32 h 6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63">
                    <a:moveTo>
                      <a:pt x="0" y="0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96" y="18"/>
                    </a:lnTo>
                    <a:lnTo>
                      <a:pt x="111" y="18"/>
                    </a:lnTo>
                    <a:lnTo>
                      <a:pt x="127" y="18"/>
                    </a:lnTo>
                    <a:lnTo>
                      <a:pt x="143" y="18"/>
                    </a:lnTo>
                    <a:lnTo>
                      <a:pt x="160" y="18"/>
                    </a:lnTo>
                    <a:lnTo>
                      <a:pt x="174" y="18"/>
                    </a:lnTo>
                    <a:lnTo>
                      <a:pt x="192" y="32"/>
                    </a:lnTo>
                    <a:lnTo>
                      <a:pt x="192" y="18"/>
                    </a:lnTo>
                    <a:lnTo>
                      <a:pt x="192" y="32"/>
                    </a:lnTo>
                    <a:lnTo>
                      <a:pt x="207" y="32"/>
                    </a:lnTo>
                    <a:lnTo>
                      <a:pt x="221" y="32"/>
                    </a:lnTo>
                    <a:lnTo>
                      <a:pt x="238" y="32"/>
                    </a:lnTo>
                    <a:lnTo>
                      <a:pt x="254" y="47"/>
                    </a:lnTo>
                    <a:lnTo>
                      <a:pt x="270" y="47"/>
                    </a:lnTo>
                    <a:lnTo>
                      <a:pt x="285" y="47"/>
                    </a:lnTo>
                    <a:lnTo>
                      <a:pt x="303" y="47"/>
                    </a:lnTo>
                    <a:lnTo>
                      <a:pt x="317" y="47"/>
                    </a:lnTo>
                    <a:lnTo>
                      <a:pt x="332" y="47"/>
                    </a:lnTo>
                    <a:lnTo>
                      <a:pt x="348" y="47"/>
                    </a:lnTo>
                    <a:lnTo>
                      <a:pt x="365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3" y="47"/>
                    </a:lnTo>
                    <a:lnTo>
                      <a:pt x="428" y="47"/>
                    </a:lnTo>
                    <a:lnTo>
                      <a:pt x="443" y="47"/>
                    </a:lnTo>
                    <a:lnTo>
                      <a:pt x="475" y="47"/>
                    </a:lnTo>
                    <a:lnTo>
                      <a:pt x="491" y="63"/>
                    </a:lnTo>
                    <a:lnTo>
                      <a:pt x="491" y="47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38" y="63"/>
                    </a:lnTo>
                    <a:lnTo>
                      <a:pt x="524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4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00FF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84" name="Rectangle 652">
                <a:extLst>
                  <a:ext uri="{FF2B5EF4-FFF2-40B4-BE49-F238E27FC236}">
                    <a16:creationId xmlns:a16="http://schemas.microsoft.com/office/drawing/2014/main" id="{3C3B23BE-5B37-485C-9B57-DE137C27AA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04" y="2771"/>
                <a:ext cx="192" cy="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eaVert"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685" name="Rectangle 653">
                <a:extLst>
                  <a:ext uri="{FF2B5EF4-FFF2-40B4-BE49-F238E27FC236}">
                    <a16:creationId xmlns:a16="http://schemas.microsoft.com/office/drawing/2014/main" id="{3E334C67-0E68-4E2C-A039-388D6C9848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383" y="1913"/>
                <a:ext cx="65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Intensity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686" name="Rectangle 654">
                <a:extLst>
                  <a:ext uri="{FF2B5EF4-FFF2-40B4-BE49-F238E27FC236}">
                    <a16:creationId xmlns:a16="http://schemas.microsoft.com/office/drawing/2014/main" id="{BD17E2A2-0897-4EBB-A2E7-7A02F78E67A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83" y="1523"/>
                <a:ext cx="59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(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687" name="Rectangle 655">
                <a:extLst>
                  <a:ext uri="{FF2B5EF4-FFF2-40B4-BE49-F238E27FC236}">
                    <a16:creationId xmlns:a16="http://schemas.microsoft.com/office/drawing/2014/main" id="{ED458F12-AE77-4FF9-BFFF-9291D5C80CE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62" y="1444"/>
                <a:ext cx="101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µ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688" name="Rectangle 656">
                <a:extLst>
                  <a:ext uri="{FF2B5EF4-FFF2-40B4-BE49-F238E27FC236}">
                    <a16:creationId xmlns:a16="http://schemas.microsoft.com/office/drawing/2014/main" id="{FDD0A0F8-3AEE-4929-A087-6B69743F1D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200000">
                <a:off x="624" y="1306"/>
                <a:ext cx="176" cy="2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2200">
                    <a:solidFill>
                      <a:srgbClr val="000000"/>
                    </a:solidFill>
                  </a:rPr>
                  <a:t>A)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32" name="Freeform 657">
                <a:extLst>
                  <a:ext uri="{FF2B5EF4-FFF2-40B4-BE49-F238E27FC236}">
                    <a16:creationId xmlns:a16="http://schemas.microsoft.com/office/drawing/2014/main" id="{D8F56401-26C3-4961-B730-0554E1571B2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48" y="2181"/>
                <a:ext cx="3404" cy="12"/>
              </a:xfrm>
              <a:custGeom>
                <a:avLst/>
                <a:gdLst>
                  <a:gd name="T0" fmla="*/ 0 w 6807"/>
                  <a:gd name="T1" fmla="*/ 12 h 23"/>
                  <a:gd name="T2" fmla="*/ 135 w 6807"/>
                  <a:gd name="T3" fmla="*/ 12 h 23"/>
                  <a:gd name="T4" fmla="*/ 221 w 6807"/>
                  <a:gd name="T5" fmla="*/ 0 h 23"/>
                  <a:gd name="T6" fmla="*/ 258 w 6807"/>
                  <a:gd name="T7" fmla="*/ 0 h 23"/>
                  <a:gd name="T8" fmla="*/ 258 w 6807"/>
                  <a:gd name="T9" fmla="*/ 0 h 23"/>
                  <a:gd name="T10" fmla="*/ 344 w 6807"/>
                  <a:gd name="T11" fmla="*/ 12 h 23"/>
                  <a:gd name="T12" fmla="*/ 479 w 6807"/>
                  <a:gd name="T13" fmla="*/ 12 h 23"/>
                  <a:gd name="T14" fmla="*/ 566 w 6807"/>
                  <a:gd name="T15" fmla="*/ 0 h 23"/>
                  <a:gd name="T16" fmla="*/ 602 w 6807"/>
                  <a:gd name="T17" fmla="*/ 0 h 23"/>
                  <a:gd name="T18" fmla="*/ 602 w 6807"/>
                  <a:gd name="T19" fmla="*/ 0 h 23"/>
                  <a:gd name="T20" fmla="*/ 688 w 6807"/>
                  <a:gd name="T21" fmla="*/ 12 h 23"/>
                  <a:gd name="T22" fmla="*/ 824 w 6807"/>
                  <a:gd name="T23" fmla="*/ 12 h 23"/>
                  <a:gd name="T24" fmla="*/ 909 w 6807"/>
                  <a:gd name="T25" fmla="*/ 0 h 23"/>
                  <a:gd name="T26" fmla="*/ 946 w 6807"/>
                  <a:gd name="T27" fmla="*/ 0 h 23"/>
                  <a:gd name="T28" fmla="*/ 946 w 6807"/>
                  <a:gd name="T29" fmla="*/ 0 h 23"/>
                  <a:gd name="T30" fmla="*/ 1032 w 6807"/>
                  <a:gd name="T31" fmla="*/ 12 h 23"/>
                  <a:gd name="T32" fmla="*/ 1167 w 6807"/>
                  <a:gd name="T33" fmla="*/ 12 h 23"/>
                  <a:gd name="T34" fmla="*/ 1253 w 6807"/>
                  <a:gd name="T35" fmla="*/ 0 h 23"/>
                  <a:gd name="T36" fmla="*/ 1290 w 6807"/>
                  <a:gd name="T37" fmla="*/ 0 h 23"/>
                  <a:gd name="T38" fmla="*/ 1290 w 6807"/>
                  <a:gd name="T39" fmla="*/ 0 h 23"/>
                  <a:gd name="T40" fmla="*/ 1376 w 6807"/>
                  <a:gd name="T41" fmla="*/ 12 h 23"/>
                  <a:gd name="T42" fmla="*/ 1511 w 6807"/>
                  <a:gd name="T43" fmla="*/ 12 h 23"/>
                  <a:gd name="T44" fmla="*/ 1598 w 6807"/>
                  <a:gd name="T45" fmla="*/ 0 h 23"/>
                  <a:gd name="T46" fmla="*/ 1634 w 6807"/>
                  <a:gd name="T47" fmla="*/ 0 h 23"/>
                  <a:gd name="T48" fmla="*/ 1634 w 6807"/>
                  <a:gd name="T49" fmla="*/ 0 h 23"/>
                  <a:gd name="T50" fmla="*/ 1720 w 6807"/>
                  <a:gd name="T51" fmla="*/ 12 h 23"/>
                  <a:gd name="T52" fmla="*/ 1856 w 6807"/>
                  <a:gd name="T53" fmla="*/ 12 h 23"/>
                  <a:gd name="T54" fmla="*/ 1941 w 6807"/>
                  <a:gd name="T55" fmla="*/ 0 h 23"/>
                  <a:gd name="T56" fmla="*/ 1978 w 6807"/>
                  <a:gd name="T57" fmla="*/ 0 h 23"/>
                  <a:gd name="T58" fmla="*/ 1978 w 6807"/>
                  <a:gd name="T59" fmla="*/ 0 h 23"/>
                  <a:gd name="T60" fmla="*/ 2064 w 6807"/>
                  <a:gd name="T61" fmla="*/ 12 h 23"/>
                  <a:gd name="T62" fmla="*/ 2199 w 6807"/>
                  <a:gd name="T63" fmla="*/ 12 h 23"/>
                  <a:gd name="T64" fmla="*/ 2285 w 6807"/>
                  <a:gd name="T65" fmla="*/ 0 h 23"/>
                  <a:gd name="T66" fmla="*/ 2322 w 6807"/>
                  <a:gd name="T67" fmla="*/ 0 h 23"/>
                  <a:gd name="T68" fmla="*/ 2322 w 6807"/>
                  <a:gd name="T69" fmla="*/ 0 h 23"/>
                  <a:gd name="T70" fmla="*/ 2409 w 6807"/>
                  <a:gd name="T71" fmla="*/ 12 h 23"/>
                  <a:gd name="T72" fmla="*/ 2543 w 6807"/>
                  <a:gd name="T73" fmla="*/ 12 h 23"/>
                  <a:gd name="T74" fmla="*/ 2630 w 6807"/>
                  <a:gd name="T75" fmla="*/ 0 h 23"/>
                  <a:gd name="T76" fmla="*/ 2667 w 6807"/>
                  <a:gd name="T77" fmla="*/ 0 h 23"/>
                  <a:gd name="T78" fmla="*/ 2667 w 6807"/>
                  <a:gd name="T79" fmla="*/ 0 h 23"/>
                  <a:gd name="T80" fmla="*/ 2752 w 6807"/>
                  <a:gd name="T81" fmla="*/ 12 h 23"/>
                  <a:gd name="T82" fmla="*/ 2888 w 6807"/>
                  <a:gd name="T83" fmla="*/ 12 h 23"/>
                  <a:gd name="T84" fmla="*/ 2973 w 6807"/>
                  <a:gd name="T85" fmla="*/ 0 h 23"/>
                  <a:gd name="T86" fmla="*/ 3010 w 6807"/>
                  <a:gd name="T87" fmla="*/ 0 h 23"/>
                  <a:gd name="T88" fmla="*/ 3010 w 6807"/>
                  <a:gd name="T89" fmla="*/ 0 h 23"/>
                  <a:gd name="T90" fmla="*/ 3096 w 6807"/>
                  <a:gd name="T91" fmla="*/ 12 h 23"/>
                  <a:gd name="T92" fmla="*/ 3231 w 6807"/>
                  <a:gd name="T93" fmla="*/ 12 h 23"/>
                  <a:gd name="T94" fmla="*/ 3318 w 6807"/>
                  <a:gd name="T95" fmla="*/ 0 h 23"/>
                  <a:gd name="T96" fmla="*/ 3354 w 6807"/>
                  <a:gd name="T97" fmla="*/ 0 h 23"/>
                  <a:gd name="T98" fmla="*/ 3354 w 6807"/>
                  <a:gd name="T99" fmla="*/ 0 h 23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7" h="23">
                    <a:moveTo>
                      <a:pt x="0" y="0"/>
                    </a:moveTo>
                    <a:lnTo>
                      <a:pt x="98" y="0"/>
                    </a:lnTo>
                    <a:lnTo>
                      <a:pt x="98" y="23"/>
                    </a:lnTo>
                    <a:lnTo>
                      <a:pt x="0" y="23"/>
                    </a:lnTo>
                    <a:lnTo>
                      <a:pt x="0" y="0"/>
                    </a:lnTo>
                    <a:close/>
                    <a:moveTo>
                      <a:pt x="172" y="0"/>
                    </a:moveTo>
                    <a:lnTo>
                      <a:pt x="269" y="0"/>
                    </a:lnTo>
                    <a:lnTo>
                      <a:pt x="269" y="23"/>
                    </a:lnTo>
                    <a:lnTo>
                      <a:pt x="172" y="23"/>
                    </a:lnTo>
                    <a:lnTo>
                      <a:pt x="172" y="0"/>
                    </a:lnTo>
                    <a:close/>
                    <a:moveTo>
                      <a:pt x="343" y="0"/>
                    </a:moveTo>
                    <a:lnTo>
                      <a:pt x="442" y="0"/>
                    </a:lnTo>
                    <a:lnTo>
                      <a:pt x="442" y="23"/>
                    </a:lnTo>
                    <a:lnTo>
                      <a:pt x="343" y="23"/>
                    </a:lnTo>
                    <a:lnTo>
                      <a:pt x="343" y="0"/>
                    </a:lnTo>
                    <a:close/>
                    <a:moveTo>
                      <a:pt x="516" y="0"/>
                    </a:moveTo>
                    <a:lnTo>
                      <a:pt x="614" y="0"/>
                    </a:lnTo>
                    <a:lnTo>
                      <a:pt x="614" y="23"/>
                    </a:lnTo>
                    <a:lnTo>
                      <a:pt x="516" y="23"/>
                    </a:lnTo>
                    <a:lnTo>
                      <a:pt x="516" y="0"/>
                    </a:lnTo>
                    <a:close/>
                    <a:moveTo>
                      <a:pt x="688" y="0"/>
                    </a:moveTo>
                    <a:lnTo>
                      <a:pt x="785" y="0"/>
                    </a:lnTo>
                    <a:lnTo>
                      <a:pt x="785" y="23"/>
                    </a:lnTo>
                    <a:lnTo>
                      <a:pt x="688" y="23"/>
                    </a:lnTo>
                    <a:lnTo>
                      <a:pt x="688" y="0"/>
                    </a:lnTo>
                    <a:close/>
                    <a:moveTo>
                      <a:pt x="859" y="0"/>
                    </a:moveTo>
                    <a:lnTo>
                      <a:pt x="958" y="0"/>
                    </a:lnTo>
                    <a:lnTo>
                      <a:pt x="958" y="23"/>
                    </a:lnTo>
                    <a:lnTo>
                      <a:pt x="859" y="23"/>
                    </a:lnTo>
                    <a:lnTo>
                      <a:pt x="859" y="0"/>
                    </a:lnTo>
                    <a:close/>
                    <a:moveTo>
                      <a:pt x="1032" y="0"/>
                    </a:moveTo>
                    <a:lnTo>
                      <a:pt x="1131" y="0"/>
                    </a:lnTo>
                    <a:lnTo>
                      <a:pt x="1131" y="23"/>
                    </a:lnTo>
                    <a:lnTo>
                      <a:pt x="1032" y="23"/>
                    </a:lnTo>
                    <a:lnTo>
                      <a:pt x="1032" y="0"/>
                    </a:lnTo>
                    <a:close/>
                    <a:moveTo>
                      <a:pt x="1204" y="0"/>
                    </a:moveTo>
                    <a:lnTo>
                      <a:pt x="1302" y="0"/>
                    </a:lnTo>
                    <a:lnTo>
                      <a:pt x="1302" y="23"/>
                    </a:lnTo>
                    <a:lnTo>
                      <a:pt x="1204" y="23"/>
                    </a:lnTo>
                    <a:lnTo>
                      <a:pt x="1204" y="0"/>
                    </a:lnTo>
                    <a:close/>
                    <a:moveTo>
                      <a:pt x="1375" y="0"/>
                    </a:moveTo>
                    <a:lnTo>
                      <a:pt x="1474" y="0"/>
                    </a:lnTo>
                    <a:lnTo>
                      <a:pt x="1474" y="23"/>
                    </a:lnTo>
                    <a:lnTo>
                      <a:pt x="1375" y="23"/>
                    </a:lnTo>
                    <a:lnTo>
                      <a:pt x="1375" y="0"/>
                    </a:lnTo>
                    <a:close/>
                    <a:moveTo>
                      <a:pt x="1548" y="0"/>
                    </a:moveTo>
                    <a:lnTo>
                      <a:pt x="1647" y="0"/>
                    </a:lnTo>
                    <a:lnTo>
                      <a:pt x="1647" y="23"/>
                    </a:lnTo>
                    <a:lnTo>
                      <a:pt x="1548" y="23"/>
                    </a:lnTo>
                    <a:lnTo>
                      <a:pt x="1548" y="0"/>
                    </a:lnTo>
                    <a:close/>
                    <a:moveTo>
                      <a:pt x="1720" y="0"/>
                    </a:moveTo>
                    <a:lnTo>
                      <a:pt x="1818" y="0"/>
                    </a:lnTo>
                    <a:lnTo>
                      <a:pt x="1818" y="23"/>
                    </a:lnTo>
                    <a:lnTo>
                      <a:pt x="1720" y="23"/>
                    </a:lnTo>
                    <a:lnTo>
                      <a:pt x="1720" y="0"/>
                    </a:lnTo>
                    <a:close/>
                    <a:moveTo>
                      <a:pt x="1891" y="0"/>
                    </a:moveTo>
                    <a:lnTo>
                      <a:pt x="1990" y="0"/>
                    </a:lnTo>
                    <a:lnTo>
                      <a:pt x="1990" y="23"/>
                    </a:lnTo>
                    <a:lnTo>
                      <a:pt x="1891" y="23"/>
                    </a:lnTo>
                    <a:lnTo>
                      <a:pt x="1891" y="0"/>
                    </a:lnTo>
                    <a:close/>
                    <a:moveTo>
                      <a:pt x="2064" y="0"/>
                    </a:moveTo>
                    <a:lnTo>
                      <a:pt x="2163" y="0"/>
                    </a:lnTo>
                    <a:lnTo>
                      <a:pt x="2163" y="23"/>
                    </a:lnTo>
                    <a:lnTo>
                      <a:pt x="2064" y="23"/>
                    </a:lnTo>
                    <a:lnTo>
                      <a:pt x="2064" y="0"/>
                    </a:lnTo>
                    <a:close/>
                    <a:moveTo>
                      <a:pt x="2236" y="0"/>
                    </a:moveTo>
                    <a:lnTo>
                      <a:pt x="2334" y="0"/>
                    </a:lnTo>
                    <a:lnTo>
                      <a:pt x="2334" y="23"/>
                    </a:lnTo>
                    <a:lnTo>
                      <a:pt x="2236" y="23"/>
                    </a:lnTo>
                    <a:lnTo>
                      <a:pt x="2236" y="0"/>
                    </a:lnTo>
                    <a:close/>
                    <a:moveTo>
                      <a:pt x="2407" y="0"/>
                    </a:moveTo>
                    <a:lnTo>
                      <a:pt x="2506" y="0"/>
                    </a:lnTo>
                    <a:lnTo>
                      <a:pt x="2506" y="23"/>
                    </a:lnTo>
                    <a:lnTo>
                      <a:pt x="2407" y="23"/>
                    </a:lnTo>
                    <a:lnTo>
                      <a:pt x="2407" y="0"/>
                    </a:lnTo>
                    <a:close/>
                    <a:moveTo>
                      <a:pt x="2580" y="0"/>
                    </a:moveTo>
                    <a:lnTo>
                      <a:pt x="2679" y="0"/>
                    </a:lnTo>
                    <a:lnTo>
                      <a:pt x="2679" y="23"/>
                    </a:lnTo>
                    <a:lnTo>
                      <a:pt x="2580" y="23"/>
                    </a:lnTo>
                    <a:lnTo>
                      <a:pt x="2580" y="0"/>
                    </a:lnTo>
                    <a:close/>
                    <a:moveTo>
                      <a:pt x="2752" y="0"/>
                    </a:moveTo>
                    <a:lnTo>
                      <a:pt x="2850" y="0"/>
                    </a:lnTo>
                    <a:lnTo>
                      <a:pt x="2850" y="23"/>
                    </a:lnTo>
                    <a:lnTo>
                      <a:pt x="2752" y="23"/>
                    </a:lnTo>
                    <a:lnTo>
                      <a:pt x="2752" y="0"/>
                    </a:lnTo>
                    <a:close/>
                    <a:moveTo>
                      <a:pt x="2923" y="0"/>
                    </a:moveTo>
                    <a:lnTo>
                      <a:pt x="3022" y="0"/>
                    </a:lnTo>
                    <a:lnTo>
                      <a:pt x="3022" y="23"/>
                    </a:lnTo>
                    <a:lnTo>
                      <a:pt x="2923" y="23"/>
                    </a:lnTo>
                    <a:lnTo>
                      <a:pt x="2923" y="0"/>
                    </a:lnTo>
                    <a:close/>
                    <a:moveTo>
                      <a:pt x="3096" y="0"/>
                    </a:moveTo>
                    <a:lnTo>
                      <a:pt x="3195" y="0"/>
                    </a:lnTo>
                    <a:lnTo>
                      <a:pt x="3195" y="23"/>
                    </a:lnTo>
                    <a:lnTo>
                      <a:pt x="3096" y="23"/>
                    </a:lnTo>
                    <a:lnTo>
                      <a:pt x="3096" y="0"/>
                    </a:lnTo>
                    <a:close/>
                    <a:moveTo>
                      <a:pt x="3268" y="0"/>
                    </a:moveTo>
                    <a:lnTo>
                      <a:pt x="3366" y="0"/>
                    </a:lnTo>
                    <a:lnTo>
                      <a:pt x="3366" y="23"/>
                    </a:lnTo>
                    <a:lnTo>
                      <a:pt x="3268" y="23"/>
                    </a:lnTo>
                    <a:lnTo>
                      <a:pt x="3268" y="0"/>
                    </a:lnTo>
                    <a:close/>
                    <a:moveTo>
                      <a:pt x="3440" y="0"/>
                    </a:moveTo>
                    <a:lnTo>
                      <a:pt x="3538" y="0"/>
                    </a:lnTo>
                    <a:lnTo>
                      <a:pt x="3538" y="23"/>
                    </a:lnTo>
                    <a:lnTo>
                      <a:pt x="3440" y="23"/>
                    </a:lnTo>
                    <a:lnTo>
                      <a:pt x="3440" y="0"/>
                    </a:lnTo>
                    <a:close/>
                    <a:moveTo>
                      <a:pt x="3612" y="0"/>
                    </a:moveTo>
                    <a:lnTo>
                      <a:pt x="3711" y="0"/>
                    </a:lnTo>
                    <a:lnTo>
                      <a:pt x="3711" y="23"/>
                    </a:lnTo>
                    <a:lnTo>
                      <a:pt x="3612" y="23"/>
                    </a:lnTo>
                    <a:lnTo>
                      <a:pt x="3612" y="0"/>
                    </a:lnTo>
                    <a:close/>
                    <a:moveTo>
                      <a:pt x="3785" y="0"/>
                    </a:moveTo>
                    <a:lnTo>
                      <a:pt x="3882" y="0"/>
                    </a:lnTo>
                    <a:lnTo>
                      <a:pt x="3882" y="23"/>
                    </a:lnTo>
                    <a:lnTo>
                      <a:pt x="3785" y="23"/>
                    </a:lnTo>
                    <a:lnTo>
                      <a:pt x="3785" y="0"/>
                    </a:lnTo>
                    <a:close/>
                    <a:moveTo>
                      <a:pt x="3956" y="0"/>
                    </a:moveTo>
                    <a:lnTo>
                      <a:pt x="4054" y="0"/>
                    </a:lnTo>
                    <a:lnTo>
                      <a:pt x="4054" y="23"/>
                    </a:lnTo>
                    <a:lnTo>
                      <a:pt x="3956" y="23"/>
                    </a:lnTo>
                    <a:lnTo>
                      <a:pt x="3956" y="0"/>
                    </a:lnTo>
                    <a:close/>
                    <a:moveTo>
                      <a:pt x="4128" y="0"/>
                    </a:moveTo>
                    <a:lnTo>
                      <a:pt x="4227" y="0"/>
                    </a:lnTo>
                    <a:lnTo>
                      <a:pt x="4227" y="23"/>
                    </a:lnTo>
                    <a:lnTo>
                      <a:pt x="4128" y="23"/>
                    </a:lnTo>
                    <a:lnTo>
                      <a:pt x="4128" y="0"/>
                    </a:lnTo>
                    <a:close/>
                    <a:moveTo>
                      <a:pt x="4301" y="0"/>
                    </a:moveTo>
                    <a:lnTo>
                      <a:pt x="4398" y="0"/>
                    </a:lnTo>
                    <a:lnTo>
                      <a:pt x="4398" y="23"/>
                    </a:lnTo>
                    <a:lnTo>
                      <a:pt x="4301" y="23"/>
                    </a:lnTo>
                    <a:lnTo>
                      <a:pt x="4301" y="0"/>
                    </a:lnTo>
                    <a:close/>
                    <a:moveTo>
                      <a:pt x="4472" y="0"/>
                    </a:moveTo>
                    <a:lnTo>
                      <a:pt x="4570" y="0"/>
                    </a:lnTo>
                    <a:lnTo>
                      <a:pt x="4570" y="23"/>
                    </a:lnTo>
                    <a:lnTo>
                      <a:pt x="4472" y="23"/>
                    </a:lnTo>
                    <a:lnTo>
                      <a:pt x="4472" y="0"/>
                    </a:lnTo>
                    <a:close/>
                    <a:moveTo>
                      <a:pt x="4644" y="0"/>
                    </a:moveTo>
                    <a:lnTo>
                      <a:pt x="4743" y="0"/>
                    </a:lnTo>
                    <a:lnTo>
                      <a:pt x="4743" y="23"/>
                    </a:lnTo>
                    <a:lnTo>
                      <a:pt x="4644" y="23"/>
                    </a:lnTo>
                    <a:lnTo>
                      <a:pt x="4644" y="0"/>
                    </a:lnTo>
                    <a:close/>
                    <a:moveTo>
                      <a:pt x="4817" y="0"/>
                    </a:moveTo>
                    <a:lnTo>
                      <a:pt x="4914" y="0"/>
                    </a:lnTo>
                    <a:lnTo>
                      <a:pt x="4914" y="23"/>
                    </a:lnTo>
                    <a:lnTo>
                      <a:pt x="4817" y="23"/>
                    </a:lnTo>
                    <a:lnTo>
                      <a:pt x="4817" y="0"/>
                    </a:lnTo>
                    <a:close/>
                    <a:moveTo>
                      <a:pt x="4988" y="0"/>
                    </a:moveTo>
                    <a:lnTo>
                      <a:pt x="5086" y="0"/>
                    </a:lnTo>
                    <a:lnTo>
                      <a:pt x="5086" y="23"/>
                    </a:lnTo>
                    <a:lnTo>
                      <a:pt x="4988" y="23"/>
                    </a:lnTo>
                    <a:lnTo>
                      <a:pt x="4988" y="0"/>
                    </a:lnTo>
                    <a:close/>
                    <a:moveTo>
                      <a:pt x="5160" y="0"/>
                    </a:moveTo>
                    <a:lnTo>
                      <a:pt x="5259" y="0"/>
                    </a:lnTo>
                    <a:lnTo>
                      <a:pt x="5259" y="23"/>
                    </a:lnTo>
                    <a:lnTo>
                      <a:pt x="5160" y="23"/>
                    </a:lnTo>
                    <a:lnTo>
                      <a:pt x="5160" y="0"/>
                    </a:lnTo>
                    <a:close/>
                    <a:moveTo>
                      <a:pt x="5333" y="0"/>
                    </a:moveTo>
                    <a:lnTo>
                      <a:pt x="5430" y="0"/>
                    </a:lnTo>
                    <a:lnTo>
                      <a:pt x="5430" y="23"/>
                    </a:lnTo>
                    <a:lnTo>
                      <a:pt x="5333" y="23"/>
                    </a:lnTo>
                    <a:lnTo>
                      <a:pt x="5333" y="0"/>
                    </a:lnTo>
                    <a:close/>
                    <a:moveTo>
                      <a:pt x="5504" y="0"/>
                    </a:moveTo>
                    <a:lnTo>
                      <a:pt x="5603" y="0"/>
                    </a:lnTo>
                    <a:lnTo>
                      <a:pt x="5603" y="23"/>
                    </a:lnTo>
                    <a:lnTo>
                      <a:pt x="5504" y="23"/>
                    </a:lnTo>
                    <a:lnTo>
                      <a:pt x="5504" y="0"/>
                    </a:lnTo>
                    <a:close/>
                    <a:moveTo>
                      <a:pt x="5676" y="0"/>
                    </a:moveTo>
                    <a:lnTo>
                      <a:pt x="5775" y="0"/>
                    </a:lnTo>
                    <a:lnTo>
                      <a:pt x="5775" y="23"/>
                    </a:lnTo>
                    <a:lnTo>
                      <a:pt x="5676" y="23"/>
                    </a:lnTo>
                    <a:lnTo>
                      <a:pt x="5676" y="0"/>
                    </a:lnTo>
                    <a:close/>
                    <a:moveTo>
                      <a:pt x="5849" y="0"/>
                    </a:moveTo>
                    <a:lnTo>
                      <a:pt x="5946" y="0"/>
                    </a:lnTo>
                    <a:lnTo>
                      <a:pt x="5946" y="23"/>
                    </a:lnTo>
                    <a:lnTo>
                      <a:pt x="5849" y="23"/>
                    </a:lnTo>
                    <a:lnTo>
                      <a:pt x="5849" y="0"/>
                    </a:lnTo>
                    <a:close/>
                    <a:moveTo>
                      <a:pt x="6020" y="0"/>
                    </a:moveTo>
                    <a:lnTo>
                      <a:pt x="6119" y="0"/>
                    </a:lnTo>
                    <a:lnTo>
                      <a:pt x="6119" y="23"/>
                    </a:lnTo>
                    <a:lnTo>
                      <a:pt x="6020" y="23"/>
                    </a:lnTo>
                    <a:lnTo>
                      <a:pt x="6020" y="0"/>
                    </a:lnTo>
                    <a:close/>
                    <a:moveTo>
                      <a:pt x="6192" y="0"/>
                    </a:moveTo>
                    <a:lnTo>
                      <a:pt x="6291" y="0"/>
                    </a:lnTo>
                    <a:lnTo>
                      <a:pt x="6291" y="23"/>
                    </a:lnTo>
                    <a:lnTo>
                      <a:pt x="6192" y="23"/>
                    </a:lnTo>
                    <a:lnTo>
                      <a:pt x="6192" y="0"/>
                    </a:lnTo>
                    <a:close/>
                    <a:moveTo>
                      <a:pt x="6365" y="0"/>
                    </a:moveTo>
                    <a:lnTo>
                      <a:pt x="6462" y="0"/>
                    </a:lnTo>
                    <a:lnTo>
                      <a:pt x="6462" y="23"/>
                    </a:lnTo>
                    <a:lnTo>
                      <a:pt x="6365" y="23"/>
                    </a:lnTo>
                    <a:lnTo>
                      <a:pt x="6365" y="0"/>
                    </a:lnTo>
                    <a:close/>
                    <a:moveTo>
                      <a:pt x="6536" y="0"/>
                    </a:moveTo>
                    <a:lnTo>
                      <a:pt x="6635" y="0"/>
                    </a:lnTo>
                    <a:lnTo>
                      <a:pt x="6635" y="23"/>
                    </a:lnTo>
                    <a:lnTo>
                      <a:pt x="6536" y="23"/>
                    </a:lnTo>
                    <a:lnTo>
                      <a:pt x="6536" y="0"/>
                    </a:lnTo>
                    <a:close/>
                    <a:moveTo>
                      <a:pt x="6708" y="0"/>
                    </a:moveTo>
                    <a:lnTo>
                      <a:pt x="6807" y="0"/>
                    </a:lnTo>
                    <a:lnTo>
                      <a:pt x="6807" y="23"/>
                    </a:lnTo>
                    <a:lnTo>
                      <a:pt x="6708" y="23"/>
                    </a:lnTo>
                    <a:lnTo>
                      <a:pt x="6708" y="0"/>
                    </a:lnTo>
                    <a:close/>
                  </a:path>
                </a:pathLst>
              </a:custGeom>
              <a:solidFill>
                <a:srgbClr val="000000"/>
              </a:solidFill>
              <a:ln w="1588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3" name="Rectangle 658">
                <a:extLst>
                  <a:ext uri="{FF2B5EF4-FFF2-40B4-BE49-F238E27FC236}">
                    <a16:creationId xmlns:a16="http://schemas.microsoft.com/office/drawing/2014/main" id="{A857EDDC-6D4C-4BDE-B9FF-9FF5994A8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8" y="846"/>
                <a:ext cx="3428" cy="270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2534" name="Rectangle 659">
                <a:extLst>
                  <a:ext uri="{FF2B5EF4-FFF2-40B4-BE49-F238E27FC236}">
                    <a16:creationId xmlns:a16="http://schemas.microsoft.com/office/drawing/2014/main" id="{C90D461C-7FA1-4C54-8D4A-254EF101AC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1" y="833"/>
                <a:ext cx="3428" cy="2702"/>
              </a:xfrm>
              <a:prstGeom prst="rect">
                <a:avLst/>
              </a:prstGeom>
              <a:noFill/>
              <a:ln w="20638">
                <a:solidFill>
                  <a:srgbClr val="FFFF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2535" name="Line 660">
                <a:extLst>
                  <a:ext uri="{FF2B5EF4-FFF2-40B4-BE49-F238E27FC236}">
                    <a16:creationId xmlns:a16="http://schemas.microsoft.com/office/drawing/2014/main" id="{2E904A75-CD09-46D2-9CC5-9EFDCF7CC0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6" name="Freeform 661">
                <a:extLst>
                  <a:ext uri="{FF2B5EF4-FFF2-40B4-BE49-F238E27FC236}">
                    <a16:creationId xmlns:a16="http://schemas.microsoft.com/office/drawing/2014/main" id="{1F5A646C-432D-4E6B-A080-F1228CD56C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833"/>
                <a:ext cx="3428" cy="2702"/>
              </a:xfrm>
              <a:custGeom>
                <a:avLst/>
                <a:gdLst>
                  <a:gd name="T0" fmla="*/ 0 w 6856"/>
                  <a:gd name="T1" fmla="*/ 2702 h 5404"/>
                  <a:gd name="T2" fmla="*/ 3428 w 6856"/>
                  <a:gd name="T3" fmla="*/ 2702 h 5404"/>
                  <a:gd name="T4" fmla="*/ 3428 w 6856"/>
                  <a:gd name="T5" fmla="*/ 0 h 54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56" h="5404">
                    <a:moveTo>
                      <a:pt x="0" y="5404"/>
                    </a:moveTo>
                    <a:lnTo>
                      <a:pt x="6856" y="5404"/>
                    </a:lnTo>
                    <a:lnTo>
                      <a:pt x="685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7" name="Line 662">
                <a:extLst>
                  <a:ext uri="{FF2B5EF4-FFF2-40B4-BE49-F238E27FC236}">
                    <a16:creationId xmlns:a16="http://schemas.microsoft.com/office/drawing/2014/main" id="{F8E0D110-2D6B-4D16-85E7-EC5FEEF0C03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8" name="Line 663">
                <a:extLst>
                  <a:ext uri="{FF2B5EF4-FFF2-40B4-BE49-F238E27FC236}">
                    <a16:creationId xmlns:a16="http://schemas.microsoft.com/office/drawing/2014/main" id="{6DACAFEE-17BB-4BCA-B7A8-06292D6000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535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39" name="Line 664">
                <a:extLst>
                  <a:ext uri="{FF2B5EF4-FFF2-40B4-BE49-F238E27FC236}">
                    <a16:creationId xmlns:a16="http://schemas.microsoft.com/office/drawing/2014/main" id="{2EE5739C-0D06-415B-8687-2BB55353B5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0" name="Line 665">
                <a:extLst>
                  <a:ext uri="{FF2B5EF4-FFF2-40B4-BE49-F238E27FC236}">
                    <a16:creationId xmlns:a16="http://schemas.microsoft.com/office/drawing/2014/main" id="{15B91E40-CF70-4BA5-9BED-DF8C3E9B340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1" name="Line 666">
                <a:extLst>
                  <a:ext uri="{FF2B5EF4-FFF2-40B4-BE49-F238E27FC236}">
                    <a16:creationId xmlns:a16="http://schemas.microsoft.com/office/drawing/2014/main" id="{26ABE864-D8CB-4FD8-90D9-375EB82F8B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699" name="Rectangle 667">
                <a:extLst>
                  <a:ext uri="{FF2B5EF4-FFF2-40B4-BE49-F238E27FC236}">
                    <a16:creationId xmlns:a16="http://schemas.microsoft.com/office/drawing/2014/main" id="{9C85A662-0F88-4A7A-817F-9123DDB9BEF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12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AChE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43" name="Line 668">
                <a:extLst>
                  <a:ext uri="{FF2B5EF4-FFF2-40B4-BE49-F238E27FC236}">
                    <a16:creationId xmlns:a16="http://schemas.microsoft.com/office/drawing/2014/main" id="{F4CF63DB-2840-4048-BA7D-B74E9C6BD7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477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4" name="Line 669">
                <a:extLst>
                  <a:ext uri="{FF2B5EF4-FFF2-40B4-BE49-F238E27FC236}">
                    <a16:creationId xmlns:a16="http://schemas.microsoft.com/office/drawing/2014/main" id="{B0EDCB73-07E1-45B6-BC53-864C594E9F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77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2" name="Rectangle 670">
                <a:extLst>
                  <a:ext uri="{FF2B5EF4-FFF2-40B4-BE49-F238E27FC236}">
                    <a16:creationId xmlns:a16="http://schemas.microsoft.com/office/drawing/2014/main" id="{37D8BF96-DCB6-440E-8891-9442919F4FD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61" y="3570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TYR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46" name="Line 671">
                <a:extLst>
                  <a:ext uri="{FF2B5EF4-FFF2-40B4-BE49-F238E27FC236}">
                    <a16:creationId xmlns:a16="http://schemas.microsoft.com/office/drawing/2014/main" id="{3020B3DC-664F-464D-AC04-1583338D46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03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47" name="Line 672">
                <a:extLst>
                  <a:ext uri="{FF2B5EF4-FFF2-40B4-BE49-F238E27FC236}">
                    <a16:creationId xmlns:a16="http://schemas.microsoft.com/office/drawing/2014/main" id="{3E1B2D41-BD96-4E9C-8753-F80DE5C83F1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03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5" name="Rectangle 673">
                <a:extLst>
                  <a:ext uri="{FF2B5EF4-FFF2-40B4-BE49-F238E27FC236}">
                    <a16:creationId xmlns:a16="http://schemas.microsoft.com/office/drawing/2014/main" id="{1CA54248-D99E-4832-9983-975A523DA7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98" y="3570"/>
                <a:ext cx="28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TYR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49" name="Line 674">
                <a:extLst>
                  <a:ext uri="{FF2B5EF4-FFF2-40B4-BE49-F238E27FC236}">
                    <a16:creationId xmlns:a16="http://schemas.microsoft.com/office/drawing/2014/main" id="{DF9B35E8-4367-4298-8A60-E0513106FA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30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0" name="Line 675">
                <a:extLst>
                  <a:ext uri="{FF2B5EF4-FFF2-40B4-BE49-F238E27FC236}">
                    <a16:creationId xmlns:a16="http://schemas.microsoft.com/office/drawing/2014/main" id="{E6FDFFC9-C39D-46A2-9F33-2FEE7652B90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30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08" name="Rectangle 676">
                <a:extLst>
                  <a:ext uri="{FF2B5EF4-FFF2-40B4-BE49-F238E27FC236}">
                    <a16:creationId xmlns:a16="http://schemas.microsoft.com/office/drawing/2014/main" id="{28C98F4A-6703-4762-9592-C512F9954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5" y="3570"/>
                <a:ext cx="3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HRP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52" name="Line 677">
                <a:extLst>
                  <a:ext uri="{FF2B5EF4-FFF2-40B4-BE49-F238E27FC236}">
                    <a16:creationId xmlns:a16="http://schemas.microsoft.com/office/drawing/2014/main" id="{F5FE5BFF-2DED-496F-8D7B-2FF7519909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65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3" name="Line 678">
                <a:extLst>
                  <a:ext uri="{FF2B5EF4-FFF2-40B4-BE49-F238E27FC236}">
                    <a16:creationId xmlns:a16="http://schemas.microsoft.com/office/drawing/2014/main" id="{50BE044B-2D47-4EBA-BE56-23B27659F3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65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1" name="Rectangle 679">
                <a:extLst>
                  <a:ext uri="{FF2B5EF4-FFF2-40B4-BE49-F238E27FC236}">
                    <a16:creationId xmlns:a16="http://schemas.microsoft.com/office/drawing/2014/main" id="{81EFFA51-D6BC-4E61-93DA-4C074C3E68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60" y="3570"/>
                <a:ext cx="304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HRP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55" name="Line 680">
                <a:extLst>
                  <a:ext uri="{FF2B5EF4-FFF2-40B4-BE49-F238E27FC236}">
                    <a16:creationId xmlns:a16="http://schemas.microsoft.com/office/drawing/2014/main" id="{35FE9F8E-CDFD-4B1D-ACFE-C1A56C8436E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191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6" name="Line 681">
                <a:extLst>
                  <a:ext uri="{FF2B5EF4-FFF2-40B4-BE49-F238E27FC236}">
                    <a16:creationId xmlns:a16="http://schemas.microsoft.com/office/drawing/2014/main" id="{C18F8EBF-122F-40E0-AC09-70ABA7E354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91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4" name="Rectangle 682">
                <a:extLst>
                  <a:ext uri="{FF2B5EF4-FFF2-40B4-BE49-F238E27FC236}">
                    <a16:creationId xmlns:a16="http://schemas.microsoft.com/office/drawing/2014/main" id="{780EE52A-5705-468E-8E85-ADBECAE396B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2" y="3570"/>
                <a:ext cx="13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Pt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58" name="Line 683">
                <a:extLst>
                  <a:ext uri="{FF2B5EF4-FFF2-40B4-BE49-F238E27FC236}">
                    <a16:creationId xmlns:a16="http://schemas.microsoft.com/office/drawing/2014/main" id="{C889DA81-46D2-44FC-B75F-E75CD28E8D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618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59" name="Line 684">
                <a:extLst>
                  <a:ext uri="{FF2B5EF4-FFF2-40B4-BE49-F238E27FC236}">
                    <a16:creationId xmlns:a16="http://schemas.microsoft.com/office/drawing/2014/main" id="{2384CF6A-C07C-4BAB-A9B4-0BFC1696F6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618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17" name="Rectangle 685">
                <a:extLst>
                  <a:ext uri="{FF2B5EF4-FFF2-40B4-BE49-F238E27FC236}">
                    <a16:creationId xmlns:a16="http://schemas.microsoft.com/office/drawing/2014/main" id="{9F742D4C-F523-4704-A0D3-3A60FD308A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75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BChE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61" name="Line 686">
                <a:extLst>
                  <a:ext uri="{FF2B5EF4-FFF2-40B4-BE49-F238E27FC236}">
                    <a16:creationId xmlns:a16="http://schemas.microsoft.com/office/drawing/2014/main" id="{AC1E57BB-EB36-4071-A327-A45B54FA604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044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2" name="Line 687">
                <a:extLst>
                  <a:ext uri="{FF2B5EF4-FFF2-40B4-BE49-F238E27FC236}">
                    <a16:creationId xmlns:a16="http://schemas.microsoft.com/office/drawing/2014/main" id="{63164DC2-24E5-4415-BBD6-157D875118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044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0" name="Rectangle 688">
                <a:extLst>
                  <a:ext uri="{FF2B5EF4-FFF2-40B4-BE49-F238E27FC236}">
                    <a16:creationId xmlns:a16="http://schemas.microsoft.com/office/drawing/2014/main" id="{76A69F0D-0238-4449-85F8-BEC5126396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41" y="3570"/>
                <a:ext cx="376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AChE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64" name="Line 689">
                <a:extLst>
                  <a:ext uri="{FF2B5EF4-FFF2-40B4-BE49-F238E27FC236}">
                    <a16:creationId xmlns:a16="http://schemas.microsoft.com/office/drawing/2014/main" id="{FE92C0FF-74B6-4D3F-ADE1-555B72BAE67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479" y="3495"/>
                <a:ext cx="1" cy="40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5" name="Line 690">
                <a:extLst>
                  <a:ext uri="{FF2B5EF4-FFF2-40B4-BE49-F238E27FC236}">
                    <a16:creationId xmlns:a16="http://schemas.microsoft.com/office/drawing/2014/main" id="{699FAAA9-C076-48D4-9798-4FEAC30232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79" y="833"/>
                <a:ext cx="1" cy="3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6" name="Line 691">
                <a:extLst>
                  <a:ext uri="{FF2B5EF4-FFF2-40B4-BE49-F238E27FC236}">
                    <a16:creationId xmlns:a16="http://schemas.microsoft.com/office/drawing/2014/main" id="{B82B3FA7-E7D3-4E34-A641-F0BED13B1A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535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67" name="Line 692">
                <a:extLst>
                  <a:ext uri="{FF2B5EF4-FFF2-40B4-BE49-F238E27FC236}">
                    <a16:creationId xmlns:a16="http://schemas.microsoft.com/office/drawing/2014/main" id="{C1F6AE51-6D38-493A-B203-14EDDF0041B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3535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25" name="Rectangle 693">
                <a:extLst>
                  <a:ext uri="{FF2B5EF4-FFF2-40B4-BE49-F238E27FC236}">
                    <a16:creationId xmlns:a16="http://schemas.microsoft.com/office/drawing/2014/main" id="{306D2178-A3C3-46B1-8634-C3B71B055AD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0" y="3470"/>
                <a:ext cx="48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-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44726" name="Rectangle 694">
                <a:extLst>
                  <a:ext uri="{FF2B5EF4-FFF2-40B4-BE49-F238E27FC236}">
                    <a16:creationId xmlns:a16="http://schemas.microsoft.com/office/drawing/2014/main" id="{A1E8A264-4247-4B4D-8B14-2FA4EF88B4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3" y="3470"/>
                <a:ext cx="2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0.5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70" name="Line 695">
                <a:extLst>
                  <a:ext uri="{FF2B5EF4-FFF2-40B4-BE49-F238E27FC236}">
                    <a16:creationId xmlns:a16="http://schemas.microsoft.com/office/drawing/2014/main" id="{125059D1-ED64-4CC6-8EB7-FB73A982C1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3258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1" name="Line 696">
                <a:extLst>
                  <a:ext uri="{FF2B5EF4-FFF2-40B4-BE49-F238E27FC236}">
                    <a16:creationId xmlns:a16="http://schemas.microsoft.com/office/drawing/2014/main" id="{FBF961C4-AB2A-4264-B5C2-CF411AE32B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3258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2" name="Line 697">
                <a:extLst>
                  <a:ext uri="{FF2B5EF4-FFF2-40B4-BE49-F238E27FC236}">
                    <a16:creationId xmlns:a16="http://schemas.microsoft.com/office/drawing/2014/main" id="{9B630A6C-6141-4B04-9913-071BB3262E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989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3" name="Line 698">
                <a:extLst>
                  <a:ext uri="{FF2B5EF4-FFF2-40B4-BE49-F238E27FC236}">
                    <a16:creationId xmlns:a16="http://schemas.microsoft.com/office/drawing/2014/main" id="{46340E9C-4CB3-4604-88AC-004E4A8BC70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989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4" name="Line 699">
                <a:extLst>
                  <a:ext uri="{FF2B5EF4-FFF2-40B4-BE49-F238E27FC236}">
                    <a16:creationId xmlns:a16="http://schemas.microsoft.com/office/drawing/2014/main" id="{48436AF9-83AD-43CB-A3E7-19747E5CFE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721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5" name="Line 700">
                <a:extLst>
                  <a:ext uri="{FF2B5EF4-FFF2-40B4-BE49-F238E27FC236}">
                    <a16:creationId xmlns:a16="http://schemas.microsoft.com/office/drawing/2014/main" id="{1202087B-0C4A-4948-B557-DAB5274F6B3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721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6" name="Line 701">
                <a:extLst>
                  <a:ext uri="{FF2B5EF4-FFF2-40B4-BE49-F238E27FC236}">
                    <a16:creationId xmlns:a16="http://schemas.microsoft.com/office/drawing/2014/main" id="{A97AF784-69EF-4545-B106-561DE48CD1D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453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7" name="Line 702">
                <a:extLst>
                  <a:ext uri="{FF2B5EF4-FFF2-40B4-BE49-F238E27FC236}">
                    <a16:creationId xmlns:a16="http://schemas.microsoft.com/office/drawing/2014/main" id="{FF3DC218-FE23-4AD9-896F-344B02647C9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453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8" name="Line 703">
                <a:extLst>
                  <a:ext uri="{FF2B5EF4-FFF2-40B4-BE49-F238E27FC236}">
                    <a16:creationId xmlns:a16="http://schemas.microsoft.com/office/drawing/2014/main" id="{0931E354-6AB9-42BA-9DC5-A2ED100AB9D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2184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79" name="Line 704">
                <a:extLst>
                  <a:ext uri="{FF2B5EF4-FFF2-40B4-BE49-F238E27FC236}">
                    <a16:creationId xmlns:a16="http://schemas.microsoft.com/office/drawing/2014/main" id="{E458DE7B-1039-4CA3-9831-6B4EEFDBA92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2184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37" name="Rectangle 705">
                <a:extLst>
                  <a:ext uri="{FF2B5EF4-FFF2-40B4-BE49-F238E27FC236}">
                    <a16:creationId xmlns:a16="http://schemas.microsoft.com/office/drawing/2014/main" id="{E1701338-8EE8-49CF-9CEA-8EAA87F55E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" y="2111"/>
                <a:ext cx="8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81" name="Line 706">
                <a:extLst>
                  <a:ext uri="{FF2B5EF4-FFF2-40B4-BE49-F238E27FC236}">
                    <a16:creationId xmlns:a16="http://schemas.microsoft.com/office/drawing/2014/main" id="{0D6A6B0D-D9B8-4DF9-9062-CDF2C64AB19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908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2" name="Line 707">
                <a:extLst>
                  <a:ext uri="{FF2B5EF4-FFF2-40B4-BE49-F238E27FC236}">
                    <a16:creationId xmlns:a16="http://schemas.microsoft.com/office/drawing/2014/main" id="{8DD5907A-B224-4E83-8361-0EBE56D860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908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3" name="Line 708">
                <a:extLst>
                  <a:ext uri="{FF2B5EF4-FFF2-40B4-BE49-F238E27FC236}">
                    <a16:creationId xmlns:a16="http://schemas.microsoft.com/office/drawing/2014/main" id="{3961436C-16E0-494E-887A-59549B245D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639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4" name="Line 709">
                <a:extLst>
                  <a:ext uri="{FF2B5EF4-FFF2-40B4-BE49-F238E27FC236}">
                    <a16:creationId xmlns:a16="http://schemas.microsoft.com/office/drawing/2014/main" id="{50B9982E-5352-45BB-9314-D48F8284BA4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639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5" name="Line 710">
                <a:extLst>
                  <a:ext uri="{FF2B5EF4-FFF2-40B4-BE49-F238E27FC236}">
                    <a16:creationId xmlns:a16="http://schemas.microsoft.com/office/drawing/2014/main" id="{5A340FBD-D042-4C66-92BD-1F88712A91F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371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6" name="Line 711">
                <a:extLst>
                  <a:ext uri="{FF2B5EF4-FFF2-40B4-BE49-F238E27FC236}">
                    <a16:creationId xmlns:a16="http://schemas.microsoft.com/office/drawing/2014/main" id="{2823C9EF-46DD-40A1-B01E-86F16071C8B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371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7" name="Line 712">
                <a:extLst>
                  <a:ext uri="{FF2B5EF4-FFF2-40B4-BE49-F238E27FC236}">
                    <a16:creationId xmlns:a16="http://schemas.microsoft.com/office/drawing/2014/main" id="{A83DC910-FAEF-4E84-9494-4AB804DCA36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1102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8" name="Line 713">
                <a:extLst>
                  <a:ext uri="{FF2B5EF4-FFF2-40B4-BE49-F238E27FC236}">
                    <a16:creationId xmlns:a16="http://schemas.microsoft.com/office/drawing/2014/main" id="{E49485B5-BB00-4844-91E2-625404899F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1102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89" name="Line 714">
                <a:extLst>
                  <a:ext uri="{FF2B5EF4-FFF2-40B4-BE49-F238E27FC236}">
                    <a16:creationId xmlns:a16="http://schemas.microsoft.com/office/drawing/2014/main" id="{99B3DB71-6675-4E82-9196-3970FA5422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1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0" name="Line 715">
                <a:extLst>
                  <a:ext uri="{FF2B5EF4-FFF2-40B4-BE49-F238E27FC236}">
                    <a16:creationId xmlns:a16="http://schemas.microsoft.com/office/drawing/2014/main" id="{B08727F8-32AE-41AC-8E3A-64A6F86FEA8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439" y="833"/>
                <a:ext cx="40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748" name="Rectangle 716">
                <a:extLst>
                  <a:ext uri="{FF2B5EF4-FFF2-40B4-BE49-F238E27FC236}">
                    <a16:creationId xmlns:a16="http://schemas.microsoft.com/office/drawing/2014/main" id="{6CCDC568-0286-4A8E-AA24-83AD476156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9" y="787"/>
                <a:ext cx="200" cy="1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ctr" eaLnBrk="1" hangingPunct="1">
                  <a:defRPr/>
                </a:pPr>
                <a:r>
                  <a:rPr lang="cs-CZ" altLang="cs-CZ" sz="1800">
                    <a:solidFill>
                      <a:srgbClr val="000000"/>
                    </a:solidFill>
                  </a:rPr>
                  <a:t>0.5</a:t>
                </a:r>
                <a:endParaRPr lang="cs-CZ" altLang="cs-CZ" sz="2000" u="sng">
                  <a:effectLst>
                    <a:outerShdw blurRad="38100" dist="38100" dir="2700000" algn="tl">
                      <a:srgbClr val="C0C0C0"/>
                    </a:outerShdw>
                  </a:effectLst>
                </a:endParaRPr>
              </a:p>
            </p:txBody>
          </p:sp>
          <p:sp>
            <p:nvSpPr>
              <p:cNvPr id="12592" name="Line 717">
                <a:extLst>
                  <a:ext uri="{FF2B5EF4-FFF2-40B4-BE49-F238E27FC236}">
                    <a16:creationId xmlns:a16="http://schemas.microsoft.com/office/drawing/2014/main" id="{17FA4C4B-625A-434F-A8FE-493163F450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51" y="833"/>
                <a:ext cx="3428" cy="1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3" name="Freeform 718">
                <a:extLst>
                  <a:ext uri="{FF2B5EF4-FFF2-40B4-BE49-F238E27FC236}">
                    <a16:creationId xmlns:a16="http://schemas.microsoft.com/office/drawing/2014/main" id="{92AF4CBA-FC78-45F2-8915-DF055C640B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833"/>
                <a:ext cx="3428" cy="2702"/>
              </a:xfrm>
              <a:custGeom>
                <a:avLst/>
                <a:gdLst>
                  <a:gd name="T0" fmla="*/ 0 w 6856"/>
                  <a:gd name="T1" fmla="*/ 2702 h 5404"/>
                  <a:gd name="T2" fmla="*/ 3428 w 6856"/>
                  <a:gd name="T3" fmla="*/ 2702 h 5404"/>
                  <a:gd name="T4" fmla="*/ 3428 w 6856"/>
                  <a:gd name="T5" fmla="*/ 0 h 540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856" h="5404">
                    <a:moveTo>
                      <a:pt x="0" y="5404"/>
                    </a:moveTo>
                    <a:lnTo>
                      <a:pt x="6856" y="5404"/>
                    </a:lnTo>
                    <a:lnTo>
                      <a:pt x="6856" y="0"/>
                    </a:lnTo>
                  </a:path>
                </a:pathLst>
              </a:custGeom>
              <a:noFill/>
              <a:ln w="20638">
                <a:solidFill>
                  <a:srgbClr val="0000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4" name="Line 719">
                <a:extLst>
                  <a:ext uri="{FF2B5EF4-FFF2-40B4-BE49-F238E27FC236}">
                    <a16:creationId xmlns:a16="http://schemas.microsoft.com/office/drawing/2014/main" id="{BC118A65-083B-4E06-B6EE-684CD2D24F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051" y="833"/>
                <a:ext cx="1" cy="2702"/>
              </a:xfrm>
              <a:prstGeom prst="line">
                <a:avLst/>
              </a:prstGeom>
              <a:noFill/>
              <a:ln w="20638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5" name="Freeform 720">
                <a:extLst>
                  <a:ext uri="{FF2B5EF4-FFF2-40B4-BE49-F238E27FC236}">
                    <a16:creationId xmlns:a16="http://schemas.microsoft.com/office/drawing/2014/main" id="{264CEBF6-4F42-410B-AC66-CB8EE4DEAB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054"/>
                <a:ext cx="339" cy="206"/>
              </a:xfrm>
              <a:custGeom>
                <a:avLst/>
                <a:gdLst>
                  <a:gd name="T0" fmla="*/ 0 w 678"/>
                  <a:gd name="T1" fmla="*/ 190 h 411"/>
                  <a:gd name="T2" fmla="*/ 8 w 678"/>
                  <a:gd name="T3" fmla="*/ 190 h 411"/>
                  <a:gd name="T4" fmla="*/ 16 w 678"/>
                  <a:gd name="T5" fmla="*/ 190 h 411"/>
                  <a:gd name="T6" fmla="*/ 24 w 678"/>
                  <a:gd name="T7" fmla="*/ 198 h 411"/>
                  <a:gd name="T8" fmla="*/ 32 w 678"/>
                  <a:gd name="T9" fmla="*/ 190 h 411"/>
                  <a:gd name="T10" fmla="*/ 32 w 678"/>
                  <a:gd name="T11" fmla="*/ 198 h 411"/>
                  <a:gd name="T12" fmla="*/ 39 w 678"/>
                  <a:gd name="T13" fmla="*/ 206 h 411"/>
                  <a:gd name="T14" fmla="*/ 39 w 678"/>
                  <a:gd name="T15" fmla="*/ 166 h 411"/>
                  <a:gd name="T16" fmla="*/ 47 w 678"/>
                  <a:gd name="T17" fmla="*/ 159 h 411"/>
                  <a:gd name="T18" fmla="*/ 47 w 678"/>
                  <a:gd name="T19" fmla="*/ 87 h 411"/>
                  <a:gd name="T20" fmla="*/ 56 w 678"/>
                  <a:gd name="T21" fmla="*/ 80 h 411"/>
                  <a:gd name="T22" fmla="*/ 56 w 678"/>
                  <a:gd name="T23" fmla="*/ 40 h 411"/>
                  <a:gd name="T24" fmla="*/ 63 w 678"/>
                  <a:gd name="T25" fmla="*/ 32 h 411"/>
                  <a:gd name="T26" fmla="*/ 63 w 678"/>
                  <a:gd name="T27" fmla="*/ 16 h 411"/>
                  <a:gd name="T28" fmla="*/ 71 w 678"/>
                  <a:gd name="T29" fmla="*/ 8 h 411"/>
                  <a:gd name="T30" fmla="*/ 79 w 678"/>
                  <a:gd name="T31" fmla="*/ 0 h 411"/>
                  <a:gd name="T32" fmla="*/ 79 w 678"/>
                  <a:gd name="T33" fmla="*/ 8 h 411"/>
                  <a:gd name="T34" fmla="*/ 79 w 678"/>
                  <a:gd name="T35" fmla="*/ 0 h 411"/>
                  <a:gd name="T36" fmla="*/ 87 w 678"/>
                  <a:gd name="T37" fmla="*/ 0 h 411"/>
                  <a:gd name="T38" fmla="*/ 95 w 678"/>
                  <a:gd name="T39" fmla="*/ 0 h 411"/>
                  <a:gd name="T40" fmla="*/ 103 w 678"/>
                  <a:gd name="T41" fmla="*/ 0 h 411"/>
                  <a:gd name="T42" fmla="*/ 111 w 678"/>
                  <a:gd name="T43" fmla="*/ 8 h 411"/>
                  <a:gd name="T44" fmla="*/ 126 w 678"/>
                  <a:gd name="T45" fmla="*/ 8 h 411"/>
                  <a:gd name="T46" fmla="*/ 118 w 678"/>
                  <a:gd name="T47" fmla="*/ 8 h 411"/>
                  <a:gd name="T48" fmla="*/ 126 w 678"/>
                  <a:gd name="T49" fmla="*/ 8 h 411"/>
                  <a:gd name="T50" fmla="*/ 134 w 678"/>
                  <a:gd name="T51" fmla="*/ 8 h 411"/>
                  <a:gd name="T52" fmla="*/ 143 w 678"/>
                  <a:gd name="T53" fmla="*/ 8 h 411"/>
                  <a:gd name="T54" fmla="*/ 150 w 678"/>
                  <a:gd name="T55" fmla="*/ 8 h 411"/>
                  <a:gd name="T56" fmla="*/ 158 w 678"/>
                  <a:gd name="T57" fmla="*/ 8 h 411"/>
                  <a:gd name="T58" fmla="*/ 166 w 678"/>
                  <a:gd name="T59" fmla="*/ 16 h 411"/>
                  <a:gd name="T60" fmla="*/ 174 w 678"/>
                  <a:gd name="T61" fmla="*/ 8 h 411"/>
                  <a:gd name="T62" fmla="*/ 174 w 678"/>
                  <a:gd name="T63" fmla="*/ 16 h 411"/>
                  <a:gd name="T64" fmla="*/ 182 w 678"/>
                  <a:gd name="T65" fmla="*/ 16 h 411"/>
                  <a:gd name="T66" fmla="*/ 190 w 678"/>
                  <a:gd name="T67" fmla="*/ 16 h 411"/>
                  <a:gd name="T68" fmla="*/ 198 w 678"/>
                  <a:gd name="T69" fmla="*/ 16 h 411"/>
                  <a:gd name="T70" fmla="*/ 205 w 678"/>
                  <a:gd name="T71" fmla="*/ 16 h 411"/>
                  <a:gd name="T72" fmla="*/ 213 w 678"/>
                  <a:gd name="T73" fmla="*/ 16 h 411"/>
                  <a:gd name="T74" fmla="*/ 221 w 678"/>
                  <a:gd name="T75" fmla="*/ 24 h 411"/>
                  <a:gd name="T76" fmla="*/ 229 w 678"/>
                  <a:gd name="T77" fmla="*/ 24 h 411"/>
                  <a:gd name="T78" fmla="*/ 237 w 678"/>
                  <a:gd name="T79" fmla="*/ 24 h 411"/>
                  <a:gd name="T80" fmla="*/ 245 w 678"/>
                  <a:gd name="T81" fmla="*/ 24 h 411"/>
                  <a:gd name="T82" fmla="*/ 253 w 678"/>
                  <a:gd name="T83" fmla="*/ 24 h 411"/>
                  <a:gd name="T84" fmla="*/ 261 w 678"/>
                  <a:gd name="T85" fmla="*/ 24 h 411"/>
                  <a:gd name="T86" fmla="*/ 269 w 678"/>
                  <a:gd name="T87" fmla="*/ 32 h 411"/>
                  <a:gd name="T88" fmla="*/ 277 w 678"/>
                  <a:gd name="T89" fmla="*/ 24 h 411"/>
                  <a:gd name="T90" fmla="*/ 284 w 678"/>
                  <a:gd name="T91" fmla="*/ 32 h 411"/>
                  <a:gd name="T92" fmla="*/ 284 w 678"/>
                  <a:gd name="T93" fmla="*/ 24 h 411"/>
                  <a:gd name="T94" fmla="*/ 284 w 678"/>
                  <a:gd name="T95" fmla="*/ 32 h 411"/>
                  <a:gd name="T96" fmla="*/ 292 w 678"/>
                  <a:gd name="T97" fmla="*/ 32 h 411"/>
                  <a:gd name="T98" fmla="*/ 300 w 678"/>
                  <a:gd name="T99" fmla="*/ 32 h 411"/>
                  <a:gd name="T100" fmla="*/ 308 w 678"/>
                  <a:gd name="T101" fmla="*/ 32 h 411"/>
                  <a:gd name="T102" fmla="*/ 316 w 678"/>
                  <a:gd name="T103" fmla="*/ 32 h 411"/>
                  <a:gd name="T104" fmla="*/ 324 w 678"/>
                  <a:gd name="T105" fmla="*/ 32 h 411"/>
                  <a:gd name="T106" fmla="*/ 332 w 678"/>
                  <a:gd name="T107" fmla="*/ 32 h 411"/>
                  <a:gd name="T108" fmla="*/ 339 w 678"/>
                  <a:gd name="T109" fmla="*/ 32 h 411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78" h="411">
                    <a:moveTo>
                      <a:pt x="0" y="380"/>
                    </a:moveTo>
                    <a:lnTo>
                      <a:pt x="15" y="380"/>
                    </a:lnTo>
                    <a:lnTo>
                      <a:pt x="31" y="380"/>
                    </a:lnTo>
                    <a:lnTo>
                      <a:pt x="47" y="395"/>
                    </a:lnTo>
                    <a:lnTo>
                      <a:pt x="63" y="380"/>
                    </a:lnTo>
                    <a:lnTo>
                      <a:pt x="63" y="395"/>
                    </a:lnTo>
                    <a:lnTo>
                      <a:pt x="78" y="411"/>
                    </a:lnTo>
                    <a:lnTo>
                      <a:pt x="78" y="331"/>
                    </a:lnTo>
                    <a:lnTo>
                      <a:pt x="94" y="317"/>
                    </a:lnTo>
                    <a:lnTo>
                      <a:pt x="94" y="174"/>
                    </a:lnTo>
                    <a:lnTo>
                      <a:pt x="111" y="159"/>
                    </a:lnTo>
                    <a:lnTo>
                      <a:pt x="111" y="79"/>
                    </a:lnTo>
                    <a:lnTo>
                      <a:pt x="125" y="63"/>
                    </a:lnTo>
                    <a:lnTo>
                      <a:pt x="125" y="32"/>
                    </a:lnTo>
                    <a:lnTo>
                      <a:pt x="142" y="16"/>
                    </a:lnTo>
                    <a:lnTo>
                      <a:pt x="158" y="0"/>
                    </a:lnTo>
                    <a:lnTo>
                      <a:pt x="158" y="16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16"/>
                    </a:lnTo>
                    <a:lnTo>
                      <a:pt x="252" y="16"/>
                    </a:lnTo>
                    <a:lnTo>
                      <a:pt x="236" y="16"/>
                    </a:lnTo>
                    <a:lnTo>
                      <a:pt x="252" y="16"/>
                    </a:lnTo>
                    <a:lnTo>
                      <a:pt x="268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32"/>
                    </a:lnTo>
                    <a:lnTo>
                      <a:pt x="347" y="16"/>
                    </a:lnTo>
                    <a:lnTo>
                      <a:pt x="347" y="32"/>
                    </a:lnTo>
                    <a:lnTo>
                      <a:pt x="363" y="32"/>
                    </a:lnTo>
                    <a:lnTo>
                      <a:pt x="379" y="32"/>
                    </a:lnTo>
                    <a:lnTo>
                      <a:pt x="395" y="32"/>
                    </a:lnTo>
                    <a:lnTo>
                      <a:pt x="410" y="32"/>
                    </a:lnTo>
                    <a:lnTo>
                      <a:pt x="426" y="32"/>
                    </a:lnTo>
                    <a:lnTo>
                      <a:pt x="442" y="48"/>
                    </a:lnTo>
                    <a:lnTo>
                      <a:pt x="457" y="48"/>
                    </a:lnTo>
                    <a:lnTo>
                      <a:pt x="473" y="48"/>
                    </a:lnTo>
                    <a:lnTo>
                      <a:pt x="490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63"/>
                    </a:lnTo>
                    <a:lnTo>
                      <a:pt x="553" y="48"/>
                    </a:lnTo>
                    <a:lnTo>
                      <a:pt x="568" y="63"/>
                    </a:lnTo>
                    <a:lnTo>
                      <a:pt x="568" y="48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6" name="Freeform 721">
                <a:extLst>
                  <a:ext uri="{FF2B5EF4-FFF2-40B4-BE49-F238E27FC236}">
                    <a16:creationId xmlns:a16="http://schemas.microsoft.com/office/drawing/2014/main" id="{872513E6-1AAE-459E-B16C-0F39AB885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989"/>
                <a:ext cx="339" cy="277"/>
              </a:xfrm>
              <a:custGeom>
                <a:avLst/>
                <a:gdLst>
                  <a:gd name="T0" fmla="*/ 0 w 680"/>
                  <a:gd name="T1" fmla="*/ 8 h 553"/>
                  <a:gd name="T2" fmla="*/ 8 w 680"/>
                  <a:gd name="T3" fmla="*/ 8 h 553"/>
                  <a:gd name="T4" fmla="*/ 16 w 680"/>
                  <a:gd name="T5" fmla="*/ 0 h 553"/>
                  <a:gd name="T6" fmla="*/ 16 w 680"/>
                  <a:gd name="T7" fmla="*/ 8 h 553"/>
                  <a:gd name="T8" fmla="*/ 23 w 680"/>
                  <a:gd name="T9" fmla="*/ 0 h 553"/>
                  <a:gd name="T10" fmla="*/ 23 w 680"/>
                  <a:gd name="T11" fmla="*/ 8 h 553"/>
                  <a:gd name="T12" fmla="*/ 23 w 680"/>
                  <a:gd name="T13" fmla="*/ 0 h 553"/>
                  <a:gd name="T14" fmla="*/ 32 w 680"/>
                  <a:gd name="T15" fmla="*/ 0 h 553"/>
                  <a:gd name="T16" fmla="*/ 40 w 680"/>
                  <a:gd name="T17" fmla="*/ 8 h 553"/>
                  <a:gd name="T18" fmla="*/ 40 w 680"/>
                  <a:gd name="T19" fmla="*/ 24 h 553"/>
                  <a:gd name="T20" fmla="*/ 48 w 680"/>
                  <a:gd name="T21" fmla="*/ 32 h 553"/>
                  <a:gd name="T22" fmla="*/ 48 w 680"/>
                  <a:gd name="T23" fmla="*/ 151 h 553"/>
                  <a:gd name="T24" fmla="*/ 55 w 680"/>
                  <a:gd name="T25" fmla="*/ 159 h 553"/>
                  <a:gd name="T26" fmla="*/ 55 w 680"/>
                  <a:gd name="T27" fmla="*/ 221 h 553"/>
                  <a:gd name="T28" fmla="*/ 63 w 680"/>
                  <a:gd name="T29" fmla="*/ 229 h 553"/>
                  <a:gd name="T30" fmla="*/ 63 w 680"/>
                  <a:gd name="T31" fmla="*/ 253 h 553"/>
                  <a:gd name="T32" fmla="*/ 79 w 680"/>
                  <a:gd name="T33" fmla="*/ 269 h 553"/>
                  <a:gd name="T34" fmla="*/ 79 w 680"/>
                  <a:gd name="T35" fmla="*/ 277 h 553"/>
                  <a:gd name="T36" fmla="*/ 95 w 680"/>
                  <a:gd name="T37" fmla="*/ 277 h 553"/>
                  <a:gd name="T38" fmla="*/ 87 w 680"/>
                  <a:gd name="T39" fmla="*/ 277 h 553"/>
                  <a:gd name="T40" fmla="*/ 95 w 680"/>
                  <a:gd name="T41" fmla="*/ 277 h 553"/>
                  <a:gd name="T42" fmla="*/ 103 w 680"/>
                  <a:gd name="T43" fmla="*/ 277 h 553"/>
                  <a:gd name="T44" fmla="*/ 110 w 680"/>
                  <a:gd name="T45" fmla="*/ 277 h 553"/>
                  <a:gd name="T46" fmla="*/ 119 w 680"/>
                  <a:gd name="T47" fmla="*/ 277 h 553"/>
                  <a:gd name="T48" fmla="*/ 119 w 680"/>
                  <a:gd name="T49" fmla="*/ 269 h 553"/>
                  <a:gd name="T50" fmla="*/ 127 w 680"/>
                  <a:gd name="T51" fmla="*/ 269 h 553"/>
                  <a:gd name="T52" fmla="*/ 134 w 680"/>
                  <a:gd name="T53" fmla="*/ 269 h 553"/>
                  <a:gd name="T54" fmla="*/ 142 w 680"/>
                  <a:gd name="T55" fmla="*/ 261 h 553"/>
                  <a:gd name="T56" fmla="*/ 142 w 680"/>
                  <a:gd name="T57" fmla="*/ 269 h 553"/>
                  <a:gd name="T58" fmla="*/ 142 w 680"/>
                  <a:gd name="T59" fmla="*/ 261 h 553"/>
                  <a:gd name="T60" fmla="*/ 150 w 680"/>
                  <a:gd name="T61" fmla="*/ 269 h 553"/>
                  <a:gd name="T62" fmla="*/ 150 w 680"/>
                  <a:gd name="T63" fmla="*/ 261 h 553"/>
                  <a:gd name="T64" fmla="*/ 158 w 680"/>
                  <a:gd name="T65" fmla="*/ 261 h 553"/>
                  <a:gd name="T66" fmla="*/ 166 w 680"/>
                  <a:gd name="T67" fmla="*/ 261 h 553"/>
                  <a:gd name="T68" fmla="*/ 173 w 680"/>
                  <a:gd name="T69" fmla="*/ 261 h 553"/>
                  <a:gd name="T70" fmla="*/ 181 w 680"/>
                  <a:gd name="T71" fmla="*/ 261 h 553"/>
                  <a:gd name="T72" fmla="*/ 189 w 680"/>
                  <a:gd name="T73" fmla="*/ 253 h 553"/>
                  <a:gd name="T74" fmla="*/ 205 w 680"/>
                  <a:gd name="T75" fmla="*/ 253 h 553"/>
                  <a:gd name="T76" fmla="*/ 197 w 680"/>
                  <a:gd name="T77" fmla="*/ 253 h 553"/>
                  <a:gd name="T78" fmla="*/ 205 w 680"/>
                  <a:gd name="T79" fmla="*/ 253 h 553"/>
                  <a:gd name="T80" fmla="*/ 213 w 680"/>
                  <a:gd name="T81" fmla="*/ 253 h 553"/>
                  <a:gd name="T82" fmla="*/ 221 w 680"/>
                  <a:gd name="T83" fmla="*/ 253 h 553"/>
                  <a:gd name="T84" fmla="*/ 229 w 680"/>
                  <a:gd name="T85" fmla="*/ 253 h 553"/>
                  <a:gd name="T86" fmla="*/ 237 w 680"/>
                  <a:gd name="T87" fmla="*/ 253 h 553"/>
                  <a:gd name="T88" fmla="*/ 244 w 680"/>
                  <a:gd name="T89" fmla="*/ 253 h 553"/>
                  <a:gd name="T90" fmla="*/ 260 w 680"/>
                  <a:gd name="T91" fmla="*/ 246 h 553"/>
                  <a:gd name="T92" fmla="*/ 268 w 680"/>
                  <a:gd name="T93" fmla="*/ 246 h 553"/>
                  <a:gd name="T94" fmla="*/ 276 w 680"/>
                  <a:gd name="T95" fmla="*/ 246 h 553"/>
                  <a:gd name="T96" fmla="*/ 284 w 680"/>
                  <a:gd name="T97" fmla="*/ 246 h 553"/>
                  <a:gd name="T98" fmla="*/ 292 w 680"/>
                  <a:gd name="T99" fmla="*/ 246 h 553"/>
                  <a:gd name="T100" fmla="*/ 299 w 680"/>
                  <a:gd name="T101" fmla="*/ 246 h 553"/>
                  <a:gd name="T102" fmla="*/ 308 w 680"/>
                  <a:gd name="T103" fmla="*/ 246 h 553"/>
                  <a:gd name="T104" fmla="*/ 316 w 680"/>
                  <a:gd name="T105" fmla="*/ 238 h 553"/>
                  <a:gd name="T106" fmla="*/ 316 w 680"/>
                  <a:gd name="T107" fmla="*/ 246 h 553"/>
                  <a:gd name="T108" fmla="*/ 316 w 680"/>
                  <a:gd name="T109" fmla="*/ 238 h 553"/>
                  <a:gd name="T110" fmla="*/ 324 w 680"/>
                  <a:gd name="T111" fmla="*/ 238 h 553"/>
                  <a:gd name="T112" fmla="*/ 331 w 680"/>
                  <a:gd name="T113" fmla="*/ 238 h 553"/>
                  <a:gd name="T114" fmla="*/ 339 w 680"/>
                  <a:gd name="T115" fmla="*/ 238 h 553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80" h="553">
                    <a:moveTo>
                      <a:pt x="0" y="16"/>
                    </a:moveTo>
                    <a:lnTo>
                      <a:pt x="16" y="16"/>
                    </a:lnTo>
                    <a:lnTo>
                      <a:pt x="33" y="0"/>
                    </a:lnTo>
                    <a:lnTo>
                      <a:pt x="33" y="16"/>
                    </a:lnTo>
                    <a:lnTo>
                      <a:pt x="47" y="0"/>
                    </a:lnTo>
                    <a:lnTo>
                      <a:pt x="47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48"/>
                    </a:lnTo>
                    <a:lnTo>
                      <a:pt x="96" y="63"/>
                    </a:lnTo>
                    <a:lnTo>
                      <a:pt x="96" y="301"/>
                    </a:lnTo>
                    <a:lnTo>
                      <a:pt x="111" y="317"/>
                    </a:lnTo>
                    <a:lnTo>
                      <a:pt x="111" y="442"/>
                    </a:lnTo>
                    <a:lnTo>
                      <a:pt x="127" y="458"/>
                    </a:lnTo>
                    <a:lnTo>
                      <a:pt x="127" y="506"/>
                    </a:lnTo>
                    <a:lnTo>
                      <a:pt x="158" y="538"/>
                    </a:lnTo>
                    <a:lnTo>
                      <a:pt x="158" y="553"/>
                    </a:lnTo>
                    <a:lnTo>
                      <a:pt x="190" y="553"/>
                    </a:lnTo>
                    <a:lnTo>
                      <a:pt x="174" y="553"/>
                    </a:lnTo>
                    <a:lnTo>
                      <a:pt x="190" y="553"/>
                    </a:lnTo>
                    <a:lnTo>
                      <a:pt x="207" y="553"/>
                    </a:lnTo>
                    <a:lnTo>
                      <a:pt x="221" y="553"/>
                    </a:lnTo>
                    <a:lnTo>
                      <a:pt x="238" y="553"/>
                    </a:lnTo>
                    <a:lnTo>
                      <a:pt x="238" y="538"/>
                    </a:lnTo>
                    <a:lnTo>
                      <a:pt x="254" y="538"/>
                    </a:lnTo>
                    <a:lnTo>
                      <a:pt x="269" y="538"/>
                    </a:lnTo>
                    <a:lnTo>
                      <a:pt x="285" y="522"/>
                    </a:lnTo>
                    <a:lnTo>
                      <a:pt x="285" y="538"/>
                    </a:lnTo>
                    <a:lnTo>
                      <a:pt x="285" y="522"/>
                    </a:lnTo>
                    <a:lnTo>
                      <a:pt x="301" y="538"/>
                    </a:lnTo>
                    <a:lnTo>
                      <a:pt x="301" y="522"/>
                    </a:lnTo>
                    <a:lnTo>
                      <a:pt x="317" y="522"/>
                    </a:lnTo>
                    <a:lnTo>
                      <a:pt x="332" y="522"/>
                    </a:lnTo>
                    <a:lnTo>
                      <a:pt x="348" y="522"/>
                    </a:lnTo>
                    <a:lnTo>
                      <a:pt x="364" y="522"/>
                    </a:lnTo>
                    <a:lnTo>
                      <a:pt x="379" y="506"/>
                    </a:lnTo>
                    <a:lnTo>
                      <a:pt x="412" y="506"/>
                    </a:lnTo>
                    <a:lnTo>
                      <a:pt x="395" y="506"/>
                    </a:lnTo>
                    <a:lnTo>
                      <a:pt x="412" y="506"/>
                    </a:lnTo>
                    <a:lnTo>
                      <a:pt x="428" y="506"/>
                    </a:lnTo>
                    <a:lnTo>
                      <a:pt x="443" y="506"/>
                    </a:lnTo>
                    <a:lnTo>
                      <a:pt x="459" y="506"/>
                    </a:lnTo>
                    <a:lnTo>
                      <a:pt x="475" y="506"/>
                    </a:lnTo>
                    <a:lnTo>
                      <a:pt x="490" y="506"/>
                    </a:lnTo>
                    <a:lnTo>
                      <a:pt x="522" y="491"/>
                    </a:lnTo>
                    <a:lnTo>
                      <a:pt x="538" y="491"/>
                    </a:lnTo>
                    <a:lnTo>
                      <a:pt x="553" y="491"/>
                    </a:lnTo>
                    <a:lnTo>
                      <a:pt x="569" y="491"/>
                    </a:lnTo>
                    <a:lnTo>
                      <a:pt x="586" y="491"/>
                    </a:lnTo>
                    <a:lnTo>
                      <a:pt x="600" y="491"/>
                    </a:lnTo>
                    <a:lnTo>
                      <a:pt x="617" y="491"/>
                    </a:lnTo>
                    <a:lnTo>
                      <a:pt x="633" y="475"/>
                    </a:lnTo>
                    <a:lnTo>
                      <a:pt x="633" y="491"/>
                    </a:lnTo>
                    <a:lnTo>
                      <a:pt x="633" y="475"/>
                    </a:lnTo>
                    <a:lnTo>
                      <a:pt x="649" y="475"/>
                    </a:lnTo>
                    <a:lnTo>
                      <a:pt x="664" y="475"/>
                    </a:lnTo>
                    <a:lnTo>
                      <a:pt x="680" y="47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7" name="Freeform 722">
                <a:extLst>
                  <a:ext uri="{FF2B5EF4-FFF2-40B4-BE49-F238E27FC236}">
                    <a16:creationId xmlns:a16="http://schemas.microsoft.com/office/drawing/2014/main" id="{11E74EBC-9BCB-470A-8DBB-0AD669E346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942"/>
                <a:ext cx="340" cy="372"/>
              </a:xfrm>
              <a:custGeom>
                <a:avLst/>
                <a:gdLst>
                  <a:gd name="T0" fmla="*/ 0 w 680"/>
                  <a:gd name="T1" fmla="*/ 17 h 744"/>
                  <a:gd name="T2" fmla="*/ 8 w 680"/>
                  <a:gd name="T3" fmla="*/ 9 h 744"/>
                  <a:gd name="T4" fmla="*/ 16 w 680"/>
                  <a:gd name="T5" fmla="*/ 9 h 744"/>
                  <a:gd name="T6" fmla="*/ 24 w 680"/>
                  <a:gd name="T7" fmla="*/ 0 h 744"/>
                  <a:gd name="T8" fmla="*/ 39 w 680"/>
                  <a:gd name="T9" fmla="*/ 0 h 744"/>
                  <a:gd name="T10" fmla="*/ 32 w 680"/>
                  <a:gd name="T11" fmla="*/ 0 h 744"/>
                  <a:gd name="T12" fmla="*/ 39 w 680"/>
                  <a:gd name="T13" fmla="*/ 9 h 744"/>
                  <a:gd name="T14" fmla="*/ 47 w 680"/>
                  <a:gd name="T15" fmla="*/ 9 h 744"/>
                  <a:gd name="T16" fmla="*/ 47 w 680"/>
                  <a:gd name="T17" fmla="*/ 151 h 744"/>
                  <a:gd name="T18" fmla="*/ 56 w 680"/>
                  <a:gd name="T19" fmla="*/ 166 h 744"/>
                  <a:gd name="T20" fmla="*/ 56 w 680"/>
                  <a:gd name="T21" fmla="*/ 277 h 744"/>
                  <a:gd name="T22" fmla="*/ 64 w 680"/>
                  <a:gd name="T23" fmla="*/ 285 h 744"/>
                  <a:gd name="T24" fmla="*/ 64 w 680"/>
                  <a:gd name="T25" fmla="*/ 332 h 744"/>
                  <a:gd name="T26" fmla="*/ 71 w 680"/>
                  <a:gd name="T27" fmla="*/ 340 h 744"/>
                  <a:gd name="T28" fmla="*/ 71 w 680"/>
                  <a:gd name="T29" fmla="*/ 356 h 744"/>
                  <a:gd name="T30" fmla="*/ 79 w 680"/>
                  <a:gd name="T31" fmla="*/ 364 h 744"/>
                  <a:gd name="T32" fmla="*/ 87 w 680"/>
                  <a:gd name="T33" fmla="*/ 372 h 744"/>
                  <a:gd name="T34" fmla="*/ 95 w 680"/>
                  <a:gd name="T35" fmla="*/ 372 h 744"/>
                  <a:gd name="T36" fmla="*/ 103 w 680"/>
                  <a:gd name="T37" fmla="*/ 372 h 744"/>
                  <a:gd name="T38" fmla="*/ 111 w 680"/>
                  <a:gd name="T39" fmla="*/ 372 h 744"/>
                  <a:gd name="T40" fmla="*/ 119 w 680"/>
                  <a:gd name="T41" fmla="*/ 372 h 744"/>
                  <a:gd name="T42" fmla="*/ 126 w 680"/>
                  <a:gd name="T43" fmla="*/ 372 h 744"/>
                  <a:gd name="T44" fmla="*/ 134 w 680"/>
                  <a:gd name="T45" fmla="*/ 364 h 744"/>
                  <a:gd name="T46" fmla="*/ 150 w 680"/>
                  <a:gd name="T47" fmla="*/ 364 h 744"/>
                  <a:gd name="T48" fmla="*/ 158 w 680"/>
                  <a:gd name="T49" fmla="*/ 364 h 744"/>
                  <a:gd name="T50" fmla="*/ 166 w 680"/>
                  <a:gd name="T51" fmla="*/ 356 h 744"/>
                  <a:gd name="T52" fmla="*/ 166 w 680"/>
                  <a:gd name="T53" fmla="*/ 364 h 744"/>
                  <a:gd name="T54" fmla="*/ 174 w 680"/>
                  <a:gd name="T55" fmla="*/ 356 h 744"/>
                  <a:gd name="T56" fmla="*/ 174 w 680"/>
                  <a:gd name="T57" fmla="*/ 364 h 744"/>
                  <a:gd name="T58" fmla="*/ 174 w 680"/>
                  <a:gd name="T59" fmla="*/ 356 h 744"/>
                  <a:gd name="T60" fmla="*/ 182 w 680"/>
                  <a:gd name="T61" fmla="*/ 364 h 744"/>
                  <a:gd name="T62" fmla="*/ 182 w 680"/>
                  <a:gd name="T63" fmla="*/ 356 h 744"/>
                  <a:gd name="T64" fmla="*/ 182 w 680"/>
                  <a:gd name="T65" fmla="*/ 364 h 744"/>
                  <a:gd name="T66" fmla="*/ 190 w 680"/>
                  <a:gd name="T67" fmla="*/ 356 h 744"/>
                  <a:gd name="T68" fmla="*/ 198 w 680"/>
                  <a:gd name="T69" fmla="*/ 356 h 744"/>
                  <a:gd name="T70" fmla="*/ 205 w 680"/>
                  <a:gd name="T71" fmla="*/ 356 h 744"/>
                  <a:gd name="T72" fmla="*/ 213 w 680"/>
                  <a:gd name="T73" fmla="*/ 356 h 744"/>
                  <a:gd name="T74" fmla="*/ 221 w 680"/>
                  <a:gd name="T75" fmla="*/ 348 h 744"/>
                  <a:gd name="T76" fmla="*/ 230 w 680"/>
                  <a:gd name="T77" fmla="*/ 348 h 744"/>
                  <a:gd name="T78" fmla="*/ 237 w 680"/>
                  <a:gd name="T79" fmla="*/ 348 h 744"/>
                  <a:gd name="T80" fmla="*/ 245 w 680"/>
                  <a:gd name="T81" fmla="*/ 348 h 744"/>
                  <a:gd name="T82" fmla="*/ 253 w 680"/>
                  <a:gd name="T83" fmla="*/ 348 h 744"/>
                  <a:gd name="T84" fmla="*/ 260 w 680"/>
                  <a:gd name="T85" fmla="*/ 348 h 744"/>
                  <a:gd name="T86" fmla="*/ 269 w 680"/>
                  <a:gd name="T87" fmla="*/ 340 h 744"/>
                  <a:gd name="T88" fmla="*/ 269 w 680"/>
                  <a:gd name="T89" fmla="*/ 348 h 744"/>
                  <a:gd name="T90" fmla="*/ 269 w 680"/>
                  <a:gd name="T91" fmla="*/ 340 h 744"/>
                  <a:gd name="T92" fmla="*/ 285 w 680"/>
                  <a:gd name="T93" fmla="*/ 340 h 744"/>
                  <a:gd name="T94" fmla="*/ 277 w 680"/>
                  <a:gd name="T95" fmla="*/ 340 h 744"/>
                  <a:gd name="T96" fmla="*/ 285 w 680"/>
                  <a:gd name="T97" fmla="*/ 340 h 744"/>
                  <a:gd name="T98" fmla="*/ 292 w 680"/>
                  <a:gd name="T99" fmla="*/ 340 h 744"/>
                  <a:gd name="T100" fmla="*/ 300 w 680"/>
                  <a:gd name="T101" fmla="*/ 340 h 744"/>
                  <a:gd name="T102" fmla="*/ 308 w 680"/>
                  <a:gd name="T103" fmla="*/ 340 h 744"/>
                  <a:gd name="T104" fmla="*/ 316 w 680"/>
                  <a:gd name="T105" fmla="*/ 340 h 744"/>
                  <a:gd name="T106" fmla="*/ 324 w 680"/>
                  <a:gd name="T107" fmla="*/ 332 h 744"/>
                  <a:gd name="T108" fmla="*/ 332 w 680"/>
                  <a:gd name="T109" fmla="*/ 332 h 744"/>
                  <a:gd name="T110" fmla="*/ 340 w 680"/>
                  <a:gd name="T111" fmla="*/ 324 h 74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80" h="744">
                    <a:moveTo>
                      <a:pt x="0" y="33"/>
                    </a:moveTo>
                    <a:lnTo>
                      <a:pt x="16" y="17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78" y="0"/>
                    </a:lnTo>
                    <a:lnTo>
                      <a:pt x="63" y="0"/>
                    </a:lnTo>
                    <a:lnTo>
                      <a:pt x="78" y="17"/>
                    </a:lnTo>
                    <a:lnTo>
                      <a:pt x="94" y="17"/>
                    </a:lnTo>
                    <a:lnTo>
                      <a:pt x="94" y="301"/>
                    </a:lnTo>
                    <a:lnTo>
                      <a:pt x="111" y="332"/>
                    </a:lnTo>
                    <a:lnTo>
                      <a:pt x="111" y="553"/>
                    </a:lnTo>
                    <a:lnTo>
                      <a:pt x="127" y="570"/>
                    </a:lnTo>
                    <a:lnTo>
                      <a:pt x="127" y="664"/>
                    </a:lnTo>
                    <a:lnTo>
                      <a:pt x="142" y="680"/>
                    </a:lnTo>
                    <a:lnTo>
                      <a:pt x="142" y="711"/>
                    </a:lnTo>
                    <a:lnTo>
                      <a:pt x="158" y="727"/>
                    </a:lnTo>
                    <a:lnTo>
                      <a:pt x="174" y="744"/>
                    </a:lnTo>
                    <a:lnTo>
                      <a:pt x="189" y="744"/>
                    </a:lnTo>
                    <a:lnTo>
                      <a:pt x="205" y="744"/>
                    </a:lnTo>
                    <a:lnTo>
                      <a:pt x="221" y="744"/>
                    </a:lnTo>
                    <a:lnTo>
                      <a:pt x="237" y="744"/>
                    </a:lnTo>
                    <a:lnTo>
                      <a:pt x="252" y="744"/>
                    </a:lnTo>
                    <a:lnTo>
                      <a:pt x="268" y="727"/>
                    </a:lnTo>
                    <a:lnTo>
                      <a:pt x="299" y="727"/>
                    </a:lnTo>
                    <a:lnTo>
                      <a:pt x="316" y="727"/>
                    </a:lnTo>
                    <a:lnTo>
                      <a:pt x="332" y="711"/>
                    </a:lnTo>
                    <a:lnTo>
                      <a:pt x="332" y="727"/>
                    </a:lnTo>
                    <a:lnTo>
                      <a:pt x="348" y="711"/>
                    </a:lnTo>
                    <a:lnTo>
                      <a:pt x="348" y="727"/>
                    </a:lnTo>
                    <a:lnTo>
                      <a:pt x="348" y="711"/>
                    </a:lnTo>
                    <a:lnTo>
                      <a:pt x="363" y="727"/>
                    </a:lnTo>
                    <a:lnTo>
                      <a:pt x="363" y="711"/>
                    </a:lnTo>
                    <a:lnTo>
                      <a:pt x="363" y="727"/>
                    </a:lnTo>
                    <a:lnTo>
                      <a:pt x="379" y="711"/>
                    </a:lnTo>
                    <a:lnTo>
                      <a:pt x="395" y="711"/>
                    </a:lnTo>
                    <a:lnTo>
                      <a:pt x="410" y="711"/>
                    </a:lnTo>
                    <a:lnTo>
                      <a:pt x="426" y="711"/>
                    </a:lnTo>
                    <a:lnTo>
                      <a:pt x="442" y="696"/>
                    </a:lnTo>
                    <a:lnTo>
                      <a:pt x="459" y="696"/>
                    </a:lnTo>
                    <a:lnTo>
                      <a:pt x="473" y="696"/>
                    </a:lnTo>
                    <a:lnTo>
                      <a:pt x="489" y="696"/>
                    </a:lnTo>
                    <a:lnTo>
                      <a:pt x="506" y="696"/>
                    </a:lnTo>
                    <a:lnTo>
                      <a:pt x="520" y="696"/>
                    </a:lnTo>
                    <a:lnTo>
                      <a:pt x="537" y="680"/>
                    </a:lnTo>
                    <a:lnTo>
                      <a:pt x="537" y="696"/>
                    </a:lnTo>
                    <a:lnTo>
                      <a:pt x="537" y="680"/>
                    </a:lnTo>
                    <a:lnTo>
                      <a:pt x="569" y="680"/>
                    </a:lnTo>
                    <a:lnTo>
                      <a:pt x="553" y="680"/>
                    </a:lnTo>
                    <a:lnTo>
                      <a:pt x="569" y="680"/>
                    </a:lnTo>
                    <a:lnTo>
                      <a:pt x="584" y="680"/>
                    </a:lnTo>
                    <a:lnTo>
                      <a:pt x="600" y="680"/>
                    </a:lnTo>
                    <a:lnTo>
                      <a:pt x="616" y="680"/>
                    </a:lnTo>
                    <a:lnTo>
                      <a:pt x="631" y="680"/>
                    </a:lnTo>
                    <a:lnTo>
                      <a:pt x="647" y="664"/>
                    </a:lnTo>
                    <a:lnTo>
                      <a:pt x="663" y="664"/>
                    </a:lnTo>
                    <a:lnTo>
                      <a:pt x="680" y="64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8" name="Freeform 723">
                <a:extLst>
                  <a:ext uri="{FF2B5EF4-FFF2-40B4-BE49-F238E27FC236}">
                    <a16:creationId xmlns:a16="http://schemas.microsoft.com/office/drawing/2014/main" id="{793C269B-915A-4C3B-92C9-AD57C9D9D8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76"/>
                <a:ext cx="348" cy="32"/>
              </a:xfrm>
              <a:custGeom>
                <a:avLst/>
                <a:gdLst>
                  <a:gd name="T0" fmla="*/ 0 w 696"/>
                  <a:gd name="T1" fmla="*/ 0 h 63"/>
                  <a:gd name="T2" fmla="*/ 8 w 696"/>
                  <a:gd name="T3" fmla="*/ 0 h 63"/>
                  <a:gd name="T4" fmla="*/ 17 w 696"/>
                  <a:gd name="T5" fmla="*/ 0 h 63"/>
                  <a:gd name="T6" fmla="*/ 25 w 696"/>
                  <a:gd name="T7" fmla="*/ 0 h 63"/>
                  <a:gd name="T8" fmla="*/ 40 w 696"/>
                  <a:gd name="T9" fmla="*/ 0 h 63"/>
                  <a:gd name="T10" fmla="*/ 56 w 696"/>
                  <a:gd name="T11" fmla="*/ 0 h 63"/>
                  <a:gd name="T12" fmla="*/ 56 w 696"/>
                  <a:gd name="T13" fmla="*/ 8 h 63"/>
                  <a:gd name="T14" fmla="*/ 72 w 696"/>
                  <a:gd name="T15" fmla="*/ 24 h 63"/>
                  <a:gd name="T16" fmla="*/ 80 w 696"/>
                  <a:gd name="T17" fmla="*/ 32 h 63"/>
                  <a:gd name="T18" fmla="*/ 87 w 696"/>
                  <a:gd name="T19" fmla="*/ 32 h 63"/>
                  <a:gd name="T20" fmla="*/ 95 w 696"/>
                  <a:gd name="T21" fmla="*/ 32 h 63"/>
                  <a:gd name="T22" fmla="*/ 104 w 696"/>
                  <a:gd name="T23" fmla="*/ 32 h 63"/>
                  <a:gd name="T24" fmla="*/ 111 w 696"/>
                  <a:gd name="T25" fmla="*/ 32 h 63"/>
                  <a:gd name="T26" fmla="*/ 119 w 696"/>
                  <a:gd name="T27" fmla="*/ 32 h 63"/>
                  <a:gd name="T28" fmla="*/ 127 w 696"/>
                  <a:gd name="T29" fmla="*/ 32 h 63"/>
                  <a:gd name="T30" fmla="*/ 135 w 696"/>
                  <a:gd name="T31" fmla="*/ 32 h 63"/>
                  <a:gd name="T32" fmla="*/ 143 w 696"/>
                  <a:gd name="T33" fmla="*/ 32 h 63"/>
                  <a:gd name="T34" fmla="*/ 151 w 696"/>
                  <a:gd name="T35" fmla="*/ 32 h 63"/>
                  <a:gd name="T36" fmla="*/ 159 w 696"/>
                  <a:gd name="T37" fmla="*/ 32 h 63"/>
                  <a:gd name="T38" fmla="*/ 166 w 696"/>
                  <a:gd name="T39" fmla="*/ 32 h 63"/>
                  <a:gd name="T40" fmla="*/ 174 w 696"/>
                  <a:gd name="T41" fmla="*/ 32 h 63"/>
                  <a:gd name="T42" fmla="*/ 182 w 696"/>
                  <a:gd name="T43" fmla="*/ 32 h 63"/>
                  <a:gd name="T44" fmla="*/ 191 w 696"/>
                  <a:gd name="T45" fmla="*/ 32 h 63"/>
                  <a:gd name="T46" fmla="*/ 198 w 696"/>
                  <a:gd name="T47" fmla="*/ 32 h 63"/>
                  <a:gd name="T48" fmla="*/ 206 w 696"/>
                  <a:gd name="T49" fmla="*/ 32 h 63"/>
                  <a:gd name="T50" fmla="*/ 214 w 696"/>
                  <a:gd name="T51" fmla="*/ 32 h 63"/>
                  <a:gd name="T52" fmla="*/ 230 w 696"/>
                  <a:gd name="T53" fmla="*/ 32 h 63"/>
                  <a:gd name="T54" fmla="*/ 238 w 696"/>
                  <a:gd name="T55" fmla="*/ 32 h 63"/>
                  <a:gd name="T56" fmla="*/ 246 w 696"/>
                  <a:gd name="T57" fmla="*/ 24 h 63"/>
                  <a:gd name="T58" fmla="*/ 246 w 696"/>
                  <a:gd name="T59" fmla="*/ 32 h 63"/>
                  <a:gd name="T60" fmla="*/ 253 w 696"/>
                  <a:gd name="T61" fmla="*/ 24 h 63"/>
                  <a:gd name="T62" fmla="*/ 253 w 696"/>
                  <a:gd name="T63" fmla="*/ 32 h 63"/>
                  <a:gd name="T64" fmla="*/ 261 w 696"/>
                  <a:gd name="T65" fmla="*/ 24 h 63"/>
                  <a:gd name="T66" fmla="*/ 269 w 696"/>
                  <a:gd name="T67" fmla="*/ 24 h 63"/>
                  <a:gd name="T68" fmla="*/ 277 w 696"/>
                  <a:gd name="T69" fmla="*/ 24 h 63"/>
                  <a:gd name="T70" fmla="*/ 285 w 696"/>
                  <a:gd name="T71" fmla="*/ 24 h 63"/>
                  <a:gd name="T72" fmla="*/ 293 w 696"/>
                  <a:gd name="T73" fmla="*/ 24 h 63"/>
                  <a:gd name="T74" fmla="*/ 301 w 696"/>
                  <a:gd name="T75" fmla="*/ 24 h 63"/>
                  <a:gd name="T76" fmla="*/ 309 w 696"/>
                  <a:gd name="T77" fmla="*/ 24 h 63"/>
                  <a:gd name="T78" fmla="*/ 317 w 696"/>
                  <a:gd name="T79" fmla="*/ 24 h 63"/>
                  <a:gd name="T80" fmla="*/ 325 w 696"/>
                  <a:gd name="T81" fmla="*/ 24 h 63"/>
                  <a:gd name="T82" fmla="*/ 332 w 696"/>
                  <a:gd name="T83" fmla="*/ 24 h 63"/>
                  <a:gd name="T84" fmla="*/ 340 w 696"/>
                  <a:gd name="T85" fmla="*/ 24 h 63"/>
                  <a:gd name="T86" fmla="*/ 348 w 696"/>
                  <a:gd name="T87" fmla="*/ 24 h 6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63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80" y="0"/>
                    </a:lnTo>
                    <a:lnTo>
                      <a:pt x="111" y="0"/>
                    </a:lnTo>
                    <a:lnTo>
                      <a:pt x="111" y="16"/>
                    </a:lnTo>
                    <a:lnTo>
                      <a:pt x="143" y="47"/>
                    </a:lnTo>
                    <a:lnTo>
                      <a:pt x="159" y="63"/>
                    </a:lnTo>
                    <a:lnTo>
                      <a:pt x="174" y="63"/>
                    </a:lnTo>
                    <a:lnTo>
                      <a:pt x="190" y="63"/>
                    </a:lnTo>
                    <a:lnTo>
                      <a:pt x="207" y="63"/>
                    </a:lnTo>
                    <a:lnTo>
                      <a:pt x="221" y="63"/>
                    </a:lnTo>
                    <a:lnTo>
                      <a:pt x="238" y="63"/>
                    </a:lnTo>
                    <a:lnTo>
                      <a:pt x="254" y="63"/>
                    </a:lnTo>
                    <a:lnTo>
                      <a:pt x="270" y="63"/>
                    </a:lnTo>
                    <a:lnTo>
                      <a:pt x="285" y="63"/>
                    </a:lnTo>
                    <a:lnTo>
                      <a:pt x="301" y="63"/>
                    </a:lnTo>
                    <a:lnTo>
                      <a:pt x="317" y="63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47"/>
                    </a:lnTo>
                    <a:lnTo>
                      <a:pt x="491" y="63"/>
                    </a:lnTo>
                    <a:lnTo>
                      <a:pt x="506" y="47"/>
                    </a:lnTo>
                    <a:lnTo>
                      <a:pt x="506" y="63"/>
                    </a:lnTo>
                    <a:lnTo>
                      <a:pt x="522" y="47"/>
                    </a:lnTo>
                    <a:lnTo>
                      <a:pt x="538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6" y="47"/>
                    </a:lnTo>
                    <a:lnTo>
                      <a:pt x="602" y="47"/>
                    </a:lnTo>
                    <a:lnTo>
                      <a:pt x="617" y="47"/>
                    </a:lnTo>
                    <a:lnTo>
                      <a:pt x="633" y="47"/>
                    </a:lnTo>
                    <a:lnTo>
                      <a:pt x="649" y="47"/>
                    </a:lnTo>
                    <a:lnTo>
                      <a:pt x="664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599" name="Freeform 724">
                <a:extLst>
                  <a:ext uri="{FF2B5EF4-FFF2-40B4-BE49-F238E27FC236}">
                    <a16:creationId xmlns:a16="http://schemas.microsoft.com/office/drawing/2014/main" id="{DB12667A-F24B-4D15-9D11-9EFB326C8A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642"/>
                <a:ext cx="339" cy="47"/>
              </a:xfrm>
              <a:custGeom>
                <a:avLst/>
                <a:gdLst>
                  <a:gd name="T0" fmla="*/ 0 w 678"/>
                  <a:gd name="T1" fmla="*/ 8 h 95"/>
                  <a:gd name="T2" fmla="*/ 8 w 678"/>
                  <a:gd name="T3" fmla="*/ 8 h 95"/>
                  <a:gd name="T4" fmla="*/ 16 w 678"/>
                  <a:gd name="T5" fmla="*/ 0 h 95"/>
                  <a:gd name="T6" fmla="*/ 24 w 678"/>
                  <a:gd name="T7" fmla="*/ 0 h 95"/>
                  <a:gd name="T8" fmla="*/ 32 w 678"/>
                  <a:gd name="T9" fmla="*/ 0 h 95"/>
                  <a:gd name="T10" fmla="*/ 47 w 678"/>
                  <a:gd name="T11" fmla="*/ 0 h 95"/>
                  <a:gd name="T12" fmla="*/ 39 w 678"/>
                  <a:gd name="T13" fmla="*/ 0 h 95"/>
                  <a:gd name="T14" fmla="*/ 47 w 678"/>
                  <a:gd name="T15" fmla="*/ 8 h 95"/>
                  <a:gd name="T16" fmla="*/ 63 w 678"/>
                  <a:gd name="T17" fmla="*/ 24 h 95"/>
                  <a:gd name="T18" fmla="*/ 63 w 678"/>
                  <a:gd name="T19" fmla="*/ 32 h 95"/>
                  <a:gd name="T20" fmla="*/ 71 w 678"/>
                  <a:gd name="T21" fmla="*/ 32 h 95"/>
                  <a:gd name="T22" fmla="*/ 79 w 678"/>
                  <a:gd name="T23" fmla="*/ 40 h 95"/>
                  <a:gd name="T24" fmla="*/ 79 w 678"/>
                  <a:gd name="T25" fmla="*/ 32 h 95"/>
                  <a:gd name="T26" fmla="*/ 87 w 678"/>
                  <a:gd name="T27" fmla="*/ 40 h 95"/>
                  <a:gd name="T28" fmla="*/ 87 w 678"/>
                  <a:gd name="T29" fmla="*/ 47 h 95"/>
                  <a:gd name="T30" fmla="*/ 87 w 678"/>
                  <a:gd name="T31" fmla="*/ 40 h 95"/>
                  <a:gd name="T32" fmla="*/ 103 w 678"/>
                  <a:gd name="T33" fmla="*/ 40 h 95"/>
                  <a:gd name="T34" fmla="*/ 95 w 678"/>
                  <a:gd name="T35" fmla="*/ 40 h 95"/>
                  <a:gd name="T36" fmla="*/ 103 w 678"/>
                  <a:gd name="T37" fmla="*/ 40 h 95"/>
                  <a:gd name="T38" fmla="*/ 111 w 678"/>
                  <a:gd name="T39" fmla="*/ 40 h 95"/>
                  <a:gd name="T40" fmla="*/ 118 w 678"/>
                  <a:gd name="T41" fmla="*/ 40 h 95"/>
                  <a:gd name="T42" fmla="*/ 126 w 678"/>
                  <a:gd name="T43" fmla="*/ 40 h 95"/>
                  <a:gd name="T44" fmla="*/ 134 w 678"/>
                  <a:gd name="T45" fmla="*/ 32 h 95"/>
                  <a:gd name="T46" fmla="*/ 134 w 678"/>
                  <a:gd name="T47" fmla="*/ 47 h 95"/>
                  <a:gd name="T48" fmla="*/ 134 w 678"/>
                  <a:gd name="T49" fmla="*/ 40 h 95"/>
                  <a:gd name="T50" fmla="*/ 143 w 678"/>
                  <a:gd name="T51" fmla="*/ 40 h 95"/>
                  <a:gd name="T52" fmla="*/ 150 w 678"/>
                  <a:gd name="T53" fmla="*/ 40 h 95"/>
                  <a:gd name="T54" fmla="*/ 158 w 678"/>
                  <a:gd name="T55" fmla="*/ 47 h 95"/>
                  <a:gd name="T56" fmla="*/ 158 w 678"/>
                  <a:gd name="T57" fmla="*/ 40 h 95"/>
                  <a:gd name="T58" fmla="*/ 158 w 678"/>
                  <a:gd name="T59" fmla="*/ 47 h 95"/>
                  <a:gd name="T60" fmla="*/ 166 w 678"/>
                  <a:gd name="T61" fmla="*/ 40 h 95"/>
                  <a:gd name="T62" fmla="*/ 174 w 678"/>
                  <a:gd name="T63" fmla="*/ 32 h 95"/>
                  <a:gd name="T64" fmla="*/ 182 w 678"/>
                  <a:gd name="T65" fmla="*/ 32 h 95"/>
                  <a:gd name="T66" fmla="*/ 190 w 678"/>
                  <a:gd name="T67" fmla="*/ 24 h 95"/>
                  <a:gd name="T68" fmla="*/ 205 w 678"/>
                  <a:gd name="T69" fmla="*/ 24 h 95"/>
                  <a:gd name="T70" fmla="*/ 198 w 678"/>
                  <a:gd name="T71" fmla="*/ 24 h 95"/>
                  <a:gd name="T72" fmla="*/ 205 w 678"/>
                  <a:gd name="T73" fmla="*/ 24 h 95"/>
                  <a:gd name="T74" fmla="*/ 213 w 678"/>
                  <a:gd name="T75" fmla="*/ 24 h 95"/>
                  <a:gd name="T76" fmla="*/ 221 w 678"/>
                  <a:gd name="T77" fmla="*/ 24 h 95"/>
                  <a:gd name="T78" fmla="*/ 229 w 678"/>
                  <a:gd name="T79" fmla="*/ 24 h 95"/>
                  <a:gd name="T80" fmla="*/ 237 w 678"/>
                  <a:gd name="T81" fmla="*/ 24 h 95"/>
                  <a:gd name="T82" fmla="*/ 245 w 678"/>
                  <a:gd name="T83" fmla="*/ 24 h 95"/>
                  <a:gd name="T84" fmla="*/ 253 w 678"/>
                  <a:gd name="T85" fmla="*/ 15 h 95"/>
                  <a:gd name="T86" fmla="*/ 253 w 678"/>
                  <a:gd name="T87" fmla="*/ 24 h 95"/>
                  <a:gd name="T88" fmla="*/ 253 w 678"/>
                  <a:gd name="T89" fmla="*/ 15 h 95"/>
                  <a:gd name="T90" fmla="*/ 261 w 678"/>
                  <a:gd name="T91" fmla="*/ 24 h 95"/>
                  <a:gd name="T92" fmla="*/ 269 w 678"/>
                  <a:gd name="T93" fmla="*/ 15 h 95"/>
                  <a:gd name="T94" fmla="*/ 277 w 678"/>
                  <a:gd name="T95" fmla="*/ 15 h 95"/>
                  <a:gd name="T96" fmla="*/ 284 w 678"/>
                  <a:gd name="T97" fmla="*/ 15 h 95"/>
                  <a:gd name="T98" fmla="*/ 292 w 678"/>
                  <a:gd name="T99" fmla="*/ 15 h 95"/>
                  <a:gd name="T100" fmla="*/ 300 w 678"/>
                  <a:gd name="T101" fmla="*/ 8 h 95"/>
                  <a:gd name="T102" fmla="*/ 300 w 678"/>
                  <a:gd name="T103" fmla="*/ 15 h 95"/>
                  <a:gd name="T104" fmla="*/ 300 w 678"/>
                  <a:gd name="T105" fmla="*/ 8 h 95"/>
                  <a:gd name="T106" fmla="*/ 316 w 678"/>
                  <a:gd name="T107" fmla="*/ 8 h 95"/>
                  <a:gd name="T108" fmla="*/ 324 w 678"/>
                  <a:gd name="T109" fmla="*/ 8 h 95"/>
                  <a:gd name="T110" fmla="*/ 332 w 678"/>
                  <a:gd name="T111" fmla="*/ 8 h 95"/>
                  <a:gd name="T112" fmla="*/ 339 w 678"/>
                  <a:gd name="T113" fmla="*/ 8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78" h="95">
                    <a:moveTo>
                      <a:pt x="0" y="17"/>
                    </a:moveTo>
                    <a:lnTo>
                      <a:pt x="15" y="17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25" y="48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95"/>
                    </a:lnTo>
                    <a:lnTo>
                      <a:pt x="174" y="80"/>
                    </a:lnTo>
                    <a:lnTo>
                      <a:pt x="205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64"/>
                    </a:lnTo>
                    <a:lnTo>
                      <a:pt x="268" y="95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95"/>
                    </a:lnTo>
                    <a:lnTo>
                      <a:pt x="316" y="80"/>
                    </a:lnTo>
                    <a:lnTo>
                      <a:pt x="316" y="95"/>
                    </a:lnTo>
                    <a:lnTo>
                      <a:pt x="332" y="80"/>
                    </a:lnTo>
                    <a:lnTo>
                      <a:pt x="347" y="64"/>
                    </a:lnTo>
                    <a:lnTo>
                      <a:pt x="363" y="64"/>
                    </a:lnTo>
                    <a:lnTo>
                      <a:pt x="379" y="48"/>
                    </a:lnTo>
                    <a:lnTo>
                      <a:pt x="410" y="48"/>
                    </a:lnTo>
                    <a:lnTo>
                      <a:pt x="395" y="48"/>
                    </a:lnTo>
                    <a:lnTo>
                      <a:pt x="410" y="48"/>
                    </a:lnTo>
                    <a:lnTo>
                      <a:pt x="426" y="48"/>
                    </a:lnTo>
                    <a:lnTo>
                      <a:pt x="442" y="48"/>
                    </a:lnTo>
                    <a:lnTo>
                      <a:pt x="457" y="48"/>
                    </a:lnTo>
                    <a:lnTo>
                      <a:pt x="473" y="48"/>
                    </a:lnTo>
                    <a:lnTo>
                      <a:pt x="490" y="48"/>
                    </a:lnTo>
                    <a:lnTo>
                      <a:pt x="506" y="31"/>
                    </a:lnTo>
                    <a:lnTo>
                      <a:pt x="506" y="48"/>
                    </a:lnTo>
                    <a:lnTo>
                      <a:pt x="506" y="31"/>
                    </a:lnTo>
                    <a:lnTo>
                      <a:pt x="521" y="48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17"/>
                    </a:lnTo>
                    <a:lnTo>
                      <a:pt x="600" y="31"/>
                    </a:lnTo>
                    <a:lnTo>
                      <a:pt x="600" y="17"/>
                    </a:lnTo>
                    <a:lnTo>
                      <a:pt x="631" y="17"/>
                    </a:lnTo>
                    <a:lnTo>
                      <a:pt x="647" y="17"/>
                    </a:lnTo>
                    <a:lnTo>
                      <a:pt x="664" y="17"/>
                    </a:lnTo>
                    <a:lnTo>
                      <a:pt x="678" y="1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0" name="Freeform 725">
                <a:extLst>
                  <a:ext uri="{FF2B5EF4-FFF2-40B4-BE49-F238E27FC236}">
                    <a16:creationId xmlns:a16="http://schemas.microsoft.com/office/drawing/2014/main" id="{54105438-F875-407C-842C-0F742AE32F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92"/>
                <a:ext cx="340" cy="134"/>
              </a:xfrm>
              <a:custGeom>
                <a:avLst/>
                <a:gdLst>
                  <a:gd name="T0" fmla="*/ 0 w 682"/>
                  <a:gd name="T1" fmla="*/ 134 h 269"/>
                  <a:gd name="T2" fmla="*/ 9 w 682"/>
                  <a:gd name="T3" fmla="*/ 134 h 269"/>
                  <a:gd name="T4" fmla="*/ 16 w 682"/>
                  <a:gd name="T5" fmla="*/ 134 h 269"/>
                  <a:gd name="T6" fmla="*/ 24 w 682"/>
                  <a:gd name="T7" fmla="*/ 134 h 269"/>
                  <a:gd name="T8" fmla="*/ 32 w 682"/>
                  <a:gd name="T9" fmla="*/ 134 h 269"/>
                  <a:gd name="T10" fmla="*/ 40 w 682"/>
                  <a:gd name="T11" fmla="*/ 134 h 269"/>
                  <a:gd name="T12" fmla="*/ 48 w 682"/>
                  <a:gd name="T13" fmla="*/ 119 h 269"/>
                  <a:gd name="T14" fmla="*/ 48 w 682"/>
                  <a:gd name="T15" fmla="*/ 88 h 269"/>
                  <a:gd name="T16" fmla="*/ 55 w 682"/>
                  <a:gd name="T17" fmla="*/ 79 h 269"/>
                  <a:gd name="T18" fmla="*/ 55 w 682"/>
                  <a:gd name="T19" fmla="*/ 63 h 269"/>
                  <a:gd name="T20" fmla="*/ 64 w 682"/>
                  <a:gd name="T21" fmla="*/ 55 h 269"/>
                  <a:gd name="T22" fmla="*/ 64 w 682"/>
                  <a:gd name="T23" fmla="*/ 40 h 269"/>
                  <a:gd name="T24" fmla="*/ 79 w 682"/>
                  <a:gd name="T25" fmla="*/ 24 h 269"/>
                  <a:gd name="T26" fmla="*/ 79 w 682"/>
                  <a:gd name="T27" fmla="*/ 16 h 269"/>
                  <a:gd name="T28" fmla="*/ 87 w 682"/>
                  <a:gd name="T29" fmla="*/ 8 h 269"/>
                  <a:gd name="T30" fmla="*/ 95 w 682"/>
                  <a:gd name="T31" fmla="*/ 8 h 269"/>
                  <a:gd name="T32" fmla="*/ 103 w 682"/>
                  <a:gd name="T33" fmla="*/ 0 h 269"/>
                  <a:gd name="T34" fmla="*/ 111 w 682"/>
                  <a:gd name="T35" fmla="*/ 0 h 269"/>
                  <a:gd name="T36" fmla="*/ 119 w 682"/>
                  <a:gd name="T37" fmla="*/ 0 h 269"/>
                  <a:gd name="T38" fmla="*/ 127 w 682"/>
                  <a:gd name="T39" fmla="*/ 0 h 269"/>
                  <a:gd name="T40" fmla="*/ 134 w 682"/>
                  <a:gd name="T41" fmla="*/ 0 h 269"/>
                  <a:gd name="T42" fmla="*/ 142 w 682"/>
                  <a:gd name="T43" fmla="*/ 0 h 269"/>
                  <a:gd name="T44" fmla="*/ 150 w 682"/>
                  <a:gd name="T45" fmla="*/ 0 h 269"/>
                  <a:gd name="T46" fmla="*/ 158 w 682"/>
                  <a:gd name="T47" fmla="*/ 0 h 269"/>
                  <a:gd name="T48" fmla="*/ 166 w 682"/>
                  <a:gd name="T49" fmla="*/ 0 h 269"/>
                  <a:gd name="T50" fmla="*/ 174 w 682"/>
                  <a:gd name="T51" fmla="*/ 0 h 269"/>
                  <a:gd name="T52" fmla="*/ 182 w 682"/>
                  <a:gd name="T53" fmla="*/ 0 h 269"/>
                  <a:gd name="T54" fmla="*/ 189 w 682"/>
                  <a:gd name="T55" fmla="*/ 0 h 269"/>
                  <a:gd name="T56" fmla="*/ 197 w 682"/>
                  <a:gd name="T57" fmla="*/ 0 h 269"/>
                  <a:gd name="T58" fmla="*/ 205 w 682"/>
                  <a:gd name="T59" fmla="*/ 0 h 269"/>
                  <a:gd name="T60" fmla="*/ 213 w 682"/>
                  <a:gd name="T61" fmla="*/ 0 h 269"/>
                  <a:gd name="T62" fmla="*/ 221 w 682"/>
                  <a:gd name="T63" fmla="*/ 0 h 269"/>
                  <a:gd name="T64" fmla="*/ 229 w 682"/>
                  <a:gd name="T65" fmla="*/ 0 h 269"/>
                  <a:gd name="T66" fmla="*/ 237 w 682"/>
                  <a:gd name="T67" fmla="*/ 0 h 269"/>
                  <a:gd name="T68" fmla="*/ 244 w 682"/>
                  <a:gd name="T69" fmla="*/ 0 h 269"/>
                  <a:gd name="T70" fmla="*/ 252 w 682"/>
                  <a:gd name="T71" fmla="*/ 0 h 269"/>
                  <a:gd name="T72" fmla="*/ 260 w 682"/>
                  <a:gd name="T73" fmla="*/ 0 h 269"/>
                  <a:gd name="T74" fmla="*/ 269 w 682"/>
                  <a:gd name="T75" fmla="*/ 0 h 269"/>
                  <a:gd name="T76" fmla="*/ 276 w 682"/>
                  <a:gd name="T77" fmla="*/ 0 h 269"/>
                  <a:gd name="T78" fmla="*/ 285 w 682"/>
                  <a:gd name="T79" fmla="*/ 0 h 269"/>
                  <a:gd name="T80" fmla="*/ 292 w 682"/>
                  <a:gd name="T81" fmla="*/ 0 h 269"/>
                  <a:gd name="T82" fmla="*/ 299 w 682"/>
                  <a:gd name="T83" fmla="*/ 0 h 269"/>
                  <a:gd name="T84" fmla="*/ 308 w 682"/>
                  <a:gd name="T85" fmla="*/ 0 h 269"/>
                  <a:gd name="T86" fmla="*/ 316 w 682"/>
                  <a:gd name="T87" fmla="*/ 0 h 269"/>
                  <a:gd name="T88" fmla="*/ 324 w 682"/>
                  <a:gd name="T89" fmla="*/ 0 h 269"/>
                  <a:gd name="T90" fmla="*/ 331 w 682"/>
                  <a:gd name="T91" fmla="*/ 0 h 269"/>
                  <a:gd name="T92" fmla="*/ 340 w 682"/>
                  <a:gd name="T93" fmla="*/ 0 h 269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69">
                    <a:moveTo>
                      <a:pt x="0" y="269"/>
                    </a:moveTo>
                    <a:lnTo>
                      <a:pt x="18" y="269"/>
                    </a:lnTo>
                    <a:lnTo>
                      <a:pt x="33" y="269"/>
                    </a:lnTo>
                    <a:lnTo>
                      <a:pt x="48" y="269"/>
                    </a:lnTo>
                    <a:lnTo>
                      <a:pt x="64" y="269"/>
                    </a:lnTo>
                    <a:lnTo>
                      <a:pt x="80" y="269"/>
                    </a:lnTo>
                    <a:lnTo>
                      <a:pt x="96" y="238"/>
                    </a:lnTo>
                    <a:lnTo>
                      <a:pt x="96" y="176"/>
                    </a:lnTo>
                    <a:lnTo>
                      <a:pt x="111" y="158"/>
                    </a:lnTo>
                    <a:lnTo>
                      <a:pt x="111" y="127"/>
                    </a:lnTo>
                    <a:lnTo>
                      <a:pt x="129" y="111"/>
                    </a:lnTo>
                    <a:lnTo>
                      <a:pt x="129" y="80"/>
                    </a:lnTo>
                    <a:lnTo>
                      <a:pt x="158" y="48"/>
                    </a:lnTo>
                    <a:lnTo>
                      <a:pt x="158" y="33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1" name="Freeform 726">
                <a:extLst>
                  <a:ext uri="{FF2B5EF4-FFF2-40B4-BE49-F238E27FC236}">
                    <a16:creationId xmlns:a16="http://schemas.microsoft.com/office/drawing/2014/main" id="{BDDB262E-3ADA-45D7-AFB7-CDA8FC3B7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960"/>
                <a:ext cx="339" cy="260"/>
              </a:xfrm>
              <a:custGeom>
                <a:avLst/>
                <a:gdLst>
                  <a:gd name="T0" fmla="*/ 0 w 680"/>
                  <a:gd name="T1" fmla="*/ 253 h 520"/>
                  <a:gd name="T2" fmla="*/ 8 w 680"/>
                  <a:gd name="T3" fmla="*/ 253 h 520"/>
                  <a:gd name="T4" fmla="*/ 15 w 680"/>
                  <a:gd name="T5" fmla="*/ 253 h 520"/>
                  <a:gd name="T6" fmla="*/ 24 w 680"/>
                  <a:gd name="T7" fmla="*/ 253 h 520"/>
                  <a:gd name="T8" fmla="*/ 31 w 680"/>
                  <a:gd name="T9" fmla="*/ 253 h 520"/>
                  <a:gd name="T10" fmla="*/ 47 w 680"/>
                  <a:gd name="T11" fmla="*/ 260 h 520"/>
                  <a:gd name="T12" fmla="*/ 39 w 680"/>
                  <a:gd name="T13" fmla="*/ 260 h 520"/>
                  <a:gd name="T14" fmla="*/ 47 w 680"/>
                  <a:gd name="T15" fmla="*/ 205 h 520"/>
                  <a:gd name="T16" fmla="*/ 55 w 680"/>
                  <a:gd name="T17" fmla="*/ 190 h 520"/>
                  <a:gd name="T18" fmla="*/ 55 w 680"/>
                  <a:gd name="T19" fmla="*/ 111 h 520"/>
                  <a:gd name="T20" fmla="*/ 63 w 680"/>
                  <a:gd name="T21" fmla="*/ 103 h 520"/>
                  <a:gd name="T22" fmla="*/ 63 w 680"/>
                  <a:gd name="T23" fmla="*/ 55 h 520"/>
                  <a:gd name="T24" fmla="*/ 71 w 680"/>
                  <a:gd name="T25" fmla="*/ 47 h 520"/>
                  <a:gd name="T26" fmla="*/ 71 w 680"/>
                  <a:gd name="T27" fmla="*/ 24 h 520"/>
                  <a:gd name="T28" fmla="*/ 87 w 680"/>
                  <a:gd name="T29" fmla="*/ 8 h 520"/>
                  <a:gd name="T30" fmla="*/ 94 w 680"/>
                  <a:gd name="T31" fmla="*/ 0 h 520"/>
                  <a:gd name="T32" fmla="*/ 94 w 680"/>
                  <a:gd name="T33" fmla="*/ 8 h 520"/>
                  <a:gd name="T34" fmla="*/ 94 w 680"/>
                  <a:gd name="T35" fmla="*/ 0 h 520"/>
                  <a:gd name="T36" fmla="*/ 102 w 680"/>
                  <a:gd name="T37" fmla="*/ 0 h 520"/>
                  <a:gd name="T38" fmla="*/ 110 w 680"/>
                  <a:gd name="T39" fmla="*/ 0 h 520"/>
                  <a:gd name="T40" fmla="*/ 118 w 680"/>
                  <a:gd name="T41" fmla="*/ 0 h 520"/>
                  <a:gd name="T42" fmla="*/ 126 w 680"/>
                  <a:gd name="T43" fmla="*/ 0 h 520"/>
                  <a:gd name="T44" fmla="*/ 142 w 680"/>
                  <a:gd name="T45" fmla="*/ 0 h 520"/>
                  <a:gd name="T46" fmla="*/ 135 w 680"/>
                  <a:gd name="T47" fmla="*/ 0 h 520"/>
                  <a:gd name="T48" fmla="*/ 142 w 680"/>
                  <a:gd name="T49" fmla="*/ 0 h 520"/>
                  <a:gd name="T50" fmla="*/ 149 w 680"/>
                  <a:gd name="T51" fmla="*/ 0 h 520"/>
                  <a:gd name="T52" fmla="*/ 158 w 680"/>
                  <a:gd name="T53" fmla="*/ 8 h 520"/>
                  <a:gd name="T54" fmla="*/ 158 w 680"/>
                  <a:gd name="T55" fmla="*/ 0 h 520"/>
                  <a:gd name="T56" fmla="*/ 158 w 680"/>
                  <a:gd name="T57" fmla="*/ 8 h 520"/>
                  <a:gd name="T58" fmla="*/ 166 w 680"/>
                  <a:gd name="T59" fmla="*/ 0 h 520"/>
                  <a:gd name="T60" fmla="*/ 166 w 680"/>
                  <a:gd name="T61" fmla="*/ 8 h 520"/>
                  <a:gd name="T62" fmla="*/ 173 w 680"/>
                  <a:gd name="T63" fmla="*/ 8 h 520"/>
                  <a:gd name="T64" fmla="*/ 181 w 680"/>
                  <a:gd name="T65" fmla="*/ 8 h 520"/>
                  <a:gd name="T66" fmla="*/ 189 w 680"/>
                  <a:gd name="T67" fmla="*/ 16 h 520"/>
                  <a:gd name="T68" fmla="*/ 197 w 680"/>
                  <a:gd name="T69" fmla="*/ 8 h 520"/>
                  <a:gd name="T70" fmla="*/ 204 w 680"/>
                  <a:gd name="T71" fmla="*/ 8 h 520"/>
                  <a:gd name="T72" fmla="*/ 212 w 680"/>
                  <a:gd name="T73" fmla="*/ 16 h 520"/>
                  <a:gd name="T74" fmla="*/ 220 w 680"/>
                  <a:gd name="T75" fmla="*/ 16 h 520"/>
                  <a:gd name="T76" fmla="*/ 229 w 680"/>
                  <a:gd name="T77" fmla="*/ 16 h 520"/>
                  <a:gd name="T78" fmla="*/ 236 w 680"/>
                  <a:gd name="T79" fmla="*/ 24 h 520"/>
                  <a:gd name="T80" fmla="*/ 245 w 680"/>
                  <a:gd name="T81" fmla="*/ 24 h 520"/>
                  <a:gd name="T82" fmla="*/ 252 w 680"/>
                  <a:gd name="T83" fmla="*/ 24 h 520"/>
                  <a:gd name="T84" fmla="*/ 260 w 680"/>
                  <a:gd name="T85" fmla="*/ 24 h 520"/>
                  <a:gd name="T86" fmla="*/ 268 w 680"/>
                  <a:gd name="T87" fmla="*/ 24 h 520"/>
                  <a:gd name="T88" fmla="*/ 276 w 680"/>
                  <a:gd name="T89" fmla="*/ 24 h 520"/>
                  <a:gd name="T90" fmla="*/ 284 w 680"/>
                  <a:gd name="T91" fmla="*/ 24 h 520"/>
                  <a:gd name="T92" fmla="*/ 291 w 680"/>
                  <a:gd name="T93" fmla="*/ 32 h 520"/>
                  <a:gd name="T94" fmla="*/ 291 w 680"/>
                  <a:gd name="T95" fmla="*/ 24 h 520"/>
                  <a:gd name="T96" fmla="*/ 300 w 680"/>
                  <a:gd name="T97" fmla="*/ 32 h 520"/>
                  <a:gd name="T98" fmla="*/ 300 w 680"/>
                  <a:gd name="T99" fmla="*/ 24 h 520"/>
                  <a:gd name="T100" fmla="*/ 300 w 680"/>
                  <a:gd name="T101" fmla="*/ 32 h 520"/>
                  <a:gd name="T102" fmla="*/ 315 w 680"/>
                  <a:gd name="T103" fmla="*/ 32 h 520"/>
                  <a:gd name="T104" fmla="*/ 307 w 680"/>
                  <a:gd name="T105" fmla="*/ 32 h 520"/>
                  <a:gd name="T106" fmla="*/ 315 w 680"/>
                  <a:gd name="T107" fmla="*/ 32 h 520"/>
                  <a:gd name="T108" fmla="*/ 323 w 680"/>
                  <a:gd name="T109" fmla="*/ 32 h 520"/>
                  <a:gd name="T110" fmla="*/ 331 w 680"/>
                  <a:gd name="T111" fmla="*/ 32 h 520"/>
                  <a:gd name="T112" fmla="*/ 339 w 680"/>
                  <a:gd name="T113" fmla="*/ 32 h 5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520">
                    <a:moveTo>
                      <a:pt x="0" y="506"/>
                    </a:moveTo>
                    <a:lnTo>
                      <a:pt x="16" y="506"/>
                    </a:lnTo>
                    <a:lnTo>
                      <a:pt x="31" y="506"/>
                    </a:lnTo>
                    <a:lnTo>
                      <a:pt x="49" y="506"/>
                    </a:lnTo>
                    <a:lnTo>
                      <a:pt x="63" y="506"/>
                    </a:lnTo>
                    <a:lnTo>
                      <a:pt x="94" y="520"/>
                    </a:lnTo>
                    <a:lnTo>
                      <a:pt x="78" y="520"/>
                    </a:lnTo>
                    <a:lnTo>
                      <a:pt x="94" y="410"/>
                    </a:lnTo>
                    <a:lnTo>
                      <a:pt x="111" y="380"/>
                    </a:lnTo>
                    <a:lnTo>
                      <a:pt x="111" y="221"/>
                    </a:lnTo>
                    <a:lnTo>
                      <a:pt x="127" y="205"/>
                    </a:lnTo>
                    <a:lnTo>
                      <a:pt x="127" y="110"/>
                    </a:lnTo>
                    <a:lnTo>
                      <a:pt x="142" y="94"/>
                    </a:lnTo>
                    <a:lnTo>
                      <a:pt x="142" y="48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189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85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32" y="0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31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31"/>
                    </a:lnTo>
                    <a:lnTo>
                      <a:pt x="442" y="31"/>
                    </a:lnTo>
                    <a:lnTo>
                      <a:pt x="459" y="31"/>
                    </a:lnTo>
                    <a:lnTo>
                      <a:pt x="473" y="48"/>
                    </a:lnTo>
                    <a:lnTo>
                      <a:pt x="491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48"/>
                    </a:lnTo>
                    <a:lnTo>
                      <a:pt x="553" y="48"/>
                    </a:lnTo>
                    <a:lnTo>
                      <a:pt x="569" y="48"/>
                    </a:lnTo>
                    <a:lnTo>
                      <a:pt x="584" y="63"/>
                    </a:lnTo>
                    <a:lnTo>
                      <a:pt x="584" y="48"/>
                    </a:lnTo>
                    <a:lnTo>
                      <a:pt x="602" y="63"/>
                    </a:lnTo>
                    <a:lnTo>
                      <a:pt x="602" y="48"/>
                    </a:lnTo>
                    <a:lnTo>
                      <a:pt x="602" y="63"/>
                    </a:lnTo>
                    <a:lnTo>
                      <a:pt x="631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80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2" name="Freeform 727">
                <a:extLst>
                  <a:ext uri="{FF2B5EF4-FFF2-40B4-BE49-F238E27FC236}">
                    <a16:creationId xmlns:a16="http://schemas.microsoft.com/office/drawing/2014/main" id="{B73E49AC-00C2-4C7C-888A-678C21227A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118"/>
                <a:ext cx="348" cy="182"/>
              </a:xfrm>
              <a:custGeom>
                <a:avLst/>
                <a:gdLst>
                  <a:gd name="T0" fmla="*/ 0 w 696"/>
                  <a:gd name="T1" fmla="*/ 166 h 365"/>
                  <a:gd name="T2" fmla="*/ 9 w 696"/>
                  <a:gd name="T3" fmla="*/ 166 h 365"/>
                  <a:gd name="T4" fmla="*/ 17 w 696"/>
                  <a:gd name="T5" fmla="*/ 166 h 365"/>
                  <a:gd name="T6" fmla="*/ 25 w 696"/>
                  <a:gd name="T7" fmla="*/ 174 h 365"/>
                  <a:gd name="T8" fmla="*/ 25 w 696"/>
                  <a:gd name="T9" fmla="*/ 166 h 365"/>
                  <a:gd name="T10" fmla="*/ 25 w 696"/>
                  <a:gd name="T11" fmla="*/ 174 h 365"/>
                  <a:gd name="T12" fmla="*/ 41 w 696"/>
                  <a:gd name="T13" fmla="*/ 174 h 365"/>
                  <a:gd name="T14" fmla="*/ 41 w 696"/>
                  <a:gd name="T15" fmla="*/ 182 h 365"/>
                  <a:gd name="T16" fmla="*/ 48 w 696"/>
                  <a:gd name="T17" fmla="*/ 174 h 365"/>
                  <a:gd name="T18" fmla="*/ 48 w 696"/>
                  <a:gd name="T19" fmla="*/ 119 h 365"/>
                  <a:gd name="T20" fmla="*/ 56 w 696"/>
                  <a:gd name="T21" fmla="*/ 102 h 365"/>
                  <a:gd name="T22" fmla="*/ 56 w 696"/>
                  <a:gd name="T23" fmla="*/ 40 h 365"/>
                  <a:gd name="T24" fmla="*/ 64 w 696"/>
                  <a:gd name="T25" fmla="*/ 32 h 365"/>
                  <a:gd name="T26" fmla="*/ 64 w 696"/>
                  <a:gd name="T27" fmla="*/ 8 h 365"/>
                  <a:gd name="T28" fmla="*/ 72 w 696"/>
                  <a:gd name="T29" fmla="*/ 0 h 365"/>
                  <a:gd name="T30" fmla="*/ 87 w 696"/>
                  <a:gd name="T31" fmla="*/ 0 h 365"/>
                  <a:gd name="T32" fmla="*/ 96 w 696"/>
                  <a:gd name="T33" fmla="*/ 0 h 365"/>
                  <a:gd name="T34" fmla="*/ 104 w 696"/>
                  <a:gd name="T35" fmla="*/ 0 h 365"/>
                  <a:gd name="T36" fmla="*/ 111 w 696"/>
                  <a:gd name="T37" fmla="*/ 8 h 365"/>
                  <a:gd name="T38" fmla="*/ 119 w 696"/>
                  <a:gd name="T39" fmla="*/ 8 h 365"/>
                  <a:gd name="T40" fmla="*/ 127 w 696"/>
                  <a:gd name="T41" fmla="*/ 8 h 365"/>
                  <a:gd name="T42" fmla="*/ 135 w 696"/>
                  <a:gd name="T43" fmla="*/ 8 h 365"/>
                  <a:gd name="T44" fmla="*/ 143 w 696"/>
                  <a:gd name="T45" fmla="*/ 8 h 365"/>
                  <a:gd name="T46" fmla="*/ 152 w 696"/>
                  <a:gd name="T47" fmla="*/ 8 h 365"/>
                  <a:gd name="T48" fmla="*/ 159 w 696"/>
                  <a:gd name="T49" fmla="*/ 16 h 365"/>
                  <a:gd name="T50" fmla="*/ 174 w 696"/>
                  <a:gd name="T51" fmla="*/ 16 h 365"/>
                  <a:gd name="T52" fmla="*/ 183 w 696"/>
                  <a:gd name="T53" fmla="*/ 16 h 365"/>
                  <a:gd name="T54" fmla="*/ 191 w 696"/>
                  <a:gd name="T55" fmla="*/ 24 h 365"/>
                  <a:gd name="T56" fmla="*/ 198 w 696"/>
                  <a:gd name="T57" fmla="*/ 16 h 365"/>
                  <a:gd name="T58" fmla="*/ 198 w 696"/>
                  <a:gd name="T59" fmla="*/ 24 h 365"/>
                  <a:gd name="T60" fmla="*/ 214 w 696"/>
                  <a:gd name="T61" fmla="*/ 16 h 365"/>
                  <a:gd name="T62" fmla="*/ 222 w 696"/>
                  <a:gd name="T63" fmla="*/ 24 h 365"/>
                  <a:gd name="T64" fmla="*/ 222 w 696"/>
                  <a:gd name="T65" fmla="*/ 16 h 365"/>
                  <a:gd name="T66" fmla="*/ 222 w 696"/>
                  <a:gd name="T67" fmla="*/ 24 h 365"/>
                  <a:gd name="T68" fmla="*/ 238 w 696"/>
                  <a:gd name="T69" fmla="*/ 24 h 365"/>
                  <a:gd name="T70" fmla="*/ 230 w 696"/>
                  <a:gd name="T71" fmla="*/ 24 h 365"/>
                  <a:gd name="T72" fmla="*/ 238 w 696"/>
                  <a:gd name="T73" fmla="*/ 24 h 365"/>
                  <a:gd name="T74" fmla="*/ 246 w 696"/>
                  <a:gd name="T75" fmla="*/ 24 h 365"/>
                  <a:gd name="T76" fmla="*/ 253 w 696"/>
                  <a:gd name="T77" fmla="*/ 32 h 365"/>
                  <a:gd name="T78" fmla="*/ 262 w 696"/>
                  <a:gd name="T79" fmla="*/ 32 h 365"/>
                  <a:gd name="T80" fmla="*/ 269 w 696"/>
                  <a:gd name="T81" fmla="*/ 32 h 365"/>
                  <a:gd name="T82" fmla="*/ 277 w 696"/>
                  <a:gd name="T83" fmla="*/ 32 h 365"/>
                  <a:gd name="T84" fmla="*/ 285 w 696"/>
                  <a:gd name="T85" fmla="*/ 40 h 365"/>
                  <a:gd name="T86" fmla="*/ 301 w 696"/>
                  <a:gd name="T87" fmla="*/ 40 h 365"/>
                  <a:gd name="T88" fmla="*/ 309 w 696"/>
                  <a:gd name="T89" fmla="*/ 40 h 365"/>
                  <a:gd name="T90" fmla="*/ 317 w 696"/>
                  <a:gd name="T91" fmla="*/ 40 h 365"/>
                  <a:gd name="T92" fmla="*/ 325 w 696"/>
                  <a:gd name="T93" fmla="*/ 47 h 365"/>
                  <a:gd name="T94" fmla="*/ 325 w 696"/>
                  <a:gd name="T95" fmla="*/ 40 h 365"/>
                  <a:gd name="T96" fmla="*/ 325 w 696"/>
                  <a:gd name="T97" fmla="*/ 47 h 365"/>
                  <a:gd name="T98" fmla="*/ 340 w 696"/>
                  <a:gd name="T99" fmla="*/ 47 h 365"/>
                  <a:gd name="T100" fmla="*/ 332 w 696"/>
                  <a:gd name="T101" fmla="*/ 47 h 365"/>
                  <a:gd name="T102" fmla="*/ 340 w 696"/>
                  <a:gd name="T103" fmla="*/ 47 h 365"/>
                  <a:gd name="T104" fmla="*/ 348 w 696"/>
                  <a:gd name="T105" fmla="*/ 40 h 365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96" h="365">
                    <a:moveTo>
                      <a:pt x="0" y="332"/>
                    </a:moveTo>
                    <a:lnTo>
                      <a:pt x="17" y="332"/>
                    </a:lnTo>
                    <a:lnTo>
                      <a:pt x="33" y="332"/>
                    </a:lnTo>
                    <a:lnTo>
                      <a:pt x="49" y="348"/>
                    </a:lnTo>
                    <a:lnTo>
                      <a:pt x="49" y="332"/>
                    </a:lnTo>
                    <a:lnTo>
                      <a:pt x="49" y="348"/>
                    </a:lnTo>
                    <a:lnTo>
                      <a:pt x="81" y="348"/>
                    </a:lnTo>
                    <a:lnTo>
                      <a:pt x="81" y="365"/>
                    </a:lnTo>
                    <a:lnTo>
                      <a:pt x="96" y="348"/>
                    </a:lnTo>
                    <a:lnTo>
                      <a:pt x="96" y="238"/>
                    </a:lnTo>
                    <a:lnTo>
                      <a:pt x="111" y="205"/>
                    </a:lnTo>
                    <a:lnTo>
                      <a:pt x="111" y="80"/>
                    </a:lnTo>
                    <a:lnTo>
                      <a:pt x="127" y="65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3" y="17"/>
                    </a:lnTo>
                    <a:lnTo>
                      <a:pt x="317" y="33"/>
                    </a:lnTo>
                    <a:lnTo>
                      <a:pt x="348" y="33"/>
                    </a:lnTo>
                    <a:lnTo>
                      <a:pt x="365" y="33"/>
                    </a:lnTo>
                    <a:lnTo>
                      <a:pt x="381" y="48"/>
                    </a:lnTo>
                    <a:lnTo>
                      <a:pt x="395" y="33"/>
                    </a:lnTo>
                    <a:lnTo>
                      <a:pt x="395" y="48"/>
                    </a:lnTo>
                    <a:lnTo>
                      <a:pt x="428" y="33"/>
                    </a:lnTo>
                    <a:lnTo>
                      <a:pt x="443" y="48"/>
                    </a:lnTo>
                    <a:lnTo>
                      <a:pt x="443" y="33"/>
                    </a:lnTo>
                    <a:lnTo>
                      <a:pt x="443" y="48"/>
                    </a:lnTo>
                    <a:lnTo>
                      <a:pt x="475" y="48"/>
                    </a:lnTo>
                    <a:lnTo>
                      <a:pt x="459" y="48"/>
                    </a:lnTo>
                    <a:lnTo>
                      <a:pt x="475" y="48"/>
                    </a:lnTo>
                    <a:lnTo>
                      <a:pt x="491" y="48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65"/>
                    </a:lnTo>
                    <a:lnTo>
                      <a:pt x="569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4" y="80"/>
                    </a:lnTo>
                    <a:lnTo>
                      <a:pt x="649" y="95"/>
                    </a:lnTo>
                    <a:lnTo>
                      <a:pt x="649" y="80"/>
                    </a:lnTo>
                    <a:lnTo>
                      <a:pt x="649" y="95"/>
                    </a:lnTo>
                    <a:lnTo>
                      <a:pt x="680" y="95"/>
                    </a:lnTo>
                    <a:lnTo>
                      <a:pt x="664" y="95"/>
                    </a:lnTo>
                    <a:lnTo>
                      <a:pt x="680" y="95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3" name="Freeform 728">
                <a:extLst>
                  <a:ext uri="{FF2B5EF4-FFF2-40B4-BE49-F238E27FC236}">
                    <a16:creationId xmlns:a16="http://schemas.microsoft.com/office/drawing/2014/main" id="{68C444E2-D634-4FC6-9BC3-4BA71013B6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134"/>
                <a:ext cx="339" cy="213"/>
              </a:xfrm>
              <a:custGeom>
                <a:avLst/>
                <a:gdLst>
                  <a:gd name="T0" fmla="*/ 0 w 678"/>
                  <a:gd name="T1" fmla="*/ 205 h 426"/>
                  <a:gd name="T2" fmla="*/ 0 w 678"/>
                  <a:gd name="T3" fmla="*/ 197 h 426"/>
                  <a:gd name="T4" fmla="*/ 0 w 678"/>
                  <a:gd name="T5" fmla="*/ 205 h 426"/>
                  <a:gd name="T6" fmla="*/ 8 w 678"/>
                  <a:gd name="T7" fmla="*/ 197 h 426"/>
                  <a:gd name="T8" fmla="*/ 8 w 678"/>
                  <a:gd name="T9" fmla="*/ 205 h 426"/>
                  <a:gd name="T10" fmla="*/ 16 w 678"/>
                  <a:gd name="T11" fmla="*/ 205 h 426"/>
                  <a:gd name="T12" fmla="*/ 24 w 678"/>
                  <a:gd name="T13" fmla="*/ 205 h 426"/>
                  <a:gd name="T14" fmla="*/ 32 w 678"/>
                  <a:gd name="T15" fmla="*/ 205 h 426"/>
                  <a:gd name="T16" fmla="*/ 39 w 678"/>
                  <a:gd name="T17" fmla="*/ 213 h 426"/>
                  <a:gd name="T18" fmla="*/ 39 w 678"/>
                  <a:gd name="T19" fmla="*/ 205 h 426"/>
                  <a:gd name="T20" fmla="*/ 47 w 678"/>
                  <a:gd name="T21" fmla="*/ 197 h 426"/>
                  <a:gd name="T22" fmla="*/ 47 w 678"/>
                  <a:gd name="T23" fmla="*/ 118 h 426"/>
                  <a:gd name="T24" fmla="*/ 56 w 678"/>
                  <a:gd name="T25" fmla="*/ 103 h 426"/>
                  <a:gd name="T26" fmla="*/ 56 w 678"/>
                  <a:gd name="T27" fmla="*/ 55 h 426"/>
                  <a:gd name="T28" fmla="*/ 63 w 678"/>
                  <a:gd name="T29" fmla="*/ 47 h 426"/>
                  <a:gd name="T30" fmla="*/ 63 w 678"/>
                  <a:gd name="T31" fmla="*/ 31 h 426"/>
                  <a:gd name="T32" fmla="*/ 79 w 678"/>
                  <a:gd name="T33" fmla="*/ 16 h 426"/>
                  <a:gd name="T34" fmla="*/ 79 w 678"/>
                  <a:gd name="T35" fmla="*/ 8 h 426"/>
                  <a:gd name="T36" fmla="*/ 87 w 678"/>
                  <a:gd name="T37" fmla="*/ 8 h 426"/>
                  <a:gd name="T38" fmla="*/ 95 w 678"/>
                  <a:gd name="T39" fmla="*/ 0 h 426"/>
                  <a:gd name="T40" fmla="*/ 95 w 678"/>
                  <a:gd name="T41" fmla="*/ 8 h 426"/>
                  <a:gd name="T42" fmla="*/ 103 w 678"/>
                  <a:gd name="T43" fmla="*/ 0 h 426"/>
                  <a:gd name="T44" fmla="*/ 103 w 678"/>
                  <a:gd name="T45" fmla="*/ 8 h 426"/>
                  <a:gd name="T46" fmla="*/ 103 w 678"/>
                  <a:gd name="T47" fmla="*/ 0 h 426"/>
                  <a:gd name="T48" fmla="*/ 111 w 678"/>
                  <a:gd name="T49" fmla="*/ 0 h 426"/>
                  <a:gd name="T50" fmla="*/ 118 w 678"/>
                  <a:gd name="T51" fmla="*/ 8 h 426"/>
                  <a:gd name="T52" fmla="*/ 126 w 678"/>
                  <a:gd name="T53" fmla="*/ 0 h 426"/>
                  <a:gd name="T54" fmla="*/ 126 w 678"/>
                  <a:gd name="T55" fmla="*/ 8 h 426"/>
                  <a:gd name="T56" fmla="*/ 126 w 678"/>
                  <a:gd name="T57" fmla="*/ 0 h 426"/>
                  <a:gd name="T58" fmla="*/ 134 w 678"/>
                  <a:gd name="T59" fmla="*/ 8 h 426"/>
                  <a:gd name="T60" fmla="*/ 143 w 678"/>
                  <a:gd name="T61" fmla="*/ 8 h 426"/>
                  <a:gd name="T62" fmla="*/ 150 w 678"/>
                  <a:gd name="T63" fmla="*/ 8 h 426"/>
                  <a:gd name="T64" fmla="*/ 158 w 678"/>
                  <a:gd name="T65" fmla="*/ 8 h 426"/>
                  <a:gd name="T66" fmla="*/ 166 w 678"/>
                  <a:gd name="T67" fmla="*/ 8 h 426"/>
                  <a:gd name="T68" fmla="*/ 174 w 678"/>
                  <a:gd name="T69" fmla="*/ 8 h 426"/>
                  <a:gd name="T70" fmla="*/ 182 w 678"/>
                  <a:gd name="T71" fmla="*/ 8 h 426"/>
                  <a:gd name="T72" fmla="*/ 190 w 678"/>
                  <a:gd name="T73" fmla="*/ 8 h 426"/>
                  <a:gd name="T74" fmla="*/ 198 w 678"/>
                  <a:gd name="T75" fmla="*/ 8 h 426"/>
                  <a:gd name="T76" fmla="*/ 205 w 678"/>
                  <a:gd name="T77" fmla="*/ 16 h 426"/>
                  <a:gd name="T78" fmla="*/ 205 w 678"/>
                  <a:gd name="T79" fmla="*/ 8 h 426"/>
                  <a:gd name="T80" fmla="*/ 221 w 678"/>
                  <a:gd name="T81" fmla="*/ 8 h 426"/>
                  <a:gd name="T82" fmla="*/ 213 w 678"/>
                  <a:gd name="T83" fmla="*/ 8 h 426"/>
                  <a:gd name="T84" fmla="*/ 221 w 678"/>
                  <a:gd name="T85" fmla="*/ 16 h 426"/>
                  <a:gd name="T86" fmla="*/ 229 w 678"/>
                  <a:gd name="T87" fmla="*/ 16 h 426"/>
                  <a:gd name="T88" fmla="*/ 237 w 678"/>
                  <a:gd name="T89" fmla="*/ 16 h 426"/>
                  <a:gd name="T90" fmla="*/ 245 w 678"/>
                  <a:gd name="T91" fmla="*/ 16 h 426"/>
                  <a:gd name="T92" fmla="*/ 253 w 678"/>
                  <a:gd name="T93" fmla="*/ 16 h 426"/>
                  <a:gd name="T94" fmla="*/ 261 w 678"/>
                  <a:gd name="T95" fmla="*/ 16 h 426"/>
                  <a:gd name="T96" fmla="*/ 269 w 678"/>
                  <a:gd name="T97" fmla="*/ 16 h 426"/>
                  <a:gd name="T98" fmla="*/ 277 w 678"/>
                  <a:gd name="T99" fmla="*/ 16 h 426"/>
                  <a:gd name="T100" fmla="*/ 284 w 678"/>
                  <a:gd name="T101" fmla="*/ 16 h 426"/>
                  <a:gd name="T102" fmla="*/ 292 w 678"/>
                  <a:gd name="T103" fmla="*/ 16 h 426"/>
                  <a:gd name="T104" fmla="*/ 300 w 678"/>
                  <a:gd name="T105" fmla="*/ 16 h 426"/>
                  <a:gd name="T106" fmla="*/ 308 w 678"/>
                  <a:gd name="T107" fmla="*/ 16 h 426"/>
                  <a:gd name="T108" fmla="*/ 316 w 678"/>
                  <a:gd name="T109" fmla="*/ 16 h 426"/>
                  <a:gd name="T110" fmla="*/ 324 w 678"/>
                  <a:gd name="T111" fmla="*/ 24 h 426"/>
                  <a:gd name="T112" fmla="*/ 324 w 678"/>
                  <a:gd name="T113" fmla="*/ 16 h 426"/>
                  <a:gd name="T114" fmla="*/ 324 w 678"/>
                  <a:gd name="T115" fmla="*/ 24 h 426"/>
                  <a:gd name="T116" fmla="*/ 332 w 678"/>
                  <a:gd name="T117" fmla="*/ 24 h 426"/>
                  <a:gd name="T118" fmla="*/ 339 w 678"/>
                  <a:gd name="T119" fmla="*/ 24 h 42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8" h="426">
                    <a:moveTo>
                      <a:pt x="0" y="410"/>
                    </a:moveTo>
                    <a:lnTo>
                      <a:pt x="0" y="393"/>
                    </a:lnTo>
                    <a:lnTo>
                      <a:pt x="0" y="410"/>
                    </a:lnTo>
                    <a:lnTo>
                      <a:pt x="15" y="393"/>
                    </a:lnTo>
                    <a:lnTo>
                      <a:pt x="15" y="410"/>
                    </a:lnTo>
                    <a:lnTo>
                      <a:pt x="31" y="410"/>
                    </a:lnTo>
                    <a:lnTo>
                      <a:pt x="47" y="410"/>
                    </a:lnTo>
                    <a:lnTo>
                      <a:pt x="63" y="410"/>
                    </a:lnTo>
                    <a:lnTo>
                      <a:pt x="78" y="426"/>
                    </a:lnTo>
                    <a:lnTo>
                      <a:pt x="78" y="410"/>
                    </a:lnTo>
                    <a:lnTo>
                      <a:pt x="94" y="393"/>
                    </a:lnTo>
                    <a:lnTo>
                      <a:pt x="94" y="236"/>
                    </a:lnTo>
                    <a:lnTo>
                      <a:pt x="111" y="205"/>
                    </a:lnTo>
                    <a:lnTo>
                      <a:pt x="111" y="110"/>
                    </a:lnTo>
                    <a:lnTo>
                      <a:pt x="125" y="94"/>
                    </a:lnTo>
                    <a:lnTo>
                      <a:pt x="125" y="62"/>
                    </a:lnTo>
                    <a:lnTo>
                      <a:pt x="158" y="31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89" y="0"/>
                    </a:lnTo>
                    <a:lnTo>
                      <a:pt x="189" y="15"/>
                    </a:lnTo>
                    <a:lnTo>
                      <a:pt x="205" y="0"/>
                    </a:lnTo>
                    <a:lnTo>
                      <a:pt x="205" y="15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15"/>
                    </a:lnTo>
                    <a:lnTo>
                      <a:pt x="252" y="0"/>
                    </a:lnTo>
                    <a:lnTo>
                      <a:pt x="252" y="15"/>
                    </a:lnTo>
                    <a:lnTo>
                      <a:pt x="252" y="0"/>
                    </a:lnTo>
                    <a:lnTo>
                      <a:pt x="268" y="15"/>
                    </a:lnTo>
                    <a:lnTo>
                      <a:pt x="285" y="15"/>
                    </a:lnTo>
                    <a:lnTo>
                      <a:pt x="299" y="15"/>
                    </a:lnTo>
                    <a:lnTo>
                      <a:pt x="316" y="15"/>
                    </a:lnTo>
                    <a:lnTo>
                      <a:pt x="332" y="15"/>
                    </a:lnTo>
                    <a:lnTo>
                      <a:pt x="347" y="15"/>
                    </a:lnTo>
                    <a:lnTo>
                      <a:pt x="363" y="15"/>
                    </a:lnTo>
                    <a:lnTo>
                      <a:pt x="379" y="15"/>
                    </a:lnTo>
                    <a:lnTo>
                      <a:pt x="395" y="15"/>
                    </a:lnTo>
                    <a:lnTo>
                      <a:pt x="410" y="31"/>
                    </a:lnTo>
                    <a:lnTo>
                      <a:pt x="410" y="15"/>
                    </a:lnTo>
                    <a:lnTo>
                      <a:pt x="442" y="15"/>
                    </a:lnTo>
                    <a:lnTo>
                      <a:pt x="426" y="15"/>
                    </a:lnTo>
                    <a:lnTo>
                      <a:pt x="442" y="31"/>
                    </a:lnTo>
                    <a:lnTo>
                      <a:pt x="457" y="31"/>
                    </a:lnTo>
                    <a:lnTo>
                      <a:pt x="473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47"/>
                    </a:lnTo>
                    <a:lnTo>
                      <a:pt x="647" y="31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4" name="Freeform 729">
                <a:extLst>
                  <a:ext uri="{FF2B5EF4-FFF2-40B4-BE49-F238E27FC236}">
                    <a16:creationId xmlns:a16="http://schemas.microsoft.com/office/drawing/2014/main" id="{76EDDF78-46A6-4D27-B7AC-A4DF57FF4D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879"/>
                <a:ext cx="339" cy="261"/>
              </a:xfrm>
              <a:custGeom>
                <a:avLst/>
                <a:gdLst>
                  <a:gd name="T0" fmla="*/ 0 w 680"/>
                  <a:gd name="T1" fmla="*/ 0 h 522"/>
                  <a:gd name="T2" fmla="*/ 8 w 680"/>
                  <a:gd name="T3" fmla="*/ 0 h 522"/>
                  <a:gd name="T4" fmla="*/ 16 w 680"/>
                  <a:gd name="T5" fmla="*/ 0 h 522"/>
                  <a:gd name="T6" fmla="*/ 32 w 680"/>
                  <a:gd name="T7" fmla="*/ 0 h 522"/>
                  <a:gd name="T8" fmla="*/ 48 w 680"/>
                  <a:gd name="T9" fmla="*/ 0 h 522"/>
                  <a:gd name="T10" fmla="*/ 48 w 680"/>
                  <a:gd name="T11" fmla="*/ 111 h 522"/>
                  <a:gd name="T12" fmla="*/ 55 w 680"/>
                  <a:gd name="T13" fmla="*/ 127 h 522"/>
                  <a:gd name="T14" fmla="*/ 55 w 680"/>
                  <a:gd name="T15" fmla="*/ 198 h 522"/>
                  <a:gd name="T16" fmla="*/ 63 w 680"/>
                  <a:gd name="T17" fmla="*/ 206 h 522"/>
                  <a:gd name="T18" fmla="*/ 63 w 680"/>
                  <a:gd name="T19" fmla="*/ 229 h 522"/>
                  <a:gd name="T20" fmla="*/ 71 w 680"/>
                  <a:gd name="T21" fmla="*/ 237 h 522"/>
                  <a:gd name="T22" fmla="*/ 71 w 680"/>
                  <a:gd name="T23" fmla="*/ 246 h 522"/>
                  <a:gd name="T24" fmla="*/ 87 w 680"/>
                  <a:gd name="T25" fmla="*/ 253 h 522"/>
                  <a:gd name="T26" fmla="*/ 87 w 680"/>
                  <a:gd name="T27" fmla="*/ 261 h 522"/>
                  <a:gd name="T28" fmla="*/ 95 w 680"/>
                  <a:gd name="T29" fmla="*/ 261 h 522"/>
                  <a:gd name="T30" fmla="*/ 103 w 680"/>
                  <a:gd name="T31" fmla="*/ 261 h 522"/>
                  <a:gd name="T32" fmla="*/ 110 w 680"/>
                  <a:gd name="T33" fmla="*/ 261 h 522"/>
                  <a:gd name="T34" fmla="*/ 119 w 680"/>
                  <a:gd name="T35" fmla="*/ 261 h 522"/>
                  <a:gd name="T36" fmla="*/ 127 w 680"/>
                  <a:gd name="T37" fmla="*/ 261 h 522"/>
                  <a:gd name="T38" fmla="*/ 134 w 680"/>
                  <a:gd name="T39" fmla="*/ 261 h 522"/>
                  <a:gd name="T40" fmla="*/ 142 w 680"/>
                  <a:gd name="T41" fmla="*/ 261 h 522"/>
                  <a:gd name="T42" fmla="*/ 150 w 680"/>
                  <a:gd name="T43" fmla="*/ 261 h 522"/>
                  <a:gd name="T44" fmla="*/ 158 w 680"/>
                  <a:gd name="T45" fmla="*/ 253 h 522"/>
                  <a:gd name="T46" fmla="*/ 158 w 680"/>
                  <a:gd name="T47" fmla="*/ 261 h 522"/>
                  <a:gd name="T48" fmla="*/ 166 w 680"/>
                  <a:gd name="T49" fmla="*/ 253 h 522"/>
                  <a:gd name="T50" fmla="*/ 166 w 680"/>
                  <a:gd name="T51" fmla="*/ 261 h 522"/>
                  <a:gd name="T52" fmla="*/ 173 w 680"/>
                  <a:gd name="T53" fmla="*/ 253 h 522"/>
                  <a:gd name="T54" fmla="*/ 173 w 680"/>
                  <a:gd name="T55" fmla="*/ 261 h 522"/>
                  <a:gd name="T56" fmla="*/ 173 w 680"/>
                  <a:gd name="T57" fmla="*/ 253 h 522"/>
                  <a:gd name="T58" fmla="*/ 181 w 680"/>
                  <a:gd name="T59" fmla="*/ 253 h 522"/>
                  <a:gd name="T60" fmla="*/ 189 w 680"/>
                  <a:gd name="T61" fmla="*/ 253 h 522"/>
                  <a:gd name="T62" fmla="*/ 197 w 680"/>
                  <a:gd name="T63" fmla="*/ 253 h 522"/>
                  <a:gd name="T64" fmla="*/ 205 w 680"/>
                  <a:gd name="T65" fmla="*/ 253 h 522"/>
                  <a:gd name="T66" fmla="*/ 213 w 680"/>
                  <a:gd name="T67" fmla="*/ 253 h 522"/>
                  <a:gd name="T68" fmla="*/ 221 w 680"/>
                  <a:gd name="T69" fmla="*/ 253 h 522"/>
                  <a:gd name="T70" fmla="*/ 229 w 680"/>
                  <a:gd name="T71" fmla="*/ 253 h 522"/>
                  <a:gd name="T72" fmla="*/ 237 w 680"/>
                  <a:gd name="T73" fmla="*/ 253 h 522"/>
                  <a:gd name="T74" fmla="*/ 244 w 680"/>
                  <a:gd name="T75" fmla="*/ 253 h 522"/>
                  <a:gd name="T76" fmla="*/ 252 w 680"/>
                  <a:gd name="T77" fmla="*/ 253 h 522"/>
                  <a:gd name="T78" fmla="*/ 260 w 680"/>
                  <a:gd name="T79" fmla="*/ 253 h 522"/>
                  <a:gd name="T80" fmla="*/ 268 w 680"/>
                  <a:gd name="T81" fmla="*/ 253 h 522"/>
                  <a:gd name="T82" fmla="*/ 276 w 680"/>
                  <a:gd name="T83" fmla="*/ 253 h 522"/>
                  <a:gd name="T84" fmla="*/ 284 w 680"/>
                  <a:gd name="T85" fmla="*/ 253 h 522"/>
                  <a:gd name="T86" fmla="*/ 292 w 680"/>
                  <a:gd name="T87" fmla="*/ 253 h 522"/>
                  <a:gd name="T88" fmla="*/ 299 w 680"/>
                  <a:gd name="T89" fmla="*/ 253 h 522"/>
                  <a:gd name="T90" fmla="*/ 308 w 680"/>
                  <a:gd name="T91" fmla="*/ 253 h 522"/>
                  <a:gd name="T92" fmla="*/ 316 w 680"/>
                  <a:gd name="T93" fmla="*/ 253 h 522"/>
                  <a:gd name="T94" fmla="*/ 324 w 680"/>
                  <a:gd name="T95" fmla="*/ 253 h 522"/>
                  <a:gd name="T96" fmla="*/ 331 w 680"/>
                  <a:gd name="T97" fmla="*/ 253 h 522"/>
                  <a:gd name="T98" fmla="*/ 339 w 680"/>
                  <a:gd name="T99" fmla="*/ 253 h 522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522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64" y="0"/>
                    </a:lnTo>
                    <a:lnTo>
                      <a:pt x="96" y="0"/>
                    </a:lnTo>
                    <a:lnTo>
                      <a:pt x="96" y="221"/>
                    </a:lnTo>
                    <a:lnTo>
                      <a:pt x="111" y="253"/>
                    </a:lnTo>
                    <a:lnTo>
                      <a:pt x="111" y="395"/>
                    </a:lnTo>
                    <a:lnTo>
                      <a:pt x="127" y="411"/>
                    </a:lnTo>
                    <a:lnTo>
                      <a:pt x="127" y="458"/>
                    </a:lnTo>
                    <a:lnTo>
                      <a:pt x="143" y="474"/>
                    </a:lnTo>
                    <a:lnTo>
                      <a:pt x="143" y="491"/>
                    </a:lnTo>
                    <a:lnTo>
                      <a:pt x="174" y="505"/>
                    </a:lnTo>
                    <a:lnTo>
                      <a:pt x="174" y="522"/>
                    </a:lnTo>
                    <a:lnTo>
                      <a:pt x="190" y="522"/>
                    </a:lnTo>
                    <a:lnTo>
                      <a:pt x="207" y="522"/>
                    </a:lnTo>
                    <a:lnTo>
                      <a:pt x="221" y="522"/>
                    </a:lnTo>
                    <a:lnTo>
                      <a:pt x="238" y="522"/>
                    </a:lnTo>
                    <a:lnTo>
                      <a:pt x="254" y="522"/>
                    </a:lnTo>
                    <a:lnTo>
                      <a:pt x="269" y="522"/>
                    </a:lnTo>
                    <a:lnTo>
                      <a:pt x="285" y="522"/>
                    </a:lnTo>
                    <a:lnTo>
                      <a:pt x="301" y="522"/>
                    </a:lnTo>
                    <a:lnTo>
                      <a:pt x="317" y="505"/>
                    </a:lnTo>
                    <a:lnTo>
                      <a:pt x="317" y="522"/>
                    </a:lnTo>
                    <a:lnTo>
                      <a:pt x="332" y="505"/>
                    </a:lnTo>
                    <a:lnTo>
                      <a:pt x="332" y="522"/>
                    </a:lnTo>
                    <a:lnTo>
                      <a:pt x="348" y="505"/>
                    </a:lnTo>
                    <a:lnTo>
                      <a:pt x="348" y="522"/>
                    </a:lnTo>
                    <a:lnTo>
                      <a:pt x="348" y="505"/>
                    </a:lnTo>
                    <a:lnTo>
                      <a:pt x="364" y="505"/>
                    </a:lnTo>
                    <a:lnTo>
                      <a:pt x="379" y="505"/>
                    </a:lnTo>
                    <a:lnTo>
                      <a:pt x="395" y="505"/>
                    </a:lnTo>
                    <a:lnTo>
                      <a:pt x="412" y="505"/>
                    </a:lnTo>
                    <a:lnTo>
                      <a:pt x="428" y="505"/>
                    </a:lnTo>
                    <a:lnTo>
                      <a:pt x="443" y="505"/>
                    </a:lnTo>
                    <a:lnTo>
                      <a:pt x="459" y="505"/>
                    </a:lnTo>
                    <a:lnTo>
                      <a:pt x="475" y="505"/>
                    </a:lnTo>
                    <a:lnTo>
                      <a:pt x="490" y="505"/>
                    </a:lnTo>
                    <a:lnTo>
                      <a:pt x="506" y="505"/>
                    </a:lnTo>
                    <a:lnTo>
                      <a:pt x="522" y="505"/>
                    </a:lnTo>
                    <a:lnTo>
                      <a:pt x="538" y="505"/>
                    </a:lnTo>
                    <a:lnTo>
                      <a:pt x="553" y="505"/>
                    </a:lnTo>
                    <a:lnTo>
                      <a:pt x="569" y="505"/>
                    </a:lnTo>
                    <a:lnTo>
                      <a:pt x="586" y="505"/>
                    </a:lnTo>
                    <a:lnTo>
                      <a:pt x="600" y="505"/>
                    </a:lnTo>
                    <a:lnTo>
                      <a:pt x="617" y="505"/>
                    </a:lnTo>
                    <a:lnTo>
                      <a:pt x="633" y="505"/>
                    </a:lnTo>
                    <a:lnTo>
                      <a:pt x="649" y="505"/>
                    </a:lnTo>
                    <a:lnTo>
                      <a:pt x="664" y="505"/>
                    </a:lnTo>
                    <a:lnTo>
                      <a:pt x="680" y="50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5" name="Freeform 730">
                <a:extLst>
                  <a:ext uri="{FF2B5EF4-FFF2-40B4-BE49-F238E27FC236}">
                    <a16:creationId xmlns:a16="http://schemas.microsoft.com/office/drawing/2014/main" id="{56D2EE22-5871-4FB3-8F09-40F58B3C8A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816"/>
                <a:ext cx="340" cy="339"/>
              </a:xfrm>
              <a:custGeom>
                <a:avLst/>
                <a:gdLst>
                  <a:gd name="T0" fmla="*/ 0 w 680"/>
                  <a:gd name="T1" fmla="*/ 7 h 679"/>
                  <a:gd name="T2" fmla="*/ 8 w 680"/>
                  <a:gd name="T3" fmla="*/ 7 h 679"/>
                  <a:gd name="T4" fmla="*/ 16 w 680"/>
                  <a:gd name="T5" fmla="*/ 7 h 679"/>
                  <a:gd name="T6" fmla="*/ 24 w 680"/>
                  <a:gd name="T7" fmla="*/ 0 h 679"/>
                  <a:gd name="T8" fmla="*/ 24 w 680"/>
                  <a:gd name="T9" fmla="*/ 7 h 679"/>
                  <a:gd name="T10" fmla="*/ 32 w 680"/>
                  <a:gd name="T11" fmla="*/ 0 h 679"/>
                  <a:gd name="T12" fmla="*/ 32 w 680"/>
                  <a:gd name="T13" fmla="*/ 7 h 679"/>
                  <a:gd name="T14" fmla="*/ 32 w 680"/>
                  <a:gd name="T15" fmla="*/ 0 h 679"/>
                  <a:gd name="T16" fmla="*/ 39 w 680"/>
                  <a:gd name="T17" fmla="*/ 0 h 679"/>
                  <a:gd name="T18" fmla="*/ 47 w 680"/>
                  <a:gd name="T19" fmla="*/ 15 h 679"/>
                  <a:gd name="T20" fmla="*/ 47 w 680"/>
                  <a:gd name="T21" fmla="*/ 189 h 679"/>
                  <a:gd name="T22" fmla="*/ 56 w 680"/>
                  <a:gd name="T23" fmla="*/ 205 h 679"/>
                  <a:gd name="T24" fmla="*/ 56 w 680"/>
                  <a:gd name="T25" fmla="*/ 276 h 679"/>
                  <a:gd name="T26" fmla="*/ 64 w 680"/>
                  <a:gd name="T27" fmla="*/ 284 h 679"/>
                  <a:gd name="T28" fmla="*/ 64 w 680"/>
                  <a:gd name="T29" fmla="*/ 308 h 679"/>
                  <a:gd name="T30" fmla="*/ 79 w 680"/>
                  <a:gd name="T31" fmla="*/ 324 h 679"/>
                  <a:gd name="T32" fmla="*/ 79 w 680"/>
                  <a:gd name="T33" fmla="*/ 332 h 679"/>
                  <a:gd name="T34" fmla="*/ 87 w 680"/>
                  <a:gd name="T35" fmla="*/ 339 h 679"/>
                  <a:gd name="T36" fmla="*/ 95 w 680"/>
                  <a:gd name="T37" fmla="*/ 339 h 679"/>
                  <a:gd name="T38" fmla="*/ 103 w 680"/>
                  <a:gd name="T39" fmla="*/ 339 h 679"/>
                  <a:gd name="T40" fmla="*/ 111 w 680"/>
                  <a:gd name="T41" fmla="*/ 339 h 679"/>
                  <a:gd name="T42" fmla="*/ 119 w 680"/>
                  <a:gd name="T43" fmla="*/ 339 h 679"/>
                  <a:gd name="T44" fmla="*/ 126 w 680"/>
                  <a:gd name="T45" fmla="*/ 339 h 679"/>
                  <a:gd name="T46" fmla="*/ 134 w 680"/>
                  <a:gd name="T47" fmla="*/ 339 h 679"/>
                  <a:gd name="T48" fmla="*/ 143 w 680"/>
                  <a:gd name="T49" fmla="*/ 332 h 679"/>
                  <a:gd name="T50" fmla="*/ 143 w 680"/>
                  <a:gd name="T51" fmla="*/ 339 h 679"/>
                  <a:gd name="T52" fmla="*/ 150 w 680"/>
                  <a:gd name="T53" fmla="*/ 332 h 679"/>
                  <a:gd name="T54" fmla="*/ 158 w 680"/>
                  <a:gd name="T55" fmla="*/ 332 h 679"/>
                  <a:gd name="T56" fmla="*/ 166 w 680"/>
                  <a:gd name="T57" fmla="*/ 332 h 679"/>
                  <a:gd name="T58" fmla="*/ 174 w 680"/>
                  <a:gd name="T59" fmla="*/ 332 h 679"/>
                  <a:gd name="T60" fmla="*/ 182 w 680"/>
                  <a:gd name="T61" fmla="*/ 332 h 679"/>
                  <a:gd name="T62" fmla="*/ 190 w 680"/>
                  <a:gd name="T63" fmla="*/ 332 h 679"/>
                  <a:gd name="T64" fmla="*/ 198 w 680"/>
                  <a:gd name="T65" fmla="*/ 332 h 679"/>
                  <a:gd name="T66" fmla="*/ 205 w 680"/>
                  <a:gd name="T67" fmla="*/ 332 h 679"/>
                  <a:gd name="T68" fmla="*/ 213 w 680"/>
                  <a:gd name="T69" fmla="*/ 332 h 679"/>
                  <a:gd name="T70" fmla="*/ 221 w 680"/>
                  <a:gd name="T71" fmla="*/ 332 h 679"/>
                  <a:gd name="T72" fmla="*/ 237 w 680"/>
                  <a:gd name="T73" fmla="*/ 332 h 679"/>
                  <a:gd name="T74" fmla="*/ 230 w 680"/>
                  <a:gd name="T75" fmla="*/ 332 h 679"/>
                  <a:gd name="T76" fmla="*/ 237 w 680"/>
                  <a:gd name="T77" fmla="*/ 324 h 679"/>
                  <a:gd name="T78" fmla="*/ 245 w 680"/>
                  <a:gd name="T79" fmla="*/ 324 h 679"/>
                  <a:gd name="T80" fmla="*/ 253 w 680"/>
                  <a:gd name="T81" fmla="*/ 324 h 679"/>
                  <a:gd name="T82" fmla="*/ 260 w 680"/>
                  <a:gd name="T83" fmla="*/ 324 h 679"/>
                  <a:gd name="T84" fmla="*/ 269 w 680"/>
                  <a:gd name="T85" fmla="*/ 324 h 679"/>
                  <a:gd name="T86" fmla="*/ 277 w 680"/>
                  <a:gd name="T87" fmla="*/ 324 h 679"/>
                  <a:gd name="T88" fmla="*/ 285 w 680"/>
                  <a:gd name="T89" fmla="*/ 324 h 679"/>
                  <a:gd name="T90" fmla="*/ 292 w 680"/>
                  <a:gd name="T91" fmla="*/ 324 h 679"/>
                  <a:gd name="T92" fmla="*/ 300 w 680"/>
                  <a:gd name="T93" fmla="*/ 315 h 679"/>
                  <a:gd name="T94" fmla="*/ 300 w 680"/>
                  <a:gd name="T95" fmla="*/ 324 h 679"/>
                  <a:gd name="T96" fmla="*/ 300 w 680"/>
                  <a:gd name="T97" fmla="*/ 315 h 679"/>
                  <a:gd name="T98" fmla="*/ 316 w 680"/>
                  <a:gd name="T99" fmla="*/ 315 h 679"/>
                  <a:gd name="T100" fmla="*/ 324 w 680"/>
                  <a:gd name="T101" fmla="*/ 315 h 679"/>
                  <a:gd name="T102" fmla="*/ 332 w 680"/>
                  <a:gd name="T103" fmla="*/ 315 h 679"/>
                  <a:gd name="T104" fmla="*/ 340 w 680"/>
                  <a:gd name="T105" fmla="*/ 315 h 67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679">
                    <a:moveTo>
                      <a:pt x="0" y="15"/>
                    </a:moveTo>
                    <a:lnTo>
                      <a:pt x="16" y="15"/>
                    </a:lnTo>
                    <a:lnTo>
                      <a:pt x="31" y="15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63" y="0"/>
                    </a:lnTo>
                    <a:lnTo>
                      <a:pt x="63" y="15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31"/>
                    </a:lnTo>
                    <a:lnTo>
                      <a:pt x="94" y="379"/>
                    </a:lnTo>
                    <a:lnTo>
                      <a:pt x="111" y="410"/>
                    </a:lnTo>
                    <a:lnTo>
                      <a:pt x="111" y="553"/>
                    </a:lnTo>
                    <a:lnTo>
                      <a:pt x="127" y="568"/>
                    </a:lnTo>
                    <a:lnTo>
                      <a:pt x="127" y="617"/>
                    </a:lnTo>
                    <a:lnTo>
                      <a:pt x="158" y="648"/>
                    </a:lnTo>
                    <a:lnTo>
                      <a:pt x="158" y="664"/>
                    </a:lnTo>
                    <a:lnTo>
                      <a:pt x="174" y="679"/>
                    </a:lnTo>
                    <a:lnTo>
                      <a:pt x="189" y="679"/>
                    </a:lnTo>
                    <a:lnTo>
                      <a:pt x="205" y="679"/>
                    </a:lnTo>
                    <a:lnTo>
                      <a:pt x="221" y="679"/>
                    </a:lnTo>
                    <a:lnTo>
                      <a:pt x="237" y="679"/>
                    </a:lnTo>
                    <a:lnTo>
                      <a:pt x="252" y="679"/>
                    </a:lnTo>
                    <a:lnTo>
                      <a:pt x="268" y="679"/>
                    </a:lnTo>
                    <a:lnTo>
                      <a:pt x="285" y="664"/>
                    </a:lnTo>
                    <a:lnTo>
                      <a:pt x="285" y="679"/>
                    </a:lnTo>
                    <a:lnTo>
                      <a:pt x="299" y="664"/>
                    </a:lnTo>
                    <a:lnTo>
                      <a:pt x="316" y="664"/>
                    </a:lnTo>
                    <a:lnTo>
                      <a:pt x="332" y="664"/>
                    </a:lnTo>
                    <a:lnTo>
                      <a:pt x="348" y="664"/>
                    </a:lnTo>
                    <a:lnTo>
                      <a:pt x="363" y="664"/>
                    </a:lnTo>
                    <a:lnTo>
                      <a:pt x="379" y="664"/>
                    </a:lnTo>
                    <a:lnTo>
                      <a:pt x="395" y="664"/>
                    </a:lnTo>
                    <a:lnTo>
                      <a:pt x="410" y="664"/>
                    </a:lnTo>
                    <a:lnTo>
                      <a:pt x="426" y="664"/>
                    </a:lnTo>
                    <a:lnTo>
                      <a:pt x="442" y="664"/>
                    </a:lnTo>
                    <a:lnTo>
                      <a:pt x="473" y="664"/>
                    </a:lnTo>
                    <a:lnTo>
                      <a:pt x="459" y="664"/>
                    </a:lnTo>
                    <a:lnTo>
                      <a:pt x="473" y="648"/>
                    </a:lnTo>
                    <a:lnTo>
                      <a:pt x="489" y="648"/>
                    </a:lnTo>
                    <a:lnTo>
                      <a:pt x="506" y="648"/>
                    </a:lnTo>
                    <a:lnTo>
                      <a:pt x="520" y="648"/>
                    </a:lnTo>
                    <a:lnTo>
                      <a:pt x="537" y="648"/>
                    </a:lnTo>
                    <a:lnTo>
                      <a:pt x="553" y="648"/>
                    </a:lnTo>
                    <a:lnTo>
                      <a:pt x="569" y="648"/>
                    </a:lnTo>
                    <a:lnTo>
                      <a:pt x="584" y="648"/>
                    </a:lnTo>
                    <a:lnTo>
                      <a:pt x="600" y="631"/>
                    </a:lnTo>
                    <a:lnTo>
                      <a:pt x="600" y="648"/>
                    </a:lnTo>
                    <a:lnTo>
                      <a:pt x="600" y="631"/>
                    </a:lnTo>
                    <a:lnTo>
                      <a:pt x="631" y="631"/>
                    </a:lnTo>
                    <a:lnTo>
                      <a:pt x="647" y="631"/>
                    </a:lnTo>
                    <a:lnTo>
                      <a:pt x="663" y="631"/>
                    </a:lnTo>
                    <a:lnTo>
                      <a:pt x="680" y="6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6" name="Freeform 731">
                <a:extLst>
                  <a:ext uri="{FF2B5EF4-FFF2-40B4-BE49-F238E27FC236}">
                    <a16:creationId xmlns:a16="http://schemas.microsoft.com/office/drawing/2014/main" id="{258CA3C4-2A02-49A1-BCB2-35CC20DDE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2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8 h 80"/>
                  <a:gd name="T14" fmla="*/ 64 w 696"/>
                  <a:gd name="T15" fmla="*/ 24 h 80"/>
                  <a:gd name="T16" fmla="*/ 64 w 696"/>
                  <a:gd name="T17" fmla="*/ 32 h 80"/>
                  <a:gd name="T18" fmla="*/ 72 w 696"/>
                  <a:gd name="T19" fmla="*/ 40 h 80"/>
                  <a:gd name="T20" fmla="*/ 80 w 696"/>
                  <a:gd name="T21" fmla="*/ 40 h 80"/>
                  <a:gd name="T22" fmla="*/ 87 w 696"/>
                  <a:gd name="T23" fmla="*/ 40 h 80"/>
                  <a:gd name="T24" fmla="*/ 95 w 696"/>
                  <a:gd name="T25" fmla="*/ 40 h 80"/>
                  <a:gd name="T26" fmla="*/ 104 w 696"/>
                  <a:gd name="T27" fmla="*/ 40 h 80"/>
                  <a:gd name="T28" fmla="*/ 111 w 696"/>
                  <a:gd name="T29" fmla="*/ 40 h 80"/>
                  <a:gd name="T30" fmla="*/ 119 w 696"/>
                  <a:gd name="T31" fmla="*/ 40 h 80"/>
                  <a:gd name="T32" fmla="*/ 127 w 696"/>
                  <a:gd name="T33" fmla="*/ 40 h 80"/>
                  <a:gd name="T34" fmla="*/ 135 w 696"/>
                  <a:gd name="T35" fmla="*/ 40 h 80"/>
                  <a:gd name="T36" fmla="*/ 143 w 696"/>
                  <a:gd name="T37" fmla="*/ 40 h 80"/>
                  <a:gd name="T38" fmla="*/ 151 w 696"/>
                  <a:gd name="T39" fmla="*/ 40 h 80"/>
                  <a:gd name="T40" fmla="*/ 159 w 696"/>
                  <a:gd name="T41" fmla="*/ 40 h 80"/>
                  <a:gd name="T42" fmla="*/ 166 w 696"/>
                  <a:gd name="T43" fmla="*/ 40 h 80"/>
                  <a:gd name="T44" fmla="*/ 174 w 696"/>
                  <a:gd name="T45" fmla="*/ 40 h 80"/>
                  <a:gd name="T46" fmla="*/ 182 w 696"/>
                  <a:gd name="T47" fmla="*/ 40 h 80"/>
                  <a:gd name="T48" fmla="*/ 191 w 696"/>
                  <a:gd name="T49" fmla="*/ 40 h 80"/>
                  <a:gd name="T50" fmla="*/ 198 w 696"/>
                  <a:gd name="T51" fmla="*/ 40 h 80"/>
                  <a:gd name="T52" fmla="*/ 206 w 696"/>
                  <a:gd name="T53" fmla="*/ 40 h 80"/>
                  <a:gd name="T54" fmla="*/ 214 w 696"/>
                  <a:gd name="T55" fmla="*/ 40 h 80"/>
                  <a:gd name="T56" fmla="*/ 222 w 696"/>
                  <a:gd name="T57" fmla="*/ 40 h 80"/>
                  <a:gd name="T58" fmla="*/ 230 w 696"/>
                  <a:gd name="T59" fmla="*/ 40 h 80"/>
                  <a:gd name="T60" fmla="*/ 238 w 696"/>
                  <a:gd name="T61" fmla="*/ 40 h 80"/>
                  <a:gd name="T62" fmla="*/ 246 w 696"/>
                  <a:gd name="T63" fmla="*/ 40 h 80"/>
                  <a:gd name="T64" fmla="*/ 253 w 696"/>
                  <a:gd name="T65" fmla="*/ 40 h 80"/>
                  <a:gd name="T66" fmla="*/ 261 w 696"/>
                  <a:gd name="T67" fmla="*/ 40 h 80"/>
                  <a:gd name="T68" fmla="*/ 269 w 696"/>
                  <a:gd name="T69" fmla="*/ 40 h 80"/>
                  <a:gd name="T70" fmla="*/ 277 w 696"/>
                  <a:gd name="T71" fmla="*/ 40 h 80"/>
                  <a:gd name="T72" fmla="*/ 285 w 696"/>
                  <a:gd name="T73" fmla="*/ 40 h 80"/>
                  <a:gd name="T74" fmla="*/ 293 w 696"/>
                  <a:gd name="T75" fmla="*/ 40 h 80"/>
                  <a:gd name="T76" fmla="*/ 301 w 696"/>
                  <a:gd name="T77" fmla="*/ 40 h 80"/>
                  <a:gd name="T78" fmla="*/ 309 w 696"/>
                  <a:gd name="T79" fmla="*/ 40 h 80"/>
                  <a:gd name="T80" fmla="*/ 317 w 696"/>
                  <a:gd name="T81" fmla="*/ 40 h 80"/>
                  <a:gd name="T82" fmla="*/ 325 w 696"/>
                  <a:gd name="T83" fmla="*/ 40 h 80"/>
                  <a:gd name="T84" fmla="*/ 332 w 696"/>
                  <a:gd name="T85" fmla="*/ 40 h 80"/>
                  <a:gd name="T86" fmla="*/ 340 w 696"/>
                  <a:gd name="T87" fmla="*/ 40 h 80"/>
                  <a:gd name="T88" fmla="*/ 348 w 696"/>
                  <a:gd name="T89" fmla="*/ 40 h 8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3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3" y="80"/>
                    </a:lnTo>
                    <a:lnTo>
                      <a:pt x="649" y="80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7" name="Freeform 732">
                <a:extLst>
                  <a:ext uri="{FF2B5EF4-FFF2-40B4-BE49-F238E27FC236}">
                    <a16:creationId xmlns:a16="http://schemas.microsoft.com/office/drawing/2014/main" id="{8510731B-EE27-4F85-92C1-7C9C99D49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508"/>
                <a:ext cx="339" cy="55"/>
              </a:xfrm>
              <a:custGeom>
                <a:avLst/>
                <a:gdLst>
                  <a:gd name="T0" fmla="*/ 0 w 678"/>
                  <a:gd name="T1" fmla="*/ 0 h 111"/>
                  <a:gd name="T2" fmla="*/ 8 w 678"/>
                  <a:gd name="T3" fmla="*/ 0 h 111"/>
                  <a:gd name="T4" fmla="*/ 16 w 678"/>
                  <a:gd name="T5" fmla="*/ 0 h 111"/>
                  <a:gd name="T6" fmla="*/ 24 w 678"/>
                  <a:gd name="T7" fmla="*/ 0 h 111"/>
                  <a:gd name="T8" fmla="*/ 32 w 678"/>
                  <a:gd name="T9" fmla="*/ 0 h 111"/>
                  <a:gd name="T10" fmla="*/ 47 w 678"/>
                  <a:gd name="T11" fmla="*/ 15 h 111"/>
                  <a:gd name="T12" fmla="*/ 47 w 678"/>
                  <a:gd name="T13" fmla="*/ 39 h 111"/>
                  <a:gd name="T14" fmla="*/ 63 w 678"/>
                  <a:gd name="T15" fmla="*/ 55 h 111"/>
                  <a:gd name="T16" fmla="*/ 71 w 678"/>
                  <a:gd name="T17" fmla="*/ 47 h 111"/>
                  <a:gd name="T18" fmla="*/ 87 w 678"/>
                  <a:gd name="T19" fmla="*/ 47 h 111"/>
                  <a:gd name="T20" fmla="*/ 95 w 678"/>
                  <a:gd name="T21" fmla="*/ 47 h 111"/>
                  <a:gd name="T22" fmla="*/ 103 w 678"/>
                  <a:gd name="T23" fmla="*/ 47 h 111"/>
                  <a:gd name="T24" fmla="*/ 111 w 678"/>
                  <a:gd name="T25" fmla="*/ 47 h 111"/>
                  <a:gd name="T26" fmla="*/ 118 w 678"/>
                  <a:gd name="T27" fmla="*/ 47 h 111"/>
                  <a:gd name="T28" fmla="*/ 126 w 678"/>
                  <a:gd name="T29" fmla="*/ 47 h 111"/>
                  <a:gd name="T30" fmla="*/ 134 w 678"/>
                  <a:gd name="T31" fmla="*/ 47 h 111"/>
                  <a:gd name="T32" fmla="*/ 143 w 678"/>
                  <a:gd name="T33" fmla="*/ 47 h 111"/>
                  <a:gd name="T34" fmla="*/ 150 w 678"/>
                  <a:gd name="T35" fmla="*/ 47 h 111"/>
                  <a:gd name="T36" fmla="*/ 158 w 678"/>
                  <a:gd name="T37" fmla="*/ 47 h 111"/>
                  <a:gd name="T38" fmla="*/ 166 w 678"/>
                  <a:gd name="T39" fmla="*/ 47 h 111"/>
                  <a:gd name="T40" fmla="*/ 174 w 678"/>
                  <a:gd name="T41" fmla="*/ 47 h 111"/>
                  <a:gd name="T42" fmla="*/ 182 w 678"/>
                  <a:gd name="T43" fmla="*/ 47 h 111"/>
                  <a:gd name="T44" fmla="*/ 190 w 678"/>
                  <a:gd name="T45" fmla="*/ 47 h 111"/>
                  <a:gd name="T46" fmla="*/ 198 w 678"/>
                  <a:gd name="T47" fmla="*/ 39 h 111"/>
                  <a:gd name="T48" fmla="*/ 205 w 678"/>
                  <a:gd name="T49" fmla="*/ 47 h 111"/>
                  <a:gd name="T50" fmla="*/ 205 w 678"/>
                  <a:gd name="T51" fmla="*/ 39 h 111"/>
                  <a:gd name="T52" fmla="*/ 213 w 678"/>
                  <a:gd name="T53" fmla="*/ 47 h 111"/>
                  <a:gd name="T54" fmla="*/ 213 w 678"/>
                  <a:gd name="T55" fmla="*/ 39 h 111"/>
                  <a:gd name="T56" fmla="*/ 221 w 678"/>
                  <a:gd name="T57" fmla="*/ 47 h 111"/>
                  <a:gd name="T58" fmla="*/ 221 w 678"/>
                  <a:gd name="T59" fmla="*/ 39 h 111"/>
                  <a:gd name="T60" fmla="*/ 229 w 678"/>
                  <a:gd name="T61" fmla="*/ 39 h 111"/>
                  <a:gd name="T62" fmla="*/ 237 w 678"/>
                  <a:gd name="T63" fmla="*/ 39 h 111"/>
                  <a:gd name="T64" fmla="*/ 245 w 678"/>
                  <a:gd name="T65" fmla="*/ 39 h 111"/>
                  <a:gd name="T66" fmla="*/ 253 w 678"/>
                  <a:gd name="T67" fmla="*/ 39 h 111"/>
                  <a:gd name="T68" fmla="*/ 261 w 678"/>
                  <a:gd name="T69" fmla="*/ 39 h 111"/>
                  <a:gd name="T70" fmla="*/ 269 w 678"/>
                  <a:gd name="T71" fmla="*/ 39 h 111"/>
                  <a:gd name="T72" fmla="*/ 277 w 678"/>
                  <a:gd name="T73" fmla="*/ 39 h 111"/>
                  <a:gd name="T74" fmla="*/ 284 w 678"/>
                  <a:gd name="T75" fmla="*/ 39 h 111"/>
                  <a:gd name="T76" fmla="*/ 292 w 678"/>
                  <a:gd name="T77" fmla="*/ 39 h 111"/>
                  <a:gd name="T78" fmla="*/ 300 w 678"/>
                  <a:gd name="T79" fmla="*/ 39 h 111"/>
                  <a:gd name="T80" fmla="*/ 308 w 678"/>
                  <a:gd name="T81" fmla="*/ 39 h 111"/>
                  <a:gd name="T82" fmla="*/ 316 w 678"/>
                  <a:gd name="T83" fmla="*/ 39 h 111"/>
                  <a:gd name="T84" fmla="*/ 324 w 678"/>
                  <a:gd name="T85" fmla="*/ 39 h 111"/>
                  <a:gd name="T86" fmla="*/ 332 w 678"/>
                  <a:gd name="T87" fmla="*/ 39 h 111"/>
                  <a:gd name="T88" fmla="*/ 339 w 678"/>
                  <a:gd name="T89" fmla="*/ 31 h 111"/>
                  <a:gd name="T90" fmla="*/ 339 w 678"/>
                  <a:gd name="T91" fmla="*/ 39 h 11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111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31"/>
                    </a:lnTo>
                    <a:lnTo>
                      <a:pt x="94" y="78"/>
                    </a:lnTo>
                    <a:lnTo>
                      <a:pt x="125" y="111"/>
                    </a:lnTo>
                    <a:lnTo>
                      <a:pt x="142" y="94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94"/>
                    </a:lnTo>
                    <a:lnTo>
                      <a:pt x="236" y="94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85" y="94"/>
                    </a:lnTo>
                    <a:lnTo>
                      <a:pt x="299" y="94"/>
                    </a:lnTo>
                    <a:lnTo>
                      <a:pt x="316" y="94"/>
                    </a:lnTo>
                    <a:lnTo>
                      <a:pt x="332" y="94"/>
                    </a:lnTo>
                    <a:lnTo>
                      <a:pt x="347" y="94"/>
                    </a:lnTo>
                    <a:lnTo>
                      <a:pt x="363" y="94"/>
                    </a:lnTo>
                    <a:lnTo>
                      <a:pt x="379" y="94"/>
                    </a:lnTo>
                    <a:lnTo>
                      <a:pt x="395" y="78"/>
                    </a:lnTo>
                    <a:lnTo>
                      <a:pt x="410" y="94"/>
                    </a:lnTo>
                    <a:lnTo>
                      <a:pt x="410" y="78"/>
                    </a:lnTo>
                    <a:lnTo>
                      <a:pt x="426" y="94"/>
                    </a:lnTo>
                    <a:lnTo>
                      <a:pt x="426" y="78"/>
                    </a:lnTo>
                    <a:lnTo>
                      <a:pt x="442" y="94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63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8" name="Freeform 733">
                <a:extLst>
                  <a:ext uri="{FF2B5EF4-FFF2-40B4-BE49-F238E27FC236}">
                    <a16:creationId xmlns:a16="http://schemas.microsoft.com/office/drawing/2014/main" id="{AA641AEE-34EB-4749-95AA-4CFBAF597D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892"/>
                <a:ext cx="340" cy="143"/>
              </a:xfrm>
              <a:custGeom>
                <a:avLst/>
                <a:gdLst>
                  <a:gd name="T0" fmla="*/ 0 w 682"/>
                  <a:gd name="T1" fmla="*/ 143 h 286"/>
                  <a:gd name="T2" fmla="*/ 9 w 682"/>
                  <a:gd name="T3" fmla="*/ 143 h 286"/>
                  <a:gd name="T4" fmla="*/ 16 w 682"/>
                  <a:gd name="T5" fmla="*/ 143 h 286"/>
                  <a:gd name="T6" fmla="*/ 24 w 682"/>
                  <a:gd name="T7" fmla="*/ 143 h 286"/>
                  <a:gd name="T8" fmla="*/ 32 w 682"/>
                  <a:gd name="T9" fmla="*/ 143 h 286"/>
                  <a:gd name="T10" fmla="*/ 40 w 682"/>
                  <a:gd name="T11" fmla="*/ 135 h 286"/>
                  <a:gd name="T12" fmla="*/ 40 w 682"/>
                  <a:gd name="T13" fmla="*/ 103 h 286"/>
                  <a:gd name="T14" fmla="*/ 48 w 682"/>
                  <a:gd name="T15" fmla="*/ 88 h 286"/>
                  <a:gd name="T16" fmla="*/ 48 w 682"/>
                  <a:gd name="T17" fmla="*/ 17 h 286"/>
                  <a:gd name="T18" fmla="*/ 64 w 682"/>
                  <a:gd name="T19" fmla="*/ 0 h 286"/>
                  <a:gd name="T20" fmla="*/ 55 w 682"/>
                  <a:gd name="T21" fmla="*/ 0 h 286"/>
                  <a:gd name="T22" fmla="*/ 64 w 682"/>
                  <a:gd name="T23" fmla="*/ 0 h 286"/>
                  <a:gd name="T24" fmla="*/ 71 w 682"/>
                  <a:gd name="T25" fmla="*/ 9 h 286"/>
                  <a:gd name="T26" fmla="*/ 79 w 682"/>
                  <a:gd name="T27" fmla="*/ 9 h 286"/>
                  <a:gd name="T28" fmla="*/ 87 w 682"/>
                  <a:gd name="T29" fmla="*/ 17 h 286"/>
                  <a:gd name="T30" fmla="*/ 95 w 682"/>
                  <a:gd name="T31" fmla="*/ 17 h 286"/>
                  <a:gd name="T32" fmla="*/ 103 w 682"/>
                  <a:gd name="T33" fmla="*/ 17 h 286"/>
                  <a:gd name="T34" fmla="*/ 111 w 682"/>
                  <a:gd name="T35" fmla="*/ 17 h 286"/>
                  <a:gd name="T36" fmla="*/ 119 w 682"/>
                  <a:gd name="T37" fmla="*/ 17 h 286"/>
                  <a:gd name="T38" fmla="*/ 127 w 682"/>
                  <a:gd name="T39" fmla="*/ 17 h 286"/>
                  <a:gd name="T40" fmla="*/ 134 w 682"/>
                  <a:gd name="T41" fmla="*/ 17 h 286"/>
                  <a:gd name="T42" fmla="*/ 142 w 682"/>
                  <a:gd name="T43" fmla="*/ 17 h 286"/>
                  <a:gd name="T44" fmla="*/ 150 w 682"/>
                  <a:gd name="T45" fmla="*/ 17 h 286"/>
                  <a:gd name="T46" fmla="*/ 158 w 682"/>
                  <a:gd name="T47" fmla="*/ 17 h 286"/>
                  <a:gd name="T48" fmla="*/ 166 w 682"/>
                  <a:gd name="T49" fmla="*/ 17 h 286"/>
                  <a:gd name="T50" fmla="*/ 174 w 682"/>
                  <a:gd name="T51" fmla="*/ 17 h 286"/>
                  <a:gd name="T52" fmla="*/ 182 w 682"/>
                  <a:gd name="T53" fmla="*/ 17 h 286"/>
                  <a:gd name="T54" fmla="*/ 189 w 682"/>
                  <a:gd name="T55" fmla="*/ 17 h 286"/>
                  <a:gd name="T56" fmla="*/ 197 w 682"/>
                  <a:gd name="T57" fmla="*/ 17 h 286"/>
                  <a:gd name="T58" fmla="*/ 205 w 682"/>
                  <a:gd name="T59" fmla="*/ 17 h 286"/>
                  <a:gd name="T60" fmla="*/ 213 w 682"/>
                  <a:gd name="T61" fmla="*/ 17 h 286"/>
                  <a:gd name="T62" fmla="*/ 221 w 682"/>
                  <a:gd name="T63" fmla="*/ 17 h 286"/>
                  <a:gd name="T64" fmla="*/ 229 w 682"/>
                  <a:gd name="T65" fmla="*/ 17 h 286"/>
                  <a:gd name="T66" fmla="*/ 237 w 682"/>
                  <a:gd name="T67" fmla="*/ 17 h 286"/>
                  <a:gd name="T68" fmla="*/ 244 w 682"/>
                  <a:gd name="T69" fmla="*/ 17 h 286"/>
                  <a:gd name="T70" fmla="*/ 252 w 682"/>
                  <a:gd name="T71" fmla="*/ 17 h 286"/>
                  <a:gd name="T72" fmla="*/ 260 w 682"/>
                  <a:gd name="T73" fmla="*/ 17 h 286"/>
                  <a:gd name="T74" fmla="*/ 269 w 682"/>
                  <a:gd name="T75" fmla="*/ 17 h 286"/>
                  <a:gd name="T76" fmla="*/ 276 w 682"/>
                  <a:gd name="T77" fmla="*/ 17 h 286"/>
                  <a:gd name="T78" fmla="*/ 285 w 682"/>
                  <a:gd name="T79" fmla="*/ 17 h 286"/>
                  <a:gd name="T80" fmla="*/ 292 w 682"/>
                  <a:gd name="T81" fmla="*/ 17 h 286"/>
                  <a:gd name="T82" fmla="*/ 299 w 682"/>
                  <a:gd name="T83" fmla="*/ 17 h 286"/>
                  <a:gd name="T84" fmla="*/ 308 w 682"/>
                  <a:gd name="T85" fmla="*/ 17 h 286"/>
                  <a:gd name="T86" fmla="*/ 316 w 682"/>
                  <a:gd name="T87" fmla="*/ 17 h 286"/>
                  <a:gd name="T88" fmla="*/ 316 w 682"/>
                  <a:gd name="T89" fmla="*/ 9 h 286"/>
                  <a:gd name="T90" fmla="*/ 316 w 682"/>
                  <a:gd name="T91" fmla="*/ 17 h 286"/>
                  <a:gd name="T92" fmla="*/ 324 w 682"/>
                  <a:gd name="T93" fmla="*/ 17 h 286"/>
                  <a:gd name="T94" fmla="*/ 331 w 682"/>
                  <a:gd name="T95" fmla="*/ 17 h 286"/>
                  <a:gd name="T96" fmla="*/ 340 w 682"/>
                  <a:gd name="T97" fmla="*/ 9 h 286"/>
                  <a:gd name="T98" fmla="*/ 340 w 682"/>
                  <a:gd name="T99" fmla="*/ 17 h 28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2" h="286">
                    <a:moveTo>
                      <a:pt x="0" y="286"/>
                    </a:moveTo>
                    <a:lnTo>
                      <a:pt x="18" y="286"/>
                    </a:lnTo>
                    <a:lnTo>
                      <a:pt x="33" y="286"/>
                    </a:lnTo>
                    <a:lnTo>
                      <a:pt x="48" y="286"/>
                    </a:lnTo>
                    <a:lnTo>
                      <a:pt x="64" y="286"/>
                    </a:lnTo>
                    <a:lnTo>
                      <a:pt x="80" y="269"/>
                    </a:lnTo>
                    <a:lnTo>
                      <a:pt x="80" y="205"/>
                    </a:lnTo>
                    <a:lnTo>
                      <a:pt x="96" y="176"/>
                    </a:lnTo>
                    <a:lnTo>
                      <a:pt x="96" y="33"/>
                    </a:lnTo>
                    <a:lnTo>
                      <a:pt x="129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17"/>
                    </a:lnTo>
                    <a:lnTo>
                      <a:pt x="158" y="17"/>
                    </a:lnTo>
                    <a:lnTo>
                      <a:pt x="174" y="33"/>
                    </a:lnTo>
                    <a:lnTo>
                      <a:pt x="191" y="33"/>
                    </a:lnTo>
                    <a:lnTo>
                      <a:pt x="207" y="33"/>
                    </a:lnTo>
                    <a:lnTo>
                      <a:pt x="222" y="33"/>
                    </a:lnTo>
                    <a:lnTo>
                      <a:pt x="239" y="33"/>
                    </a:lnTo>
                    <a:lnTo>
                      <a:pt x="254" y="33"/>
                    </a:lnTo>
                    <a:lnTo>
                      <a:pt x="269" y="33"/>
                    </a:lnTo>
                    <a:lnTo>
                      <a:pt x="285" y="33"/>
                    </a:lnTo>
                    <a:lnTo>
                      <a:pt x="301" y="33"/>
                    </a:lnTo>
                    <a:lnTo>
                      <a:pt x="317" y="33"/>
                    </a:lnTo>
                    <a:lnTo>
                      <a:pt x="332" y="33"/>
                    </a:lnTo>
                    <a:lnTo>
                      <a:pt x="350" y="33"/>
                    </a:lnTo>
                    <a:lnTo>
                      <a:pt x="365" y="33"/>
                    </a:lnTo>
                    <a:lnTo>
                      <a:pt x="379" y="33"/>
                    </a:lnTo>
                    <a:lnTo>
                      <a:pt x="396" y="33"/>
                    </a:lnTo>
                    <a:lnTo>
                      <a:pt x="412" y="33"/>
                    </a:lnTo>
                    <a:lnTo>
                      <a:pt x="428" y="33"/>
                    </a:lnTo>
                    <a:lnTo>
                      <a:pt x="443" y="33"/>
                    </a:lnTo>
                    <a:lnTo>
                      <a:pt x="460" y="33"/>
                    </a:lnTo>
                    <a:lnTo>
                      <a:pt x="475" y="33"/>
                    </a:lnTo>
                    <a:lnTo>
                      <a:pt x="490" y="33"/>
                    </a:lnTo>
                    <a:lnTo>
                      <a:pt x="506" y="33"/>
                    </a:lnTo>
                    <a:lnTo>
                      <a:pt x="522" y="33"/>
                    </a:lnTo>
                    <a:lnTo>
                      <a:pt x="539" y="33"/>
                    </a:lnTo>
                    <a:lnTo>
                      <a:pt x="553" y="33"/>
                    </a:lnTo>
                    <a:lnTo>
                      <a:pt x="571" y="33"/>
                    </a:lnTo>
                    <a:lnTo>
                      <a:pt x="586" y="33"/>
                    </a:lnTo>
                    <a:lnTo>
                      <a:pt x="600" y="33"/>
                    </a:lnTo>
                    <a:lnTo>
                      <a:pt x="617" y="33"/>
                    </a:lnTo>
                    <a:lnTo>
                      <a:pt x="633" y="33"/>
                    </a:lnTo>
                    <a:lnTo>
                      <a:pt x="633" y="17"/>
                    </a:lnTo>
                    <a:lnTo>
                      <a:pt x="633" y="33"/>
                    </a:lnTo>
                    <a:lnTo>
                      <a:pt x="649" y="33"/>
                    </a:lnTo>
                    <a:lnTo>
                      <a:pt x="664" y="33"/>
                    </a:lnTo>
                    <a:lnTo>
                      <a:pt x="682" y="17"/>
                    </a:lnTo>
                    <a:lnTo>
                      <a:pt x="682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09" name="Freeform 734">
                <a:extLst>
                  <a:ext uri="{FF2B5EF4-FFF2-40B4-BE49-F238E27FC236}">
                    <a16:creationId xmlns:a16="http://schemas.microsoft.com/office/drawing/2014/main" id="{E4EBCBCB-8E3B-4C59-80C8-88B2559387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054"/>
                <a:ext cx="339" cy="246"/>
              </a:xfrm>
              <a:custGeom>
                <a:avLst/>
                <a:gdLst>
                  <a:gd name="T0" fmla="*/ 0 w 680"/>
                  <a:gd name="T1" fmla="*/ 237 h 491"/>
                  <a:gd name="T2" fmla="*/ 8 w 680"/>
                  <a:gd name="T3" fmla="*/ 237 h 491"/>
                  <a:gd name="T4" fmla="*/ 15 w 680"/>
                  <a:gd name="T5" fmla="*/ 237 h 491"/>
                  <a:gd name="T6" fmla="*/ 24 w 680"/>
                  <a:gd name="T7" fmla="*/ 237 h 491"/>
                  <a:gd name="T8" fmla="*/ 31 w 680"/>
                  <a:gd name="T9" fmla="*/ 246 h 491"/>
                  <a:gd name="T10" fmla="*/ 31 w 680"/>
                  <a:gd name="T11" fmla="*/ 237 h 491"/>
                  <a:gd name="T12" fmla="*/ 47 w 680"/>
                  <a:gd name="T13" fmla="*/ 246 h 491"/>
                  <a:gd name="T14" fmla="*/ 47 w 680"/>
                  <a:gd name="T15" fmla="*/ 142 h 491"/>
                  <a:gd name="T16" fmla="*/ 55 w 680"/>
                  <a:gd name="T17" fmla="*/ 135 h 491"/>
                  <a:gd name="T18" fmla="*/ 55 w 680"/>
                  <a:gd name="T19" fmla="*/ 72 h 491"/>
                  <a:gd name="T20" fmla="*/ 63 w 680"/>
                  <a:gd name="T21" fmla="*/ 63 h 491"/>
                  <a:gd name="T22" fmla="*/ 63 w 680"/>
                  <a:gd name="T23" fmla="*/ 32 h 491"/>
                  <a:gd name="T24" fmla="*/ 79 w 680"/>
                  <a:gd name="T25" fmla="*/ 16 h 491"/>
                  <a:gd name="T26" fmla="*/ 71 w 680"/>
                  <a:gd name="T27" fmla="*/ 16 h 491"/>
                  <a:gd name="T28" fmla="*/ 79 w 680"/>
                  <a:gd name="T29" fmla="*/ 16 h 491"/>
                  <a:gd name="T30" fmla="*/ 87 w 680"/>
                  <a:gd name="T31" fmla="*/ 8 h 491"/>
                  <a:gd name="T32" fmla="*/ 94 w 680"/>
                  <a:gd name="T33" fmla="*/ 8 h 491"/>
                  <a:gd name="T34" fmla="*/ 102 w 680"/>
                  <a:gd name="T35" fmla="*/ 8 h 491"/>
                  <a:gd name="T36" fmla="*/ 110 w 680"/>
                  <a:gd name="T37" fmla="*/ 0 h 491"/>
                  <a:gd name="T38" fmla="*/ 110 w 680"/>
                  <a:gd name="T39" fmla="*/ 8 h 491"/>
                  <a:gd name="T40" fmla="*/ 110 w 680"/>
                  <a:gd name="T41" fmla="*/ 0 h 491"/>
                  <a:gd name="T42" fmla="*/ 118 w 680"/>
                  <a:gd name="T43" fmla="*/ 8 h 491"/>
                  <a:gd name="T44" fmla="*/ 118 w 680"/>
                  <a:gd name="T45" fmla="*/ 0 h 491"/>
                  <a:gd name="T46" fmla="*/ 118 w 680"/>
                  <a:gd name="T47" fmla="*/ 8 h 491"/>
                  <a:gd name="T48" fmla="*/ 126 w 680"/>
                  <a:gd name="T49" fmla="*/ 8 h 491"/>
                  <a:gd name="T50" fmla="*/ 135 w 680"/>
                  <a:gd name="T51" fmla="*/ 8 h 491"/>
                  <a:gd name="T52" fmla="*/ 142 w 680"/>
                  <a:gd name="T53" fmla="*/ 8 h 491"/>
                  <a:gd name="T54" fmla="*/ 149 w 680"/>
                  <a:gd name="T55" fmla="*/ 8 h 491"/>
                  <a:gd name="T56" fmla="*/ 158 w 680"/>
                  <a:gd name="T57" fmla="*/ 8 h 491"/>
                  <a:gd name="T58" fmla="*/ 166 w 680"/>
                  <a:gd name="T59" fmla="*/ 8 h 491"/>
                  <a:gd name="T60" fmla="*/ 173 w 680"/>
                  <a:gd name="T61" fmla="*/ 8 h 491"/>
                  <a:gd name="T62" fmla="*/ 181 w 680"/>
                  <a:gd name="T63" fmla="*/ 16 h 491"/>
                  <a:gd name="T64" fmla="*/ 181 w 680"/>
                  <a:gd name="T65" fmla="*/ 8 h 491"/>
                  <a:gd name="T66" fmla="*/ 181 w 680"/>
                  <a:gd name="T67" fmla="*/ 16 h 491"/>
                  <a:gd name="T68" fmla="*/ 197 w 680"/>
                  <a:gd name="T69" fmla="*/ 16 h 491"/>
                  <a:gd name="T70" fmla="*/ 204 w 680"/>
                  <a:gd name="T71" fmla="*/ 16 h 491"/>
                  <a:gd name="T72" fmla="*/ 212 w 680"/>
                  <a:gd name="T73" fmla="*/ 16 h 491"/>
                  <a:gd name="T74" fmla="*/ 220 w 680"/>
                  <a:gd name="T75" fmla="*/ 16 h 491"/>
                  <a:gd name="T76" fmla="*/ 229 w 680"/>
                  <a:gd name="T77" fmla="*/ 16 h 491"/>
                  <a:gd name="T78" fmla="*/ 236 w 680"/>
                  <a:gd name="T79" fmla="*/ 24 h 491"/>
                  <a:gd name="T80" fmla="*/ 245 w 680"/>
                  <a:gd name="T81" fmla="*/ 24 h 491"/>
                  <a:gd name="T82" fmla="*/ 252 w 680"/>
                  <a:gd name="T83" fmla="*/ 24 h 491"/>
                  <a:gd name="T84" fmla="*/ 260 w 680"/>
                  <a:gd name="T85" fmla="*/ 24 h 491"/>
                  <a:gd name="T86" fmla="*/ 268 w 680"/>
                  <a:gd name="T87" fmla="*/ 24 h 491"/>
                  <a:gd name="T88" fmla="*/ 276 w 680"/>
                  <a:gd name="T89" fmla="*/ 24 h 491"/>
                  <a:gd name="T90" fmla="*/ 284 w 680"/>
                  <a:gd name="T91" fmla="*/ 24 h 491"/>
                  <a:gd name="T92" fmla="*/ 291 w 680"/>
                  <a:gd name="T93" fmla="*/ 24 h 491"/>
                  <a:gd name="T94" fmla="*/ 300 w 680"/>
                  <a:gd name="T95" fmla="*/ 24 h 491"/>
                  <a:gd name="T96" fmla="*/ 315 w 680"/>
                  <a:gd name="T97" fmla="*/ 24 h 491"/>
                  <a:gd name="T98" fmla="*/ 323 w 680"/>
                  <a:gd name="T99" fmla="*/ 32 h 491"/>
                  <a:gd name="T100" fmla="*/ 323 w 680"/>
                  <a:gd name="T101" fmla="*/ 24 h 491"/>
                  <a:gd name="T102" fmla="*/ 323 w 680"/>
                  <a:gd name="T103" fmla="*/ 32 h 491"/>
                  <a:gd name="T104" fmla="*/ 339 w 680"/>
                  <a:gd name="T105" fmla="*/ 32 h 491"/>
                  <a:gd name="T106" fmla="*/ 331 w 680"/>
                  <a:gd name="T107" fmla="*/ 32 h 49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491">
                    <a:moveTo>
                      <a:pt x="0" y="474"/>
                    </a:moveTo>
                    <a:lnTo>
                      <a:pt x="16" y="474"/>
                    </a:lnTo>
                    <a:lnTo>
                      <a:pt x="31" y="474"/>
                    </a:lnTo>
                    <a:lnTo>
                      <a:pt x="49" y="474"/>
                    </a:lnTo>
                    <a:lnTo>
                      <a:pt x="63" y="491"/>
                    </a:lnTo>
                    <a:lnTo>
                      <a:pt x="63" y="474"/>
                    </a:lnTo>
                    <a:lnTo>
                      <a:pt x="94" y="491"/>
                    </a:lnTo>
                    <a:lnTo>
                      <a:pt x="94" y="284"/>
                    </a:lnTo>
                    <a:lnTo>
                      <a:pt x="111" y="269"/>
                    </a:lnTo>
                    <a:lnTo>
                      <a:pt x="111" y="143"/>
                    </a:lnTo>
                    <a:lnTo>
                      <a:pt x="127" y="126"/>
                    </a:lnTo>
                    <a:lnTo>
                      <a:pt x="127" y="63"/>
                    </a:lnTo>
                    <a:lnTo>
                      <a:pt x="159" y="32"/>
                    </a:lnTo>
                    <a:lnTo>
                      <a:pt x="142" y="32"/>
                    </a:lnTo>
                    <a:lnTo>
                      <a:pt x="159" y="32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37" y="16"/>
                    </a:lnTo>
                    <a:lnTo>
                      <a:pt x="237" y="0"/>
                    </a:lnTo>
                    <a:lnTo>
                      <a:pt x="237" y="16"/>
                    </a:lnTo>
                    <a:lnTo>
                      <a:pt x="252" y="16"/>
                    </a:lnTo>
                    <a:lnTo>
                      <a:pt x="270" y="16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32"/>
                    </a:lnTo>
                    <a:lnTo>
                      <a:pt x="363" y="16"/>
                    </a:lnTo>
                    <a:lnTo>
                      <a:pt x="363" y="32"/>
                    </a:lnTo>
                    <a:lnTo>
                      <a:pt x="395" y="32"/>
                    </a:lnTo>
                    <a:lnTo>
                      <a:pt x="410" y="32"/>
                    </a:lnTo>
                    <a:lnTo>
                      <a:pt x="426" y="32"/>
                    </a:lnTo>
                    <a:lnTo>
                      <a:pt x="442" y="32"/>
                    </a:lnTo>
                    <a:lnTo>
                      <a:pt x="459" y="32"/>
                    </a:lnTo>
                    <a:lnTo>
                      <a:pt x="473" y="48"/>
                    </a:lnTo>
                    <a:lnTo>
                      <a:pt x="491" y="48"/>
                    </a:lnTo>
                    <a:lnTo>
                      <a:pt x="506" y="48"/>
                    </a:lnTo>
                    <a:lnTo>
                      <a:pt x="521" y="48"/>
                    </a:lnTo>
                    <a:lnTo>
                      <a:pt x="537" y="48"/>
                    </a:lnTo>
                    <a:lnTo>
                      <a:pt x="553" y="48"/>
                    </a:lnTo>
                    <a:lnTo>
                      <a:pt x="569" y="48"/>
                    </a:lnTo>
                    <a:lnTo>
                      <a:pt x="584" y="48"/>
                    </a:lnTo>
                    <a:lnTo>
                      <a:pt x="602" y="48"/>
                    </a:lnTo>
                    <a:lnTo>
                      <a:pt x="631" y="48"/>
                    </a:lnTo>
                    <a:lnTo>
                      <a:pt x="647" y="63"/>
                    </a:lnTo>
                    <a:lnTo>
                      <a:pt x="647" y="48"/>
                    </a:lnTo>
                    <a:lnTo>
                      <a:pt x="647" y="63"/>
                    </a:lnTo>
                    <a:lnTo>
                      <a:pt x="680" y="63"/>
                    </a:lnTo>
                    <a:lnTo>
                      <a:pt x="664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0" name="Freeform 735">
                <a:extLst>
                  <a:ext uri="{FF2B5EF4-FFF2-40B4-BE49-F238E27FC236}">
                    <a16:creationId xmlns:a16="http://schemas.microsoft.com/office/drawing/2014/main" id="{4F57EC29-3CA0-462E-9DAB-595C497BD1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252"/>
                <a:ext cx="348" cy="206"/>
              </a:xfrm>
              <a:custGeom>
                <a:avLst/>
                <a:gdLst>
                  <a:gd name="T0" fmla="*/ 0 w 696"/>
                  <a:gd name="T1" fmla="*/ 198 h 411"/>
                  <a:gd name="T2" fmla="*/ 9 w 696"/>
                  <a:gd name="T3" fmla="*/ 198 h 411"/>
                  <a:gd name="T4" fmla="*/ 17 w 696"/>
                  <a:gd name="T5" fmla="*/ 198 h 411"/>
                  <a:gd name="T6" fmla="*/ 25 w 696"/>
                  <a:gd name="T7" fmla="*/ 198 h 411"/>
                  <a:gd name="T8" fmla="*/ 32 w 696"/>
                  <a:gd name="T9" fmla="*/ 198 h 411"/>
                  <a:gd name="T10" fmla="*/ 41 w 696"/>
                  <a:gd name="T11" fmla="*/ 206 h 411"/>
                  <a:gd name="T12" fmla="*/ 41 w 696"/>
                  <a:gd name="T13" fmla="*/ 198 h 411"/>
                  <a:gd name="T14" fmla="*/ 41 w 696"/>
                  <a:gd name="T15" fmla="*/ 206 h 411"/>
                  <a:gd name="T16" fmla="*/ 48 w 696"/>
                  <a:gd name="T17" fmla="*/ 198 h 411"/>
                  <a:gd name="T18" fmla="*/ 48 w 696"/>
                  <a:gd name="T19" fmla="*/ 166 h 411"/>
                  <a:gd name="T20" fmla="*/ 56 w 696"/>
                  <a:gd name="T21" fmla="*/ 159 h 411"/>
                  <a:gd name="T22" fmla="*/ 56 w 696"/>
                  <a:gd name="T23" fmla="*/ 55 h 411"/>
                  <a:gd name="T24" fmla="*/ 64 w 696"/>
                  <a:gd name="T25" fmla="*/ 48 h 411"/>
                  <a:gd name="T26" fmla="*/ 64 w 696"/>
                  <a:gd name="T27" fmla="*/ 24 h 411"/>
                  <a:gd name="T28" fmla="*/ 80 w 696"/>
                  <a:gd name="T29" fmla="*/ 9 h 411"/>
                  <a:gd name="T30" fmla="*/ 72 w 696"/>
                  <a:gd name="T31" fmla="*/ 9 h 411"/>
                  <a:gd name="T32" fmla="*/ 80 w 696"/>
                  <a:gd name="T33" fmla="*/ 9 h 411"/>
                  <a:gd name="T34" fmla="*/ 87 w 696"/>
                  <a:gd name="T35" fmla="*/ 0 h 411"/>
                  <a:gd name="T36" fmla="*/ 87 w 696"/>
                  <a:gd name="T37" fmla="*/ 9 h 411"/>
                  <a:gd name="T38" fmla="*/ 96 w 696"/>
                  <a:gd name="T39" fmla="*/ 0 h 411"/>
                  <a:gd name="T40" fmla="*/ 96 w 696"/>
                  <a:gd name="T41" fmla="*/ 9 h 411"/>
                  <a:gd name="T42" fmla="*/ 96 w 696"/>
                  <a:gd name="T43" fmla="*/ 0 h 411"/>
                  <a:gd name="T44" fmla="*/ 111 w 696"/>
                  <a:gd name="T45" fmla="*/ 0 h 411"/>
                  <a:gd name="T46" fmla="*/ 119 w 696"/>
                  <a:gd name="T47" fmla="*/ 9 h 411"/>
                  <a:gd name="T48" fmla="*/ 127 w 696"/>
                  <a:gd name="T49" fmla="*/ 9 h 411"/>
                  <a:gd name="T50" fmla="*/ 135 w 696"/>
                  <a:gd name="T51" fmla="*/ 9 h 411"/>
                  <a:gd name="T52" fmla="*/ 143 w 696"/>
                  <a:gd name="T53" fmla="*/ 9 h 411"/>
                  <a:gd name="T54" fmla="*/ 152 w 696"/>
                  <a:gd name="T55" fmla="*/ 9 h 411"/>
                  <a:gd name="T56" fmla="*/ 159 w 696"/>
                  <a:gd name="T57" fmla="*/ 9 h 411"/>
                  <a:gd name="T58" fmla="*/ 166 w 696"/>
                  <a:gd name="T59" fmla="*/ 9 h 411"/>
                  <a:gd name="T60" fmla="*/ 174 w 696"/>
                  <a:gd name="T61" fmla="*/ 9 h 411"/>
                  <a:gd name="T62" fmla="*/ 183 w 696"/>
                  <a:gd name="T63" fmla="*/ 9 h 411"/>
                  <a:gd name="T64" fmla="*/ 191 w 696"/>
                  <a:gd name="T65" fmla="*/ 16 h 411"/>
                  <a:gd name="T66" fmla="*/ 198 w 696"/>
                  <a:gd name="T67" fmla="*/ 9 h 411"/>
                  <a:gd name="T68" fmla="*/ 198 w 696"/>
                  <a:gd name="T69" fmla="*/ 16 h 411"/>
                  <a:gd name="T70" fmla="*/ 214 w 696"/>
                  <a:gd name="T71" fmla="*/ 16 h 411"/>
                  <a:gd name="T72" fmla="*/ 230 w 696"/>
                  <a:gd name="T73" fmla="*/ 16 h 411"/>
                  <a:gd name="T74" fmla="*/ 222 w 696"/>
                  <a:gd name="T75" fmla="*/ 16 h 411"/>
                  <a:gd name="T76" fmla="*/ 230 w 696"/>
                  <a:gd name="T77" fmla="*/ 16 h 411"/>
                  <a:gd name="T78" fmla="*/ 238 w 696"/>
                  <a:gd name="T79" fmla="*/ 16 h 411"/>
                  <a:gd name="T80" fmla="*/ 246 w 696"/>
                  <a:gd name="T81" fmla="*/ 16 h 411"/>
                  <a:gd name="T82" fmla="*/ 253 w 696"/>
                  <a:gd name="T83" fmla="*/ 16 h 411"/>
                  <a:gd name="T84" fmla="*/ 262 w 696"/>
                  <a:gd name="T85" fmla="*/ 16 h 411"/>
                  <a:gd name="T86" fmla="*/ 269 w 696"/>
                  <a:gd name="T87" fmla="*/ 16 h 411"/>
                  <a:gd name="T88" fmla="*/ 277 w 696"/>
                  <a:gd name="T89" fmla="*/ 16 h 411"/>
                  <a:gd name="T90" fmla="*/ 285 w 696"/>
                  <a:gd name="T91" fmla="*/ 16 h 411"/>
                  <a:gd name="T92" fmla="*/ 293 w 696"/>
                  <a:gd name="T93" fmla="*/ 16 h 411"/>
                  <a:gd name="T94" fmla="*/ 309 w 696"/>
                  <a:gd name="T95" fmla="*/ 24 h 411"/>
                  <a:gd name="T96" fmla="*/ 317 w 696"/>
                  <a:gd name="T97" fmla="*/ 16 h 411"/>
                  <a:gd name="T98" fmla="*/ 325 w 696"/>
                  <a:gd name="T99" fmla="*/ 24 h 411"/>
                  <a:gd name="T100" fmla="*/ 325 w 696"/>
                  <a:gd name="T101" fmla="*/ 16 h 411"/>
                  <a:gd name="T102" fmla="*/ 325 w 696"/>
                  <a:gd name="T103" fmla="*/ 24 h 411"/>
                  <a:gd name="T104" fmla="*/ 340 w 696"/>
                  <a:gd name="T105" fmla="*/ 24 h 411"/>
                  <a:gd name="T106" fmla="*/ 348 w 696"/>
                  <a:gd name="T107" fmla="*/ 24 h 411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411">
                    <a:moveTo>
                      <a:pt x="0" y="395"/>
                    </a:moveTo>
                    <a:lnTo>
                      <a:pt x="17" y="395"/>
                    </a:lnTo>
                    <a:lnTo>
                      <a:pt x="33" y="395"/>
                    </a:lnTo>
                    <a:lnTo>
                      <a:pt x="49" y="395"/>
                    </a:lnTo>
                    <a:lnTo>
                      <a:pt x="64" y="395"/>
                    </a:lnTo>
                    <a:lnTo>
                      <a:pt x="81" y="411"/>
                    </a:lnTo>
                    <a:lnTo>
                      <a:pt x="81" y="395"/>
                    </a:lnTo>
                    <a:lnTo>
                      <a:pt x="81" y="411"/>
                    </a:lnTo>
                    <a:lnTo>
                      <a:pt x="96" y="395"/>
                    </a:lnTo>
                    <a:lnTo>
                      <a:pt x="96" y="331"/>
                    </a:lnTo>
                    <a:lnTo>
                      <a:pt x="111" y="317"/>
                    </a:lnTo>
                    <a:lnTo>
                      <a:pt x="111" y="110"/>
                    </a:lnTo>
                    <a:lnTo>
                      <a:pt x="127" y="96"/>
                    </a:lnTo>
                    <a:lnTo>
                      <a:pt x="127" y="47"/>
                    </a:lnTo>
                    <a:lnTo>
                      <a:pt x="160" y="17"/>
                    </a:lnTo>
                    <a:lnTo>
                      <a:pt x="143" y="17"/>
                    </a:lnTo>
                    <a:lnTo>
                      <a:pt x="160" y="17"/>
                    </a:lnTo>
                    <a:lnTo>
                      <a:pt x="174" y="0"/>
                    </a:lnTo>
                    <a:lnTo>
                      <a:pt x="174" y="17"/>
                    </a:lnTo>
                    <a:lnTo>
                      <a:pt x="192" y="0"/>
                    </a:lnTo>
                    <a:lnTo>
                      <a:pt x="192" y="17"/>
                    </a:lnTo>
                    <a:lnTo>
                      <a:pt x="192" y="0"/>
                    </a:lnTo>
                    <a:lnTo>
                      <a:pt x="221" y="0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17"/>
                    </a:lnTo>
                    <a:lnTo>
                      <a:pt x="285" y="17"/>
                    </a:lnTo>
                    <a:lnTo>
                      <a:pt x="303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5" y="17"/>
                    </a:lnTo>
                    <a:lnTo>
                      <a:pt x="381" y="32"/>
                    </a:lnTo>
                    <a:lnTo>
                      <a:pt x="395" y="17"/>
                    </a:lnTo>
                    <a:lnTo>
                      <a:pt x="395" y="32"/>
                    </a:lnTo>
                    <a:lnTo>
                      <a:pt x="428" y="32"/>
                    </a:lnTo>
                    <a:lnTo>
                      <a:pt x="459" y="32"/>
                    </a:lnTo>
                    <a:lnTo>
                      <a:pt x="443" y="32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4" y="32"/>
                    </a:lnTo>
                    <a:lnTo>
                      <a:pt x="538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6" y="32"/>
                    </a:lnTo>
                    <a:lnTo>
                      <a:pt x="617" y="47"/>
                    </a:lnTo>
                    <a:lnTo>
                      <a:pt x="634" y="32"/>
                    </a:lnTo>
                    <a:lnTo>
                      <a:pt x="649" y="47"/>
                    </a:lnTo>
                    <a:lnTo>
                      <a:pt x="649" y="32"/>
                    </a:lnTo>
                    <a:lnTo>
                      <a:pt x="649" y="47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1" name="Freeform 736">
                <a:extLst>
                  <a:ext uri="{FF2B5EF4-FFF2-40B4-BE49-F238E27FC236}">
                    <a16:creationId xmlns:a16="http://schemas.microsoft.com/office/drawing/2014/main" id="{4507660D-3AF1-4E1F-9DA1-9B70484B6F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28"/>
                <a:ext cx="339" cy="190"/>
              </a:xfrm>
              <a:custGeom>
                <a:avLst/>
                <a:gdLst>
                  <a:gd name="T0" fmla="*/ 0 w 678"/>
                  <a:gd name="T1" fmla="*/ 190 h 378"/>
                  <a:gd name="T2" fmla="*/ 8 w 678"/>
                  <a:gd name="T3" fmla="*/ 190 h 378"/>
                  <a:gd name="T4" fmla="*/ 16 w 678"/>
                  <a:gd name="T5" fmla="*/ 190 h 378"/>
                  <a:gd name="T6" fmla="*/ 24 w 678"/>
                  <a:gd name="T7" fmla="*/ 190 h 378"/>
                  <a:gd name="T8" fmla="*/ 32 w 678"/>
                  <a:gd name="T9" fmla="*/ 190 h 378"/>
                  <a:gd name="T10" fmla="*/ 39 w 678"/>
                  <a:gd name="T11" fmla="*/ 183 h 378"/>
                  <a:gd name="T12" fmla="*/ 39 w 678"/>
                  <a:gd name="T13" fmla="*/ 151 h 378"/>
                  <a:gd name="T14" fmla="*/ 47 w 678"/>
                  <a:gd name="T15" fmla="*/ 143 h 378"/>
                  <a:gd name="T16" fmla="*/ 47 w 678"/>
                  <a:gd name="T17" fmla="*/ 72 h 378"/>
                  <a:gd name="T18" fmla="*/ 56 w 678"/>
                  <a:gd name="T19" fmla="*/ 63 h 378"/>
                  <a:gd name="T20" fmla="*/ 56 w 678"/>
                  <a:gd name="T21" fmla="*/ 32 h 378"/>
                  <a:gd name="T22" fmla="*/ 71 w 678"/>
                  <a:gd name="T23" fmla="*/ 16 h 378"/>
                  <a:gd name="T24" fmla="*/ 71 w 678"/>
                  <a:gd name="T25" fmla="*/ 8 h 378"/>
                  <a:gd name="T26" fmla="*/ 79 w 678"/>
                  <a:gd name="T27" fmla="*/ 0 h 378"/>
                  <a:gd name="T28" fmla="*/ 87 w 678"/>
                  <a:gd name="T29" fmla="*/ 0 h 378"/>
                  <a:gd name="T30" fmla="*/ 95 w 678"/>
                  <a:gd name="T31" fmla="*/ 0 h 378"/>
                  <a:gd name="T32" fmla="*/ 103 w 678"/>
                  <a:gd name="T33" fmla="*/ 0 h 378"/>
                  <a:gd name="T34" fmla="*/ 111 w 678"/>
                  <a:gd name="T35" fmla="*/ 0 h 378"/>
                  <a:gd name="T36" fmla="*/ 118 w 678"/>
                  <a:gd name="T37" fmla="*/ 0 h 378"/>
                  <a:gd name="T38" fmla="*/ 126 w 678"/>
                  <a:gd name="T39" fmla="*/ 0 h 378"/>
                  <a:gd name="T40" fmla="*/ 134 w 678"/>
                  <a:gd name="T41" fmla="*/ 0 h 378"/>
                  <a:gd name="T42" fmla="*/ 143 w 678"/>
                  <a:gd name="T43" fmla="*/ 8 h 378"/>
                  <a:gd name="T44" fmla="*/ 150 w 678"/>
                  <a:gd name="T45" fmla="*/ 0 h 378"/>
                  <a:gd name="T46" fmla="*/ 150 w 678"/>
                  <a:gd name="T47" fmla="*/ 8 h 378"/>
                  <a:gd name="T48" fmla="*/ 158 w 678"/>
                  <a:gd name="T49" fmla="*/ 0 h 378"/>
                  <a:gd name="T50" fmla="*/ 158 w 678"/>
                  <a:gd name="T51" fmla="*/ 8 h 378"/>
                  <a:gd name="T52" fmla="*/ 158 w 678"/>
                  <a:gd name="T53" fmla="*/ 0 h 378"/>
                  <a:gd name="T54" fmla="*/ 166 w 678"/>
                  <a:gd name="T55" fmla="*/ 8 h 378"/>
                  <a:gd name="T56" fmla="*/ 166 w 678"/>
                  <a:gd name="T57" fmla="*/ 0 h 378"/>
                  <a:gd name="T58" fmla="*/ 174 w 678"/>
                  <a:gd name="T59" fmla="*/ 8 h 378"/>
                  <a:gd name="T60" fmla="*/ 174 w 678"/>
                  <a:gd name="T61" fmla="*/ 0 h 378"/>
                  <a:gd name="T62" fmla="*/ 174 w 678"/>
                  <a:gd name="T63" fmla="*/ 8 h 378"/>
                  <a:gd name="T64" fmla="*/ 182 w 678"/>
                  <a:gd name="T65" fmla="*/ 8 h 378"/>
                  <a:gd name="T66" fmla="*/ 190 w 678"/>
                  <a:gd name="T67" fmla="*/ 8 h 378"/>
                  <a:gd name="T68" fmla="*/ 198 w 678"/>
                  <a:gd name="T69" fmla="*/ 8 h 378"/>
                  <a:gd name="T70" fmla="*/ 205 w 678"/>
                  <a:gd name="T71" fmla="*/ 8 h 378"/>
                  <a:gd name="T72" fmla="*/ 213 w 678"/>
                  <a:gd name="T73" fmla="*/ 8 h 378"/>
                  <a:gd name="T74" fmla="*/ 221 w 678"/>
                  <a:gd name="T75" fmla="*/ 8 h 378"/>
                  <a:gd name="T76" fmla="*/ 229 w 678"/>
                  <a:gd name="T77" fmla="*/ 8 h 378"/>
                  <a:gd name="T78" fmla="*/ 237 w 678"/>
                  <a:gd name="T79" fmla="*/ 8 h 378"/>
                  <a:gd name="T80" fmla="*/ 245 w 678"/>
                  <a:gd name="T81" fmla="*/ 8 h 378"/>
                  <a:gd name="T82" fmla="*/ 253 w 678"/>
                  <a:gd name="T83" fmla="*/ 16 h 378"/>
                  <a:gd name="T84" fmla="*/ 253 w 678"/>
                  <a:gd name="T85" fmla="*/ 8 h 378"/>
                  <a:gd name="T86" fmla="*/ 253 w 678"/>
                  <a:gd name="T87" fmla="*/ 16 h 378"/>
                  <a:gd name="T88" fmla="*/ 261 w 678"/>
                  <a:gd name="T89" fmla="*/ 8 h 378"/>
                  <a:gd name="T90" fmla="*/ 261 w 678"/>
                  <a:gd name="T91" fmla="*/ 16 h 378"/>
                  <a:gd name="T92" fmla="*/ 261 w 678"/>
                  <a:gd name="T93" fmla="*/ 8 h 378"/>
                  <a:gd name="T94" fmla="*/ 269 w 678"/>
                  <a:gd name="T95" fmla="*/ 16 h 378"/>
                  <a:gd name="T96" fmla="*/ 277 w 678"/>
                  <a:gd name="T97" fmla="*/ 16 h 378"/>
                  <a:gd name="T98" fmla="*/ 284 w 678"/>
                  <a:gd name="T99" fmla="*/ 16 h 378"/>
                  <a:gd name="T100" fmla="*/ 292 w 678"/>
                  <a:gd name="T101" fmla="*/ 16 h 378"/>
                  <a:gd name="T102" fmla="*/ 300 w 678"/>
                  <a:gd name="T103" fmla="*/ 16 h 378"/>
                  <a:gd name="T104" fmla="*/ 308 w 678"/>
                  <a:gd name="T105" fmla="*/ 16 h 378"/>
                  <a:gd name="T106" fmla="*/ 316 w 678"/>
                  <a:gd name="T107" fmla="*/ 16 h 378"/>
                  <a:gd name="T108" fmla="*/ 324 w 678"/>
                  <a:gd name="T109" fmla="*/ 24 h 378"/>
                  <a:gd name="T110" fmla="*/ 324 w 678"/>
                  <a:gd name="T111" fmla="*/ 16 h 378"/>
                  <a:gd name="T112" fmla="*/ 332 w 678"/>
                  <a:gd name="T113" fmla="*/ 24 h 378"/>
                  <a:gd name="T114" fmla="*/ 332 w 678"/>
                  <a:gd name="T115" fmla="*/ 16 h 378"/>
                  <a:gd name="T116" fmla="*/ 339 w 678"/>
                  <a:gd name="T117" fmla="*/ 24 h 378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678" h="378">
                    <a:moveTo>
                      <a:pt x="0" y="378"/>
                    </a:moveTo>
                    <a:lnTo>
                      <a:pt x="15" y="378"/>
                    </a:lnTo>
                    <a:lnTo>
                      <a:pt x="31" y="378"/>
                    </a:lnTo>
                    <a:lnTo>
                      <a:pt x="47" y="378"/>
                    </a:lnTo>
                    <a:lnTo>
                      <a:pt x="63" y="378"/>
                    </a:lnTo>
                    <a:lnTo>
                      <a:pt x="78" y="364"/>
                    </a:lnTo>
                    <a:lnTo>
                      <a:pt x="78" y="300"/>
                    </a:lnTo>
                    <a:lnTo>
                      <a:pt x="94" y="284"/>
                    </a:lnTo>
                    <a:lnTo>
                      <a:pt x="94" y="143"/>
                    </a:lnTo>
                    <a:lnTo>
                      <a:pt x="111" y="126"/>
                    </a:lnTo>
                    <a:lnTo>
                      <a:pt x="111" y="63"/>
                    </a:lnTo>
                    <a:lnTo>
                      <a:pt x="142" y="32"/>
                    </a:lnTo>
                    <a:lnTo>
                      <a:pt x="142" y="16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16"/>
                    </a:lnTo>
                    <a:lnTo>
                      <a:pt x="299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16" y="0"/>
                    </a:lnTo>
                    <a:lnTo>
                      <a:pt x="332" y="16"/>
                    </a:lnTo>
                    <a:lnTo>
                      <a:pt x="332" y="0"/>
                    </a:lnTo>
                    <a:lnTo>
                      <a:pt x="347" y="16"/>
                    </a:lnTo>
                    <a:lnTo>
                      <a:pt x="347" y="0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79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32"/>
                    </a:lnTo>
                    <a:lnTo>
                      <a:pt x="506" y="16"/>
                    </a:lnTo>
                    <a:lnTo>
                      <a:pt x="506" y="32"/>
                    </a:lnTo>
                    <a:lnTo>
                      <a:pt x="521" y="16"/>
                    </a:lnTo>
                    <a:lnTo>
                      <a:pt x="521" y="32"/>
                    </a:lnTo>
                    <a:lnTo>
                      <a:pt x="521" y="16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8" y="32"/>
                    </a:lnTo>
                    <a:lnTo>
                      <a:pt x="584" y="32"/>
                    </a:lnTo>
                    <a:lnTo>
                      <a:pt x="600" y="32"/>
                    </a:lnTo>
                    <a:lnTo>
                      <a:pt x="616" y="32"/>
                    </a:lnTo>
                    <a:lnTo>
                      <a:pt x="631" y="32"/>
                    </a:lnTo>
                    <a:lnTo>
                      <a:pt x="647" y="47"/>
                    </a:lnTo>
                    <a:lnTo>
                      <a:pt x="647" y="32"/>
                    </a:lnTo>
                    <a:lnTo>
                      <a:pt x="664" y="47"/>
                    </a:lnTo>
                    <a:lnTo>
                      <a:pt x="664" y="32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2" name="Freeform 737">
                <a:extLst>
                  <a:ext uri="{FF2B5EF4-FFF2-40B4-BE49-F238E27FC236}">
                    <a16:creationId xmlns:a16="http://schemas.microsoft.com/office/drawing/2014/main" id="{E1442375-9416-4C6D-96F6-5C12B91941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682"/>
                <a:ext cx="339" cy="221"/>
              </a:xfrm>
              <a:custGeom>
                <a:avLst/>
                <a:gdLst>
                  <a:gd name="T0" fmla="*/ 8 w 680"/>
                  <a:gd name="T1" fmla="*/ 16 h 442"/>
                  <a:gd name="T2" fmla="*/ 0 w 680"/>
                  <a:gd name="T3" fmla="*/ 16 h 442"/>
                  <a:gd name="T4" fmla="*/ 8 w 680"/>
                  <a:gd name="T5" fmla="*/ 16 h 442"/>
                  <a:gd name="T6" fmla="*/ 16 w 680"/>
                  <a:gd name="T7" fmla="*/ 8 h 442"/>
                  <a:gd name="T8" fmla="*/ 23 w 680"/>
                  <a:gd name="T9" fmla="*/ 0 h 442"/>
                  <a:gd name="T10" fmla="*/ 32 w 680"/>
                  <a:gd name="T11" fmla="*/ 0 h 442"/>
                  <a:gd name="T12" fmla="*/ 40 w 680"/>
                  <a:gd name="T13" fmla="*/ 8 h 442"/>
                  <a:gd name="T14" fmla="*/ 40 w 680"/>
                  <a:gd name="T15" fmla="*/ 24 h 442"/>
                  <a:gd name="T16" fmla="*/ 48 w 680"/>
                  <a:gd name="T17" fmla="*/ 39 h 442"/>
                  <a:gd name="T18" fmla="*/ 48 w 680"/>
                  <a:gd name="T19" fmla="*/ 142 h 442"/>
                  <a:gd name="T20" fmla="*/ 55 w 680"/>
                  <a:gd name="T21" fmla="*/ 150 h 442"/>
                  <a:gd name="T22" fmla="*/ 55 w 680"/>
                  <a:gd name="T23" fmla="*/ 190 h 442"/>
                  <a:gd name="T24" fmla="*/ 71 w 680"/>
                  <a:gd name="T25" fmla="*/ 205 h 442"/>
                  <a:gd name="T26" fmla="*/ 71 w 680"/>
                  <a:gd name="T27" fmla="*/ 213 h 442"/>
                  <a:gd name="T28" fmla="*/ 79 w 680"/>
                  <a:gd name="T29" fmla="*/ 221 h 442"/>
                  <a:gd name="T30" fmla="*/ 87 w 680"/>
                  <a:gd name="T31" fmla="*/ 213 h 442"/>
                  <a:gd name="T32" fmla="*/ 87 w 680"/>
                  <a:gd name="T33" fmla="*/ 221 h 442"/>
                  <a:gd name="T34" fmla="*/ 110 w 680"/>
                  <a:gd name="T35" fmla="*/ 205 h 442"/>
                  <a:gd name="T36" fmla="*/ 103 w 680"/>
                  <a:gd name="T37" fmla="*/ 205 h 442"/>
                  <a:gd name="T38" fmla="*/ 110 w 680"/>
                  <a:gd name="T39" fmla="*/ 205 h 442"/>
                  <a:gd name="T40" fmla="*/ 119 w 680"/>
                  <a:gd name="T41" fmla="*/ 205 h 442"/>
                  <a:gd name="T42" fmla="*/ 127 w 680"/>
                  <a:gd name="T43" fmla="*/ 205 h 442"/>
                  <a:gd name="T44" fmla="*/ 134 w 680"/>
                  <a:gd name="T45" fmla="*/ 213 h 442"/>
                  <a:gd name="T46" fmla="*/ 142 w 680"/>
                  <a:gd name="T47" fmla="*/ 205 h 442"/>
                  <a:gd name="T48" fmla="*/ 158 w 680"/>
                  <a:gd name="T49" fmla="*/ 205 h 442"/>
                  <a:gd name="T50" fmla="*/ 150 w 680"/>
                  <a:gd name="T51" fmla="*/ 205 h 442"/>
                  <a:gd name="T52" fmla="*/ 158 w 680"/>
                  <a:gd name="T53" fmla="*/ 205 h 442"/>
                  <a:gd name="T54" fmla="*/ 166 w 680"/>
                  <a:gd name="T55" fmla="*/ 197 h 442"/>
                  <a:gd name="T56" fmla="*/ 166 w 680"/>
                  <a:gd name="T57" fmla="*/ 205 h 442"/>
                  <a:gd name="T58" fmla="*/ 181 w 680"/>
                  <a:gd name="T59" fmla="*/ 197 h 442"/>
                  <a:gd name="T60" fmla="*/ 197 w 680"/>
                  <a:gd name="T61" fmla="*/ 197 h 442"/>
                  <a:gd name="T62" fmla="*/ 189 w 680"/>
                  <a:gd name="T63" fmla="*/ 197 h 442"/>
                  <a:gd name="T64" fmla="*/ 197 w 680"/>
                  <a:gd name="T65" fmla="*/ 190 h 442"/>
                  <a:gd name="T66" fmla="*/ 205 w 680"/>
                  <a:gd name="T67" fmla="*/ 190 h 442"/>
                  <a:gd name="T68" fmla="*/ 213 w 680"/>
                  <a:gd name="T69" fmla="*/ 190 h 442"/>
                  <a:gd name="T70" fmla="*/ 221 w 680"/>
                  <a:gd name="T71" fmla="*/ 190 h 442"/>
                  <a:gd name="T72" fmla="*/ 229 w 680"/>
                  <a:gd name="T73" fmla="*/ 190 h 442"/>
                  <a:gd name="T74" fmla="*/ 237 w 680"/>
                  <a:gd name="T75" fmla="*/ 190 h 442"/>
                  <a:gd name="T76" fmla="*/ 244 w 680"/>
                  <a:gd name="T77" fmla="*/ 190 h 442"/>
                  <a:gd name="T78" fmla="*/ 252 w 680"/>
                  <a:gd name="T79" fmla="*/ 190 h 442"/>
                  <a:gd name="T80" fmla="*/ 260 w 680"/>
                  <a:gd name="T81" fmla="*/ 182 h 442"/>
                  <a:gd name="T82" fmla="*/ 260 w 680"/>
                  <a:gd name="T83" fmla="*/ 190 h 442"/>
                  <a:gd name="T84" fmla="*/ 276 w 680"/>
                  <a:gd name="T85" fmla="*/ 190 h 442"/>
                  <a:gd name="T86" fmla="*/ 268 w 680"/>
                  <a:gd name="T87" fmla="*/ 190 h 442"/>
                  <a:gd name="T88" fmla="*/ 276 w 680"/>
                  <a:gd name="T89" fmla="*/ 182 h 442"/>
                  <a:gd name="T90" fmla="*/ 284 w 680"/>
                  <a:gd name="T91" fmla="*/ 182 h 442"/>
                  <a:gd name="T92" fmla="*/ 292 w 680"/>
                  <a:gd name="T93" fmla="*/ 182 h 442"/>
                  <a:gd name="T94" fmla="*/ 299 w 680"/>
                  <a:gd name="T95" fmla="*/ 182 h 442"/>
                  <a:gd name="T96" fmla="*/ 308 w 680"/>
                  <a:gd name="T97" fmla="*/ 182 h 442"/>
                  <a:gd name="T98" fmla="*/ 316 w 680"/>
                  <a:gd name="T99" fmla="*/ 182 h 442"/>
                  <a:gd name="T100" fmla="*/ 324 w 680"/>
                  <a:gd name="T101" fmla="*/ 182 h 442"/>
                  <a:gd name="T102" fmla="*/ 331 w 680"/>
                  <a:gd name="T103" fmla="*/ 173 h 442"/>
                  <a:gd name="T104" fmla="*/ 339 w 680"/>
                  <a:gd name="T105" fmla="*/ 182 h 44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442">
                    <a:moveTo>
                      <a:pt x="16" y="31"/>
                    </a:moveTo>
                    <a:lnTo>
                      <a:pt x="0" y="31"/>
                    </a:lnTo>
                    <a:lnTo>
                      <a:pt x="16" y="31"/>
                    </a:lnTo>
                    <a:lnTo>
                      <a:pt x="33" y="15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5"/>
                    </a:lnTo>
                    <a:lnTo>
                      <a:pt x="80" y="47"/>
                    </a:lnTo>
                    <a:lnTo>
                      <a:pt x="96" y="78"/>
                    </a:lnTo>
                    <a:lnTo>
                      <a:pt x="96" y="283"/>
                    </a:lnTo>
                    <a:lnTo>
                      <a:pt x="111" y="299"/>
                    </a:lnTo>
                    <a:lnTo>
                      <a:pt x="111" y="379"/>
                    </a:lnTo>
                    <a:lnTo>
                      <a:pt x="143" y="410"/>
                    </a:lnTo>
                    <a:lnTo>
                      <a:pt x="143" y="426"/>
                    </a:lnTo>
                    <a:lnTo>
                      <a:pt x="158" y="442"/>
                    </a:lnTo>
                    <a:lnTo>
                      <a:pt x="174" y="426"/>
                    </a:lnTo>
                    <a:lnTo>
                      <a:pt x="174" y="442"/>
                    </a:lnTo>
                    <a:lnTo>
                      <a:pt x="221" y="410"/>
                    </a:lnTo>
                    <a:lnTo>
                      <a:pt x="207" y="410"/>
                    </a:lnTo>
                    <a:lnTo>
                      <a:pt x="221" y="410"/>
                    </a:lnTo>
                    <a:lnTo>
                      <a:pt x="238" y="410"/>
                    </a:lnTo>
                    <a:lnTo>
                      <a:pt x="254" y="410"/>
                    </a:lnTo>
                    <a:lnTo>
                      <a:pt x="269" y="426"/>
                    </a:lnTo>
                    <a:lnTo>
                      <a:pt x="285" y="410"/>
                    </a:lnTo>
                    <a:lnTo>
                      <a:pt x="317" y="410"/>
                    </a:lnTo>
                    <a:lnTo>
                      <a:pt x="301" y="410"/>
                    </a:lnTo>
                    <a:lnTo>
                      <a:pt x="317" y="410"/>
                    </a:lnTo>
                    <a:lnTo>
                      <a:pt x="332" y="394"/>
                    </a:lnTo>
                    <a:lnTo>
                      <a:pt x="332" y="410"/>
                    </a:lnTo>
                    <a:lnTo>
                      <a:pt x="364" y="394"/>
                    </a:lnTo>
                    <a:lnTo>
                      <a:pt x="395" y="394"/>
                    </a:lnTo>
                    <a:lnTo>
                      <a:pt x="379" y="394"/>
                    </a:lnTo>
                    <a:lnTo>
                      <a:pt x="395" y="379"/>
                    </a:lnTo>
                    <a:lnTo>
                      <a:pt x="412" y="379"/>
                    </a:lnTo>
                    <a:lnTo>
                      <a:pt x="428" y="379"/>
                    </a:lnTo>
                    <a:lnTo>
                      <a:pt x="443" y="379"/>
                    </a:lnTo>
                    <a:lnTo>
                      <a:pt x="459" y="379"/>
                    </a:lnTo>
                    <a:lnTo>
                      <a:pt x="475" y="379"/>
                    </a:lnTo>
                    <a:lnTo>
                      <a:pt x="490" y="379"/>
                    </a:lnTo>
                    <a:lnTo>
                      <a:pt x="506" y="379"/>
                    </a:lnTo>
                    <a:lnTo>
                      <a:pt x="522" y="363"/>
                    </a:lnTo>
                    <a:lnTo>
                      <a:pt x="522" y="379"/>
                    </a:lnTo>
                    <a:lnTo>
                      <a:pt x="553" y="379"/>
                    </a:lnTo>
                    <a:lnTo>
                      <a:pt x="538" y="379"/>
                    </a:lnTo>
                    <a:lnTo>
                      <a:pt x="553" y="363"/>
                    </a:lnTo>
                    <a:lnTo>
                      <a:pt x="569" y="363"/>
                    </a:lnTo>
                    <a:lnTo>
                      <a:pt x="586" y="363"/>
                    </a:lnTo>
                    <a:lnTo>
                      <a:pt x="600" y="363"/>
                    </a:lnTo>
                    <a:lnTo>
                      <a:pt x="617" y="363"/>
                    </a:lnTo>
                    <a:lnTo>
                      <a:pt x="633" y="363"/>
                    </a:lnTo>
                    <a:lnTo>
                      <a:pt x="649" y="363"/>
                    </a:lnTo>
                    <a:lnTo>
                      <a:pt x="664" y="346"/>
                    </a:lnTo>
                    <a:lnTo>
                      <a:pt x="680" y="3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3" name="Freeform 738">
                <a:extLst>
                  <a:ext uri="{FF2B5EF4-FFF2-40B4-BE49-F238E27FC236}">
                    <a16:creationId xmlns:a16="http://schemas.microsoft.com/office/drawing/2014/main" id="{67AC6E1D-ED62-47D2-A7D5-DB41658CE5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61"/>
                <a:ext cx="340" cy="324"/>
              </a:xfrm>
              <a:custGeom>
                <a:avLst/>
                <a:gdLst>
                  <a:gd name="T0" fmla="*/ 0 w 680"/>
                  <a:gd name="T1" fmla="*/ 7 h 647"/>
                  <a:gd name="T2" fmla="*/ 8 w 680"/>
                  <a:gd name="T3" fmla="*/ 0 h 647"/>
                  <a:gd name="T4" fmla="*/ 8 w 680"/>
                  <a:gd name="T5" fmla="*/ 7 h 647"/>
                  <a:gd name="T6" fmla="*/ 16 w 680"/>
                  <a:gd name="T7" fmla="*/ 0 h 647"/>
                  <a:gd name="T8" fmla="*/ 16 w 680"/>
                  <a:gd name="T9" fmla="*/ 7 h 647"/>
                  <a:gd name="T10" fmla="*/ 16 w 680"/>
                  <a:gd name="T11" fmla="*/ 0 h 647"/>
                  <a:gd name="T12" fmla="*/ 24 w 680"/>
                  <a:gd name="T13" fmla="*/ 0 h 647"/>
                  <a:gd name="T14" fmla="*/ 32 w 680"/>
                  <a:gd name="T15" fmla="*/ 0 h 647"/>
                  <a:gd name="T16" fmla="*/ 39 w 680"/>
                  <a:gd name="T17" fmla="*/ 7 h 647"/>
                  <a:gd name="T18" fmla="*/ 47 w 680"/>
                  <a:gd name="T19" fmla="*/ 16 h 647"/>
                  <a:gd name="T20" fmla="*/ 47 w 680"/>
                  <a:gd name="T21" fmla="*/ 126 h 647"/>
                  <a:gd name="T22" fmla="*/ 56 w 680"/>
                  <a:gd name="T23" fmla="*/ 142 h 647"/>
                  <a:gd name="T24" fmla="*/ 56 w 680"/>
                  <a:gd name="T25" fmla="*/ 229 h 647"/>
                  <a:gd name="T26" fmla="*/ 64 w 680"/>
                  <a:gd name="T27" fmla="*/ 237 h 647"/>
                  <a:gd name="T28" fmla="*/ 64 w 680"/>
                  <a:gd name="T29" fmla="*/ 277 h 647"/>
                  <a:gd name="T30" fmla="*/ 71 w 680"/>
                  <a:gd name="T31" fmla="*/ 284 h 647"/>
                  <a:gd name="T32" fmla="*/ 71 w 680"/>
                  <a:gd name="T33" fmla="*/ 300 h 647"/>
                  <a:gd name="T34" fmla="*/ 79 w 680"/>
                  <a:gd name="T35" fmla="*/ 308 h 647"/>
                  <a:gd name="T36" fmla="*/ 87 w 680"/>
                  <a:gd name="T37" fmla="*/ 316 h 647"/>
                  <a:gd name="T38" fmla="*/ 95 w 680"/>
                  <a:gd name="T39" fmla="*/ 316 h 647"/>
                  <a:gd name="T40" fmla="*/ 103 w 680"/>
                  <a:gd name="T41" fmla="*/ 324 h 647"/>
                  <a:gd name="T42" fmla="*/ 119 w 680"/>
                  <a:gd name="T43" fmla="*/ 324 h 647"/>
                  <a:gd name="T44" fmla="*/ 134 w 680"/>
                  <a:gd name="T45" fmla="*/ 324 h 647"/>
                  <a:gd name="T46" fmla="*/ 143 w 680"/>
                  <a:gd name="T47" fmla="*/ 324 h 647"/>
                  <a:gd name="T48" fmla="*/ 158 w 680"/>
                  <a:gd name="T49" fmla="*/ 316 h 647"/>
                  <a:gd name="T50" fmla="*/ 150 w 680"/>
                  <a:gd name="T51" fmla="*/ 316 h 647"/>
                  <a:gd name="T52" fmla="*/ 158 w 680"/>
                  <a:gd name="T53" fmla="*/ 316 h 647"/>
                  <a:gd name="T54" fmla="*/ 166 w 680"/>
                  <a:gd name="T55" fmla="*/ 316 h 647"/>
                  <a:gd name="T56" fmla="*/ 174 w 680"/>
                  <a:gd name="T57" fmla="*/ 316 h 647"/>
                  <a:gd name="T58" fmla="*/ 182 w 680"/>
                  <a:gd name="T59" fmla="*/ 316 h 647"/>
                  <a:gd name="T60" fmla="*/ 190 w 680"/>
                  <a:gd name="T61" fmla="*/ 316 h 647"/>
                  <a:gd name="T62" fmla="*/ 198 w 680"/>
                  <a:gd name="T63" fmla="*/ 316 h 647"/>
                  <a:gd name="T64" fmla="*/ 205 w 680"/>
                  <a:gd name="T65" fmla="*/ 316 h 647"/>
                  <a:gd name="T66" fmla="*/ 213 w 680"/>
                  <a:gd name="T67" fmla="*/ 316 h 647"/>
                  <a:gd name="T68" fmla="*/ 221 w 680"/>
                  <a:gd name="T69" fmla="*/ 316 h 647"/>
                  <a:gd name="T70" fmla="*/ 230 w 680"/>
                  <a:gd name="T71" fmla="*/ 316 h 647"/>
                  <a:gd name="T72" fmla="*/ 230 w 680"/>
                  <a:gd name="T73" fmla="*/ 308 h 647"/>
                  <a:gd name="T74" fmla="*/ 230 w 680"/>
                  <a:gd name="T75" fmla="*/ 316 h 647"/>
                  <a:gd name="T76" fmla="*/ 237 w 680"/>
                  <a:gd name="T77" fmla="*/ 308 h 647"/>
                  <a:gd name="T78" fmla="*/ 237 w 680"/>
                  <a:gd name="T79" fmla="*/ 316 h 647"/>
                  <a:gd name="T80" fmla="*/ 237 w 680"/>
                  <a:gd name="T81" fmla="*/ 308 h 647"/>
                  <a:gd name="T82" fmla="*/ 253 w 680"/>
                  <a:gd name="T83" fmla="*/ 308 h 647"/>
                  <a:gd name="T84" fmla="*/ 245 w 680"/>
                  <a:gd name="T85" fmla="*/ 308 h 647"/>
                  <a:gd name="T86" fmla="*/ 253 w 680"/>
                  <a:gd name="T87" fmla="*/ 308 h 647"/>
                  <a:gd name="T88" fmla="*/ 260 w 680"/>
                  <a:gd name="T89" fmla="*/ 308 h 647"/>
                  <a:gd name="T90" fmla="*/ 269 w 680"/>
                  <a:gd name="T91" fmla="*/ 308 h 647"/>
                  <a:gd name="T92" fmla="*/ 277 w 680"/>
                  <a:gd name="T93" fmla="*/ 308 h 647"/>
                  <a:gd name="T94" fmla="*/ 285 w 680"/>
                  <a:gd name="T95" fmla="*/ 308 h 647"/>
                  <a:gd name="T96" fmla="*/ 292 w 680"/>
                  <a:gd name="T97" fmla="*/ 308 h 647"/>
                  <a:gd name="T98" fmla="*/ 300 w 680"/>
                  <a:gd name="T99" fmla="*/ 308 h 647"/>
                  <a:gd name="T100" fmla="*/ 308 w 680"/>
                  <a:gd name="T101" fmla="*/ 308 h 647"/>
                  <a:gd name="T102" fmla="*/ 316 w 680"/>
                  <a:gd name="T103" fmla="*/ 300 h 647"/>
                  <a:gd name="T104" fmla="*/ 316 w 680"/>
                  <a:gd name="T105" fmla="*/ 308 h 647"/>
                  <a:gd name="T106" fmla="*/ 332 w 680"/>
                  <a:gd name="T107" fmla="*/ 308 h 647"/>
                  <a:gd name="T108" fmla="*/ 324 w 680"/>
                  <a:gd name="T109" fmla="*/ 308 h 647"/>
                  <a:gd name="T110" fmla="*/ 332 w 680"/>
                  <a:gd name="T111" fmla="*/ 300 h 647"/>
                  <a:gd name="T112" fmla="*/ 340 w 680"/>
                  <a:gd name="T113" fmla="*/ 300 h 6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47">
                    <a:moveTo>
                      <a:pt x="0" y="14"/>
                    </a:moveTo>
                    <a:lnTo>
                      <a:pt x="16" y="0"/>
                    </a:lnTo>
                    <a:lnTo>
                      <a:pt x="16" y="14"/>
                    </a:lnTo>
                    <a:lnTo>
                      <a:pt x="31" y="0"/>
                    </a:lnTo>
                    <a:lnTo>
                      <a:pt x="31" y="14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4"/>
                    </a:lnTo>
                    <a:lnTo>
                      <a:pt x="94" y="31"/>
                    </a:lnTo>
                    <a:lnTo>
                      <a:pt x="94" y="252"/>
                    </a:lnTo>
                    <a:lnTo>
                      <a:pt x="111" y="284"/>
                    </a:lnTo>
                    <a:lnTo>
                      <a:pt x="111" y="457"/>
                    </a:lnTo>
                    <a:lnTo>
                      <a:pt x="127" y="473"/>
                    </a:lnTo>
                    <a:lnTo>
                      <a:pt x="127" y="553"/>
                    </a:lnTo>
                    <a:lnTo>
                      <a:pt x="142" y="567"/>
                    </a:lnTo>
                    <a:lnTo>
                      <a:pt x="142" y="600"/>
                    </a:lnTo>
                    <a:lnTo>
                      <a:pt x="158" y="616"/>
                    </a:lnTo>
                    <a:lnTo>
                      <a:pt x="174" y="631"/>
                    </a:lnTo>
                    <a:lnTo>
                      <a:pt x="189" y="631"/>
                    </a:lnTo>
                    <a:lnTo>
                      <a:pt x="205" y="647"/>
                    </a:lnTo>
                    <a:lnTo>
                      <a:pt x="237" y="647"/>
                    </a:lnTo>
                    <a:lnTo>
                      <a:pt x="268" y="647"/>
                    </a:lnTo>
                    <a:lnTo>
                      <a:pt x="285" y="647"/>
                    </a:lnTo>
                    <a:lnTo>
                      <a:pt x="316" y="631"/>
                    </a:lnTo>
                    <a:lnTo>
                      <a:pt x="299" y="631"/>
                    </a:lnTo>
                    <a:lnTo>
                      <a:pt x="316" y="631"/>
                    </a:lnTo>
                    <a:lnTo>
                      <a:pt x="332" y="631"/>
                    </a:lnTo>
                    <a:lnTo>
                      <a:pt x="348" y="631"/>
                    </a:lnTo>
                    <a:lnTo>
                      <a:pt x="363" y="631"/>
                    </a:lnTo>
                    <a:lnTo>
                      <a:pt x="379" y="631"/>
                    </a:lnTo>
                    <a:lnTo>
                      <a:pt x="395" y="631"/>
                    </a:lnTo>
                    <a:lnTo>
                      <a:pt x="410" y="631"/>
                    </a:lnTo>
                    <a:lnTo>
                      <a:pt x="426" y="631"/>
                    </a:lnTo>
                    <a:lnTo>
                      <a:pt x="442" y="631"/>
                    </a:lnTo>
                    <a:lnTo>
                      <a:pt x="459" y="631"/>
                    </a:lnTo>
                    <a:lnTo>
                      <a:pt x="459" y="616"/>
                    </a:lnTo>
                    <a:lnTo>
                      <a:pt x="459" y="631"/>
                    </a:lnTo>
                    <a:lnTo>
                      <a:pt x="473" y="616"/>
                    </a:lnTo>
                    <a:lnTo>
                      <a:pt x="473" y="631"/>
                    </a:lnTo>
                    <a:lnTo>
                      <a:pt x="473" y="616"/>
                    </a:lnTo>
                    <a:lnTo>
                      <a:pt x="506" y="616"/>
                    </a:lnTo>
                    <a:lnTo>
                      <a:pt x="489" y="616"/>
                    </a:lnTo>
                    <a:lnTo>
                      <a:pt x="506" y="616"/>
                    </a:lnTo>
                    <a:lnTo>
                      <a:pt x="520" y="616"/>
                    </a:lnTo>
                    <a:lnTo>
                      <a:pt x="537" y="616"/>
                    </a:lnTo>
                    <a:lnTo>
                      <a:pt x="553" y="616"/>
                    </a:lnTo>
                    <a:lnTo>
                      <a:pt x="569" y="616"/>
                    </a:lnTo>
                    <a:lnTo>
                      <a:pt x="584" y="616"/>
                    </a:lnTo>
                    <a:lnTo>
                      <a:pt x="600" y="616"/>
                    </a:lnTo>
                    <a:lnTo>
                      <a:pt x="616" y="616"/>
                    </a:lnTo>
                    <a:lnTo>
                      <a:pt x="631" y="600"/>
                    </a:lnTo>
                    <a:lnTo>
                      <a:pt x="631" y="616"/>
                    </a:lnTo>
                    <a:lnTo>
                      <a:pt x="663" y="616"/>
                    </a:lnTo>
                    <a:lnTo>
                      <a:pt x="647" y="616"/>
                    </a:lnTo>
                    <a:lnTo>
                      <a:pt x="663" y="600"/>
                    </a:lnTo>
                    <a:lnTo>
                      <a:pt x="680" y="60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4" name="Freeform 739">
                <a:extLst>
                  <a:ext uri="{FF2B5EF4-FFF2-40B4-BE49-F238E27FC236}">
                    <a16:creationId xmlns:a16="http://schemas.microsoft.com/office/drawing/2014/main" id="{E9C996C9-C24A-4B5B-AF33-B671069E24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406"/>
                <a:ext cx="348" cy="47"/>
              </a:xfrm>
              <a:custGeom>
                <a:avLst/>
                <a:gdLst>
                  <a:gd name="T0" fmla="*/ 0 w 696"/>
                  <a:gd name="T1" fmla="*/ 8 h 94"/>
                  <a:gd name="T2" fmla="*/ 8 w 696"/>
                  <a:gd name="T3" fmla="*/ 0 h 94"/>
                  <a:gd name="T4" fmla="*/ 8 w 696"/>
                  <a:gd name="T5" fmla="*/ 8 h 94"/>
                  <a:gd name="T6" fmla="*/ 8 w 696"/>
                  <a:gd name="T7" fmla="*/ 0 h 94"/>
                  <a:gd name="T8" fmla="*/ 25 w 696"/>
                  <a:gd name="T9" fmla="*/ 0 h 94"/>
                  <a:gd name="T10" fmla="*/ 17 w 696"/>
                  <a:gd name="T11" fmla="*/ 0 h 94"/>
                  <a:gd name="T12" fmla="*/ 25 w 696"/>
                  <a:gd name="T13" fmla="*/ 0 h 94"/>
                  <a:gd name="T14" fmla="*/ 32 w 696"/>
                  <a:gd name="T15" fmla="*/ 0 h 94"/>
                  <a:gd name="T16" fmla="*/ 40 w 696"/>
                  <a:gd name="T17" fmla="*/ 0 h 94"/>
                  <a:gd name="T18" fmla="*/ 56 w 696"/>
                  <a:gd name="T19" fmla="*/ 0 h 94"/>
                  <a:gd name="T20" fmla="*/ 56 w 696"/>
                  <a:gd name="T21" fmla="*/ 16 h 94"/>
                  <a:gd name="T22" fmla="*/ 72 w 696"/>
                  <a:gd name="T23" fmla="*/ 31 h 94"/>
                  <a:gd name="T24" fmla="*/ 72 w 696"/>
                  <a:gd name="T25" fmla="*/ 39 h 94"/>
                  <a:gd name="T26" fmla="*/ 80 w 696"/>
                  <a:gd name="T27" fmla="*/ 47 h 94"/>
                  <a:gd name="T28" fmla="*/ 87 w 696"/>
                  <a:gd name="T29" fmla="*/ 47 h 94"/>
                  <a:gd name="T30" fmla="*/ 95 w 696"/>
                  <a:gd name="T31" fmla="*/ 47 h 94"/>
                  <a:gd name="T32" fmla="*/ 104 w 696"/>
                  <a:gd name="T33" fmla="*/ 47 h 94"/>
                  <a:gd name="T34" fmla="*/ 111 w 696"/>
                  <a:gd name="T35" fmla="*/ 47 h 94"/>
                  <a:gd name="T36" fmla="*/ 119 w 696"/>
                  <a:gd name="T37" fmla="*/ 47 h 94"/>
                  <a:gd name="T38" fmla="*/ 127 w 696"/>
                  <a:gd name="T39" fmla="*/ 47 h 94"/>
                  <a:gd name="T40" fmla="*/ 135 w 696"/>
                  <a:gd name="T41" fmla="*/ 47 h 94"/>
                  <a:gd name="T42" fmla="*/ 143 w 696"/>
                  <a:gd name="T43" fmla="*/ 47 h 94"/>
                  <a:gd name="T44" fmla="*/ 151 w 696"/>
                  <a:gd name="T45" fmla="*/ 47 h 94"/>
                  <a:gd name="T46" fmla="*/ 159 w 696"/>
                  <a:gd name="T47" fmla="*/ 47 h 94"/>
                  <a:gd name="T48" fmla="*/ 166 w 696"/>
                  <a:gd name="T49" fmla="*/ 47 h 94"/>
                  <a:gd name="T50" fmla="*/ 174 w 696"/>
                  <a:gd name="T51" fmla="*/ 47 h 94"/>
                  <a:gd name="T52" fmla="*/ 182 w 696"/>
                  <a:gd name="T53" fmla="*/ 47 h 94"/>
                  <a:gd name="T54" fmla="*/ 191 w 696"/>
                  <a:gd name="T55" fmla="*/ 47 h 94"/>
                  <a:gd name="T56" fmla="*/ 198 w 696"/>
                  <a:gd name="T57" fmla="*/ 47 h 94"/>
                  <a:gd name="T58" fmla="*/ 206 w 696"/>
                  <a:gd name="T59" fmla="*/ 47 h 94"/>
                  <a:gd name="T60" fmla="*/ 214 w 696"/>
                  <a:gd name="T61" fmla="*/ 47 h 94"/>
                  <a:gd name="T62" fmla="*/ 222 w 696"/>
                  <a:gd name="T63" fmla="*/ 47 h 94"/>
                  <a:gd name="T64" fmla="*/ 230 w 696"/>
                  <a:gd name="T65" fmla="*/ 47 h 94"/>
                  <a:gd name="T66" fmla="*/ 238 w 696"/>
                  <a:gd name="T67" fmla="*/ 47 h 94"/>
                  <a:gd name="T68" fmla="*/ 246 w 696"/>
                  <a:gd name="T69" fmla="*/ 47 h 94"/>
                  <a:gd name="T70" fmla="*/ 253 w 696"/>
                  <a:gd name="T71" fmla="*/ 47 h 94"/>
                  <a:gd name="T72" fmla="*/ 261 w 696"/>
                  <a:gd name="T73" fmla="*/ 47 h 94"/>
                  <a:gd name="T74" fmla="*/ 269 w 696"/>
                  <a:gd name="T75" fmla="*/ 47 h 94"/>
                  <a:gd name="T76" fmla="*/ 277 w 696"/>
                  <a:gd name="T77" fmla="*/ 47 h 94"/>
                  <a:gd name="T78" fmla="*/ 285 w 696"/>
                  <a:gd name="T79" fmla="*/ 47 h 94"/>
                  <a:gd name="T80" fmla="*/ 293 w 696"/>
                  <a:gd name="T81" fmla="*/ 47 h 94"/>
                  <a:gd name="T82" fmla="*/ 301 w 696"/>
                  <a:gd name="T83" fmla="*/ 47 h 94"/>
                  <a:gd name="T84" fmla="*/ 309 w 696"/>
                  <a:gd name="T85" fmla="*/ 47 h 94"/>
                  <a:gd name="T86" fmla="*/ 317 w 696"/>
                  <a:gd name="T87" fmla="*/ 39 h 94"/>
                  <a:gd name="T88" fmla="*/ 317 w 696"/>
                  <a:gd name="T89" fmla="*/ 47 h 94"/>
                  <a:gd name="T90" fmla="*/ 317 w 696"/>
                  <a:gd name="T91" fmla="*/ 39 h 94"/>
                  <a:gd name="T92" fmla="*/ 325 w 696"/>
                  <a:gd name="T93" fmla="*/ 47 h 94"/>
                  <a:gd name="T94" fmla="*/ 325 w 696"/>
                  <a:gd name="T95" fmla="*/ 39 h 94"/>
                  <a:gd name="T96" fmla="*/ 325 w 696"/>
                  <a:gd name="T97" fmla="*/ 47 h 94"/>
                  <a:gd name="T98" fmla="*/ 332 w 696"/>
                  <a:gd name="T99" fmla="*/ 47 h 94"/>
                  <a:gd name="T100" fmla="*/ 348 w 696"/>
                  <a:gd name="T101" fmla="*/ 47 h 94"/>
                  <a:gd name="T102" fmla="*/ 340 w 696"/>
                  <a:gd name="T103" fmla="*/ 47 h 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96" h="94">
                    <a:moveTo>
                      <a:pt x="0" y="15"/>
                    </a:moveTo>
                    <a:lnTo>
                      <a:pt x="16" y="0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49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0"/>
                    </a:lnTo>
                    <a:lnTo>
                      <a:pt x="111" y="31"/>
                    </a:lnTo>
                    <a:lnTo>
                      <a:pt x="143" y="62"/>
                    </a:lnTo>
                    <a:lnTo>
                      <a:pt x="143" y="78"/>
                    </a:lnTo>
                    <a:lnTo>
                      <a:pt x="159" y="94"/>
                    </a:lnTo>
                    <a:lnTo>
                      <a:pt x="174" y="94"/>
                    </a:lnTo>
                    <a:lnTo>
                      <a:pt x="190" y="94"/>
                    </a:lnTo>
                    <a:lnTo>
                      <a:pt x="207" y="94"/>
                    </a:lnTo>
                    <a:lnTo>
                      <a:pt x="221" y="94"/>
                    </a:lnTo>
                    <a:lnTo>
                      <a:pt x="238" y="94"/>
                    </a:lnTo>
                    <a:lnTo>
                      <a:pt x="254" y="94"/>
                    </a:lnTo>
                    <a:lnTo>
                      <a:pt x="270" y="94"/>
                    </a:lnTo>
                    <a:lnTo>
                      <a:pt x="285" y="94"/>
                    </a:lnTo>
                    <a:lnTo>
                      <a:pt x="301" y="94"/>
                    </a:lnTo>
                    <a:lnTo>
                      <a:pt x="317" y="94"/>
                    </a:lnTo>
                    <a:lnTo>
                      <a:pt x="332" y="94"/>
                    </a:lnTo>
                    <a:lnTo>
                      <a:pt x="348" y="94"/>
                    </a:lnTo>
                    <a:lnTo>
                      <a:pt x="364" y="94"/>
                    </a:lnTo>
                    <a:lnTo>
                      <a:pt x="381" y="94"/>
                    </a:lnTo>
                    <a:lnTo>
                      <a:pt x="395" y="94"/>
                    </a:lnTo>
                    <a:lnTo>
                      <a:pt x="412" y="94"/>
                    </a:lnTo>
                    <a:lnTo>
                      <a:pt x="428" y="94"/>
                    </a:lnTo>
                    <a:lnTo>
                      <a:pt x="443" y="94"/>
                    </a:lnTo>
                    <a:lnTo>
                      <a:pt x="459" y="94"/>
                    </a:lnTo>
                    <a:lnTo>
                      <a:pt x="475" y="94"/>
                    </a:lnTo>
                    <a:lnTo>
                      <a:pt x="491" y="94"/>
                    </a:lnTo>
                    <a:lnTo>
                      <a:pt x="506" y="94"/>
                    </a:lnTo>
                    <a:lnTo>
                      <a:pt x="522" y="94"/>
                    </a:lnTo>
                    <a:lnTo>
                      <a:pt x="538" y="94"/>
                    </a:lnTo>
                    <a:lnTo>
                      <a:pt x="553" y="94"/>
                    </a:lnTo>
                    <a:lnTo>
                      <a:pt x="569" y="94"/>
                    </a:lnTo>
                    <a:lnTo>
                      <a:pt x="586" y="94"/>
                    </a:lnTo>
                    <a:lnTo>
                      <a:pt x="602" y="94"/>
                    </a:lnTo>
                    <a:lnTo>
                      <a:pt x="617" y="94"/>
                    </a:lnTo>
                    <a:lnTo>
                      <a:pt x="633" y="78"/>
                    </a:lnTo>
                    <a:lnTo>
                      <a:pt x="633" y="94"/>
                    </a:lnTo>
                    <a:lnTo>
                      <a:pt x="633" y="78"/>
                    </a:lnTo>
                    <a:lnTo>
                      <a:pt x="649" y="94"/>
                    </a:lnTo>
                    <a:lnTo>
                      <a:pt x="649" y="78"/>
                    </a:lnTo>
                    <a:lnTo>
                      <a:pt x="649" y="94"/>
                    </a:lnTo>
                    <a:lnTo>
                      <a:pt x="664" y="94"/>
                    </a:lnTo>
                    <a:lnTo>
                      <a:pt x="696" y="94"/>
                    </a:lnTo>
                    <a:lnTo>
                      <a:pt x="680" y="9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5" name="Freeform 740">
                <a:extLst>
                  <a:ext uri="{FF2B5EF4-FFF2-40B4-BE49-F238E27FC236}">
                    <a16:creationId xmlns:a16="http://schemas.microsoft.com/office/drawing/2014/main" id="{942FF249-0F9D-49AE-BF38-549308AE03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53"/>
                <a:ext cx="339" cy="63"/>
              </a:xfrm>
              <a:custGeom>
                <a:avLst/>
                <a:gdLst>
                  <a:gd name="T0" fmla="*/ 0 w 678"/>
                  <a:gd name="T1" fmla="*/ 15 h 127"/>
                  <a:gd name="T2" fmla="*/ 8 w 678"/>
                  <a:gd name="T3" fmla="*/ 15 h 127"/>
                  <a:gd name="T4" fmla="*/ 24 w 678"/>
                  <a:gd name="T5" fmla="*/ 15 h 127"/>
                  <a:gd name="T6" fmla="*/ 32 w 678"/>
                  <a:gd name="T7" fmla="*/ 8 h 127"/>
                  <a:gd name="T8" fmla="*/ 32 w 678"/>
                  <a:gd name="T9" fmla="*/ 15 h 127"/>
                  <a:gd name="T10" fmla="*/ 39 w 678"/>
                  <a:gd name="T11" fmla="*/ 8 h 127"/>
                  <a:gd name="T12" fmla="*/ 39 w 678"/>
                  <a:gd name="T13" fmla="*/ 0 h 127"/>
                  <a:gd name="T14" fmla="*/ 56 w 678"/>
                  <a:gd name="T15" fmla="*/ 15 h 127"/>
                  <a:gd name="T16" fmla="*/ 56 w 678"/>
                  <a:gd name="T17" fmla="*/ 39 h 127"/>
                  <a:gd name="T18" fmla="*/ 63 w 678"/>
                  <a:gd name="T19" fmla="*/ 47 h 127"/>
                  <a:gd name="T20" fmla="*/ 71 w 678"/>
                  <a:gd name="T21" fmla="*/ 55 h 127"/>
                  <a:gd name="T22" fmla="*/ 79 w 678"/>
                  <a:gd name="T23" fmla="*/ 55 h 127"/>
                  <a:gd name="T24" fmla="*/ 87 w 678"/>
                  <a:gd name="T25" fmla="*/ 63 h 127"/>
                  <a:gd name="T26" fmla="*/ 95 w 678"/>
                  <a:gd name="T27" fmla="*/ 63 h 127"/>
                  <a:gd name="T28" fmla="*/ 103 w 678"/>
                  <a:gd name="T29" fmla="*/ 63 h 127"/>
                  <a:gd name="T30" fmla="*/ 111 w 678"/>
                  <a:gd name="T31" fmla="*/ 63 h 127"/>
                  <a:gd name="T32" fmla="*/ 118 w 678"/>
                  <a:gd name="T33" fmla="*/ 63 h 127"/>
                  <a:gd name="T34" fmla="*/ 126 w 678"/>
                  <a:gd name="T35" fmla="*/ 63 h 127"/>
                  <a:gd name="T36" fmla="*/ 134 w 678"/>
                  <a:gd name="T37" fmla="*/ 63 h 127"/>
                  <a:gd name="T38" fmla="*/ 143 w 678"/>
                  <a:gd name="T39" fmla="*/ 63 h 127"/>
                  <a:gd name="T40" fmla="*/ 150 w 678"/>
                  <a:gd name="T41" fmla="*/ 63 h 127"/>
                  <a:gd name="T42" fmla="*/ 158 w 678"/>
                  <a:gd name="T43" fmla="*/ 63 h 127"/>
                  <a:gd name="T44" fmla="*/ 166 w 678"/>
                  <a:gd name="T45" fmla="*/ 63 h 127"/>
                  <a:gd name="T46" fmla="*/ 174 w 678"/>
                  <a:gd name="T47" fmla="*/ 63 h 127"/>
                  <a:gd name="T48" fmla="*/ 182 w 678"/>
                  <a:gd name="T49" fmla="*/ 63 h 127"/>
                  <a:gd name="T50" fmla="*/ 198 w 678"/>
                  <a:gd name="T51" fmla="*/ 63 h 127"/>
                  <a:gd name="T52" fmla="*/ 190 w 678"/>
                  <a:gd name="T53" fmla="*/ 63 h 127"/>
                  <a:gd name="T54" fmla="*/ 198 w 678"/>
                  <a:gd name="T55" fmla="*/ 63 h 127"/>
                  <a:gd name="T56" fmla="*/ 205 w 678"/>
                  <a:gd name="T57" fmla="*/ 63 h 127"/>
                  <a:gd name="T58" fmla="*/ 213 w 678"/>
                  <a:gd name="T59" fmla="*/ 63 h 127"/>
                  <a:gd name="T60" fmla="*/ 229 w 678"/>
                  <a:gd name="T61" fmla="*/ 63 h 127"/>
                  <a:gd name="T62" fmla="*/ 229 w 678"/>
                  <a:gd name="T63" fmla="*/ 55 h 127"/>
                  <a:gd name="T64" fmla="*/ 237 w 678"/>
                  <a:gd name="T65" fmla="*/ 63 h 127"/>
                  <a:gd name="T66" fmla="*/ 237 w 678"/>
                  <a:gd name="T67" fmla="*/ 55 h 127"/>
                  <a:gd name="T68" fmla="*/ 245 w 678"/>
                  <a:gd name="T69" fmla="*/ 63 h 127"/>
                  <a:gd name="T70" fmla="*/ 245 w 678"/>
                  <a:gd name="T71" fmla="*/ 55 h 127"/>
                  <a:gd name="T72" fmla="*/ 245 w 678"/>
                  <a:gd name="T73" fmla="*/ 63 h 127"/>
                  <a:gd name="T74" fmla="*/ 253 w 678"/>
                  <a:gd name="T75" fmla="*/ 55 h 127"/>
                  <a:gd name="T76" fmla="*/ 253 w 678"/>
                  <a:gd name="T77" fmla="*/ 63 h 127"/>
                  <a:gd name="T78" fmla="*/ 253 w 678"/>
                  <a:gd name="T79" fmla="*/ 55 h 127"/>
                  <a:gd name="T80" fmla="*/ 261 w 678"/>
                  <a:gd name="T81" fmla="*/ 55 h 127"/>
                  <a:gd name="T82" fmla="*/ 269 w 678"/>
                  <a:gd name="T83" fmla="*/ 55 h 127"/>
                  <a:gd name="T84" fmla="*/ 277 w 678"/>
                  <a:gd name="T85" fmla="*/ 55 h 127"/>
                  <a:gd name="T86" fmla="*/ 284 w 678"/>
                  <a:gd name="T87" fmla="*/ 55 h 127"/>
                  <a:gd name="T88" fmla="*/ 292 w 678"/>
                  <a:gd name="T89" fmla="*/ 55 h 127"/>
                  <a:gd name="T90" fmla="*/ 300 w 678"/>
                  <a:gd name="T91" fmla="*/ 55 h 127"/>
                  <a:gd name="T92" fmla="*/ 308 w 678"/>
                  <a:gd name="T93" fmla="*/ 55 h 127"/>
                  <a:gd name="T94" fmla="*/ 316 w 678"/>
                  <a:gd name="T95" fmla="*/ 55 h 127"/>
                  <a:gd name="T96" fmla="*/ 324 w 678"/>
                  <a:gd name="T97" fmla="*/ 55 h 127"/>
                  <a:gd name="T98" fmla="*/ 332 w 678"/>
                  <a:gd name="T99" fmla="*/ 55 h 127"/>
                  <a:gd name="T100" fmla="*/ 339 w 678"/>
                  <a:gd name="T101" fmla="*/ 55 h 12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127">
                    <a:moveTo>
                      <a:pt x="0" y="31"/>
                    </a:moveTo>
                    <a:lnTo>
                      <a:pt x="15" y="31"/>
                    </a:lnTo>
                    <a:lnTo>
                      <a:pt x="47" y="31"/>
                    </a:lnTo>
                    <a:lnTo>
                      <a:pt x="64" y="17"/>
                    </a:lnTo>
                    <a:lnTo>
                      <a:pt x="64" y="31"/>
                    </a:lnTo>
                    <a:lnTo>
                      <a:pt x="78" y="17"/>
                    </a:lnTo>
                    <a:lnTo>
                      <a:pt x="78" y="0"/>
                    </a:lnTo>
                    <a:lnTo>
                      <a:pt x="111" y="31"/>
                    </a:lnTo>
                    <a:lnTo>
                      <a:pt x="111" y="79"/>
                    </a:lnTo>
                    <a:lnTo>
                      <a:pt x="125" y="95"/>
                    </a:lnTo>
                    <a:lnTo>
                      <a:pt x="142" y="111"/>
                    </a:lnTo>
                    <a:lnTo>
                      <a:pt x="158" y="111"/>
                    </a:lnTo>
                    <a:lnTo>
                      <a:pt x="174" y="127"/>
                    </a:lnTo>
                    <a:lnTo>
                      <a:pt x="189" y="127"/>
                    </a:lnTo>
                    <a:lnTo>
                      <a:pt x="205" y="127"/>
                    </a:lnTo>
                    <a:lnTo>
                      <a:pt x="221" y="127"/>
                    </a:lnTo>
                    <a:lnTo>
                      <a:pt x="236" y="127"/>
                    </a:lnTo>
                    <a:lnTo>
                      <a:pt x="252" y="127"/>
                    </a:lnTo>
                    <a:lnTo>
                      <a:pt x="268" y="127"/>
                    </a:lnTo>
                    <a:lnTo>
                      <a:pt x="285" y="127"/>
                    </a:lnTo>
                    <a:lnTo>
                      <a:pt x="299" y="127"/>
                    </a:lnTo>
                    <a:lnTo>
                      <a:pt x="316" y="127"/>
                    </a:lnTo>
                    <a:lnTo>
                      <a:pt x="332" y="127"/>
                    </a:lnTo>
                    <a:lnTo>
                      <a:pt x="347" y="127"/>
                    </a:lnTo>
                    <a:lnTo>
                      <a:pt x="363" y="127"/>
                    </a:lnTo>
                    <a:lnTo>
                      <a:pt x="395" y="127"/>
                    </a:lnTo>
                    <a:lnTo>
                      <a:pt x="379" y="127"/>
                    </a:lnTo>
                    <a:lnTo>
                      <a:pt x="395" y="127"/>
                    </a:lnTo>
                    <a:lnTo>
                      <a:pt x="410" y="127"/>
                    </a:lnTo>
                    <a:lnTo>
                      <a:pt x="426" y="127"/>
                    </a:lnTo>
                    <a:lnTo>
                      <a:pt x="457" y="127"/>
                    </a:lnTo>
                    <a:lnTo>
                      <a:pt x="457" y="111"/>
                    </a:lnTo>
                    <a:lnTo>
                      <a:pt x="473" y="127"/>
                    </a:lnTo>
                    <a:lnTo>
                      <a:pt x="473" y="111"/>
                    </a:lnTo>
                    <a:lnTo>
                      <a:pt x="490" y="127"/>
                    </a:lnTo>
                    <a:lnTo>
                      <a:pt x="490" y="111"/>
                    </a:lnTo>
                    <a:lnTo>
                      <a:pt x="490" y="127"/>
                    </a:lnTo>
                    <a:lnTo>
                      <a:pt x="506" y="111"/>
                    </a:lnTo>
                    <a:lnTo>
                      <a:pt x="506" y="127"/>
                    </a:lnTo>
                    <a:lnTo>
                      <a:pt x="506" y="111"/>
                    </a:lnTo>
                    <a:lnTo>
                      <a:pt x="521" y="111"/>
                    </a:lnTo>
                    <a:lnTo>
                      <a:pt x="537" y="111"/>
                    </a:lnTo>
                    <a:lnTo>
                      <a:pt x="553" y="111"/>
                    </a:lnTo>
                    <a:lnTo>
                      <a:pt x="568" y="111"/>
                    </a:lnTo>
                    <a:lnTo>
                      <a:pt x="584" y="111"/>
                    </a:lnTo>
                    <a:lnTo>
                      <a:pt x="600" y="111"/>
                    </a:lnTo>
                    <a:lnTo>
                      <a:pt x="616" y="111"/>
                    </a:lnTo>
                    <a:lnTo>
                      <a:pt x="631" y="111"/>
                    </a:lnTo>
                    <a:lnTo>
                      <a:pt x="647" y="111"/>
                    </a:lnTo>
                    <a:lnTo>
                      <a:pt x="664" y="111"/>
                    </a:lnTo>
                    <a:lnTo>
                      <a:pt x="678" y="11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6" name="Freeform 741">
                <a:extLst>
                  <a:ext uri="{FF2B5EF4-FFF2-40B4-BE49-F238E27FC236}">
                    <a16:creationId xmlns:a16="http://schemas.microsoft.com/office/drawing/2014/main" id="{9306882E-07A0-45E1-B0C1-E071C70165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7"/>
              </a:xfrm>
              <a:custGeom>
                <a:avLst/>
                <a:gdLst>
                  <a:gd name="T0" fmla="*/ 0 w 682"/>
                  <a:gd name="T1" fmla="*/ 127 h 253"/>
                  <a:gd name="T2" fmla="*/ 9 w 682"/>
                  <a:gd name="T3" fmla="*/ 127 h 253"/>
                  <a:gd name="T4" fmla="*/ 16 w 682"/>
                  <a:gd name="T5" fmla="*/ 127 h 253"/>
                  <a:gd name="T6" fmla="*/ 24 w 682"/>
                  <a:gd name="T7" fmla="*/ 127 h 253"/>
                  <a:gd name="T8" fmla="*/ 32 w 682"/>
                  <a:gd name="T9" fmla="*/ 127 h 253"/>
                  <a:gd name="T10" fmla="*/ 40 w 682"/>
                  <a:gd name="T11" fmla="*/ 119 h 253"/>
                  <a:gd name="T12" fmla="*/ 48 w 682"/>
                  <a:gd name="T13" fmla="*/ 111 h 253"/>
                  <a:gd name="T14" fmla="*/ 48 w 682"/>
                  <a:gd name="T15" fmla="*/ 87 h 253"/>
                  <a:gd name="T16" fmla="*/ 55 w 682"/>
                  <a:gd name="T17" fmla="*/ 79 h 253"/>
                  <a:gd name="T18" fmla="*/ 55 w 682"/>
                  <a:gd name="T19" fmla="*/ 55 h 253"/>
                  <a:gd name="T20" fmla="*/ 64 w 682"/>
                  <a:gd name="T21" fmla="*/ 48 h 253"/>
                  <a:gd name="T22" fmla="*/ 64 w 682"/>
                  <a:gd name="T23" fmla="*/ 32 h 253"/>
                  <a:gd name="T24" fmla="*/ 71 w 682"/>
                  <a:gd name="T25" fmla="*/ 24 h 253"/>
                  <a:gd name="T26" fmla="*/ 79 w 682"/>
                  <a:gd name="T27" fmla="*/ 16 h 253"/>
                  <a:gd name="T28" fmla="*/ 87 w 682"/>
                  <a:gd name="T29" fmla="*/ 9 h 253"/>
                  <a:gd name="T30" fmla="*/ 95 w 682"/>
                  <a:gd name="T31" fmla="*/ 9 h 253"/>
                  <a:gd name="T32" fmla="*/ 103 w 682"/>
                  <a:gd name="T33" fmla="*/ 9 h 253"/>
                  <a:gd name="T34" fmla="*/ 111 w 682"/>
                  <a:gd name="T35" fmla="*/ 9 h 253"/>
                  <a:gd name="T36" fmla="*/ 119 w 682"/>
                  <a:gd name="T37" fmla="*/ 9 h 253"/>
                  <a:gd name="T38" fmla="*/ 127 w 682"/>
                  <a:gd name="T39" fmla="*/ 9 h 253"/>
                  <a:gd name="T40" fmla="*/ 134 w 682"/>
                  <a:gd name="T41" fmla="*/ 9 h 253"/>
                  <a:gd name="T42" fmla="*/ 142 w 682"/>
                  <a:gd name="T43" fmla="*/ 9 h 253"/>
                  <a:gd name="T44" fmla="*/ 150 w 682"/>
                  <a:gd name="T45" fmla="*/ 9 h 253"/>
                  <a:gd name="T46" fmla="*/ 150 w 682"/>
                  <a:gd name="T47" fmla="*/ 0 h 253"/>
                  <a:gd name="T48" fmla="*/ 158 w 682"/>
                  <a:gd name="T49" fmla="*/ 9 h 253"/>
                  <a:gd name="T50" fmla="*/ 158 w 682"/>
                  <a:gd name="T51" fmla="*/ 0 h 253"/>
                  <a:gd name="T52" fmla="*/ 166 w 682"/>
                  <a:gd name="T53" fmla="*/ 9 h 253"/>
                  <a:gd name="T54" fmla="*/ 166 w 682"/>
                  <a:gd name="T55" fmla="*/ 0 h 253"/>
                  <a:gd name="T56" fmla="*/ 166 w 682"/>
                  <a:gd name="T57" fmla="*/ 9 h 253"/>
                  <a:gd name="T58" fmla="*/ 174 w 682"/>
                  <a:gd name="T59" fmla="*/ 0 h 253"/>
                  <a:gd name="T60" fmla="*/ 174 w 682"/>
                  <a:gd name="T61" fmla="*/ 9 h 253"/>
                  <a:gd name="T62" fmla="*/ 182 w 682"/>
                  <a:gd name="T63" fmla="*/ 0 h 253"/>
                  <a:gd name="T64" fmla="*/ 182 w 682"/>
                  <a:gd name="T65" fmla="*/ 9 h 253"/>
                  <a:gd name="T66" fmla="*/ 182 w 682"/>
                  <a:gd name="T67" fmla="*/ 0 h 253"/>
                  <a:gd name="T68" fmla="*/ 189 w 682"/>
                  <a:gd name="T69" fmla="*/ 0 h 253"/>
                  <a:gd name="T70" fmla="*/ 197 w 682"/>
                  <a:gd name="T71" fmla="*/ 0 h 253"/>
                  <a:gd name="T72" fmla="*/ 205 w 682"/>
                  <a:gd name="T73" fmla="*/ 0 h 253"/>
                  <a:gd name="T74" fmla="*/ 213 w 682"/>
                  <a:gd name="T75" fmla="*/ 0 h 253"/>
                  <a:gd name="T76" fmla="*/ 221 w 682"/>
                  <a:gd name="T77" fmla="*/ 0 h 253"/>
                  <a:gd name="T78" fmla="*/ 229 w 682"/>
                  <a:gd name="T79" fmla="*/ 0 h 253"/>
                  <a:gd name="T80" fmla="*/ 237 w 682"/>
                  <a:gd name="T81" fmla="*/ 0 h 253"/>
                  <a:gd name="T82" fmla="*/ 244 w 682"/>
                  <a:gd name="T83" fmla="*/ 0 h 253"/>
                  <a:gd name="T84" fmla="*/ 252 w 682"/>
                  <a:gd name="T85" fmla="*/ 0 h 253"/>
                  <a:gd name="T86" fmla="*/ 260 w 682"/>
                  <a:gd name="T87" fmla="*/ 0 h 253"/>
                  <a:gd name="T88" fmla="*/ 269 w 682"/>
                  <a:gd name="T89" fmla="*/ 0 h 253"/>
                  <a:gd name="T90" fmla="*/ 276 w 682"/>
                  <a:gd name="T91" fmla="*/ 0 h 253"/>
                  <a:gd name="T92" fmla="*/ 285 w 682"/>
                  <a:gd name="T93" fmla="*/ 0 h 253"/>
                  <a:gd name="T94" fmla="*/ 292 w 682"/>
                  <a:gd name="T95" fmla="*/ 0 h 253"/>
                  <a:gd name="T96" fmla="*/ 308 w 682"/>
                  <a:gd name="T97" fmla="*/ 0 h 253"/>
                  <a:gd name="T98" fmla="*/ 316 w 682"/>
                  <a:gd name="T99" fmla="*/ 0 h 253"/>
                  <a:gd name="T100" fmla="*/ 324 w 682"/>
                  <a:gd name="T101" fmla="*/ 0 h 253"/>
                  <a:gd name="T102" fmla="*/ 331 w 682"/>
                  <a:gd name="T103" fmla="*/ 0 h 253"/>
                  <a:gd name="T104" fmla="*/ 340 w 682"/>
                  <a:gd name="T105" fmla="*/ 0 h 25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2" h="253">
                    <a:moveTo>
                      <a:pt x="0" y="253"/>
                    </a:moveTo>
                    <a:lnTo>
                      <a:pt x="18" y="253"/>
                    </a:lnTo>
                    <a:lnTo>
                      <a:pt x="33" y="253"/>
                    </a:lnTo>
                    <a:lnTo>
                      <a:pt x="48" y="253"/>
                    </a:lnTo>
                    <a:lnTo>
                      <a:pt x="64" y="253"/>
                    </a:lnTo>
                    <a:lnTo>
                      <a:pt x="80" y="238"/>
                    </a:lnTo>
                    <a:lnTo>
                      <a:pt x="96" y="221"/>
                    </a:lnTo>
                    <a:lnTo>
                      <a:pt x="96" y="174"/>
                    </a:lnTo>
                    <a:lnTo>
                      <a:pt x="111" y="157"/>
                    </a:lnTo>
                    <a:lnTo>
                      <a:pt x="111" y="110"/>
                    </a:lnTo>
                    <a:lnTo>
                      <a:pt x="129" y="95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17"/>
                    </a:lnTo>
                    <a:lnTo>
                      <a:pt x="254" y="17"/>
                    </a:lnTo>
                    <a:lnTo>
                      <a:pt x="269" y="17"/>
                    </a:lnTo>
                    <a:lnTo>
                      <a:pt x="285" y="17"/>
                    </a:lnTo>
                    <a:lnTo>
                      <a:pt x="301" y="17"/>
                    </a:lnTo>
                    <a:lnTo>
                      <a:pt x="301" y="0"/>
                    </a:lnTo>
                    <a:lnTo>
                      <a:pt x="317" y="17"/>
                    </a:lnTo>
                    <a:lnTo>
                      <a:pt x="317" y="0"/>
                    </a:lnTo>
                    <a:lnTo>
                      <a:pt x="332" y="17"/>
                    </a:lnTo>
                    <a:lnTo>
                      <a:pt x="332" y="0"/>
                    </a:lnTo>
                    <a:lnTo>
                      <a:pt x="332" y="17"/>
                    </a:lnTo>
                    <a:lnTo>
                      <a:pt x="350" y="0"/>
                    </a:lnTo>
                    <a:lnTo>
                      <a:pt x="350" y="17"/>
                    </a:lnTo>
                    <a:lnTo>
                      <a:pt x="365" y="0"/>
                    </a:lnTo>
                    <a:lnTo>
                      <a:pt x="365" y="17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7" name="Freeform 742">
                <a:extLst>
                  <a:ext uri="{FF2B5EF4-FFF2-40B4-BE49-F238E27FC236}">
                    <a16:creationId xmlns:a16="http://schemas.microsoft.com/office/drawing/2014/main" id="{EDCD8D9C-37AF-4564-9CFD-B6841C5F1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173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06 h 426"/>
                  <a:gd name="T4" fmla="*/ 15 w 680"/>
                  <a:gd name="T5" fmla="*/ 213 h 426"/>
                  <a:gd name="T6" fmla="*/ 15 w 680"/>
                  <a:gd name="T7" fmla="*/ 206 h 426"/>
                  <a:gd name="T8" fmla="*/ 24 w 680"/>
                  <a:gd name="T9" fmla="*/ 213 h 426"/>
                  <a:gd name="T10" fmla="*/ 24 w 680"/>
                  <a:gd name="T11" fmla="*/ 206 h 426"/>
                  <a:gd name="T12" fmla="*/ 24 w 680"/>
                  <a:gd name="T13" fmla="*/ 213 h 426"/>
                  <a:gd name="T14" fmla="*/ 31 w 680"/>
                  <a:gd name="T15" fmla="*/ 213 h 426"/>
                  <a:gd name="T16" fmla="*/ 39 w 680"/>
                  <a:gd name="T17" fmla="*/ 213 h 426"/>
                  <a:gd name="T18" fmla="*/ 47 w 680"/>
                  <a:gd name="T19" fmla="*/ 206 h 426"/>
                  <a:gd name="T20" fmla="*/ 47 w 680"/>
                  <a:gd name="T21" fmla="*/ 174 h 426"/>
                  <a:gd name="T22" fmla="*/ 55 w 680"/>
                  <a:gd name="T23" fmla="*/ 166 h 426"/>
                  <a:gd name="T24" fmla="*/ 55 w 680"/>
                  <a:gd name="T25" fmla="*/ 103 h 426"/>
                  <a:gd name="T26" fmla="*/ 63 w 680"/>
                  <a:gd name="T27" fmla="*/ 95 h 426"/>
                  <a:gd name="T28" fmla="*/ 63 w 680"/>
                  <a:gd name="T29" fmla="*/ 47 h 426"/>
                  <a:gd name="T30" fmla="*/ 71 w 680"/>
                  <a:gd name="T31" fmla="*/ 40 h 426"/>
                  <a:gd name="T32" fmla="*/ 71 w 680"/>
                  <a:gd name="T33" fmla="*/ 24 h 426"/>
                  <a:gd name="T34" fmla="*/ 87 w 680"/>
                  <a:gd name="T35" fmla="*/ 8 h 426"/>
                  <a:gd name="T36" fmla="*/ 87 w 680"/>
                  <a:gd name="T37" fmla="*/ 0 h 426"/>
                  <a:gd name="T38" fmla="*/ 94 w 680"/>
                  <a:gd name="T39" fmla="*/ 0 h 426"/>
                  <a:gd name="T40" fmla="*/ 102 w 680"/>
                  <a:gd name="T41" fmla="*/ 0 h 426"/>
                  <a:gd name="T42" fmla="*/ 110 w 680"/>
                  <a:gd name="T43" fmla="*/ 0 h 426"/>
                  <a:gd name="T44" fmla="*/ 118 w 680"/>
                  <a:gd name="T45" fmla="*/ 0 h 426"/>
                  <a:gd name="T46" fmla="*/ 126 w 680"/>
                  <a:gd name="T47" fmla="*/ 0 h 426"/>
                  <a:gd name="T48" fmla="*/ 135 w 680"/>
                  <a:gd name="T49" fmla="*/ 0 h 426"/>
                  <a:gd name="T50" fmla="*/ 142 w 680"/>
                  <a:gd name="T51" fmla="*/ 0 h 426"/>
                  <a:gd name="T52" fmla="*/ 158 w 680"/>
                  <a:gd name="T53" fmla="*/ 0 h 426"/>
                  <a:gd name="T54" fmla="*/ 149 w 680"/>
                  <a:gd name="T55" fmla="*/ 0 h 426"/>
                  <a:gd name="T56" fmla="*/ 158 w 680"/>
                  <a:gd name="T57" fmla="*/ 8 h 426"/>
                  <a:gd name="T58" fmla="*/ 173 w 680"/>
                  <a:gd name="T59" fmla="*/ 8 h 426"/>
                  <a:gd name="T60" fmla="*/ 166 w 680"/>
                  <a:gd name="T61" fmla="*/ 8 h 426"/>
                  <a:gd name="T62" fmla="*/ 173 w 680"/>
                  <a:gd name="T63" fmla="*/ 8 h 426"/>
                  <a:gd name="T64" fmla="*/ 181 w 680"/>
                  <a:gd name="T65" fmla="*/ 8 h 426"/>
                  <a:gd name="T66" fmla="*/ 189 w 680"/>
                  <a:gd name="T67" fmla="*/ 8 h 426"/>
                  <a:gd name="T68" fmla="*/ 197 w 680"/>
                  <a:gd name="T69" fmla="*/ 8 h 426"/>
                  <a:gd name="T70" fmla="*/ 204 w 680"/>
                  <a:gd name="T71" fmla="*/ 8 h 426"/>
                  <a:gd name="T72" fmla="*/ 212 w 680"/>
                  <a:gd name="T73" fmla="*/ 8 h 426"/>
                  <a:gd name="T74" fmla="*/ 220 w 680"/>
                  <a:gd name="T75" fmla="*/ 8 h 426"/>
                  <a:gd name="T76" fmla="*/ 229 w 680"/>
                  <a:gd name="T77" fmla="*/ 16 h 426"/>
                  <a:gd name="T78" fmla="*/ 229 w 680"/>
                  <a:gd name="T79" fmla="*/ 8 h 426"/>
                  <a:gd name="T80" fmla="*/ 229 w 680"/>
                  <a:gd name="T81" fmla="*/ 16 h 426"/>
                  <a:gd name="T82" fmla="*/ 236 w 680"/>
                  <a:gd name="T83" fmla="*/ 16 h 426"/>
                  <a:gd name="T84" fmla="*/ 245 w 680"/>
                  <a:gd name="T85" fmla="*/ 16 h 426"/>
                  <a:gd name="T86" fmla="*/ 252 w 680"/>
                  <a:gd name="T87" fmla="*/ 16 h 426"/>
                  <a:gd name="T88" fmla="*/ 260 w 680"/>
                  <a:gd name="T89" fmla="*/ 16 h 426"/>
                  <a:gd name="T90" fmla="*/ 268 w 680"/>
                  <a:gd name="T91" fmla="*/ 16 h 426"/>
                  <a:gd name="T92" fmla="*/ 276 w 680"/>
                  <a:gd name="T93" fmla="*/ 16 h 426"/>
                  <a:gd name="T94" fmla="*/ 284 w 680"/>
                  <a:gd name="T95" fmla="*/ 16 h 426"/>
                  <a:gd name="T96" fmla="*/ 291 w 680"/>
                  <a:gd name="T97" fmla="*/ 24 h 426"/>
                  <a:gd name="T98" fmla="*/ 291 w 680"/>
                  <a:gd name="T99" fmla="*/ 16 h 426"/>
                  <a:gd name="T100" fmla="*/ 291 w 680"/>
                  <a:gd name="T101" fmla="*/ 24 h 426"/>
                  <a:gd name="T102" fmla="*/ 300 w 680"/>
                  <a:gd name="T103" fmla="*/ 24 h 426"/>
                  <a:gd name="T104" fmla="*/ 307 w 680"/>
                  <a:gd name="T105" fmla="*/ 24 h 426"/>
                  <a:gd name="T106" fmla="*/ 315 w 680"/>
                  <a:gd name="T107" fmla="*/ 24 h 426"/>
                  <a:gd name="T108" fmla="*/ 323 w 680"/>
                  <a:gd name="T109" fmla="*/ 24 h 426"/>
                  <a:gd name="T110" fmla="*/ 331 w 680"/>
                  <a:gd name="T111" fmla="*/ 24 h 426"/>
                  <a:gd name="T112" fmla="*/ 339 w 680"/>
                  <a:gd name="T113" fmla="*/ 24 h 4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11"/>
                    </a:lnTo>
                    <a:lnTo>
                      <a:pt x="31" y="426"/>
                    </a:lnTo>
                    <a:lnTo>
                      <a:pt x="31" y="411"/>
                    </a:lnTo>
                    <a:lnTo>
                      <a:pt x="49" y="426"/>
                    </a:lnTo>
                    <a:lnTo>
                      <a:pt x="49" y="411"/>
                    </a:lnTo>
                    <a:lnTo>
                      <a:pt x="49" y="426"/>
                    </a:lnTo>
                    <a:lnTo>
                      <a:pt x="63" y="426"/>
                    </a:lnTo>
                    <a:lnTo>
                      <a:pt x="78" y="426"/>
                    </a:lnTo>
                    <a:lnTo>
                      <a:pt x="94" y="411"/>
                    </a:lnTo>
                    <a:lnTo>
                      <a:pt x="94" y="348"/>
                    </a:lnTo>
                    <a:lnTo>
                      <a:pt x="111" y="332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94"/>
                    </a:lnTo>
                    <a:lnTo>
                      <a:pt x="142" y="80"/>
                    </a:lnTo>
                    <a:lnTo>
                      <a:pt x="142" y="47"/>
                    </a:lnTo>
                    <a:lnTo>
                      <a:pt x="174" y="16"/>
                    </a:lnTo>
                    <a:lnTo>
                      <a:pt x="174" y="0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316" y="0"/>
                    </a:lnTo>
                    <a:lnTo>
                      <a:pt x="299" y="0"/>
                    </a:lnTo>
                    <a:lnTo>
                      <a:pt x="316" y="16"/>
                    </a:lnTo>
                    <a:lnTo>
                      <a:pt x="348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32"/>
                    </a:lnTo>
                    <a:lnTo>
                      <a:pt x="459" y="16"/>
                    </a:lnTo>
                    <a:lnTo>
                      <a:pt x="459" y="32"/>
                    </a:lnTo>
                    <a:lnTo>
                      <a:pt x="473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1" y="32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4" y="47"/>
                    </a:lnTo>
                    <a:lnTo>
                      <a:pt x="584" y="32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8" name="Freeform 743">
                <a:extLst>
                  <a:ext uri="{FF2B5EF4-FFF2-40B4-BE49-F238E27FC236}">
                    <a16:creationId xmlns:a16="http://schemas.microsoft.com/office/drawing/2014/main" id="{59D92D51-1557-444F-B517-F7DD9A3D47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31"/>
                <a:ext cx="348" cy="197"/>
              </a:xfrm>
              <a:custGeom>
                <a:avLst/>
                <a:gdLst>
                  <a:gd name="T0" fmla="*/ 0 w 696"/>
                  <a:gd name="T1" fmla="*/ 190 h 396"/>
                  <a:gd name="T2" fmla="*/ 9 w 696"/>
                  <a:gd name="T3" fmla="*/ 190 h 396"/>
                  <a:gd name="T4" fmla="*/ 17 w 696"/>
                  <a:gd name="T5" fmla="*/ 197 h 396"/>
                  <a:gd name="T6" fmla="*/ 17 w 696"/>
                  <a:gd name="T7" fmla="*/ 190 h 396"/>
                  <a:gd name="T8" fmla="*/ 17 w 696"/>
                  <a:gd name="T9" fmla="*/ 197 h 396"/>
                  <a:gd name="T10" fmla="*/ 25 w 696"/>
                  <a:gd name="T11" fmla="*/ 197 h 396"/>
                  <a:gd name="T12" fmla="*/ 32 w 696"/>
                  <a:gd name="T13" fmla="*/ 197 h 396"/>
                  <a:gd name="T14" fmla="*/ 41 w 696"/>
                  <a:gd name="T15" fmla="*/ 197 h 396"/>
                  <a:gd name="T16" fmla="*/ 48 w 696"/>
                  <a:gd name="T17" fmla="*/ 190 h 396"/>
                  <a:gd name="T18" fmla="*/ 48 w 696"/>
                  <a:gd name="T19" fmla="*/ 142 h 396"/>
                  <a:gd name="T20" fmla="*/ 56 w 696"/>
                  <a:gd name="T21" fmla="*/ 126 h 396"/>
                  <a:gd name="T22" fmla="*/ 56 w 696"/>
                  <a:gd name="T23" fmla="*/ 63 h 396"/>
                  <a:gd name="T24" fmla="*/ 64 w 696"/>
                  <a:gd name="T25" fmla="*/ 55 h 396"/>
                  <a:gd name="T26" fmla="*/ 64 w 696"/>
                  <a:gd name="T27" fmla="*/ 16 h 396"/>
                  <a:gd name="T28" fmla="*/ 80 w 696"/>
                  <a:gd name="T29" fmla="*/ 0 h 396"/>
                  <a:gd name="T30" fmla="*/ 87 w 696"/>
                  <a:gd name="T31" fmla="*/ 0 h 396"/>
                  <a:gd name="T32" fmla="*/ 96 w 696"/>
                  <a:gd name="T33" fmla="*/ 0 h 396"/>
                  <a:gd name="T34" fmla="*/ 104 w 696"/>
                  <a:gd name="T35" fmla="*/ 0 h 396"/>
                  <a:gd name="T36" fmla="*/ 119 w 696"/>
                  <a:gd name="T37" fmla="*/ 0 h 396"/>
                  <a:gd name="T38" fmla="*/ 135 w 696"/>
                  <a:gd name="T39" fmla="*/ 0 h 396"/>
                  <a:gd name="T40" fmla="*/ 127 w 696"/>
                  <a:gd name="T41" fmla="*/ 0 h 396"/>
                  <a:gd name="T42" fmla="*/ 135 w 696"/>
                  <a:gd name="T43" fmla="*/ 8 h 396"/>
                  <a:gd name="T44" fmla="*/ 143 w 696"/>
                  <a:gd name="T45" fmla="*/ 0 h 396"/>
                  <a:gd name="T46" fmla="*/ 143 w 696"/>
                  <a:gd name="T47" fmla="*/ 8 h 396"/>
                  <a:gd name="T48" fmla="*/ 143 w 696"/>
                  <a:gd name="T49" fmla="*/ 0 h 396"/>
                  <a:gd name="T50" fmla="*/ 152 w 696"/>
                  <a:gd name="T51" fmla="*/ 8 h 396"/>
                  <a:gd name="T52" fmla="*/ 159 w 696"/>
                  <a:gd name="T53" fmla="*/ 8 h 396"/>
                  <a:gd name="T54" fmla="*/ 166 w 696"/>
                  <a:gd name="T55" fmla="*/ 8 h 396"/>
                  <a:gd name="T56" fmla="*/ 174 w 696"/>
                  <a:gd name="T57" fmla="*/ 8 h 396"/>
                  <a:gd name="T58" fmla="*/ 183 w 696"/>
                  <a:gd name="T59" fmla="*/ 8 h 396"/>
                  <a:gd name="T60" fmla="*/ 191 w 696"/>
                  <a:gd name="T61" fmla="*/ 8 h 396"/>
                  <a:gd name="T62" fmla="*/ 198 w 696"/>
                  <a:gd name="T63" fmla="*/ 8 h 396"/>
                  <a:gd name="T64" fmla="*/ 207 w 696"/>
                  <a:gd name="T65" fmla="*/ 8 h 396"/>
                  <a:gd name="T66" fmla="*/ 214 w 696"/>
                  <a:gd name="T67" fmla="*/ 8 h 396"/>
                  <a:gd name="T68" fmla="*/ 230 w 696"/>
                  <a:gd name="T69" fmla="*/ 8 h 396"/>
                  <a:gd name="T70" fmla="*/ 246 w 696"/>
                  <a:gd name="T71" fmla="*/ 8 h 396"/>
                  <a:gd name="T72" fmla="*/ 238 w 696"/>
                  <a:gd name="T73" fmla="*/ 8 h 396"/>
                  <a:gd name="T74" fmla="*/ 246 w 696"/>
                  <a:gd name="T75" fmla="*/ 16 h 396"/>
                  <a:gd name="T76" fmla="*/ 253 w 696"/>
                  <a:gd name="T77" fmla="*/ 16 h 396"/>
                  <a:gd name="T78" fmla="*/ 262 w 696"/>
                  <a:gd name="T79" fmla="*/ 16 h 396"/>
                  <a:gd name="T80" fmla="*/ 269 w 696"/>
                  <a:gd name="T81" fmla="*/ 16 h 396"/>
                  <a:gd name="T82" fmla="*/ 277 w 696"/>
                  <a:gd name="T83" fmla="*/ 16 h 396"/>
                  <a:gd name="T84" fmla="*/ 285 w 696"/>
                  <a:gd name="T85" fmla="*/ 16 h 396"/>
                  <a:gd name="T86" fmla="*/ 293 w 696"/>
                  <a:gd name="T87" fmla="*/ 16 h 396"/>
                  <a:gd name="T88" fmla="*/ 301 w 696"/>
                  <a:gd name="T89" fmla="*/ 24 h 396"/>
                  <a:gd name="T90" fmla="*/ 309 w 696"/>
                  <a:gd name="T91" fmla="*/ 16 h 396"/>
                  <a:gd name="T92" fmla="*/ 317 w 696"/>
                  <a:gd name="T93" fmla="*/ 16 h 396"/>
                  <a:gd name="T94" fmla="*/ 325 w 696"/>
                  <a:gd name="T95" fmla="*/ 24 h 396"/>
                  <a:gd name="T96" fmla="*/ 325 w 696"/>
                  <a:gd name="T97" fmla="*/ 16 h 396"/>
                  <a:gd name="T98" fmla="*/ 325 w 696"/>
                  <a:gd name="T99" fmla="*/ 24 h 396"/>
                  <a:gd name="T100" fmla="*/ 332 w 696"/>
                  <a:gd name="T101" fmla="*/ 24 h 396"/>
                  <a:gd name="T102" fmla="*/ 340 w 696"/>
                  <a:gd name="T103" fmla="*/ 16 h 396"/>
                  <a:gd name="T104" fmla="*/ 340 w 696"/>
                  <a:gd name="T105" fmla="*/ 24 h 396"/>
                  <a:gd name="T106" fmla="*/ 348 w 696"/>
                  <a:gd name="T107" fmla="*/ 24 h 39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396">
                    <a:moveTo>
                      <a:pt x="0" y="381"/>
                    </a:moveTo>
                    <a:lnTo>
                      <a:pt x="17" y="381"/>
                    </a:lnTo>
                    <a:lnTo>
                      <a:pt x="33" y="396"/>
                    </a:lnTo>
                    <a:lnTo>
                      <a:pt x="33" y="381"/>
                    </a:lnTo>
                    <a:lnTo>
                      <a:pt x="33" y="396"/>
                    </a:lnTo>
                    <a:lnTo>
                      <a:pt x="49" y="396"/>
                    </a:lnTo>
                    <a:lnTo>
                      <a:pt x="64" y="396"/>
                    </a:lnTo>
                    <a:lnTo>
                      <a:pt x="81" y="396"/>
                    </a:lnTo>
                    <a:lnTo>
                      <a:pt x="96" y="381"/>
                    </a:lnTo>
                    <a:lnTo>
                      <a:pt x="96" y="285"/>
                    </a:lnTo>
                    <a:lnTo>
                      <a:pt x="111" y="254"/>
                    </a:lnTo>
                    <a:lnTo>
                      <a:pt x="111" y="127"/>
                    </a:lnTo>
                    <a:lnTo>
                      <a:pt x="127" y="111"/>
                    </a:lnTo>
                    <a:lnTo>
                      <a:pt x="127" y="33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38" y="0"/>
                    </a:lnTo>
                    <a:lnTo>
                      <a:pt x="270" y="0"/>
                    </a:lnTo>
                    <a:lnTo>
                      <a:pt x="254" y="0"/>
                    </a:lnTo>
                    <a:lnTo>
                      <a:pt x="270" y="17"/>
                    </a:lnTo>
                    <a:lnTo>
                      <a:pt x="285" y="0"/>
                    </a:lnTo>
                    <a:lnTo>
                      <a:pt x="285" y="17"/>
                    </a:lnTo>
                    <a:lnTo>
                      <a:pt x="285" y="0"/>
                    </a:lnTo>
                    <a:lnTo>
                      <a:pt x="303" y="17"/>
                    </a:lnTo>
                    <a:lnTo>
                      <a:pt x="317" y="17"/>
                    </a:lnTo>
                    <a:lnTo>
                      <a:pt x="332" y="17"/>
                    </a:lnTo>
                    <a:lnTo>
                      <a:pt x="348" y="17"/>
                    </a:lnTo>
                    <a:lnTo>
                      <a:pt x="365" y="17"/>
                    </a:lnTo>
                    <a:lnTo>
                      <a:pt x="381" y="17"/>
                    </a:lnTo>
                    <a:lnTo>
                      <a:pt x="395" y="17"/>
                    </a:lnTo>
                    <a:lnTo>
                      <a:pt x="413" y="17"/>
                    </a:lnTo>
                    <a:lnTo>
                      <a:pt x="428" y="17"/>
                    </a:lnTo>
                    <a:lnTo>
                      <a:pt x="459" y="17"/>
                    </a:lnTo>
                    <a:lnTo>
                      <a:pt x="491" y="17"/>
                    </a:lnTo>
                    <a:lnTo>
                      <a:pt x="475" y="17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4" y="33"/>
                    </a:lnTo>
                    <a:lnTo>
                      <a:pt x="538" y="33"/>
                    </a:lnTo>
                    <a:lnTo>
                      <a:pt x="553" y="33"/>
                    </a:lnTo>
                    <a:lnTo>
                      <a:pt x="569" y="33"/>
                    </a:lnTo>
                    <a:lnTo>
                      <a:pt x="586" y="33"/>
                    </a:lnTo>
                    <a:lnTo>
                      <a:pt x="602" y="49"/>
                    </a:lnTo>
                    <a:lnTo>
                      <a:pt x="617" y="33"/>
                    </a:lnTo>
                    <a:lnTo>
                      <a:pt x="634" y="33"/>
                    </a:lnTo>
                    <a:lnTo>
                      <a:pt x="649" y="49"/>
                    </a:lnTo>
                    <a:lnTo>
                      <a:pt x="649" y="33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33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19" name="Freeform 744">
                <a:extLst>
                  <a:ext uri="{FF2B5EF4-FFF2-40B4-BE49-F238E27FC236}">
                    <a16:creationId xmlns:a16="http://schemas.microsoft.com/office/drawing/2014/main" id="{4D987E7B-0D2A-49D4-B6A0-3CF5B4684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292"/>
                <a:ext cx="339" cy="197"/>
              </a:xfrm>
              <a:custGeom>
                <a:avLst/>
                <a:gdLst>
                  <a:gd name="T0" fmla="*/ 0 w 678"/>
                  <a:gd name="T1" fmla="*/ 189 h 395"/>
                  <a:gd name="T2" fmla="*/ 8 w 678"/>
                  <a:gd name="T3" fmla="*/ 189 h 395"/>
                  <a:gd name="T4" fmla="*/ 16 w 678"/>
                  <a:gd name="T5" fmla="*/ 189 h 395"/>
                  <a:gd name="T6" fmla="*/ 32 w 678"/>
                  <a:gd name="T7" fmla="*/ 197 h 395"/>
                  <a:gd name="T8" fmla="*/ 39 w 678"/>
                  <a:gd name="T9" fmla="*/ 189 h 395"/>
                  <a:gd name="T10" fmla="*/ 39 w 678"/>
                  <a:gd name="T11" fmla="*/ 197 h 395"/>
                  <a:gd name="T12" fmla="*/ 39 w 678"/>
                  <a:gd name="T13" fmla="*/ 181 h 395"/>
                  <a:gd name="T14" fmla="*/ 47 w 678"/>
                  <a:gd name="T15" fmla="*/ 174 h 395"/>
                  <a:gd name="T16" fmla="*/ 47 w 678"/>
                  <a:gd name="T17" fmla="*/ 110 h 395"/>
                  <a:gd name="T18" fmla="*/ 56 w 678"/>
                  <a:gd name="T19" fmla="*/ 102 h 395"/>
                  <a:gd name="T20" fmla="*/ 56 w 678"/>
                  <a:gd name="T21" fmla="*/ 63 h 395"/>
                  <a:gd name="T22" fmla="*/ 63 w 678"/>
                  <a:gd name="T23" fmla="*/ 55 h 395"/>
                  <a:gd name="T24" fmla="*/ 63 w 678"/>
                  <a:gd name="T25" fmla="*/ 32 h 395"/>
                  <a:gd name="T26" fmla="*/ 79 w 678"/>
                  <a:gd name="T27" fmla="*/ 15 h 395"/>
                  <a:gd name="T28" fmla="*/ 79 w 678"/>
                  <a:gd name="T29" fmla="*/ 8 h 395"/>
                  <a:gd name="T30" fmla="*/ 95 w 678"/>
                  <a:gd name="T31" fmla="*/ 8 h 395"/>
                  <a:gd name="T32" fmla="*/ 87 w 678"/>
                  <a:gd name="T33" fmla="*/ 8 h 395"/>
                  <a:gd name="T34" fmla="*/ 95 w 678"/>
                  <a:gd name="T35" fmla="*/ 8 h 395"/>
                  <a:gd name="T36" fmla="*/ 103 w 678"/>
                  <a:gd name="T37" fmla="*/ 8 h 395"/>
                  <a:gd name="T38" fmla="*/ 111 w 678"/>
                  <a:gd name="T39" fmla="*/ 8 h 395"/>
                  <a:gd name="T40" fmla="*/ 118 w 678"/>
                  <a:gd name="T41" fmla="*/ 8 h 395"/>
                  <a:gd name="T42" fmla="*/ 126 w 678"/>
                  <a:gd name="T43" fmla="*/ 8 h 395"/>
                  <a:gd name="T44" fmla="*/ 134 w 678"/>
                  <a:gd name="T45" fmla="*/ 0 h 395"/>
                  <a:gd name="T46" fmla="*/ 134 w 678"/>
                  <a:gd name="T47" fmla="*/ 8 h 395"/>
                  <a:gd name="T48" fmla="*/ 150 w 678"/>
                  <a:gd name="T49" fmla="*/ 8 h 395"/>
                  <a:gd name="T50" fmla="*/ 158 w 678"/>
                  <a:gd name="T51" fmla="*/ 8 h 395"/>
                  <a:gd name="T52" fmla="*/ 166 w 678"/>
                  <a:gd name="T53" fmla="*/ 8 h 395"/>
                  <a:gd name="T54" fmla="*/ 174 w 678"/>
                  <a:gd name="T55" fmla="*/ 8 h 395"/>
                  <a:gd name="T56" fmla="*/ 182 w 678"/>
                  <a:gd name="T57" fmla="*/ 8 h 395"/>
                  <a:gd name="T58" fmla="*/ 190 w 678"/>
                  <a:gd name="T59" fmla="*/ 8 h 395"/>
                  <a:gd name="T60" fmla="*/ 198 w 678"/>
                  <a:gd name="T61" fmla="*/ 8 h 395"/>
                  <a:gd name="T62" fmla="*/ 205 w 678"/>
                  <a:gd name="T63" fmla="*/ 8 h 395"/>
                  <a:gd name="T64" fmla="*/ 213 w 678"/>
                  <a:gd name="T65" fmla="*/ 8 h 395"/>
                  <a:gd name="T66" fmla="*/ 221 w 678"/>
                  <a:gd name="T67" fmla="*/ 8 h 395"/>
                  <a:gd name="T68" fmla="*/ 229 w 678"/>
                  <a:gd name="T69" fmla="*/ 15 h 395"/>
                  <a:gd name="T70" fmla="*/ 245 w 678"/>
                  <a:gd name="T71" fmla="*/ 15 h 395"/>
                  <a:gd name="T72" fmla="*/ 253 w 678"/>
                  <a:gd name="T73" fmla="*/ 15 h 395"/>
                  <a:gd name="T74" fmla="*/ 261 w 678"/>
                  <a:gd name="T75" fmla="*/ 15 h 395"/>
                  <a:gd name="T76" fmla="*/ 269 w 678"/>
                  <a:gd name="T77" fmla="*/ 15 h 395"/>
                  <a:gd name="T78" fmla="*/ 277 w 678"/>
                  <a:gd name="T79" fmla="*/ 15 h 395"/>
                  <a:gd name="T80" fmla="*/ 284 w 678"/>
                  <a:gd name="T81" fmla="*/ 15 h 395"/>
                  <a:gd name="T82" fmla="*/ 292 w 678"/>
                  <a:gd name="T83" fmla="*/ 15 h 395"/>
                  <a:gd name="T84" fmla="*/ 300 w 678"/>
                  <a:gd name="T85" fmla="*/ 23 h 395"/>
                  <a:gd name="T86" fmla="*/ 308 w 678"/>
                  <a:gd name="T87" fmla="*/ 15 h 395"/>
                  <a:gd name="T88" fmla="*/ 316 w 678"/>
                  <a:gd name="T89" fmla="*/ 23 h 395"/>
                  <a:gd name="T90" fmla="*/ 324 w 678"/>
                  <a:gd name="T91" fmla="*/ 15 h 395"/>
                  <a:gd name="T92" fmla="*/ 324 w 678"/>
                  <a:gd name="T93" fmla="*/ 23 h 395"/>
                  <a:gd name="T94" fmla="*/ 332 w 678"/>
                  <a:gd name="T95" fmla="*/ 15 h 395"/>
                  <a:gd name="T96" fmla="*/ 332 w 678"/>
                  <a:gd name="T97" fmla="*/ 23 h 395"/>
                  <a:gd name="T98" fmla="*/ 339 w 678"/>
                  <a:gd name="T99" fmla="*/ 15 h 395"/>
                  <a:gd name="T100" fmla="*/ 339 w 678"/>
                  <a:gd name="T101" fmla="*/ 23 h 395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395">
                    <a:moveTo>
                      <a:pt x="0" y="379"/>
                    </a:moveTo>
                    <a:lnTo>
                      <a:pt x="15" y="379"/>
                    </a:lnTo>
                    <a:lnTo>
                      <a:pt x="31" y="379"/>
                    </a:lnTo>
                    <a:lnTo>
                      <a:pt x="63" y="395"/>
                    </a:lnTo>
                    <a:lnTo>
                      <a:pt x="78" y="379"/>
                    </a:lnTo>
                    <a:lnTo>
                      <a:pt x="78" y="395"/>
                    </a:lnTo>
                    <a:lnTo>
                      <a:pt x="78" y="363"/>
                    </a:lnTo>
                    <a:lnTo>
                      <a:pt x="94" y="348"/>
                    </a:lnTo>
                    <a:lnTo>
                      <a:pt x="94" y="221"/>
                    </a:lnTo>
                    <a:lnTo>
                      <a:pt x="111" y="205"/>
                    </a:lnTo>
                    <a:lnTo>
                      <a:pt x="111" y="127"/>
                    </a:lnTo>
                    <a:lnTo>
                      <a:pt x="125" y="111"/>
                    </a:lnTo>
                    <a:lnTo>
                      <a:pt x="125" y="64"/>
                    </a:lnTo>
                    <a:lnTo>
                      <a:pt x="158" y="31"/>
                    </a:lnTo>
                    <a:lnTo>
                      <a:pt x="158" y="17"/>
                    </a:lnTo>
                    <a:lnTo>
                      <a:pt x="189" y="17"/>
                    </a:lnTo>
                    <a:lnTo>
                      <a:pt x="174" y="17"/>
                    </a:lnTo>
                    <a:lnTo>
                      <a:pt x="189" y="17"/>
                    </a:lnTo>
                    <a:lnTo>
                      <a:pt x="205" y="17"/>
                    </a:lnTo>
                    <a:lnTo>
                      <a:pt x="221" y="17"/>
                    </a:lnTo>
                    <a:lnTo>
                      <a:pt x="236" y="17"/>
                    </a:lnTo>
                    <a:lnTo>
                      <a:pt x="252" y="17"/>
                    </a:lnTo>
                    <a:lnTo>
                      <a:pt x="268" y="0"/>
                    </a:lnTo>
                    <a:lnTo>
                      <a:pt x="268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31"/>
                    </a:lnTo>
                    <a:lnTo>
                      <a:pt x="490" y="31"/>
                    </a:lnTo>
                    <a:lnTo>
                      <a:pt x="506" y="31"/>
                    </a:lnTo>
                    <a:lnTo>
                      <a:pt x="521" y="31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31"/>
                    </a:lnTo>
                    <a:lnTo>
                      <a:pt x="584" y="31"/>
                    </a:lnTo>
                    <a:lnTo>
                      <a:pt x="600" y="47"/>
                    </a:lnTo>
                    <a:lnTo>
                      <a:pt x="616" y="31"/>
                    </a:lnTo>
                    <a:lnTo>
                      <a:pt x="631" y="47"/>
                    </a:lnTo>
                    <a:lnTo>
                      <a:pt x="647" y="31"/>
                    </a:lnTo>
                    <a:lnTo>
                      <a:pt x="647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78" y="31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0" name="Freeform 745">
                <a:extLst>
                  <a:ext uri="{FF2B5EF4-FFF2-40B4-BE49-F238E27FC236}">
                    <a16:creationId xmlns:a16="http://schemas.microsoft.com/office/drawing/2014/main" id="{8CB088A8-61AD-4684-89D4-B9CA4EB5CD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55"/>
                <a:ext cx="339" cy="253"/>
              </a:xfrm>
              <a:custGeom>
                <a:avLst/>
                <a:gdLst>
                  <a:gd name="T0" fmla="*/ 0 w 680"/>
                  <a:gd name="T1" fmla="*/ 9 h 506"/>
                  <a:gd name="T2" fmla="*/ 8 w 680"/>
                  <a:gd name="T3" fmla="*/ 0 h 506"/>
                  <a:gd name="T4" fmla="*/ 8 w 680"/>
                  <a:gd name="T5" fmla="*/ 9 h 506"/>
                  <a:gd name="T6" fmla="*/ 8 w 680"/>
                  <a:gd name="T7" fmla="*/ 0 h 506"/>
                  <a:gd name="T8" fmla="*/ 16 w 680"/>
                  <a:gd name="T9" fmla="*/ 0 h 506"/>
                  <a:gd name="T10" fmla="*/ 23 w 680"/>
                  <a:gd name="T11" fmla="*/ 0 h 506"/>
                  <a:gd name="T12" fmla="*/ 32 w 680"/>
                  <a:gd name="T13" fmla="*/ 0 h 506"/>
                  <a:gd name="T14" fmla="*/ 40 w 680"/>
                  <a:gd name="T15" fmla="*/ 0 h 506"/>
                  <a:gd name="T16" fmla="*/ 48 w 680"/>
                  <a:gd name="T17" fmla="*/ 9 h 506"/>
                  <a:gd name="T18" fmla="*/ 48 w 680"/>
                  <a:gd name="T19" fmla="*/ 96 h 506"/>
                  <a:gd name="T20" fmla="*/ 55 w 680"/>
                  <a:gd name="T21" fmla="*/ 111 h 506"/>
                  <a:gd name="T22" fmla="*/ 55 w 680"/>
                  <a:gd name="T23" fmla="*/ 174 h 506"/>
                  <a:gd name="T24" fmla="*/ 63 w 680"/>
                  <a:gd name="T25" fmla="*/ 183 h 506"/>
                  <a:gd name="T26" fmla="*/ 63 w 680"/>
                  <a:gd name="T27" fmla="*/ 213 h 506"/>
                  <a:gd name="T28" fmla="*/ 71 w 680"/>
                  <a:gd name="T29" fmla="*/ 222 h 506"/>
                  <a:gd name="T30" fmla="*/ 71 w 680"/>
                  <a:gd name="T31" fmla="*/ 238 h 506"/>
                  <a:gd name="T32" fmla="*/ 79 w 680"/>
                  <a:gd name="T33" fmla="*/ 245 h 506"/>
                  <a:gd name="T34" fmla="*/ 87 w 680"/>
                  <a:gd name="T35" fmla="*/ 253 h 506"/>
                  <a:gd name="T36" fmla="*/ 87 w 680"/>
                  <a:gd name="T37" fmla="*/ 245 h 506"/>
                  <a:gd name="T38" fmla="*/ 87 w 680"/>
                  <a:gd name="T39" fmla="*/ 253 h 506"/>
                  <a:gd name="T40" fmla="*/ 95 w 680"/>
                  <a:gd name="T41" fmla="*/ 253 h 506"/>
                  <a:gd name="T42" fmla="*/ 103 w 680"/>
                  <a:gd name="T43" fmla="*/ 253 h 506"/>
                  <a:gd name="T44" fmla="*/ 110 w 680"/>
                  <a:gd name="T45" fmla="*/ 253 h 506"/>
                  <a:gd name="T46" fmla="*/ 119 w 680"/>
                  <a:gd name="T47" fmla="*/ 253 h 506"/>
                  <a:gd name="T48" fmla="*/ 134 w 680"/>
                  <a:gd name="T49" fmla="*/ 253 h 506"/>
                  <a:gd name="T50" fmla="*/ 142 w 680"/>
                  <a:gd name="T51" fmla="*/ 253 h 506"/>
                  <a:gd name="T52" fmla="*/ 150 w 680"/>
                  <a:gd name="T53" fmla="*/ 253 h 506"/>
                  <a:gd name="T54" fmla="*/ 158 w 680"/>
                  <a:gd name="T55" fmla="*/ 253 h 506"/>
                  <a:gd name="T56" fmla="*/ 166 w 680"/>
                  <a:gd name="T57" fmla="*/ 253 h 506"/>
                  <a:gd name="T58" fmla="*/ 173 w 680"/>
                  <a:gd name="T59" fmla="*/ 253 h 506"/>
                  <a:gd name="T60" fmla="*/ 181 w 680"/>
                  <a:gd name="T61" fmla="*/ 253 h 506"/>
                  <a:gd name="T62" fmla="*/ 189 w 680"/>
                  <a:gd name="T63" fmla="*/ 253 h 506"/>
                  <a:gd name="T64" fmla="*/ 197 w 680"/>
                  <a:gd name="T65" fmla="*/ 253 h 506"/>
                  <a:gd name="T66" fmla="*/ 205 w 680"/>
                  <a:gd name="T67" fmla="*/ 253 h 506"/>
                  <a:gd name="T68" fmla="*/ 213 w 680"/>
                  <a:gd name="T69" fmla="*/ 253 h 506"/>
                  <a:gd name="T70" fmla="*/ 221 w 680"/>
                  <a:gd name="T71" fmla="*/ 253 h 506"/>
                  <a:gd name="T72" fmla="*/ 229 w 680"/>
                  <a:gd name="T73" fmla="*/ 253 h 506"/>
                  <a:gd name="T74" fmla="*/ 237 w 680"/>
                  <a:gd name="T75" fmla="*/ 245 h 506"/>
                  <a:gd name="T76" fmla="*/ 244 w 680"/>
                  <a:gd name="T77" fmla="*/ 253 h 506"/>
                  <a:gd name="T78" fmla="*/ 244 w 680"/>
                  <a:gd name="T79" fmla="*/ 245 h 506"/>
                  <a:gd name="T80" fmla="*/ 244 w 680"/>
                  <a:gd name="T81" fmla="*/ 253 h 506"/>
                  <a:gd name="T82" fmla="*/ 252 w 680"/>
                  <a:gd name="T83" fmla="*/ 245 h 506"/>
                  <a:gd name="T84" fmla="*/ 252 w 680"/>
                  <a:gd name="T85" fmla="*/ 253 h 506"/>
                  <a:gd name="T86" fmla="*/ 268 w 680"/>
                  <a:gd name="T87" fmla="*/ 245 h 506"/>
                  <a:gd name="T88" fmla="*/ 276 w 680"/>
                  <a:gd name="T89" fmla="*/ 245 h 506"/>
                  <a:gd name="T90" fmla="*/ 284 w 680"/>
                  <a:gd name="T91" fmla="*/ 245 h 506"/>
                  <a:gd name="T92" fmla="*/ 292 w 680"/>
                  <a:gd name="T93" fmla="*/ 245 h 506"/>
                  <a:gd name="T94" fmla="*/ 299 w 680"/>
                  <a:gd name="T95" fmla="*/ 245 h 506"/>
                  <a:gd name="T96" fmla="*/ 308 w 680"/>
                  <a:gd name="T97" fmla="*/ 245 h 506"/>
                  <a:gd name="T98" fmla="*/ 316 w 680"/>
                  <a:gd name="T99" fmla="*/ 245 h 506"/>
                  <a:gd name="T100" fmla="*/ 324 w 680"/>
                  <a:gd name="T101" fmla="*/ 245 h 506"/>
                  <a:gd name="T102" fmla="*/ 331 w 680"/>
                  <a:gd name="T103" fmla="*/ 245 h 506"/>
                  <a:gd name="T104" fmla="*/ 339 w 680"/>
                  <a:gd name="T105" fmla="*/ 245 h 5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680" h="506">
                    <a:moveTo>
                      <a:pt x="0" y="17"/>
                    </a:moveTo>
                    <a:lnTo>
                      <a:pt x="16" y="0"/>
                    </a:lnTo>
                    <a:lnTo>
                      <a:pt x="16" y="17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7"/>
                    </a:lnTo>
                    <a:lnTo>
                      <a:pt x="96" y="191"/>
                    </a:lnTo>
                    <a:lnTo>
                      <a:pt x="111" y="222"/>
                    </a:lnTo>
                    <a:lnTo>
                      <a:pt x="111" y="348"/>
                    </a:lnTo>
                    <a:lnTo>
                      <a:pt x="127" y="365"/>
                    </a:lnTo>
                    <a:lnTo>
                      <a:pt x="127" y="426"/>
                    </a:lnTo>
                    <a:lnTo>
                      <a:pt x="143" y="443"/>
                    </a:lnTo>
                    <a:lnTo>
                      <a:pt x="143" y="475"/>
                    </a:lnTo>
                    <a:lnTo>
                      <a:pt x="158" y="490"/>
                    </a:lnTo>
                    <a:lnTo>
                      <a:pt x="174" y="506"/>
                    </a:lnTo>
                    <a:lnTo>
                      <a:pt x="174" y="490"/>
                    </a:lnTo>
                    <a:lnTo>
                      <a:pt x="174" y="506"/>
                    </a:lnTo>
                    <a:lnTo>
                      <a:pt x="190" y="506"/>
                    </a:lnTo>
                    <a:lnTo>
                      <a:pt x="207" y="506"/>
                    </a:lnTo>
                    <a:lnTo>
                      <a:pt x="221" y="506"/>
                    </a:lnTo>
                    <a:lnTo>
                      <a:pt x="238" y="506"/>
                    </a:lnTo>
                    <a:lnTo>
                      <a:pt x="269" y="506"/>
                    </a:lnTo>
                    <a:lnTo>
                      <a:pt x="285" y="506"/>
                    </a:lnTo>
                    <a:lnTo>
                      <a:pt x="301" y="506"/>
                    </a:lnTo>
                    <a:lnTo>
                      <a:pt x="317" y="506"/>
                    </a:lnTo>
                    <a:lnTo>
                      <a:pt x="332" y="506"/>
                    </a:lnTo>
                    <a:lnTo>
                      <a:pt x="348" y="506"/>
                    </a:lnTo>
                    <a:lnTo>
                      <a:pt x="364" y="506"/>
                    </a:lnTo>
                    <a:lnTo>
                      <a:pt x="379" y="506"/>
                    </a:lnTo>
                    <a:lnTo>
                      <a:pt x="395" y="506"/>
                    </a:lnTo>
                    <a:lnTo>
                      <a:pt x="412" y="506"/>
                    </a:lnTo>
                    <a:lnTo>
                      <a:pt x="428" y="506"/>
                    </a:lnTo>
                    <a:lnTo>
                      <a:pt x="443" y="506"/>
                    </a:lnTo>
                    <a:lnTo>
                      <a:pt x="459" y="506"/>
                    </a:lnTo>
                    <a:lnTo>
                      <a:pt x="475" y="490"/>
                    </a:lnTo>
                    <a:lnTo>
                      <a:pt x="490" y="506"/>
                    </a:lnTo>
                    <a:lnTo>
                      <a:pt x="490" y="490"/>
                    </a:lnTo>
                    <a:lnTo>
                      <a:pt x="490" y="506"/>
                    </a:lnTo>
                    <a:lnTo>
                      <a:pt x="506" y="490"/>
                    </a:lnTo>
                    <a:lnTo>
                      <a:pt x="506" y="506"/>
                    </a:lnTo>
                    <a:lnTo>
                      <a:pt x="538" y="490"/>
                    </a:lnTo>
                    <a:lnTo>
                      <a:pt x="553" y="490"/>
                    </a:lnTo>
                    <a:lnTo>
                      <a:pt x="569" y="490"/>
                    </a:lnTo>
                    <a:lnTo>
                      <a:pt x="586" y="490"/>
                    </a:lnTo>
                    <a:lnTo>
                      <a:pt x="600" y="490"/>
                    </a:lnTo>
                    <a:lnTo>
                      <a:pt x="617" y="490"/>
                    </a:lnTo>
                    <a:lnTo>
                      <a:pt x="633" y="490"/>
                    </a:lnTo>
                    <a:lnTo>
                      <a:pt x="649" y="490"/>
                    </a:lnTo>
                    <a:lnTo>
                      <a:pt x="664" y="490"/>
                    </a:lnTo>
                    <a:lnTo>
                      <a:pt x="680" y="49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1" name="Freeform 746">
                <a:extLst>
                  <a:ext uri="{FF2B5EF4-FFF2-40B4-BE49-F238E27FC236}">
                    <a16:creationId xmlns:a16="http://schemas.microsoft.com/office/drawing/2014/main" id="{AB3EFE6F-9F6F-48DB-B995-14A20B0427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13"/>
                <a:ext cx="340" cy="301"/>
              </a:xfrm>
              <a:custGeom>
                <a:avLst/>
                <a:gdLst>
                  <a:gd name="T0" fmla="*/ 0 w 680"/>
                  <a:gd name="T1" fmla="*/ 0 h 601"/>
                  <a:gd name="T2" fmla="*/ 8 w 680"/>
                  <a:gd name="T3" fmla="*/ 0 h 601"/>
                  <a:gd name="T4" fmla="*/ 16 w 680"/>
                  <a:gd name="T5" fmla="*/ 0 h 601"/>
                  <a:gd name="T6" fmla="*/ 24 w 680"/>
                  <a:gd name="T7" fmla="*/ 0 h 601"/>
                  <a:gd name="T8" fmla="*/ 32 w 680"/>
                  <a:gd name="T9" fmla="*/ 0 h 601"/>
                  <a:gd name="T10" fmla="*/ 39 w 680"/>
                  <a:gd name="T11" fmla="*/ 0 h 601"/>
                  <a:gd name="T12" fmla="*/ 47 w 680"/>
                  <a:gd name="T13" fmla="*/ 8 h 601"/>
                  <a:gd name="T14" fmla="*/ 47 w 680"/>
                  <a:gd name="T15" fmla="*/ 72 h 601"/>
                  <a:gd name="T16" fmla="*/ 56 w 680"/>
                  <a:gd name="T17" fmla="*/ 87 h 601"/>
                  <a:gd name="T18" fmla="*/ 56 w 680"/>
                  <a:gd name="T19" fmla="*/ 182 h 601"/>
                  <a:gd name="T20" fmla="*/ 64 w 680"/>
                  <a:gd name="T21" fmla="*/ 190 h 601"/>
                  <a:gd name="T22" fmla="*/ 64 w 680"/>
                  <a:gd name="T23" fmla="*/ 238 h 601"/>
                  <a:gd name="T24" fmla="*/ 71 w 680"/>
                  <a:gd name="T25" fmla="*/ 246 h 601"/>
                  <a:gd name="T26" fmla="*/ 71 w 680"/>
                  <a:gd name="T27" fmla="*/ 269 h 601"/>
                  <a:gd name="T28" fmla="*/ 87 w 680"/>
                  <a:gd name="T29" fmla="*/ 285 h 601"/>
                  <a:gd name="T30" fmla="*/ 87 w 680"/>
                  <a:gd name="T31" fmla="*/ 293 h 601"/>
                  <a:gd name="T32" fmla="*/ 95 w 680"/>
                  <a:gd name="T33" fmla="*/ 293 h 601"/>
                  <a:gd name="T34" fmla="*/ 111 w 680"/>
                  <a:gd name="T35" fmla="*/ 301 h 601"/>
                  <a:gd name="T36" fmla="*/ 119 w 680"/>
                  <a:gd name="T37" fmla="*/ 301 h 601"/>
                  <a:gd name="T38" fmla="*/ 126 w 680"/>
                  <a:gd name="T39" fmla="*/ 293 h 601"/>
                  <a:gd name="T40" fmla="*/ 134 w 680"/>
                  <a:gd name="T41" fmla="*/ 301 h 601"/>
                  <a:gd name="T42" fmla="*/ 143 w 680"/>
                  <a:gd name="T43" fmla="*/ 293 h 601"/>
                  <a:gd name="T44" fmla="*/ 143 w 680"/>
                  <a:gd name="T45" fmla="*/ 301 h 601"/>
                  <a:gd name="T46" fmla="*/ 150 w 680"/>
                  <a:gd name="T47" fmla="*/ 293 h 601"/>
                  <a:gd name="T48" fmla="*/ 150 w 680"/>
                  <a:gd name="T49" fmla="*/ 301 h 601"/>
                  <a:gd name="T50" fmla="*/ 150 w 680"/>
                  <a:gd name="T51" fmla="*/ 293 h 601"/>
                  <a:gd name="T52" fmla="*/ 158 w 680"/>
                  <a:gd name="T53" fmla="*/ 301 h 601"/>
                  <a:gd name="T54" fmla="*/ 158 w 680"/>
                  <a:gd name="T55" fmla="*/ 293 h 601"/>
                  <a:gd name="T56" fmla="*/ 166 w 680"/>
                  <a:gd name="T57" fmla="*/ 293 h 601"/>
                  <a:gd name="T58" fmla="*/ 174 w 680"/>
                  <a:gd name="T59" fmla="*/ 293 h 601"/>
                  <a:gd name="T60" fmla="*/ 182 w 680"/>
                  <a:gd name="T61" fmla="*/ 293 h 601"/>
                  <a:gd name="T62" fmla="*/ 190 w 680"/>
                  <a:gd name="T63" fmla="*/ 293 h 601"/>
                  <a:gd name="T64" fmla="*/ 198 w 680"/>
                  <a:gd name="T65" fmla="*/ 293 h 601"/>
                  <a:gd name="T66" fmla="*/ 205 w 680"/>
                  <a:gd name="T67" fmla="*/ 293 h 601"/>
                  <a:gd name="T68" fmla="*/ 213 w 680"/>
                  <a:gd name="T69" fmla="*/ 293 h 601"/>
                  <a:gd name="T70" fmla="*/ 221 w 680"/>
                  <a:gd name="T71" fmla="*/ 285 h 601"/>
                  <a:gd name="T72" fmla="*/ 230 w 680"/>
                  <a:gd name="T73" fmla="*/ 293 h 601"/>
                  <a:gd name="T74" fmla="*/ 230 w 680"/>
                  <a:gd name="T75" fmla="*/ 285 h 601"/>
                  <a:gd name="T76" fmla="*/ 230 w 680"/>
                  <a:gd name="T77" fmla="*/ 293 h 601"/>
                  <a:gd name="T78" fmla="*/ 237 w 680"/>
                  <a:gd name="T79" fmla="*/ 285 h 601"/>
                  <a:gd name="T80" fmla="*/ 245 w 680"/>
                  <a:gd name="T81" fmla="*/ 285 h 601"/>
                  <a:gd name="T82" fmla="*/ 253 w 680"/>
                  <a:gd name="T83" fmla="*/ 285 h 601"/>
                  <a:gd name="T84" fmla="*/ 260 w 680"/>
                  <a:gd name="T85" fmla="*/ 285 h 601"/>
                  <a:gd name="T86" fmla="*/ 269 w 680"/>
                  <a:gd name="T87" fmla="*/ 285 h 601"/>
                  <a:gd name="T88" fmla="*/ 277 w 680"/>
                  <a:gd name="T89" fmla="*/ 285 h 601"/>
                  <a:gd name="T90" fmla="*/ 285 w 680"/>
                  <a:gd name="T91" fmla="*/ 285 h 601"/>
                  <a:gd name="T92" fmla="*/ 292 w 680"/>
                  <a:gd name="T93" fmla="*/ 285 h 601"/>
                  <a:gd name="T94" fmla="*/ 300 w 680"/>
                  <a:gd name="T95" fmla="*/ 277 h 601"/>
                  <a:gd name="T96" fmla="*/ 308 w 680"/>
                  <a:gd name="T97" fmla="*/ 285 h 601"/>
                  <a:gd name="T98" fmla="*/ 308 w 680"/>
                  <a:gd name="T99" fmla="*/ 277 h 601"/>
                  <a:gd name="T100" fmla="*/ 308 w 680"/>
                  <a:gd name="T101" fmla="*/ 285 h 601"/>
                  <a:gd name="T102" fmla="*/ 316 w 680"/>
                  <a:gd name="T103" fmla="*/ 277 h 601"/>
                  <a:gd name="T104" fmla="*/ 316 w 680"/>
                  <a:gd name="T105" fmla="*/ 285 h 601"/>
                  <a:gd name="T106" fmla="*/ 324 w 680"/>
                  <a:gd name="T107" fmla="*/ 277 h 601"/>
                  <a:gd name="T108" fmla="*/ 332 w 680"/>
                  <a:gd name="T109" fmla="*/ 277 h 601"/>
                  <a:gd name="T110" fmla="*/ 340 w 680"/>
                  <a:gd name="T111" fmla="*/ 285 h 601"/>
                  <a:gd name="T112" fmla="*/ 340 w 680"/>
                  <a:gd name="T113" fmla="*/ 277 h 60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60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94" y="143"/>
                    </a:lnTo>
                    <a:lnTo>
                      <a:pt x="111" y="174"/>
                    </a:lnTo>
                    <a:lnTo>
                      <a:pt x="111" y="364"/>
                    </a:lnTo>
                    <a:lnTo>
                      <a:pt x="127" y="380"/>
                    </a:lnTo>
                    <a:lnTo>
                      <a:pt x="127" y="475"/>
                    </a:lnTo>
                    <a:lnTo>
                      <a:pt x="142" y="491"/>
                    </a:lnTo>
                    <a:lnTo>
                      <a:pt x="142" y="538"/>
                    </a:lnTo>
                    <a:lnTo>
                      <a:pt x="174" y="569"/>
                    </a:lnTo>
                    <a:lnTo>
                      <a:pt x="174" y="585"/>
                    </a:lnTo>
                    <a:lnTo>
                      <a:pt x="189" y="585"/>
                    </a:lnTo>
                    <a:lnTo>
                      <a:pt x="221" y="601"/>
                    </a:lnTo>
                    <a:lnTo>
                      <a:pt x="237" y="601"/>
                    </a:lnTo>
                    <a:lnTo>
                      <a:pt x="252" y="585"/>
                    </a:lnTo>
                    <a:lnTo>
                      <a:pt x="268" y="601"/>
                    </a:lnTo>
                    <a:lnTo>
                      <a:pt x="285" y="585"/>
                    </a:lnTo>
                    <a:lnTo>
                      <a:pt x="285" y="601"/>
                    </a:lnTo>
                    <a:lnTo>
                      <a:pt x="299" y="585"/>
                    </a:lnTo>
                    <a:lnTo>
                      <a:pt x="299" y="601"/>
                    </a:lnTo>
                    <a:lnTo>
                      <a:pt x="299" y="585"/>
                    </a:lnTo>
                    <a:lnTo>
                      <a:pt x="316" y="601"/>
                    </a:lnTo>
                    <a:lnTo>
                      <a:pt x="316" y="585"/>
                    </a:lnTo>
                    <a:lnTo>
                      <a:pt x="332" y="585"/>
                    </a:lnTo>
                    <a:lnTo>
                      <a:pt x="348" y="585"/>
                    </a:lnTo>
                    <a:lnTo>
                      <a:pt x="363" y="585"/>
                    </a:lnTo>
                    <a:lnTo>
                      <a:pt x="379" y="585"/>
                    </a:lnTo>
                    <a:lnTo>
                      <a:pt x="395" y="585"/>
                    </a:lnTo>
                    <a:lnTo>
                      <a:pt x="410" y="585"/>
                    </a:lnTo>
                    <a:lnTo>
                      <a:pt x="426" y="585"/>
                    </a:lnTo>
                    <a:lnTo>
                      <a:pt x="442" y="569"/>
                    </a:lnTo>
                    <a:lnTo>
                      <a:pt x="459" y="585"/>
                    </a:lnTo>
                    <a:lnTo>
                      <a:pt x="459" y="569"/>
                    </a:lnTo>
                    <a:lnTo>
                      <a:pt x="459" y="585"/>
                    </a:lnTo>
                    <a:lnTo>
                      <a:pt x="473" y="569"/>
                    </a:lnTo>
                    <a:lnTo>
                      <a:pt x="489" y="569"/>
                    </a:lnTo>
                    <a:lnTo>
                      <a:pt x="506" y="569"/>
                    </a:lnTo>
                    <a:lnTo>
                      <a:pt x="520" y="569"/>
                    </a:lnTo>
                    <a:lnTo>
                      <a:pt x="537" y="569"/>
                    </a:lnTo>
                    <a:lnTo>
                      <a:pt x="553" y="569"/>
                    </a:lnTo>
                    <a:lnTo>
                      <a:pt x="569" y="569"/>
                    </a:lnTo>
                    <a:lnTo>
                      <a:pt x="584" y="569"/>
                    </a:lnTo>
                    <a:lnTo>
                      <a:pt x="600" y="553"/>
                    </a:lnTo>
                    <a:lnTo>
                      <a:pt x="616" y="569"/>
                    </a:lnTo>
                    <a:lnTo>
                      <a:pt x="616" y="553"/>
                    </a:lnTo>
                    <a:lnTo>
                      <a:pt x="616" y="569"/>
                    </a:lnTo>
                    <a:lnTo>
                      <a:pt x="631" y="553"/>
                    </a:lnTo>
                    <a:lnTo>
                      <a:pt x="631" y="569"/>
                    </a:lnTo>
                    <a:lnTo>
                      <a:pt x="647" y="553"/>
                    </a:lnTo>
                    <a:lnTo>
                      <a:pt x="663" y="553"/>
                    </a:lnTo>
                    <a:lnTo>
                      <a:pt x="680" y="569"/>
                    </a:lnTo>
                    <a:lnTo>
                      <a:pt x="680" y="55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2" name="Freeform 747">
                <a:extLst>
                  <a:ext uri="{FF2B5EF4-FFF2-40B4-BE49-F238E27FC236}">
                    <a16:creationId xmlns:a16="http://schemas.microsoft.com/office/drawing/2014/main" id="{8D8619E3-DC54-4018-8443-81EC6E385B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9"/>
                <a:ext cx="348" cy="40"/>
              </a:xfrm>
              <a:custGeom>
                <a:avLst/>
                <a:gdLst>
                  <a:gd name="T0" fmla="*/ 0 w 696"/>
                  <a:gd name="T1" fmla="*/ 0 h 79"/>
                  <a:gd name="T2" fmla="*/ 8 w 696"/>
                  <a:gd name="T3" fmla="*/ 0 h 79"/>
                  <a:gd name="T4" fmla="*/ 17 w 696"/>
                  <a:gd name="T5" fmla="*/ 0 h 79"/>
                  <a:gd name="T6" fmla="*/ 25 w 696"/>
                  <a:gd name="T7" fmla="*/ 0 h 79"/>
                  <a:gd name="T8" fmla="*/ 32 w 696"/>
                  <a:gd name="T9" fmla="*/ 0 h 79"/>
                  <a:gd name="T10" fmla="*/ 40 w 696"/>
                  <a:gd name="T11" fmla="*/ 0 h 79"/>
                  <a:gd name="T12" fmla="*/ 56 w 696"/>
                  <a:gd name="T13" fmla="*/ 16 h 79"/>
                  <a:gd name="T14" fmla="*/ 64 w 696"/>
                  <a:gd name="T15" fmla="*/ 24 h 79"/>
                  <a:gd name="T16" fmla="*/ 72 w 696"/>
                  <a:gd name="T17" fmla="*/ 32 h 79"/>
                  <a:gd name="T18" fmla="*/ 80 w 696"/>
                  <a:gd name="T19" fmla="*/ 32 h 79"/>
                  <a:gd name="T20" fmla="*/ 87 w 696"/>
                  <a:gd name="T21" fmla="*/ 40 h 79"/>
                  <a:gd name="T22" fmla="*/ 95 w 696"/>
                  <a:gd name="T23" fmla="*/ 32 h 79"/>
                  <a:gd name="T24" fmla="*/ 104 w 696"/>
                  <a:gd name="T25" fmla="*/ 40 h 79"/>
                  <a:gd name="T26" fmla="*/ 111 w 696"/>
                  <a:gd name="T27" fmla="*/ 40 h 79"/>
                  <a:gd name="T28" fmla="*/ 119 w 696"/>
                  <a:gd name="T29" fmla="*/ 40 h 79"/>
                  <a:gd name="T30" fmla="*/ 127 w 696"/>
                  <a:gd name="T31" fmla="*/ 40 h 79"/>
                  <a:gd name="T32" fmla="*/ 143 w 696"/>
                  <a:gd name="T33" fmla="*/ 40 h 79"/>
                  <a:gd name="T34" fmla="*/ 159 w 696"/>
                  <a:gd name="T35" fmla="*/ 40 h 79"/>
                  <a:gd name="T36" fmla="*/ 151 w 696"/>
                  <a:gd name="T37" fmla="*/ 40 h 79"/>
                  <a:gd name="T38" fmla="*/ 159 w 696"/>
                  <a:gd name="T39" fmla="*/ 40 h 79"/>
                  <a:gd name="T40" fmla="*/ 166 w 696"/>
                  <a:gd name="T41" fmla="*/ 32 h 79"/>
                  <a:gd name="T42" fmla="*/ 174 w 696"/>
                  <a:gd name="T43" fmla="*/ 40 h 79"/>
                  <a:gd name="T44" fmla="*/ 174 w 696"/>
                  <a:gd name="T45" fmla="*/ 32 h 79"/>
                  <a:gd name="T46" fmla="*/ 174 w 696"/>
                  <a:gd name="T47" fmla="*/ 40 h 79"/>
                  <a:gd name="T48" fmla="*/ 182 w 696"/>
                  <a:gd name="T49" fmla="*/ 32 h 79"/>
                  <a:gd name="T50" fmla="*/ 198 w 696"/>
                  <a:gd name="T51" fmla="*/ 32 h 79"/>
                  <a:gd name="T52" fmla="*/ 191 w 696"/>
                  <a:gd name="T53" fmla="*/ 32 h 79"/>
                  <a:gd name="T54" fmla="*/ 198 w 696"/>
                  <a:gd name="T55" fmla="*/ 40 h 79"/>
                  <a:gd name="T56" fmla="*/ 206 w 696"/>
                  <a:gd name="T57" fmla="*/ 32 h 79"/>
                  <a:gd name="T58" fmla="*/ 206 w 696"/>
                  <a:gd name="T59" fmla="*/ 40 h 79"/>
                  <a:gd name="T60" fmla="*/ 206 w 696"/>
                  <a:gd name="T61" fmla="*/ 32 h 79"/>
                  <a:gd name="T62" fmla="*/ 214 w 696"/>
                  <a:gd name="T63" fmla="*/ 32 h 79"/>
                  <a:gd name="T64" fmla="*/ 222 w 696"/>
                  <a:gd name="T65" fmla="*/ 32 h 79"/>
                  <a:gd name="T66" fmla="*/ 230 w 696"/>
                  <a:gd name="T67" fmla="*/ 32 h 79"/>
                  <a:gd name="T68" fmla="*/ 238 w 696"/>
                  <a:gd name="T69" fmla="*/ 32 h 79"/>
                  <a:gd name="T70" fmla="*/ 246 w 696"/>
                  <a:gd name="T71" fmla="*/ 32 h 79"/>
                  <a:gd name="T72" fmla="*/ 253 w 696"/>
                  <a:gd name="T73" fmla="*/ 32 h 79"/>
                  <a:gd name="T74" fmla="*/ 261 w 696"/>
                  <a:gd name="T75" fmla="*/ 32 h 79"/>
                  <a:gd name="T76" fmla="*/ 269 w 696"/>
                  <a:gd name="T77" fmla="*/ 32 h 79"/>
                  <a:gd name="T78" fmla="*/ 277 w 696"/>
                  <a:gd name="T79" fmla="*/ 32 h 79"/>
                  <a:gd name="T80" fmla="*/ 285 w 696"/>
                  <a:gd name="T81" fmla="*/ 32 h 79"/>
                  <a:gd name="T82" fmla="*/ 293 w 696"/>
                  <a:gd name="T83" fmla="*/ 32 h 79"/>
                  <a:gd name="T84" fmla="*/ 301 w 696"/>
                  <a:gd name="T85" fmla="*/ 32 h 79"/>
                  <a:gd name="T86" fmla="*/ 309 w 696"/>
                  <a:gd name="T87" fmla="*/ 32 h 79"/>
                  <a:gd name="T88" fmla="*/ 317 w 696"/>
                  <a:gd name="T89" fmla="*/ 32 h 79"/>
                  <a:gd name="T90" fmla="*/ 325 w 696"/>
                  <a:gd name="T91" fmla="*/ 32 h 79"/>
                  <a:gd name="T92" fmla="*/ 332 w 696"/>
                  <a:gd name="T93" fmla="*/ 32 h 79"/>
                  <a:gd name="T94" fmla="*/ 340 w 696"/>
                  <a:gd name="T95" fmla="*/ 32 h 79"/>
                  <a:gd name="T96" fmla="*/ 348 w 696"/>
                  <a:gd name="T97" fmla="*/ 32 h 7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96" h="79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111" y="32"/>
                    </a:lnTo>
                    <a:lnTo>
                      <a:pt x="127" y="47"/>
                    </a:lnTo>
                    <a:lnTo>
                      <a:pt x="143" y="63"/>
                    </a:lnTo>
                    <a:lnTo>
                      <a:pt x="159" y="63"/>
                    </a:lnTo>
                    <a:lnTo>
                      <a:pt x="174" y="79"/>
                    </a:lnTo>
                    <a:lnTo>
                      <a:pt x="190" y="63"/>
                    </a:lnTo>
                    <a:lnTo>
                      <a:pt x="207" y="79"/>
                    </a:lnTo>
                    <a:lnTo>
                      <a:pt x="221" y="79"/>
                    </a:lnTo>
                    <a:lnTo>
                      <a:pt x="238" y="79"/>
                    </a:lnTo>
                    <a:lnTo>
                      <a:pt x="254" y="79"/>
                    </a:lnTo>
                    <a:lnTo>
                      <a:pt x="285" y="79"/>
                    </a:lnTo>
                    <a:lnTo>
                      <a:pt x="317" y="79"/>
                    </a:lnTo>
                    <a:lnTo>
                      <a:pt x="301" y="79"/>
                    </a:lnTo>
                    <a:lnTo>
                      <a:pt x="317" y="79"/>
                    </a:lnTo>
                    <a:lnTo>
                      <a:pt x="332" y="63"/>
                    </a:lnTo>
                    <a:lnTo>
                      <a:pt x="348" y="79"/>
                    </a:lnTo>
                    <a:lnTo>
                      <a:pt x="348" y="63"/>
                    </a:lnTo>
                    <a:lnTo>
                      <a:pt x="348" y="79"/>
                    </a:lnTo>
                    <a:lnTo>
                      <a:pt x="364" y="63"/>
                    </a:lnTo>
                    <a:lnTo>
                      <a:pt x="395" y="63"/>
                    </a:lnTo>
                    <a:lnTo>
                      <a:pt x="381" y="63"/>
                    </a:lnTo>
                    <a:lnTo>
                      <a:pt x="395" y="79"/>
                    </a:lnTo>
                    <a:lnTo>
                      <a:pt x="412" y="63"/>
                    </a:lnTo>
                    <a:lnTo>
                      <a:pt x="412" y="79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3" name="Freeform 748">
                <a:extLst>
                  <a:ext uri="{FF2B5EF4-FFF2-40B4-BE49-F238E27FC236}">
                    <a16:creationId xmlns:a16="http://schemas.microsoft.com/office/drawing/2014/main" id="{54D049A8-76E1-4A8B-AB70-AD43DBB0D4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06"/>
                <a:ext cx="339" cy="47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47 w 678"/>
                  <a:gd name="T11" fmla="*/ 16 h 94"/>
                  <a:gd name="T12" fmla="*/ 47 w 678"/>
                  <a:gd name="T13" fmla="*/ 24 h 94"/>
                  <a:gd name="T14" fmla="*/ 56 w 678"/>
                  <a:gd name="T15" fmla="*/ 31 h 94"/>
                  <a:gd name="T16" fmla="*/ 63 w 678"/>
                  <a:gd name="T17" fmla="*/ 31 h 94"/>
                  <a:gd name="T18" fmla="*/ 71 w 678"/>
                  <a:gd name="T19" fmla="*/ 39 h 94"/>
                  <a:gd name="T20" fmla="*/ 71 w 678"/>
                  <a:gd name="T21" fmla="*/ 31 h 94"/>
                  <a:gd name="T22" fmla="*/ 71 w 678"/>
                  <a:gd name="T23" fmla="*/ 39 h 94"/>
                  <a:gd name="T24" fmla="*/ 79 w 678"/>
                  <a:gd name="T25" fmla="*/ 39 h 94"/>
                  <a:gd name="T26" fmla="*/ 87 w 678"/>
                  <a:gd name="T27" fmla="*/ 39 h 94"/>
                  <a:gd name="T28" fmla="*/ 95 w 678"/>
                  <a:gd name="T29" fmla="*/ 47 h 94"/>
                  <a:gd name="T30" fmla="*/ 95 w 678"/>
                  <a:gd name="T31" fmla="*/ 39 h 94"/>
                  <a:gd name="T32" fmla="*/ 103 w 678"/>
                  <a:gd name="T33" fmla="*/ 47 h 94"/>
                  <a:gd name="T34" fmla="*/ 103 w 678"/>
                  <a:gd name="T35" fmla="*/ 39 h 94"/>
                  <a:gd name="T36" fmla="*/ 103 w 678"/>
                  <a:gd name="T37" fmla="*/ 47 h 94"/>
                  <a:gd name="T38" fmla="*/ 111 w 678"/>
                  <a:gd name="T39" fmla="*/ 39 h 94"/>
                  <a:gd name="T40" fmla="*/ 111 w 678"/>
                  <a:gd name="T41" fmla="*/ 47 h 94"/>
                  <a:gd name="T42" fmla="*/ 111 w 678"/>
                  <a:gd name="T43" fmla="*/ 39 h 94"/>
                  <a:gd name="T44" fmla="*/ 118 w 678"/>
                  <a:gd name="T45" fmla="*/ 47 h 94"/>
                  <a:gd name="T46" fmla="*/ 118 w 678"/>
                  <a:gd name="T47" fmla="*/ 39 h 94"/>
                  <a:gd name="T48" fmla="*/ 118 w 678"/>
                  <a:gd name="T49" fmla="*/ 47 h 94"/>
                  <a:gd name="T50" fmla="*/ 134 w 678"/>
                  <a:gd name="T51" fmla="*/ 47 h 94"/>
                  <a:gd name="T52" fmla="*/ 143 w 678"/>
                  <a:gd name="T53" fmla="*/ 39 h 94"/>
                  <a:gd name="T54" fmla="*/ 143 w 678"/>
                  <a:gd name="T55" fmla="*/ 47 h 94"/>
                  <a:gd name="T56" fmla="*/ 150 w 678"/>
                  <a:gd name="T57" fmla="*/ 39 h 94"/>
                  <a:gd name="T58" fmla="*/ 150 w 678"/>
                  <a:gd name="T59" fmla="*/ 47 h 94"/>
                  <a:gd name="T60" fmla="*/ 158 w 678"/>
                  <a:gd name="T61" fmla="*/ 39 h 94"/>
                  <a:gd name="T62" fmla="*/ 158 w 678"/>
                  <a:gd name="T63" fmla="*/ 47 h 94"/>
                  <a:gd name="T64" fmla="*/ 158 w 678"/>
                  <a:gd name="T65" fmla="*/ 39 h 94"/>
                  <a:gd name="T66" fmla="*/ 166 w 678"/>
                  <a:gd name="T67" fmla="*/ 39 h 94"/>
                  <a:gd name="T68" fmla="*/ 174 w 678"/>
                  <a:gd name="T69" fmla="*/ 39 h 94"/>
                  <a:gd name="T70" fmla="*/ 182 w 678"/>
                  <a:gd name="T71" fmla="*/ 39 h 94"/>
                  <a:gd name="T72" fmla="*/ 190 w 678"/>
                  <a:gd name="T73" fmla="*/ 39 h 94"/>
                  <a:gd name="T74" fmla="*/ 198 w 678"/>
                  <a:gd name="T75" fmla="*/ 39 h 94"/>
                  <a:gd name="T76" fmla="*/ 205 w 678"/>
                  <a:gd name="T77" fmla="*/ 39 h 94"/>
                  <a:gd name="T78" fmla="*/ 213 w 678"/>
                  <a:gd name="T79" fmla="*/ 39 h 94"/>
                  <a:gd name="T80" fmla="*/ 221 w 678"/>
                  <a:gd name="T81" fmla="*/ 39 h 94"/>
                  <a:gd name="T82" fmla="*/ 229 w 678"/>
                  <a:gd name="T83" fmla="*/ 39 h 94"/>
                  <a:gd name="T84" fmla="*/ 237 w 678"/>
                  <a:gd name="T85" fmla="*/ 39 h 94"/>
                  <a:gd name="T86" fmla="*/ 245 w 678"/>
                  <a:gd name="T87" fmla="*/ 39 h 94"/>
                  <a:gd name="T88" fmla="*/ 253 w 678"/>
                  <a:gd name="T89" fmla="*/ 39 h 94"/>
                  <a:gd name="T90" fmla="*/ 261 w 678"/>
                  <a:gd name="T91" fmla="*/ 39 h 94"/>
                  <a:gd name="T92" fmla="*/ 269 w 678"/>
                  <a:gd name="T93" fmla="*/ 39 h 94"/>
                  <a:gd name="T94" fmla="*/ 277 w 678"/>
                  <a:gd name="T95" fmla="*/ 39 h 94"/>
                  <a:gd name="T96" fmla="*/ 284 w 678"/>
                  <a:gd name="T97" fmla="*/ 39 h 94"/>
                  <a:gd name="T98" fmla="*/ 292 w 678"/>
                  <a:gd name="T99" fmla="*/ 39 h 94"/>
                  <a:gd name="T100" fmla="*/ 300 w 678"/>
                  <a:gd name="T101" fmla="*/ 39 h 94"/>
                  <a:gd name="T102" fmla="*/ 308 w 678"/>
                  <a:gd name="T103" fmla="*/ 39 h 94"/>
                  <a:gd name="T104" fmla="*/ 316 w 678"/>
                  <a:gd name="T105" fmla="*/ 39 h 94"/>
                  <a:gd name="T106" fmla="*/ 324 w 678"/>
                  <a:gd name="T107" fmla="*/ 39 h 94"/>
                  <a:gd name="T108" fmla="*/ 332 w 678"/>
                  <a:gd name="T109" fmla="*/ 39 h 94"/>
                  <a:gd name="T110" fmla="*/ 339 w 678"/>
                  <a:gd name="T111" fmla="*/ 39 h 9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94" y="31"/>
                    </a:lnTo>
                    <a:lnTo>
                      <a:pt x="94" y="47"/>
                    </a:lnTo>
                    <a:lnTo>
                      <a:pt x="111" y="62"/>
                    </a:lnTo>
                    <a:lnTo>
                      <a:pt x="125" y="62"/>
                    </a:lnTo>
                    <a:lnTo>
                      <a:pt x="142" y="78"/>
                    </a:lnTo>
                    <a:lnTo>
                      <a:pt x="142" y="62"/>
                    </a:lnTo>
                    <a:lnTo>
                      <a:pt x="142" y="78"/>
                    </a:lnTo>
                    <a:lnTo>
                      <a:pt x="158" y="78"/>
                    </a:lnTo>
                    <a:lnTo>
                      <a:pt x="174" y="78"/>
                    </a:lnTo>
                    <a:lnTo>
                      <a:pt x="189" y="94"/>
                    </a:lnTo>
                    <a:lnTo>
                      <a:pt x="189" y="78"/>
                    </a:lnTo>
                    <a:lnTo>
                      <a:pt x="205" y="94"/>
                    </a:lnTo>
                    <a:lnTo>
                      <a:pt x="205" y="78"/>
                    </a:lnTo>
                    <a:lnTo>
                      <a:pt x="205" y="94"/>
                    </a:lnTo>
                    <a:lnTo>
                      <a:pt x="221" y="78"/>
                    </a:lnTo>
                    <a:lnTo>
                      <a:pt x="221" y="94"/>
                    </a:lnTo>
                    <a:lnTo>
                      <a:pt x="221" y="78"/>
                    </a:lnTo>
                    <a:lnTo>
                      <a:pt x="236" y="94"/>
                    </a:lnTo>
                    <a:lnTo>
                      <a:pt x="236" y="78"/>
                    </a:lnTo>
                    <a:lnTo>
                      <a:pt x="236" y="94"/>
                    </a:lnTo>
                    <a:lnTo>
                      <a:pt x="268" y="94"/>
                    </a:lnTo>
                    <a:lnTo>
                      <a:pt x="285" y="78"/>
                    </a:lnTo>
                    <a:lnTo>
                      <a:pt x="285" y="94"/>
                    </a:lnTo>
                    <a:lnTo>
                      <a:pt x="299" y="78"/>
                    </a:lnTo>
                    <a:lnTo>
                      <a:pt x="299" y="94"/>
                    </a:lnTo>
                    <a:lnTo>
                      <a:pt x="316" y="78"/>
                    </a:lnTo>
                    <a:lnTo>
                      <a:pt x="316" y="94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78"/>
                    </a:lnTo>
                    <a:lnTo>
                      <a:pt x="584" y="78"/>
                    </a:lnTo>
                    <a:lnTo>
                      <a:pt x="600" y="78"/>
                    </a:lnTo>
                    <a:lnTo>
                      <a:pt x="616" y="78"/>
                    </a:lnTo>
                    <a:lnTo>
                      <a:pt x="631" y="78"/>
                    </a:lnTo>
                    <a:lnTo>
                      <a:pt x="647" y="78"/>
                    </a:lnTo>
                    <a:lnTo>
                      <a:pt x="664" y="78"/>
                    </a:lnTo>
                    <a:lnTo>
                      <a:pt x="678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4" name="Freeform 749">
                <a:extLst>
                  <a:ext uri="{FF2B5EF4-FFF2-40B4-BE49-F238E27FC236}">
                    <a16:creationId xmlns:a16="http://schemas.microsoft.com/office/drawing/2014/main" id="{1B1DB3F9-D28D-4082-ADA8-6EBAFC26C3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8 w 682"/>
                  <a:gd name="T11" fmla="*/ 95 h 221"/>
                  <a:gd name="T12" fmla="*/ 48 w 682"/>
                  <a:gd name="T13" fmla="*/ 63 h 221"/>
                  <a:gd name="T14" fmla="*/ 55 w 682"/>
                  <a:gd name="T15" fmla="*/ 55 h 221"/>
                  <a:gd name="T16" fmla="*/ 55 w 682"/>
                  <a:gd name="T17" fmla="*/ 40 h 221"/>
                  <a:gd name="T18" fmla="*/ 71 w 682"/>
                  <a:gd name="T19" fmla="*/ 24 h 221"/>
                  <a:gd name="T20" fmla="*/ 71 w 682"/>
                  <a:gd name="T21" fmla="*/ 16 h 221"/>
                  <a:gd name="T22" fmla="*/ 79 w 682"/>
                  <a:gd name="T23" fmla="*/ 8 h 221"/>
                  <a:gd name="T24" fmla="*/ 87 w 682"/>
                  <a:gd name="T25" fmla="*/ 8 h 221"/>
                  <a:gd name="T26" fmla="*/ 95 w 682"/>
                  <a:gd name="T27" fmla="*/ 8 h 221"/>
                  <a:gd name="T28" fmla="*/ 103 w 682"/>
                  <a:gd name="T29" fmla="*/ 0 h 221"/>
                  <a:gd name="T30" fmla="*/ 119 w 682"/>
                  <a:gd name="T31" fmla="*/ 0 h 221"/>
                  <a:gd name="T32" fmla="*/ 127 w 682"/>
                  <a:gd name="T33" fmla="*/ 0 h 221"/>
                  <a:gd name="T34" fmla="*/ 134 w 682"/>
                  <a:gd name="T35" fmla="*/ 0 h 221"/>
                  <a:gd name="T36" fmla="*/ 142 w 682"/>
                  <a:gd name="T37" fmla="*/ 0 h 221"/>
                  <a:gd name="T38" fmla="*/ 150 w 682"/>
                  <a:gd name="T39" fmla="*/ 0 h 221"/>
                  <a:gd name="T40" fmla="*/ 158 w 682"/>
                  <a:gd name="T41" fmla="*/ 0 h 221"/>
                  <a:gd name="T42" fmla="*/ 166 w 682"/>
                  <a:gd name="T43" fmla="*/ 0 h 221"/>
                  <a:gd name="T44" fmla="*/ 174 w 682"/>
                  <a:gd name="T45" fmla="*/ 0 h 221"/>
                  <a:gd name="T46" fmla="*/ 182 w 682"/>
                  <a:gd name="T47" fmla="*/ 0 h 221"/>
                  <a:gd name="T48" fmla="*/ 189 w 682"/>
                  <a:gd name="T49" fmla="*/ 0 h 221"/>
                  <a:gd name="T50" fmla="*/ 197 w 682"/>
                  <a:gd name="T51" fmla="*/ 0 h 221"/>
                  <a:gd name="T52" fmla="*/ 205 w 682"/>
                  <a:gd name="T53" fmla="*/ 0 h 221"/>
                  <a:gd name="T54" fmla="*/ 213 w 682"/>
                  <a:gd name="T55" fmla="*/ 0 h 221"/>
                  <a:gd name="T56" fmla="*/ 221 w 682"/>
                  <a:gd name="T57" fmla="*/ 0 h 221"/>
                  <a:gd name="T58" fmla="*/ 229 w 682"/>
                  <a:gd name="T59" fmla="*/ 0 h 221"/>
                  <a:gd name="T60" fmla="*/ 237 w 682"/>
                  <a:gd name="T61" fmla="*/ 0 h 221"/>
                  <a:gd name="T62" fmla="*/ 244 w 682"/>
                  <a:gd name="T63" fmla="*/ 0 h 221"/>
                  <a:gd name="T64" fmla="*/ 252 w 682"/>
                  <a:gd name="T65" fmla="*/ 0 h 221"/>
                  <a:gd name="T66" fmla="*/ 260 w 682"/>
                  <a:gd name="T67" fmla="*/ 0 h 221"/>
                  <a:gd name="T68" fmla="*/ 269 w 682"/>
                  <a:gd name="T69" fmla="*/ 0 h 221"/>
                  <a:gd name="T70" fmla="*/ 276 w 682"/>
                  <a:gd name="T71" fmla="*/ 0 h 221"/>
                  <a:gd name="T72" fmla="*/ 285 w 682"/>
                  <a:gd name="T73" fmla="*/ 0 h 221"/>
                  <a:gd name="T74" fmla="*/ 292 w 682"/>
                  <a:gd name="T75" fmla="*/ 0 h 221"/>
                  <a:gd name="T76" fmla="*/ 299 w 682"/>
                  <a:gd name="T77" fmla="*/ 0 h 221"/>
                  <a:gd name="T78" fmla="*/ 308 w 682"/>
                  <a:gd name="T79" fmla="*/ 0 h 221"/>
                  <a:gd name="T80" fmla="*/ 316 w 682"/>
                  <a:gd name="T81" fmla="*/ 0 h 221"/>
                  <a:gd name="T82" fmla="*/ 324 w 682"/>
                  <a:gd name="T83" fmla="*/ 0 h 221"/>
                  <a:gd name="T84" fmla="*/ 331 w 682"/>
                  <a:gd name="T85" fmla="*/ 0 h 221"/>
                  <a:gd name="T86" fmla="*/ 340 w 682"/>
                  <a:gd name="T87" fmla="*/ 0 h 221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96" y="191"/>
                    </a:lnTo>
                    <a:lnTo>
                      <a:pt x="96" y="127"/>
                    </a:lnTo>
                    <a:lnTo>
                      <a:pt x="111" y="110"/>
                    </a:lnTo>
                    <a:lnTo>
                      <a:pt x="111" y="81"/>
                    </a:lnTo>
                    <a:lnTo>
                      <a:pt x="143" y="48"/>
                    </a:lnTo>
                    <a:lnTo>
                      <a:pt x="143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5" name="Freeform 750">
                <a:extLst>
                  <a:ext uri="{FF2B5EF4-FFF2-40B4-BE49-F238E27FC236}">
                    <a16:creationId xmlns:a16="http://schemas.microsoft.com/office/drawing/2014/main" id="{905B1459-86BA-4434-AF41-C9D97A37D0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284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06 h 426"/>
                  <a:gd name="T4" fmla="*/ 15 w 680"/>
                  <a:gd name="T5" fmla="*/ 206 h 426"/>
                  <a:gd name="T6" fmla="*/ 24 w 680"/>
                  <a:gd name="T7" fmla="*/ 206 h 426"/>
                  <a:gd name="T8" fmla="*/ 31 w 680"/>
                  <a:gd name="T9" fmla="*/ 206 h 426"/>
                  <a:gd name="T10" fmla="*/ 39 w 680"/>
                  <a:gd name="T11" fmla="*/ 213 h 426"/>
                  <a:gd name="T12" fmla="*/ 39 w 680"/>
                  <a:gd name="T13" fmla="*/ 206 h 426"/>
                  <a:gd name="T14" fmla="*/ 39 w 680"/>
                  <a:gd name="T15" fmla="*/ 213 h 426"/>
                  <a:gd name="T16" fmla="*/ 47 w 680"/>
                  <a:gd name="T17" fmla="*/ 206 h 426"/>
                  <a:gd name="T18" fmla="*/ 47 w 680"/>
                  <a:gd name="T19" fmla="*/ 182 h 426"/>
                  <a:gd name="T20" fmla="*/ 55 w 680"/>
                  <a:gd name="T21" fmla="*/ 174 h 426"/>
                  <a:gd name="T22" fmla="*/ 55 w 680"/>
                  <a:gd name="T23" fmla="*/ 103 h 426"/>
                  <a:gd name="T24" fmla="*/ 63 w 680"/>
                  <a:gd name="T25" fmla="*/ 95 h 426"/>
                  <a:gd name="T26" fmla="*/ 63 w 680"/>
                  <a:gd name="T27" fmla="*/ 56 h 426"/>
                  <a:gd name="T28" fmla="*/ 71 w 680"/>
                  <a:gd name="T29" fmla="*/ 47 h 426"/>
                  <a:gd name="T30" fmla="*/ 71 w 680"/>
                  <a:gd name="T31" fmla="*/ 40 h 426"/>
                  <a:gd name="T32" fmla="*/ 79 w 680"/>
                  <a:gd name="T33" fmla="*/ 33 h 426"/>
                  <a:gd name="T34" fmla="*/ 79 w 680"/>
                  <a:gd name="T35" fmla="*/ 17 h 426"/>
                  <a:gd name="T36" fmla="*/ 87 w 680"/>
                  <a:gd name="T37" fmla="*/ 8 h 426"/>
                  <a:gd name="T38" fmla="*/ 94 w 680"/>
                  <a:gd name="T39" fmla="*/ 8 h 426"/>
                  <a:gd name="T40" fmla="*/ 102 w 680"/>
                  <a:gd name="T41" fmla="*/ 8 h 426"/>
                  <a:gd name="T42" fmla="*/ 110 w 680"/>
                  <a:gd name="T43" fmla="*/ 0 h 426"/>
                  <a:gd name="T44" fmla="*/ 110 w 680"/>
                  <a:gd name="T45" fmla="*/ 8 h 426"/>
                  <a:gd name="T46" fmla="*/ 110 w 680"/>
                  <a:gd name="T47" fmla="*/ 0 h 426"/>
                  <a:gd name="T48" fmla="*/ 118 w 680"/>
                  <a:gd name="T49" fmla="*/ 0 h 426"/>
                  <a:gd name="T50" fmla="*/ 135 w 680"/>
                  <a:gd name="T51" fmla="*/ 0 h 426"/>
                  <a:gd name="T52" fmla="*/ 142 w 680"/>
                  <a:gd name="T53" fmla="*/ 8 h 426"/>
                  <a:gd name="T54" fmla="*/ 149 w 680"/>
                  <a:gd name="T55" fmla="*/ 8 h 426"/>
                  <a:gd name="T56" fmla="*/ 158 w 680"/>
                  <a:gd name="T57" fmla="*/ 8 h 426"/>
                  <a:gd name="T58" fmla="*/ 166 w 680"/>
                  <a:gd name="T59" fmla="*/ 8 h 426"/>
                  <a:gd name="T60" fmla="*/ 173 w 680"/>
                  <a:gd name="T61" fmla="*/ 8 h 426"/>
                  <a:gd name="T62" fmla="*/ 181 w 680"/>
                  <a:gd name="T63" fmla="*/ 8 h 426"/>
                  <a:gd name="T64" fmla="*/ 189 w 680"/>
                  <a:gd name="T65" fmla="*/ 8 h 426"/>
                  <a:gd name="T66" fmla="*/ 197 w 680"/>
                  <a:gd name="T67" fmla="*/ 8 h 426"/>
                  <a:gd name="T68" fmla="*/ 204 w 680"/>
                  <a:gd name="T69" fmla="*/ 8 h 426"/>
                  <a:gd name="T70" fmla="*/ 220 w 680"/>
                  <a:gd name="T71" fmla="*/ 8 h 426"/>
                  <a:gd name="T72" fmla="*/ 212 w 680"/>
                  <a:gd name="T73" fmla="*/ 8 h 426"/>
                  <a:gd name="T74" fmla="*/ 220 w 680"/>
                  <a:gd name="T75" fmla="*/ 17 h 426"/>
                  <a:gd name="T76" fmla="*/ 236 w 680"/>
                  <a:gd name="T77" fmla="*/ 17 h 426"/>
                  <a:gd name="T78" fmla="*/ 229 w 680"/>
                  <a:gd name="T79" fmla="*/ 17 h 426"/>
                  <a:gd name="T80" fmla="*/ 236 w 680"/>
                  <a:gd name="T81" fmla="*/ 17 h 426"/>
                  <a:gd name="T82" fmla="*/ 245 w 680"/>
                  <a:gd name="T83" fmla="*/ 17 h 426"/>
                  <a:gd name="T84" fmla="*/ 252 w 680"/>
                  <a:gd name="T85" fmla="*/ 17 h 426"/>
                  <a:gd name="T86" fmla="*/ 260 w 680"/>
                  <a:gd name="T87" fmla="*/ 17 h 426"/>
                  <a:gd name="T88" fmla="*/ 268 w 680"/>
                  <a:gd name="T89" fmla="*/ 17 h 426"/>
                  <a:gd name="T90" fmla="*/ 276 w 680"/>
                  <a:gd name="T91" fmla="*/ 17 h 426"/>
                  <a:gd name="T92" fmla="*/ 291 w 680"/>
                  <a:gd name="T93" fmla="*/ 17 h 426"/>
                  <a:gd name="T94" fmla="*/ 284 w 680"/>
                  <a:gd name="T95" fmla="*/ 17 h 426"/>
                  <a:gd name="T96" fmla="*/ 291 w 680"/>
                  <a:gd name="T97" fmla="*/ 24 h 426"/>
                  <a:gd name="T98" fmla="*/ 300 w 680"/>
                  <a:gd name="T99" fmla="*/ 24 h 426"/>
                  <a:gd name="T100" fmla="*/ 307 w 680"/>
                  <a:gd name="T101" fmla="*/ 24 h 426"/>
                  <a:gd name="T102" fmla="*/ 315 w 680"/>
                  <a:gd name="T103" fmla="*/ 24 h 426"/>
                  <a:gd name="T104" fmla="*/ 323 w 680"/>
                  <a:gd name="T105" fmla="*/ 24 h 426"/>
                  <a:gd name="T106" fmla="*/ 331 w 680"/>
                  <a:gd name="T107" fmla="*/ 24 h 426"/>
                  <a:gd name="T108" fmla="*/ 339 w 680"/>
                  <a:gd name="T109" fmla="*/ 24 h 42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11"/>
                    </a:lnTo>
                    <a:lnTo>
                      <a:pt x="31" y="411"/>
                    </a:lnTo>
                    <a:lnTo>
                      <a:pt x="49" y="411"/>
                    </a:lnTo>
                    <a:lnTo>
                      <a:pt x="63" y="411"/>
                    </a:lnTo>
                    <a:lnTo>
                      <a:pt x="78" y="426"/>
                    </a:lnTo>
                    <a:lnTo>
                      <a:pt x="78" y="411"/>
                    </a:lnTo>
                    <a:lnTo>
                      <a:pt x="78" y="426"/>
                    </a:lnTo>
                    <a:lnTo>
                      <a:pt x="94" y="411"/>
                    </a:lnTo>
                    <a:lnTo>
                      <a:pt x="94" y="364"/>
                    </a:lnTo>
                    <a:lnTo>
                      <a:pt x="111" y="348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11"/>
                    </a:lnTo>
                    <a:lnTo>
                      <a:pt x="142" y="94"/>
                    </a:lnTo>
                    <a:lnTo>
                      <a:pt x="142" y="80"/>
                    </a:lnTo>
                    <a:lnTo>
                      <a:pt x="159" y="65"/>
                    </a:lnTo>
                    <a:lnTo>
                      <a:pt x="159" y="33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70" y="0"/>
                    </a:lnTo>
                    <a:lnTo>
                      <a:pt x="285" y="16"/>
                    </a:lnTo>
                    <a:lnTo>
                      <a:pt x="299" y="16"/>
                    </a:lnTo>
                    <a:lnTo>
                      <a:pt x="316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3" y="16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42" y="16"/>
                    </a:lnTo>
                    <a:lnTo>
                      <a:pt x="426" y="16"/>
                    </a:lnTo>
                    <a:lnTo>
                      <a:pt x="442" y="33"/>
                    </a:lnTo>
                    <a:lnTo>
                      <a:pt x="473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84" y="33"/>
                    </a:lnTo>
                    <a:lnTo>
                      <a:pt x="569" y="33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47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6" name="Freeform 751">
                <a:extLst>
                  <a:ext uri="{FF2B5EF4-FFF2-40B4-BE49-F238E27FC236}">
                    <a16:creationId xmlns:a16="http://schemas.microsoft.com/office/drawing/2014/main" id="{9BAE5867-E93C-4C0F-8EBA-6B5ADFE06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79"/>
                <a:ext cx="348" cy="213"/>
              </a:xfrm>
              <a:custGeom>
                <a:avLst/>
                <a:gdLst>
                  <a:gd name="T0" fmla="*/ 0 w 696"/>
                  <a:gd name="T1" fmla="*/ 204 h 428"/>
                  <a:gd name="T2" fmla="*/ 9 w 696"/>
                  <a:gd name="T3" fmla="*/ 213 h 428"/>
                  <a:gd name="T4" fmla="*/ 17 w 696"/>
                  <a:gd name="T5" fmla="*/ 213 h 428"/>
                  <a:gd name="T6" fmla="*/ 25 w 696"/>
                  <a:gd name="T7" fmla="*/ 213 h 428"/>
                  <a:gd name="T8" fmla="*/ 32 w 696"/>
                  <a:gd name="T9" fmla="*/ 213 h 428"/>
                  <a:gd name="T10" fmla="*/ 41 w 696"/>
                  <a:gd name="T11" fmla="*/ 213 h 428"/>
                  <a:gd name="T12" fmla="*/ 48 w 696"/>
                  <a:gd name="T13" fmla="*/ 204 h 428"/>
                  <a:gd name="T14" fmla="*/ 48 w 696"/>
                  <a:gd name="T15" fmla="*/ 181 h 428"/>
                  <a:gd name="T16" fmla="*/ 56 w 696"/>
                  <a:gd name="T17" fmla="*/ 173 h 428"/>
                  <a:gd name="T18" fmla="*/ 56 w 696"/>
                  <a:gd name="T19" fmla="*/ 94 h 428"/>
                  <a:gd name="T20" fmla="*/ 64 w 696"/>
                  <a:gd name="T21" fmla="*/ 87 h 428"/>
                  <a:gd name="T22" fmla="*/ 64 w 696"/>
                  <a:gd name="T23" fmla="*/ 39 h 428"/>
                  <a:gd name="T24" fmla="*/ 72 w 696"/>
                  <a:gd name="T25" fmla="*/ 32 h 428"/>
                  <a:gd name="T26" fmla="*/ 72 w 696"/>
                  <a:gd name="T27" fmla="*/ 15 h 428"/>
                  <a:gd name="T28" fmla="*/ 80 w 696"/>
                  <a:gd name="T29" fmla="*/ 7 h 428"/>
                  <a:gd name="T30" fmla="*/ 87 w 696"/>
                  <a:gd name="T31" fmla="*/ 0 h 428"/>
                  <a:gd name="T32" fmla="*/ 87 w 696"/>
                  <a:gd name="T33" fmla="*/ 7 h 428"/>
                  <a:gd name="T34" fmla="*/ 104 w 696"/>
                  <a:gd name="T35" fmla="*/ 0 h 428"/>
                  <a:gd name="T36" fmla="*/ 111 w 696"/>
                  <a:gd name="T37" fmla="*/ 0 h 428"/>
                  <a:gd name="T38" fmla="*/ 119 w 696"/>
                  <a:gd name="T39" fmla="*/ 0 h 428"/>
                  <a:gd name="T40" fmla="*/ 127 w 696"/>
                  <a:gd name="T41" fmla="*/ 0 h 428"/>
                  <a:gd name="T42" fmla="*/ 135 w 696"/>
                  <a:gd name="T43" fmla="*/ 7 h 428"/>
                  <a:gd name="T44" fmla="*/ 135 w 696"/>
                  <a:gd name="T45" fmla="*/ 0 h 428"/>
                  <a:gd name="T46" fmla="*/ 135 w 696"/>
                  <a:gd name="T47" fmla="*/ 7 h 428"/>
                  <a:gd name="T48" fmla="*/ 152 w 696"/>
                  <a:gd name="T49" fmla="*/ 7 h 428"/>
                  <a:gd name="T50" fmla="*/ 143 w 696"/>
                  <a:gd name="T51" fmla="*/ 7 h 428"/>
                  <a:gd name="T52" fmla="*/ 152 w 696"/>
                  <a:gd name="T53" fmla="*/ 7 h 428"/>
                  <a:gd name="T54" fmla="*/ 159 w 696"/>
                  <a:gd name="T55" fmla="*/ 7 h 428"/>
                  <a:gd name="T56" fmla="*/ 166 w 696"/>
                  <a:gd name="T57" fmla="*/ 7 h 428"/>
                  <a:gd name="T58" fmla="*/ 174 w 696"/>
                  <a:gd name="T59" fmla="*/ 7 h 428"/>
                  <a:gd name="T60" fmla="*/ 183 w 696"/>
                  <a:gd name="T61" fmla="*/ 7 h 428"/>
                  <a:gd name="T62" fmla="*/ 191 w 696"/>
                  <a:gd name="T63" fmla="*/ 7 h 428"/>
                  <a:gd name="T64" fmla="*/ 198 w 696"/>
                  <a:gd name="T65" fmla="*/ 7 h 428"/>
                  <a:gd name="T66" fmla="*/ 214 w 696"/>
                  <a:gd name="T67" fmla="*/ 7 h 428"/>
                  <a:gd name="T68" fmla="*/ 207 w 696"/>
                  <a:gd name="T69" fmla="*/ 7 h 428"/>
                  <a:gd name="T70" fmla="*/ 214 w 696"/>
                  <a:gd name="T71" fmla="*/ 7 h 428"/>
                  <a:gd name="T72" fmla="*/ 230 w 696"/>
                  <a:gd name="T73" fmla="*/ 7 h 428"/>
                  <a:gd name="T74" fmla="*/ 222 w 696"/>
                  <a:gd name="T75" fmla="*/ 7 h 428"/>
                  <a:gd name="T76" fmla="*/ 230 w 696"/>
                  <a:gd name="T77" fmla="*/ 15 h 428"/>
                  <a:gd name="T78" fmla="*/ 238 w 696"/>
                  <a:gd name="T79" fmla="*/ 15 h 428"/>
                  <a:gd name="T80" fmla="*/ 246 w 696"/>
                  <a:gd name="T81" fmla="*/ 15 h 428"/>
                  <a:gd name="T82" fmla="*/ 253 w 696"/>
                  <a:gd name="T83" fmla="*/ 15 h 428"/>
                  <a:gd name="T84" fmla="*/ 262 w 696"/>
                  <a:gd name="T85" fmla="*/ 15 h 428"/>
                  <a:gd name="T86" fmla="*/ 269 w 696"/>
                  <a:gd name="T87" fmla="*/ 15 h 428"/>
                  <a:gd name="T88" fmla="*/ 277 w 696"/>
                  <a:gd name="T89" fmla="*/ 15 h 428"/>
                  <a:gd name="T90" fmla="*/ 285 w 696"/>
                  <a:gd name="T91" fmla="*/ 15 h 428"/>
                  <a:gd name="T92" fmla="*/ 293 w 696"/>
                  <a:gd name="T93" fmla="*/ 15 h 428"/>
                  <a:gd name="T94" fmla="*/ 301 w 696"/>
                  <a:gd name="T95" fmla="*/ 15 h 428"/>
                  <a:gd name="T96" fmla="*/ 309 w 696"/>
                  <a:gd name="T97" fmla="*/ 23 h 428"/>
                  <a:gd name="T98" fmla="*/ 317 w 696"/>
                  <a:gd name="T99" fmla="*/ 15 h 428"/>
                  <a:gd name="T100" fmla="*/ 325 w 696"/>
                  <a:gd name="T101" fmla="*/ 23 h 428"/>
                  <a:gd name="T102" fmla="*/ 325 w 696"/>
                  <a:gd name="T103" fmla="*/ 15 h 428"/>
                  <a:gd name="T104" fmla="*/ 325 w 696"/>
                  <a:gd name="T105" fmla="*/ 23 h 428"/>
                  <a:gd name="T106" fmla="*/ 332 w 696"/>
                  <a:gd name="T107" fmla="*/ 15 h 428"/>
                  <a:gd name="T108" fmla="*/ 332 w 696"/>
                  <a:gd name="T109" fmla="*/ 23 h 428"/>
                  <a:gd name="T110" fmla="*/ 332 w 696"/>
                  <a:gd name="T111" fmla="*/ 15 h 428"/>
                  <a:gd name="T112" fmla="*/ 340 w 696"/>
                  <a:gd name="T113" fmla="*/ 23 h 428"/>
                  <a:gd name="T114" fmla="*/ 348 w 696"/>
                  <a:gd name="T115" fmla="*/ 23 h 42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96" h="428">
                    <a:moveTo>
                      <a:pt x="0" y="410"/>
                    </a:moveTo>
                    <a:lnTo>
                      <a:pt x="17" y="428"/>
                    </a:lnTo>
                    <a:lnTo>
                      <a:pt x="33" y="428"/>
                    </a:lnTo>
                    <a:lnTo>
                      <a:pt x="49" y="428"/>
                    </a:lnTo>
                    <a:lnTo>
                      <a:pt x="64" y="428"/>
                    </a:lnTo>
                    <a:lnTo>
                      <a:pt x="81" y="428"/>
                    </a:lnTo>
                    <a:lnTo>
                      <a:pt x="96" y="410"/>
                    </a:lnTo>
                    <a:lnTo>
                      <a:pt x="96" y="363"/>
                    </a:lnTo>
                    <a:lnTo>
                      <a:pt x="111" y="347"/>
                    </a:lnTo>
                    <a:lnTo>
                      <a:pt x="111" y="189"/>
                    </a:lnTo>
                    <a:lnTo>
                      <a:pt x="127" y="174"/>
                    </a:lnTo>
                    <a:lnTo>
                      <a:pt x="127" y="78"/>
                    </a:lnTo>
                    <a:lnTo>
                      <a:pt x="143" y="64"/>
                    </a:lnTo>
                    <a:lnTo>
                      <a:pt x="143" y="31"/>
                    </a:lnTo>
                    <a:lnTo>
                      <a:pt x="160" y="15"/>
                    </a:lnTo>
                    <a:lnTo>
                      <a:pt x="174" y="0"/>
                    </a:lnTo>
                    <a:lnTo>
                      <a:pt x="174" y="15"/>
                    </a:lnTo>
                    <a:lnTo>
                      <a:pt x="207" y="0"/>
                    </a:lnTo>
                    <a:lnTo>
                      <a:pt x="221" y="0"/>
                    </a:lnTo>
                    <a:lnTo>
                      <a:pt x="238" y="0"/>
                    </a:lnTo>
                    <a:lnTo>
                      <a:pt x="254" y="0"/>
                    </a:lnTo>
                    <a:lnTo>
                      <a:pt x="270" y="15"/>
                    </a:lnTo>
                    <a:lnTo>
                      <a:pt x="270" y="0"/>
                    </a:lnTo>
                    <a:lnTo>
                      <a:pt x="270" y="15"/>
                    </a:lnTo>
                    <a:lnTo>
                      <a:pt x="303" y="15"/>
                    </a:lnTo>
                    <a:lnTo>
                      <a:pt x="285" y="15"/>
                    </a:lnTo>
                    <a:lnTo>
                      <a:pt x="303" y="15"/>
                    </a:lnTo>
                    <a:lnTo>
                      <a:pt x="317" y="15"/>
                    </a:lnTo>
                    <a:lnTo>
                      <a:pt x="332" y="15"/>
                    </a:lnTo>
                    <a:lnTo>
                      <a:pt x="348" y="15"/>
                    </a:lnTo>
                    <a:lnTo>
                      <a:pt x="365" y="15"/>
                    </a:lnTo>
                    <a:lnTo>
                      <a:pt x="381" y="15"/>
                    </a:lnTo>
                    <a:lnTo>
                      <a:pt x="395" y="15"/>
                    </a:lnTo>
                    <a:lnTo>
                      <a:pt x="428" y="15"/>
                    </a:lnTo>
                    <a:lnTo>
                      <a:pt x="413" y="15"/>
                    </a:lnTo>
                    <a:lnTo>
                      <a:pt x="428" y="15"/>
                    </a:lnTo>
                    <a:lnTo>
                      <a:pt x="459" y="15"/>
                    </a:lnTo>
                    <a:lnTo>
                      <a:pt x="443" y="15"/>
                    </a:lnTo>
                    <a:lnTo>
                      <a:pt x="459" y="31"/>
                    </a:lnTo>
                    <a:lnTo>
                      <a:pt x="475" y="31"/>
                    </a:lnTo>
                    <a:lnTo>
                      <a:pt x="491" y="31"/>
                    </a:lnTo>
                    <a:lnTo>
                      <a:pt x="506" y="31"/>
                    </a:lnTo>
                    <a:lnTo>
                      <a:pt x="524" y="31"/>
                    </a:lnTo>
                    <a:lnTo>
                      <a:pt x="538" y="31"/>
                    </a:lnTo>
                    <a:lnTo>
                      <a:pt x="553" y="31"/>
                    </a:lnTo>
                    <a:lnTo>
                      <a:pt x="569" y="31"/>
                    </a:lnTo>
                    <a:lnTo>
                      <a:pt x="586" y="31"/>
                    </a:lnTo>
                    <a:lnTo>
                      <a:pt x="602" y="31"/>
                    </a:lnTo>
                    <a:lnTo>
                      <a:pt x="617" y="47"/>
                    </a:lnTo>
                    <a:lnTo>
                      <a:pt x="634" y="31"/>
                    </a:lnTo>
                    <a:lnTo>
                      <a:pt x="649" y="47"/>
                    </a:lnTo>
                    <a:lnTo>
                      <a:pt x="649" y="31"/>
                    </a:lnTo>
                    <a:lnTo>
                      <a:pt x="649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64" y="31"/>
                    </a:lnTo>
                    <a:lnTo>
                      <a:pt x="680" y="47"/>
                    </a:lnTo>
                    <a:lnTo>
                      <a:pt x="696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7" name="Freeform 752">
                <a:extLst>
                  <a:ext uri="{FF2B5EF4-FFF2-40B4-BE49-F238E27FC236}">
                    <a16:creationId xmlns:a16="http://schemas.microsoft.com/office/drawing/2014/main" id="{2E1B6FEE-5927-4321-A6FF-22248B990C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10"/>
                <a:ext cx="339" cy="190"/>
              </a:xfrm>
              <a:custGeom>
                <a:avLst/>
                <a:gdLst>
                  <a:gd name="T0" fmla="*/ 0 w 678"/>
                  <a:gd name="T1" fmla="*/ 173 h 379"/>
                  <a:gd name="T2" fmla="*/ 8 w 678"/>
                  <a:gd name="T3" fmla="*/ 173 h 379"/>
                  <a:gd name="T4" fmla="*/ 16 w 678"/>
                  <a:gd name="T5" fmla="*/ 181 h 379"/>
                  <a:gd name="T6" fmla="*/ 16 w 678"/>
                  <a:gd name="T7" fmla="*/ 173 h 379"/>
                  <a:gd name="T8" fmla="*/ 24 w 678"/>
                  <a:gd name="T9" fmla="*/ 181 h 379"/>
                  <a:gd name="T10" fmla="*/ 24 w 678"/>
                  <a:gd name="T11" fmla="*/ 173 h 379"/>
                  <a:gd name="T12" fmla="*/ 24 w 678"/>
                  <a:gd name="T13" fmla="*/ 181 h 379"/>
                  <a:gd name="T14" fmla="*/ 39 w 678"/>
                  <a:gd name="T15" fmla="*/ 181 h 379"/>
                  <a:gd name="T16" fmla="*/ 39 w 678"/>
                  <a:gd name="T17" fmla="*/ 190 h 379"/>
                  <a:gd name="T18" fmla="*/ 39 w 678"/>
                  <a:gd name="T19" fmla="*/ 181 h 379"/>
                  <a:gd name="T20" fmla="*/ 47 w 678"/>
                  <a:gd name="T21" fmla="*/ 173 h 379"/>
                  <a:gd name="T22" fmla="*/ 47 w 678"/>
                  <a:gd name="T23" fmla="*/ 111 h 379"/>
                  <a:gd name="T24" fmla="*/ 56 w 678"/>
                  <a:gd name="T25" fmla="*/ 103 h 379"/>
                  <a:gd name="T26" fmla="*/ 56 w 678"/>
                  <a:gd name="T27" fmla="*/ 63 h 379"/>
                  <a:gd name="T28" fmla="*/ 63 w 678"/>
                  <a:gd name="T29" fmla="*/ 55 h 379"/>
                  <a:gd name="T30" fmla="*/ 63 w 678"/>
                  <a:gd name="T31" fmla="*/ 31 h 379"/>
                  <a:gd name="T32" fmla="*/ 79 w 678"/>
                  <a:gd name="T33" fmla="*/ 16 h 379"/>
                  <a:gd name="T34" fmla="*/ 79 w 678"/>
                  <a:gd name="T35" fmla="*/ 7 h 379"/>
                  <a:gd name="T36" fmla="*/ 87 w 678"/>
                  <a:gd name="T37" fmla="*/ 7 h 379"/>
                  <a:gd name="T38" fmla="*/ 95 w 678"/>
                  <a:gd name="T39" fmla="*/ 7 h 379"/>
                  <a:gd name="T40" fmla="*/ 103 w 678"/>
                  <a:gd name="T41" fmla="*/ 0 h 379"/>
                  <a:gd name="T42" fmla="*/ 103 w 678"/>
                  <a:gd name="T43" fmla="*/ 7 h 379"/>
                  <a:gd name="T44" fmla="*/ 111 w 678"/>
                  <a:gd name="T45" fmla="*/ 7 h 379"/>
                  <a:gd name="T46" fmla="*/ 118 w 678"/>
                  <a:gd name="T47" fmla="*/ 0 h 379"/>
                  <a:gd name="T48" fmla="*/ 126 w 678"/>
                  <a:gd name="T49" fmla="*/ 0 h 379"/>
                  <a:gd name="T50" fmla="*/ 134 w 678"/>
                  <a:gd name="T51" fmla="*/ 7 h 379"/>
                  <a:gd name="T52" fmla="*/ 143 w 678"/>
                  <a:gd name="T53" fmla="*/ 0 h 379"/>
                  <a:gd name="T54" fmla="*/ 143 w 678"/>
                  <a:gd name="T55" fmla="*/ 7 h 379"/>
                  <a:gd name="T56" fmla="*/ 143 w 678"/>
                  <a:gd name="T57" fmla="*/ 0 h 379"/>
                  <a:gd name="T58" fmla="*/ 150 w 678"/>
                  <a:gd name="T59" fmla="*/ 0 h 379"/>
                  <a:gd name="T60" fmla="*/ 166 w 678"/>
                  <a:gd name="T61" fmla="*/ 0 h 379"/>
                  <a:gd name="T62" fmla="*/ 158 w 678"/>
                  <a:gd name="T63" fmla="*/ 0 h 379"/>
                  <a:gd name="T64" fmla="*/ 166 w 678"/>
                  <a:gd name="T65" fmla="*/ 0 h 379"/>
                  <a:gd name="T66" fmla="*/ 174 w 678"/>
                  <a:gd name="T67" fmla="*/ 0 h 379"/>
                  <a:gd name="T68" fmla="*/ 182 w 678"/>
                  <a:gd name="T69" fmla="*/ 7 h 379"/>
                  <a:gd name="T70" fmla="*/ 182 w 678"/>
                  <a:gd name="T71" fmla="*/ 0 h 379"/>
                  <a:gd name="T72" fmla="*/ 190 w 678"/>
                  <a:gd name="T73" fmla="*/ 7 h 379"/>
                  <a:gd name="T74" fmla="*/ 198 w 678"/>
                  <a:gd name="T75" fmla="*/ 7 h 379"/>
                  <a:gd name="T76" fmla="*/ 205 w 678"/>
                  <a:gd name="T77" fmla="*/ 7 h 379"/>
                  <a:gd name="T78" fmla="*/ 213 w 678"/>
                  <a:gd name="T79" fmla="*/ 7 h 379"/>
                  <a:gd name="T80" fmla="*/ 221 w 678"/>
                  <a:gd name="T81" fmla="*/ 7 h 379"/>
                  <a:gd name="T82" fmla="*/ 229 w 678"/>
                  <a:gd name="T83" fmla="*/ 7 h 379"/>
                  <a:gd name="T84" fmla="*/ 237 w 678"/>
                  <a:gd name="T85" fmla="*/ 7 h 379"/>
                  <a:gd name="T86" fmla="*/ 245 w 678"/>
                  <a:gd name="T87" fmla="*/ 7 h 379"/>
                  <a:gd name="T88" fmla="*/ 253 w 678"/>
                  <a:gd name="T89" fmla="*/ 7 h 379"/>
                  <a:gd name="T90" fmla="*/ 261 w 678"/>
                  <a:gd name="T91" fmla="*/ 7 h 379"/>
                  <a:gd name="T92" fmla="*/ 277 w 678"/>
                  <a:gd name="T93" fmla="*/ 7 h 379"/>
                  <a:gd name="T94" fmla="*/ 277 w 678"/>
                  <a:gd name="T95" fmla="*/ 16 h 379"/>
                  <a:gd name="T96" fmla="*/ 277 w 678"/>
                  <a:gd name="T97" fmla="*/ 7 h 379"/>
                  <a:gd name="T98" fmla="*/ 292 w 678"/>
                  <a:gd name="T99" fmla="*/ 7 h 379"/>
                  <a:gd name="T100" fmla="*/ 300 w 678"/>
                  <a:gd name="T101" fmla="*/ 16 h 379"/>
                  <a:gd name="T102" fmla="*/ 300 w 678"/>
                  <a:gd name="T103" fmla="*/ 7 h 379"/>
                  <a:gd name="T104" fmla="*/ 308 w 678"/>
                  <a:gd name="T105" fmla="*/ 16 h 379"/>
                  <a:gd name="T106" fmla="*/ 308 w 678"/>
                  <a:gd name="T107" fmla="*/ 7 h 379"/>
                  <a:gd name="T108" fmla="*/ 308 w 678"/>
                  <a:gd name="T109" fmla="*/ 16 h 379"/>
                  <a:gd name="T110" fmla="*/ 316 w 678"/>
                  <a:gd name="T111" fmla="*/ 7 h 379"/>
                  <a:gd name="T112" fmla="*/ 316 w 678"/>
                  <a:gd name="T113" fmla="*/ 16 h 379"/>
                  <a:gd name="T114" fmla="*/ 324 w 678"/>
                  <a:gd name="T115" fmla="*/ 16 h 379"/>
                  <a:gd name="T116" fmla="*/ 332 w 678"/>
                  <a:gd name="T117" fmla="*/ 16 h 379"/>
                  <a:gd name="T118" fmla="*/ 339 w 678"/>
                  <a:gd name="T119" fmla="*/ 16 h 379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8" h="379">
                    <a:moveTo>
                      <a:pt x="0" y="346"/>
                    </a:moveTo>
                    <a:lnTo>
                      <a:pt x="15" y="346"/>
                    </a:lnTo>
                    <a:lnTo>
                      <a:pt x="31" y="362"/>
                    </a:lnTo>
                    <a:lnTo>
                      <a:pt x="31" y="346"/>
                    </a:lnTo>
                    <a:lnTo>
                      <a:pt x="47" y="362"/>
                    </a:lnTo>
                    <a:lnTo>
                      <a:pt x="47" y="346"/>
                    </a:lnTo>
                    <a:lnTo>
                      <a:pt x="47" y="362"/>
                    </a:lnTo>
                    <a:lnTo>
                      <a:pt x="78" y="362"/>
                    </a:lnTo>
                    <a:lnTo>
                      <a:pt x="78" y="379"/>
                    </a:lnTo>
                    <a:lnTo>
                      <a:pt x="78" y="362"/>
                    </a:lnTo>
                    <a:lnTo>
                      <a:pt x="94" y="346"/>
                    </a:lnTo>
                    <a:lnTo>
                      <a:pt x="94" y="221"/>
                    </a:lnTo>
                    <a:lnTo>
                      <a:pt x="111" y="205"/>
                    </a:lnTo>
                    <a:lnTo>
                      <a:pt x="111" y="125"/>
                    </a:lnTo>
                    <a:lnTo>
                      <a:pt x="125" y="110"/>
                    </a:lnTo>
                    <a:lnTo>
                      <a:pt x="125" y="62"/>
                    </a:lnTo>
                    <a:lnTo>
                      <a:pt x="158" y="31"/>
                    </a:lnTo>
                    <a:lnTo>
                      <a:pt x="158" y="14"/>
                    </a:lnTo>
                    <a:lnTo>
                      <a:pt x="174" y="14"/>
                    </a:lnTo>
                    <a:lnTo>
                      <a:pt x="189" y="14"/>
                    </a:lnTo>
                    <a:lnTo>
                      <a:pt x="205" y="0"/>
                    </a:lnTo>
                    <a:lnTo>
                      <a:pt x="205" y="14"/>
                    </a:lnTo>
                    <a:lnTo>
                      <a:pt x="221" y="14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14"/>
                    </a:lnTo>
                    <a:lnTo>
                      <a:pt x="285" y="0"/>
                    </a:lnTo>
                    <a:lnTo>
                      <a:pt x="285" y="14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32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14"/>
                    </a:lnTo>
                    <a:lnTo>
                      <a:pt x="363" y="0"/>
                    </a:lnTo>
                    <a:lnTo>
                      <a:pt x="379" y="14"/>
                    </a:lnTo>
                    <a:lnTo>
                      <a:pt x="395" y="14"/>
                    </a:lnTo>
                    <a:lnTo>
                      <a:pt x="410" y="14"/>
                    </a:lnTo>
                    <a:lnTo>
                      <a:pt x="426" y="14"/>
                    </a:lnTo>
                    <a:lnTo>
                      <a:pt x="442" y="14"/>
                    </a:lnTo>
                    <a:lnTo>
                      <a:pt x="457" y="14"/>
                    </a:lnTo>
                    <a:lnTo>
                      <a:pt x="473" y="14"/>
                    </a:lnTo>
                    <a:lnTo>
                      <a:pt x="490" y="14"/>
                    </a:lnTo>
                    <a:lnTo>
                      <a:pt x="506" y="14"/>
                    </a:lnTo>
                    <a:lnTo>
                      <a:pt x="521" y="14"/>
                    </a:lnTo>
                    <a:lnTo>
                      <a:pt x="553" y="14"/>
                    </a:lnTo>
                    <a:lnTo>
                      <a:pt x="553" y="31"/>
                    </a:lnTo>
                    <a:lnTo>
                      <a:pt x="553" y="14"/>
                    </a:lnTo>
                    <a:lnTo>
                      <a:pt x="584" y="14"/>
                    </a:lnTo>
                    <a:lnTo>
                      <a:pt x="600" y="31"/>
                    </a:lnTo>
                    <a:lnTo>
                      <a:pt x="600" y="14"/>
                    </a:lnTo>
                    <a:lnTo>
                      <a:pt x="616" y="31"/>
                    </a:lnTo>
                    <a:lnTo>
                      <a:pt x="616" y="14"/>
                    </a:lnTo>
                    <a:lnTo>
                      <a:pt x="616" y="31"/>
                    </a:lnTo>
                    <a:lnTo>
                      <a:pt x="631" y="14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8" name="Freeform 753">
                <a:extLst>
                  <a:ext uri="{FF2B5EF4-FFF2-40B4-BE49-F238E27FC236}">
                    <a16:creationId xmlns:a16="http://schemas.microsoft.com/office/drawing/2014/main" id="{6C52C362-2A8C-4F6F-A005-A6F98CA135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5" y="2532"/>
                <a:ext cx="331" cy="244"/>
              </a:xfrm>
              <a:custGeom>
                <a:avLst/>
                <a:gdLst>
                  <a:gd name="T0" fmla="*/ 0 w 664"/>
                  <a:gd name="T1" fmla="*/ 0 h 490"/>
                  <a:gd name="T2" fmla="*/ 0 w 664"/>
                  <a:gd name="T3" fmla="*/ 0 h 490"/>
                  <a:gd name="T4" fmla="*/ 8 w 664"/>
                  <a:gd name="T5" fmla="*/ 0 h 490"/>
                  <a:gd name="T6" fmla="*/ 15 w 664"/>
                  <a:gd name="T7" fmla="*/ 0 h 490"/>
                  <a:gd name="T8" fmla="*/ 24 w 664"/>
                  <a:gd name="T9" fmla="*/ 0 h 490"/>
                  <a:gd name="T10" fmla="*/ 32 w 664"/>
                  <a:gd name="T11" fmla="*/ 0 h 490"/>
                  <a:gd name="T12" fmla="*/ 40 w 664"/>
                  <a:gd name="T13" fmla="*/ 15 h 490"/>
                  <a:gd name="T14" fmla="*/ 40 w 664"/>
                  <a:gd name="T15" fmla="*/ 79 h 490"/>
                  <a:gd name="T16" fmla="*/ 47 w 664"/>
                  <a:gd name="T17" fmla="*/ 87 h 490"/>
                  <a:gd name="T18" fmla="*/ 47 w 664"/>
                  <a:gd name="T19" fmla="*/ 157 h 490"/>
                  <a:gd name="T20" fmla="*/ 55 w 664"/>
                  <a:gd name="T21" fmla="*/ 165 h 490"/>
                  <a:gd name="T22" fmla="*/ 55 w 664"/>
                  <a:gd name="T23" fmla="*/ 197 h 490"/>
                  <a:gd name="T24" fmla="*/ 63 w 664"/>
                  <a:gd name="T25" fmla="*/ 205 h 490"/>
                  <a:gd name="T26" fmla="*/ 63 w 664"/>
                  <a:gd name="T27" fmla="*/ 221 h 490"/>
                  <a:gd name="T28" fmla="*/ 79 w 664"/>
                  <a:gd name="T29" fmla="*/ 236 h 490"/>
                  <a:gd name="T30" fmla="*/ 71 w 664"/>
                  <a:gd name="T31" fmla="*/ 236 h 490"/>
                  <a:gd name="T32" fmla="*/ 79 w 664"/>
                  <a:gd name="T33" fmla="*/ 236 h 490"/>
                  <a:gd name="T34" fmla="*/ 87 w 664"/>
                  <a:gd name="T35" fmla="*/ 244 h 490"/>
                  <a:gd name="T36" fmla="*/ 87 w 664"/>
                  <a:gd name="T37" fmla="*/ 236 h 490"/>
                  <a:gd name="T38" fmla="*/ 87 w 664"/>
                  <a:gd name="T39" fmla="*/ 244 h 490"/>
                  <a:gd name="T40" fmla="*/ 95 w 664"/>
                  <a:gd name="T41" fmla="*/ 244 h 490"/>
                  <a:gd name="T42" fmla="*/ 102 w 664"/>
                  <a:gd name="T43" fmla="*/ 244 h 490"/>
                  <a:gd name="T44" fmla="*/ 111 w 664"/>
                  <a:gd name="T45" fmla="*/ 244 h 490"/>
                  <a:gd name="T46" fmla="*/ 119 w 664"/>
                  <a:gd name="T47" fmla="*/ 244 h 490"/>
                  <a:gd name="T48" fmla="*/ 126 w 664"/>
                  <a:gd name="T49" fmla="*/ 244 h 490"/>
                  <a:gd name="T50" fmla="*/ 134 w 664"/>
                  <a:gd name="T51" fmla="*/ 244 h 490"/>
                  <a:gd name="T52" fmla="*/ 142 w 664"/>
                  <a:gd name="T53" fmla="*/ 244 h 490"/>
                  <a:gd name="T54" fmla="*/ 150 w 664"/>
                  <a:gd name="T55" fmla="*/ 244 h 490"/>
                  <a:gd name="T56" fmla="*/ 158 w 664"/>
                  <a:gd name="T57" fmla="*/ 236 h 490"/>
                  <a:gd name="T58" fmla="*/ 158 w 664"/>
                  <a:gd name="T59" fmla="*/ 244 h 490"/>
                  <a:gd name="T60" fmla="*/ 166 w 664"/>
                  <a:gd name="T61" fmla="*/ 236 h 490"/>
                  <a:gd name="T62" fmla="*/ 173 w 664"/>
                  <a:gd name="T63" fmla="*/ 236 h 490"/>
                  <a:gd name="T64" fmla="*/ 181 w 664"/>
                  <a:gd name="T65" fmla="*/ 236 h 490"/>
                  <a:gd name="T66" fmla="*/ 189 w 664"/>
                  <a:gd name="T67" fmla="*/ 236 h 490"/>
                  <a:gd name="T68" fmla="*/ 197 w 664"/>
                  <a:gd name="T69" fmla="*/ 236 h 490"/>
                  <a:gd name="T70" fmla="*/ 205 w 664"/>
                  <a:gd name="T71" fmla="*/ 236 h 490"/>
                  <a:gd name="T72" fmla="*/ 213 w 664"/>
                  <a:gd name="T73" fmla="*/ 236 h 490"/>
                  <a:gd name="T74" fmla="*/ 221 w 664"/>
                  <a:gd name="T75" fmla="*/ 236 h 490"/>
                  <a:gd name="T76" fmla="*/ 229 w 664"/>
                  <a:gd name="T77" fmla="*/ 236 h 490"/>
                  <a:gd name="T78" fmla="*/ 236 w 664"/>
                  <a:gd name="T79" fmla="*/ 236 h 490"/>
                  <a:gd name="T80" fmla="*/ 244 w 664"/>
                  <a:gd name="T81" fmla="*/ 236 h 490"/>
                  <a:gd name="T82" fmla="*/ 252 w 664"/>
                  <a:gd name="T83" fmla="*/ 229 h 490"/>
                  <a:gd name="T84" fmla="*/ 268 w 664"/>
                  <a:gd name="T85" fmla="*/ 229 h 490"/>
                  <a:gd name="T86" fmla="*/ 276 w 664"/>
                  <a:gd name="T87" fmla="*/ 229 h 490"/>
                  <a:gd name="T88" fmla="*/ 284 w 664"/>
                  <a:gd name="T89" fmla="*/ 229 h 490"/>
                  <a:gd name="T90" fmla="*/ 291 w 664"/>
                  <a:gd name="T91" fmla="*/ 229 h 490"/>
                  <a:gd name="T92" fmla="*/ 300 w 664"/>
                  <a:gd name="T93" fmla="*/ 229 h 490"/>
                  <a:gd name="T94" fmla="*/ 308 w 664"/>
                  <a:gd name="T95" fmla="*/ 229 h 490"/>
                  <a:gd name="T96" fmla="*/ 316 w 664"/>
                  <a:gd name="T97" fmla="*/ 229 h 490"/>
                  <a:gd name="T98" fmla="*/ 323 w 664"/>
                  <a:gd name="T99" fmla="*/ 229 h 490"/>
                  <a:gd name="T100" fmla="*/ 331 w 664"/>
                  <a:gd name="T101" fmla="*/ 229 h 49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64" h="490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0" y="31"/>
                    </a:lnTo>
                    <a:lnTo>
                      <a:pt x="80" y="158"/>
                    </a:lnTo>
                    <a:lnTo>
                      <a:pt x="95" y="174"/>
                    </a:lnTo>
                    <a:lnTo>
                      <a:pt x="95" y="316"/>
                    </a:lnTo>
                    <a:lnTo>
                      <a:pt x="111" y="332"/>
                    </a:lnTo>
                    <a:lnTo>
                      <a:pt x="111" y="395"/>
                    </a:lnTo>
                    <a:lnTo>
                      <a:pt x="127" y="412"/>
                    </a:lnTo>
                    <a:lnTo>
                      <a:pt x="127" y="443"/>
                    </a:lnTo>
                    <a:lnTo>
                      <a:pt x="158" y="473"/>
                    </a:lnTo>
                    <a:lnTo>
                      <a:pt x="142" y="473"/>
                    </a:lnTo>
                    <a:lnTo>
                      <a:pt x="158" y="473"/>
                    </a:lnTo>
                    <a:lnTo>
                      <a:pt x="174" y="490"/>
                    </a:lnTo>
                    <a:lnTo>
                      <a:pt x="174" y="473"/>
                    </a:lnTo>
                    <a:lnTo>
                      <a:pt x="174" y="490"/>
                    </a:lnTo>
                    <a:lnTo>
                      <a:pt x="191" y="490"/>
                    </a:lnTo>
                    <a:lnTo>
                      <a:pt x="205" y="490"/>
                    </a:lnTo>
                    <a:lnTo>
                      <a:pt x="222" y="490"/>
                    </a:lnTo>
                    <a:lnTo>
                      <a:pt x="238" y="490"/>
                    </a:lnTo>
                    <a:lnTo>
                      <a:pt x="253" y="490"/>
                    </a:lnTo>
                    <a:lnTo>
                      <a:pt x="269" y="490"/>
                    </a:lnTo>
                    <a:lnTo>
                      <a:pt x="285" y="490"/>
                    </a:lnTo>
                    <a:lnTo>
                      <a:pt x="301" y="490"/>
                    </a:lnTo>
                    <a:lnTo>
                      <a:pt x="316" y="473"/>
                    </a:lnTo>
                    <a:lnTo>
                      <a:pt x="316" y="490"/>
                    </a:lnTo>
                    <a:lnTo>
                      <a:pt x="332" y="473"/>
                    </a:lnTo>
                    <a:lnTo>
                      <a:pt x="348" y="473"/>
                    </a:lnTo>
                    <a:lnTo>
                      <a:pt x="363" y="473"/>
                    </a:lnTo>
                    <a:lnTo>
                      <a:pt x="379" y="473"/>
                    </a:lnTo>
                    <a:lnTo>
                      <a:pt x="396" y="473"/>
                    </a:lnTo>
                    <a:lnTo>
                      <a:pt x="412" y="473"/>
                    </a:lnTo>
                    <a:lnTo>
                      <a:pt x="427" y="473"/>
                    </a:lnTo>
                    <a:lnTo>
                      <a:pt x="443" y="473"/>
                    </a:lnTo>
                    <a:lnTo>
                      <a:pt x="459" y="473"/>
                    </a:lnTo>
                    <a:lnTo>
                      <a:pt x="474" y="473"/>
                    </a:lnTo>
                    <a:lnTo>
                      <a:pt x="490" y="473"/>
                    </a:lnTo>
                    <a:lnTo>
                      <a:pt x="506" y="459"/>
                    </a:lnTo>
                    <a:lnTo>
                      <a:pt x="537" y="459"/>
                    </a:lnTo>
                    <a:lnTo>
                      <a:pt x="553" y="459"/>
                    </a:lnTo>
                    <a:lnTo>
                      <a:pt x="570" y="459"/>
                    </a:lnTo>
                    <a:lnTo>
                      <a:pt x="584" y="459"/>
                    </a:lnTo>
                    <a:lnTo>
                      <a:pt x="601" y="459"/>
                    </a:lnTo>
                    <a:lnTo>
                      <a:pt x="617" y="459"/>
                    </a:lnTo>
                    <a:lnTo>
                      <a:pt x="633" y="459"/>
                    </a:lnTo>
                    <a:lnTo>
                      <a:pt x="648" y="459"/>
                    </a:lnTo>
                    <a:lnTo>
                      <a:pt x="664" y="45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29" name="Freeform 754">
                <a:extLst>
                  <a:ext uri="{FF2B5EF4-FFF2-40B4-BE49-F238E27FC236}">
                    <a16:creationId xmlns:a16="http://schemas.microsoft.com/office/drawing/2014/main" id="{C8B72CF6-C800-4EA0-BD94-151920C2E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706"/>
                <a:ext cx="340" cy="283"/>
              </a:xfrm>
              <a:custGeom>
                <a:avLst/>
                <a:gdLst>
                  <a:gd name="T0" fmla="*/ 0 w 680"/>
                  <a:gd name="T1" fmla="*/ 7 h 568"/>
                  <a:gd name="T2" fmla="*/ 16 w 680"/>
                  <a:gd name="T3" fmla="*/ 7 h 568"/>
                  <a:gd name="T4" fmla="*/ 24 w 680"/>
                  <a:gd name="T5" fmla="*/ 0 h 568"/>
                  <a:gd name="T6" fmla="*/ 24 w 680"/>
                  <a:gd name="T7" fmla="*/ 7 h 568"/>
                  <a:gd name="T8" fmla="*/ 24 w 680"/>
                  <a:gd name="T9" fmla="*/ 0 h 568"/>
                  <a:gd name="T10" fmla="*/ 39 w 680"/>
                  <a:gd name="T11" fmla="*/ 0 h 568"/>
                  <a:gd name="T12" fmla="*/ 47 w 680"/>
                  <a:gd name="T13" fmla="*/ 7 h 568"/>
                  <a:gd name="T14" fmla="*/ 47 w 680"/>
                  <a:gd name="T15" fmla="*/ 118 h 568"/>
                  <a:gd name="T16" fmla="*/ 56 w 680"/>
                  <a:gd name="T17" fmla="*/ 126 h 568"/>
                  <a:gd name="T18" fmla="*/ 56 w 680"/>
                  <a:gd name="T19" fmla="*/ 197 h 568"/>
                  <a:gd name="T20" fmla="*/ 64 w 680"/>
                  <a:gd name="T21" fmla="*/ 204 h 568"/>
                  <a:gd name="T22" fmla="*/ 64 w 680"/>
                  <a:gd name="T23" fmla="*/ 244 h 568"/>
                  <a:gd name="T24" fmla="*/ 71 w 680"/>
                  <a:gd name="T25" fmla="*/ 252 h 568"/>
                  <a:gd name="T26" fmla="*/ 71 w 680"/>
                  <a:gd name="T27" fmla="*/ 260 h 568"/>
                  <a:gd name="T28" fmla="*/ 87 w 680"/>
                  <a:gd name="T29" fmla="*/ 276 h 568"/>
                  <a:gd name="T30" fmla="*/ 79 w 680"/>
                  <a:gd name="T31" fmla="*/ 276 h 568"/>
                  <a:gd name="T32" fmla="*/ 87 w 680"/>
                  <a:gd name="T33" fmla="*/ 276 h 568"/>
                  <a:gd name="T34" fmla="*/ 95 w 680"/>
                  <a:gd name="T35" fmla="*/ 283 h 568"/>
                  <a:gd name="T36" fmla="*/ 103 w 680"/>
                  <a:gd name="T37" fmla="*/ 283 h 568"/>
                  <a:gd name="T38" fmla="*/ 111 w 680"/>
                  <a:gd name="T39" fmla="*/ 283 h 568"/>
                  <a:gd name="T40" fmla="*/ 119 w 680"/>
                  <a:gd name="T41" fmla="*/ 283 h 568"/>
                  <a:gd name="T42" fmla="*/ 126 w 680"/>
                  <a:gd name="T43" fmla="*/ 283 h 568"/>
                  <a:gd name="T44" fmla="*/ 134 w 680"/>
                  <a:gd name="T45" fmla="*/ 283 h 568"/>
                  <a:gd name="T46" fmla="*/ 143 w 680"/>
                  <a:gd name="T47" fmla="*/ 283 h 568"/>
                  <a:gd name="T48" fmla="*/ 150 w 680"/>
                  <a:gd name="T49" fmla="*/ 283 h 568"/>
                  <a:gd name="T50" fmla="*/ 158 w 680"/>
                  <a:gd name="T51" fmla="*/ 276 h 568"/>
                  <a:gd name="T52" fmla="*/ 158 w 680"/>
                  <a:gd name="T53" fmla="*/ 283 h 568"/>
                  <a:gd name="T54" fmla="*/ 166 w 680"/>
                  <a:gd name="T55" fmla="*/ 276 h 568"/>
                  <a:gd name="T56" fmla="*/ 174 w 680"/>
                  <a:gd name="T57" fmla="*/ 276 h 568"/>
                  <a:gd name="T58" fmla="*/ 182 w 680"/>
                  <a:gd name="T59" fmla="*/ 276 h 568"/>
                  <a:gd name="T60" fmla="*/ 190 w 680"/>
                  <a:gd name="T61" fmla="*/ 276 h 568"/>
                  <a:gd name="T62" fmla="*/ 198 w 680"/>
                  <a:gd name="T63" fmla="*/ 276 h 568"/>
                  <a:gd name="T64" fmla="*/ 205 w 680"/>
                  <a:gd name="T65" fmla="*/ 276 h 568"/>
                  <a:gd name="T66" fmla="*/ 213 w 680"/>
                  <a:gd name="T67" fmla="*/ 276 h 568"/>
                  <a:gd name="T68" fmla="*/ 221 w 680"/>
                  <a:gd name="T69" fmla="*/ 276 h 568"/>
                  <a:gd name="T70" fmla="*/ 230 w 680"/>
                  <a:gd name="T71" fmla="*/ 276 h 568"/>
                  <a:gd name="T72" fmla="*/ 237 w 680"/>
                  <a:gd name="T73" fmla="*/ 276 h 568"/>
                  <a:gd name="T74" fmla="*/ 245 w 680"/>
                  <a:gd name="T75" fmla="*/ 276 h 568"/>
                  <a:gd name="T76" fmla="*/ 253 w 680"/>
                  <a:gd name="T77" fmla="*/ 276 h 568"/>
                  <a:gd name="T78" fmla="*/ 260 w 680"/>
                  <a:gd name="T79" fmla="*/ 268 h 568"/>
                  <a:gd name="T80" fmla="*/ 269 w 680"/>
                  <a:gd name="T81" fmla="*/ 268 h 568"/>
                  <a:gd name="T82" fmla="*/ 285 w 680"/>
                  <a:gd name="T83" fmla="*/ 268 h 568"/>
                  <a:gd name="T84" fmla="*/ 277 w 680"/>
                  <a:gd name="T85" fmla="*/ 268 h 568"/>
                  <a:gd name="T86" fmla="*/ 285 w 680"/>
                  <a:gd name="T87" fmla="*/ 268 h 568"/>
                  <a:gd name="T88" fmla="*/ 292 w 680"/>
                  <a:gd name="T89" fmla="*/ 268 h 568"/>
                  <a:gd name="T90" fmla="*/ 300 w 680"/>
                  <a:gd name="T91" fmla="*/ 268 h 568"/>
                  <a:gd name="T92" fmla="*/ 308 w 680"/>
                  <a:gd name="T93" fmla="*/ 268 h 568"/>
                  <a:gd name="T94" fmla="*/ 316 w 680"/>
                  <a:gd name="T95" fmla="*/ 268 h 568"/>
                  <a:gd name="T96" fmla="*/ 324 w 680"/>
                  <a:gd name="T97" fmla="*/ 268 h 568"/>
                  <a:gd name="T98" fmla="*/ 332 w 680"/>
                  <a:gd name="T99" fmla="*/ 268 h 568"/>
                  <a:gd name="T100" fmla="*/ 340 w 680"/>
                  <a:gd name="T101" fmla="*/ 268 h 5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568">
                    <a:moveTo>
                      <a:pt x="0" y="15"/>
                    </a:moveTo>
                    <a:lnTo>
                      <a:pt x="31" y="15"/>
                    </a:lnTo>
                    <a:lnTo>
                      <a:pt x="47" y="0"/>
                    </a:lnTo>
                    <a:lnTo>
                      <a:pt x="47" y="15"/>
                    </a:lnTo>
                    <a:lnTo>
                      <a:pt x="47" y="0"/>
                    </a:lnTo>
                    <a:lnTo>
                      <a:pt x="78" y="0"/>
                    </a:lnTo>
                    <a:lnTo>
                      <a:pt x="94" y="15"/>
                    </a:lnTo>
                    <a:lnTo>
                      <a:pt x="94" y="236"/>
                    </a:lnTo>
                    <a:lnTo>
                      <a:pt x="111" y="252"/>
                    </a:lnTo>
                    <a:lnTo>
                      <a:pt x="111" y="395"/>
                    </a:lnTo>
                    <a:lnTo>
                      <a:pt x="127" y="410"/>
                    </a:lnTo>
                    <a:lnTo>
                      <a:pt x="127" y="490"/>
                    </a:lnTo>
                    <a:lnTo>
                      <a:pt x="142" y="506"/>
                    </a:lnTo>
                    <a:lnTo>
                      <a:pt x="142" y="521"/>
                    </a:lnTo>
                    <a:lnTo>
                      <a:pt x="174" y="553"/>
                    </a:lnTo>
                    <a:lnTo>
                      <a:pt x="158" y="553"/>
                    </a:lnTo>
                    <a:lnTo>
                      <a:pt x="174" y="553"/>
                    </a:lnTo>
                    <a:lnTo>
                      <a:pt x="189" y="568"/>
                    </a:lnTo>
                    <a:lnTo>
                      <a:pt x="205" y="568"/>
                    </a:lnTo>
                    <a:lnTo>
                      <a:pt x="221" y="568"/>
                    </a:lnTo>
                    <a:lnTo>
                      <a:pt x="237" y="568"/>
                    </a:lnTo>
                    <a:lnTo>
                      <a:pt x="252" y="568"/>
                    </a:lnTo>
                    <a:lnTo>
                      <a:pt x="268" y="568"/>
                    </a:lnTo>
                    <a:lnTo>
                      <a:pt x="285" y="568"/>
                    </a:lnTo>
                    <a:lnTo>
                      <a:pt x="299" y="568"/>
                    </a:lnTo>
                    <a:lnTo>
                      <a:pt x="316" y="553"/>
                    </a:lnTo>
                    <a:lnTo>
                      <a:pt x="316" y="568"/>
                    </a:lnTo>
                    <a:lnTo>
                      <a:pt x="332" y="553"/>
                    </a:lnTo>
                    <a:lnTo>
                      <a:pt x="348" y="553"/>
                    </a:lnTo>
                    <a:lnTo>
                      <a:pt x="363" y="553"/>
                    </a:lnTo>
                    <a:lnTo>
                      <a:pt x="379" y="553"/>
                    </a:lnTo>
                    <a:lnTo>
                      <a:pt x="395" y="553"/>
                    </a:lnTo>
                    <a:lnTo>
                      <a:pt x="410" y="553"/>
                    </a:lnTo>
                    <a:lnTo>
                      <a:pt x="426" y="553"/>
                    </a:lnTo>
                    <a:lnTo>
                      <a:pt x="442" y="553"/>
                    </a:lnTo>
                    <a:lnTo>
                      <a:pt x="459" y="553"/>
                    </a:lnTo>
                    <a:lnTo>
                      <a:pt x="473" y="553"/>
                    </a:lnTo>
                    <a:lnTo>
                      <a:pt x="489" y="553"/>
                    </a:lnTo>
                    <a:lnTo>
                      <a:pt x="506" y="553"/>
                    </a:lnTo>
                    <a:lnTo>
                      <a:pt x="520" y="537"/>
                    </a:lnTo>
                    <a:lnTo>
                      <a:pt x="537" y="537"/>
                    </a:lnTo>
                    <a:lnTo>
                      <a:pt x="569" y="537"/>
                    </a:lnTo>
                    <a:lnTo>
                      <a:pt x="553" y="537"/>
                    </a:lnTo>
                    <a:lnTo>
                      <a:pt x="569" y="537"/>
                    </a:lnTo>
                    <a:lnTo>
                      <a:pt x="584" y="537"/>
                    </a:lnTo>
                    <a:lnTo>
                      <a:pt x="600" y="537"/>
                    </a:lnTo>
                    <a:lnTo>
                      <a:pt x="616" y="537"/>
                    </a:lnTo>
                    <a:lnTo>
                      <a:pt x="631" y="537"/>
                    </a:lnTo>
                    <a:lnTo>
                      <a:pt x="647" y="537"/>
                    </a:lnTo>
                    <a:lnTo>
                      <a:pt x="663" y="537"/>
                    </a:lnTo>
                    <a:lnTo>
                      <a:pt x="680" y="53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0" name="Freeform 755">
                <a:extLst>
                  <a:ext uri="{FF2B5EF4-FFF2-40B4-BE49-F238E27FC236}">
                    <a16:creationId xmlns:a16="http://schemas.microsoft.com/office/drawing/2014/main" id="{CFFF77E9-9A14-425B-BE62-A284960D06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9 h 80"/>
                  <a:gd name="T14" fmla="*/ 56 w 696"/>
                  <a:gd name="T15" fmla="*/ 17 h 80"/>
                  <a:gd name="T16" fmla="*/ 64 w 696"/>
                  <a:gd name="T17" fmla="*/ 25 h 80"/>
                  <a:gd name="T18" fmla="*/ 72 w 696"/>
                  <a:gd name="T19" fmla="*/ 32 h 80"/>
                  <a:gd name="T20" fmla="*/ 80 w 696"/>
                  <a:gd name="T21" fmla="*/ 32 h 80"/>
                  <a:gd name="T22" fmla="*/ 87 w 696"/>
                  <a:gd name="T23" fmla="*/ 32 h 80"/>
                  <a:gd name="T24" fmla="*/ 95 w 696"/>
                  <a:gd name="T25" fmla="*/ 40 h 80"/>
                  <a:gd name="T26" fmla="*/ 95 w 696"/>
                  <a:gd name="T27" fmla="*/ 32 h 80"/>
                  <a:gd name="T28" fmla="*/ 111 w 696"/>
                  <a:gd name="T29" fmla="*/ 32 h 80"/>
                  <a:gd name="T30" fmla="*/ 104 w 696"/>
                  <a:gd name="T31" fmla="*/ 32 h 80"/>
                  <a:gd name="T32" fmla="*/ 111 w 696"/>
                  <a:gd name="T33" fmla="*/ 40 h 80"/>
                  <a:gd name="T34" fmla="*/ 119 w 696"/>
                  <a:gd name="T35" fmla="*/ 40 h 80"/>
                  <a:gd name="T36" fmla="*/ 127 w 696"/>
                  <a:gd name="T37" fmla="*/ 32 h 80"/>
                  <a:gd name="T38" fmla="*/ 135 w 696"/>
                  <a:gd name="T39" fmla="*/ 32 h 80"/>
                  <a:gd name="T40" fmla="*/ 143 w 696"/>
                  <a:gd name="T41" fmla="*/ 40 h 80"/>
                  <a:gd name="T42" fmla="*/ 143 w 696"/>
                  <a:gd name="T43" fmla="*/ 32 h 80"/>
                  <a:gd name="T44" fmla="*/ 143 w 696"/>
                  <a:gd name="T45" fmla="*/ 40 h 80"/>
                  <a:gd name="T46" fmla="*/ 151 w 696"/>
                  <a:gd name="T47" fmla="*/ 32 h 80"/>
                  <a:gd name="T48" fmla="*/ 151 w 696"/>
                  <a:gd name="T49" fmla="*/ 40 h 80"/>
                  <a:gd name="T50" fmla="*/ 166 w 696"/>
                  <a:gd name="T51" fmla="*/ 32 h 80"/>
                  <a:gd name="T52" fmla="*/ 166 w 696"/>
                  <a:gd name="T53" fmla="*/ 40 h 80"/>
                  <a:gd name="T54" fmla="*/ 166 w 696"/>
                  <a:gd name="T55" fmla="*/ 32 h 80"/>
                  <a:gd name="T56" fmla="*/ 174 w 696"/>
                  <a:gd name="T57" fmla="*/ 32 h 80"/>
                  <a:gd name="T58" fmla="*/ 182 w 696"/>
                  <a:gd name="T59" fmla="*/ 32 h 80"/>
                  <a:gd name="T60" fmla="*/ 191 w 696"/>
                  <a:gd name="T61" fmla="*/ 32 h 80"/>
                  <a:gd name="T62" fmla="*/ 198 w 696"/>
                  <a:gd name="T63" fmla="*/ 32 h 80"/>
                  <a:gd name="T64" fmla="*/ 206 w 696"/>
                  <a:gd name="T65" fmla="*/ 32 h 80"/>
                  <a:gd name="T66" fmla="*/ 214 w 696"/>
                  <a:gd name="T67" fmla="*/ 32 h 80"/>
                  <a:gd name="T68" fmla="*/ 222 w 696"/>
                  <a:gd name="T69" fmla="*/ 32 h 80"/>
                  <a:gd name="T70" fmla="*/ 230 w 696"/>
                  <a:gd name="T71" fmla="*/ 32 h 80"/>
                  <a:gd name="T72" fmla="*/ 238 w 696"/>
                  <a:gd name="T73" fmla="*/ 32 h 80"/>
                  <a:gd name="T74" fmla="*/ 246 w 696"/>
                  <a:gd name="T75" fmla="*/ 32 h 80"/>
                  <a:gd name="T76" fmla="*/ 253 w 696"/>
                  <a:gd name="T77" fmla="*/ 32 h 80"/>
                  <a:gd name="T78" fmla="*/ 261 w 696"/>
                  <a:gd name="T79" fmla="*/ 32 h 80"/>
                  <a:gd name="T80" fmla="*/ 269 w 696"/>
                  <a:gd name="T81" fmla="*/ 32 h 80"/>
                  <a:gd name="T82" fmla="*/ 277 w 696"/>
                  <a:gd name="T83" fmla="*/ 32 h 80"/>
                  <a:gd name="T84" fmla="*/ 285 w 696"/>
                  <a:gd name="T85" fmla="*/ 32 h 80"/>
                  <a:gd name="T86" fmla="*/ 293 w 696"/>
                  <a:gd name="T87" fmla="*/ 32 h 80"/>
                  <a:gd name="T88" fmla="*/ 301 w 696"/>
                  <a:gd name="T89" fmla="*/ 32 h 80"/>
                  <a:gd name="T90" fmla="*/ 309 w 696"/>
                  <a:gd name="T91" fmla="*/ 32 h 80"/>
                  <a:gd name="T92" fmla="*/ 317 w 696"/>
                  <a:gd name="T93" fmla="*/ 32 h 80"/>
                  <a:gd name="T94" fmla="*/ 325 w 696"/>
                  <a:gd name="T95" fmla="*/ 32 h 80"/>
                  <a:gd name="T96" fmla="*/ 332 w 696"/>
                  <a:gd name="T97" fmla="*/ 32 h 80"/>
                  <a:gd name="T98" fmla="*/ 340 w 696"/>
                  <a:gd name="T99" fmla="*/ 32 h 80"/>
                  <a:gd name="T100" fmla="*/ 348 w 696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7"/>
                    </a:lnTo>
                    <a:lnTo>
                      <a:pt x="111" y="33"/>
                    </a:lnTo>
                    <a:lnTo>
                      <a:pt x="127" y="49"/>
                    </a:lnTo>
                    <a:lnTo>
                      <a:pt x="143" y="64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90" y="80"/>
                    </a:lnTo>
                    <a:lnTo>
                      <a:pt x="190" y="64"/>
                    </a:lnTo>
                    <a:lnTo>
                      <a:pt x="221" y="64"/>
                    </a:lnTo>
                    <a:lnTo>
                      <a:pt x="207" y="64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64"/>
                    </a:lnTo>
                    <a:lnTo>
                      <a:pt x="270" y="64"/>
                    </a:lnTo>
                    <a:lnTo>
                      <a:pt x="285" y="80"/>
                    </a:lnTo>
                    <a:lnTo>
                      <a:pt x="285" y="64"/>
                    </a:lnTo>
                    <a:lnTo>
                      <a:pt x="285" y="80"/>
                    </a:lnTo>
                    <a:lnTo>
                      <a:pt x="301" y="64"/>
                    </a:lnTo>
                    <a:lnTo>
                      <a:pt x="301" y="80"/>
                    </a:lnTo>
                    <a:lnTo>
                      <a:pt x="332" y="64"/>
                    </a:lnTo>
                    <a:lnTo>
                      <a:pt x="332" y="80"/>
                    </a:lnTo>
                    <a:lnTo>
                      <a:pt x="332" y="64"/>
                    </a:lnTo>
                    <a:lnTo>
                      <a:pt x="348" y="64"/>
                    </a:lnTo>
                    <a:lnTo>
                      <a:pt x="364" y="64"/>
                    </a:lnTo>
                    <a:lnTo>
                      <a:pt x="381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1" name="Freeform 756">
                <a:extLst>
                  <a:ext uri="{FF2B5EF4-FFF2-40B4-BE49-F238E27FC236}">
                    <a16:creationId xmlns:a16="http://schemas.microsoft.com/office/drawing/2014/main" id="{095ACF0E-9EC5-4237-8007-0036751E6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97"/>
                <a:ext cx="339" cy="48"/>
              </a:xfrm>
              <a:custGeom>
                <a:avLst/>
                <a:gdLst>
                  <a:gd name="T0" fmla="*/ 0 w 678"/>
                  <a:gd name="T1" fmla="*/ 0 h 94"/>
                  <a:gd name="T2" fmla="*/ 8 w 678"/>
                  <a:gd name="T3" fmla="*/ 0 h 94"/>
                  <a:gd name="T4" fmla="*/ 16 w 678"/>
                  <a:gd name="T5" fmla="*/ 0 h 94"/>
                  <a:gd name="T6" fmla="*/ 24 w 678"/>
                  <a:gd name="T7" fmla="*/ 0 h 94"/>
                  <a:gd name="T8" fmla="*/ 32 w 678"/>
                  <a:gd name="T9" fmla="*/ 0 h 94"/>
                  <a:gd name="T10" fmla="*/ 39 w 678"/>
                  <a:gd name="T11" fmla="*/ 8 h 94"/>
                  <a:gd name="T12" fmla="*/ 39 w 678"/>
                  <a:gd name="T13" fmla="*/ 24 h 94"/>
                  <a:gd name="T14" fmla="*/ 47 w 678"/>
                  <a:gd name="T15" fmla="*/ 32 h 94"/>
                  <a:gd name="T16" fmla="*/ 47 w 678"/>
                  <a:gd name="T17" fmla="*/ 48 h 94"/>
                  <a:gd name="T18" fmla="*/ 63 w 678"/>
                  <a:gd name="T19" fmla="*/ 48 h 94"/>
                  <a:gd name="T20" fmla="*/ 56 w 678"/>
                  <a:gd name="T21" fmla="*/ 48 h 94"/>
                  <a:gd name="T22" fmla="*/ 63 w 678"/>
                  <a:gd name="T23" fmla="*/ 48 h 94"/>
                  <a:gd name="T24" fmla="*/ 71 w 678"/>
                  <a:gd name="T25" fmla="*/ 40 h 94"/>
                  <a:gd name="T26" fmla="*/ 71 w 678"/>
                  <a:gd name="T27" fmla="*/ 48 h 94"/>
                  <a:gd name="T28" fmla="*/ 71 w 678"/>
                  <a:gd name="T29" fmla="*/ 40 h 94"/>
                  <a:gd name="T30" fmla="*/ 79 w 678"/>
                  <a:gd name="T31" fmla="*/ 48 h 94"/>
                  <a:gd name="T32" fmla="*/ 79 w 678"/>
                  <a:gd name="T33" fmla="*/ 40 h 94"/>
                  <a:gd name="T34" fmla="*/ 79 w 678"/>
                  <a:gd name="T35" fmla="*/ 48 h 94"/>
                  <a:gd name="T36" fmla="*/ 95 w 678"/>
                  <a:gd name="T37" fmla="*/ 48 h 94"/>
                  <a:gd name="T38" fmla="*/ 111 w 678"/>
                  <a:gd name="T39" fmla="*/ 48 h 94"/>
                  <a:gd name="T40" fmla="*/ 118 w 678"/>
                  <a:gd name="T41" fmla="*/ 40 h 94"/>
                  <a:gd name="T42" fmla="*/ 126 w 678"/>
                  <a:gd name="T43" fmla="*/ 40 h 94"/>
                  <a:gd name="T44" fmla="*/ 134 w 678"/>
                  <a:gd name="T45" fmla="*/ 40 h 94"/>
                  <a:gd name="T46" fmla="*/ 143 w 678"/>
                  <a:gd name="T47" fmla="*/ 40 h 94"/>
                  <a:gd name="T48" fmla="*/ 150 w 678"/>
                  <a:gd name="T49" fmla="*/ 40 h 94"/>
                  <a:gd name="T50" fmla="*/ 158 w 678"/>
                  <a:gd name="T51" fmla="*/ 40 h 94"/>
                  <a:gd name="T52" fmla="*/ 166 w 678"/>
                  <a:gd name="T53" fmla="*/ 40 h 94"/>
                  <a:gd name="T54" fmla="*/ 174 w 678"/>
                  <a:gd name="T55" fmla="*/ 40 h 94"/>
                  <a:gd name="T56" fmla="*/ 182 w 678"/>
                  <a:gd name="T57" fmla="*/ 40 h 94"/>
                  <a:gd name="T58" fmla="*/ 190 w 678"/>
                  <a:gd name="T59" fmla="*/ 40 h 94"/>
                  <a:gd name="T60" fmla="*/ 198 w 678"/>
                  <a:gd name="T61" fmla="*/ 40 h 94"/>
                  <a:gd name="T62" fmla="*/ 205 w 678"/>
                  <a:gd name="T63" fmla="*/ 40 h 94"/>
                  <a:gd name="T64" fmla="*/ 213 w 678"/>
                  <a:gd name="T65" fmla="*/ 40 h 94"/>
                  <a:gd name="T66" fmla="*/ 221 w 678"/>
                  <a:gd name="T67" fmla="*/ 40 h 94"/>
                  <a:gd name="T68" fmla="*/ 229 w 678"/>
                  <a:gd name="T69" fmla="*/ 40 h 94"/>
                  <a:gd name="T70" fmla="*/ 237 w 678"/>
                  <a:gd name="T71" fmla="*/ 40 h 94"/>
                  <a:gd name="T72" fmla="*/ 245 w 678"/>
                  <a:gd name="T73" fmla="*/ 40 h 94"/>
                  <a:gd name="T74" fmla="*/ 253 w 678"/>
                  <a:gd name="T75" fmla="*/ 40 h 94"/>
                  <a:gd name="T76" fmla="*/ 261 w 678"/>
                  <a:gd name="T77" fmla="*/ 40 h 94"/>
                  <a:gd name="T78" fmla="*/ 269 w 678"/>
                  <a:gd name="T79" fmla="*/ 40 h 94"/>
                  <a:gd name="T80" fmla="*/ 277 w 678"/>
                  <a:gd name="T81" fmla="*/ 40 h 94"/>
                  <a:gd name="T82" fmla="*/ 284 w 678"/>
                  <a:gd name="T83" fmla="*/ 32 h 94"/>
                  <a:gd name="T84" fmla="*/ 284 w 678"/>
                  <a:gd name="T85" fmla="*/ 40 h 94"/>
                  <a:gd name="T86" fmla="*/ 284 w 678"/>
                  <a:gd name="T87" fmla="*/ 32 h 94"/>
                  <a:gd name="T88" fmla="*/ 292 w 678"/>
                  <a:gd name="T89" fmla="*/ 32 h 94"/>
                  <a:gd name="T90" fmla="*/ 300 w 678"/>
                  <a:gd name="T91" fmla="*/ 40 h 94"/>
                  <a:gd name="T92" fmla="*/ 300 w 678"/>
                  <a:gd name="T93" fmla="*/ 32 h 94"/>
                  <a:gd name="T94" fmla="*/ 308 w 678"/>
                  <a:gd name="T95" fmla="*/ 32 h 94"/>
                  <a:gd name="T96" fmla="*/ 316 w 678"/>
                  <a:gd name="T97" fmla="*/ 32 h 94"/>
                  <a:gd name="T98" fmla="*/ 324 w 678"/>
                  <a:gd name="T99" fmla="*/ 32 h 94"/>
                  <a:gd name="T100" fmla="*/ 332 w 678"/>
                  <a:gd name="T101" fmla="*/ 32 h 94"/>
                  <a:gd name="T102" fmla="*/ 339 w 678"/>
                  <a:gd name="T103" fmla="*/ 32 h 9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78" h="9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16"/>
                    </a:lnTo>
                    <a:lnTo>
                      <a:pt x="78" y="47"/>
                    </a:lnTo>
                    <a:lnTo>
                      <a:pt x="94" y="63"/>
                    </a:lnTo>
                    <a:lnTo>
                      <a:pt x="94" y="94"/>
                    </a:lnTo>
                    <a:lnTo>
                      <a:pt x="125" y="94"/>
                    </a:lnTo>
                    <a:lnTo>
                      <a:pt x="111" y="94"/>
                    </a:lnTo>
                    <a:lnTo>
                      <a:pt x="125" y="94"/>
                    </a:lnTo>
                    <a:lnTo>
                      <a:pt x="142" y="78"/>
                    </a:lnTo>
                    <a:lnTo>
                      <a:pt x="142" y="94"/>
                    </a:lnTo>
                    <a:lnTo>
                      <a:pt x="142" y="78"/>
                    </a:lnTo>
                    <a:lnTo>
                      <a:pt x="158" y="94"/>
                    </a:lnTo>
                    <a:lnTo>
                      <a:pt x="158" y="78"/>
                    </a:lnTo>
                    <a:lnTo>
                      <a:pt x="158" y="94"/>
                    </a:lnTo>
                    <a:lnTo>
                      <a:pt x="189" y="94"/>
                    </a:lnTo>
                    <a:lnTo>
                      <a:pt x="221" y="94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78"/>
                    </a:lnTo>
                    <a:lnTo>
                      <a:pt x="332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78"/>
                    </a:lnTo>
                    <a:lnTo>
                      <a:pt x="426" y="78"/>
                    </a:lnTo>
                    <a:lnTo>
                      <a:pt x="442" y="78"/>
                    </a:lnTo>
                    <a:lnTo>
                      <a:pt x="457" y="78"/>
                    </a:lnTo>
                    <a:lnTo>
                      <a:pt x="473" y="78"/>
                    </a:lnTo>
                    <a:lnTo>
                      <a:pt x="490" y="78"/>
                    </a:lnTo>
                    <a:lnTo>
                      <a:pt x="506" y="78"/>
                    </a:lnTo>
                    <a:lnTo>
                      <a:pt x="521" y="78"/>
                    </a:lnTo>
                    <a:lnTo>
                      <a:pt x="537" y="78"/>
                    </a:lnTo>
                    <a:lnTo>
                      <a:pt x="553" y="78"/>
                    </a:lnTo>
                    <a:lnTo>
                      <a:pt x="568" y="63"/>
                    </a:lnTo>
                    <a:lnTo>
                      <a:pt x="568" y="78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78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2" name="Freeform 757">
                <a:extLst>
                  <a:ext uri="{FF2B5EF4-FFF2-40B4-BE49-F238E27FC236}">
                    <a16:creationId xmlns:a16="http://schemas.microsoft.com/office/drawing/2014/main" id="{E7F44248-C9F4-4F23-87EE-4232AB7CBD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03 h 221"/>
                  <a:gd name="T12" fmla="*/ 40 w 682"/>
                  <a:gd name="T13" fmla="*/ 95 h 221"/>
                  <a:gd name="T14" fmla="*/ 48 w 682"/>
                  <a:gd name="T15" fmla="*/ 87 h 221"/>
                  <a:gd name="T16" fmla="*/ 48 w 682"/>
                  <a:gd name="T17" fmla="*/ 16 h 221"/>
                  <a:gd name="T18" fmla="*/ 64 w 682"/>
                  <a:gd name="T19" fmla="*/ 0 h 221"/>
                  <a:gd name="T20" fmla="*/ 55 w 682"/>
                  <a:gd name="T21" fmla="*/ 0 h 221"/>
                  <a:gd name="T22" fmla="*/ 64 w 682"/>
                  <a:gd name="T23" fmla="*/ 0 h 221"/>
                  <a:gd name="T24" fmla="*/ 71 w 682"/>
                  <a:gd name="T25" fmla="*/ 0 h 221"/>
                  <a:gd name="T26" fmla="*/ 79 w 682"/>
                  <a:gd name="T27" fmla="*/ 0 h 221"/>
                  <a:gd name="T28" fmla="*/ 87 w 682"/>
                  <a:gd name="T29" fmla="*/ 0 h 221"/>
                  <a:gd name="T30" fmla="*/ 95 w 682"/>
                  <a:gd name="T31" fmla="*/ 0 h 221"/>
                  <a:gd name="T32" fmla="*/ 103 w 682"/>
                  <a:gd name="T33" fmla="*/ 0 h 221"/>
                  <a:gd name="T34" fmla="*/ 111 w 682"/>
                  <a:gd name="T35" fmla="*/ 0 h 221"/>
                  <a:gd name="T36" fmla="*/ 119 w 682"/>
                  <a:gd name="T37" fmla="*/ 0 h 221"/>
                  <a:gd name="T38" fmla="*/ 127 w 682"/>
                  <a:gd name="T39" fmla="*/ 0 h 221"/>
                  <a:gd name="T40" fmla="*/ 134 w 682"/>
                  <a:gd name="T41" fmla="*/ 0 h 221"/>
                  <a:gd name="T42" fmla="*/ 142 w 682"/>
                  <a:gd name="T43" fmla="*/ 0 h 221"/>
                  <a:gd name="T44" fmla="*/ 150 w 682"/>
                  <a:gd name="T45" fmla="*/ 0 h 221"/>
                  <a:gd name="T46" fmla="*/ 158 w 682"/>
                  <a:gd name="T47" fmla="*/ 0 h 221"/>
                  <a:gd name="T48" fmla="*/ 166 w 682"/>
                  <a:gd name="T49" fmla="*/ 0 h 221"/>
                  <a:gd name="T50" fmla="*/ 174 w 682"/>
                  <a:gd name="T51" fmla="*/ 0 h 221"/>
                  <a:gd name="T52" fmla="*/ 182 w 682"/>
                  <a:gd name="T53" fmla="*/ 0 h 221"/>
                  <a:gd name="T54" fmla="*/ 189 w 682"/>
                  <a:gd name="T55" fmla="*/ 0 h 221"/>
                  <a:gd name="T56" fmla="*/ 197 w 682"/>
                  <a:gd name="T57" fmla="*/ 0 h 221"/>
                  <a:gd name="T58" fmla="*/ 205 w 682"/>
                  <a:gd name="T59" fmla="*/ 0 h 221"/>
                  <a:gd name="T60" fmla="*/ 213 w 682"/>
                  <a:gd name="T61" fmla="*/ 0 h 221"/>
                  <a:gd name="T62" fmla="*/ 221 w 682"/>
                  <a:gd name="T63" fmla="*/ 0 h 221"/>
                  <a:gd name="T64" fmla="*/ 229 w 682"/>
                  <a:gd name="T65" fmla="*/ 0 h 221"/>
                  <a:gd name="T66" fmla="*/ 237 w 682"/>
                  <a:gd name="T67" fmla="*/ 0 h 221"/>
                  <a:gd name="T68" fmla="*/ 244 w 682"/>
                  <a:gd name="T69" fmla="*/ 0 h 221"/>
                  <a:gd name="T70" fmla="*/ 252 w 682"/>
                  <a:gd name="T71" fmla="*/ 0 h 221"/>
                  <a:gd name="T72" fmla="*/ 260 w 682"/>
                  <a:gd name="T73" fmla="*/ 0 h 221"/>
                  <a:gd name="T74" fmla="*/ 269 w 682"/>
                  <a:gd name="T75" fmla="*/ 0 h 221"/>
                  <a:gd name="T76" fmla="*/ 276 w 682"/>
                  <a:gd name="T77" fmla="*/ 0 h 221"/>
                  <a:gd name="T78" fmla="*/ 285 w 682"/>
                  <a:gd name="T79" fmla="*/ 0 h 221"/>
                  <a:gd name="T80" fmla="*/ 292 w 682"/>
                  <a:gd name="T81" fmla="*/ 0 h 221"/>
                  <a:gd name="T82" fmla="*/ 299 w 682"/>
                  <a:gd name="T83" fmla="*/ 0 h 221"/>
                  <a:gd name="T84" fmla="*/ 308 w 682"/>
                  <a:gd name="T85" fmla="*/ 0 h 221"/>
                  <a:gd name="T86" fmla="*/ 316 w 682"/>
                  <a:gd name="T87" fmla="*/ 0 h 221"/>
                  <a:gd name="T88" fmla="*/ 324 w 682"/>
                  <a:gd name="T89" fmla="*/ 0 h 221"/>
                  <a:gd name="T90" fmla="*/ 331 w 682"/>
                  <a:gd name="T91" fmla="*/ 0 h 221"/>
                  <a:gd name="T92" fmla="*/ 340 w 682"/>
                  <a:gd name="T93" fmla="*/ 0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6"/>
                    </a:lnTo>
                    <a:lnTo>
                      <a:pt x="80" y="191"/>
                    </a:lnTo>
                    <a:lnTo>
                      <a:pt x="96" y="174"/>
                    </a:lnTo>
                    <a:lnTo>
                      <a:pt x="96" y="32"/>
                    </a:lnTo>
                    <a:lnTo>
                      <a:pt x="129" y="0"/>
                    </a:lnTo>
                    <a:lnTo>
                      <a:pt x="111" y="0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0"/>
                    </a:lnTo>
                    <a:lnTo>
                      <a:pt x="191" y="0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3" name="Freeform 758">
                <a:extLst>
                  <a:ext uri="{FF2B5EF4-FFF2-40B4-BE49-F238E27FC236}">
                    <a16:creationId xmlns:a16="http://schemas.microsoft.com/office/drawing/2014/main" id="{77DDFAF6-22A9-4FA6-8344-2C1C15683A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16"/>
                <a:ext cx="339" cy="205"/>
              </a:xfrm>
              <a:custGeom>
                <a:avLst/>
                <a:gdLst>
                  <a:gd name="T0" fmla="*/ 0 w 680"/>
                  <a:gd name="T1" fmla="*/ 197 h 410"/>
                  <a:gd name="T2" fmla="*/ 0 w 680"/>
                  <a:gd name="T3" fmla="*/ 205 h 410"/>
                  <a:gd name="T4" fmla="*/ 0 w 680"/>
                  <a:gd name="T5" fmla="*/ 197 h 410"/>
                  <a:gd name="T6" fmla="*/ 8 w 680"/>
                  <a:gd name="T7" fmla="*/ 205 h 410"/>
                  <a:gd name="T8" fmla="*/ 8 w 680"/>
                  <a:gd name="T9" fmla="*/ 197 h 410"/>
                  <a:gd name="T10" fmla="*/ 8 w 680"/>
                  <a:gd name="T11" fmla="*/ 205 h 410"/>
                  <a:gd name="T12" fmla="*/ 15 w 680"/>
                  <a:gd name="T13" fmla="*/ 205 h 410"/>
                  <a:gd name="T14" fmla="*/ 24 w 680"/>
                  <a:gd name="T15" fmla="*/ 205 h 410"/>
                  <a:gd name="T16" fmla="*/ 31 w 680"/>
                  <a:gd name="T17" fmla="*/ 205 h 410"/>
                  <a:gd name="T18" fmla="*/ 39 w 680"/>
                  <a:gd name="T19" fmla="*/ 197 h 410"/>
                  <a:gd name="T20" fmla="*/ 47 w 680"/>
                  <a:gd name="T21" fmla="*/ 166 h 410"/>
                  <a:gd name="T22" fmla="*/ 47 w 680"/>
                  <a:gd name="T23" fmla="*/ 102 h 410"/>
                  <a:gd name="T24" fmla="*/ 55 w 680"/>
                  <a:gd name="T25" fmla="*/ 95 h 410"/>
                  <a:gd name="T26" fmla="*/ 55 w 680"/>
                  <a:gd name="T27" fmla="*/ 70 h 410"/>
                  <a:gd name="T28" fmla="*/ 63 w 680"/>
                  <a:gd name="T29" fmla="*/ 63 h 410"/>
                  <a:gd name="T30" fmla="*/ 63 w 680"/>
                  <a:gd name="T31" fmla="*/ 39 h 410"/>
                  <a:gd name="T32" fmla="*/ 79 w 680"/>
                  <a:gd name="T33" fmla="*/ 23 h 410"/>
                  <a:gd name="T34" fmla="*/ 79 w 680"/>
                  <a:gd name="T35" fmla="*/ 15 h 410"/>
                  <a:gd name="T36" fmla="*/ 87 w 680"/>
                  <a:gd name="T37" fmla="*/ 8 h 410"/>
                  <a:gd name="T38" fmla="*/ 94 w 680"/>
                  <a:gd name="T39" fmla="*/ 8 h 410"/>
                  <a:gd name="T40" fmla="*/ 102 w 680"/>
                  <a:gd name="T41" fmla="*/ 8 h 410"/>
                  <a:gd name="T42" fmla="*/ 110 w 680"/>
                  <a:gd name="T43" fmla="*/ 8 h 410"/>
                  <a:gd name="T44" fmla="*/ 126 w 680"/>
                  <a:gd name="T45" fmla="*/ 8 h 410"/>
                  <a:gd name="T46" fmla="*/ 118 w 680"/>
                  <a:gd name="T47" fmla="*/ 8 h 410"/>
                  <a:gd name="T48" fmla="*/ 126 w 680"/>
                  <a:gd name="T49" fmla="*/ 0 h 410"/>
                  <a:gd name="T50" fmla="*/ 135 w 680"/>
                  <a:gd name="T51" fmla="*/ 0 h 410"/>
                  <a:gd name="T52" fmla="*/ 142 w 680"/>
                  <a:gd name="T53" fmla="*/ 0 h 410"/>
                  <a:gd name="T54" fmla="*/ 149 w 680"/>
                  <a:gd name="T55" fmla="*/ 0 h 410"/>
                  <a:gd name="T56" fmla="*/ 158 w 680"/>
                  <a:gd name="T57" fmla="*/ 8 h 410"/>
                  <a:gd name="T58" fmla="*/ 158 w 680"/>
                  <a:gd name="T59" fmla="*/ 0 h 410"/>
                  <a:gd name="T60" fmla="*/ 158 w 680"/>
                  <a:gd name="T61" fmla="*/ 8 h 410"/>
                  <a:gd name="T62" fmla="*/ 173 w 680"/>
                  <a:gd name="T63" fmla="*/ 8 h 410"/>
                  <a:gd name="T64" fmla="*/ 181 w 680"/>
                  <a:gd name="T65" fmla="*/ 8 h 410"/>
                  <a:gd name="T66" fmla="*/ 189 w 680"/>
                  <a:gd name="T67" fmla="*/ 8 h 410"/>
                  <a:gd name="T68" fmla="*/ 197 w 680"/>
                  <a:gd name="T69" fmla="*/ 8 h 410"/>
                  <a:gd name="T70" fmla="*/ 204 w 680"/>
                  <a:gd name="T71" fmla="*/ 8 h 410"/>
                  <a:gd name="T72" fmla="*/ 212 w 680"/>
                  <a:gd name="T73" fmla="*/ 8 h 410"/>
                  <a:gd name="T74" fmla="*/ 220 w 680"/>
                  <a:gd name="T75" fmla="*/ 8 h 410"/>
                  <a:gd name="T76" fmla="*/ 229 w 680"/>
                  <a:gd name="T77" fmla="*/ 8 h 410"/>
                  <a:gd name="T78" fmla="*/ 236 w 680"/>
                  <a:gd name="T79" fmla="*/ 15 h 410"/>
                  <a:gd name="T80" fmla="*/ 245 w 680"/>
                  <a:gd name="T81" fmla="*/ 15 h 410"/>
                  <a:gd name="T82" fmla="*/ 252 w 680"/>
                  <a:gd name="T83" fmla="*/ 15 h 410"/>
                  <a:gd name="T84" fmla="*/ 260 w 680"/>
                  <a:gd name="T85" fmla="*/ 15 h 410"/>
                  <a:gd name="T86" fmla="*/ 268 w 680"/>
                  <a:gd name="T87" fmla="*/ 15 h 410"/>
                  <a:gd name="T88" fmla="*/ 276 w 680"/>
                  <a:gd name="T89" fmla="*/ 15 h 410"/>
                  <a:gd name="T90" fmla="*/ 284 w 680"/>
                  <a:gd name="T91" fmla="*/ 15 h 410"/>
                  <a:gd name="T92" fmla="*/ 291 w 680"/>
                  <a:gd name="T93" fmla="*/ 15 h 410"/>
                  <a:gd name="T94" fmla="*/ 300 w 680"/>
                  <a:gd name="T95" fmla="*/ 15 h 410"/>
                  <a:gd name="T96" fmla="*/ 307 w 680"/>
                  <a:gd name="T97" fmla="*/ 15 h 410"/>
                  <a:gd name="T98" fmla="*/ 315 w 680"/>
                  <a:gd name="T99" fmla="*/ 15 h 410"/>
                  <a:gd name="T100" fmla="*/ 323 w 680"/>
                  <a:gd name="T101" fmla="*/ 15 h 410"/>
                  <a:gd name="T102" fmla="*/ 323 w 680"/>
                  <a:gd name="T103" fmla="*/ 23 h 410"/>
                  <a:gd name="T104" fmla="*/ 323 w 680"/>
                  <a:gd name="T105" fmla="*/ 15 h 410"/>
                  <a:gd name="T106" fmla="*/ 331 w 680"/>
                  <a:gd name="T107" fmla="*/ 23 h 410"/>
                  <a:gd name="T108" fmla="*/ 339 w 680"/>
                  <a:gd name="T109" fmla="*/ 23 h 410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80" h="410">
                    <a:moveTo>
                      <a:pt x="0" y="394"/>
                    </a:moveTo>
                    <a:lnTo>
                      <a:pt x="0" y="410"/>
                    </a:lnTo>
                    <a:lnTo>
                      <a:pt x="0" y="394"/>
                    </a:lnTo>
                    <a:lnTo>
                      <a:pt x="16" y="410"/>
                    </a:lnTo>
                    <a:lnTo>
                      <a:pt x="16" y="394"/>
                    </a:lnTo>
                    <a:lnTo>
                      <a:pt x="16" y="410"/>
                    </a:lnTo>
                    <a:lnTo>
                      <a:pt x="31" y="410"/>
                    </a:lnTo>
                    <a:lnTo>
                      <a:pt x="49" y="410"/>
                    </a:lnTo>
                    <a:lnTo>
                      <a:pt x="63" y="410"/>
                    </a:lnTo>
                    <a:lnTo>
                      <a:pt x="78" y="394"/>
                    </a:lnTo>
                    <a:lnTo>
                      <a:pt x="94" y="332"/>
                    </a:lnTo>
                    <a:lnTo>
                      <a:pt x="94" y="203"/>
                    </a:lnTo>
                    <a:lnTo>
                      <a:pt x="111" y="189"/>
                    </a:lnTo>
                    <a:lnTo>
                      <a:pt x="111" y="140"/>
                    </a:lnTo>
                    <a:lnTo>
                      <a:pt x="127" y="125"/>
                    </a:lnTo>
                    <a:lnTo>
                      <a:pt x="127" y="78"/>
                    </a:lnTo>
                    <a:lnTo>
                      <a:pt x="159" y="46"/>
                    </a:lnTo>
                    <a:lnTo>
                      <a:pt x="159" y="29"/>
                    </a:lnTo>
                    <a:lnTo>
                      <a:pt x="174" y="15"/>
                    </a:lnTo>
                    <a:lnTo>
                      <a:pt x="189" y="15"/>
                    </a:lnTo>
                    <a:lnTo>
                      <a:pt x="205" y="15"/>
                    </a:lnTo>
                    <a:lnTo>
                      <a:pt x="221" y="15"/>
                    </a:lnTo>
                    <a:lnTo>
                      <a:pt x="252" y="15"/>
                    </a:lnTo>
                    <a:lnTo>
                      <a:pt x="237" y="15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15"/>
                    </a:lnTo>
                    <a:lnTo>
                      <a:pt x="316" y="0"/>
                    </a:lnTo>
                    <a:lnTo>
                      <a:pt x="316" y="15"/>
                    </a:lnTo>
                    <a:lnTo>
                      <a:pt x="348" y="15"/>
                    </a:lnTo>
                    <a:lnTo>
                      <a:pt x="363" y="15"/>
                    </a:lnTo>
                    <a:lnTo>
                      <a:pt x="380" y="15"/>
                    </a:lnTo>
                    <a:lnTo>
                      <a:pt x="395" y="15"/>
                    </a:lnTo>
                    <a:lnTo>
                      <a:pt x="410" y="15"/>
                    </a:lnTo>
                    <a:lnTo>
                      <a:pt x="426" y="15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29"/>
                    </a:lnTo>
                    <a:lnTo>
                      <a:pt x="491" y="29"/>
                    </a:lnTo>
                    <a:lnTo>
                      <a:pt x="506" y="29"/>
                    </a:lnTo>
                    <a:lnTo>
                      <a:pt x="521" y="29"/>
                    </a:lnTo>
                    <a:lnTo>
                      <a:pt x="537" y="29"/>
                    </a:lnTo>
                    <a:lnTo>
                      <a:pt x="553" y="29"/>
                    </a:lnTo>
                    <a:lnTo>
                      <a:pt x="569" y="29"/>
                    </a:lnTo>
                    <a:lnTo>
                      <a:pt x="584" y="29"/>
                    </a:lnTo>
                    <a:lnTo>
                      <a:pt x="602" y="29"/>
                    </a:lnTo>
                    <a:lnTo>
                      <a:pt x="616" y="29"/>
                    </a:lnTo>
                    <a:lnTo>
                      <a:pt x="631" y="29"/>
                    </a:lnTo>
                    <a:lnTo>
                      <a:pt x="647" y="29"/>
                    </a:lnTo>
                    <a:lnTo>
                      <a:pt x="647" y="46"/>
                    </a:lnTo>
                    <a:lnTo>
                      <a:pt x="647" y="29"/>
                    </a:lnTo>
                    <a:lnTo>
                      <a:pt x="664" y="46"/>
                    </a:lnTo>
                    <a:lnTo>
                      <a:pt x="680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4" name="Freeform 759">
                <a:extLst>
                  <a:ext uri="{FF2B5EF4-FFF2-40B4-BE49-F238E27FC236}">
                    <a16:creationId xmlns:a16="http://schemas.microsoft.com/office/drawing/2014/main" id="{7696892E-0412-486B-B318-152A01097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386"/>
                <a:ext cx="348" cy="206"/>
              </a:xfrm>
              <a:custGeom>
                <a:avLst/>
                <a:gdLst>
                  <a:gd name="T0" fmla="*/ 9 w 696"/>
                  <a:gd name="T1" fmla="*/ 197 h 413"/>
                  <a:gd name="T2" fmla="*/ 25 w 696"/>
                  <a:gd name="T3" fmla="*/ 197 h 413"/>
                  <a:gd name="T4" fmla="*/ 41 w 696"/>
                  <a:gd name="T5" fmla="*/ 197 h 413"/>
                  <a:gd name="T6" fmla="*/ 41 w 696"/>
                  <a:gd name="T7" fmla="*/ 197 h 413"/>
                  <a:gd name="T8" fmla="*/ 48 w 696"/>
                  <a:gd name="T9" fmla="*/ 174 h 413"/>
                  <a:gd name="T10" fmla="*/ 56 w 696"/>
                  <a:gd name="T11" fmla="*/ 87 h 413"/>
                  <a:gd name="T12" fmla="*/ 64 w 696"/>
                  <a:gd name="T13" fmla="*/ 40 h 413"/>
                  <a:gd name="T14" fmla="*/ 72 w 696"/>
                  <a:gd name="T15" fmla="*/ 16 h 413"/>
                  <a:gd name="T16" fmla="*/ 96 w 696"/>
                  <a:gd name="T17" fmla="*/ 0 h 413"/>
                  <a:gd name="T18" fmla="*/ 111 w 696"/>
                  <a:gd name="T19" fmla="*/ 0 h 413"/>
                  <a:gd name="T20" fmla="*/ 127 w 696"/>
                  <a:gd name="T21" fmla="*/ 0 h 413"/>
                  <a:gd name="T22" fmla="*/ 143 w 696"/>
                  <a:gd name="T23" fmla="*/ 8 h 413"/>
                  <a:gd name="T24" fmla="*/ 152 w 696"/>
                  <a:gd name="T25" fmla="*/ 8 h 413"/>
                  <a:gd name="T26" fmla="*/ 152 w 696"/>
                  <a:gd name="T27" fmla="*/ 8 h 413"/>
                  <a:gd name="T28" fmla="*/ 174 w 696"/>
                  <a:gd name="T29" fmla="*/ 8 h 413"/>
                  <a:gd name="T30" fmla="*/ 174 w 696"/>
                  <a:gd name="T31" fmla="*/ 8 h 413"/>
                  <a:gd name="T32" fmla="*/ 191 w 696"/>
                  <a:gd name="T33" fmla="*/ 8 h 413"/>
                  <a:gd name="T34" fmla="*/ 207 w 696"/>
                  <a:gd name="T35" fmla="*/ 8 h 413"/>
                  <a:gd name="T36" fmla="*/ 214 w 696"/>
                  <a:gd name="T37" fmla="*/ 8 h 413"/>
                  <a:gd name="T38" fmla="*/ 222 w 696"/>
                  <a:gd name="T39" fmla="*/ 8 h 413"/>
                  <a:gd name="T40" fmla="*/ 222 w 696"/>
                  <a:gd name="T41" fmla="*/ 8 h 413"/>
                  <a:gd name="T42" fmla="*/ 230 w 696"/>
                  <a:gd name="T43" fmla="*/ 8 h 413"/>
                  <a:gd name="T44" fmla="*/ 238 w 696"/>
                  <a:gd name="T45" fmla="*/ 16 h 413"/>
                  <a:gd name="T46" fmla="*/ 253 w 696"/>
                  <a:gd name="T47" fmla="*/ 16 h 413"/>
                  <a:gd name="T48" fmla="*/ 269 w 696"/>
                  <a:gd name="T49" fmla="*/ 16 h 413"/>
                  <a:gd name="T50" fmla="*/ 285 w 696"/>
                  <a:gd name="T51" fmla="*/ 24 h 413"/>
                  <a:gd name="T52" fmla="*/ 293 w 696"/>
                  <a:gd name="T53" fmla="*/ 16 h 413"/>
                  <a:gd name="T54" fmla="*/ 317 w 696"/>
                  <a:gd name="T55" fmla="*/ 24 h 413"/>
                  <a:gd name="T56" fmla="*/ 317 w 696"/>
                  <a:gd name="T57" fmla="*/ 16 h 413"/>
                  <a:gd name="T58" fmla="*/ 325 w 696"/>
                  <a:gd name="T59" fmla="*/ 16 h 413"/>
                  <a:gd name="T60" fmla="*/ 332 w 696"/>
                  <a:gd name="T61" fmla="*/ 24 h 413"/>
                  <a:gd name="T62" fmla="*/ 348 w 696"/>
                  <a:gd name="T63" fmla="*/ 24 h 41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696" h="413">
                    <a:moveTo>
                      <a:pt x="0" y="395"/>
                    </a:moveTo>
                    <a:lnTo>
                      <a:pt x="17" y="395"/>
                    </a:lnTo>
                    <a:lnTo>
                      <a:pt x="33" y="395"/>
                    </a:lnTo>
                    <a:lnTo>
                      <a:pt x="49" y="395"/>
                    </a:lnTo>
                    <a:lnTo>
                      <a:pt x="64" y="395"/>
                    </a:lnTo>
                    <a:lnTo>
                      <a:pt x="81" y="395"/>
                    </a:lnTo>
                    <a:lnTo>
                      <a:pt x="81" y="413"/>
                    </a:lnTo>
                    <a:lnTo>
                      <a:pt x="81" y="395"/>
                    </a:lnTo>
                    <a:lnTo>
                      <a:pt x="96" y="413"/>
                    </a:lnTo>
                    <a:lnTo>
                      <a:pt x="96" y="348"/>
                    </a:lnTo>
                    <a:lnTo>
                      <a:pt x="111" y="332"/>
                    </a:lnTo>
                    <a:lnTo>
                      <a:pt x="111" y="174"/>
                    </a:lnTo>
                    <a:lnTo>
                      <a:pt x="127" y="159"/>
                    </a:lnTo>
                    <a:lnTo>
                      <a:pt x="127" y="81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0"/>
                    </a:lnTo>
                    <a:lnTo>
                      <a:pt x="221" y="0"/>
                    </a:lnTo>
                    <a:lnTo>
                      <a:pt x="238" y="16"/>
                    </a:lnTo>
                    <a:lnTo>
                      <a:pt x="254" y="0"/>
                    </a:lnTo>
                    <a:lnTo>
                      <a:pt x="270" y="0"/>
                    </a:lnTo>
                    <a:lnTo>
                      <a:pt x="285" y="16"/>
                    </a:lnTo>
                    <a:lnTo>
                      <a:pt x="285" y="0"/>
                    </a:lnTo>
                    <a:lnTo>
                      <a:pt x="303" y="16"/>
                    </a:lnTo>
                    <a:lnTo>
                      <a:pt x="303" y="0"/>
                    </a:lnTo>
                    <a:lnTo>
                      <a:pt x="303" y="16"/>
                    </a:lnTo>
                    <a:lnTo>
                      <a:pt x="317" y="16"/>
                    </a:lnTo>
                    <a:lnTo>
                      <a:pt x="348" y="16"/>
                    </a:lnTo>
                    <a:lnTo>
                      <a:pt x="332" y="16"/>
                    </a:lnTo>
                    <a:lnTo>
                      <a:pt x="348" y="16"/>
                    </a:lnTo>
                    <a:lnTo>
                      <a:pt x="365" y="16"/>
                    </a:lnTo>
                    <a:lnTo>
                      <a:pt x="381" y="16"/>
                    </a:lnTo>
                    <a:lnTo>
                      <a:pt x="395" y="16"/>
                    </a:lnTo>
                    <a:lnTo>
                      <a:pt x="413" y="16"/>
                    </a:lnTo>
                    <a:lnTo>
                      <a:pt x="413" y="32"/>
                    </a:lnTo>
                    <a:lnTo>
                      <a:pt x="428" y="16"/>
                    </a:lnTo>
                    <a:lnTo>
                      <a:pt x="428" y="32"/>
                    </a:lnTo>
                    <a:lnTo>
                      <a:pt x="443" y="16"/>
                    </a:lnTo>
                    <a:lnTo>
                      <a:pt x="443" y="32"/>
                    </a:lnTo>
                    <a:lnTo>
                      <a:pt x="443" y="16"/>
                    </a:lnTo>
                    <a:lnTo>
                      <a:pt x="459" y="32"/>
                    </a:lnTo>
                    <a:lnTo>
                      <a:pt x="459" y="16"/>
                    </a:lnTo>
                    <a:lnTo>
                      <a:pt x="459" y="32"/>
                    </a:lnTo>
                    <a:lnTo>
                      <a:pt x="475" y="32"/>
                    </a:lnTo>
                    <a:lnTo>
                      <a:pt x="491" y="32"/>
                    </a:lnTo>
                    <a:lnTo>
                      <a:pt x="506" y="32"/>
                    </a:lnTo>
                    <a:lnTo>
                      <a:pt x="524" y="32"/>
                    </a:lnTo>
                    <a:lnTo>
                      <a:pt x="538" y="32"/>
                    </a:lnTo>
                    <a:lnTo>
                      <a:pt x="553" y="32"/>
                    </a:lnTo>
                    <a:lnTo>
                      <a:pt x="569" y="49"/>
                    </a:lnTo>
                    <a:lnTo>
                      <a:pt x="569" y="32"/>
                    </a:lnTo>
                    <a:lnTo>
                      <a:pt x="586" y="32"/>
                    </a:lnTo>
                    <a:lnTo>
                      <a:pt x="602" y="49"/>
                    </a:lnTo>
                    <a:lnTo>
                      <a:pt x="634" y="49"/>
                    </a:lnTo>
                    <a:lnTo>
                      <a:pt x="617" y="49"/>
                    </a:lnTo>
                    <a:lnTo>
                      <a:pt x="634" y="32"/>
                    </a:lnTo>
                    <a:lnTo>
                      <a:pt x="649" y="49"/>
                    </a:lnTo>
                    <a:lnTo>
                      <a:pt x="649" y="32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5" name="Freeform 760">
                <a:extLst>
                  <a:ext uri="{FF2B5EF4-FFF2-40B4-BE49-F238E27FC236}">
                    <a16:creationId xmlns:a16="http://schemas.microsoft.com/office/drawing/2014/main" id="{B0F6AD62-EDDB-44F6-8E34-570B0601BB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18"/>
                <a:ext cx="339" cy="229"/>
              </a:xfrm>
              <a:custGeom>
                <a:avLst/>
                <a:gdLst>
                  <a:gd name="T0" fmla="*/ 0 w 678"/>
                  <a:gd name="T1" fmla="*/ 182 h 459"/>
                  <a:gd name="T2" fmla="*/ 8 w 678"/>
                  <a:gd name="T3" fmla="*/ 182 h 459"/>
                  <a:gd name="T4" fmla="*/ 24 w 678"/>
                  <a:gd name="T5" fmla="*/ 182 h 459"/>
                  <a:gd name="T6" fmla="*/ 32 w 678"/>
                  <a:gd name="T7" fmla="*/ 189 h 459"/>
                  <a:gd name="T8" fmla="*/ 32 w 678"/>
                  <a:gd name="T9" fmla="*/ 182 h 459"/>
                  <a:gd name="T10" fmla="*/ 32 w 678"/>
                  <a:gd name="T11" fmla="*/ 189 h 459"/>
                  <a:gd name="T12" fmla="*/ 39 w 678"/>
                  <a:gd name="T13" fmla="*/ 206 h 459"/>
                  <a:gd name="T14" fmla="*/ 39 w 678"/>
                  <a:gd name="T15" fmla="*/ 229 h 459"/>
                  <a:gd name="T16" fmla="*/ 39 w 678"/>
                  <a:gd name="T17" fmla="*/ 198 h 459"/>
                  <a:gd name="T18" fmla="*/ 47 w 678"/>
                  <a:gd name="T19" fmla="*/ 189 h 459"/>
                  <a:gd name="T20" fmla="*/ 47 w 678"/>
                  <a:gd name="T21" fmla="*/ 111 h 459"/>
                  <a:gd name="T22" fmla="*/ 56 w 678"/>
                  <a:gd name="T23" fmla="*/ 103 h 459"/>
                  <a:gd name="T24" fmla="*/ 56 w 678"/>
                  <a:gd name="T25" fmla="*/ 63 h 459"/>
                  <a:gd name="T26" fmla="*/ 63 w 678"/>
                  <a:gd name="T27" fmla="*/ 55 h 459"/>
                  <a:gd name="T28" fmla="*/ 63 w 678"/>
                  <a:gd name="T29" fmla="*/ 32 h 459"/>
                  <a:gd name="T30" fmla="*/ 79 w 678"/>
                  <a:gd name="T31" fmla="*/ 16 h 459"/>
                  <a:gd name="T32" fmla="*/ 79 w 678"/>
                  <a:gd name="T33" fmla="*/ 8 h 459"/>
                  <a:gd name="T34" fmla="*/ 87 w 678"/>
                  <a:gd name="T35" fmla="*/ 8 h 459"/>
                  <a:gd name="T36" fmla="*/ 95 w 678"/>
                  <a:gd name="T37" fmla="*/ 0 h 459"/>
                  <a:gd name="T38" fmla="*/ 103 w 678"/>
                  <a:gd name="T39" fmla="*/ 8 h 459"/>
                  <a:gd name="T40" fmla="*/ 103 w 678"/>
                  <a:gd name="T41" fmla="*/ 0 h 459"/>
                  <a:gd name="T42" fmla="*/ 118 w 678"/>
                  <a:gd name="T43" fmla="*/ 0 h 459"/>
                  <a:gd name="T44" fmla="*/ 111 w 678"/>
                  <a:gd name="T45" fmla="*/ 0 h 459"/>
                  <a:gd name="T46" fmla="*/ 118 w 678"/>
                  <a:gd name="T47" fmla="*/ 0 h 459"/>
                  <a:gd name="T48" fmla="*/ 126 w 678"/>
                  <a:gd name="T49" fmla="*/ 0 h 459"/>
                  <a:gd name="T50" fmla="*/ 134 w 678"/>
                  <a:gd name="T51" fmla="*/ 0 h 459"/>
                  <a:gd name="T52" fmla="*/ 143 w 678"/>
                  <a:gd name="T53" fmla="*/ 8 h 459"/>
                  <a:gd name="T54" fmla="*/ 150 w 678"/>
                  <a:gd name="T55" fmla="*/ 8 h 459"/>
                  <a:gd name="T56" fmla="*/ 158 w 678"/>
                  <a:gd name="T57" fmla="*/ 8 h 459"/>
                  <a:gd name="T58" fmla="*/ 166 w 678"/>
                  <a:gd name="T59" fmla="*/ 8 h 459"/>
                  <a:gd name="T60" fmla="*/ 174 w 678"/>
                  <a:gd name="T61" fmla="*/ 8 h 459"/>
                  <a:gd name="T62" fmla="*/ 182 w 678"/>
                  <a:gd name="T63" fmla="*/ 8 h 459"/>
                  <a:gd name="T64" fmla="*/ 190 w 678"/>
                  <a:gd name="T65" fmla="*/ 8 h 459"/>
                  <a:gd name="T66" fmla="*/ 198 w 678"/>
                  <a:gd name="T67" fmla="*/ 8 h 459"/>
                  <a:gd name="T68" fmla="*/ 205 w 678"/>
                  <a:gd name="T69" fmla="*/ 8 h 459"/>
                  <a:gd name="T70" fmla="*/ 213 w 678"/>
                  <a:gd name="T71" fmla="*/ 8 h 459"/>
                  <a:gd name="T72" fmla="*/ 221 w 678"/>
                  <a:gd name="T73" fmla="*/ 8 h 459"/>
                  <a:gd name="T74" fmla="*/ 229 w 678"/>
                  <a:gd name="T75" fmla="*/ 8 h 459"/>
                  <a:gd name="T76" fmla="*/ 237 w 678"/>
                  <a:gd name="T77" fmla="*/ 8 h 459"/>
                  <a:gd name="T78" fmla="*/ 245 w 678"/>
                  <a:gd name="T79" fmla="*/ 8 h 459"/>
                  <a:gd name="T80" fmla="*/ 253 w 678"/>
                  <a:gd name="T81" fmla="*/ 16 h 459"/>
                  <a:gd name="T82" fmla="*/ 253 w 678"/>
                  <a:gd name="T83" fmla="*/ 8 h 459"/>
                  <a:gd name="T84" fmla="*/ 261 w 678"/>
                  <a:gd name="T85" fmla="*/ 16 h 459"/>
                  <a:gd name="T86" fmla="*/ 261 w 678"/>
                  <a:gd name="T87" fmla="*/ 8 h 459"/>
                  <a:gd name="T88" fmla="*/ 269 w 678"/>
                  <a:gd name="T89" fmla="*/ 16 h 459"/>
                  <a:gd name="T90" fmla="*/ 269 w 678"/>
                  <a:gd name="T91" fmla="*/ 8 h 459"/>
                  <a:gd name="T92" fmla="*/ 269 w 678"/>
                  <a:gd name="T93" fmla="*/ 16 h 459"/>
                  <a:gd name="T94" fmla="*/ 277 w 678"/>
                  <a:gd name="T95" fmla="*/ 16 h 459"/>
                  <a:gd name="T96" fmla="*/ 284 w 678"/>
                  <a:gd name="T97" fmla="*/ 16 h 459"/>
                  <a:gd name="T98" fmla="*/ 292 w 678"/>
                  <a:gd name="T99" fmla="*/ 16 h 459"/>
                  <a:gd name="T100" fmla="*/ 300 w 678"/>
                  <a:gd name="T101" fmla="*/ 16 h 459"/>
                  <a:gd name="T102" fmla="*/ 308 w 678"/>
                  <a:gd name="T103" fmla="*/ 16 h 459"/>
                  <a:gd name="T104" fmla="*/ 316 w 678"/>
                  <a:gd name="T105" fmla="*/ 16 h 459"/>
                  <a:gd name="T106" fmla="*/ 332 w 678"/>
                  <a:gd name="T107" fmla="*/ 16 h 459"/>
                  <a:gd name="T108" fmla="*/ 339 w 678"/>
                  <a:gd name="T109" fmla="*/ 16 h 45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678" h="459">
                    <a:moveTo>
                      <a:pt x="0" y="365"/>
                    </a:moveTo>
                    <a:lnTo>
                      <a:pt x="15" y="365"/>
                    </a:lnTo>
                    <a:lnTo>
                      <a:pt x="47" y="365"/>
                    </a:lnTo>
                    <a:lnTo>
                      <a:pt x="63" y="379"/>
                    </a:lnTo>
                    <a:lnTo>
                      <a:pt x="63" y="365"/>
                    </a:lnTo>
                    <a:lnTo>
                      <a:pt x="63" y="379"/>
                    </a:lnTo>
                    <a:lnTo>
                      <a:pt x="78" y="412"/>
                    </a:lnTo>
                    <a:lnTo>
                      <a:pt x="78" y="459"/>
                    </a:lnTo>
                    <a:lnTo>
                      <a:pt x="78" y="396"/>
                    </a:lnTo>
                    <a:lnTo>
                      <a:pt x="94" y="379"/>
                    </a:lnTo>
                    <a:lnTo>
                      <a:pt x="94" y="222"/>
                    </a:lnTo>
                    <a:lnTo>
                      <a:pt x="111" y="207"/>
                    </a:lnTo>
                    <a:lnTo>
                      <a:pt x="111" y="127"/>
                    </a:lnTo>
                    <a:lnTo>
                      <a:pt x="125" y="111"/>
                    </a:lnTo>
                    <a:lnTo>
                      <a:pt x="125" y="64"/>
                    </a:lnTo>
                    <a:lnTo>
                      <a:pt x="158" y="33"/>
                    </a:lnTo>
                    <a:lnTo>
                      <a:pt x="158" y="17"/>
                    </a:lnTo>
                    <a:lnTo>
                      <a:pt x="174" y="17"/>
                    </a:lnTo>
                    <a:lnTo>
                      <a:pt x="189" y="0"/>
                    </a:lnTo>
                    <a:lnTo>
                      <a:pt x="205" y="17"/>
                    </a:lnTo>
                    <a:lnTo>
                      <a:pt x="205" y="0"/>
                    </a:lnTo>
                    <a:lnTo>
                      <a:pt x="236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17"/>
                    </a:lnTo>
                    <a:lnTo>
                      <a:pt x="299" y="17"/>
                    </a:lnTo>
                    <a:lnTo>
                      <a:pt x="316" y="17"/>
                    </a:lnTo>
                    <a:lnTo>
                      <a:pt x="332" y="17"/>
                    </a:lnTo>
                    <a:lnTo>
                      <a:pt x="347" y="17"/>
                    </a:lnTo>
                    <a:lnTo>
                      <a:pt x="363" y="17"/>
                    </a:lnTo>
                    <a:lnTo>
                      <a:pt x="379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7" y="17"/>
                    </a:lnTo>
                    <a:lnTo>
                      <a:pt x="473" y="17"/>
                    </a:lnTo>
                    <a:lnTo>
                      <a:pt x="490" y="17"/>
                    </a:lnTo>
                    <a:lnTo>
                      <a:pt x="506" y="33"/>
                    </a:lnTo>
                    <a:lnTo>
                      <a:pt x="506" y="17"/>
                    </a:lnTo>
                    <a:lnTo>
                      <a:pt x="521" y="33"/>
                    </a:lnTo>
                    <a:lnTo>
                      <a:pt x="521" y="17"/>
                    </a:lnTo>
                    <a:lnTo>
                      <a:pt x="537" y="33"/>
                    </a:lnTo>
                    <a:lnTo>
                      <a:pt x="537" y="17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68" y="33"/>
                    </a:lnTo>
                    <a:lnTo>
                      <a:pt x="584" y="33"/>
                    </a:lnTo>
                    <a:lnTo>
                      <a:pt x="600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64" y="33"/>
                    </a:lnTo>
                    <a:lnTo>
                      <a:pt x="678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6" name="Freeform 761">
                <a:extLst>
                  <a:ext uri="{FF2B5EF4-FFF2-40B4-BE49-F238E27FC236}">
                    <a16:creationId xmlns:a16="http://schemas.microsoft.com/office/drawing/2014/main" id="{F797E7C9-F00A-4A8F-87A4-E1B41EFD8B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24"/>
                <a:ext cx="339" cy="252"/>
              </a:xfrm>
              <a:custGeom>
                <a:avLst/>
                <a:gdLst>
                  <a:gd name="T0" fmla="*/ 0 w 680"/>
                  <a:gd name="T1" fmla="*/ 8 h 506"/>
                  <a:gd name="T2" fmla="*/ 8 w 680"/>
                  <a:gd name="T3" fmla="*/ 8 h 506"/>
                  <a:gd name="T4" fmla="*/ 16 w 680"/>
                  <a:gd name="T5" fmla="*/ 8 h 506"/>
                  <a:gd name="T6" fmla="*/ 23 w 680"/>
                  <a:gd name="T7" fmla="*/ 8 h 506"/>
                  <a:gd name="T8" fmla="*/ 32 w 680"/>
                  <a:gd name="T9" fmla="*/ 8 h 506"/>
                  <a:gd name="T10" fmla="*/ 40 w 680"/>
                  <a:gd name="T11" fmla="*/ 0 h 506"/>
                  <a:gd name="T12" fmla="*/ 40 w 680"/>
                  <a:gd name="T13" fmla="*/ 8 h 506"/>
                  <a:gd name="T14" fmla="*/ 48 w 680"/>
                  <a:gd name="T15" fmla="*/ 16 h 506"/>
                  <a:gd name="T16" fmla="*/ 48 w 680"/>
                  <a:gd name="T17" fmla="*/ 110 h 506"/>
                  <a:gd name="T18" fmla="*/ 55 w 680"/>
                  <a:gd name="T19" fmla="*/ 118 h 506"/>
                  <a:gd name="T20" fmla="*/ 55 w 680"/>
                  <a:gd name="T21" fmla="*/ 181 h 506"/>
                  <a:gd name="T22" fmla="*/ 63 w 680"/>
                  <a:gd name="T23" fmla="*/ 189 h 506"/>
                  <a:gd name="T24" fmla="*/ 63 w 680"/>
                  <a:gd name="T25" fmla="*/ 220 h 506"/>
                  <a:gd name="T26" fmla="*/ 79 w 680"/>
                  <a:gd name="T27" fmla="*/ 237 h 506"/>
                  <a:gd name="T28" fmla="*/ 79 w 680"/>
                  <a:gd name="T29" fmla="*/ 244 h 506"/>
                  <a:gd name="T30" fmla="*/ 87 w 680"/>
                  <a:gd name="T31" fmla="*/ 252 h 506"/>
                  <a:gd name="T32" fmla="*/ 95 w 680"/>
                  <a:gd name="T33" fmla="*/ 252 h 506"/>
                  <a:gd name="T34" fmla="*/ 103 w 680"/>
                  <a:gd name="T35" fmla="*/ 252 h 506"/>
                  <a:gd name="T36" fmla="*/ 110 w 680"/>
                  <a:gd name="T37" fmla="*/ 252 h 506"/>
                  <a:gd name="T38" fmla="*/ 119 w 680"/>
                  <a:gd name="T39" fmla="*/ 252 h 506"/>
                  <a:gd name="T40" fmla="*/ 127 w 680"/>
                  <a:gd name="T41" fmla="*/ 252 h 506"/>
                  <a:gd name="T42" fmla="*/ 134 w 680"/>
                  <a:gd name="T43" fmla="*/ 252 h 506"/>
                  <a:gd name="T44" fmla="*/ 142 w 680"/>
                  <a:gd name="T45" fmla="*/ 252 h 506"/>
                  <a:gd name="T46" fmla="*/ 150 w 680"/>
                  <a:gd name="T47" fmla="*/ 252 h 506"/>
                  <a:gd name="T48" fmla="*/ 158 w 680"/>
                  <a:gd name="T49" fmla="*/ 252 h 506"/>
                  <a:gd name="T50" fmla="*/ 173 w 680"/>
                  <a:gd name="T51" fmla="*/ 252 h 506"/>
                  <a:gd name="T52" fmla="*/ 166 w 680"/>
                  <a:gd name="T53" fmla="*/ 252 h 506"/>
                  <a:gd name="T54" fmla="*/ 173 w 680"/>
                  <a:gd name="T55" fmla="*/ 244 h 506"/>
                  <a:gd name="T56" fmla="*/ 181 w 680"/>
                  <a:gd name="T57" fmla="*/ 244 h 506"/>
                  <a:gd name="T58" fmla="*/ 189 w 680"/>
                  <a:gd name="T59" fmla="*/ 244 h 506"/>
                  <a:gd name="T60" fmla="*/ 197 w 680"/>
                  <a:gd name="T61" fmla="*/ 244 h 506"/>
                  <a:gd name="T62" fmla="*/ 205 w 680"/>
                  <a:gd name="T63" fmla="*/ 244 h 506"/>
                  <a:gd name="T64" fmla="*/ 213 w 680"/>
                  <a:gd name="T65" fmla="*/ 244 h 506"/>
                  <a:gd name="T66" fmla="*/ 221 w 680"/>
                  <a:gd name="T67" fmla="*/ 244 h 506"/>
                  <a:gd name="T68" fmla="*/ 229 w 680"/>
                  <a:gd name="T69" fmla="*/ 244 h 506"/>
                  <a:gd name="T70" fmla="*/ 237 w 680"/>
                  <a:gd name="T71" fmla="*/ 244 h 506"/>
                  <a:gd name="T72" fmla="*/ 252 w 680"/>
                  <a:gd name="T73" fmla="*/ 244 h 506"/>
                  <a:gd name="T74" fmla="*/ 244 w 680"/>
                  <a:gd name="T75" fmla="*/ 244 h 506"/>
                  <a:gd name="T76" fmla="*/ 252 w 680"/>
                  <a:gd name="T77" fmla="*/ 237 h 506"/>
                  <a:gd name="T78" fmla="*/ 268 w 680"/>
                  <a:gd name="T79" fmla="*/ 237 h 506"/>
                  <a:gd name="T80" fmla="*/ 276 w 680"/>
                  <a:gd name="T81" fmla="*/ 237 h 506"/>
                  <a:gd name="T82" fmla="*/ 284 w 680"/>
                  <a:gd name="T83" fmla="*/ 237 h 506"/>
                  <a:gd name="T84" fmla="*/ 292 w 680"/>
                  <a:gd name="T85" fmla="*/ 237 h 506"/>
                  <a:gd name="T86" fmla="*/ 299 w 680"/>
                  <a:gd name="T87" fmla="*/ 237 h 506"/>
                  <a:gd name="T88" fmla="*/ 308 w 680"/>
                  <a:gd name="T89" fmla="*/ 237 h 506"/>
                  <a:gd name="T90" fmla="*/ 316 w 680"/>
                  <a:gd name="T91" fmla="*/ 237 h 506"/>
                  <a:gd name="T92" fmla="*/ 324 w 680"/>
                  <a:gd name="T93" fmla="*/ 229 h 506"/>
                  <a:gd name="T94" fmla="*/ 331 w 680"/>
                  <a:gd name="T95" fmla="*/ 237 h 506"/>
                  <a:gd name="T96" fmla="*/ 331 w 680"/>
                  <a:gd name="T97" fmla="*/ 229 h 506"/>
                  <a:gd name="T98" fmla="*/ 331 w 680"/>
                  <a:gd name="T99" fmla="*/ 237 h 506"/>
                  <a:gd name="T100" fmla="*/ 339 w 680"/>
                  <a:gd name="T101" fmla="*/ 229 h 50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506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7" y="16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96" y="32"/>
                    </a:lnTo>
                    <a:lnTo>
                      <a:pt x="96" y="221"/>
                    </a:lnTo>
                    <a:lnTo>
                      <a:pt x="111" y="237"/>
                    </a:lnTo>
                    <a:lnTo>
                      <a:pt x="111" y="364"/>
                    </a:lnTo>
                    <a:lnTo>
                      <a:pt x="127" y="379"/>
                    </a:lnTo>
                    <a:lnTo>
                      <a:pt x="127" y="442"/>
                    </a:lnTo>
                    <a:lnTo>
                      <a:pt x="158" y="475"/>
                    </a:lnTo>
                    <a:lnTo>
                      <a:pt x="158" y="489"/>
                    </a:lnTo>
                    <a:lnTo>
                      <a:pt x="174" y="506"/>
                    </a:lnTo>
                    <a:lnTo>
                      <a:pt x="190" y="506"/>
                    </a:lnTo>
                    <a:lnTo>
                      <a:pt x="207" y="506"/>
                    </a:lnTo>
                    <a:lnTo>
                      <a:pt x="221" y="506"/>
                    </a:lnTo>
                    <a:lnTo>
                      <a:pt x="238" y="506"/>
                    </a:lnTo>
                    <a:lnTo>
                      <a:pt x="254" y="506"/>
                    </a:lnTo>
                    <a:lnTo>
                      <a:pt x="269" y="506"/>
                    </a:lnTo>
                    <a:lnTo>
                      <a:pt x="285" y="506"/>
                    </a:lnTo>
                    <a:lnTo>
                      <a:pt x="301" y="506"/>
                    </a:lnTo>
                    <a:lnTo>
                      <a:pt x="317" y="506"/>
                    </a:lnTo>
                    <a:lnTo>
                      <a:pt x="348" y="506"/>
                    </a:lnTo>
                    <a:lnTo>
                      <a:pt x="332" y="506"/>
                    </a:lnTo>
                    <a:lnTo>
                      <a:pt x="348" y="489"/>
                    </a:lnTo>
                    <a:lnTo>
                      <a:pt x="364" y="489"/>
                    </a:lnTo>
                    <a:lnTo>
                      <a:pt x="379" y="489"/>
                    </a:lnTo>
                    <a:lnTo>
                      <a:pt x="395" y="489"/>
                    </a:lnTo>
                    <a:lnTo>
                      <a:pt x="412" y="489"/>
                    </a:lnTo>
                    <a:lnTo>
                      <a:pt x="428" y="489"/>
                    </a:lnTo>
                    <a:lnTo>
                      <a:pt x="443" y="489"/>
                    </a:lnTo>
                    <a:lnTo>
                      <a:pt x="459" y="489"/>
                    </a:lnTo>
                    <a:lnTo>
                      <a:pt x="475" y="489"/>
                    </a:lnTo>
                    <a:lnTo>
                      <a:pt x="506" y="489"/>
                    </a:lnTo>
                    <a:lnTo>
                      <a:pt x="490" y="489"/>
                    </a:lnTo>
                    <a:lnTo>
                      <a:pt x="506" y="475"/>
                    </a:lnTo>
                    <a:lnTo>
                      <a:pt x="538" y="475"/>
                    </a:lnTo>
                    <a:lnTo>
                      <a:pt x="553" y="475"/>
                    </a:lnTo>
                    <a:lnTo>
                      <a:pt x="569" y="475"/>
                    </a:lnTo>
                    <a:lnTo>
                      <a:pt x="586" y="475"/>
                    </a:lnTo>
                    <a:lnTo>
                      <a:pt x="600" y="475"/>
                    </a:lnTo>
                    <a:lnTo>
                      <a:pt x="617" y="475"/>
                    </a:lnTo>
                    <a:lnTo>
                      <a:pt x="633" y="475"/>
                    </a:lnTo>
                    <a:lnTo>
                      <a:pt x="649" y="459"/>
                    </a:lnTo>
                    <a:lnTo>
                      <a:pt x="664" y="475"/>
                    </a:lnTo>
                    <a:lnTo>
                      <a:pt x="664" y="459"/>
                    </a:lnTo>
                    <a:lnTo>
                      <a:pt x="664" y="475"/>
                    </a:lnTo>
                    <a:lnTo>
                      <a:pt x="680" y="45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7" name="Freeform 762">
                <a:extLst>
                  <a:ext uri="{FF2B5EF4-FFF2-40B4-BE49-F238E27FC236}">
                    <a16:creationId xmlns:a16="http://schemas.microsoft.com/office/drawing/2014/main" id="{ED1595FD-FD05-4903-9C69-F9614BFFBB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27"/>
                <a:ext cx="340" cy="276"/>
              </a:xfrm>
              <a:custGeom>
                <a:avLst/>
                <a:gdLst>
                  <a:gd name="T0" fmla="*/ 0 w 680"/>
                  <a:gd name="T1" fmla="*/ 7 h 553"/>
                  <a:gd name="T2" fmla="*/ 8 w 680"/>
                  <a:gd name="T3" fmla="*/ 7 h 553"/>
                  <a:gd name="T4" fmla="*/ 16 w 680"/>
                  <a:gd name="T5" fmla="*/ 0 h 553"/>
                  <a:gd name="T6" fmla="*/ 24 w 680"/>
                  <a:gd name="T7" fmla="*/ 0 h 553"/>
                  <a:gd name="T8" fmla="*/ 32 w 680"/>
                  <a:gd name="T9" fmla="*/ 0 h 553"/>
                  <a:gd name="T10" fmla="*/ 39 w 680"/>
                  <a:gd name="T11" fmla="*/ 7 h 553"/>
                  <a:gd name="T12" fmla="*/ 47 w 680"/>
                  <a:gd name="T13" fmla="*/ 15 h 553"/>
                  <a:gd name="T14" fmla="*/ 47 w 680"/>
                  <a:gd name="T15" fmla="*/ 71 h 553"/>
                  <a:gd name="T16" fmla="*/ 56 w 680"/>
                  <a:gd name="T17" fmla="*/ 86 h 553"/>
                  <a:gd name="T18" fmla="*/ 56 w 680"/>
                  <a:gd name="T19" fmla="*/ 181 h 553"/>
                  <a:gd name="T20" fmla="*/ 64 w 680"/>
                  <a:gd name="T21" fmla="*/ 189 h 553"/>
                  <a:gd name="T22" fmla="*/ 64 w 680"/>
                  <a:gd name="T23" fmla="*/ 237 h 553"/>
                  <a:gd name="T24" fmla="*/ 71 w 680"/>
                  <a:gd name="T25" fmla="*/ 245 h 553"/>
                  <a:gd name="T26" fmla="*/ 71 w 680"/>
                  <a:gd name="T27" fmla="*/ 260 h 553"/>
                  <a:gd name="T28" fmla="*/ 79 w 680"/>
                  <a:gd name="T29" fmla="*/ 268 h 553"/>
                  <a:gd name="T30" fmla="*/ 87 w 680"/>
                  <a:gd name="T31" fmla="*/ 276 h 553"/>
                  <a:gd name="T32" fmla="*/ 95 w 680"/>
                  <a:gd name="T33" fmla="*/ 276 h 553"/>
                  <a:gd name="T34" fmla="*/ 103 w 680"/>
                  <a:gd name="T35" fmla="*/ 276 h 553"/>
                  <a:gd name="T36" fmla="*/ 119 w 680"/>
                  <a:gd name="T37" fmla="*/ 276 h 553"/>
                  <a:gd name="T38" fmla="*/ 126 w 680"/>
                  <a:gd name="T39" fmla="*/ 276 h 553"/>
                  <a:gd name="T40" fmla="*/ 134 w 680"/>
                  <a:gd name="T41" fmla="*/ 276 h 553"/>
                  <a:gd name="T42" fmla="*/ 143 w 680"/>
                  <a:gd name="T43" fmla="*/ 276 h 553"/>
                  <a:gd name="T44" fmla="*/ 150 w 680"/>
                  <a:gd name="T45" fmla="*/ 276 h 553"/>
                  <a:gd name="T46" fmla="*/ 158 w 680"/>
                  <a:gd name="T47" fmla="*/ 276 h 553"/>
                  <a:gd name="T48" fmla="*/ 166 w 680"/>
                  <a:gd name="T49" fmla="*/ 276 h 553"/>
                  <a:gd name="T50" fmla="*/ 174 w 680"/>
                  <a:gd name="T51" fmla="*/ 276 h 553"/>
                  <a:gd name="T52" fmla="*/ 182 w 680"/>
                  <a:gd name="T53" fmla="*/ 276 h 553"/>
                  <a:gd name="T54" fmla="*/ 190 w 680"/>
                  <a:gd name="T55" fmla="*/ 276 h 553"/>
                  <a:gd name="T56" fmla="*/ 205 w 680"/>
                  <a:gd name="T57" fmla="*/ 268 h 553"/>
                  <a:gd name="T58" fmla="*/ 213 w 680"/>
                  <a:gd name="T59" fmla="*/ 268 h 553"/>
                  <a:gd name="T60" fmla="*/ 221 w 680"/>
                  <a:gd name="T61" fmla="*/ 268 h 553"/>
                  <a:gd name="T62" fmla="*/ 230 w 680"/>
                  <a:gd name="T63" fmla="*/ 268 h 553"/>
                  <a:gd name="T64" fmla="*/ 237 w 680"/>
                  <a:gd name="T65" fmla="*/ 268 h 553"/>
                  <a:gd name="T66" fmla="*/ 245 w 680"/>
                  <a:gd name="T67" fmla="*/ 268 h 553"/>
                  <a:gd name="T68" fmla="*/ 260 w 680"/>
                  <a:gd name="T69" fmla="*/ 268 h 553"/>
                  <a:gd name="T70" fmla="*/ 253 w 680"/>
                  <a:gd name="T71" fmla="*/ 268 h 553"/>
                  <a:gd name="T72" fmla="*/ 260 w 680"/>
                  <a:gd name="T73" fmla="*/ 260 h 553"/>
                  <a:gd name="T74" fmla="*/ 269 w 680"/>
                  <a:gd name="T75" fmla="*/ 260 h 553"/>
                  <a:gd name="T76" fmla="*/ 277 w 680"/>
                  <a:gd name="T77" fmla="*/ 260 h 553"/>
                  <a:gd name="T78" fmla="*/ 285 w 680"/>
                  <a:gd name="T79" fmla="*/ 260 h 553"/>
                  <a:gd name="T80" fmla="*/ 292 w 680"/>
                  <a:gd name="T81" fmla="*/ 260 h 553"/>
                  <a:gd name="T82" fmla="*/ 300 w 680"/>
                  <a:gd name="T83" fmla="*/ 260 h 553"/>
                  <a:gd name="T84" fmla="*/ 308 w 680"/>
                  <a:gd name="T85" fmla="*/ 260 h 553"/>
                  <a:gd name="T86" fmla="*/ 316 w 680"/>
                  <a:gd name="T87" fmla="*/ 260 h 553"/>
                  <a:gd name="T88" fmla="*/ 324 w 680"/>
                  <a:gd name="T89" fmla="*/ 260 h 553"/>
                  <a:gd name="T90" fmla="*/ 332 w 680"/>
                  <a:gd name="T91" fmla="*/ 260 h 553"/>
                  <a:gd name="T92" fmla="*/ 340 w 680"/>
                  <a:gd name="T93" fmla="*/ 260 h 553"/>
                  <a:gd name="T94" fmla="*/ 340 w 680"/>
                  <a:gd name="T95" fmla="*/ 252 h 553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553">
                    <a:moveTo>
                      <a:pt x="0" y="15"/>
                    </a:moveTo>
                    <a:lnTo>
                      <a:pt x="16" y="15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31"/>
                    </a:lnTo>
                    <a:lnTo>
                      <a:pt x="94" y="142"/>
                    </a:lnTo>
                    <a:lnTo>
                      <a:pt x="111" y="173"/>
                    </a:lnTo>
                    <a:lnTo>
                      <a:pt x="111" y="363"/>
                    </a:lnTo>
                    <a:lnTo>
                      <a:pt x="127" y="379"/>
                    </a:lnTo>
                    <a:lnTo>
                      <a:pt x="127" y="474"/>
                    </a:lnTo>
                    <a:lnTo>
                      <a:pt x="142" y="490"/>
                    </a:lnTo>
                    <a:lnTo>
                      <a:pt x="142" y="521"/>
                    </a:lnTo>
                    <a:lnTo>
                      <a:pt x="158" y="537"/>
                    </a:lnTo>
                    <a:lnTo>
                      <a:pt x="174" y="553"/>
                    </a:lnTo>
                    <a:lnTo>
                      <a:pt x="189" y="553"/>
                    </a:lnTo>
                    <a:lnTo>
                      <a:pt x="205" y="553"/>
                    </a:lnTo>
                    <a:lnTo>
                      <a:pt x="237" y="553"/>
                    </a:lnTo>
                    <a:lnTo>
                      <a:pt x="252" y="553"/>
                    </a:lnTo>
                    <a:lnTo>
                      <a:pt x="268" y="553"/>
                    </a:lnTo>
                    <a:lnTo>
                      <a:pt x="285" y="553"/>
                    </a:lnTo>
                    <a:lnTo>
                      <a:pt x="299" y="553"/>
                    </a:lnTo>
                    <a:lnTo>
                      <a:pt x="316" y="553"/>
                    </a:lnTo>
                    <a:lnTo>
                      <a:pt x="332" y="553"/>
                    </a:lnTo>
                    <a:lnTo>
                      <a:pt x="348" y="553"/>
                    </a:lnTo>
                    <a:lnTo>
                      <a:pt x="363" y="553"/>
                    </a:lnTo>
                    <a:lnTo>
                      <a:pt x="379" y="553"/>
                    </a:lnTo>
                    <a:lnTo>
                      <a:pt x="410" y="537"/>
                    </a:lnTo>
                    <a:lnTo>
                      <a:pt x="426" y="537"/>
                    </a:lnTo>
                    <a:lnTo>
                      <a:pt x="442" y="537"/>
                    </a:lnTo>
                    <a:lnTo>
                      <a:pt x="459" y="537"/>
                    </a:lnTo>
                    <a:lnTo>
                      <a:pt x="473" y="537"/>
                    </a:lnTo>
                    <a:lnTo>
                      <a:pt x="489" y="537"/>
                    </a:lnTo>
                    <a:lnTo>
                      <a:pt x="520" y="537"/>
                    </a:lnTo>
                    <a:lnTo>
                      <a:pt x="506" y="537"/>
                    </a:lnTo>
                    <a:lnTo>
                      <a:pt x="520" y="521"/>
                    </a:lnTo>
                    <a:lnTo>
                      <a:pt x="537" y="521"/>
                    </a:lnTo>
                    <a:lnTo>
                      <a:pt x="553" y="521"/>
                    </a:lnTo>
                    <a:lnTo>
                      <a:pt x="569" y="521"/>
                    </a:lnTo>
                    <a:lnTo>
                      <a:pt x="584" y="521"/>
                    </a:lnTo>
                    <a:lnTo>
                      <a:pt x="600" y="521"/>
                    </a:lnTo>
                    <a:lnTo>
                      <a:pt x="616" y="521"/>
                    </a:lnTo>
                    <a:lnTo>
                      <a:pt x="631" y="521"/>
                    </a:lnTo>
                    <a:lnTo>
                      <a:pt x="647" y="521"/>
                    </a:lnTo>
                    <a:lnTo>
                      <a:pt x="663" y="521"/>
                    </a:lnTo>
                    <a:lnTo>
                      <a:pt x="680" y="521"/>
                    </a:lnTo>
                    <a:lnTo>
                      <a:pt x="680" y="50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8" name="Freeform 763">
                <a:extLst>
                  <a:ext uri="{FF2B5EF4-FFF2-40B4-BE49-F238E27FC236}">
                    <a16:creationId xmlns:a16="http://schemas.microsoft.com/office/drawing/2014/main" id="{ED03BBEB-2B73-412B-AFD9-1EDE235B5A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81"/>
                <a:ext cx="348" cy="40"/>
              </a:xfrm>
              <a:custGeom>
                <a:avLst/>
                <a:gdLst>
                  <a:gd name="T0" fmla="*/ 0 w 696"/>
                  <a:gd name="T1" fmla="*/ 0 h 80"/>
                  <a:gd name="T2" fmla="*/ 8 w 696"/>
                  <a:gd name="T3" fmla="*/ 0 h 80"/>
                  <a:gd name="T4" fmla="*/ 17 w 696"/>
                  <a:gd name="T5" fmla="*/ 0 h 80"/>
                  <a:gd name="T6" fmla="*/ 25 w 696"/>
                  <a:gd name="T7" fmla="*/ 0 h 80"/>
                  <a:gd name="T8" fmla="*/ 32 w 696"/>
                  <a:gd name="T9" fmla="*/ 0 h 80"/>
                  <a:gd name="T10" fmla="*/ 40 w 696"/>
                  <a:gd name="T11" fmla="*/ 0 h 80"/>
                  <a:gd name="T12" fmla="*/ 48 w 696"/>
                  <a:gd name="T13" fmla="*/ 0 h 80"/>
                  <a:gd name="T14" fmla="*/ 64 w 696"/>
                  <a:gd name="T15" fmla="*/ 17 h 80"/>
                  <a:gd name="T16" fmla="*/ 64 w 696"/>
                  <a:gd name="T17" fmla="*/ 25 h 80"/>
                  <a:gd name="T18" fmla="*/ 72 w 696"/>
                  <a:gd name="T19" fmla="*/ 32 h 80"/>
                  <a:gd name="T20" fmla="*/ 80 w 696"/>
                  <a:gd name="T21" fmla="*/ 40 h 80"/>
                  <a:gd name="T22" fmla="*/ 80 w 696"/>
                  <a:gd name="T23" fmla="*/ 32 h 80"/>
                  <a:gd name="T24" fmla="*/ 80 w 696"/>
                  <a:gd name="T25" fmla="*/ 40 h 80"/>
                  <a:gd name="T26" fmla="*/ 87 w 696"/>
                  <a:gd name="T27" fmla="*/ 40 h 80"/>
                  <a:gd name="T28" fmla="*/ 95 w 696"/>
                  <a:gd name="T29" fmla="*/ 40 h 80"/>
                  <a:gd name="T30" fmla="*/ 104 w 696"/>
                  <a:gd name="T31" fmla="*/ 40 h 80"/>
                  <a:gd name="T32" fmla="*/ 111 w 696"/>
                  <a:gd name="T33" fmla="*/ 40 h 80"/>
                  <a:gd name="T34" fmla="*/ 119 w 696"/>
                  <a:gd name="T35" fmla="*/ 40 h 80"/>
                  <a:gd name="T36" fmla="*/ 127 w 696"/>
                  <a:gd name="T37" fmla="*/ 40 h 80"/>
                  <a:gd name="T38" fmla="*/ 135 w 696"/>
                  <a:gd name="T39" fmla="*/ 40 h 80"/>
                  <a:gd name="T40" fmla="*/ 143 w 696"/>
                  <a:gd name="T41" fmla="*/ 40 h 80"/>
                  <a:gd name="T42" fmla="*/ 151 w 696"/>
                  <a:gd name="T43" fmla="*/ 40 h 80"/>
                  <a:gd name="T44" fmla="*/ 159 w 696"/>
                  <a:gd name="T45" fmla="*/ 40 h 80"/>
                  <a:gd name="T46" fmla="*/ 166 w 696"/>
                  <a:gd name="T47" fmla="*/ 40 h 80"/>
                  <a:gd name="T48" fmla="*/ 174 w 696"/>
                  <a:gd name="T49" fmla="*/ 40 h 80"/>
                  <a:gd name="T50" fmla="*/ 182 w 696"/>
                  <a:gd name="T51" fmla="*/ 40 h 80"/>
                  <a:gd name="T52" fmla="*/ 191 w 696"/>
                  <a:gd name="T53" fmla="*/ 40 h 80"/>
                  <a:gd name="T54" fmla="*/ 198 w 696"/>
                  <a:gd name="T55" fmla="*/ 40 h 80"/>
                  <a:gd name="T56" fmla="*/ 206 w 696"/>
                  <a:gd name="T57" fmla="*/ 40 h 80"/>
                  <a:gd name="T58" fmla="*/ 214 w 696"/>
                  <a:gd name="T59" fmla="*/ 40 h 80"/>
                  <a:gd name="T60" fmla="*/ 222 w 696"/>
                  <a:gd name="T61" fmla="*/ 40 h 80"/>
                  <a:gd name="T62" fmla="*/ 230 w 696"/>
                  <a:gd name="T63" fmla="*/ 40 h 80"/>
                  <a:gd name="T64" fmla="*/ 238 w 696"/>
                  <a:gd name="T65" fmla="*/ 40 h 80"/>
                  <a:gd name="T66" fmla="*/ 246 w 696"/>
                  <a:gd name="T67" fmla="*/ 40 h 80"/>
                  <a:gd name="T68" fmla="*/ 253 w 696"/>
                  <a:gd name="T69" fmla="*/ 40 h 80"/>
                  <a:gd name="T70" fmla="*/ 261 w 696"/>
                  <a:gd name="T71" fmla="*/ 40 h 80"/>
                  <a:gd name="T72" fmla="*/ 269 w 696"/>
                  <a:gd name="T73" fmla="*/ 40 h 80"/>
                  <a:gd name="T74" fmla="*/ 277 w 696"/>
                  <a:gd name="T75" fmla="*/ 40 h 80"/>
                  <a:gd name="T76" fmla="*/ 285 w 696"/>
                  <a:gd name="T77" fmla="*/ 40 h 80"/>
                  <a:gd name="T78" fmla="*/ 293 w 696"/>
                  <a:gd name="T79" fmla="*/ 40 h 80"/>
                  <a:gd name="T80" fmla="*/ 301 w 696"/>
                  <a:gd name="T81" fmla="*/ 40 h 80"/>
                  <a:gd name="T82" fmla="*/ 309 w 696"/>
                  <a:gd name="T83" fmla="*/ 40 h 80"/>
                  <a:gd name="T84" fmla="*/ 325 w 696"/>
                  <a:gd name="T85" fmla="*/ 40 h 80"/>
                  <a:gd name="T86" fmla="*/ 332 w 696"/>
                  <a:gd name="T87" fmla="*/ 32 h 80"/>
                  <a:gd name="T88" fmla="*/ 332 w 696"/>
                  <a:gd name="T89" fmla="*/ 40 h 80"/>
                  <a:gd name="T90" fmla="*/ 332 w 696"/>
                  <a:gd name="T91" fmla="*/ 32 h 80"/>
                  <a:gd name="T92" fmla="*/ 348 w 696"/>
                  <a:gd name="T93" fmla="*/ 32 h 80"/>
                  <a:gd name="T94" fmla="*/ 340 w 696"/>
                  <a:gd name="T95" fmla="*/ 32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80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27" y="33"/>
                    </a:lnTo>
                    <a:lnTo>
                      <a:pt x="127" y="49"/>
                    </a:lnTo>
                    <a:lnTo>
                      <a:pt x="143" y="64"/>
                    </a:lnTo>
                    <a:lnTo>
                      <a:pt x="159" y="80"/>
                    </a:lnTo>
                    <a:lnTo>
                      <a:pt x="159" y="64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49" y="80"/>
                    </a:lnTo>
                    <a:lnTo>
                      <a:pt x="664" y="64"/>
                    </a:lnTo>
                    <a:lnTo>
                      <a:pt x="664" y="80"/>
                    </a:lnTo>
                    <a:lnTo>
                      <a:pt x="664" y="64"/>
                    </a:lnTo>
                    <a:lnTo>
                      <a:pt x="696" y="64"/>
                    </a:lnTo>
                    <a:lnTo>
                      <a:pt x="680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39" name="Freeform 764">
                <a:extLst>
                  <a:ext uri="{FF2B5EF4-FFF2-40B4-BE49-F238E27FC236}">
                    <a16:creationId xmlns:a16="http://schemas.microsoft.com/office/drawing/2014/main" id="{FAD05545-AE99-48AD-881C-B164A82693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421"/>
                <a:ext cx="339" cy="40"/>
              </a:xfrm>
              <a:custGeom>
                <a:avLst/>
                <a:gdLst>
                  <a:gd name="T0" fmla="*/ 0 w 678"/>
                  <a:gd name="T1" fmla="*/ 0 h 80"/>
                  <a:gd name="T2" fmla="*/ 8 w 678"/>
                  <a:gd name="T3" fmla="*/ 0 h 80"/>
                  <a:gd name="T4" fmla="*/ 16 w 678"/>
                  <a:gd name="T5" fmla="*/ 0 h 80"/>
                  <a:gd name="T6" fmla="*/ 24 w 678"/>
                  <a:gd name="T7" fmla="*/ 0 h 80"/>
                  <a:gd name="T8" fmla="*/ 32 w 678"/>
                  <a:gd name="T9" fmla="*/ 0 h 80"/>
                  <a:gd name="T10" fmla="*/ 39 w 678"/>
                  <a:gd name="T11" fmla="*/ 0 h 80"/>
                  <a:gd name="T12" fmla="*/ 47 w 678"/>
                  <a:gd name="T13" fmla="*/ 8 h 80"/>
                  <a:gd name="T14" fmla="*/ 56 w 678"/>
                  <a:gd name="T15" fmla="*/ 16 h 80"/>
                  <a:gd name="T16" fmla="*/ 63 w 678"/>
                  <a:gd name="T17" fmla="*/ 24 h 80"/>
                  <a:gd name="T18" fmla="*/ 71 w 678"/>
                  <a:gd name="T19" fmla="*/ 32 h 80"/>
                  <a:gd name="T20" fmla="*/ 79 w 678"/>
                  <a:gd name="T21" fmla="*/ 40 h 80"/>
                  <a:gd name="T22" fmla="*/ 87 w 678"/>
                  <a:gd name="T23" fmla="*/ 40 h 80"/>
                  <a:gd name="T24" fmla="*/ 95 w 678"/>
                  <a:gd name="T25" fmla="*/ 40 h 80"/>
                  <a:gd name="T26" fmla="*/ 103 w 678"/>
                  <a:gd name="T27" fmla="*/ 40 h 80"/>
                  <a:gd name="T28" fmla="*/ 111 w 678"/>
                  <a:gd name="T29" fmla="*/ 40 h 80"/>
                  <a:gd name="T30" fmla="*/ 118 w 678"/>
                  <a:gd name="T31" fmla="*/ 40 h 80"/>
                  <a:gd name="T32" fmla="*/ 126 w 678"/>
                  <a:gd name="T33" fmla="*/ 40 h 80"/>
                  <a:gd name="T34" fmla="*/ 134 w 678"/>
                  <a:gd name="T35" fmla="*/ 40 h 80"/>
                  <a:gd name="T36" fmla="*/ 143 w 678"/>
                  <a:gd name="T37" fmla="*/ 40 h 80"/>
                  <a:gd name="T38" fmla="*/ 150 w 678"/>
                  <a:gd name="T39" fmla="*/ 32 h 80"/>
                  <a:gd name="T40" fmla="*/ 158 w 678"/>
                  <a:gd name="T41" fmla="*/ 32 h 80"/>
                  <a:gd name="T42" fmla="*/ 166 w 678"/>
                  <a:gd name="T43" fmla="*/ 32 h 80"/>
                  <a:gd name="T44" fmla="*/ 174 w 678"/>
                  <a:gd name="T45" fmla="*/ 32 h 80"/>
                  <a:gd name="T46" fmla="*/ 182 w 678"/>
                  <a:gd name="T47" fmla="*/ 32 h 80"/>
                  <a:gd name="T48" fmla="*/ 190 w 678"/>
                  <a:gd name="T49" fmla="*/ 32 h 80"/>
                  <a:gd name="T50" fmla="*/ 198 w 678"/>
                  <a:gd name="T51" fmla="*/ 24 h 80"/>
                  <a:gd name="T52" fmla="*/ 198 w 678"/>
                  <a:gd name="T53" fmla="*/ 32 h 80"/>
                  <a:gd name="T54" fmla="*/ 205 w 678"/>
                  <a:gd name="T55" fmla="*/ 24 h 80"/>
                  <a:gd name="T56" fmla="*/ 213 w 678"/>
                  <a:gd name="T57" fmla="*/ 24 h 80"/>
                  <a:gd name="T58" fmla="*/ 221 w 678"/>
                  <a:gd name="T59" fmla="*/ 24 h 80"/>
                  <a:gd name="T60" fmla="*/ 229 w 678"/>
                  <a:gd name="T61" fmla="*/ 24 h 80"/>
                  <a:gd name="T62" fmla="*/ 237 w 678"/>
                  <a:gd name="T63" fmla="*/ 24 h 80"/>
                  <a:gd name="T64" fmla="*/ 245 w 678"/>
                  <a:gd name="T65" fmla="*/ 24 h 80"/>
                  <a:gd name="T66" fmla="*/ 253 w 678"/>
                  <a:gd name="T67" fmla="*/ 24 h 80"/>
                  <a:gd name="T68" fmla="*/ 261 w 678"/>
                  <a:gd name="T69" fmla="*/ 24 h 80"/>
                  <a:gd name="T70" fmla="*/ 269 w 678"/>
                  <a:gd name="T71" fmla="*/ 24 h 80"/>
                  <a:gd name="T72" fmla="*/ 277 w 678"/>
                  <a:gd name="T73" fmla="*/ 24 h 80"/>
                  <a:gd name="T74" fmla="*/ 284 w 678"/>
                  <a:gd name="T75" fmla="*/ 24 h 80"/>
                  <a:gd name="T76" fmla="*/ 292 w 678"/>
                  <a:gd name="T77" fmla="*/ 24 h 80"/>
                  <a:gd name="T78" fmla="*/ 300 w 678"/>
                  <a:gd name="T79" fmla="*/ 24 h 80"/>
                  <a:gd name="T80" fmla="*/ 308 w 678"/>
                  <a:gd name="T81" fmla="*/ 24 h 80"/>
                  <a:gd name="T82" fmla="*/ 316 w 678"/>
                  <a:gd name="T83" fmla="*/ 24 h 80"/>
                  <a:gd name="T84" fmla="*/ 324 w 678"/>
                  <a:gd name="T85" fmla="*/ 16 h 80"/>
                  <a:gd name="T86" fmla="*/ 332 w 678"/>
                  <a:gd name="T87" fmla="*/ 24 h 80"/>
                  <a:gd name="T88" fmla="*/ 332 w 678"/>
                  <a:gd name="T89" fmla="*/ 16 h 80"/>
                  <a:gd name="T90" fmla="*/ 332 w 678"/>
                  <a:gd name="T91" fmla="*/ 24 h 80"/>
                  <a:gd name="T92" fmla="*/ 339 w 678"/>
                  <a:gd name="T93" fmla="*/ 16 h 80"/>
                  <a:gd name="T94" fmla="*/ 339 w 678"/>
                  <a:gd name="T95" fmla="*/ 24 h 80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111" y="31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63"/>
                    </a:lnTo>
                    <a:lnTo>
                      <a:pt x="316" y="63"/>
                    </a:lnTo>
                    <a:lnTo>
                      <a:pt x="332" y="63"/>
                    </a:lnTo>
                    <a:lnTo>
                      <a:pt x="347" y="63"/>
                    </a:lnTo>
                    <a:lnTo>
                      <a:pt x="363" y="63"/>
                    </a:lnTo>
                    <a:lnTo>
                      <a:pt x="379" y="63"/>
                    </a:lnTo>
                    <a:lnTo>
                      <a:pt x="395" y="47"/>
                    </a:lnTo>
                    <a:lnTo>
                      <a:pt x="395" y="63"/>
                    </a:lnTo>
                    <a:lnTo>
                      <a:pt x="410" y="47"/>
                    </a:lnTo>
                    <a:lnTo>
                      <a:pt x="426" y="47"/>
                    </a:lnTo>
                    <a:lnTo>
                      <a:pt x="442" y="47"/>
                    </a:lnTo>
                    <a:lnTo>
                      <a:pt x="457" y="47"/>
                    </a:lnTo>
                    <a:lnTo>
                      <a:pt x="473" y="47"/>
                    </a:lnTo>
                    <a:lnTo>
                      <a:pt x="490" y="47"/>
                    </a:lnTo>
                    <a:lnTo>
                      <a:pt x="506" y="47"/>
                    </a:lnTo>
                    <a:lnTo>
                      <a:pt x="521" y="47"/>
                    </a:lnTo>
                    <a:lnTo>
                      <a:pt x="537" y="47"/>
                    </a:lnTo>
                    <a:lnTo>
                      <a:pt x="553" y="47"/>
                    </a:lnTo>
                    <a:lnTo>
                      <a:pt x="568" y="47"/>
                    </a:lnTo>
                    <a:lnTo>
                      <a:pt x="584" y="47"/>
                    </a:lnTo>
                    <a:lnTo>
                      <a:pt x="600" y="47"/>
                    </a:lnTo>
                    <a:lnTo>
                      <a:pt x="616" y="47"/>
                    </a:lnTo>
                    <a:lnTo>
                      <a:pt x="631" y="47"/>
                    </a:lnTo>
                    <a:lnTo>
                      <a:pt x="647" y="31"/>
                    </a:lnTo>
                    <a:lnTo>
                      <a:pt x="664" y="47"/>
                    </a:lnTo>
                    <a:lnTo>
                      <a:pt x="664" y="31"/>
                    </a:lnTo>
                    <a:lnTo>
                      <a:pt x="664" y="47"/>
                    </a:lnTo>
                    <a:lnTo>
                      <a:pt x="678" y="31"/>
                    </a:lnTo>
                    <a:lnTo>
                      <a:pt x="678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0" name="Freeform 765">
                <a:extLst>
                  <a:ext uri="{FF2B5EF4-FFF2-40B4-BE49-F238E27FC236}">
                    <a16:creationId xmlns:a16="http://schemas.microsoft.com/office/drawing/2014/main" id="{D889C13B-FCC3-4A64-B2C2-C826ABFB16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0 w 682"/>
                  <a:gd name="T13" fmla="*/ 96 h 238"/>
                  <a:gd name="T14" fmla="*/ 48 w 682"/>
                  <a:gd name="T15" fmla="*/ 88 h 238"/>
                  <a:gd name="T16" fmla="*/ 48 w 682"/>
                  <a:gd name="T17" fmla="*/ 72 h 238"/>
                  <a:gd name="T18" fmla="*/ 55 w 682"/>
                  <a:gd name="T19" fmla="*/ 65 h 238"/>
                  <a:gd name="T20" fmla="*/ 55 w 682"/>
                  <a:gd name="T21" fmla="*/ 48 h 238"/>
                  <a:gd name="T22" fmla="*/ 71 w 682"/>
                  <a:gd name="T23" fmla="*/ 32 h 238"/>
                  <a:gd name="T24" fmla="*/ 71 w 682"/>
                  <a:gd name="T25" fmla="*/ 16 h 238"/>
                  <a:gd name="T26" fmla="*/ 79 w 682"/>
                  <a:gd name="T27" fmla="*/ 16 h 238"/>
                  <a:gd name="T28" fmla="*/ 87 w 682"/>
                  <a:gd name="T29" fmla="*/ 9 h 238"/>
                  <a:gd name="T30" fmla="*/ 95 w 682"/>
                  <a:gd name="T31" fmla="*/ 9 h 238"/>
                  <a:gd name="T32" fmla="*/ 103 w 682"/>
                  <a:gd name="T33" fmla="*/ 9 h 238"/>
                  <a:gd name="T34" fmla="*/ 111 w 682"/>
                  <a:gd name="T35" fmla="*/ 9 h 238"/>
                  <a:gd name="T36" fmla="*/ 119 w 682"/>
                  <a:gd name="T37" fmla="*/ 0 h 238"/>
                  <a:gd name="T38" fmla="*/ 119 w 682"/>
                  <a:gd name="T39" fmla="*/ 9 h 238"/>
                  <a:gd name="T40" fmla="*/ 119 w 682"/>
                  <a:gd name="T41" fmla="*/ 0 h 238"/>
                  <a:gd name="T42" fmla="*/ 127 w 682"/>
                  <a:gd name="T43" fmla="*/ 0 h 238"/>
                  <a:gd name="T44" fmla="*/ 134 w 682"/>
                  <a:gd name="T45" fmla="*/ 0 h 238"/>
                  <a:gd name="T46" fmla="*/ 142 w 682"/>
                  <a:gd name="T47" fmla="*/ 0 h 238"/>
                  <a:gd name="T48" fmla="*/ 150 w 682"/>
                  <a:gd name="T49" fmla="*/ 0 h 238"/>
                  <a:gd name="T50" fmla="*/ 158 w 682"/>
                  <a:gd name="T51" fmla="*/ 0 h 238"/>
                  <a:gd name="T52" fmla="*/ 166 w 682"/>
                  <a:gd name="T53" fmla="*/ 0 h 238"/>
                  <a:gd name="T54" fmla="*/ 174 w 682"/>
                  <a:gd name="T55" fmla="*/ 0 h 238"/>
                  <a:gd name="T56" fmla="*/ 182 w 682"/>
                  <a:gd name="T57" fmla="*/ 0 h 238"/>
                  <a:gd name="T58" fmla="*/ 189 w 682"/>
                  <a:gd name="T59" fmla="*/ 0 h 238"/>
                  <a:gd name="T60" fmla="*/ 197 w 682"/>
                  <a:gd name="T61" fmla="*/ 0 h 238"/>
                  <a:gd name="T62" fmla="*/ 205 w 682"/>
                  <a:gd name="T63" fmla="*/ 0 h 238"/>
                  <a:gd name="T64" fmla="*/ 213 w 682"/>
                  <a:gd name="T65" fmla="*/ 0 h 238"/>
                  <a:gd name="T66" fmla="*/ 221 w 682"/>
                  <a:gd name="T67" fmla="*/ 0 h 238"/>
                  <a:gd name="T68" fmla="*/ 229 w 682"/>
                  <a:gd name="T69" fmla="*/ 0 h 238"/>
                  <a:gd name="T70" fmla="*/ 237 w 682"/>
                  <a:gd name="T71" fmla="*/ 0 h 238"/>
                  <a:gd name="T72" fmla="*/ 244 w 682"/>
                  <a:gd name="T73" fmla="*/ 0 h 238"/>
                  <a:gd name="T74" fmla="*/ 252 w 682"/>
                  <a:gd name="T75" fmla="*/ 0 h 238"/>
                  <a:gd name="T76" fmla="*/ 260 w 682"/>
                  <a:gd name="T77" fmla="*/ 0 h 238"/>
                  <a:gd name="T78" fmla="*/ 269 w 682"/>
                  <a:gd name="T79" fmla="*/ 0 h 238"/>
                  <a:gd name="T80" fmla="*/ 276 w 682"/>
                  <a:gd name="T81" fmla="*/ 0 h 238"/>
                  <a:gd name="T82" fmla="*/ 285 w 682"/>
                  <a:gd name="T83" fmla="*/ 0 h 238"/>
                  <a:gd name="T84" fmla="*/ 292 w 682"/>
                  <a:gd name="T85" fmla="*/ 0 h 238"/>
                  <a:gd name="T86" fmla="*/ 299 w 682"/>
                  <a:gd name="T87" fmla="*/ 0 h 238"/>
                  <a:gd name="T88" fmla="*/ 308 w 682"/>
                  <a:gd name="T89" fmla="*/ 0 h 238"/>
                  <a:gd name="T90" fmla="*/ 316 w 682"/>
                  <a:gd name="T91" fmla="*/ 0 h 238"/>
                  <a:gd name="T92" fmla="*/ 324 w 682"/>
                  <a:gd name="T93" fmla="*/ 0 h 238"/>
                  <a:gd name="T94" fmla="*/ 331 w 682"/>
                  <a:gd name="T95" fmla="*/ 0 h 238"/>
                  <a:gd name="T96" fmla="*/ 340 w 682"/>
                  <a:gd name="T97" fmla="*/ 0 h 23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80" y="190"/>
                    </a:lnTo>
                    <a:lnTo>
                      <a:pt x="96" y="174"/>
                    </a:lnTo>
                    <a:lnTo>
                      <a:pt x="96" y="143"/>
                    </a:lnTo>
                    <a:lnTo>
                      <a:pt x="111" y="128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17"/>
                    </a:lnTo>
                    <a:lnTo>
                      <a:pt x="239" y="0"/>
                    </a:lnTo>
                    <a:lnTo>
                      <a:pt x="239" y="17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1" name="Freeform 766">
                <a:extLst>
                  <a:ext uri="{FF2B5EF4-FFF2-40B4-BE49-F238E27FC236}">
                    <a16:creationId xmlns:a16="http://schemas.microsoft.com/office/drawing/2014/main" id="{F06A8D12-2DD4-43BC-AD70-3654A095A4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07"/>
                <a:ext cx="339" cy="221"/>
              </a:xfrm>
              <a:custGeom>
                <a:avLst/>
                <a:gdLst>
                  <a:gd name="T0" fmla="*/ 0 w 680"/>
                  <a:gd name="T1" fmla="*/ 214 h 443"/>
                  <a:gd name="T2" fmla="*/ 8 w 680"/>
                  <a:gd name="T3" fmla="*/ 214 h 443"/>
                  <a:gd name="T4" fmla="*/ 15 w 680"/>
                  <a:gd name="T5" fmla="*/ 214 h 443"/>
                  <a:gd name="T6" fmla="*/ 24 w 680"/>
                  <a:gd name="T7" fmla="*/ 214 h 443"/>
                  <a:gd name="T8" fmla="*/ 31 w 680"/>
                  <a:gd name="T9" fmla="*/ 221 h 443"/>
                  <a:gd name="T10" fmla="*/ 39 w 680"/>
                  <a:gd name="T11" fmla="*/ 214 h 443"/>
                  <a:gd name="T12" fmla="*/ 39 w 680"/>
                  <a:gd name="T13" fmla="*/ 221 h 443"/>
                  <a:gd name="T14" fmla="*/ 39 w 680"/>
                  <a:gd name="T15" fmla="*/ 214 h 443"/>
                  <a:gd name="T16" fmla="*/ 47 w 680"/>
                  <a:gd name="T17" fmla="*/ 206 h 443"/>
                  <a:gd name="T18" fmla="*/ 47 w 680"/>
                  <a:gd name="T19" fmla="*/ 189 h 443"/>
                  <a:gd name="T20" fmla="*/ 55 w 680"/>
                  <a:gd name="T21" fmla="*/ 182 h 443"/>
                  <a:gd name="T22" fmla="*/ 55 w 680"/>
                  <a:gd name="T23" fmla="*/ 110 h 443"/>
                  <a:gd name="T24" fmla="*/ 63 w 680"/>
                  <a:gd name="T25" fmla="*/ 103 h 443"/>
                  <a:gd name="T26" fmla="*/ 63 w 680"/>
                  <a:gd name="T27" fmla="*/ 64 h 443"/>
                  <a:gd name="T28" fmla="*/ 71 w 680"/>
                  <a:gd name="T29" fmla="*/ 55 h 443"/>
                  <a:gd name="T30" fmla="*/ 71 w 680"/>
                  <a:gd name="T31" fmla="*/ 40 h 443"/>
                  <a:gd name="T32" fmla="*/ 87 w 680"/>
                  <a:gd name="T33" fmla="*/ 23 h 443"/>
                  <a:gd name="T34" fmla="*/ 87 w 680"/>
                  <a:gd name="T35" fmla="*/ 16 h 443"/>
                  <a:gd name="T36" fmla="*/ 94 w 680"/>
                  <a:gd name="T37" fmla="*/ 9 h 443"/>
                  <a:gd name="T38" fmla="*/ 102 w 680"/>
                  <a:gd name="T39" fmla="*/ 9 h 443"/>
                  <a:gd name="T40" fmla="*/ 118 w 680"/>
                  <a:gd name="T41" fmla="*/ 9 h 443"/>
                  <a:gd name="T42" fmla="*/ 110 w 680"/>
                  <a:gd name="T43" fmla="*/ 9 h 443"/>
                  <a:gd name="T44" fmla="*/ 118 w 680"/>
                  <a:gd name="T45" fmla="*/ 0 h 443"/>
                  <a:gd name="T46" fmla="*/ 126 w 680"/>
                  <a:gd name="T47" fmla="*/ 0 h 443"/>
                  <a:gd name="T48" fmla="*/ 135 w 680"/>
                  <a:gd name="T49" fmla="*/ 0 h 443"/>
                  <a:gd name="T50" fmla="*/ 142 w 680"/>
                  <a:gd name="T51" fmla="*/ 9 h 443"/>
                  <a:gd name="T52" fmla="*/ 158 w 680"/>
                  <a:gd name="T53" fmla="*/ 9 h 443"/>
                  <a:gd name="T54" fmla="*/ 166 w 680"/>
                  <a:gd name="T55" fmla="*/ 9 h 443"/>
                  <a:gd name="T56" fmla="*/ 173 w 680"/>
                  <a:gd name="T57" fmla="*/ 9 h 443"/>
                  <a:gd name="T58" fmla="*/ 181 w 680"/>
                  <a:gd name="T59" fmla="*/ 9 h 443"/>
                  <a:gd name="T60" fmla="*/ 189 w 680"/>
                  <a:gd name="T61" fmla="*/ 16 h 443"/>
                  <a:gd name="T62" fmla="*/ 204 w 680"/>
                  <a:gd name="T63" fmla="*/ 16 h 443"/>
                  <a:gd name="T64" fmla="*/ 212 w 680"/>
                  <a:gd name="T65" fmla="*/ 16 h 443"/>
                  <a:gd name="T66" fmla="*/ 220 w 680"/>
                  <a:gd name="T67" fmla="*/ 16 h 443"/>
                  <a:gd name="T68" fmla="*/ 229 w 680"/>
                  <a:gd name="T69" fmla="*/ 16 h 443"/>
                  <a:gd name="T70" fmla="*/ 236 w 680"/>
                  <a:gd name="T71" fmla="*/ 16 h 443"/>
                  <a:gd name="T72" fmla="*/ 245 w 680"/>
                  <a:gd name="T73" fmla="*/ 16 h 443"/>
                  <a:gd name="T74" fmla="*/ 252 w 680"/>
                  <a:gd name="T75" fmla="*/ 16 h 443"/>
                  <a:gd name="T76" fmla="*/ 260 w 680"/>
                  <a:gd name="T77" fmla="*/ 16 h 443"/>
                  <a:gd name="T78" fmla="*/ 268 w 680"/>
                  <a:gd name="T79" fmla="*/ 23 h 443"/>
                  <a:gd name="T80" fmla="*/ 268 w 680"/>
                  <a:gd name="T81" fmla="*/ 16 h 443"/>
                  <a:gd name="T82" fmla="*/ 268 w 680"/>
                  <a:gd name="T83" fmla="*/ 23 h 443"/>
                  <a:gd name="T84" fmla="*/ 276 w 680"/>
                  <a:gd name="T85" fmla="*/ 23 h 443"/>
                  <a:gd name="T86" fmla="*/ 284 w 680"/>
                  <a:gd name="T87" fmla="*/ 23 h 443"/>
                  <a:gd name="T88" fmla="*/ 291 w 680"/>
                  <a:gd name="T89" fmla="*/ 23 h 443"/>
                  <a:gd name="T90" fmla="*/ 300 w 680"/>
                  <a:gd name="T91" fmla="*/ 23 h 443"/>
                  <a:gd name="T92" fmla="*/ 307 w 680"/>
                  <a:gd name="T93" fmla="*/ 23 h 443"/>
                  <a:gd name="T94" fmla="*/ 315 w 680"/>
                  <a:gd name="T95" fmla="*/ 32 h 443"/>
                  <a:gd name="T96" fmla="*/ 323 w 680"/>
                  <a:gd name="T97" fmla="*/ 23 h 443"/>
                  <a:gd name="T98" fmla="*/ 323 w 680"/>
                  <a:gd name="T99" fmla="*/ 32 h 443"/>
                  <a:gd name="T100" fmla="*/ 339 w 680"/>
                  <a:gd name="T101" fmla="*/ 32 h 443"/>
                  <a:gd name="T102" fmla="*/ 331 w 680"/>
                  <a:gd name="T103" fmla="*/ 32 h 44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43">
                    <a:moveTo>
                      <a:pt x="0" y="428"/>
                    </a:moveTo>
                    <a:lnTo>
                      <a:pt x="16" y="428"/>
                    </a:lnTo>
                    <a:lnTo>
                      <a:pt x="31" y="428"/>
                    </a:lnTo>
                    <a:lnTo>
                      <a:pt x="49" y="428"/>
                    </a:lnTo>
                    <a:lnTo>
                      <a:pt x="63" y="443"/>
                    </a:lnTo>
                    <a:lnTo>
                      <a:pt x="78" y="428"/>
                    </a:lnTo>
                    <a:lnTo>
                      <a:pt x="78" y="443"/>
                    </a:lnTo>
                    <a:lnTo>
                      <a:pt x="78" y="428"/>
                    </a:lnTo>
                    <a:lnTo>
                      <a:pt x="94" y="412"/>
                    </a:lnTo>
                    <a:lnTo>
                      <a:pt x="94" y="379"/>
                    </a:lnTo>
                    <a:lnTo>
                      <a:pt x="111" y="364"/>
                    </a:lnTo>
                    <a:lnTo>
                      <a:pt x="111" y="221"/>
                    </a:lnTo>
                    <a:lnTo>
                      <a:pt x="127" y="207"/>
                    </a:lnTo>
                    <a:lnTo>
                      <a:pt x="127" y="129"/>
                    </a:lnTo>
                    <a:lnTo>
                      <a:pt x="142" y="111"/>
                    </a:lnTo>
                    <a:lnTo>
                      <a:pt x="142" y="80"/>
                    </a:lnTo>
                    <a:lnTo>
                      <a:pt x="174" y="47"/>
                    </a:lnTo>
                    <a:lnTo>
                      <a:pt x="174" y="33"/>
                    </a:lnTo>
                    <a:lnTo>
                      <a:pt x="189" y="18"/>
                    </a:lnTo>
                    <a:lnTo>
                      <a:pt x="205" y="18"/>
                    </a:lnTo>
                    <a:lnTo>
                      <a:pt x="237" y="18"/>
                    </a:lnTo>
                    <a:lnTo>
                      <a:pt x="221" y="18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18"/>
                    </a:lnTo>
                    <a:lnTo>
                      <a:pt x="316" y="18"/>
                    </a:lnTo>
                    <a:lnTo>
                      <a:pt x="332" y="18"/>
                    </a:lnTo>
                    <a:lnTo>
                      <a:pt x="348" y="18"/>
                    </a:lnTo>
                    <a:lnTo>
                      <a:pt x="363" y="18"/>
                    </a:lnTo>
                    <a:lnTo>
                      <a:pt x="380" y="33"/>
                    </a:lnTo>
                    <a:lnTo>
                      <a:pt x="410" y="33"/>
                    </a:lnTo>
                    <a:lnTo>
                      <a:pt x="426" y="33"/>
                    </a:lnTo>
                    <a:lnTo>
                      <a:pt x="442" y="33"/>
                    </a:lnTo>
                    <a:lnTo>
                      <a:pt x="459" y="33"/>
                    </a:lnTo>
                    <a:lnTo>
                      <a:pt x="473" y="33"/>
                    </a:lnTo>
                    <a:lnTo>
                      <a:pt x="491" y="33"/>
                    </a:lnTo>
                    <a:lnTo>
                      <a:pt x="506" y="33"/>
                    </a:lnTo>
                    <a:lnTo>
                      <a:pt x="521" y="33"/>
                    </a:lnTo>
                    <a:lnTo>
                      <a:pt x="537" y="47"/>
                    </a:lnTo>
                    <a:lnTo>
                      <a:pt x="537" y="33"/>
                    </a:lnTo>
                    <a:lnTo>
                      <a:pt x="537" y="47"/>
                    </a:lnTo>
                    <a:lnTo>
                      <a:pt x="553" y="47"/>
                    </a:lnTo>
                    <a:lnTo>
                      <a:pt x="569" y="47"/>
                    </a:lnTo>
                    <a:lnTo>
                      <a:pt x="584" y="47"/>
                    </a:lnTo>
                    <a:lnTo>
                      <a:pt x="602" y="47"/>
                    </a:lnTo>
                    <a:lnTo>
                      <a:pt x="616" y="47"/>
                    </a:lnTo>
                    <a:lnTo>
                      <a:pt x="631" y="64"/>
                    </a:lnTo>
                    <a:lnTo>
                      <a:pt x="647" y="47"/>
                    </a:lnTo>
                    <a:lnTo>
                      <a:pt x="647" y="64"/>
                    </a:lnTo>
                    <a:lnTo>
                      <a:pt x="680" y="64"/>
                    </a:lnTo>
                    <a:lnTo>
                      <a:pt x="664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2" name="Freeform 767">
                <a:extLst>
                  <a:ext uri="{FF2B5EF4-FFF2-40B4-BE49-F238E27FC236}">
                    <a16:creationId xmlns:a16="http://schemas.microsoft.com/office/drawing/2014/main" id="{9E05F423-9A99-4B8C-8F85-8F48EB4054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505"/>
                <a:ext cx="348" cy="157"/>
              </a:xfrm>
              <a:custGeom>
                <a:avLst/>
                <a:gdLst>
                  <a:gd name="T0" fmla="*/ 0 w 696"/>
                  <a:gd name="T1" fmla="*/ 150 h 316"/>
                  <a:gd name="T2" fmla="*/ 9 w 696"/>
                  <a:gd name="T3" fmla="*/ 150 h 316"/>
                  <a:gd name="T4" fmla="*/ 17 w 696"/>
                  <a:gd name="T5" fmla="*/ 150 h 316"/>
                  <a:gd name="T6" fmla="*/ 25 w 696"/>
                  <a:gd name="T7" fmla="*/ 150 h 316"/>
                  <a:gd name="T8" fmla="*/ 32 w 696"/>
                  <a:gd name="T9" fmla="*/ 157 h 316"/>
                  <a:gd name="T10" fmla="*/ 41 w 696"/>
                  <a:gd name="T11" fmla="*/ 157 h 316"/>
                  <a:gd name="T12" fmla="*/ 48 w 696"/>
                  <a:gd name="T13" fmla="*/ 142 h 316"/>
                  <a:gd name="T14" fmla="*/ 48 w 696"/>
                  <a:gd name="T15" fmla="*/ 118 h 316"/>
                  <a:gd name="T16" fmla="*/ 56 w 696"/>
                  <a:gd name="T17" fmla="*/ 110 h 316"/>
                  <a:gd name="T18" fmla="*/ 56 w 696"/>
                  <a:gd name="T19" fmla="*/ 55 h 316"/>
                  <a:gd name="T20" fmla="*/ 64 w 696"/>
                  <a:gd name="T21" fmla="*/ 47 h 316"/>
                  <a:gd name="T22" fmla="*/ 64 w 696"/>
                  <a:gd name="T23" fmla="*/ 8 h 316"/>
                  <a:gd name="T24" fmla="*/ 72 w 696"/>
                  <a:gd name="T25" fmla="*/ 0 h 316"/>
                  <a:gd name="T26" fmla="*/ 80 w 696"/>
                  <a:gd name="T27" fmla="*/ 0 h 316"/>
                  <a:gd name="T28" fmla="*/ 87 w 696"/>
                  <a:gd name="T29" fmla="*/ 0 h 316"/>
                  <a:gd name="T30" fmla="*/ 96 w 696"/>
                  <a:gd name="T31" fmla="*/ 8 h 316"/>
                  <a:gd name="T32" fmla="*/ 104 w 696"/>
                  <a:gd name="T33" fmla="*/ 8 h 316"/>
                  <a:gd name="T34" fmla="*/ 111 w 696"/>
                  <a:gd name="T35" fmla="*/ 8 h 316"/>
                  <a:gd name="T36" fmla="*/ 119 w 696"/>
                  <a:gd name="T37" fmla="*/ 16 h 316"/>
                  <a:gd name="T38" fmla="*/ 127 w 696"/>
                  <a:gd name="T39" fmla="*/ 16 h 316"/>
                  <a:gd name="T40" fmla="*/ 135 w 696"/>
                  <a:gd name="T41" fmla="*/ 16 h 316"/>
                  <a:gd name="T42" fmla="*/ 143 w 696"/>
                  <a:gd name="T43" fmla="*/ 16 h 316"/>
                  <a:gd name="T44" fmla="*/ 152 w 696"/>
                  <a:gd name="T45" fmla="*/ 16 h 316"/>
                  <a:gd name="T46" fmla="*/ 159 w 696"/>
                  <a:gd name="T47" fmla="*/ 24 h 316"/>
                  <a:gd name="T48" fmla="*/ 159 w 696"/>
                  <a:gd name="T49" fmla="*/ 16 h 316"/>
                  <a:gd name="T50" fmla="*/ 159 w 696"/>
                  <a:gd name="T51" fmla="*/ 24 h 316"/>
                  <a:gd name="T52" fmla="*/ 166 w 696"/>
                  <a:gd name="T53" fmla="*/ 24 h 316"/>
                  <a:gd name="T54" fmla="*/ 174 w 696"/>
                  <a:gd name="T55" fmla="*/ 24 h 316"/>
                  <a:gd name="T56" fmla="*/ 183 w 696"/>
                  <a:gd name="T57" fmla="*/ 24 h 316"/>
                  <a:gd name="T58" fmla="*/ 191 w 696"/>
                  <a:gd name="T59" fmla="*/ 24 h 316"/>
                  <a:gd name="T60" fmla="*/ 198 w 696"/>
                  <a:gd name="T61" fmla="*/ 32 h 316"/>
                  <a:gd name="T62" fmla="*/ 214 w 696"/>
                  <a:gd name="T63" fmla="*/ 32 h 316"/>
                  <a:gd name="T64" fmla="*/ 222 w 696"/>
                  <a:gd name="T65" fmla="*/ 32 h 316"/>
                  <a:gd name="T66" fmla="*/ 230 w 696"/>
                  <a:gd name="T67" fmla="*/ 32 h 316"/>
                  <a:gd name="T68" fmla="*/ 238 w 696"/>
                  <a:gd name="T69" fmla="*/ 32 h 316"/>
                  <a:gd name="T70" fmla="*/ 246 w 696"/>
                  <a:gd name="T71" fmla="*/ 32 h 316"/>
                  <a:gd name="T72" fmla="*/ 253 w 696"/>
                  <a:gd name="T73" fmla="*/ 32 h 316"/>
                  <a:gd name="T74" fmla="*/ 262 w 696"/>
                  <a:gd name="T75" fmla="*/ 32 h 316"/>
                  <a:gd name="T76" fmla="*/ 269 w 696"/>
                  <a:gd name="T77" fmla="*/ 32 h 316"/>
                  <a:gd name="T78" fmla="*/ 277 w 696"/>
                  <a:gd name="T79" fmla="*/ 40 h 316"/>
                  <a:gd name="T80" fmla="*/ 277 w 696"/>
                  <a:gd name="T81" fmla="*/ 32 h 316"/>
                  <a:gd name="T82" fmla="*/ 285 w 696"/>
                  <a:gd name="T83" fmla="*/ 40 h 316"/>
                  <a:gd name="T84" fmla="*/ 285 w 696"/>
                  <a:gd name="T85" fmla="*/ 32 h 316"/>
                  <a:gd name="T86" fmla="*/ 285 w 696"/>
                  <a:gd name="T87" fmla="*/ 40 h 316"/>
                  <a:gd name="T88" fmla="*/ 293 w 696"/>
                  <a:gd name="T89" fmla="*/ 40 h 316"/>
                  <a:gd name="T90" fmla="*/ 301 w 696"/>
                  <a:gd name="T91" fmla="*/ 40 h 316"/>
                  <a:gd name="T92" fmla="*/ 309 w 696"/>
                  <a:gd name="T93" fmla="*/ 40 h 316"/>
                  <a:gd name="T94" fmla="*/ 317 w 696"/>
                  <a:gd name="T95" fmla="*/ 40 h 316"/>
                  <a:gd name="T96" fmla="*/ 325 w 696"/>
                  <a:gd name="T97" fmla="*/ 40 h 316"/>
                  <a:gd name="T98" fmla="*/ 340 w 696"/>
                  <a:gd name="T99" fmla="*/ 47 h 316"/>
                  <a:gd name="T100" fmla="*/ 348 w 696"/>
                  <a:gd name="T101" fmla="*/ 47 h 31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316">
                    <a:moveTo>
                      <a:pt x="0" y="301"/>
                    </a:moveTo>
                    <a:lnTo>
                      <a:pt x="17" y="301"/>
                    </a:lnTo>
                    <a:lnTo>
                      <a:pt x="33" y="301"/>
                    </a:lnTo>
                    <a:lnTo>
                      <a:pt x="49" y="301"/>
                    </a:lnTo>
                    <a:lnTo>
                      <a:pt x="64" y="316"/>
                    </a:lnTo>
                    <a:lnTo>
                      <a:pt x="81" y="316"/>
                    </a:lnTo>
                    <a:lnTo>
                      <a:pt x="96" y="286"/>
                    </a:lnTo>
                    <a:lnTo>
                      <a:pt x="96" y="238"/>
                    </a:lnTo>
                    <a:lnTo>
                      <a:pt x="111" y="222"/>
                    </a:lnTo>
                    <a:lnTo>
                      <a:pt x="111" y="111"/>
                    </a:lnTo>
                    <a:lnTo>
                      <a:pt x="127" y="95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7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70" y="33"/>
                    </a:lnTo>
                    <a:lnTo>
                      <a:pt x="285" y="33"/>
                    </a:lnTo>
                    <a:lnTo>
                      <a:pt x="303" y="33"/>
                    </a:lnTo>
                    <a:lnTo>
                      <a:pt x="317" y="48"/>
                    </a:lnTo>
                    <a:lnTo>
                      <a:pt x="317" y="33"/>
                    </a:lnTo>
                    <a:lnTo>
                      <a:pt x="317" y="48"/>
                    </a:lnTo>
                    <a:lnTo>
                      <a:pt x="332" y="48"/>
                    </a:lnTo>
                    <a:lnTo>
                      <a:pt x="348" y="48"/>
                    </a:lnTo>
                    <a:lnTo>
                      <a:pt x="365" y="48"/>
                    </a:lnTo>
                    <a:lnTo>
                      <a:pt x="381" y="48"/>
                    </a:lnTo>
                    <a:lnTo>
                      <a:pt x="395" y="65"/>
                    </a:lnTo>
                    <a:lnTo>
                      <a:pt x="428" y="65"/>
                    </a:lnTo>
                    <a:lnTo>
                      <a:pt x="443" y="65"/>
                    </a:lnTo>
                    <a:lnTo>
                      <a:pt x="459" y="65"/>
                    </a:lnTo>
                    <a:lnTo>
                      <a:pt x="475" y="65"/>
                    </a:lnTo>
                    <a:lnTo>
                      <a:pt x="491" y="65"/>
                    </a:lnTo>
                    <a:lnTo>
                      <a:pt x="506" y="65"/>
                    </a:lnTo>
                    <a:lnTo>
                      <a:pt x="524" y="65"/>
                    </a:lnTo>
                    <a:lnTo>
                      <a:pt x="538" y="65"/>
                    </a:lnTo>
                    <a:lnTo>
                      <a:pt x="553" y="80"/>
                    </a:lnTo>
                    <a:lnTo>
                      <a:pt x="553" y="65"/>
                    </a:lnTo>
                    <a:lnTo>
                      <a:pt x="569" y="80"/>
                    </a:lnTo>
                    <a:lnTo>
                      <a:pt x="569" y="65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4" y="80"/>
                    </a:lnTo>
                    <a:lnTo>
                      <a:pt x="649" y="80"/>
                    </a:lnTo>
                    <a:lnTo>
                      <a:pt x="680" y="95"/>
                    </a:lnTo>
                    <a:lnTo>
                      <a:pt x="696" y="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3" name="Freeform 768">
                <a:extLst>
                  <a:ext uri="{FF2B5EF4-FFF2-40B4-BE49-F238E27FC236}">
                    <a16:creationId xmlns:a16="http://schemas.microsoft.com/office/drawing/2014/main" id="{5BEE78D0-20F8-4EC5-B7FC-46B7BC2788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41"/>
                <a:ext cx="339" cy="190"/>
              </a:xfrm>
              <a:custGeom>
                <a:avLst/>
                <a:gdLst>
                  <a:gd name="T0" fmla="*/ 0 w 678"/>
                  <a:gd name="T1" fmla="*/ 182 h 380"/>
                  <a:gd name="T2" fmla="*/ 8 w 678"/>
                  <a:gd name="T3" fmla="*/ 182 h 380"/>
                  <a:gd name="T4" fmla="*/ 16 w 678"/>
                  <a:gd name="T5" fmla="*/ 182 h 380"/>
                  <a:gd name="T6" fmla="*/ 24 w 678"/>
                  <a:gd name="T7" fmla="*/ 182 h 380"/>
                  <a:gd name="T8" fmla="*/ 32 w 678"/>
                  <a:gd name="T9" fmla="*/ 190 h 380"/>
                  <a:gd name="T10" fmla="*/ 39 w 678"/>
                  <a:gd name="T11" fmla="*/ 182 h 380"/>
                  <a:gd name="T12" fmla="*/ 39 w 678"/>
                  <a:gd name="T13" fmla="*/ 142 h 380"/>
                  <a:gd name="T14" fmla="*/ 47 w 678"/>
                  <a:gd name="T15" fmla="*/ 135 h 380"/>
                  <a:gd name="T16" fmla="*/ 47 w 678"/>
                  <a:gd name="T17" fmla="*/ 87 h 380"/>
                  <a:gd name="T18" fmla="*/ 56 w 678"/>
                  <a:gd name="T19" fmla="*/ 80 h 380"/>
                  <a:gd name="T20" fmla="*/ 56 w 678"/>
                  <a:gd name="T21" fmla="*/ 48 h 380"/>
                  <a:gd name="T22" fmla="*/ 63 w 678"/>
                  <a:gd name="T23" fmla="*/ 40 h 380"/>
                  <a:gd name="T24" fmla="*/ 63 w 678"/>
                  <a:gd name="T25" fmla="*/ 24 h 380"/>
                  <a:gd name="T26" fmla="*/ 71 w 678"/>
                  <a:gd name="T27" fmla="*/ 16 h 380"/>
                  <a:gd name="T28" fmla="*/ 79 w 678"/>
                  <a:gd name="T29" fmla="*/ 8 h 380"/>
                  <a:gd name="T30" fmla="*/ 87 w 678"/>
                  <a:gd name="T31" fmla="*/ 8 h 380"/>
                  <a:gd name="T32" fmla="*/ 95 w 678"/>
                  <a:gd name="T33" fmla="*/ 8 h 380"/>
                  <a:gd name="T34" fmla="*/ 103 w 678"/>
                  <a:gd name="T35" fmla="*/ 8 h 380"/>
                  <a:gd name="T36" fmla="*/ 103 w 678"/>
                  <a:gd name="T37" fmla="*/ 0 h 380"/>
                  <a:gd name="T38" fmla="*/ 118 w 678"/>
                  <a:gd name="T39" fmla="*/ 0 h 380"/>
                  <a:gd name="T40" fmla="*/ 126 w 678"/>
                  <a:gd name="T41" fmla="*/ 0 h 380"/>
                  <a:gd name="T42" fmla="*/ 134 w 678"/>
                  <a:gd name="T43" fmla="*/ 0 h 380"/>
                  <a:gd name="T44" fmla="*/ 143 w 678"/>
                  <a:gd name="T45" fmla="*/ 0 h 380"/>
                  <a:gd name="T46" fmla="*/ 150 w 678"/>
                  <a:gd name="T47" fmla="*/ 0 h 380"/>
                  <a:gd name="T48" fmla="*/ 158 w 678"/>
                  <a:gd name="T49" fmla="*/ 0 h 380"/>
                  <a:gd name="T50" fmla="*/ 166 w 678"/>
                  <a:gd name="T51" fmla="*/ 0 h 380"/>
                  <a:gd name="T52" fmla="*/ 174 w 678"/>
                  <a:gd name="T53" fmla="*/ 0 h 380"/>
                  <a:gd name="T54" fmla="*/ 182 w 678"/>
                  <a:gd name="T55" fmla="*/ 0 h 380"/>
                  <a:gd name="T56" fmla="*/ 190 w 678"/>
                  <a:gd name="T57" fmla="*/ 0 h 380"/>
                  <a:gd name="T58" fmla="*/ 198 w 678"/>
                  <a:gd name="T59" fmla="*/ 8 h 380"/>
                  <a:gd name="T60" fmla="*/ 205 w 678"/>
                  <a:gd name="T61" fmla="*/ 0 h 380"/>
                  <a:gd name="T62" fmla="*/ 205 w 678"/>
                  <a:gd name="T63" fmla="*/ 8 h 380"/>
                  <a:gd name="T64" fmla="*/ 221 w 678"/>
                  <a:gd name="T65" fmla="*/ 8 h 380"/>
                  <a:gd name="T66" fmla="*/ 229 w 678"/>
                  <a:gd name="T67" fmla="*/ 0 h 380"/>
                  <a:gd name="T68" fmla="*/ 229 w 678"/>
                  <a:gd name="T69" fmla="*/ 8 h 380"/>
                  <a:gd name="T70" fmla="*/ 237 w 678"/>
                  <a:gd name="T71" fmla="*/ 8 h 380"/>
                  <a:gd name="T72" fmla="*/ 245 w 678"/>
                  <a:gd name="T73" fmla="*/ 8 h 380"/>
                  <a:gd name="T74" fmla="*/ 253 w 678"/>
                  <a:gd name="T75" fmla="*/ 8 h 380"/>
                  <a:gd name="T76" fmla="*/ 261 w 678"/>
                  <a:gd name="T77" fmla="*/ 8 h 380"/>
                  <a:gd name="T78" fmla="*/ 269 w 678"/>
                  <a:gd name="T79" fmla="*/ 8 h 380"/>
                  <a:gd name="T80" fmla="*/ 277 w 678"/>
                  <a:gd name="T81" fmla="*/ 8 h 380"/>
                  <a:gd name="T82" fmla="*/ 284 w 678"/>
                  <a:gd name="T83" fmla="*/ 8 h 380"/>
                  <a:gd name="T84" fmla="*/ 292 w 678"/>
                  <a:gd name="T85" fmla="*/ 8 h 380"/>
                  <a:gd name="T86" fmla="*/ 300 w 678"/>
                  <a:gd name="T87" fmla="*/ 8 h 380"/>
                  <a:gd name="T88" fmla="*/ 308 w 678"/>
                  <a:gd name="T89" fmla="*/ 8 h 380"/>
                  <a:gd name="T90" fmla="*/ 316 w 678"/>
                  <a:gd name="T91" fmla="*/ 8 h 380"/>
                  <a:gd name="T92" fmla="*/ 324 w 678"/>
                  <a:gd name="T93" fmla="*/ 8 h 380"/>
                  <a:gd name="T94" fmla="*/ 332 w 678"/>
                  <a:gd name="T95" fmla="*/ 8 h 380"/>
                  <a:gd name="T96" fmla="*/ 339 w 678"/>
                  <a:gd name="T97" fmla="*/ 8 h 38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8" h="380">
                    <a:moveTo>
                      <a:pt x="0" y="364"/>
                    </a:moveTo>
                    <a:lnTo>
                      <a:pt x="15" y="364"/>
                    </a:lnTo>
                    <a:lnTo>
                      <a:pt x="31" y="364"/>
                    </a:lnTo>
                    <a:lnTo>
                      <a:pt x="47" y="364"/>
                    </a:lnTo>
                    <a:lnTo>
                      <a:pt x="63" y="380"/>
                    </a:lnTo>
                    <a:lnTo>
                      <a:pt x="78" y="364"/>
                    </a:lnTo>
                    <a:lnTo>
                      <a:pt x="78" y="284"/>
                    </a:lnTo>
                    <a:lnTo>
                      <a:pt x="94" y="269"/>
                    </a:lnTo>
                    <a:lnTo>
                      <a:pt x="94" y="174"/>
                    </a:lnTo>
                    <a:lnTo>
                      <a:pt x="111" y="159"/>
                    </a:lnTo>
                    <a:lnTo>
                      <a:pt x="111" y="95"/>
                    </a:lnTo>
                    <a:lnTo>
                      <a:pt x="125" y="79"/>
                    </a:lnTo>
                    <a:lnTo>
                      <a:pt x="125" y="48"/>
                    </a:lnTo>
                    <a:lnTo>
                      <a:pt x="142" y="32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05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16"/>
                    </a:lnTo>
                    <a:lnTo>
                      <a:pt x="410" y="0"/>
                    </a:lnTo>
                    <a:lnTo>
                      <a:pt x="410" y="16"/>
                    </a:lnTo>
                    <a:lnTo>
                      <a:pt x="442" y="16"/>
                    </a:lnTo>
                    <a:lnTo>
                      <a:pt x="457" y="0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16"/>
                    </a:lnTo>
                    <a:lnTo>
                      <a:pt x="678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4" name="Freeform 769">
                <a:extLst>
                  <a:ext uri="{FF2B5EF4-FFF2-40B4-BE49-F238E27FC236}">
                    <a16:creationId xmlns:a16="http://schemas.microsoft.com/office/drawing/2014/main" id="{9439C603-7BDF-4484-8BDC-2163DA47E3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500"/>
                <a:ext cx="339" cy="237"/>
              </a:xfrm>
              <a:custGeom>
                <a:avLst/>
                <a:gdLst>
                  <a:gd name="T0" fmla="*/ 0 w 680"/>
                  <a:gd name="T1" fmla="*/ 0 h 475"/>
                  <a:gd name="T2" fmla="*/ 8 w 680"/>
                  <a:gd name="T3" fmla="*/ 0 h 475"/>
                  <a:gd name="T4" fmla="*/ 16 w 680"/>
                  <a:gd name="T5" fmla="*/ 0 h 475"/>
                  <a:gd name="T6" fmla="*/ 23 w 680"/>
                  <a:gd name="T7" fmla="*/ 0 h 475"/>
                  <a:gd name="T8" fmla="*/ 32 w 680"/>
                  <a:gd name="T9" fmla="*/ 0 h 475"/>
                  <a:gd name="T10" fmla="*/ 40 w 680"/>
                  <a:gd name="T11" fmla="*/ 8 h 475"/>
                  <a:gd name="T12" fmla="*/ 40 w 680"/>
                  <a:gd name="T13" fmla="*/ 16 h 475"/>
                  <a:gd name="T14" fmla="*/ 48 w 680"/>
                  <a:gd name="T15" fmla="*/ 23 h 475"/>
                  <a:gd name="T16" fmla="*/ 48 w 680"/>
                  <a:gd name="T17" fmla="*/ 118 h 475"/>
                  <a:gd name="T18" fmla="*/ 55 w 680"/>
                  <a:gd name="T19" fmla="*/ 126 h 475"/>
                  <a:gd name="T20" fmla="*/ 55 w 680"/>
                  <a:gd name="T21" fmla="*/ 174 h 475"/>
                  <a:gd name="T22" fmla="*/ 63 w 680"/>
                  <a:gd name="T23" fmla="*/ 182 h 475"/>
                  <a:gd name="T24" fmla="*/ 63 w 680"/>
                  <a:gd name="T25" fmla="*/ 205 h 475"/>
                  <a:gd name="T26" fmla="*/ 79 w 680"/>
                  <a:gd name="T27" fmla="*/ 221 h 475"/>
                  <a:gd name="T28" fmla="*/ 79 w 680"/>
                  <a:gd name="T29" fmla="*/ 229 h 475"/>
                  <a:gd name="T30" fmla="*/ 87 w 680"/>
                  <a:gd name="T31" fmla="*/ 229 h 475"/>
                  <a:gd name="T32" fmla="*/ 95 w 680"/>
                  <a:gd name="T33" fmla="*/ 229 h 475"/>
                  <a:gd name="T34" fmla="*/ 103 w 680"/>
                  <a:gd name="T35" fmla="*/ 229 h 475"/>
                  <a:gd name="T36" fmla="*/ 110 w 680"/>
                  <a:gd name="T37" fmla="*/ 237 h 475"/>
                  <a:gd name="T38" fmla="*/ 110 w 680"/>
                  <a:gd name="T39" fmla="*/ 229 h 475"/>
                  <a:gd name="T40" fmla="*/ 119 w 680"/>
                  <a:gd name="T41" fmla="*/ 237 h 475"/>
                  <a:gd name="T42" fmla="*/ 119 w 680"/>
                  <a:gd name="T43" fmla="*/ 229 h 475"/>
                  <a:gd name="T44" fmla="*/ 119 w 680"/>
                  <a:gd name="T45" fmla="*/ 237 h 475"/>
                  <a:gd name="T46" fmla="*/ 127 w 680"/>
                  <a:gd name="T47" fmla="*/ 229 h 475"/>
                  <a:gd name="T48" fmla="*/ 127 w 680"/>
                  <a:gd name="T49" fmla="*/ 237 h 475"/>
                  <a:gd name="T50" fmla="*/ 134 w 680"/>
                  <a:gd name="T51" fmla="*/ 237 h 475"/>
                  <a:gd name="T52" fmla="*/ 142 w 680"/>
                  <a:gd name="T53" fmla="*/ 229 h 475"/>
                  <a:gd name="T54" fmla="*/ 150 w 680"/>
                  <a:gd name="T55" fmla="*/ 237 h 475"/>
                  <a:gd name="T56" fmla="*/ 150 w 680"/>
                  <a:gd name="T57" fmla="*/ 229 h 475"/>
                  <a:gd name="T58" fmla="*/ 150 w 680"/>
                  <a:gd name="T59" fmla="*/ 237 h 475"/>
                  <a:gd name="T60" fmla="*/ 158 w 680"/>
                  <a:gd name="T61" fmla="*/ 229 h 475"/>
                  <a:gd name="T62" fmla="*/ 158 w 680"/>
                  <a:gd name="T63" fmla="*/ 237 h 475"/>
                  <a:gd name="T64" fmla="*/ 158 w 680"/>
                  <a:gd name="T65" fmla="*/ 229 h 475"/>
                  <a:gd name="T66" fmla="*/ 166 w 680"/>
                  <a:gd name="T67" fmla="*/ 237 h 475"/>
                  <a:gd name="T68" fmla="*/ 166 w 680"/>
                  <a:gd name="T69" fmla="*/ 229 h 475"/>
                  <a:gd name="T70" fmla="*/ 173 w 680"/>
                  <a:gd name="T71" fmla="*/ 229 h 475"/>
                  <a:gd name="T72" fmla="*/ 181 w 680"/>
                  <a:gd name="T73" fmla="*/ 229 h 475"/>
                  <a:gd name="T74" fmla="*/ 189 w 680"/>
                  <a:gd name="T75" fmla="*/ 229 h 475"/>
                  <a:gd name="T76" fmla="*/ 197 w 680"/>
                  <a:gd name="T77" fmla="*/ 229 h 475"/>
                  <a:gd name="T78" fmla="*/ 205 w 680"/>
                  <a:gd name="T79" fmla="*/ 229 h 475"/>
                  <a:gd name="T80" fmla="*/ 213 w 680"/>
                  <a:gd name="T81" fmla="*/ 229 h 475"/>
                  <a:gd name="T82" fmla="*/ 221 w 680"/>
                  <a:gd name="T83" fmla="*/ 229 h 475"/>
                  <a:gd name="T84" fmla="*/ 229 w 680"/>
                  <a:gd name="T85" fmla="*/ 229 h 475"/>
                  <a:gd name="T86" fmla="*/ 237 w 680"/>
                  <a:gd name="T87" fmla="*/ 229 h 475"/>
                  <a:gd name="T88" fmla="*/ 244 w 680"/>
                  <a:gd name="T89" fmla="*/ 229 h 475"/>
                  <a:gd name="T90" fmla="*/ 252 w 680"/>
                  <a:gd name="T91" fmla="*/ 229 h 475"/>
                  <a:gd name="T92" fmla="*/ 260 w 680"/>
                  <a:gd name="T93" fmla="*/ 229 h 475"/>
                  <a:gd name="T94" fmla="*/ 268 w 680"/>
                  <a:gd name="T95" fmla="*/ 229 h 475"/>
                  <a:gd name="T96" fmla="*/ 276 w 680"/>
                  <a:gd name="T97" fmla="*/ 229 h 475"/>
                  <a:gd name="T98" fmla="*/ 284 w 680"/>
                  <a:gd name="T99" fmla="*/ 221 h 475"/>
                  <a:gd name="T100" fmla="*/ 284 w 680"/>
                  <a:gd name="T101" fmla="*/ 229 h 475"/>
                  <a:gd name="T102" fmla="*/ 292 w 680"/>
                  <a:gd name="T103" fmla="*/ 221 h 475"/>
                  <a:gd name="T104" fmla="*/ 292 w 680"/>
                  <a:gd name="T105" fmla="*/ 229 h 475"/>
                  <a:gd name="T106" fmla="*/ 292 w 680"/>
                  <a:gd name="T107" fmla="*/ 221 h 475"/>
                  <a:gd name="T108" fmla="*/ 299 w 680"/>
                  <a:gd name="T109" fmla="*/ 221 h 475"/>
                  <a:gd name="T110" fmla="*/ 308 w 680"/>
                  <a:gd name="T111" fmla="*/ 221 h 475"/>
                  <a:gd name="T112" fmla="*/ 316 w 680"/>
                  <a:gd name="T113" fmla="*/ 221 h 475"/>
                  <a:gd name="T114" fmla="*/ 324 w 680"/>
                  <a:gd name="T115" fmla="*/ 221 h 475"/>
                  <a:gd name="T116" fmla="*/ 331 w 680"/>
                  <a:gd name="T117" fmla="*/ 221 h 475"/>
                  <a:gd name="T118" fmla="*/ 339 w 680"/>
                  <a:gd name="T119" fmla="*/ 221 h 475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80" h="475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2"/>
                    </a:lnTo>
                    <a:lnTo>
                      <a:pt x="96" y="47"/>
                    </a:lnTo>
                    <a:lnTo>
                      <a:pt x="96" y="237"/>
                    </a:lnTo>
                    <a:lnTo>
                      <a:pt x="111" y="253"/>
                    </a:lnTo>
                    <a:lnTo>
                      <a:pt x="111" y="348"/>
                    </a:lnTo>
                    <a:lnTo>
                      <a:pt x="127" y="364"/>
                    </a:lnTo>
                    <a:lnTo>
                      <a:pt x="127" y="411"/>
                    </a:lnTo>
                    <a:lnTo>
                      <a:pt x="158" y="442"/>
                    </a:lnTo>
                    <a:lnTo>
                      <a:pt x="158" y="458"/>
                    </a:lnTo>
                    <a:lnTo>
                      <a:pt x="174" y="458"/>
                    </a:lnTo>
                    <a:lnTo>
                      <a:pt x="190" y="458"/>
                    </a:lnTo>
                    <a:lnTo>
                      <a:pt x="207" y="458"/>
                    </a:lnTo>
                    <a:lnTo>
                      <a:pt x="221" y="475"/>
                    </a:lnTo>
                    <a:lnTo>
                      <a:pt x="221" y="458"/>
                    </a:lnTo>
                    <a:lnTo>
                      <a:pt x="238" y="475"/>
                    </a:lnTo>
                    <a:lnTo>
                      <a:pt x="238" y="458"/>
                    </a:lnTo>
                    <a:lnTo>
                      <a:pt x="238" y="475"/>
                    </a:lnTo>
                    <a:lnTo>
                      <a:pt x="254" y="458"/>
                    </a:lnTo>
                    <a:lnTo>
                      <a:pt x="254" y="475"/>
                    </a:lnTo>
                    <a:lnTo>
                      <a:pt x="269" y="475"/>
                    </a:lnTo>
                    <a:lnTo>
                      <a:pt x="285" y="458"/>
                    </a:lnTo>
                    <a:lnTo>
                      <a:pt x="301" y="475"/>
                    </a:lnTo>
                    <a:lnTo>
                      <a:pt x="301" y="458"/>
                    </a:lnTo>
                    <a:lnTo>
                      <a:pt x="301" y="475"/>
                    </a:lnTo>
                    <a:lnTo>
                      <a:pt x="317" y="458"/>
                    </a:lnTo>
                    <a:lnTo>
                      <a:pt x="317" y="475"/>
                    </a:lnTo>
                    <a:lnTo>
                      <a:pt x="317" y="458"/>
                    </a:lnTo>
                    <a:lnTo>
                      <a:pt x="332" y="475"/>
                    </a:lnTo>
                    <a:lnTo>
                      <a:pt x="332" y="458"/>
                    </a:lnTo>
                    <a:lnTo>
                      <a:pt x="348" y="458"/>
                    </a:lnTo>
                    <a:lnTo>
                      <a:pt x="364" y="458"/>
                    </a:lnTo>
                    <a:lnTo>
                      <a:pt x="379" y="458"/>
                    </a:lnTo>
                    <a:lnTo>
                      <a:pt x="395" y="458"/>
                    </a:lnTo>
                    <a:lnTo>
                      <a:pt x="412" y="458"/>
                    </a:lnTo>
                    <a:lnTo>
                      <a:pt x="428" y="458"/>
                    </a:lnTo>
                    <a:lnTo>
                      <a:pt x="443" y="458"/>
                    </a:lnTo>
                    <a:lnTo>
                      <a:pt x="459" y="458"/>
                    </a:lnTo>
                    <a:lnTo>
                      <a:pt x="475" y="458"/>
                    </a:lnTo>
                    <a:lnTo>
                      <a:pt x="490" y="458"/>
                    </a:lnTo>
                    <a:lnTo>
                      <a:pt x="506" y="458"/>
                    </a:lnTo>
                    <a:lnTo>
                      <a:pt x="522" y="458"/>
                    </a:lnTo>
                    <a:lnTo>
                      <a:pt x="538" y="458"/>
                    </a:lnTo>
                    <a:lnTo>
                      <a:pt x="553" y="458"/>
                    </a:lnTo>
                    <a:lnTo>
                      <a:pt x="569" y="442"/>
                    </a:lnTo>
                    <a:lnTo>
                      <a:pt x="569" y="458"/>
                    </a:lnTo>
                    <a:lnTo>
                      <a:pt x="586" y="442"/>
                    </a:lnTo>
                    <a:lnTo>
                      <a:pt x="586" y="458"/>
                    </a:lnTo>
                    <a:lnTo>
                      <a:pt x="586" y="442"/>
                    </a:lnTo>
                    <a:lnTo>
                      <a:pt x="600" y="442"/>
                    </a:lnTo>
                    <a:lnTo>
                      <a:pt x="617" y="442"/>
                    </a:lnTo>
                    <a:lnTo>
                      <a:pt x="633" y="442"/>
                    </a:lnTo>
                    <a:lnTo>
                      <a:pt x="649" y="442"/>
                    </a:lnTo>
                    <a:lnTo>
                      <a:pt x="664" y="442"/>
                    </a:lnTo>
                    <a:lnTo>
                      <a:pt x="680" y="442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5" name="Freeform 770">
                <a:extLst>
                  <a:ext uri="{FF2B5EF4-FFF2-40B4-BE49-F238E27FC236}">
                    <a16:creationId xmlns:a16="http://schemas.microsoft.com/office/drawing/2014/main" id="{73943E5A-7012-4840-9C2E-B87B0538B3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02"/>
                <a:ext cx="340" cy="261"/>
              </a:xfrm>
              <a:custGeom>
                <a:avLst/>
                <a:gdLst>
                  <a:gd name="T0" fmla="*/ 0 w 680"/>
                  <a:gd name="T1" fmla="*/ 0 h 522"/>
                  <a:gd name="T2" fmla="*/ 8 w 680"/>
                  <a:gd name="T3" fmla="*/ 0 h 522"/>
                  <a:gd name="T4" fmla="*/ 16 w 680"/>
                  <a:gd name="T5" fmla="*/ 0 h 522"/>
                  <a:gd name="T6" fmla="*/ 24 w 680"/>
                  <a:gd name="T7" fmla="*/ 0 h 522"/>
                  <a:gd name="T8" fmla="*/ 32 w 680"/>
                  <a:gd name="T9" fmla="*/ 0 h 522"/>
                  <a:gd name="T10" fmla="*/ 39 w 680"/>
                  <a:gd name="T11" fmla="*/ 8 h 522"/>
                  <a:gd name="T12" fmla="*/ 47 w 680"/>
                  <a:gd name="T13" fmla="*/ 16 h 522"/>
                  <a:gd name="T14" fmla="*/ 47 w 680"/>
                  <a:gd name="T15" fmla="*/ 95 h 522"/>
                  <a:gd name="T16" fmla="*/ 56 w 680"/>
                  <a:gd name="T17" fmla="*/ 103 h 522"/>
                  <a:gd name="T18" fmla="*/ 56 w 680"/>
                  <a:gd name="T19" fmla="*/ 182 h 522"/>
                  <a:gd name="T20" fmla="*/ 64 w 680"/>
                  <a:gd name="T21" fmla="*/ 190 h 522"/>
                  <a:gd name="T22" fmla="*/ 64 w 680"/>
                  <a:gd name="T23" fmla="*/ 221 h 522"/>
                  <a:gd name="T24" fmla="*/ 79 w 680"/>
                  <a:gd name="T25" fmla="*/ 238 h 522"/>
                  <a:gd name="T26" fmla="*/ 79 w 680"/>
                  <a:gd name="T27" fmla="*/ 253 h 522"/>
                  <a:gd name="T28" fmla="*/ 87 w 680"/>
                  <a:gd name="T29" fmla="*/ 253 h 522"/>
                  <a:gd name="T30" fmla="*/ 95 w 680"/>
                  <a:gd name="T31" fmla="*/ 261 h 522"/>
                  <a:gd name="T32" fmla="*/ 95 w 680"/>
                  <a:gd name="T33" fmla="*/ 253 h 522"/>
                  <a:gd name="T34" fmla="*/ 95 w 680"/>
                  <a:gd name="T35" fmla="*/ 261 h 522"/>
                  <a:gd name="T36" fmla="*/ 103 w 680"/>
                  <a:gd name="T37" fmla="*/ 261 h 522"/>
                  <a:gd name="T38" fmla="*/ 111 w 680"/>
                  <a:gd name="T39" fmla="*/ 261 h 522"/>
                  <a:gd name="T40" fmla="*/ 119 w 680"/>
                  <a:gd name="T41" fmla="*/ 261 h 522"/>
                  <a:gd name="T42" fmla="*/ 126 w 680"/>
                  <a:gd name="T43" fmla="*/ 261 h 522"/>
                  <a:gd name="T44" fmla="*/ 134 w 680"/>
                  <a:gd name="T45" fmla="*/ 261 h 522"/>
                  <a:gd name="T46" fmla="*/ 143 w 680"/>
                  <a:gd name="T47" fmla="*/ 261 h 522"/>
                  <a:gd name="T48" fmla="*/ 150 w 680"/>
                  <a:gd name="T49" fmla="*/ 253 h 522"/>
                  <a:gd name="T50" fmla="*/ 150 w 680"/>
                  <a:gd name="T51" fmla="*/ 261 h 522"/>
                  <a:gd name="T52" fmla="*/ 150 w 680"/>
                  <a:gd name="T53" fmla="*/ 253 h 522"/>
                  <a:gd name="T54" fmla="*/ 158 w 680"/>
                  <a:gd name="T55" fmla="*/ 261 h 522"/>
                  <a:gd name="T56" fmla="*/ 158 w 680"/>
                  <a:gd name="T57" fmla="*/ 253 h 522"/>
                  <a:gd name="T58" fmla="*/ 166 w 680"/>
                  <a:gd name="T59" fmla="*/ 253 h 522"/>
                  <a:gd name="T60" fmla="*/ 174 w 680"/>
                  <a:gd name="T61" fmla="*/ 253 h 522"/>
                  <a:gd name="T62" fmla="*/ 182 w 680"/>
                  <a:gd name="T63" fmla="*/ 253 h 522"/>
                  <a:gd name="T64" fmla="*/ 190 w 680"/>
                  <a:gd name="T65" fmla="*/ 253 h 522"/>
                  <a:gd name="T66" fmla="*/ 198 w 680"/>
                  <a:gd name="T67" fmla="*/ 253 h 522"/>
                  <a:gd name="T68" fmla="*/ 205 w 680"/>
                  <a:gd name="T69" fmla="*/ 253 h 522"/>
                  <a:gd name="T70" fmla="*/ 213 w 680"/>
                  <a:gd name="T71" fmla="*/ 253 h 522"/>
                  <a:gd name="T72" fmla="*/ 221 w 680"/>
                  <a:gd name="T73" fmla="*/ 253 h 522"/>
                  <a:gd name="T74" fmla="*/ 230 w 680"/>
                  <a:gd name="T75" fmla="*/ 253 h 522"/>
                  <a:gd name="T76" fmla="*/ 237 w 680"/>
                  <a:gd name="T77" fmla="*/ 253 h 522"/>
                  <a:gd name="T78" fmla="*/ 245 w 680"/>
                  <a:gd name="T79" fmla="*/ 253 h 522"/>
                  <a:gd name="T80" fmla="*/ 253 w 680"/>
                  <a:gd name="T81" fmla="*/ 253 h 522"/>
                  <a:gd name="T82" fmla="*/ 260 w 680"/>
                  <a:gd name="T83" fmla="*/ 253 h 522"/>
                  <a:gd name="T84" fmla="*/ 260 w 680"/>
                  <a:gd name="T85" fmla="*/ 246 h 522"/>
                  <a:gd name="T86" fmla="*/ 260 w 680"/>
                  <a:gd name="T87" fmla="*/ 253 h 522"/>
                  <a:gd name="T88" fmla="*/ 269 w 680"/>
                  <a:gd name="T89" fmla="*/ 246 h 522"/>
                  <a:gd name="T90" fmla="*/ 277 w 680"/>
                  <a:gd name="T91" fmla="*/ 246 h 522"/>
                  <a:gd name="T92" fmla="*/ 285 w 680"/>
                  <a:gd name="T93" fmla="*/ 246 h 522"/>
                  <a:gd name="T94" fmla="*/ 292 w 680"/>
                  <a:gd name="T95" fmla="*/ 246 h 522"/>
                  <a:gd name="T96" fmla="*/ 300 w 680"/>
                  <a:gd name="T97" fmla="*/ 246 h 522"/>
                  <a:gd name="T98" fmla="*/ 308 w 680"/>
                  <a:gd name="T99" fmla="*/ 246 h 522"/>
                  <a:gd name="T100" fmla="*/ 316 w 680"/>
                  <a:gd name="T101" fmla="*/ 246 h 522"/>
                  <a:gd name="T102" fmla="*/ 324 w 680"/>
                  <a:gd name="T103" fmla="*/ 246 h 522"/>
                  <a:gd name="T104" fmla="*/ 332 w 680"/>
                  <a:gd name="T105" fmla="*/ 246 h 522"/>
                  <a:gd name="T106" fmla="*/ 340 w 680"/>
                  <a:gd name="T107" fmla="*/ 246 h 52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80" h="52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2"/>
                    </a:lnTo>
                    <a:lnTo>
                      <a:pt x="94" y="190"/>
                    </a:lnTo>
                    <a:lnTo>
                      <a:pt x="111" y="206"/>
                    </a:lnTo>
                    <a:lnTo>
                      <a:pt x="111" y="364"/>
                    </a:lnTo>
                    <a:lnTo>
                      <a:pt x="127" y="380"/>
                    </a:lnTo>
                    <a:lnTo>
                      <a:pt x="127" y="442"/>
                    </a:lnTo>
                    <a:lnTo>
                      <a:pt x="158" y="475"/>
                    </a:lnTo>
                    <a:lnTo>
                      <a:pt x="158" y="505"/>
                    </a:lnTo>
                    <a:lnTo>
                      <a:pt x="174" y="505"/>
                    </a:lnTo>
                    <a:lnTo>
                      <a:pt x="189" y="522"/>
                    </a:lnTo>
                    <a:lnTo>
                      <a:pt x="189" y="505"/>
                    </a:lnTo>
                    <a:lnTo>
                      <a:pt x="189" y="522"/>
                    </a:lnTo>
                    <a:lnTo>
                      <a:pt x="205" y="522"/>
                    </a:lnTo>
                    <a:lnTo>
                      <a:pt x="221" y="522"/>
                    </a:lnTo>
                    <a:lnTo>
                      <a:pt x="237" y="522"/>
                    </a:lnTo>
                    <a:lnTo>
                      <a:pt x="252" y="522"/>
                    </a:lnTo>
                    <a:lnTo>
                      <a:pt x="268" y="522"/>
                    </a:lnTo>
                    <a:lnTo>
                      <a:pt x="285" y="522"/>
                    </a:lnTo>
                    <a:lnTo>
                      <a:pt x="299" y="505"/>
                    </a:lnTo>
                    <a:lnTo>
                      <a:pt x="299" y="522"/>
                    </a:lnTo>
                    <a:lnTo>
                      <a:pt x="299" y="505"/>
                    </a:lnTo>
                    <a:lnTo>
                      <a:pt x="316" y="522"/>
                    </a:lnTo>
                    <a:lnTo>
                      <a:pt x="316" y="505"/>
                    </a:lnTo>
                    <a:lnTo>
                      <a:pt x="332" y="505"/>
                    </a:lnTo>
                    <a:lnTo>
                      <a:pt x="348" y="505"/>
                    </a:lnTo>
                    <a:lnTo>
                      <a:pt x="363" y="505"/>
                    </a:lnTo>
                    <a:lnTo>
                      <a:pt x="379" y="505"/>
                    </a:lnTo>
                    <a:lnTo>
                      <a:pt x="395" y="505"/>
                    </a:lnTo>
                    <a:lnTo>
                      <a:pt x="410" y="505"/>
                    </a:lnTo>
                    <a:lnTo>
                      <a:pt x="426" y="505"/>
                    </a:lnTo>
                    <a:lnTo>
                      <a:pt x="442" y="505"/>
                    </a:lnTo>
                    <a:lnTo>
                      <a:pt x="459" y="505"/>
                    </a:lnTo>
                    <a:lnTo>
                      <a:pt x="473" y="505"/>
                    </a:lnTo>
                    <a:lnTo>
                      <a:pt x="489" y="505"/>
                    </a:lnTo>
                    <a:lnTo>
                      <a:pt x="506" y="505"/>
                    </a:lnTo>
                    <a:lnTo>
                      <a:pt x="520" y="505"/>
                    </a:lnTo>
                    <a:lnTo>
                      <a:pt x="520" y="491"/>
                    </a:lnTo>
                    <a:lnTo>
                      <a:pt x="520" y="505"/>
                    </a:lnTo>
                    <a:lnTo>
                      <a:pt x="537" y="491"/>
                    </a:lnTo>
                    <a:lnTo>
                      <a:pt x="553" y="491"/>
                    </a:lnTo>
                    <a:lnTo>
                      <a:pt x="569" y="491"/>
                    </a:lnTo>
                    <a:lnTo>
                      <a:pt x="584" y="491"/>
                    </a:lnTo>
                    <a:lnTo>
                      <a:pt x="600" y="491"/>
                    </a:lnTo>
                    <a:lnTo>
                      <a:pt x="616" y="491"/>
                    </a:lnTo>
                    <a:lnTo>
                      <a:pt x="631" y="491"/>
                    </a:lnTo>
                    <a:lnTo>
                      <a:pt x="647" y="491"/>
                    </a:lnTo>
                    <a:lnTo>
                      <a:pt x="663" y="491"/>
                    </a:lnTo>
                    <a:lnTo>
                      <a:pt x="680" y="49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6" name="Freeform 771">
                <a:extLst>
                  <a:ext uri="{FF2B5EF4-FFF2-40B4-BE49-F238E27FC236}">
                    <a16:creationId xmlns:a16="http://schemas.microsoft.com/office/drawing/2014/main" id="{23978DF8-D8ED-4300-A602-AC0B64CF1E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9"/>
              </a:xfrm>
              <a:custGeom>
                <a:avLst/>
                <a:gdLst>
                  <a:gd name="T0" fmla="*/ 0 w 696"/>
                  <a:gd name="T1" fmla="*/ 8 h 80"/>
                  <a:gd name="T2" fmla="*/ 8 w 696"/>
                  <a:gd name="T3" fmla="*/ 8 h 80"/>
                  <a:gd name="T4" fmla="*/ 25 w 696"/>
                  <a:gd name="T5" fmla="*/ 8 h 80"/>
                  <a:gd name="T6" fmla="*/ 17 w 696"/>
                  <a:gd name="T7" fmla="*/ 8 h 80"/>
                  <a:gd name="T8" fmla="*/ 25 w 696"/>
                  <a:gd name="T9" fmla="*/ 8 h 80"/>
                  <a:gd name="T10" fmla="*/ 32 w 696"/>
                  <a:gd name="T11" fmla="*/ 8 h 80"/>
                  <a:gd name="T12" fmla="*/ 40 w 696"/>
                  <a:gd name="T13" fmla="*/ 0 h 80"/>
                  <a:gd name="T14" fmla="*/ 40 w 696"/>
                  <a:gd name="T15" fmla="*/ 8 h 80"/>
                  <a:gd name="T16" fmla="*/ 40 w 696"/>
                  <a:gd name="T17" fmla="*/ 0 h 80"/>
                  <a:gd name="T18" fmla="*/ 48 w 696"/>
                  <a:gd name="T19" fmla="*/ 8 h 80"/>
                  <a:gd name="T20" fmla="*/ 48 w 696"/>
                  <a:gd name="T21" fmla="*/ 0 h 80"/>
                  <a:gd name="T22" fmla="*/ 48 w 696"/>
                  <a:gd name="T23" fmla="*/ 8 h 80"/>
                  <a:gd name="T24" fmla="*/ 64 w 696"/>
                  <a:gd name="T25" fmla="*/ 23 h 80"/>
                  <a:gd name="T26" fmla="*/ 64 w 696"/>
                  <a:gd name="T27" fmla="*/ 31 h 80"/>
                  <a:gd name="T28" fmla="*/ 72 w 696"/>
                  <a:gd name="T29" fmla="*/ 31 h 80"/>
                  <a:gd name="T30" fmla="*/ 80 w 696"/>
                  <a:gd name="T31" fmla="*/ 39 h 80"/>
                  <a:gd name="T32" fmla="*/ 87 w 696"/>
                  <a:gd name="T33" fmla="*/ 39 h 80"/>
                  <a:gd name="T34" fmla="*/ 95 w 696"/>
                  <a:gd name="T35" fmla="*/ 39 h 80"/>
                  <a:gd name="T36" fmla="*/ 104 w 696"/>
                  <a:gd name="T37" fmla="*/ 39 h 80"/>
                  <a:gd name="T38" fmla="*/ 111 w 696"/>
                  <a:gd name="T39" fmla="*/ 39 h 80"/>
                  <a:gd name="T40" fmla="*/ 119 w 696"/>
                  <a:gd name="T41" fmla="*/ 39 h 80"/>
                  <a:gd name="T42" fmla="*/ 127 w 696"/>
                  <a:gd name="T43" fmla="*/ 39 h 80"/>
                  <a:gd name="T44" fmla="*/ 135 w 696"/>
                  <a:gd name="T45" fmla="*/ 39 h 80"/>
                  <a:gd name="T46" fmla="*/ 143 w 696"/>
                  <a:gd name="T47" fmla="*/ 39 h 80"/>
                  <a:gd name="T48" fmla="*/ 151 w 696"/>
                  <a:gd name="T49" fmla="*/ 39 h 80"/>
                  <a:gd name="T50" fmla="*/ 159 w 696"/>
                  <a:gd name="T51" fmla="*/ 39 h 80"/>
                  <a:gd name="T52" fmla="*/ 166 w 696"/>
                  <a:gd name="T53" fmla="*/ 39 h 80"/>
                  <a:gd name="T54" fmla="*/ 174 w 696"/>
                  <a:gd name="T55" fmla="*/ 39 h 80"/>
                  <a:gd name="T56" fmla="*/ 182 w 696"/>
                  <a:gd name="T57" fmla="*/ 39 h 80"/>
                  <a:gd name="T58" fmla="*/ 191 w 696"/>
                  <a:gd name="T59" fmla="*/ 39 h 80"/>
                  <a:gd name="T60" fmla="*/ 198 w 696"/>
                  <a:gd name="T61" fmla="*/ 39 h 80"/>
                  <a:gd name="T62" fmla="*/ 206 w 696"/>
                  <a:gd name="T63" fmla="*/ 39 h 80"/>
                  <a:gd name="T64" fmla="*/ 214 w 696"/>
                  <a:gd name="T65" fmla="*/ 39 h 80"/>
                  <a:gd name="T66" fmla="*/ 222 w 696"/>
                  <a:gd name="T67" fmla="*/ 39 h 80"/>
                  <a:gd name="T68" fmla="*/ 230 w 696"/>
                  <a:gd name="T69" fmla="*/ 39 h 80"/>
                  <a:gd name="T70" fmla="*/ 238 w 696"/>
                  <a:gd name="T71" fmla="*/ 39 h 80"/>
                  <a:gd name="T72" fmla="*/ 246 w 696"/>
                  <a:gd name="T73" fmla="*/ 39 h 80"/>
                  <a:gd name="T74" fmla="*/ 253 w 696"/>
                  <a:gd name="T75" fmla="*/ 39 h 80"/>
                  <a:gd name="T76" fmla="*/ 261 w 696"/>
                  <a:gd name="T77" fmla="*/ 39 h 80"/>
                  <a:gd name="T78" fmla="*/ 269 w 696"/>
                  <a:gd name="T79" fmla="*/ 39 h 80"/>
                  <a:gd name="T80" fmla="*/ 277 w 696"/>
                  <a:gd name="T81" fmla="*/ 39 h 80"/>
                  <a:gd name="T82" fmla="*/ 285 w 696"/>
                  <a:gd name="T83" fmla="*/ 39 h 80"/>
                  <a:gd name="T84" fmla="*/ 293 w 696"/>
                  <a:gd name="T85" fmla="*/ 39 h 80"/>
                  <a:gd name="T86" fmla="*/ 301 w 696"/>
                  <a:gd name="T87" fmla="*/ 39 h 80"/>
                  <a:gd name="T88" fmla="*/ 309 w 696"/>
                  <a:gd name="T89" fmla="*/ 39 h 80"/>
                  <a:gd name="T90" fmla="*/ 317 w 696"/>
                  <a:gd name="T91" fmla="*/ 39 h 80"/>
                  <a:gd name="T92" fmla="*/ 325 w 696"/>
                  <a:gd name="T93" fmla="*/ 39 h 80"/>
                  <a:gd name="T94" fmla="*/ 332 w 696"/>
                  <a:gd name="T95" fmla="*/ 39 h 80"/>
                  <a:gd name="T96" fmla="*/ 340 w 696"/>
                  <a:gd name="T97" fmla="*/ 39 h 80"/>
                  <a:gd name="T98" fmla="*/ 348 w 696"/>
                  <a:gd name="T99" fmla="*/ 39 h 80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96" h="80">
                    <a:moveTo>
                      <a:pt x="0" y="16"/>
                    </a:moveTo>
                    <a:lnTo>
                      <a:pt x="16" y="16"/>
                    </a:lnTo>
                    <a:lnTo>
                      <a:pt x="49" y="16"/>
                    </a:lnTo>
                    <a:lnTo>
                      <a:pt x="33" y="16"/>
                    </a:lnTo>
                    <a:lnTo>
                      <a:pt x="49" y="16"/>
                    </a:lnTo>
                    <a:lnTo>
                      <a:pt x="64" y="16"/>
                    </a:lnTo>
                    <a:lnTo>
                      <a:pt x="80" y="0"/>
                    </a:lnTo>
                    <a:lnTo>
                      <a:pt x="80" y="16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96" y="0"/>
                    </a:lnTo>
                    <a:lnTo>
                      <a:pt x="96" y="16"/>
                    </a:lnTo>
                    <a:lnTo>
                      <a:pt x="127" y="47"/>
                    </a:lnTo>
                    <a:lnTo>
                      <a:pt x="127" y="64"/>
                    </a:lnTo>
                    <a:lnTo>
                      <a:pt x="143" y="64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80"/>
                    </a:lnTo>
                    <a:lnTo>
                      <a:pt x="301" y="80"/>
                    </a:lnTo>
                    <a:lnTo>
                      <a:pt x="317" y="80"/>
                    </a:lnTo>
                    <a:lnTo>
                      <a:pt x="332" y="80"/>
                    </a:lnTo>
                    <a:lnTo>
                      <a:pt x="348" y="80"/>
                    </a:lnTo>
                    <a:lnTo>
                      <a:pt x="364" y="80"/>
                    </a:lnTo>
                    <a:lnTo>
                      <a:pt x="381" y="80"/>
                    </a:lnTo>
                    <a:lnTo>
                      <a:pt x="395" y="80"/>
                    </a:lnTo>
                    <a:lnTo>
                      <a:pt x="412" y="80"/>
                    </a:lnTo>
                    <a:lnTo>
                      <a:pt x="428" y="80"/>
                    </a:lnTo>
                    <a:lnTo>
                      <a:pt x="443" y="80"/>
                    </a:lnTo>
                    <a:lnTo>
                      <a:pt x="459" y="80"/>
                    </a:lnTo>
                    <a:lnTo>
                      <a:pt x="475" y="80"/>
                    </a:lnTo>
                    <a:lnTo>
                      <a:pt x="491" y="80"/>
                    </a:lnTo>
                    <a:lnTo>
                      <a:pt x="506" y="80"/>
                    </a:lnTo>
                    <a:lnTo>
                      <a:pt x="522" y="80"/>
                    </a:lnTo>
                    <a:lnTo>
                      <a:pt x="538" y="80"/>
                    </a:lnTo>
                    <a:lnTo>
                      <a:pt x="553" y="80"/>
                    </a:lnTo>
                    <a:lnTo>
                      <a:pt x="569" y="80"/>
                    </a:lnTo>
                    <a:lnTo>
                      <a:pt x="586" y="80"/>
                    </a:lnTo>
                    <a:lnTo>
                      <a:pt x="602" y="80"/>
                    </a:lnTo>
                    <a:lnTo>
                      <a:pt x="617" y="80"/>
                    </a:lnTo>
                    <a:lnTo>
                      <a:pt x="633" y="80"/>
                    </a:lnTo>
                    <a:lnTo>
                      <a:pt x="649" y="80"/>
                    </a:lnTo>
                    <a:lnTo>
                      <a:pt x="664" y="80"/>
                    </a:lnTo>
                    <a:lnTo>
                      <a:pt x="680" y="80"/>
                    </a:lnTo>
                    <a:lnTo>
                      <a:pt x="696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7" name="Freeform 772">
                <a:extLst>
                  <a:ext uri="{FF2B5EF4-FFF2-40B4-BE49-F238E27FC236}">
                    <a16:creationId xmlns:a16="http://schemas.microsoft.com/office/drawing/2014/main" id="{218B7D8C-FE27-49B7-8DEE-CE331B1A3A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81"/>
                <a:ext cx="339" cy="40"/>
              </a:xfrm>
              <a:custGeom>
                <a:avLst/>
                <a:gdLst>
                  <a:gd name="T0" fmla="*/ 0 w 678"/>
                  <a:gd name="T1" fmla="*/ 0 h 80"/>
                  <a:gd name="T2" fmla="*/ 8 w 678"/>
                  <a:gd name="T3" fmla="*/ 0 h 80"/>
                  <a:gd name="T4" fmla="*/ 16 w 678"/>
                  <a:gd name="T5" fmla="*/ 0 h 80"/>
                  <a:gd name="T6" fmla="*/ 24 w 678"/>
                  <a:gd name="T7" fmla="*/ 0 h 80"/>
                  <a:gd name="T8" fmla="*/ 32 w 678"/>
                  <a:gd name="T9" fmla="*/ 0 h 80"/>
                  <a:gd name="T10" fmla="*/ 39 w 678"/>
                  <a:gd name="T11" fmla="*/ 0 h 80"/>
                  <a:gd name="T12" fmla="*/ 47 w 678"/>
                  <a:gd name="T13" fmla="*/ 0 h 80"/>
                  <a:gd name="T14" fmla="*/ 63 w 678"/>
                  <a:gd name="T15" fmla="*/ 17 h 80"/>
                  <a:gd name="T16" fmla="*/ 63 w 678"/>
                  <a:gd name="T17" fmla="*/ 25 h 80"/>
                  <a:gd name="T18" fmla="*/ 71 w 678"/>
                  <a:gd name="T19" fmla="*/ 32 h 80"/>
                  <a:gd name="T20" fmla="*/ 79 w 678"/>
                  <a:gd name="T21" fmla="*/ 32 h 80"/>
                  <a:gd name="T22" fmla="*/ 87 w 678"/>
                  <a:gd name="T23" fmla="*/ 32 h 80"/>
                  <a:gd name="T24" fmla="*/ 95 w 678"/>
                  <a:gd name="T25" fmla="*/ 40 h 80"/>
                  <a:gd name="T26" fmla="*/ 103 w 678"/>
                  <a:gd name="T27" fmla="*/ 40 h 80"/>
                  <a:gd name="T28" fmla="*/ 111 w 678"/>
                  <a:gd name="T29" fmla="*/ 40 h 80"/>
                  <a:gd name="T30" fmla="*/ 118 w 678"/>
                  <a:gd name="T31" fmla="*/ 40 h 80"/>
                  <a:gd name="T32" fmla="*/ 126 w 678"/>
                  <a:gd name="T33" fmla="*/ 40 h 80"/>
                  <a:gd name="T34" fmla="*/ 134 w 678"/>
                  <a:gd name="T35" fmla="*/ 40 h 80"/>
                  <a:gd name="T36" fmla="*/ 143 w 678"/>
                  <a:gd name="T37" fmla="*/ 40 h 80"/>
                  <a:gd name="T38" fmla="*/ 150 w 678"/>
                  <a:gd name="T39" fmla="*/ 40 h 80"/>
                  <a:gd name="T40" fmla="*/ 158 w 678"/>
                  <a:gd name="T41" fmla="*/ 40 h 80"/>
                  <a:gd name="T42" fmla="*/ 166 w 678"/>
                  <a:gd name="T43" fmla="*/ 40 h 80"/>
                  <a:gd name="T44" fmla="*/ 174 w 678"/>
                  <a:gd name="T45" fmla="*/ 40 h 80"/>
                  <a:gd name="T46" fmla="*/ 182 w 678"/>
                  <a:gd name="T47" fmla="*/ 40 h 80"/>
                  <a:gd name="T48" fmla="*/ 190 w 678"/>
                  <a:gd name="T49" fmla="*/ 40 h 80"/>
                  <a:gd name="T50" fmla="*/ 198 w 678"/>
                  <a:gd name="T51" fmla="*/ 40 h 80"/>
                  <a:gd name="T52" fmla="*/ 205 w 678"/>
                  <a:gd name="T53" fmla="*/ 40 h 80"/>
                  <a:gd name="T54" fmla="*/ 213 w 678"/>
                  <a:gd name="T55" fmla="*/ 40 h 80"/>
                  <a:gd name="T56" fmla="*/ 221 w 678"/>
                  <a:gd name="T57" fmla="*/ 40 h 80"/>
                  <a:gd name="T58" fmla="*/ 237 w 678"/>
                  <a:gd name="T59" fmla="*/ 40 h 80"/>
                  <a:gd name="T60" fmla="*/ 253 w 678"/>
                  <a:gd name="T61" fmla="*/ 40 h 80"/>
                  <a:gd name="T62" fmla="*/ 245 w 678"/>
                  <a:gd name="T63" fmla="*/ 40 h 80"/>
                  <a:gd name="T64" fmla="*/ 253 w 678"/>
                  <a:gd name="T65" fmla="*/ 32 h 80"/>
                  <a:gd name="T66" fmla="*/ 269 w 678"/>
                  <a:gd name="T67" fmla="*/ 32 h 80"/>
                  <a:gd name="T68" fmla="*/ 277 w 678"/>
                  <a:gd name="T69" fmla="*/ 32 h 80"/>
                  <a:gd name="T70" fmla="*/ 284 w 678"/>
                  <a:gd name="T71" fmla="*/ 32 h 80"/>
                  <a:gd name="T72" fmla="*/ 292 w 678"/>
                  <a:gd name="T73" fmla="*/ 32 h 80"/>
                  <a:gd name="T74" fmla="*/ 300 w 678"/>
                  <a:gd name="T75" fmla="*/ 32 h 80"/>
                  <a:gd name="T76" fmla="*/ 308 w 678"/>
                  <a:gd name="T77" fmla="*/ 32 h 80"/>
                  <a:gd name="T78" fmla="*/ 316 w 678"/>
                  <a:gd name="T79" fmla="*/ 32 h 80"/>
                  <a:gd name="T80" fmla="*/ 324 w 678"/>
                  <a:gd name="T81" fmla="*/ 32 h 80"/>
                  <a:gd name="T82" fmla="*/ 332 w 678"/>
                  <a:gd name="T83" fmla="*/ 32 h 80"/>
                  <a:gd name="T84" fmla="*/ 339 w 678"/>
                  <a:gd name="T85" fmla="*/ 32 h 8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0"/>
                    </a:lnTo>
                    <a:lnTo>
                      <a:pt x="125" y="33"/>
                    </a:lnTo>
                    <a:lnTo>
                      <a:pt x="125" y="49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64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73" y="80"/>
                    </a:lnTo>
                    <a:lnTo>
                      <a:pt x="506" y="80"/>
                    </a:lnTo>
                    <a:lnTo>
                      <a:pt x="490" y="80"/>
                    </a:lnTo>
                    <a:lnTo>
                      <a:pt x="506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64"/>
                    </a:lnTo>
                    <a:lnTo>
                      <a:pt x="631" y="64"/>
                    </a:lnTo>
                    <a:lnTo>
                      <a:pt x="647" y="64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8" name="Freeform 773">
                <a:extLst>
                  <a:ext uri="{FF2B5EF4-FFF2-40B4-BE49-F238E27FC236}">
                    <a16:creationId xmlns:a16="http://schemas.microsoft.com/office/drawing/2014/main" id="{38B30261-89F3-4FA2-849F-85914211E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24"/>
                <a:ext cx="340" cy="118"/>
              </a:xfrm>
              <a:custGeom>
                <a:avLst/>
                <a:gdLst>
                  <a:gd name="T0" fmla="*/ 0 w 682"/>
                  <a:gd name="T1" fmla="*/ 118 h 236"/>
                  <a:gd name="T2" fmla="*/ 9 w 682"/>
                  <a:gd name="T3" fmla="*/ 118 h 236"/>
                  <a:gd name="T4" fmla="*/ 16 w 682"/>
                  <a:gd name="T5" fmla="*/ 118 h 236"/>
                  <a:gd name="T6" fmla="*/ 24 w 682"/>
                  <a:gd name="T7" fmla="*/ 118 h 236"/>
                  <a:gd name="T8" fmla="*/ 32 w 682"/>
                  <a:gd name="T9" fmla="*/ 118 h 236"/>
                  <a:gd name="T10" fmla="*/ 40 w 682"/>
                  <a:gd name="T11" fmla="*/ 111 h 236"/>
                  <a:gd name="T12" fmla="*/ 48 w 682"/>
                  <a:gd name="T13" fmla="*/ 102 h 236"/>
                  <a:gd name="T14" fmla="*/ 48 w 682"/>
                  <a:gd name="T15" fmla="*/ 79 h 236"/>
                  <a:gd name="T16" fmla="*/ 55 w 682"/>
                  <a:gd name="T17" fmla="*/ 70 h 236"/>
                  <a:gd name="T18" fmla="*/ 55 w 682"/>
                  <a:gd name="T19" fmla="*/ 56 h 236"/>
                  <a:gd name="T20" fmla="*/ 64 w 682"/>
                  <a:gd name="T21" fmla="*/ 47 h 236"/>
                  <a:gd name="T22" fmla="*/ 64 w 682"/>
                  <a:gd name="T23" fmla="*/ 31 h 236"/>
                  <a:gd name="T24" fmla="*/ 79 w 682"/>
                  <a:gd name="T25" fmla="*/ 15 h 236"/>
                  <a:gd name="T26" fmla="*/ 79 w 682"/>
                  <a:gd name="T27" fmla="*/ 8 h 236"/>
                  <a:gd name="T28" fmla="*/ 87 w 682"/>
                  <a:gd name="T29" fmla="*/ 8 h 236"/>
                  <a:gd name="T30" fmla="*/ 95 w 682"/>
                  <a:gd name="T31" fmla="*/ 8 h 236"/>
                  <a:gd name="T32" fmla="*/ 103 w 682"/>
                  <a:gd name="T33" fmla="*/ 0 h 236"/>
                  <a:gd name="T34" fmla="*/ 103 w 682"/>
                  <a:gd name="T35" fmla="*/ 8 h 236"/>
                  <a:gd name="T36" fmla="*/ 103 w 682"/>
                  <a:gd name="T37" fmla="*/ 0 h 236"/>
                  <a:gd name="T38" fmla="*/ 111 w 682"/>
                  <a:gd name="T39" fmla="*/ 0 h 236"/>
                  <a:gd name="T40" fmla="*/ 119 w 682"/>
                  <a:gd name="T41" fmla="*/ 0 h 236"/>
                  <a:gd name="T42" fmla="*/ 127 w 682"/>
                  <a:gd name="T43" fmla="*/ 0 h 236"/>
                  <a:gd name="T44" fmla="*/ 134 w 682"/>
                  <a:gd name="T45" fmla="*/ 0 h 236"/>
                  <a:gd name="T46" fmla="*/ 142 w 682"/>
                  <a:gd name="T47" fmla="*/ 0 h 236"/>
                  <a:gd name="T48" fmla="*/ 150 w 682"/>
                  <a:gd name="T49" fmla="*/ 0 h 236"/>
                  <a:gd name="T50" fmla="*/ 158 w 682"/>
                  <a:gd name="T51" fmla="*/ 0 h 236"/>
                  <a:gd name="T52" fmla="*/ 166 w 682"/>
                  <a:gd name="T53" fmla="*/ 0 h 236"/>
                  <a:gd name="T54" fmla="*/ 174 w 682"/>
                  <a:gd name="T55" fmla="*/ 0 h 236"/>
                  <a:gd name="T56" fmla="*/ 182 w 682"/>
                  <a:gd name="T57" fmla="*/ 0 h 236"/>
                  <a:gd name="T58" fmla="*/ 189 w 682"/>
                  <a:gd name="T59" fmla="*/ 0 h 236"/>
                  <a:gd name="T60" fmla="*/ 197 w 682"/>
                  <a:gd name="T61" fmla="*/ 0 h 236"/>
                  <a:gd name="T62" fmla="*/ 205 w 682"/>
                  <a:gd name="T63" fmla="*/ 0 h 236"/>
                  <a:gd name="T64" fmla="*/ 213 w 682"/>
                  <a:gd name="T65" fmla="*/ 0 h 236"/>
                  <a:gd name="T66" fmla="*/ 221 w 682"/>
                  <a:gd name="T67" fmla="*/ 0 h 236"/>
                  <a:gd name="T68" fmla="*/ 229 w 682"/>
                  <a:gd name="T69" fmla="*/ 0 h 236"/>
                  <a:gd name="T70" fmla="*/ 237 w 682"/>
                  <a:gd name="T71" fmla="*/ 0 h 236"/>
                  <a:gd name="T72" fmla="*/ 244 w 682"/>
                  <a:gd name="T73" fmla="*/ 0 h 236"/>
                  <a:gd name="T74" fmla="*/ 252 w 682"/>
                  <a:gd name="T75" fmla="*/ 0 h 236"/>
                  <a:gd name="T76" fmla="*/ 260 w 682"/>
                  <a:gd name="T77" fmla="*/ 0 h 236"/>
                  <a:gd name="T78" fmla="*/ 269 w 682"/>
                  <a:gd name="T79" fmla="*/ 0 h 236"/>
                  <a:gd name="T80" fmla="*/ 276 w 682"/>
                  <a:gd name="T81" fmla="*/ 0 h 236"/>
                  <a:gd name="T82" fmla="*/ 285 w 682"/>
                  <a:gd name="T83" fmla="*/ 0 h 236"/>
                  <a:gd name="T84" fmla="*/ 292 w 682"/>
                  <a:gd name="T85" fmla="*/ 0 h 236"/>
                  <a:gd name="T86" fmla="*/ 299 w 682"/>
                  <a:gd name="T87" fmla="*/ 0 h 236"/>
                  <a:gd name="T88" fmla="*/ 308 w 682"/>
                  <a:gd name="T89" fmla="*/ 0 h 236"/>
                  <a:gd name="T90" fmla="*/ 316 w 682"/>
                  <a:gd name="T91" fmla="*/ 0 h 236"/>
                  <a:gd name="T92" fmla="*/ 324 w 682"/>
                  <a:gd name="T93" fmla="*/ 0 h 236"/>
                  <a:gd name="T94" fmla="*/ 331 w 682"/>
                  <a:gd name="T95" fmla="*/ 0 h 236"/>
                  <a:gd name="T96" fmla="*/ 340 w 682"/>
                  <a:gd name="T97" fmla="*/ 0 h 2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2" h="236">
                    <a:moveTo>
                      <a:pt x="0" y="236"/>
                    </a:moveTo>
                    <a:lnTo>
                      <a:pt x="18" y="236"/>
                    </a:lnTo>
                    <a:lnTo>
                      <a:pt x="33" y="236"/>
                    </a:lnTo>
                    <a:lnTo>
                      <a:pt x="48" y="236"/>
                    </a:lnTo>
                    <a:lnTo>
                      <a:pt x="64" y="236"/>
                    </a:lnTo>
                    <a:lnTo>
                      <a:pt x="80" y="221"/>
                    </a:lnTo>
                    <a:lnTo>
                      <a:pt x="96" y="204"/>
                    </a:lnTo>
                    <a:lnTo>
                      <a:pt x="96" y="157"/>
                    </a:lnTo>
                    <a:lnTo>
                      <a:pt x="111" y="140"/>
                    </a:lnTo>
                    <a:lnTo>
                      <a:pt x="111" y="111"/>
                    </a:lnTo>
                    <a:lnTo>
                      <a:pt x="129" y="93"/>
                    </a:lnTo>
                    <a:lnTo>
                      <a:pt x="129" y="62"/>
                    </a:lnTo>
                    <a:lnTo>
                      <a:pt x="158" y="30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0"/>
                    </a:lnTo>
                    <a:lnTo>
                      <a:pt x="207" y="15"/>
                    </a:lnTo>
                    <a:lnTo>
                      <a:pt x="207" y="0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49" name="Freeform 774">
                <a:extLst>
                  <a:ext uri="{FF2B5EF4-FFF2-40B4-BE49-F238E27FC236}">
                    <a16:creationId xmlns:a16="http://schemas.microsoft.com/office/drawing/2014/main" id="{DF1F4BAD-BEA3-4E39-80FE-58D0148342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39"/>
                <a:ext cx="339" cy="213"/>
              </a:xfrm>
              <a:custGeom>
                <a:avLst/>
                <a:gdLst>
                  <a:gd name="T0" fmla="*/ 0 w 680"/>
                  <a:gd name="T1" fmla="*/ 206 h 426"/>
                  <a:gd name="T2" fmla="*/ 8 w 680"/>
                  <a:gd name="T3" fmla="*/ 213 h 426"/>
                  <a:gd name="T4" fmla="*/ 15 w 680"/>
                  <a:gd name="T5" fmla="*/ 213 h 426"/>
                  <a:gd name="T6" fmla="*/ 24 w 680"/>
                  <a:gd name="T7" fmla="*/ 213 h 426"/>
                  <a:gd name="T8" fmla="*/ 31 w 680"/>
                  <a:gd name="T9" fmla="*/ 213 h 426"/>
                  <a:gd name="T10" fmla="*/ 47 w 680"/>
                  <a:gd name="T11" fmla="*/ 213 h 426"/>
                  <a:gd name="T12" fmla="*/ 39 w 680"/>
                  <a:gd name="T13" fmla="*/ 213 h 426"/>
                  <a:gd name="T14" fmla="*/ 47 w 680"/>
                  <a:gd name="T15" fmla="*/ 174 h 426"/>
                  <a:gd name="T16" fmla="*/ 55 w 680"/>
                  <a:gd name="T17" fmla="*/ 166 h 426"/>
                  <a:gd name="T18" fmla="*/ 55 w 680"/>
                  <a:gd name="T19" fmla="*/ 103 h 426"/>
                  <a:gd name="T20" fmla="*/ 63 w 680"/>
                  <a:gd name="T21" fmla="*/ 95 h 426"/>
                  <a:gd name="T22" fmla="*/ 63 w 680"/>
                  <a:gd name="T23" fmla="*/ 63 h 426"/>
                  <a:gd name="T24" fmla="*/ 71 w 680"/>
                  <a:gd name="T25" fmla="*/ 55 h 426"/>
                  <a:gd name="T26" fmla="*/ 71 w 680"/>
                  <a:gd name="T27" fmla="*/ 40 h 426"/>
                  <a:gd name="T28" fmla="*/ 87 w 680"/>
                  <a:gd name="T29" fmla="*/ 24 h 426"/>
                  <a:gd name="T30" fmla="*/ 87 w 680"/>
                  <a:gd name="T31" fmla="*/ 16 h 426"/>
                  <a:gd name="T32" fmla="*/ 94 w 680"/>
                  <a:gd name="T33" fmla="*/ 8 h 426"/>
                  <a:gd name="T34" fmla="*/ 102 w 680"/>
                  <a:gd name="T35" fmla="*/ 8 h 426"/>
                  <a:gd name="T36" fmla="*/ 110 w 680"/>
                  <a:gd name="T37" fmla="*/ 0 h 426"/>
                  <a:gd name="T38" fmla="*/ 110 w 680"/>
                  <a:gd name="T39" fmla="*/ 8 h 426"/>
                  <a:gd name="T40" fmla="*/ 110 w 680"/>
                  <a:gd name="T41" fmla="*/ 0 h 426"/>
                  <a:gd name="T42" fmla="*/ 126 w 680"/>
                  <a:gd name="T43" fmla="*/ 0 h 426"/>
                  <a:gd name="T44" fmla="*/ 135 w 680"/>
                  <a:gd name="T45" fmla="*/ 0 h 426"/>
                  <a:gd name="T46" fmla="*/ 142 w 680"/>
                  <a:gd name="T47" fmla="*/ 0 h 426"/>
                  <a:gd name="T48" fmla="*/ 149 w 680"/>
                  <a:gd name="T49" fmla="*/ 0 h 426"/>
                  <a:gd name="T50" fmla="*/ 158 w 680"/>
                  <a:gd name="T51" fmla="*/ 0 h 426"/>
                  <a:gd name="T52" fmla="*/ 166 w 680"/>
                  <a:gd name="T53" fmla="*/ 0 h 426"/>
                  <a:gd name="T54" fmla="*/ 173 w 680"/>
                  <a:gd name="T55" fmla="*/ 0 h 426"/>
                  <a:gd name="T56" fmla="*/ 181 w 680"/>
                  <a:gd name="T57" fmla="*/ 8 h 426"/>
                  <a:gd name="T58" fmla="*/ 181 w 680"/>
                  <a:gd name="T59" fmla="*/ 0 h 426"/>
                  <a:gd name="T60" fmla="*/ 189 w 680"/>
                  <a:gd name="T61" fmla="*/ 8 h 426"/>
                  <a:gd name="T62" fmla="*/ 197 w 680"/>
                  <a:gd name="T63" fmla="*/ 8 h 426"/>
                  <a:gd name="T64" fmla="*/ 204 w 680"/>
                  <a:gd name="T65" fmla="*/ 8 h 426"/>
                  <a:gd name="T66" fmla="*/ 212 w 680"/>
                  <a:gd name="T67" fmla="*/ 8 h 426"/>
                  <a:gd name="T68" fmla="*/ 220 w 680"/>
                  <a:gd name="T69" fmla="*/ 8 h 426"/>
                  <a:gd name="T70" fmla="*/ 229 w 680"/>
                  <a:gd name="T71" fmla="*/ 8 h 426"/>
                  <a:gd name="T72" fmla="*/ 236 w 680"/>
                  <a:gd name="T73" fmla="*/ 8 h 426"/>
                  <a:gd name="T74" fmla="*/ 245 w 680"/>
                  <a:gd name="T75" fmla="*/ 8 h 426"/>
                  <a:gd name="T76" fmla="*/ 252 w 680"/>
                  <a:gd name="T77" fmla="*/ 8 h 426"/>
                  <a:gd name="T78" fmla="*/ 260 w 680"/>
                  <a:gd name="T79" fmla="*/ 16 h 426"/>
                  <a:gd name="T80" fmla="*/ 260 w 680"/>
                  <a:gd name="T81" fmla="*/ 8 h 426"/>
                  <a:gd name="T82" fmla="*/ 260 w 680"/>
                  <a:gd name="T83" fmla="*/ 16 h 426"/>
                  <a:gd name="T84" fmla="*/ 276 w 680"/>
                  <a:gd name="T85" fmla="*/ 16 h 426"/>
                  <a:gd name="T86" fmla="*/ 268 w 680"/>
                  <a:gd name="T87" fmla="*/ 16 h 426"/>
                  <a:gd name="T88" fmla="*/ 276 w 680"/>
                  <a:gd name="T89" fmla="*/ 16 h 426"/>
                  <a:gd name="T90" fmla="*/ 284 w 680"/>
                  <a:gd name="T91" fmla="*/ 16 h 426"/>
                  <a:gd name="T92" fmla="*/ 291 w 680"/>
                  <a:gd name="T93" fmla="*/ 16 h 426"/>
                  <a:gd name="T94" fmla="*/ 300 w 680"/>
                  <a:gd name="T95" fmla="*/ 16 h 426"/>
                  <a:gd name="T96" fmla="*/ 307 w 680"/>
                  <a:gd name="T97" fmla="*/ 16 h 426"/>
                  <a:gd name="T98" fmla="*/ 315 w 680"/>
                  <a:gd name="T99" fmla="*/ 24 h 426"/>
                  <a:gd name="T100" fmla="*/ 315 w 680"/>
                  <a:gd name="T101" fmla="*/ 16 h 426"/>
                  <a:gd name="T102" fmla="*/ 315 w 680"/>
                  <a:gd name="T103" fmla="*/ 24 h 426"/>
                  <a:gd name="T104" fmla="*/ 323 w 680"/>
                  <a:gd name="T105" fmla="*/ 16 h 426"/>
                  <a:gd name="T106" fmla="*/ 331 w 680"/>
                  <a:gd name="T107" fmla="*/ 24 h 426"/>
                  <a:gd name="T108" fmla="*/ 331 w 680"/>
                  <a:gd name="T109" fmla="*/ 16 h 426"/>
                  <a:gd name="T110" fmla="*/ 331 w 680"/>
                  <a:gd name="T111" fmla="*/ 24 h 426"/>
                  <a:gd name="T112" fmla="*/ 339 w 680"/>
                  <a:gd name="T113" fmla="*/ 24 h 42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680" h="426">
                    <a:moveTo>
                      <a:pt x="0" y="411"/>
                    </a:moveTo>
                    <a:lnTo>
                      <a:pt x="16" y="426"/>
                    </a:lnTo>
                    <a:lnTo>
                      <a:pt x="31" y="426"/>
                    </a:lnTo>
                    <a:lnTo>
                      <a:pt x="49" y="426"/>
                    </a:lnTo>
                    <a:lnTo>
                      <a:pt x="63" y="426"/>
                    </a:lnTo>
                    <a:lnTo>
                      <a:pt x="94" y="426"/>
                    </a:lnTo>
                    <a:lnTo>
                      <a:pt x="78" y="426"/>
                    </a:lnTo>
                    <a:lnTo>
                      <a:pt x="94" y="348"/>
                    </a:lnTo>
                    <a:lnTo>
                      <a:pt x="111" y="331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26"/>
                    </a:lnTo>
                    <a:lnTo>
                      <a:pt x="142" y="110"/>
                    </a:lnTo>
                    <a:lnTo>
                      <a:pt x="142" y="79"/>
                    </a:lnTo>
                    <a:lnTo>
                      <a:pt x="174" y="47"/>
                    </a:lnTo>
                    <a:lnTo>
                      <a:pt x="174" y="32"/>
                    </a:lnTo>
                    <a:lnTo>
                      <a:pt x="189" y="16"/>
                    </a:lnTo>
                    <a:lnTo>
                      <a:pt x="205" y="16"/>
                    </a:lnTo>
                    <a:lnTo>
                      <a:pt x="221" y="0"/>
                    </a:lnTo>
                    <a:lnTo>
                      <a:pt x="221" y="16"/>
                    </a:lnTo>
                    <a:lnTo>
                      <a:pt x="221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16"/>
                    </a:lnTo>
                    <a:lnTo>
                      <a:pt x="363" y="0"/>
                    </a:lnTo>
                    <a:lnTo>
                      <a:pt x="380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73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1" y="32"/>
                    </a:lnTo>
                    <a:lnTo>
                      <a:pt x="521" y="16"/>
                    </a:lnTo>
                    <a:lnTo>
                      <a:pt x="521" y="32"/>
                    </a:lnTo>
                    <a:lnTo>
                      <a:pt x="553" y="32"/>
                    </a:lnTo>
                    <a:lnTo>
                      <a:pt x="537" y="32"/>
                    </a:lnTo>
                    <a:lnTo>
                      <a:pt x="553" y="32"/>
                    </a:lnTo>
                    <a:lnTo>
                      <a:pt x="569" y="32"/>
                    </a:lnTo>
                    <a:lnTo>
                      <a:pt x="584" y="32"/>
                    </a:lnTo>
                    <a:lnTo>
                      <a:pt x="602" y="32"/>
                    </a:lnTo>
                    <a:lnTo>
                      <a:pt x="616" y="32"/>
                    </a:lnTo>
                    <a:lnTo>
                      <a:pt x="631" y="47"/>
                    </a:lnTo>
                    <a:lnTo>
                      <a:pt x="631" y="32"/>
                    </a:lnTo>
                    <a:lnTo>
                      <a:pt x="631" y="47"/>
                    </a:lnTo>
                    <a:lnTo>
                      <a:pt x="647" y="32"/>
                    </a:lnTo>
                    <a:lnTo>
                      <a:pt x="664" y="47"/>
                    </a:lnTo>
                    <a:lnTo>
                      <a:pt x="664" y="32"/>
                    </a:lnTo>
                    <a:lnTo>
                      <a:pt x="664" y="47"/>
                    </a:lnTo>
                    <a:lnTo>
                      <a:pt x="680" y="4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0" name="Freeform 775">
                <a:extLst>
                  <a:ext uri="{FF2B5EF4-FFF2-40B4-BE49-F238E27FC236}">
                    <a16:creationId xmlns:a16="http://schemas.microsoft.com/office/drawing/2014/main" id="{721DFE97-4ACA-4F8A-8AAA-AB7ECAF7E4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07"/>
                <a:ext cx="348" cy="151"/>
              </a:xfrm>
              <a:custGeom>
                <a:avLst/>
                <a:gdLst>
                  <a:gd name="T0" fmla="*/ 0 w 696"/>
                  <a:gd name="T1" fmla="*/ 151 h 303"/>
                  <a:gd name="T2" fmla="*/ 9 w 696"/>
                  <a:gd name="T3" fmla="*/ 151 h 303"/>
                  <a:gd name="T4" fmla="*/ 17 w 696"/>
                  <a:gd name="T5" fmla="*/ 151 h 303"/>
                  <a:gd name="T6" fmla="*/ 25 w 696"/>
                  <a:gd name="T7" fmla="*/ 151 h 303"/>
                  <a:gd name="T8" fmla="*/ 32 w 696"/>
                  <a:gd name="T9" fmla="*/ 151 h 303"/>
                  <a:gd name="T10" fmla="*/ 48 w 696"/>
                  <a:gd name="T11" fmla="*/ 151 h 303"/>
                  <a:gd name="T12" fmla="*/ 48 w 696"/>
                  <a:gd name="T13" fmla="*/ 103 h 303"/>
                  <a:gd name="T14" fmla="*/ 56 w 696"/>
                  <a:gd name="T15" fmla="*/ 80 h 303"/>
                  <a:gd name="T16" fmla="*/ 56 w 696"/>
                  <a:gd name="T17" fmla="*/ 40 h 303"/>
                  <a:gd name="T18" fmla="*/ 64 w 696"/>
                  <a:gd name="T19" fmla="*/ 32 h 303"/>
                  <a:gd name="T20" fmla="*/ 64 w 696"/>
                  <a:gd name="T21" fmla="*/ 8 h 303"/>
                  <a:gd name="T22" fmla="*/ 72 w 696"/>
                  <a:gd name="T23" fmla="*/ 0 h 303"/>
                  <a:gd name="T24" fmla="*/ 80 w 696"/>
                  <a:gd name="T25" fmla="*/ 0 h 303"/>
                  <a:gd name="T26" fmla="*/ 87 w 696"/>
                  <a:gd name="T27" fmla="*/ 0 h 303"/>
                  <a:gd name="T28" fmla="*/ 96 w 696"/>
                  <a:gd name="T29" fmla="*/ 8 h 303"/>
                  <a:gd name="T30" fmla="*/ 104 w 696"/>
                  <a:gd name="T31" fmla="*/ 8 h 303"/>
                  <a:gd name="T32" fmla="*/ 111 w 696"/>
                  <a:gd name="T33" fmla="*/ 16 h 303"/>
                  <a:gd name="T34" fmla="*/ 119 w 696"/>
                  <a:gd name="T35" fmla="*/ 16 h 303"/>
                  <a:gd name="T36" fmla="*/ 127 w 696"/>
                  <a:gd name="T37" fmla="*/ 16 h 303"/>
                  <a:gd name="T38" fmla="*/ 135 w 696"/>
                  <a:gd name="T39" fmla="*/ 16 h 303"/>
                  <a:gd name="T40" fmla="*/ 143 w 696"/>
                  <a:gd name="T41" fmla="*/ 24 h 303"/>
                  <a:gd name="T42" fmla="*/ 152 w 696"/>
                  <a:gd name="T43" fmla="*/ 24 h 303"/>
                  <a:gd name="T44" fmla="*/ 159 w 696"/>
                  <a:gd name="T45" fmla="*/ 24 h 303"/>
                  <a:gd name="T46" fmla="*/ 166 w 696"/>
                  <a:gd name="T47" fmla="*/ 24 h 303"/>
                  <a:gd name="T48" fmla="*/ 174 w 696"/>
                  <a:gd name="T49" fmla="*/ 24 h 303"/>
                  <a:gd name="T50" fmla="*/ 183 w 696"/>
                  <a:gd name="T51" fmla="*/ 24 h 303"/>
                  <a:gd name="T52" fmla="*/ 191 w 696"/>
                  <a:gd name="T53" fmla="*/ 24 h 303"/>
                  <a:gd name="T54" fmla="*/ 198 w 696"/>
                  <a:gd name="T55" fmla="*/ 24 h 303"/>
                  <a:gd name="T56" fmla="*/ 207 w 696"/>
                  <a:gd name="T57" fmla="*/ 24 h 303"/>
                  <a:gd name="T58" fmla="*/ 214 w 696"/>
                  <a:gd name="T59" fmla="*/ 24 h 303"/>
                  <a:gd name="T60" fmla="*/ 222 w 696"/>
                  <a:gd name="T61" fmla="*/ 32 h 303"/>
                  <a:gd name="T62" fmla="*/ 222 w 696"/>
                  <a:gd name="T63" fmla="*/ 24 h 303"/>
                  <a:gd name="T64" fmla="*/ 222 w 696"/>
                  <a:gd name="T65" fmla="*/ 32 h 303"/>
                  <a:gd name="T66" fmla="*/ 230 w 696"/>
                  <a:gd name="T67" fmla="*/ 24 h 303"/>
                  <a:gd name="T68" fmla="*/ 230 w 696"/>
                  <a:gd name="T69" fmla="*/ 32 h 303"/>
                  <a:gd name="T70" fmla="*/ 238 w 696"/>
                  <a:gd name="T71" fmla="*/ 32 h 303"/>
                  <a:gd name="T72" fmla="*/ 246 w 696"/>
                  <a:gd name="T73" fmla="*/ 24 h 303"/>
                  <a:gd name="T74" fmla="*/ 253 w 696"/>
                  <a:gd name="T75" fmla="*/ 24 h 303"/>
                  <a:gd name="T76" fmla="*/ 262 w 696"/>
                  <a:gd name="T77" fmla="*/ 24 h 303"/>
                  <a:gd name="T78" fmla="*/ 262 w 696"/>
                  <a:gd name="T79" fmla="*/ 32 h 303"/>
                  <a:gd name="T80" fmla="*/ 277 w 696"/>
                  <a:gd name="T81" fmla="*/ 32 h 303"/>
                  <a:gd name="T82" fmla="*/ 285 w 696"/>
                  <a:gd name="T83" fmla="*/ 32 h 303"/>
                  <a:gd name="T84" fmla="*/ 293 w 696"/>
                  <a:gd name="T85" fmla="*/ 32 h 303"/>
                  <a:gd name="T86" fmla="*/ 301 w 696"/>
                  <a:gd name="T87" fmla="*/ 32 h 303"/>
                  <a:gd name="T88" fmla="*/ 309 w 696"/>
                  <a:gd name="T89" fmla="*/ 32 h 303"/>
                  <a:gd name="T90" fmla="*/ 317 w 696"/>
                  <a:gd name="T91" fmla="*/ 32 h 303"/>
                  <a:gd name="T92" fmla="*/ 325 w 696"/>
                  <a:gd name="T93" fmla="*/ 40 h 303"/>
                  <a:gd name="T94" fmla="*/ 332 w 696"/>
                  <a:gd name="T95" fmla="*/ 32 h 303"/>
                  <a:gd name="T96" fmla="*/ 332 w 696"/>
                  <a:gd name="T97" fmla="*/ 40 h 303"/>
                  <a:gd name="T98" fmla="*/ 332 w 696"/>
                  <a:gd name="T99" fmla="*/ 32 h 303"/>
                  <a:gd name="T100" fmla="*/ 340 w 696"/>
                  <a:gd name="T101" fmla="*/ 40 h 303"/>
                  <a:gd name="T102" fmla="*/ 340 w 696"/>
                  <a:gd name="T103" fmla="*/ 32 h 303"/>
                  <a:gd name="T104" fmla="*/ 340 w 696"/>
                  <a:gd name="T105" fmla="*/ 40 h 303"/>
                  <a:gd name="T106" fmla="*/ 348 w 696"/>
                  <a:gd name="T107" fmla="*/ 40 h 30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696" h="303">
                    <a:moveTo>
                      <a:pt x="0" y="303"/>
                    </a:moveTo>
                    <a:lnTo>
                      <a:pt x="17" y="303"/>
                    </a:lnTo>
                    <a:lnTo>
                      <a:pt x="33" y="303"/>
                    </a:lnTo>
                    <a:lnTo>
                      <a:pt x="49" y="303"/>
                    </a:lnTo>
                    <a:lnTo>
                      <a:pt x="64" y="303"/>
                    </a:lnTo>
                    <a:lnTo>
                      <a:pt x="96" y="303"/>
                    </a:lnTo>
                    <a:lnTo>
                      <a:pt x="96" y="207"/>
                    </a:lnTo>
                    <a:lnTo>
                      <a:pt x="111" y="160"/>
                    </a:lnTo>
                    <a:lnTo>
                      <a:pt x="111" y="81"/>
                    </a:lnTo>
                    <a:lnTo>
                      <a:pt x="127" y="64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7"/>
                    </a:lnTo>
                    <a:lnTo>
                      <a:pt x="207" y="17"/>
                    </a:lnTo>
                    <a:lnTo>
                      <a:pt x="221" y="33"/>
                    </a:lnTo>
                    <a:lnTo>
                      <a:pt x="238" y="33"/>
                    </a:lnTo>
                    <a:lnTo>
                      <a:pt x="254" y="33"/>
                    </a:lnTo>
                    <a:lnTo>
                      <a:pt x="270" y="33"/>
                    </a:lnTo>
                    <a:lnTo>
                      <a:pt x="285" y="49"/>
                    </a:lnTo>
                    <a:lnTo>
                      <a:pt x="303" y="49"/>
                    </a:lnTo>
                    <a:lnTo>
                      <a:pt x="317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5" y="49"/>
                    </a:lnTo>
                    <a:lnTo>
                      <a:pt x="381" y="49"/>
                    </a:lnTo>
                    <a:lnTo>
                      <a:pt x="395" y="49"/>
                    </a:lnTo>
                    <a:lnTo>
                      <a:pt x="413" y="49"/>
                    </a:lnTo>
                    <a:lnTo>
                      <a:pt x="428" y="49"/>
                    </a:lnTo>
                    <a:lnTo>
                      <a:pt x="443" y="64"/>
                    </a:lnTo>
                    <a:lnTo>
                      <a:pt x="443" y="49"/>
                    </a:lnTo>
                    <a:lnTo>
                      <a:pt x="443" y="64"/>
                    </a:lnTo>
                    <a:lnTo>
                      <a:pt x="459" y="49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49"/>
                    </a:lnTo>
                    <a:lnTo>
                      <a:pt x="506" y="49"/>
                    </a:lnTo>
                    <a:lnTo>
                      <a:pt x="524" y="49"/>
                    </a:lnTo>
                    <a:lnTo>
                      <a:pt x="524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4" y="64"/>
                    </a:lnTo>
                    <a:lnTo>
                      <a:pt x="649" y="81"/>
                    </a:lnTo>
                    <a:lnTo>
                      <a:pt x="664" y="64"/>
                    </a:lnTo>
                    <a:lnTo>
                      <a:pt x="664" y="81"/>
                    </a:lnTo>
                    <a:lnTo>
                      <a:pt x="664" y="64"/>
                    </a:lnTo>
                    <a:lnTo>
                      <a:pt x="680" y="81"/>
                    </a:lnTo>
                    <a:lnTo>
                      <a:pt x="680" y="64"/>
                    </a:lnTo>
                    <a:lnTo>
                      <a:pt x="680" y="81"/>
                    </a:lnTo>
                    <a:lnTo>
                      <a:pt x="696" y="8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1" name="Freeform 776">
                <a:extLst>
                  <a:ext uri="{FF2B5EF4-FFF2-40B4-BE49-F238E27FC236}">
                    <a16:creationId xmlns:a16="http://schemas.microsoft.com/office/drawing/2014/main" id="{1BBD1ABA-5E18-4DE3-9345-7E81EB1C69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8" y="1434"/>
                <a:ext cx="332" cy="181"/>
              </a:xfrm>
              <a:custGeom>
                <a:avLst/>
                <a:gdLst>
                  <a:gd name="T0" fmla="*/ 0 w 663"/>
                  <a:gd name="T1" fmla="*/ 181 h 363"/>
                  <a:gd name="T2" fmla="*/ 0 w 663"/>
                  <a:gd name="T3" fmla="*/ 181 h 363"/>
                  <a:gd name="T4" fmla="*/ 8 w 663"/>
                  <a:gd name="T5" fmla="*/ 181 h 363"/>
                  <a:gd name="T6" fmla="*/ 16 w 663"/>
                  <a:gd name="T7" fmla="*/ 181 h 363"/>
                  <a:gd name="T8" fmla="*/ 24 w 663"/>
                  <a:gd name="T9" fmla="*/ 181 h 363"/>
                  <a:gd name="T10" fmla="*/ 32 w 663"/>
                  <a:gd name="T11" fmla="*/ 173 h 363"/>
                  <a:gd name="T12" fmla="*/ 32 w 663"/>
                  <a:gd name="T13" fmla="*/ 149 h 363"/>
                  <a:gd name="T14" fmla="*/ 40 w 663"/>
                  <a:gd name="T15" fmla="*/ 142 h 363"/>
                  <a:gd name="T16" fmla="*/ 40 w 663"/>
                  <a:gd name="T17" fmla="*/ 79 h 363"/>
                  <a:gd name="T18" fmla="*/ 48 w 663"/>
                  <a:gd name="T19" fmla="*/ 70 h 363"/>
                  <a:gd name="T20" fmla="*/ 48 w 663"/>
                  <a:gd name="T21" fmla="*/ 39 h 363"/>
                  <a:gd name="T22" fmla="*/ 55 w 663"/>
                  <a:gd name="T23" fmla="*/ 31 h 363"/>
                  <a:gd name="T24" fmla="*/ 55 w 663"/>
                  <a:gd name="T25" fmla="*/ 23 h 363"/>
                  <a:gd name="T26" fmla="*/ 72 w 663"/>
                  <a:gd name="T27" fmla="*/ 7 h 363"/>
                  <a:gd name="T28" fmla="*/ 64 w 663"/>
                  <a:gd name="T29" fmla="*/ 7 h 363"/>
                  <a:gd name="T30" fmla="*/ 72 w 663"/>
                  <a:gd name="T31" fmla="*/ 7 h 363"/>
                  <a:gd name="T32" fmla="*/ 80 w 663"/>
                  <a:gd name="T33" fmla="*/ 0 h 363"/>
                  <a:gd name="T34" fmla="*/ 80 w 663"/>
                  <a:gd name="T35" fmla="*/ 7 h 363"/>
                  <a:gd name="T36" fmla="*/ 80 w 663"/>
                  <a:gd name="T37" fmla="*/ 0 h 363"/>
                  <a:gd name="T38" fmla="*/ 87 w 663"/>
                  <a:gd name="T39" fmla="*/ 0 h 363"/>
                  <a:gd name="T40" fmla="*/ 103 w 663"/>
                  <a:gd name="T41" fmla="*/ 0 h 363"/>
                  <a:gd name="T42" fmla="*/ 95 w 663"/>
                  <a:gd name="T43" fmla="*/ 0 h 363"/>
                  <a:gd name="T44" fmla="*/ 103 w 663"/>
                  <a:gd name="T45" fmla="*/ 0 h 363"/>
                  <a:gd name="T46" fmla="*/ 111 w 663"/>
                  <a:gd name="T47" fmla="*/ 0 h 363"/>
                  <a:gd name="T48" fmla="*/ 119 w 663"/>
                  <a:gd name="T49" fmla="*/ 0 h 363"/>
                  <a:gd name="T50" fmla="*/ 127 w 663"/>
                  <a:gd name="T51" fmla="*/ 0 h 363"/>
                  <a:gd name="T52" fmla="*/ 135 w 663"/>
                  <a:gd name="T53" fmla="*/ 0 h 363"/>
                  <a:gd name="T54" fmla="*/ 142 w 663"/>
                  <a:gd name="T55" fmla="*/ 0 h 363"/>
                  <a:gd name="T56" fmla="*/ 151 w 663"/>
                  <a:gd name="T57" fmla="*/ 0 h 363"/>
                  <a:gd name="T58" fmla="*/ 166 w 663"/>
                  <a:gd name="T59" fmla="*/ 0 h 363"/>
                  <a:gd name="T60" fmla="*/ 166 w 663"/>
                  <a:gd name="T61" fmla="*/ 7 h 363"/>
                  <a:gd name="T62" fmla="*/ 166 w 663"/>
                  <a:gd name="T63" fmla="*/ 0 h 363"/>
                  <a:gd name="T64" fmla="*/ 174 w 663"/>
                  <a:gd name="T65" fmla="*/ 0 h 363"/>
                  <a:gd name="T66" fmla="*/ 182 w 663"/>
                  <a:gd name="T67" fmla="*/ 0 h 363"/>
                  <a:gd name="T68" fmla="*/ 190 w 663"/>
                  <a:gd name="T69" fmla="*/ 0 h 363"/>
                  <a:gd name="T70" fmla="*/ 198 w 663"/>
                  <a:gd name="T71" fmla="*/ 0 h 363"/>
                  <a:gd name="T72" fmla="*/ 206 w 663"/>
                  <a:gd name="T73" fmla="*/ 0 h 363"/>
                  <a:gd name="T74" fmla="*/ 221 w 663"/>
                  <a:gd name="T75" fmla="*/ 0 h 363"/>
                  <a:gd name="T76" fmla="*/ 229 w 663"/>
                  <a:gd name="T77" fmla="*/ 7 h 363"/>
                  <a:gd name="T78" fmla="*/ 238 w 663"/>
                  <a:gd name="T79" fmla="*/ 7 h 363"/>
                  <a:gd name="T80" fmla="*/ 246 w 663"/>
                  <a:gd name="T81" fmla="*/ 7 h 363"/>
                  <a:gd name="T82" fmla="*/ 253 w 663"/>
                  <a:gd name="T83" fmla="*/ 7 h 363"/>
                  <a:gd name="T84" fmla="*/ 261 w 663"/>
                  <a:gd name="T85" fmla="*/ 7 h 363"/>
                  <a:gd name="T86" fmla="*/ 269 w 663"/>
                  <a:gd name="T87" fmla="*/ 7 h 363"/>
                  <a:gd name="T88" fmla="*/ 277 w 663"/>
                  <a:gd name="T89" fmla="*/ 7 h 363"/>
                  <a:gd name="T90" fmla="*/ 285 w 663"/>
                  <a:gd name="T91" fmla="*/ 7 h 363"/>
                  <a:gd name="T92" fmla="*/ 293 w 663"/>
                  <a:gd name="T93" fmla="*/ 7 h 363"/>
                  <a:gd name="T94" fmla="*/ 301 w 663"/>
                  <a:gd name="T95" fmla="*/ 7 h 363"/>
                  <a:gd name="T96" fmla="*/ 308 w 663"/>
                  <a:gd name="T97" fmla="*/ 7 h 363"/>
                  <a:gd name="T98" fmla="*/ 316 w 663"/>
                  <a:gd name="T99" fmla="*/ 7 h 363"/>
                  <a:gd name="T100" fmla="*/ 325 w 663"/>
                  <a:gd name="T101" fmla="*/ 7 h 363"/>
                  <a:gd name="T102" fmla="*/ 332 w 663"/>
                  <a:gd name="T103" fmla="*/ 7 h 36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63" h="363">
                    <a:moveTo>
                      <a:pt x="0" y="363"/>
                    </a:moveTo>
                    <a:lnTo>
                      <a:pt x="0" y="363"/>
                    </a:lnTo>
                    <a:lnTo>
                      <a:pt x="16" y="363"/>
                    </a:lnTo>
                    <a:lnTo>
                      <a:pt x="32" y="363"/>
                    </a:lnTo>
                    <a:lnTo>
                      <a:pt x="48" y="363"/>
                    </a:lnTo>
                    <a:lnTo>
                      <a:pt x="63" y="346"/>
                    </a:lnTo>
                    <a:lnTo>
                      <a:pt x="63" y="299"/>
                    </a:lnTo>
                    <a:lnTo>
                      <a:pt x="79" y="284"/>
                    </a:lnTo>
                    <a:lnTo>
                      <a:pt x="79" y="158"/>
                    </a:lnTo>
                    <a:lnTo>
                      <a:pt x="96" y="141"/>
                    </a:lnTo>
                    <a:lnTo>
                      <a:pt x="96" y="78"/>
                    </a:lnTo>
                    <a:lnTo>
                      <a:pt x="110" y="63"/>
                    </a:lnTo>
                    <a:lnTo>
                      <a:pt x="110" y="47"/>
                    </a:lnTo>
                    <a:lnTo>
                      <a:pt x="143" y="15"/>
                    </a:lnTo>
                    <a:lnTo>
                      <a:pt x="127" y="15"/>
                    </a:lnTo>
                    <a:lnTo>
                      <a:pt x="143" y="15"/>
                    </a:lnTo>
                    <a:lnTo>
                      <a:pt x="159" y="0"/>
                    </a:lnTo>
                    <a:lnTo>
                      <a:pt x="159" y="15"/>
                    </a:lnTo>
                    <a:lnTo>
                      <a:pt x="159" y="0"/>
                    </a:lnTo>
                    <a:lnTo>
                      <a:pt x="174" y="0"/>
                    </a:lnTo>
                    <a:lnTo>
                      <a:pt x="206" y="0"/>
                    </a:lnTo>
                    <a:lnTo>
                      <a:pt x="190" y="0"/>
                    </a:lnTo>
                    <a:lnTo>
                      <a:pt x="206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3" y="0"/>
                    </a:lnTo>
                    <a:lnTo>
                      <a:pt x="270" y="0"/>
                    </a:lnTo>
                    <a:lnTo>
                      <a:pt x="284" y="0"/>
                    </a:lnTo>
                    <a:lnTo>
                      <a:pt x="301" y="0"/>
                    </a:lnTo>
                    <a:lnTo>
                      <a:pt x="332" y="0"/>
                    </a:lnTo>
                    <a:lnTo>
                      <a:pt x="332" y="15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1" y="0"/>
                    </a:lnTo>
                    <a:lnTo>
                      <a:pt x="442" y="0"/>
                    </a:lnTo>
                    <a:lnTo>
                      <a:pt x="458" y="15"/>
                    </a:lnTo>
                    <a:lnTo>
                      <a:pt x="475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2" y="15"/>
                    </a:lnTo>
                    <a:lnTo>
                      <a:pt x="538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5" y="15"/>
                    </a:lnTo>
                    <a:lnTo>
                      <a:pt x="601" y="15"/>
                    </a:lnTo>
                    <a:lnTo>
                      <a:pt x="616" y="15"/>
                    </a:lnTo>
                    <a:lnTo>
                      <a:pt x="632" y="15"/>
                    </a:lnTo>
                    <a:lnTo>
                      <a:pt x="649" y="15"/>
                    </a:lnTo>
                    <a:lnTo>
                      <a:pt x="663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2" name="Freeform 777">
                <a:extLst>
                  <a:ext uri="{FF2B5EF4-FFF2-40B4-BE49-F238E27FC236}">
                    <a16:creationId xmlns:a16="http://schemas.microsoft.com/office/drawing/2014/main" id="{3B25ADD1-D6A2-4012-B44B-392FD679B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76"/>
                <a:ext cx="339" cy="221"/>
              </a:xfrm>
              <a:custGeom>
                <a:avLst/>
                <a:gdLst>
                  <a:gd name="T0" fmla="*/ 0 w 680"/>
                  <a:gd name="T1" fmla="*/ 0 h 442"/>
                  <a:gd name="T2" fmla="*/ 8 w 680"/>
                  <a:gd name="T3" fmla="*/ 0 h 442"/>
                  <a:gd name="T4" fmla="*/ 16 w 680"/>
                  <a:gd name="T5" fmla="*/ 0 h 442"/>
                  <a:gd name="T6" fmla="*/ 23 w 680"/>
                  <a:gd name="T7" fmla="*/ 0 h 442"/>
                  <a:gd name="T8" fmla="*/ 32 w 680"/>
                  <a:gd name="T9" fmla="*/ 0 h 442"/>
                  <a:gd name="T10" fmla="*/ 40 w 680"/>
                  <a:gd name="T11" fmla="*/ 8 h 442"/>
                  <a:gd name="T12" fmla="*/ 40 w 680"/>
                  <a:gd name="T13" fmla="*/ 16 h 442"/>
                  <a:gd name="T14" fmla="*/ 48 w 680"/>
                  <a:gd name="T15" fmla="*/ 24 h 442"/>
                  <a:gd name="T16" fmla="*/ 48 w 680"/>
                  <a:gd name="T17" fmla="*/ 111 h 442"/>
                  <a:gd name="T18" fmla="*/ 55 w 680"/>
                  <a:gd name="T19" fmla="*/ 119 h 442"/>
                  <a:gd name="T20" fmla="*/ 55 w 680"/>
                  <a:gd name="T21" fmla="*/ 166 h 442"/>
                  <a:gd name="T22" fmla="*/ 63 w 680"/>
                  <a:gd name="T23" fmla="*/ 174 h 442"/>
                  <a:gd name="T24" fmla="*/ 63 w 680"/>
                  <a:gd name="T25" fmla="*/ 198 h 442"/>
                  <a:gd name="T26" fmla="*/ 79 w 680"/>
                  <a:gd name="T27" fmla="*/ 213 h 442"/>
                  <a:gd name="T28" fmla="*/ 87 w 680"/>
                  <a:gd name="T29" fmla="*/ 221 h 442"/>
                  <a:gd name="T30" fmla="*/ 95 w 680"/>
                  <a:gd name="T31" fmla="*/ 221 h 442"/>
                  <a:gd name="T32" fmla="*/ 103 w 680"/>
                  <a:gd name="T33" fmla="*/ 221 h 442"/>
                  <a:gd name="T34" fmla="*/ 110 w 680"/>
                  <a:gd name="T35" fmla="*/ 221 h 442"/>
                  <a:gd name="T36" fmla="*/ 119 w 680"/>
                  <a:gd name="T37" fmla="*/ 221 h 442"/>
                  <a:gd name="T38" fmla="*/ 127 w 680"/>
                  <a:gd name="T39" fmla="*/ 221 h 442"/>
                  <a:gd name="T40" fmla="*/ 134 w 680"/>
                  <a:gd name="T41" fmla="*/ 221 h 442"/>
                  <a:gd name="T42" fmla="*/ 142 w 680"/>
                  <a:gd name="T43" fmla="*/ 221 h 442"/>
                  <a:gd name="T44" fmla="*/ 150 w 680"/>
                  <a:gd name="T45" fmla="*/ 221 h 442"/>
                  <a:gd name="T46" fmla="*/ 158 w 680"/>
                  <a:gd name="T47" fmla="*/ 221 h 442"/>
                  <a:gd name="T48" fmla="*/ 166 w 680"/>
                  <a:gd name="T49" fmla="*/ 221 h 442"/>
                  <a:gd name="T50" fmla="*/ 173 w 680"/>
                  <a:gd name="T51" fmla="*/ 221 h 442"/>
                  <a:gd name="T52" fmla="*/ 181 w 680"/>
                  <a:gd name="T53" fmla="*/ 221 h 442"/>
                  <a:gd name="T54" fmla="*/ 189 w 680"/>
                  <a:gd name="T55" fmla="*/ 221 h 442"/>
                  <a:gd name="T56" fmla="*/ 197 w 680"/>
                  <a:gd name="T57" fmla="*/ 221 h 442"/>
                  <a:gd name="T58" fmla="*/ 205 w 680"/>
                  <a:gd name="T59" fmla="*/ 221 h 442"/>
                  <a:gd name="T60" fmla="*/ 213 w 680"/>
                  <a:gd name="T61" fmla="*/ 221 h 442"/>
                  <a:gd name="T62" fmla="*/ 221 w 680"/>
                  <a:gd name="T63" fmla="*/ 221 h 442"/>
                  <a:gd name="T64" fmla="*/ 229 w 680"/>
                  <a:gd name="T65" fmla="*/ 221 h 442"/>
                  <a:gd name="T66" fmla="*/ 237 w 680"/>
                  <a:gd name="T67" fmla="*/ 221 h 442"/>
                  <a:gd name="T68" fmla="*/ 244 w 680"/>
                  <a:gd name="T69" fmla="*/ 221 h 442"/>
                  <a:gd name="T70" fmla="*/ 252 w 680"/>
                  <a:gd name="T71" fmla="*/ 221 h 442"/>
                  <a:gd name="T72" fmla="*/ 260 w 680"/>
                  <a:gd name="T73" fmla="*/ 221 h 442"/>
                  <a:gd name="T74" fmla="*/ 276 w 680"/>
                  <a:gd name="T75" fmla="*/ 213 h 442"/>
                  <a:gd name="T76" fmla="*/ 284 w 680"/>
                  <a:gd name="T77" fmla="*/ 213 h 442"/>
                  <a:gd name="T78" fmla="*/ 292 w 680"/>
                  <a:gd name="T79" fmla="*/ 213 h 442"/>
                  <a:gd name="T80" fmla="*/ 299 w 680"/>
                  <a:gd name="T81" fmla="*/ 213 h 442"/>
                  <a:gd name="T82" fmla="*/ 308 w 680"/>
                  <a:gd name="T83" fmla="*/ 213 h 442"/>
                  <a:gd name="T84" fmla="*/ 316 w 680"/>
                  <a:gd name="T85" fmla="*/ 213 h 442"/>
                  <a:gd name="T86" fmla="*/ 324 w 680"/>
                  <a:gd name="T87" fmla="*/ 213 h 442"/>
                  <a:gd name="T88" fmla="*/ 331 w 680"/>
                  <a:gd name="T89" fmla="*/ 213 h 442"/>
                  <a:gd name="T90" fmla="*/ 339 w 680"/>
                  <a:gd name="T91" fmla="*/ 213 h 442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42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1"/>
                    </a:lnTo>
                    <a:lnTo>
                      <a:pt x="96" y="47"/>
                    </a:lnTo>
                    <a:lnTo>
                      <a:pt x="96" y="221"/>
                    </a:lnTo>
                    <a:lnTo>
                      <a:pt x="111" y="237"/>
                    </a:lnTo>
                    <a:lnTo>
                      <a:pt x="111" y="331"/>
                    </a:lnTo>
                    <a:lnTo>
                      <a:pt x="127" y="348"/>
                    </a:lnTo>
                    <a:lnTo>
                      <a:pt x="127" y="395"/>
                    </a:lnTo>
                    <a:lnTo>
                      <a:pt x="158" y="426"/>
                    </a:lnTo>
                    <a:lnTo>
                      <a:pt x="174" y="442"/>
                    </a:lnTo>
                    <a:lnTo>
                      <a:pt x="190" y="442"/>
                    </a:lnTo>
                    <a:lnTo>
                      <a:pt x="207" y="442"/>
                    </a:lnTo>
                    <a:lnTo>
                      <a:pt x="221" y="442"/>
                    </a:lnTo>
                    <a:lnTo>
                      <a:pt x="238" y="442"/>
                    </a:lnTo>
                    <a:lnTo>
                      <a:pt x="254" y="442"/>
                    </a:lnTo>
                    <a:lnTo>
                      <a:pt x="269" y="442"/>
                    </a:lnTo>
                    <a:lnTo>
                      <a:pt x="285" y="442"/>
                    </a:lnTo>
                    <a:lnTo>
                      <a:pt x="301" y="442"/>
                    </a:lnTo>
                    <a:lnTo>
                      <a:pt x="317" y="442"/>
                    </a:lnTo>
                    <a:lnTo>
                      <a:pt x="332" y="442"/>
                    </a:lnTo>
                    <a:lnTo>
                      <a:pt x="348" y="442"/>
                    </a:lnTo>
                    <a:lnTo>
                      <a:pt x="364" y="442"/>
                    </a:lnTo>
                    <a:lnTo>
                      <a:pt x="379" y="442"/>
                    </a:lnTo>
                    <a:lnTo>
                      <a:pt x="395" y="442"/>
                    </a:lnTo>
                    <a:lnTo>
                      <a:pt x="412" y="442"/>
                    </a:lnTo>
                    <a:lnTo>
                      <a:pt x="428" y="442"/>
                    </a:lnTo>
                    <a:lnTo>
                      <a:pt x="443" y="442"/>
                    </a:lnTo>
                    <a:lnTo>
                      <a:pt x="459" y="442"/>
                    </a:lnTo>
                    <a:lnTo>
                      <a:pt x="475" y="442"/>
                    </a:lnTo>
                    <a:lnTo>
                      <a:pt x="490" y="442"/>
                    </a:lnTo>
                    <a:lnTo>
                      <a:pt x="506" y="442"/>
                    </a:lnTo>
                    <a:lnTo>
                      <a:pt x="522" y="442"/>
                    </a:lnTo>
                    <a:lnTo>
                      <a:pt x="553" y="426"/>
                    </a:lnTo>
                    <a:lnTo>
                      <a:pt x="569" y="426"/>
                    </a:lnTo>
                    <a:lnTo>
                      <a:pt x="586" y="426"/>
                    </a:lnTo>
                    <a:lnTo>
                      <a:pt x="600" y="426"/>
                    </a:lnTo>
                    <a:lnTo>
                      <a:pt x="617" y="426"/>
                    </a:lnTo>
                    <a:lnTo>
                      <a:pt x="633" y="426"/>
                    </a:lnTo>
                    <a:lnTo>
                      <a:pt x="649" y="426"/>
                    </a:lnTo>
                    <a:lnTo>
                      <a:pt x="664" y="426"/>
                    </a:lnTo>
                    <a:lnTo>
                      <a:pt x="680" y="42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3" name="Freeform 778">
                <a:extLst>
                  <a:ext uri="{FF2B5EF4-FFF2-40B4-BE49-F238E27FC236}">
                    <a16:creationId xmlns:a16="http://schemas.microsoft.com/office/drawing/2014/main" id="{56455059-1325-4E8A-8687-807BE33EE0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602"/>
                <a:ext cx="340" cy="246"/>
              </a:xfrm>
              <a:custGeom>
                <a:avLst/>
                <a:gdLst>
                  <a:gd name="T0" fmla="*/ 0 w 680"/>
                  <a:gd name="T1" fmla="*/ 0 h 491"/>
                  <a:gd name="T2" fmla="*/ 8 w 680"/>
                  <a:gd name="T3" fmla="*/ 0 h 491"/>
                  <a:gd name="T4" fmla="*/ 16 w 680"/>
                  <a:gd name="T5" fmla="*/ 0 h 491"/>
                  <a:gd name="T6" fmla="*/ 24 w 680"/>
                  <a:gd name="T7" fmla="*/ 0 h 491"/>
                  <a:gd name="T8" fmla="*/ 32 w 680"/>
                  <a:gd name="T9" fmla="*/ 0 h 491"/>
                  <a:gd name="T10" fmla="*/ 39 w 680"/>
                  <a:gd name="T11" fmla="*/ 0 h 491"/>
                  <a:gd name="T12" fmla="*/ 47 w 680"/>
                  <a:gd name="T13" fmla="*/ 8 h 491"/>
                  <a:gd name="T14" fmla="*/ 47 w 680"/>
                  <a:gd name="T15" fmla="*/ 80 h 491"/>
                  <a:gd name="T16" fmla="*/ 56 w 680"/>
                  <a:gd name="T17" fmla="*/ 87 h 491"/>
                  <a:gd name="T18" fmla="*/ 56 w 680"/>
                  <a:gd name="T19" fmla="*/ 159 h 491"/>
                  <a:gd name="T20" fmla="*/ 64 w 680"/>
                  <a:gd name="T21" fmla="*/ 166 h 491"/>
                  <a:gd name="T22" fmla="*/ 64 w 680"/>
                  <a:gd name="T23" fmla="*/ 206 h 491"/>
                  <a:gd name="T24" fmla="*/ 79 w 680"/>
                  <a:gd name="T25" fmla="*/ 221 h 491"/>
                  <a:gd name="T26" fmla="*/ 79 w 680"/>
                  <a:gd name="T27" fmla="*/ 229 h 491"/>
                  <a:gd name="T28" fmla="*/ 87 w 680"/>
                  <a:gd name="T29" fmla="*/ 238 h 491"/>
                  <a:gd name="T30" fmla="*/ 95 w 680"/>
                  <a:gd name="T31" fmla="*/ 238 h 491"/>
                  <a:gd name="T32" fmla="*/ 103 w 680"/>
                  <a:gd name="T33" fmla="*/ 238 h 491"/>
                  <a:gd name="T34" fmla="*/ 111 w 680"/>
                  <a:gd name="T35" fmla="*/ 238 h 491"/>
                  <a:gd name="T36" fmla="*/ 119 w 680"/>
                  <a:gd name="T37" fmla="*/ 246 h 491"/>
                  <a:gd name="T38" fmla="*/ 119 w 680"/>
                  <a:gd name="T39" fmla="*/ 238 h 491"/>
                  <a:gd name="T40" fmla="*/ 134 w 680"/>
                  <a:gd name="T41" fmla="*/ 238 h 491"/>
                  <a:gd name="T42" fmla="*/ 143 w 680"/>
                  <a:gd name="T43" fmla="*/ 238 h 491"/>
                  <a:gd name="T44" fmla="*/ 150 w 680"/>
                  <a:gd name="T45" fmla="*/ 238 h 491"/>
                  <a:gd name="T46" fmla="*/ 158 w 680"/>
                  <a:gd name="T47" fmla="*/ 238 h 491"/>
                  <a:gd name="T48" fmla="*/ 166 w 680"/>
                  <a:gd name="T49" fmla="*/ 238 h 491"/>
                  <a:gd name="T50" fmla="*/ 174 w 680"/>
                  <a:gd name="T51" fmla="*/ 238 h 491"/>
                  <a:gd name="T52" fmla="*/ 182 w 680"/>
                  <a:gd name="T53" fmla="*/ 238 h 491"/>
                  <a:gd name="T54" fmla="*/ 190 w 680"/>
                  <a:gd name="T55" fmla="*/ 238 h 491"/>
                  <a:gd name="T56" fmla="*/ 198 w 680"/>
                  <a:gd name="T57" fmla="*/ 238 h 491"/>
                  <a:gd name="T58" fmla="*/ 205 w 680"/>
                  <a:gd name="T59" fmla="*/ 238 h 491"/>
                  <a:gd name="T60" fmla="*/ 213 w 680"/>
                  <a:gd name="T61" fmla="*/ 238 h 491"/>
                  <a:gd name="T62" fmla="*/ 221 w 680"/>
                  <a:gd name="T63" fmla="*/ 238 h 491"/>
                  <a:gd name="T64" fmla="*/ 230 w 680"/>
                  <a:gd name="T65" fmla="*/ 238 h 491"/>
                  <a:gd name="T66" fmla="*/ 237 w 680"/>
                  <a:gd name="T67" fmla="*/ 238 h 491"/>
                  <a:gd name="T68" fmla="*/ 245 w 680"/>
                  <a:gd name="T69" fmla="*/ 238 h 491"/>
                  <a:gd name="T70" fmla="*/ 253 w 680"/>
                  <a:gd name="T71" fmla="*/ 238 h 491"/>
                  <a:gd name="T72" fmla="*/ 260 w 680"/>
                  <a:gd name="T73" fmla="*/ 238 h 491"/>
                  <a:gd name="T74" fmla="*/ 269 w 680"/>
                  <a:gd name="T75" fmla="*/ 238 h 491"/>
                  <a:gd name="T76" fmla="*/ 277 w 680"/>
                  <a:gd name="T77" fmla="*/ 238 h 491"/>
                  <a:gd name="T78" fmla="*/ 285 w 680"/>
                  <a:gd name="T79" fmla="*/ 238 h 491"/>
                  <a:gd name="T80" fmla="*/ 292 w 680"/>
                  <a:gd name="T81" fmla="*/ 238 h 491"/>
                  <a:gd name="T82" fmla="*/ 300 w 680"/>
                  <a:gd name="T83" fmla="*/ 238 h 491"/>
                  <a:gd name="T84" fmla="*/ 316 w 680"/>
                  <a:gd name="T85" fmla="*/ 229 h 491"/>
                  <a:gd name="T86" fmla="*/ 324 w 680"/>
                  <a:gd name="T87" fmla="*/ 229 h 491"/>
                  <a:gd name="T88" fmla="*/ 332 w 680"/>
                  <a:gd name="T89" fmla="*/ 229 h 491"/>
                  <a:gd name="T90" fmla="*/ 340 w 680"/>
                  <a:gd name="T91" fmla="*/ 229 h 49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80" h="491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0"/>
                    </a:lnTo>
                    <a:lnTo>
                      <a:pt x="94" y="16"/>
                    </a:lnTo>
                    <a:lnTo>
                      <a:pt x="94" y="159"/>
                    </a:lnTo>
                    <a:lnTo>
                      <a:pt x="111" y="174"/>
                    </a:lnTo>
                    <a:lnTo>
                      <a:pt x="111" y="317"/>
                    </a:lnTo>
                    <a:lnTo>
                      <a:pt x="127" y="331"/>
                    </a:lnTo>
                    <a:lnTo>
                      <a:pt x="127" y="411"/>
                    </a:lnTo>
                    <a:lnTo>
                      <a:pt x="158" y="442"/>
                    </a:lnTo>
                    <a:lnTo>
                      <a:pt x="158" y="458"/>
                    </a:lnTo>
                    <a:lnTo>
                      <a:pt x="174" y="475"/>
                    </a:lnTo>
                    <a:lnTo>
                      <a:pt x="189" y="475"/>
                    </a:lnTo>
                    <a:lnTo>
                      <a:pt x="205" y="475"/>
                    </a:lnTo>
                    <a:lnTo>
                      <a:pt x="221" y="475"/>
                    </a:lnTo>
                    <a:lnTo>
                      <a:pt x="237" y="491"/>
                    </a:lnTo>
                    <a:lnTo>
                      <a:pt x="237" y="475"/>
                    </a:lnTo>
                    <a:lnTo>
                      <a:pt x="268" y="475"/>
                    </a:lnTo>
                    <a:lnTo>
                      <a:pt x="285" y="475"/>
                    </a:lnTo>
                    <a:lnTo>
                      <a:pt x="299" y="475"/>
                    </a:lnTo>
                    <a:lnTo>
                      <a:pt x="316" y="475"/>
                    </a:lnTo>
                    <a:lnTo>
                      <a:pt x="332" y="475"/>
                    </a:lnTo>
                    <a:lnTo>
                      <a:pt x="348" y="475"/>
                    </a:lnTo>
                    <a:lnTo>
                      <a:pt x="363" y="475"/>
                    </a:lnTo>
                    <a:lnTo>
                      <a:pt x="379" y="475"/>
                    </a:lnTo>
                    <a:lnTo>
                      <a:pt x="395" y="475"/>
                    </a:lnTo>
                    <a:lnTo>
                      <a:pt x="410" y="475"/>
                    </a:lnTo>
                    <a:lnTo>
                      <a:pt x="426" y="475"/>
                    </a:lnTo>
                    <a:lnTo>
                      <a:pt x="442" y="475"/>
                    </a:lnTo>
                    <a:lnTo>
                      <a:pt x="459" y="475"/>
                    </a:lnTo>
                    <a:lnTo>
                      <a:pt x="473" y="475"/>
                    </a:lnTo>
                    <a:lnTo>
                      <a:pt x="489" y="475"/>
                    </a:lnTo>
                    <a:lnTo>
                      <a:pt x="506" y="475"/>
                    </a:lnTo>
                    <a:lnTo>
                      <a:pt x="520" y="475"/>
                    </a:lnTo>
                    <a:lnTo>
                      <a:pt x="537" y="475"/>
                    </a:lnTo>
                    <a:lnTo>
                      <a:pt x="553" y="475"/>
                    </a:lnTo>
                    <a:lnTo>
                      <a:pt x="569" y="475"/>
                    </a:lnTo>
                    <a:lnTo>
                      <a:pt x="584" y="475"/>
                    </a:lnTo>
                    <a:lnTo>
                      <a:pt x="600" y="475"/>
                    </a:lnTo>
                    <a:lnTo>
                      <a:pt x="631" y="458"/>
                    </a:lnTo>
                    <a:lnTo>
                      <a:pt x="647" y="458"/>
                    </a:lnTo>
                    <a:lnTo>
                      <a:pt x="663" y="458"/>
                    </a:lnTo>
                    <a:lnTo>
                      <a:pt x="680" y="45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4" name="Freeform 779">
                <a:extLst>
                  <a:ext uri="{FF2B5EF4-FFF2-40B4-BE49-F238E27FC236}">
                    <a16:creationId xmlns:a16="http://schemas.microsoft.com/office/drawing/2014/main" id="{469D4727-9A0E-43D3-8BAD-017F70BD35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8"/>
                <a:ext cx="348" cy="31"/>
              </a:xfrm>
              <a:custGeom>
                <a:avLst/>
                <a:gdLst>
                  <a:gd name="T0" fmla="*/ 0 w 696"/>
                  <a:gd name="T1" fmla="*/ 0 h 64"/>
                  <a:gd name="T2" fmla="*/ 8 w 696"/>
                  <a:gd name="T3" fmla="*/ 0 h 64"/>
                  <a:gd name="T4" fmla="*/ 17 w 696"/>
                  <a:gd name="T5" fmla="*/ 0 h 64"/>
                  <a:gd name="T6" fmla="*/ 25 w 696"/>
                  <a:gd name="T7" fmla="*/ 0 h 64"/>
                  <a:gd name="T8" fmla="*/ 32 w 696"/>
                  <a:gd name="T9" fmla="*/ 0 h 64"/>
                  <a:gd name="T10" fmla="*/ 40 w 696"/>
                  <a:gd name="T11" fmla="*/ 0 h 64"/>
                  <a:gd name="T12" fmla="*/ 48 w 696"/>
                  <a:gd name="T13" fmla="*/ 0 h 64"/>
                  <a:gd name="T14" fmla="*/ 56 w 696"/>
                  <a:gd name="T15" fmla="*/ 16 h 64"/>
                  <a:gd name="T16" fmla="*/ 64 w 696"/>
                  <a:gd name="T17" fmla="*/ 23 h 64"/>
                  <a:gd name="T18" fmla="*/ 72 w 696"/>
                  <a:gd name="T19" fmla="*/ 31 h 64"/>
                  <a:gd name="T20" fmla="*/ 80 w 696"/>
                  <a:gd name="T21" fmla="*/ 31 h 64"/>
                  <a:gd name="T22" fmla="*/ 87 w 696"/>
                  <a:gd name="T23" fmla="*/ 31 h 64"/>
                  <a:gd name="T24" fmla="*/ 95 w 696"/>
                  <a:gd name="T25" fmla="*/ 31 h 64"/>
                  <a:gd name="T26" fmla="*/ 104 w 696"/>
                  <a:gd name="T27" fmla="*/ 31 h 64"/>
                  <a:gd name="T28" fmla="*/ 111 w 696"/>
                  <a:gd name="T29" fmla="*/ 31 h 64"/>
                  <a:gd name="T30" fmla="*/ 119 w 696"/>
                  <a:gd name="T31" fmla="*/ 31 h 64"/>
                  <a:gd name="T32" fmla="*/ 135 w 696"/>
                  <a:gd name="T33" fmla="*/ 31 h 64"/>
                  <a:gd name="T34" fmla="*/ 143 w 696"/>
                  <a:gd name="T35" fmla="*/ 31 h 64"/>
                  <a:gd name="T36" fmla="*/ 151 w 696"/>
                  <a:gd name="T37" fmla="*/ 31 h 64"/>
                  <a:gd name="T38" fmla="*/ 159 w 696"/>
                  <a:gd name="T39" fmla="*/ 31 h 64"/>
                  <a:gd name="T40" fmla="*/ 166 w 696"/>
                  <a:gd name="T41" fmla="*/ 31 h 64"/>
                  <a:gd name="T42" fmla="*/ 174 w 696"/>
                  <a:gd name="T43" fmla="*/ 31 h 64"/>
                  <a:gd name="T44" fmla="*/ 182 w 696"/>
                  <a:gd name="T45" fmla="*/ 31 h 64"/>
                  <a:gd name="T46" fmla="*/ 191 w 696"/>
                  <a:gd name="T47" fmla="*/ 31 h 64"/>
                  <a:gd name="T48" fmla="*/ 198 w 696"/>
                  <a:gd name="T49" fmla="*/ 31 h 64"/>
                  <a:gd name="T50" fmla="*/ 206 w 696"/>
                  <a:gd name="T51" fmla="*/ 31 h 64"/>
                  <a:gd name="T52" fmla="*/ 214 w 696"/>
                  <a:gd name="T53" fmla="*/ 31 h 64"/>
                  <a:gd name="T54" fmla="*/ 222 w 696"/>
                  <a:gd name="T55" fmla="*/ 31 h 64"/>
                  <a:gd name="T56" fmla="*/ 230 w 696"/>
                  <a:gd name="T57" fmla="*/ 31 h 64"/>
                  <a:gd name="T58" fmla="*/ 238 w 696"/>
                  <a:gd name="T59" fmla="*/ 31 h 64"/>
                  <a:gd name="T60" fmla="*/ 246 w 696"/>
                  <a:gd name="T61" fmla="*/ 31 h 64"/>
                  <a:gd name="T62" fmla="*/ 253 w 696"/>
                  <a:gd name="T63" fmla="*/ 31 h 64"/>
                  <a:gd name="T64" fmla="*/ 261 w 696"/>
                  <a:gd name="T65" fmla="*/ 31 h 64"/>
                  <a:gd name="T66" fmla="*/ 269 w 696"/>
                  <a:gd name="T67" fmla="*/ 31 h 64"/>
                  <a:gd name="T68" fmla="*/ 277 w 696"/>
                  <a:gd name="T69" fmla="*/ 31 h 64"/>
                  <a:gd name="T70" fmla="*/ 285 w 696"/>
                  <a:gd name="T71" fmla="*/ 31 h 64"/>
                  <a:gd name="T72" fmla="*/ 293 w 696"/>
                  <a:gd name="T73" fmla="*/ 31 h 64"/>
                  <a:gd name="T74" fmla="*/ 301 w 696"/>
                  <a:gd name="T75" fmla="*/ 31 h 64"/>
                  <a:gd name="T76" fmla="*/ 309 w 696"/>
                  <a:gd name="T77" fmla="*/ 31 h 64"/>
                  <a:gd name="T78" fmla="*/ 317 w 696"/>
                  <a:gd name="T79" fmla="*/ 31 h 64"/>
                  <a:gd name="T80" fmla="*/ 325 w 696"/>
                  <a:gd name="T81" fmla="*/ 31 h 64"/>
                  <a:gd name="T82" fmla="*/ 332 w 696"/>
                  <a:gd name="T83" fmla="*/ 31 h 64"/>
                  <a:gd name="T84" fmla="*/ 340 w 696"/>
                  <a:gd name="T85" fmla="*/ 31 h 64"/>
                  <a:gd name="T86" fmla="*/ 348 w 696"/>
                  <a:gd name="T87" fmla="*/ 31 h 64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696" h="64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11" y="33"/>
                    </a:lnTo>
                    <a:lnTo>
                      <a:pt x="127" y="47"/>
                    </a:lnTo>
                    <a:lnTo>
                      <a:pt x="143" y="64"/>
                    </a:lnTo>
                    <a:lnTo>
                      <a:pt x="159" y="64"/>
                    </a:lnTo>
                    <a:lnTo>
                      <a:pt x="174" y="64"/>
                    </a:lnTo>
                    <a:lnTo>
                      <a:pt x="190" y="64"/>
                    </a:lnTo>
                    <a:lnTo>
                      <a:pt x="207" y="64"/>
                    </a:lnTo>
                    <a:lnTo>
                      <a:pt x="221" y="64"/>
                    </a:lnTo>
                    <a:lnTo>
                      <a:pt x="238" y="64"/>
                    </a:lnTo>
                    <a:lnTo>
                      <a:pt x="270" y="64"/>
                    </a:lnTo>
                    <a:lnTo>
                      <a:pt x="285" y="64"/>
                    </a:lnTo>
                    <a:lnTo>
                      <a:pt x="301" y="64"/>
                    </a:lnTo>
                    <a:lnTo>
                      <a:pt x="317" y="64"/>
                    </a:lnTo>
                    <a:lnTo>
                      <a:pt x="332" y="64"/>
                    </a:lnTo>
                    <a:lnTo>
                      <a:pt x="348" y="64"/>
                    </a:lnTo>
                    <a:lnTo>
                      <a:pt x="364" y="64"/>
                    </a:lnTo>
                    <a:lnTo>
                      <a:pt x="381" y="64"/>
                    </a:lnTo>
                    <a:lnTo>
                      <a:pt x="395" y="64"/>
                    </a:lnTo>
                    <a:lnTo>
                      <a:pt x="412" y="64"/>
                    </a:lnTo>
                    <a:lnTo>
                      <a:pt x="428" y="64"/>
                    </a:lnTo>
                    <a:lnTo>
                      <a:pt x="443" y="64"/>
                    </a:lnTo>
                    <a:lnTo>
                      <a:pt x="459" y="64"/>
                    </a:lnTo>
                    <a:lnTo>
                      <a:pt x="475" y="64"/>
                    </a:lnTo>
                    <a:lnTo>
                      <a:pt x="491" y="64"/>
                    </a:lnTo>
                    <a:lnTo>
                      <a:pt x="506" y="64"/>
                    </a:lnTo>
                    <a:lnTo>
                      <a:pt x="522" y="64"/>
                    </a:lnTo>
                    <a:lnTo>
                      <a:pt x="538" y="64"/>
                    </a:lnTo>
                    <a:lnTo>
                      <a:pt x="553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3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5" name="Freeform 780">
                <a:extLst>
                  <a:ext uri="{FF2B5EF4-FFF2-40B4-BE49-F238E27FC236}">
                    <a16:creationId xmlns:a16="http://schemas.microsoft.com/office/drawing/2014/main" id="{3BC01060-201A-42F3-8A3C-4326821046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74"/>
                <a:ext cx="339" cy="39"/>
              </a:xfrm>
              <a:custGeom>
                <a:avLst/>
                <a:gdLst>
                  <a:gd name="T0" fmla="*/ 0 w 678"/>
                  <a:gd name="T1" fmla="*/ 0 h 78"/>
                  <a:gd name="T2" fmla="*/ 8 w 678"/>
                  <a:gd name="T3" fmla="*/ 0 h 78"/>
                  <a:gd name="T4" fmla="*/ 16 w 678"/>
                  <a:gd name="T5" fmla="*/ 0 h 78"/>
                  <a:gd name="T6" fmla="*/ 24 w 678"/>
                  <a:gd name="T7" fmla="*/ 0 h 78"/>
                  <a:gd name="T8" fmla="*/ 32 w 678"/>
                  <a:gd name="T9" fmla="*/ 0 h 78"/>
                  <a:gd name="T10" fmla="*/ 39 w 678"/>
                  <a:gd name="T11" fmla="*/ 0 h 78"/>
                  <a:gd name="T12" fmla="*/ 47 w 678"/>
                  <a:gd name="T13" fmla="*/ 7 h 78"/>
                  <a:gd name="T14" fmla="*/ 56 w 678"/>
                  <a:gd name="T15" fmla="*/ 16 h 78"/>
                  <a:gd name="T16" fmla="*/ 63 w 678"/>
                  <a:gd name="T17" fmla="*/ 24 h 78"/>
                  <a:gd name="T18" fmla="*/ 63 w 678"/>
                  <a:gd name="T19" fmla="*/ 16 h 78"/>
                  <a:gd name="T20" fmla="*/ 63 w 678"/>
                  <a:gd name="T21" fmla="*/ 24 h 78"/>
                  <a:gd name="T22" fmla="*/ 71 w 678"/>
                  <a:gd name="T23" fmla="*/ 32 h 78"/>
                  <a:gd name="T24" fmla="*/ 79 w 678"/>
                  <a:gd name="T25" fmla="*/ 32 h 78"/>
                  <a:gd name="T26" fmla="*/ 87 w 678"/>
                  <a:gd name="T27" fmla="*/ 39 h 78"/>
                  <a:gd name="T28" fmla="*/ 95 w 678"/>
                  <a:gd name="T29" fmla="*/ 39 h 78"/>
                  <a:gd name="T30" fmla="*/ 103 w 678"/>
                  <a:gd name="T31" fmla="*/ 39 h 78"/>
                  <a:gd name="T32" fmla="*/ 111 w 678"/>
                  <a:gd name="T33" fmla="*/ 39 h 78"/>
                  <a:gd name="T34" fmla="*/ 118 w 678"/>
                  <a:gd name="T35" fmla="*/ 39 h 78"/>
                  <a:gd name="T36" fmla="*/ 126 w 678"/>
                  <a:gd name="T37" fmla="*/ 39 h 78"/>
                  <a:gd name="T38" fmla="*/ 134 w 678"/>
                  <a:gd name="T39" fmla="*/ 39 h 78"/>
                  <a:gd name="T40" fmla="*/ 143 w 678"/>
                  <a:gd name="T41" fmla="*/ 39 h 78"/>
                  <a:gd name="T42" fmla="*/ 150 w 678"/>
                  <a:gd name="T43" fmla="*/ 39 h 78"/>
                  <a:gd name="T44" fmla="*/ 158 w 678"/>
                  <a:gd name="T45" fmla="*/ 32 h 78"/>
                  <a:gd name="T46" fmla="*/ 158 w 678"/>
                  <a:gd name="T47" fmla="*/ 39 h 78"/>
                  <a:gd name="T48" fmla="*/ 174 w 678"/>
                  <a:gd name="T49" fmla="*/ 39 h 78"/>
                  <a:gd name="T50" fmla="*/ 182 w 678"/>
                  <a:gd name="T51" fmla="*/ 39 h 78"/>
                  <a:gd name="T52" fmla="*/ 190 w 678"/>
                  <a:gd name="T53" fmla="*/ 39 h 78"/>
                  <a:gd name="T54" fmla="*/ 198 w 678"/>
                  <a:gd name="T55" fmla="*/ 39 h 78"/>
                  <a:gd name="T56" fmla="*/ 205 w 678"/>
                  <a:gd name="T57" fmla="*/ 32 h 78"/>
                  <a:gd name="T58" fmla="*/ 205 w 678"/>
                  <a:gd name="T59" fmla="*/ 39 h 78"/>
                  <a:gd name="T60" fmla="*/ 205 w 678"/>
                  <a:gd name="T61" fmla="*/ 32 h 78"/>
                  <a:gd name="T62" fmla="*/ 213 w 678"/>
                  <a:gd name="T63" fmla="*/ 39 h 78"/>
                  <a:gd name="T64" fmla="*/ 221 w 678"/>
                  <a:gd name="T65" fmla="*/ 32 h 78"/>
                  <a:gd name="T66" fmla="*/ 221 w 678"/>
                  <a:gd name="T67" fmla="*/ 39 h 78"/>
                  <a:gd name="T68" fmla="*/ 221 w 678"/>
                  <a:gd name="T69" fmla="*/ 32 h 78"/>
                  <a:gd name="T70" fmla="*/ 229 w 678"/>
                  <a:gd name="T71" fmla="*/ 39 h 78"/>
                  <a:gd name="T72" fmla="*/ 229 w 678"/>
                  <a:gd name="T73" fmla="*/ 32 h 78"/>
                  <a:gd name="T74" fmla="*/ 229 w 678"/>
                  <a:gd name="T75" fmla="*/ 39 h 78"/>
                  <a:gd name="T76" fmla="*/ 237 w 678"/>
                  <a:gd name="T77" fmla="*/ 32 h 78"/>
                  <a:gd name="T78" fmla="*/ 253 w 678"/>
                  <a:gd name="T79" fmla="*/ 32 h 78"/>
                  <a:gd name="T80" fmla="*/ 269 w 678"/>
                  <a:gd name="T81" fmla="*/ 32 h 78"/>
                  <a:gd name="T82" fmla="*/ 277 w 678"/>
                  <a:gd name="T83" fmla="*/ 32 h 78"/>
                  <a:gd name="T84" fmla="*/ 284 w 678"/>
                  <a:gd name="T85" fmla="*/ 32 h 78"/>
                  <a:gd name="T86" fmla="*/ 292 w 678"/>
                  <a:gd name="T87" fmla="*/ 32 h 78"/>
                  <a:gd name="T88" fmla="*/ 300 w 678"/>
                  <a:gd name="T89" fmla="*/ 32 h 78"/>
                  <a:gd name="T90" fmla="*/ 308 w 678"/>
                  <a:gd name="T91" fmla="*/ 32 h 78"/>
                  <a:gd name="T92" fmla="*/ 316 w 678"/>
                  <a:gd name="T93" fmla="*/ 32 h 78"/>
                  <a:gd name="T94" fmla="*/ 324 w 678"/>
                  <a:gd name="T95" fmla="*/ 32 h 78"/>
                  <a:gd name="T96" fmla="*/ 332 w 678"/>
                  <a:gd name="T97" fmla="*/ 32 h 78"/>
                  <a:gd name="T98" fmla="*/ 339 w 678"/>
                  <a:gd name="T99" fmla="*/ 32 h 7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78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94" y="14"/>
                    </a:lnTo>
                    <a:lnTo>
                      <a:pt x="111" y="31"/>
                    </a:lnTo>
                    <a:lnTo>
                      <a:pt x="125" y="47"/>
                    </a:lnTo>
                    <a:lnTo>
                      <a:pt x="125" y="31"/>
                    </a:lnTo>
                    <a:lnTo>
                      <a:pt x="125" y="47"/>
                    </a:lnTo>
                    <a:lnTo>
                      <a:pt x="142" y="63"/>
                    </a:lnTo>
                    <a:lnTo>
                      <a:pt x="158" y="63"/>
                    </a:lnTo>
                    <a:lnTo>
                      <a:pt x="174" y="78"/>
                    </a:lnTo>
                    <a:lnTo>
                      <a:pt x="189" y="78"/>
                    </a:lnTo>
                    <a:lnTo>
                      <a:pt x="205" y="78"/>
                    </a:lnTo>
                    <a:lnTo>
                      <a:pt x="221" y="78"/>
                    </a:lnTo>
                    <a:lnTo>
                      <a:pt x="236" y="78"/>
                    </a:lnTo>
                    <a:lnTo>
                      <a:pt x="252" y="78"/>
                    </a:lnTo>
                    <a:lnTo>
                      <a:pt x="268" y="78"/>
                    </a:lnTo>
                    <a:lnTo>
                      <a:pt x="285" y="78"/>
                    </a:lnTo>
                    <a:lnTo>
                      <a:pt x="299" y="78"/>
                    </a:lnTo>
                    <a:lnTo>
                      <a:pt x="316" y="63"/>
                    </a:lnTo>
                    <a:lnTo>
                      <a:pt x="316" y="78"/>
                    </a:lnTo>
                    <a:lnTo>
                      <a:pt x="347" y="78"/>
                    </a:lnTo>
                    <a:lnTo>
                      <a:pt x="363" y="78"/>
                    </a:lnTo>
                    <a:lnTo>
                      <a:pt x="379" y="78"/>
                    </a:lnTo>
                    <a:lnTo>
                      <a:pt x="395" y="78"/>
                    </a:lnTo>
                    <a:lnTo>
                      <a:pt x="410" y="63"/>
                    </a:lnTo>
                    <a:lnTo>
                      <a:pt x="410" y="78"/>
                    </a:lnTo>
                    <a:lnTo>
                      <a:pt x="410" y="63"/>
                    </a:lnTo>
                    <a:lnTo>
                      <a:pt x="426" y="78"/>
                    </a:lnTo>
                    <a:lnTo>
                      <a:pt x="442" y="63"/>
                    </a:lnTo>
                    <a:lnTo>
                      <a:pt x="442" y="78"/>
                    </a:lnTo>
                    <a:lnTo>
                      <a:pt x="442" y="63"/>
                    </a:lnTo>
                    <a:lnTo>
                      <a:pt x="457" y="78"/>
                    </a:lnTo>
                    <a:lnTo>
                      <a:pt x="457" y="63"/>
                    </a:lnTo>
                    <a:lnTo>
                      <a:pt x="457" y="78"/>
                    </a:lnTo>
                    <a:lnTo>
                      <a:pt x="473" y="63"/>
                    </a:lnTo>
                    <a:lnTo>
                      <a:pt x="506" y="63"/>
                    </a:lnTo>
                    <a:lnTo>
                      <a:pt x="537" y="63"/>
                    </a:lnTo>
                    <a:lnTo>
                      <a:pt x="553" y="63"/>
                    </a:lnTo>
                    <a:lnTo>
                      <a:pt x="568" y="63"/>
                    </a:lnTo>
                    <a:lnTo>
                      <a:pt x="584" y="63"/>
                    </a:lnTo>
                    <a:lnTo>
                      <a:pt x="600" y="63"/>
                    </a:lnTo>
                    <a:lnTo>
                      <a:pt x="616" y="63"/>
                    </a:lnTo>
                    <a:lnTo>
                      <a:pt x="631" y="63"/>
                    </a:lnTo>
                    <a:lnTo>
                      <a:pt x="647" y="63"/>
                    </a:lnTo>
                    <a:lnTo>
                      <a:pt x="664" y="63"/>
                    </a:lnTo>
                    <a:lnTo>
                      <a:pt x="678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6" name="Freeform 781">
                <a:extLst>
                  <a:ext uri="{FF2B5EF4-FFF2-40B4-BE49-F238E27FC236}">
                    <a16:creationId xmlns:a16="http://schemas.microsoft.com/office/drawing/2014/main" id="{3D42E48B-BA2A-4E0E-8CFC-24BD679E93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9 h 238"/>
                  <a:gd name="T16" fmla="*/ 55 w 682"/>
                  <a:gd name="T17" fmla="*/ 72 h 238"/>
                  <a:gd name="T18" fmla="*/ 55 w 682"/>
                  <a:gd name="T19" fmla="*/ 55 h 238"/>
                  <a:gd name="T20" fmla="*/ 64 w 682"/>
                  <a:gd name="T21" fmla="*/ 48 h 238"/>
                  <a:gd name="T22" fmla="*/ 64 w 682"/>
                  <a:gd name="T23" fmla="*/ 32 h 238"/>
                  <a:gd name="T24" fmla="*/ 71 w 682"/>
                  <a:gd name="T25" fmla="*/ 24 h 238"/>
                  <a:gd name="T26" fmla="*/ 79 w 682"/>
                  <a:gd name="T27" fmla="*/ 16 h 238"/>
                  <a:gd name="T28" fmla="*/ 87 w 682"/>
                  <a:gd name="T29" fmla="*/ 9 h 238"/>
                  <a:gd name="T30" fmla="*/ 95 w 682"/>
                  <a:gd name="T31" fmla="*/ 9 h 238"/>
                  <a:gd name="T32" fmla="*/ 103 w 682"/>
                  <a:gd name="T33" fmla="*/ 9 h 238"/>
                  <a:gd name="T34" fmla="*/ 111 w 682"/>
                  <a:gd name="T35" fmla="*/ 0 h 238"/>
                  <a:gd name="T36" fmla="*/ 111 w 682"/>
                  <a:gd name="T37" fmla="*/ 9 h 238"/>
                  <a:gd name="T38" fmla="*/ 111 w 682"/>
                  <a:gd name="T39" fmla="*/ 0 h 238"/>
                  <a:gd name="T40" fmla="*/ 119 w 682"/>
                  <a:gd name="T41" fmla="*/ 0 h 238"/>
                  <a:gd name="T42" fmla="*/ 127 w 682"/>
                  <a:gd name="T43" fmla="*/ 0 h 238"/>
                  <a:gd name="T44" fmla="*/ 134 w 682"/>
                  <a:gd name="T45" fmla="*/ 0 h 238"/>
                  <a:gd name="T46" fmla="*/ 142 w 682"/>
                  <a:gd name="T47" fmla="*/ 0 h 238"/>
                  <a:gd name="T48" fmla="*/ 150 w 682"/>
                  <a:gd name="T49" fmla="*/ 0 h 238"/>
                  <a:gd name="T50" fmla="*/ 158 w 682"/>
                  <a:gd name="T51" fmla="*/ 0 h 238"/>
                  <a:gd name="T52" fmla="*/ 166 w 682"/>
                  <a:gd name="T53" fmla="*/ 0 h 238"/>
                  <a:gd name="T54" fmla="*/ 174 w 682"/>
                  <a:gd name="T55" fmla="*/ 0 h 238"/>
                  <a:gd name="T56" fmla="*/ 182 w 682"/>
                  <a:gd name="T57" fmla="*/ 0 h 238"/>
                  <a:gd name="T58" fmla="*/ 189 w 682"/>
                  <a:gd name="T59" fmla="*/ 0 h 238"/>
                  <a:gd name="T60" fmla="*/ 205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7"/>
                    </a:lnTo>
                    <a:lnTo>
                      <a:pt x="111" y="143"/>
                    </a:lnTo>
                    <a:lnTo>
                      <a:pt x="111" y="110"/>
                    </a:lnTo>
                    <a:lnTo>
                      <a:pt x="129" y="95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0"/>
                    </a:lnTo>
                    <a:lnTo>
                      <a:pt x="222" y="17"/>
                    </a:lnTo>
                    <a:lnTo>
                      <a:pt x="222" y="0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412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7" name="Freeform 782">
                <a:extLst>
                  <a:ext uri="{FF2B5EF4-FFF2-40B4-BE49-F238E27FC236}">
                    <a16:creationId xmlns:a16="http://schemas.microsoft.com/office/drawing/2014/main" id="{35354A8F-04D8-4F93-9CF2-3AACB6CE41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394"/>
                <a:ext cx="339" cy="198"/>
              </a:xfrm>
              <a:custGeom>
                <a:avLst/>
                <a:gdLst>
                  <a:gd name="T0" fmla="*/ 0 w 680"/>
                  <a:gd name="T1" fmla="*/ 198 h 397"/>
                  <a:gd name="T2" fmla="*/ 8 w 680"/>
                  <a:gd name="T3" fmla="*/ 198 h 397"/>
                  <a:gd name="T4" fmla="*/ 15 w 680"/>
                  <a:gd name="T5" fmla="*/ 198 h 397"/>
                  <a:gd name="T6" fmla="*/ 24 w 680"/>
                  <a:gd name="T7" fmla="*/ 198 h 397"/>
                  <a:gd name="T8" fmla="*/ 31 w 680"/>
                  <a:gd name="T9" fmla="*/ 198 h 397"/>
                  <a:gd name="T10" fmla="*/ 39 w 680"/>
                  <a:gd name="T11" fmla="*/ 198 h 397"/>
                  <a:gd name="T12" fmla="*/ 47 w 680"/>
                  <a:gd name="T13" fmla="*/ 189 h 397"/>
                  <a:gd name="T14" fmla="*/ 47 w 680"/>
                  <a:gd name="T15" fmla="*/ 158 h 397"/>
                  <a:gd name="T16" fmla="*/ 55 w 680"/>
                  <a:gd name="T17" fmla="*/ 150 h 397"/>
                  <a:gd name="T18" fmla="*/ 55 w 680"/>
                  <a:gd name="T19" fmla="*/ 102 h 397"/>
                  <a:gd name="T20" fmla="*/ 63 w 680"/>
                  <a:gd name="T21" fmla="*/ 95 h 397"/>
                  <a:gd name="T22" fmla="*/ 63 w 680"/>
                  <a:gd name="T23" fmla="*/ 63 h 397"/>
                  <a:gd name="T24" fmla="*/ 71 w 680"/>
                  <a:gd name="T25" fmla="*/ 55 h 397"/>
                  <a:gd name="T26" fmla="*/ 71 w 680"/>
                  <a:gd name="T27" fmla="*/ 32 h 397"/>
                  <a:gd name="T28" fmla="*/ 87 w 680"/>
                  <a:gd name="T29" fmla="*/ 16 h 397"/>
                  <a:gd name="T30" fmla="*/ 87 w 680"/>
                  <a:gd name="T31" fmla="*/ 8 h 397"/>
                  <a:gd name="T32" fmla="*/ 94 w 680"/>
                  <a:gd name="T33" fmla="*/ 8 h 397"/>
                  <a:gd name="T34" fmla="*/ 102 w 680"/>
                  <a:gd name="T35" fmla="*/ 0 h 397"/>
                  <a:gd name="T36" fmla="*/ 110 w 680"/>
                  <a:gd name="T37" fmla="*/ 0 h 397"/>
                  <a:gd name="T38" fmla="*/ 118 w 680"/>
                  <a:gd name="T39" fmla="*/ 0 h 397"/>
                  <a:gd name="T40" fmla="*/ 126 w 680"/>
                  <a:gd name="T41" fmla="*/ 0 h 397"/>
                  <a:gd name="T42" fmla="*/ 135 w 680"/>
                  <a:gd name="T43" fmla="*/ 0 h 397"/>
                  <a:gd name="T44" fmla="*/ 142 w 680"/>
                  <a:gd name="T45" fmla="*/ 0 h 397"/>
                  <a:gd name="T46" fmla="*/ 149 w 680"/>
                  <a:gd name="T47" fmla="*/ 0 h 397"/>
                  <a:gd name="T48" fmla="*/ 158 w 680"/>
                  <a:gd name="T49" fmla="*/ 0 h 397"/>
                  <a:gd name="T50" fmla="*/ 166 w 680"/>
                  <a:gd name="T51" fmla="*/ 0 h 397"/>
                  <a:gd name="T52" fmla="*/ 173 w 680"/>
                  <a:gd name="T53" fmla="*/ 0 h 397"/>
                  <a:gd name="T54" fmla="*/ 181 w 680"/>
                  <a:gd name="T55" fmla="*/ 0 h 397"/>
                  <a:gd name="T56" fmla="*/ 189 w 680"/>
                  <a:gd name="T57" fmla="*/ 0 h 397"/>
                  <a:gd name="T58" fmla="*/ 197 w 680"/>
                  <a:gd name="T59" fmla="*/ 0 h 397"/>
                  <a:gd name="T60" fmla="*/ 204 w 680"/>
                  <a:gd name="T61" fmla="*/ 0 h 397"/>
                  <a:gd name="T62" fmla="*/ 212 w 680"/>
                  <a:gd name="T63" fmla="*/ 8 h 397"/>
                  <a:gd name="T64" fmla="*/ 220 w 680"/>
                  <a:gd name="T65" fmla="*/ 8 h 397"/>
                  <a:gd name="T66" fmla="*/ 229 w 680"/>
                  <a:gd name="T67" fmla="*/ 8 h 397"/>
                  <a:gd name="T68" fmla="*/ 245 w 680"/>
                  <a:gd name="T69" fmla="*/ 8 h 397"/>
                  <a:gd name="T70" fmla="*/ 252 w 680"/>
                  <a:gd name="T71" fmla="*/ 8 h 397"/>
                  <a:gd name="T72" fmla="*/ 260 w 680"/>
                  <a:gd name="T73" fmla="*/ 8 h 397"/>
                  <a:gd name="T74" fmla="*/ 268 w 680"/>
                  <a:gd name="T75" fmla="*/ 8 h 397"/>
                  <a:gd name="T76" fmla="*/ 276 w 680"/>
                  <a:gd name="T77" fmla="*/ 8 h 397"/>
                  <a:gd name="T78" fmla="*/ 284 w 680"/>
                  <a:gd name="T79" fmla="*/ 16 h 397"/>
                  <a:gd name="T80" fmla="*/ 284 w 680"/>
                  <a:gd name="T81" fmla="*/ 8 h 397"/>
                  <a:gd name="T82" fmla="*/ 284 w 680"/>
                  <a:gd name="T83" fmla="*/ 16 h 397"/>
                  <a:gd name="T84" fmla="*/ 291 w 680"/>
                  <a:gd name="T85" fmla="*/ 8 h 397"/>
                  <a:gd name="T86" fmla="*/ 291 w 680"/>
                  <a:gd name="T87" fmla="*/ 16 h 397"/>
                  <a:gd name="T88" fmla="*/ 300 w 680"/>
                  <a:gd name="T89" fmla="*/ 16 h 397"/>
                  <a:gd name="T90" fmla="*/ 307 w 680"/>
                  <a:gd name="T91" fmla="*/ 16 h 397"/>
                  <a:gd name="T92" fmla="*/ 315 w 680"/>
                  <a:gd name="T93" fmla="*/ 16 h 397"/>
                  <a:gd name="T94" fmla="*/ 323 w 680"/>
                  <a:gd name="T95" fmla="*/ 16 h 397"/>
                  <a:gd name="T96" fmla="*/ 331 w 680"/>
                  <a:gd name="T97" fmla="*/ 16 h 397"/>
                  <a:gd name="T98" fmla="*/ 339 w 680"/>
                  <a:gd name="T99" fmla="*/ 16 h 39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97">
                    <a:moveTo>
                      <a:pt x="0" y="397"/>
                    </a:moveTo>
                    <a:lnTo>
                      <a:pt x="16" y="397"/>
                    </a:lnTo>
                    <a:lnTo>
                      <a:pt x="31" y="397"/>
                    </a:lnTo>
                    <a:lnTo>
                      <a:pt x="49" y="397"/>
                    </a:lnTo>
                    <a:lnTo>
                      <a:pt x="63" y="397"/>
                    </a:lnTo>
                    <a:lnTo>
                      <a:pt x="78" y="397"/>
                    </a:lnTo>
                    <a:lnTo>
                      <a:pt x="94" y="379"/>
                    </a:lnTo>
                    <a:lnTo>
                      <a:pt x="94" y="316"/>
                    </a:lnTo>
                    <a:lnTo>
                      <a:pt x="111" y="301"/>
                    </a:lnTo>
                    <a:lnTo>
                      <a:pt x="111" y="205"/>
                    </a:lnTo>
                    <a:lnTo>
                      <a:pt x="127" y="190"/>
                    </a:lnTo>
                    <a:lnTo>
                      <a:pt x="127" y="127"/>
                    </a:lnTo>
                    <a:lnTo>
                      <a:pt x="142" y="111"/>
                    </a:lnTo>
                    <a:lnTo>
                      <a:pt x="142" y="65"/>
                    </a:lnTo>
                    <a:lnTo>
                      <a:pt x="174" y="33"/>
                    </a:lnTo>
                    <a:lnTo>
                      <a:pt x="174" y="16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9" y="16"/>
                    </a:lnTo>
                    <a:lnTo>
                      <a:pt x="491" y="16"/>
                    </a:lnTo>
                    <a:lnTo>
                      <a:pt x="506" y="16"/>
                    </a:lnTo>
                    <a:lnTo>
                      <a:pt x="521" y="16"/>
                    </a:lnTo>
                    <a:lnTo>
                      <a:pt x="537" y="16"/>
                    </a:lnTo>
                    <a:lnTo>
                      <a:pt x="553" y="16"/>
                    </a:lnTo>
                    <a:lnTo>
                      <a:pt x="569" y="33"/>
                    </a:lnTo>
                    <a:lnTo>
                      <a:pt x="569" y="16"/>
                    </a:lnTo>
                    <a:lnTo>
                      <a:pt x="569" y="33"/>
                    </a:lnTo>
                    <a:lnTo>
                      <a:pt x="584" y="16"/>
                    </a:lnTo>
                    <a:lnTo>
                      <a:pt x="584" y="33"/>
                    </a:lnTo>
                    <a:lnTo>
                      <a:pt x="602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47" y="33"/>
                    </a:lnTo>
                    <a:lnTo>
                      <a:pt x="664" y="33"/>
                    </a:lnTo>
                    <a:lnTo>
                      <a:pt x="680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8" name="Freeform 783">
                <a:extLst>
                  <a:ext uri="{FF2B5EF4-FFF2-40B4-BE49-F238E27FC236}">
                    <a16:creationId xmlns:a16="http://schemas.microsoft.com/office/drawing/2014/main" id="{771B62DE-C23A-4509-85EB-5EFB010F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55"/>
                <a:ext cx="348" cy="150"/>
              </a:xfrm>
              <a:custGeom>
                <a:avLst/>
                <a:gdLst>
                  <a:gd name="T0" fmla="*/ 0 w 696"/>
                  <a:gd name="T1" fmla="*/ 143 h 299"/>
                  <a:gd name="T2" fmla="*/ 9 w 696"/>
                  <a:gd name="T3" fmla="*/ 143 h 299"/>
                  <a:gd name="T4" fmla="*/ 17 w 696"/>
                  <a:gd name="T5" fmla="*/ 143 h 299"/>
                  <a:gd name="T6" fmla="*/ 25 w 696"/>
                  <a:gd name="T7" fmla="*/ 143 h 299"/>
                  <a:gd name="T8" fmla="*/ 32 w 696"/>
                  <a:gd name="T9" fmla="*/ 143 h 299"/>
                  <a:gd name="T10" fmla="*/ 41 w 696"/>
                  <a:gd name="T11" fmla="*/ 150 h 299"/>
                  <a:gd name="T12" fmla="*/ 48 w 696"/>
                  <a:gd name="T13" fmla="*/ 143 h 299"/>
                  <a:gd name="T14" fmla="*/ 48 w 696"/>
                  <a:gd name="T15" fmla="*/ 104 h 299"/>
                  <a:gd name="T16" fmla="*/ 56 w 696"/>
                  <a:gd name="T17" fmla="*/ 95 h 299"/>
                  <a:gd name="T18" fmla="*/ 56 w 696"/>
                  <a:gd name="T19" fmla="*/ 48 h 299"/>
                  <a:gd name="T20" fmla="*/ 64 w 696"/>
                  <a:gd name="T21" fmla="*/ 39 h 299"/>
                  <a:gd name="T22" fmla="*/ 64 w 696"/>
                  <a:gd name="T23" fmla="*/ 16 h 299"/>
                  <a:gd name="T24" fmla="*/ 80 w 696"/>
                  <a:gd name="T25" fmla="*/ 0 h 299"/>
                  <a:gd name="T26" fmla="*/ 72 w 696"/>
                  <a:gd name="T27" fmla="*/ 0 h 299"/>
                  <a:gd name="T28" fmla="*/ 80 w 696"/>
                  <a:gd name="T29" fmla="*/ 0 h 299"/>
                  <a:gd name="T30" fmla="*/ 87 w 696"/>
                  <a:gd name="T31" fmla="*/ 0 h 299"/>
                  <a:gd name="T32" fmla="*/ 96 w 696"/>
                  <a:gd name="T33" fmla="*/ 8 h 299"/>
                  <a:gd name="T34" fmla="*/ 104 w 696"/>
                  <a:gd name="T35" fmla="*/ 8 h 299"/>
                  <a:gd name="T36" fmla="*/ 119 w 696"/>
                  <a:gd name="T37" fmla="*/ 8 h 299"/>
                  <a:gd name="T38" fmla="*/ 111 w 696"/>
                  <a:gd name="T39" fmla="*/ 8 h 299"/>
                  <a:gd name="T40" fmla="*/ 119 w 696"/>
                  <a:gd name="T41" fmla="*/ 16 h 299"/>
                  <a:gd name="T42" fmla="*/ 127 w 696"/>
                  <a:gd name="T43" fmla="*/ 16 h 299"/>
                  <a:gd name="T44" fmla="*/ 135 w 696"/>
                  <a:gd name="T45" fmla="*/ 16 h 299"/>
                  <a:gd name="T46" fmla="*/ 143 w 696"/>
                  <a:gd name="T47" fmla="*/ 16 h 299"/>
                  <a:gd name="T48" fmla="*/ 159 w 696"/>
                  <a:gd name="T49" fmla="*/ 16 h 299"/>
                  <a:gd name="T50" fmla="*/ 166 w 696"/>
                  <a:gd name="T51" fmla="*/ 24 h 299"/>
                  <a:gd name="T52" fmla="*/ 183 w 696"/>
                  <a:gd name="T53" fmla="*/ 24 h 299"/>
                  <a:gd name="T54" fmla="*/ 191 w 696"/>
                  <a:gd name="T55" fmla="*/ 24 h 299"/>
                  <a:gd name="T56" fmla="*/ 198 w 696"/>
                  <a:gd name="T57" fmla="*/ 24 h 299"/>
                  <a:gd name="T58" fmla="*/ 207 w 696"/>
                  <a:gd name="T59" fmla="*/ 24 h 299"/>
                  <a:gd name="T60" fmla="*/ 214 w 696"/>
                  <a:gd name="T61" fmla="*/ 24 h 299"/>
                  <a:gd name="T62" fmla="*/ 222 w 696"/>
                  <a:gd name="T63" fmla="*/ 24 h 299"/>
                  <a:gd name="T64" fmla="*/ 230 w 696"/>
                  <a:gd name="T65" fmla="*/ 24 h 299"/>
                  <a:gd name="T66" fmla="*/ 246 w 696"/>
                  <a:gd name="T67" fmla="*/ 24 h 299"/>
                  <a:gd name="T68" fmla="*/ 238 w 696"/>
                  <a:gd name="T69" fmla="*/ 24 h 299"/>
                  <a:gd name="T70" fmla="*/ 246 w 696"/>
                  <a:gd name="T71" fmla="*/ 24 h 299"/>
                  <a:gd name="T72" fmla="*/ 262 w 696"/>
                  <a:gd name="T73" fmla="*/ 24 h 299"/>
                  <a:gd name="T74" fmla="*/ 253 w 696"/>
                  <a:gd name="T75" fmla="*/ 24 h 299"/>
                  <a:gd name="T76" fmla="*/ 262 w 696"/>
                  <a:gd name="T77" fmla="*/ 24 h 299"/>
                  <a:gd name="T78" fmla="*/ 269 w 696"/>
                  <a:gd name="T79" fmla="*/ 32 h 299"/>
                  <a:gd name="T80" fmla="*/ 269 w 696"/>
                  <a:gd name="T81" fmla="*/ 24 h 299"/>
                  <a:gd name="T82" fmla="*/ 269 w 696"/>
                  <a:gd name="T83" fmla="*/ 32 h 299"/>
                  <a:gd name="T84" fmla="*/ 285 w 696"/>
                  <a:gd name="T85" fmla="*/ 32 h 299"/>
                  <a:gd name="T86" fmla="*/ 293 w 696"/>
                  <a:gd name="T87" fmla="*/ 32 h 299"/>
                  <a:gd name="T88" fmla="*/ 301 w 696"/>
                  <a:gd name="T89" fmla="*/ 32 h 299"/>
                  <a:gd name="T90" fmla="*/ 309 w 696"/>
                  <a:gd name="T91" fmla="*/ 32 h 299"/>
                  <a:gd name="T92" fmla="*/ 317 w 696"/>
                  <a:gd name="T93" fmla="*/ 32 h 299"/>
                  <a:gd name="T94" fmla="*/ 325 w 696"/>
                  <a:gd name="T95" fmla="*/ 32 h 299"/>
                  <a:gd name="T96" fmla="*/ 332 w 696"/>
                  <a:gd name="T97" fmla="*/ 32 h 299"/>
                  <a:gd name="T98" fmla="*/ 340 w 696"/>
                  <a:gd name="T99" fmla="*/ 32 h 299"/>
                  <a:gd name="T100" fmla="*/ 348 w 696"/>
                  <a:gd name="T101" fmla="*/ 32 h 29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299">
                    <a:moveTo>
                      <a:pt x="0" y="285"/>
                    </a:moveTo>
                    <a:lnTo>
                      <a:pt x="17" y="285"/>
                    </a:lnTo>
                    <a:lnTo>
                      <a:pt x="33" y="285"/>
                    </a:lnTo>
                    <a:lnTo>
                      <a:pt x="49" y="285"/>
                    </a:lnTo>
                    <a:lnTo>
                      <a:pt x="64" y="285"/>
                    </a:lnTo>
                    <a:lnTo>
                      <a:pt x="81" y="299"/>
                    </a:lnTo>
                    <a:lnTo>
                      <a:pt x="96" y="285"/>
                    </a:lnTo>
                    <a:lnTo>
                      <a:pt x="96" y="207"/>
                    </a:lnTo>
                    <a:lnTo>
                      <a:pt x="111" y="189"/>
                    </a:lnTo>
                    <a:lnTo>
                      <a:pt x="111" y="96"/>
                    </a:lnTo>
                    <a:lnTo>
                      <a:pt x="127" y="78"/>
                    </a:lnTo>
                    <a:lnTo>
                      <a:pt x="127" y="31"/>
                    </a:lnTo>
                    <a:lnTo>
                      <a:pt x="160" y="0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15"/>
                    </a:lnTo>
                    <a:lnTo>
                      <a:pt x="207" y="15"/>
                    </a:lnTo>
                    <a:lnTo>
                      <a:pt x="238" y="15"/>
                    </a:lnTo>
                    <a:lnTo>
                      <a:pt x="221" y="15"/>
                    </a:lnTo>
                    <a:lnTo>
                      <a:pt x="238" y="31"/>
                    </a:lnTo>
                    <a:lnTo>
                      <a:pt x="254" y="31"/>
                    </a:lnTo>
                    <a:lnTo>
                      <a:pt x="270" y="31"/>
                    </a:lnTo>
                    <a:lnTo>
                      <a:pt x="285" y="31"/>
                    </a:lnTo>
                    <a:lnTo>
                      <a:pt x="317" y="31"/>
                    </a:lnTo>
                    <a:lnTo>
                      <a:pt x="332" y="47"/>
                    </a:lnTo>
                    <a:lnTo>
                      <a:pt x="365" y="47"/>
                    </a:lnTo>
                    <a:lnTo>
                      <a:pt x="381" y="47"/>
                    </a:lnTo>
                    <a:lnTo>
                      <a:pt x="395" y="47"/>
                    </a:lnTo>
                    <a:lnTo>
                      <a:pt x="413" y="47"/>
                    </a:lnTo>
                    <a:lnTo>
                      <a:pt x="428" y="47"/>
                    </a:lnTo>
                    <a:lnTo>
                      <a:pt x="443" y="47"/>
                    </a:lnTo>
                    <a:lnTo>
                      <a:pt x="459" y="47"/>
                    </a:lnTo>
                    <a:lnTo>
                      <a:pt x="491" y="47"/>
                    </a:lnTo>
                    <a:lnTo>
                      <a:pt x="475" y="47"/>
                    </a:lnTo>
                    <a:lnTo>
                      <a:pt x="491" y="47"/>
                    </a:lnTo>
                    <a:lnTo>
                      <a:pt x="524" y="47"/>
                    </a:lnTo>
                    <a:lnTo>
                      <a:pt x="506" y="47"/>
                    </a:lnTo>
                    <a:lnTo>
                      <a:pt x="524" y="47"/>
                    </a:lnTo>
                    <a:lnTo>
                      <a:pt x="538" y="64"/>
                    </a:lnTo>
                    <a:lnTo>
                      <a:pt x="538" y="47"/>
                    </a:lnTo>
                    <a:lnTo>
                      <a:pt x="538" y="64"/>
                    </a:lnTo>
                    <a:lnTo>
                      <a:pt x="569" y="64"/>
                    </a:lnTo>
                    <a:lnTo>
                      <a:pt x="586" y="64"/>
                    </a:lnTo>
                    <a:lnTo>
                      <a:pt x="602" y="64"/>
                    </a:lnTo>
                    <a:lnTo>
                      <a:pt x="617" y="64"/>
                    </a:lnTo>
                    <a:lnTo>
                      <a:pt x="634" y="64"/>
                    </a:lnTo>
                    <a:lnTo>
                      <a:pt x="649" y="64"/>
                    </a:lnTo>
                    <a:lnTo>
                      <a:pt x="664" y="64"/>
                    </a:lnTo>
                    <a:lnTo>
                      <a:pt x="680" y="64"/>
                    </a:lnTo>
                    <a:lnTo>
                      <a:pt x="696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59" name="Freeform 784">
                <a:extLst>
                  <a:ext uri="{FF2B5EF4-FFF2-40B4-BE49-F238E27FC236}">
                    <a16:creationId xmlns:a16="http://schemas.microsoft.com/office/drawing/2014/main" id="{4B3B0111-4FA0-4C15-B6B2-3C89528AB2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489"/>
                <a:ext cx="339" cy="173"/>
              </a:xfrm>
              <a:custGeom>
                <a:avLst/>
                <a:gdLst>
                  <a:gd name="T0" fmla="*/ 0 w 678"/>
                  <a:gd name="T1" fmla="*/ 173 h 347"/>
                  <a:gd name="T2" fmla="*/ 8 w 678"/>
                  <a:gd name="T3" fmla="*/ 173 h 347"/>
                  <a:gd name="T4" fmla="*/ 16 w 678"/>
                  <a:gd name="T5" fmla="*/ 173 h 347"/>
                  <a:gd name="T6" fmla="*/ 24 w 678"/>
                  <a:gd name="T7" fmla="*/ 173 h 347"/>
                  <a:gd name="T8" fmla="*/ 32 w 678"/>
                  <a:gd name="T9" fmla="*/ 173 h 347"/>
                  <a:gd name="T10" fmla="*/ 39 w 678"/>
                  <a:gd name="T11" fmla="*/ 173 h 347"/>
                  <a:gd name="T12" fmla="*/ 39 w 678"/>
                  <a:gd name="T13" fmla="*/ 150 h 347"/>
                  <a:gd name="T14" fmla="*/ 47 w 678"/>
                  <a:gd name="T15" fmla="*/ 142 h 347"/>
                  <a:gd name="T16" fmla="*/ 47 w 678"/>
                  <a:gd name="T17" fmla="*/ 79 h 347"/>
                  <a:gd name="T18" fmla="*/ 56 w 678"/>
                  <a:gd name="T19" fmla="*/ 71 h 347"/>
                  <a:gd name="T20" fmla="*/ 56 w 678"/>
                  <a:gd name="T21" fmla="*/ 39 h 347"/>
                  <a:gd name="T22" fmla="*/ 71 w 678"/>
                  <a:gd name="T23" fmla="*/ 24 h 347"/>
                  <a:gd name="T24" fmla="*/ 71 w 678"/>
                  <a:gd name="T25" fmla="*/ 15 h 347"/>
                  <a:gd name="T26" fmla="*/ 79 w 678"/>
                  <a:gd name="T27" fmla="*/ 7 h 347"/>
                  <a:gd name="T28" fmla="*/ 87 w 678"/>
                  <a:gd name="T29" fmla="*/ 7 h 347"/>
                  <a:gd name="T30" fmla="*/ 95 w 678"/>
                  <a:gd name="T31" fmla="*/ 0 h 347"/>
                  <a:gd name="T32" fmla="*/ 95 w 678"/>
                  <a:gd name="T33" fmla="*/ 7 h 347"/>
                  <a:gd name="T34" fmla="*/ 95 w 678"/>
                  <a:gd name="T35" fmla="*/ 0 h 347"/>
                  <a:gd name="T36" fmla="*/ 103 w 678"/>
                  <a:gd name="T37" fmla="*/ 0 h 347"/>
                  <a:gd name="T38" fmla="*/ 111 w 678"/>
                  <a:gd name="T39" fmla="*/ 0 h 347"/>
                  <a:gd name="T40" fmla="*/ 118 w 678"/>
                  <a:gd name="T41" fmla="*/ 0 h 347"/>
                  <a:gd name="T42" fmla="*/ 126 w 678"/>
                  <a:gd name="T43" fmla="*/ 0 h 347"/>
                  <a:gd name="T44" fmla="*/ 134 w 678"/>
                  <a:gd name="T45" fmla="*/ 0 h 347"/>
                  <a:gd name="T46" fmla="*/ 143 w 678"/>
                  <a:gd name="T47" fmla="*/ 0 h 347"/>
                  <a:gd name="T48" fmla="*/ 150 w 678"/>
                  <a:gd name="T49" fmla="*/ 0 h 347"/>
                  <a:gd name="T50" fmla="*/ 158 w 678"/>
                  <a:gd name="T51" fmla="*/ 0 h 347"/>
                  <a:gd name="T52" fmla="*/ 166 w 678"/>
                  <a:gd name="T53" fmla="*/ 0 h 347"/>
                  <a:gd name="T54" fmla="*/ 174 w 678"/>
                  <a:gd name="T55" fmla="*/ 0 h 347"/>
                  <a:gd name="T56" fmla="*/ 182 w 678"/>
                  <a:gd name="T57" fmla="*/ 0 h 347"/>
                  <a:gd name="T58" fmla="*/ 190 w 678"/>
                  <a:gd name="T59" fmla="*/ 0 h 347"/>
                  <a:gd name="T60" fmla="*/ 198 w 678"/>
                  <a:gd name="T61" fmla="*/ 0 h 347"/>
                  <a:gd name="T62" fmla="*/ 205 w 678"/>
                  <a:gd name="T63" fmla="*/ 0 h 347"/>
                  <a:gd name="T64" fmla="*/ 213 w 678"/>
                  <a:gd name="T65" fmla="*/ 0 h 347"/>
                  <a:gd name="T66" fmla="*/ 221 w 678"/>
                  <a:gd name="T67" fmla="*/ 0 h 347"/>
                  <a:gd name="T68" fmla="*/ 237 w 678"/>
                  <a:gd name="T69" fmla="*/ 0 h 347"/>
                  <a:gd name="T70" fmla="*/ 245 w 678"/>
                  <a:gd name="T71" fmla="*/ 7 h 347"/>
                  <a:gd name="T72" fmla="*/ 245 w 678"/>
                  <a:gd name="T73" fmla="*/ 0 h 347"/>
                  <a:gd name="T74" fmla="*/ 245 w 678"/>
                  <a:gd name="T75" fmla="*/ 7 h 347"/>
                  <a:gd name="T76" fmla="*/ 253 w 678"/>
                  <a:gd name="T77" fmla="*/ 7 h 347"/>
                  <a:gd name="T78" fmla="*/ 261 w 678"/>
                  <a:gd name="T79" fmla="*/ 7 h 347"/>
                  <a:gd name="T80" fmla="*/ 269 w 678"/>
                  <a:gd name="T81" fmla="*/ 7 h 347"/>
                  <a:gd name="T82" fmla="*/ 277 w 678"/>
                  <a:gd name="T83" fmla="*/ 7 h 347"/>
                  <a:gd name="T84" fmla="*/ 284 w 678"/>
                  <a:gd name="T85" fmla="*/ 7 h 347"/>
                  <a:gd name="T86" fmla="*/ 292 w 678"/>
                  <a:gd name="T87" fmla="*/ 7 h 347"/>
                  <a:gd name="T88" fmla="*/ 300 w 678"/>
                  <a:gd name="T89" fmla="*/ 7 h 347"/>
                  <a:gd name="T90" fmla="*/ 308 w 678"/>
                  <a:gd name="T91" fmla="*/ 7 h 347"/>
                  <a:gd name="T92" fmla="*/ 316 w 678"/>
                  <a:gd name="T93" fmla="*/ 7 h 347"/>
                  <a:gd name="T94" fmla="*/ 324 w 678"/>
                  <a:gd name="T95" fmla="*/ 7 h 347"/>
                  <a:gd name="T96" fmla="*/ 332 w 678"/>
                  <a:gd name="T97" fmla="*/ 7 h 347"/>
                  <a:gd name="T98" fmla="*/ 339 w 678"/>
                  <a:gd name="T99" fmla="*/ 7 h 347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78" h="347">
                    <a:moveTo>
                      <a:pt x="0" y="347"/>
                    </a:moveTo>
                    <a:lnTo>
                      <a:pt x="15" y="347"/>
                    </a:lnTo>
                    <a:lnTo>
                      <a:pt x="31" y="347"/>
                    </a:lnTo>
                    <a:lnTo>
                      <a:pt x="47" y="347"/>
                    </a:lnTo>
                    <a:lnTo>
                      <a:pt x="63" y="347"/>
                    </a:lnTo>
                    <a:lnTo>
                      <a:pt x="78" y="347"/>
                    </a:lnTo>
                    <a:lnTo>
                      <a:pt x="78" y="300"/>
                    </a:lnTo>
                    <a:lnTo>
                      <a:pt x="94" y="285"/>
                    </a:lnTo>
                    <a:lnTo>
                      <a:pt x="94" y="158"/>
                    </a:lnTo>
                    <a:lnTo>
                      <a:pt x="111" y="142"/>
                    </a:lnTo>
                    <a:lnTo>
                      <a:pt x="111" y="79"/>
                    </a:lnTo>
                    <a:lnTo>
                      <a:pt x="142" y="48"/>
                    </a:lnTo>
                    <a:lnTo>
                      <a:pt x="142" y="31"/>
                    </a:lnTo>
                    <a:lnTo>
                      <a:pt x="158" y="15"/>
                    </a:lnTo>
                    <a:lnTo>
                      <a:pt x="174" y="15"/>
                    </a:lnTo>
                    <a:lnTo>
                      <a:pt x="189" y="0"/>
                    </a:lnTo>
                    <a:lnTo>
                      <a:pt x="189" y="15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73" y="0"/>
                    </a:lnTo>
                    <a:lnTo>
                      <a:pt x="490" y="15"/>
                    </a:lnTo>
                    <a:lnTo>
                      <a:pt x="490" y="0"/>
                    </a:lnTo>
                    <a:lnTo>
                      <a:pt x="490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8" y="15"/>
                    </a:lnTo>
                    <a:lnTo>
                      <a:pt x="584" y="15"/>
                    </a:lnTo>
                    <a:lnTo>
                      <a:pt x="600" y="15"/>
                    </a:lnTo>
                    <a:lnTo>
                      <a:pt x="616" y="15"/>
                    </a:lnTo>
                    <a:lnTo>
                      <a:pt x="631" y="15"/>
                    </a:lnTo>
                    <a:lnTo>
                      <a:pt x="647" y="15"/>
                    </a:lnTo>
                    <a:lnTo>
                      <a:pt x="664" y="15"/>
                    </a:lnTo>
                    <a:lnTo>
                      <a:pt x="678" y="1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0" name="Freeform 785">
                <a:extLst>
                  <a:ext uri="{FF2B5EF4-FFF2-40B4-BE49-F238E27FC236}">
                    <a16:creationId xmlns:a16="http://schemas.microsoft.com/office/drawing/2014/main" id="{AA6CF149-FB05-4202-BC6F-413C04D428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53"/>
                <a:ext cx="339" cy="213"/>
              </a:xfrm>
              <a:custGeom>
                <a:avLst/>
                <a:gdLst>
                  <a:gd name="T0" fmla="*/ 0 w 680"/>
                  <a:gd name="T1" fmla="*/ 0 h 427"/>
                  <a:gd name="T2" fmla="*/ 8 w 680"/>
                  <a:gd name="T3" fmla="*/ 0 h 427"/>
                  <a:gd name="T4" fmla="*/ 16 w 680"/>
                  <a:gd name="T5" fmla="*/ 0 h 427"/>
                  <a:gd name="T6" fmla="*/ 23 w 680"/>
                  <a:gd name="T7" fmla="*/ 0 h 427"/>
                  <a:gd name="T8" fmla="*/ 32 w 680"/>
                  <a:gd name="T9" fmla="*/ 0 h 427"/>
                  <a:gd name="T10" fmla="*/ 40 w 680"/>
                  <a:gd name="T11" fmla="*/ 8 h 427"/>
                  <a:gd name="T12" fmla="*/ 48 w 680"/>
                  <a:gd name="T13" fmla="*/ 15 h 427"/>
                  <a:gd name="T14" fmla="*/ 48 w 680"/>
                  <a:gd name="T15" fmla="*/ 119 h 427"/>
                  <a:gd name="T16" fmla="*/ 55 w 680"/>
                  <a:gd name="T17" fmla="*/ 126 h 427"/>
                  <a:gd name="T18" fmla="*/ 55 w 680"/>
                  <a:gd name="T19" fmla="*/ 158 h 427"/>
                  <a:gd name="T20" fmla="*/ 63 w 680"/>
                  <a:gd name="T21" fmla="*/ 166 h 427"/>
                  <a:gd name="T22" fmla="*/ 63 w 680"/>
                  <a:gd name="T23" fmla="*/ 189 h 427"/>
                  <a:gd name="T24" fmla="*/ 71 w 680"/>
                  <a:gd name="T25" fmla="*/ 198 h 427"/>
                  <a:gd name="T26" fmla="*/ 79 w 680"/>
                  <a:gd name="T27" fmla="*/ 205 h 427"/>
                  <a:gd name="T28" fmla="*/ 87 w 680"/>
                  <a:gd name="T29" fmla="*/ 213 h 427"/>
                  <a:gd name="T30" fmla="*/ 95 w 680"/>
                  <a:gd name="T31" fmla="*/ 213 h 427"/>
                  <a:gd name="T32" fmla="*/ 103 w 680"/>
                  <a:gd name="T33" fmla="*/ 213 h 427"/>
                  <a:gd name="T34" fmla="*/ 110 w 680"/>
                  <a:gd name="T35" fmla="*/ 213 h 427"/>
                  <a:gd name="T36" fmla="*/ 119 w 680"/>
                  <a:gd name="T37" fmla="*/ 213 h 427"/>
                  <a:gd name="T38" fmla="*/ 127 w 680"/>
                  <a:gd name="T39" fmla="*/ 213 h 427"/>
                  <a:gd name="T40" fmla="*/ 134 w 680"/>
                  <a:gd name="T41" fmla="*/ 213 h 427"/>
                  <a:gd name="T42" fmla="*/ 150 w 680"/>
                  <a:gd name="T43" fmla="*/ 213 h 427"/>
                  <a:gd name="T44" fmla="*/ 158 w 680"/>
                  <a:gd name="T45" fmla="*/ 213 h 427"/>
                  <a:gd name="T46" fmla="*/ 166 w 680"/>
                  <a:gd name="T47" fmla="*/ 213 h 427"/>
                  <a:gd name="T48" fmla="*/ 173 w 680"/>
                  <a:gd name="T49" fmla="*/ 213 h 427"/>
                  <a:gd name="T50" fmla="*/ 181 w 680"/>
                  <a:gd name="T51" fmla="*/ 213 h 427"/>
                  <a:gd name="T52" fmla="*/ 189 w 680"/>
                  <a:gd name="T53" fmla="*/ 213 h 427"/>
                  <a:gd name="T54" fmla="*/ 197 w 680"/>
                  <a:gd name="T55" fmla="*/ 213 h 427"/>
                  <a:gd name="T56" fmla="*/ 205 w 680"/>
                  <a:gd name="T57" fmla="*/ 213 h 427"/>
                  <a:gd name="T58" fmla="*/ 213 w 680"/>
                  <a:gd name="T59" fmla="*/ 213 h 427"/>
                  <a:gd name="T60" fmla="*/ 221 w 680"/>
                  <a:gd name="T61" fmla="*/ 213 h 427"/>
                  <a:gd name="T62" fmla="*/ 229 w 680"/>
                  <a:gd name="T63" fmla="*/ 213 h 427"/>
                  <a:gd name="T64" fmla="*/ 237 w 680"/>
                  <a:gd name="T65" fmla="*/ 213 h 427"/>
                  <a:gd name="T66" fmla="*/ 244 w 680"/>
                  <a:gd name="T67" fmla="*/ 213 h 427"/>
                  <a:gd name="T68" fmla="*/ 252 w 680"/>
                  <a:gd name="T69" fmla="*/ 213 h 427"/>
                  <a:gd name="T70" fmla="*/ 268 w 680"/>
                  <a:gd name="T71" fmla="*/ 213 h 427"/>
                  <a:gd name="T72" fmla="*/ 260 w 680"/>
                  <a:gd name="T73" fmla="*/ 213 h 427"/>
                  <a:gd name="T74" fmla="*/ 268 w 680"/>
                  <a:gd name="T75" fmla="*/ 205 h 427"/>
                  <a:gd name="T76" fmla="*/ 276 w 680"/>
                  <a:gd name="T77" fmla="*/ 213 h 427"/>
                  <a:gd name="T78" fmla="*/ 276 w 680"/>
                  <a:gd name="T79" fmla="*/ 205 h 427"/>
                  <a:gd name="T80" fmla="*/ 284 w 680"/>
                  <a:gd name="T81" fmla="*/ 205 h 427"/>
                  <a:gd name="T82" fmla="*/ 292 w 680"/>
                  <a:gd name="T83" fmla="*/ 205 h 427"/>
                  <a:gd name="T84" fmla="*/ 299 w 680"/>
                  <a:gd name="T85" fmla="*/ 205 h 427"/>
                  <a:gd name="T86" fmla="*/ 308 w 680"/>
                  <a:gd name="T87" fmla="*/ 205 h 427"/>
                  <a:gd name="T88" fmla="*/ 316 w 680"/>
                  <a:gd name="T89" fmla="*/ 205 h 427"/>
                  <a:gd name="T90" fmla="*/ 324 w 680"/>
                  <a:gd name="T91" fmla="*/ 205 h 427"/>
                  <a:gd name="T92" fmla="*/ 331 w 680"/>
                  <a:gd name="T93" fmla="*/ 205 h 427"/>
                  <a:gd name="T94" fmla="*/ 339 w 680"/>
                  <a:gd name="T95" fmla="*/ 205 h 42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80" h="427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7"/>
                    </a:lnTo>
                    <a:lnTo>
                      <a:pt x="96" y="31"/>
                    </a:lnTo>
                    <a:lnTo>
                      <a:pt x="96" y="238"/>
                    </a:lnTo>
                    <a:lnTo>
                      <a:pt x="111" y="253"/>
                    </a:lnTo>
                    <a:lnTo>
                      <a:pt x="111" y="316"/>
                    </a:lnTo>
                    <a:lnTo>
                      <a:pt x="127" y="332"/>
                    </a:lnTo>
                    <a:lnTo>
                      <a:pt x="127" y="379"/>
                    </a:lnTo>
                    <a:lnTo>
                      <a:pt x="143" y="396"/>
                    </a:lnTo>
                    <a:lnTo>
                      <a:pt x="158" y="410"/>
                    </a:lnTo>
                    <a:lnTo>
                      <a:pt x="174" y="427"/>
                    </a:lnTo>
                    <a:lnTo>
                      <a:pt x="190" y="427"/>
                    </a:lnTo>
                    <a:lnTo>
                      <a:pt x="207" y="427"/>
                    </a:lnTo>
                    <a:lnTo>
                      <a:pt x="221" y="427"/>
                    </a:lnTo>
                    <a:lnTo>
                      <a:pt x="238" y="427"/>
                    </a:lnTo>
                    <a:lnTo>
                      <a:pt x="254" y="427"/>
                    </a:lnTo>
                    <a:lnTo>
                      <a:pt x="269" y="427"/>
                    </a:lnTo>
                    <a:lnTo>
                      <a:pt x="301" y="427"/>
                    </a:lnTo>
                    <a:lnTo>
                      <a:pt x="317" y="427"/>
                    </a:lnTo>
                    <a:lnTo>
                      <a:pt x="332" y="427"/>
                    </a:lnTo>
                    <a:lnTo>
                      <a:pt x="348" y="427"/>
                    </a:lnTo>
                    <a:lnTo>
                      <a:pt x="364" y="427"/>
                    </a:lnTo>
                    <a:lnTo>
                      <a:pt x="379" y="427"/>
                    </a:lnTo>
                    <a:lnTo>
                      <a:pt x="395" y="427"/>
                    </a:lnTo>
                    <a:lnTo>
                      <a:pt x="412" y="427"/>
                    </a:lnTo>
                    <a:lnTo>
                      <a:pt x="428" y="427"/>
                    </a:lnTo>
                    <a:lnTo>
                      <a:pt x="443" y="427"/>
                    </a:lnTo>
                    <a:lnTo>
                      <a:pt x="459" y="427"/>
                    </a:lnTo>
                    <a:lnTo>
                      <a:pt x="475" y="427"/>
                    </a:lnTo>
                    <a:lnTo>
                      <a:pt x="490" y="427"/>
                    </a:lnTo>
                    <a:lnTo>
                      <a:pt x="506" y="427"/>
                    </a:lnTo>
                    <a:lnTo>
                      <a:pt x="538" y="427"/>
                    </a:lnTo>
                    <a:lnTo>
                      <a:pt x="522" y="427"/>
                    </a:lnTo>
                    <a:lnTo>
                      <a:pt x="538" y="410"/>
                    </a:lnTo>
                    <a:lnTo>
                      <a:pt x="553" y="427"/>
                    </a:lnTo>
                    <a:lnTo>
                      <a:pt x="553" y="410"/>
                    </a:lnTo>
                    <a:lnTo>
                      <a:pt x="569" y="410"/>
                    </a:lnTo>
                    <a:lnTo>
                      <a:pt x="586" y="410"/>
                    </a:lnTo>
                    <a:lnTo>
                      <a:pt x="600" y="410"/>
                    </a:lnTo>
                    <a:lnTo>
                      <a:pt x="617" y="410"/>
                    </a:lnTo>
                    <a:lnTo>
                      <a:pt x="633" y="410"/>
                    </a:lnTo>
                    <a:lnTo>
                      <a:pt x="649" y="410"/>
                    </a:lnTo>
                    <a:lnTo>
                      <a:pt x="664" y="410"/>
                    </a:lnTo>
                    <a:lnTo>
                      <a:pt x="680" y="41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1" name="Freeform 786">
                <a:extLst>
                  <a:ext uri="{FF2B5EF4-FFF2-40B4-BE49-F238E27FC236}">
                    <a16:creationId xmlns:a16="http://schemas.microsoft.com/office/drawing/2014/main" id="{AF2C6BF1-216A-4E57-A953-92AB63BBD8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63"/>
                <a:ext cx="340" cy="237"/>
              </a:xfrm>
              <a:custGeom>
                <a:avLst/>
                <a:gdLst>
                  <a:gd name="T0" fmla="*/ 0 w 680"/>
                  <a:gd name="T1" fmla="*/ 0 h 473"/>
                  <a:gd name="T2" fmla="*/ 8 w 680"/>
                  <a:gd name="T3" fmla="*/ 0 h 473"/>
                  <a:gd name="T4" fmla="*/ 16 w 680"/>
                  <a:gd name="T5" fmla="*/ 0 h 473"/>
                  <a:gd name="T6" fmla="*/ 24 w 680"/>
                  <a:gd name="T7" fmla="*/ 0 h 473"/>
                  <a:gd name="T8" fmla="*/ 32 w 680"/>
                  <a:gd name="T9" fmla="*/ 0 h 473"/>
                  <a:gd name="T10" fmla="*/ 39 w 680"/>
                  <a:gd name="T11" fmla="*/ 8 h 473"/>
                  <a:gd name="T12" fmla="*/ 47 w 680"/>
                  <a:gd name="T13" fmla="*/ 16 h 473"/>
                  <a:gd name="T14" fmla="*/ 47 w 680"/>
                  <a:gd name="T15" fmla="*/ 94 h 473"/>
                  <a:gd name="T16" fmla="*/ 56 w 680"/>
                  <a:gd name="T17" fmla="*/ 111 h 473"/>
                  <a:gd name="T18" fmla="*/ 56 w 680"/>
                  <a:gd name="T19" fmla="*/ 166 h 473"/>
                  <a:gd name="T20" fmla="*/ 64 w 680"/>
                  <a:gd name="T21" fmla="*/ 174 h 473"/>
                  <a:gd name="T22" fmla="*/ 64 w 680"/>
                  <a:gd name="T23" fmla="*/ 198 h 473"/>
                  <a:gd name="T24" fmla="*/ 79 w 680"/>
                  <a:gd name="T25" fmla="*/ 213 h 473"/>
                  <a:gd name="T26" fmla="*/ 79 w 680"/>
                  <a:gd name="T27" fmla="*/ 229 h 473"/>
                  <a:gd name="T28" fmla="*/ 87 w 680"/>
                  <a:gd name="T29" fmla="*/ 229 h 473"/>
                  <a:gd name="T30" fmla="*/ 95 w 680"/>
                  <a:gd name="T31" fmla="*/ 229 h 473"/>
                  <a:gd name="T32" fmla="*/ 103 w 680"/>
                  <a:gd name="T33" fmla="*/ 229 h 473"/>
                  <a:gd name="T34" fmla="*/ 111 w 680"/>
                  <a:gd name="T35" fmla="*/ 229 h 473"/>
                  <a:gd name="T36" fmla="*/ 119 w 680"/>
                  <a:gd name="T37" fmla="*/ 229 h 473"/>
                  <a:gd name="T38" fmla="*/ 126 w 680"/>
                  <a:gd name="T39" fmla="*/ 237 h 473"/>
                  <a:gd name="T40" fmla="*/ 126 w 680"/>
                  <a:gd name="T41" fmla="*/ 229 h 473"/>
                  <a:gd name="T42" fmla="*/ 134 w 680"/>
                  <a:gd name="T43" fmla="*/ 237 h 473"/>
                  <a:gd name="T44" fmla="*/ 150 w 680"/>
                  <a:gd name="T45" fmla="*/ 237 h 473"/>
                  <a:gd name="T46" fmla="*/ 158 w 680"/>
                  <a:gd name="T47" fmla="*/ 229 h 473"/>
                  <a:gd name="T48" fmla="*/ 158 w 680"/>
                  <a:gd name="T49" fmla="*/ 237 h 473"/>
                  <a:gd name="T50" fmla="*/ 158 w 680"/>
                  <a:gd name="T51" fmla="*/ 229 h 473"/>
                  <a:gd name="T52" fmla="*/ 166 w 680"/>
                  <a:gd name="T53" fmla="*/ 237 h 473"/>
                  <a:gd name="T54" fmla="*/ 166 w 680"/>
                  <a:gd name="T55" fmla="*/ 229 h 473"/>
                  <a:gd name="T56" fmla="*/ 166 w 680"/>
                  <a:gd name="T57" fmla="*/ 237 h 473"/>
                  <a:gd name="T58" fmla="*/ 174 w 680"/>
                  <a:gd name="T59" fmla="*/ 229 h 473"/>
                  <a:gd name="T60" fmla="*/ 174 w 680"/>
                  <a:gd name="T61" fmla="*/ 237 h 473"/>
                  <a:gd name="T62" fmla="*/ 174 w 680"/>
                  <a:gd name="T63" fmla="*/ 229 h 473"/>
                  <a:gd name="T64" fmla="*/ 190 w 680"/>
                  <a:gd name="T65" fmla="*/ 229 h 473"/>
                  <a:gd name="T66" fmla="*/ 198 w 680"/>
                  <a:gd name="T67" fmla="*/ 229 h 473"/>
                  <a:gd name="T68" fmla="*/ 205 w 680"/>
                  <a:gd name="T69" fmla="*/ 229 h 473"/>
                  <a:gd name="T70" fmla="*/ 213 w 680"/>
                  <a:gd name="T71" fmla="*/ 229 h 473"/>
                  <a:gd name="T72" fmla="*/ 221 w 680"/>
                  <a:gd name="T73" fmla="*/ 229 h 473"/>
                  <a:gd name="T74" fmla="*/ 230 w 680"/>
                  <a:gd name="T75" fmla="*/ 229 h 473"/>
                  <a:gd name="T76" fmla="*/ 237 w 680"/>
                  <a:gd name="T77" fmla="*/ 229 h 473"/>
                  <a:gd name="T78" fmla="*/ 245 w 680"/>
                  <a:gd name="T79" fmla="*/ 229 h 473"/>
                  <a:gd name="T80" fmla="*/ 253 w 680"/>
                  <a:gd name="T81" fmla="*/ 229 h 473"/>
                  <a:gd name="T82" fmla="*/ 260 w 680"/>
                  <a:gd name="T83" fmla="*/ 229 h 473"/>
                  <a:gd name="T84" fmla="*/ 269 w 680"/>
                  <a:gd name="T85" fmla="*/ 229 h 473"/>
                  <a:gd name="T86" fmla="*/ 277 w 680"/>
                  <a:gd name="T87" fmla="*/ 229 h 473"/>
                  <a:gd name="T88" fmla="*/ 285 w 680"/>
                  <a:gd name="T89" fmla="*/ 229 h 473"/>
                  <a:gd name="T90" fmla="*/ 292 w 680"/>
                  <a:gd name="T91" fmla="*/ 229 h 473"/>
                  <a:gd name="T92" fmla="*/ 300 w 680"/>
                  <a:gd name="T93" fmla="*/ 229 h 473"/>
                  <a:gd name="T94" fmla="*/ 308 w 680"/>
                  <a:gd name="T95" fmla="*/ 229 h 473"/>
                  <a:gd name="T96" fmla="*/ 316 w 680"/>
                  <a:gd name="T97" fmla="*/ 229 h 473"/>
                  <a:gd name="T98" fmla="*/ 324 w 680"/>
                  <a:gd name="T99" fmla="*/ 229 h 473"/>
                  <a:gd name="T100" fmla="*/ 332 w 680"/>
                  <a:gd name="T101" fmla="*/ 229 h 473"/>
                  <a:gd name="T102" fmla="*/ 340 w 680"/>
                  <a:gd name="T103" fmla="*/ 229 h 473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680" h="47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188"/>
                    </a:lnTo>
                    <a:lnTo>
                      <a:pt x="111" y="221"/>
                    </a:lnTo>
                    <a:lnTo>
                      <a:pt x="111" y="331"/>
                    </a:lnTo>
                    <a:lnTo>
                      <a:pt x="127" y="348"/>
                    </a:lnTo>
                    <a:lnTo>
                      <a:pt x="127" y="395"/>
                    </a:lnTo>
                    <a:lnTo>
                      <a:pt x="158" y="426"/>
                    </a:lnTo>
                    <a:lnTo>
                      <a:pt x="158" y="458"/>
                    </a:lnTo>
                    <a:lnTo>
                      <a:pt x="174" y="458"/>
                    </a:lnTo>
                    <a:lnTo>
                      <a:pt x="189" y="458"/>
                    </a:lnTo>
                    <a:lnTo>
                      <a:pt x="205" y="458"/>
                    </a:lnTo>
                    <a:lnTo>
                      <a:pt x="221" y="458"/>
                    </a:lnTo>
                    <a:lnTo>
                      <a:pt x="237" y="458"/>
                    </a:lnTo>
                    <a:lnTo>
                      <a:pt x="252" y="473"/>
                    </a:lnTo>
                    <a:lnTo>
                      <a:pt x="252" y="458"/>
                    </a:lnTo>
                    <a:lnTo>
                      <a:pt x="268" y="473"/>
                    </a:lnTo>
                    <a:lnTo>
                      <a:pt x="299" y="473"/>
                    </a:lnTo>
                    <a:lnTo>
                      <a:pt x="316" y="458"/>
                    </a:lnTo>
                    <a:lnTo>
                      <a:pt x="316" y="473"/>
                    </a:lnTo>
                    <a:lnTo>
                      <a:pt x="316" y="458"/>
                    </a:lnTo>
                    <a:lnTo>
                      <a:pt x="332" y="473"/>
                    </a:lnTo>
                    <a:lnTo>
                      <a:pt x="332" y="458"/>
                    </a:lnTo>
                    <a:lnTo>
                      <a:pt x="332" y="473"/>
                    </a:lnTo>
                    <a:lnTo>
                      <a:pt x="348" y="458"/>
                    </a:lnTo>
                    <a:lnTo>
                      <a:pt x="348" y="473"/>
                    </a:lnTo>
                    <a:lnTo>
                      <a:pt x="348" y="458"/>
                    </a:lnTo>
                    <a:lnTo>
                      <a:pt x="379" y="458"/>
                    </a:lnTo>
                    <a:lnTo>
                      <a:pt x="395" y="458"/>
                    </a:lnTo>
                    <a:lnTo>
                      <a:pt x="410" y="458"/>
                    </a:lnTo>
                    <a:lnTo>
                      <a:pt x="426" y="458"/>
                    </a:lnTo>
                    <a:lnTo>
                      <a:pt x="442" y="458"/>
                    </a:lnTo>
                    <a:lnTo>
                      <a:pt x="459" y="458"/>
                    </a:lnTo>
                    <a:lnTo>
                      <a:pt x="473" y="458"/>
                    </a:lnTo>
                    <a:lnTo>
                      <a:pt x="489" y="458"/>
                    </a:lnTo>
                    <a:lnTo>
                      <a:pt x="506" y="458"/>
                    </a:lnTo>
                    <a:lnTo>
                      <a:pt x="520" y="458"/>
                    </a:lnTo>
                    <a:lnTo>
                      <a:pt x="537" y="458"/>
                    </a:lnTo>
                    <a:lnTo>
                      <a:pt x="553" y="458"/>
                    </a:lnTo>
                    <a:lnTo>
                      <a:pt x="569" y="458"/>
                    </a:lnTo>
                    <a:lnTo>
                      <a:pt x="584" y="458"/>
                    </a:lnTo>
                    <a:lnTo>
                      <a:pt x="600" y="458"/>
                    </a:lnTo>
                    <a:lnTo>
                      <a:pt x="616" y="458"/>
                    </a:lnTo>
                    <a:lnTo>
                      <a:pt x="631" y="458"/>
                    </a:lnTo>
                    <a:lnTo>
                      <a:pt x="647" y="458"/>
                    </a:lnTo>
                    <a:lnTo>
                      <a:pt x="663" y="458"/>
                    </a:lnTo>
                    <a:lnTo>
                      <a:pt x="680" y="45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2" name="Freeform 787">
                <a:extLst>
                  <a:ext uri="{FF2B5EF4-FFF2-40B4-BE49-F238E27FC236}">
                    <a16:creationId xmlns:a16="http://schemas.microsoft.com/office/drawing/2014/main" id="{58D5EA80-BDF8-4661-85A6-886CA5FC5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39"/>
              </a:xfrm>
              <a:custGeom>
                <a:avLst/>
                <a:gdLst>
                  <a:gd name="T0" fmla="*/ 0 w 696"/>
                  <a:gd name="T1" fmla="*/ 7 h 78"/>
                  <a:gd name="T2" fmla="*/ 8 w 696"/>
                  <a:gd name="T3" fmla="*/ 7 h 78"/>
                  <a:gd name="T4" fmla="*/ 17 w 696"/>
                  <a:gd name="T5" fmla="*/ 0 h 78"/>
                  <a:gd name="T6" fmla="*/ 17 w 696"/>
                  <a:gd name="T7" fmla="*/ 7 h 78"/>
                  <a:gd name="T8" fmla="*/ 25 w 696"/>
                  <a:gd name="T9" fmla="*/ 0 h 78"/>
                  <a:gd name="T10" fmla="*/ 25 w 696"/>
                  <a:gd name="T11" fmla="*/ 7 h 78"/>
                  <a:gd name="T12" fmla="*/ 25 w 696"/>
                  <a:gd name="T13" fmla="*/ 0 h 78"/>
                  <a:gd name="T14" fmla="*/ 32 w 696"/>
                  <a:gd name="T15" fmla="*/ 0 h 78"/>
                  <a:gd name="T16" fmla="*/ 40 w 696"/>
                  <a:gd name="T17" fmla="*/ 0 h 78"/>
                  <a:gd name="T18" fmla="*/ 48 w 696"/>
                  <a:gd name="T19" fmla="*/ 15 h 78"/>
                  <a:gd name="T20" fmla="*/ 56 w 696"/>
                  <a:gd name="T21" fmla="*/ 24 h 78"/>
                  <a:gd name="T22" fmla="*/ 64 w 696"/>
                  <a:gd name="T23" fmla="*/ 31 h 78"/>
                  <a:gd name="T24" fmla="*/ 72 w 696"/>
                  <a:gd name="T25" fmla="*/ 39 h 78"/>
                  <a:gd name="T26" fmla="*/ 80 w 696"/>
                  <a:gd name="T27" fmla="*/ 39 h 78"/>
                  <a:gd name="T28" fmla="*/ 87 w 696"/>
                  <a:gd name="T29" fmla="*/ 39 h 78"/>
                  <a:gd name="T30" fmla="*/ 95 w 696"/>
                  <a:gd name="T31" fmla="*/ 39 h 78"/>
                  <a:gd name="T32" fmla="*/ 104 w 696"/>
                  <a:gd name="T33" fmla="*/ 39 h 78"/>
                  <a:gd name="T34" fmla="*/ 111 w 696"/>
                  <a:gd name="T35" fmla="*/ 39 h 78"/>
                  <a:gd name="T36" fmla="*/ 119 w 696"/>
                  <a:gd name="T37" fmla="*/ 39 h 78"/>
                  <a:gd name="T38" fmla="*/ 127 w 696"/>
                  <a:gd name="T39" fmla="*/ 39 h 78"/>
                  <a:gd name="T40" fmla="*/ 135 w 696"/>
                  <a:gd name="T41" fmla="*/ 39 h 78"/>
                  <a:gd name="T42" fmla="*/ 143 w 696"/>
                  <a:gd name="T43" fmla="*/ 39 h 78"/>
                  <a:gd name="T44" fmla="*/ 151 w 696"/>
                  <a:gd name="T45" fmla="*/ 39 h 78"/>
                  <a:gd name="T46" fmla="*/ 159 w 696"/>
                  <a:gd name="T47" fmla="*/ 39 h 78"/>
                  <a:gd name="T48" fmla="*/ 166 w 696"/>
                  <a:gd name="T49" fmla="*/ 39 h 78"/>
                  <a:gd name="T50" fmla="*/ 174 w 696"/>
                  <a:gd name="T51" fmla="*/ 39 h 78"/>
                  <a:gd name="T52" fmla="*/ 182 w 696"/>
                  <a:gd name="T53" fmla="*/ 39 h 78"/>
                  <a:gd name="T54" fmla="*/ 191 w 696"/>
                  <a:gd name="T55" fmla="*/ 39 h 78"/>
                  <a:gd name="T56" fmla="*/ 198 w 696"/>
                  <a:gd name="T57" fmla="*/ 39 h 78"/>
                  <a:gd name="T58" fmla="*/ 206 w 696"/>
                  <a:gd name="T59" fmla="*/ 39 h 78"/>
                  <a:gd name="T60" fmla="*/ 214 w 696"/>
                  <a:gd name="T61" fmla="*/ 39 h 78"/>
                  <a:gd name="T62" fmla="*/ 222 w 696"/>
                  <a:gd name="T63" fmla="*/ 39 h 78"/>
                  <a:gd name="T64" fmla="*/ 230 w 696"/>
                  <a:gd name="T65" fmla="*/ 39 h 78"/>
                  <a:gd name="T66" fmla="*/ 238 w 696"/>
                  <a:gd name="T67" fmla="*/ 39 h 78"/>
                  <a:gd name="T68" fmla="*/ 246 w 696"/>
                  <a:gd name="T69" fmla="*/ 39 h 78"/>
                  <a:gd name="T70" fmla="*/ 253 w 696"/>
                  <a:gd name="T71" fmla="*/ 39 h 78"/>
                  <a:gd name="T72" fmla="*/ 261 w 696"/>
                  <a:gd name="T73" fmla="*/ 39 h 78"/>
                  <a:gd name="T74" fmla="*/ 269 w 696"/>
                  <a:gd name="T75" fmla="*/ 39 h 78"/>
                  <a:gd name="T76" fmla="*/ 277 w 696"/>
                  <a:gd name="T77" fmla="*/ 39 h 78"/>
                  <a:gd name="T78" fmla="*/ 285 w 696"/>
                  <a:gd name="T79" fmla="*/ 39 h 78"/>
                  <a:gd name="T80" fmla="*/ 293 w 696"/>
                  <a:gd name="T81" fmla="*/ 39 h 78"/>
                  <a:gd name="T82" fmla="*/ 301 w 696"/>
                  <a:gd name="T83" fmla="*/ 39 h 78"/>
                  <a:gd name="T84" fmla="*/ 309 w 696"/>
                  <a:gd name="T85" fmla="*/ 39 h 78"/>
                  <a:gd name="T86" fmla="*/ 317 w 696"/>
                  <a:gd name="T87" fmla="*/ 39 h 78"/>
                  <a:gd name="T88" fmla="*/ 325 w 696"/>
                  <a:gd name="T89" fmla="*/ 39 h 78"/>
                  <a:gd name="T90" fmla="*/ 332 w 696"/>
                  <a:gd name="T91" fmla="*/ 39 h 78"/>
                  <a:gd name="T92" fmla="*/ 340 w 696"/>
                  <a:gd name="T93" fmla="*/ 39 h 78"/>
                  <a:gd name="T94" fmla="*/ 348 w 696"/>
                  <a:gd name="T95" fmla="*/ 39 h 78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96" h="78">
                    <a:moveTo>
                      <a:pt x="0" y="14"/>
                    </a:moveTo>
                    <a:lnTo>
                      <a:pt x="16" y="14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49" y="0"/>
                    </a:lnTo>
                    <a:lnTo>
                      <a:pt x="49" y="14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30"/>
                    </a:lnTo>
                    <a:lnTo>
                      <a:pt x="111" y="47"/>
                    </a:lnTo>
                    <a:lnTo>
                      <a:pt x="127" y="61"/>
                    </a:lnTo>
                    <a:lnTo>
                      <a:pt x="143" y="78"/>
                    </a:lnTo>
                    <a:lnTo>
                      <a:pt x="159" y="78"/>
                    </a:lnTo>
                    <a:lnTo>
                      <a:pt x="174" y="78"/>
                    </a:lnTo>
                    <a:lnTo>
                      <a:pt x="190" y="78"/>
                    </a:lnTo>
                    <a:lnTo>
                      <a:pt x="207" y="78"/>
                    </a:lnTo>
                    <a:lnTo>
                      <a:pt x="221" y="78"/>
                    </a:lnTo>
                    <a:lnTo>
                      <a:pt x="238" y="78"/>
                    </a:lnTo>
                    <a:lnTo>
                      <a:pt x="254" y="78"/>
                    </a:lnTo>
                    <a:lnTo>
                      <a:pt x="270" y="78"/>
                    </a:lnTo>
                    <a:lnTo>
                      <a:pt x="285" y="78"/>
                    </a:lnTo>
                    <a:lnTo>
                      <a:pt x="301" y="78"/>
                    </a:lnTo>
                    <a:lnTo>
                      <a:pt x="317" y="78"/>
                    </a:lnTo>
                    <a:lnTo>
                      <a:pt x="332" y="78"/>
                    </a:lnTo>
                    <a:lnTo>
                      <a:pt x="348" y="78"/>
                    </a:lnTo>
                    <a:lnTo>
                      <a:pt x="364" y="78"/>
                    </a:lnTo>
                    <a:lnTo>
                      <a:pt x="381" y="78"/>
                    </a:lnTo>
                    <a:lnTo>
                      <a:pt x="395" y="78"/>
                    </a:lnTo>
                    <a:lnTo>
                      <a:pt x="412" y="78"/>
                    </a:lnTo>
                    <a:lnTo>
                      <a:pt x="428" y="78"/>
                    </a:lnTo>
                    <a:lnTo>
                      <a:pt x="443" y="78"/>
                    </a:lnTo>
                    <a:lnTo>
                      <a:pt x="459" y="78"/>
                    </a:lnTo>
                    <a:lnTo>
                      <a:pt x="475" y="78"/>
                    </a:lnTo>
                    <a:lnTo>
                      <a:pt x="491" y="78"/>
                    </a:lnTo>
                    <a:lnTo>
                      <a:pt x="506" y="78"/>
                    </a:lnTo>
                    <a:lnTo>
                      <a:pt x="522" y="78"/>
                    </a:lnTo>
                    <a:lnTo>
                      <a:pt x="538" y="78"/>
                    </a:lnTo>
                    <a:lnTo>
                      <a:pt x="553" y="78"/>
                    </a:lnTo>
                    <a:lnTo>
                      <a:pt x="569" y="78"/>
                    </a:lnTo>
                    <a:lnTo>
                      <a:pt x="586" y="78"/>
                    </a:lnTo>
                    <a:lnTo>
                      <a:pt x="602" y="78"/>
                    </a:lnTo>
                    <a:lnTo>
                      <a:pt x="617" y="78"/>
                    </a:lnTo>
                    <a:lnTo>
                      <a:pt x="633" y="78"/>
                    </a:lnTo>
                    <a:lnTo>
                      <a:pt x="649" y="78"/>
                    </a:lnTo>
                    <a:lnTo>
                      <a:pt x="664" y="78"/>
                    </a:lnTo>
                    <a:lnTo>
                      <a:pt x="680" y="78"/>
                    </a:lnTo>
                    <a:lnTo>
                      <a:pt x="696" y="78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3" name="Freeform 788">
                <a:extLst>
                  <a:ext uri="{FF2B5EF4-FFF2-40B4-BE49-F238E27FC236}">
                    <a16:creationId xmlns:a16="http://schemas.microsoft.com/office/drawing/2014/main" id="{380F19A3-636C-4BD1-A565-E3867171BC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66"/>
                <a:ext cx="339" cy="40"/>
              </a:xfrm>
              <a:custGeom>
                <a:avLst/>
                <a:gdLst>
                  <a:gd name="T0" fmla="*/ 0 w 678"/>
                  <a:gd name="T1" fmla="*/ 9 h 80"/>
                  <a:gd name="T2" fmla="*/ 8 w 678"/>
                  <a:gd name="T3" fmla="*/ 9 h 80"/>
                  <a:gd name="T4" fmla="*/ 16 w 678"/>
                  <a:gd name="T5" fmla="*/ 9 h 80"/>
                  <a:gd name="T6" fmla="*/ 24 w 678"/>
                  <a:gd name="T7" fmla="*/ 0 h 80"/>
                  <a:gd name="T8" fmla="*/ 32 w 678"/>
                  <a:gd name="T9" fmla="*/ 9 h 80"/>
                  <a:gd name="T10" fmla="*/ 32 w 678"/>
                  <a:gd name="T11" fmla="*/ 0 h 80"/>
                  <a:gd name="T12" fmla="*/ 47 w 678"/>
                  <a:gd name="T13" fmla="*/ 0 h 80"/>
                  <a:gd name="T14" fmla="*/ 39 w 678"/>
                  <a:gd name="T15" fmla="*/ 0 h 80"/>
                  <a:gd name="T16" fmla="*/ 47 w 678"/>
                  <a:gd name="T17" fmla="*/ 9 h 80"/>
                  <a:gd name="T18" fmla="*/ 63 w 678"/>
                  <a:gd name="T19" fmla="*/ 24 h 80"/>
                  <a:gd name="T20" fmla="*/ 63 w 678"/>
                  <a:gd name="T21" fmla="*/ 32 h 80"/>
                  <a:gd name="T22" fmla="*/ 71 w 678"/>
                  <a:gd name="T23" fmla="*/ 32 h 80"/>
                  <a:gd name="T24" fmla="*/ 79 w 678"/>
                  <a:gd name="T25" fmla="*/ 40 h 80"/>
                  <a:gd name="T26" fmla="*/ 87 w 678"/>
                  <a:gd name="T27" fmla="*/ 40 h 80"/>
                  <a:gd name="T28" fmla="*/ 95 w 678"/>
                  <a:gd name="T29" fmla="*/ 40 h 80"/>
                  <a:gd name="T30" fmla="*/ 103 w 678"/>
                  <a:gd name="T31" fmla="*/ 40 h 80"/>
                  <a:gd name="T32" fmla="*/ 111 w 678"/>
                  <a:gd name="T33" fmla="*/ 40 h 80"/>
                  <a:gd name="T34" fmla="*/ 118 w 678"/>
                  <a:gd name="T35" fmla="*/ 40 h 80"/>
                  <a:gd name="T36" fmla="*/ 126 w 678"/>
                  <a:gd name="T37" fmla="*/ 40 h 80"/>
                  <a:gd name="T38" fmla="*/ 134 w 678"/>
                  <a:gd name="T39" fmla="*/ 40 h 80"/>
                  <a:gd name="T40" fmla="*/ 143 w 678"/>
                  <a:gd name="T41" fmla="*/ 40 h 80"/>
                  <a:gd name="T42" fmla="*/ 150 w 678"/>
                  <a:gd name="T43" fmla="*/ 40 h 80"/>
                  <a:gd name="T44" fmla="*/ 158 w 678"/>
                  <a:gd name="T45" fmla="*/ 40 h 80"/>
                  <a:gd name="T46" fmla="*/ 166 w 678"/>
                  <a:gd name="T47" fmla="*/ 40 h 80"/>
                  <a:gd name="T48" fmla="*/ 174 w 678"/>
                  <a:gd name="T49" fmla="*/ 40 h 80"/>
                  <a:gd name="T50" fmla="*/ 182 w 678"/>
                  <a:gd name="T51" fmla="*/ 40 h 80"/>
                  <a:gd name="T52" fmla="*/ 190 w 678"/>
                  <a:gd name="T53" fmla="*/ 40 h 80"/>
                  <a:gd name="T54" fmla="*/ 198 w 678"/>
                  <a:gd name="T55" fmla="*/ 40 h 80"/>
                  <a:gd name="T56" fmla="*/ 205 w 678"/>
                  <a:gd name="T57" fmla="*/ 40 h 80"/>
                  <a:gd name="T58" fmla="*/ 213 w 678"/>
                  <a:gd name="T59" fmla="*/ 40 h 80"/>
                  <a:gd name="T60" fmla="*/ 221 w 678"/>
                  <a:gd name="T61" fmla="*/ 40 h 80"/>
                  <a:gd name="T62" fmla="*/ 229 w 678"/>
                  <a:gd name="T63" fmla="*/ 40 h 80"/>
                  <a:gd name="T64" fmla="*/ 237 w 678"/>
                  <a:gd name="T65" fmla="*/ 40 h 80"/>
                  <a:gd name="T66" fmla="*/ 245 w 678"/>
                  <a:gd name="T67" fmla="*/ 40 h 80"/>
                  <a:gd name="T68" fmla="*/ 253 w 678"/>
                  <a:gd name="T69" fmla="*/ 40 h 80"/>
                  <a:gd name="T70" fmla="*/ 261 w 678"/>
                  <a:gd name="T71" fmla="*/ 40 h 80"/>
                  <a:gd name="T72" fmla="*/ 269 w 678"/>
                  <a:gd name="T73" fmla="*/ 40 h 80"/>
                  <a:gd name="T74" fmla="*/ 277 w 678"/>
                  <a:gd name="T75" fmla="*/ 40 h 80"/>
                  <a:gd name="T76" fmla="*/ 284 w 678"/>
                  <a:gd name="T77" fmla="*/ 40 h 80"/>
                  <a:gd name="T78" fmla="*/ 292 w 678"/>
                  <a:gd name="T79" fmla="*/ 40 h 80"/>
                  <a:gd name="T80" fmla="*/ 300 w 678"/>
                  <a:gd name="T81" fmla="*/ 40 h 80"/>
                  <a:gd name="T82" fmla="*/ 308 w 678"/>
                  <a:gd name="T83" fmla="*/ 40 h 80"/>
                  <a:gd name="T84" fmla="*/ 316 w 678"/>
                  <a:gd name="T85" fmla="*/ 40 h 80"/>
                  <a:gd name="T86" fmla="*/ 324 w 678"/>
                  <a:gd name="T87" fmla="*/ 40 h 80"/>
                  <a:gd name="T88" fmla="*/ 332 w 678"/>
                  <a:gd name="T89" fmla="*/ 40 h 80"/>
                  <a:gd name="T90" fmla="*/ 339 w 678"/>
                  <a:gd name="T91" fmla="*/ 40 h 80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678" h="80">
                    <a:moveTo>
                      <a:pt x="0" y="17"/>
                    </a:moveTo>
                    <a:lnTo>
                      <a:pt x="15" y="17"/>
                    </a:lnTo>
                    <a:lnTo>
                      <a:pt x="31" y="17"/>
                    </a:lnTo>
                    <a:lnTo>
                      <a:pt x="47" y="0"/>
                    </a:lnTo>
                    <a:lnTo>
                      <a:pt x="64" y="17"/>
                    </a:lnTo>
                    <a:lnTo>
                      <a:pt x="64" y="0"/>
                    </a:lnTo>
                    <a:lnTo>
                      <a:pt x="94" y="0"/>
                    </a:lnTo>
                    <a:lnTo>
                      <a:pt x="78" y="0"/>
                    </a:lnTo>
                    <a:lnTo>
                      <a:pt x="94" y="17"/>
                    </a:lnTo>
                    <a:lnTo>
                      <a:pt x="125" y="48"/>
                    </a:lnTo>
                    <a:lnTo>
                      <a:pt x="125" y="64"/>
                    </a:lnTo>
                    <a:lnTo>
                      <a:pt x="142" y="64"/>
                    </a:lnTo>
                    <a:lnTo>
                      <a:pt x="158" y="80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80"/>
                    </a:lnTo>
                    <a:lnTo>
                      <a:pt x="647" y="80"/>
                    </a:lnTo>
                    <a:lnTo>
                      <a:pt x="664" y="80"/>
                    </a:lnTo>
                    <a:lnTo>
                      <a:pt x="678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4" name="Freeform 789">
                <a:extLst>
                  <a:ext uri="{FF2B5EF4-FFF2-40B4-BE49-F238E27FC236}">
                    <a16:creationId xmlns:a16="http://schemas.microsoft.com/office/drawing/2014/main" id="{562B25DA-567D-4BF8-B452-271E04B8B5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15"/>
                <a:ext cx="340" cy="120"/>
              </a:xfrm>
              <a:custGeom>
                <a:avLst/>
                <a:gdLst>
                  <a:gd name="T0" fmla="*/ 0 w 682"/>
                  <a:gd name="T1" fmla="*/ 120 h 238"/>
                  <a:gd name="T2" fmla="*/ 9 w 682"/>
                  <a:gd name="T3" fmla="*/ 120 h 238"/>
                  <a:gd name="T4" fmla="*/ 16 w 682"/>
                  <a:gd name="T5" fmla="*/ 120 h 238"/>
                  <a:gd name="T6" fmla="*/ 24 w 682"/>
                  <a:gd name="T7" fmla="*/ 120 h 238"/>
                  <a:gd name="T8" fmla="*/ 32 w 682"/>
                  <a:gd name="T9" fmla="*/ 120 h 238"/>
                  <a:gd name="T10" fmla="*/ 40 w 682"/>
                  <a:gd name="T11" fmla="*/ 111 h 238"/>
                  <a:gd name="T12" fmla="*/ 48 w 682"/>
                  <a:gd name="T13" fmla="*/ 104 h 238"/>
                  <a:gd name="T14" fmla="*/ 48 w 682"/>
                  <a:gd name="T15" fmla="*/ 72 h 238"/>
                  <a:gd name="T16" fmla="*/ 55 w 682"/>
                  <a:gd name="T17" fmla="*/ 65 h 238"/>
                  <a:gd name="T18" fmla="*/ 55 w 682"/>
                  <a:gd name="T19" fmla="*/ 48 h 238"/>
                  <a:gd name="T20" fmla="*/ 71 w 682"/>
                  <a:gd name="T21" fmla="*/ 32 h 238"/>
                  <a:gd name="T22" fmla="*/ 71 w 682"/>
                  <a:gd name="T23" fmla="*/ 16 h 238"/>
                  <a:gd name="T24" fmla="*/ 79 w 682"/>
                  <a:gd name="T25" fmla="*/ 16 h 238"/>
                  <a:gd name="T26" fmla="*/ 87 w 682"/>
                  <a:gd name="T27" fmla="*/ 9 h 238"/>
                  <a:gd name="T28" fmla="*/ 95 w 682"/>
                  <a:gd name="T29" fmla="*/ 9 h 238"/>
                  <a:gd name="T30" fmla="*/ 103 w 682"/>
                  <a:gd name="T31" fmla="*/ 9 h 238"/>
                  <a:gd name="T32" fmla="*/ 111 w 682"/>
                  <a:gd name="T33" fmla="*/ 0 h 238"/>
                  <a:gd name="T34" fmla="*/ 111 w 682"/>
                  <a:gd name="T35" fmla="*/ 9 h 238"/>
                  <a:gd name="T36" fmla="*/ 119 w 682"/>
                  <a:gd name="T37" fmla="*/ 0 h 238"/>
                  <a:gd name="T38" fmla="*/ 127 w 682"/>
                  <a:gd name="T39" fmla="*/ 0 h 238"/>
                  <a:gd name="T40" fmla="*/ 134 w 682"/>
                  <a:gd name="T41" fmla="*/ 0 h 238"/>
                  <a:gd name="T42" fmla="*/ 142 w 682"/>
                  <a:gd name="T43" fmla="*/ 0 h 238"/>
                  <a:gd name="T44" fmla="*/ 150 w 682"/>
                  <a:gd name="T45" fmla="*/ 0 h 238"/>
                  <a:gd name="T46" fmla="*/ 158 w 682"/>
                  <a:gd name="T47" fmla="*/ 0 h 238"/>
                  <a:gd name="T48" fmla="*/ 166 w 682"/>
                  <a:gd name="T49" fmla="*/ 0 h 238"/>
                  <a:gd name="T50" fmla="*/ 174 w 682"/>
                  <a:gd name="T51" fmla="*/ 0 h 238"/>
                  <a:gd name="T52" fmla="*/ 182 w 682"/>
                  <a:gd name="T53" fmla="*/ 0 h 238"/>
                  <a:gd name="T54" fmla="*/ 189 w 682"/>
                  <a:gd name="T55" fmla="*/ 0 h 238"/>
                  <a:gd name="T56" fmla="*/ 197 w 682"/>
                  <a:gd name="T57" fmla="*/ 0 h 238"/>
                  <a:gd name="T58" fmla="*/ 205 w 682"/>
                  <a:gd name="T59" fmla="*/ 0 h 238"/>
                  <a:gd name="T60" fmla="*/ 213 w 682"/>
                  <a:gd name="T61" fmla="*/ 0 h 238"/>
                  <a:gd name="T62" fmla="*/ 221 w 682"/>
                  <a:gd name="T63" fmla="*/ 0 h 238"/>
                  <a:gd name="T64" fmla="*/ 229 w 682"/>
                  <a:gd name="T65" fmla="*/ 0 h 238"/>
                  <a:gd name="T66" fmla="*/ 237 w 682"/>
                  <a:gd name="T67" fmla="*/ 0 h 238"/>
                  <a:gd name="T68" fmla="*/ 244 w 682"/>
                  <a:gd name="T69" fmla="*/ 0 h 238"/>
                  <a:gd name="T70" fmla="*/ 252 w 682"/>
                  <a:gd name="T71" fmla="*/ 0 h 238"/>
                  <a:gd name="T72" fmla="*/ 260 w 682"/>
                  <a:gd name="T73" fmla="*/ 0 h 238"/>
                  <a:gd name="T74" fmla="*/ 269 w 682"/>
                  <a:gd name="T75" fmla="*/ 0 h 238"/>
                  <a:gd name="T76" fmla="*/ 276 w 682"/>
                  <a:gd name="T77" fmla="*/ 0 h 238"/>
                  <a:gd name="T78" fmla="*/ 285 w 682"/>
                  <a:gd name="T79" fmla="*/ 0 h 238"/>
                  <a:gd name="T80" fmla="*/ 292 w 682"/>
                  <a:gd name="T81" fmla="*/ 0 h 238"/>
                  <a:gd name="T82" fmla="*/ 299 w 682"/>
                  <a:gd name="T83" fmla="*/ 0 h 238"/>
                  <a:gd name="T84" fmla="*/ 308 w 682"/>
                  <a:gd name="T85" fmla="*/ 0 h 238"/>
                  <a:gd name="T86" fmla="*/ 316 w 682"/>
                  <a:gd name="T87" fmla="*/ 0 h 238"/>
                  <a:gd name="T88" fmla="*/ 324 w 682"/>
                  <a:gd name="T89" fmla="*/ 0 h 238"/>
                  <a:gd name="T90" fmla="*/ 331 w 682"/>
                  <a:gd name="T91" fmla="*/ 0 h 238"/>
                  <a:gd name="T92" fmla="*/ 340 w 682"/>
                  <a:gd name="T93" fmla="*/ 0 h 23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38">
                    <a:moveTo>
                      <a:pt x="0" y="238"/>
                    </a:moveTo>
                    <a:lnTo>
                      <a:pt x="18" y="238"/>
                    </a:lnTo>
                    <a:lnTo>
                      <a:pt x="33" y="238"/>
                    </a:lnTo>
                    <a:lnTo>
                      <a:pt x="48" y="238"/>
                    </a:lnTo>
                    <a:lnTo>
                      <a:pt x="64" y="238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43"/>
                    </a:lnTo>
                    <a:lnTo>
                      <a:pt x="111" y="128"/>
                    </a:lnTo>
                    <a:lnTo>
                      <a:pt x="111" y="95"/>
                    </a:lnTo>
                    <a:lnTo>
                      <a:pt x="143" y="63"/>
                    </a:lnTo>
                    <a:lnTo>
                      <a:pt x="143" y="32"/>
                    </a:lnTo>
                    <a:lnTo>
                      <a:pt x="158" y="32"/>
                    </a:lnTo>
                    <a:lnTo>
                      <a:pt x="174" y="17"/>
                    </a:lnTo>
                    <a:lnTo>
                      <a:pt x="191" y="17"/>
                    </a:lnTo>
                    <a:lnTo>
                      <a:pt x="207" y="17"/>
                    </a:lnTo>
                    <a:lnTo>
                      <a:pt x="222" y="0"/>
                    </a:lnTo>
                    <a:lnTo>
                      <a:pt x="222" y="17"/>
                    </a:lnTo>
                    <a:lnTo>
                      <a:pt x="239" y="0"/>
                    </a:lnTo>
                    <a:lnTo>
                      <a:pt x="254" y="0"/>
                    </a:lnTo>
                    <a:lnTo>
                      <a:pt x="269" y="0"/>
                    </a:lnTo>
                    <a:lnTo>
                      <a:pt x="285" y="0"/>
                    </a:lnTo>
                    <a:lnTo>
                      <a:pt x="301" y="0"/>
                    </a:lnTo>
                    <a:lnTo>
                      <a:pt x="317" y="0"/>
                    </a:lnTo>
                    <a:lnTo>
                      <a:pt x="332" y="0"/>
                    </a:lnTo>
                    <a:lnTo>
                      <a:pt x="350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5" name="Freeform 790">
                <a:extLst>
                  <a:ext uri="{FF2B5EF4-FFF2-40B4-BE49-F238E27FC236}">
                    <a16:creationId xmlns:a16="http://schemas.microsoft.com/office/drawing/2014/main" id="{D236543A-156F-498C-A62F-ACCBDDAC30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34"/>
                <a:ext cx="339" cy="189"/>
              </a:xfrm>
              <a:custGeom>
                <a:avLst/>
                <a:gdLst>
                  <a:gd name="T0" fmla="*/ 0 w 680"/>
                  <a:gd name="T1" fmla="*/ 189 h 379"/>
                  <a:gd name="T2" fmla="*/ 8 w 680"/>
                  <a:gd name="T3" fmla="*/ 189 h 379"/>
                  <a:gd name="T4" fmla="*/ 15 w 680"/>
                  <a:gd name="T5" fmla="*/ 189 h 379"/>
                  <a:gd name="T6" fmla="*/ 24 w 680"/>
                  <a:gd name="T7" fmla="*/ 189 h 379"/>
                  <a:gd name="T8" fmla="*/ 31 w 680"/>
                  <a:gd name="T9" fmla="*/ 189 h 379"/>
                  <a:gd name="T10" fmla="*/ 39 w 680"/>
                  <a:gd name="T11" fmla="*/ 189 h 379"/>
                  <a:gd name="T12" fmla="*/ 47 w 680"/>
                  <a:gd name="T13" fmla="*/ 181 h 379"/>
                  <a:gd name="T14" fmla="*/ 47 w 680"/>
                  <a:gd name="T15" fmla="*/ 149 h 379"/>
                  <a:gd name="T16" fmla="*/ 55 w 680"/>
                  <a:gd name="T17" fmla="*/ 142 h 379"/>
                  <a:gd name="T18" fmla="*/ 55 w 680"/>
                  <a:gd name="T19" fmla="*/ 87 h 379"/>
                  <a:gd name="T20" fmla="*/ 63 w 680"/>
                  <a:gd name="T21" fmla="*/ 79 h 379"/>
                  <a:gd name="T22" fmla="*/ 63 w 680"/>
                  <a:gd name="T23" fmla="*/ 48 h 379"/>
                  <a:gd name="T24" fmla="*/ 71 w 680"/>
                  <a:gd name="T25" fmla="*/ 39 h 379"/>
                  <a:gd name="T26" fmla="*/ 71 w 680"/>
                  <a:gd name="T27" fmla="*/ 23 h 379"/>
                  <a:gd name="T28" fmla="*/ 79 w 680"/>
                  <a:gd name="T29" fmla="*/ 15 h 379"/>
                  <a:gd name="T30" fmla="*/ 87 w 680"/>
                  <a:gd name="T31" fmla="*/ 7 h 379"/>
                  <a:gd name="T32" fmla="*/ 94 w 680"/>
                  <a:gd name="T33" fmla="*/ 7 h 379"/>
                  <a:gd name="T34" fmla="*/ 102 w 680"/>
                  <a:gd name="T35" fmla="*/ 0 h 379"/>
                  <a:gd name="T36" fmla="*/ 110 w 680"/>
                  <a:gd name="T37" fmla="*/ 0 h 379"/>
                  <a:gd name="T38" fmla="*/ 118 w 680"/>
                  <a:gd name="T39" fmla="*/ 0 h 379"/>
                  <a:gd name="T40" fmla="*/ 126 w 680"/>
                  <a:gd name="T41" fmla="*/ 0 h 379"/>
                  <a:gd name="T42" fmla="*/ 135 w 680"/>
                  <a:gd name="T43" fmla="*/ 0 h 379"/>
                  <a:gd name="T44" fmla="*/ 142 w 680"/>
                  <a:gd name="T45" fmla="*/ 0 h 379"/>
                  <a:gd name="T46" fmla="*/ 149 w 680"/>
                  <a:gd name="T47" fmla="*/ 0 h 379"/>
                  <a:gd name="T48" fmla="*/ 158 w 680"/>
                  <a:gd name="T49" fmla="*/ 0 h 379"/>
                  <a:gd name="T50" fmla="*/ 166 w 680"/>
                  <a:gd name="T51" fmla="*/ 0 h 379"/>
                  <a:gd name="T52" fmla="*/ 173 w 680"/>
                  <a:gd name="T53" fmla="*/ 0 h 379"/>
                  <a:gd name="T54" fmla="*/ 181 w 680"/>
                  <a:gd name="T55" fmla="*/ 0 h 379"/>
                  <a:gd name="T56" fmla="*/ 189 w 680"/>
                  <a:gd name="T57" fmla="*/ 0 h 379"/>
                  <a:gd name="T58" fmla="*/ 197 w 680"/>
                  <a:gd name="T59" fmla="*/ 0 h 379"/>
                  <a:gd name="T60" fmla="*/ 204 w 680"/>
                  <a:gd name="T61" fmla="*/ 0 h 379"/>
                  <a:gd name="T62" fmla="*/ 212 w 680"/>
                  <a:gd name="T63" fmla="*/ 7 h 379"/>
                  <a:gd name="T64" fmla="*/ 220 w 680"/>
                  <a:gd name="T65" fmla="*/ 0 h 379"/>
                  <a:gd name="T66" fmla="*/ 220 w 680"/>
                  <a:gd name="T67" fmla="*/ 7 h 379"/>
                  <a:gd name="T68" fmla="*/ 229 w 680"/>
                  <a:gd name="T69" fmla="*/ 7 h 379"/>
                  <a:gd name="T70" fmla="*/ 236 w 680"/>
                  <a:gd name="T71" fmla="*/ 7 h 379"/>
                  <a:gd name="T72" fmla="*/ 245 w 680"/>
                  <a:gd name="T73" fmla="*/ 7 h 379"/>
                  <a:gd name="T74" fmla="*/ 252 w 680"/>
                  <a:gd name="T75" fmla="*/ 7 h 379"/>
                  <a:gd name="T76" fmla="*/ 260 w 680"/>
                  <a:gd name="T77" fmla="*/ 7 h 379"/>
                  <a:gd name="T78" fmla="*/ 268 w 680"/>
                  <a:gd name="T79" fmla="*/ 7 h 379"/>
                  <a:gd name="T80" fmla="*/ 276 w 680"/>
                  <a:gd name="T81" fmla="*/ 7 h 379"/>
                  <a:gd name="T82" fmla="*/ 284 w 680"/>
                  <a:gd name="T83" fmla="*/ 7 h 379"/>
                  <a:gd name="T84" fmla="*/ 291 w 680"/>
                  <a:gd name="T85" fmla="*/ 7 h 379"/>
                  <a:gd name="T86" fmla="*/ 300 w 680"/>
                  <a:gd name="T87" fmla="*/ 15 h 379"/>
                  <a:gd name="T88" fmla="*/ 315 w 680"/>
                  <a:gd name="T89" fmla="*/ 15 h 379"/>
                  <a:gd name="T90" fmla="*/ 307 w 680"/>
                  <a:gd name="T91" fmla="*/ 15 h 379"/>
                  <a:gd name="T92" fmla="*/ 315 w 680"/>
                  <a:gd name="T93" fmla="*/ 15 h 379"/>
                  <a:gd name="T94" fmla="*/ 323 w 680"/>
                  <a:gd name="T95" fmla="*/ 15 h 379"/>
                  <a:gd name="T96" fmla="*/ 331 w 680"/>
                  <a:gd name="T97" fmla="*/ 15 h 379"/>
                  <a:gd name="T98" fmla="*/ 339 w 680"/>
                  <a:gd name="T99" fmla="*/ 15 h 379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0" h="379">
                    <a:moveTo>
                      <a:pt x="0" y="379"/>
                    </a:moveTo>
                    <a:lnTo>
                      <a:pt x="16" y="379"/>
                    </a:lnTo>
                    <a:lnTo>
                      <a:pt x="31" y="379"/>
                    </a:lnTo>
                    <a:lnTo>
                      <a:pt x="49" y="379"/>
                    </a:lnTo>
                    <a:lnTo>
                      <a:pt x="63" y="379"/>
                    </a:lnTo>
                    <a:lnTo>
                      <a:pt x="78" y="379"/>
                    </a:lnTo>
                    <a:lnTo>
                      <a:pt x="94" y="363"/>
                    </a:lnTo>
                    <a:lnTo>
                      <a:pt x="94" y="299"/>
                    </a:lnTo>
                    <a:lnTo>
                      <a:pt x="111" y="284"/>
                    </a:lnTo>
                    <a:lnTo>
                      <a:pt x="111" y="174"/>
                    </a:lnTo>
                    <a:lnTo>
                      <a:pt x="127" y="158"/>
                    </a:lnTo>
                    <a:lnTo>
                      <a:pt x="127" y="96"/>
                    </a:lnTo>
                    <a:lnTo>
                      <a:pt x="142" y="78"/>
                    </a:lnTo>
                    <a:lnTo>
                      <a:pt x="142" y="47"/>
                    </a:lnTo>
                    <a:lnTo>
                      <a:pt x="159" y="31"/>
                    </a:lnTo>
                    <a:lnTo>
                      <a:pt x="174" y="15"/>
                    </a:lnTo>
                    <a:lnTo>
                      <a:pt x="189" y="15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15"/>
                    </a:lnTo>
                    <a:lnTo>
                      <a:pt x="442" y="0"/>
                    </a:lnTo>
                    <a:lnTo>
                      <a:pt x="442" y="15"/>
                    </a:lnTo>
                    <a:lnTo>
                      <a:pt x="459" y="15"/>
                    </a:lnTo>
                    <a:lnTo>
                      <a:pt x="473" y="15"/>
                    </a:lnTo>
                    <a:lnTo>
                      <a:pt x="491" y="15"/>
                    </a:lnTo>
                    <a:lnTo>
                      <a:pt x="506" y="15"/>
                    </a:lnTo>
                    <a:lnTo>
                      <a:pt x="521" y="15"/>
                    </a:lnTo>
                    <a:lnTo>
                      <a:pt x="537" y="15"/>
                    </a:lnTo>
                    <a:lnTo>
                      <a:pt x="553" y="15"/>
                    </a:lnTo>
                    <a:lnTo>
                      <a:pt x="569" y="15"/>
                    </a:lnTo>
                    <a:lnTo>
                      <a:pt x="584" y="15"/>
                    </a:lnTo>
                    <a:lnTo>
                      <a:pt x="602" y="31"/>
                    </a:lnTo>
                    <a:lnTo>
                      <a:pt x="631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80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6" name="Freeform 791">
                <a:extLst>
                  <a:ext uri="{FF2B5EF4-FFF2-40B4-BE49-F238E27FC236}">
                    <a16:creationId xmlns:a16="http://schemas.microsoft.com/office/drawing/2014/main" id="{49A88AA1-47D2-43A8-8402-FBF27B3E2B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679"/>
                <a:ext cx="348" cy="142"/>
              </a:xfrm>
              <a:custGeom>
                <a:avLst/>
                <a:gdLst>
                  <a:gd name="T0" fmla="*/ 0 w 696"/>
                  <a:gd name="T1" fmla="*/ 135 h 285"/>
                  <a:gd name="T2" fmla="*/ 9 w 696"/>
                  <a:gd name="T3" fmla="*/ 142 h 285"/>
                  <a:gd name="T4" fmla="*/ 9 w 696"/>
                  <a:gd name="T5" fmla="*/ 135 h 285"/>
                  <a:gd name="T6" fmla="*/ 9 w 696"/>
                  <a:gd name="T7" fmla="*/ 142 h 285"/>
                  <a:gd name="T8" fmla="*/ 25 w 696"/>
                  <a:gd name="T9" fmla="*/ 142 h 285"/>
                  <a:gd name="T10" fmla="*/ 32 w 696"/>
                  <a:gd name="T11" fmla="*/ 142 h 285"/>
                  <a:gd name="T12" fmla="*/ 41 w 696"/>
                  <a:gd name="T13" fmla="*/ 142 h 285"/>
                  <a:gd name="T14" fmla="*/ 48 w 696"/>
                  <a:gd name="T15" fmla="*/ 135 h 285"/>
                  <a:gd name="T16" fmla="*/ 48 w 696"/>
                  <a:gd name="T17" fmla="*/ 87 h 285"/>
                  <a:gd name="T18" fmla="*/ 56 w 696"/>
                  <a:gd name="T19" fmla="*/ 80 h 285"/>
                  <a:gd name="T20" fmla="*/ 56 w 696"/>
                  <a:gd name="T21" fmla="*/ 32 h 285"/>
                  <a:gd name="T22" fmla="*/ 64 w 696"/>
                  <a:gd name="T23" fmla="*/ 24 h 285"/>
                  <a:gd name="T24" fmla="*/ 64 w 696"/>
                  <a:gd name="T25" fmla="*/ 8 h 285"/>
                  <a:gd name="T26" fmla="*/ 72 w 696"/>
                  <a:gd name="T27" fmla="*/ 0 h 285"/>
                  <a:gd name="T28" fmla="*/ 80 w 696"/>
                  <a:gd name="T29" fmla="*/ 0 h 285"/>
                  <a:gd name="T30" fmla="*/ 87 w 696"/>
                  <a:gd name="T31" fmla="*/ 0 h 285"/>
                  <a:gd name="T32" fmla="*/ 96 w 696"/>
                  <a:gd name="T33" fmla="*/ 0 h 285"/>
                  <a:gd name="T34" fmla="*/ 104 w 696"/>
                  <a:gd name="T35" fmla="*/ 8 h 285"/>
                  <a:gd name="T36" fmla="*/ 111 w 696"/>
                  <a:gd name="T37" fmla="*/ 8 h 285"/>
                  <a:gd name="T38" fmla="*/ 119 w 696"/>
                  <a:gd name="T39" fmla="*/ 8 h 285"/>
                  <a:gd name="T40" fmla="*/ 127 w 696"/>
                  <a:gd name="T41" fmla="*/ 8 h 285"/>
                  <a:gd name="T42" fmla="*/ 135 w 696"/>
                  <a:gd name="T43" fmla="*/ 15 h 285"/>
                  <a:gd name="T44" fmla="*/ 135 w 696"/>
                  <a:gd name="T45" fmla="*/ 8 h 285"/>
                  <a:gd name="T46" fmla="*/ 143 w 696"/>
                  <a:gd name="T47" fmla="*/ 15 h 285"/>
                  <a:gd name="T48" fmla="*/ 143 w 696"/>
                  <a:gd name="T49" fmla="*/ 8 h 285"/>
                  <a:gd name="T50" fmla="*/ 143 w 696"/>
                  <a:gd name="T51" fmla="*/ 15 h 285"/>
                  <a:gd name="T52" fmla="*/ 152 w 696"/>
                  <a:gd name="T53" fmla="*/ 15 h 285"/>
                  <a:gd name="T54" fmla="*/ 159 w 696"/>
                  <a:gd name="T55" fmla="*/ 15 h 285"/>
                  <a:gd name="T56" fmla="*/ 166 w 696"/>
                  <a:gd name="T57" fmla="*/ 15 h 285"/>
                  <a:gd name="T58" fmla="*/ 174 w 696"/>
                  <a:gd name="T59" fmla="*/ 15 h 285"/>
                  <a:gd name="T60" fmla="*/ 183 w 696"/>
                  <a:gd name="T61" fmla="*/ 24 h 285"/>
                  <a:gd name="T62" fmla="*/ 191 w 696"/>
                  <a:gd name="T63" fmla="*/ 15 h 285"/>
                  <a:gd name="T64" fmla="*/ 191 w 696"/>
                  <a:gd name="T65" fmla="*/ 24 h 285"/>
                  <a:gd name="T66" fmla="*/ 198 w 696"/>
                  <a:gd name="T67" fmla="*/ 15 h 285"/>
                  <a:gd name="T68" fmla="*/ 198 w 696"/>
                  <a:gd name="T69" fmla="*/ 24 h 285"/>
                  <a:gd name="T70" fmla="*/ 207 w 696"/>
                  <a:gd name="T71" fmla="*/ 15 h 285"/>
                  <a:gd name="T72" fmla="*/ 207 w 696"/>
                  <a:gd name="T73" fmla="*/ 24 h 285"/>
                  <a:gd name="T74" fmla="*/ 207 w 696"/>
                  <a:gd name="T75" fmla="*/ 15 h 285"/>
                  <a:gd name="T76" fmla="*/ 214 w 696"/>
                  <a:gd name="T77" fmla="*/ 24 h 285"/>
                  <a:gd name="T78" fmla="*/ 222 w 696"/>
                  <a:gd name="T79" fmla="*/ 24 h 285"/>
                  <a:gd name="T80" fmla="*/ 230 w 696"/>
                  <a:gd name="T81" fmla="*/ 24 h 285"/>
                  <a:gd name="T82" fmla="*/ 238 w 696"/>
                  <a:gd name="T83" fmla="*/ 24 h 285"/>
                  <a:gd name="T84" fmla="*/ 246 w 696"/>
                  <a:gd name="T85" fmla="*/ 24 h 285"/>
                  <a:gd name="T86" fmla="*/ 253 w 696"/>
                  <a:gd name="T87" fmla="*/ 24 h 285"/>
                  <a:gd name="T88" fmla="*/ 262 w 696"/>
                  <a:gd name="T89" fmla="*/ 24 h 285"/>
                  <a:gd name="T90" fmla="*/ 269 w 696"/>
                  <a:gd name="T91" fmla="*/ 24 h 285"/>
                  <a:gd name="T92" fmla="*/ 277 w 696"/>
                  <a:gd name="T93" fmla="*/ 24 h 285"/>
                  <a:gd name="T94" fmla="*/ 285 w 696"/>
                  <a:gd name="T95" fmla="*/ 24 h 285"/>
                  <a:gd name="T96" fmla="*/ 293 w 696"/>
                  <a:gd name="T97" fmla="*/ 24 h 285"/>
                  <a:gd name="T98" fmla="*/ 301 w 696"/>
                  <a:gd name="T99" fmla="*/ 24 h 285"/>
                  <a:gd name="T100" fmla="*/ 309 w 696"/>
                  <a:gd name="T101" fmla="*/ 24 h 285"/>
                  <a:gd name="T102" fmla="*/ 317 w 696"/>
                  <a:gd name="T103" fmla="*/ 24 h 285"/>
                  <a:gd name="T104" fmla="*/ 325 w 696"/>
                  <a:gd name="T105" fmla="*/ 24 h 285"/>
                  <a:gd name="T106" fmla="*/ 332 w 696"/>
                  <a:gd name="T107" fmla="*/ 24 h 285"/>
                  <a:gd name="T108" fmla="*/ 340 w 696"/>
                  <a:gd name="T109" fmla="*/ 24 h 285"/>
                  <a:gd name="T110" fmla="*/ 348 w 696"/>
                  <a:gd name="T111" fmla="*/ 24 h 285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696" h="285">
                    <a:moveTo>
                      <a:pt x="0" y="270"/>
                    </a:moveTo>
                    <a:lnTo>
                      <a:pt x="17" y="285"/>
                    </a:lnTo>
                    <a:lnTo>
                      <a:pt x="17" y="270"/>
                    </a:lnTo>
                    <a:lnTo>
                      <a:pt x="17" y="285"/>
                    </a:lnTo>
                    <a:lnTo>
                      <a:pt x="49" y="285"/>
                    </a:lnTo>
                    <a:lnTo>
                      <a:pt x="64" y="285"/>
                    </a:lnTo>
                    <a:lnTo>
                      <a:pt x="81" y="285"/>
                    </a:lnTo>
                    <a:lnTo>
                      <a:pt x="96" y="270"/>
                    </a:lnTo>
                    <a:lnTo>
                      <a:pt x="96" y="174"/>
                    </a:lnTo>
                    <a:lnTo>
                      <a:pt x="111" y="160"/>
                    </a:lnTo>
                    <a:lnTo>
                      <a:pt x="111" y="64"/>
                    </a:lnTo>
                    <a:lnTo>
                      <a:pt x="127" y="49"/>
                    </a:lnTo>
                    <a:lnTo>
                      <a:pt x="127" y="17"/>
                    </a:lnTo>
                    <a:lnTo>
                      <a:pt x="143" y="0"/>
                    </a:lnTo>
                    <a:lnTo>
                      <a:pt x="160" y="0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207" y="17"/>
                    </a:lnTo>
                    <a:lnTo>
                      <a:pt x="221" y="17"/>
                    </a:lnTo>
                    <a:lnTo>
                      <a:pt x="238" y="17"/>
                    </a:lnTo>
                    <a:lnTo>
                      <a:pt x="254" y="17"/>
                    </a:lnTo>
                    <a:lnTo>
                      <a:pt x="270" y="31"/>
                    </a:lnTo>
                    <a:lnTo>
                      <a:pt x="270" y="17"/>
                    </a:lnTo>
                    <a:lnTo>
                      <a:pt x="285" y="31"/>
                    </a:lnTo>
                    <a:lnTo>
                      <a:pt x="285" y="17"/>
                    </a:lnTo>
                    <a:lnTo>
                      <a:pt x="285" y="31"/>
                    </a:lnTo>
                    <a:lnTo>
                      <a:pt x="303" y="31"/>
                    </a:lnTo>
                    <a:lnTo>
                      <a:pt x="317" y="31"/>
                    </a:lnTo>
                    <a:lnTo>
                      <a:pt x="332" y="31"/>
                    </a:lnTo>
                    <a:lnTo>
                      <a:pt x="348" y="31"/>
                    </a:lnTo>
                    <a:lnTo>
                      <a:pt x="365" y="49"/>
                    </a:lnTo>
                    <a:lnTo>
                      <a:pt x="381" y="31"/>
                    </a:lnTo>
                    <a:lnTo>
                      <a:pt x="381" y="49"/>
                    </a:lnTo>
                    <a:lnTo>
                      <a:pt x="395" y="31"/>
                    </a:lnTo>
                    <a:lnTo>
                      <a:pt x="395" y="49"/>
                    </a:lnTo>
                    <a:lnTo>
                      <a:pt x="413" y="31"/>
                    </a:lnTo>
                    <a:lnTo>
                      <a:pt x="413" y="49"/>
                    </a:lnTo>
                    <a:lnTo>
                      <a:pt x="413" y="31"/>
                    </a:lnTo>
                    <a:lnTo>
                      <a:pt x="428" y="49"/>
                    </a:lnTo>
                    <a:lnTo>
                      <a:pt x="443" y="49"/>
                    </a:lnTo>
                    <a:lnTo>
                      <a:pt x="459" y="49"/>
                    </a:lnTo>
                    <a:lnTo>
                      <a:pt x="475" y="49"/>
                    </a:lnTo>
                    <a:lnTo>
                      <a:pt x="491" y="49"/>
                    </a:lnTo>
                    <a:lnTo>
                      <a:pt x="506" y="49"/>
                    </a:lnTo>
                    <a:lnTo>
                      <a:pt x="524" y="49"/>
                    </a:lnTo>
                    <a:lnTo>
                      <a:pt x="538" y="49"/>
                    </a:lnTo>
                    <a:lnTo>
                      <a:pt x="553" y="49"/>
                    </a:lnTo>
                    <a:lnTo>
                      <a:pt x="569" y="49"/>
                    </a:lnTo>
                    <a:lnTo>
                      <a:pt x="586" y="49"/>
                    </a:lnTo>
                    <a:lnTo>
                      <a:pt x="602" y="49"/>
                    </a:lnTo>
                    <a:lnTo>
                      <a:pt x="617" y="49"/>
                    </a:lnTo>
                    <a:lnTo>
                      <a:pt x="634" y="49"/>
                    </a:lnTo>
                    <a:lnTo>
                      <a:pt x="649" y="49"/>
                    </a:lnTo>
                    <a:lnTo>
                      <a:pt x="664" y="49"/>
                    </a:lnTo>
                    <a:lnTo>
                      <a:pt x="680" y="49"/>
                    </a:lnTo>
                    <a:lnTo>
                      <a:pt x="696" y="49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7" name="Freeform 792">
                <a:extLst>
                  <a:ext uri="{FF2B5EF4-FFF2-40B4-BE49-F238E27FC236}">
                    <a16:creationId xmlns:a16="http://schemas.microsoft.com/office/drawing/2014/main" id="{9532FB1B-60B7-4868-82AA-571B40AC09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13"/>
                <a:ext cx="339" cy="166"/>
              </a:xfrm>
              <a:custGeom>
                <a:avLst/>
                <a:gdLst>
                  <a:gd name="T0" fmla="*/ 0 w 678"/>
                  <a:gd name="T1" fmla="*/ 166 h 331"/>
                  <a:gd name="T2" fmla="*/ 8 w 678"/>
                  <a:gd name="T3" fmla="*/ 166 h 331"/>
                  <a:gd name="T4" fmla="*/ 16 w 678"/>
                  <a:gd name="T5" fmla="*/ 166 h 331"/>
                  <a:gd name="T6" fmla="*/ 24 w 678"/>
                  <a:gd name="T7" fmla="*/ 166 h 331"/>
                  <a:gd name="T8" fmla="*/ 32 w 678"/>
                  <a:gd name="T9" fmla="*/ 166 h 331"/>
                  <a:gd name="T10" fmla="*/ 39 w 678"/>
                  <a:gd name="T11" fmla="*/ 158 h 331"/>
                  <a:gd name="T12" fmla="*/ 39 w 678"/>
                  <a:gd name="T13" fmla="*/ 134 h 331"/>
                  <a:gd name="T14" fmla="*/ 47 w 678"/>
                  <a:gd name="T15" fmla="*/ 126 h 331"/>
                  <a:gd name="T16" fmla="*/ 47 w 678"/>
                  <a:gd name="T17" fmla="*/ 71 h 331"/>
                  <a:gd name="T18" fmla="*/ 56 w 678"/>
                  <a:gd name="T19" fmla="*/ 63 h 331"/>
                  <a:gd name="T20" fmla="*/ 56 w 678"/>
                  <a:gd name="T21" fmla="*/ 39 h 331"/>
                  <a:gd name="T22" fmla="*/ 63 w 678"/>
                  <a:gd name="T23" fmla="*/ 32 h 331"/>
                  <a:gd name="T24" fmla="*/ 63 w 678"/>
                  <a:gd name="T25" fmla="*/ 24 h 331"/>
                  <a:gd name="T26" fmla="*/ 79 w 678"/>
                  <a:gd name="T27" fmla="*/ 8 h 331"/>
                  <a:gd name="T28" fmla="*/ 71 w 678"/>
                  <a:gd name="T29" fmla="*/ 8 h 331"/>
                  <a:gd name="T30" fmla="*/ 79 w 678"/>
                  <a:gd name="T31" fmla="*/ 8 h 331"/>
                  <a:gd name="T32" fmla="*/ 87 w 678"/>
                  <a:gd name="T33" fmla="*/ 8 h 331"/>
                  <a:gd name="T34" fmla="*/ 95 w 678"/>
                  <a:gd name="T35" fmla="*/ 0 h 331"/>
                  <a:gd name="T36" fmla="*/ 103 w 678"/>
                  <a:gd name="T37" fmla="*/ 0 h 331"/>
                  <a:gd name="T38" fmla="*/ 111 w 678"/>
                  <a:gd name="T39" fmla="*/ 0 h 331"/>
                  <a:gd name="T40" fmla="*/ 118 w 678"/>
                  <a:gd name="T41" fmla="*/ 0 h 331"/>
                  <a:gd name="T42" fmla="*/ 126 w 678"/>
                  <a:gd name="T43" fmla="*/ 0 h 331"/>
                  <a:gd name="T44" fmla="*/ 134 w 678"/>
                  <a:gd name="T45" fmla="*/ 0 h 331"/>
                  <a:gd name="T46" fmla="*/ 143 w 678"/>
                  <a:gd name="T47" fmla="*/ 0 h 331"/>
                  <a:gd name="T48" fmla="*/ 150 w 678"/>
                  <a:gd name="T49" fmla="*/ 0 h 331"/>
                  <a:gd name="T50" fmla="*/ 158 w 678"/>
                  <a:gd name="T51" fmla="*/ 0 h 331"/>
                  <a:gd name="T52" fmla="*/ 166 w 678"/>
                  <a:gd name="T53" fmla="*/ 0 h 331"/>
                  <a:gd name="T54" fmla="*/ 174 w 678"/>
                  <a:gd name="T55" fmla="*/ 0 h 331"/>
                  <a:gd name="T56" fmla="*/ 182 w 678"/>
                  <a:gd name="T57" fmla="*/ 0 h 331"/>
                  <a:gd name="T58" fmla="*/ 190 w 678"/>
                  <a:gd name="T59" fmla="*/ 0 h 331"/>
                  <a:gd name="T60" fmla="*/ 198 w 678"/>
                  <a:gd name="T61" fmla="*/ 0 h 331"/>
                  <a:gd name="T62" fmla="*/ 213 w 678"/>
                  <a:gd name="T63" fmla="*/ 0 h 331"/>
                  <a:gd name="T64" fmla="*/ 221 w 678"/>
                  <a:gd name="T65" fmla="*/ 0 h 331"/>
                  <a:gd name="T66" fmla="*/ 229 w 678"/>
                  <a:gd name="T67" fmla="*/ 0 h 331"/>
                  <a:gd name="T68" fmla="*/ 237 w 678"/>
                  <a:gd name="T69" fmla="*/ 0 h 331"/>
                  <a:gd name="T70" fmla="*/ 245 w 678"/>
                  <a:gd name="T71" fmla="*/ 0 h 331"/>
                  <a:gd name="T72" fmla="*/ 253 w 678"/>
                  <a:gd name="T73" fmla="*/ 8 h 331"/>
                  <a:gd name="T74" fmla="*/ 253 w 678"/>
                  <a:gd name="T75" fmla="*/ 0 h 331"/>
                  <a:gd name="T76" fmla="*/ 253 w 678"/>
                  <a:gd name="T77" fmla="*/ 8 h 331"/>
                  <a:gd name="T78" fmla="*/ 269 w 678"/>
                  <a:gd name="T79" fmla="*/ 8 h 331"/>
                  <a:gd name="T80" fmla="*/ 284 w 678"/>
                  <a:gd name="T81" fmla="*/ 8 h 331"/>
                  <a:gd name="T82" fmla="*/ 292 w 678"/>
                  <a:gd name="T83" fmla="*/ 8 h 331"/>
                  <a:gd name="T84" fmla="*/ 300 w 678"/>
                  <a:gd name="T85" fmla="*/ 8 h 331"/>
                  <a:gd name="T86" fmla="*/ 308 w 678"/>
                  <a:gd name="T87" fmla="*/ 8 h 331"/>
                  <a:gd name="T88" fmla="*/ 316 w 678"/>
                  <a:gd name="T89" fmla="*/ 8 h 331"/>
                  <a:gd name="T90" fmla="*/ 324 w 678"/>
                  <a:gd name="T91" fmla="*/ 8 h 331"/>
                  <a:gd name="T92" fmla="*/ 332 w 678"/>
                  <a:gd name="T93" fmla="*/ 8 h 331"/>
                  <a:gd name="T94" fmla="*/ 339 w 678"/>
                  <a:gd name="T95" fmla="*/ 8 h 331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678" h="331">
                    <a:moveTo>
                      <a:pt x="0" y="331"/>
                    </a:moveTo>
                    <a:lnTo>
                      <a:pt x="15" y="331"/>
                    </a:lnTo>
                    <a:lnTo>
                      <a:pt x="31" y="331"/>
                    </a:lnTo>
                    <a:lnTo>
                      <a:pt x="47" y="331"/>
                    </a:lnTo>
                    <a:lnTo>
                      <a:pt x="63" y="331"/>
                    </a:lnTo>
                    <a:lnTo>
                      <a:pt x="78" y="315"/>
                    </a:lnTo>
                    <a:lnTo>
                      <a:pt x="78" y="268"/>
                    </a:lnTo>
                    <a:lnTo>
                      <a:pt x="94" y="252"/>
                    </a:lnTo>
                    <a:lnTo>
                      <a:pt x="94" y="141"/>
                    </a:lnTo>
                    <a:lnTo>
                      <a:pt x="111" y="126"/>
                    </a:lnTo>
                    <a:lnTo>
                      <a:pt x="111" y="78"/>
                    </a:lnTo>
                    <a:lnTo>
                      <a:pt x="125" y="63"/>
                    </a:lnTo>
                    <a:lnTo>
                      <a:pt x="125" y="47"/>
                    </a:lnTo>
                    <a:lnTo>
                      <a:pt x="158" y="16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16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52" y="0"/>
                    </a:lnTo>
                    <a:lnTo>
                      <a:pt x="268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7" y="0"/>
                    </a:lnTo>
                    <a:lnTo>
                      <a:pt x="363" y="0"/>
                    </a:lnTo>
                    <a:lnTo>
                      <a:pt x="379" y="0"/>
                    </a:lnTo>
                    <a:lnTo>
                      <a:pt x="395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7" y="0"/>
                    </a:lnTo>
                    <a:lnTo>
                      <a:pt x="473" y="0"/>
                    </a:lnTo>
                    <a:lnTo>
                      <a:pt x="490" y="0"/>
                    </a:lnTo>
                    <a:lnTo>
                      <a:pt x="506" y="16"/>
                    </a:lnTo>
                    <a:lnTo>
                      <a:pt x="506" y="0"/>
                    </a:lnTo>
                    <a:lnTo>
                      <a:pt x="506" y="16"/>
                    </a:lnTo>
                    <a:lnTo>
                      <a:pt x="537" y="16"/>
                    </a:lnTo>
                    <a:lnTo>
                      <a:pt x="568" y="16"/>
                    </a:lnTo>
                    <a:lnTo>
                      <a:pt x="584" y="16"/>
                    </a:lnTo>
                    <a:lnTo>
                      <a:pt x="600" y="16"/>
                    </a:lnTo>
                    <a:lnTo>
                      <a:pt x="616" y="16"/>
                    </a:lnTo>
                    <a:lnTo>
                      <a:pt x="631" y="16"/>
                    </a:lnTo>
                    <a:lnTo>
                      <a:pt x="647" y="16"/>
                    </a:lnTo>
                    <a:lnTo>
                      <a:pt x="664" y="16"/>
                    </a:lnTo>
                    <a:lnTo>
                      <a:pt x="678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8" name="Freeform 793">
                <a:extLst>
                  <a:ext uri="{FF2B5EF4-FFF2-40B4-BE49-F238E27FC236}">
                    <a16:creationId xmlns:a16="http://schemas.microsoft.com/office/drawing/2014/main" id="{27475287-EDD1-471F-8F33-4C050C4C91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37"/>
                <a:ext cx="339" cy="205"/>
              </a:xfrm>
              <a:custGeom>
                <a:avLst/>
                <a:gdLst>
                  <a:gd name="T0" fmla="*/ 0 w 680"/>
                  <a:gd name="T1" fmla="*/ 8 h 411"/>
                  <a:gd name="T2" fmla="*/ 8 w 680"/>
                  <a:gd name="T3" fmla="*/ 0 h 411"/>
                  <a:gd name="T4" fmla="*/ 16 w 680"/>
                  <a:gd name="T5" fmla="*/ 8 h 411"/>
                  <a:gd name="T6" fmla="*/ 16 w 680"/>
                  <a:gd name="T7" fmla="*/ 0 h 411"/>
                  <a:gd name="T8" fmla="*/ 23 w 680"/>
                  <a:gd name="T9" fmla="*/ 0 h 411"/>
                  <a:gd name="T10" fmla="*/ 40 w 680"/>
                  <a:gd name="T11" fmla="*/ 0 h 411"/>
                  <a:gd name="T12" fmla="*/ 32 w 680"/>
                  <a:gd name="T13" fmla="*/ 0 h 411"/>
                  <a:gd name="T14" fmla="*/ 40 w 680"/>
                  <a:gd name="T15" fmla="*/ 31 h 411"/>
                  <a:gd name="T16" fmla="*/ 48 w 680"/>
                  <a:gd name="T17" fmla="*/ 40 h 411"/>
                  <a:gd name="T18" fmla="*/ 48 w 680"/>
                  <a:gd name="T19" fmla="*/ 118 h 411"/>
                  <a:gd name="T20" fmla="*/ 55 w 680"/>
                  <a:gd name="T21" fmla="*/ 127 h 411"/>
                  <a:gd name="T22" fmla="*/ 55 w 680"/>
                  <a:gd name="T23" fmla="*/ 166 h 411"/>
                  <a:gd name="T24" fmla="*/ 71 w 680"/>
                  <a:gd name="T25" fmla="*/ 182 h 411"/>
                  <a:gd name="T26" fmla="*/ 71 w 680"/>
                  <a:gd name="T27" fmla="*/ 197 h 411"/>
                  <a:gd name="T28" fmla="*/ 79 w 680"/>
                  <a:gd name="T29" fmla="*/ 205 h 411"/>
                  <a:gd name="T30" fmla="*/ 87 w 680"/>
                  <a:gd name="T31" fmla="*/ 205 h 411"/>
                  <a:gd name="T32" fmla="*/ 95 w 680"/>
                  <a:gd name="T33" fmla="*/ 205 h 411"/>
                  <a:gd name="T34" fmla="*/ 103 w 680"/>
                  <a:gd name="T35" fmla="*/ 205 h 411"/>
                  <a:gd name="T36" fmla="*/ 110 w 680"/>
                  <a:gd name="T37" fmla="*/ 205 h 411"/>
                  <a:gd name="T38" fmla="*/ 119 w 680"/>
                  <a:gd name="T39" fmla="*/ 205 h 411"/>
                  <a:gd name="T40" fmla="*/ 127 w 680"/>
                  <a:gd name="T41" fmla="*/ 205 h 411"/>
                  <a:gd name="T42" fmla="*/ 134 w 680"/>
                  <a:gd name="T43" fmla="*/ 205 h 411"/>
                  <a:gd name="T44" fmla="*/ 142 w 680"/>
                  <a:gd name="T45" fmla="*/ 205 h 411"/>
                  <a:gd name="T46" fmla="*/ 150 w 680"/>
                  <a:gd name="T47" fmla="*/ 205 h 411"/>
                  <a:gd name="T48" fmla="*/ 158 w 680"/>
                  <a:gd name="T49" fmla="*/ 205 h 411"/>
                  <a:gd name="T50" fmla="*/ 166 w 680"/>
                  <a:gd name="T51" fmla="*/ 205 h 411"/>
                  <a:gd name="T52" fmla="*/ 173 w 680"/>
                  <a:gd name="T53" fmla="*/ 205 h 411"/>
                  <a:gd name="T54" fmla="*/ 181 w 680"/>
                  <a:gd name="T55" fmla="*/ 205 h 411"/>
                  <a:gd name="T56" fmla="*/ 189 w 680"/>
                  <a:gd name="T57" fmla="*/ 205 h 411"/>
                  <a:gd name="T58" fmla="*/ 197 w 680"/>
                  <a:gd name="T59" fmla="*/ 205 h 411"/>
                  <a:gd name="T60" fmla="*/ 205 w 680"/>
                  <a:gd name="T61" fmla="*/ 205 h 411"/>
                  <a:gd name="T62" fmla="*/ 213 w 680"/>
                  <a:gd name="T63" fmla="*/ 205 h 411"/>
                  <a:gd name="T64" fmla="*/ 221 w 680"/>
                  <a:gd name="T65" fmla="*/ 205 h 411"/>
                  <a:gd name="T66" fmla="*/ 229 w 680"/>
                  <a:gd name="T67" fmla="*/ 205 h 411"/>
                  <a:gd name="T68" fmla="*/ 237 w 680"/>
                  <a:gd name="T69" fmla="*/ 205 h 411"/>
                  <a:gd name="T70" fmla="*/ 244 w 680"/>
                  <a:gd name="T71" fmla="*/ 205 h 411"/>
                  <a:gd name="T72" fmla="*/ 252 w 680"/>
                  <a:gd name="T73" fmla="*/ 205 h 411"/>
                  <a:gd name="T74" fmla="*/ 260 w 680"/>
                  <a:gd name="T75" fmla="*/ 205 h 411"/>
                  <a:gd name="T76" fmla="*/ 268 w 680"/>
                  <a:gd name="T77" fmla="*/ 205 h 411"/>
                  <a:gd name="T78" fmla="*/ 276 w 680"/>
                  <a:gd name="T79" fmla="*/ 205 h 411"/>
                  <a:gd name="T80" fmla="*/ 292 w 680"/>
                  <a:gd name="T81" fmla="*/ 205 h 411"/>
                  <a:gd name="T82" fmla="*/ 299 w 680"/>
                  <a:gd name="T83" fmla="*/ 197 h 411"/>
                  <a:gd name="T84" fmla="*/ 308 w 680"/>
                  <a:gd name="T85" fmla="*/ 197 h 411"/>
                  <a:gd name="T86" fmla="*/ 316 w 680"/>
                  <a:gd name="T87" fmla="*/ 197 h 411"/>
                  <a:gd name="T88" fmla="*/ 324 w 680"/>
                  <a:gd name="T89" fmla="*/ 197 h 411"/>
                  <a:gd name="T90" fmla="*/ 331 w 680"/>
                  <a:gd name="T91" fmla="*/ 197 h 411"/>
                  <a:gd name="T92" fmla="*/ 339 w 680"/>
                  <a:gd name="T93" fmla="*/ 197 h 4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411">
                    <a:moveTo>
                      <a:pt x="0" y="16"/>
                    </a:moveTo>
                    <a:lnTo>
                      <a:pt x="16" y="0"/>
                    </a:lnTo>
                    <a:lnTo>
                      <a:pt x="33" y="16"/>
                    </a:lnTo>
                    <a:lnTo>
                      <a:pt x="33" y="0"/>
                    </a:lnTo>
                    <a:lnTo>
                      <a:pt x="47" y="0"/>
                    </a:lnTo>
                    <a:lnTo>
                      <a:pt x="80" y="0"/>
                    </a:lnTo>
                    <a:lnTo>
                      <a:pt x="64" y="0"/>
                    </a:lnTo>
                    <a:lnTo>
                      <a:pt x="80" y="63"/>
                    </a:lnTo>
                    <a:lnTo>
                      <a:pt x="96" y="80"/>
                    </a:lnTo>
                    <a:lnTo>
                      <a:pt x="96" y="237"/>
                    </a:lnTo>
                    <a:lnTo>
                      <a:pt x="111" y="254"/>
                    </a:lnTo>
                    <a:lnTo>
                      <a:pt x="111" y="332"/>
                    </a:lnTo>
                    <a:lnTo>
                      <a:pt x="143" y="364"/>
                    </a:lnTo>
                    <a:lnTo>
                      <a:pt x="143" y="395"/>
                    </a:lnTo>
                    <a:lnTo>
                      <a:pt x="158" y="411"/>
                    </a:lnTo>
                    <a:lnTo>
                      <a:pt x="174" y="411"/>
                    </a:lnTo>
                    <a:lnTo>
                      <a:pt x="190" y="411"/>
                    </a:lnTo>
                    <a:lnTo>
                      <a:pt x="207" y="411"/>
                    </a:lnTo>
                    <a:lnTo>
                      <a:pt x="221" y="411"/>
                    </a:lnTo>
                    <a:lnTo>
                      <a:pt x="238" y="411"/>
                    </a:lnTo>
                    <a:lnTo>
                      <a:pt x="254" y="411"/>
                    </a:lnTo>
                    <a:lnTo>
                      <a:pt x="269" y="411"/>
                    </a:lnTo>
                    <a:lnTo>
                      <a:pt x="285" y="411"/>
                    </a:lnTo>
                    <a:lnTo>
                      <a:pt x="301" y="411"/>
                    </a:lnTo>
                    <a:lnTo>
                      <a:pt x="317" y="411"/>
                    </a:lnTo>
                    <a:lnTo>
                      <a:pt x="332" y="411"/>
                    </a:lnTo>
                    <a:lnTo>
                      <a:pt x="348" y="411"/>
                    </a:lnTo>
                    <a:lnTo>
                      <a:pt x="364" y="411"/>
                    </a:lnTo>
                    <a:lnTo>
                      <a:pt x="379" y="411"/>
                    </a:lnTo>
                    <a:lnTo>
                      <a:pt x="395" y="411"/>
                    </a:lnTo>
                    <a:lnTo>
                      <a:pt x="412" y="411"/>
                    </a:lnTo>
                    <a:lnTo>
                      <a:pt x="428" y="411"/>
                    </a:lnTo>
                    <a:lnTo>
                      <a:pt x="443" y="411"/>
                    </a:lnTo>
                    <a:lnTo>
                      <a:pt x="459" y="411"/>
                    </a:lnTo>
                    <a:lnTo>
                      <a:pt x="475" y="411"/>
                    </a:lnTo>
                    <a:lnTo>
                      <a:pt x="490" y="411"/>
                    </a:lnTo>
                    <a:lnTo>
                      <a:pt x="506" y="411"/>
                    </a:lnTo>
                    <a:lnTo>
                      <a:pt x="522" y="411"/>
                    </a:lnTo>
                    <a:lnTo>
                      <a:pt x="538" y="411"/>
                    </a:lnTo>
                    <a:lnTo>
                      <a:pt x="553" y="411"/>
                    </a:lnTo>
                    <a:lnTo>
                      <a:pt x="586" y="411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95"/>
                    </a:lnTo>
                    <a:lnTo>
                      <a:pt x="680" y="3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69" name="Freeform 794">
                <a:extLst>
                  <a:ext uri="{FF2B5EF4-FFF2-40B4-BE49-F238E27FC236}">
                    <a16:creationId xmlns:a16="http://schemas.microsoft.com/office/drawing/2014/main" id="{692ADD8D-3FAB-4782-9DDD-1444199A97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540"/>
                <a:ext cx="340" cy="221"/>
              </a:xfrm>
              <a:custGeom>
                <a:avLst/>
                <a:gdLst>
                  <a:gd name="T0" fmla="*/ 0 w 680"/>
                  <a:gd name="T1" fmla="*/ 0 h 443"/>
                  <a:gd name="T2" fmla="*/ 8 w 680"/>
                  <a:gd name="T3" fmla="*/ 0 h 443"/>
                  <a:gd name="T4" fmla="*/ 16 w 680"/>
                  <a:gd name="T5" fmla="*/ 0 h 443"/>
                  <a:gd name="T6" fmla="*/ 24 w 680"/>
                  <a:gd name="T7" fmla="*/ 0 h 443"/>
                  <a:gd name="T8" fmla="*/ 32 w 680"/>
                  <a:gd name="T9" fmla="*/ 0 h 443"/>
                  <a:gd name="T10" fmla="*/ 39 w 680"/>
                  <a:gd name="T11" fmla="*/ 7 h 443"/>
                  <a:gd name="T12" fmla="*/ 47 w 680"/>
                  <a:gd name="T13" fmla="*/ 15 h 443"/>
                  <a:gd name="T14" fmla="*/ 47 w 680"/>
                  <a:gd name="T15" fmla="*/ 118 h 443"/>
                  <a:gd name="T16" fmla="*/ 56 w 680"/>
                  <a:gd name="T17" fmla="*/ 126 h 443"/>
                  <a:gd name="T18" fmla="*/ 56 w 680"/>
                  <a:gd name="T19" fmla="*/ 173 h 443"/>
                  <a:gd name="T20" fmla="*/ 64 w 680"/>
                  <a:gd name="T21" fmla="*/ 181 h 443"/>
                  <a:gd name="T22" fmla="*/ 64 w 680"/>
                  <a:gd name="T23" fmla="*/ 198 h 443"/>
                  <a:gd name="T24" fmla="*/ 71 w 680"/>
                  <a:gd name="T25" fmla="*/ 205 h 443"/>
                  <a:gd name="T26" fmla="*/ 79 w 680"/>
                  <a:gd name="T27" fmla="*/ 213 h 443"/>
                  <a:gd name="T28" fmla="*/ 79 w 680"/>
                  <a:gd name="T29" fmla="*/ 205 h 443"/>
                  <a:gd name="T30" fmla="*/ 79 w 680"/>
                  <a:gd name="T31" fmla="*/ 213 h 443"/>
                  <a:gd name="T32" fmla="*/ 87 w 680"/>
                  <a:gd name="T33" fmla="*/ 213 h 443"/>
                  <a:gd name="T34" fmla="*/ 95 w 680"/>
                  <a:gd name="T35" fmla="*/ 213 h 443"/>
                  <a:gd name="T36" fmla="*/ 111 w 680"/>
                  <a:gd name="T37" fmla="*/ 221 h 443"/>
                  <a:gd name="T38" fmla="*/ 119 w 680"/>
                  <a:gd name="T39" fmla="*/ 221 h 443"/>
                  <a:gd name="T40" fmla="*/ 126 w 680"/>
                  <a:gd name="T41" fmla="*/ 221 h 443"/>
                  <a:gd name="T42" fmla="*/ 134 w 680"/>
                  <a:gd name="T43" fmla="*/ 221 h 443"/>
                  <a:gd name="T44" fmla="*/ 143 w 680"/>
                  <a:gd name="T45" fmla="*/ 221 h 443"/>
                  <a:gd name="T46" fmla="*/ 150 w 680"/>
                  <a:gd name="T47" fmla="*/ 221 h 443"/>
                  <a:gd name="T48" fmla="*/ 158 w 680"/>
                  <a:gd name="T49" fmla="*/ 221 h 443"/>
                  <a:gd name="T50" fmla="*/ 166 w 680"/>
                  <a:gd name="T51" fmla="*/ 221 h 443"/>
                  <a:gd name="T52" fmla="*/ 174 w 680"/>
                  <a:gd name="T53" fmla="*/ 221 h 443"/>
                  <a:gd name="T54" fmla="*/ 182 w 680"/>
                  <a:gd name="T55" fmla="*/ 221 h 443"/>
                  <a:gd name="T56" fmla="*/ 190 w 680"/>
                  <a:gd name="T57" fmla="*/ 221 h 443"/>
                  <a:gd name="T58" fmla="*/ 205 w 680"/>
                  <a:gd name="T59" fmla="*/ 221 h 443"/>
                  <a:gd name="T60" fmla="*/ 198 w 680"/>
                  <a:gd name="T61" fmla="*/ 221 h 443"/>
                  <a:gd name="T62" fmla="*/ 205 w 680"/>
                  <a:gd name="T63" fmla="*/ 213 h 443"/>
                  <a:gd name="T64" fmla="*/ 221 w 680"/>
                  <a:gd name="T65" fmla="*/ 213 h 443"/>
                  <a:gd name="T66" fmla="*/ 230 w 680"/>
                  <a:gd name="T67" fmla="*/ 213 h 443"/>
                  <a:gd name="T68" fmla="*/ 237 w 680"/>
                  <a:gd name="T69" fmla="*/ 213 h 443"/>
                  <a:gd name="T70" fmla="*/ 245 w 680"/>
                  <a:gd name="T71" fmla="*/ 213 h 443"/>
                  <a:gd name="T72" fmla="*/ 253 w 680"/>
                  <a:gd name="T73" fmla="*/ 213 h 443"/>
                  <a:gd name="T74" fmla="*/ 260 w 680"/>
                  <a:gd name="T75" fmla="*/ 213 h 443"/>
                  <a:gd name="T76" fmla="*/ 269 w 680"/>
                  <a:gd name="T77" fmla="*/ 213 h 443"/>
                  <a:gd name="T78" fmla="*/ 277 w 680"/>
                  <a:gd name="T79" fmla="*/ 213 h 443"/>
                  <a:gd name="T80" fmla="*/ 285 w 680"/>
                  <a:gd name="T81" fmla="*/ 213 h 443"/>
                  <a:gd name="T82" fmla="*/ 292 w 680"/>
                  <a:gd name="T83" fmla="*/ 213 h 443"/>
                  <a:gd name="T84" fmla="*/ 300 w 680"/>
                  <a:gd name="T85" fmla="*/ 213 h 443"/>
                  <a:gd name="T86" fmla="*/ 308 w 680"/>
                  <a:gd name="T87" fmla="*/ 213 h 443"/>
                  <a:gd name="T88" fmla="*/ 316 w 680"/>
                  <a:gd name="T89" fmla="*/ 213 h 443"/>
                  <a:gd name="T90" fmla="*/ 324 w 680"/>
                  <a:gd name="T91" fmla="*/ 213 h 443"/>
                  <a:gd name="T92" fmla="*/ 332 w 680"/>
                  <a:gd name="T93" fmla="*/ 213 h 443"/>
                  <a:gd name="T94" fmla="*/ 340 w 680"/>
                  <a:gd name="T95" fmla="*/ 205 h 443"/>
                  <a:gd name="T96" fmla="*/ 340 w 680"/>
                  <a:gd name="T97" fmla="*/ 213 h 443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443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5"/>
                    </a:lnTo>
                    <a:lnTo>
                      <a:pt x="94" y="31"/>
                    </a:lnTo>
                    <a:lnTo>
                      <a:pt x="94" y="236"/>
                    </a:lnTo>
                    <a:lnTo>
                      <a:pt x="111" y="253"/>
                    </a:lnTo>
                    <a:lnTo>
                      <a:pt x="111" y="347"/>
                    </a:lnTo>
                    <a:lnTo>
                      <a:pt x="127" y="363"/>
                    </a:lnTo>
                    <a:lnTo>
                      <a:pt x="127" y="396"/>
                    </a:lnTo>
                    <a:lnTo>
                      <a:pt x="142" y="410"/>
                    </a:lnTo>
                    <a:lnTo>
                      <a:pt x="158" y="427"/>
                    </a:lnTo>
                    <a:lnTo>
                      <a:pt x="158" y="410"/>
                    </a:lnTo>
                    <a:lnTo>
                      <a:pt x="158" y="427"/>
                    </a:lnTo>
                    <a:lnTo>
                      <a:pt x="174" y="427"/>
                    </a:lnTo>
                    <a:lnTo>
                      <a:pt x="189" y="427"/>
                    </a:lnTo>
                    <a:lnTo>
                      <a:pt x="221" y="443"/>
                    </a:lnTo>
                    <a:lnTo>
                      <a:pt x="237" y="443"/>
                    </a:lnTo>
                    <a:lnTo>
                      <a:pt x="252" y="443"/>
                    </a:lnTo>
                    <a:lnTo>
                      <a:pt x="268" y="443"/>
                    </a:lnTo>
                    <a:lnTo>
                      <a:pt x="285" y="443"/>
                    </a:lnTo>
                    <a:lnTo>
                      <a:pt x="299" y="443"/>
                    </a:lnTo>
                    <a:lnTo>
                      <a:pt x="316" y="443"/>
                    </a:lnTo>
                    <a:lnTo>
                      <a:pt x="332" y="443"/>
                    </a:lnTo>
                    <a:lnTo>
                      <a:pt x="348" y="443"/>
                    </a:lnTo>
                    <a:lnTo>
                      <a:pt x="363" y="443"/>
                    </a:lnTo>
                    <a:lnTo>
                      <a:pt x="379" y="443"/>
                    </a:lnTo>
                    <a:lnTo>
                      <a:pt x="410" y="443"/>
                    </a:lnTo>
                    <a:lnTo>
                      <a:pt x="395" y="443"/>
                    </a:lnTo>
                    <a:lnTo>
                      <a:pt x="410" y="427"/>
                    </a:lnTo>
                    <a:lnTo>
                      <a:pt x="442" y="427"/>
                    </a:lnTo>
                    <a:lnTo>
                      <a:pt x="459" y="427"/>
                    </a:lnTo>
                    <a:lnTo>
                      <a:pt x="473" y="427"/>
                    </a:lnTo>
                    <a:lnTo>
                      <a:pt x="489" y="427"/>
                    </a:lnTo>
                    <a:lnTo>
                      <a:pt x="506" y="427"/>
                    </a:lnTo>
                    <a:lnTo>
                      <a:pt x="520" y="427"/>
                    </a:lnTo>
                    <a:lnTo>
                      <a:pt x="537" y="427"/>
                    </a:lnTo>
                    <a:lnTo>
                      <a:pt x="553" y="427"/>
                    </a:lnTo>
                    <a:lnTo>
                      <a:pt x="569" y="427"/>
                    </a:lnTo>
                    <a:lnTo>
                      <a:pt x="584" y="427"/>
                    </a:lnTo>
                    <a:lnTo>
                      <a:pt x="600" y="427"/>
                    </a:lnTo>
                    <a:lnTo>
                      <a:pt x="616" y="427"/>
                    </a:lnTo>
                    <a:lnTo>
                      <a:pt x="631" y="427"/>
                    </a:lnTo>
                    <a:lnTo>
                      <a:pt x="647" y="427"/>
                    </a:lnTo>
                    <a:lnTo>
                      <a:pt x="663" y="427"/>
                    </a:lnTo>
                    <a:lnTo>
                      <a:pt x="680" y="410"/>
                    </a:lnTo>
                    <a:lnTo>
                      <a:pt x="680" y="427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0" name="Freeform 795">
                <a:extLst>
                  <a:ext uri="{FF2B5EF4-FFF2-40B4-BE49-F238E27FC236}">
                    <a16:creationId xmlns:a16="http://schemas.microsoft.com/office/drawing/2014/main" id="{99175FCB-72BD-45E8-AB94-EDD63253C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50"/>
                <a:ext cx="348" cy="31"/>
              </a:xfrm>
              <a:custGeom>
                <a:avLst/>
                <a:gdLst>
                  <a:gd name="T0" fmla="*/ 0 w 696"/>
                  <a:gd name="T1" fmla="*/ 0 h 61"/>
                  <a:gd name="T2" fmla="*/ 8 w 696"/>
                  <a:gd name="T3" fmla="*/ 0 h 61"/>
                  <a:gd name="T4" fmla="*/ 17 w 696"/>
                  <a:gd name="T5" fmla="*/ 0 h 61"/>
                  <a:gd name="T6" fmla="*/ 25 w 696"/>
                  <a:gd name="T7" fmla="*/ 0 h 61"/>
                  <a:gd name="T8" fmla="*/ 32 w 696"/>
                  <a:gd name="T9" fmla="*/ 0 h 61"/>
                  <a:gd name="T10" fmla="*/ 40 w 696"/>
                  <a:gd name="T11" fmla="*/ 0 h 61"/>
                  <a:gd name="T12" fmla="*/ 48 w 696"/>
                  <a:gd name="T13" fmla="*/ 0 h 61"/>
                  <a:gd name="T14" fmla="*/ 64 w 696"/>
                  <a:gd name="T15" fmla="*/ 15 h 61"/>
                  <a:gd name="T16" fmla="*/ 64 w 696"/>
                  <a:gd name="T17" fmla="*/ 24 h 61"/>
                  <a:gd name="T18" fmla="*/ 72 w 696"/>
                  <a:gd name="T19" fmla="*/ 31 h 61"/>
                  <a:gd name="T20" fmla="*/ 80 w 696"/>
                  <a:gd name="T21" fmla="*/ 31 h 61"/>
                  <a:gd name="T22" fmla="*/ 87 w 696"/>
                  <a:gd name="T23" fmla="*/ 31 h 61"/>
                  <a:gd name="T24" fmla="*/ 95 w 696"/>
                  <a:gd name="T25" fmla="*/ 31 h 61"/>
                  <a:gd name="T26" fmla="*/ 104 w 696"/>
                  <a:gd name="T27" fmla="*/ 31 h 61"/>
                  <a:gd name="T28" fmla="*/ 111 w 696"/>
                  <a:gd name="T29" fmla="*/ 31 h 61"/>
                  <a:gd name="T30" fmla="*/ 119 w 696"/>
                  <a:gd name="T31" fmla="*/ 31 h 61"/>
                  <a:gd name="T32" fmla="*/ 127 w 696"/>
                  <a:gd name="T33" fmla="*/ 31 h 61"/>
                  <a:gd name="T34" fmla="*/ 135 w 696"/>
                  <a:gd name="T35" fmla="*/ 31 h 61"/>
                  <a:gd name="T36" fmla="*/ 143 w 696"/>
                  <a:gd name="T37" fmla="*/ 31 h 61"/>
                  <a:gd name="T38" fmla="*/ 151 w 696"/>
                  <a:gd name="T39" fmla="*/ 31 h 61"/>
                  <a:gd name="T40" fmla="*/ 159 w 696"/>
                  <a:gd name="T41" fmla="*/ 31 h 61"/>
                  <a:gd name="T42" fmla="*/ 166 w 696"/>
                  <a:gd name="T43" fmla="*/ 31 h 61"/>
                  <a:gd name="T44" fmla="*/ 174 w 696"/>
                  <a:gd name="T45" fmla="*/ 31 h 61"/>
                  <a:gd name="T46" fmla="*/ 182 w 696"/>
                  <a:gd name="T47" fmla="*/ 31 h 61"/>
                  <a:gd name="T48" fmla="*/ 191 w 696"/>
                  <a:gd name="T49" fmla="*/ 31 h 61"/>
                  <a:gd name="T50" fmla="*/ 198 w 696"/>
                  <a:gd name="T51" fmla="*/ 31 h 61"/>
                  <a:gd name="T52" fmla="*/ 206 w 696"/>
                  <a:gd name="T53" fmla="*/ 31 h 61"/>
                  <a:gd name="T54" fmla="*/ 214 w 696"/>
                  <a:gd name="T55" fmla="*/ 31 h 61"/>
                  <a:gd name="T56" fmla="*/ 222 w 696"/>
                  <a:gd name="T57" fmla="*/ 31 h 61"/>
                  <a:gd name="T58" fmla="*/ 230 w 696"/>
                  <a:gd name="T59" fmla="*/ 31 h 61"/>
                  <a:gd name="T60" fmla="*/ 238 w 696"/>
                  <a:gd name="T61" fmla="*/ 31 h 61"/>
                  <a:gd name="T62" fmla="*/ 246 w 696"/>
                  <a:gd name="T63" fmla="*/ 31 h 61"/>
                  <a:gd name="T64" fmla="*/ 253 w 696"/>
                  <a:gd name="T65" fmla="*/ 31 h 61"/>
                  <a:gd name="T66" fmla="*/ 261 w 696"/>
                  <a:gd name="T67" fmla="*/ 31 h 61"/>
                  <a:gd name="T68" fmla="*/ 269 w 696"/>
                  <a:gd name="T69" fmla="*/ 31 h 61"/>
                  <a:gd name="T70" fmla="*/ 277 w 696"/>
                  <a:gd name="T71" fmla="*/ 31 h 61"/>
                  <a:gd name="T72" fmla="*/ 285 w 696"/>
                  <a:gd name="T73" fmla="*/ 31 h 61"/>
                  <a:gd name="T74" fmla="*/ 293 w 696"/>
                  <a:gd name="T75" fmla="*/ 31 h 61"/>
                  <a:gd name="T76" fmla="*/ 301 w 696"/>
                  <a:gd name="T77" fmla="*/ 31 h 61"/>
                  <a:gd name="T78" fmla="*/ 309 w 696"/>
                  <a:gd name="T79" fmla="*/ 31 h 61"/>
                  <a:gd name="T80" fmla="*/ 317 w 696"/>
                  <a:gd name="T81" fmla="*/ 31 h 61"/>
                  <a:gd name="T82" fmla="*/ 325 w 696"/>
                  <a:gd name="T83" fmla="*/ 31 h 61"/>
                  <a:gd name="T84" fmla="*/ 332 w 696"/>
                  <a:gd name="T85" fmla="*/ 31 h 61"/>
                  <a:gd name="T86" fmla="*/ 340 w 696"/>
                  <a:gd name="T87" fmla="*/ 31 h 61"/>
                  <a:gd name="T88" fmla="*/ 348 w 696"/>
                  <a:gd name="T89" fmla="*/ 31 h 61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696" h="61">
                    <a:moveTo>
                      <a:pt x="0" y="0"/>
                    </a:move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0"/>
                    </a:lnTo>
                    <a:lnTo>
                      <a:pt x="127" y="30"/>
                    </a:lnTo>
                    <a:lnTo>
                      <a:pt x="127" y="47"/>
                    </a:lnTo>
                    <a:lnTo>
                      <a:pt x="143" y="61"/>
                    </a:lnTo>
                    <a:lnTo>
                      <a:pt x="159" y="61"/>
                    </a:lnTo>
                    <a:lnTo>
                      <a:pt x="174" y="61"/>
                    </a:lnTo>
                    <a:lnTo>
                      <a:pt x="190" y="61"/>
                    </a:lnTo>
                    <a:lnTo>
                      <a:pt x="207" y="61"/>
                    </a:lnTo>
                    <a:lnTo>
                      <a:pt x="221" y="61"/>
                    </a:lnTo>
                    <a:lnTo>
                      <a:pt x="238" y="61"/>
                    </a:lnTo>
                    <a:lnTo>
                      <a:pt x="254" y="61"/>
                    </a:lnTo>
                    <a:lnTo>
                      <a:pt x="270" y="61"/>
                    </a:lnTo>
                    <a:lnTo>
                      <a:pt x="285" y="61"/>
                    </a:lnTo>
                    <a:lnTo>
                      <a:pt x="301" y="61"/>
                    </a:lnTo>
                    <a:lnTo>
                      <a:pt x="317" y="61"/>
                    </a:lnTo>
                    <a:lnTo>
                      <a:pt x="332" y="61"/>
                    </a:lnTo>
                    <a:lnTo>
                      <a:pt x="348" y="61"/>
                    </a:lnTo>
                    <a:lnTo>
                      <a:pt x="364" y="61"/>
                    </a:lnTo>
                    <a:lnTo>
                      <a:pt x="381" y="61"/>
                    </a:lnTo>
                    <a:lnTo>
                      <a:pt x="395" y="61"/>
                    </a:lnTo>
                    <a:lnTo>
                      <a:pt x="412" y="61"/>
                    </a:lnTo>
                    <a:lnTo>
                      <a:pt x="428" y="61"/>
                    </a:lnTo>
                    <a:lnTo>
                      <a:pt x="443" y="61"/>
                    </a:lnTo>
                    <a:lnTo>
                      <a:pt x="459" y="61"/>
                    </a:lnTo>
                    <a:lnTo>
                      <a:pt x="475" y="61"/>
                    </a:lnTo>
                    <a:lnTo>
                      <a:pt x="491" y="61"/>
                    </a:lnTo>
                    <a:lnTo>
                      <a:pt x="506" y="61"/>
                    </a:lnTo>
                    <a:lnTo>
                      <a:pt x="522" y="61"/>
                    </a:lnTo>
                    <a:lnTo>
                      <a:pt x="538" y="61"/>
                    </a:lnTo>
                    <a:lnTo>
                      <a:pt x="553" y="61"/>
                    </a:lnTo>
                    <a:lnTo>
                      <a:pt x="569" y="61"/>
                    </a:lnTo>
                    <a:lnTo>
                      <a:pt x="586" y="61"/>
                    </a:lnTo>
                    <a:lnTo>
                      <a:pt x="602" y="61"/>
                    </a:lnTo>
                    <a:lnTo>
                      <a:pt x="617" y="61"/>
                    </a:lnTo>
                    <a:lnTo>
                      <a:pt x="633" y="61"/>
                    </a:lnTo>
                    <a:lnTo>
                      <a:pt x="649" y="61"/>
                    </a:lnTo>
                    <a:lnTo>
                      <a:pt x="664" y="61"/>
                    </a:lnTo>
                    <a:lnTo>
                      <a:pt x="680" y="61"/>
                    </a:lnTo>
                    <a:lnTo>
                      <a:pt x="696" y="6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1" name="Freeform 796">
                <a:extLst>
                  <a:ext uri="{FF2B5EF4-FFF2-40B4-BE49-F238E27FC236}">
                    <a16:creationId xmlns:a16="http://schemas.microsoft.com/office/drawing/2014/main" id="{E7ABB808-4286-4E50-B6A0-D03B2A9D2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58"/>
                <a:ext cx="339" cy="39"/>
              </a:xfrm>
              <a:custGeom>
                <a:avLst/>
                <a:gdLst>
                  <a:gd name="T0" fmla="*/ 0 w 678"/>
                  <a:gd name="T1" fmla="*/ 0 h 80"/>
                  <a:gd name="T2" fmla="*/ 0 w 678"/>
                  <a:gd name="T3" fmla="*/ 8 h 80"/>
                  <a:gd name="T4" fmla="*/ 0 w 678"/>
                  <a:gd name="T5" fmla="*/ 0 h 80"/>
                  <a:gd name="T6" fmla="*/ 16 w 678"/>
                  <a:gd name="T7" fmla="*/ 0 h 80"/>
                  <a:gd name="T8" fmla="*/ 24 w 678"/>
                  <a:gd name="T9" fmla="*/ 0 h 80"/>
                  <a:gd name="T10" fmla="*/ 32 w 678"/>
                  <a:gd name="T11" fmla="*/ 0 h 80"/>
                  <a:gd name="T12" fmla="*/ 39 w 678"/>
                  <a:gd name="T13" fmla="*/ 0 h 80"/>
                  <a:gd name="T14" fmla="*/ 56 w 678"/>
                  <a:gd name="T15" fmla="*/ 8 h 80"/>
                  <a:gd name="T16" fmla="*/ 56 w 678"/>
                  <a:gd name="T17" fmla="*/ 16 h 80"/>
                  <a:gd name="T18" fmla="*/ 63 w 678"/>
                  <a:gd name="T19" fmla="*/ 23 h 80"/>
                  <a:gd name="T20" fmla="*/ 71 w 678"/>
                  <a:gd name="T21" fmla="*/ 31 h 80"/>
                  <a:gd name="T22" fmla="*/ 79 w 678"/>
                  <a:gd name="T23" fmla="*/ 31 h 80"/>
                  <a:gd name="T24" fmla="*/ 87 w 678"/>
                  <a:gd name="T25" fmla="*/ 39 h 80"/>
                  <a:gd name="T26" fmla="*/ 87 w 678"/>
                  <a:gd name="T27" fmla="*/ 31 h 80"/>
                  <a:gd name="T28" fmla="*/ 87 w 678"/>
                  <a:gd name="T29" fmla="*/ 39 h 80"/>
                  <a:gd name="T30" fmla="*/ 95 w 678"/>
                  <a:gd name="T31" fmla="*/ 39 h 80"/>
                  <a:gd name="T32" fmla="*/ 103 w 678"/>
                  <a:gd name="T33" fmla="*/ 39 h 80"/>
                  <a:gd name="T34" fmla="*/ 111 w 678"/>
                  <a:gd name="T35" fmla="*/ 39 h 80"/>
                  <a:gd name="T36" fmla="*/ 118 w 678"/>
                  <a:gd name="T37" fmla="*/ 39 h 80"/>
                  <a:gd name="T38" fmla="*/ 126 w 678"/>
                  <a:gd name="T39" fmla="*/ 39 h 80"/>
                  <a:gd name="T40" fmla="*/ 134 w 678"/>
                  <a:gd name="T41" fmla="*/ 39 h 80"/>
                  <a:gd name="T42" fmla="*/ 143 w 678"/>
                  <a:gd name="T43" fmla="*/ 39 h 80"/>
                  <a:gd name="T44" fmla="*/ 150 w 678"/>
                  <a:gd name="T45" fmla="*/ 39 h 80"/>
                  <a:gd name="T46" fmla="*/ 158 w 678"/>
                  <a:gd name="T47" fmla="*/ 39 h 80"/>
                  <a:gd name="T48" fmla="*/ 166 w 678"/>
                  <a:gd name="T49" fmla="*/ 39 h 80"/>
                  <a:gd name="T50" fmla="*/ 174 w 678"/>
                  <a:gd name="T51" fmla="*/ 39 h 80"/>
                  <a:gd name="T52" fmla="*/ 182 w 678"/>
                  <a:gd name="T53" fmla="*/ 39 h 80"/>
                  <a:gd name="T54" fmla="*/ 190 w 678"/>
                  <a:gd name="T55" fmla="*/ 39 h 80"/>
                  <a:gd name="T56" fmla="*/ 198 w 678"/>
                  <a:gd name="T57" fmla="*/ 39 h 80"/>
                  <a:gd name="T58" fmla="*/ 205 w 678"/>
                  <a:gd name="T59" fmla="*/ 39 h 80"/>
                  <a:gd name="T60" fmla="*/ 213 w 678"/>
                  <a:gd name="T61" fmla="*/ 31 h 80"/>
                  <a:gd name="T62" fmla="*/ 213 w 678"/>
                  <a:gd name="T63" fmla="*/ 39 h 80"/>
                  <a:gd name="T64" fmla="*/ 221 w 678"/>
                  <a:gd name="T65" fmla="*/ 31 h 80"/>
                  <a:gd name="T66" fmla="*/ 221 w 678"/>
                  <a:gd name="T67" fmla="*/ 39 h 80"/>
                  <a:gd name="T68" fmla="*/ 229 w 678"/>
                  <a:gd name="T69" fmla="*/ 31 h 80"/>
                  <a:gd name="T70" fmla="*/ 229 w 678"/>
                  <a:gd name="T71" fmla="*/ 39 h 80"/>
                  <a:gd name="T72" fmla="*/ 229 w 678"/>
                  <a:gd name="T73" fmla="*/ 31 h 80"/>
                  <a:gd name="T74" fmla="*/ 237 w 678"/>
                  <a:gd name="T75" fmla="*/ 39 h 80"/>
                  <a:gd name="T76" fmla="*/ 237 w 678"/>
                  <a:gd name="T77" fmla="*/ 31 h 80"/>
                  <a:gd name="T78" fmla="*/ 253 w 678"/>
                  <a:gd name="T79" fmla="*/ 31 h 80"/>
                  <a:gd name="T80" fmla="*/ 261 w 678"/>
                  <a:gd name="T81" fmla="*/ 31 h 80"/>
                  <a:gd name="T82" fmla="*/ 269 w 678"/>
                  <a:gd name="T83" fmla="*/ 31 h 80"/>
                  <a:gd name="T84" fmla="*/ 277 w 678"/>
                  <a:gd name="T85" fmla="*/ 31 h 80"/>
                  <a:gd name="T86" fmla="*/ 284 w 678"/>
                  <a:gd name="T87" fmla="*/ 31 h 80"/>
                  <a:gd name="T88" fmla="*/ 292 w 678"/>
                  <a:gd name="T89" fmla="*/ 31 h 80"/>
                  <a:gd name="T90" fmla="*/ 300 w 678"/>
                  <a:gd name="T91" fmla="*/ 31 h 80"/>
                  <a:gd name="T92" fmla="*/ 308 w 678"/>
                  <a:gd name="T93" fmla="*/ 31 h 80"/>
                  <a:gd name="T94" fmla="*/ 316 w 678"/>
                  <a:gd name="T95" fmla="*/ 31 h 80"/>
                  <a:gd name="T96" fmla="*/ 324 w 678"/>
                  <a:gd name="T97" fmla="*/ 31 h 80"/>
                  <a:gd name="T98" fmla="*/ 332 w 678"/>
                  <a:gd name="T99" fmla="*/ 31 h 80"/>
                  <a:gd name="T100" fmla="*/ 339 w 678"/>
                  <a:gd name="T101" fmla="*/ 31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78" h="80">
                    <a:moveTo>
                      <a:pt x="0" y="0"/>
                    </a:moveTo>
                    <a:lnTo>
                      <a:pt x="0" y="16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78" y="0"/>
                    </a:lnTo>
                    <a:lnTo>
                      <a:pt x="111" y="16"/>
                    </a:lnTo>
                    <a:lnTo>
                      <a:pt x="111" y="33"/>
                    </a:lnTo>
                    <a:lnTo>
                      <a:pt x="125" y="47"/>
                    </a:lnTo>
                    <a:lnTo>
                      <a:pt x="142" y="64"/>
                    </a:lnTo>
                    <a:lnTo>
                      <a:pt x="158" y="64"/>
                    </a:lnTo>
                    <a:lnTo>
                      <a:pt x="174" y="80"/>
                    </a:lnTo>
                    <a:lnTo>
                      <a:pt x="174" y="64"/>
                    </a:lnTo>
                    <a:lnTo>
                      <a:pt x="174" y="80"/>
                    </a:lnTo>
                    <a:lnTo>
                      <a:pt x="189" y="80"/>
                    </a:lnTo>
                    <a:lnTo>
                      <a:pt x="205" y="80"/>
                    </a:lnTo>
                    <a:lnTo>
                      <a:pt x="221" y="80"/>
                    </a:lnTo>
                    <a:lnTo>
                      <a:pt x="236" y="80"/>
                    </a:lnTo>
                    <a:lnTo>
                      <a:pt x="252" y="80"/>
                    </a:lnTo>
                    <a:lnTo>
                      <a:pt x="268" y="80"/>
                    </a:lnTo>
                    <a:lnTo>
                      <a:pt x="285" y="80"/>
                    </a:lnTo>
                    <a:lnTo>
                      <a:pt x="299" y="80"/>
                    </a:lnTo>
                    <a:lnTo>
                      <a:pt x="316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64"/>
                    </a:lnTo>
                    <a:lnTo>
                      <a:pt x="426" y="80"/>
                    </a:lnTo>
                    <a:lnTo>
                      <a:pt x="442" y="64"/>
                    </a:lnTo>
                    <a:lnTo>
                      <a:pt x="442" y="80"/>
                    </a:lnTo>
                    <a:lnTo>
                      <a:pt x="457" y="64"/>
                    </a:lnTo>
                    <a:lnTo>
                      <a:pt x="457" y="80"/>
                    </a:lnTo>
                    <a:lnTo>
                      <a:pt x="457" y="64"/>
                    </a:lnTo>
                    <a:lnTo>
                      <a:pt x="473" y="80"/>
                    </a:lnTo>
                    <a:lnTo>
                      <a:pt x="473" y="64"/>
                    </a:lnTo>
                    <a:lnTo>
                      <a:pt x="506" y="64"/>
                    </a:lnTo>
                    <a:lnTo>
                      <a:pt x="521" y="64"/>
                    </a:lnTo>
                    <a:lnTo>
                      <a:pt x="537" y="64"/>
                    </a:lnTo>
                    <a:lnTo>
                      <a:pt x="553" y="64"/>
                    </a:lnTo>
                    <a:lnTo>
                      <a:pt x="568" y="64"/>
                    </a:lnTo>
                    <a:lnTo>
                      <a:pt x="584" y="64"/>
                    </a:lnTo>
                    <a:lnTo>
                      <a:pt x="600" y="64"/>
                    </a:lnTo>
                    <a:lnTo>
                      <a:pt x="616" y="64"/>
                    </a:lnTo>
                    <a:lnTo>
                      <a:pt x="631" y="64"/>
                    </a:lnTo>
                    <a:lnTo>
                      <a:pt x="647" y="64"/>
                    </a:lnTo>
                    <a:lnTo>
                      <a:pt x="664" y="64"/>
                    </a:lnTo>
                    <a:lnTo>
                      <a:pt x="678" y="64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2" name="Freeform 797">
                <a:extLst>
                  <a:ext uri="{FF2B5EF4-FFF2-40B4-BE49-F238E27FC236}">
                    <a16:creationId xmlns:a16="http://schemas.microsoft.com/office/drawing/2014/main" id="{408654FA-4E33-4E07-9934-FA22D8F10D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2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10 h 221"/>
                  <a:gd name="T12" fmla="*/ 48 w 682"/>
                  <a:gd name="T13" fmla="*/ 103 h 221"/>
                  <a:gd name="T14" fmla="*/ 48 w 682"/>
                  <a:gd name="T15" fmla="*/ 79 h 221"/>
                  <a:gd name="T16" fmla="*/ 55 w 682"/>
                  <a:gd name="T17" fmla="*/ 71 h 221"/>
                  <a:gd name="T18" fmla="*/ 55 w 682"/>
                  <a:gd name="T19" fmla="*/ 55 h 221"/>
                  <a:gd name="T20" fmla="*/ 64 w 682"/>
                  <a:gd name="T21" fmla="*/ 48 h 221"/>
                  <a:gd name="T22" fmla="*/ 64 w 682"/>
                  <a:gd name="T23" fmla="*/ 31 h 221"/>
                  <a:gd name="T24" fmla="*/ 71 w 682"/>
                  <a:gd name="T25" fmla="*/ 23 h 221"/>
                  <a:gd name="T26" fmla="*/ 79 w 682"/>
                  <a:gd name="T27" fmla="*/ 15 h 221"/>
                  <a:gd name="T28" fmla="*/ 87 w 682"/>
                  <a:gd name="T29" fmla="*/ 7 h 221"/>
                  <a:gd name="T30" fmla="*/ 95 w 682"/>
                  <a:gd name="T31" fmla="*/ 7 h 221"/>
                  <a:gd name="T32" fmla="*/ 103 w 682"/>
                  <a:gd name="T33" fmla="*/ 7 h 221"/>
                  <a:gd name="T34" fmla="*/ 111 w 682"/>
                  <a:gd name="T35" fmla="*/ 7 h 221"/>
                  <a:gd name="T36" fmla="*/ 119 w 682"/>
                  <a:gd name="T37" fmla="*/ 7 h 221"/>
                  <a:gd name="T38" fmla="*/ 127 w 682"/>
                  <a:gd name="T39" fmla="*/ 7 h 221"/>
                  <a:gd name="T40" fmla="*/ 134 w 682"/>
                  <a:gd name="T41" fmla="*/ 7 h 221"/>
                  <a:gd name="T42" fmla="*/ 142 w 682"/>
                  <a:gd name="T43" fmla="*/ 7 h 221"/>
                  <a:gd name="T44" fmla="*/ 150 w 682"/>
                  <a:gd name="T45" fmla="*/ 0 h 221"/>
                  <a:gd name="T46" fmla="*/ 150 w 682"/>
                  <a:gd name="T47" fmla="*/ 7 h 221"/>
                  <a:gd name="T48" fmla="*/ 150 w 682"/>
                  <a:gd name="T49" fmla="*/ 0 h 221"/>
                  <a:gd name="T50" fmla="*/ 158 w 682"/>
                  <a:gd name="T51" fmla="*/ 7 h 221"/>
                  <a:gd name="T52" fmla="*/ 158 w 682"/>
                  <a:gd name="T53" fmla="*/ 0 h 221"/>
                  <a:gd name="T54" fmla="*/ 166 w 682"/>
                  <a:gd name="T55" fmla="*/ 7 h 221"/>
                  <a:gd name="T56" fmla="*/ 166 w 682"/>
                  <a:gd name="T57" fmla="*/ 0 h 221"/>
                  <a:gd name="T58" fmla="*/ 182 w 682"/>
                  <a:gd name="T59" fmla="*/ 0 h 221"/>
                  <a:gd name="T60" fmla="*/ 189 w 682"/>
                  <a:gd name="T61" fmla="*/ 0 h 221"/>
                  <a:gd name="T62" fmla="*/ 197 w 682"/>
                  <a:gd name="T63" fmla="*/ 0 h 221"/>
                  <a:gd name="T64" fmla="*/ 205 w 682"/>
                  <a:gd name="T65" fmla="*/ 0 h 221"/>
                  <a:gd name="T66" fmla="*/ 213 w 682"/>
                  <a:gd name="T67" fmla="*/ 0 h 221"/>
                  <a:gd name="T68" fmla="*/ 221 w 682"/>
                  <a:gd name="T69" fmla="*/ 0 h 221"/>
                  <a:gd name="T70" fmla="*/ 229 w 682"/>
                  <a:gd name="T71" fmla="*/ 0 h 221"/>
                  <a:gd name="T72" fmla="*/ 237 w 682"/>
                  <a:gd name="T73" fmla="*/ 0 h 221"/>
                  <a:gd name="T74" fmla="*/ 244 w 682"/>
                  <a:gd name="T75" fmla="*/ 0 h 221"/>
                  <a:gd name="T76" fmla="*/ 252 w 682"/>
                  <a:gd name="T77" fmla="*/ 0 h 221"/>
                  <a:gd name="T78" fmla="*/ 260 w 682"/>
                  <a:gd name="T79" fmla="*/ 0 h 221"/>
                  <a:gd name="T80" fmla="*/ 269 w 682"/>
                  <a:gd name="T81" fmla="*/ 0 h 221"/>
                  <a:gd name="T82" fmla="*/ 276 w 682"/>
                  <a:gd name="T83" fmla="*/ 0 h 221"/>
                  <a:gd name="T84" fmla="*/ 285 w 682"/>
                  <a:gd name="T85" fmla="*/ 0 h 221"/>
                  <a:gd name="T86" fmla="*/ 292 w 682"/>
                  <a:gd name="T87" fmla="*/ 0 h 221"/>
                  <a:gd name="T88" fmla="*/ 299 w 682"/>
                  <a:gd name="T89" fmla="*/ 0 h 221"/>
                  <a:gd name="T90" fmla="*/ 308 w 682"/>
                  <a:gd name="T91" fmla="*/ 0 h 221"/>
                  <a:gd name="T92" fmla="*/ 316 w 682"/>
                  <a:gd name="T93" fmla="*/ 0 h 221"/>
                  <a:gd name="T94" fmla="*/ 324 w 682"/>
                  <a:gd name="T95" fmla="*/ 0 h 221"/>
                  <a:gd name="T96" fmla="*/ 331 w 682"/>
                  <a:gd name="T97" fmla="*/ 0 h 221"/>
                  <a:gd name="T98" fmla="*/ 340 w 682"/>
                  <a:gd name="T99" fmla="*/ 0 h 221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21"/>
                    </a:lnTo>
                    <a:lnTo>
                      <a:pt x="96" y="206"/>
                    </a:lnTo>
                    <a:lnTo>
                      <a:pt x="96" y="158"/>
                    </a:lnTo>
                    <a:lnTo>
                      <a:pt x="111" y="142"/>
                    </a:lnTo>
                    <a:lnTo>
                      <a:pt x="111" y="111"/>
                    </a:lnTo>
                    <a:lnTo>
                      <a:pt x="129" y="96"/>
                    </a:lnTo>
                    <a:lnTo>
                      <a:pt x="129" y="63"/>
                    </a:lnTo>
                    <a:lnTo>
                      <a:pt x="143" y="47"/>
                    </a:lnTo>
                    <a:lnTo>
                      <a:pt x="158" y="31"/>
                    </a:lnTo>
                    <a:lnTo>
                      <a:pt x="174" y="15"/>
                    </a:lnTo>
                    <a:lnTo>
                      <a:pt x="191" y="15"/>
                    </a:lnTo>
                    <a:lnTo>
                      <a:pt x="207" y="15"/>
                    </a:lnTo>
                    <a:lnTo>
                      <a:pt x="222" y="15"/>
                    </a:lnTo>
                    <a:lnTo>
                      <a:pt x="239" y="15"/>
                    </a:lnTo>
                    <a:lnTo>
                      <a:pt x="254" y="15"/>
                    </a:lnTo>
                    <a:lnTo>
                      <a:pt x="269" y="15"/>
                    </a:lnTo>
                    <a:lnTo>
                      <a:pt x="285" y="15"/>
                    </a:lnTo>
                    <a:lnTo>
                      <a:pt x="301" y="0"/>
                    </a:lnTo>
                    <a:lnTo>
                      <a:pt x="301" y="15"/>
                    </a:lnTo>
                    <a:lnTo>
                      <a:pt x="301" y="0"/>
                    </a:lnTo>
                    <a:lnTo>
                      <a:pt x="317" y="15"/>
                    </a:lnTo>
                    <a:lnTo>
                      <a:pt x="317" y="0"/>
                    </a:lnTo>
                    <a:lnTo>
                      <a:pt x="332" y="15"/>
                    </a:lnTo>
                    <a:lnTo>
                      <a:pt x="332" y="0"/>
                    </a:lnTo>
                    <a:lnTo>
                      <a:pt x="365" y="0"/>
                    </a:lnTo>
                    <a:lnTo>
                      <a:pt x="379" y="0"/>
                    </a:lnTo>
                    <a:lnTo>
                      <a:pt x="396" y="0"/>
                    </a:lnTo>
                    <a:lnTo>
                      <a:pt x="412" y="0"/>
                    </a:lnTo>
                    <a:lnTo>
                      <a:pt x="428" y="0"/>
                    </a:lnTo>
                    <a:lnTo>
                      <a:pt x="443" y="0"/>
                    </a:lnTo>
                    <a:lnTo>
                      <a:pt x="460" y="0"/>
                    </a:lnTo>
                    <a:lnTo>
                      <a:pt x="475" y="0"/>
                    </a:lnTo>
                    <a:lnTo>
                      <a:pt x="490" y="0"/>
                    </a:lnTo>
                    <a:lnTo>
                      <a:pt x="506" y="0"/>
                    </a:lnTo>
                    <a:lnTo>
                      <a:pt x="522" y="0"/>
                    </a:lnTo>
                    <a:lnTo>
                      <a:pt x="539" y="0"/>
                    </a:lnTo>
                    <a:lnTo>
                      <a:pt x="553" y="0"/>
                    </a:lnTo>
                    <a:lnTo>
                      <a:pt x="571" y="0"/>
                    </a:lnTo>
                    <a:lnTo>
                      <a:pt x="586" y="0"/>
                    </a:lnTo>
                    <a:lnTo>
                      <a:pt x="600" y="0"/>
                    </a:lnTo>
                    <a:lnTo>
                      <a:pt x="617" y="0"/>
                    </a:lnTo>
                    <a:lnTo>
                      <a:pt x="633" y="0"/>
                    </a:lnTo>
                    <a:lnTo>
                      <a:pt x="649" y="0"/>
                    </a:lnTo>
                    <a:lnTo>
                      <a:pt x="664" y="0"/>
                    </a:lnTo>
                    <a:lnTo>
                      <a:pt x="682" y="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3" name="Freeform 798">
                <a:extLst>
                  <a:ext uri="{FF2B5EF4-FFF2-40B4-BE49-F238E27FC236}">
                    <a16:creationId xmlns:a16="http://schemas.microsoft.com/office/drawing/2014/main" id="{FAD765D4-FE1B-458B-97F0-EFB0530ABD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473"/>
                <a:ext cx="339" cy="175"/>
              </a:xfrm>
              <a:custGeom>
                <a:avLst/>
                <a:gdLst>
                  <a:gd name="T0" fmla="*/ 0 w 680"/>
                  <a:gd name="T1" fmla="*/ 175 h 349"/>
                  <a:gd name="T2" fmla="*/ 8 w 680"/>
                  <a:gd name="T3" fmla="*/ 175 h 349"/>
                  <a:gd name="T4" fmla="*/ 15 w 680"/>
                  <a:gd name="T5" fmla="*/ 175 h 349"/>
                  <a:gd name="T6" fmla="*/ 24 w 680"/>
                  <a:gd name="T7" fmla="*/ 175 h 349"/>
                  <a:gd name="T8" fmla="*/ 31 w 680"/>
                  <a:gd name="T9" fmla="*/ 175 h 349"/>
                  <a:gd name="T10" fmla="*/ 39 w 680"/>
                  <a:gd name="T11" fmla="*/ 175 h 349"/>
                  <a:gd name="T12" fmla="*/ 47 w 680"/>
                  <a:gd name="T13" fmla="*/ 166 h 349"/>
                  <a:gd name="T14" fmla="*/ 47 w 680"/>
                  <a:gd name="T15" fmla="*/ 134 h 349"/>
                  <a:gd name="T16" fmla="*/ 55 w 680"/>
                  <a:gd name="T17" fmla="*/ 127 h 349"/>
                  <a:gd name="T18" fmla="*/ 55 w 680"/>
                  <a:gd name="T19" fmla="*/ 72 h 349"/>
                  <a:gd name="T20" fmla="*/ 63 w 680"/>
                  <a:gd name="T21" fmla="*/ 64 h 349"/>
                  <a:gd name="T22" fmla="*/ 63 w 680"/>
                  <a:gd name="T23" fmla="*/ 40 h 349"/>
                  <a:gd name="T24" fmla="*/ 79 w 680"/>
                  <a:gd name="T25" fmla="*/ 24 h 349"/>
                  <a:gd name="T26" fmla="*/ 79 w 680"/>
                  <a:gd name="T27" fmla="*/ 16 h 349"/>
                  <a:gd name="T28" fmla="*/ 87 w 680"/>
                  <a:gd name="T29" fmla="*/ 9 h 349"/>
                  <a:gd name="T30" fmla="*/ 94 w 680"/>
                  <a:gd name="T31" fmla="*/ 0 h 349"/>
                  <a:gd name="T32" fmla="*/ 94 w 680"/>
                  <a:gd name="T33" fmla="*/ 9 h 349"/>
                  <a:gd name="T34" fmla="*/ 94 w 680"/>
                  <a:gd name="T35" fmla="*/ 0 h 349"/>
                  <a:gd name="T36" fmla="*/ 102 w 680"/>
                  <a:gd name="T37" fmla="*/ 0 h 349"/>
                  <a:gd name="T38" fmla="*/ 110 w 680"/>
                  <a:gd name="T39" fmla="*/ 0 h 349"/>
                  <a:gd name="T40" fmla="*/ 118 w 680"/>
                  <a:gd name="T41" fmla="*/ 0 h 349"/>
                  <a:gd name="T42" fmla="*/ 126 w 680"/>
                  <a:gd name="T43" fmla="*/ 0 h 349"/>
                  <a:gd name="T44" fmla="*/ 135 w 680"/>
                  <a:gd name="T45" fmla="*/ 0 h 349"/>
                  <a:gd name="T46" fmla="*/ 142 w 680"/>
                  <a:gd name="T47" fmla="*/ 0 h 349"/>
                  <a:gd name="T48" fmla="*/ 149 w 680"/>
                  <a:gd name="T49" fmla="*/ 0 h 349"/>
                  <a:gd name="T50" fmla="*/ 158 w 680"/>
                  <a:gd name="T51" fmla="*/ 0 h 349"/>
                  <a:gd name="T52" fmla="*/ 166 w 680"/>
                  <a:gd name="T53" fmla="*/ 0 h 349"/>
                  <a:gd name="T54" fmla="*/ 173 w 680"/>
                  <a:gd name="T55" fmla="*/ 0 h 349"/>
                  <a:gd name="T56" fmla="*/ 181 w 680"/>
                  <a:gd name="T57" fmla="*/ 0 h 349"/>
                  <a:gd name="T58" fmla="*/ 189 w 680"/>
                  <a:gd name="T59" fmla="*/ 0 h 349"/>
                  <a:gd name="T60" fmla="*/ 197 w 680"/>
                  <a:gd name="T61" fmla="*/ 0 h 349"/>
                  <a:gd name="T62" fmla="*/ 204 w 680"/>
                  <a:gd name="T63" fmla="*/ 0 h 349"/>
                  <a:gd name="T64" fmla="*/ 212 w 680"/>
                  <a:gd name="T65" fmla="*/ 0 h 349"/>
                  <a:gd name="T66" fmla="*/ 220 w 680"/>
                  <a:gd name="T67" fmla="*/ 0 h 349"/>
                  <a:gd name="T68" fmla="*/ 229 w 680"/>
                  <a:gd name="T69" fmla="*/ 0 h 349"/>
                  <a:gd name="T70" fmla="*/ 236 w 680"/>
                  <a:gd name="T71" fmla="*/ 0 h 349"/>
                  <a:gd name="T72" fmla="*/ 252 w 680"/>
                  <a:gd name="T73" fmla="*/ 9 h 349"/>
                  <a:gd name="T74" fmla="*/ 260 w 680"/>
                  <a:gd name="T75" fmla="*/ 9 h 349"/>
                  <a:gd name="T76" fmla="*/ 268 w 680"/>
                  <a:gd name="T77" fmla="*/ 9 h 349"/>
                  <a:gd name="T78" fmla="*/ 276 w 680"/>
                  <a:gd name="T79" fmla="*/ 9 h 349"/>
                  <a:gd name="T80" fmla="*/ 284 w 680"/>
                  <a:gd name="T81" fmla="*/ 9 h 349"/>
                  <a:gd name="T82" fmla="*/ 291 w 680"/>
                  <a:gd name="T83" fmla="*/ 9 h 349"/>
                  <a:gd name="T84" fmla="*/ 300 w 680"/>
                  <a:gd name="T85" fmla="*/ 9 h 349"/>
                  <a:gd name="T86" fmla="*/ 307 w 680"/>
                  <a:gd name="T87" fmla="*/ 9 h 349"/>
                  <a:gd name="T88" fmla="*/ 315 w 680"/>
                  <a:gd name="T89" fmla="*/ 9 h 349"/>
                  <a:gd name="T90" fmla="*/ 315 w 680"/>
                  <a:gd name="T91" fmla="*/ 16 h 349"/>
                  <a:gd name="T92" fmla="*/ 323 w 680"/>
                  <a:gd name="T93" fmla="*/ 16 h 349"/>
                  <a:gd name="T94" fmla="*/ 331 w 680"/>
                  <a:gd name="T95" fmla="*/ 16 h 349"/>
                  <a:gd name="T96" fmla="*/ 339 w 680"/>
                  <a:gd name="T97" fmla="*/ 16 h 34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80" h="349">
                    <a:moveTo>
                      <a:pt x="0" y="349"/>
                    </a:moveTo>
                    <a:lnTo>
                      <a:pt x="16" y="349"/>
                    </a:lnTo>
                    <a:lnTo>
                      <a:pt x="31" y="349"/>
                    </a:lnTo>
                    <a:lnTo>
                      <a:pt x="49" y="349"/>
                    </a:lnTo>
                    <a:lnTo>
                      <a:pt x="63" y="349"/>
                    </a:lnTo>
                    <a:lnTo>
                      <a:pt x="78" y="349"/>
                    </a:lnTo>
                    <a:lnTo>
                      <a:pt x="94" y="332"/>
                    </a:lnTo>
                    <a:lnTo>
                      <a:pt x="94" y="268"/>
                    </a:lnTo>
                    <a:lnTo>
                      <a:pt x="111" y="254"/>
                    </a:lnTo>
                    <a:lnTo>
                      <a:pt x="111" y="143"/>
                    </a:lnTo>
                    <a:lnTo>
                      <a:pt x="127" y="128"/>
                    </a:lnTo>
                    <a:lnTo>
                      <a:pt x="127" y="80"/>
                    </a:lnTo>
                    <a:lnTo>
                      <a:pt x="159" y="47"/>
                    </a:lnTo>
                    <a:lnTo>
                      <a:pt x="159" y="32"/>
                    </a:lnTo>
                    <a:lnTo>
                      <a:pt x="174" y="18"/>
                    </a:lnTo>
                    <a:lnTo>
                      <a:pt x="189" y="0"/>
                    </a:lnTo>
                    <a:lnTo>
                      <a:pt x="189" y="18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0"/>
                    </a:lnTo>
                    <a:lnTo>
                      <a:pt x="363" y="0"/>
                    </a:lnTo>
                    <a:lnTo>
                      <a:pt x="380" y="0"/>
                    </a:lnTo>
                    <a:lnTo>
                      <a:pt x="395" y="0"/>
                    </a:lnTo>
                    <a:lnTo>
                      <a:pt x="410" y="0"/>
                    </a:lnTo>
                    <a:lnTo>
                      <a:pt x="426" y="0"/>
                    </a:lnTo>
                    <a:lnTo>
                      <a:pt x="442" y="0"/>
                    </a:lnTo>
                    <a:lnTo>
                      <a:pt x="459" y="0"/>
                    </a:lnTo>
                    <a:lnTo>
                      <a:pt x="473" y="0"/>
                    </a:lnTo>
                    <a:lnTo>
                      <a:pt x="506" y="18"/>
                    </a:lnTo>
                    <a:lnTo>
                      <a:pt x="521" y="18"/>
                    </a:lnTo>
                    <a:lnTo>
                      <a:pt x="537" y="18"/>
                    </a:lnTo>
                    <a:lnTo>
                      <a:pt x="553" y="18"/>
                    </a:lnTo>
                    <a:lnTo>
                      <a:pt x="569" y="18"/>
                    </a:lnTo>
                    <a:lnTo>
                      <a:pt x="584" y="18"/>
                    </a:lnTo>
                    <a:lnTo>
                      <a:pt x="602" y="18"/>
                    </a:lnTo>
                    <a:lnTo>
                      <a:pt x="616" y="18"/>
                    </a:lnTo>
                    <a:lnTo>
                      <a:pt x="631" y="18"/>
                    </a:lnTo>
                    <a:lnTo>
                      <a:pt x="631" y="32"/>
                    </a:lnTo>
                    <a:lnTo>
                      <a:pt x="647" y="32"/>
                    </a:lnTo>
                    <a:lnTo>
                      <a:pt x="664" y="32"/>
                    </a:lnTo>
                    <a:lnTo>
                      <a:pt x="680" y="32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4" name="Freeform 799">
                <a:extLst>
                  <a:ext uri="{FF2B5EF4-FFF2-40B4-BE49-F238E27FC236}">
                    <a16:creationId xmlns:a16="http://schemas.microsoft.com/office/drawing/2014/main" id="{248315B9-C5B9-4A21-83B5-90F023E626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2" y="1703"/>
                <a:ext cx="340" cy="133"/>
              </a:xfrm>
              <a:custGeom>
                <a:avLst/>
                <a:gdLst>
                  <a:gd name="T0" fmla="*/ 0 w 679"/>
                  <a:gd name="T1" fmla="*/ 133 h 267"/>
                  <a:gd name="T2" fmla="*/ 0 w 679"/>
                  <a:gd name="T3" fmla="*/ 133 h 267"/>
                  <a:gd name="T4" fmla="*/ 8 w 679"/>
                  <a:gd name="T5" fmla="*/ 133 h 267"/>
                  <a:gd name="T6" fmla="*/ 16 w 679"/>
                  <a:gd name="T7" fmla="*/ 133 h 267"/>
                  <a:gd name="T8" fmla="*/ 24 w 679"/>
                  <a:gd name="T9" fmla="*/ 133 h 267"/>
                  <a:gd name="T10" fmla="*/ 32 w 679"/>
                  <a:gd name="T11" fmla="*/ 133 h 267"/>
                  <a:gd name="T12" fmla="*/ 40 w 679"/>
                  <a:gd name="T13" fmla="*/ 125 h 267"/>
                  <a:gd name="T14" fmla="*/ 40 w 679"/>
                  <a:gd name="T15" fmla="*/ 78 h 267"/>
                  <a:gd name="T16" fmla="*/ 47 w 679"/>
                  <a:gd name="T17" fmla="*/ 70 h 267"/>
                  <a:gd name="T18" fmla="*/ 47 w 679"/>
                  <a:gd name="T19" fmla="*/ 23 h 267"/>
                  <a:gd name="T20" fmla="*/ 55 w 679"/>
                  <a:gd name="T21" fmla="*/ 15 h 267"/>
                  <a:gd name="T22" fmla="*/ 55 w 679"/>
                  <a:gd name="T23" fmla="*/ 0 h 267"/>
                  <a:gd name="T24" fmla="*/ 63 w 679"/>
                  <a:gd name="T25" fmla="*/ 0 h 267"/>
                  <a:gd name="T26" fmla="*/ 72 w 679"/>
                  <a:gd name="T27" fmla="*/ 0 h 267"/>
                  <a:gd name="T28" fmla="*/ 79 w 679"/>
                  <a:gd name="T29" fmla="*/ 0 h 267"/>
                  <a:gd name="T30" fmla="*/ 88 w 679"/>
                  <a:gd name="T31" fmla="*/ 7 h 267"/>
                  <a:gd name="T32" fmla="*/ 95 w 679"/>
                  <a:gd name="T33" fmla="*/ 7 h 267"/>
                  <a:gd name="T34" fmla="*/ 102 w 679"/>
                  <a:gd name="T35" fmla="*/ 7 h 267"/>
                  <a:gd name="T36" fmla="*/ 111 w 679"/>
                  <a:gd name="T37" fmla="*/ 15 h 267"/>
                  <a:gd name="T38" fmla="*/ 127 w 679"/>
                  <a:gd name="T39" fmla="*/ 15 h 267"/>
                  <a:gd name="T40" fmla="*/ 134 w 679"/>
                  <a:gd name="T41" fmla="*/ 15 h 267"/>
                  <a:gd name="T42" fmla="*/ 143 w 679"/>
                  <a:gd name="T43" fmla="*/ 15 h 267"/>
                  <a:gd name="T44" fmla="*/ 150 w 679"/>
                  <a:gd name="T45" fmla="*/ 15 h 267"/>
                  <a:gd name="T46" fmla="*/ 158 w 679"/>
                  <a:gd name="T47" fmla="*/ 15 h 267"/>
                  <a:gd name="T48" fmla="*/ 166 w 679"/>
                  <a:gd name="T49" fmla="*/ 15 h 267"/>
                  <a:gd name="T50" fmla="*/ 174 w 679"/>
                  <a:gd name="T51" fmla="*/ 15 h 267"/>
                  <a:gd name="T52" fmla="*/ 182 w 679"/>
                  <a:gd name="T53" fmla="*/ 15 h 267"/>
                  <a:gd name="T54" fmla="*/ 198 w 679"/>
                  <a:gd name="T55" fmla="*/ 15 h 267"/>
                  <a:gd name="T56" fmla="*/ 189 w 679"/>
                  <a:gd name="T57" fmla="*/ 15 h 267"/>
                  <a:gd name="T58" fmla="*/ 198 w 679"/>
                  <a:gd name="T59" fmla="*/ 23 h 267"/>
                  <a:gd name="T60" fmla="*/ 213 w 679"/>
                  <a:gd name="T61" fmla="*/ 23 h 267"/>
                  <a:gd name="T62" fmla="*/ 221 w 679"/>
                  <a:gd name="T63" fmla="*/ 23 h 267"/>
                  <a:gd name="T64" fmla="*/ 229 w 679"/>
                  <a:gd name="T65" fmla="*/ 23 h 267"/>
                  <a:gd name="T66" fmla="*/ 237 w 679"/>
                  <a:gd name="T67" fmla="*/ 23 h 267"/>
                  <a:gd name="T68" fmla="*/ 245 w 679"/>
                  <a:gd name="T69" fmla="*/ 23 h 267"/>
                  <a:gd name="T70" fmla="*/ 254 w 679"/>
                  <a:gd name="T71" fmla="*/ 23 h 267"/>
                  <a:gd name="T72" fmla="*/ 261 w 679"/>
                  <a:gd name="T73" fmla="*/ 23 h 267"/>
                  <a:gd name="T74" fmla="*/ 268 w 679"/>
                  <a:gd name="T75" fmla="*/ 23 h 267"/>
                  <a:gd name="T76" fmla="*/ 276 w 679"/>
                  <a:gd name="T77" fmla="*/ 23 h 267"/>
                  <a:gd name="T78" fmla="*/ 285 w 679"/>
                  <a:gd name="T79" fmla="*/ 23 h 267"/>
                  <a:gd name="T80" fmla="*/ 293 w 679"/>
                  <a:gd name="T81" fmla="*/ 23 h 267"/>
                  <a:gd name="T82" fmla="*/ 300 w 679"/>
                  <a:gd name="T83" fmla="*/ 23 h 267"/>
                  <a:gd name="T84" fmla="*/ 309 w 679"/>
                  <a:gd name="T85" fmla="*/ 23 h 267"/>
                  <a:gd name="T86" fmla="*/ 316 w 679"/>
                  <a:gd name="T87" fmla="*/ 31 h 267"/>
                  <a:gd name="T88" fmla="*/ 324 w 679"/>
                  <a:gd name="T89" fmla="*/ 23 h 267"/>
                  <a:gd name="T90" fmla="*/ 324 w 679"/>
                  <a:gd name="T91" fmla="*/ 31 h 267"/>
                  <a:gd name="T92" fmla="*/ 324 w 679"/>
                  <a:gd name="T93" fmla="*/ 23 h 267"/>
                  <a:gd name="T94" fmla="*/ 340 w 679"/>
                  <a:gd name="T95" fmla="*/ 23 h 267"/>
                  <a:gd name="T96" fmla="*/ 332 w 679"/>
                  <a:gd name="T97" fmla="*/ 23 h 26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679" h="267">
                    <a:moveTo>
                      <a:pt x="0" y="267"/>
                    </a:moveTo>
                    <a:lnTo>
                      <a:pt x="0" y="267"/>
                    </a:lnTo>
                    <a:lnTo>
                      <a:pt x="16" y="267"/>
                    </a:lnTo>
                    <a:lnTo>
                      <a:pt x="32" y="267"/>
                    </a:lnTo>
                    <a:lnTo>
                      <a:pt x="47" y="267"/>
                    </a:lnTo>
                    <a:lnTo>
                      <a:pt x="64" y="267"/>
                    </a:lnTo>
                    <a:lnTo>
                      <a:pt x="79" y="251"/>
                    </a:lnTo>
                    <a:lnTo>
                      <a:pt x="79" y="156"/>
                    </a:lnTo>
                    <a:lnTo>
                      <a:pt x="94" y="140"/>
                    </a:lnTo>
                    <a:lnTo>
                      <a:pt x="94" y="46"/>
                    </a:lnTo>
                    <a:lnTo>
                      <a:pt x="110" y="30"/>
                    </a:lnTo>
                    <a:lnTo>
                      <a:pt x="110" y="0"/>
                    </a:lnTo>
                    <a:lnTo>
                      <a:pt x="126" y="0"/>
                    </a:lnTo>
                    <a:lnTo>
                      <a:pt x="143" y="0"/>
                    </a:lnTo>
                    <a:lnTo>
                      <a:pt x="157" y="0"/>
                    </a:lnTo>
                    <a:lnTo>
                      <a:pt x="175" y="15"/>
                    </a:lnTo>
                    <a:lnTo>
                      <a:pt x="190" y="15"/>
                    </a:lnTo>
                    <a:lnTo>
                      <a:pt x="204" y="15"/>
                    </a:lnTo>
                    <a:lnTo>
                      <a:pt x="221" y="30"/>
                    </a:lnTo>
                    <a:lnTo>
                      <a:pt x="253" y="30"/>
                    </a:lnTo>
                    <a:lnTo>
                      <a:pt x="268" y="30"/>
                    </a:lnTo>
                    <a:lnTo>
                      <a:pt x="286" y="30"/>
                    </a:lnTo>
                    <a:lnTo>
                      <a:pt x="300" y="30"/>
                    </a:lnTo>
                    <a:lnTo>
                      <a:pt x="315" y="30"/>
                    </a:lnTo>
                    <a:lnTo>
                      <a:pt x="331" y="30"/>
                    </a:lnTo>
                    <a:lnTo>
                      <a:pt x="348" y="30"/>
                    </a:lnTo>
                    <a:lnTo>
                      <a:pt x="364" y="30"/>
                    </a:lnTo>
                    <a:lnTo>
                      <a:pt x="396" y="30"/>
                    </a:lnTo>
                    <a:lnTo>
                      <a:pt x="378" y="30"/>
                    </a:lnTo>
                    <a:lnTo>
                      <a:pt x="396" y="46"/>
                    </a:lnTo>
                    <a:lnTo>
                      <a:pt x="426" y="46"/>
                    </a:lnTo>
                    <a:lnTo>
                      <a:pt x="442" y="46"/>
                    </a:lnTo>
                    <a:lnTo>
                      <a:pt x="458" y="46"/>
                    </a:lnTo>
                    <a:lnTo>
                      <a:pt x="474" y="46"/>
                    </a:lnTo>
                    <a:lnTo>
                      <a:pt x="489" y="46"/>
                    </a:lnTo>
                    <a:lnTo>
                      <a:pt x="507" y="46"/>
                    </a:lnTo>
                    <a:lnTo>
                      <a:pt x="521" y="46"/>
                    </a:lnTo>
                    <a:lnTo>
                      <a:pt x="536" y="46"/>
                    </a:lnTo>
                    <a:lnTo>
                      <a:pt x="552" y="46"/>
                    </a:lnTo>
                    <a:lnTo>
                      <a:pt x="569" y="46"/>
                    </a:lnTo>
                    <a:lnTo>
                      <a:pt x="585" y="46"/>
                    </a:lnTo>
                    <a:lnTo>
                      <a:pt x="600" y="46"/>
                    </a:lnTo>
                    <a:lnTo>
                      <a:pt x="617" y="46"/>
                    </a:lnTo>
                    <a:lnTo>
                      <a:pt x="632" y="62"/>
                    </a:lnTo>
                    <a:lnTo>
                      <a:pt x="647" y="46"/>
                    </a:lnTo>
                    <a:lnTo>
                      <a:pt x="647" y="62"/>
                    </a:lnTo>
                    <a:lnTo>
                      <a:pt x="647" y="46"/>
                    </a:lnTo>
                    <a:lnTo>
                      <a:pt x="679" y="46"/>
                    </a:lnTo>
                    <a:lnTo>
                      <a:pt x="663" y="4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5" name="Freeform 800">
                <a:extLst>
                  <a:ext uri="{FF2B5EF4-FFF2-40B4-BE49-F238E27FC236}">
                    <a16:creationId xmlns:a16="http://schemas.microsoft.com/office/drawing/2014/main" id="{2284C029-65E9-43D5-845D-7FB36AB550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1" y="1536"/>
                <a:ext cx="339" cy="174"/>
              </a:xfrm>
              <a:custGeom>
                <a:avLst/>
                <a:gdLst>
                  <a:gd name="T0" fmla="*/ 0 w 678"/>
                  <a:gd name="T1" fmla="*/ 166 h 348"/>
                  <a:gd name="T2" fmla="*/ 8 w 678"/>
                  <a:gd name="T3" fmla="*/ 166 h 348"/>
                  <a:gd name="T4" fmla="*/ 16 w 678"/>
                  <a:gd name="T5" fmla="*/ 166 h 348"/>
                  <a:gd name="T6" fmla="*/ 24 w 678"/>
                  <a:gd name="T7" fmla="*/ 174 h 348"/>
                  <a:gd name="T8" fmla="*/ 32 w 678"/>
                  <a:gd name="T9" fmla="*/ 174 h 348"/>
                  <a:gd name="T10" fmla="*/ 39 w 678"/>
                  <a:gd name="T11" fmla="*/ 166 h 348"/>
                  <a:gd name="T12" fmla="*/ 39 w 678"/>
                  <a:gd name="T13" fmla="*/ 151 h 348"/>
                  <a:gd name="T14" fmla="*/ 47 w 678"/>
                  <a:gd name="T15" fmla="*/ 134 h 348"/>
                  <a:gd name="T16" fmla="*/ 47 w 678"/>
                  <a:gd name="T17" fmla="*/ 64 h 348"/>
                  <a:gd name="T18" fmla="*/ 56 w 678"/>
                  <a:gd name="T19" fmla="*/ 55 h 348"/>
                  <a:gd name="T20" fmla="*/ 56 w 678"/>
                  <a:gd name="T21" fmla="*/ 32 h 348"/>
                  <a:gd name="T22" fmla="*/ 71 w 678"/>
                  <a:gd name="T23" fmla="*/ 16 h 348"/>
                  <a:gd name="T24" fmla="*/ 71 w 678"/>
                  <a:gd name="T25" fmla="*/ 8 h 348"/>
                  <a:gd name="T26" fmla="*/ 79 w 678"/>
                  <a:gd name="T27" fmla="*/ 8 h 348"/>
                  <a:gd name="T28" fmla="*/ 87 w 678"/>
                  <a:gd name="T29" fmla="*/ 0 h 348"/>
                  <a:gd name="T30" fmla="*/ 87 w 678"/>
                  <a:gd name="T31" fmla="*/ 8 h 348"/>
                  <a:gd name="T32" fmla="*/ 87 w 678"/>
                  <a:gd name="T33" fmla="*/ 0 h 348"/>
                  <a:gd name="T34" fmla="*/ 95 w 678"/>
                  <a:gd name="T35" fmla="*/ 8 h 348"/>
                  <a:gd name="T36" fmla="*/ 103 w 678"/>
                  <a:gd name="T37" fmla="*/ 0 h 348"/>
                  <a:gd name="T38" fmla="*/ 111 w 678"/>
                  <a:gd name="T39" fmla="*/ 0 h 348"/>
                  <a:gd name="T40" fmla="*/ 118 w 678"/>
                  <a:gd name="T41" fmla="*/ 0 h 348"/>
                  <a:gd name="T42" fmla="*/ 134 w 678"/>
                  <a:gd name="T43" fmla="*/ 0 h 348"/>
                  <a:gd name="T44" fmla="*/ 143 w 678"/>
                  <a:gd name="T45" fmla="*/ 8 h 348"/>
                  <a:gd name="T46" fmla="*/ 143 w 678"/>
                  <a:gd name="T47" fmla="*/ 0 h 348"/>
                  <a:gd name="T48" fmla="*/ 143 w 678"/>
                  <a:gd name="T49" fmla="*/ 8 h 348"/>
                  <a:gd name="T50" fmla="*/ 150 w 678"/>
                  <a:gd name="T51" fmla="*/ 0 h 348"/>
                  <a:gd name="T52" fmla="*/ 150 w 678"/>
                  <a:gd name="T53" fmla="*/ 8 h 348"/>
                  <a:gd name="T54" fmla="*/ 158 w 678"/>
                  <a:gd name="T55" fmla="*/ 0 h 348"/>
                  <a:gd name="T56" fmla="*/ 158 w 678"/>
                  <a:gd name="T57" fmla="*/ 8 h 348"/>
                  <a:gd name="T58" fmla="*/ 174 w 678"/>
                  <a:gd name="T59" fmla="*/ 8 h 348"/>
                  <a:gd name="T60" fmla="*/ 166 w 678"/>
                  <a:gd name="T61" fmla="*/ 8 h 348"/>
                  <a:gd name="T62" fmla="*/ 174 w 678"/>
                  <a:gd name="T63" fmla="*/ 8 h 348"/>
                  <a:gd name="T64" fmla="*/ 182 w 678"/>
                  <a:gd name="T65" fmla="*/ 8 h 348"/>
                  <a:gd name="T66" fmla="*/ 198 w 678"/>
                  <a:gd name="T67" fmla="*/ 8 h 348"/>
                  <a:gd name="T68" fmla="*/ 205 w 678"/>
                  <a:gd name="T69" fmla="*/ 8 h 348"/>
                  <a:gd name="T70" fmla="*/ 213 w 678"/>
                  <a:gd name="T71" fmla="*/ 8 h 348"/>
                  <a:gd name="T72" fmla="*/ 221 w 678"/>
                  <a:gd name="T73" fmla="*/ 8 h 348"/>
                  <a:gd name="T74" fmla="*/ 229 w 678"/>
                  <a:gd name="T75" fmla="*/ 8 h 348"/>
                  <a:gd name="T76" fmla="*/ 237 w 678"/>
                  <a:gd name="T77" fmla="*/ 8 h 348"/>
                  <a:gd name="T78" fmla="*/ 245 w 678"/>
                  <a:gd name="T79" fmla="*/ 8 h 348"/>
                  <a:gd name="T80" fmla="*/ 261 w 678"/>
                  <a:gd name="T81" fmla="*/ 8 h 348"/>
                  <a:gd name="T82" fmla="*/ 269 w 678"/>
                  <a:gd name="T83" fmla="*/ 16 h 348"/>
                  <a:gd name="T84" fmla="*/ 269 w 678"/>
                  <a:gd name="T85" fmla="*/ 8 h 348"/>
                  <a:gd name="T86" fmla="*/ 269 w 678"/>
                  <a:gd name="T87" fmla="*/ 16 h 348"/>
                  <a:gd name="T88" fmla="*/ 277 w 678"/>
                  <a:gd name="T89" fmla="*/ 16 h 348"/>
                  <a:gd name="T90" fmla="*/ 284 w 678"/>
                  <a:gd name="T91" fmla="*/ 8 h 348"/>
                  <a:gd name="T92" fmla="*/ 284 w 678"/>
                  <a:gd name="T93" fmla="*/ 16 h 348"/>
                  <a:gd name="T94" fmla="*/ 284 w 678"/>
                  <a:gd name="T95" fmla="*/ 8 h 348"/>
                  <a:gd name="T96" fmla="*/ 292 w 678"/>
                  <a:gd name="T97" fmla="*/ 16 h 348"/>
                  <a:gd name="T98" fmla="*/ 292 w 678"/>
                  <a:gd name="T99" fmla="*/ 8 h 348"/>
                  <a:gd name="T100" fmla="*/ 300 w 678"/>
                  <a:gd name="T101" fmla="*/ 16 h 348"/>
                  <a:gd name="T102" fmla="*/ 300 w 678"/>
                  <a:gd name="T103" fmla="*/ 8 h 348"/>
                  <a:gd name="T104" fmla="*/ 300 w 678"/>
                  <a:gd name="T105" fmla="*/ 16 h 348"/>
                  <a:gd name="T106" fmla="*/ 308 w 678"/>
                  <a:gd name="T107" fmla="*/ 16 h 348"/>
                  <a:gd name="T108" fmla="*/ 316 w 678"/>
                  <a:gd name="T109" fmla="*/ 16 h 348"/>
                  <a:gd name="T110" fmla="*/ 324 w 678"/>
                  <a:gd name="T111" fmla="*/ 16 h 348"/>
                  <a:gd name="T112" fmla="*/ 332 w 678"/>
                  <a:gd name="T113" fmla="*/ 16 h 348"/>
                  <a:gd name="T114" fmla="*/ 339 w 678"/>
                  <a:gd name="T115" fmla="*/ 16 h 348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678" h="348">
                    <a:moveTo>
                      <a:pt x="0" y="332"/>
                    </a:moveTo>
                    <a:lnTo>
                      <a:pt x="15" y="332"/>
                    </a:lnTo>
                    <a:lnTo>
                      <a:pt x="31" y="332"/>
                    </a:lnTo>
                    <a:lnTo>
                      <a:pt x="47" y="348"/>
                    </a:lnTo>
                    <a:lnTo>
                      <a:pt x="63" y="348"/>
                    </a:lnTo>
                    <a:lnTo>
                      <a:pt x="78" y="332"/>
                    </a:lnTo>
                    <a:lnTo>
                      <a:pt x="78" y="301"/>
                    </a:lnTo>
                    <a:lnTo>
                      <a:pt x="94" y="268"/>
                    </a:lnTo>
                    <a:lnTo>
                      <a:pt x="94" y="127"/>
                    </a:lnTo>
                    <a:lnTo>
                      <a:pt x="111" y="110"/>
                    </a:lnTo>
                    <a:lnTo>
                      <a:pt x="111" y="63"/>
                    </a:lnTo>
                    <a:lnTo>
                      <a:pt x="142" y="31"/>
                    </a:lnTo>
                    <a:lnTo>
                      <a:pt x="142" y="16"/>
                    </a:lnTo>
                    <a:lnTo>
                      <a:pt x="158" y="16"/>
                    </a:lnTo>
                    <a:lnTo>
                      <a:pt x="174" y="0"/>
                    </a:lnTo>
                    <a:lnTo>
                      <a:pt x="174" y="16"/>
                    </a:lnTo>
                    <a:lnTo>
                      <a:pt x="174" y="0"/>
                    </a:lnTo>
                    <a:lnTo>
                      <a:pt x="189" y="16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6" y="0"/>
                    </a:lnTo>
                    <a:lnTo>
                      <a:pt x="268" y="0"/>
                    </a:lnTo>
                    <a:lnTo>
                      <a:pt x="285" y="16"/>
                    </a:lnTo>
                    <a:lnTo>
                      <a:pt x="285" y="0"/>
                    </a:lnTo>
                    <a:lnTo>
                      <a:pt x="285" y="16"/>
                    </a:lnTo>
                    <a:lnTo>
                      <a:pt x="299" y="0"/>
                    </a:lnTo>
                    <a:lnTo>
                      <a:pt x="299" y="16"/>
                    </a:lnTo>
                    <a:lnTo>
                      <a:pt x="316" y="0"/>
                    </a:lnTo>
                    <a:lnTo>
                      <a:pt x="316" y="16"/>
                    </a:lnTo>
                    <a:lnTo>
                      <a:pt x="347" y="16"/>
                    </a:lnTo>
                    <a:lnTo>
                      <a:pt x="332" y="16"/>
                    </a:lnTo>
                    <a:lnTo>
                      <a:pt x="347" y="16"/>
                    </a:lnTo>
                    <a:lnTo>
                      <a:pt x="363" y="16"/>
                    </a:lnTo>
                    <a:lnTo>
                      <a:pt x="395" y="16"/>
                    </a:lnTo>
                    <a:lnTo>
                      <a:pt x="410" y="16"/>
                    </a:lnTo>
                    <a:lnTo>
                      <a:pt x="426" y="16"/>
                    </a:lnTo>
                    <a:lnTo>
                      <a:pt x="442" y="16"/>
                    </a:lnTo>
                    <a:lnTo>
                      <a:pt x="457" y="16"/>
                    </a:lnTo>
                    <a:lnTo>
                      <a:pt x="473" y="16"/>
                    </a:lnTo>
                    <a:lnTo>
                      <a:pt x="490" y="16"/>
                    </a:lnTo>
                    <a:lnTo>
                      <a:pt x="521" y="16"/>
                    </a:lnTo>
                    <a:lnTo>
                      <a:pt x="537" y="31"/>
                    </a:lnTo>
                    <a:lnTo>
                      <a:pt x="537" y="16"/>
                    </a:lnTo>
                    <a:lnTo>
                      <a:pt x="537" y="31"/>
                    </a:lnTo>
                    <a:lnTo>
                      <a:pt x="553" y="31"/>
                    </a:lnTo>
                    <a:lnTo>
                      <a:pt x="568" y="16"/>
                    </a:lnTo>
                    <a:lnTo>
                      <a:pt x="568" y="31"/>
                    </a:lnTo>
                    <a:lnTo>
                      <a:pt x="568" y="16"/>
                    </a:lnTo>
                    <a:lnTo>
                      <a:pt x="584" y="31"/>
                    </a:lnTo>
                    <a:lnTo>
                      <a:pt x="584" y="16"/>
                    </a:lnTo>
                    <a:lnTo>
                      <a:pt x="600" y="31"/>
                    </a:lnTo>
                    <a:lnTo>
                      <a:pt x="600" y="16"/>
                    </a:lnTo>
                    <a:lnTo>
                      <a:pt x="600" y="31"/>
                    </a:lnTo>
                    <a:lnTo>
                      <a:pt x="616" y="31"/>
                    </a:lnTo>
                    <a:lnTo>
                      <a:pt x="631" y="31"/>
                    </a:lnTo>
                    <a:lnTo>
                      <a:pt x="647" y="31"/>
                    </a:lnTo>
                    <a:lnTo>
                      <a:pt x="664" y="31"/>
                    </a:lnTo>
                    <a:lnTo>
                      <a:pt x="678" y="3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6" name="Freeform 801">
                <a:extLst>
                  <a:ext uri="{FF2B5EF4-FFF2-40B4-BE49-F238E27FC236}">
                    <a16:creationId xmlns:a16="http://schemas.microsoft.com/office/drawing/2014/main" id="{7CAB7B41-E630-4AD2-AF56-91660D1EF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7" y="2421"/>
                <a:ext cx="339" cy="206"/>
              </a:xfrm>
              <a:custGeom>
                <a:avLst/>
                <a:gdLst>
                  <a:gd name="T0" fmla="*/ 0 w 680"/>
                  <a:gd name="T1" fmla="*/ 8 h 411"/>
                  <a:gd name="T2" fmla="*/ 8 w 680"/>
                  <a:gd name="T3" fmla="*/ 8 h 411"/>
                  <a:gd name="T4" fmla="*/ 16 w 680"/>
                  <a:gd name="T5" fmla="*/ 8 h 411"/>
                  <a:gd name="T6" fmla="*/ 23 w 680"/>
                  <a:gd name="T7" fmla="*/ 0 h 411"/>
                  <a:gd name="T8" fmla="*/ 32 w 680"/>
                  <a:gd name="T9" fmla="*/ 0 h 411"/>
                  <a:gd name="T10" fmla="*/ 40 w 680"/>
                  <a:gd name="T11" fmla="*/ 8 h 411"/>
                  <a:gd name="T12" fmla="*/ 40 w 680"/>
                  <a:gd name="T13" fmla="*/ 16 h 411"/>
                  <a:gd name="T14" fmla="*/ 48 w 680"/>
                  <a:gd name="T15" fmla="*/ 24 h 411"/>
                  <a:gd name="T16" fmla="*/ 48 w 680"/>
                  <a:gd name="T17" fmla="*/ 119 h 411"/>
                  <a:gd name="T18" fmla="*/ 55 w 680"/>
                  <a:gd name="T19" fmla="*/ 126 h 411"/>
                  <a:gd name="T20" fmla="*/ 55 w 680"/>
                  <a:gd name="T21" fmla="*/ 166 h 411"/>
                  <a:gd name="T22" fmla="*/ 63 w 680"/>
                  <a:gd name="T23" fmla="*/ 174 h 411"/>
                  <a:gd name="T24" fmla="*/ 63 w 680"/>
                  <a:gd name="T25" fmla="*/ 190 h 411"/>
                  <a:gd name="T26" fmla="*/ 71 w 680"/>
                  <a:gd name="T27" fmla="*/ 198 h 411"/>
                  <a:gd name="T28" fmla="*/ 79 w 680"/>
                  <a:gd name="T29" fmla="*/ 206 h 411"/>
                  <a:gd name="T30" fmla="*/ 87 w 680"/>
                  <a:gd name="T31" fmla="*/ 206 h 411"/>
                  <a:gd name="T32" fmla="*/ 95 w 680"/>
                  <a:gd name="T33" fmla="*/ 206 h 411"/>
                  <a:gd name="T34" fmla="*/ 103 w 680"/>
                  <a:gd name="T35" fmla="*/ 206 h 411"/>
                  <a:gd name="T36" fmla="*/ 110 w 680"/>
                  <a:gd name="T37" fmla="*/ 206 h 411"/>
                  <a:gd name="T38" fmla="*/ 119 w 680"/>
                  <a:gd name="T39" fmla="*/ 206 h 411"/>
                  <a:gd name="T40" fmla="*/ 127 w 680"/>
                  <a:gd name="T41" fmla="*/ 206 h 411"/>
                  <a:gd name="T42" fmla="*/ 134 w 680"/>
                  <a:gd name="T43" fmla="*/ 206 h 411"/>
                  <a:gd name="T44" fmla="*/ 142 w 680"/>
                  <a:gd name="T45" fmla="*/ 206 h 411"/>
                  <a:gd name="T46" fmla="*/ 150 w 680"/>
                  <a:gd name="T47" fmla="*/ 206 h 411"/>
                  <a:gd name="T48" fmla="*/ 158 w 680"/>
                  <a:gd name="T49" fmla="*/ 206 h 411"/>
                  <a:gd name="T50" fmla="*/ 166 w 680"/>
                  <a:gd name="T51" fmla="*/ 206 h 411"/>
                  <a:gd name="T52" fmla="*/ 173 w 680"/>
                  <a:gd name="T53" fmla="*/ 206 h 411"/>
                  <a:gd name="T54" fmla="*/ 181 w 680"/>
                  <a:gd name="T55" fmla="*/ 206 h 411"/>
                  <a:gd name="T56" fmla="*/ 189 w 680"/>
                  <a:gd name="T57" fmla="*/ 206 h 411"/>
                  <a:gd name="T58" fmla="*/ 197 w 680"/>
                  <a:gd name="T59" fmla="*/ 206 h 411"/>
                  <a:gd name="T60" fmla="*/ 205 w 680"/>
                  <a:gd name="T61" fmla="*/ 206 h 411"/>
                  <a:gd name="T62" fmla="*/ 213 w 680"/>
                  <a:gd name="T63" fmla="*/ 206 h 411"/>
                  <a:gd name="T64" fmla="*/ 221 w 680"/>
                  <a:gd name="T65" fmla="*/ 206 h 411"/>
                  <a:gd name="T66" fmla="*/ 229 w 680"/>
                  <a:gd name="T67" fmla="*/ 206 h 411"/>
                  <a:gd name="T68" fmla="*/ 237 w 680"/>
                  <a:gd name="T69" fmla="*/ 198 h 411"/>
                  <a:gd name="T70" fmla="*/ 237 w 680"/>
                  <a:gd name="T71" fmla="*/ 206 h 411"/>
                  <a:gd name="T72" fmla="*/ 237 w 680"/>
                  <a:gd name="T73" fmla="*/ 198 h 411"/>
                  <a:gd name="T74" fmla="*/ 244 w 680"/>
                  <a:gd name="T75" fmla="*/ 198 h 411"/>
                  <a:gd name="T76" fmla="*/ 252 w 680"/>
                  <a:gd name="T77" fmla="*/ 198 h 411"/>
                  <a:gd name="T78" fmla="*/ 260 w 680"/>
                  <a:gd name="T79" fmla="*/ 198 h 411"/>
                  <a:gd name="T80" fmla="*/ 276 w 680"/>
                  <a:gd name="T81" fmla="*/ 198 h 411"/>
                  <a:gd name="T82" fmla="*/ 268 w 680"/>
                  <a:gd name="T83" fmla="*/ 198 h 411"/>
                  <a:gd name="T84" fmla="*/ 276 w 680"/>
                  <a:gd name="T85" fmla="*/ 198 h 411"/>
                  <a:gd name="T86" fmla="*/ 284 w 680"/>
                  <a:gd name="T87" fmla="*/ 198 h 411"/>
                  <a:gd name="T88" fmla="*/ 292 w 680"/>
                  <a:gd name="T89" fmla="*/ 198 h 411"/>
                  <a:gd name="T90" fmla="*/ 299 w 680"/>
                  <a:gd name="T91" fmla="*/ 198 h 411"/>
                  <a:gd name="T92" fmla="*/ 308 w 680"/>
                  <a:gd name="T93" fmla="*/ 198 h 411"/>
                  <a:gd name="T94" fmla="*/ 316 w 680"/>
                  <a:gd name="T95" fmla="*/ 198 h 411"/>
                  <a:gd name="T96" fmla="*/ 324 w 680"/>
                  <a:gd name="T97" fmla="*/ 198 h 411"/>
                  <a:gd name="T98" fmla="*/ 331 w 680"/>
                  <a:gd name="T99" fmla="*/ 198 h 411"/>
                  <a:gd name="T100" fmla="*/ 339 w 680"/>
                  <a:gd name="T101" fmla="*/ 198 h 41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80" h="411">
                    <a:moveTo>
                      <a:pt x="0" y="16"/>
                    </a:moveTo>
                    <a:lnTo>
                      <a:pt x="16" y="16"/>
                    </a:lnTo>
                    <a:lnTo>
                      <a:pt x="33" y="16"/>
                    </a:lnTo>
                    <a:lnTo>
                      <a:pt x="47" y="0"/>
                    </a:lnTo>
                    <a:lnTo>
                      <a:pt x="64" y="0"/>
                    </a:lnTo>
                    <a:lnTo>
                      <a:pt x="80" y="16"/>
                    </a:lnTo>
                    <a:lnTo>
                      <a:pt x="80" y="31"/>
                    </a:lnTo>
                    <a:lnTo>
                      <a:pt x="96" y="47"/>
                    </a:lnTo>
                    <a:lnTo>
                      <a:pt x="96" y="237"/>
                    </a:lnTo>
                    <a:lnTo>
                      <a:pt x="111" y="252"/>
                    </a:lnTo>
                    <a:lnTo>
                      <a:pt x="111" y="332"/>
                    </a:lnTo>
                    <a:lnTo>
                      <a:pt x="127" y="348"/>
                    </a:lnTo>
                    <a:lnTo>
                      <a:pt x="127" y="379"/>
                    </a:lnTo>
                    <a:lnTo>
                      <a:pt x="143" y="395"/>
                    </a:lnTo>
                    <a:lnTo>
                      <a:pt x="158" y="411"/>
                    </a:lnTo>
                    <a:lnTo>
                      <a:pt x="174" y="411"/>
                    </a:lnTo>
                    <a:lnTo>
                      <a:pt x="190" y="411"/>
                    </a:lnTo>
                    <a:lnTo>
                      <a:pt x="207" y="411"/>
                    </a:lnTo>
                    <a:lnTo>
                      <a:pt x="221" y="411"/>
                    </a:lnTo>
                    <a:lnTo>
                      <a:pt x="238" y="411"/>
                    </a:lnTo>
                    <a:lnTo>
                      <a:pt x="254" y="411"/>
                    </a:lnTo>
                    <a:lnTo>
                      <a:pt x="269" y="411"/>
                    </a:lnTo>
                    <a:lnTo>
                      <a:pt x="285" y="411"/>
                    </a:lnTo>
                    <a:lnTo>
                      <a:pt x="301" y="411"/>
                    </a:lnTo>
                    <a:lnTo>
                      <a:pt x="317" y="411"/>
                    </a:lnTo>
                    <a:lnTo>
                      <a:pt x="332" y="411"/>
                    </a:lnTo>
                    <a:lnTo>
                      <a:pt x="348" y="411"/>
                    </a:lnTo>
                    <a:lnTo>
                      <a:pt x="364" y="411"/>
                    </a:lnTo>
                    <a:lnTo>
                      <a:pt x="379" y="411"/>
                    </a:lnTo>
                    <a:lnTo>
                      <a:pt x="395" y="411"/>
                    </a:lnTo>
                    <a:lnTo>
                      <a:pt x="412" y="411"/>
                    </a:lnTo>
                    <a:lnTo>
                      <a:pt x="428" y="411"/>
                    </a:lnTo>
                    <a:lnTo>
                      <a:pt x="443" y="411"/>
                    </a:lnTo>
                    <a:lnTo>
                      <a:pt x="459" y="411"/>
                    </a:lnTo>
                    <a:lnTo>
                      <a:pt x="475" y="395"/>
                    </a:lnTo>
                    <a:lnTo>
                      <a:pt x="475" y="411"/>
                    </a:lnTo>
                    <a:lnTo>
                      <a:pt x="475" y="395"/>
                    </a:lnTo>
                    <a:lnTo>
                      <a:pt x="490" y="395"/>
                    </a:lnTo>
                    <a:lnTo>
                      <a:pt x="506" y="395"/>
                    </a:lnTo>
                    <a:lnTo>
                      <a:pt x="522" y="395"/>
                    </a:lnTo>
                    <a:lnTo>
                      <a:pt x="553" y="395"/>
                    </a:lnTo>
                    <a:lnTo>
                      <a:pt x="538" y="395"/>
                    </a:lnTo>
                    <a:lnTo>
                      <a:pt x="553" y="395"/>
                    </a:lnTo>
                    <a:lnTo>
                      <a:pt x="569" y="395"/>
                    </a:lnTo>
                    <a:lnTo>
                      <a:pt x="586" y="395"/>
                    </a:lnTo>
                    <a:lnTo>
                      <a:pt x="600" y="395"/>
                    </a:lnTo>
                    <a:lnTo>
                      <a:pt x="617" y="395"/>
                    </a:lnTo>
                    <a:lnTo>
                      <a:pt x="633" y="395"/>
                    </a:lnTo>
                    <a:lnTo>
                      <a:pt x="649" y="395"/>
                    </a:lnTo>
                    <a:lnTo>
                      <a:pt x="664" y="395"/>
                    </a:lnTo>
                    <a:lnTo>
                      <a:pt x="680" y="395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7" name="Freeform 802">
                <a:extLst>
                  <a:ext uri="{FF2B5EF4-FFF2-40B4-BE49-F238E27FC236}">
                    <a16:creationId xmlns:a16="http://schemas.microsoft.com/office/drawing/2014/main" id="{1388E7A1-DBBC-4497-B1A1-3FA646670E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3" y="2476"/>
                <a:ext cx="340" cy="221"/>
              </a:xfrm>
              <a:custGeom>
                <a:avLst/>
                <a:gdLst>
                  <a:gd name="T0" fmla="*/ 0 w 680"/>
                  <a:gd name="T1" fmla="*/ 0 h 442"/>
                  <a:gd name="T2" fmla="*/ 8 w 680"/>
                  <a:gd name="T3" fmla="*/ 0 h 442"/>
                  <a:gd name="T4" fmla="*/ 16 w 680"/>
                  <a:gd name="T5" fmla="*/ 0 h 442"/>
                  <a:gd name="T6" fmla="*/ 24 w 680"/>
                  <a:gd name="T7" fmla="*/ 0 h 442"/>
                  <a:gd name="T8" fmla="*/ 32 w 680"/>
                  <a:gd name="T9" fmla="*/ 0 h 442"/>
                  <a:gd name="T10" fmla="*/ 39 w 680"/>
                  <a:gd name="T11" fmla="*/ 8 h 442"/>
                  <a:gd name="T12" fmla="*/ 47 w 680"/>
                  <a:gd name="T13" fmla="*/ 16 h 442"/>
                  <a:gd name="T14" fmla="*/ 47 w 680"/>
                  <a:gd name="T15" fmla="*/ 158 h 442"/>
                  <a:gd name="T16" fmla="*/ 56 w 680"/>
                  <a:gd name="T17" fmla="*/ 166 h 442"/>
                  <a:gd name="T18" fmla="*/ 56 w 680"/>
                  <a:gd name="T19" fmla="*/ 198 h 442"/>
                  <a:gd name="T20" fmla="*/ 71 w 680"/>
                  <a:gd name="T21" fmla="*/ 213 h 442"/>
                  <a:gd name="T22" fmla="*/ 79 w 680"/>
                  <a:gd name="T23" fmla="*/ 213 h 442"/>
                  <a:gd name="T24" fmla="*/ 87 w 680"/>
                  <a:gd name="T25" fmla="*/ 221 h 442"/>
                  <a:gd name="T26" fmla="*/ 87 w 680"/>
                  <a:gd name="T27" fmla="*/ 213 h 442"/>
                  <a:gd name="T28" fmla="*/ 87 w 680"/>
                  <a:gd name="T29" fmla="*/ 221 h 442"/>
                  <a:gd name="T30" fmla="*/ 95 w 680"/>
                  <a:gd name="T31" fmla="*/ 221 h 442"/>
                  <a:gd name="T32" fmla="*/ 103 w 680"/>
                  <a:gd name="T33" fmla="*/ 221 h 442"/>
                  <a:gd name="T34" fmla="*/ 111 w 680"/>
                  <a:gd name="T35" fmla="*/ 213 h 442"/>
                  <a:gd name="T36" fmla="*/ 119 w 680"/>
                  <a:gd name="T37" fmla="*/ 213 h 442"/>
                  <a:gd name="T38" fmla="*/ 126 w 680"/>
                  <a:gd name="T39" fmla="*/ 213 h 442"/>
                  <a:gd name="T40" fmla="*/ 134 w 680"/>
                  <a:gd name="T41" fmla="*/ 213 h 442"/>
                  <a:gd name="T42" fmla="*/ 143 w 680"/>
                  <a:gd name="T43" fmla="*/ 213 h 442"/>
                  <a:gd name="T44" fmla="*/ 150 w 680"/>
                  <a:gd name="T45" fmla="*/ 213 h 442"/>
                  <a:gd name="T46" fmla="*/ 158 w 680"/>
                  <a:gd name="T47" fmla="*/ 213 h 442"/>
                  <a:gd name="T48" fmla="*/ 166 w 680"/>
                  <a:gd name="T49" fmla="*/ 213 h 442"/>
                  <a:gd name="T50" fmla="*/ 174 w 680"/>
                  <a:gd name="T51" fmla="*/ 213 h 442"/>
                  <a:gd name="T52" fmla="*/ 182 w 680"/>
                  <a:gd name="T53" fmla="*/ 213 h 442"/>
                  <a:gd name="T54" fmla="*/ 190 w 680"/>
                  <a:gd name="T55" fmla="*/ 213 h 442"/>
                  <a:gd name="T56" fmla="*/ 198 w 680"/>
                  <a:gd name="T57" fmla="*/ 213 h 442"/>
                  <a:gd name="T58" fmla="*/ 205 w 680"/>
                  <a:gd name="T59" fmla="*/ 213 h 442"/>
                  <a:gd name="T60" fmla="*/ 213 w 680"/>
                  <a:gd name="T61" fmla="*/ 213 h 442"/>
                  <a:gd name="T62" fmla="*/ 221 w 680"/>
                  <a:gd name="T63" fmla="*/ 213 h 442"/>
                  <a:gd name="T64" fmla="*/ 230 w 680"/>
                  <a:gd name="T65" fmla="*/ 213 h 442"/>
                  <a:gd name="T66" fmla="*/ 237 w 680"/>
                  <a:gd name="T67" fmla="*/ 206 h 442"/>
                  <a:gd name="T68" fmla="*/ 245 w 680"/>
                  <a:gd name="T69" fmla="*/ 206 h 442"/>
                  <a:gd name="T70" fmla="*/ 253 w 680"/>
                  <a:gd name="T71" fmla="*/ 206 h 442"/>
                  <a:gd name="T72" fmla="*/ 260 w 680"/>
                  <a:gd name="T73" fmla="*/ 206 h 442"/>
                  <a:gd name="T74" fmla="*/ 269 w 680"/>
                  <a:gd name="T75" fmla="*/ 206 h 442"/>
                  <a:gd name="T76" fmla="*/ 277 w 680"/>
                  <a:gd name="T77" fmla="*/ 206 h 442"/>
                  <a:gd name="T78" fmla="*/ 285 w 680"/>
                  <a:gd name="T79" fmla="*/ 206 h 442"/>
                  <a:gd name="T80" fmla="*/ 292 w 680"/>
                  <a:gd name="T81" fmla="*/ 206 h 442"/>
                  <a:gd name="T82" fmla="*/ 300 w 680"/>
                  <a:gd name="T83" fmla="*/ 206 h 442"/>
                  <a:gd name="T84" fmla="*/ 308 w 680"/>
                  <a:gd name="T85" fmla="*/ 206 h 442"/>
                  <a:gd name="T86" fmla="*/ 316 w 680"/>
                  <a:gd name="T87" fmla="*/ 206 h 442"/>
                  <a:gd name="T88" fmla="*/ 324 w 680"/>
                  <a:gd name="T89" fmla="*/ 206 h 442"/>
                  <a:gd name="T90" fmla="*/ 332 w 680"/>
                  <a:gd name="T91" fmla="*/ 206 h 442"/>
                  <a:gd name="T92" fmla="*/ 340 w 680"/>
                  <a:gd name="T93" fmla="*/ 206 h 442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442">
                    <a:moveTo>
                      <a:pt x="0" y="0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7" y="0"/>
                    </a:lnTo>
                    <a:lnTo>
                      <a:pt x="63" y="0"/>
                    </a:lnTo>
                    <a:lnTo>
                      <a:pt x="78" y="16"/>
                    </a:lnTo>
                    <a:lnTo>
                      <a:pt x="94" y="31"/>
                    </a:lnTo>
                    <a:lnTo>
                      <a:pt x="94" y="315"/>
                    </a:lnTo>
                    <a:lnTo>
                      <a:pt x="111" y="331"/>
                    </a:lnTo>
                    <a:lnTo>
                      <a:pt x="111" y="395"/>
                    </a:lnTo>
                    <a:lnTo>
                      <a:pt x="142" y="426"/>
                    </a:lnTo>
                    <a:lnTo>
                      <a:pt x="158" y="426"/>
                    </a:lnTo>
                    <a:lnTo>
                      <a:pt x="174" y="442"/>
                    </a:lnTo>
                    <a:lnTo>
                      <a:pt x="174" y="426"/>
                    </a:lnTo>
                    <a:lnTo>
                      <a:pt x="174" y="442"/>
                    </a:lnTo>
                    <a:lnTo>
                      <a:pt x="189" y="442"/>
                    </a:lnTo>
                    <a:lnTo>
                      <a:pt x="205" y="442"/>
                    </a:lnTo>
                    <a:lnTo>
                      <a:pt x="221" y="426"/>
                    </a:lnTo>
                    <a:lnTo>
                      <a:pt x="237" y="426"/>
                    </a:lnTo>
                    <a:lnTo>
                      <a:pt x="252" y="426"/>
                    </a:lnTo>
                    <a:lnTo>
                      <a:pt x="268" y="426"/>
                    </a:lnTo>
                    <a:lnTo>
                      <a:pt x="285" y="426"/>
                    </a:lnTo>
                    <a:lnTo>
                      <a:pt x="299" y="426"/>
                    </a:lnTo>
                    <a:lnTo>
                      <a:pt x="316" y="426"/>
                    </a:lnTo>
                    <a:lnTo>
                      <a:pt x="332" y="426"/>
                    </a:lnTo>
                    <a:lnTo>
                      <a:pt x="348" y="426"/>
                    </a:lnTo>
                    <a:lnTo>
                      <a:pt x="363" y="426"/>
                    </a:lnTo>
                    <a:lnTo>
                      <a:pt x="379" y="426"/>
                    </a:lnTo>
                    <a:lnTo>
                      <a:pt x="395" y="426"/>
                    </a:lnTo>
                    <a:lnTo>
                      <a:pt x="410" y="426"/>
                    </a:lnTo>
                    <a:lnTo>
                      <a:pt x="426" y="426"/>
                    </a:lnTo>
                    <a:lnTo>
                      <a:pt x="442" y="426"/>
                    </a:lnTo>
                    <a:lnTo>
                      <a:pt x="459" y="426"/>
                    </a:lnTo>
                    <a:lnTo>
                      <a:pt x="473" y="411"/>
                    </a:lnTo>
                    <a:lnTo>
                      <a:pt x="489" y="411"/>
                    </a:lnTo>
                    <a:lnTo>
                      <a:pt x="506" y="411"/>
                    </a:lnTo>
                    <a:lnTo>
                      <a:pt x="520" y="411"/>
                    </a:lnTo>
                    <a:lnTo>
                      <a:pt x="537" y="411"/>
                    </a:lnTo>
                    <a:lnTo>
                      <a:pt x="553" y="411"/>
                    </a:lnTo>
                    <a:lnTo>
                      <a:pt x="569" y="411"/>
                    </a:lnTo>
                    <a:lnTo>
                      <a:pt x="584" y="411"/>
                    </a:lnTo>
                    <a:lnTo>
                      <a:pt x="600" y="411"/>
                    </a:lnTo>
                    <a:lnTo>
                      <a:pt x="616" y="411"/>
                    </a:lnTo>
                    <a:lnTo>
                      <a:pt x="631" y="411"/>
                    </a:lnTo>
                    <a:lnTo>
                      <a:pt x="647" y="411"/>
                    </a:lnTo>
                    <a:lnTo>
                      <a:pt x="663" y="411"/>
                    </a:lnTo>
                    <a:lnTo>
                      <a:pt x="680" y="411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8" name="Freeform 803">
                <a:extLst>
                  <a:ext uri="{FF2B5EF4-FFF2-40B4-BE49-F238E27FC236}">
                    <a16:creationId xmlns:a16="http://schemas.microsoft.com/office/drawing/2014/main" id="{B02D153A-B29F-4928-900A-6981552392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30" y="2334"/>
                <a:ext cx="348" cy="40"/>
              </a:xfrm>
              <a:custGeom>
                <a:avLst/>
                <a:gdLst>
                  <a:gd name="T0" fmla="*/ 0 w 696"/>
                  <a:gd name="T1" fmla="*/ 8 h 80"/>
                  <a:gd name="T2" fmla="*/ 8 w 696"/>
                  <a:gd name="T3" fmla="*/ 0 h 80"/>
                  <a:gd name="T4" fmla="*/ 8 w 696"/>
                  <a:gd name="T5" fmla="*/ 8 h 80"/>
                  <a:gd name="T6" fmla="*/ 8 w 696"/>
                  <a:gd name="T7" fmla="*/ 0 h 80"/>
                  <a:gd name="T8" fmla="*/ 17 w 696"/>
                  <a:gd name="T9" fmla="*/ 0 h 80"/>
                  <a:gd name="T10" fmla="*/ 25 w 696"/>
                  <a:gd name="T11" fmla="*/ 0 h 80"/>
                  <a:gd name="T12" fmla="*/ 32 w 696"/>
                  <a:gd name="T13" fmla="*/ 0 h 80"/>
                  <a:gd name="T14" fmla="*/ 40 w 696"/>
                  <a:gd name="T15" fmla="*/ 0 h 80"/>
                  <a:gd name="T16" fmla="*/ 48 w 696"/>
                  <a:gd name="T17" fmla="*/ 8 h 80"/>
                  <a:gd name="T18" fmla="*/ 56 w 696"/>
                  <a:gd name="T19" fmla="*/ 17 h 80"/>
                  <a:gd name="T20" fmla="*/ 56 w 696"/>
                  <a:gd name="T21" fmla="*/ 40 h 80"/>
                  <a:gd name="T22" fmla="*/ 64 w 696"/>
                  <a:gd name="T23" fmla="*/ 40 h 80"/>
                  <a:gd name="T24" fmla="*/ 72 w 696"/>
                  <a:gd name="T25" fmla="*/ 40 h 80"/>
                  <a:gd name="T26" fmla="*/ 80 w 696"/>
                  <a:gd name="T27" fmla="*/ 40 h 80"/>
                  <a:gd name="T28" fmla="*/ 87 w 696"/>
                  <a:gd name="T29" fmla="*/ 40 h 80"/>
                  <a:gd name="T30" fmla="*/ 95 w 696"/>
                  <a:gd name="T31" fmla="*/ 40 h 80"/>
                  <a:gd name="T32" fmla="*/ 104 w 696"/>
                  <a:gd name="T33" fmla="*/ 40 h 80"/>
                  <a:gd name="T34" fmla="*/ 111 w 696"/>
                  <a:gd name="T35" fmla="*/ 40 h 80"/>
                  <a:gd name="T36" fmla="*/ 119 w 696"/>
                  <a:gd name="T37" fmla="*/ 40 h 80"/>
                  <a:gd name="T38" fmla="*/ 127 w 696"/>
                  <a:gd name="T39" fmla="*/ 40 h 80"/>
                  <a:gd name="T40" fmla="*/ 135 w 696"/>
                  <a:gd name="T41" fmla="*/ 40 h 80"/>
                  <a:gd name="T42" fmla="*/ 143 w 696"/>
                  <a:gd name="T43" fmla="*/ 32 h 80"/>
                  <a:gd name="T44" fmla="*/ 143 w 696"/>
                  <a:gd name="T45" fmla="*/ 40 h 80"/>
                  <a:gd name="T46" fmla="*/ 151 w 696"/>
                  <a:gd name="T47" fmla="*/ 32 h 80"/>
                  <a:gd name="T48" fmla="*/ 151 w 696"/>
                  <a:gd name="T49" fmla="*/ 40 h 80"/>
                  <a:gd name="T50" fmla="*/ 159 w 696"/>
                  <a:gd name="T51" fmla="*/ 32 h 80"/>
                  <a:gd name="T52" fmla="*/ 166 w 696"/>
                  <a:gd name="T53" fmla="*/ 40 h 80"/>
                  <a:gd name="T54" fmla="*/ 166 w 696"/>
                  <a:gd name="T55" fmla="*/ 32 h 80"/>
                  <a:gd name="T56" fmla="*/ 174 w 696"/>
                  <a:gd name="T57" fmla="*/ 32 h 80"/>
                  <a:gd name="T58" fmla="*/ 182 w 696"/>
                  <a:gd name="T59" fmla="*/ 32 h 80"/>
                  <a:gd name="T60" fmla="*/ 191 w 696"/>
                  <a:gd name="T61" fmla="*/ 32 h 80"/>
                  <a:gd name="T62" fmla="*/ 198 w 696"/>
                  <a:gd name="T63" fmla="*/ 32 h 80"/>
                  <a:gd name="T64" fmla="*/ 206 w 696"/>
                  <a:gd name="T65" fmla="*/ 32 h 80"/>
                  <a:gd name="T66" fmla="*/ 214 w 696"/>
                  <a:gd name="T67" fmla="*/ 32 h 80"/>
                  <a:gd name="T68" fmla="*/ 222 w 696"/>
                  <a:gd name="T69" fmla="*/ 32 h 80"/>
                  <a:gd name="T70" fmla="*/ 230 w 696"/>
                  <a:gd name="T71" fmla="*/ 32 h 80"/>
                  <a:gd name="T72" fmla="*/ 238 w 696"/>
                  <a:gd name="T73" fmla="*/ 32 h 80"/>
                  <a:gd name="T74" fmla="*/ 246 w 696"/>
                  <a:gd name="T75" fmla="*/ 32 h 80"/>
                  <a:gd name="T76" fmla="*/ 253 w 696"/>
                  <a:gd name="T77" fmla="*/ 32 h 80"/>
                  <a:gd name="T78" fmla="*/ 261 w 696"/>
                  <a:gd name="T79" fmla="*/ 32 h 80"/>
                  <a:gd name="T80" fmla="*/ 269 w 696"/>
                  <a:gd name="T81" fmla="*/ 32 h 80"/>
                  <a:gd name="T82" fmla="*/ 277 w 696"/>
                  <a:gd name="T83" fmla="*/ 32 h 80"/>
                  <a:gd name="T84" fmla="*/ 285 w 696"/>
                  <a:gd name="T85" fmla="*/ 32 h 80"/>
                  <a:gd name="T86" fmla="*/ 293 w 696"/>
                  <a:gd name="T87" fmla="*/ 32 h 80"/>
                  <a:gd name="T88" fmla="*/ 301 w 696"/>
                  <a:gd name="T89" fmla="*/ 32 h 80"/>
                  <a:gd name="T90" fmla="*/ 309 w 696"/>
                  <a:gd name="T91" fmla="*/ 32 h 80"/>
                  <a:gd name="T92" fmla="*/ 317 w 696"/>
                  <a:gd name="T93" fmla="*/ 32 h 80"/>
                  <a:gd name="T94" fmla="*/ 325 w 696"/>
                  <a:gd name="T95" fmla="*/ 32 h 80"/>
                  <a:gd name="T96" fmla="*/ 332 w 696"/>
                  <a:gd name="T97" fmla="*/ 32 h 80"/>
                  <a:gd name="T98" fmla="*/ 340 w 696"/>
                  <a:gd name="T99" fmla="*/ 32 h 80"/>
                  <a:gd name="T100" fmla="*/ 348 w 696"/>
                  <a:gd name="T101" fmla="*/ 32 h 8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80">
                    <a:moveTo>
                      <a:pt x="0" y="16"/>
                    </a:moveTo>
                    <a:lnTo>
                      <a:pt x="16" y="0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49" y="0"/>
                    </a:lnTo>
                    <a:lnTo>
                      <a:pt x="64" y="0"/>
                    </a:lnTo>
                    <a:lnTo>
                      <a:pt x="80" y="0"/>
                    </a:lnTo>
                    <a:lnTo>
                      <a:pt x="96" y="16"/>
                    </a:lnTo>
                    <a:lnTo>
                      <a:pt x="111" y="33"/>
                    </a:lnTo>
                    <a:lnTo>
                      <a:pt x="111" y="80"/>
                    </a:lnTo>
                    <a:lnTo>
                      <a:pt x="127" y="80"/>
                    </a:lnTo>
                    <a:lnTo>
                      <a:pt x="143" y="80"/>
                    </a:lnTo>
                    <a:lnTo>
                      <a:pt x="159" y="80"/>
                    </a:lnTo>
                    <a:lnTo>
                      <a:pt x="174" y="80"/>
                    </a:lnTo>
                    <a:lnTo>
                      <a:pt x="190" y="80"/>
                    </a:lnTo>
                    <a:lnTo>
                      <a:pt x="207" y="80"/>
                    </a:lnTo>
                    <a:lnTo>
                      <a:pt x="221" y="80"/>
                    </a:lnTo>
                    <a:lnTo>
                      <a:pt x="238" y="80"/>
                    </a:lnTo>
                    <a:lnTo>
                      <a:pt x="254" y="80"/>
                    </a:lnTo>
                    <a:lnTo>
                      <a:pt x="270" y="80"/>
                    </a:lnTo>
                    <a:lnTo>
                      <a:pt x="285" y="63"/>
                    </a:lnTo>
                    <a:lnTo>
                      <a:pt x="285" y="80"/>
                    </a:lnTo>
                    <a:lnTo>
                      <a:pt x="301" y="63"/>
                    </a:lnTo>
                    <a:lnTo>
                      <a:pt x="301" y="80"/>
                    </a:lnTo>
                    <a:lnTo>
                      <a:pt x="317" y="63"/>
                    </a:lnTo>
                    <a:lnTo>
                      <a:pt x="332" y="80"/>
                    </a:lnTo>
                    <a:lnTo>
                      <a:pt x="332" y="63"/>
                    </a:lnTo>
                    <a:lnTo>
                      <a:pt x="348" y="63"/>
                    </a:lnTo>
                    <a:lnTo>
                      <a:pt x="364" y="63"/>
                    </a:lnTo>
                    <a:lnTo>
                      <a:pt x="381" y="63"/>
                    </a:lnTo>
                    <a:lnTo>
                      <a:pt x="395" y="63"/>
                    </a:lnTo>
                    <a:lnTo>
                      <a:pt x="412" y="63"/>
                    </a:lnTo>
                    <a:lnTo>
                      <a:pt x="428" y="63"/>
                    </a:lnTo>
                    <a:lnTo>
                      <a:pt x="443" y="63"/>
                    </a:lnTo>
                    <a:lnTo>
                      <a:pt x="459" y="63"/>
                    </a:lnTo>
                    <a:lnTo>
                      <a:pt x="475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2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3" y="63"/>
                    </a:lnTo>
                    <a:lnTo>
                      <a:pt x="649" y="63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79" name="Freeform 804">
                <a:extLst>
                  <a:ext uri="{FF2B5EF4-FFF2-40B4-BE49-F238E27FC236}">
                    <a16:creationId xmlns:a16="http://schemas.microsoft.com/office/drawing/2014/main" id="{78F80E62-F3E8-467E-BCEA-505F133C7A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34"/>
                <a:ext cx="339" cy="55"/>
              </a:xfrm>
              <a:custGeom>
                <a:avLst/>
                <a:gdLst>
                  <a:gd name="T0" fmla="*/ 0 w 678"/>
                  <a:gd name="T1" fmla="*/ 16 h 111"/>
                  <a:gd name="T2" fmla="*/ 8 w 678"/>
                  <a:gd name="T3" fmla="*/ 16 h 111"/>
                  <a:gd name="T4" fmla="*/ 16 w 678"/>
                  <a:gd name="T5" fmla="*/ 16 h 111"/>
                  <a:gd name="T6" fmla="*/ 24 w 678"/>
                  <a:gd name="T7" fmla="*/ 16 h 111"/>
                  <a:gd name="T8" fmla="*/ 32 w 678"/>
                  <a:gd name="T9" fmla="*/ 16 h 111"/>
                  <a:gd name="T10" fmla="*/ 39 w 678"/>
                  <a:gd name="T11" fmla="*/ 16 h 111"/>
                  <a:gd name="T12" fmla="*/ 39 w 678"/>
                  <a:gd name="T13" fmla="*/ 8 h 111"/>
                  <a:gd name="T14" fmla="*/ 47 w 678"/>
                  <a:gd name="T15" fmla="*/ 0 h 111"/>
                  <a:gd name="T16" fmla="*/ 47 w 678"/>
                  <a:gd name="T17" fmla="*/ 40 h 111"/>
                  <a:gd name="T18" fmla="*/ 63 w 678"/>
                  <a:gd name="T19" fmla="*/ 55 h 111"/>
                  <a:gd name="T20" fmla="*/ 56 w 678"/>
                  <a:gd name="T21" fmla="*/ 55 h 111"/>
                  <a:gd name="T22" fmla="*/ 63 w 678"/>
                  <a:gd name="T23" fmla="*/ 47 h 111"/>
                  <a:gd name="T24" fmla="*/ 71 w 678"/>
                  <a:gd name="T25" fmla="*/ 47 h 111"/>
                  <a:gd name="T26" fmla="*/ 79 w 678"/>
                  <a:gd name="T27" fmla="*/ 47 h 111"/>
                  <a:gd name="T28" fmla="*/ 87 w 678"/>
                  <a:gd name="T29" fmla="*/ 47 h 111"/>
                  <a:gd name="T30" fmla="*/ 95 w 678"/>
                  <a:gd name="T31" fmla="*/ 47 h 111"/>
                  <a:gd name="T32" fmla="*/ 103 w 678"/>
                  <a:gd name="T33" fmla="*/ 47 h 111"/>
                  <a:gd name="T34" fmla="*/ 111 w 678"/>
                  <a:gd name="T35" fmla="*/ 47 h 111"/>
                  <a:gd name="T36" fmla="*/ 118 w 678"/>
                  <a:gd name="T37" fmla="*/ 47 h 111"/>
                  <a:gd name="T38" fmla="*/ 126 w 678"/>
                  <a:gd name="T39" fmla="*/ 47 h 111"/>
                  <a:gd name="T40" fmla="*/ 134 w 678"/>
                  <a:gd name="T41" fmla="*/ 47 h 111"/>
                  <a:gd name="T42" fmla="*/ 150 w 678"/>
                  <a:gd name="T43" fmla="*/ 47 h 111"/>
                  <a:gd name="T44" fmla="*/ 143 w 678"/>
                  <a:gd name="T45" fmla="*/ 47 h 111"/>
                  <a:gd name="T46" fmla="*/ 150 w 678"/>
                  <a:gd name="T47" fmla="*/ 40 h 111"/>
                  <a:gd name="T48" fmla="*/ 166 w 678"/>
                  <a:gd name="T49" fmla="*/ 40 h 111"/>
                  <a:gd name="T50" fmla="*/ 174 w 678"/>
                  <a:gd name="T51" fmla="*/ 40 h 111"/>
                  <a:gd name="T52" fmla="*/ 182 w 678"/>
                  <a:gd name="T53" fmla="*/ 40 h 111"/>
                  <a:gd name="T54" fmla="*/ 190 w 678"/>
                  <a:gd name="T55" fmla="*/ 40 h 111"/>
                  <a:gd name="T56" fmla="*/ 198 w 678"/>
                  <a:gd name="T57" fmla="*/ 40 h 111"/>
                  <a:gd name="T58" fmla="*/ 205 w 678"/>
                  <a:gd name="T59" fmla="*/ 40 h 111"/>
                  <a:gd name="T60" fmla="*/ 213 w 678"/>
                  <a:gd name="T61" fmla="*/ 40 h 111"/>
                  <a:gd name="T62" fmla="*/ 221 w 678"/>
                  <a:gd name="T63" fmla="*/ 40 h 111"/>
                  <a:gd name="T64" fmla="*/ 229 w 678"/>
                  <a:gd name="T65" fmla="*/ 40 h 111"/>
                  <a:gd name="T66" fmla="*/ 237 w 678"/>
                  <a:gd name="T67" fmla="*/ 40 h 111"/>
                  <a:gd name="T68" fmla="*/ 245 w 678"/>
                  <a:gd name="T69" fmla="*/ 40 h 111"/>
                  <a:gd name="T70" fmla="*/ 253 w 678"/>
                  <a:gd name="T71" fmla="*/ 40 h 111"/>
                  <a:gd name="T72" fmla="*/ 261 w 678"/>
                  <a:gd name="T73" fmla="*/ 40 h 111"/>
                  <a:gd name="T74" fmla="*/ 269 w 678"/>
                  <a:gd name="T75" fmla="*/ 40 h 111"/>
                  <a:gd name="T76" fmla="*/ 277 w 678"/>
                  <a:gd name="T77" fmla="*/ 40 h 111"/>
                  <a:gd name="T78" fmla="*/ 284 w 678"/>
                  <a:gd name="T79" fmla="*/ 40 h 111"/>
                  <a:gd name="T80" fmla="*/ 292 w 678"/>
                  <a:gd name="T81" fmla="*/ 40 h 111"/>
                  <a:gd name="T82" fmla="*/ 300 w 678"/>
                  <a:gd name="T83" fmla="*/ 40 h 111"/>
                  <a:gd name="T84" fmla="*/ 308 w 678"/>
                  <a:gd name="T85" fmla="*/ 40 h 111"/>
                  <a:gd name="T86" fmla="*/ 316 w 678"/>
                  <a:gd name="T87" fmla="*/ 40 h 111"/>
                  <a:gd name="T88" fmla="*/ 324 w 678"/>
                  <a:gd name="T89" fmla="*/ 40 h 111"/>
                  <a:gd name="T90" fmla="*/ 332 w 678"/>
                  <a:gd name="T91" fmla="*/ 40 h 111"/>
                  <a:gd name="T92" fmla="*/ 339 w 678"/>
                  <a:gd name="T93" fmla="*/ 40 h 1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8" h="111">
                    <a:moveTo>
                      <a:pt x="0" y="33"/>
                    </a:moveTo>
                    <a:lnTo>
                      <a:pt x="15" y="33"/>
                    </a:lnTo>
                    <a:lnTo>
                      <a:pt x="31" y="33"/>
                    </a:lnTo>
                    <a:lnTo>
                      <a:pt x="47" y="33"/>
                    </a:lnTo>
                    <a:lnTo>
                      <a:pt x="64" y="33"/>
                    </a:lnTo>
                    <a:lnTo>
                      <a:pt x="78" y="33"/>
                    </a:lnTo>
                    <a:lnTo>
                      <a:pt x="78" y="16"/>
                    </a:lnTo>
                    <a:lnTo>
                      <a:pt x="94" y="0"/>
                    </a:lnTo>
                    <a:lnTo>
                      <a:pt x="94" y="80"/>
                    </a:lnTo>
                    <a:lnTo>
                      <a:pt x="125" y="111"/>
                    </a:lnTo>
                    <a:lnTo>
                      <a:pt x="111" y="111"/>
                    </a:lnTo>
                    <a:lnTo>
                      <a:pt x="125" y="94"/>
                    </a:lnTo>
                    <a:lnTo>
                      <a:pt x="142" y="94"/>
                    </a:lnTo>
                    <a:lnTo>
                      <a:pt x="158" y="94"/>
                    </a:lnTo>
                    <a:lnTo>
                      <a:pt x="174" y="94"/>
                    </a:lnTo>
                    <a:lnTo>
                      <a:pt x="189" y="94"/>
                    </a:lnTo>
                    <a:lnTo>
                      <a:pt x="205" y="94"/>
                    </a:lnTo>
                    <a:lnTo>
                      <a:pt x="221" y="94"/>
                    </a:lnTo>
                    <a:lnTo>
                      <a:pt x="236" y="94"/>
                    </a:lnTo>
                    <a:lnTo>
                      <a:pt x="252" y="94"/>
                    </a:lnTo>
                    <a:lnTo>
                      <a:pt x="268" y="94"/>
                    </a:lnTo>
                    <a:lnTo>
                      <a:pt x="299" y="94"/>
                    </a:lnTo>
                    <a:lnTo>
                      <a:pt x="285" y="94"/>
                    </a:lnTo>
                    <a:lnTo>
                      <a:pt x="299" y="80"/>
                    </a:lnTo>
                    <a:lnTo>
                      <a:pt x="332" y="80"/>
                    </a:lnTo>
                    <a:lnTo>
                      <a:pt x="347" y="80"/>
                    </a:lnTo>
                    <a:lnTo>
                      <a:pt x="363" y="80"/>
                    </a:lnTo>
                    <a:lnTo>
                      <a:pt x="379" y="80"/>
                    </a:lnTo>
                    <a:lnTo>
                      <a:pt x="395" y="80"/>
                    </a:lnTo>
                    <a:lnTo>
                      <a:pt x="410" y="80"/>
                    </a:lnTo>
                    <a:lnTo>
                      <a:pt x="426" y="80"/>
                    </a:lnTo>
                    <a:lnTo>
                      <a:pt x="442" y="80"/>
                    </a:lnTo>
                    <a:lnTo>
                      <a:pt x="457" y="80"/>
                    </a:lnTo>
                    <a:lnTo>
                      <a:pt x="473" y="80"/>
                    </a:lnTo>
                    <a:lnTo>
                      <a:pt x="490" y="80"/>
                    </a:lnTo>
                    <a:lnTo>
                      <a:pt x="506" y="80"/>
                    </a:lnTo>
                    <a:lnTo>
                      <a:pt x="521" y="80"/>
                    </a:lnTo>
                    <a:lnTo>
                      <a:pt x="537" y="80"/>
                    </a:lnTo>
                    <a:lnTo>
                      <a:pt x="553" y="80"/>
                    </a:lnTo>
                    <a:lnTo>
                      <a:pt x="568" y="80"/>
                    </a:lnTo>
                    <a:lnTo>
                      <a:pt x="584" y="80"/>
                    </a:lnTo>
                    <a:lnTo>
                      <a:pt x="600" y="80"/>
                    </a:lnTo>
                    <a:lnTo>
                      <a:pt x="616" y="80"/>
                    </a:lnTo>
                    <a:lnTo>
                      <a:pt x="631" y="80"/>
                    </a:lnTo>
                    <a:lnTo>
                      <a:pt x="647" y="80"/>
                    </a:lnTo>
                    <a:lnTo>
                      <a:pt x="664" y="80"/>
                    </a:lnTo>
                    <a:lnTo>
                      <a:pt x="678" y="80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0" name="Freeform 805">
                <a:extLst>
                  <a:ext uri="{FF2B5EF4-FFF2-40B4-BE49-F238E27FC236}">
                    <a16:creationId xmlns:a16="http://schemas.microsoft.com/office/drawing/2014/main" id="{42A0FEDD-754D-4D40-B2C0-3A7622973F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1939"/>
                <a:ext cx="340" cy="110"/>
              </a:xfrm>
              <a:custGeom>
                <a:avLst/>
                <a:gdLst>
                  <a:gd name="T0" fmla="*/ 0 w 682"/>
                  <a:gd name="T1" fmla="*/ 110 h 221"/>
                  <a:gd name="T2" fmla="*/ 9 w 682"/>
                  <a:gd name="T3" fmla="*/ 110 h 221"/>
                  <a:gd name="T4" fmla="*/ 16 w 682"/>
                  <a:gd name="T5" fmla="*/ 110 h 221"/>
                  <a:gd name="T6" fmla="*/ 24 w 682"/>
                  <a:gd name="T7" fmla="*/ 110 h 221"/>
                  <a:gd name="T8" fmla="*/ 32 w 682"/>
                  <a:gd name="T9" fmla="*/ 110 h 221"/>
                  <a:gd name="T10" fmla="*/ 40 w 682"/>
                  <a:gd name="T11" fmla="*/ 103 h 221"/>
                  <a:gd name="T12" fmla="*/ 40 w 682"/>
                  <a:gd name="T13" fmla="*/ 95 h 221"/>
                  <a:gd name="T14" fmla="*/ 48 w 682"/>
                  <a:gd name="T15" fmla="*/ 87 h 221"/>
                  <a:gd name="T16" fmla="*/ 48 w 682"/>
                  <a:gd name="T17" fmla="*/ 48 h 221"/>
                  <a:gd name="T18" fmla="*/ 55 w 682"/>
                  <a:gd name="T19" fmla="*/ 40 h 221"/>
                  <a:gd name="T20" fmla="*/ 55 w 682"/>
                  <a:gd name="T21" fmla="*/ 8 h 221"/>
                  <a:gd name="T22" fmla="*/ 64 w 682"/>
                  <a:gd name="T23" fmla="*/ 0 h 221"/>
                  <a:gd name="T24" fmla="*/ 71 w 682"/>
                  <a:gd name="T25" fmla="*/ 0 h 221"/>
                  <a:gd name="T26" fmla="*/ 79 w 682"/>
                  <a:gd name="T27" fmla="*/ 0 h 221"/>
                  <a:gd name="T28" fmla="*/ 87 w 682"/>
                  <a:gd name="T29" fmla="*/ 8 h 221"/>
                  <a:gd name="T30" fmla="*/ 95 w 682"/>
                  <a:gd name="T31" fmla="*/ 8 h 221"/>
                  <a:gd name="T32" fmla="*/ 103 w 682"/>
                  <a:gd name="T33" fmla="*/ 8 h 221"/>
                  <a:gd name="T34" fmla="*/ 111 w 682"/>
                  <a:gd name="T35" fmla="*/ 8 h 221"/>
                  <a:gd name="T36" fmla="*/ 119 w 682"/>
                  <a:gd name="T37" fmla="*/ 8 h 221"/>
                  <a:gd name="T38" fmla="*/ 127 w 682"/>
                  <a:gd name="T39" fmla="*/ 8 h 221"/>
                  <a:gd name="T40" fmla="*/ 134 w 682"/>
                  <a:gd name="T41" fmla="*/ 8 h 221"/>
                  <a:gd name="T42" fmla="*/ 142 w 682"/>
                  <a:gd name="T43" fmla="*/ 8 h 221"/>
                  <a:gd name="T44" fmla="*/ 150 w 682"/>
                  <a:gd name="T45" fmla="*/ 8 h 221"/>
                  <a:gd name="T46" fmla="*/ 158 w 682"/>
                  <a:gd name="T47" fmla="*/ 8 h 221"/>
                  <a:gd name="T48" fmla="*/ 166 w 682"/>
                  <a:gd name="T49" fmla="*/ 8 h 221"/>
                  <a:gd name="T50" fmla="*/ 174 w 682"/>
                  <a:gd name="T51" fmla="*/ 8 h 221"/>
                  <a:gd name="T52" fmla="*/ 182 w 682"/>
                  <a:gd name="T53" fmla="*/ 8 h 221"/>
                  <a:gd name="T54" fmla="*/ 189 w 682"/>
                  <a:gd name="T55" fmla="*/ 8 h 221"/>
                  <a:gd name="T56" fmla="*/ 197 w 682"/>
                  <a:gd name="T57" fmla="*/ 8 h 221"/>
                  <a:gd name="T58" fmla="*/ 205 w 682"/>
                  <a:gd name="T59" fmla="*/ 8 h 221"/>
                  <a:gd name="T60" fmla="*/ 213 w 682"/>
                  <a:gd name="T61" fmla="*/ 8 h 221"/>
                  <a:gd name="T62" fmla="*/ 221 w 682"/>
                  <a:gd name="T63" fmla="*/ 8 h 221"/>
                  <a:gd name="T64" fmla="*/ 229 w 682"/>
                  <a:gd name="T65" fmla="*/ 8 h 221"/>
                  <a:gd name="T66" fmla="*/ 237 w 682"/>
                  <a:gd name="T67" fmla="*/ 8 h 221"/>
                  <a:gd name="T68" fmla="*/ 244 w 682"/>
                  <a:gd name="T69" fmla="*/ 8 h 221"/>
                  <a:gd name="T70" fmla="*/ 252 w 682"/>
                  <a:gd name="T71" fmla="*/ 8 h 221"/>
                  <a:gd name="T72" fmla="*/ 260 w 682"/>
                  <a:gd name="T73" fmla="*/ 8 h 221"/>
                  <a:gd name="T74" fmla="*/ 269 w 682"/>
                  <a:gd name="T75" fmla="*/ 8 h 221"/>
                  <a:gd name="T76" fmla="*/ 276 w 682"/>
                  <a:gd name="T77" fmla="*/ 8 h 221"/>
                  <a:gd name="T78" fmla="*/ 285 w 682"/>
                  <a:gd name="T79" fmla="*/ 8 h 221"/>
                  <a:gd name="T80" fmla="*/ 292 w 682"/>
                  <a:gd name="T81" fmla="*/ 8 h 221"/>
                  <a:gd name="T82" fmla="*/ 299 w 682"/>
                  <a:gd name="T83" fmla="*/ 8 h 221"/>
                  <a:gd name="T84" fmla="*/ 308 w 682"/>
                  <a:gd name="T85" fmla="*/ 8 h 221"/>
                  <a:gd name="T86" fmla="*/ 316 w 682"/>
                  <a:gd name="T87" fmla="*/ 8 h 221"/>
                  <a:gd name="T88" fmla="*/ 324 w 682"/>
                  <a:gd name="T89" fmla="*/ 8 h 221"/>
                  <a:gd name="T90" fmla="*/ 331 w 682"/>
                  <a:gd name="T91" fmla="*/ 8 h 221"/>
                  <a:gd name="T92" fmla="*/ 340 w 682"/>
                  <a:gd name="T93" fmla="*/ 8 h 2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2" h="221">
                    <a:moveTo>
                      <a:pt x="0" y="221"/>
                    </a:moveTo>
                    <a:lnTo>
                      <a:pt x="18" y="221"/>
                    </a:lnTo>
                    <a:lnTo>
                      <a:pt x="33" y="221"/>
                    </a:lnTo>
                    <a:lnTo>
                      <a:pt x="48" y="221"/>
                    </a:lnTo>
                    <a:lnTo>
                      <a:pt x="64" y="221"/>
                    </a:lnTo>
                    <a:lnTo>
                      <a:pt x="80" y="206"/>
                    </a:lnTo>
                    <a:lnTo>
                      <a:pt x="80" y="191"/>
                    </a:lnTo>
                    <a:lnTo>
                      <a:pt x="96" y="174"/>
                    </a:lnTo>
                    <a:lnTo>
                      <a:pt x="96" y="96"/>
                    </a:lnTo>
                    <a:lnTo>
                      <a:pt x="111" y="81"/>
                    </a:lnTo>
                    <a:lnTo>
                      <a:pt x="111" y="16"/>
                    </a:lnTo>
                    <a:lnTo>
                      <a:pt x="129" y="0"/>
                    </a:lnTo>
                    <a:lnTo>
                      <a:pt x="143" y="0"/>
                    </a:lnTo>
                    <a:lnTo>
                      <a:pt x="158" y="0"/>
                    </a:lnTo>
                    <a:lnTo>
                      <a:pt x="174" y="16"/>
                    </a:lnTo>
                    <a:lnTo>
                      <a:pt x="191" y="16"/>
                    </a:lnTo>
                    <a:lnTo>
                      <a:pt x="207" y="16"/>
                    </a:lnTo>
                    <a:lnTo>
                      <a:pt x="222" y="16"/>
                    </a:lnTo>
                    <a:lnTo>
                      <a:pt x="239" y="16"/>
                    </a:lnTo>
                    <a:lnTo>
                      <a:pt x="254" y="16"/>
                    </a:lnTo>
                    <a:lnTo>
                      <a:pt x="269" y="16"/>
                    </a:lnTo>
                    <a:lnTo>
                      <a:pt x="285" y="16"/>
                    </a:lnTo>
                    <a:lnTo>
                      <a:pt x="301" y="16"/>
                    </a:lnTo>
                    <a:lnTo>
                      <a:pt x="317" y="16"/>
                    </a:lnTo>
                    <a:lnTo>
                      <a:pt x="332" y="16"/>
                    </a:lnTo>
                    <a:lnTo>
                      <a:pt x="350" y="16"/>
                    </a:lnTo>
                    <a:lnTo>
                      <a:pt x="365" y="16"/>
                    </a:lnTo>
                    <a:lnTo>
                      <a:pt x="379" y="16"/>
                    </a:lnTo>
                    <a:lnTo>
                      <a:pt x="396" y="16"/>
                    </a:lnTo>
                    <a:lnTo>
                      <a:pt x="412" y="16"/>
                    </a:lnTo>
                    <a:lnTo>
                      <a:pt x="428" y="16"/>
                    </a:lnTo>
                    <a:lnTo>
                      <a:pt x="443" y="16"/>
                    </a:lnTo>
                    <a:lnTo>
                      <a:pt x="460" y="16"/>
                    </a:lnTo>
                    <a:lnTo>
                      <a:pt x="475" y="16"/>
                    </a:lnTo>
                    <a:lnTo>
                      <a:pt x="490" y="16"/>
                    </a:lnTo>
                    <a:lnTo>
                      <a:pt x="506" y="16"/>
                    </a:lnTo>
                    <a:lnTo>
                      <a:pt x="522" y="16"/>
                    </a:lnTo>
                    <a:lnTo>
                      <a:pt x="539" y="16"/>
                    </a:lnTo>
                    <a:lnTo>
                      <a:pt x="553" y="16"/>
                    </a:lnTo>
                    <a:lnTo>
                      <a:pt x="571" y="16"/>
                    </a:lnTo>
                    <a:lnTo>
                      <a:pt x="586" y="16"/>
                    </a:lnTo>
                    <a:lnTo>
                      <a:pt x="600" y="16"/>
                    </a:lnTo>
                    <a:lnTo>
                      <a:pt x="617" y="16"/>
                    </a:lnTo>
                    <a:lnTo>
                      <a:pt x="633" y="16"/>
                    </a:lnTo>
                    <a:lnTo>
                      <a:pt x="649" y="16"/>
                    </a:lnTo>
                    <a:lnTo>
                      <a:pt x="664" y="16"/>
                    </a:lnTo>
                    <a:lnTo>
                      <a:pt x="682" y="16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1" name="Freeform 806">
                <a:extLst>
                  <a:ext uri="{FF2B5EF4-FFF2-40B4-BE49-F238E27FC236}">
                    <a16:creationId xmlns:a16="http://schemas.microsoft.com/office/drawing/2014/main" id="{7E983ECA-F88F-459D-B101-B819941EC4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8" y="1505"/>
                <a:ext cx="339" cy="174"/>
              </a:xfrm>
              <a:custGeom>
                <a:avLst/>
                <a:gdLst>
                  <a:gd name="T0" fmla="*/ 0 w 680"/>
                  <a:gd name="T1" fmla="*/ 166 h 348"/>
                  <a:gd name="T2" fmla="*/ 8 w 680"/>
                  <a:gd name="T3" fmla="*/ 166 h 348"/>
                  <a:gd name="T4" fmla="*/ 15 w 680"/>
                  <a:gd name="T5" fmla="*/ 174 h 348"/>
                  <a:gd name="T6" fmla="*/ 24 w 680"/>
                  <a:gd name="T7" fmla="*/ 174 h 348"/>
                  <a:gd name="T8" fmla="*/ 31 w 680"/>
                  <a:gd name="T9" fmla="*/ 174 h 348"/>
                  <a:gd name="T10" fmla="*/ 39 w 680"/>
                  <a:gd name="T11" fmla="*/ 174 h 348"/>
                  <a:gd name="T12" fmla="*/ 47 w 680"/>
                  <a:gd name="T13" fmla="*/ 166 h 348"/>
                  <a:gd name="T14" fmla="*/ 47 w 680"/>
                  <a:gd name="T15" fmla="*/ 111 h 348"/>
                  <a:gd name="T16" fmla="*/ 55 w 680"/>
                  <a:gd name="T17" fmla="*/ 103 h 348"/>
                  <a:gd name="T18" fmla="*/ 55 w 680"/>
                  <a:gd name="T19" fmla="*/ 40 h 348"/>
                  <a:gd name="T20" fmla="*/ 63 w 680"/>
                  <a:gd name="T21" fmla="*/ 33 h 348"/>
                  <a:gd name="T22" fmla="*/ 63 w 680"/>
                  <a:gd name="T23" fmla="*/ 17 h 348"/>
                  <a:gd name="T24" fmla="*/ 71 w 680"/>
                  <a:gd name="T25" fmla="*/ 9 h 348"/>
                  <a:gd name="T26" fmla="*/ 79 w 680"/>
                  <a:gd name="T27" fmla="*/ 9 h 348"/>
                  <a:gd name="T28" fmla="*/ 87 w 680"/>
                  <a:gd name="T29" fmla="*/ 9 h 348"/>
                  <a:gd name="T30" fmla="*/ 94 w 680"/>
                  <a:gd name="T31" fmla="*/ 0 h 348"/>
                  <a:gd name="T32" fmla="*/ 102 w 680"/>
                  <a:gd name="T33" fmla="*/ 0 h 348"/>
                  <a:gd name="T34" fmla="*/ 110 w 680"/>
                  <a:gd name="T35" fmla="*/ 0 h 348"/>
                  <a:gd name="T36" fmla="*/ 118 w 680"/>
                  <a:gd name="T37" fmla="*/ 0 h 348"/>
                  <a:gd name="T38" fmla="*/ 126 w 680"/>
                  <a:gd name="T39" fmla="*/ 0 h 348"/>
                  <a:gd name="T40" fmla="*/ 135 w 680"/>
                  <a:gd name="T41" fmla="*/ 0 h 348"/>
                  <a:gd name="T42" fmla="*/ 142 w 680"/>
                  <a:gd name="T43" fmla="*/ 0 h 348"/>
                  <a:gd name="T44" fmla="*/ 149 w 680"/>
                  <a:gd name="T45" fmla="*/ 0 h 348"/>
                  <a:gd name="T46" fmla="*/ 158 w 680"/>
                  <a:gd name="T47" fmla="*/ 0 h 348"/>
                  <a:gd name="T48" fmla="*/ 166 w 680"/>
                  <a:gd name="T49" fmla="*/ 0 h 348"/>
                  <a:gd name="T50" fmla="*/ 173 w 680"/>
                  <a:gd name="T51" fmla="*/ 9 h 348"/>
                  <a:gd name="T52" fmla="*/ 181 w 680"/>
                  <a:gd name="T53" fmla="*/ 9 h 348"/>
                  <a:gd name="T54" fmla="*/ 189 w 680"/>
                  <a:gd name="T55" fmla="*/ 9 h 348"/>
                  <a:gd name="T56" fmla="*/ 197 w 680"/>
                  <a:gd name="T57" fmla="*/ 9 h 348"/>
                  <a:gd name="T58" fmla="*/ 204 w 680"/>
                  <a:gd name="T59" fmla="*/ 9 h 348"/>
                  <a:gd name="T60" fmla="*/ 212 w 680"/>
                  <a:gd name="T61" fmla="*/ 9 h 348"/>
                  <a:gd name="T62" fmla="*/ 220 w 680"/>
                  <a:gd name="T63" fmla="*/ 9 h 348"/>
                  <a:gd name="T64" fmla="*/ 229 w 680"/>
                  <a:gd name="T65" fmla="*/ 9 h 348"/>
                  <a:gd name="T66" fmla="*/ 236 w 680"/>
                  <a:gd name="T67" fmla="*/ 9 h 348"/>
                  <a:gd name="T68" fmla="*/ 245 w 680"/>
                  <a:gd name="T69" fmla="*/ 9 h 348"/>
                  <a:gd name="T70" fmla="*/ 252 w 680"/>
                  <a:gd name="T71" fmla="*/ 9 h 348"/>
                  <a:gd name="T72" fmla="*/ 260 w 680"/>
                  <a:gd name="T73" fmla="*/ 9 h 348"/>
                  <a:gd name="T74" fmla="*/ 268 w 680"/>
                  <a:gd name="T75" fmla="*/ 17 h 348"/>
                  <a:gd name="T76" fmla="*/ 276 w 680"/>
                  <a:gd name="T77" fmla="*/ 17 h 348"/>
                  <a:gd name="T78" fmla="*/ 284 w 680"/>
                  <a:gd name="T79" fmla="*/ 17 h 348"/>
                  <a:gd name="T80" fmla="*/ 291 w 680"/>
                  <a:gd name="T81" fmla="*/ 17 h 348"/>
                  <a:gd name="T82" fmla="*/ 300 w 680"/>
                  <a:gd name="T83" fmla="*/ 17 h 348"/>
                  <a:gd name="T84" fmla="*/ 307 w 680"/>
                  <a:gd name="T85" fmla="*/ 17 h 348"/>
                  <a:gd name="T86" fmla="*/ 315 w 680"/>
                  <a:gd name="T87" fmla="*/ 17 h 348"/>
                  <a:gd name="T88" fmla="*/ 323 w 680"/>
                  <a:gd name="T89" fmla="*/ 17 h 348"/>
                  <a:gd name="T90" fmla="*/ 331 w 680"/>
                  <a:gd name="T91" fmla="*/ 17 h 348"/>
                  <a:gd name="T92" fmla="*/ 339 w 680"/>
                  <a:gd name="T93" fmla="*/ 17 h 348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80" h="348">
                    <a:moveTo>
                      <a:pt x="0" y="332"/>
                    </a:moveTo>
                    <a:lnTo>
                      <a:pt x="16" y="332"/>
                    </a:lnTo>
                    <a:lnTo>
                      <a:pt x="31" y="348"/>
                    </a:lnTo>
                    <a:lnTo>
                      <a:pt x="49" y="348"/>
                    </a:lnTo>
                    <a:lnTo>
                      <a:pt x="63" y="348"/>
                    </a:lnTo>
                    <a:lnTo>
                      <a:pt x="78" y="348"/>
                    </a:lnTo>
                    <a:lnTo>
                      <a:pt x="94" y="332"/>
                    </a:lnTo>
                    <a:lnTo>
                      <a:pt x="94" y="222"/>
                    </a:lnTo>
                    <a:lnTo>
                      <a:pt x="111" y="205"/>
                    </a:lnTo>
                    <a:lnTo>
                      <a:pt x="111" y="80"/>
                    </a:lnTo>
                    <a:lnTo>
                      <a:pt x="127" y="65"/>
                    </a:lnTo>
                    <a:lnTo>
                      <a:pt x="127" y="33"/>
                    </a:lnTo>
                    <a:lnTo>
                      <a:pt x="142" y="17"/>
                    </a:lnTo>
                    <a:lnTo>
                      <a:pt x="159" y="17"/>
                    </a:lnTo>
                    <a:lnTo>
                      <a:pt x="174" y="17"/>
                    </a:lnTo>
                    <a:lnTo>
                      <a:pt x="189" y="0"/>
                    </a:lnTo>
                    <a:lnTo>
                      <a:pt x="205" y="0"/>
                    </a:lnTo>
                    <a:lnTo>
                      <a:pt x="221" y="0"/>
                    </a:lnTo>
                    <a:lnTo>
                      <a:pt x="237" y="0"/>
                    </a:lnTo>
                    <a:lnTo>
                      <a:pt x="252" y="0"/>
                    </a:lnTo>
                    <a:lnTo>
                      <a:pt x="270" y="0"/>
                    </a:lnTo>
                    <a:lnTo>
                      <a:pt x="285" y="0"/>
                    </a:lnTo>
                    <a:lnTo>
                      <a:pt x="299" y="0"/>
                    </a:lnTo>
                    <a:lnTo>
                      <a:pt x="316" y="0"/>
                    </a:lnTo>
                    <a:lnTo>
                      <a:pt x="332" y="0"/>
                    </a:lnTo>
                    <a:lnTo>
                      <a:pt x="348" y="17"/>
                    </a:lnTo>
                    <a:lnTo>
                      <a:pt x="363" y="17"/>
                    </a:lnTo>
                    <a:lnTo>
                      <a:pt x="380" y="17"/>
                    </a:lnTo>
                    <a:lnTo>
                      <a:pt x="395" y="17"/>
                    </a:lnTo>
                    <a:lnTo>
                      <a:pt x="410" y="17"/>
                    </a:lnTo>
                    <a:lnTo>
                      <a:pt x="426" y="17"/>
                    </a:lnTo>
                    <a:lnTo>
                      <a:pt x="442" y="17"/>
                    </a:lnTo>
                    <a:lnTo>
                      <a:pt x="459" y="17"/>
                    </a:lnTo>
                    <a:lnTo>
                      <a:pt x="473" y="17"/>
                    </a:lnTo>
                    <a:lnTo>
                      <a:pt x="491" y="17"/>
                    </a:lnTo>
                    <a:lnTo>
                      <a:pt x="506" y="17"/>
                    </a:lnTo>
                    <a:lnTo>
                      <a:pt x="521" y="17"/>
                    </a:lnTo>
                    <a:lnTo>
                      <a:pt x="537" y="33"/>
                    </a:lnTo>
                    <a:lnTo>
                      <a:pt x="553" y="33"/>
                    </a:lnTo>
                    <a:lnTo>
                      <a:pt x="569" y="33"/>
                    </a:lnTo>
                    <a:lnTo>
                      <a:pt x="584" y="33"/>
                    </a:lnTo>
                    <a:lnTo>
                      <a:pt x="602" y="33"/>
                    </a:lnTo>
                    <a:lnTo>
                      <a:pt x="616" y="33"/>
                    </a:lnTo>
                    <a:lnTo>
                      <a:pt x="631" y="33"/>
                    </a:lnTo>
                    <a:lnTo>
                      <a:pt x="647" y="33"/>
                    </a:lnTo>
                    <a:lnTo>
                      <a:pt x="664" y="33"/>
                    </a:lnTo>
                    <a:lnTo>
                      <a:pt x="680" y="3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682" name="Freeform 807">
                <a:extLst>
                  <a:ext uri="{FF2B5EF4-FFF2-40B4-BE49-F238E27FC236}">
                    <a16:creationId xmlns:a16="http://schemas.microsoft.com/office/drawing/2014/main" id="{95853B09-5F58-4992-B06D-8A4AB7D96C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44" y="1734"/>
                <a:ext cx="348" cy="135"/>
              </a:xfrm>
              <a:custGeom>
                <a:avLst/>
                <a:gdLst>
                  <a:gd name="T0" fmla="*/ 0 w 696"/>
                  <a:gd name="T1" fmla="*/ 135 h 270"/>
                  <a:gd name="T2" fmla="*/ 9 w 696"/>
                  <a:gd name="T3" fmla="*/ 135 h 270"/>
                  <a:gd name="T4" fmla="*/ 17 w 696"/>
                  <a:gd name="T5" fmla="*/ 135 h 270"/>
                  <a:gd name="T6" fmla="*/ 25 w 696"/>
                  <a:gd name="T7" fmla="*/ 135 h 270"/>
                  <a:gd name="T8" fmla="*/ 32 w 696"/>
                  <a:gd name="T9" fmla="*/ 135 h 270"/>
                  <a:gd name="T10" fmla="*/ 41 w 696"/>
                  <a:gd name="T11" fmla="*/ 135 h 270"/>
                  <a:gd name="T12" fmla="*/ 48 w 696"/>
                  <a:gd name="T13" fmla="*/ 126 h 270"/>
                  <a:gd name="T14" fmla="*/ 48 w 696"/>
                  <a:gd name="T15" fmla="*/ 71 h 270"/>
                  <a:gd name="T16" fmla="*/ 56 w 696"/>
                  <a:gd name="T17" fmla="*/ 56 h 270"/>
                  <a:gd name="T18" fmla="*/ 56 w 696"/>
                  <a:gd name="T19" fmla="*/ 8 h 270"/>
                  <a:gd name="T20" fmla="*/ 64 w 696"/>
                  <a:gd name="T21" fmla="*/ 0 h 270"/>
                  <a:gd name="T22" fmla="*/ 72 w 696"/>
                  <a:gd name="T23" fmla="*/ 0 h 270"/>
                  <a:gd name="T24" fmla="*/ 80 w 696"/>
                  <a:gd name="T25" fmla="*/ 8 h 270"/>
                  <a:gd name="T26" fmla="*/ 87 w 696"/>
                  <a:gd name="T27" fmla="*/ 8 h 270"/>
                  <a:gd name="T28" fmla="*/ 96 w 696"/>
                  <a:gd name="T29" fmla="*/ 16 h 270"/>
                  <a:gd name="T30" fmla="*/ 104 w 696"/>
                  <a:gd name="T31" fmla="*/ 16 h 270"/>
                  <a:gd name="T32" fmla="*/ 111 w 696"/>
                  <a:gd name="T33" fmla="*/ 16 h 270"/>
                  <a:gd name="T34" fmla="*/ 127 w 696"/>
                  <a:gd name="T35" fmla="*/ 16 h 270"/>
                  <a:gd name="T36" fmla="*/ 119 w 696"/>
                  <a:gd name="T37" fmla="*/ 16 h 270"/>
                  <a:gd name="T38" fmla="*/ 127 w 696"/>
                  <a:gd name="T39" fmla="*/ 25 h 270"/>
                  <a:gd name="T40" fmla="*/ 135 w 696"/>
                  <a:gd name="T41" fmla="*/ 25 h 270"/>
                  <a:gd name="T42" fmla="*/ 143 w 696"/>
                  <a:gd name="T43" fmla="*/ 25 h 270"/>
                  <a:gd name="T44" fmla="*/ 152 w 696"/>
                  <a:gd name="T45" fmla="*/ 25 h 270"/>
                  <a:gd name="T46" fmla="*/ 159 w 696"/>
                  <a:gd name="T47" fmla="*/ 25 h 270"/>
                  <a:gd name="T48" fmla="*/ 166 w 696"/>
                  <a:gd name="T49" fmla="*/ 25 h 270"/>
                  <a:gd name="T50" fmla="*/ 174 w 696"/>
                  <a:gd name="T51" fmla="*/ 25 h 270"/>
                  <a:gd name="T52" fmla="*/ 183 w 696"/>
                  <a:gd name="T53" fmla="*/ 25 h 270"/>
                  <a:gd name="T54" fmla="*/ 191 w 696"/>
                  <a:gd name="T55" fmla="*/ 25 h 270"/>
                  <a:gd name="T56" fmla="*/ 198 w 696"/>
                  <a:gd name="T57" fmla="*/ 32 h 270"/>
                  <a:gd name="T58" fmla="*/ 207 w 696"/>
                  <a:gd name="T59" fmla="*/ 25 h 270"/>
                  <a:gd name="T60" fmla="*/ 214 w 696"/>
                  <a:gd name="T61" fmla="*/ 32 h 270"/>
                  <a:gd name="T62" fmla="*/ 214 w 696"/>
                  <a:gd name="T63" fmla="*/ 25 h 270"/>
                  <a:gd name="T64" fmla="*/ 214 w 696"/>
                  <a:gd name="T65" fmla="*/ 32 h 270"/>
                  <a:gd name="T66" fmla="*/ 222 w 696"/>
                  <a:gd name="T67" fmla="*/ 25 h 270"/>
                  <a:gd name="T68" fmla="*/ 230 w 696"/>
                  <a:gd name="T69" fmla="*/ 32 h 270"/>
                  <a:gd name="T70" fmla="*/ 230 w 696"/>
                  <a:gd name="T71" fmla="*/ 25 h 270"/>
                  <a:gd name="T72" fmla="*/ 230 w 696"/>
                  <a:gd name="T73" fmla="*/ 32 h 270"/>
                  <a:gd name="T74" fmla="*/ 246 w 696"/>
                  <a:gd name="T75" fmla="*/ 32 h 270"/>
                  <a:gd name="T76" fmla="*/ 253 w 696"/>
                  <a:gd name="T77" fmla="*/ 32 h 270"/>
                  <a:gd name="T78" fmla="*/ 262 w 696"/>
                  <a:gd name="T79" fmla="*/ 32 h 270"/>
                  <a:gd name="T80" fmla="*/ 269 w 696"/>
                  <a:gd name="T81" fmla="*/ 32 h 270"/>
                  <a:gd name="T82" fmla="*/ 277 w 696"/>
                  <a:gd name="T83" fmla="*/ 32 h 270"/>
                  <a:gd name="T84" fmla="*/ 285 w 696"/>
                  <a:gd name="T85" fmla="*/ 32 h 270"/>
                  <a:gd name="T86" fmla="*/ 293 w 696"/>
                  <a:gd name="T87" fmla="*/ 32 h 270"/>
                  <a:gd name="T88" fmla="*/ 301 w 696"/>
                  <a:gd name="T89" fmla="*/ 32 h 270"/>
                  <a:gd name="T90" fmla="*/ 309 w 696"/>
                  <a:gd name="T91" fmla="*/ 32 h 270"/>
                  <a:gd name="T92" fmla="*/ 317 w 696"/>
                  <a:gd name="T93" fmla="*/ 32 h 270"/>
                  <a:gd name="T94" fmla="*/ 325 w 696"/>
                  <a:gd name="T95" fmla="*/ 39 h 270"/>
                  <a:gd name="T96" fmla="*/ 332 w 696"/>
                  <a:gd name="T97" fmla="*/ 32 h 270"/>
                  <a:gd name="T98" fmla="*/ 340 w 696"/>
                  <a:gd name="T99" fmla="*/ 32 h 270"/>
                  <a:gd name="T100" fmla="*/ 348 w 696"/>
                  <a:gd name="T101" fmla="*/ 32 h 27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96" h="270">
                    <a:moveTo>
                      <a:pt x="0" y="270"/>
                    </a:moveTo>
                    <a:lnTo>
                      <a:pt x="17" y="270"/>
                    </a:lnTo>
                    <a:lnTo>
                      <a:pt x="33" y="270"/>
                    </a:lnTo>
                    <a:lnTo>
                      <a:pt x="49" y="270"/>
                    </a:lnTo>
                    <a:lnTo>
                      <a:pt x="64" y="270"/>
                    </a:lnTo>
                    <a:lnTo>
                      <a:pt x="81" y="270"/>
                    </a:lnTo>
                    <a:lnTo>
                      <a:pt x="96" y="252"/>
                    </a:lnTo>
                    <a:lnTo>
                      <a:pt x="96" y="141"/>
                    </a:lnTo>
                    <a:lnTo>
                      <a:pt x="111" y="111"/>
                    </a:lnTo>
                    <a:lnTo>
                      <a:pt x="111" y="16"/>
                    </a:lnTo>
                    <a:lnTo>
                      <a:pt x="127" y="0"/>
                    </a:lnTo>
                    <a:lnTo>
                      <a:pt x="143" y="0"/>
                    </a:lnTo>
                    <a:lnTo>
                      <a:pt x="160" y="16"/>
                    </a:lnTo>
                    <a:lnTo>
                      <a:pt x="174" y="16"/>
                    </a:lnTo>
                    <a:lnTo>
                      <a:pt x="192" y="31"/>
                    </a:lnTo>
                    <a:lnTo>
                      <a:pt x="207" y="31"/>
                    </a:lnTo>
                    <a:lnTo>
                      <a:pt x="221" y="31"/>
                    </a:lnTo>
                    <a:lnTo>
                      <a:pt x="254" y="31"/>
                    </a:lnTo>
                    <a:lnTo>
                      <a:pt x="238" y="31"/>
                    </a:lnTo>
                    <a:lnTo>
                      <a:pt x="254" y="49"/>
                    </a:lnTo>
                    <a:lnTo>
                      <a:pt x="270" y="49"/>
                    </a:lnTo>
                    <a:lnTo>
                      <a:pt x="285" y="49"/>
                    </a:lnTo>
                    <a:lnTo>
                      <a:pt x="303" y="49"/>
                    </a:lnTo>
                    <a:lnTo>
                      <a:pt x="317" y="49"/>
                    </a:lnTo>
                    <a:lnTo>
                      <a:pt x="332" y="49"/>
                    </a:lnTo>
                    <a:lnTo>
                      <a:pt x="348" y="49"/>
                    </a:lnTo>
                    <a:lnTo>
                      <a:pt x="365" y="49"/>
                    </a:lnTo>
                    <a:lnTo>
                      <a:pt x="381" y="49"/>
                    </a:lnTo>
                    <a:lnTo>
                      <a:pt x="395" y="63"/>
                    </a:lnTo>
                    <a:lnTo>
                      <a:pt x="413" y="49"/>
                    </a:lnTo>
                    <a:lnTo>
                      <a:pt x="428" y="63"/>
                    </a:lnTo>
                    <a:lnTo>
                      <a:pt x="428" y="49"/>
                    </a:lnTo>
                    <a:lnTo>
                      <a:pt x="428" y="63"/>
                    </a:lnTo>
                    <a:lnTo>
                      <a:pt x="443" y="49"/>
                    </a:lnTo>
                    <a:lnTo>
                      <a:pt x="459" y="63"/>
                    </a:lnTo>
                    <a:lnTo>
                      <a:pt x="459" y="49"/>
                    </a:lnTo>
                    <a:lnTo>
                      <a:pt x="459" y="63"/>
                    </a:lnTo>
                    <a:lnTo>
                      <a:pt x="491" y="63"/>
                    </a:lnTo>
                    <a:lnTo>
                      <a:pt x="506" y="63"/>
                    </a:lnTo>
                    <a:lnTo>
                      <a:pt x="524" y="63"/>
                    </a:lnTo>
                    <a:lnTo>
                      <a:pt x="538" y="63"/>
                    </a:lnTo>
                    <a:lnTo>
                      <a:pt x="553" y="63"/>
                    </a:lnTo>
                    <a:lnTo>
                      <a:pt x="569" y="63"/>
                    </a:lnTo>
                    <a:lnTo>
                      <a:pt x="586" y="63"/>
                    </a:lnTo>
                    <a:lnTo>
                      <a:pt x="602" y="63"/>
                    </a:lnTo>
                    <a:lnTo>
                      <a:pt x="617" y="63"/>
                    </a:lnTo>
                    <a:lnTo>
                      <a:pt x="634" y="63"/>
                    </a:lnTo>
                    <a:lnTo>
                      <a:pt x="649" y="78"/>
                    </a:lnTo>
                    <a:lnTo>
                      <a:pt x="664" y="63"/>
                    </a:lnTo>
                    <a:lnTo>
                      <a:pt x="680" y="63"/>
                    </a:lnTo>
                    <a:lnTo>
                      <a:pt x="696" y="63"/>
                    </a:lnTo>
                  </a:path>
                </a:pathLst>
              </a:custGeom>
              <a:noFill/>
              <a:ln w="20638">
                <a:solidFill>
                  <a:srgbClr val="FFFF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2302" name="Freeform 808">
              <a:extLst>
                <a:ext uri="{FF2B5EF4-FFF2-40B4-BE49-F238E27FC236}">
                  <a16:creationId xmlns:a16="http://schemas.microsoft.com/office/drawing/2014/main" id="{9CA32654-812A-4E78-8CD3-155CFF216D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552"/>
              <a:ext cx="339" cy="158"/>
            </a:xfrm>
            <a:custGeom>
              <a:avLst/>
              <a:gdLst>
                <a:gd name="T0" fmla="*/ 0 w 678"/>
                <a:gd name="T1" fmla="*/ 158 h 317"/>
                <a:gd name="T2" fmla="*/ 8 w 678"/>
                <a:gd name="T3" fmla="*/ 158 h 317"/>
                <a:gd name="T4" fmla="*/ 16 w 678"/>
                <a:gd name="T5" fmla="*/ 158 h 317"/>
                <a:gd name="T6" fmla="*/ 24 w 678"/>
                <a:gd name="T7" fmla="*/ 158 h 317"/>
                <a:gd name="T8" fmla="*/ 32 w 678"/>
                <a:gd name="T9" fmla="*/ 158 h 317"/>
                <a:gd name="T10" fmla="*/ 39 w 678"/>
                <a:gd name="T11" fmla="*/ 150 h 317"/>
                <a:gd name="T12" fmla="*/ 39 w 678"/>
                <a:gd name="T13" fmla="*/ 135 h 317"/>
                <a:gd name="T14" fmla="*/ 47 w 678"/>
                <a:gd name="T15" fmla="*/ 126 h 317"/>
                <a:gd name="T16" fmla="*/ 47 w 678"/>
                <a:gd name="T17" fmla="*/ 71 h 317"/>
                <a:gd name="T18" fmla="*/ 56 w 678"/>
                <a:gd name="T19" fmla="*/ 63 h 317"/>
                <a:gd name="T20" fmla="*/ 56 w 678"/>
                <a:gd name="T21" fmla="*/ 39 h 317"/>
                <a:gd name="T22" fmla="*/ 71 w 678"/>
                <a:gd name="T23" fmla="*/ 24 h 317"/>
                <a:gd name="T24" fmla="*/ 71 w 678"/>
                <a:gd name="T25" fmla="*/ 16 h 317"/>
                <a:gd name="T26" fmla="*/ 79 w 678"/>
                <a:gd name="T27" fmla="*/ 8 h 317"/>
                <a:gd name="T28" fmla="*/ 87 w 678"/>
                <a:gd name="T29" fmla="*/ 8 h 317"/>
                <a:gd name="T30" fmla="*/ 95 w 678"/>
                <a:gd name="T31" fmla="*/ 0 h 317"/>
                <a:gd name="T32" fmla="*/ 95 w 678"/>
                <a:gd name="T33" fmla="*/ 8 h 317"/>
                <a:gd name="T34" fmla="*/ 95 w 678"/>
                <a:gd name="T35" fmla="*/ 0 h 317"/>
                <a:gd name="T36" fmla="*/ 103 w 678"/>
                <a:gd name="T37" fmla="*/ 0 h 317"/>
                <a:gd name="T38" fmla="*/ 111 w 678"/>
                <a:gd name="T39" fmla="*/ 0 h 317"/>
                <a:gd name="T40" fmla="*/ 118 w 678"/>
                <a:gd name="T41" fmla="*/ 0 h 317"/>
                <a:gd name="T42" fmla="*/ 126 w 678"/>
                <a:gd name="T43" fmla="*/ 0 h 317"/>
                <a:gd name="T44" fmla="*/ 134 w 678"/>
                <a:gd name="T45" fmla="*/ 0 h 317"/>
                <a:gd name="T46" fmla="*/ 143 w 678"/>
                <a:gd name="T47" fmla="*/ 0 h 317"/>
                <a:gd name="T48" fmla="*/ 150 w 678"/>
                <a:gd name="T49" fmla="*/ 0 h 317"/>
                <a:gd name="T50" fmla="*/ 158 w 678"/>
                <a:gd name="T51" fmla="*/ 0 h 317"/>
                <a:gd name="T52" fmla="*/ 166 w 678"/>
                <a:gd name="T53" fmla="*/ 0 h 317"/>
                <a:gd name="T54" fmla="*/ 174 w 678"/>
                <a:gd name="T55" fmla="*/ 0 h 317"/>
                <a:gd name="T56" fmla="*/ 182 w 678"/>
                <a:gd name="T57" fmla="*/ 0 h 317"/>
                <a:gd name="T58" fmla="*/ 190 w 678"/>
                <a:gd name="T59" fmla="*/ 0 h 317"/>
                <a:gd name="T60" fmla="*/ 198 w 678"/>
                <a:gd name="T61" fmla="*/ 0 h 317"/>
                <a:gd name="T62" fmla="*/ 205 w 678"/>
                <a:gd name="T63" fmla="*/ 0 h 317"/>
                <a:gd name="T64" fmla="*/ 213 w 678"/>
                <a:gd name="T65" fmla="*/ 0 h 317"/>
                <a:gd name="T66" fmla="*/ 221 w 678"/>
                <a:gd name="T67" fmla="*/ 0 h 317"/>
                <a:gd name="T68" fmla="*/ 229 w 678"/>
                <a:gd name="T69" fmla="*/ 0 h 317"/>
                <a:gd name="T70" fmla="*/ 237 w 678"/>
                <a:gd name="T71" fmla="*/ 0 h 317"/>
                <a:gd name="T72" fmla="*/ 245 w 678"/>
                <a:gd name="T73" fmla="*/ 0 h 317"/>
                <a:gd name="T74" fmla="*/ 253 w 678"/>
                <a:gd name="T75" fmla="*/ 0 h 317"/>
                <a:gd name="T76" fmla="*/ 261 w 678"/>
                <a:gd name="T77" fmla="*/ 0 h 317"/>
                <a:gd name="T78" fmla="*/ 269 w 678"/>
                <a:gd name="T79" fmla="*/ 0 h 317"/>
                <a:gd name="T80" fmla="*/ 277 w 678"/>
                <a:gd name="T81" fmla="*/ 0 h 317"/>
                <a:gd name="T82" fmla="*/ 284 w 678"/>
                <a:gd name="T83" fmla="*/ 0 h 317"/>
                <a:gd name="T84" fmla="*/ 292 w 678"/>
                <a:gd name="T85" fmla="*/ 0 h 317"/>
                <a:gd name="T86" fmla="*/ 300 w 678"/>
                <a:gd name="T87" fmla="*/ 0 h 317"/>
                <a:gd name="T88" fmla="*/ 308 w 678"/>
                <a:gd name="T89" fmla="*/ 0 h 317"/>
                <a:gd name="T90" fmla="*/ 316 w 678"/>
                <a:gd name="T91" fmla="*/ 0 h 317"/>
                <a:gd name="T92" fmla="*/ 324 w 678"/>
                <a:gd name="T93" fmla="*/ 8 h 317"/>
                <a:gd name="T94" fmla="*/ 324 w 678"/>
                <a:gd name="T95" fmla="*/ 0 h 317"/>
                <a:gd name="T96" fmla="*/ 339 w 678"/>
                <a:gd name="T97" fmla="*/ 8 h 317"/>
                <a:gd name="T98" fmla="*/ 339 w 678"/>
                <a:gd name="T99" fmla="*/ 0 h 31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317">
                  <a:moveTo>
                    <a:pt x="0" y="317"/>
                  </a:moveTo>
                  <a:lnTo>
                    <a:pt x="15" y="317"/>
                  </a:lnTo>
                  <a:lnTo>
                    <a:pt x="31" y="317"/>
                  </a:lnTo>
                  <a:lnTo>
                    <a:pt x="47" y="317"/>
                  </a:lnTo>
                  <a:lnTo>
                    <a:pt x="63" y="317"/>
                  </a:lnTo>
                  <a:lnTo>
                    <a:pt x="78" y="301"/>
                  </a:lnTo>
                  <a:lnTo>
                    <a:pt x="78" y="270"/>
                  </a:lnTo>
                  <a:lnTo>
                    <a:pt x="94" y="253"/>
                  </a:lnTo>
                  <a:lnTo>
                    <a:pt x="94" y="143"/>
                  </a:lnTo>
                  <a:lnTo>
                    <a:pt x="111" y="127"/>
                  </a:lnTo>
                  <a:lnTo>
                    <a:pt x="111" y="79"/>
                  </a:lnTo>
                  <a:lnTo>
                    <a:pt x="142" y="48"/>
                  </a:lnTo>
                  <a:lnTo>
                    <a:pt x="142" y="32"/>
                  </a:lnTo>
                  <a:lnTo>
                    <a:pt x="158" y="16"/>
                  </a:lnTo>
                  <a:lnTo>
                    <a:pt x="174" y="16"/>
                  </a:lnTo>
                  <a:lnTo>
                    <a:pt x="189" y="0"/>
                  </a:lnTo>
                  <a:lnTo>
                    <a:pt x="189" y="16"/>
                  </a:lnTo>
                  <a:lnTo>
                    <a:pt x="189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236" y="0"/>
                  </a:lnTo>
                  <a:lnTo>
                    <a:pt x="252" y="0"/>
                  </a:lnTo>
                  <a:lnTo>
                    <a:pt x="268" y="0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6" y="0"/>
                  </a:lnTo>
                  <a:lnTo>
                    <a:pt x="332" y="0"/>
                  </a:lnTo>
                  <a:lnTo>
                    <a:pt x="347" y="0"/>
                  </a:lnTo>
                  <a:lnTo>
                    <a:pt x="363" y="0"/>
                  </a:lnTo>
                  <a:lnTo>
                    <a:pt x="379" y="0"/>
                  </a:lnTo>
                  <a:lnTo>
                    <a:pt x="395" y="0"/>
                  </a:lnTo>
                  <a:lnTo>
                    <a:pt x="410" y="0"/>
                  </a:lnTo>
                  <a:lnTo>
                    <a:pt x="426" y="0"/>
                  </a:lnTo>
                  <a:lnTo>
                    <a:pt x="442" y="0"/>
                  </a:lnTo>
                  <a:lnTo>
                    <a:pt x="457" y="0"/>
                  </a:lnTo>
                  <a:lnTo>
                    <a:pt x="473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16"/>
                  </a:lnTo>
                  <a:lnTo>
                    <a:pt x="647" y="0"/>
                  </a:lnTo>
                  <a:lnTo>
                    <a:pt x="678" y="16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3" name="Freeform 809">
              <a:extLst>
                <a:ext uri="{FF2B5EF4-FFF2-40B4-BE49-F238E27FC236}">
                  <a16:creationId xmlns:a16="http://schemas.microsoft.com/office/drawing/2014/main" id="{E0D1818B-EBD0-4F46-80A5-D019EBBC51A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13"/>
              <a:ext cx="339" cy="197"/>
            </a:xfrm>
            <a:custGeom>
              <a:avLst/>
              <a:gdLst>
                <a:gd name="T0" fmla="*/ 0 w 680"/>
                <a:gd name="T1" fmla="*/ 0 h 395"/>
                <a:gd name="T2" fmla="*/ 8 w 680"/>
                <a:gd name="T3" fmla="*/ 0 h 395"/>
                <a:gd name="T4" fmla="*/ 16 w 680"/>
                <a:gd name="T5" fmla="*/ 0 h 395"/>
                <a:gd name="T6" fmla="*/ 23 w 680"/>
                <a:gd name="T7" fmla="*/ 0 h 395"/>
                <a:gd name="T8" fmla="*/ 32 w 680"/>
                <a:gd name="T9" fmla="*/ 0 h 395"/>
                <a:gd name="T10" fmla="*/ 40 w 680"/>
                <a:gd name="T11" fmla="*/ 8 h 395"/>
                <a:gd name="T12" fmla="*/ 48 w 680"/>
                <a:gd name="T13" fmla="*/ 16 h 395"/>
                <a:gd name="T14" fmla="*/ 48 w 680"/>
                <a:gd name="T15" fmla="*/ 95 h 395"/>
                <a:gd name="T16" fmla="*/ 55 w 680"/>
                <a:gd name="T17" fmla="*/ 103 h 395"/>
                <a:gd name="T18" fmla="*/ 55 w 680"/>
                <a:gd name="T19" fmla="*/ 142 h 395"/>
                <a:gd name="T20" fmla="*/ 63 w 680"/>
                <a:gd name="T21" fmla="*/ 150 h 395"/>
                <a:gd name="T22" fmla="*/ 63 w 680"/>
                <a:gd name="T23" fmla="*/ 174 h 395"/>
                <a:gd name="T24" fmla="*/ 71 w 680"/>
                <a:gd name="T25" fmla="*/ 182 h 395"/>
                <a:gd name="T26" fmla="*/ 79 w 680"/>
                <a:gd name="T27" fmla="*/ 189 h 395"/>
                <a:gd name="T28" fmla="*/ 79 w 680"/>
                <a:gd name="T29" fmla="*/ 182 h 395"/>
                <a:gd name="T30" fmla="*/ 79 w 680"/>
                <a:gd name="T31" fmla="*/ 189 h 395"/>
                <a:gd name="T32" fmla="*/ 87 w 680"/>
                <a:gd name="T33" fmla="*/ 189 h 395"/>
                <a:gd name="T34" fmla="*/ 95 w 680"/>
                <a:gd name="T35" fmla="*/ 197 h 395"/>
                <a:gd name="T36" fmla="*/ 103 w 680"/>
                <a:gd name="T37" fmla="*/ 197 h 395"/>
                <a:gd name="T38" fmla="*/ 110 w 680"/>
                <a:gd name="T39" fmla="*/ 197 h 395"/>
                <a:gd name="T40" fmla="*/ 119 w 680"/>
                <a:gd name="T41" fmla="*/ 197 h 395"/>
                <a:gd name="T42" fmla="*/ 127 w 680"/>
                <a:gd name="T43" fmla="*/ 197 h 395"/>
                <a:gd name="T44" fmla="*/ 134 w 680"/>
                <a:gd name="T45" fmla="*/ 197 h 395"/>
                <a:gd name="T46" fmla="*/ 142 w 680"/>
                <a:gd name="T47" fmla="*/ 197 h 395"/>
                <a:gd name="T48" fmla="*/ 150 w 680"/>
                <a:gd name="T49" fmla="*/ 197 h 395"/>
                <a:gd name="T50" fmla="*/ 158 w 680"/>
                <a:gd name="T51" fmla="*/ 197 h 395"/>
                <a:gd name="T52" fmla="*/ 166 w 680"/>
                <a:gd name="T53" fmla="*/ 197 h 395"/>
                <a:gd name="T54" fmla="*/ 173 w 680"/>
                <a:gd name="T55" fmla="*/ 197 h 395"/>
                <a:gd name="T56" fmla="*/ 181 w 680"/>
                <a:gd name="T57" fmla="*/ 197 h 395"/>
                <a:gd name="T58" fmla="*/ 189 w 680"/>
                <a:gd name="T59" fmla="*/ 197 h 395"/>
                <a:gd name="T60" fmla="*/ 197 w 680"/>
                <a:gd name="T61" fmla="*/ 197 h 395"/>
                <a:gd name="T62" fmla="*/ 205 w 680"/>
                <a:gd name="T63" fmla="*/ 197 h 395"/>
                <a:gd name="T64" fmla="*/ 213 w 680"/>
                <a:gd name="T65" fmla="*/ 197 h 395"/>
                <a:gd name="T66" fmla="*/ 221 w 680"/>
                <a:gd name="T67" fmla="*/ 197 h 395"/>
                <a:gd name="T68" fmla="*/ 229 w 680"/>
                <a:gd name="T69" fmla="*/ 197 h 395"/>
                <a:gd name="T70" fmla="*/ 237 w 680"/>
                <a:gd name="T71" fmla="*/ 197 h 395"/>
                <a:gd name="T72" fmla="*/ 244 w 680"/>
                <a:gd name="T73" fmla="*/ 197 h 395"/>
                <a:gd name="T74" fmla="*/ 252 w 680"/>
                <a:gd name="T75" fmla="*/ 197 h 395"/>
                <a:gd name="T76" fmla="*/ 260 w 680"/>
                <a:gd name="T77" fmla="*/ 197 h 395"/>
                <a:gd name="T78" fmla="*/ 268 w 680"/>
                <a:gd name="T79" fmla="*/ 197 h 395"/>
                <a:gd name="T80" fmla="*/ 276 w 680"/>
                <a:gd name="T81" fmla="*/ 197 h 395"/>
                <a:gd name="T82" fmla="*/ 284 w 680"/>
                <a:gd name="T83" fmla="*/ 197 h 395"/>
                <a:gd name="T84" fmla="*/ 292 w 680"/>
                <a:gd name="T85" fmla="*/ 197 h 395"/>
                <a:gd name="T86" fmla="*/ 299 w 680"/>
                <a:gd name="T87" fmla="*/ 197 h 395"/>
                <a:gd name="T88" fmla="*/ 308 w 680"/>
                <a:gd name="T89" fmla="*/ 197 h 395"/>
                <a:gd name="T90" fmla="*/ 316 w 680"/>
                <a:gd name="T91" fmla="*/ 197 h 395"/>
                <a:gd name="T92" fmla="*/ 324 w 680"/>
                <a:gd name="T93" fmla="*/ 197 h 395"/>
                <a:gd name="T94" fmla="*/ 331 w 680"/>
                <a:gd name="T95" fmla="*/ 189 h 395"/>
                <a:gd name="T96" fmla="*/ 339 w 680"/>
                <a:gd name="T97" fmla="*/ 197 h 395"/>
                <a:gd name="T98" fmla="*/ 339 w 680"/>
                <a:gd name="T99" fmla="*/ 189 h 3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395">
                  <a:moveTo>
                    <a:pt x="0" y="0"/>
                  </a:moveTo>
                  <a:lnTo>
                    <a:pt x="16" y="0"/>
                  </a:lnTo>
                  <a:lnTo>
                    <a:pt x="33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80" y="16"/>
                  </a:lnTo>
                  <a:lnTo>
                    <a:pt x="96" y="32"/>
                  </a:lnTo>
                  <a:lnTo>
                    <a:pt x="96" y="190"/>
                  </a:lnTo>
                  <a:lnTo>
                    <a:pt x="111" y="206"/>
                  </a:lnTo>
                  <a:lnTo>
                    <a:pt x="111" y="284"/>
                  </a:lnTo>
                  <a:lnTo>
                    <a:pt x="127" y="301"/>
                  </a:lnTo>
                  <a:lnTo>
                    <a:pt x="127" y="348"/>
                  </a:lnTo>
                  <a:lnTo>
                    <a:pt x="143" y="364"/>
                  </a:lnTo>
                  <a:lnTo>
                    <a:pt x="158" y="379"/>
                  </a:lnTo>
                  <a:lnTo>
                    <a:pt x="158" y="364"/>
                  </a:lnTo>
                  <a:lnTo>
                    <a:pt x="158" y="379"/>
                  </a:lnTo>
                  <a:lnTo>
                    <a:pt x="174" y="379"/>
                  </a:lnTo>
                  <a:lnTo>
                    <a:pt x="190" y="395"/>
                  </a:lnTo>
                  <a:lnTo>
                    <a:pt x="207" y="395"/>
                  </a:lnTo>
                  <a:lnTo>
                    <a:pt x="221" y="395"/>
                  </a:lnTo>
                  <a:lnTo>
                    <a:pt x="238" y="395"/>
                  </a:lnTo>
                  <a:lnTo>
                    <a:pt x="254" y="395"/>
                  </a:lnTo>
                  <a:lnTo>
                    <a:pt x="269" y="395"/>
                  </a:lnTo>
                  <a:lnTo>
                    <a:pt x="285" y="395"/>
                  </a:lnTo>
                  <a:lnTo>
                    <a:pt x="301" y="395"/>
                  </a:lnTo>
                  <a:lnTo>
                    <a:pt x="317" y="395"/>
                  </a:lnTo>
                  <a:lnTo>
                    <a:pt x="332" y="395"/>
                  </a:lnTo>
                  <a:lnTo>
                    <a:pt x="348" y="395"/>
                  </a:lnTo>
                  <a:lnTo>
                    <a:pt x="364" y="395"/>
                  </a:lnTo>
                  <a:lnTo>
                    <a:pt x="379" y="395"/>
                  </a:lnTo>
                  <a:lnTo>
                    <a:pt x="395" y="395"/>
                  </a:lnTo>
                  <a:lnTo>
                    <a:pt x="412" y="395"/>
                  </a:lnTo>
                  <a:lnTo>
                    <a:pt x="428" y="395"/>
                  </a:lnTo>
                  <a:lnTo>
                    <a:pt x="443" y="395"/>
                  </a:lnTo>
                  <a:lnTo>
                    <a:pt x="459" y="395"/>
                  </a:lnTo>
                  <a:lnTo>
                    <a:pt x="475" y="395"/>
                  </a:lnTo>
                  <a:lnTo>
                    <a:pt x="490" y="395"/>
                  </a:lnTo>
                  <a:lnTo>
                    <a:pt x="506" y="395"/>
                  </a:lnTo>
                  <a:lnTo>
                    <a:pt x="522" y="395"/>
                  </a:lnTo>
                  <a:lnTo>
                    <a:pt x="538" y="395"/>
                  </a:lnTo>
                  <a:lnTo>
                    <a:pt x="553" y="395"/>
                  </a:lnTo>
                  <a:lnTo>
                    <a:pt x="569" y="395"/>
                  </a:lnTo>
                  <a:lnTo>
                    <a:pt x="586" y="395"/>
                  </a:lnTo>
                  <a:lnTo>
                    <a:pt x="600" y="395"/>
                  </a:lnTo>
                  <a:lnTo>
                    <a:pt x="617" y="395"/>
                  </a:lnTo>
                  <a:lnTo>
                    <a:pt x="633" y="395"/>
                  </a:lnTo>
                  <a:lnTo>
                    <a:pt x="649" y="395"/>
                  </a:lnTo>
                  <a:lnTo>
                    <a:pt x="664" y="379"/>
                  </a:lnTo>
                  <a:lnTo>
                    <a:pt x="680" y="395"/>
                  </a:lnTo>
                  <a:lnTo>
                    <a:pt x="680" y="379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4" name="Freeform 810">
              <a:extLst>
                <a:ext uri="{FF2B5EF4-FFF2-40B4-BE49-F238E27FC236}">
                  <a16:creationId xmlns:a16="http://schemas.microsoft.com/office/drawing/2014/main" id="{CB119CE8-51D1-42EC-B5D1-EFD32D5713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461"/>
              <a:ext cx="340" cy="205"/>
            </a:xfrm>
            <a:custGeom>
              <a:avLst/>
              <a:gdLst>
                <a:gd name="T0" fmla="*/ 0 w 680"/>
                <a:gd name="T1" fmla="*/ 0 h 410"/>
                <a:gd name="T2" fmla="*/ 8 w 680"/>
                <a:gd name="T3" fmla="*/ 0 h 410"/>
                <a:gd name="T4" fmla="*/ 16 w 680"/>
                <a:gd name="T5" fmla="*/ 0 h 410"/>
                <a:gd name="T6" fmla="*/ 24 w 680"/>
                <a:gd name="T7" fmla="*/ 0 h 410"/>
                <a:gd name="T8" fmla="*/ 32 w 680"/>
                <a:gd name="T9" fmla="*/ 0 h 410"/>
                <a:gd name="T10" fmla="*/ 39 w 680"/>
                <a:gd name="T11" fmla="*/ 0 h 410"/>
                <a:gd name="T12" fmla="*/ 47 w 680"/>
                <a:gd name="T13" fmla="*/ 16 h 410"/>
                <a:gd name="T14" fmla="*/ 47 w 680"/>
                <a:gd name="T15" fmla="*/ 79 h 410"/>
                <a:gd name="T16" fmla="*/ 56 w 680"/>
                <a:gd name="T17" fmla="*/ 86 h 410"/>
                <a:gd name="T18" fmla="*/ 56 w 680"/>
                <a:gd name="T19" fmla="*/ 142 h 410"/>
                <a:gd name="T20" fmla="*/ 64 w 680"/>
                <a:gd name="T21" fmla="*/ 150 h 410"/>
                <a:gd name="T22" fmla="*/ 64 w 680"/>
                <a:gd name="T23" fmla="*/ 173 h 410"/>
                <a:gd name="T24" fmla="*/ 79 w 680"/>
                <a:gd name="T25" fmla="*/ 190 h 410"/>
                <a:gd name="T26" fmla="*/ 79 w 680"/>
                <a:gd name="T27" fmla="*/ 197 h 410"/>
                <a:gd name="T28" fmla="*/ 87 w 680"/>
                <a:gd name="T29" fmla="*/ 197 h 410"/>
                <a:gd name="T30" fmla="*/ 95 w 680"/>
                <a:gd name="T31" fmla="*/ 197 h 410"/>
                <a:gd name="T32" fmla="*/ 111 w 680"/>
                <a:gd name="T33" fmla="*/ 205 h 410"/>
                <a:gd name="T34" fmla="*/ 119 w 680"/>
                <a:gd name="T35" fmla="*/ 205 h 410"/>
                <a:gd name="T36" fmla="*/ 126 w 680"/>
                <a:gd name="T37" fmla="*/ 205 h 410"/>
                <a:gd name="T38" fmla="*/ 134 w 680"/>
                <a:gd name="T39" fmla="*/ 205 h 410"/>
                <a:gd name="T40" fmla="*/ 143 w 680"/>
                <a:gd name="T41" fmla="*/ 205 h 410"/>
                <a:gd name="T42" fmla="*/ 150 w 680"/>
                <a:gd name="T43" fmla="*/ 205 h 410"/>
                <a:gd name="T44" fmla="*/ 158 w 680"/>
                <a:gd name="T45" fmla="*/ 205 h 410"/>
                <a:gd name="T46" fmla="*/ 166 w 680"/>
                <a:gd name="T47" fmla="*/ 205 h 410"/>
                <a:gd name="T48" fmla="*/ 174 w 680"/>
                <a:gd name="T49" fmla="*/ 205 h 410"/>
                <a:gd name="T50" fmla="*/ 182 w 680"/>
                <a:gd name="T51" fmla="*/ 205 h 410"/>
                <a:gd name="T52" fmla="*/ 190 w 680"/>
                <a:gd name="T53" fmla="*/ 205 h 410"/>
                <a:gd name="T54" fmla="*/ 205 w 680"/>
                <a:gd name="T55" fmla="*/ 205 h 410"/>
                <a:gd name="T56" fmla="*/ 213 w 680"/>
                <a:gd name="T57" fmla="*/ 197 h 410"/>
                <a:gd name="T58" fmla="*/ 213 w 680"/>
                <a:gd name="T59" fmla="*/ 205 h 410"/>
                <a:gd name="T60" fmla="*/ 221 w 680"/>
                <a:gd name="T61" fmla="*/ 197 h 410"/>
                <a:gd name="T62" fmla="*/ 221 w 680"/>
                <a:gd name="T63" fmla="*/ 205 h 410"/>
                <a:gd name="T64" fmla="*/ 221 w 680"/>
                <a:gd name="T65" fmla="*/ 197 h 410"/>
                <a:gd name="T66" fmla="*/ 230 w 680"/>
                <a:gd name="T67" fmla="*/ 197 h 410"/>
                <a:gd name="T68" fmla="*/ 237 w 680"/>
                <a:gd name="T69" fmla="*/ 197 h 410"/>
                <a:gd name="T70" fmla="*/ 245 w 680"/>
                <a:gd name="T71" fmla="*/ 197 h 410"/>
                <a:gd name="T72" fmla="*/ 253 w 680"/>
                <a:gd name="T73" fmla="*/ 197 h 410"/>
                <a:gd name="T74" fmla="*/ 260 w 680"/>
                <a:gd name="T75" fmla="*/ 197 h 410"/>
                <a:gd name="T76" fmla="*/ 269 w 680"/>
                <a:gd name="T77" fmla="*/ 197 h 410"/>
                <a:gd name="T78" fmla="*/ 277 w 680"/>
                <a:gd name="T79" fmla="*/ 197 h 410"/>
                <a:gd name="T80" fmla="*/ 285 w 680"/>
                <a:gd name="T81" fmla="*/ 197 h 410"/>
                <a:gd name="T82" fmla="*/ 292 w 680"/>
                <a:gd name="T83" fmla="*/ 197 h 410"/>
                <a:gd name="T84" fmla="*/ 300 w 680"/>
                <a:gd name="T85" fmla="*/ 197 h 410"/>
                <a:gd name="T86" fmla="*/ 308 w 680"/>
                <a:gd name="T87" fmla="*/ 197 h 410"/>
                <a:gd name="T88" fmla="*/ 316 w 680"/>
                <a:gd name="T89" fmla="*/ 197 h 410"/>
                <a:gd name="T90" fmla="*/ 324 w 680"/>
                <a:gd name="T91" fmla="*/ 197 h 410"/>
                <a:gd name="T92" fmla="*/ 332 w 680"/>
                <a:gd name="T93" fmla="*/ 197 h 410"/>
                <a:gd name="T94" fmla="*/ 340 w 680"/>
                <a:gd name="T95" fmla="*/ 197 h 4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410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78" y="0"/>
                  </a:lnTo>
                  <a:lnTo>
                    <a:pt x="94" y="31"/>
                  </a:lnTo>
                  <a:lnTo>
                    <a:pt x="94" y="157"/>
                  </a:lnTo>
                  <a:lnTo>
                    <a:pt x="111" y="172"/>
                  </a:lnTo>
                  <a:lnTo>
                    <a:pt x="111" y="283"/>
                  </a:lnTo>
                  <a:lnTo>
                    <a:pt x="127" y="299"/>
                  </a:lnTo>
                  <a:lnTo>
                    <a:pt x="127" y="346"/>
                  </a:lnTo>
                  <a:lnTo>
                    <a:pt x="158" y="379"/>
                  </a:lnTo>
                  <a:lnTo>
                    <a:pt x="158" y="393"/>
                  </a:lnTo>
                  <a:lnTo>
                    <a:pt x="174" y="393"/>
                  </a:lnTo>
                  <a:lnTo>
                    <a:pt x="189" y="393"/>
                  </a:lnTo>
                  <a:lnTo>
                    <a:pt x="221" y="410"/>
                  </a:lnTo>
                  <a:lnTo>
                    <a:pt x="237" y="410"/>
                  </a:lnTo>
                  <a:lnTo>
                    <a:pt x="252" y="410"/>
                  </a:lnTo>
                  <a:lnTo>
                    <a:pt x="268" y="410"/>
                  </a:lnTo>
                  <a:lnTo>
                    <a:pt x="285" y="410"/>
                  </a:lnTo>
                  <a:lnTo>
                    <a:pt x="299" y="410"/>
                  </a:lnTo>
                  <a:lnTo>
                    <a:pt x="316" y="410"/>
                  </a:lnTo>
                  <a:lnTo>
                    <a:pt x="332" y="410"/>
                  </a:lnTo>
                  <a:lnTo>
                    <a:pt x="348" y="410"/>
                  </a:lnTo>
                  <a:lnTo>
                    <a:pt x="363" y="410"/>
                  </a:lnTo>
                  <a:lnTo>
                    <a:pt x="379" y="410"/>
                  </a:lnTo>
                  <a:lnTo>
                    <a:pt x="410" y="410"/>
                  </a:lnTo>
                  <a:lnTo>
                    <a:pt x="426" y="393"/>
                  </a:lnTo>
                  <a:lnTo>
                    <a:pt x="426" y="410"/>
                  </a:lnTo>
                  <a:lnTo>
                    <a:pt x="442" y="393"/>
                  </a:lnTo>
                  <a:lnTo>
                    <a:pt x="442" y="410"/>
                  </a:lnTo>
                  <a:lnTo>
                    <a:pt x="442" y="393"/>
                  </a:lnTo>
                  <a:lnTo>
                    <a:pt x="459" y="393"/>
                  </a:lnTo>
                  <a:lnTo>
                    <a:pt x="473" y="393"/>
                  </a:lnTo>
                  <a:lnTo>
                    <a:pt x="489" y="393"/>
                  </a:lnTo>
                  <a:lnTo>
                    <a:pt x="506" y="393"/>
                  </a:lnTo>
                  <a:lnTo>
                    <a:pt x="520" y="393"/>
                  </a:lnTo>
                  <a:lnTo>
                    <a:pt x="537" y="393"/>
                  </a:lnTo>
                  <a:lnTo>
                    <a:pt x="553" y="393"/>
                  </a:lnTo>
                  <a:lnTo>
                    <a:pt x="569" y="393"/>
                  </a:lnTo>
                  <a:lnTo>
                    <a:pt x="584" y="393"/>
                  </a:lnTo>
                  <a:lnTo>
                    <a:pt x="600" y="393"/>
                  </a:lnTo>
                  <a:lnTo>
                    <a:pt x="616" y="393"/>
                  </a:lnTo>
                  <a:lnTo>
                    <a:pt x="631" y="393"/>
                  </a:lnTo>
                  <a:lnTo>
                    <a:pt x="647" y="393"/>
                  </a:lnTo>
                  <a:lnTo>
                    <a:pt x="663" y="393"/>
                  </a:lnTo>
                  <a:lnTo>
                    <a:pt x="680" y="393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5" name="Freeform 811">
              <a:extLst>
                <a:ext uri="{FF2B5EF4-FFF2-40B4-BE49-F238E27FC236}">
                  <a16:creationId xmlns:a16="http://schemas.microsoft.com/office/drawing/2014/main" id="{0C619B50-3D80-4418-A256-0299C3F50C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26"/>
              <a:ext cx="348" cy="32"/>
            </a:xfrm>
            <a:custGeom>
              <a:avLst/>
              <a:gdLst>
                <a:gd name="T0" fmla="*/ 0 w 696"/>
                <a:gd name="T1" fmla="*/ 8 h 63"/>
                <a:gd name="T2" fmla="*/ 8 w 696"/>
                <a:gd name="T3" fmla="*/ 0 h 63"/>
                <a:gd name="T4" fmla="*/ 8 w 696"/>
                <a:gd name="T5" fmla="*/ 8 h 63"/>
                <a:gd name="T6" fmla="*/ 8 w 696"/>
                <a:gd name="T7" fmla="*/ 0 h 63"/>
                <a:gd name="T8" fmla="*/ 17 w 696"/>
                <a:gd name="T9" fmla="*/ 0 h 63"/>
                <a:gd name="T10" fmla="*/ 25 w 696"/>
                <a:gd name="T11" fmla="*/ 0 h 63"/>
                <a:gd name="T12" fmla="*/ 32 w 696"/>
                <a:gd name="T13" fmla="*/ 0 h 63"/>
                <a:gd name="T14" fmla="*/ 40 w 696"/>
                <a:gd name="T15" fmla="*/ 0 h 63"/>
                <a:gd name="T16" fmla="*/ 48 w 696"/>
                <a:gd name="T17" fmla="*/ 8 h 63"/>
                <a:gd name="T18" fmla="*/ 56 w 696"/>
                <a:gd name="T19" fmla="*/ 16 h 63"/>
                <a:gd name="T20" fmla="*/ 64 w 696"/>
                <a:gd name="T21" fmla="*/ 25 h 63"/>
                <a:gd name="T22" fmla="*/ 72 w 696"/>
                <a:gd name="T23" fmla="*/ 32 h 63"/>
                <a:gd name="T24" fmla="*/ 80 w 696"/>
                <a:gd name="T25" fmla="*/ 32 h 63"/>
                <a:gd name="T26" fmla="*/ 87 w 696"/>
                <a:gd name="T27" fmla="*/ 32 h 63"/>
                <a:gd name="T28" fmla="*/ 95 w 696"/>
                <a:gd name="T29" fmla="*/ 32 h 63"/>
                <a:gd name="T30" fmla="*/ 104 w 696"/>
                <a:gd name="T31" fmla="*/ 32 h 63"/>
                <a:gd name="T32" fmla="*/ 111 w 696"/>
                <a:gd name="T33" fmla="*/ 32 h 63"/>
                <a:gd name="T34" fmla="*/ 119 w 696"/>
                <a:gd name="T35" fmla="*/ 32 h 63"/>
                <a:gd name="T36" fmla="*/ 127 w 696"/>
                <a:gd name="T37" fmla="*/ 32 h 63"/>
                <a:gd name="T38" fmla="*/ 135 w 696"/>
                <a:gd name="T39" fmla="*/ 32 h 63"/>
                <a:gd name="T40" fmla="*/ 143 w 696"/>
                <a:gd name="T41" fmla="*/ 32 h 63"/>
                <a:gd name="T42" fmla="*/ 151 w 696"/>
                <a:gd name="T43" fmla="*/ 32 h 63"/>
                <a:gd name="T44" fmla="*/ 159 w 696"/>
                <a:gd name="T45" fmla="*/ 32 h 63"/>
                <a:gd name="T46" fmla="*/ 166 w 696"/>
                <a:gd name="T47" fmla="*/ 32 h 63"/>
                <a:gd name="T48" fmla="*/ 174 w 696"/>
                <a:gd name="T49" fmla="*/ 32 h 63"/>
                <a:gd name="T50" fmla="*/ 182 w 696"/>
                <a:gd name="T51" fmla="*/ 32 h 63"/>
                <a:gd name="T52" fmla="*/ 191 w 696"/>
                <a:gd name="T53" fmla="*/ 32 h 63"/>
                <a:gd name="T54" fmla="*/ 198 w 696"/>
                <a:gd name="T55" fmla="*/ 32 h 63"/>
                <a:gd name="T56" fmla="*/ 206 w 696"/>
                <a:gd name="T57" fmla="*/ 32 h 63"/>
                <a:gd name="T58" fmla="*/ 214 w 696"/>
                <a:gd name="T59" fmla="*/ 32 h 63"/>
                <a:gd name="T60" fmla="*/ 222 w 696"/>
                <a:gd name="T61" fmla="*/ 32 h 63"/>
                <a:gd name="T62" fmla="*/ 230 w 696"/>
                <a:gd name="T63" fmla="*/ 32 h 63"/>
                <a:gd name="T64" fmla="*/ 238 w 696"/>
                <a:gd name="T65" fmla="*/ 32 h 63"/>
                <a:gd name="T66" fmla="*/ 246 w 696"/>
                <a:gd name="T67" fmla="*/ 32 h 63"/>
                <a:gd name="T68" fmla="*/ 253 w 696"/>
                <a:gd name="T69" fmla="*/ 32 h 63"/>
                <a:gd name="T70" fmla="*/ 261 w 696"/>
                <a:gd name="T71" fmla="*/ 32 h 63"/>
                <a:gd name="T72" fmla="*/ 269 w 696"/>
                <a:gd name="T73" fmla="*/ 32 h 63"/>
                <a:gd name="T74" fmla="*/ 277 w 696"/>
                <a:gd name="T75" fmla="*/ 32 h 63"/>
                <a:gd name="T76" fmla="*/ 285 w 696"/>
                <a:gd name="T77" fmla="*/ 32 h 63"/>
                <a:gd name="T78" fmla="*/ 293 w 696"/>
                <a:gd name="T79" fmla="*/ 32 h 63"/>
                <a:gd name="T80" fmla="*/ 301 w 696"/>
                <a:gd name="T81" fmla="*/ 32 h 63"/>
                <a:gd name="T82" fmla="*/ 309 w 696"/>
                <a:gd name="T83" fmla="*/ 32 h 63"/>
                <a:gd name="T84" fmla="*/ 317 w 696"/>
                <a:gd name="T85" fmla="*/ 32 h 63"/>
                <a:gd name="T86" fmla="*/ 325 w 696"/>
                <a:gd name="T87" fmla="*/ 32 h 63"/>
                <a:gd name="T88" fmla="*/ 332 w 696"/>
                <a:gd name="T89" fmla="*/ 32 h 63"/>
                <a:gd name="T90" fmla="*/ 340 w 696"/>
                <a:gd name="T91" fmla="*/ 32 h 63"/>
                <a:gd name="T92" fmla="*/ 348 w 696"/>
                <a:gd name="T93" fmla="*/ 32 h 63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6" h="63">
                  <a:moveTo>
                    <a:pt x="0" y="16"/>
                  </a:moveTo>
                  <a:lnTo>
                    <a:pt x="16" y="0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6"/>
                  </a:lnTo>
                  <a:lnTo>
                    <a:pt x="111" y="32"/>
                  </a:lnTo>
                  <a:lnTo>
                    <a:pt x="127" y="49"/>
                  </a:lnTo>
                  <a:lnTo>
                    <a:pt x="143" y="63"/>
                  </a:lnTo>
                  <a:lnTo>
                    <a:pt x="159" y="63"/>
                  </a:lnTo>
                  <a:lnTo>
                    <a:pt x="174" y="63"/>
                  </a:lnTo>
                  <a:lnTo>
                    <a:pt x="190" y="63"/>
                  </a:lnTo>
                  <a:lnTo>
                    <a:pt x="207" y="63"/>
                  </a:lnTo>
                  <a:lnTo>
                    <a:pt x="221" y="63"/>
                  </a:lnTo>
                  <a:lnTo>
                    <a:pt x="238" y="63"/>
                  </a:lnTo>
                  <a:lnTo>
                    <a:pt x="254" y="63"/>
                  </a:lnTo>
                  <a:lnTo>
                    <a:pt x="270" y="63"/>
                  </a:lnTo>
                  <a:lnTo>
                    <a:pt x="285" y="63"/>
                  </a:lnTo>
                  <a:lnTo>
                    <a:pt x="301" y="63"/>
                  </a:lnTo>
                  <a:lnTo>
                    <a:pt x="317" y="63"/>
                  </a:lnTo>
                  <a:lnTo>
                    <a:pt x="332" y="63"/>
                  </a:lnTo>
                  <a:lnTo>
                    <a:pt x="348" y="63"/>
                  </a:lnTo>
                  <a:lnTo>
                    <a:pt x="364" y="63"/>
                  </a:lnTo>
                  <a:lnTo>
                    <a:pt x="381" y="63"/>
                  </a:lnTo>
                  <a:lnTo>
                    <a:pt x="395" y="63"/>
                  </a:lnTo>
                  <a:lnTo>
                    <a:pt x="412" y="63"/>
                  </a:lnTo>
                  <a:lnTo>
                    <a:pt x="428" y="63"/>
                  </a:lnTo>
                  <a:lnTo>
                    <a:pt x="443" y="63"/>
                  </a:lnTo>
                  <a:lnTo>
                    <a:pt x="459" y="63"/>
                  </a:lnTo>
                  <a:lnTo>
                    <a:pt x="475" y="63"/>
                  </a:lnTo>
                  <a:lnTo>
                    <a:pt x="491" y="63"/>
                  </a:lnTo>
                  <a:lnTo>
                    <a:pt x="506" y="63"/>
                  </a:lnTo>
                  <a:lnTo>
                    <a:pt x="522" y="63"/>
                  </a:lnTo>
                  <a:lnTo>
                    <a:pt x="538" y="63"/>
                  </a:lnTo>
                  <a:lnTo>
                    <a:pt x="553" y="63"/>
                  </a:lnTo>
                  <a:lnTo>
                    <a:pt x="569" y="63"/>
                  </a:lnTo>
                  <a:lnTo>
                    <a:pt x="586" y="63"/>
                  </a:lnTo>
                  <a:lnTo>
                    <a:pt x="602" y="63"/>
                  </a:lnTo>
                  <a:lnTo>
                    <a:pt x="617" y="63"/>
                  </a:lnTo>
                  <a:lnTo>
                    <a:pt x="633" y="63"/>
                  </a:lnTo>
                  <a:lnTo>
                    <a:pt x="649" y="63"/>
                  </a:lnTo>
                  <a:lnTo>
                    <a:pt x="664" y="63"/>
                  </a:lnTo>
                  <a:lnTo>
                    <a:pt x="680" y="63"/>
                  </a:lnTo>
                  <a:lnTo>
                    <a:pt x="696" y="63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6" name="Freeform 812">
              <a:extLst>
                <a:ext uri="{FF2B5EF4-FFF2-40B4-BE49-F238E27FC236}">
                  <a16:creationId xmlns:a16="http://schemas.microsoft.com/office/drawing/2014/main" id="{80DD9DDD-2211-4CE2-BC6E-09642AA63EA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34"/>
              <a:ext cx="339" cy="40"/>
            </a:xfrm>
            <a:custGeom>
              <a:avLst/>
              <a:gdLst>
                <a:gd name="T0" fmla="*/ 0 w 678"/>
                <a:gd name="T1" fmla="*/ 8 h 80"/>
                <a:gd name="T2" fmla="*/ 8 w 678"/>
                <a:gd name="T3" fmla="*/ 8 h 80"/>
                <a:gd name="T4" fmla="*/ 16 w 678"/>
                <a:gd name="T5" fmla="*/ 8 h 80"/>
                <a:gd name="T6" fmla="*/ 24 w 678"/>
                <a:gd name="T7" fmla="*/ 8 h 80"/>
                <a:gd name="T8" fmla="*/ 32 w 678"/>
                <a:gd name="T9" fmla="*/ 8 h 80"/>
                <a:gd name="T10" fmla="*/ 39 w 678"/>
                <a:gd name="T11" fmla="*/ 0 h 80"/>
                <a:gd name="T12" fmla="*/ 39 w 678"/>
                <a:gd name="T13" fmla="*/ 8 h 80"/>
                <a:gd name="T14" fmla="*/ 39 w 678"/>
                <a:gd name="T15" fmla="*/ 0 h 80"/>
                <a:gd name="T16" fmla="*/ 47 w 678"/>
                <a:gd name="T17" fmla="*/ 8 h 80"/>
                <a:gd name="T18" fmla="*/ 56 w 678"/>
                <a:gd name="T19" fmla="*/ 17 h 80"/>
                <a:gd name="T20" fmla="*/ 63 w 678"/>
                <a:gd name="T21" fmla="*/ 24 h 80"/>
                <a:gd name="T22" fmla="*/ 71 w 678"/>
                <a:gd name="T23" fmla="*/ 32 h 80"/>
                <a:gd name="T24" fmla="*/ 79 w 678"/>
                <a:gd name="T25" fmla="*/ 32 h 80"/>
                <a:gd name="T26" fmla="*/ 87 w 678"/>
                <a:gd name="T27" fmla="*/ 32 h 80"/>
                <a:gd name="T28" fmla="*/ 95 w 678"/>
                <a:gd name="T29" fmla="*/ 32 h 80"/>
                <a:gd name="T30" fmla="*/ 103 w 678"/>
                <a:gd name="T31" fmla="*/ 32 h 80"/>
                <a:gd name="T32" fmla="*/ 111 w 678"/>
                <a:gd name="T33" fmla="*/ 32 h 80"/>
                <a:gd name="T34" fmla="*/ 118 w 678"/>
                <a:gd name="T35" fmla="*/ 40 h 80"/>
                <a:gd name="T36" fmla="*/ 126 w 678"/>
                <a:gd name="T37" fmla="*/ 32 h 80"/>
                <a:gd name="T38" fmla="*/ 126 w 678"/>
                <a:gd name="T39" fmla="*/ 40 h 80"/>
                <a:gd name="T40" fmla="*/ 134 w 678"/>
                <a:gd name="T41" fmla="*/ 32 h 80"/>
                <a:gd name="T42" fmla="*/ 134 w 678"/>
                <a:gd name="T43" fmla="*/ 40 h 80"/>
                <a:gd name="T44" fmla="*/ 143 w 678"/>
                <a:gd name="T45" fmla="*/ 32 h 80"/>
                <a:gd name="T46" fmla="*/ 143 w 678"/>
                <a:gd name="T47" fmla="*/ 40 h 80"/>
                <a:gd name="T48" fmla="*/ 150 w 678"/>
                <a:gd name="T49" fmla="*/ 32 h 80"/>
                <a:gd name="T50" fmla="*/ 150 w 678"/>
                <a:gd name="T51" fmla="*/ 40 h 80"/>
                <a:gd name="T52" fmla="*/ 158 w 678"/>
                <a:gd name="T53" fmla="*/ 32 h 80"/>
                <a:gd name="T54" fmla="*/ 158 w 678"/>
                <a:gd name="T55" fmla="*/ 40 h 80"/>
                <a:gd name="T56" fmla="*/ 158 w 678"/>
                <a:gd name="T57" fmla="*/ 32 h 80"/>
                <a:gd name="T58" fmla="*/ 166 w 678"/>
                <a:gd name="T59" fmla="*/ 32 h 80"/>
                <a:gd name="T60" fmla="*/ 174 w 678"/>
                <a:gd name="T61" fmla="*/ 32 h 80"/>
                <a:gd name="T62" fmla="*/ 182 w 678"/>
                <a:gd name="T63" fmla="*/ 40 h 80"/>
                <a:gd name="T64" fmla="*/ 190 w 678"/>
                <a:gd name="T65" fmla="*/ 32 h 80"/>
                <a:gd name="T66" fmla="*/ 198 w 678"/>
                <a:gd name="T67" fmla="*/ 32 h 80"/>
                <a:gd name="T68" fmla="*/ 205 w 678"/>
                <a:gd name="T69" fmla="*/ 40 h 80"/>
                <a:gd name="T70" fmla="*/ 205 w 678"/>
                <a:gd name="T71" fmla="*/ 32 h 80"/>
                <a:gd name="T72" fmla="*/ 221 w 678"/>
                <a:gd name="T73" fmla="*/ 32 h 80"/>
                <a:gd name="T74" fmla="*/ 237 w 678"/>
                <a:gd name="T75" fmla="*/ 32 h 80"/>
                <a:gd name="T76" fmla="*/ 245 w 678"/>
                <a:gd name="T77" fmla="*/ 32 h 80"/>
                <a:gd name="T78" fmla="*/ 253 w 678"/>
                <a:gd name="T79" fmla="*/ 32 h 80"/>
                <a:gd name="T80" fmla="*/ 261 w 678"/>
                <a:gd name="T81" fmla="*/ 32 h 80"/>
                <a:gd name="T82" fmla="*/ 269 w 678"/>
                <a:gd name="T83" fmla="*/ 32 h 80"/>
                <a:gd name="T84" fmla="*/ 277 w 678"/>
                <a:gd name="T85" fmla="*/ 32 h 80"/>
                <a:gd name="T86" fmla="*/ 284 w 678"/>
                <a:gd name="T87" fmla="*/ 32 h 80"/>
                <a:gd name="T88" fmla="*/ 292 w 678"/>
                <a:gd name="T89" fmla="*/ 32 h 80"/>
                <a:gd name="T90" fmla="*/ 300 w 678"/>
                <a:gd name="T91" fmla="*/ 32 h 80"/>
                <a:gd name="T92" fmla="*/ 308 w 678"/>
                <a:gd name="T93" fmla="*/ 32 h 80"/>
                <a:gd name="T94" fmla="*/ 316 w 678"/>
                <a:gd name="T95" fmla="*/ 32 h 80"/>
                <a:gd name="T96" fmla="*/ 324 w 678"/>
                <a:gd name="T97" fmla="*/ 32 h 80"/>
                <a:gd name="T98" fmla="*/ 332 w 678"/>
                <a:gd name="T99" fmla="*/ 32 h 80"/>
                <a:gd name="T100" fmla="*/ 339 w 678"/>
                <a:gd name="T101" fmla="*/ 32 h 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80">
                  <a:moveTo>
                    <a:pt x="0" y="16"/>
                  </a:moveTo>
                  <a:lnTo>
                    <a:pt x="15" y="16"/>
                  </a:lnTo>
                  <a:lnTo>
                    <a:pt x="31" y="16"/>
                  </a:lnTo>
                  <a:lnTo>
                    <a:pt x="47" y="16"/>
                  </a:lnTo>
                  <a:lnTo>
                    <a:pt x="64" y="16"/>
                  </a:lnTo>
                  <a:lnTo>
                    <a:pt x="78" y="0"/>
                  </a:lnTo>
                  <a:lnTo>
                    <a:pt x="78" y="16"/>
                  </a:lnTo>
                  <a:lnTo>
                    <a:pt x="78" y="0"/>
                  </a:lnTo>
                  <a:lnTo>
                    <a:pt x="94" y="16"/>
                  </a:lnTo>
                  <a:lnTo>
                    <a:pt x="111" y="33"/>
                  </a:lnTo>
                  <a:lnTo>
                    <a:pt x="125" y="47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189" y="63"/>
                  </a:lnTo>
                  <a:lnTo>
                    <a:pt x="205" y="63"/>
                  </a:lnTo>
                  <a:lnTo>
                    <a:pt x="221" y="63"/>
                  </a:lnTo>
                  <a:lnTo>
                    <a:pt x="236" y="80"/>
                  </a:lnTo>
                  <a:lnTo>
                    <a:pt x="252" y="63"/>
                  </a:lnTo>
                  <a:lnTo>
                    <a:pt x="252" y="80"/>
                  </a:lnTo>
                  <a:lnTo>
                    <a:pt x="268" y="63"/>
                  </a:lnTo>
                  <a:lnTo>
                    <a:pt x="268" y="80"/>
                  </a:lnTo>
                  <a:lnTo>
                    <a:pt x="285" y="63"/>
                  </a:lnTo>
                  <a:lnTo>
                    <a:pt x="285" y="80"/>
                  </a:lnTo>
                  <a:lnTo>
                    <a:pt x="299" y="63"/>
                  </a:lnTo>
                  <a:lnTo>
                    <a:pt x="299" y="80"/>
                  </a:lnTo>
                  <a:lnTo>
                    <a:pt x="316" y="63"/>
                  </a:lnTo>
                  <a:lnTo>
                    <a:pt x="316" y="80"/>
                  </a:lnTo>
                  <a:lnTo>
                    <a:pt x="316" y="63"/>
                  </a:lnTo>
                  <a:lnTo>
                    <a:pt x="332" y="63"/>
                  </a:lnTo>
                  <a:lnTo>
                    <a:pt x="347" y="63"/>
                  </a:lnTo>
                  <a:lnTo>
                    <a:pt x="363" y="80"/>
                  </a:lnTo>
                  <a:lnTo>
                    <a:pt x="379" y="63"/>
                  </a:lnTo>
                  <a:lnTo>
                    <a:pt x="395" y="63"/>
                  </a:lnTo>
                  <a:lnTo>
                    <a:pt x="410" y="80"/>
                  </a:lnTo>
                  <a:lnTo>
                    <a:pt x="410" y="63"/>
                  </a:lnTo>
                  <a:lnTo>
                    <a:pt x="442" y="63"/>
                  </a:lnTo>
                  <a:lnTo>
                    <a:pt x="473" y="63"/>
                  </a:lnTo>
                  <a:lnTo>
                    <a:pt x="490" y="63"/>
                  </a:lnTo>
                  <a:lnTo>
                    <a:pt x="506" y="63"/>
                  </a:lnTo>
                  <a:lnTo>
                    <a:pt x="521" y="63"/>
                  </a:lnTo>
                  <a:lnTo>
                    <a:pt x="537" y="63"/>
                  </a:lnTo>
                  <a:lnTo>
                    <a:pt x="553" y="63"/>
                  </a:lnTo>
                  <a:lnTo>
                    <a:pt x="568" y="63"/>
                  </a:lnTo>
                  <a:lnTo>
                    <a:pt x="584" y="63"/>
                  </a:lnTo>
                  <a:lnTo>
                    <a:pt x="600" y="63"/>
                  </a:lnTo>
                  <a:lnTo>
                    <a:pt x="616" y="63"/>
                  </a:lnTo>
                  <a:lnTo>
                    <a:pt x="631" y="63"/>
                  </a:lnTo>
                  <a:lnTo>
                    <a:pt x="647" y="63"/>
                  </a:lnTo>
                  <a:lnTo>
                    <a:pt x="664" y="63"/>
                  </a:lnTo>
                  <a:lnTo>
                    <a:pt x="678" y="63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7" name="Freeform 813">
              <a:extLst>
                <a:ext uri="{FF2B5EF4-FFF2-40B4-BE49-F238E27FC236}">
                  <a16:creationId xmlns:a16="http://schemas.microsoft.com/office/drawing/2014/main" id="{6323B639-1892-4CE4-B787-6E2239545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915"/>
              <a:ext cx="340" cy="120"/>
            </a:xfrm>
            <a:custGeom>
              <a:avLst/>
              <a:gdLst>
                <a:gd name="T0" fmla="*/ 0 w 682"/>
                <a:gd name="T1" fmla="*/ 120 h 238"/>
                <a:gd name="T2" fmla="*/ 9 w 682"/>
                <a:gd name="T3" fmla="*/ 120 h 238"/>
                <a:gd name="T4" fmla="*/ 16 w 682"/>
                <a:gd name="T5" fmla="*/ 120 h 238"/>
                <a:gd name="T6" fmla="*/ 24 w 682"/>
                <a:gd name="T7" fmla="*/ 120 h 238"/>
                <a:gd name="T8" fmla="*/ 32 w 682"/>
                <a:gd name="T9" fmla="*/ 120 h 238"/>
                <a:gd name="T10" fmla="*/ 40 w 682"/>
                <a:gd name="T11" fmla="*/ 111 h 238"/>
                <a:gd name="T12" fmla="*/ 48 w 682"/>
                <a:gd name="T13" fmla="*/ 104 h 238"/>
                <a:gd name="T14" fmla="*/ 48 w 682"/>
                <a:gd name="T15" fmla="*/ 79 h 238"/>
                <a:gd name="T16" fmla="*/ 55 w 682"/>
                <a:gd name="T17" fmla="*/ 72 h 238"/>
                <a:gd name="T18" fmla="*/ 55 w 682"/>
                <a:gd name="T19" fmla="*/ 48 h 238"/>
                <a:gd name="T20" fmla="*/ 71 w 682"/>
                <a:gd name="T21" fmla="*/ 32 h 238"/>
                <a:gd name="T22" fmla="*/ 71 w 682"/>
                <a:gd name="T23" fmla="*/ 24 h 238"/>
                <a:gd name="T24" fmla="*/ 79 w 682"/>
                <a:gd name="T25" fmla="*/ 16 h 238"/>
                <a:gd name="T26" fmla="*/ 87 w 682"/>
                <a:gd name="T27" fmla="*/ 9 h 238"/>
                <a:gd name="T28" fmla="*/ 95 w 682"/>
                <a:gd name="T29" fmla="*/ 9 h 238"/>
                <a:gd name="T30" fmla="*/ 103 w 682"/>
                <a:gd name="T31" fmla="*/ 9 h 238"/>
                <a:gd name="T32" fmla="*/ 111 w 682"/>
                <a:gd name="T33" fmla="*/ 9 h 238"/>
                <a:gd name="T34" fmla="*/ 119 w 682"/>
                <a:gd name="T35" fmla="*/ 9 h 238"/>
                <a:gd name="T36" fmla="*/ 127 w 682"/>
                <a:gd name="T37" fmla="*/ 9 h 238"/>
                <a:gd name="T38" fmla="*/ 134 w 682"/>
                <a:gd name="T39" fmla="*/ 9 h 238"/>
                <a:gd name="T40" fmla="*/ 142 w 682"/>
                <a:gd name="T41" fmla="*/ 9 h 238"/>
                <a:gd name="T42" fmla="*/ 150 w 682"/>
                <a:gd name="T43" fmla="*/ 9 h 238"/>
                <a:gd name="T44" fmla="*/ 158 w 682"/>
                <a:gd name="T45" fmla="*/ 0 h 238"/>
                <a:gd name="T46" fmla="*/ 158 w 682"/>
                <a:gd name="T47" fmla="*/ 9 h 238"/>
                <a:gd name="T48" fmla="*/ 158 w 682"/>
                <a:gd name="T49" fmla="*/ 0 h 238"/>
                <a:gd name="T50" fmla="*/ 166 w 682"/>
                <a:gd name="T51" fmla="*/ 0 h 238"/>
                <a:gd name="T52" fmla="*/ 174 w 682"/>
                <a:gd name="T53" fmla="*/ 0 h 238"/>
                <a:gd name="T54" fmla="*/ 182 w 682"/>
                <a:gd name="T55" fmla="*/ 0 h 238"/>
                <a:gd name="T56" fmla="*/ 189 w 682"/>
                <a:gd name="T57" fmla="*/ 0 h 238"/>
                <a:gd name="T58" fmla="*/ 197 w 682"/>
                <a:gd name="T59" fmla="*/ 0 h 238"/>
                <a:gd name="T60" fmla="*/ 205 w 682"/>
                <a:gd name="T61" fmla="*/ 0 h 238"/>
                <a:gd name="T62" fmla="*/ 221 w 682"/>
                <a:gd name="T63" fmla="*/ 0 h 238"/>
                <a:gd name="T64" fmla="*/ 229 w 682"/>
                <a:gd name="T65" fmla="*/ 0 h 238"/>
                <a:gd name="T66" fmla="*/ 237 w 682"/>
                <a:gd name="T67" fmla="*/ 0 h 238"/>
                <a:gd name="T68" fmla="*/ 244 w 682"/>
                <a:gd name="T69" fmla="*/ 0 h 238"/>
                <a:gd name="T70" fmla="*/ 252 w 682"/>
                <a:gd name="T71" fmla="*/ 0 h 238"/>
                <a:gd name="T72" fmla="*/ 260 w 682"/>
                <a:gd name="T73" fmla="*/ 0 h 238"/>
                <a:gd name="T74" fmla="*/ 269 w 682"/>
                <a:gd name="T75" fmla="*/ 0 h 238"/>
                <a:gd name="T76" fmla="*/ 276 w 682"/>
                <a:gd name="T77" fmla="*/ 0 h 238"/>
                <a:gd name="T78" fmla="*/ 285 w 682"/>
                <a:gd name="T79" fmla="*/ 0 h 238"/>
                <a:gd name="T80" fmla="*/ 292 w 682"/>
                <a:gd name="T81" fmla="*/ 0 h 238"/>
                <a:gd name="T82" fmla="*/ 299 w 682"/>
                <a:gd name="T83" fmla="*/ 0 h 238"/>
                <a:gd name="T84" fmla="*/ 308 w 682"/>
                <a:gd name="T85" fmla="*/ 0 h 238"/>
                <a:gd name="T86" fmla="*/ 316 w 682"/>
                <a:gd name="T87" fmla="*/ 0 h 238"/>
                <a:gd name="T88" fmla="*/ 324 w 682"/>
                <a:gd name="T89" fmla="*/ 0 h 238"/>
                <a:gd name="T90" fmla="*/ 331 w 682"/>
                <a:gd name="T91" fmla="*/ 0 h 238"/>
                <a:gd name="T92" fmla="*/ 340 w 682"/>
                <a:gd name="T93" fmla="*/ 0 h 23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2" h="238">
                  <a:moveTo>
                    <a:pt x="0" y="238"/>
                  </a:moveTo>
                  <a:lnTo>
                    <a:pt x="18" y="238"/>
                  </a:lnTo>
                  <a:lnTo>
                    <a:pt x="33" y="238"/>
                  </a:lnTo>
                  <a:lnTo>
                    <a:pt x="48" y="238"/>
                  </a:lnTo>
                  <a:lnTo>
                    <a:pt x="64" y="238"/>
                  </a:lnTo>
                  <a:lnTo>
                    <a:pt x="80" y="221"/>
                  </a:lnTo>
                  <a:lnTo>
                    <a:pt x="96" y="206"/>
                  </a:lnTo>
                  <a:lnTo>
                    <a:pt x="96" y="157"/>
                  </a:lnTo>
                  <a:lnTo>
                    <a:pt x="111" y="143"/>
                  </a:lnTo>
                  <a:lnTo>
                    <a:pt x="111" y="95"/>
                  </a:lnTo>
                  <a:lnTo>
                    <a:pt x="143" y="63"/>
                  </a:lnTo>
                  <a:lnTo>
                    <a:pt x="143" y="47"/>
                  </a:lnTo>
                  <a:lnTo>
                    <a:pt x="158" y="32"/>
                  </a:lnTo>
                  <a:lnTo>
                    <a:pt x="174" y="17"/>
                  </a:lnTo>
                  <a:lnTo>
                    <a:pt x="191" y="17"/>
                  </a:lnTo>
                  <a:lnTo>
                    <a:pt x="207" y="17"/>
                  </a:lnTo>
                  <a:lnTo>
                    <a:pt x="222" y="17"/>
                  </a:lnTo>
                  <a:lnTo>
                    <a:pt x="239" y="17"/>
                  </a:lnTo>
                  <a:lnTo>
                    <a:pt x="254" y="17"/>
                  </a:lnTo>
                  <a:lnTo>
                    <a:pt x="269" y="17"/>
                  </a:lnTo>
                  <a:lnTo>
                    <a:pt x="285" y="17"/>
                  </a:lnTo>
                  <a:lnTo>
                    <a:pt x="301" y="17"/>
                  </a:lnTo>
                  <a:lnTo>
                    <a:pt x="317" y="0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332" y="0"/>
                  </a:lnTo>
                  <a:lnTo>
                    <a:pt x="350" y="0"/>
                  </a:lnTo>
                  <a:lnTo>
                    <a:pt x="365" y="0"/>
                  </a:lnTo>
                  <a:lnTo>
                    <a:pt x="379" y="0"/>
                  </a:lnTo>
                  <a:lnTo>
                    <a:pt x="396" y="0"/>
                  </a:lnTo>
                  <a:lnTo>
                    <a:pt x="412" y="0"/>
                  </a:lnTo>
                  <a:lnTo>
                    <a:pt x="443" y="0"/>
                  </a:lnTo>
                  <a:lnTo>
                    <a:pt x="460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9" y="0"/>
                  </a:lnTo>
                  <a:lnTo>
                    <a:pt x="553" y="0"/>
                  </a:lnTo>
                  <a:lnTo>
                    <a:pt x="571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2" y="0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8" name="Freeform 814">
              <a:extLst>
                <a:ext uri="{FF2B5EF4-FFF2-40B4-BE49-F238E27FC236}">
                  <a16:creationId xmlns:a16="http://schemas.microsoft.com/office/drawing/2014/main" id="{952D10FD-3AA8-4C7B-87D1-B4B0166599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55"/>
              <a:ext cx="339" cy="166"/>
            </a:xfrm>
            <a:custGeom>
              <a:avLst/>
              <a:gdLst>
                <a:gd name="T0" fmla="*/ 0 w 680"/>
                <a:gd name="T1" fmla="*/ 166 h 332"/>
                <a:gd name="T2" fmla="*/ 8 w 680"/>
                <a:gd name="T3" fmla="*/ 166 h 332"/>
                <a:gd name="T4" fmla="*/ 15 w 680"/>
                <a:gd name="T5" fmla="*/ 166 h 332"/>
                <a:gd name="T6" fmla="*/ 24 w 680"/>
                <a:gd name="T7" fmla="*/ 166 h 332"/>
                <a:gd name="T8" fmla="*/ 31 w 680"/>
                <a:gd name="T9" fmla="*/ 166 h 332"/>
                <a:gd name="T10" fmla="*/ 39 w 680"/>
                <a:gd name="T11" fmla="*/ 166 h 332"/>
                <a:gd name="T12" fmla="*/ 47 w 680"/>
                <a:gd name="T13" fmla="*/ 150 h 332"/>
                <a:gd name="T14" fmla="*/ 47 w 680"/>
                <a:gd name="T15" fmla="*/ 126 h 332"/>
                <a:gd name="T16" fmla="*/ 55 w 680"/>
                <a:gd name="T17" fmla="*/ 118 h 332"/>
                <a:gd name="T18" fmla="*/ 55 w 680"/>
                <a:gd name="T19" fmla="*/ 79 h 332"/>
                <a:gd name="T20" fmla="*/ 63 w 680"/>
                <a:gd name="T21" fmla="*/ 71 h 332"/>
                <a:gd name="T22" fmla="*/ 63 w 680"/>
                <a:gd name="T23" fmla="*/ 48 h 332"/>
                <a:gd name="T24" fmla="*/ 79 w 680"/>
                <a:gd name="T25" fmla="*/ 32 h 332"/>
                <a:gd name="T26" fmla="*/ 79 w 680"/>
                <a:gd name="T27" fmla="*/ 24 h 332"/>
                <a:gd name="T28" fmla="*/ 87 w 680"/>
                <a:gd name="T29" fmla="*/ 16 h 332"/>
                <a:gd name="T30" fmla="*/ 94 w 680"/>
                <a:gd name="T31" fmla="*/ 8 h 332"/>
                <a:gd name="T32" fmla="*/ 102 w 680"/>
                <a:gd name="T33" fmla="*/ 8 h 332"/>
                <a:gd name="T34" fmla="*/ 110 w 680"/>
                <a:gd name="T35" fmla="*/ 8 h 332"/>
                <a:gd name="T36" fmla="*/ 118 w 680"/>
                <a:gd name="T37" fmla="*/ 8 h 332"/>
                <a:gd name="T38" fmla="*/ 126 w 680"/>
                <a:gd name="T39" fmla="*/ 8 h 332"/>
                <a:gd name="T40" fmla="*/ 142 w 680"/>
                <a:gd name="T41" fmla="*/ 8 h 332"/>
                <a:gd name="T42" fmla="*/ 135 w 680"/>
                <a:gd name="T43" fmla="*/ 8 h 332"/>
                <a:gd name="T44" fmla="*/ 142 w 680"/>
                <a:gd name="T45" fmla="*/ 0 h 332"/>
                <a:gd name="T46" fmla="*/ 158 w 680"/>
                <a:gd name="T47" fmla="*/ 0 h 332"/>
                <a:gd name="T48" fmla="*/ 166 w 680"/>
                <a:gd name="T49" fmla="*/ 0 h 332"/>
                <a:gd name="T50" fmla="*/ 173 w 680"/>
                <a:gd name="T51" fmla="*/ 0 h 332"/>
                <a:gd name="T52" fmla="*/ 181 w 680"/>
                <a:gd name="T53" fmla="*/ 0 h 332"/>
                <a:gd name="T54" fmla="*/ 189 w 680"/>
                <a:gd name="T55" fmla="*/ 0 h 332"/>
                <a:gd name="T56" fmla="*/ 197 w 680"/>
                <a:gd name="T57" fmla="*/ 0 h 332"/>
                <a:gd name="T58" fmla="*/ 204 w 680"/>
                <a:gd name="T59" fmla="*/ 8 h 332"/>
                <a:gd name="T60" fmla="*/ 212 w 680"/>
                <a:gd name="T61" fmla="*/ 8 h 332"/>
                <a:gd name="T62" fmla="*/ 220 w 680"/>
                <a:gd name="T63" fmla="*/ 8 h 332"/>
                <a:gd name="T64" fmla="*/ 229 w 680"/>
                <a:gd name="T65" fmla="*/ 8 h 332"/>
                <a:gd name="T66" fmla="*/ 236 w 680"/>
                <a:gd name="T67" fmla="*/ 8 h 332"/>
                <a:gd name="T68" fmla="*/ 245 w 680"/>
                <a:gd name="T69" fmla="*/ 8 h 332"/>
                <a:gd name="T70" fmla="*/ 252 w 680"/>
                <a:gd name="T71" fmla="*/ 8 h 332"/>
                <a:gd name="T72" fmla="*/ 260 w 680"/>
                <a:gd name="T73" fmla="*/ 8 h 332"/>
                <a:gd name="T74" fmla="*/ 268 w 680"/>
                <a:gd name="T75" fmla="*/ 8 h 332"/>
                <a:gd name="T76" fmla="*/ 276 w 680"/>
                <a:gd name="T77" fmla="*/ 8 h 332"/>
                <a:gd name="T78" fmla="*/ 284 w 680"/>
                <a:gd name="T79" fmla="*/ 8 h 332"/>
                <a:gd name="T80" fmla="*/ 291 w 680"/>
                <a:gd name="T81" fmla="*/ 8 h 332"/>
                <a:gd name="T82" fmla="*/ 300 w 680"/>
                <a:gd name="T83" fmla="*/ 8 h 332"/>
                <a:gd name="T84" fmla="*/ 307 w 680"/>
                <a:gd name="T85" fmla="*/ 8 h 332"/>
                <a:gd name="T86" fmla="*/ 315 w 680"/>
                <a:gd name="T87" fmla="*/ 8 h 332"/>
                <a:gd name="T88" fmla="*/ 323 w 680"/>
                <a:gd name="T89" fmla="*/ 8 h 332"/>
                <a:gd name="T90" fmla="*/ 331 w 680"/>
                <a:gd name="T91" fmla="*/ 8 h 332"/>
                <a:gd name="T92" fmla="*/ 339 w 680"/>
                <a:gd name="T93" fmla="*/ 8 h 33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0" h="332">
                  <a:moveTo>
                    <a:pt x="0" y="332"/>
                  </a:moveTo>
                  <a:lnTo>
                    <a:pt x="16" y="332"/>
                  </a:lnTo>
                  <a:lnTo>
                    <a:pt x="31" y="332"/>
                  </a:lnTo>
                  <a:lnTo>
                    <a:pt x="49" y="332"/>
                  </a:lnTo>
                  <a:lnTo>
                    <a:pt x="63" y="332"/>
                  </a:lnTo>
                  <a:lnTo>
                    <a:pt x="78" y="332"/>
                  </a:lnTo>
                  <a:lnTo>
                    <a:pt x="94" y="299"/>
                  </a:lnTo>
                  <a:lnTo>
                    <a:pt x="94" y="252"/>
                  </a:lnTo>
                  <a:lnTo>
                    <a:pt x="111" y="236"/>
                  </a:lnTo>
                  <a:lnTo>
                    <a:pt x="111" y="158"/>
                  </a:lnTo>
                  <a:lnTo>
                    <a:pt x="127" y="142"/>
                  </a:lnTo>
                  <a:lnTo>
                    <a:pt x="127" y="96"/>
                  </a:lnTo>
                  <a:lnTo>
                    <a:pt x="159" y="64"/>
                  </a:lnTo>
                  <a:lnTo>
                    <a:pt x="159" y="47"/>
                  </a:lnTo>
                  <a:lnTo>
                    <a:pt x="174" y="31"/>
                  </a:lnTo>
                  <a:lnTo>
                    <a:pt x="189" y="15"/>
                  </a:lnTo>
                  <a:lnTo>
                    <a:pt x="205" y="15"/>
                  </a:lnTo>
                  <a:lnTo>
                    <a:pt x="221" y="15"/>
                  </a:lnTo>
                  <a:lnTo>
                    <a:pt x="237" y="15"/>
                  </a:lnTo>
                  <a:lnTo>
                    <a:pt x="252" y="15"/>
                  </a:lnTo>
                  <a:lnTo>
                    <a:pt x="285" y="15"/>
                  </a:lnTo>
                  <a:lnTo>
                    <a:pt x="270" y="15"/>
                  </a:lnTo>
                  <a:lnTo>
                    <a:pt x="285" y="0"/>
                  </a:lnTo>
                  <a:lnTo>
                    <a:pt x="316" y="0"/>
                  </a:lnTo>
                  <a:lnTo>
                    <a:pt x="332" y="0"/>
                  </a:lnTo>
                  <a:lnTo>
                    <a:pt x="348" y="0"/>
                  </a:lnTo>
                  <a:lnTo>
                    <a:pt x="363" y="0"/>
                  </a:lnTo>
                  <a:lnTo>
                    <a:pt x="380" y="0"/>
                  </a:lnTo>
                  <a:lnTo>
                    <a:pt x="395" y="0"/>
                  </a:lnTo>
                  <a:lnTo>
                    <a:pt x="410" y="15"/>
                  </a:lnTo>
                  <a:lnTo>
                    <a:pt x="426" y="15"/>
                  </a:lnTo>
                  <a:lnTo>
                    <a:pt x="442" y="15"/>
                  </a:lnTo>
                  <a:lnTo>
                    <a:pt x="459" y="15"/>
                  </a:lnTo>
                  <a:lnTo>
                    <a:pt x="473" y="15"/>
                  </a:lnTo>
                  <a:lnTo>
                    <a:pt x="491" y="15"/>
                  </a:lnTo>
                  <a:lnTo>
                    <a:pt x="506" y="15"/>
                  </a:lnTo>
                  <a:lnTo>
                    <a:pt x="521" y="15"/>
                  </a:lnTo>
                  <a:lnTo>
                    <a:pt x="537" y="15"/>
                  </a:lnTo>
                  <a:lnTo>
                    <a:pt x="553" y="15"/>
                  </a:lnTo>
                  <a:lnTo>
                    <a:pt x="569" y="15"/>
                  </a:lnTo>
                  <a:lnTo>
                    <a:pt x="584" y="15"/>
                  </a:lnTo>
                  <a:lnTo>
                    <a:pt x="602" y="15"/>
                  </a:lnTo>
                  <a:lnTo>
                    <a:pt x="616" y="15"/>
                  </a:lnTo>
                  <a:lnTo>
                    <a:pt x="631" y="15"/>
                  </a:lnTo>
                  <a:lnTo>
                    <a:pt x="647" y="15"/>
                  </a:lnTo>
                  <a:lnTo>
                    <a:pt x="664" y="15"/>
                  </a:lnTo>
                  <a:lnTo>
                    <a:pt x="680" y="15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9" name="Freeform 815">
              <a:extLst>
                <a:ext uri="{FF2B5EF4-FFF2-40B4-BE49-F238E27FC236}">
                  <a16:creationId xmlns:a16="http://schemas.microsoft.com/office/drawing/2014/main" id="{BAE041B8-B273-4996-9370-F475C944831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703"/>
              <a:ext cx="348" cy="133"/>
            </a:xfrm>
            <a:custGeom>
              <a:avLst/>
              <a:gdLst>
                <a:gd name="T0" fmla="*/ 0 w 696"/>
                <a:gd name="T1" fmla="*/ 133 h 267"/>
                <a:gd name="T2" fmla="*/ 9 w 696"/>
                <a:gd name="T3" fmla="*/ 133 h 267"/>
                <a:gd name="T4" fmla="*/ 17 w 696"/>
                <a:gd name="T5" fmla="*/ 133 h 267"/>
                <a:gd name="T6" fmla="*/ 25 w 696"/>
                <a:gd name="T7" fmla="*/ 133 h 267"/>
                <a:gd name="T8" fmla="*/ 32 w 696"/>
                <a:gd name="T9" fmla="*/ 133 h 267"/>
                <a:gd name="T10" fmla="*/ 41 w 696"/>
                <a:gd name="T11" fmla="*/ 133 h 267"/>
                <a:gd name="T12" fmla="*/ 48 w 696"/>
                <a:gd name="T13" fmla="*/ 125 h 267"/>
                <a:gd name="T14" fmla="*/ 48 w 696"/>
                <a:gd name="T15" fmla="*/ 94 h 267"/>
                <a:gd name="T16" fmla="*/ 56 w 696"/>
                <a:gd name="T17" fmla="*/ 86 h 267"/>
                <a:gd name="T18" fmla="*/ 56 w 696"/>
                <a:gd name="T19" fmla="*/ 39 h 267"/>
                <a:gd name="T20" fmla="*/ 64 w 696"/>
                <a:gd name="T21" fmla="*/ 31 h 267"/>
                <a:gd name="T22" fmla="*/ 64 w 696"/>
                <a:gd name="T23" fmla="*/ 15 h 267"/>
                <a:gd name="T24" fmla="*/ 72 w 696"/>
                <a:gd name="T25" fmla="*/ 7 h 267"/>
                <a:gd name="T26" fmla="*/ 80 w 696"/>
                <a:gd name="T27" fmla="*/ 0 h 267"/>
                <a:gd name="T28" fmla="*/ 87 w 696"/>
                <a:gd name="T29" fmla="*/ 0 h 267"/>
                <a:gd name="T30" fmla="*/ 96 w 696"/>
                <a:gd name="T31" fmla="*/ 7 h 267"/>
                <a:gd name="T32" fmla="*/ 104 w 696"/>
                <a:gd name="T33" fmla="*/ 7 h 267"/>
                <a:gd name="T34" fmla="*/ 111 w 696"/>
                <a:gd name="T35" fmla="*/ 7 h 267"/>
                <a:gd name="T36" fmla="*/ 119 w 696"/>
                <a:gd name="T37" fmla="*/ 7 h 267"/>
                <a:gd name="T38" fmla="*/ 127 w 696"/>
                <a:gd name="T39" fmla="*/ 7 h 267"/>
                <a:gd name="T40" fmla="*/ 135 w 696"/>
                <a:gd name="T41" fmla="*/ 15 h 267"/>
                <a:gd name="T42" fmla="*/ 135 w 696"/>
                <a:gd name="T43" fmla="*/ 7 h 267"/>
                <a:gd name="T44" fmla="*/ 143 w 696"/>
                <a:gd name="T45" fmla="*/ 15 h 267"/>
                <a:gd name="T46" fmla="*/ 143 w 696"/>
                <a:gd name="T47" fmla="*/ 7 h 267"/>
                <a:gd name="T48" fmla="*/ 152 w 696"/>
                <a:gd name="T49" fmla="*/ 15 h 267"/>
                <a:gd name="T50" fmla="*/ 159 w 696"/>
                <a:gd name="T51" fmla="*/ 15 h 267"/>
                <a:gd name="T52" fmla="*/ 166 w 696"/>
                <a:gd name="T53" fmla="*/ 15 h 267"/>
                <a:gd name="T54" fmla="*/ 174 w 696"/>
                <a:gd name="T55" fmla="*/ 15 h 267"/>
                <a:gd name="T56" fmla="*/ 183 w 696"/>
                <a:gd name="T57" fmla="*/ 15 h 267"/>
                <a:gd name="T58" fmla="*/ 191 w 696"/>
                <a:gd name="T59" fmla="*/ 15 h 267"/>
                <a:gd name="T60" fmla="*/ 198 w 696"/>
                <a:gd name="T61" fmla="*/ 15 h 267"/>
                <a:gd name="T62" fmla="*/ 207 w 696"/>
                <a:gd name="T63" fmla="*/ 15 h 267"/>
                <a:gd name="T64" fmla="*/ 214 w 696"/>
                <a:gd name="T65" fmla="*/ 15 h 267"/>
                <a:gd name="T66" fmla="*/ 222 w 696"/>
                <a:gd name="T67" fmla="*/ 15 h 267"/>
                <a:gd name="T68" fmla="*/ 230 w 696"/>
                <a:gd name="T69" fmla="*/ 15 h 267"/>
                <a:gd name="T70" fmla="*/ 238 w 696"/>
                <a:gd name="T71" fmla="*/ 23 h 267"/>
                <a:gd name="T72" fmla="*/ 246 w 696"/>
                <a:gd name="T73" fmla="*/ 15 h 267"/>
                <a:gd name="T74" fmla="*/ 246 w 696"/>
                <a:gd name="T75" fmla="*/ 23 h 267"/>
                <a:gd name="T76" fmla="*/ 246 w 696"/>
                <a:gd name="T77" fmla="*/ 15 h 267"/>
                <a:gd name="T78" fmla="*/ 253 w 696"/>
                <a:gd name="T79" fmla="*/ 15 h 267"/>
                <a:gd name="T80" fmla="*/ 269 w 696"/>
                <a:gd name="T81" fmla="*/ 15 h 267"/>
                <a:gd name="T82" fmla="*/ 262 w 696"/>
                <a:gd name="T83" fmla="*/ 15 h 267"/>
                <a:gd name="T84" fmla="*/ 269 w 696"/>
                <a:gd name="T85" fmla="*/ 23 h 267"/>
                <a:gd name="T86" fmla="*/ 285 w 696"/>
                <a:gd name="T87" fmla="*/ 23 h 267"/>
                <a:gd name="T88" fmla="*/ 293 w 696"/>
                <a:gd name="T89" fmla="*/ 23 h 267"/>
                <a:gd name="T90" fmla="*/ 301 w 696"/>
                <a:gd name="T91" fmla="*/ 23 h 267"/>
                <a:gd name="T92" fmla="*/ 309 w 696"/>
                <a:gd name="T93" fmla="*/ 23 h 267"/>
                <a:gd name="T94" fmla="*/ 317 w 696"/>
                <a:gd name="T95" fmla="*/ 23 h 267"/>
                <a:gd name="T96" fmla="*/ 325 w 696"/>
                <a:gd name="T97" fmla="*/ 23 h 267"/>
                <a:gd name="T98" fmla="*/ 332 w 696"/>
                <a:gd name="T99" fmla="*/ 23 h 267"/>
                <a:gd name="T100" fmla="*/ 340 w 696"/>
                <a:gd name="T101" fmla="*/ 23 h 267"/>
                <a:gd name="T102" fmla="*/ 348 w 696"/>
                <a:gd name="T103" fmla="*/ 23 h 26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6" h="267">
                  <a:moveTo>
                    <a:pt x="0" y="267"/>
                  </a:moveTo>
                  <a:lnTo>
                    <a:pt x="17" y="267"/>
                  </a:lnTo>
                  <a:lnTo>
                    <a:pt x="33" y="267"/>
                  </a:lnTo>
                  <a:lnTo>
                    <a:pt x="49" y="267"/>
                  </a:lnTo>
                  <a:lnTo>
                    <a:pt x="64" y="267"/>
                  </a:lnTo>
                  <a:lnTo>
                    <a:pt x="81" y="267"/>
                  </a:lnTo>
                  <a:lnTo>
                    <a:pt x="96" y="251"/>
                  </a:lnTo>
                  <a:lnTo>
                    <a:pt x="96" y="189"/>
                  </a:lnTo>
                  <a:lnTo>
                    <a:pt x="111" y="173"/>
                  </a:lnTo>
                  <a:lnTo>
                    <a:pt x="111" y="78"/>
                  </a:lnTo>
                  <a:lnTo>
                    <a:pt x="127" y="62"/>
                  </a:lnTo>
                  <a:lnTo>
                    <a:pt x="127" y="30"/>
                  </a:lnTo>
                  <a:lnTo>
                    <a:pt x="143" y="15"/>
                  </a:lnTo>
                  <a:lnTo>
                    <a:pt x="160" y="0"/>
                  </a:lnTo>
                  <a:lnTo>
                    <a:pt x="174" y="0"/>
                  </a:lnTo>
                  <a:lnTo>
                    <a:pt x="192" y="15"/>
                  </a:lnTo>
                  <a:lnTo>
                    <a:pt x="207" y="15"/>
                  </a:lnTo>
                  <a:lnTo>
                    <a:pt x="221" y="15"/>
                  </a:lnTo>
                  <a:lnTo>
                    <a:pt x="238" y="15"/>
                  </a:lnTo>
                  <a:lnTo>
                    <a:pt x="254" y="15"/>
                  </a:lnTo>
                  <a:lnTo>
                    <a:pt x="270" y="30"/>
                  </a:lnTo>
                  <a:lnTo>
                    <a:pt x="270" y="15"/>
                  </a:lnTo>
                  <a:lnTo>
                    <a:pt x="285" y="30"/>
                  </a:lnTo>
                  <a:lnTo>
                    <a:pt x="285" y="15"/>
                  </a:lnTo>
                  <a:lnTo>
                    <a:pt x="303" y="30"/>
                  </a:lnTo>
                  <a:lnTo>
                    <a:pt x="317" y="30"/>
                  </a:lnTo>
                  <a:lnTo>
                    <a:pt x="332" y="30"/>
                  </a:lnTo>
                  <a:lnTo>
                    <a:pt x="348" y="30"/>
                  </a:lnTo>
                  <a:lnTo>
                    <a:pt x="365" y="30"/>
                  </a:lnTo>
                  <a:lnTo>
                    <a:pt x="381" y="30"/>
                  </a:lnTo>
                  <a:lnTo>
                    <a:pt x="395" y="30"/>
                  </a:lnTo>
                  <a:lnTo>
                    <a:pt x="413" y="30"/>
                  </a:lnTo>
                  <a:lnTo>
                    <a:pt x="428" y="30"/>
                  </a:lnTo>
                  <a:lnTo>
                    <a:pt x="443" y="30"/>
                  </a:lnTo>
                  <a:lnTo>
                    <a:pt x="459" y="30"/>
                  </a:lnTo>
                  <a:lnTo>
                    <a:pt x="475" y="46"/>
                  </a:lnTo>
                  <a:lnTo>
                    <a:pt x="491" y="30"/>
                  </a:lnTo>
                  <a:lnTo>
                    <a:pt x="491" y="46"/>
                  </a:lnTo>
                  <a:lnTo>
                    <a:pt x="491" y="30"/>
                  </a:lnTo>
                  <a:lnTo>
                    <a:pt x="506" y="30"/>
                  </a:lnTo>
                  <a:lnTo>
                    <a:pt x="538" y="30"/>
                  </a:lnTo>
                  <a:lnTo>
                    <a:pt x="524" y="30"/>
                  </a:lnTo>
                  <a:lnTo>
                    <a:pt x="538" y="46"/>
                  </a:lnTo>
                  <a:lnTo>
                    <a:pt x="569" y="46"/>
                  </a:lnTo>
                  <a:lnTo>
                    <a:pt x="586" y="46"/>
                  </a:lnTo>
                  <a:lnTo>
                    <a:pt x="602" y="46"/>
                  </a:lnTo>
                  <a:lnTo>
                    <a:pt x="617" y="46"/>
                  </a:lnTo>
                  <a:lnTo>
                    <a:pt x="634" y="46"/>
                  </a:lnTo>
                  <a:lnTo>
                    <a:pt x="649" y="46"/>
                  </a:lnTo>
                  <a:lnTo>
                    <a:pt x="664" y="46"/>
                  </a:lnTo>
                  <a:lnTo>
                    <a:pt x="680" y="46"/>
                  </a:lnTo>
                  <a:lnTo>
                    <a:pt x="696" y="46"/>
                  </a:lnTo>
                </a:path>
              </a:pathLst>
            </a:custGeom>
            <a:noFill/>
            <a:ln w="20638">
              <a:solidFill>
                <a:srgbClr val="FF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0" name="Freeform 816">
              <a:extLst>
                <a:ext uri="{FF2B5EF4-FFF2-40B4-BE49-F238E27FC236}">
                  <a16:creationId xmlns:a16="http://schemas.microsoft.com/office/drawing/2014/main" id="{5D5F449D-DA3B-491A-9854-4ABD695533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260"/>
              <a:ext cx="339" cy="181"/>
            </a:xfrm>
            <a:custGeom>
              <a:avLst/>
              <a:gdLst>
                <a:gd name="T0" fmla="*/ 0 w 678"/>
                <a:gd name="T1" fmla="*/ 31 h 363"/>
                <a:gd name="T2" fmla="*/ 8 w 678"/>
                <a:gd name="T3" fmla="*/ 31 h 363"/>
                <a:gd name="T4" fmla="*/ 16 w 678"/>
                <a:gd name="T5" fmla="*/ 31 h 363"/>
                <a:gd name="T6" fmla="*/ 24 w 678"/>
                <a:gd name="T7" fmla="*/ 31 h 363"/>
                <a:gd name="T8" fmla="*/ 32 w 678"/>
                <a:gd name="T9" fmla="*/ 31 h 363"/>
                <a:gd name="T10" fmla="*/ 39 w 678"/>
                <a:gd name="T11" fmla="*/ 40 h 363"/>
                <a:gd name="T12" fmla="*/ 39 w 678"/>
                <a:gd name="T13" fmla="*/ 23 h 363"/>
                <a:gd name="T14" fmla="*/ 47 w 678"/>
                <a:gd name="T15" fmla="*/ 15 h 363"/>
                <a:gd name="T16" fmla="*/ 47 w 678"/>
                <a:gd name="T17" fmla="*/ 0 h 363"/>
                <a:gd name="T18" fmla="*/ 56 w 678"/>
                <a:gd name="T19" fmla="*/ 8 h 363"/>
                <a:gd name="T20" fmla="*/ 56 w 678"/>
                <a:gd name="T21" fmla="*/ 23 h 363"/>
                <a:gd name="T22" fmla="*/ 63 w 678"/>
                <a:gd name="T23" fmla="*/ 31 h 363"/>
                <a:gd name="T24" fmla="*/ 63 w 678"/>
                <a:gd name="T25" fmla="*/ 55 h 363"/>
                <a:gd name="T26" fmla="*/ 71 w 678"/>
                <a:gd name="T27" fmla="*/ 63 h 363"/>
                <a:gd name="T28" fmla="*/ 71 w 678"/>
                <a:gd name="T29" fmla="*/ 79 h 363"/>
                <a:gd name="T30" fmla="*/ 79 w 678"/>
                <a:gd name="T31" fmla="*/ 87 h 363"/>
                <a:gd name="T32" fmla="*/ 79 w 678"/>
                <a:gd name="T33" fmla="*/ 95 h 363"/>
                <a:gd name="T34" fmla="*/ 95 w 678"/>
                <a:gd name="T35" fmla="*/ 110 h 363"/>
                <a:gd name="T36" fmla="*/ 95 w 678"/>
                <a:gd name="T37" fmla="*/ 118 h 363"/>
                <a:gd name="T38" fmla="*/ 103 w 678"/>
                <a:gd name="T39" fmla="*/ 126 h 363"/>
                <a:gd name="T40" fmla="*/ 111 w 678"/>
                <a:gd name="T41" fmla="*/ 126 h 363"/>
                <a:gd name="T42" fmla="*/ 118 w 678"/>
                <a:gd name="T43" fmla="*/ 134 h 363"/>
                <a:gd name="T44" fmla="*/ 126 w 678"/>
                <a:gd name="T45" fmla="*/ 142 h 363"/>
                <a:gd name="T46" fmla="*/ 134 w 678"/>
                <a:gd name="T47" fmla="*/ 142 h 363"/>
                <a:gd name="T48" fmla="*/ 143 w 678"/>
                <a:gd name="T49" fmla="*/ 142 h 363"/>
                <a:gd name="T50" fmla="*/ 150 w 678"/>
                <a:gd name="T51" fmla="*/ 142 h 363"/>
                <a:gd name="T52" fmla="*/ 158 w 678"/>
                <a:gd name="T53" fmla="*/ 150 h 363"/>
                <a:gd name="T54" fmla="*/ 158 w 678"/>
                <a:gd name="T55" fmla="*/ 142 h 363"/>
                <a:gd name="T56" fmla="*/ 158 w 678"/>
                <a:gd name="T57" fmla="*/ 150 h 363"/>
                <a:gd name="T58" fmla="*/ 166 w 678"/>
                <a:gd name="T59" fmla="*/ 150 h 363"/>
                <a:gd name="T60" fmla="*/ 174 w 678"/>
                <a:gd name="T61" fmla="*/ 150 h 363"/>
                <a:gd name="T62" fmla="*/ 182 w 678"/>
                <a:gd name="T63" fmla="*/ 157 h 363"/>
                <a:gd name="T64" fmla="*/ 190 w 678"/>
                <a:gd name="T65" fmla="*/ 157 h 363"/>
                <a:gd name="T66" fmla="*/ 198 w 678"/>
                <a:gd name="T67" fmla="*/ 157 h 363"/>
                <a:gd name="T68" fmla="*/ 205 w 678"/>
                <a:gd name="T69" fmla="*/ 157 h 363"/>
                <a:gd name="T70" fmla="*/ 213 w 678"/>
                <a:gd name="T71" fmla="*/ 157 h 363"/>
                <a:gd name="T72" fmla="*/ 221 w 678"/>
                <a:gd name="T73" fmla="*/ 166 h 363"/>
                <a:gd name="T74" fmla="*/ 229 w 678"/>
                <a:gd name="T75" fmla="*/ 166 h 363"/>
                <a:gd name="T76" fmla="*/ 237 w 678"/>
                <a:gd name="T77" fmla="*/ 166 h 363"/>
                <a:gd name="T78" fmla="*/ 245 w 678"/>
                <a:gd name="T79" fmla="*/ 166 h 363"/>
                <a:gd name="T80" fmla="*/ 253 w 678"/>
                <a:gd name="T81" fmla="*/ 166 h 363"/>
                <a:gd name="T82" fmla="*/ 261 w 678"/>
                <a:gd name="T83" fmla="*/ 166 h 363"/>
                <a:gd name="T84" fmla="*/ 269 w 678"/>
                <a:gd name="T85" fmla="*/ 174 h 363"/>
                <a:gd name="T86" fmla="*/ 269 w 678"/>
                <a:gd name="T87" fmla="*/ 166 h 363"/>
                <a:gd name="T88" fmla="*/ 277 w 678"/>
                <a:gd name="T89" fmla="*/ 174 h 363"/>
                <a:gd name="T90" fmla="*/ 277 w 678"/>
                <a:gd name="T91" fmla="*/ 166 h 363"/>
                <a:gd name="T92" fmla="*/ 277 w 678"/>
                <a:gd name="T93" fmla="*/ 174 h 363"/>
                <a:gd name="T94" fmla="*/ 284 w 678"/>
                <a:gd name="T95" fmla="*/ 174 h 363"/>
                <a:gd name="T96" fmla="*/ 292 w 678"/>
                <a:gd name="T97" fmla="*/ 174 h 363"/>
                <a:gd name="T98" fmla="*/ 300 w 678"/>
                <a:gd name="T99" fmla="*/ 174 h 363"/>
                <a:gd name="T100" fmla="*/ 308 w 678"/>
                <a:gd name="T101" fmla="*/ 174 h 363"/>
                <a:gd name="T102" fmla="*/ 316 w 678"/>
                <a:gd name="T103" fmla="*/ 181 h 363"/>
                <a:gd name="T104" fmla="*/ 316 w 678"/>
                <a:gd name="T105" fmla="*/ 174 h 363"/>
                <a:gd name="T106" fmla="*/ 316 w 678"/>
                <a:gd name="T107" fmla="*/ 181 h 363"/>
                <a:gd name="T108" fmla="*/ 332 w 678"/>
                <a:gd name="T109" fmla="*/ 181 h 363"/>
                <a:gd name="T110" fmla="*/ 339 w 678"/>
                <a:gd name="T111" fmla="*/ 181 h 363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78" h="363">
                  <a:moveTo>
                    <a:pt x="0" y="63"/>
                  </a:moveTo>
                  <a:lnTo>
                    <a:pt x="15" y="63"/>
                  </a:lnTo>
                  <a:lnTo>
                    <a:pt x="31" y="63"/>
                  </a:lnTo>
                  <a:lnTo>
                    <a:pt x="47" y="63"/>
                  </a:lnTo>
                  <a:lnTo>
                    <a:pt x="63" y="63"/>
                  </a:lnTo>
                  <a:lnTo>
                    <a:pt x="78" y="80"/>
                  </a:lnTo>
                  <a:lnTo>
                    <a:pt x="78" y="47"/>
                  </a:lnTo>
                  <a:lnTo>
                    <a:pt x="94" y="31"/>
                  </a:lnTo>
                  <a:lnTo>
                    <a:pt x="94" y="0"/>
                  </a:lnTo>
                  <a:lnTo>
                    <a:pt x="111" y="16"/>
                  </a:lnTo>
                  <a:lnTo>
                    <a:pt x="111" y="47"/>
                  </a:lnTo>
                  <a:lnTo>
                    <a:pt x="125" y="63"/>
                  </a:lnTo>
                  <a:lnTo>
                    <a:pt x="125" y="110"/>
                  </a:lnTo>
                  <a:lnTo>
                    <a:pt x="142" y="127"/>
                  </a:lnTo>
                  <a:lnTo>
                    <a:pt x="142" y="158"/>
                  </a:lnTo>
                  <a:lnTo>
                    <a:pt x="158" y="174"/>
                  </a:lnTo>
                  <a:lnTo>
                    <a:pt x="158" y="190"/>
                  </a:lnTo>
                  <a:lnTo>
                    <a:pt x="189" y="221"/>
                  </a:lnTo>
                  <a:lnTo>
                    <a:pt x="189" y="237"/>
                  </a:lnTo>
                  <a:lnTo>
                    <a:pt x="205" y="252"/>
                  </a:lnTo>
                  <a:lnTo>
                    <a:pt x="221" y="252"/>
                  </a:lnTo>
                  <a:lnTo>
                    <a:pt x="236" y="268"/>
                  </a:lnTo>
                  <a:lnTo>
                    <a:pt x="252" y="284"/>
                  </a:lnTo>
                  <a:lnTo>
                    <a:pt x="268" y="284"/>
                  </a:lnTo>
                  <a:lnTo>
                    <a:pt x="285" y="284"/>
                  </a:lnTo>
                  <a:lnTo>
                    <a:pt x="299" y="284"/>
                  </a:lnTo>
                  <a:lnTo>
                    <a:pt x="316" y="301"/>
                  </a:lnTo>
                  <a:lnTo>
                    <a:pt x="316" y="284"/>
                  </a:lnTo>
                  <a:lnTo>
                    <a:pt x="316" y="301"/>
                  </a:lnTo>
                  <a:lnTo>
                    <a:pt x="332" y="301"/>
                  </a:lnTo>
                  <a:lnTo>
                    <a:pt x="347" y="301"/>
                  </a:lnTo>
                  <a:lnTo>
                    <a:pt x="363" y="315"/>
                  </a:lnTo>
                  <a:lnTo>
                    <a:pt x="379" y="315"/>
                  </a:lnTo>
                  <a:lnTo>
                    <a:pt x="395" y="315"/>
                  </a:lnTo>
                  <a:lnTo>
                    <a:pt x="410" y="315"/>
                  </a:lnTo>
                  <a:lnTo>
                    <a:pt x="426" y="315"/>
                  </a:lnTo>
                  <a:lnTo>
                    <a:pt x="442" y="332"/>
                  </a:lnTo>
                  <a:lnTo>
                    <a:pt x="457" y="332"/>
                  </a:lnTo>
                  <a:lnTo>
                    <a:pt x="473" y="332"/>
                  </a:lnTo>
                  <a:lnTo>
                    <a:pt x="490" y="332"/>
                  </a:lnTo>
                  <a:lnTo>
                    <a:pt x="506" y="332"/>
                  </a:lnTo>
                  <a:lnTo>
                    <a:pt x="521" y="332"/>
                  </a:lnTo>
                  <a:lnTo>
                    <a:pt x="537" y="348"/>
                  </a:lnTo>
                  <a:lnTo>
                    <a:pt x="537" y="332"/>
                  </a:lnTo>
                  <a:lnTo>
                    <a:pt x="553" y="348"/>
                  </a:lnTo>
                  <a:lnTo>
                    <a:pt x="553" y="332"/>
                  </a:lnTo>
                  <a:lnTo>
                    <a:pt x="553" y="348"/>
                  </a:lnTo>
                  <a:lnTo>
                    <a:pt x="568" y="348"/>
                  </a:lnTo>
                  <a:lnTo>
                    <a:pt x="584" y="348"/>
                  </a:lnTo>
                  <a:lnTo>
                    <a:pt x="600" y="348"/>
                  </a:lnTo>
                  <a:lnTo>
                    <a:pt x="616" y="348"/>
                  </a:lnTo>
                  <a:lnTo>
                    <a:pt x="631" y="363"/>
                  </a:lnTo>
                  <a:lnTo>
                    <a:pt x="631" y="348"/>
                  </a:lnTo>
                  <a:lnTo>
                    <a:pt x="631" y="363"/>
                  </a:lnTo>
                  <a:lnTo>
                    <a:pt x="664" y="363"/>
                  </a:lnTo>
                  <a:lnTo>
                    <a:pt x="678" y="363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1" name="Freeform 817">
              <a:extLst>
                <a:ext uri="{FF2B5EF4-FFF2-40B4-BE49-F238E27FC236}">
                  <a16:creationId xmlns:a16="http://schemas.microsoft.com/office/drawing/2014/main" id="{063DE70E-B7F6-4E61-902D-036041CCE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571"/>
              <a:ext cx="339" cy="348"/>
            </a:xfrm>
            <a:custGeom>
              <a:avLst/>
              <a:gdLst>
                <a:gd name="T0" fmla="*/ 0 w 680"/>
                <a:gd name="T1" fmla="*/ 348 h 694"/>
                <a:gd name="T2" fmla="*/ 8 w 680"/>
                <a:gd name="T3" fmla="*/ 348 h 694"/>
                <a:gd name="T4" fmla="*/ 16 w 680"/>
                <a:gd name="T5" fmla="*/ 348 h 694"/>
                <a:gd name="T6" fmla="*/ 23 w 680"/>
                <a:gd name="T7" fmla="*/ 348 h 694"/>
                <a:gd name="T8" fmla="*/ 32 w 680"/>
                <a:gd name="T9" fmla="*/ 348 h 694"/>
                <a:gd name="T10" fmla="*/ 48 w 680"/>
                <a:gd name="T11" fmla="*/ 348 h 694"/>
                <a:gd name="T12" fmla="*/ 40 w 680"/>
                <a:gd name="T13" fmla="*/ 348 h 694"/>
                <a:gd name="T14" fmla="*/ 48 w 680"/>
                <a:gd name="T15" fmla="*/ 253 h 694"/>
                <a:gd name="T16" fmla="*/ 55 w 680"/>
                <a:gd name="T17" fmla="*/ 237 h 694"/>
                <a:gd name="T18" fmla="*/ 55 w 680"/>
                <a:gd name="T19" fmla="*/ 158 h 694"/>
                <a:gd name="T20" fmla="*/ 63 w 680"/>
                <a:gd name="T21" fmla="*/ 150 h 694"/>
                <a:gd name="T22" fmla="*/ 63 w 680"/>
                <a:gd name="T23" fmla="*/ 103 h 694"/>
                <a:gd name="T24" fmla="*/ 71 w 680"/>
                <a:gd name="T25" fmla="*/ 95 h 694"/>
                <a:gd name="T26" fmla="*/ 71 w 680"/>
                <a:gd name="T27" fmla="*/ 71 h 694"/>
                <a:gd name="T28" fmla="*/ 79 w 680"/>
                <a:gd name="T29" fmla="*/ 63 h 694"/>
                <a:gd name="T30" fmla="*/ 79 w 680"/>
                <a:gd name="T31" fmla="*/ 47 h 694"/>
                <a:gd name="T32" fmla="*/ 79 w 680"/>
                <a:gd name="T33" fmla="*/ 55 h 694"/>
                <a:gd name="T34" fmla="*/ 95 w 680"/>
                <a:gd name="T35" fmla="*/ 39 h 694"/>
                <a:gd name="T36" fmla="*/ 95 w 680"/>
                <a:gd name="T37" fmla="*/ 31 h 694"/>
                <a:gd name="T38" fmla="*/ 110 w 680"/>
                <a:gd name="T39" fmla="*/ 31 h 694"/>
                <a:gd name="T40" fmla="*/ 103 w 680"/>
                <a:gd name="T41" fmla="*/ 31 h 694"/>
                <a:gd name="T42" fmla="*/ 110 w 680"/>
                <a:gd name="T43" fmla="*/ 24 h 694"/>
                <a:gd name="T44" fmla="*/ 119 w 680"/>
                <a:gd name="T45" fmla="*/ 24 h 694"/>
                <a:gd name="T46" fmla="*/ 127 w 680"/>
                <a:gd name="T47" fmla="*/ 16 h 694"/>
                <a:gd name="T48" fmla="*/ 134 w 680"/>
                <a:gd name="T49" fmla="*/ 16 h 694"/>
                <a:gd name="T50" fmla="*/ 142 w 680"/>
                <a:gd name="T51" fmla="*/ 16 h 694"/>
                <a:gd name="T52" fmla="*/ 150 w 680"/>
                <a:gd name="T53" fmla="*/ 8 h 694"/>
                <a:gd name="T54" fmla="*/ 150 w 680"/>
                <a:gd name="T55" fmla="*/ 16 h 694"/>
                <a:gd name="T56" fmla="*/ 150 w 680"/>
                <a:gd name="T57" fmla="*/ 8 h 694"/>
                <a:gd name="T58" fmla="*/ 158 w 680"/>
                <a:gd name="T59" fmla="*/ 16 h 694"/>
                <a:gd name="T60" fmla="*/ 158 w 680"/>
                <a:gd name="T61" fmla="*/ 8 h 694"/>
                <a:gd name="T62" fmla="*/ 173 w 680"/>
                <a:gd name="T63" fmla="*/ 8 h 694"/>
                <a:gd name="T64" fmla="*/ 166 w 680"/>
                <a:gd name="T65" fmla="*/ 8 h 694"/>
                <a:gd name="T66" fmla="*/ 173 w 680"/>
                <a:gd name="T67" fmla="*/ 8 h 694"/>
                <a:gd name="T68" fmla="*/ 181 w 680"/>
                <a:gd name="T69" fmla="*/ 8 h 694"/>
                <a:gd name="T70" fmla="*/ 189 w 680"/>
                <a:gd name="T71" fmla="*/ 8 h 694"/>
                <a:gd name="T72" fmla="*/ 197 w 680"/>
                <a:gd name="T73" fmla="*/ 8 h 694"/>
                <a:gd name="T74" fmla="*/ 205 w 680"/>
                <a:gd name="T75" fmla="*/ 8 h 694"/>
                <a:gd name="T76" fmla="*/ 213 w 680"/>
                <a:gd name="T77" fmla="*/ 8 h 694"/>
                <a:gd name="T78" fmla="*/ 221 w 680"/>
                <a:gd name="T79" fmla="*/ 8 h 694"/>
                <a:gd name="T80" fmla="*/ 229 w 680"/>
                <a:gd name="T81" fmla="*/ 0 h 694"/>
                <a:gd name="T82" fmla="*/ 237 w 680"/>
                <a:gd name="T83" fmla="*/ 8 h 694"/>
                <a:gd name="T84" fmla="*/ 244 w 680"/>
                <a:gd name="T85" fmla="*/ 0 h 694"/>
                <a:gd name="T86" fmla="*/ 244 w 680"/>
                <a:gd name="T87" fmla="*/ 8 h 694"/>
                <a:gd name="T88" fmla="*/ 244 w 680"/>
                <a:gd name="T89" fmla="*/ 0 h 694"/>
                <a:gd name="T90" fmla="*/ 252 w 680"/>
                <a:gd name="T91" fmla="*/ 0 h 694"/>
                <a:gd name="T92" fmla="*/ 260 w 680"/>
                <a:gd name="T93" fmla="*/ 0 h 694"/>
                <a:gd name="T94" fmla="*/ 268 w 680"/>
                <a:gd name="T95" fmla="*/ 0 h 694"/>
                <a:gd name="T96" fmla="*/ 276 w 680"/>
                <a:gd name="T97" fmla="*/ 0 h 694"/>
                <a:gd name="T98" fmla="*/ 284 w 680"/>
                <a:gd name="T99" fmla="*/ 0 h 694"/>
                <a:gd name="T100" fmla="*/ 292 w 680"/>
                <a:gd name="T101" fmla="*/ 0 h 694"/>
                <a:gd name="T102" fmla="*/ 299 w 680"/>
                <a:gd name="T103" fmla="*/ 0 h 694"/>
                <a:gd name="T104" fmla="*/ 308 w 680"/>
                <a:gd name="T105" fmla="*/ 0 h 694"/>
                <a:gd name="T106" fmla="*/ 316 w 680"/>
                <a:gd name="T107" fmla="*/ 0 h 694"/>
                <a:gd name="T108" fmla="*/ 324 w 680"/>
                <a:gd name="T109" fmla="*/ 0 h 694"/>
                <a:gd name="T110" fmla="*/ 331 w 680"/>
                <a:gd name="T111" fmla="*/ 0 h 694"/>
                <a:gd name="T112" fmla="*/ 339 w 680"/>
                <a:gd name="T113" fmla="*/ 0 h 69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80" h="694">
                  <a:moveTo>
                    <a:pt x="0" y="694"/>
                  </a:moveTo>
                  <a:lnTo>
                    <a:pt x="16" y="694"/>
                  </a:lnTo>
                  <a:lnTo>
                    <a:pt x="33" y="694"/>
                  </a:lnTo>
                  <a:lnTo>
                    <a:pt x="47" y="694"/>
                  </a:lnTo>
                  <a:lnTo>
                    <a:pt x="64" y="694"/>
                  </a:lnTo>
                  <a:lnTo>
                    <a:pt x="96" y="694"/>
                  </a:lnTo>
                  <a:lnTo>
                    <a:pt x="80" y="694"/>
                  </a:lnTo>
                  <a:lnTo>
                    <a:pt x="96" y="504"/>
                  </a:lnTo>
                  <a:lnTo>
                    <a:pt x="111" y="473"/>
                  </a:lnTo>
                  <a:lnTo>
                    <a:pt x="111" y="315"/>
                  </a:lnTo>
                  <a:lnTo>
                    <a:pt x="127" y="299"/>
                  </a:lnTo>
                  <a:lnTo>
                    <a:pt x="127" y="205"/>
                  </a:lnTo>
                  <a:lnTo>
                    <a:pt x="143" y="189"/>
                  </a:lnTo>
                  <a:lnTo>
                    <a:pt x="143" y="141"/>
                  </a:lnTo>
                  <a:lnTo>
                    <a:pt x="158" y="125"/>
                  </a:lnTo>
                  <a:lnTo>
                    <a:pt x="158" y="94"/>
                  </a:lnTo>
                  <a:lnTo>
                    <a:pt x="158" y="110"/>
                  </a:lnTo>
                  <a:lnTo>
                    <a:pt x="190" y="78"/>
                  </a:lnTo>
                  <a:lnTo>
                    <a:pt x="190" y="62"/>
                  </a:lnTo>
                  <a:lnTo>
                    <a:pt x="221" y="62"/>
                  </a:lnTo>
                  <a:lnTo>
                    <a:pt x="207" y="62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15"/>
                  </a:lnTo>
                  <a:lnTo>
                    <a:pt x="301" y="31"/>
                  </a:lnTo>
                  <a:lnTo>
                    <a:pt x="301" y="15"/>
                  </a:lnTo>
                  <a:lnTo>
                    <a:pt x="317" y="31"/>
                  </a:lnTo>
                  <a:lnTo>
                    <a:pt x="317" y="15"/>
                  </a:lnTo>
                  <a:lnTo>
                    <a:pt x="348" y="15"/>
                  </a:lnTo>
                  <a:lnTo>
                    <a:pt x="332" y="15"/>
                  </a:lnTo>
                  <a:lnTo>
                    <a:pt x="348" y="15"/>
                  </a:lnTo>
                  <a:lnTo>
                    <a:pt x="364" y="15"/>
                  </a:lnTo>
                  <a:lnTo>
                    <a:pt x="379" y="15"/>
                  </a:lnTo>
                  <a:lnTo>
                    <a:pt x="395" y="15"/>
                  </a:lnTo>
                  <a:lnTo>
                    <a:pt x="412" y="15"/>
                  </a:lnTo>
                  <a:lnTo>
                    <a:pt x="428" y="15"/>
                  </a:lnTo>
                  <a:lnTo>
                    <a:pt x="443" y="15"/>
                  </a:lnTo>
                  <a:lnTo>
                    <a:pt x="459" y="0"/>
                  </a:lnTo>
                  <a:lnTo>
                    <a:pt x="475" y="15"/>
                  </a:lnTo>
                  <a:lnTo>
                    <a:pt x="490" y="0"/>
                  </a:lnTo>
                  <a:lnTo>
                    <a:pt x="490" y="15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2" name="Freeform 818">
              <a:extLst>
                <a:ext uri="{FF2B5EF4-FFF2-40B4-BE49-F238E27FC236}">
                  <a16:creationId xmlns:a16="http://schemas.microsoft.com/office/drawing/2014/main" id="{79E2A390-844B-4A20-B20E-2C3BF43854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381"/>
              <a:ext cx="340" cy="506"/>
            </a:xfrm>
            <a:custGeom>
              <a:avLst/>
              <a:gdLst>
                <a:gd name="T0" fmla="*/ 0 w 680"/>
                <a:gd name="T1" fmla="*/ 506 h 1012"/>
                <a:gd name="T2" fmla="*/ 8 w 680"/>
                <a:gd name="T3" fmla="*/ 506 h 1012"/>
                <a:gd name="T4" fmla="*/ 16 w 680"/>
                <a:gd name="T5" fmla="*/ 498 h 1012"/>
                <a:gd name="T6" fmla="*/ 24 w 680"/>
                <a:gd name="T7" fmla="*/ 498 h 1012"/>
                <a:gd name="T8" fmla="*/ 32 w 680"/>
                <a:gd name="T9" fmla="*/ 498 h 1012"/>
                <a:gd name="T10" fmla="*/ 39 w 680"/>
                <a:gd name="T11" fmla="*/ 498 h 1012"/>
                <a:gd name="T12" fmla="*/ 47 w 680"/>
                <a:gd name="T13" fmla="*/ 483 h 1012"/>
                <a:gd name="T14" fmla="*/ 47 w 680"/>
                <a:gd name="T15" fmla="*/ 427 h 1012"/>
                <a:gd name="T16" fmla="*/ 56 w 680"/>
                <a:gd name="T17" fmla="*/ 412 h 1012"/>
                <a:gd name="T18" fmla="*/ 56 w 680"/>
                <a:gd name="T19" fmla="*/ 270 h 1012"/>
                <a:gd name="T20" fmla="*/ 64 w 680"/>
                <a:gd name="T21" fmla="*/ 253 h 1012"/>
                <a:gd name="T22" fmla="*/ 64 w 680"/>
                <a:gd name="T23" fmla="*/ 174 h 1012"/>
                <a:gd name="T24" fmla="*/ 71 w 680"/>
                <a:gd name="T25" fmla="*/ 166 h 1012"/>
                <a:gd name="T26" fmla="*/ 71 w 680"/>
                <a:gd name="T27" fmla="*/ 119 h 1012"/>
                <a:gd name="T28" fmla="*/ 79 w 680"/>
                <a:gd name="T29" fmla="*/ 111 h 1012"/>
                <a:gd name="T30" fmla="*/ 79 w 680"/>
                <a:gd name="T31" fmla="*/ 87 h 1012"/>
                <a:gd name="T32" fmla="*/ 95 w 680"/>
                <a:gd name="T33" fmla="*/ 72 h 1012"/>
                <a:gd name="T34" fmla="*/ 95 w 680"/>
                <a:gd name="T35" fmla="*/ 56 h 1012"/>
                <a:gd name="T36" fmla="*/ 103 w 680"/>
                <a:gd name="T37" fmla="*/ 48 h 1012"/>
                <a:gd name="T38" fmla="*/ 111 w 680"/>
                <a:gd name="T39" fmla="*/ 40 h 1012"/>
                <a:gd name="T40" fmla="*/ 126 w 680"/>
                <a:gd name="T41" fmla="*/ 40 h 1012"/>
                <a:gd name="T42" fmla="*/ 119 w 680"/>
                <a:gd name="T43" fmla="*/ 40 h 1012"/>
                <a:gd name="T44" fmla="*/ 126 w 680"/>
                <a:gd name="T45" fmla="*/ 40 h 1012"/>
                <a:gd name="T46" fmla="*/ 134 w 680"/>
                <a:gd name="T47" fmla="*/ 32 h 1012"/>
                <a:gd name="T48" fmla="*/ 143 w 680"/>
                <a:gd name="T49" fmla="*/ 32 h 1012"/>
                <a:gd name="T50" fmla="*/ 150 w 680"/>
                <a:gd name="T51" fmla="*/ 25 h 1012"/>
                <a:gd name="T52" fmla="*/ 158 w 680"/>
                <a:gd name="T53" fmla="*/ 25 h 1012"/>
                <a:gd name="T54" fmla="*/ 166 w 680"/>
                <a:gd name="T55" fmla="*/ 25 h 1012"/>
                <a:gd name="T56" fmla="*/ 174 w 680"/>
                <a:gd name="T57" fmla="*/ 25 h 1012"/>
                <a:gd name="T58" fmla="*/ 182 w 680"/>
                <a:gd name="T59" fmla="*/ 17 h 1012"/>
                <a:gd name="T60" fmla="*/ 182 w 680"/>
                <a:gd name="T61" fmla="*/ 25 h 1012"/>
                <a:gd name="T62" fmla="*/ 182 w 680"/>
                <a:gd name="T63" fmla="*/ 17 h 1012"/>
                <a:gd name="T64" fmla="*/ 190 w 680"/>
                <a:gd name="T65" fmla="*/ 17 h 1012"/>
                <a:gd name="T66" fmla="*/ 198 w 680"/>
                <a:gd name="T67" fmla="*/ 17 h 1012"/>
                <a:gd name="T68" fmla="*/ 205 w 680"/>
                <a:gd name="T69" fmla="*/ 17 h 1012"/>
                <a:gd name="T70" fmla="*/ 213 w 680"/>
                <a:gd name="T71" fmla="*/ 17 h 1012"/>
                <a:gd name="T72" fmla="*/ 221 w 680"/>
                <a:gd name="T73" fmla="*/ 17 h 1012"/>
                <a:gd name="T74" fmla="*/ 230 w 680"/>
                <a:gd name="T75" fmla="*/ 9 h 1012"/>
                <a:gd name="T76" fmla="*/ 230 w 680"/>
                <a:gd name="T77" fmla="*/ 17 h 1012"/>
                <a:gd name="T78" fmla="*/ 230 w 680"/>
                <a:gd name="T79" fmla="*/ 9 h 1012"/>
                <a:gd name="T80" fmla="*/ 237 w 680"/>
                <a:gd name="T81" fmla="*/ 9 h 1012"/>
                <a:gd name="T82" fmla="*/ 245 w 680"/>
                <a:gd name="T83" fmla="*/ 9 h 1012"/>
                <a:gd name="T84" fmla="*/ 253 w 680"/>
                <a:gd name="T85" fmla="*/ 9 h 1012"/>
                <a:gd name="T86" fmla="*/ 260 w 680"/>
                <a:gd name="T87" fmla="*/ 9 h 1012"/>
                <a:gd name="T88" fmla="*/ 269 w 680"/>
                <a:gd name="T89" fmla="*/ 9 h 1012"/>
                <a:gd name="T90" fmla="*/ 277 w 680"/>
                <a:gd name="T91" fmla="*/ 9 h 1012"/>
                <a:gd name="T92" fmla="*/ 285 w 680"/>
                <a:gd name="T93" fmla="*/ 9 h 1012"/>
                <a:gd name="T94" fmla="*/ 292 w 680"/>
                <a:gd name="T95" fmla="*/ 0 h 1012"/>
                <a:gd name="T96" fmla="*/ 292 w 680"/>
                <a:gd name="T97" fmla="*/ 9 h 1012"/>
                <a:gd name="T98" fmla="*/ 292 w 680"/>
                <a:gd name="T99" fmla="*/ 0 h 1012"/>
                <a:gd name="T100" fmla="*/ 308 w 680"/>
                <a:gd name="T101" fmla="*/ 0 h 1012"/>
                <a:gd name="T102" fmla="*/ 300 w 680"/>
                <a:gd name="T103" fmla="*/ 0 h 1012"/>
                <a:gd name="T104" fmla="*/ 308 w 680"/>
                <a:gd name="T105" fmla="*/ 0 h 1012"/>
                <a:gd name="T106" fmla="*/ 316 w 680"/>
                <a:gd name="T107" fmla="*/ 0 h 1012"/>
                <a:gd name="T108" fmla="*/ 324 w 680"/>
                <a:gd name="T109" fmla="*/ 0 h 1012"/>
                <a:gd name="T110" fmla="*/ 332 w 680"/>
                <a:gd name="T111" fmla="*/ 0 h 1012"/>
                <a:gd name="T112" fmla="*/ 340 w 680"/>
                <a:gd name="T113" fmla="*/ 0 h 101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80" h="1012">
                  <a:moveTo>
                    <a:pt x="0" y="1012"/>
                  </a:moveTo>
                  <a:lnTo>
                    <a:pt x="16" y="1012"/>
                  </a:lnTo>
                  <a:lnTo>
                    <a:pt x="31" y="996"/>
                  </a:lnTo>
                  <a:lnTo>
                    <a:pt x="47" y="996"/>
                  </a:lnTo>
                  <a:lnTo>
                    <a:pt x="63" y="996"/>
                  </a:lnTo>
                  <a:lnTo>
                    <a:pt x="78" y="996"/>
                  </a:lnTo>
                  <a:lnTo>
                    <a:pt x="94" y="965"/>
                  </a:lnTo>
                  <a:lnTo>
                    <a:pt x="94" y="854"/>
                  </a:lnTo>
                  <a:lnTo>
                    <a:pt x="111" y="823"/>
                  </a:lnTo>
                  <a:lnTo>
                    <a:pt x="111" y="539"/>
                  </a:lnTo>
                  <a:lnTo>
                    <a:pt x="127" y="506"/>
                  </a:lnTo>
                  <a:lnTo>
                    <a:pt x="127" y="348"/>
                  </a:lnTo>
                  <a:lnTo>
                    <a:pt x="142" y="332"/>
                  </a:lnTo>
                  <a:lnTo>
                    <a:pt x="142" y="238"/>
                  </a:lnTo>
                  <a:lnTo>
                    <a:pt x="158" y="222"/>
                  </a:lnTo>
                  <a:lnTo>
                    <a:pt x="158" y="174"/>
                  </a:lnTo>
                  <a:lnTo>
                    <a:pt x="189" y="143"/>
                  </a:lnTo>
                  <a:lnTo>
                    <a:pt x="189" y="111"/>
                  </a:lnTo>
                  <a:lnTo>
                    <a:pt x="205" y="96"/>
                  </a:lnTo>
                  <a:lnTo>
                    <a:pt x="221" y="80"/>
                  </a:lnTo>
                  <a:lnTo>
                    <a:pt x="252" y="80"/>
                  </a:lnTo>
                  <a:lnTo>
                    <a:pt x="237" y="80"/>
                  </a:lnTo>
                  <a:lnTo>
                    <a:pt x="252" y="80"/>
                  </a:lnTo>
                  <a:lnTo>
                    <a:pt x="268" y="64"/>
                  </a:lnTo>
                  <a:lnTo>
                    <a:pt x="285" y="64"/>
                  </a:lnTo>
                  <a:lnTo>
                    <a:pt x="299" y="49"/>
                  </a:lnTo>
                  <a:lnTo>
                    <a:pt x="316" y="49"/>
                  </a:lnTo>
                  <a:lnTo>
                    <a:pt x="332" y="49"/>
                  </a:lnTo>
                  <a:lnTo>
                    <a:pt x="348" y="49"/>
                  </a:lnTo>
                  <a:lnTo>
                    <a:pt x="363" y="33"/>
                  </a:lnTo>
                  <a:lnTo>
                    <a:pt x="363" y="49"/>
                  </a:lnTo>
                  <a:lnTo>
                    <a:pt x="363" y="33"/>
                  </a:lnTo>
                  <a:lnTo>
                    <a:pt x="379" y="33"/>
                  </a:lnTo>
                  <a:lnTo>
                    <a:pt x="395" y="33"/>
                  </a:lnTo>
                  <a:lnTo>
                    <a:pt x="410" y="33"/>
                  </a:lnTo>
                  <a:lnTo>
                    <a:pt x="426" y="33"/>
                  </a:lnTo>
                  <a:lnTo>
                    <a:pt x="442" y="33"/>
                  </a:lnTo>
                  <a:lnTo>
                    <a:pt x="459" y="17"/>
                  </a:lnTo>
                  <a:lnTo>
                    <a:pt x="459" y="33"/>
                  </a:lnTo>
                  <a:lnTo>
                    <a:pt x="459" y="17"/>
                  </a:lnTo>
                  <a:lnTo>
                    <a:pt x="473" y="17"/>
                  </a:lnTo>
                  <a:lnTo>
                    <a:pt x="489" y="17"/>
                  </a:lnTo>
                  <a:lnTo>
                    <a:pt x="506" y="17"/>
                  </a:lnTo>
                  <a:lnTo>
                    <a:pt x="520" y="17"/>
                  </a:lnTo>
                  <a:lnTo>
                    <a:pt x="537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4" y="0"/>
                  </a:lnTo>
                  <a:lnTo>
                    <a:pt x="584" y="17"/>
                  </a:lnTo>
                  <a:lnTo>
                    <a:pt x="584" y="0"/>
                  </a:lnTo>
                  <a:lnTo>
                    <a:pt x="616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3" name="Freeform 819">
              <a:extLst>
                <a:ext uri="{FF2B5EF4-FFF2-40B4-BE49-F238E27FC236}">
                  <a16:creationId xmlns:a16="http://schemas.microsoft.com/office/drawing/2014/main" id="{5AD8FB34-5F4F-42E3-9E49-D25B0D5F9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421"/>
              <a:ext cx="348" cy="103"/>
            </a:xfrm>
            <a:custGeom>
              <a:avLst/>
              <a:gdLst>
                <a:gd name="T0" fmla="*/ 0 w 696"/>
                <a:gd name="T1" fmla="*/ 40 h 205"/>
                <a:gd name="T2" fmla="*/ 8 w 696"/>
                <a:gd name="T3" fmla="*/ 40 h 205"/>
                <a:gd name="T4" fmla="*/ 17 w 696"/>
                <a:gd name="T5" fmla="*/ 40 h 205"/>
                <a:gd name="T6" fmla="*/ 25 w 696"/>
                <a:gd name="T7" fmla="*/ 40 h 205"/>
                <a:gd name="T8" fmla="*/ 32 w 696"/>
                <a:gd name="T9" fmla="*/ 40 h 205"/>
                <a:gd name="T10" fmla="*/ 40 w 696"/>
                <a:gd name="T11" fmla="*/ 32 h 205"/>
                <a:gd name="T12" fmla="*/ 40 w 696"/>
                <a:gd name="T13" fmla="*/ 40 h 205"/>
                <a:gd name="T14" fmla="*/ 40 w 696"/>
                <a:gd name="T15" fmla="*/ 32 h 205"/>
                <a:gd name="T16" fmla="*/ 48 w 696"/>
                <a:gd name="T17" fmla="*/ 40 h 205"/>
                <a:gd name="T18" fmla="*/ 48 w 696"/>
                <a:gd name="T19" fmla="*/ 56 h 205"/>
                <a:gd name="T20" fmla="*/ 56 w 696"/>
                <a:gd name="T21" fmla="*/ 64 h 205"/>
                <a:gd name="T22" fmla="*/ 56 w 696"/>
                <a:gd name="T23" fmla="*/ 87 h 205"/>
                <a:gd name="T24" fmla="*/ 64 w 696"/>
                <a:gd name="T25" fmla="*/ 95 h 205"/>
                <a:gd name="T26" fmla="*/ 64 w 696"/>
                <a:gd name="T27" fmla="*/ 103 h 205"/>
                <a:gd name="T28" fmla="*/ 72 w 696"/>
                <a:gd name="T29" fmla="*/ 103 h 205"/>
                <a:gd name="T30" fmla="*/ 87 w 696"/>
                <a:gd name="T31" fmla="*/ 95 h 205"/>
                <a:gd name="T32" fmla="*/ 87 w 696"/>
                <a:gd name="T33" fmla="*/ 87 h 205"/>
                <a:gd name="T34" fmla="*/ 95 w 696"/>
                <a:gd name="T35" fmla="*/ 87 h 205"/>
                <a:gd name="T36" fmla="*/ 104 w 696"/>
                <a:gd name="T37" fmla="*/ 79 h 205"/>
                <a:gd name="T38" fmla="*/ 111 w 696"/>
                <a:gd name="T39" fmla="*/ 71 h 205"/>
                <a:gd name="T40" fmla="*/ 119 w 696"/>
                <a:gd name="T41" fmla="*/ 71 h 205"/>
                <a:gd name="T42" fmla="*/ 127 w 696"/>
                <a:gd name="T43" fmla="*/ 64 h 205"/>
                <a:gd name="T44" fmla="*/ 135 w 696"/>
                <a:gd name="T45" fmla="*/ 64 h 205"/>
                <a:gd name="T46" fmla="*/ 143 w 696"/>
                <a:gd name="T47" fmla="*/ 56 h 205"/>
                <a:gd name="T48" fmla="*/ 151 w 696"/>
                <a:gd name="T49" fmla="*/ 56 h 205"/>
                <a:gd name="T50" fmla="*/ 159 w 696"/>
                <a:gd name="T51" fmla="*/ 47 h 205"/>
                <a:gd name="T52" fmla="*/ 166 w 696"/>
                <a:gd name="T53" fmla="*/ 47 h 205"/>
                <a:gd name="T54" fmla="*/ 174 w 696"/>
                <a:gd name="T55" fmla="*/ 47 h 205"/>
                <a:gd name="T56" fmla="*/ 182 w 696"/>
                <a:gd name="T57" fmla="*/ 40 h 205"/>
                <a:gd name="T58" fmla="*/ 191 w 696"/>
                <a:gd name="T59" fmla="*/ 40 h 205"/>
                <a:gd name="T60" fmla="*/ 198 w 696"/>
                <a:gd name="T61" fmla="*/ 40 h 205"/>
                <a:gd name="T62" fmla="*/ 206 w 696"/>
                <a:gd name="T63" fmla="*/ 32 h 205"/>
                <a:gd name="T64" fmla="*/ 214 w 696"/>
                <a:gd name="T65" fmla="*/ 32 h 205"/>
                <a:gd name="T66" fmla="*/ 222 w 696"/>
                <a:gd name="T67" fmla="*/ 32 h 205"/>
                <a:gd name="T68" fmla="*/ 230 w 696"/>
                <a:gd name="T69" fmla="*/ 32 h 205"/>
                <a:gd name="T70" fmla="*/ 238 w 696"/>
                <a:gd name="T71" fmla="*/ 24 h 205"/>
                <a:gd name="T72" fmla="*/ 246 w 696"/>
                <a:gd name="T73" fmla="*/ 24 h 205"/>
                <a:gd name="T74" fmla="*/ 253 w 696"/>
                <a:gd name="T75" fmla="*/ 24 h 205"/>
                <a:gd name="T76" fmla="*/ 261 w 696"/>
                <a:gd name="T77" fmla="*/ 24 h 205"/>
                <a:gd name="T78" fmla="*/ 269 w 696"/>
                <a:gd name="T79" fmla="*/ 16 h 205"/>
                <a:gd name="T80" fmla="*/ 269 w 696"/>
                <a:gd name="T81" fmla="*/ 24 h 205"/>
                <a:gd name="T82" fmla="*/ 269 w 696"/>
                <a:gd name="T83" fmla="*/ 16 h 205"/>
                <a:gd name="T84" fmla="*/ 277 w 696"/>
                <a:gd name="T85" fmla="*/ 16 h 205"/>
                <a:gd name="T86" fmla="*/ 285 w 696"/>
                <a:gd name="T87" fmla="*/ 16 h 205"/>
                <a:gd name="T88" fmla="*/ 293 w 696"/>
                <a:gd name="T89" fmla="*/ 16 h 205"/>
                <a:gd name="T90" fmla="*/ 301 w 696"/>
                <a:gd name="T91" fmla="*/ 8 h 205"/>
                <a:gd name="T92" fmla="*/ 301 w 696"/>
                <a:gd name="T93" fmla="*/ 16 h 205"/>
                <a:gd name="T94" fmla="*/ 301 w 696"/>
                <a:gd name="T95" fmla="*/ 8 h 205"/>
                <a:gd name="T96" fmla="*/ 309 w 696"/>
                <a:gd name="T97" fmla="*/ 8 h 205"/>
                <a:gd name="T98" fmla="*/ 317 w 696"/>
                <a:gd name="T99" fmla="*/ 8 h 205"/>
                <a:gd name="T100" fmla="*/ 325 w 696"/>
                <a:gd name="T101" fmla="*/ 8 h 205"/>
                <a:gd name="T102" fmla="*/ 332 w 696"/>
                <a:gd name="T103" fmla="*/ 8 h 205"/>
                <a:gd name="T104" fmla="*/ 340 w 696"/>
                <a:gd name="T105" fmla="*/ 0 h 205"/>
                <a:gd name="T106" fmla="*/ 348 w 696"/>
                <a:gd name="T107" fmla="*/ 0 h 205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96" h="205">
                  <a:moveTo>
                    <a:pt x="0" y="80"/>
                  </a:moveTo>
                  <a:lnTo>
                    <a:pt x="16" y="80"/>
                  </a:lnTo>
                  <a:lnTo>
                    <a:pt x="33" y="80"/>
                  </a:lnTo>
                  <a:lnTo>
                    <a:pt x="49" y="80"/>
                  </a:lnTo>
                  <a:lnTo>
                    <a:pt x="64" y="80"/>
                  </a:lnTo>
                  <a:lnTo>
                    <a:pt x="80" y="63"/>
                  </a:lnTo>
                  <a:lnTo>
                    <a:pt x="80" y="80"/>
                  </a:lnTo>
                  <a:lnTo>
                    <a:pt x="80" y="63"/>
                  </a:lnTo>
                  <a:lnTo>
                    <a:pt x="96" y="80"/>
                  </a:lnTo>
                  <a:lnTo>
                    <a:pt x="96" y="111"/>
                  </a:lnTo>
                  <a:lnTo>
                    <a:pt x="111" y="127"/>
                  </a:lnTo>
                  <a:lnTo>
                    <a:pt x="111" y="174"/>
                  </a:lnTo>
                  <a:lnTo>
                    <a:pt x="127" y="190"/>
                  </a:lnTo>
                  <a:lnTo>
                    <a:pt x="127" y="205"/>
                  </a:lnTo>
                  <a:lnTo>
                    <a:pt x="143" y="205"/>
                  </a:lnTo>
                  <a:lnTo>
                    <a:pt x="174" y="190"/>
                  </a:lnTo>
                  <a:lnTo>
                    <a:pt x="174" y="174"/>
                  </a:lnTo>
                  <a:lnTo>
                    <a:pt x="190" y="174"/>
                  </a:lnTo>
                  <a:lnTo>
                    <a:pt x="207" y="158"/>
                  </a:lnTo>
                  <a:lnTo>
                    <a:pt x="221" y="142"/>
                  </a:lnTo>
                  <a:lnTo>
                    <a:pt x="238" y="142"/>
                  </a:lnTo>
                  <a:lnTo>
                    <a:pt x="254" y="127"/>
                  </a:lnTo>
                  <a:lnTo>
                    <a:pt x="270" y="127"/>
                  </a:lnTo>
                  <a:lnTo>
                    <a:pt x="285" y="111"/>
                  </a:lnTo>
                  <a:lnTo>
                    <a:pt x="301" y="111"/>
                  </a:lnTo>
                  <a:lnTo>
                    <a:pt x="317" y="94"/>
                  </a:lnTo>
                  <a:lnTo>
                    <a:pt x="332" y="94"/>
                  </a:lnTo>
                  <a:lnTo>
                    <a:pt x="348" y="94"/>
                  </a:lnTo>
                  <a:lnTo>
                    <a:pt x="364" y="80"/>
                  </a:lnTo>
                  <a:lnTo>
                    <a:pt x="381" y="80"/>
                  </a:lnTo>
                  <a:lnTo>
                    <a:pt x="395" y="80"/>
                  </a:lnTo>
                  <a:lnTo>
                    <a:pt x="412" y="63"/>
                  </a:lnTo>
                  <a:lnTo>
                    <a:pt x="428" y="63"/>
                  </a:lnTo>
                  <a:lnTo>
                    <a:pt x="443" y="63"/>
                  </a:lnTo>
                  <a:lnTo>
                    <a:pt x="459" y="63"/>
                  </a:lnTo>
                  <a:lnTo>
                    <a:pt x="475" y="47"/>
                  </a:lnTo>
                  <a:lnTo>
                    <a:pt x="491" y="47"/>
                  </a:lnTo>
                  <a:lnTo>
                    <a:pt x="506" y="47"/>
                  </a:lnTo>
                  <a:lnTo>
                    <a:pt x="522" y="47"/>
                  </a:lnTo>
                  <a:lnTo>
                    <a:pt x="538" y="31"/>
                  </a:lnTo>
                  <a:lnTo>
                    <a:pt x="538" y="47"/>
                  </a:lnTo>
                  <a:lnTo>
                    <a:pt x="538" y="31"/>
                  </a:lnTo>
                  <a:lnTo>
                    <a:pt x="553" y="31"/>
                  </a:lnTo>
                  <a:lnTo>
                    <a:pt x="569" y="31"/>
                  </a:lnTo>
                  <a:lnTo>
                    <a:pt x="586" y="31"/>
                  </a:lnTo>
                  <a:lnTo>
                    <a:pt x="602" y="16"/>
                  </a:lnTo>
                  <a:lnTo>
                    <a:pt x="602" y="31"/>
                  </a:lnTo>
                  <a:lnTo>
                    <a:pt x="602" y="16"/>
                  </a:lnTo>
                  <a:lnTo>
                    <a:pt x="617" y="16"/>
                  </a:lnTo>
                  <a:lnTo>
                    <a:pt x="633" y="16"/>
                  </a:lnTo>
                  <a:lnTo>
                    <a:pt x="649" y="16"/>
                  </a:lnTo>
                  <a:lnTo>
                    <a:pt x="664" y="16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4" name="Freeform 820">
              <a:extLst>
                <a:ext uri="{FF2B5EF4-FFF2-40B4-BE49-F238E27FC236}">
                  <a16:creationId xmlns:a16="http://schemas.microsoft.com/office/drawing/2014/main" id="{E21D25E5-06CE-4F66-9FBE-0EDAF1EC2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587"/>
              <a:ext cx="339" cy="102"/>
            </a:xfrm>
            <a:custGeom>
              <a:avLst/>
              <a:gdLst>
                <a:gd name="T0" fmla="*/ 0 w 678"/>
                <a:gd name="T1" fmla="*/ 0 h 205"/>
                <a:gd name="T2" fmla="*/ 8 w 678"/>
                <a:gd name="T3" fmla="*/ 0 h 205"/>
                <a:gd name="T4" fmla="*/ 16 w 678"/>
                <a:gd name="T5" fmla="*/ 0 h 205"/>
                <a:gd name="T6" fmla="*/ 24 w 678"/>
                <a:gd name="T7" fmla="*/ 0 h 205"/>
                <a:gd name="T8" fmla="*/ 32 w 678"/>
                <a:gd name="T9" fmla="*/ 0 h 205"/>
                <a:gd name="T10" fmla="*/ 39 w 678"/>
                <a:gd name="T11" fmla="*/ 8 h 205"/>
                <a:gd name="T12" fmla="*/ 47 w 678"/>
                <a:gd name="T13" fmla="*/ 15 h 205"/>
                <a:gd name="T14" fmla="*/ 47 w 678"/>
                <a:gd name="T15" fmla="*/ 70 h 205"/>
                <a:gd name="T16" fmla="*/ 56 w 678"/>
                <a:gd name="T17" fmla="*/ 79 h 205"/>
                <a:gd name="T18" fmla="*/ 56 w 678"/>
                <a:gd name="T19" fmla="*/ 95 h 205"/>
                <a:gd name="T20" fmla="*/ 63 w 678"/>
                <a:gd name="T21" fmla="*/ 102 h 205"/>
                <a:gd name="T22" fmla="*/ 71 w 678"/>
                <a:gd name="T23" fmla="*/ 102 h 205"/>
                <a:gd name="T24" fmla="*/ 79 w 678"/>
                <a:gd name="T25" fmla="*/ 95 h 205"/>
                <a:gd name="T26" fmla="*/ 87 w 678"/>
                <a:gd name="T27" fmla="*/ 95 h 205"/>
                <a:gd name="T28" fmla="*/ 95 w 678"/>
                <a:gd name="T29" fmla="*/ 87 h 205"/>
                <a:gd name="T30" fmla="*/ 103 w 678"/>
                <a:gd name="T31" fmla="*/ 87 h 205"/>
                <a:gd name="T32" fmla="*/ 111 w 678"/>
                <a:gd name="T33" fmla="*/ 79 h 205"/>
                <a:gd name="T34" fmla="*/ 118 w 678"/>
                <a:gd name="T35" fmla="*/ 70 h 205"/>
                <a:gd name="T36" fmla="*/ 126 w 678"/>
                <a:gd name="T37" fmla="*/ 70 h 205"/>
                <a:gd name="T38" fmla="*/ 134 w 678"/>
                <a:gd name="T39" fmla="*/ 63 h 205"/>
                <a:gd name="T40" fmla="*/ 143 w 678"/>
                <a:gd name="T41" fmla="*/ 70 h 205"/>
                <a:gd name="T42" fmla="*/ 150 w 678"/>
                <a:gd name="T43" fmla="*/ 63 h 205"/>
                <a:gd name="T44" fmla="*/ 158 w 678"/>
                <a:gd name="T45" fmla="*/ 55 h 205"/>
                <a:gd name="T46" fmla="*/ 166 w 678"/>
                <a:gd name="T47" fmla="*/ 55 h 205"/>
                <a:gd name="T48" fmla="*/ 174 w 678"/>
                <a:gd name="T49" fmla="*/ 47 h 205"/>
                <a:gd name="T50" fmla="*/ 182 w 678"/>
                <a:gd name="T51" fmla="*/ 47 h 205"/>
                <a:gd name="T52" fmla="*/ 190 w 678"/>
                <a:gd name="T53" fmla="*/ 47 h 205"/>
                <a:gd name="T54" fmla="*/ 198 w 678"/>
                <a:gd name="T55" fmla="*/ 39 h 205"/>
                <a:gd name="T56" fmla="*/ 205 w 678"/>
                <a:gd name="T57" fmla="*/ 39 h 205"/>
                <a:gd name="T58" fmla="*/ 213 w 678"/>
                <a:gd name="T59" fmla="*/ 31 h 205"/>
                <a:gd name="T60" fmla="*/ 221 w 678"/>
                <a:gd name="T61" fmla="*/ 31 h 205"/>
                <a:gd name="T62" fmla="*/ 229 w 678"/>
                <a:gd name="T63" fmla="*/ 31 h 205"/>
                <a:gd name="T64" fmla="*/ 237 w 678"/>
                <a:gd name="T65" fmla="*/ 23 h 205"/>
                <a:gd name="T66" fmla="*/ 253 w 678"/>
                <a:gd name="T67" fmla="*/ 23 h 205"/>
                <a:gd name="T68" fmla="*/ 245 w 678"/>
                <a:gd name="T69" fmla="*/ 23 h 205"/>
                <a:gd name="T70" fmla="*/ 253 w 678"/>
                <a:gd name="T71" fmla="*/ 23 h 205"/>
                <a:gd name="T72" fmla="*/ 261 w 678"/>
                <a:gd name="T73" fmla="*/ 23 h 205"/>
                <a:gd name="T74" fmla="*/ 269 w 678"/>
                <a:gd name="T75" fmla="*/ 23 h 205"/>
                <a:gd name="T76" fmla="*/ 277 w 678"/>
                <a:gd name="T77" fmla="*/ 15 h 205"/>
                <a:gd name="T78" fmla="*/ 284 w 678"/>
                <a:gd name="T79" fmla="*/ 15 h 205"/>
                <a:gd name="T80" fmla="*/ 292 w 678"/>
                <a:gd name="T81" fmla="*/ 15 h 205"/>
                <a:gd name="T82" fmla="*/ 300 w 678"/>
                <a:gd name="T83" fmla="*/ 8 h 205"/>
                <a:gd name="T84" fmla="*/ 300 w 678"/>
                <a:gd name="T85" fmla="*/ 15 h 205"/>
                <a:gd name="T86" fmla="*/ 300 w 678"/>
                <a:gd name="T87" fmla="*/ 8 h 205"/>
                <a:gd name="T88" fmla="*/ 308 w 678"/>
                <a:gd name="T89" fmla="*/ 8 h 205"/>
                <a:gd name="T90" fmla="*/ 316 w 678"/>
                <a:gd name="T91" fmla="*/ 8 h 205"/>
                <a:gd name="T92" fmla="*/ 324 w 678"/>
                <a:gd name="T93" fmla="*/ 8 h 205"/>
                <a:gd name="T94" fmla="*/ 332 w 678"/>
                <a:gd name="T95" fmla="*/ 0 h 205"/>
                <a:gd name="T96" fmla="*/ 332 w 678"/>
                <a:gd name="T97" fmla="*/ 8 h 205"/>
                <a:gd name="T98" fmla="*/ 339 w 678"/>
                <a:gd name="T99" fmla="*/ 0 h 20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205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16"/>
                  </a:lnTo>
                  <a:lnTo>
                    <a:pt x="94" y="31"/>
                  </a:lnTo>
                  <a:lnTo>
                    <a:pt x="94" y="141"/>
                  </a:lnTo>
                  <a:lnTo>
                    <a:pt x="111" y="158"/>
                  </a:lnTo>
                  <a:lnTo>
                    <a:pt x="111" y="190"/>
                  </a:lnTo>
                  <a:lnTo>
                    <a:pt x="125" y="205"/>
                  </a:lnTo>
                  <a:lnTo>
                    <a:pt x="142" y="205"/>
                  </a:lnTo>
                  <a:lnTo>
                    <a:pt x="158" y="190"/>
                  </a:lnTo>
                  <a:lnTo>
                    <a:pt x="174" y="190"/>
                  </a:lnTo>
                  <a:lnTo>
                    <a:pt x="189" y="174"/>
                  </a:lnTo>
                  <a:lnTo>
                    <a:pt x="205" y="174"/>
                  </a:lnTo>
                  <a:lnTo>
                    <a:pt x="221" y="158"/>
                  </a:lnTo>
                  <a:lnTo>
                    <a:pt x="236" y="141"/>
                  </a:lnTo>
                  <a:lnTo>
                    <a:pt x="252" y="141"/>
                  </a:lnTo>
                  <a:lnTo>
                    <a:pt x="268" y="127"/>
                  </a:lnTo>
                  <a:lnTo>
                    <a:pt x="285" y="141"/>
                  </a:lnTo>
                  <a:lnTo>
                    <a:pt x="299" y="127"/>
                  </a:lnTo>
                  <a:lnTo>
                    <a:pt x="316" y="110"/>
                  </a:lnTo>
                  <a:lnTo>
                    <a:pt x="332" y="110"/>
                  </a:lnTo>
                  <a:lnTo>
                    <a:pt x="347" y="94"/>
                  </a:lnTo>
                  <a:lnTo>
                    <a:pt x="363" y="94"/>
                  </a:lnTo>
                  <a:lnTo>
                    <a:pt x="379" y="94"/>
                  </a:lnTo>
                  <a:lnTo>
                    <a:pt x="395" y="79"/>
                  </a:lnTo>
                  <a:lnTo>
                    <a:pt x="410" y="79"/>
                  </a:lnTo>
                  <a:lnTo>
                    <a:pt x="426" y="63"/>
                  </a:lnTo>
                  <a:lnTo>
                    <a:pt x="442" y="63"/>
                  </a:lnTo>
                  <a:lnTo>
                    <a:pt x="457" y="63"/>
                  </a:lnTo>
                  <a:lnTo>
                    <a:pt x="473" y="47"/>
                  </a:lnTo>
                  <a:lnTo>
                    <a:pt x="506" y="47"/>
                  </a:lnTo>
                  <a:lnTo>
                    <a:pt x="490" y="47"/>
                  </a:lnTo>
                  <a:lnTo>
                    <a:pt x="506" y="47"/>
                  </a:lnTo>
                  <a:lnTo>
                    <a:pt x="521" y="47"/>
                  </a:lnTo>
                  <a:lnTo>
                    <a:pt x="537" y="47"/>
                  </a:lnTo>
                  <a:lnTo>
                    <a:pt x="553" y="31"/>
                  </a:lnTo>
                  <a:lnTo>
                    <a:pt x="568" y="31"/>
                  </a:lnTo>
                  <a:lnTo>
                    <a:pt x="584" y="31"/>
                  </a:lnTo>
                  <a:lnTo>
                    <a:pt x="600" y="16"/>
                  </a:lnTo>
                  <a:lnTo>
                    <a:pt x="600" y="31"/>
                  </a:lnTo>
                  <a:lnTo>
                    <a:pt x="600" y="16"/>
                  </a:lnTo>
                  <a:lnTo>
                    <a:pt x="616" y="16"/>
                  </a:lnTo>
                  <a:lnTo>
                    <a:pt x="631" y="16"/>
                  </a:lnTo>
                  <a:lnTo>
                    <a:pt x="647" y="16"/>
                  </a:lnTo>
                  <a:lnTo>
                    <a:pt x="664" y="0"/>
                  </a:lnTo>
                  <a:lnTo>
                    <a:pt x="664" y="16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5" name="Freeform 821">
              <a:extLst>
                <a:ext uri="{FF2B5EF4-FFF2-40B4-BE49-F238E27FC236}">
                  <a16:creationId xmlns:a16="http://schemas.microsoft.com/office/drawing/2014/main" id="{68E54D11-9674-49EF-8148-B6FECABCA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884"/>
              <a:ext cx="340" cy="142"/>
            </a:xfrm>
            <a:custGeom>
              <a:avLst/>
              <a:gdLst>
                <a:gd name="T0" fmla="*/ 0 w 682"/>
                <a:gd name="T1" fmla="*/ 142 h 285"/>
                <a:gd name="T2" fmla="*/ 9 w 682"/>
                <a:gd name="T3" fmla="*/ 142 h 285"/>
                <a:gd name="T4" fmla="*/ 16 w 682"/>
                <a:gd name="T5" fmla="*/ 142 h 285"/>
                <a:gd name="T6" fmla="*/ 24 w 682"/>
                <a:gd name="T7" fmla="*/ 142 h 285"/>
                <a:gd name="T8" fmla="*/ 32 w 682"/>
                <a:gd name="T9" fmla="*/ 142 h 285"/>
                <a:gd name="T10" fmla="*/ 40 w 682"/>
                <a:gd name="T11" fmla="*/ 142 h 285"/>
                <a:gd name="T12" fmla="*/ 48 w 682"/>
                <a:gd name="T13" fmla="*/ 135 h 285"/>
                <a:gd name="T14" fmla="*/ 48 w 682"/>
                <a:gd name="T15" fmla="*/ 32 h 285"/>
                <a:gd name="T16" fmla="*/ 55 w 682"/>
                <a:gd name="T17" fmla="*/ 24 h 285"/>
                <a:gd name="T18" fmla="*/ 55 w 682"/>
                <a:gd name="T19" fmla="*/ 0 h 285"/>
                <a:gd name="T20" fmla="*/ 64 w 682"/>
                <a:gd name="T21" fmla="*/ 0 h 285"/>
                <a:gd name="T22" fmla="*/ 71 w 682"/>
                <a:gd name="T23" fmla="*/ 0 h 285"/>
                <a:gd name="T24" fmla="*/ 79 w 682"/>
                <a:gd name="T25" fmla="*/ 0 h 285"/>
                <a:gd name="T26" fmla="*/ 87 w 682"/>
                <a:gd name="T27" fmla="*/ 8 h 285"/>
                <a:gd name="T28" fmla="*/ 95 w 682"/>
                <a:gd name="T29" fmla="*/ 8 h 285"/>
                <a:gd name="T30" fmla="*/ 103 w 682"/>
                <a:gd name="T31" fmla="*/ 16 h 285"/>
                <a:gd name="T32" fmla="*/ 111 w 682"/>
                <a:gd name="T33" fmla="*/ 16 h 285"/>
                <a:gd name="T34" fmla="*/ 119 w 682"/>
                <a:gd name="T35" fmla="*/ 24 h 285"/>
                <a:gd name="T36" fmla="*/ 127 w 682"/>
                <a:gd name="T37" fmla="*/ 24 h 285"/>
                <a:gd name="T38" fmla="*/ 134 w 682"/>
                <a:gd name="T39" fmla="*/ 24 h 285"/>
                <a:gd name="T40" fmla="*/ 142 w 682"/>
                <a:gd name="T41" fmla="*/ 24 h 285"/>
                <a:gd name="T42" fmla="*/ 150 w 682"/>
                <a:gd name="T43" fmla="*/ 32 h 285"/>
                <a:gd name="T44" fmla="*/ 150 w 682"/>
                <a:gd name="T45" fmla="*/ 24 h 285"/>
                <a:gd name="T46" fmla="*/ 150 w 682"/>
                <a:gd name="T47" fmla="*/ 32 h 285"/>
                <a:gd name="T48" fmla="*/ 158 w 682"/>
                <a:gd name="T49" fmla="*/ 32 h 285"/>
                <a:gd name="T50" fmla="*/ 166 w 682"/>
                <a:gd name="T51" fmla="*/ 32 h 285"/>
                <a:gd name="T52" fmla="*/ 174 w 682"/>
                <a:gd name="T53" fmla="*/ 32 h 285"/>
                <a:gd name="T54" fmla="*/ 182 w 682"/>
                <a:gd name="T55" fmla="*/ 32 h 285"/>
                <a:gd name="T56" fmla="*/ 189 w 682"/>
                <a:gd name="T57" fmla="*/ 40 h 285"/>
                <a:gd name="T58" fmla="*/ 189 w 682"/>
                <a:gd name="T59" fmla="*/ 32 h 285"/>
                <a:gd name="T60" fmla="*/ 197 w 682"/>
                <a:gd name="T61" fmla="*/ 40 h 285"/>
                <a:gd name="T62" fmla="*/ 197 w 682"/>
                <a:gd name="T63" fmla="*/ 32 h 285"/>
                <a:gd name="T64" fmla="*/ 197 w 682"/>
                <a:gd name="T65" fmla="*/ 40 h 285"/>
                <a:gd name="T66" fmla="*/ 205 w 682"/>
                <a:gd name="T67" fmla="*/ 40 h 285"/>
                <a:gd name="T68" fmla="*/ 213 w 682"/>
                <a:gd name="T69" fmla="*/ 40 h 285"/>
                <a:gd name="T70" fmla="*/ 221 w 682"/>
                <a:gd name="T71" fmla="*/ 40 h 285"/>
                <a:gd name="T72" fmla="*/ 229 w 682"/>
                <a:gd name="T73" fmla="*/ 40 h 285"/>
                <a:gd name="T74" fmla="*/ 237 w 682"/>
                <a:gd name="T75" fmla="*/ 40 h 285"/>
                <a:gd name="T76" fmla="*/ 244 w 682"/>
                <a:gd name="T77" fmla="*/ 40 h 285"/>
                <a:gd name="T78" fmla="*/ 252 w 682"/>
                <a:gd name="T79" fmla="*/ 40 h 285"/>
                <a:gd name="T80" fmla="*/ 260 w 682"/>
                <a:gd name="T81" fmla="*/ 40 h 285"/>
                <a:gd name="T82" fmla="*/ 260 w 682"/>
                <a:gd name="T83" fmla="*/ 48 h 285"/>
                <a:gd name="T84" fmla="*/ 260 w 682"/>
                <a:gd name="T85" fmla="*/ 40 h 285"/>
                <a:gd name="T86" fmla="*/ 269 w 682"/>
                <a:gd name="T87" fmla="*/ 48 h 285"/>
                <a:gd name="T88" fmla="*/ 276 w 682"/>
                <a:gd name="T89" fmla="*/ 48 h 285"/>
                <a:gd name="T90" fmla="*/ 285 w 682"/>
                <a:gd name="T91" fmla="*/ 48 h 285"/>
                <a:gd name="T92" fmla="*/ 292 w 682"/>
                <a:gd name="T93" fmla="*/ 48 h 285"/>
                <a:gd name="T94" fmla="*/ 299 w 682"/>
                <a:gd name="T95" fmla="*/ 48 h 285"/>
                <a:gd name="T96" fmla="*/ 308 w 682"/>
                <a:gd name="T97" fmla="*/ 48 h 285"/>
                <a:gd name="T98" fmla="*/ 316 w 682"/>
                <a:gd name="T99" fmla="*/ 48 h 285"/>
                <a:gd name="T100" fmla="*/ 324 w 682"/>
                <a:gd name="T101" fmla="*/ 48 h 285"/>
                <a:gd name="T102" fmla="*/ 331 w 682"/>
                <a:gd name="T103" fmla="*/ 48 h 285"/>
                <a:gd name="T104" fmla="*/ 340 w 682"/>
                <a:gd name="T105" fmla="*/ 48 h 28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82" h="285">
                  <a:moveTo>
                    <a:pt x="0" y="285"/>
                  </a:moveTo>
                  <a:lnTo>
                    <a:pt x="18" y="285"/>
                  </a:lnTo>
                  <a:lnTo>
                    <a:pt x="33" y="285"/>
                  </a:lnTo>
                  <a:lnTo>
                    <a:pt x="48" y="285"/>
                  </a:lnTo>
                  <a:lnTo>
                    <a:pt x="64" y="285"/>
                  </a:lnTo>
                  <a:lnTo>
                    <a:pt x="80" y="285"/>
                  </a:lnTo>
                  <a:lnTo>
                    <a:pt x="96" y="270"/>
                  </a:lnTo>
                  <a:lnTo>
                    <a:pt x="96" y="64"/>
                  </a:lnTo>
                  <a:lnTo>
                    <a:pt x="111" y="49"/>
                  </a:lnTo>
                  <a:lnTo>
                    <a:pt x="111" y="0"/>
                  </a:lnTo>
                  <a:lnTo>
                    <a:pt x="129" y="0"/>
                  </a:lnTo>
                  <a:lnTo>
                    <a:pt x="143" y="0"/>
                  </a:lnTo>
                  <a:lnTo>
                    <a:pt x="158" y="0"/>
                  </a:lnTo>
                  <a:lnTo>
                    <a:pt x="174" y="16"/>
                  </a:lnTo>
                  <a:lnTo>
                    <a:pt x="191" y="16"/>
                  </a:lnTo>
                  <a:lnTo>
                    <a:pt x="207" y="33"/>
                  </a:lnTo>
                  <a:lnTo>
                    <a:pt x="222" y="33"/>
                  </a:lnTo>
                  <a:lnTo>
                    <a:pt x="239" y="49"/>
                  </a:lnTo>
                  <a:lnTo>
                    <a:pt x="254" y="49"/>
                  </a:lnTo>
                  <a:lnTo>
                    <a:pt x="269" y="49"/>
                  </a:lnTo>
                  <a:lnTo>
                    <a:pt x="285" y="49"/>
                  </a:lnTo>
                  <a:lnTo>
                    <a:pt x="301" y="64"/>
                  </a:lnTo>
                  <a:lnTo>
                    <a:pt x="301" y="49"/>
                  </a:lnTo>
                  <a:lnTo>
                    <a:pt x="301" y="64"/>
                  </a:lnTo>
                  <a:lnTo>
                    <a:pt x="317" y="64"/>
                  </a:lnTo>
                  <a:lnTo>
                    <a:pt x="332" y="64"/>
                  </a:lnTo>
                  <a:lnTo>
                    <a:pt x="350" y="64"/>
                  </a:lnTo>
                  <a:lnTo>
                    <a:pt x="365" y="64"/>
                  </a:lnTo>
                  <a:lnTo>
                    <a:pt x="379" y="81"/>
                  </a:lnTo>
                  <a:lnTo>
                    <a:pt x="379" y="64"/>
                  </a:lnTo>
                  <a:lnTo>
                    <a:pt x="396" y="81"/>
                  </a:lnTo>
                  <a:lnTo>
                    <a:pt x="396" y="64"/>
                  </a:lnTo>
                  <a:lnTo>
                    <a:pt x="396" y="81"/>
                  </a:lnTo>
                  <a:lnTo>
                    <a:pt x="412" y="81"/>
                  </a:lnTo>
                  <a:lnTo>
                    <a:pt x="428" y="81"/>
                  </a:lnTo>
                  <a:lnTo>
                    <a:pt x="443" y="81"/>
                  </a:lnTo>
                  <a:lnTo>
                    <a:pt x="460" y="81"/>
                  </a:lnTo>
                  <a:lnTo>
                    <a:pt x="475" y="81"/>
                  </a:lnTo>
                  <a:lnTo>
                    <a:pt x="490" y="81"/>
                  </a:lnTo>
                  <a:lnTo>
                    <a:pt x="506" y="81"/>
                  </a:lnTo>
                  <a:lnTo>
                    <a:pt x="522" y="81"/>
                  </a:lnTo>
                  <a:lnTo>
                    <a:pt x="522" y="96"/>
                  </a:lnTo>
                  <a:lnTo>
                    <a:pt x="522" y="81"/>
                  </a:lnTo>
                  <a:lnTo>
                    <a:pt x="539" y="96"/>
                  </a:lnTo>
                  <a:lnTo>
                    <a:pt x="553" y="96"/>
                  </a:lnTo>
                  <a:lnTo>
                    <a:pt x="571" y="96"/>
                  </a:lnTo>
                  <a:lnTo>
                    <a:pt x="586" y="96"/>
                  </a:lnTo>
                  <a:lnTo>
                    <a:pt x="600" y="96"/>
                  </a:lnTo>
                  <a:lnTo>
                    <a:pt x="617" y="96"/>
                  </a:lnTo>
                  <a:lnTo>
                    <a:pt x="633" y="96"/>
                  </a:lnTo>
                  <a:lnTo>
                    <a:pt x="649" y="96"/>
                  </a:lnTo>
                  <a:lnTo>
                    <a:pt x="664" y="96"/>
                  </a:lnTo>
                  <a:lnTo>
                    <a:pt x="682" y="96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6" name="Freeform 822">
              <a:extLst>
                <a:ext uri="{FF2B5EF4-FFF2-40B4-BE49-F238E27FC236}">
                  <a16:creationId xmlns:a16="http://schemas.microsoft.com/office/drawing/2014/main" id="{42948FC5-2907-40BF-A35A-F3551DBCE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236"/>
              <a:ext cx="339" cy="301"/>
            </a:xfrm>
            <a:custGeom>
              <a:avLst/>
              <a:gdLst>
                <a:gd name="T0" fmla="*/ 0 w 680"/>
                <a:gd name="T1" fmla="*/ 0 h 601"/>
                <a:gd name="T2" fmla="*/ 8 w 680"/>
                <a:gd name="T3" fmla="*/ 0 h 601"/>
                <a:gd name="T4" fmla="*/ 15 w 680"/>
                <a:gd name="T5" fmla="*/ 0 h 601"/>
                <a:gd name="T6" fmla="*/ 24 w 680"/>
                <a:gd name="T7" fmla="*/ 0 h 601"/>
                <a:gd name="T8" fmla="*/ 31 w 680"/>
                <a:gd name="T9" fmla="*/ 8 h 601"/>
                <a:gd name="T10" fmla="*/ 31 w 680"/>
                <a:gd name="T11" fmla="*/ 0 h 601"/>
                <a:gd name="T12" fmla="*/ 31 w 680"/>
                <a:gd name="T13" fmla="*/ 8 h 601"/>
                <a:gd name="T14" fmla="*/ 39 w 680"/>
                <a:gd name="T15" fmla="*/ 8 h 601"/>
                <a:gd name="T16" fmla="*/ 55 w 680"/>
                <a:gd name="T17" fmla="*/ 24 h 601"/>
                <a:gd name="T18" fmla="*/ 55 w 680"/>
                <a:gd name="T19" fmla="*/ 71 h 601"/>
                <a:gd name="T20" fmla="*/ 63 w 680"/>
                <a:gd name="T21" fmla="*/ 80 h 601"/>
                <a:gd name="T22" fmla="*/ 63 w 680"/>
                <a:gd name="T23" fmla="*/ 119 h 601"/>
                <a:gd name="T24" fmla="*/ 71 w 680"/>
                <a:gd name="T25" fmla="*/ 126 h 601"/>
                <a:gd name="T26" fmla="*/ 71 w 680"/>
                <a:gd name="T27" fmla="*/ 158 h 601"/>
                <a:gd name="T28" fmla="*/ 79 w 680"/>
                <a:gd name="T29" fmla="*/ 166 h 601"/>
                <a:gd name="T30" fmla="*/ 79 w 680"/>
                <a:gd name="T31" fmla="*/ 190 h 601"/>
                <a:gd name="T32" fmla="*/ 94 w 680"/>
                <a:gd name="T33" fmla="*/ 205 h 601"/>
                <a:gd name="T34" fmla="*/ 94 w 680"/>
                <a:gd name="T35" fmla="*/ 221 h 601"/>
                <a:gd name="T36" fmla="*/ 102 w 680"/>
                <a:gd name="T37" fmla="*/ 229 h 601"/>
                <a:gd name="T38" fmla="*/ 110 w 680"/>
                <a:gd name="T39" fmla="*/ 237 h 601"/>
                <a:gd name="T40" fmla="*/ 118 w 680"/>
                <a:gd name="T41" fmla="*/ 246 h 601"/>
                <a:gd name="T42" fmla="*/ 126 w 680"/>
                <a:gd name="T43" fmla="*/ 253 h 601"/>
                <a:gd name="T44" fmla="*/ 135 w 680"/>
                <a:gd name="T45" fmla="*/ 253 h 601"/>
                <a:gd name="T46" fmla="*/ 142 w 680"/>
                <a:gd name="T47" fmla="*/ 260 h 601"/>
                <a:gd name="T48" fmla="*/ 149 w 680"/>
                <a:gd name="T49" fmla="*/ 260 h 601"/>
                <a:gd name="T50" fmla="*/ 158 w 680"/>
                <a:gd name="T51" fmla="*/ 260 h 601"/>
                <a:gd name="T52" fmla="*/ 166 w 680"/>
                <a:gd name="T53" fmla="*/ 268 h 601"/>
                <a:gd name="T54" fmla="*/ 173 w 680"/>
                <a:gd name="T55" fmla="*/ 268 h 601"/>
                <a:gd name="T56" fmla="*/ 181 w 680"/>
                <a:gd name="T57" fmla="*/ 277 h 601"/>
                <a:gd name="T58" fmla="*/ 181 w 680"/>
                <a:gd name="T59" fmla="*/ 268 h 601"/>
                <a:gd name="T60" fmla="*/ 181 w 680"/>
                <a:gd name="T61" fmla="*/ 277 h 601"/>
                <a:gd name="T62" fmla="*/ 189 w 680"/>
                <a:gd name="T63" fmla="*/ 277 h 601"/>
                <a:gd name="T64" fmla="*/ 197 w 680"/>
                <a:gd name="T65" fmla="*/ 277 h 601"/>
                <a:gd name="T66" fmla="*/ 204 w 680"/>
                <a:gd name="T67" fmla="*/ 277 h 601"/>
                <a:gd name="T68" fmla="*/ 212 w 680"/>
                <a:gd name="T69" fmla="*/ 285 h 601"/>
                <a:gd name="T70" fmla="*/ 220 w 680"/>
                <a:gd name="T71" fmla="*/ 285 h 601"/>
                <a:gd name="T72" fmla="*/ 229 w 680"/>
                <a:gd name="T73" fmla="*/ 285 h 601"/>
                <a:gd name="T74" fmla="*/ 236 w 680"/>
                <a:gd name="T75" fmla="*/ 285 h 601"/>
                <a:gd name="T76" fmla="*/ 245 w 680"/>
                <a:gd name="T77" fmla="*/ 285 h 601"/>
                <a:gd name="T78" fmla="*/ 252 w 680"/>
                <a:gd name="T79" fmla="*/ 292 h 601"/>
                <a:gd name="T80" fmla="*/ 252 w 680"/>
                <a:gd name="T81" fmla="*/ 285 h 601"/>
                <a:gd name="T82" fmla="*/ 252 w 680"/>
                <a:gd name="T83" fmla="*/ 292 h 601"/>
                <a:gd name="T84" fmla="*/ 260 w 680"/>
                <a:gd name="T85" fmla="*/ 292 h 601"/>
                <a:gd name="T86" fmla="*/ 268 w 680"/>
                <a:gd name="T87" fmla="*/ 292 h 601"/>
                <a:gd name="T88" fmla="*/ 276 w 680"/>
                <a:gd name="T89" fmla="*/ 292 h 601"/>
                <a:gd name="T90" fmla="*/ 284 w 680"/>
                <a:gd name="T91" fmla="*/ 301 h 601"/>
                <a:gd name="T92" fmla="*/ 291 w 680"/>
                <a:gd name="T93" fmla="*/ 292 h 601"/>
                <a:gd name="T94" fmla="*/ 291 w 680"/>
                <a:gd name="T95" fmla="*/ 301 h 601"/>
                <a:gd name="T96" fmla="*/ 291 w 680"/>
                <a:gd name="T97" fmla="*/ 292 h 601"/>
                <a:gd name="T98" fmla="*/ 300 w 680"/>
                <a:gd name="T99" fmla="*/ 301 h 601"/>
                <a:gd name="T100" fmla="*/ 307 w 680"/>
                <a:gd name="T101" fmla="*/ 292 h 601"/>
                <a:gd name="T102" fmla="*/ 307 w 680"/>
                <a:gd name="T103" fmla="*/ 301 h 601"/>
                <a:gd name="T104" fmla="*/ 315 w 680"/>
                <a:gd name="T105" fmla="*/ 301 h 601"/>
                <a:gd name="T106" fmla="*/ 323 w 680"/>
                <a:gd name="T107" fmla="*/ 301 h 601"/>
                <a:gd name="T108" fmla="*/ 331 w 680"/>
                <a:gd name="T109" fmla="*/ 301 h 601"/>
                <a:gd name="T110" fmla="*/ 339 w 680"/>
                <a:gd name="T111" fmla="*/ 301 h 60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0" h="601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16"/>
                  </a:lnTo>
                  <a:lnTo>
                    <a:pt x="63" y="0"/>
                  </a:lnTo>
                  <a:lnTo>
                    <a:pt x="63" y="16"/>
                  </a:lnTo>
                  <a:lnTo>
                    <a:pt x="78" y="16"/>
                  </a:lnTo>
                  <a:lnTo>
                    <a:pt x="111" y="48"/>
                  </a:lnTo>
                  <a:lnTo>
                    <a:pt x="111" y="141"/>
                  </a:lnTo>
                  <a:lnTo>
                    <a:pt x="127" y="159"/>
                  </a:lnTo>
                  <a:lnTo>
                    <a:pt x="127" y="237"/>
                  </a:lnTo>
                  <a:lnTo>
                    <a:pt x="142" y="252"/>
                  </a:lnTo>
                  <a:lnTo>
                    <a:pt x="142" y="315"/>
                  </a:lnTo>
                  <a:lnTo>
                    <a:pt x="159" y="331"/>
                  </a:lnTo>
                  <a:lnTo>
                    <a:pt x="159" y="380"/>
                  </a:lnTo>
                  <a:lnTo>
                    <a:pt x="189" y="410"/>
                  </a:lnTo>
                  <a:lnTo>
                    <a:pt x="189" y="442"/>
                  </a:lnTo>
                  <a:lnTo>
                    <a:pt x="205" y="458"/>
                  </a:lnTo>
                  <a:lnTo>
                    <a:pt x="221" y="473"/>
                  </a:lnTo>
                  <a:lnTo>
                    <a:pt x="237" y="491"/>
                  </a:lnTo>
                  <a:lnTo>
                    <a:pt x="252" y="505"/>
                  </a:lnTo>
                  <a:lnTo>
                    <a:pt x="270" y="505"/>
                  </a:lnTo>
                  <a:lnTo>
                    <a:pt x="285" y="520"/>
                  </a:lnTo>
                  <a:lnTo>
                    <a:pt x="299" y="520"/>
                  </a:lnTo>
                  <a:lnTo>
                    <a:pt x="316" y="520"/>
                  </a:lnTo>
                  <a:lnTo>
                    <a:pt x="332" y="536"/>
                  </a:lnTo>
                  <a:lnTo>
                    <a:pt x="348" y="536"/>
                  </a:lnTo>
                  <a:lnTo>
                    <a:pt x="363" y="553"/>
                  </a:lnTo>
                  <a:lnTo>
                    <a:pt x="363" y="536"/>
                  </a:lnTo>
                  <a:lnTo>
                    <a:pt x="363" y="553"/>
                  </a:lnTo>
                  <a:lnTo>
                    <a:pt x="380" y="553"/>
                  </a:lnTo>
                  <a:lnTo>
                    <a:pt x="395" y="553"/>
                  </a:lnTo>
                  <a:lnTo>
                    <a:pt x="410" y="553"/>
                  </a:lnTo>
                  <a:lnTo>
                    <a:pt x="426" y="569"/>
                  </a:lnTo>
                  <a:lnTo>
                    <a:pt x="442" y="569"/>
                  </a:lnTo>
                  <a:lnTo>
                    <a:pt x="459" y="569"/>
                  </a:lnTo>
                  <a:lnTo>
                    <a:pt x="473" y="569"/>
                  </a:lnTo>
                  <a:lnTo>
                    <a:pt x="491" y="569"/>
                  </a:lnTo>
                  <a:lnTo>
                    <a:pt x="506" y="584"/>
                  </a:lnTo>
                  <a:lnTo>
                    <a:pt x="506" y="569"/>
                  </a:lnTo>
                  <a:lnTo>
                    <a:pt x="506" y="584"/>
                  </a:lnTo>
                  <a:lnTo>
                    <a:pt x="521" y="584"/>
                  </a:lnTo>
                  <a:lnTo>
                    <a:pt x="537" y="584"/>
                  </a:lnTo>
                  <a:lnTo>
                    <a:pt x="553" y="584"/>
                  </a:lnTo>
                  <a:lnTo>
                    <a:pt x="569" y="601"/>
                  </a:lnTo>
                  <a:lnTo>
                    <a:pt x="584" y="584"/>
                  </a:lnTo>
                  <a:lnTo>
                    <a:pt x="584" y="601"/>
                  </a:lnTo>
                  <a:lnTo>
                    <a:pt x="584" y="584"/>
                  </a:lnTo>
                  <a:lnTo>
                    <a:pt x="602" y="601"/>
                  </a:lnTo>
                  <a:lnTo>
                    <a:pt x="616" y="584"/>
                  </a:lnTo>
                  <a:lnTo>
                    <a:pt x="616" y="601"/>
                  </a:lnTo>
                  <a:lnTo>
                    <a:pt x="631" y="601"/>
                  </a:lnTo>
                  <a:lnTo>
                    <a:pt x="647" y="601"/>
                  </a:lnTo>
                  <a:lnTo>
                    <a:pt x="664" y="601"/>
                  </a:lnTo>
                  <a:lnTo>
                    <a:pt x="680" y="601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7" name="Freeform 823">
              <a:extLst>
                <a:ext uri="{FF2B5EF4-FFF2-40B4-BE49-F238E27FC236}">
                  <a16:creationId xmlns:a16="http://schemas.microsoft.com/office/drawing/2014/main" id="{140212D0-6A88-4EFA-B2BA-AD15C87042F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371"/>
              <a:ext cx="348" cy="166"/>
            </a:xfrm>
            <a:custGeom>
              <a:avLst/>
              <a:gdLst>
                <a:gd name="T0" fmla="*/ 0 w 696"/>
                <a:gd name="T1" fmla="*/ 7 h 331"/>
                <a:gd name="T2" fmla="*/ 9 w 696"/>
                <a:gd name="T3" fmla="*/ 7 h 331"/>
                <a:gd name="T4" fmla="*/ 17 w 696"/>
                <a:gd name="T5" fmla="*/ 7 h 331"/>
                <a:gd name="T6" fmla="*/ 25 w 696"/>
                <a:gd name="T7" fmla="*/ 7 h 331"/>
                <a:gd name="T8" fmla="*/ 32 w 696"/>
                <a:gd name="T9" fmla="*/ 15 h 331"/>
                <a:gd name="T10" fmla="*/ 32 w 696"/>
                <a:gd name="T11" fmla="*/ 7 h 331"/>
                <a:gd name="T12" fmla="*/ 32 w 696"/>
                <a:gd name="T13" fmla="*/ 15 h 331"/>
                <a:gd name="T14" fmla="*/ 41 w 696"/>
                <a:gd name="T15" fmla="*/ 7 h 331"/>
                <a:gd name="T16" fmla="*/ 48 w 696"/>
                <a:gd name="T17" fmla="*/ 15 h 331"/>
                <a:gd name="T18" fmla="*/ 64 w 696"/>
                <a:gd name="T19" fmla="*/ 0 h 331"/>
                <a:gd name="T20" fmla="*/ 56 w 696"/>
                <a:gd name="T21" fmla="*/ 0 h 331"/>
                <a:gd name="T22" fmla="*/ 64 w 696"/>
                <a:gd name="T23" fmla="*/ 23 h 331"/>
                <a:gd name="T24" fmla="*/ 72 w 696"/>
                <a:gd name="T25" fmla="*/ 31 h 331"/>
                <a:gd name="T26" fmla="*/ 72 w 696"/>
                <a:gd name="T27" fmla="*/ 46 h 331"/>
                <a:gd name="T28" fmla="*/ 87 w 696"/>
                <a:gd name="T29" fmla="*/ 63 h 331"/>
                <a:gd name="T30" fmla="*/ 87 w 696"/>
                <a:gd name="T31" fmla="*/ 78 h 331"/>
                <a:gd name="T32" fmla="*/ 96 w 696"/>
                <a:gd name="T33" fmla="*/ 86 h 331"/>
                <a:gd name="T34" fmla="*/ 104 w 696"/>
                <a:gd name="T35" fmla="*/ 94 h 331"/>
                <a:gd name="T36" fmla="*/ 111 w 696"/>
                <a:gd name="T37" fmla="*/ 102 h 331"/>
                <a:gd name="T38" fmla="*/ 119 w 696"/>
                <a:gd name="T39" fmla="*/ 102 h 331"/>
                <a:gd name="T40" fmla="*/ 135 w 696"/>
                <a:gd name="T41" fmla="*/ 111 h 331"/>
                <a:gd name="T42" fmla="*/ 127 w 696"/>
                <a:gd name="T43" fmla="*/ 111 h 331"/>
                <a:gd name="T44" fmla="*/ 135 w 696"/>
                <a:gd name="T45" fmla="*/ 111 h 331"/>
                <a:gd name="T46" fmla="*/ 143 w 696"/>
                <a:gd name="T47" fmla="*/ 118 h 331"/>
                <a:gd name="T48" fmla="*/ 152 w 696"/>
                <a:gd name="T49" fmla="*/ 118 h 331"/>
                <a:gd name="T50" fmla="*/ 159 w 696"/>
                <a:gd name="T51" fmla="*/ 118 h 331"/>
                <a:gd name="T52" fmla="*/ 174 w 696"/>
                <a:gd name="T53" fmla="*/ 125 h 331"/>
                <a:gd name="T54" fmla="*/ 166 w 696"/>
                <a:gd name="T55" fmla="*/ 125 h 331"/>
                <a:gd name="T56" fmla="*/ 174 w 696"/>
                <a:gd name="T57" fmla="*/ 125 h 331"/>
                <a:gd name="T58" fmla="*/ 183 w 696"/>
                <a:gd name="T59" fmla="*/ 133 h 331"/>
                <a:gd name="T60" fmla="*/ 191 w 696"/>
                <a:gd name="T61" fmla="*/ 133 h 331"/>
                <a:gd name="T62" fmla="*/ 198 w 696"/>
                <a:gd name="T63" fmla="*/ 142 h 331"/>
                <a:gd name="T64" fmla="*/ 198 w 696"/>
                <a:gd name="T65" fmla="*/ 133 h 331"/>
                <a:gd name="T66" fmla="*/ 198 w 696"/>
                <a:gd name="T67" fmla="*/ 142 h 331"/>
                <a:gd name="T68" fmla="*/ 207 w 696"/>
                <a:gd name="T69" fmla="*/ 142 h 331"/>
                <a:gd name="T70" fmla="*/ 214 w 696"/>
                <a:gd name="T71" fmla="*/ 142 h 331"/>
                <a:gd name="T72" fmla="*/ 222 w 696"/>
                <a:gd name="T73" fmla="*/ 142 h 331"/>
                <a:gd name="T74" fmla="*/ 230 w 696"/>
                <a:gd name="T75" fmla="*/ 150 h 331"/>
                <a:gd name="T76" fmla="*/ 230 w 696"/>
                <a:gd name="T77" fmla="*/ 142 h 331"/>
                <a:gd name="T78" fmla="*/ 246 w 696"/>
                <a:gd name="T79" fmla="*/ 150 h 331"/>
                <a:gd name="T80" fmla="*/ 253 w 696"/>
                <a:gd name="T81" fmla="*/ 150 h 331"/>
                <a:gd name="T82" fmla="*/ 262 w 696"/>
                <a:gd name="T83" fmla="*/ 157 h 331"/>
                <a:gd name="T84" fmla="*/ 262 w 696"/>
                <a:gd name="T85" fmla="*/ 150 h 331"/>
                <a:gd name="T86" fmla="*/ 262 w 696"/>
                <a:gd name="T87" fmla="*/ 157 h 331"/>
                <a:gd name="T88" fmla="*/ 269 w 696"/>
                <a:gd name="T89" fmla="*/ 157 h 331"/>
                <a:gd name="T90" fmla="*/ 277 w 696"/>
                <a:gd name="T91" fmla="*/ 157 h 331"/>
                <a:gd name="T92" fmla="*/ 285 w 696"/>
                <a:gd name="T93" fmla="*/ 157 h 331"/>
                <a:gd name="T94" fmla="*/ 293 w 696"/>
                <a:gd name="T95" fmla="*/ 157 h 331"/>
                <a:gd name="T96" fmla="*/ 301 w 696"/>
                <a:gd name="T97" fmla="*/ 166 h 331"/>
                <a:gd name="T98" fmla="*/ 309 w 696"/>
                <a:gd name="T99" fmla="*/ 157 h 331"/>
                <a:gd name="T100" fmla="*/ 317 w 696"/>
                <a:gd name="T101" fmla="*/ 166 h 331"/>
                <a:gd name="T102" fmla="*/ 317 w 696"/>
                <a:gd name="T103" fmla="*/ 157 h 331"/>
                <a:gd name="T104" fmla="*/ 317 w 696"/>
                <a:gd name="T105" fmla="*/ 166 h 331"/>
                <a:gd name="T106" fmla="*/ 325 w 696"/>
                <a:gd name="T107" fmla="*/ 166 h 331"/>
                <a:gd name="T108" fmla="*/ 332 w 696"/>
                <a:gd name="T109" fmla="*/ 166 h 331"/>
                <a:gd name="T110" fmla="*/ 340 w 696"/>
                <a:gd name="T111" fmla="*/ 166 h 331"/>
                <a:gd name="T112" fmla="*/ 348 w 696"/>
                <a:gd name="T113" fmla="*/ 166 h 33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96" h="331">
                  <a:moveTo>
                    <a:pt x="0" y="14"/>
                  </a:moveTo>
                  <a:lnTo>
                    <a:pt x="17" y="14"/>
                  </a:lnTo>
                  <a:lnTo>
                    <a:pt x="33" y="14"/>
                  </a:lnTo>
                  <a:lnTo>
                    <a:pt x="49" y="14"/>
                  </a:lnTo>
                  <a:lnTo>
                    <a:pt x="64" y="29"/>
                  </a:lnTo>
                  <a:lnTo>
                    <a:pt x="64" y="14"/>
                  </a:lnTo>
                  <a:lnTo>
                    <a:pt x="64" y="29"/>
                  </a:lnTo>
                  <a:lnTo>
                    <a:pt x="81" y="14"/>
                  </a:lnTo>
                  <a:lnTo>
                    <a:pt x="96" y="29"/>
                  </a:lnTo>
                  <a:lnTo>
                    <a:pt x="127" y="0"/>
                  </a:lnTo>
                  <a:lnTo>
                    <a:pt x="111" y="0"/>
                  </a:lnTo>
                  <a:lnTo>
                    <a:pt x="127" y="45"/>
                  </a:lnTo>
                  <a:lnTo>
                    <a:pt x="143" y="61"/>
                  </a:lnTo>
                  <a:lnTo>
                    <a:pt x="143" y="92"/>
                  </a:lnTo>
                  <a:lnTo>
                    <a:pt x="174" y="125"/>
                  </a:lnTo>
                  <a:lnTo>
                    <a:pt x="174" y="156"/>
                  </a:lnTo>
                  <a:lnTo>
                    <a:pt x="192" y="172"/>
                  </a:lnTo>
                  <a:lnTo>
                    <a:pt x="207" y="188"/>
                  </a:lnTo>
                  <a:lnTo>
                    <a:pt x="221" y="203"/>
                  </a:lnTo>
                  <a:lnTo>
                    <a:pt x="238" y="203"/>
                  </a:lnTo>
                  <a:lnTo>
                    <a:pt x="270" y="221"/>
                  </a:lnTo>
                  <a:lnTo>
                    <a:pt x="254" y="221"/>
                  </a:lnTo>
                  <a:lnTo>
                    <a:pt x="270" y="221"/>
                  </a:lnTo>
                  <a:lnTo>
                    <a:pt x="285" y="235"/>
                  </a:lnTo>
                  <a:lnTo>
                    <a:pt x="303" y="235"/>
                  </a:lnTo>
                  <a:lnTo>
                    <a:pt x="317" y="235"/>
                  </a:lnTo>
                  <a:lnTo>
                    <a:pt x="348" y="250"/>
                  </a:lnTo>
                  <a:lnTo>
                    <a:pt x="332" y="250"/>
                  </a:lnTo>
                  <a:lnTo>
                    <a:pt x="348" y="250"/>
                  </a:lnTo>
                  <a:lnTo>
                    <a:pt x="365" y="266"/>
                  </a:lnTo>
                  <a:lnTo>
                    <a:pt x="381" y="266"/>
                  </a:lnTo>
                  <a:lnTo>
                    <a:pt x="395" y="283"/>
                  </a:lnTo>
                  <a:lnTo>
                    <a:pt x="395" y="266"/>
                  </a:lnTo>
                  <a:lnTo>
                    <a:pt x="395" y="283"/>
                  </a:lnTo>
                  <a:lnTo>
                    <a:pt x="413" y="283"/>
                  </a:lnTo>
                  <a:lnTo>
                    <a:pt x="428" y="283"/>
                  </a:lnTo>
                  <a:lnTo>
                    <a:pt x="443" y="283"/>
                  </a:lnTo>
                  <a:lnTo>
                    <a:pt x="459" y="299"/>
                  </a:lnTo>
                  <a:lnTo>
                    <a:pt x="459" y="283"/>
                  </a:lnTo>
                  <a:lnTo>
                    <a:pt x="491" y="299"/>
                  </a:lnTo>
                  <a:lnTo>
                    <a:pt x="506" y="299"/>
                  </a:lnTo>
                  <a:lnTo>
                    <a:pt x="524" y="314"/>
                  </a:lnTo>
                  <a:lnTo>
                    <a:pt x="524" y="299"/>
                  </a:lnTo>
                  <a:lnTo>
                    <a:pt x="524" y="314"/>
                  </a:lnTo>
                  <a:lnTo>
                    <a:pt x="538" y="314"/>
                  </a:lnTo>
                  <a:lnTo>
                    <a:pt x="553" y="314"/>
                  </a:lnTo>
                  <a:lnTo>
                    <a:pt x="569" y="314"/>
                  </a:lnTo>
                  <a:lnTo>
                    <a:pt x="586" y="314"/>
                  </a:lnTo>
                  <a:lnTo>
                    <a:pt x="602" y="331"/>
                  </a:lnTo>
                  <a:lnTo>
                    <a:pt x="617" y="314"/>
                  </a:lnTo>
                  <a:lnTo>
                    <a:pt x="634" y="331"/>
                  </a:lnTo>
                  <a:lnTo>
                    <a:pt x="634" y="314"/>
                  </a:lnTo>
                  <a:lnTo>
                    <a:pt x="634" y="331"/>
                  </a:lnTo>
                  <a:lnTo>
                    <a:pt x="649" y="331"/>
                  </a:lnTo>
                  <a:lnTo>
                    <a:pt x="664" y="331"/>
                  </a:lnTo>
                  <a:lnTo>
                    <a:pt x="680" y="331"/>
                  </a:lnTo>
                  <a:lnTo>
                    <a:pt x="696" y="331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8" name="Freeform 824">
              <a:extLst>
                <a:ext uri="{FF2B5EF4-FFF2-40B4-BE49-F238E27FC236}">
                  <a16:creationId xmlns:a16="http://schemas.microsoft.com/office/drawing/2014/main" id="{F0377DAC-9A03-4731-BB7E-D08DC47387F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441"/>
              <a:ext cx="339" cy="159"/>
            </a:xfrm>
            <a:custGeom>
              <a:avLst/>
              <a:gdLst>
                <a:gd name="T0" fmla="*/ 0 w 678"/>
                <a:gd name="T1" fmla="*/ 0 h 317"/>
                <a:gd name="T2" fmla="*/ 8 w 678"/>
                <a:gd name="T3" fmla="*/ 0 h 317"/>
                <a:gd name="T4" fmla="*/ 16 w 678"/>
                <a:gd name="T5" fmla="*/ 8 h 317"/>
                <a:gd name="T6" fmla="*/ 24 w 678"/>
                <a:gd name="T7" fmla="*/ 8 h 317"/>
                <a:gd name="T8" fmla="*/ 32 w 678"/>
                <a:gd name="T9" fmla="*/ 8 h 317"/>
                <a:gd name="T10" fmla="*/ 47 w 678"/>
                <a:gd name="T11" fmla="*/ 24 h 317"/>
                <a:gd name="T12" fmla="*/ 39 w 678"/>
                <a:gd name="T13" fmla="*/ 24 h 317"/>
                <a:gd name="T14" fmla="*/ 47 w 678"/>
                <a:gd name="T15" fmla="*/ 16 h 317"/>
                <a:gd name="T16" fmla="*/ 63 w 678"/>
                <a:gd name="T17" fmla="*/ 32 h 317"/>
                <a:gd name="T18" fmla="*/ 63 w 678"/>
                <a:gd name="T19" fmla="*/ 55 h 317"/>
                <a:gd name="T20" fmla="*/ 79 w 678"/>
                <a:gd name="T21" fmla="*/ 72 h 317"/>
                <a:gd name="T22" fmla="*/ 79 w 678"/>
                <a:gd name="T23" fmla="*/ 87 h 317"/>
                <a:gd name="T24" fmla="*/ 87 w 678"/>
                <a:gd name="T25" fmla="*/ 95 h 317"/>
                <a:gd name="T26" fmla="*/ 95 w 678"/>
                <a:gd name="T27" fmla="*/ 103 h 317"/>
                <a:gd name="T28" fmla="*/ 103 w 678"/>
                <a:gd name="T29" fmla="*/ 111 h 317"/>
                <a:gd name="T30" fmla="*/ 111 w 678"/>
                <a:gd name="T31" fmla="*/ 111 h 317"/>
                <a:gd name="T32" fmla="*/ 118 w 678"/>
                <a:gd name="T33" fmla="*/ 119 h 317"/>
                <a:gd name="T34" fmla="*/ 134 w 678"/>
                <a:gd name="T35" fmla="*/ 119 h 317"/>
                <a:gd name="T36" fmla="*/ 126 w 678"/>
                <a:gd name="T37" fmla="*/ 119 h 317"/>
                <a:gd name="T38" fmla="*/ 134 w 678"/>
                <a:gd name="T39" fmla="*/ 119 h 317"/>
                <a:gd name="T40" fmla="*/ 143 w 678"/>
                <a:gd name="T41" fmla="*/ 127 h 317"/>
                <a:gd name="T42" fmla="*/ 143 w 678"/>
                <a:gd name="T43" fmla="*/ 119 h 317"/>
                <a:gd name="T44" fmla="*/ 158 w 678"/>
                <a:gd name="T45" fmla="*/ 127 h 317"/>
                <a:gd name="T46" fmla="*/ 166 w 678"/>
                <a:gd name="T47" fmla="*/ 127 h 317"/>
                <a:gd name="T48" fmla="*/ 174 w 678"/>
                <a:gd name="T49" fmla="*/ 127 h 317"/>
                <a:gd name="T50" fmla="*/ 182 w 678"/>
                <a:gd name="T51" fmla="*/ 135 h 317"/>
                <a:gd name="T52" fmla="*/ 182 w 678"/>
                <a:gd name="T53" fmla="*/ 127 h 317"/>
                <a:gd name="T54" fmla="*/ 182 w 678"/>
                <a:gd name="T55" fmla="*/ 135 h 317"/>
                <a:gd name="T56" fmla="*/ 190 w 678"/>
                <a:gd name="T57" fmla="*/ 135 h 317"/>
                <a:gd name="T58" fmla="*/ 198 w 678"/>
                <a:gd name="T59" fmla="*/ 135 h 317"/>
                <a:gd name="T60" fmla="*/ 205 w 678"/>
                <a:gd name="T61" fmla="*/ 142 h 317"/>
                <a:gd name="T62" fmla="*/ 213 w 678"/>
                <a:gd name="T63" fmla="*/ 135 h 317"/>
                <a:gd name="T64" fmla="*/ 213 w 678"/>
                <a:gd name="T65" fmla="*/ 142 h 317"/>
                <a:gd name="T66" fmla="*/ 213 w 678"/>
                <a:gd name="T67" fmla="*/ 135 h 317"/>
                <a:gd name="T68" fmla="*/ 221 w 678"/>
                <a:gd name="T69" fmla="*/ 142 h 317"/>
                <a:gd name="T70" fmla="*/ 229 w 678"/>
                <a:gd name="T71" fmla="*/ 142 h 317"/>
                <a:gd name="T72" fmla="*/ 237 w 678"/>
                <a:gd name="T73" fmla="*/ 142 h 317"/>
                <a:gd name="T74" fmla="*/ 245 w 678"/>
                <a:gd name="T75" fmla="*/ 142 h 317"/>
                <a:gd name="T76" fmla="*/ 253 w 678"/>
                <a:gd name="T77" fmla="*/ 142 h 317"/>
                <a:gd name="T78" fmla="*/ 261 w 678"/>
                <a:gd name="T79" fmla="*/ 142 h 317"/>
                <a:gd name="T80" fmla="*/ 269 w 678"/>
                <a:gd name="T81" fmla="*/ 150 h 317"/>
                <a:gd name="T82" fmla="*/ 277 w 678"/>
                <a:gd name="T83" fmla="*/ 150 h 317"/>
                <a:gd name="T84" fmla="*/ 284 w 678"/>
                <a:gd name="T85" fmla="*/ 150 h 317"/>
                <a:gd name="T86" fmla="*/ 292 w 678"/>
                <a:gd name="T87" fmla="*/ 150 h 317"/>
                <a:gd name="T88" fmla="*/ 300 w 678"/>
                <a:gd name="T89" fmla="*/ 150 h 317"/>
                <a:gd name="T90" fmla="*/ 308 w 678"/>
                <a:gd name="T91" fmla="*/ 150 h 317"/>
                <a:gd name="T92" fmla="*/ 324 w 678"/>
                <a:gd name="T93" fmla="*/ 150 h 317"/>
                <a:gd name="T94" fmla="*/ 316 w 678"/>
                <a:gd name="T95" fmla="*/ 150 h 317"/>
                <a:gd name="T96" fmla="*/ 324 w 678"/>
                <a:gd name="T97" fmla="*/ 159 h 317"/>
                <a:gd name="T98" fmla="*/ 332 w 678"/>
                <a:gd name="T99" fmla="*/ 159 h 317"/>
                <a:gd name="T100" fmla="*/ 339 w 678"/>
                <a:gd name="T101" fmla="*/ 159 h 3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317">
                  <a:moveTo>
                    <a:pt x="0" y="0"/>
                  </a:moveTo>
                  <a:lnTo>
                    <a:pt x="15" y="0"/>
                  </a:lnTo>
                  <a:lnTo>
                    <a:pt x="31" y="16"/>
                  </a:lnTo>
                  <a:lnTo>
                    <a:pt x="47" y="16"/>
                  </a:lnTo>
                  <a:lnTo>
                    <a:pt x="63" y="16"/>
                  </a:lnTo>
                  <a:lnTo>
                    <a:pt x="94" y="48"/>
                  </a:lnTo>
                  <a:lnTo>
                    <a:pt x="78" y="48"/>
                  </a:lnTo>
                  <a:lnTo>
                    <a:pt x="94" y="32"/>
                  </a:lnTo>
                  <a:lnTo>
                    <a:pt x="125" y="63"/>
                  </a:lnTo>
                  <a:lnTo>
                    <a:pt x="125" y="110"/>
                  </a:lnTo>
                  <a:lnTo>
                    <a:pt x="158" y="143"/>
                  </a:lnTo>
                  <a:lnTo>
                    <a:pt x="158" y="174"/>
                  </a:lnTo>
                  <a:lnTo>
                    <a:pt x="174" y="190"/>
                  </a:lnTo>
                  <a:lnTo>
                    <a:pt x="189" y="206"/>
                  </a:lnTo>
                  <a:lnTo>
                    <a:pt x="205" y="221"/>
                  </a:lnTo>
                  <a:lnTo>
                    <a:pt x="221" y="221"/>
                  </a:lnTo>
                  <a:lnTo>
                    <a:pt x="236" y="237"/>
                  </a:lnTo>
                  <a:lnTo>
                    <a:pt x="268" y="237"/>
                  </a:lnTo>
                  <a:lnTo>
                    <a:pt x="252" y="237"/>
                  </a:lnTo>
                  <a:lnTo>
                    <a:pt x="268" y="237"/>
                  </a:lnTo>
                  <a:lnTo>
                    <a:pt x="285" y="253"/>
                  </a:lnTo>
                  <a:lnTo>
                    <a:pt x="285" y="237"/>
                  </a:lnTo>
                  <a:lnTo>
                    <a:pt x="316" y="253"/>
                  </a:lnTo>
                  <a:lnTo>
                    <a:pt x="332" y="253"/>
                  </a:lnTo>
                  <a:lnTo>
                    <a:pt x="347" y="253"/>
                  </a:lnTo>
                  <a:lnTo>
                    <a:pt x="363" y="269"/>
                  </a:lnTo>
                  <a:lnTo>
                    <a:pt x="363" y="253"/>
                  </a:lnTo>
                  <a:lnTo>
                    <a:pt x="363" y="269"/>
                  </a:lnTo>
                  <a:lnTo>
                    <a:pt x="379" y="269"/>
                  </a:lnTo>
                  <a:lnTo>
                    <a:pt x="395" y="269"/>
                  </a:lnTo>
                  <a:lnTo>
                    <a:pt x="410" y="284"/>
                  </a:lnTo>
                  <a:lnTo>
                    <a:pt x="426" y="269"/>
                  </a:lnTo>
                  <a:lnTo>
                    <a:pt x="426" y="284"/>
                  </a:lnTo>
                  <a:lnTo>
                    <a:pt x="426" y="269"/>
                  </a:lnTo>
                  <a:lnTo>
                    <a:pt x="442" y="284"/>
                  </a:lnTo>
                  <a:lnTo>
                    <a:pt x="457" y="284"/>
                  </a:lnTo>
                  <a:lnTo>
                    <a:pt x="473" y="284"/>
                  </a:lnTo>
                  <a:lnTo>
                    <a:pt x="490" y="284"/>
                  </a:lnTo>
                  <a:lnTo>
                    <a:pt x="506" y="284"/>
                  </a:lnTo>
                  <a:lnTo>
                    <a:pt x="521" y="284"/>
                  </a:lnTo>
                  <a:lnTo>
                    <a:pt x="537" y="300"/>
                  </a:lnTo>
                  <a:lnTo>
                    <a:pt x="553" y="300"/>
                  </a:lnTo>
                  <a:lnTo>
                    <a:pt x="568" y="300"/>
                  </a:lnTo>
                  <a:lnTo>
                    <a:pt x="584" y="300"/>
                  </a:lnTo>
                  <a:lnTo>
                    <a:pt x="600" y="300"/>
                  </a:lnTo>
                  <a:lnTo>
                    <a:pt x="616" y="300"/>
                  </a:lnTo>
                  <a:lnTo>
                    <a:pt x="647" y="300"/>
                  </a:lnTo>
                  <a:lnTo>
                    <a:pt x="631" y="300"/>
                  </a:lnTo>
                  <a:lnTo>
                    <a:pt x="647" y="317"/>
                  </a:lnTo>
                  <a:lnTo>
                    <a:pt x="664" y="317"/>
                  </a:lnTo>
                  <a:lnTo>
                    <a:pt x="678" y="317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19" name="Freeform 825">
              <a:extLst>
                <a:ext uri="{FF2B5EF4-FFF2-40B4-BE49-F238E27FC236}">
                  <a16:creationId xmlns:a16="http://schemas.microsoft.com/office/drawing/2014/main" id="{73C8958B-7104-4990-9813-9FA6360AF7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263"/>
              <a:ext cx="339" cy="332"/>
            </a:xfrm>
            <a:custGeom>
              <a:avLst/>
              <a:gdLst>
                <a:gd name="T0" fmla="*/ 0 w 680"/>
                <a:gd name="T1" fmla="*/ 332 h 663"/>
                <a:gd name="T2" fmla="*/ 0 w 680"/>
                <a:gd name="T3" fmla="*/ 324 h 663"/>
                <a:gd name="T4" fmla="*/ 16 w 680"/>
                <a:gd name="T5" fmla="*/ 324 h 663"/>
                <a:gd name="T6" fmla="*/ 8 w 680"/>
                <a:gd name="T7" fmla="*/ 324 h 663"/>
                <a:gd name="T8" fmla="*/ 16 w 680"/>
                <a:gd name="T9" fmla="*/ 324 h 663"/>
                <a:gd name="T10" fmla="*/ 23 w 680"/>
                <a:gd name="T11" fmla="*/ 316 h 663"/>
                <a:gd name="T12" fmla="*/ 32 w 680"/>
                <a:gd name="T13" fmla="*/ 324 h 663"/>
                <a:gd name="T14" fmla="*/ 32 w 680"/>
                <a:gd name="T15" fmla="*/ 316 h 663"/>
                <a:gd name="T16" fmla="*/ 40 w 680"/>
                <a:gd name="T17" fmla="*/ 324 h 663"/>
                <a:gd name="T18" fmla="*/ 40 w 680"/>
                <a:gd name="T19" fmla="*/ 300 h 663"/>
                <a:gd name="T20" fmla="*/ 48 w 680"/>
                <a:gd name="T21" fmla="*/ 292 h 663"/>
                <a:gd name="T22" fmla="*/ 48 w 680"/>
                <a:gd name="T23" fmla="*/ 221 h 663"/>
                <a:gd name="T24" fmla="*/ 55 w 680"/>
                <a:gd name="T25" fmla="*/ 205 h 663"/>
                <a:gd name="T26" fmla="*/ 55 w 680"/>
                <a:gd name="T27" fmla="*/ 150 h 663"/>
                <a:gd name="T28" fmla="*/ 63 w 680"/>
                <a:gd name="T29" fmla="*/ 142 h 663"/>
                <a:gd name="T30" fmla="*/ 63 w 680"/>
                <a:gd name="T31" fmla="*/ 102 h 663"/>
                <a:gd name="T32" fmla="*/ 71 w 680"/>
                <a:gd name="T33" fmla="*/ 94 h 663"/>
                <a:gd name="T34" fmla="*/ 71 w 680"/>
                <a:gd name="T35" fmla="*/ 71 h 663"/>
                <a:gd name="T36" fmla="*/ 79 w 680"/>
                <a:gd name="T37" fmla="*/ 63 h 663"/>
                <a:gd name="T38" fmla="*/ 79 w 680"/>
                <a:gd name="T39" fmla="*/ 55 h 663"/>
                <a:gd name="T40" fmla="*/ 95 w 680"/>
                <a:gd name="T41" fmla="*/ 39 h 663"/>
                <a:gd name="T42" fmla="*/ 95 w 680"/>
                <a:gd name="T43" fmla="*/ 32 h 663"/>
                <a:gd name="T44" fmla="*/ 103 w 680"/>
                <a:gd name="T45" fmla="*/ 24 h 663"/>
                <a:gd name="T46" fmla="*/ 110 w 680"/>
                <a:gd name="T47" fmla="*/ 24 h 663"/>
                <a:gd name="T48" fmla="*/ 119 w 680"/>
                <a:gd name="T49" fmla="*/ 24 h 663"/>
                <a:gd name="T50" fmla="*/ 127 w 680"/>
                <a:gd name="T51" fmla="*/ 16 h 663"/>
                <a:gd name="T52" fmla="*/ 134 w 680"/>
                <a:gd name="T53" fmla="*/ 16 h 663"/>
                <a:gd name="T54" fmla="*/ 142 w 680"/>
                <a:gd name="T55" fmla="*/ 16 h 663"/>
                <a:gd name="T56" fmla="*/ 150 w 680"/>
                <a:gd name="T57" fmla="*/ 16 h 663"/>
                <a:gd name="T58" fmla="*/ 158 w 680"/>
                <a:gd name="T59" fmla="*/ 16 h 663"/>
                <a:gd name="T60" fmla="*/ 166 w 680"/>
                <a:gd name="T61" fmla="*/ 7 h 663"/>
                <a:gd name="T62" fmla="*/ 166 w 680"/>
                <a:gd name="T63" fmla="*/ 16 h 663"/>
                <a:gd name="T64" fmla="*/ 173 w 680"/>
                <a:gd name="T65" fmla="*/ 7 h 663"/>
                <a:gd name="T66" fmla="*/ 189 w 680"/>
                <a:gd name="T67" fmla="*/ 7 h 663"/>
                <a:gd name="T68" fmla="*/ 197 w 680"/>
                <a:gd name="T69" fmla="*/ 7 h 663"/>
                <a:gd name="T70" fmla="*/ 205 w 680"/>
                <a:gd name="T71" fmla="*/ 7 h 663"/>
                <a:gd name="T72" fmla="*/ 213 w 680"/>
                <a:gd name="T73" fmla="*/ 7 h 663"/>
                <a:gd name="T74" fmla="*/ 221 w 680"/>
                <a:gd name="T75" fmla="*/ 7 h 663"/>
                <a:gd name="T76" fmla="*/ 229 w 680"/>
                <a:gd name="T77" fmla="*/ 7 h 663"/>
                <a:gd name="T78" fmla="*/ 237 w 680"/>
                <a:gd name="T79" fmla="*/ 0 h 663"/>
                <a:gd name="T80" fmla="*/ 244 w 680"/>
                <a:gd name="T81" fmla="*/ 7 h 663"/>
                <a:gd name="T82" fmla="*/ 244 w 680"/>
                <a:gd name="T83" fmla="*/ 0 h 663"/>
                <a:gd name="T84" fmla="*/ 244 w 680"/>
                <a:gd name="T85" fmla="*/ 7 h 663"/>
                <a:gd name="T86" fmla="*/ 252 w 680"/>
                <a:gd name="T87" fmla="*/ 0 h 663"/>
                <a:gd name="T88" fmla="*/ 252 w 680"/>
                <a:gd name="T89" fmla="*/ 7 h 663"/>
                <a:gd name="T90" fmla="*/ 252 w 680"/>
                <a:gd name="T91" fmla="*/ 0 h 663"/>
                <a:gd name="T92" fmla="*/ 260 w 680"/>
                <a:gd name="T93" fmla="*/ 0 h 663"/>
                <a:gd name="T94" fmla="*/ 268 w 680"/>
                <a:gd name="T95" fmla="*/ 0 h 663"/>
                <a:gd name="T96" fmla="*/ 268 w 680"/>
                <a:gd name="T97" fmla="*/ 7 h 663"/>
                <a:gd name="T98" fmla="*/ 276 w 680"/>
                <a:gd name="T99" fmla="*/ 0 h 663"/>
                <a:gd name="T100" fmla="*/ 276 w 680"/>
                <a:gd name="T101" fmla="*/ 7 h 663"/>
                <a:gd name="T102" fmla="*/ 276 w 680"/>
                <a:gd name="T103" fmla="*/ 0 h 663"/>
                <a:gd name="T104" fmla="*/ 284 w 680"/>
                <a:gd name="T105" fmla="*/ 0 h 663"/>
                <a:gd name="T106" fmla="*/ 292 w 680"/>
                <a:gd name="T107" fmla="*/ 0 h 663"/>
                <a:gd name="T108" fmla="*/ 299 w 680"/>
                <a:gd name="T109" fmla="*/ 0 h 663"/>
                <a:gd name="T110" fmla="*/ 308 w 680"/>
                <a:gd name="T111" fmla="*/ 7 h 663"/>
                <a:gd name="T112" fmla="*/ 324 w 680"/>
                <a:gd name="T113" fmla="*/ 7 h 663"/>
                <a:gd name="T114" fmla="*/ 316 w 680"/>
                <a:gd name="T115" fmla="*/ 7 h 663"/>
                <a:gd name="T116" fmla="*/ 324 w 680"/>
                <a:gd name="T117" fmla="*/ 0 h 663"/>
                <a:gd name="T118" fmla="*/ 331 w 680"/>
                <a:gd name="T119" fmla="*/ 0 h 663"/>
                <a:gd name="T120" fmla="*/ 339 w 680"/>
                <a:gd name="T121" fmla="*/ 0 h 663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80" h="663">
                  <a:moveTo>
                    <a:pt x="0" y="663"/>
                  </a:moveTo>
                  <a:lnTo>
                    <a:pt x="0" y="647"/>
                  </a:lnTo>
                  <a:lnTo>
                    <a:pt x="33" y="647"/>
                  </a:lnTo>
                  <a:lnTo>
                    <a:pt x="16" y="647"/>
                  </a:lnTo>
                  <a:lnTo>
                    <a:pt x="33" y="647"/>
                  </a:lnTo>
                  <a:lnTo>
                    <a:pt x="47" y="631"/>
                  </a:lnTo>
                  <a:lnTo>
                    <a:pt x="64" y="647"/>
                  </a:lnTo>
                  <a:lnTo>
                    <a:pt x="64" y="631"/>
                  </a:lnTo>
                  <a:lnTo>
                    <a:pt x="80" y="647"/>
                  </a:lnTo>
                  <a:lnTo>
                    <a:pt x="80" y="600"/>
                  </a:lnTo>
                  <a:lnTo>
                    <a:pt x="96" y="583"/>
                  </a:lnTo>
                  <a:lnTo>
                    <a:pt x="96" y="442"/>
                  </a:lnTo>
                  <a:lnTo>
                    <a:pt x="111" y="409"/>
                  </a:lnTo>
                  <a:lnTo>
                    <a:pt x="111" y="299"/>
                  </a:lnTo>
                  <a:lnTo>
                    <a:pt x="127" y="284"/>
                  </a:lnTo>
                  <a:lnTo>
                    <a:pt x="127" y="204"/>
                  </a:lnTo>
                  <a:lnTo>
                    <a:pt x="143" y="188"/>
                  </a:lnTo>
                  <a:lnTo>
                    <a:pt x="143" y="141"/>
                  </a:lnTo>
                  <a:lnTo>
                    <a:pt x="158" y="125"/>
                  </a:lnTo>
                  <a:lnTo>
                    <a:pt x="158" y="110"/>
                  </a:lnTo>
                  <a:lnTo>
                    <a:pt x="190" y="78"/>
                  </a:lnTo>
                  <a:lnTo>
                    <a:pt x="190" y="63"/>
                  </a:lnTo>
                  <a:lnTo>
                    <a:pt x="207" y="47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14"/>
                  </a:lnTo>
                  <a:lnTo>
                    <a:pt x="332" y="31"/>
                  </a:lnTo>
                  <a:lnTo>
                    <a:pt x="348" y="14"/>
                  </a:lnTo>
                  <a:lnTo>
                    <a:pt x="379" y="14"/>
                  </a:lnTo>
                  <a:lnTo>
                    <a:pt x="395" y="14"/>
                  </a:lnTo>
                  <a:lnTo>
                    <a:pt x="412" y="14"/>
                  </a:lnTo>
                  <a:lnTo>
                    <a:pt x="428" y="14"/>
                  </a:lnTo>
                  <a:lnTo>
                    <a:pt x="443" y="14"/>
                  </a:lnTo>
                  <a:lnTo>
                    <a:pt x="459" y="14"/>
                  </a:lnTo>
                  <a:lnTo>
                    <a:pt x="475" y="0"/>
                  </a:lnTo>
                  <a:lnTo>
                    <a:pt x="490" y="14"/>
                  </a:lnTo>
                  <a:lnTo>
                    <a:pt x="490" y="0"/>
                  </a:lnTo>
                  <a:lnTo>
                    <a:pt x="490" y="14"/>
                  </a:lnTo>
                  <a:lnTo>
                    <a:pt x="506" y="0"/>
                  </a:lnTo>
                  <a:lnTo>
                    <a:pt x="506" y="14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38" y="14"/>
                  </a:lnTo>
                  <a:lnTo>
                    <a:pt x="553" y="0"/>
                  </a:lnTo>
                  <a:lnTo>
                    <a:pt x="553" y="14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14"/>
                  </a:lnTo>
                  <a:lnTo>
                    <a:pt x="649" y="14"/>
                  </a:lnTo>
                  <a:lnTo>
                    <a:pt x="633" y="14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0" name="Freeform 826">
              <a:extLst>
                <a:ext uri="{FF2B5EF4-FFF2-40B4-BE49-F238E27FC236}">
                  <a16:creationId xmlns:a16="http://schemas.microsoft.com/office/drawing/2014/main" id="{467D214E-3EE7-4456-9052-B995EF02D71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366"/>
              <a:ext cx="340" cy="379"/>
            </a:xfrm>
            <a:custGeom>
              <a:avLst/>
              <a:gdLst>
                <a:gd name="T0" fmla="*/ 0 w 680"/>
                <a:gd name="T1" fmla="*/ 379 h 758"/>
                <a:gd name="T2" fmla="*/ 8 w 680"/>
                <a:gd name="T3" fmla="*/ 379 h 758"/>
                <a:gd name="T4" fmla="*/ 16 w 680"/>
                <a:gd name="T5" fmla="*/ 379 h 758"/>
                <a:gd name="T6" fmla="*/ 24 w 680"/>
                <a:gd name="T7" fmla="*/ 379 h 758"/>
                <a:gd name="T8" fmla="*/ 32 w 680"/>
                <a:gd name="T9" fmla="*/ 372 h 758"/>
                <a:gd name="T10" fmla="*/ 32 w 680"/>
                <a:gd name="T11" fmla="*/ 379 h 758"/>
                <a:gd name="T12" fmla="*/ 47 w 680"/>
                <a:gd name="T13" fmla="*/ 379 h 758"/>
                <a:gd name="T14" fmla="*/ 39 w 680"/>
                <a:gd name="T15" fmla="*/ 379 h 758"/>
                <a:gd name="T16" fmla="*/ 47 w 680"/>
                <a:gd name="T17" fmla="*/ 309 h 758"/>
                <a:gd name="T18" fmla="*/ 56 w 680"/>
                <a:gd name="T19" fmla="*/ 301 h 758"/>
                <a:gd name="T20" fmla="*/ 56 w 680"/>
                <a:gd name="T21" fmla="*/ 190 h 758"/>
                <a:gd name="T22" fmla="*/ 64 w 680"/>
                <a:gd name="T23" fmla="*/ 182 h 758"/>
                <a:gd name="T24" fmla="*/ 64 w 680"/>
                <a:gd name="T25" fmla="*/ 127 h 758"/>
                <a:gd name="T26" fmla="*/ 71 w 680"/>
                <a:gd name="T27" fmla="*/ 119 h 758"/>
                <a:gd name="T28" fmla="*/ 71 w 680"/>
                <a:gd name="T29" fmla="*/ 87 h 758"/>
                <a:gd name="T30" fmla="*/ 79 w 680"/>
                <a:gd name="T31" fmla="*/ 79 h 758"/>
                <a:gd name="T32" fmla="*/ 79 w 680"/>
                <a:gd name="T33" fmla="*/ 64 h 758"/>
                <a:gd name="T34" fmla="*/ 95 w 680"/>
                <a:gd name="T35" fmla="*/ 48 h 758"/>
                <a:gd name="T36" fmla="*/ 95 w 680"/>
                <a:gd name="T37" fmla="*/ 40 h 758"/>
                <a:gd name="T38" fmla="*/ 103 w 680"/>
                <a:gd name="T39" fmla="*/ 32 h 758"/>
                <a:gd name="T40" fmla="*/ 111 w 680"/>
                <a:gd name="T41" fmla="*/ 32 h 758"/>
                <a:gd name="T42" fmla="*/ 119 w 680"/>
                <a:gd name="T43" fmla="*/ 32 h 758"/>
                <a:gd name="T44" fmla="*/ 126 w 680"/>
                <a:gd name="T45" fmla="*/ 24 h 758"/>
                <a:gd name="T46" fmla="*/ 134 w 680"/>
                <a:gd name="T47" fmla="*/ 24 h 758"/>
                <a:gd name="T48" fmla="*/ 143 w 680"/>
                <a:gd name="T49" fmla="*/ 24 h 758"/>
                <a:gd name="T50" fmla="*/ 150 w 680"/>
                <a:gd name="T51" fmla="*/ 16 h 758"/>
                <a:gd name="T52" fmla="*/ 158 w 680"/>
                <a:gd name="T53" fmla="*/ 24 h 758"/>
                <a:gd name="T54" fmla="*/ 158 w 680"/>
                <a:gd name="T55" fmla="*/ 16 h 758"/>
                <a:gd name="T56" fmla="*/ 158 w 680"/>
                <a:gd name="T57" fmla="*/ 24 h 758"/>
                <a:gd name="T58" fmla="*/ 166 w 680"/>
                <a:gd name="T59" fmla="*/ 16 h 758"/>
                <a:gd name="T60" fmla="*/ 174 w 680"/>
                <a:gd name="T61" fmla="*/ 16 h 758"/>
                <a:gd name="T62" fmla="*/ 182 w 680"/>
                <a:gd name="T63" fmla="*/ 16 h 758"/>
                <a:gd name="T64" fmla="*/ 190 w 680"/>
                <a:gd name="T65" fmla="*/ 16 h 758"/>
                <a:gd name="T66" fmla="*/ 198 w 680"/>
                <a:gd name="T67" fmla="*/ 16 h 758"/>
                <a:gd name="T68" fmla="*/ 205 w 680"/>
                <a:gd name="T69" fmla="*/ 16 h 758"/>
                <a:gd name="T70" fmla="*/ 213 w 680"/>
                <a:gd name="T71" fmla="*/ 16 h 758"/>
                <a:gd name="T72" fmla="*/ 213 w 680"/>
                <a:gd name="T73" fmla="*/ 9 h 758"/>
                <a:gd name="T74" fmla="*/ 230 w 680"/>
                <a:gd name="T75" fmla="*/ 9 h 758"/>
                <a:gd name="T76" fmla="*/ 237 w 680"/>
                <a:gd name="T77" fmla="*/ 9 h 758"/>
                <a:gd name="T78" fmla="*/ 245 w 680"/>
                <a:gd name="T79" fmla="*/ 9 h 758"/>
                <a:gd name="T80" fmla="*/ 253 w 680"/>
                <a:gd name="T81" fmla="*/ 9 h 758"/>
                <a:gd name="T82" fmla="*/ 260 w 680"/>
                <a:gd name="T83" fmla="*/ 9 h 758"/>
                <a:gd name="T84" fmla="*/ 269 w 680"/>
                <a:gd name="T85" fmla="*/ 9 h 758"/>
                <a:gd name="T86" fmla="*/ 277 w 680"/>
                <a:gd name="T87" fmla="*/ 9 h 758"/>
                <a:gd name="T88" fmla="*/ 285 w 680"/>
                <a:gd name="T89" fmla="*/ 9 h 758"/>
                <a:gd name="T90" fmla="*/ 292 w 680"/>
                <a:gd name="T91" fmla="*/ 9 h 758"/>
                <a:gd name="T92" fmla="*/ 300 w 680"/>
                <a:gd name="T93" fmla="*/ 9 h 758"/>
                <a:gd name="T94" fmla="*/ 308 w 680"/>
                <a:gd name="T95" fmla="*/ 0 h 758"/>
                <a:gd name="T96" fmla="*/ 308 w 680"/>
                <a:gd name="T97" fmla="*/ 9 h 758"/>
                <a:gd name="T98" fmla="*/ 316 w 680"/>
                <a:gd name="T99" fmla="*/ 0 h 758"/>
                <a:gd name="T100" fmla="*/ 316 w 680"/>
                <a:gd name="T101" fmla="*/ 9 h 758"/>
                <a:gd name="T102" fmla="*/ 316 w 680"/>
                <a:gd name="T103" fmla="*/ 0 h 758"/>
                <a:gd name="T104" fmla="*/ 332 w 680"/>
                <a:gd name="T105" fmla="*/ 0 h 758"/>
                <a:gd name="T106" fmla="*/ 340 w 680"/>
                <a:gd name="T107" fmla="*/ 0 h 75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80" h="758">
                  <a:moveTo>
                    <a:pt x="0" y="758"/>
                  </a:moveTo>
                  <a:lnTo>
                    <a:pt x="16" y="758"/>
                  </a:lnTo>
                  <a:lnTo>
                    <a:pt x="31" y="758"/>
                  </a:lnTo>
                  <a:lnTo>
                    <a:pt x="47" y="758"/>
                  </a:lnTo>
                  <a:lnTo>
                    <a:pt x="63" y="744"/>
                  </a:lnTo>
                  <a:lnTo>
                    <a:pt x="63" y="758"/>
                  </a:lnTo>
                  <a:lnTo>
                    <a:pt x="94" y="758"/>
                  </a:lnTo>
                  <a:lnTo>
                    <a:pt x="78" y="758"/>
                  </a:lnTo>
                  <a:lnTo>
                    <a:pt x="94" y="617"/>
                  </a:lnTo>
                  <a:lnTo>
                    <a:pt x="111" y="601"/>
                  </a:lnTo>
                  <a:lnTo>
                    <a:pt x="111" y="379"/>
                  </a:lnTo>
                  <a:lnTo>
                    <a:pt x="127" y="363"/>
                  </a:lnTo>
                  <a:lnTo>
                    <a:pt x="127" y="253"/>
                  </a:lnTo>
                  <a:lnTo>
                    <a:pt x="142" y="238"/>
                  </a:lnTo>
                  <a:lnTo>
                    <a:pt x="142" y="174"/>
                  </a:lnTo>
                  <a:lnTo>
                    <a:pt x="158" y="158"/>
                  </a:lnTo>
                  <a:lnTo>
                    <a:pt x="158" y="127"/>
                  </a:lnTo>
                  <a:lnTo>
                    <a:pt x="189" y="95"/>
                  </a:lnTo>
                  <a:lnTo>
                    <a:pt x="189" y="80"/>
                  </a:lnTo>
                  <a:lnTo>
                    <a:pt x="205" y="64"/>
                  </a:lnTo>
                  <a:lnTo>
                    <a:pt x="221" y="64"/>
                  </a:lnTo>
                  <a:lnTo>
                    <a:pt x="237" y="64"/>
                  </a:lnTo>
                  <a:lnTo>
                    <a:pt x="252" y="48"/>
                  </a:lnTo>
                  <a:lnTo>
                    <a:pt x="268" y="48"/>
                  </a:lnTo>
                  <a:lnTo>
                    <a:pt x="285" y="48"/>
                  </a:lnTo>
                  <a:lnTo>
                    <a:pt x="299" y="31"/>
                  </a:lnTo>
                  <a:lnTo>
                    <a:pt x="316" y="48"/>
                  </a:lnTo>
                  <a:lnTo>
                    <a:pt x="316" y="31"/>
                  </a:lnTo>
                  <a:lnTo>
                    <a:pt x="316" y="48"/>
                  </a:lnTo>
                  <a:lnTo>
                    <a:pt x="332" y="31"/>
                  </a:lnTo>
                  <a:lnTo>
                    <a:pt x="348" y="31"/>
                  </a:lnTo>
                  <a:lnTo>
                    <a:pt x="363" y="31"/>
                  </a:lnTo>
                  <a:lnTo>
                    <a:pt x="379" y="31"/>
                  </a:lnTo>
                  <a:lnTo>
                    <a:pt x="395" y="31"/>
                  </a:lnTo>
                  <a:lnTo>
                    <a:pt x="410" y="31"/>
                  </a:lnTo>
                  <a:lnTo>
                    <a:pt x="426" y="31"/>
                  </a:lnTo>
                  <a:lnTo>
                    <a:pt x="426" y="17"/>
                  </a:lnTo>
                  <a:lnTo>
                    <a:pt x="459" y="17"/>
                  </a:lnTo>
                  <a:lnTo>
                    <a:pt x="473" y="17"/>
                  </a:lnTo>
                  <a:lnTo>
                    <a:pt x="489" y="17"/>
                  </a:lnTo>
                  <a:lnTo>
                    <a:pt x="506" y="17"/>
                  </a:lnTo>
                  <a:lnTo>
                    <a:pt x="520" y="17"/>
                  </a:lnTo>
                  <a:lnTo>
                    <a:pt x="537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4" y="17"/>
                  </a:lnTo>
                  <a:lnTo>
                    <a:pt x="600" y="17"/>
                  </a:lnTo>
                  <a:lnTo>
                    <a:pt x="616" y="0"/>
                  </a:lnTo>
                  <a:lnTo>
                    <a:pt x="616" y="17"/>
                  </a:lnTo>
                  <a:lnTo>
                    <a:pt x="631" y="0"/>
                  </a:lnTo>
                  <a:lnTo>
                    <a:pt x="631" y="17"/>
                  </a:lnTo>
                  <a:lnTo>
                    <a:pt x="631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1" name="Freeform 827">
              <a:extLst>
                <a:ext uri="{FF2B5EF4-FFF2-40B4-BE49-F238E27FC236}">
                  <a16:creationId xmlns:a16="http://schemas.microsoft.com/office/drawing/2014/main" id="{F816BB50-7F9A-4BAD-85F1-C7EDFF4500B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89"/>
              <a:ext cx="348" cy="64"/>
            </a:xfrm>
            <a:custGeom>
              <a:avLst/>
              <a:gdLst>
                <a:gd name="T0" fmla="*/ 0 w 696"/>
                <a:gd name="T1" fmla="*/ 24 h 126"/>
                <a:gd name="T2" fmla="*/ 0 w 696"/>
                <a:gd name="T3" fmla="*/ 16 h 126"/>
                <a:gd name="T4" fmla="*/ 8 w 696"/>
                <a:gd name="T5" fmla="*/ 24 h 126"/>
                <a:gd name="T6" fmla="*/ 8 w 696"/>
                <a:gd name="T7" fmla="*/ 16 h 126"/>
                <a:gd name="T8" fmla="*/ 25 w 696"/>
                <a:gd name="T9" fmla="*/ 16 h 126"/>
                <a:gd name="T10" fmla="*/ 32 w 696"/>
                <a:gd name="T11" fmla="*/ 16 h 126"/>
                <a:gd name="T12" fmla="*/ 40 w 696"/>
                <a:gd name="T13" fmla="*/ 16 h 126"/>
                <a:gd name="T14" fmla="*/ 48 w 696"/>
                <a:gd name="T15" fmla="*/ 24 h 126"/>
                <a:gd name="T16" fmla="*/ 48 w 696"/>
                <a:gd name="T17" fmla="*/ 40 h 126"/>
                <a:gd name="T18" fmla="*/ 56 w 696"/>
                <a:gd name="T19" fmla="*/ 48 h 126"/>
                <a:gd name="T20" fmla="*/ 56 w 696"/>
                <a:gd name="T21" fmla="*/ 64 h 126"/>
                <a:gd name="T22" fmla="*/ 64 w 696"/>
                <a:gd name="T23" fmla="*/ 64 h 126"/>
                <a:gd name="T24" fmla="*/ 72 w 696"/>
                <a:gd name="T25" fmla="*/ 64 h 126"/>
                <a:gd name="T26" fmla="*/ 80 w 696"/>
                <a:gd name="T27" fmla="*/ 56 h 126"/>
                <a:gd name="T28" fmla="*/ 87 w 696"/>
                <a:gd name="T29" fmla="*/ 56 h 126"/>
                <a:gd name="T30" fmla="*/ 95 w 696"/>
                <a:gd name="T31" fmla="*/ 48 h 126"/>
                <a:gd name="T32" fmla="*/ 104 w 696"/>
                <a:gd name="T33" fmla="*/ 48 h 126"/>
                <a:gd name="T34" fmla="*/ 111 w 696"/>
                <a:gd name="T35" fmla="*/ 48 h 126"/>
                <a:gd name="T36" fmla="*/ 127 w 696"/>
                <a:gd name="T37" fmla="*/ 40 h 126"/>
                <a:gd name="T38" fmla="*/ 119 w 696"/>
                <a:gd name="T39" fmla="*/ 40 h 126"/>
                <a:gd name="T40" fmla="*/ 127 w 696"/>
                <a:gd name="T41" fmla="*/ 40 h 126"/>
                <a:gd name="T42" fmla="*/ 135 w 696"/>
                <a:gd name="T43" fmla="*/ 40 h 126"/>
                <a:gd name="T44" fmla="*/ 143 w 696"/>
                <a:gd name="T45" fmla="*/ 32 h 126"/>
                <a:gd name="T46" fmla="*/ 143 w 696"/>
                <a:gd name="T47" fmla="*/ 40 h 126"/>
                <a:gd name="T48" fmla="*/ 143 w 696"/>
                <a:gd name="T49" fmla="*/ 32 h 126"/>
                <a:gd name="T50" fmla="*/ 151 w 696"/>
                <a:gd name="T51" fmla="*/ 32 h 126"/>
                <a:gd name="T52" fmla="*/ 159 w 696"/>
                <a:gd name="T53" fmla="*/ 32 h 126"/>
                <a:gd name="T54" fmla="*/ 166 w 696"/>
                <a:gd name="T55" fmla="*/ 32 h 126"/>
                <a:gd name="T56" fmla="*/ 174 w 696"/>
                <a:gd name="T57" fmla="*/ 24 h 126"/>
                <a:gd name="T58" fmla="*/ 182 w 696"/>
                <a:gd name="T59" fmla="*/ 24 h 126"/>
                <a:gd name="T60" fmla="*/ 191 w 696"/>
                <a:gd name="T61" fmla="*/ 24 h 126"/>
                <a:gd name="T62" fmla="*/ 198 w 696"/>
                <a:gd name="T63" fmla="*/ 24 h 126"/>
                <a:gd name="T64" fmla="*/ 206 w 696"/>
                <a:gd name="T65" fmla="*/ 24 h 126"/>
                <a:gd name="T66" fmla="*/ 214 w 696"/>
                <a:gd name="T67" fmla="*/ 16 h 126"/>
                <a:gd name="T68" fmla="*/ 214 w 696"/>
                <a:gd name="T69" fmla="*/ 24 h 126"/>
                <a:gd name="T70" fmla="*/ 214 w 696"/>
                <a:gd name="T71" fmla="*/ 16 h 126"/>
                <a:gd name="T72" fmla="*/ 222 w 696"/>
                <a:gd name="T73" fmla="*/ 16 h 126"/>
                <a:gd name="T74" fmla="*/ 230 w 696"/>
                <a:gd name="T75" fmla="*/ 16 h 126"/>
                <a:gd name="T76" fmla="*/ 238 w 696"/>
                <a:gd name="T77" fmla="*/ 16 h 126"/>
                <a:gd name="T78" fmla="*/ 246 w 696"/>
                <a:gd name="T79" fmla="*/ 8 h 126"/>
                <a:gd name="T80" fmla="*/ 246 w 696"/>
                <a:gd name="T81" fmla="*/ 16 h 126"/>
                <a:gd name="T82" fmla="*/ 246 w 696"/>
                <a:gd name="T83" fmla="*/ 8 h 126"/>
                <a:gd name="T84" fmla="*/ 253 w 696"/>
                <a:gd name="T85" fmla="*/ 8 h 126"/>
                <a:gd name="T86" fmla="*/ 261 w 696"/>
                <a:gd name="T87" fmla="*/ 8 h 126"/>
                <a:gd name="T88" fmla="*/ 269 w 696"/>
                <a:gd name="T89" fmla="*/ 8 h 126"/>
                <a:gd name="T90" fmla="*/ 277 w 696"/>
                <a:gd name="T91" fmla="*/ 8 h 126"/>
                <a:gd name="T92" fmla="*/ 285 w 696"/>
                <a:gd name="T93" fmla="*/ 8 h 126"/>
                <a:gd name="T94" fmla="*/ 293 w 696"/>
                <a:gd name="T95" fmla="*/ 8 h 126"/>
                <a:gd name="T96" fmla="*/ 301 w 696"/>
                <a:gd name="T97" fmla="*/ 0 h 126"/>
                <a:gd name="T98" fmla="*/ 317 w 696"/>
                <a:gd name="T99" fmla="*/ 0 h 126"/>
                <a:gd name="T100" fmla="*/ 325 w 696"/>
                <a:gd name="T101" fmla="*/ 0 h 126"/>
                <a:gd name="T102" fmla="*/ 332 w 696"/>
                <a:gd name="T103" fmla="*/ 0 h 126"/>
                <a:gd name="T104" fmla="*/ 340 w 696"/>
                <a:gd name="T105" fmla="*/ 0 h 126"/>
                <a:gd name="T106" fmla="*/ 348 w 696"/>
                <a:gd name="T107" fmla="*/ 0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96" h="126">
                  <a:moveTo>
                    <a:pt x="0" y="47"/>
                  </a:moveTo>
                  <a:lnTo>
                    <a:pt x="0" y="32"/>
                  </a:lnTo>
                  <a:lnTo>
                    <a:pt x="16" y="47"/>
                  </a:lnTo>
                  <a:lnTo>
                    <a:pt x="16" y="32"/>
                  </a:lnTo>
                  <a:lnTo>
                    <a:pt x="49" y="32"/>
                  </a:lnTo>
                  <a:lnTo>
                    <a:pt x="64" y="32"/>
                  </a:lnTo>
                  <a:lnTo>
                    <a:pt x="80" y="32"/>
                  </a:lnTo>
                  <a:lnTo>
                    <a:pt x="96" y="47"/>
                  </a:lnTo>
                  <a:lnTo>
                    <a:pt x="96" y="79"/>
                  </a:lnTo>
                  <a:lnTo>
                    <a:pt x="111" y="94"/>
                  </a:lnTo>
                  <a:lnTo>
                    <a:pt x="111" y="126"/>
                  </a:lnTo>
                  <a:lnTo>
                    <a:pt x="127" y="126"/>
                  </a:lnTo>
                  <a:lnTo>
                    <a:pt x="143" y="126"/>
                  </a:lnTo>
                  <a:lnTo>
                    <a:pt x="159" y="110"/>
                  </a:lnTo>
                  <a:lnTo>
                    <a:pt x="174" y="110"/>
                  </a:lnTo>
                  <a:lnTo>
                    <a:pt x="190" y="94"/>
                  </a:lnTo>
                  <a:lnTo>
                    <a:pt x="207" y="94"/>
                  </a:lnTo>
                  <a:lnTo>
                    <a:pt x="221" y="94"/>
                  </a:lnTo>
                  <a:lnTo>
                    <a:pt x="254" y="79"/>
                  </a:lnTo>
                  <a:lnTo>
                    <a:pt x="238" y="79"/>
                  </a:lnTo>
                  <a:lnTo>
                    <a:pt x="254" y="79"/>
                  </a:lnTo>
                  <a:lnTo>
                    <a:pt x="270" y="79"/>
                  </a:lnTo>
                  <a:lnTo>
                    <a:pt x="285" y="63"/>
                  </a:lnTo>
                  <a:lnTo>
                    <a:pt x="285" y="79"/>
                  </a:lnTo>
                  <a:lnTo>
                    <a:pt x="285" y="63"/>
                  </a:lnTo>
                  <a:lnTo>
                    <a:pt x="301" y="63"/>
                  </a:lnTo>
                  <a:lnTo>
                    <a:pt x="317" y="63"/>
                  </a:lnTo>
                  <a:lnTo>
                    <a:pt x="332" y="63"/>
                  </a:lnTo>
                  <a:lnTo>
                    <a:pt x="348" y="47"/>
                  </a:lnTo>
                  <a:lnTo>
                    <a:pt x="364" y="47"/>
                  </a:lnTo>
                  <a:lnTo>
                    <a:pt x="381" y="47"/>
                  </a:lnTo>
                  <a:lnTo>
                    <a:pt x="395" y="47"/>
                  </a:lnTo>
                  <a:lnTo>
                    <a:pt x="412" y="47"/>
                  </a:lnTo>
                  <a:lnTo>
                    <a:pt x="428" y="32"/>
                  </a:lnTo>
                  <a:lnTo>
                    <a:pt x="428" y="47"/>
                  </a:lnTo>
                  <a:lnTo>
                    <a:pt x="428" y="32"/>
                  </a:lnTo>
                  <a:lnTo>
                    <a:pt x="443" y="32"/>
                  </a:lnTo>
                  <a:lnTo>
                    <a:pt x="459" y="32"/>
                  </a:lnTo>
                  <a:lnTo>
                    <a:pt x="475" y="32"/>
                  </a:lnTo>
                  <a:lnTo>
                    <a:pt x="491" y="16"/>
                  </a:lnTo>
                  <a:lnTo>
                    <a:pt x="491" y="32"/>
                  </a:lnTo>
                  <a:lnTo>
                    <a:pt x="491" y="16"/>
                  </a:lnTo>
                  <a:lnTo>
                    <a:pt x="506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6" y="16"/>
                  </a:lnTo>
                  <a:lnTo>
                    <a:pt x="602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2" name="Freeform 828">
              <a:extLst>
                <a:ext uri="{FF2B5EF4-FFF2-40B4-BE49-F238E27FC236}">
                  <a16:creationId xmlns:a16="http://schemas.microsoft.com/office/drawing/2014/main" id="{873EC29D-EC34-46A0-A2B3-06D75D029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461"/>
              <a:ext cx="339" cy="79"/>
            </a:xfrm>
            <a:custGeom>
              <a:avLst/>
              <a:gdLst>
                <a:gd name="T0" fmla="*/ 0 w 678"/>
                <a:gd name="T1" fmla="*/ 0 h 157"/>
                <a:gd name="T2" fmla="*/ 8 w 678"/>
                <a:gd name="T3" fmla="*/ 0 h 157"/>
                <a:gd name="T4" fmla="*/ 16 w 678"/>
                <a:gd name="T5" fmla="*/ 0 h 157"/>
                <a:gd name="T6" fmla="*/ 24 w 678"/>
                <a:gd name="T7" fmla="*/ 0 h 157"/>
                <a:gd name="T8" fmla="*/ 32 w 678"/>
                <a:gd name="T9" fmla="*/ 0 h 157"/>
                <a:gd name="T10" fmla="*/ 39 w 678"/>
                <a:gd name="T11" fmla="*/ 7 h 157"/>
                <a:gd name="T12" fmla="*/ 39 w 678"/>
                <a:gd name="T13" fmla="*/ 16 h 157"/>
                <a:gd name="T14" fmla="*/ 47 w 678"/>
                <a:gd name="T15" fmla="*/ 24 h 157"/>
                <a:gd name="T16" fmla="*/ 47 w 678"/>
                <a:gd name="T17" fmla="*/ 63 h 157"/>
                <a:gd name="T18" fmla="*/ 63 w 678"/>
                <a:gd name="T19" fmla="*/ 79 h 157"/>
                <a:gd name="T20" fmla="*/ 56 w 678"/>
                <a:gd name="T21" fmla="*/ 79 h 157"/>
                <a:gd name="T22" fmla="*/ 63 w 678"/>
                <a:gd name="T23" fmla="*/ 79 h 157"/>
                <a:gd name="T24" fmla="*/ 71 w 678"/>
                <a:gd name="T25" fmla="*/ 79 h 157"/>
                <a:gd name="T26" fmla="*/ 79 w 678"/>
                <a:gd name="T27" fmla="*/ 71 h 157"/>
                <a:gd name="T28" fmla="*/ 87 w 678"/>
                <a:gd name="T29" fmla="*/ 63 h 157"/>
                <a:gd name="T30" fmla="*/ 95 w 678"/>
                <a:gd name="T31" fmla="*/ 63 h 157"/>
                <a:gd name="T32" fmla="*/ 111 w 678"/>
                <a:gd name="T33" fmla="*/ 63 h 157"/>
                <a:gd name="T34" fmla="*/ 103 w 678"/>
                <a:gd name="T35" fmla="*/ 63 h 157"/>
                <a:gd name="T36" fmla="*/ 111 w 678"/>
                <a:gd name="T37" fmla="*/ 55 h 157"/>
                <a:gd name="T38" fmla="*/ 118 w 678"/>
                <a:gd name="T39" fmla="*/ 55 h 157"/>
                <a:gd name="T40" fmla="*/ 126 w 678"/>
                <a:gd name="T41" fmla="*/ 47 h 157"/>
                <a:gd name="T42" fmla="*/ 134 w 678"/>
                <a:gd name="T43" fmla="*/ 47 h 157"/>
                <a:gd name="T44" fmla="*/ 143 w 678"/>
                <a:gd name="T45" fmla="*/ 47 h 157"/>
                <a:gd name="T46" fmla="*/ 150 w 678"/>
                <a:gd name="T47" fmla="*/ 39 h 157"/>
                <a:gd name="T48" fmla="*/ 158 w 678"/>
                <a:gd name="T49" fmla="*/ 39 h 157"/>
                <a:gd name="T50" fmla="*/ 166 w 678"/>
                <a:gd name="T51" fmla="*/ 39 h 157"/>
                <a:gd name="T52" fmla="*/ 174 w 678"/>
                <a:gd name="T53" fmla="*/ 31 h 157"/>
                <a:gd name="T54" fmla="*/ 174 w 678"/>
                <a:gd name="T55" fmla="*/ 39 h 157"/>
                <a:gd name="T56" fmla="*/ 190 w 678"/>
                <a:gd name="T57" fmla="*/ 31 h 157"/>
                <a:gd name="T58" fmla="*/ 198 w 678"/>
                <a:gd name="T59" fmla="*/ 31 h 157"/>
                <a:gd name="T60" fmla="*/ 205 w 678"/>
                <a:gd name="T61" fmla="*/ 24 h 157"/>
                <a:gd name="T62" fmla="*/ 205 w 678"/>
                <a:gd name="T63" fmla="*/ 31 h 157"/>
                <a:gd name="T64" fmla="*/ 213 w 678"/>
                <a:gd name="T65" fmla="*/ 24 h 157"/>
                <a:gd name="T66" fmla="*/ 221 w 678"/>
                <a:gd name="T67" fmla="*/ 24 h 157"/>
                <a:gd name="T68" fmla="*/ 229 w 678"/>
                <a:gd name="T69" fmla="*/ 24 h 157"/>
                <a:gd name="T70" fmla="*/ 237 w 678"/>
                <a:gd name="T71" fmla="*/ 16 h 157"/>
                <a:gd name="T72" fmla="*/ 237 w 678"/>
                <a:gd name="T73" fmla="*/ 24 h 157"/>
                <a:gd name="T74" fmla="*/ 237 w 678"/>
                <a:gd name="T75" fmla="*/ 16 h 157"/>
                <a:gd name="T76" fmla="*/ 245 w 678"/>
                <a:gd name="T77" fmla="*/ 16 h 157"/>
                <a:gd name="T78" fmla="*/ 253 w 678"/>
                <a:gd name="T79" fmla="*/ 16 h 157"/>
                <a:gd name="T80" fmla="*/ 261 w 678"/>
                <a:gd name="T81" fmla="*/ 16 h 157"/>
                <a:gd name="T82" fmla="*/ 269 w 678"/>
                <a:gd name="T83" fmla="*/ 16 h 157"/>
                <a:gd name="T84" fmla="*/ 277 w 678"/>
                <a:gd name="T85" fmla="*/ 7 h 157"/>
                <a:gd name="T86" fmla="*/ 284 w 678"/>
                <a:gd name="T87" fmla="*/ 7 h 157"/>
                <a:gd name="T88" fmla="*/ 292 w 678"/>
                <a:gd name="T89" fmla="*/ 7 h 157"/>
                <a:gd name="T90" fmla="*/ 300 w 678"/>
                <a:gd name="T91" fmla="*/ 7 h 157"/>
                <a:gd name="T92" fmla="*/ 308 w 678"/>
                <a:gd name="T93" fmla="*/ 0 h 157"/>
                <a:gd name="T94" fmla="*/ 308 w 678"/>
                <a:gd name="T95" fmla="*/ 7 h 157"/>
                <a:gd name="T96" fmla="*/ 308 w 678"/>
                <a:gd name="T97" fmla="*/ 0 h 157"/>
                <a:gd name="T98" fmla="*/ 316 w 678"/>
                <a:gd name="T99" fmla="*/ 0 h 157"/>
                <a:gd name="T100" fmla="*/ 324 w 678"/>
                <a:gd name="T101" fmla="*/ 0 h 157"/>
                <a:gd name="T102" fmla="*/ 332 w 678"/>
                <a:gd name="T103" fmla="*/ 0 h 157"/>
                <a:gd name="T104" fmla="*/ 339 w 678"/>
                <a:gd name="T105" fmla="*/ 0 h 15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78" h="157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14"/>
                  </a:lnTo>
                  <a:lnTo>
                    <a:pt x="78" y="31"/>
                  </a:lnTo>
                  <a:lnTo>
                    <a:pt x="94" y="47"/>
                  </a:lnTo>
                  <a:lnTo>
                    <a:pt x="94" y="125"/>
                  </a:lnTo>
                  <a:lnTo>
                    <a:pt x="125" y="157"/>
                  </a:lnTo>
                  <a:lnTo>
                    <a:pt x="111" y="157"/>
                  </a:lnTo>
                  <a:lnTo>
                    <a:pt x="125" y="157"/>
                  </a:lnTo>
                  <a:lnTo>
                    <a:pt x="142" y="157"/>
                  </a:lnTo>
                  <a:lnTo>
                    <a:pt x="158" y="141"/>
                  </a:lnTo>
                  <a:lnTo>
                    <a:pt x="174" y="125"/>
                  </a:lnTo>
                  <a:lnTo>
                    <a:pt x="189" y="125"/>
                  </a:lnTo>
                  <a:lnTo>
                    <a:pt x="221" y="125"/>
                  </a:lnTo>
                  <a:lnTo>
                    <a:pt x="205" y="125"/>
                  </a:lnTo>
                  <a:lnTo>
                    <a:pt x="221" y="110"/>
                  </a:lnTo>
                  <a:lnTo>
                    <a:pt x="236" y="110"/>
                  </a:lnTo>
                  <a:lnTo>
                    <a:pt x="252" y="94"/>
                  </a:lnTo>
                  <a:lnTo>
                    <a:pt x="268" y="94"/>
                  </a:lnTo>
                  <a:lnTo>
                    <a:pt x="285" y="94"/>
                  </a:lnTo>
                  <a:lnTo>
                    <a:pt x="299" y="78"/>
                  </a:lnTo>
                  <a:lnTo>
                    <a:pt x="316" y="78"/>
                  </a:lnTo>
                  <a:lnTo>
                    <a:pt x="332" y="78"/>
                  </a:lnTo>
                  <a:lnTo>
                    <a:pt x="347" y="62"/>
                  </a:lnTo>
                  <a:lnTo>
                    <a:pt x="347" y="78"/>
                  </a:lnTo>
                  <a:lnTo>
                    <a:pt x="379" y="62"/>
                  </a:lnTo>
                  <a:lnTo>
                    <a:pt x="395" y="62"/>
                  </a:lnTo>
                  <a:lnTo>
                    <a:pt x="410" y="47"/>
                  </a:lnTo>
                  <a:lnTo>
                    <a:pt x="410" y="62"/>
                  </a:lnTo>
                  <a:lnTo>
                    <a:pt x="426" y="47"/>
                  </a:lnTo>
                  <a:lnTo>
                    <a:pt x="442" y="47"/>
                  </a:lnTo>
                  <a:lnTo>
                    <a:pt x="457" y="47"/>
                  </a:lnTo>
                  <a:lnTo>
                    <a:pt x="473" y="31"/>
                  </a:lnTo>
                  <a:lnTo>
                    <a:pt x="473" y="47"/>
                  </a:lnTo>
                  <a:lnTo>
                    <a:pt x="473" y="31"/>
                  </a:lnTo>
                  <a:lnTo>
                    <a:pt x="490" y="31"/>
                  </a:lnTo>
                  <a:lnTo>
                    <a:pt x="506" y="31"/>
                  </a:lnTo>
                  <a:lnTo>
                    <a:pt x="521" y="31"/>
                  </a:lnTo>
                  <a:lnTo>
                    <a:pt x="537" y="31"/>
                  </a:lnTo>
                  <a:lnTo>
                    <a:pt x="553" y="14"/>
                  </a:lnTo>
                  <a:lnTo>
                    <a:pt x="568" y="14"/>
                  </a:lnTo>
                  <a:lnTo>
                    <a:pt x="584" y="14"/>
                  </a:lnTo>
                  <a:lnTo>
                    <a:pt x="600" y="14"/>
                  </a:lnTo>
                  <a:lnTo>
                    <a:pt x="616" y="0"/>
                  </a:lnTo>
                  <a:lnTo>
                    <a:pt x="616" y="14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3" name="Freeform 829">
              <a:extLst>
                <a:ext uri="{FF2B5EF4-FFF2-40B4-BE49-F238E27FC236}">
                  <a16:creationId xmlns:a16="http://schemas.microsoft.com/office/drawing/2014/main" id="{D91A8F0B-A061-4032-91CB-F2AAAA7172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915"/>
              <a:ext cx="340" cy="127"/>
            </a:xfrm>
            <a:custGeom>
              <a:avLst/>
              <a:gdLst>
                <a:gd name="T0" fmla="*/ 0 w 682"/>
                <a:gd name="T1" fmla="*/ 127 h 253"/>
                <a:gd name="T2" fmla="*/ 9 w 682"/>
                <a:gd name="T3" fmla="*/ 127 h 253"/>
                <a:gd name="T4" fmla="*/ 16 w 682"/>
                <a:gd name="T5" fmla="*/ 127 h 253"/>
                <a:gd name="T6" fmla="*/ 24 w 682"/>
                <a:gd name="T7" fmla="*/ 127 h 253"/>
                <a:gd name="T8" fmla="*/ 32 w 682"/>
                <a:gd name="T9" fmla="*/ 127 h 253"/>
                <a:gd name="T10" fmla="*/ 40 w 682"/>
                <a:gd name="T11" fmla="*/ 119 h 253"/>
                <a:gd name="T12" fmla="*/ 40 w 682"/>
                <a:gd name="T13" fmla="*/ 111 h 253"/>
                <a:gd name="T14" fmla="*/ 48 w 682"/>
                <a:gd name="T15" fmla="*/ 87 h 253"/>
                <a:gd name="T16" fmla="*/ 48 w 682"/>
                <a:gd name="T17" fmla="*/ 9 h 253"/>
                <a:gd name="T18" fmla="*/ 55 w 682"/>
                <a:gd name="T19" fmla="*/ 0 h 253"/>
                <a:gd name="T20" fmla="*/ 64 w 682"/>
                <a:gd name="T21" fmla="*/ 9 h 253"/>
                <a:gd name="T22" fmla="*/ 71 w 682"/>
                <a:gd name="T23" fmla="*/ 16 h 253"/>
                <a:gd name="T24" fmla="*/ 79 w 682"/>
                <a:gd name="T25" fmla="*/ 16 h 253"/>
                <a:gd name="T26" fmla="*/ 87 w 682"/>
                <a:gd name="T27" fmla="*/ 24 h 253"/>
                <a:gd name="T28" fmla="*/ 95 w 682"/>
                <a:gd name="T29" fmla="*/ 24 h 253"/>
                <a:gd name="T30" fmla="*/ 103 w 682"/>
                <a:gd name="T31" fmla="*/ 32 h 253"/>
                <a:gd name="T32" fmla="*/ 103 w 682"/>
                <a:gd name="T33" fmla="*/ 24 h 253"/>
                <a:gd name="T34" fmla="*/ 103 w 682"/>
                <a:gd name="T35" fmla="*/ 32 h 253"/>
                <a:gd name="T36" fmla="*/ 111 w 682"/>
                <a:gd name="T37" fmla="*/ 32 h 253"/>
                <a:gd name="T38" fmla="*/ 119 w 682"/>
                <a:gd name="T39" fmla="*/ 32 h 253"/>
                <a:gd name="T40" fmla="*/ 127 w 682"/>
                <a:gd name="T41" fmla="*/ 32 h 253"/>
                <a:gd name="T42" fmla="*/ 134 w 682"/>
                <a:gd name="T43" fmla="*/ 40 h 253"/>
                <a:gd name="T44" fmla="*/ 134 w 682"/>
                <a:gd name="T45" fmla="*/ 32 h 253"/>
                <a:gd name="T46" fmla="*/ 142 w 682"/>
                <a:gd name="T47" fmla="*/ 40 h 253"/>
                <a:gd name="T48" fmla="*/ 150 w 682"/>
                <a:gd name="T49" fmla="*/ 40 h 253"/>
                <a:gd name="T50" fmla="*/ 158 w 682"/>
                <a:gd name="T51" fmla="*/ 40 h 253"/>
                <a:gd name="T52" fmla="*/ 166 w 682"/>
                <a:gd name="T53" fmla="*/ 40 h 253"/>
                <a:gd name="T54" fmla="*/ 174 w 682"/>
                <a:gd name="T55" fmla="*/ 40 h 253"/>
                <a:gd name="T56" fmla="*/ 182 w 682"/>
                <a:gd name="T57" fmla="*/ 40 h 253"/>
                <a:gd name="T58" fmla="*/ 189 w 682"/>
                <a:gd name="T59" fmla="*/ 40 h 253"/>
                <a:gd name="T60" fmla="*/ 197 w 682"/>
                <a:gd name="T61" fmla="*/ 40 h 253"/>
                <a:gd name="T62" fmla="*/ 197 w 682"/>
                <a:gd name="T63" fmla="*/ 48 h 253"/>
                <a:gd name="T64" fmla="*/ 197 w 682"/>
                <a:gd name="T65" fmla="*/ 40 h 253"/>
                <a:gd name="T66" fmla="*/ 205 w 682"/>
                <a:gd name="T67" fmla="*/ 48 h 253"/>
                <a:gd name="T68" fmla="*/ 205 w 682"/>
                <a:gd name="T69" fmla="*/ 40 h 253"/>
                <a:gd name="T70" fmla="*/ 213 w 682"/>
                <a:gd name="T71" fmla="*/ 48 h 253"/>
                <a:gd name="T72" fmla="*/ 213 w 682"/>
                <a:gd name="T73" fmla="*/ 40 h 253"/>
                <a:gd name="T74" fmla="*/ 221 w 682"/>
                <a:gd name="T75" fmla="*/ 48 h 253"/>
                <a:gd name="T76" fmla="*/ 229 w 682"/>
                <a:gd name="T77" fmla="*/ 48 h 253"/>
                <a:gd name="T78" fmla="*/ 237 w 682"/>
                <a:gd name="T79" fmla="*/ 48 h 253"/>
                <a:gd name="T80" fmla="*/ 244 w 682"/>
                <a:gd name="T81" fmla="*/ 48 h 253"/>
                <a:gd name="T82" fmla="*/ 252 w 682"/>
                <a:gd name="T83" fmla="*/ 48 h 253"/>
                <a:gd name="T84" fmla="*/ 260 w 682"/>
                <a:gd name="T85" fmla="*/ 48 h 253"/>
                <a:gd name="T86" fmla="*/ 269 w 682"/>
                <a:gd name="T87" fmla="*/ 48 h 253"/>
                <a:gd name="T88" fmla="*/ 276 w 682"/>
                <a:gd name="T89" fmla="*/ 48 h 253"/>
                <a:gd name="T90" fmla="*/ 285 w 682"/>
                <a:gd name="T91" fmla="*/ 48 h 253"/>
                <a:gd name="T92" fmla="*/ 292 w 682"/>
                <a:gd name="T93" fmla="*/ 48 h 253"/>
                <a:gd name="T94" fmla="*/ 299 w 682"/>
                <a:gd name="T95" fmla="*/ 48 h 253"/>
                <a:gd name="T96" fmla="*/ 308 w 682"/>
                <a:gd name="T97" fmla="*/ 48 h 253"/>
                <a:gd name="T98" fmla="*/ 316 w 682"/>
                <a:gd name="T99" fmla="*/ 48 h 253"/>
                <a:gd name="T100" fmla="*/ 324 w 682"/>
                <a:gd name="T101" fmla="*/ 48 h 253"/>
                <a:gd name="T102" fmla="*/ 331 w 682"/>
                <a:gd name="T103" fmla="*/ 48 h 253"/>
                <a:gd name="T104" fmla="*/ 340 w 682"/>
                <a:gd name="T105" fmla="*/ 48 h 253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82" h="253">
                  <a:moveTo>
                    <a:pt x="0" y="253"/>
                  </a:moveTo>
                  <a:lnTo>
                    <a:pt x="18" y="253"/>
                  </a:lnTo>
                  <a:lnTo>
                    <a:pt x="33" y="253"/>
                  </a:lnTo>
                  <a:lnTo>
                    <a:pt x="48" y="253"/>
                  </a:lnTo>
                  <a:lnTo>
                    <a:pt x="64" y="253"/>
                  </a:lnTo>
                  <a:lnTo>
                    <a:pt x="80" y="238"/>
                  </a:lnTo>
                  <a:lnTo>
                    <a:pt x="80" y="221"/>
                  </a:lnTo>
                  <a:lnTo>
                    <a:pt x="96" y="174"/>
                  </a:lnTo>
                  <a:lnTo>
                    <a:pt x="96" y="17"/>
                  </a:lnTo>
                  <a:lnTo>
                    <a:pt x="111" y="0"/>
                  </a:lnTo>
                  <a:lnTo>
                    <a:pt x="129" y="17"/>
                  </a:lnTo>
                  <a:lnTo>
                    <a:pt x="143" y="32"/>
                  </a:lnTo>
                  <a:lnTo>
                    <a:pt x="158" y="32"/>
                  </a:lnTo>
                  <a:lnTo>
                    <a:pt x="174" y="47"/>
                  </a:lnTo>
                  <a:lnTo>
                    <a:pt x="191" y="47"/>
                  </a:lnTo>
                  <a:lnTo>
                    <a:pt x="207" y="63"/>
                  </a:lnTo>
                  <a:lnTo>
                    <a:pt x="207" y="47"/>
                  </a:lnTo>
                  <a:lnTo>
                    <a:pt x="207" y="63"/>
                  </a:lnTo>
                  <a:lnTo>
                    <a:pt x="222" y="63"/>
                  </a:lnTo>
                  <a:lnTo>
                    <a:pt x="239" y="63"/>
                  </a:lnTo>
                  <a:lnTo>
                    <a:pt x="254" y="63"/>
                  </a:lnTo>
                  <a:lnTo>
                    <a:pt x="269" y="79"/>
                  </a:lnTo>
                  <a:lnTo>
                    <a:pt x="269" y="63"/>
                  </a:lnTo>
                  <a:lnTo>
                    <a:pt x="285" y="79"/>
                  </a:lnTo>
                  <a:lnTo>
                    <a:pt x="301" y="79"/>
                  </a:lnTo>
                  <a:lnTo>
                    <a:pt x="317" y="79"/>
                  </a:lnTo>
                  <a:lnTo>
                    <a:pt x="332" y="79"/>
                  </a:lnTo>
                  <a:lnTo>
                    <a:pt x="350" y="79"/>
                  </a:lnTo>
                  <a:lnTo>
                    <a:pt x="365" y="79"/>
                  </a:lnTo>
                  <a:lnTo>
                    <a:pt x="379" y="79"/>
                  </a:lnTo>
                  <a:lnTo>
                    <a:pt x="396" y="79"/>
                  </a:lnTo>
                  <a:lnTo>
                    <a:pt x="396" y="95"/>
                  </a:lnTo>
                  <a:lnTo>
                    <a:pt x="396" y="79"/>
                  </a:lnTo>
                  <a:lnTo>
                    <a:pt x="412" y="95"/>
                  </a:lnTo>
                  <a:lnTo>
                    <a:pt x="412" y="79"/>
                  </a:lnTo>
                  <a:lnTo>
                    <a:pt x="428" y="95"/>
                  </a:lnTo>
                  <a:lnTo>
                    <a:pt x="428" y="79"/>
                  </a:lnTo>
                  <a:lnTo>
                    <a:pt x="443" y="95"/>
                  </a:lnTo>
                  <a:lnTo>
                    <a:pt x="460" y="95"/>
                  </a:lnTo>
                  <a:lnTo>
                    <a:pt x="475" y="95"/>
                  </a:lnTo>
                  <a:lnTo>
                    <a:pt x="490" y="95"/>
                  </a:lnTo>
                  <a:lnTo>
                    <a:pt x="506" y="95"/>
                  </a:lnTo>
                  <a:lnTo>
                    <a:pt x="522" y="95"/>
                  </a:lnTo>
                  <a:lnTo>
                    <a:pt x="539" y="95"/>
                  </a:lnTo>
                  <a:lnTo>
                    <a:pt x="553" y="95"/>
                  </a:lnTo>
                  <a:lnTo>
                    <a:pt x="571" y="95"/>
                  </a:lnTo>
                  <a:lnTo>
                    <a:pt x="586" y="95"/>
                  </a:lnTo>
                  <a:lnTo>
                    <a:pt x="600" y="95"/>
                  </a:lnTo>
                  <a:lnTo>
                    <a:pt x="617" y="95"/>
                  </a:lnTo>
                  <a:lnTo>
                    <a:pt x="633" y="95"/>
                  </a:lnTo>
                  <a:lnTo>
                    <a:pt x="649" y="95"/>
                  </a:lnTo>
                  <a:lnTo>
                    <a:pt x="664" y="95"/>
                  </a:lnTo>
                  <a:lnTo>
                    <a:pt x="682" y="95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4" name="Freeform 830">
              <a:extLst>
                <a:ext uri="{FF2B5EF4-FFF2-40B4-BE49-F238E27FC236}">
                  <a16:creationId xmlns:a16="http://schemas.microsoft.com/office/drawing/2014/main" id="{DFF0C9F6-5CAF-41E2-89D9-914BCE120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402"/>
              <a:ext cx="339" cy="292"/>
            </a:xfrm>
            <a:custGeom>
              <a:avLst/>
              <a:gdLst>
                <a:gd name="T0" fmla="*/ 0 w 680"/>
                <a:gd name="T1" fmla="*/ 16 h 584"/>
                <a:gd name="T2" fmla="*/ 0 w 680"/>
                <a:gd name="T3" fmla="*/ 9 h 584"/>
                <a:gd name="T4" fmla="*/ 0 w 680"/>
                <a:gd name="T5" fmla="*/ 16 h 584"/>
                <a:gd name="T6" fmla="*/ 8 w 680"/>
                <a:gd name="T7" fmla="*/ 16 h 584"/>
                <a:gd name="T8" fmla="*/ 15 w 680"/>
                <a:gd name="T9" fmla="*/ 16 h 584"/>
                <a:gd name="T10" fmla="*/ 24 w 680"/>
                <a:gd name="T11" fmla="*/ 16 h 584"/>
                <a:gd name="T12" fmla="*/ 31 w 680"/>
                <a:gd name="T13" fmla="*/ 16 h 584"/>
                <a:gd name="T14" fmla="*/ 39 w 680"/>
                <a:gd name="T15" fmla="*/ 25 h 584"/>
                <a:gd name="T16" fmla="*/ 39 w 680"/>
                <a:gd name="T17" fmla="*/ 16 h 584"/>
                <a:gd name="T18" fmla="*/ 47 w 680"/>
                <a:gd name="T19" fmla="*/ 9 h 584"/>
                <a:gd name="T20" fmla="*/ 47 w 680"/>
                <a:gd name="T21" fmla="*/ 0 h 584"/>
                <a:gd name="T22" fmla="*/ 47 w 680"/>
                <a:gd name="T23" fmla="*/ 32 h 584"/>
                <a:gd name="T24" fmla="*/ 55 w 680"/>
                <a:gd name="T25" fmla="*/ 40 h 584"/>
                <a:gd name="T26" fmla="*/ 55 w 680"/>
                <a:gd name="T27" fmla="*/ 87 h 584"/>
                <a:gd name="T28" fmla="*/ 63 w 680"/>
                <a:gd name="T29" fmla="*/ 95 h 584"/>
                <a:gd name="T30" fmla="*/ 63 w 680"/>
                <a:gd name="T31" fmla="*/ 127 h 584"/>
                <a:gd name="T32" fmla="*/ 71 w 680"/>
                <a:gd name="T33" fmla="*/ 135 h 584"/>
                <a:gd name="T34" fmla="*/ 71 w 680"/>
                <a:gd name="T35" fmla="*/ 158 h 584"/>
                <a:gd name="T36" fmla="*/ 79 w 680"/>
                <a:gd name="T37" fmla="*/ 166 h 584"/>
                <a:gd name="T38" fmla="*/ 79 w 680"/>
                <a:gd name="T39" fmla="*/ 182 h 584"/>
                <a:gd name="T40" fmla="*/ 94 w 680"/>
                <a:gd name="T41" fmla="*/ 198 h 584"/>
                <a:gd name="T42" fmla="*/ 94 w 680"/>
                <a:gd name="T43" fmla="*/ 214 h 584"/>
                <a:gd name="T44" fmla="*/ 102 w 680"/>
                <a:gd name="T45" fmla="*/ 222 h 584"/>
                <a:gd name="T46" fmla="*/ 110 w 680"/>
                <a:gd name="T47" fmla="*/ 230 h 584"/>
                <a:gd name="T48" fmla="*/ 118 w 680"/>
                <a:gd name="T49" fmla="*/ 237 h 584"/>
                <a:gd name="T50" fmla="*/ 126 w 680"/>
                <a:gd name="T51" fmla="*/ 237 h 584"/>
                <a:gd name="T52" fmla="*/ 135 w 680"/>
                <a:gd name="T53" fmla="*/ 246 h 584"/>
                <a:gd name="T54" fmla="*/ 135 w 680"/>
                <a:gd name="T55" fmla="*/ 237 h 584"/>
                <a:gd name="T56" fmla="*/ 135 w 680"/>
                <a:gd name="T57" fmla="*/ 246 h 584"/>
                <a:gd name="T58" fmla="*/ 142 w 680"/>
                <a:gd name="T59" fmla="*/ 246 h 584"/>
                <a:gd name="T60" fmla="*/ 149 w 680"/>
                <a:gd name="T61" fmla="*/ 246 h 584"/>
                <a:gd name="T62" fmla="*/ 158 w 680"/>
                <a:gd name="T63" fmla="*/ 253 h 584"/>
                <a:gd name="T64" fmla="*/ 166 w 680"/>
                <a:gd name="T65" fmla="*/ 253 h 584"/>
                <a:gd name="T66" fmla="*/ 173 w 680"/>
                <a:gd name="T67" fmla="*/ 253 h 584"/>
                <a:gd name="T68" fmla="*/ 181 w 680"/>
                <a:gd name="T69" fmla="*/ 261 h 584"/>
                <a:gd name="T70" fmla="*/ 189 w 680"/>
                <a:gd name="T71" fmla="*/ 261 h 584"/>
                <a:gd name="T72" fmla="*/ 197 w 680"/>
                <a:gd name="T73" fmla="*/ 261 h 584"/>
                <a:gd name="T74" fmla="*/ 204 w 680"/>
                <a:gd name="T75" fmla="*/ 269 h 584"/>
                <a:gd name="T76" fmla="*/ 220 w 680"/>
                <a:gd name="T77" fmla="*/ 269 h 584"/>
                <a:gd name="T78" fmla="*/ 229 w 680"/>
                <a:gd name="T79" fmla="*/ 269 h 584"/>
                <a:gd name="T80" fmla="*/ 236 w 680"/>
                <a:gd name="T81" fmla="*/ 269 h 584"/>
                <a:gd name="T82" fmla="*/ 245 w 680"/>
                <a:gd name="T83" fmla="*/ 277 h 584"/>
                <a:gd name="T84" fmla="*/ 245 w 680"/>
                <a:gd name="T85" fmla="*/ 269 h 584"/>
                <a:gd name="T86" fmla="*/ 252 w 680"/>
                <a:gd name="T87" fmla="*/ 277 h 584"/>
                <a:gd name="T88" fmla="*/ 252 w 680"/>
                <a:gd name="T89" fmla="*/ 269 h 584"/>
                <a:gd name="T90" fmla="*/ 252 w 680"/>
                <a:gd name="T91" fmla="*/ 277 h 584"/>
                <a:gd name="T92" fmla="*/ 260 w 680"/>
                <a:gd name="T93" fmla="*/ 277 h 584"/>
                <a:gd name="T94" fmla="*/ 268 w 680"/>
                <a:gd name="T95" fmla="*/ 277 h 584"/>
                <a:gd name="T96" fmla="*/ 276 w 680"/>
                <a:gd name="T97" fmla="*/ 277 h 584"/>
                <a:gd name="T98" fmla="*/ 284 w 680"/>
                <a:gd name="T99" fmla="*/ 285 h 584"/>
                <a:gd name="T100" fmla="*/ 300 w 680"/>
                <a:gd name="T101" fmla="*/ 285 h 584"/>
                <a:gd name="T102" fmla="*/ 291 w 680"/>
                <a:gd name="T103" fmla="*/ 285 h 584"/>
                <a:gd name="T104" fmla="*/ 300 w 680"/>
                <a:gd name="T105" fmla="*/ 285 h 584"/>
                <a:gd name="T106" fmla="*/ 307 w 680"/>
                <a:gd name="T107" fmla="*/ 285 h 584"/>
                <a:gd name="T108" fmla="*/ 315 w 680"/>
                <a:gd name="T109" fmla="*/ 285 h 584"/>
                <a:gd name="T110" fmla="*/ 323 w 680"/>
                <a:gd name="T111" fmla="*/ 285 h 584"/>
                <a:gd name="T112" fmla="*/ 331 w 680"/>
                <a:gd name="T113" fmla="*/ 285 h 584"/>
                <a:gd name="T114" fmla="*/ 339 w 680"/>
                <a:gd name="T115" fmla="*/ 292 h 584"/>
                <a:gd name="T116" fmla="*/ 339 w 680"/>
                <a:gd name="T117" fmla="*/ 285 h 58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80" h="584">
                  <a:moveTo>
                    <a:pt x="0" y="31"/>
                  </a:moveTo>
                  <a:lnTo>
                    <a:pt x="0" y="17"/>
                  </a:lnTo>
                  <a:lnTo>
                    <a:pt x="0" y="31"/>
                  </a:lnTo>
                  <a:lnTo>
                    <a:pt x="16" y="31"/>
                  </a:lnTo>
                  <a:lnTo>
                    <a:pt x="31" y="31"/>
                  </a:lnTo>
                  <a:lnTo>
                    <a:pt x="49" y="31"/>
                  </a:lnTo>
                  <a:lnTo>
                    <a:pt x="63" y="31"/>
                  </a:lnTo>
                  <a:lnTo>
                    <a:pt x="78" y="49"/>
                  </a:lnTo>
                  <a:lnTo>
                    <a:pt x="78" y="31"/>
                  </a:lnTo>
                  <a:lnTo>
                    <a:pt x="94" y="17"/>
                  </a:lnTo>
                  <a:lnTo>
                    <a:pt x="94" y="0"/>
                  </a:lnTo>
                  <a:lnTo>
                    <a:pt x="94" y="64"/>
                  </a:lnTo>
                  <a:lnTo>
                    <a:pt x="111" y="79"/>
                  </a:lnTo>
                  <a:lnTo>
                    <a:pt x="111" y="174"/>
                  </a:lnTo>
                  <a:lnTo>
                    <a:pt x="127" y="189"/>
                  </a:lnTo>
                  <a:lnTo>
                    <a:pt x="127" y="253"/>
                  </a:lnTo>
                  <a:lnTo>
                    <a:pt x="142" y="270"/>
                  </a:lnTo>
                  <a:lnTo>
                    <a:pt x="142" y="316"/>
                  </a:lnTo>
                  <a:lnTo>
                    <a:pt x="159" y="332"/>
                  </a:lnTo>
                  <a:lnTo>
                    <a:pt x="159" y="363"/>
                  </a:lnTo>
                  <a:lnTo>
                    <a:pt x="189" y="396"/>
                  </a:lnTo>
                  <a:lnTo>
                    <a:pt x="189" y="427"/>
                  </a:lnTo>
                  <a:lnTo>
                    <a:pt x="205" y="443"/>
                  </a:lnTo>
                  <a:lnTo>
                    <a:pt x="221" y="459"/>
                  </a:lnTo>
                  <a:lnTo>
                    <a:pt x="237" y="474"/>
                  </a:lnTo>
                  <a:lnTo>
                    <a:pt x="252" y="474"/>
                  </a:lnTo>
                  <a:lnTo>
                    <a:pt x="270" y="491"/>
                  </a:lnTo>
                  <a:lnTo>
                    <a:pt x="270" y="474"/>
                  </a:lnTo>
                  <a:lnTo>
                    <a:pt x="270" y="491"/>
                  </a:lnTo>
                  <a:lnTo>
                    <a:pt x="285" y="491"/>
                  </a:lnTo>
                  <a:lnTo>
                    <a:pt x="299" y="491"/>
                  </a:lnTo>
                  <a:lnTo>
                    <a:pt x="316" y="506"/>
                  </a:lnTo>
                  <a:lnTo>
                    <a:pt x="332" y="506"/>
                  </a:lnTo>
                  <a:lnTo>
                    <a:pt x="348" y="506"/>
                  </a:lnTo>
                  <a:lnTo>
                    <a:pt x="363" y="521"/>
                  </a:lnTo>
                  <a:lnTo>
                    <a:pt x="380" y="521"/>
                  </a:lnTo>
                  <a:lnTo>
                    <a:pt x="395" y="521"/>
                  </a:lnTo>
                  <a:lnTo>
                    <a:pt x="410" y="537"/>
                  </a:lnTo>
                  <a:lnTo>
                    <a:pt x="442" y="537"/>
                  </a:lnTo>
                  <a:lnTo>
                    <a:pt x="459" y="537"/>
                  </a:lnTo>
                  <a:lnTo>
                    <a:pt x="473" y="537"/>
                  </a:lnTo>
                  <a:lnTo>
                    <a:pt x="491" y="553"/>
                  </a:lnTo>
                  <a:lnTo>
                    <a:pt x="491" y="537"/>
                  </a:lnTo>
                  <a:lnTo>
                    <a:pt x="506" y="553"/>
                  </a:lnTo>
                  <a:lnTo>
                    <a:pt x="506" y="537"/>
                  </a:lnTo>
                  <a:lnTo>
                    <a:pt x="506" y="553"/>
                  </a:lnTo>
                  <a:lnTo>
                    <a:pt x="521" y="553"/>
                  </a:lnTo>
                  <a:lnTo>
                    <a:pt x="537" y="553"/>
                  </a:lnTo>
                  <a:lnTo>
                    <a:pt x="553" y="553"/>
                  </a:lnTo>
                  <a:lnTo>
                    <a:pt x="569" y="570"/>
                  </a:lnTo>
                  <a:lnTo>
                    <a:pt x="602" y="570"/>
                  </a:lnTo>
                  <a:lnTo>
                    <a:pt x="584" y="570"/>
                  </a:lnTo>
                  <a:lnTo>
                    <a:pt x="602" y="570"/>
                  </a:lnTo>
                  <a:lnTo>
                    <a:pt x="616" y="570"/>
                  </a:lnTo>
                  <a:lnTo>
                    <a:pt x="631" y="570"/>
                  </a:lnTo>
                  <a:lnTo>
                    <a:pt x="647" y="570"/>
                  </a:lnTo>
                  <a:lnTo>
                    <a:pt x="664" y="570"/>
                  </a:lnTo>
                  <a:lnTo>
                    <a:pt x="680" y="584"/>
                  </a:lnTo>
                  <a:lnTo>
                    <a:pt x="680" y="57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5" name="Freeform 831">
              <a:extLst>
                <a:ext uri="{FF2B5EF4-FFF2-40B4-BE49-F238E27FC236}">
                  <a16:creationId xmlns:a16="http://schemas.microsoft.com/office/drawing/2014/main" id="{7E3F9685-2460-48D1-9CD7-E460A3E69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52"/>
              <a:ext cx="348" cy="151"/>
            </a:xfrm>
            <a:custGeom>
              <a:avLst/>
              <a:gdLst>
                <a:gd name="T0" fmla="*/ 9 w 696"/>
                <a:gd name="T1" fmla="*/ 0 h 302"/>
                <a:gd name="T2" fmla="*/ 0 w 696"/>
                <a:gd name="T3" fmla="*/ 0 h 302"/>
                <a:gd name="T4" fmla="*/ 9 w 696"/>
                <a:gd name="T5" fmla="*/ 0 h 302"/>
                <a:gd name="T6" fmla="*/ 17 w 696"/>
                <a:gd name="T7" fmla="*/ 0 h 302"/>
                <a:gd name="T8" fmla="*/ 25 w 696"/>
                <a:gd name="T9" fmla="*/ 0 h 302"/>
                <a:gd name="T10" fmla="*/ 32 w 696"/>
                <a:gd name="T11" fmla="*/ 0 h 302"/>
                <a:gd name="T12" fmla="*/ 41 w 696"/>
                <a:gd name="T13" fmla="*/ 0 h 302"/>
                <a:gd name="T14" fmla="*/ 56 w 696"/>
                <a:gd name="T15" fmla="*/ 16 h 302"/>
                <a:gd name="T16" fmla="*/ 64 w 696"/>
                <a:gd name="T17" fmla="*/ 24 h 302"/>
                <a:gd name="T18" fmla="*/ 64 w 696"/>
                <a:gd name="T19" fmla="*/ 32 h 302"/>
                <a:gd name="T20" fmla="*/ 72 w 696"/>
                <a:gd name="T21" fmla="*/ 41 h 302"/>
                <a:gd name="T22" fmla="*/ 72 w 696"/>
                <a:gd name="T23" fmla="*/ 55 h 302"/>
                <a:gd name="T24" fmla="*/ 87 w 696"/>
                <a:gd name="T25" fmla="*/ 72 h 302"/>
                <a:gd name="T26" fmla="*/ 87 w 696"/>
                <a:gd name="T27" fmla="*/ 80 h 302"/>
                <a:gd name="T28" fmla="*/ 96 w 696"/>
                <a:gd name="T29" fmla="*/ 87 h 302"/>
                <a:gd name="T30" fmla="*/ 104 w 696"/>
                <a:gd name="T31" fmla="*/ 87 h 302"/>
                <a:gd name="T32" fmla="*/ 119 w 696"/>
                <a:gd name="T33" fmla="*/ 96 h 302"/>
                <a:gd name="T34" fmla="*/ 119 w 696"/>
                <a:gd name="T35" fmla="*/ 103 h 302"/>
                <a:gd name="T36" fmla="*/ 127 w 696"/>
                <a:gd name="T37" fmla="*/ 103 h 302"/>
                <a:gd name="T38" fmla="*/ 135 w 696"/>
                <a:gd name="T39" fmla="*/ 111 h 302"/>
                <a:gd name="T40" fmla="*/ 143 w 696"/>
                <a:gd name="T41" fmla="*/ 111 h 302"/>
                <a:gd name="T42" fmla="*/ 152 w 696"/>
                <a:gd name="T43" fmla="*/ 111 h 302"/>
                <a:gd name="T44" fmla="*/ 159 w 696"/>
                <a:gd name="T45" fmla="*/ 119 h 302"/>
                <a:gd name="T46" fmla="*/ 174 w 696"/>
                <a:gd name="T47" fmla="*/ 119 h 302"/>
                <a:gd name="T48" fmla="*/ 183 w 696"/>
                <a:gd name="T49" fmla="*/ 119 h 302"/>
                <a:gd name="T50" fmla="*/ 191 w 696"/>
                <a:gd name="T51" fmla="*/ 119 h 302"/>
                <a:gd name="T52" fmla="*/ 198 w 696"/>
                <a:gd name="T53" fmla="*/ 127 h 302"/>
                <a:gd name="T54" fmla="*/ 207 w 696"/>
                <a:gd name="T55" fmla="*/ 127 h 302"/>
                <a:gd name="T56" fmla="*/ 214 w 696"/>
                <a:gd name="T57" fmla="*/ 127 h 302"/>
                <a:gd name="T58" fmla="*/ 222 w 696"/>
                <a:gd name="T59" fmla="*/ 127 h 302"/>
                <a:gd name="T60" fmla="*/ 230 w 696"/>
                <a:gd name="T61" fmla="*/ 127 h 302"/>
                <a:gd name="T62" fmla="*/ 246 w 696"/>
                <a:gd name="T63" fmla="*/ 127 h 302"/>
                <a:gd name="T64" fmla="*/ 238 w 696"/>
                <a:gd name="T65" fmla="*/ 127 h 302"/>
                <a:gd name="T66" fmla="*/ 246 w 696"/>
                <a:gd name="T67" fmla="*/ 135 h 302"/>
                <a:gd name="T68" fmla="*/ 253 w 696"/>
                <a:gd name="T69" fmla="*/ 135 h 302"/>
                <a:gd name="T70" fmla="*/ 262 w 696"/>
                <a:gd name="T71" fmla="*/ 135 h 302"/>
                <a:gd name="T72" fmla="*/ 269 w 696"/>
                <a:gd name="T73" fmla="*/ 135 h 302"/>
                <a:gd name="T74" fmla="*/ 277 w 696"/>
                <a:gd name="T75" fmla="*/ 135 h 302"/>
                <a:gd name="T76" fmla="*/ 285 w 696"/>
                <a:gd name="T77" fmla="*/ 135 h 302"/>
                <a:gd name="T78" fmla="*/ 293 w 696"/>
                <a:gd name="T79" fmla="*/ 142 h 302"/>
                <a:gd name="T80" fmla="*/ 293 w 696"/>
                <a:gd name="T81" fmla="*/ 135 h 302"/>
                <a:gd name="T82" fmla="*/ 293 w 696"/>
                <a:gd name="T83" fmla="*/ 142 h 302"/>
                <a:gd name="T84" fmla="*/ 301 w 696"/>
                <a:gd name="T85" fmla="*/ 142 h 302"/>
                <a:gd name="T86" fmla="*/ 309 w 696"/>
                <a:gd name="T87" fmla="*/ 142 h 302"/>
                <a:gd name="T88" fmla="*/ 317 w 696"/>
                <a:gd name="T89" fmla="*/ 142 h 302"/>
                <a:gd name="T90" fmla="*/ 325 w 696"/>
                <a:gd name="T91" fmla="*/ 142 h 302"/>
                <a:gd name="T92" fmla="*/ 332 w 696"/>
                <a:gd name="T93" fmla="*/ 142 h 302"/>
                <a:gd name="T94" fmla="*/ 340 w 696"/>
                <a:gd name="T95" fmla="*/ 151 h 302"/>
                <a:gd name="T96" fmla="*/ 340 w 696"/>
                <a:gd name="T97" fmla="*/ 142 h 302"/>
                <a:gd name="T98" fmla="*/ 340 w 696"/>
                <a:gd name="T99" fmla="*/ 151 h 302"/>
                <a:gd name="T100" fmla="*/ 348 w 696"/>
                <a:gd name="T101" fmla="*/ 151 h 30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302">
                  <a:moveTo>
                    <a:pt x="17" y="0"/>
                  </a:moveTo>
                  <a:lnTo>
                    <a:pt x="0" y="0"/>
                  </a:ln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111" y="32"/>
                  </a:lnTo>
                  <a:lnTo>
                    <a:pt x="127" y="48"/>
                  </a:lnTo>
                  <a:lnTo>
                    <a:pt x="127" y="63"/>
                  </a:lnTo>
                  <a:lnTo>
                    <a:pt x="143" y="81"/>
                  </a:lnTo>
                  <a:lnTo>
                    <a:pt x="143" y="110"/>
                  </a:lnTo>
                  <a:lnTo>
                    <a:pt x="174" y="143"/>
                  </a:lnTo>
                  <a:lnTo>
                    <a:pt x="174" y="159"/>
                  </a:lnTo>
                  <a:lnTo>
                    <a:pt x="192" y="174"/>
                  </a:lnTo>
                  <a:lnTo>
                    <a:pt x="207" y="174"/>
                  </a:lnTo>
                  <a:lnTo>
                    <a:pt x="238" y="191"/>
                  </a:lnTo>
                  <a:lnTo>
                    <a:pt x="238" y="206"/>
                  </a:lnTo>
                  <a:lnTo>
                    <a:pt x="254" y="206"/>
                  </a:lnTo>
                  <a:lnTo>
                    <a:pt x="270" y="221"/>
                  </a:lnTo>
                  <a:lnTo>
                    <a:pt x="285" y="221"/>
                  </a:lnTo>
                  <a:lnTo>
                    <a:pt x="303" y="221"/>
                  </a:lnTo>
                  <a:lnTo>
                    <a:pt x="317" y="237"/>
                  </a:lnTo>
                  <a:lnTo>
                    <a:pt x="348" y="237"/>
                  </a:lnTo>
                  <a:lnTo>
                    <a:pt x="365" y="237"/>
                  </a:lnTo>
                  <a:lnTo>
                    <a:pt x="381" y="237"/>
                  </a:lnTo>
                  <a:lnTo>
                    <a:pt x="395" y="253"/>
                  </a:lnTo>
                  <a:lnTo>
                    <a:pt x="413" y="253"/>
                  </a:lnTo>
                  <a:lnTo>
                    <a:pt x="428" y="253"/>
                  </a:lnTo>
                  <a:lnTo>
                    <a:pt x="443" y="253"/>
                  </a:lnTo>
                  <a:lnTo>
                    <a:pt x="459" y="253"/>
                  </a:lnTo>
                  <a:lnTo>
                    <a:pt x="491" y="253"/>
                  </a:lnTo>
                  <a:lnTo>
                    <a:pt x="475" y="253"/>
                  </a:lnTo>
                  <a:lnTo>
                    <a:pt x="491" y="270"/>
                  </a:lnTo>
                  <a:lnTo>
                    <a:pt x="506" y="270"/>
                  </a:lnTo>
                  <a:lnTo>
                    <a:pt x="524" y="270"/>
                  </a:lnTo>
                  <a:lnTo>
                    <a:pt x="538" y="270"/>
                  </a:lnTo>
                  <a:lnTo>
                    <a:pt x="553" y="270"/>
                  </a:lnTo>
                  <a:lnTo>
                    <a:pt x="569" y="270"/>
                  </a:lnTo>
                  <a:lnTo>
                    <a:pt x="586" y="284"/>
                  </a:lnTo>
                  <a:lnTo>
                    <a:pt x="586" y="270"/>
                  </a:lnTo>
                  <a:lnTo>
                    <a:pt x="586" y="284"/>
                  </a:lnTo>
                  <a:lnTo>
                    <a:pt x="602" y="284"/>
                  </a:lnTo>
                  <a:lnTo>
                    <a:pt x="617" y="284"/>
                  </a:lnTo>
                  <a:lnTo>
                    <a:pt x="634" y="284"/>
                  </a:lnTo>
                  <a:lnTo>
                    <a:pt x="649" y="284"/>
                  </a:lnTo>
                  <a:lnTo>
                    <a:pt x="664" y="284"/>
                  </a:lnTo>
                  <a:lnTo>
                    <a:pt x="680" y="302"/>
                  </a:lnTo>
                  <a:lnTo>
                    <a:pt x="680" y="284"/>
                  </a:lnTo>
                  <a:lnTo>
                    <a:pt x="680" y="302"/>
                  </a:lnTo>
                  <a:lnTo>
                    <a:pt x="696" y="302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6" name="Freeform 832">
              <a:extLst>
                <a:ext uri="{FF2B5EF4-FFF2-40B4-BE49-F238E27FC236}">
                  <a16:creationId xmlns:a16="http://schemas.microsoft.com/office/drawing/2014/main" id="{A3104498-EA51-4875-88C5-1C9A09C64E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62"/>
              <a:ext cx="339" cy="96"/>
            </a:xfrm>
            <a:custGeom>
              <a:avLst/>
              <a:gdLst>
                <a:gd name="T0" fmla="*/ 0 w 678"/>
                <a:gd name="T1" fmla="*/ 8 h 190"/>
                <a:gd name="T2" fmla="*/ 0 w 678"/>
                <a:gd name="T3" fmla="*/ 0 h 190"/>
                <a:gd name="T4" fmla="*/ 8 w 678"/>
                <a:gd name="T5" fmla="*/ 8 h 190"/>
                <a:gd name="T6" fmla="*/ 8 w 678"/>
                <a:gd name="T7" fmla="*/ 0 h 190"/>
                <a:gd name="T8" fmla="*/ 8 w 678"/>
                <a:gd name="T9" fmla="*/ 8 h 190"/>
                <a:gd name="T10" fmla="*/ 16 w 678"/>
                <a:gd name="T11" fmla="*/ 8 h 190"/>
                <a:gd name="T12" fmla="*/ 24 w 678"/>
                <a:gd name="T13" fmla="*/ 8 h 190"/>
                <a:gd name="T14" fmla="*/ 32 w 678"/>
                <a:gd name="T15" fmla="*/ 8 h 190"/>
                <a:gd name="T16" fmla="*/ 39 w 678"/>
                <a:gd name="T17" fmla="*/ 16 h 190"/>
                <a:gd name="T18" fmla="*/ 39 w 678"/>
                <a:gd name="T19" fmla="*/ 40 h 190"/>
                <a:gd name="T20" fmla="*/ 39 w 678"/>
                <a:gd name="T21" fmla="*/ 32 h 190"/>
                <a:gd name="T22" fmla="*/ 47 w 678"/>
                <a:gd name="T23" fmla="*/ 25 h 190"/>
                <a:gd name="T24" fmla="*/ 47 w 678"/>
                <a:gd name="T25" fmla="*/ 8 h 190"/>
                <a:gd name="T26" fmla="*/ 56 w 678"/>
                <a:gd name="T27" fmla="*/ 16 h 190"/>
                <a:gd name="T28" fmla="*/ 63 w 678"/>
                <a:gd name="T29" fmla="*/ 25 h 190"/>
                <a:gd name="T30" fmla="*/ 71 w 678"/>
                <a:gd name="T31" fmla="*/ 32 h 190"/>
                <a:gd name="T32" fmla="*/ 79 w 678"/>
                <a:gd name="T33" fmla="*/ 40 h 190"/>
                <a:gd name="T34" fmla="*/ 87 w 678"/>
                <a:gd name="T35" fmla="*/ 49 h 190"/>
                <a:gd name="T36" fmla="*/ 95 w 678"/>
                <a:gd name="T37" fmla="*/ 49 h 190"/>
                <a:gd name="T38" fmla="*/ 103 w 678"/>
                <a:gd name="T39" fmla="*/ 56 h 190"/>
                <a:gd name="T40" fmla="*/ 111 w 678"/>
                <a:gd name="T41" fmla="*/ 56 h 190"/>
                <a:gd name="T42" fmla="*/ 118 w 678"/>
                <a:gd name="T43" fmla="*/ 64 h 190"/>
                <a:gd name="T44" fmla="*/ 118 w 678"/>
                <a:gd name="T45" fmla="*/ 56 h 190"/>
                <a:gd name="T46" fmla="*/ 118 w 678"/>
                <a:gd name="T47" fmla="*/ 64 h 190"/>
                <a:gd name="T48" fmla="*/ 126 w 678"/>
                <a:gd name="T49" fmla="*/ 56 h 190"/>
                <a:gd name="T50" fmla="*/ 126 w 678"/>
                <a:gd name="T51" fmla="*/ 64 h 190"/>
                <a:gd name="T52" fmla="*/ 126 w 678"/>
                <a:gd name="T53" fmla="*/ 56 h 190"/>
                <a:gd name="T54" fmla="*/ 134 w 678"/>
                <a:gd name="T55" fmla="*/ 64 h 190"/>
                <a:gd name="T56" fmla="*/ 143 w 678"/>
                <a:gd name="T57" fmla="*/ 64 h 190"/>
                <a:gd name="T58" fmla="*/ 150 w 678"/>
                <a:gd name="T59" fmla="*/ 72 h 190"/>
                <a:gd name="T60" fmla="*/ 158 w 678"/>
                <a:gd name="T61" fmla="*/ 72 h 190"/>
                <a:gd name="T62" fmla="*/ 166 w 678"/>
                <a:gd name="T63" fmla="*/ 72 h 190"/>
                <a:gd name="T64" fmla="*/ 174 w 678"/>
                <a:gd name="T65" fmla="*/ 72 h 190"/>
                <a:gd name="T66" fmla="*/ 190 w 678"/>
                <a:gd name="T67" fmla="*/ 80 h 190"/>
                <a:gd name="T68" fmla="*/ 198 w 678"/>
                <a:gd name="T69" fmla="*/ 80 h 190"/>
                <a:gd name="T70" fmla="*/ 205 w 678"/>
                <a:gd name="T71" fmla="*/ 80 h 190"/>
                <a:gd name="T72" fmla="*/ 213 w 678"/>
                <a:gd name="T73" fmla="*/ 80 h 190"/>
                <a:gd name="T74" fmla="*/ 221 w 678"/>
                <a:gd name="T75" fmla="*/ 88 h 190"/>
                <a:gd name="T76" fmla="*/ 221 w 678"/>
                <a:gd name="T77" fmla="*/ 80 h 190"/>
                <a:gd name="T78" fmla="*/ 237 w 678"/>
                <a:gd name="T79" fmla="*/ 88 h 190"/>
                <a:gd name="T80" fmla="*/ 245 w 678"/>
                <a:gd name="T81" fmla="*/ 88 h 190"/>
                <a:gd name="T82" fmla="*/ 253 w 678"/>
                <a:gd name="T83" fmla="*/ 88 h 190"/>
                <a:gd name="T84" fmla="*/ 261 w 678"/>
                <a:gd name="T85" fmla="*/ 88 h 190"/>
                <a:gd name="T86" fmla="*/ 269 w 678"/>
                <a:gd name="T87" fmla="*/ 88 h 190"/>
                <a:gd name="T88" fmla="*/ 277 w 678"/>
                <a:gd name="T89" fmla="*/ 88 h 190"/>
                <a:gd name="T90" fmla="*/ 284 w 678"/>
                <a:gd name="T91" fmla="*/ 96 h 190"/>
                <a:gd name="T92" fmla="*/ 284 w 678"/>
                <a:gd name="T93" fmla="*/ 88 h 190"/>
                <a:gd name="T94" fmla="*/ 284 w 678"/>
                <a:gd name="T95" fmla="*/ 96 h 190"/>
                <a:gd name="T96" fmla="*/ 292 w 678"/>
                <a:gd name="T97" fmla="*/ 88 h 190"/>
                <a:gd name="T98" fmla="*/ 292 w 678"/>
                <a:gd name="T99" fmla="*/ 96 h 190"/>
                <a:gd name="T100" fmla="*/ 300 w 678"/>
                <a:gd name="T101" fmla="*/ 88 h 190"/>
                <a:gd name="T102" fmla="*/ 300 w 678"/>
                <a:gd name="T103" fmla="*/ 96 h 190"/>
                <a:gd name="T104" fmla="*/ 300 w 678"/>
                <a:gd name="T105" fmla="*/ 88 h 190"/>
                <a:gd name="T106" fmla="*/ 316 w 678"/>
                <a:gd name="T107" fmla="*/ 88 h 190"/>
                <a:gd name="T108" fmla="*/ 324 w 678"/>
                <a:gd name="T109" fmla="*/ 96 h 190"/>
                <a:gd name="T110" fmla="*/ 324 w 678"/>
                <a:gd name="T111" fmla="*/ 88 h 190"/>
                <a:gd name="T112" fmla="*/ 324 w 678"/>
                <a:gd name="T113" fmla="*/ 96 h 190"/>
                <a:gd name="T114" fmla="*/ 332 w 678"/>
                <a:gd name="T115" fmla="*/ 96 h 190"/>
                <a:gd name="T116" fmla="*/ 339 w 678"/>
                <a:gd name="T117" fmla="*/ 96 h 19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678" h="190">
                  <a:moveTo>
                    <a:pt x="0" y="16"/>
                  </a:moveTo>
                  <a:lnTo>
                    <a:pt x="0" y="0"/>
                  </a:lnTo>
                  <a:lnTo>
                    <a:pt x="15" y="16"/>
                  </a:lnTo>
                  <a:lnTo>
                    <a:pt x="15" y="0"/>
                  </a:lnTo>
                  <a:lnTo>
                    <a:pt x="15" y="16"/>
                  </a:lnTo>
                  <a:lnTo>
                    <a:pt x="31" y="16"/>
                  </a:lnTo>
                  <a:lnTo>
                    <a:pt x="47" y="16"/>
                  </a:lnTo>
                  <a:lnTo>
                    <a:pt x="63" y="16"/>
                  </a:lnTo>
                  <a:lnTo>
                    <a:pt x="78" y="32"/>
                  </a:lnTo>
                  <a:lnTo>
                    <a:pt x="78" y="80"/>
                  </a:lnTo>
                  <a:lnTo>
                    <a:pt x="78" y="63"/>
                  </a:lnTo>
                  <a:lnTo>
                    <a:pt x="94" y="49"/>
                  </a:lnTo>
                  <a:lnTo>
                    <a:pt x="94" y="16"/>
                  </a:lnTo>
                  <a:lnTo>
                    <a:pt x="111" y="32"/>
                  </a:lnTo>
                  <a:lnTo>
                    <a:pt x="125" y="49"/>
                  </a:lnTo>
                  <a:lnTo>
                    <a:pt x="142" y="63"/>
                  </a:lnTo>
                  <a:lnTo>
                    <a:pt x="158" y="80"/>
                  </a:lnTo>
                  <a:lnTo>
                    <a:pt x="174" y="96"/>
                  </a:lnTo>
                  <a:lnTo>
                    <a:pt x="189" y="96"/>
                  </a:lnTo>
                  <a:lnTo>
                    <a:pt x="205" y="111"/>
                  </a:lnTo>
                  <a:lnTo>
                    <a:pt x="221" y="111"/>
                  </a:lnTo>
                  <a:lnTo>
                    <a:pt x="236" y="127"/>
                  </a:lnTo>
                  <a:lnTo>
                    <a:pt x="236" y="111"/>
                  </a:lnTo>
                  <a:lnTo>
                    <a:pt x="236" y="127"/>
                  </a:lnTo>
                  <a:lnTo>
                    <a:pt x="252" y="111"/>
                  </a:lnTo>
                  <a:lnTo>
                    <a:pt x="252" y="127"/>
                  </a:lnTo>
                  <a:lnTo>
                    <a:pt x="252" y="111"/>
                  </a:lnTo>
                  <a:lnTo>
                    <a:pt x="268" y="127"/>
                  </a:lnTo>
                  <a:lnTo>
                    <a:pt x="285" y="127"/>
                  </a:lnTo>
                  <a:lnTo>
                    <a:pt x="299" y="143"/>
                  </a:lnTo>
                  <a:lnTo>
                    <a:pt x="316" y="143"/>
                  </a:lnTo>
                  <a:lnTo>
                    <a:pt x="332" y="143"/>
                  </a:lnTo>
                  <a:lnTo>
                    <a:pt x="347" y="143"/>
                  </a:lnTo>
                  <a:lnTo>
                    <a:pt x="379" y="159"/>
                  </a:lnTo>
                  <a:lnTo>
                    <a:pt x="395" y="159"/>
                  </a:lnTo>
                  <a:lnTo>
                    <a:pt x="410" y="159"/>
                  </a:lnTo>
                  <a:lnTo>
                    <a:pt x="426" y="159"/>
                  </a:lnTo>
                  <a:lnTo>
                    <a:pt x="442" y="174"/>
                  </a:lnTo>
                  <a:lnTo>
                    <a:pt x="442" y="159"/>
                  </a:lnTo>
                  <a:lnTo>
                    <a:pt x="473" y="174"/>
                  </a:lnTo>
                  <a:lnTo>
                    <a:pt x="490" y="174"/>
                  </a:lnTo>
                  <a:lnTo>
                    <a:pt x="506" y="174"/>
                  </a:lnTo>
                  <a:lnTo>
                    <a:pt x="521" y="174"/>
                  </a:lnTo>
                  <a:lnTo>
                    <a:pt x="537" y="174"/>
                  </a:lnTo>
                  <a:lnTo>
                    <a:pt x="553" y="174"/>
                  </a:lnTo>
                  <a:lnTo>
                    <a:pt x="568" y="190"/>
                  </a:lnTo>
                  <a:lnTo>
                    <a:pt x="568" y="174"/>
                  </a:lnTo>
                  <a:lnTo>
                    <a:pt x="568" y="190"/>
                  </a:lnTo>
                  <a:lnTo>
                    <a:pt x="584" y="174"/>
                  </a:lnTo>
                  <a:lnTo>
                    <a:pt x="584" y="190"/>
                  </a:lnTo>
                  <a:lnTo>
                    <a:pt x="600" y="174"/>
                  </a:lnTo>
                  <a:lnTo>
                    <a:pt x="600" y="190"/>
                  </a:lnTo>
                  <a:lnTo>
                    <a:pt x="600" y="174"/>
                  </a:lnTo>
                  <a:lnTo>
                    <a:pt x="631" y="174"/>
                  </a:lnTo>
                  <a:lnTo>
                    <a:pt x="647" y="190"/>
                  </a:lnTo>
                  <a:lnTo>
                    <a:pt x="647" y="174"/>
                  </a:lnTo>
                  <a:lnTo>
                    <a:pt x="647" y="190"/>
                  </a:lnTo>
                  <a:lnTo>
                    <a:pt x="664" y="190"/>
                  </a:lnTo>
                  <a:lnTo>
                    <a:pt x="678" y="19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7" name="Freeform 833">
              <a:extLst>
                <a:ext uri="{FF2B5EF4-FFF2-40B4-BE49-F238E27FC236}">
                  <a16:creationId xmlns:a16="http://schemas.microsoft.com/office/drawing/2014/main" id="{1B9F9022-6BA7-4DC3-988E-4E13E19636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247"/>
              <a:ext cx="339" cy="206"/>
            </a:xfrm>
            <a:custGeom>
              <a:avLst/>
              <a:gdLst>
                <a:gd name="T0" fmla="*/ 0 w 680"/>
                <a:gd name="T1" fmla="*/ 206 h 411"/>
                <a:gd name="T2" fmla="*/ 8 w 680"/>
                <a:gd name="T3" fmla="*/ 206 h 411"/>
                <a:gd name="T4" fmla="*/ 16 w 680"/>
                <a:gd name="T5" fmla="*/ 206 h 411"/>
                <a:gd name="T6" fmla="*/ 23 w 680"/>
                <a:gd name="T7" fmla="*/ 206 h 411"/>
                <a:gd name="T8" fmla="*/ 32 w 680"/>
                <a:gd name="T9" fmla="*/ 206 h 411"/>
                <a:gd name="T10" fmla="*/ 40 w 680"/>
                <a:gd name="T11" fmla="*/ 198 h 411"/>
                <a:gd name="T12" fmla="*/ 48 w 680"/>
                <a:gd name="T13" fmla="*/ 190 h 411"/>
                <a:gd name="T14" fmla="*/ 48 w 680"/>
                <a:gd name="T15" fmla="*/ 134 h 411"/>
                <a:gd name="T16" fmla="*/ 55 w 680"/>
                <a:gd name="T17" fmla="*/ 127 h 411"/>
                <a:gd name="T18" fmla="*/ 55 w 680"/>
                <a:gd name="T19" fmla="*/ 87 h 411"/>
                <a:gd name="T20" fmla="*/ 63 w 680"/>
                <a:gd name="T21" fmla="*/ 79 h 411"/>
                <a:gd name="T22" fmla="*/ 63 w 680"/>
                <a:gd name="T23" fmla="*/ 64 h 411"/>
                <a:gd name="T24" fmla="*/ 71 w 680"/>
                <a:gd name="T25" fmla="*/ 56 h 411"/>
                <a:gd name="T26" fmla="*/ 71 w 680"/>
                <a:gd name="T27" fmla="*/ 48 h 411"/>
                <a:gd name="T28" fmla="*/ 87 w 680"/>
                <a:gd name="T29" fmla="*/ 32 h 411"/>
                <a:gd name="T30" fmla="*/ 87 w 680"/>
                <a:gd name="T31" fmla="*/ 24 h 411"/>
                <a:gd name="T32" fmla="*/ 95 w 680"/>
                <a:gd name="T33" fmla="*/ 24 h 411"/>
                <a:gd name="T34" fmla="*/ 103 w 680"/>
                <a:gd name="T35" fmla="*/ 17 h 411"/>
                <a:gd name="T36" fmla="*/ 119 w 680"/>
                <a:gd name="T37" fmla="*/ 17 h 411"/>
                <a:gd name="T38" fmla="*/ 110 w 680"/>
                <a:gd name="T39" fmla="*/ 17 h 411"/>
                <a:gd name="T40" fmla="*/ 119 w 680"/>
                <a:gd name="T41" fmla="*/ 17 h 411"/>
                <a:gd name="T42" fmla="*/ 127 w 680"/>
                <a:gd name="T43" fmla="*/ 17 h 411"/>
                <a:gd name="T44" fmla="*/ 134 w 680"/>
                <a:gd name="T45" fmla="*/ 17 h 411"/>
                <a:gd name="T46" fmla="*/ 142 w 680"/>
                <a:gd name="T47" fmla="*/ 17 h 411"/>
                <a:gd name="T48" fmla="*/ 150 w 680"/>
                <a:gd name="T49" fmla="*/ 8 h 411"/>
                <a:gd name="T50" fmla="*/ 150 w 680"/>
                <a:gd name="T51" fmla="*/ 17 h 411"/>
                <a:gd name="T52" fmla="*/ 150 w 680"/>
                <a:gd name="T53" fmla="*/ 8 h 411"/>
                <a:gd name="T54" fmla="*/ 166 w 680"/>
                <a:gd name="T55" fmla="*/ 8 h 411"/>
                <a:gd name="T56" fmla="*/ 158 w 680"/>
                <a:gd name="T57" fmla="*/ 8 h 411"/>
                <a:gd name="T58" fmla="*/ 166 w 680"/>
                <a:gd name="T59" fmla="*/ 8 h 411"/>
                <a:gd name="T60" fmla="*/ 173 w 680"/>
                <a:gd name="T61" fmla="*/ 8 h 411"/>
                <a:gd name="T62" fmla="*/ 181 w 680"/>
                <a:gd name="T63" fmla="*/ 8 h 411"/>
                <a:gd name="T64" fmla="*/ 189 w 680"/>
                <a:gd name="T65" fmla="*/ 8 h 411"/>
                <a:gd name="T66" fmla="*/ 197 w 680"/>
                <a:gd name="T67" fmla="*/ 8 h 411"/>
                <a:gd name="T68" fmla="*/ 205 w 680"/>
                <a:gd name="T69" fmla="*/ 8 h 411"/>
                <a:gd name="T70" fmla="*/ 213 w 680"/>
                <a:gd name="T71" fmla="*/ 8 h 411"/>
                <a:gd name="T72" fmla="*/ 221 w 680"/>
                <a:gd name="T73" fmla="*/ 0 h 411"/>
                <a:gd name="T74" fmla="*/ 229 w 680"/>
                <a:gd name="T75" fmla="*/ 8 h 411"/>
                <a:gd name="T76" fmla="*/ 229 w 680"/>
                <a:gd name="T77" fmla="*/ 0 h 411"/>
                <a:gd name="T78" fmla="*/ 244 w 680"/>
                <a:gd name="T79" fmla="*/ 0 h 411"/>
                <a:gd name="T80" fmla="*/ 252 w 680"/>
                <a:gd name="T81" fmla="*/ 0 h 411"/>
                <a:gd name="T82" fmla="*/ 260 w 680"/>
                <a:gd name="T83" fmla="*/ 0 h 411"/>
                <a:gd name="T84" fmla="*/ 268 w 680"/>
                <a:gd name="T85" fmla="*/ 0 h 411"/>
                <a:gd name="T86" fmla="*/ 276 w 680"/>
                <a:gd name="T87" fmla="*/ 0 h 411"/>
                <a:gd name="T88" fmla="*/ 284 w 680"/>
                <a:gd name="T89" fmla="*/ 0 h 411"/>
                <a:gd name="T90" fmla="*/ 292 w 680"/>
                <a:gd name="T91" fmla="*/ 0 h 411"/>
                <a:gd name="T92" fmla="*/ 299 w 680"/>
                <a:gd name="T93" fmla="*/ 0 h 411"/>
                <a:gd name="T94" fmla="*/ 308 w 680"/>
                <a:gd name="T95" fmla="*/ 0 h 411"/>
                <a:gd name="T96" fmla="*/ 316 w 680"/>
                <a:gd name="T97" fmla="*/ 0 h 411"/>
                <a:gd name="T98" fmla="*/ 324 w 680"/>
                <a:gd name="T99" fmla="*/ 0 h 411"/>
                <a:gd name="T100" fmla="*/ 331 w 680"/>
                <a:gd name="T101" fmla="*/ 0 h 411"/>
                <a:gd name="T102" fmla="*/ 339 w 680"/>
                <a:gd name="T103" fmla="*/ 0 h 4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411">
                  <a:moveTo>
                    <a:pt x="0" y="411"/>
                  </a:moveTo>
                  <a:lnTo>
                    <a:pt x="16" y="411"/>
                  </a:lnTo>
                  <a:lnTo>
                    <a:pt x="33" y="411"/>
                  </a:lnTo>
                  <a:lnTo>
                    <a:pt x="47" y="411"/>
                  </a:lnTo>
                  <a:lnTo>
                    <a:pt x="64" y="411"/>
                  </a:lnTo>
                  <a:lnTo>
                    <a:pt x="80" y="395"/>
                  </a:lnTo>
                  <a:lnTo>
                    <a:pt x="96" y="379"/>
                  </a:lnTo>
                  <a:lnTo>
                    <a:pt x="96" y="268"/>
                  </a:lnTo>
                  <a:lnTo>
                    <a:pt x="111" y="254"/>
                  </a:lnTo>
                  <a:lnTo>
                    <a:pt x="111" y="174"/>
                  </a:lnTo>
                  <a:lnTo>
                    <a:pt x="127" y="158"/>
                  </a:lnTo>
                  <a:lnTo>
                    <a:pt x="127" y="127"/>
                  </a:lnTo>
                  <a:lnTo>
                    <a:pt x="143" y="111"/>
                  </a:lnTo>
                  <a:lnTo>
                    <a:pt x="143" y="96"/>
                  </a:lnTo>
                  <a:lnTo>
                    <a:pt x="174" y="64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207" y="33"/>
                  </a:lnTo>
                  <a:lnTo>
                    <a:pt x="238" y="33"/>
                  </a:lnTo>
                  <a:lnTo>
                    <a:pt x="221" y="33"/>
                  </a:lnTo>
                  <a:lnTo>
                    <a:pt x="238" y="33"/>
                  </a:lnTo>
                  <a:lnTo>
                    <a:pt x="254" y="33"/>
                  </a:lnTo>
                  <a:lnTo>
                    <a:pt x="269" y="33"/>
                  </a:lnTo>
                  <a:lnTo>
                    <a:pt x="285" y="33"/>
                  </a:lnTo>
                  <a:lnTo>
                    <a:pt x="301" y="16"/>
                  </a:lnTo>
                  <a:lnTo>
                    <a:pt x="301" y="33"/>
                  </a:lnTo>
                  <a:lnTo>
                    <a:pt x="301" y="16"/>
                  </a:lnTo>
                  <a:lnTo>
                    <a:pt x="332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0"/>
                  </a:lnTo>
                  <a:lnTo>
                    <a:pt x="459" y="16"/>
                  </a:lnTo>
                  <a:lnTo>
                    <a:pt x="459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8" name="Freeform 834">
              <a:extLst>
                <a:ext uri="{FF2B5EF4-FFF2-40B4-BE49-F238E27FC236}">
                  <a16:creationId xmlns:a16="http://schemas.microsoft.com/office/drawing/2014/main" id="{9BFABC6F-4E45-4207-AFF8-8C978B20B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350"/>
              <a:ext cx="340" cy="205"/>
            </a:xfrm>
            <a:custGeom>
              <a:avLst/>
              <a:gdLst>
                <a:gd name="T0" fmla="*/ 0 w 680"/>
                <a:gd name="T1" fmla="*/ 205 h 409"/>
                <a:gd name="T2" fmla="*/ 8 w 680"/>
                <a:gd name="T3" fmla="*/ 205 h 409"/>
                <a:gd name="T4" fmla="*/ 16 w 680"/>
                <a:gd name="T5" fmla="*/ 205 h 409"/>
                <a:gd name="T6" fmla="*/ 24 w 680"/>
                <a:gd name="T7" fmla="*/ 205 h 409"/>
                <a:gd name="T8" fmla="*/ 32 w 680"/>
                <a:gd name="T9" fmla="*/ 205 h 409"/>
                <a:gd name="T10" fmla="*/ 39 w 680"/>
                <a:gd name="T11" fmla="*/ 197 h 409"/>
                <a:gd name="T12" fmla="*/ 47 w 680"/>
                <a:gd name="T13" fmla="*/ 189 h 409"/>
                <a:gd name="T14" fmla="*/ 47 w 680"/>
                <a:gd name="T15" fmla="*/ 134 h 409"/>
                <a:gd name="T16" fmla="*/ 56 w 680"/>
                <a:gd name="T17" fmla="*/ 126 h 409"/>
                <a:gd name="T18" fmla="*/ 56 w 680"/>
                <a:gd name="T19" fmla="*/ 79 h 409"/>
                <a:gd name="T20" fmla="*/ 64 w 680"/>
                <a:gd name="T21" fmla="*/ 71 h 409"/>
                <a:gd name="T22" fmla="*/ 64 w 680"/>
                <a:gd name="T23" fmla="*/ 55 h 409"/>
                <a:gd name="T24" fmla="*/ 79 w 680"/>
                <a:gd name="T25" fmla="*/ 39 h 409"/>
                <a:gd name="T26" fmla="*/ 79 w 680"/>
                <a:gd name="T27" fmla="*/ 31 h 409"/>
                <a:gd name="T28" fmla="*/ 87 w 680"/>
                <a:gd name="T29" fmla="*/ 24 h 409"/>
                <a:gd name="T30" fmla="*/ 87 w 680"/>
                <a:gd name="T31" fmla="*/ 31 h 409"/>
                <a:gd name="T32" fmla="*/ 87 w 680"/>
                <a:gd name="T33" fmla="*/ 24 h 409"/>
                <a:gd name="T34" fmla="*/ 95 w 680"/>
                <a:gd name="T35" fmla="*/ 15 h 409"/>
                <a:gd name="T36" fmla="*/ 103 w 680"/>
                <a:gd name="T37" fmla="*/ 15 h 409"/>
                <a:gd name="T38" fmla="*/ 111 w 680"/>
                <a:gd name="T39" fmla="*/ 15 h 409"/>
                <a:gd name="T40" fmla="*/ 119 w 680"/>
                <a:gd name="T41" fmla="*/ 7 h 409"/>
                <a:gd name="T42" fmla="*/ 119 w 680"/>
                <a:gd name="T43" fmla="*/ 15 h 409"/>
                <a:gd name="T44" fmla="*/ 126 w 680"/>
                <a:gd name="T45" fmla="*/ 7 h 409"/>
                <a:gd name="T46" fmla="*/ 126 w 680"/>
                <a:gd name="T47" fmla="*/ 15 h 409"/>
                <a:gd name="T48" fmla="*/ 126 w 680"/>
                <a:gd name="T49" fmla="*/ 7 h 409"/>
                <a:gd name="T50" fmla="*/ 134 w 680"/>
                <a:gd name="T51" fmla="*/ 7 h 409"/>
                <a:gd name="T52" fmla="*/ 143 w 680"/>
                <a:gd name="T53" fmla="*/ 7 h 409"/>
                <a:gd name="T54" fmla="*/ 150 w 680"/>
                <a:gd name="T55" fmla="*/ 7 h 409"/>
                <a:gd name="T56" fmla="*/ 158 w 680"/>
                <a:gd name="T57" fmla="*/ 7 h 409"/>
                <a:gd name="T58" fmla="*/ 166 w 680"/>
                <a:gd name="T59" fmla="*/ 7 h 409"/>
                <a:gd name="T60" fmla="*/ 174 w 680"/>
                <a:gd name="T61" fmla="*/ 7 h 409"/>
                <a:gd name="T62" fmla="*/ 182 w 680"/>
                <a:gd name="T63" fmla="*/ 7 h 409"/>
                <a:gd name="T64" fmla="*/ 190 w 680"/>
                <a:gd name="T65" fmla="*/ 7 h 409"/>
                <a:gd name="T66" fmla="*/ 198 w 680"/>
                <a:gd name="T67" fmla="*/ 7 h 409"/>
                <a:gd name="T68" fmla="*/ 205 w 680"/>
                <a:gd name="T69" fmla="*/ 7 h 409"/>
                <a:gd name="T70" fmla="*/ 213 w 680"/>
                <a:gd name="T71" fmla="*/ 7 h 409"/>
                <a:gd name="T72" fmla="*/ 221 w 680"/>
                <a:gd name="T73" fmla="*/ 7 h 409"/>
                <a:gd name="T74" fmla="*/ 230 w 680"/>
                <a:gd name="T75" fmla="*/ 7 h 409"/>
                <a:gd name="T76" fmla="*/ 237 w 680"/>
                <a:gd name="T77" fmla="*/ 0 h 409"/>
                <a:gd name="T78" fmla="*/ 245 w 680"/>
                <a:gd name="T79" fmla="*/ 7 h 409"/>
                <a:gd name="T80" fmla="*/ 245 w 680"/>
                <a:gd name="T81" fmla="*/ 0 h 409"/>
                <a:gd name="T82" fmla="*/ 245 w 680"/>
                <a:gd name="T83" fmla="*/ 7 h 409"/>
                <a:gd name="T84" fmla="*/ 253 w 680"/>
                <a:gd name="T85" fmla="*/ 0 h 409"/>
                <a:gd name="T86" fmla="*/ 253 w 680"/>
                <a:gd name="T87" fmla="*/ 7 h 409"/>
                <a:gd name="T88" fmla="*/ 260 w 680"/>
                <a:gd name="T89" fmla="*/ 0 h 409"/>
                <a:gd name="T90" fmla="*/ 260 w 680"/>
                <a:gd name="T91" fmla="*/ 7 h 409"/>
                <a:gd name="T92" fmla="*/ 260 w 680"/>
                <a:gd name="T93" fmla="*/ 0 h 409"/>
                <a:gd name="T94" fmla="*/ 277 w 680"/>
                <a:gd name="T95" fmla="*/ 0 h 409"/>
                <a:gd name="T96" fmla="*/ 292 w 680"/>
                <a:gd name="T97" fmla="*/ 0 h 409"/>
                <a:gd name="T98" fmla="*/ 300 w 680"/>
                <a:gd name="T99" fmla="*/ 0 h 409"/>
                <a:gd name="T100" fmla="*/ 308 w 680"/>
                <a:gd name="T101" fmla="*/ 0 h 409"/>
                <a:gd name="T102" fmla="*/ 316 w 680"/>
                <a:gd name="T103" fmla="*/ 0 h 409"/>
                <a:gd name="T104" fmla="*/ 324 w 680"/>
                <a:gd name="T105" fmla="*/ 0 h 409"/>
                <a:gd name="T106" fmla="*/ 332 w 680"/>
                <a:gd name="T107" fmla="*/ 0 h 409"/>
                <a:gd name="T108" fmla="*/ 340 w 680"/>
                <a:gd name="T109" fmla="*/ 0 h 4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80" h="409">
                  <a:moveTo>
                    <a:pt x="0" y="409"/>
                  </a:moveTo>
                  <a:lnTo>
                    <a:pt x="16" y="409"/>
                  </a:lnTo>
                  <a:lnTo>
                    <a:pt x="31" y="409"/>
                  </a:lnTo>
                  <a:lnTo>
                    <a:pt x="47" y="409"/>
                  </a:lnTo>
                  <a:lnTo>
                    <a:pt x="63" y="409"/>
                  </a:lnTo>
                  <a:lnTo>
                    <a:pt x="78" y="393"/>
                  </a:lnTo>
                  <a:lnTo>
                    <a:pt x="94" y="378"/>
                  </a:lnTo>
                  <a:lnTo>
                    <a:pt x="94" y="268"/>
                  </a:lnTo>
                  <a:lnTo>
                    <a:pt x="111" y="252"/>
                  </a:lnTo>
                  <a:lnTo>
                    <a:pt x="111" y="157"/>
                  </a:lnTo>
                  <a:lnTo>
                    <a:pt x="127" y="141"/>
                  </a:lnTo>
                  <a:lnTo>
                    <a:pt x="127" y="110"/>
                  </a:lnTo>
                  <a:lnTo>
                    <a:pt x="158" y="78"/>
                  </a:lnTo>
                  <a:lnTo>
                    <a:pt x="158" y="61"/>
                  </a:lnTo>
                  <a:lnTo>
                    <a:pt x="174" y="47"/>
                  </a:lnTo>
                  <a:lnTo>
                    <a:pt x="174" y="61"/>
                  </a:lnTo>
                  <a:lnTo>
                    <a:pt x="174" y="47"/>
                  </a:lnTo>
                  <a:lnTo>
                    <a:pt x="189" y="30"/>
                  </a:lnTo>
                  <a:lnTo>
                    <a:pt x="205" y="30"/>
                  </a:lnTo>
                  <a:lnTo>
                    <a:pt x="221" y="30"/>
                  </a:lnTo>
                  <a:lnTo>
                    <a:pt x="237" y="14"/>
                  </a:lnTo>
                  <a:lnTo>
                    <a:pt x="237" y="30"/>
                  </a:lnTo>
                  <a:lnTo>
                    <a:pt x="252" y="14"/>
                  </a:lnTo>
                  <a:lnTo>
                    <a:pt x="252" y="30"/>
                  </a:lnTo>
                  <a:lnTo>
                    <a:pt x="252" y="14"/>
                  </a:lnTo>
                  <a:lnTo>
                    <a:pt x="268" y="14"/>
                  </a:lnTo>
                  <a:lnTo>
                    <a:pt x="285" y="14"/>
                  </a:lnTo>
                  <a:lnTo>
                    <a:pt x="299" y="14"/>
                  </a:lnTo>
                  <a:lnTo>
                    <a:pt x="316" y="14"/>
                  </a:lnTo>
                  <a:lnTo>
                    <a:pt x="332" y="14"/>
                  </a:lnTo>
                  <a:lnTo>
                    <a:pt x="348" y="14"/>
                  </a:lnTo>
                  <a:lnTo>
                    <a:pt x="363" y="14"/>
                  </a:lnTo>
                  <a:lnTo>
                    <a:pt x="379" y="14"/>
                  </a:lnTo>
                  <a:lnTo>
                    <a:pt x="395" y="14"/>
                  </a:lnTo>
                  <a:lnTo>
                    <a:pt x="410" y="14"/>
                  </a:lnTo>
                  <a:lnTo>
                    <a:pt x="426" y="14"/>
                  </a:lnTo>
                  <a:lnTo>
                    <a:pt x="442" y="14"/>
                  </a:lnTo>
                  <a:lnTo>
                    <a:pt x="459" y="14"/>
                  </a:lnTo>
                  <a:lnTo>
                    <a:pt x="473" y="0"/>
                  </a:lnTo>
                  <a:lnTo>
                    <a:pt x="489" y="14"/>
                  </a:lnTo>
                  <a:lnTo>
                    <a:pt x="489" y="0"/>
                  </a:lnTo>
                  <a:lnTo>
                    <a:pt x="489" y="14"/>
                  </a:lnTo>
                  <a:lnTo>
                    <a:pt x="506" y="0"/>
                  </a:lnTo>
                  <a:lnTo>
                    <a:pt x="506" y="14"/>
                  </a:lnTo>
                  <a:lnTo>
                    <a:pt x="520" y="0"/>
                  </a:lnTo>
                  <a:lnTo>
                    <a:pt x="520" y="14"/>
                  </a:lnTo>
                  <a:lnTo>
                    <a:pt x="520" y="0"/>
                  </a:lnTo>
                  <a:lnTo>
                    <a:pt x="553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29" name="Freeform 835">
              <a:extLst>
                <a:ext uri="{FF2B5EF4-FFF2-40B4-BE49-F238E27FC236}">
                  <a16:creationId xmlns:a16="http://schemas.microsoft.com/office/drawing/2014/main" id="{5B969846-8446-4142-9D03-1618D357697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50"/>
              <a:ext cx="348" cy="56"/>
            </a:xfrm>
            <a:custGeom>
              <a:avLst/>
              <a:gdLst>
                <a:gd name="T0" fmla="*/ 0 w 696"/>
                <a:gd name="T1" fmla="*/ 7 h 110"/>
                <a:gd name="T2" fmla="*/ 8 w 696"/>
                <a:gd name="T3" fmla="*/ 7 h 110"/>
                <a:gd name="T4" fmla="*/ 17 w 696"/>
                <a:gd name="T5" fmla="*/ 7 h 110"/>
                <a:gd name="T6" fmla="*/ 25 w 696"/>
                <a:gd name="T7" fmla="*/ 7 h 110"/>
                <a:gd name="T8" fmla="*/ 32 w 696"/>
                <a:gd name="T9" fmla="*/ 7 h 110"/>
                <a:gd name="T10" fmla="*/ 40 w 696"/>
                <a:gd name="T11" fmla="*/ 7 h 110"/>
                <a:gd name="T12" fmla="*/ 48 w 696"/>
                <a:gd name="T13" fmla="*/ 15 h 110"/>
                <a:gd name="T14" fmla="*/ 48 w 696"/>
                <a:gd name="T15" fmla="*/ 31 h 110"/>
                <a:gd name="T16" fmla="*/ 64 w 696"/>
                <a:gd name="T17" fmla="*/ 48 h 110"/>
                <a:gd name="T18" fmla="*/ 64 w 696"/>
                <a:gd name="T19" fmla="*/ 56 h 110"/>
                <a:gd name="T20" fmla="*/ 72 w 696"/>
                <a:gd name="T21" fmla="*/ 48 h 110"/>
                <a:gd name="T22" fmla="*/ 87 w 696"/>
                <a:gd name="T23" fmla="*/ 48 h 110"/>
                <a:gd name="T24" fmla="*/ 80 w 696"/>
                <a:gd name="T25" fmla="*/ 48 h 110"/>
                <a:gd name="T26" fmla="*/ 87 w 696"/>
                <a:gd name="T27" fmla="*/ 48 h 110"/>
                <a:gd name="T28" fmla="*/ 95 w 696"/>
                <a:gd name="T29" fmla="*/ 48 h 110"/>
                <a:gd name="T30" fmla="*/ 104 w 696"/>
                <a:gd name="T31" fmla="*/ 40 h 110"/>
                <a:gd name="T32" fmla="*/ 111 w 696"/>
                <a:gd name="T33" fmla="*/ 40 h 110"/>
                <a:gd name="T34" fmla="*/ 119 w 696"/>
                <a:gd name="T35" fmla="*/ 40 h 110"/>
                <a:gd name="T36" fmla="*/ 127 w 696"/>
                <a:gd name="T37" fmla="*/ 31 h 110"/>
                <a:gd name="T38" fmla="*/ 135 w 696"/>
                <a:gd name="T39" fmla="*/ 31 h 110"/>
                <a:gd name="T40" fmla="*/ 143 w 696"/>
                <a:gd name="T41" fmla="*/ 31 h 110"/>
                <a:gd name="T42" fmla="*/ 151 w 696"/>
                <a:gd name="T43" fmla="*/ 31 h 110"/>
                <a:gd name="T44" fmla="*/ 159 w 696"/>
                <a:gd name="T45" fmla="*/ 31 h 110"/>
                <a:gd name="T46" fmla="*/ 166 w 696"/>
                <a:gd name="T47" fmla="*/ 31 h 110"/>
                <a:gd name="T48" fmla="*/ 174 w 696"/>
                <a:gd name="T49" fmla="*/ 24 h 110"/>
                <a:gd name="T50" fmla="*/ 182 w 696"/>
                <a:gd name="T51" fmla="*/ 24 h 110"/>
                <a:gd name="T52" fmla="*/ 191 w 696"/>
                <a:gd name="T53" fmla="*/ 24 h 110"/>
                <a:gd name="T54" fmla="*/ 198 w 696"/>
                <a:gd name="T55" fmla="*/ 24 h 110"/>
                <a:gd name="T56" fmla="*/ 206 w 696"/>
                <a:gd name="T57" fmla="*/ 24 h 110"/>
                <a:gd name="T58" fmla="*/ 214 w 696"/>
                <a:gd name="T59" fmla="*/ 24 h 110"/>
                <a:gd name="T60" fmla="*/ 222 w 696"/>
                <a:gd name="T61" fmla="*/ 15 h 110"/>
                <a:gd name="T62" fmla="*/ 222 w 696"/>
                <a:gd name="T63" fmla="*/ 24 h 110"/>
                <a:gd name="T64" fmla="*/ 238 w 696"/>
                <a:gd name="T65" fmla="*/ 15 h 110"/>
                <a:gd name="T66" fmla="*/ 246 w 696"/>
                <a:gd name="T67" fmla="*/ 15 h 110"/>
                <a:gd name="T68" fmla="*/ 253 w 696"/>
                <a:gd name="T69" fmla="*/ 15 h 110"/>
                <a:gd name="T70" fmla="*/ 261 w 696"/>
                <a:gd name="T71" fmla="*/ 15 h 110"/>
                <a:gd name="T72" fmla="*/ 269 w 696"/>
                <a:gd name="T73" fmla="*/ 7 h 110"/>
                <a:gd name="T74" fmla="*/ 269 w 696"/>
                <a:gd name="T75" fmla="*/ 15 h 110"/>
                <a:gd name="T76" fmla="*/ 269 w 696"/>
                <a:gd name="T77" fmla="*/ 7 h 110"/>
                <a:gd name="T78" fmla="*/ 277 w 696"/>
                <a:gd name="T79" fmla="*/ 7 h 110"/>
                <a:gd name="T80" fmla="*/ 285 w 696"/>
                <a:gd name="T81" fmla="*/ 7 h 110"/>
                <a:gd name="T82" fmla="*/ 293 w 696"/>
                <a:gd name="T83" fmla="*/ 7 h 110"/>
                <a:gd name="T84" fmla="*/ 301 w 696"/>
                <a:gd name="T85" fmla="*/ 7 h 110"/>
                <a:gd name="T86" fmla="*/ 309 w 696"/>
                <a:gd name="T87" fmla="*/ 7 h 110"/>
                <a:gd name="T88" fmla="*/ 317 w 696"/>
                <a:gd name="T89" fmla="*/ 7 h 110"/>
                <a:gd name="T90" fmla="*/ 325 w 696"/>
                <a:gd name="T91" fmla="*/ 7 h 110"/>
                <a:gd name="T92" fmla="*/ 332 w 696"/>
                <a:gd name="T93" fmla="*/ 7 h 110"/>
                <a:gd name="T94" fmla="*/ 340 w 696"/>
                <a:gd name="T95" fmla="*/ 0 h 110"/>
                <a:gd name="T96" fmla="*/ 348 w 696"/>
                <a:gd name="T97" fmla="*/ 0 h 11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96" h="110">
                  <a:moveTo>
                    <a:pt x="0" y="14"/>
                  </a:moveTo>
                  <a:lnTo>
                    <a:pt x="16" y="14"/>
                  </a:lnTo>
                  <a:lnTo>
                    <a:pt x="33" y="14"/>
                  </a:lnTo>
                  <a:lnTo>
                    <a:pt x="49" y="14"/>
                  </a:lnTo>
                  <a:lnTo>
                    <a:pt x="64" y="14"/>
                  </a:lnTo>
                  <a:lnTo>
                    <a:pt x="80" y="14"/>
                  </a:lnTo>
                  <a:lnTo>
                    <a:pt x="96" y="30"/>
                  </a:lnTo>
                  <a:lnTo>
                    <a:pt x="96" y="61"/>
                  </a:lnTo>
                  <a:lnTo>
                    <a:pt x="127" y="94"/>
                  </a:lnTo>
                  <a:lnTo>
                    <a:pt x="127" y="110"/>
                  </a:lnTo>
                  <a:lnTo>
                    <a:pt x="143" y="94"/>
                  </a:lnTo>
                  <a:lnTo>
                    <a:pt x="174" y="94"/>
                  </a:lnTo>
                  <a:lnTo>
                    <a:pt x="159" y="94"/>
                  </a:lnTo>
                  <a:lnTo>
                    <a:pt x="174" y="94"/>
                  </a:lnTo>
                  <a:lnTo>
                    <a:pt x="190" y="94"/>
                  </a:lnTo>
                  <a:lnTo>
                    <a:pt x="207" y="78"/>
                  </a:lnTo>
                  <a:lnTo>
                    <a:pt x="221" y="78"/>
                  </a:lnTo>
                  <a:lnTo>
                    <a:pt x="238" y="78"/>
                  </a:lnTo>
                  <a:lnTo>
                    <a:pt x="254" y="61"/>
                  </a:lnTo>
                  <a:lnTo>
                    <a:pt x="270" y="61"/>
                  </a:lnTo>
                  <a:lnTo>
                    <a:pt x="285" y="61"/>
                  </a:lnTo>
                  <a:lnTo>
                    <a:pt x="301" y="61"/>
                  </a:lnTo>
                  <a:lnTo>
                    <a:pt x="317" y="61"/>
                  </a:lnTo>
                  <a:lnTo>
                    <a:pt x="332" y="61"/>
                  </a:lnTo>
                  <a:lnTo>
                    <a:pt x="348" y="47"/>
                  </a:lnTo>
                  <a:lnTo>
                    <a:pt x="364" y="47"/>
                  </a:lnTo>
                  <a:lnTo>
                    <a:pt x="381" y="47"/>
                  </a:lnTo>
                  <a:lnTo>
                    <a:pt x="395" y="47"/>
                  </a:lnTo>
                  <a:lnTo>
                    <a:pt x="412" y="47"/>
                  </a:lnTo>
                  <a:lnTo>
                    <a:pt x="428" y="47"/>
                  </a:lnTo>
                  <a:lnTo>
                    <a:pt x="443" y="30"/>
                  </a:lnTo>
                  <a:lnTo>
                    <a:pt x="443" y="47"/>
                  </a:lnTo>
                  <a:lnTo>
                    <a:pt x="475" y="30"/>
                  </a:lnTo>
                  <a:lnTo>
                    <a:pt x="491" y="30"/>
                  </a:lnTo>
                  <a:lnTo>
                    <a:pt x="506" y="30"/>
                  </a:lnTo>
                  <a:lnTo>
                    <a:pt x="522" y="30"/>
                  </a:lnTo>
                  <a:lnTo>
                    <a:pt x="538" y="14"/>
                  </a:lnTo>
                  <a:lnTo>
                    <a:pt x="538" y="30"/>
                  </a:lnTo>
                  <a:lnTo>
                    <a:pt x="538" y="14"/>
                  </a:lnTo>
                  <a:lnTo>
                    <a:pt x="553" y="14"/>
                  </a:lnTo>
                  <a:lnTo>
                    <a:pt x="569" y="14"/>
                  </a:lnTo>
                  <a:lnTo>
                    <a:pt x="586" y="14"/>
                  </a:lnTo>
                  <a:lnTo>
                    <a:pt x="602" y="14"/>
                  </a:lnTo>
                  <a:lnTo>
                    <a:pt x="617" y="14"/>
                  </a:lnTo>
                  <a:lnTo>
                    <a:pt x="633" y="14"/>
                  </a:lnTo>
                  <a:lnTo>
                    <a:pt x="649" y="14"/>
                  </a:lnTo>
                  <a:lnTo>
                    <a:pt x="664" y="14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0" name="Freeform 836">
              <a:extLst>
                <a:ext uri="{FF2B5EF4-FFF2-40B4-BE49-F238E27FC236}">
                  <a16:creationId xmlns:a16="http://schemas.microsoft.com/office/drawing/2014/main" id="{7F00B52F-6A2D-4570-A31E-BCCE6F1D9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74"/>
              <a:ext cx="339" cy="87"/>
            </a:xfrm>
            <a:custGeom>
              <a:avLst/>
              <a:gdLst>
                <a:gd name="T0" fmla="*/ 0 w 678"/>
                <a:gd name="T1" fmla="*/ 0 h 174"/>
                <a:gd name="T2" fmla="*/ 8 w 678"/>
                <a:gd name="T3" fmla="*/ 0 h 174"/>
                <a:gd name="T4" fmla="*/ 16 w 678"/>
                <a:gd name="T5" fmla="*/ 0 h 174"/>
                <a:gd name="T6" fmla="*/ 24 w 678"/>
                <a:gd name="T7" fmla="*/ 0 h 174"/>
                <a:gd name="T8" fmla="*/ 32 w 678"/>
                <a:gd name="T9" fmla="*/ 0 h 174"/>
                <a:gd name="T10" fmla="*/ 39 w 678"/>
                <a:gd name="T11" fmla="*/ 7 h 174"/>
                <a:gd name="T12" fmla="*/ 39 w 678"/>
                <a:gd name="T13" fmla="*/ 39 h 174"/>
                <a:gd name="T14" fmla="*/ 47 w 678"/>
                <a:gd name="T15" fmla="*/ 47 h 174"/>
                <a:gd name="T16" fmla="*/ 47 w 678"/>
                <a:gd name="T17" fmla="*/ 87 h 174"/>
                <a:gd name="T18" fmla="*/ 56 w 678"/>
                <a:gd name="T19" fmla="*/ 87 h 174"/>
                <a:gd name="T20" fmla="*/ 63 w 678"/>
                <a:gd name="T21" fmla="*/ 79 h 174"/>
                <a:gd name="T22" fmla="*/ 71 w 678"/>
                <a:gd name="T23" fmla="*/ 79 h 174"/>
                <a:gd name="T24" fmla="*/ 79 w 678"/>
                <a:gd name="T25" fmla="*/ 71 h 174"/>
                <a:gd name="T26" fmla="*/ 87 w 678"/>
                <a:gd name="T27" fmla="*/ 71 h 174"/>
                <a:gd name="T28" fmla="*/ 95 w 678"/>
                <a:gd name="T29" fmla="*/ 63 h 174"/>
                <a:gd name="T30" fmla="*/ 103 w 678"/>
                <a:gd name="T31" fmla="*/ 63 h 174"/>
                <a:gd name="T32" fmla="*/ 111 w 678"/>
                <a:gd name="T33" fmla="*/ 55 h 174"/>
                <a:gd name="T34" fmla="*/ 118 w 678"/>
                <a:gd name="T35" fmla="*/ 55 h 174"/>
                <a:gd name="T36" fmla="*/ 126 w 678"/>
                <a:gd name="T37" fmla="*/ 55 h 174"/>
                <a:gd name="T38" fmla="*/ 134 w 678"/>
                <a:gd name="T39" fmla="*/ 55 h 174"/>
                <a:gd name="T40" fmla="*/ 143 w 678"/>
                <a:gd name="T41" fmla="*/ 47 h 174"/>
                <a:gd name="T42" fmla="*/ 150 w 678"/>
                <a:gd name="T43" fmla="*/ 47 h 174"/>
                <a:gd name="T44" fmla="*/ 158 w 678"/>
                <a:gd name="T45" fmla="*/ 47 h 174"/>
                <a:gd name="T46" fmla="*/ 166 w 678"/>
                <a:gd name="T47" fmla="*/ 47 h 174"/>
                <a:gd name="T48" fmla="*/ 174 w 678"/>
                <a:gd name="T49" fmla="*/ 47 h 174"/>
                <a:gd name="T50" fmla="*/ 182 w 678"/>
                <a:gd name="T51" fmla="*/ 39 h 174"/>
                <a:gd name="T52" fmla="*/ 190 w 678"/>
                <a:gd name="T53" fmla="*/ 39 h 174"/>
                <a:gd name="T54" fmla="*/ 198 w 678"/>
                <a:gd name="T55" fmla="*/ 39 h 174"/>
                <a:gd name="T56" fmla="*/ 205 w 678"/>
                <a:gd name="T57" fmla="*/ 39 h 174"/>
                <a:gd name="T58" fmla="*/ 213 w 678"/>
                <a:gd name="T59" fmla="*/ 39 h 174"/>
                <a:gd name="T60" fmla="*/ 229 w 678"/>
                <a:gd name="T61" fmla="*/ 39 h 174"/>
                <a:gd name="T62" fmla="*/ 221 w 678"/>
                <a:gd name="T63" fmla="*/ 39 h 174"/>
                <a:gd name="T64" fmla="*/ 229 w 678"/>
                <a:gd name="T65" fmla="*/ 32 h 174"/>
                <a:gd name="T66" fmla="*/ 237 w 678"/>
                <a:gd name="T67" fmla="*/ 32 h 174"/>
                <a:gd name="T68" fmla="*/ 245 w 678"/>
                <a:gd name="T69" fmla="*/ 32 h 174"/>
                <a:gd name="T70" fmla="*/ 253 w 678"/>
                <a:gd name="T71" fmla="*/ 32 h 174"/>
                <a:gd name="T72" fmla="*/ 261 w 678"/>
                <a:gd name="T73" fmla="*/ 24 h 174"/>
                <a:gd name="T74" fmla="*/ 269 w 678"/>
                <a:gd name="T75" fmla="*/ 32 h 174"/>
                <a:gd name="T76" fmla="*/ 269 w 678"/>
                <a:gd name="T77" fmla="*/ 24 h 174"/>
                <a:gd name="T78" fmla="*/ 269 w 678"/>
                <a:gd name="T79" fmla="*/ 32 h 174"/>
                <a:gd name="T80" fmla="*/ 277 w 678"/>
                <a:gd name="T81" fmla="*/ 24 h 174"/>
                <a:gd name="T82" fmla="*/ 284 w 678"/>
                <a:gd name="T83" fmla="*/ 24 h 174"/>
                <a:gd name="T84" fmla="*/ 292 w 678"/>
                <a:gd name="T85" fmla="*/ 24 h 174"/>
                <a:gd name="T86" fmla="*/ 300 w 678"/>
                <a:gd name="T87" fmla="*/ 24 h 174"/>
                <a:gd name="T88" fmla="*/ 308 w 678"/>
                <a:gd name="T89" fmla="*/ 24 h 174"/>
                <a:gd name="T90" fmla="*/ 316 w 678"/>
                <a:gd name="T91" fmla="*/ 24 h 174"/>
                <a:gd name="T92" fmla="*/ 324 w 678"/>
                <a:gd name="T93" fmla="*/ 24 h 174"/>
                <a:gd name="T94" fmla="*/ 332 w 678"/>
                <a:gd name="T95" fmla="*/ 16 h 174"/>
                <a:gd name="T96" fmla="*/ 339 w 678"/>
                <a:gd name="T97" fmla="*/ 16 h 17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8" h="174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14"/>
                  </a:lnTo>
                  <a:lnTo>
                    <a:pt x="78" y="78"/>
                  </a:lnTo>
                  <a:lnTo>
                    <a:pt x="94" y="94"/>
                  </a:lnTo>
                  <a:lnTo>
                    <a:pt x="94" y="174"/>
                  </a:lnTo>
                  <a:lnTo>
                    <a:pt x="111" y="174"/>
                  </a:lnTo>
                  <a:lnTo>
                    <a:pt x="125" y="157"/>
                  </a:lnTo>
                  <a:lnTo>
                    <a:pt x="142" y="157"/>
                  </a:lnTo>
                  <a:lnTo>
                    <a:pt x="158" y="141"/>
                  </a:lnTo>
                  <a:lnTo>
                    <a:pt x="174" y="141"/>
                  </a:lnTo>
                  <a:lnTo>
                    <a:pt x="189" y="125"/>
                  </a:lnTo>
                  <a:lnTo>
                    <a:pt x="205" y="125"/>
                  </a:lnTo>
                  <a:lnTo>
                    <a:pt x="221" y="110"/>
                  </a:lnTo>
                  <a:lnTo>
                    <a:pt x="236" y="110"/>
                  </a:lnTo>
                  <a:lnTo>
                    <a:pt x="252" y="110"/>
                  </a:lnTo>
                  <a:lnTo>
                    <a:pt x="268" y="110"/>
                  </a:lnTo>
                  <a:lnTo>
                    <a:pt x="285" y="94"/>
                  </a:lnTo>
                  <a:lnTo>
                    <a:pt x="299" y="94"/>
                  </a:lnTo>
                  <a:lnTo>
                    <a:pt x="316" y="94"/>
                  </a:lnTo>
                  <a:lnTo>
                    <a:pt x="332" y="94"/>
                  </a:lnTo>
                  <a:lnTo>
                    <a:pt x="347" y="94"/>
                  </a:lnTo>
                  <a:lnTo>
                    <a:pt x="363" y="78"/>
                  </a:lnTo>
                  <a:lnTo>
                    <a:pt x="379" y="78"/>
                  </a:lnTo>
                  <a:lnTo>
                    <a:pt x="395" y="78"/>
                  </a:lnTo>
                  <a:lnTo>
                    <a:pt x="410" y="78"/>
                  </a:lnTo>
                  <a:lnTo>
                    <a:pt x="426" y="78"/>
                  </a:lnTo>
                  <a:lnTo>
                    <a:pt x="457" y="78"/>
                  </a:lnTo>
                  <a:lnTo>
                    <a:pt x="442" y="78"/>
                  </a:lnTo>
                  <a:lnTo>
                    <a:pt x="457" y="63"/>
                  </a:lnTo>
                  <a:lnTo>
                    <a:pt x="473" y="63"/>
                  </a:lnTo>
                  <a:lnTo>
                    <a:pt x="490" y="63"/>
                  </a:lnTo>
                  <a:lnTo>
                    <a:pt x="506" y="63"/>
                  </a:lnTo>
                  <a:lnTo>
                    <a:pt x="521" y="47"/>
                  </a:lnTo>
                  <a:lnTo>
                    <a:pt x="537" y="63"/>
                  </a:lnTo>
                  <a:lnTo>
                    <a:pt x="537" y="47"/>
                  </a:lnTo>
                  <a:lnTo>
                    <a:pt x="537" y="63"/>
                  </a:lnTo>
                  <a:lnTo>
                    <a:pt x="553" y="47"/>
                  </a:lnTo>
                  <a:lnTo>
                    <a:pt x="568" y="47"/>
                  </a:lnTo>
                  <a:lnTo>
                    <a:pt x="584" y="47"/>
                  </a:lnTo>
                  <a:lnTo>
                    <a:pt x="600" y="47"/>
                  </a:lnTo>
                  <a:lnTo>
                    <a:pt x="616" y="47"/>
                  </a:lnTo>
                  <a:lnTo>
                    <a:pt x="631" y="47"/>
                  </a:lnTo>
                  <a:lnTo>
                    <a:pt x="647" y="47"/>
                  </a:lnTo>
                  <a:lnTo>
                    <a:pt x="664" y="31"/>
                  </a:lnTo>
                  <a:lnTo>
                    <a:pt x="678" y="31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1" name="Freeform 837">
              <a:extLst>
                <a:ext uri="{FF2B5EF4-FFF2-40B4-BE49-F238E27FC236}">
                  <a16:creationId xmlns:a16="http://schemas.microsoft.com/office/drawing/2014/main" id="{16DC8C00-CE4D-48B8-B060-7025D9B436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884"/>
              <a:ext cx="340" cy="151"/>
            </a:xfrm>
            <a:custGeom>
              <a:avLst/>
              <a:gdLst>
                <a:gd name="T0" fmla="*/ 0 w 682"/>
                <a:gd name="T1" fmla="*/ 151 h 302"/>
                <a:gd name="T2" fmla="*/ 9 w 682"/>
                <a:gd name="T3" fmla="*/ 151 h 302"/>
                <a:gd name="T4" fmla="*/ 16 w 682"/>
                <a:gd name="T5" fmla="*/ 151 h 302"/>
                <a:gd name="T6" fmla="*/ 24 w 682"/>
                <a:gd name="T7" fmla="*/ 151 h 302"/>
                <a:gd name="T8" fmla="*/ 32 w 682"/>
                <a:gd name="T9" fmla="*/ 151 h 302"/>
                <a:gd name="T10" fmla="*/ 40 w 682"/>
                <a:gd name="T11" fmla="*/ 151 h 302"/>
                <a:gd name="T12" fmla="*/ 40 w 682"/>
                <a:gd name="T13" fmla="*/ 48 h 302"/>
                <a:gd name="T14" fmla="*/ 48 w 682"/>
                <a:gd name="T15" fmla="*/ 32 h 302"/>
                <a:gd name="T16" fmla="*/ 48 w 682"/>
                <a:gd name="T17" fmla="*/ 0 h 302"/>
                <a:gd name="T18" fmla="*/ 64 w 682"/>
                <a:gd name="T19" fmla="*/ 17 h 302"/>
                <a:gd name="T20" fmla="*/ 64 w 682"/>
                <a:gd name="T21" fmla="*/ 32 h 302"/>
                <a:gd name="T22" fmla="*/ 79 w 682"/>
                <a:gd name="T23" fmla="*/ 48 h 302"/>
                <a:gd name="T24" fmla="*/ 79 w 682"/>
                <a:gd name="T25" fmla="*/ 56 h 302"/>
                <a:gd name="T26" fmla="*/ 87 w 682"/>
                <a:gd name="T27" fmla="*/ 56 h 302"/>
                <a:gd name="T28" fmla="*/ 95 w 682"/>
                <a:gd name="T29" fmla="*/ 56 h 302"/>
                <a:gd name="T30" fmla="*/ 103 w 682"/>
                <a:gd name="T31" fmla="*/ 64 h 302"/>
                <a:gd name="T32" fmla="*/ 103 w 682"/>
                <a:gd name="T33" fmla="*/ 56 h 302"/>
                <a:gd name="T34" fmla="*/ 103 w 682"/>
                <a:gd name="T35" fmla="*/ 64 h 302"/>
                <a:gd name="T36" fmla="*/ 111 w 682"/>
                <a:gd name="T37" fmla="*/ 64 h 302"/>
                <a:gd name="T38" fmla="*/ 119 w 682"/>
                <a:gd name="T39" fmla="*/ 64 h 302"/>
                <a:gd name="T40" fmla="*/ 127 w 682"/>
                <a:gd name="T41" fmla="*/ 64 h 302"/>
                <a:gd name="T42" fmla="*/ 134 w 682"/>
                <a:gd name="T43" fmla="*/ 64 h 302"/>
                <a:gd name="T44" fmla="*/ 142 w 682"/>
                <a:gd name="T45" fmla="*/ 64 h 302"/>
                <a:gd name="T46" fmla="*/ 150 w 682"/>
                <a:gd name="T47" fmla="*/ 72 h 302"/>
                <a:gd name="T48" fmla="*/ 150 w 682"/>
                <a:gd name="T49" fmla="*/ 64 h 302"/>
                <a:gd name="T50" fmla="*/ 166 w 682"/>
                <a:gd name="T51" fmla="*/ 72 h 302"/>
                <a:gd name="T52" fmla="*/ 174 w 682"/>
                <a:gd name="T53" fmla="*/ 72 h 302"/>
                <a:gd name="T54" fmla="*/ 182 w 682"/>
                <a:gd name="T55" fmla="*/ 72 h 302"/>
                <a:gd name="T56" fmla="*/ 189 w 682"/>
                <a:gd name="T57" fmla="*/ 72 h 302"/>
                <a:gd name="T58" fmla="*/ 197 w 682"/>
                <a:gd name="T59" fmla="*/ 72 h 302"/>
                <a:gd name="T60" fmla="*/ 205 w 682"/>
                <a:gd name="T61" fmla="*/ 72 h 302"/>
                <a:gd name="T62" fmla="*/ 213 w 682"/>
                <a:gd name="T63" fmla="*/ 72 h 302"/>
                <a:gd name="T64" fmla="*/ 221 w 682"/>
                <a:gd name="T65" fmla="*/ 72 h 302"/>
                <a:gd name="T66" fmla="*/ 229 w 682"/>
                <a:gd name="T67" fmla="*/ 72 h 302"/>
                <a:gd name="T68" fmla="*/ 237 w 682"/>
                <a:gd name="T69" fmla="*/ 72 h 302"/>
                <a:gd name="T70" fmla="*/ 244 w 682"/>
                <a:gd name="T71" fmla="*/ 72 h 302"/>
                <a:gd name="T72" fmla="*/ 260 w 682"/>
                <a:gd name="T73" fmla="*/ 72 h 302"/>
                <a:gd name="T74" fmla="*/ 269 w 682"/>
                <a:gd name="T75" fmla="*/ 80 h 302"/>
                <a:gd name="T76" fmla="*/ 269 w 682"/>
                <a:gd name="T77" fmla="*/ 72 h 302"/>
                <a:gd name="T78" fmla="*/ 269 w 682"/>
                <a:gd name="T79" fmla="*/ 80 h 302"/>
                <a:gd name="T80" fmla="*/ 276 w 682"/>
                <a:gd name="T81" fmla="*/ 72 h 302"/>
                <a:gd name="T82" fmla="*/ 276 w 682"/>
                <a:gd name="T83" fmla="*/ 80 h 302"/>
                <a:gd name="T84" fmla="*/ 285 w 682"/>
                <a:gd name="T85" fmla="*/ 80 h 302"/>
                <a:gd name="T86" fmla="*/ 292 w 682"/>
                <a:gd name="T87" fmla="*/ 80 h 302"/>
                <a:gd name="T88" fmla="*/ 299 w 682"/>
                <a:gd name="T89" fmla="*/ 72 h 302"/>
                <a:gd name="T90" fmla="*/ 299 w 682"/>
                <a:gd name="T91" fmla="*/ 80 h 302"/>
                <a:gd name="T92" fmla="*/ 299 w 682"/>
                <a:gd name="T93" fmla="*/ 72 h 302"/>
                <a:gd name="T94" fmla="*/ 308 w 682"/>
                <a:gd name="T95" fmla="*/ 72 h 302"/>
                <a:gd name="T96" fmla="*/ 316 w 682"/>
                <a:gd name="T97" fmla="*/ 80 h 302"/>
                <a:gd name="T98" fmla="*/ 324 w 682"/>
                <a:gd name="T99" fmla="*/ 72 h 302"/>
                <a:gd name="T100" fmla="*/ 331 w 682"/>
                <a:gd name="T101" fmla="*/ 80 h 302"/>
                <a:gd name="T102" fmla="*/ 331 w 682"/>
                <a:gd name="T103" fmla="*/ 72 h 302"/>
                <a:gd name="T104" fmla="*/ 331 w 682"/>
                <a:gd name="T105" fmla="*/ 80 h 302"/>
                <a:gd name="T106" fmla="*/ 340 w 682"/>
                <a:gd name="T107" fmla="*/ 72 h 302"/>
                <a:gd name="T108" fmla="*/ 340 w 682"/>
                <a:gd name="T109" fmla="*/ 80 h 3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82" h="302">
                  <a:moveTo>
                    <a:pt x="0" y="302"/>
                  </a:moveTo>
                  <a:lnTo>
                    <a:pt x="18" y="302"/>
                  </a:lnTo>
                  <a:lnTo>
                    <a:pt x="33" y="302"/>
                  </a:lnTo>
                  <a:lnTo>
                    <a:pt x="48" y="302"/>
                  </a:lnTo>
                  <a:lnTo>
                    <a:pt x="64" y="302"/>
                  </a:lnTo>
                  <a:lnTo>
                    <a:pt x="80" y="302"/>
                  </a:lnTo>
                  <a:lnTo>
                    <a:pt x="80" y="96"/>
                  </a:lnTo>
                  <a:lnTo>
                    <a:pt x="96" y="64"/>
                  </a:lnTo>
                  <a:lnTo>
                    <a:pt x="96" y="0"/>
                  </a:lnTo>
                  <a:lnTo>
                    <a:pt x="129" y="33"/>
                  </a:lnTo>
                  <a:lnTo>
                    <a:pt x="129" y="64"/>
                  </a:lnTo>
                  <a:lnTo>
                    <a:pt x="158" y="96"/>
                  </a:lnTo>
                  <a:lnTo>
                    <a:pt x="158" y="111"/>
                  </a:lnTo>
                  <a:lnTo>
                    <a:pt x="174" y="111"/>
                  </a:lnTo>
                  <a:lnTo>
                    <a:pt x="191" y="111"/>
                  </a:lnTo>
                  <a:lnTo>
                    <a:pt x="207" y="127"/>
                  </a:lnTo>
                  <a:lnTo>
                    <a:pt x="207" y="111"/>
                  </a:lnTo>
                  <a:lnTo>
                    <a:pt x="207" y="127"/>
                  </a:lnTo>
                  <a:lnTo>
                    <a:pt x="222" y="127"/>
                  </a:lnTo>
                  <a:lnTo>
                    <a:pt x="239" y="127"/>
                  </a:lnTo>
                  <a:lnTo>
                    <a:pt x="254" y="127"/>
                  </a:lnTo>
                  <a:lnTo>
                    <a:pt x="269" y="127"/>
                  </a:lnTo>
                  <a:lnTo>
                    <a:pt x="285" y="127"/>
                  </a:lnTo>
                  <a:lnTo>
                    <a:pt x="301" y="143"/>
                  </a:lnTo>
                  <a:lnTo>
                    <a:pt x="301" y="127"/>
                  </a:lnTo>
                  <a:lnTo>
                    <a:pt x="332" y="143"/>
                  </a:lnTo>
                  <a:lnTo>
                    <a:pt x="350" y="143"/>
                  </a:lnTo>
                  <a:lnTo>
                    <a:pt x="365" y="143"/>
                  </a:lnTo>
                  <a:lnTo>
                    <a:pt x="379" y="143"/>
                  </a:lnTo>
                  <a:lnTo>
                    <a:pt x="396" y="143"/>
                  </a:lnTo>
                  <a:lnTo>
                    <a:pt x="412" y="143"/>
                  </a:lnTo>
                  <a:lnTo>
                    <a:pt x="428" y="143"/>
                  </a:lnTo>
                  <a:lnTo>
                    <a:pt x="443" y="143"/>
                  </a:lnTo>
                  <a:lnTo>
                    <a:pt x="460" y="143"/>
                  </a:lnTo>
                  <a:lnTo>
                    <a:pt x="475" y="143"/>
                  </a:lnTo>
                  <a:lnTo>
                    <a:pt x="490" y="143"/>
                  </a:lnTo>
                  <a:lnTo>
                    <a:pt x="522" y="143"/>
                  </a:lnTo>
                  <a:lnTo>
                    <a:pt x="539" y="159"/>
                  </a:lnTo>
                  <a:lnTo>
                    <a:pt x="539" y="143"/>
                  </a:lnTo>
                  <a:lnTo>
                    <a:pt x="539" y="159"/>
                  </a:lnTo>
                  <a:lnTo>
                    <a:pt x="553" y="143"/>
                  </a:lnTo>
                  <a:lnTo>
                    <a:pt x="553" y="159"/>
                  </a:lnTo>
                  <a:lnTo>
                    <a:pt x="571" y="159"/>
                  </a:lnTo>
                  <a:lnTo>
                    <a:pt x="586" y="159"/>
                  </a:lnTo>
                  <a:lnTo>
                    <a:pt x="600" y="143"/>
                  </a:lnTo>
                  <a:lnTo>
                    <a:pt x="600" y="159"/>
                  </a:lnTo>
                  <a:lnTo>
                    <a:pt x="600" y="143"/>
                  </a:lnTo>
                  <a:lnTo>
                    <a:pt x="617" y="143"/>
                  </a:lnTo>
                  <a:lnTo>
                    <a:pt x="633" y="159"/>
                  </a:lnTo>
                  <a:lnTo>
                    <a:pt x="649" y="143"/>
                  </a:lnTo>
                  <a:lnTo>
                    <a:pt x="664" y="159"/>
                  </a:lnTo>
                  <a:lnTo>
                    <a:pt x="664" y="143"/>
                  </a:lnTo>
                  <a:lnTo>
                    <a:pt x="664" y="159"/>
                  </a:lnTo>
                  <a:lnTo>
                    <a:pt x="682" y="143"/>
                  </a:lnTo>
                  <a:lnTo>
                    <a:pt x="682" y="159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2" name="Freeform 838">
              <a:extLst>
                <a:ext uri="{FF2B5EF4-FFF2-40B4-BE49-F238E27FC236}">
                  <a16:creationId xmlns:a16="http://schemas.microsoft.com/office/drawing/2014/main" id="{9D08F303-BEA3-4932-9974-38BDAD88EB3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07"/>
              <a:ext cx="339" cy="214"/>
            </a:xfrm>
            <a:custGeom>
              <a:avLst/>
              <a:gdLst>
                <a:gd name="T0" fmla="*/ 0 w 680"/>
                <a:gd name="T1" fmla="*/ 17 h 428"/>
                <a:gd name="T2" fmla="*/ 8 w 680"/>
                <a:gd name="T3" fmla="*/ 17 h 428"/>
                <a:gd name="T4" fmla="*/ 15 w 680"/>
                <a:gd name="T5" fmla="*/ 17 h 428"/>
                <a:gd name="T6" fmla="*/ 24 w 680"/>
                <a:gd name="T7" fmla="*/ 25 h 428"/>
                <a:gd name="T8" fmla="*/ 39 w 680"/>
                <a:gd name="T9" fmla="*/ 25 h 428"/>
                <a:gd name="T10" fmla="*/ 31 w 680"/>
                <a:gd name="T11" fmla="*/ 25 h 428"/>
                <a:gd name="T12" fmla="*/ 39 w 680"/>
                <a:gd name="T13" fmla="*/ 17 h 428"/>
                <a:gd name="T14" fmla="*/ 47 w 680"/>
                <a:gd name="T15" fmla="*/ 9 h 428"/>
                <a:gd name="T16" fmla="*/ 47 w 680"/>
                <a:gd name="T17" fmla="*/ 0 h 428"/>
                <a:gd name="T18" fmla="*/ 47 w 680"/>
                <a:gd name="T19" fmla="*/ 25 h 428"/>
                <a:gd name="T20" fmla="*/ 55 w 680"/>
                <a:gd name="T21" fmla="*/ 32 h 428"/>
                <a:gd name="T22" fmla="*/ 55 w 680"/>
                <a:gd name="T23" fmla="*/ 72 h 428"/>
                <a:gd name="T24" fmla="*/ 63 w 680"/>
                <a:gd name="T25" fmla="*/ 80 h 428"/>
                <a:gd name="T26" fmla="*/ 63 w 680"/>
                <a:gd name="T27" fmla="*/ 104 h 428"/>
                <a:gd name="T28" fmla="*/ 71 w 680"/>
                <a:gd name="T29" fmla="*/ 111 h 428"/>
                <a:gd name="T30" fmla="*/ 71 w 680"/>
                <a:gd name="T31" fmla="*/ 127 h 428"/>
                <a:gd name="T32" fmla="*/ 87 w 680"/>
                <a:gd name="T33" fmla="*/ 143 h 428"/>
                <a:gd name="T34" fmla="*/ 87 w 680"/>
                <a:gd name="T35" fmla="*/ 152 h 428"/>
                <a:gd name="T36" fmla="*/ 94 w 680"/>
                <a:gd name="T37" fmla="*/ 159 h 428"/>
                <a:gd name="T38" fmla="*/ 102 w 680"/>
                <a:gd name="T39" fmla="*/ 166 h 428"/>
                <a:gd name="T40" fmla="*/ 110 w 680"/>
                <a:gd name="T41" fmla="*/ 166 h 428"/>
                <a:gd name="T42" fmla="*/ 118 w 680"/>
                <a:gd name="T43" fmla="*/ 174 h 428"/>
                <a:gd name="T44" fmla="*/ 126 w 680"/>
                <a:gd name="T45" fmla="*/ 174 h 428"/>
                <a:gd name="T46" fmla="*/ 135 w 680"/>
                <a:gd name="T47" fmla="*/ 174 h 428"/>
                <a:gd name="T48" fmla="*/ 142 w 680"/>
                <a:gd name="T49" fmla="*/ 183 h 428"/>
                <a:gd name="T50" fmla="*/ 149 w 680"/>
                <a:gd name="T51" fmla="*/ 183 h 428"/>
                <a:gd name="T52" fmla="*/ 158 w 680"/>
                <a:gd name="T53" fmla="*/ 183 h 428"/>
                <a:gd name="T54" fmla="*/ 166 w 680"/>
                <a:gd name="T55" fmla="*/ 191 h 428"/>
                <a:gd name="T56" fmla="*/ 173 w 680"/>
                <a:gd name="T57" fmla="*/ 191 h 428"/>
                <a:gd name="T58" fmla="*/ 181 w 680"/>
                <a:gd name="T59" fmla="*/ 191 h 428"/>
                <a:gd name="T60" fmla="*/ 189 w 680"/>
                <a:gd name="T61" fmla="*/ 191 h 428"/>
                <a:gd name="T62" fmla="*/ 197 w 680"/>
                <a:gd name="T63" fmla="*/ 191 h 428"/>
                <a:gd name="T64" fmla="*/ 204 w 680"/>
                <a:gd name="T65" fmla="*/ 198 h 428"/>
                <a:gd name="T66" fmla="*/ 212 w 680"/>
                <a:gd name="T67" fmla="*/ 198 h 428"/>
                <a:gd name="T68" fmla="*/ 220 w 680"/>
                <a:gd name="T69" fmla="*/ 198 h 428"/>
                <a:gd name="T70" fmla="*/ 229 w 680"/>
                <a:gd name="T71" fmla="*/ 198 h 428"/>
                <a:gd name="T72" fmla="*/ 236 w 680"/>
                <a:gd name="T73" fmla="*/ 207 h 428"/>
                <a:gd name="T74" fmla="*/ 245 w 680"/>
                <a:gd name="T75" fmla="*/ 207 h 428"/>
                <a:gd name="T76" fmla="*/ 252 w 680"/>
                <a:gd name="T77" fmla="*/ 207 h 428"/>
                <a:gd name="T78" fmla="*/ 260 w 680"/>
                <a:gd name="T79" fmla="*/ 207 h 428"/>
                <a:gd name="T80" fmla="*/ 268 w 680"/>
                <a:gd name="T81" fmla="*/ 207 h 428"/>
                <a:gd name="T82" fmla="*/ 276 w 680"/>
                <a:gd name="T83" fmla="*/ 207 h 428"/>
                <a:gd name="T84" fmla="*/ 284 w 680"/>
                <a:gd name="T85" fmla="*/ 214 h 428"/>
                <a:gd name="T86" fmla="*/ 291 w 680"/>
                <a:gd name="T87" fmla="*/ 214 h 428"/>
                <a:gd name="T88" fmla="*/ 300 w 680"/>
                <a:gd name="T89" fmla="*/ 214 h 428"/>
                <a:gd name="T90" fmla="*/ 307 w 680"/>
                <a:gd name="T91" fmla="*/ 214 h 428"/>
                <a:gd name="T92" fmla="*/ 315 w 680"/>
                <a:gd name="T93" fmla="*/ 214 h 428"/>
                <a:gd name="T94" fmla="*/ 323 w 680"/>
                <a:gd name="T95" fmla="*/ 214 h 428"/>
                <a:gd name="T96" fmla="*/ 331 w 680"/>
                <a:gd name="T97" fmla="*/ 214 h 428"/>
                <a:gd name="T98" fmla="*/ 339 w 680"/>
                <a:gd name="T99" fmla="*/ 214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428">
                  <a:moveTo>
                    <a:pt x="0" y="33"/>
                  </a:moveTo>
                  <a:lnTo>
                    <a:pt x="16" y="33"/>
                  </a:lnTo>
                  <a:lnTo>
                    <a:pt x="31" y="33"/>
                  </a:lnTo>
                  <a:lnTo>
                    <a:pt x="49" y="49"/>
                  </a:lnTo>
                  <a:lnTo>
                    <a:pt x="78" y="49"/>
                  </a:lnTo>
                  <a:lnTo>
                    <a:pt x="63" y="49"/>
                  </a:lnTo>
                  <a:lnTo>
                    <a:pt x="78" y="33"/>
                  </a:lnTo>
                  <a:lnTo>
                    <a:pt x="94" y="17"/>
                  </a:lnTo>
                  <a:lnTo>
                    <a:pt x="94" y="0"/>
                  </a:lnTo>
                  <a:lnTo>
                    <a:pt x="94" y="49"/>
                  </a:lnTo>
                  <a:lnTo>
                    <a:pt x="111" y="64"/>
                  </a:lnTo>
                  <a:lnTo>
                    <a:pt x="111" y="143"/>
                  </a:lnTo>
                  <a:lnTo>
                    <a:pt x="127" y="160"/>
                  </a:lnTo>
                  <a:lnTo>
                    <a:pt x="127" y="207"/>
                  </a:lnTo>
                  <a:lnTo>
                    <a:pt x="142" y="222"/>
                  </a:lnTo>
                  <a:lnTo>
                    <a:pt x="142" y="254"/>
                  </a:lnTo>
                  <a:lnTo>
                    <a:pt x="174" y="285"/>
                  </a:lnTo>
                  <a:lnTo>
                    <a:pt x="174" y="303"/>
                  </a:lnTo>
                  <a:lnTo>
                    <a:pt x="189" y="317"/>
                  </a:lnTo>
                  <a:lnTo>
                    <a:pt x="205" y="332"/>
                  </a:lnTo>
                  <a:lnTo>
                    <a:pt x="221" y="332"/>
                  </a:lnTo>
                  <a:lnTo>
                    <a:pt x="237" y="348"/>
                  </a:lnTo>
                  <a:lnTo>
                    <a:pt x="252" y="348"/>
                  </a:lnTo>
                  <a:lnTo>
                    <a:pt x="270" y="348"/>
                  </a:lnTo>
                  <a:lnTo>
                    <a:pt x="285" y="365"/>
                  </a:lnTo>
                  <a:lnTo>
                    <a:pt x="299" y="365"/>
                  </a:lnTo>
                  <a:lnTo>
                    <a:pt x="316" y="365"/>
                  </a:lnTo>
                  <a:lnTo>
                    <a:pt x="332" y="381"/>
                  </a:lnTo>
                  <a:lnTo>
                    <a:pt x="348" y="381"/>
                  </a:lnTo>
                  <a:lnTo>
                    <a:pt x="363" y="381"/>
                  </a:lnTo>
                  <a:lnTo>
                    <a:pt x="380" y="381"/>
                  </a:lnTo>
                  <a:lnTo>
                    <a:pt x="395" y="381"/>
                  </a:lnTo>
                  <a:lnTo>
                    <a:pt x="410" y="395"/>
                  </a:lnTo>
                  <a:lnTo>
                    <a:pt x="426" y="395"/>
                  </a:lnTo>
                  <a:lnTo>
                    <a:pt x="442" y="395"/>
                  </a:lnTo>
                  <a:lnTo>
                    <a:pt x="459" y="395"/>
                  </a:lnTo>
                  <a:lnTo>
                    <a:pt x="473" y="413"/>
                  </a:lnTo>
                  <a:lnTo>
                    <a:pt x="491" y="413"/>
                  </a:lnTo>
                  <a:lnTo>
                    <a:pt x="506" y="413"/>
                  </a:lnTo>
                  <a:lnTo>
                    <a:pt x="521" y="413"/>
                  </a:lnTo>
                  <a:lnTo>
                    <a:pt x="537" y="413"/>
                  </a:lnTo>
                  <a:lnTo>
                    <a:pt x="553" y="413"/>
                  </a:lnTo>
                  <a:lnTo>
                    <a:pt x="569" y="428"/>
                  </a:lnTo>
                  <a:lnTo>
                    <a:pt x="584" y="428"/>
                  </a:lnTo>
                  <a:lnTo>
                    <a:pt x="602" y="428"/>
                  </a:lnTo>
                  <a:lnTo>
                    <a:pt x="616" y="428"/>
                  </a:lnTo>
                  <a:lnTo>
                    <a:pt x="631" y="428"/>
                  </a:lnTo>
                  <a:lnTo>
                    <a:pt x="647" y="428"/>
                  </a:lnTo>
                  <a:lnTo>
                    <a:pt x="664" y="428"/>
                  </a:lnTo>
                  <a:lnTo>
                    <a:pt x="680" y="428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3" name="Freeform 839">
              <a:extLst>
                <a:ext uri="{FF2B5EF4-FFF2-40B4-BE49-F238E27FC236}">
                  <a16:creationId xmlns:a16="http://schemas.microsoft.com/office/drawing/2014/main" id="{B7DE2EB9-0486-4908-9B63-2C208D406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14"/>
              <a:ext cx="348" cy="46"/>
            </a:xfrm>
            <a:custGeom>
              <a:avLst/>
              <a:gdLst>
                <a:gd name="T0" fmla="*/ 0 w 696"/>
                <a:gd name="T1" fmla="*/ 7 h 93"/>
                <a:gd name="T2" fmla="*/ 9 w 696"/>
                <a:gd name="T3" fmla="*/ 7 h 93"/>
                <a:gd name="T4" fmla="*/ 17 w 696"/>
                <a:gd name="T5" fmla="*/ 7 h 93"/>
                <a:gd name="T6" fmla="*/ 25 w 696"/>
                <a:gd name="T7" fmla="*/ 7 h 93"/>
                <a:gd name="T8" fmla="*/ 32 w 696"/>
                <a:gd name="T9" fmla="*/ 7 h 93"/>
                <a:gd name="T10" fmla="*/ 41 w 696"/>
                <a:gd name="T11" fmla="*/ 7 h 93"/>
                <a:gd name="T12" fmla="*/ 48 w 696"/>
                <a:gd name="T13" fmla="*/ 15 h 93"/>
                <a:gd name="T14" fmla="*/ 48 w 696"/>
                <a:gd name="T15" fmla="*/ 31 h 93"/>
                <a:gd name="T16" fmla="*/ 48 w 696"/>
                <a:gd name="T17" fmla="*/ 23 h 93"/>
                <a:gd name="T18" fmla="*/ 56 w 696"/>
                <a:gd name="T19" fmla="*/ 15 h 93"/>
                <a:gd name="T20" fmla="*/ 56 w 696"/>
                <a:gd name="T21" fmla="*/ 0 h 93"/>
                <a:gd name="T22" fmla="*/ 64 w 696"/>
                <a:gd name="T23" fmla="*/ 7 h 93"/>
                <a:gd name="T24" fmla="*/ 72 w 696"/>
                <a:gd name="T25" fmla="*/ 7 h 93"/>
                <a:gd name="T26" fmla="*/ 80 w 696"/>
                <a:gd name="T27" fmla="*/ 7 h 93"/>
                <a:gd name="T28" fmla="*/ 87 w 696"/>
                <a:gd name="T29" fmla="*/ 15 h 93"/>
                <a:gd name="T30" fmla="*/ 96 w 696"/>
                <a:gd name="T31" fmla="*/ 15 h 93"/>
                <a:gd name="T32" fmla="*/ 104 w 696"/>
                <a:gd name="T33" fmla="*/ 15 h 93"/>
                <a:gd name="T34" fmla="*/ 111 w 696"/>
                <a:gd name="T35" fmla="*/ 23 h 93"/>
                <a:gd name="T36" fmla="*/ 119 w 696"/>
                <a:gd name="T37" fmla="*/ 23 h 93"/>
                <a:gd name="T38" fmla="*/ 127 w 696"/>
                <a:gd name="T39" fmla="*/ 23 h 93"/>
                <a:gd name="T40" fmla="*/ 135 w 696"/>
                <a:gd name="T41" fmla="*/ 23 h 93"/>
                <a:gd name="T42" fmla="*/ 143 w 696"/>
                <a:gd name="T43" fmla="*/ 31 h 93"/>
                <a:gd name="T44" fmla="*/ 152 w 696"/>
                <a:gd name="T45" fmla="*/ 31 h 93"/>
                <a:gd name="T46" fmla="*/ 159 w 696"/>
                <a:gd name="T47" fmla="*/ 31 h 93"/>
                <a:gd name="T48" fmla="*/ 166 w 696"/>
                <a:gd name="T49" fmla="*/ 39 h 93"/>
                <a:gd name="T50" fmla="*/ 166 w 696"/>
                <a:gd name="T51" fmla="*/ 31 h 93"/>
                <a:gd name="T52" fmla="*/ 174 w 696"/>
                <a:gd name="T53" fmla="*/ 39 h 93"/>
                <a:gd name="T54" fmla="*/ 183 w 696"/>
                <a:gd name="T55" fmla="*/ 39 h 93"/>
                <a:gd name="T56" fmla="*/ 191 w 696"/>
                <a:gd name="T57" fmla="*/ 39 h 93"/>
                <a:gd name="T58" fmla="*/ 198 w 696"/>
                <a:gd name="T59" fmla="*/ 39 h 93"/>
                <a:gd name="T60" fmla="*/ 207 w 696"/>
                <a:gd name="T61" fmla="*/ 39 h 93"/>
                <a:gd name="T62" fmla="*/ 214 w 696"/>
                <a:gd name="T63" fmla="*/ 39 h 93"/>
                <a:gd name="T64" fmla="*/ 222 w 696"/>
                <a:gd name="T65" fmla="*/ 46 h 93"/>
                <a:gd name="T66" fmla="*/ 230 w 696"/>
                <a:gd name="T67" fmla="*/ 39 h 93"/>
                <a:gd name="T68" fmla="*/ 230 w 696"/>
                <a:gd name="T69" fmla="*/ 46 h 93"/>
                <a:gd name="T70" fmla="*/ 230 w 696"/>
                <a:gd name="T71" fmla="*/ 39 h 93"/>
                <a:gd name="T72" fmla="*/ 238 w 696"/>
                <a:gd name="T73" fmla="*/ 46 h 93"/>
                <a:gd name="T74" fmla="*/ 246 w 696"/>
                <a:gd name="T75" fmla="*/ 46 h 93"/>
                <a:gd name="T76" fmla="*/ 253 w 696"/>
                <a:gd name="T77" fmla="*/ 46 h 93"/>
                <a:gd name="T78" fmla="*/ 262 w 696"/>
                <a:gd name="T79" fmla="*/ 46 h 93"/>
                <a:gd name="T80" fmla="*/ 269 w 696"/>
                <a:gd name="T81" fmla="*/ 46 h 93"/>
                <a:gd name="T82" fmla="*/ 277 w 696"/>
                <a:gd name="T83" fmla="*/ 46 h 93"/>
                <a:gd name="T84" fmla="*/ 285 w 696"/>
                <a:gd name="T85" fmla="*/ 46 h 93"/>
                <a:gd name="T86" fmla="*/ 293 w 696"/>
                <a:gd name="T87" fmla="*/ 46 h 93"/>
                <a:gd name="T88" fmla="*/ 301 w 696"/>
                <a:gd name="T89" fmla="*/ 46 h 93"/>
                <a:gd name="T90" fmla="*/ 309 w 696"/>
                <a:gd name="T91" fmla="*/ 46 h 93"/>
                <a:gd name="T92" fmla="*/ 317 w 696"/>
                <a:gd name="T93" fmla="*/ 46 h 93"/>
                <a:gd name="T94" fmla="*/ 325 w 696"/>
                <a:gd name="T95" fmla="*/ 46 h 93"/>
                <a:gd name="T96" fmla="*/ 332 w 696"/>
                <a:gd name="T97" fmla="*/ 46 h 93"/>
                <a:gd name="T98" fmla="*/ 348 w 696"/>
                <a:gd name="T99" fmla="*/ 46 h 93"/>
                <a:gd name="T100" fmla="*/ 340 w 696"/>
                <a:gd name="T101" fmla="*/ 46 h 9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93">
                  <a:moveTo>
                    <a:pt x="0" y="15"/>
                  </a:moveTo>
                  <a:lnTo>
                    <a:pt x="17" y="15"/>
                  </a:lnTo>
                  <a:lnTo>
                    <a:pt x="33" y="15"/>
                  </a:lnTo>
                  <a:lnTo>
                    <a:pt x="49" y="15"/>
                  </a:lnTo>
                  <a:lnTo>
                    <a:pt x="64" y="15"/>
                  </a:lnTo>
                  <a:lnTo>
                    <a:pt x="81" y="15"/>
                  </a:lnTo>
                  <a:lnTo>
                    <a:pt x="96" y="30"/>
                  </a:lnTo>
                  <a:lnTo>
                    <a:pt x="96" y="62"/>
                  </a:lnTo>
                  <a:lnTo>
                    <a:pt x="96" y="46"/>
                  </a:lnTo>
                  <a:lnTo>
                    <a:pt x="111" y="30"/>
                  </a:lnTo>
                  <a:lnTo>
                    <a:pt x="111" y="0"/>
                  </a:lnTo>
                  <a:lnTo>
                    <a:pt x="127" y="15"/>
                  </a:lnTo>
                  <a:lnTo>
                    <a:pt x="143" y="15"/>
                  </a:lnTo>
                  <a:lnTo>
                    <a:pt x="160" y="15"/>
                  </a:lnTo>
                  <a:lnTo>
                    <a:pt x="174" y="30"/>
                  </a:lnTo>
                  <a:lnTo>
                    <a:pt x="192" y="30"/>
                  </a:lnTo>
                  <a:lnTo>
                    <a:pt x="207" y="30"/>
                  </a:lnTo>
                  <a:lnTo>
                    <a:pt x="221" y="46"/>
                  </a:lnTo>
                  <a:lnTo>
                    <a:pt x="238" y="46"/>
                  </a:lnTo>
                  <a:lnTo>
                    <a:pt x="254" y="46"/>
                  </a:lnTo>
                  <a:lnTo>
                    <a:pt x="270" y="46"/>
                  </a:lnTo>
                  <a:lnTo>
                    <a:pt x="285" y="62"/>
                  </a:lnTo>
                  <a:lnTo>
                    <a:pt x="303" y="62"/>
                  </a:lnTo>
                  <a:lnTo>
                    <a:pt x="317" y="62"/>
                  </a:lnTo>
                  <a:lnTo>
                    <a:pt x="332" y="78"/>
                  </a:lnTo>
                  <a:lnTo>
                    <a:pt x="332" y="62"/>
                  </a:lnTo>
                  <a:lnTo>
                    <a:pt x="348" y="78"/>
                  </a:lnTo>
                  <a:lnTo>
                    <a:pt x="365" y="78"/>
                  </a:lnTo>
                  <a:lnTo>
                    <a:pt x="381" y="78"/>
                  </a:lnTo>
                  <a:lnTo>
                    <a:pt x="395" y="78"/>
                  </a:lnTo>
                  <a:lnTo>
                    <a:pt x="413" y="78"/>
                  </a:lnTo>
                  <a:lnTo>
                    <a:pt x="428" y="78"/>
                  </a:lnTo>
                  <a:lnTo>
                    <a:pt x="443" y="93"/>
                  </a:lnTo>
                  <a:lnTo>
                    <a:pt x="459" y="78"/>
                  </a:lnTo>
                  <a:lnTo>
                    <a:pt x="459" y="93"/>
                  </a:lnTo>
                  <a:lnTo>
                    <a:pt x="459" y="78"/>
                  </a:lnTo>
                  <a:lnTo>
                    <a:pt x="475" y="93"/>
                  </a:lnTo>
                  <a:lnTo>
                    <a:pt x="491" y="93"/>
                  </a:lnTo>
                  <a:lnTo>
                    <a:pt x="506" y="93"/>
                  </a:lnTo>
                  <a:lnTo>
                    <a:pt x="524" y="93"/>
                  </a:lnTo>
                  <a:lnTo>
                    <a:pt x="538" y="93"/>
                  </a:lnTo>
                  <a:lnTo>
                    <a:pt x="553" y="93"/>
                  </a:lnTo>
                  <a:lnTo>
                    <a:pt x="569" y="93"/>
                  </a:lnTo>
                  <a:lnTo>
                    <a:pt x="586" y="93"/>
                  </a:lnTo>
                  <a:lnTo>
                    <a:pt x="602" y="93"/>
                  </a:lnTo>
                  <a:lnTo>
                    <a:pt x="617" y="93"/>
                  </a:lnTo>
                  <a:lnTo>
                    <a:pt x="634" y="93"/>
                  </a:lnTo>
                  <a:lnTo>
                    <a:pt x="649" y="93"/>
                  </a:lnTo>
                  <a:lnTo>
                    <a:pt x="664" y="93"/>
                  </a:lnTo>
                  <a:lnTo>
                    <a:pt x="696" y="93"/>
                  </a:lnTo>
                  <a:lnTo>
                    <a:pt x="680" y="93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4" name="Freeform 840">
              <a:extLst>
                <a:ext uri="{FF2B5EF4-FFF2-40B4-BE49-F238E27FC236}">
                  <a16:creationId xmlns:a16="http://schemas.microsoft.com/office/drawing/2014/main" id="{FED1CD6B-02D8-49A3-90EC-B4E2392E3B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79"/>
              <a:ext cx="339" cy="94"/>
            </a:xfrm>
            <a:custGeom>
              <a:avLst/>
              <a:gdLst>
                <a:gd name="T0" fmla="*/ 0 w 678"/>
                <a:gd name="T1" fmla="*/ 8 h 189"/>
                <a:gd name="T2" fmla="*/ 0 w 678"/>
                <a:gd name="T3" fmla="*/ 0 h 189"/>
                <a:gd name="T4" fmla="*/ 8 w 678"/>
                <a:gd name="T5" fmla="*/ 8 h 189"/>
                <a:gd name="T6" fmla="*/ 16 w 678"/>
                <a:gd name="T7" fmla="*/ 8 h 189"/>
                <a:gd name="T8" fmla="*/ 24 w 678"/>
                <a:gd name="T9" fmla="*/ 8 h 189"/>
                <a:gd name="T10" fmla="*/ 32 w 678"/>
                <a:gd name="T11" fmla="*/ 8 h 189"/>
                <a:gd name="T12" fmla="*/ 47 w 678"/>
                <a:gd name="T13" fmla="*/ 24 h 189"/>
                <a:gd name="T14" fmla="*/ 39 w 678"/>
                <a:gd name="T15" fmla="*/ 24 h 189"/>
                <a:gd name="T16" fmla="*/ 47 w 678"/>
                <a:gd name="T17" fmla="*/ 8 h 189"/>
                <a:gd name="T18" fmla="*/ 56 w 678"/>
                <a:gd name="T19" fmla="*/ 15 h 189"/>
                <a:gd name="T20" fmla="*/ 71 w 678"/>
                <a:gd name="T21" fmla="*/ 32 h 189"/>
                <a:gd name="T22" fmla="*/ 71 w 678"/>
                <a:gd name="T23" fmla="*/ 39 h 189"/>
                <a:gd name="T24" fmla="*/ 79 w 678"/>
                <a:gd name="T25" fmla="*/ 47 h 189"/>
                <a:gd name="T26" fmla="*/ 87 w 678"/>
                <a:gd name="T27" fmla="*/ 55 h 189"/>
                <a:gd name="T28" fmla="*/ 95 w 678"/>
                <a:gd name="T29" fmla="*/ 55 h 189"/>
                <a:gd name="T30" fmla="*/ 103 w 678"/>
                <a:gd name="T31" fmla="*/ 63 h 189"/>
                <a:gd name="T32" fmla="*/ 111 w 678"/>
                <a:gd name="T33" fmla="*/ 63 h 189"/>
                <a:gd name="T34" fmla="*/ 118 w 678"/>
                <a:gd name="T35" fmla="*/ 63 h 189"/>
                <a:gd name="T36" fmla="*/ 126 w 678"/>
                <a:gd name="T37" fmla="*/ 63 h 189"/>
                <a:gd name="T38" fmla="*/ 134 w 678"/>
                <a:gd name="T39" fmla="*/ 71 h 189"/>
                <a:gd name="T40" fmla="*/ 143 w 678"/>
                <a:gd name="T41" fmla="*/ 71 h 189"/>
                <a:gd name="T42" fmla="*/ 150 w 678"/>
                <a:gd name="T43" fmla="*/ 71 h 189"/>
                <a:gd name="T44" fmla="*/ 158 w 678"/>
                <a:gd name="T45" fmla="*/ 71 h 189"/>
                <a:gd name="T46" fmla="*/ 166 w 678"/>
                <a:gd name="T47" fmla="*/ 71 h 189"/>
                <a:gd name="T48" fmla="*/ 174 w 678"/>
                <a:gd name="T49" fmla="*/ 79 h 189"/>
                <a:gd name="T50" fmla="*/ 182 w 678"/>
                <a:gd name="T51" fmla="*/ 79 h 189"/>
                <a:gd name="T52" fmla="*/ 190 w 678"/>
                <a:gd name="T53" fmla="*/ 79 h 189"/>
                <a:gd name="T54" fmla="*/ 198 w 678"/>
                <a:gd name="T55" fmla="*/ 79 h 189"/>
                <a:gd name="T56" fmla="*/ 205 w 678"/>
                <a:gd name="T57" fmla="*/ 79 h 189"/>
                <a:gd name="T58" fmla="*/ 213 w 678"/>
                <a:gd name="T59" fmla="*/ 79 h 189"/>
                <a:gd name="T60" fmla="*/ 221 w 678"/>
                <a:gd name="T61" fmla="*/ 79 h 189"/>
                <a:gd name="T62" fmla="*/ 229 w 678"/>
                <a:gd name="T63" fmla="*/ 79 h 189"/>
                <a:gd name="T64" fmla="*/ 237 w 678"/>
                <a:gd name="T65" fmla="*/ 87 h 189"/>
                <a:gd name="T66" fmla="*/ 237 w 678"/>
                <a:gd name="T67" fmla="*/ 79 h 189"/>
                <a:gd name="T68" fmla="*/ 237 w 678"/>
                <a:gd name="T69" fmla="*/ 87 h 189"/>
                <a:gd name="T70" fmla="*/ 253 w 678"/>
                <a:gd name="T71" fmla="*/ 87 h 189"/>
                <a:gd name="T72" fmla="*/ 245 w 678"/>
                <a:gd name="T73" fmla="*/ 87 h 189"/>
                <a:gd name="T74" fmla="*/ 253 w 678"/>
                <a:gd name="T75" fmla="*/ 87 h 189"/>
                <a:gd name="T76" fmla="*/ 261 w 678"/>
                <a:gd name="T77" fmla="*/ 87 h 189"/>
                <a:gd name="T78" fmla="*/ 269 w 678"/>
                <a:gd name="T79" fmla="*/ 87 h 189"/>
                <a:gd name="T80" fmla="*/ 277 w 678"/>
                <a:gd name="T81" fmla="*/ 87 h 189"/>
                <a:gd name="T82" fmla="*/ 284 w 678"/>
                <a:gd name="T83" fmla="*/ 87 h 189"/>
                <a:gd name="T84" fmla="*/ 292 w 678"/>
                <a:gd name="T85" fmla="*/ 87 h 189"/>
                <a:gd name="T86" fmla="*/ 300 w 678"/>
                <a:gd name="T87" fmla="*/ 87 h 189"/>
                <a:gd name="T88" fmla="*/ 300 w 678"/>
                <a:gd name="T89" fmla="*/ 94 h 189"/>
                <a:gd name="T90" fmla="*/ 308 w 678"/>
                <a:gd name="T91" fmla="*/ 94 h 189"/>
                <a:gd name="T92" fmla="*/ 316 w 678"/>
                <a:gd name="T93" fmla="*/ 94 h 189"/>
                <a:gd name="T94" fmla="*/ 324 w 678"/>
                <a:gd name="T95" fmla="*/ 94 h 189"/>
                <a:gd name="T96" fmla="*/ 332 w 678"/>
                <a:gd name="T97" fmla="*/ 94 h 189"/>
                <a:gd name="T98" fmla="*/ 339 w 678"/>
                <a:gd name="T99" fmla="*/ 94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189">
                  <a:moveTo>
                    <a:pt x="0" y="17"/>
                  </a:moveTo>
                  <a:lnTo>
                    <a:pt x="0" y="0"/>
                  </a:lnTo>
                  <a:lnTo>
                    <a:pt x="15" y="17"/>
                  </a:lnTo>
                  <a:lnTo>
                    <a:pt x="31" y="17"/>
                  </a:lnTo>
                  <a:lnTo>
                    <a:pt x="47" y="17"/>
                  </a:lnTo>
                  <a:lnTo>
                    <a:pt x="63" y="17"/>
                  </a:lnTo>
                  <a:lnTo>
                    <a:pt x="94" y="48"/>
                  </a:lnTo>
                  <a:lnTo>
                    <a:pt x="78" y="48"/>
                  </a:lnTo>
                  <a:lnTo>
                    <a:pt x="94" y="17"/>
                  </a:lnTo>
                  <a:lnTo>
                    <a:pt x="111" y="31"/>
                  </a:lnTo>
                  <a:lnTo>
                    <a:pt x="142" y="64"/>
                  </a:lnTo>
                  <a:lnTo>
                    <a:pt x="142" y="79"/>
                  </a:lnTo>
                  <a:lnTo>
                    <a:pt x="158" y="95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27"/>
                  </a:lnTo>
                  <a:lnTo>
                    <a:pt x="221" y="127"/>
                  </a:lnTo>
                  <a:lnTo>
                    <a:pt x="236" y="127"/>
                  </a:lnTo>
                  <a:lnTo>
                    <a:pt x="252" y="127"/>
                  </a:lnTo>
                  <a:lnTo>
                    <a:pt x="268" y="142"/>
                  </a:lnTo>
                  <a:lnTo>
                    <a:pt x="285" y="142"/>
                  </a:lnTo>
                  <a:lnTo>
                    <a:pt x="299" y="142"/>
                  </a:lnTo>
                  <a:lnTo>
                    <a:pt x="316" y="142"/>
                  </a:lnTo>
                  <a:lnTo>
                    <a:pt x="332" y="142"/>
                  </a:lnTo>
                  <a:lnTo>
                    <a:pt x="347" y="158"/>
                  </a:lnTo>
                  <a:lnTo>
                    <a:pt x="363" y="158"/>
                  </a:lnTo>
                  <a:lnTo>
                    <a:pt x="379" y="158"/>
                  </a:lnTo>
                  <a:lnTo>
                    <a:pt x="395" y="158"/>
                  </a:lnTo>
                  <a:lnTo>
                    <a:pt x="410" y="158"/>
                  </a:lnTo>
                  <a:lnTo>
                    <a:pt x="426" y="158"/>
                  </a:lnTo>
                  <a:lnTo>
                    <a:pt x="442" y="158"/>
                  </a:lnTo>
                  <a:lnTo>
                    <a:pt x="457" y="158"/>
                  </a:lnTo>
                  <a:lnTo>
                    <a:pt x="473" y="174"/>
                  </a:lnTo>
                  <a:lnTo>
                    <a:pt x="473" y="158"/>
                  </a:lnTo>
                  <a:lnTo>
                    <a:pt x="473" y="174"/>
                  </a:lnTo>
                  <a:lnTo>
                    <a:pt x="506" y="174"/>
                  </a:lnTo>
                  <a:lnTo>
                    <a:pt x="490" y="174"/>
                  </a:lnTo>
                  <a:lnTo>
                    <a:pt x="506" y="174"/>
                  </a:lnTo>
                  <a:lnTo>
                    <a:pt x="521" y="174"/>
                  </a:lnTo>
                  <a:lnTo>
                    <a:pt x="537" y="174"/>
                  </a:lnTo>
                  <a:lnTo>
                    <a:pt x="553" y="174"/>
                  </a:lnTo>
                  <a:lnTo>
                    <a:pt x="568" y="174"/>
                  </a:lnTo>
                  <a:lnTo>
                    <a:pt x="584" y="174"/>
                  </a:lnTo>
                  <a:lnTo>
                    <a:pt x="600" y="174"/>
                  </a:lnTo>
                  <a:lnTo>
                    <a:pt x="600" y="189"/>
                  </a:lnTo>
                  <a:lnTo>
                    <a:pt x="616" y="189"/>
                  </a:lnTo>
                  <a:lnTo>
                    <a:pt x="631" y="189"/>
                  </a:lnTo>
                  <a:lnTo>
                    <a:pt x="647" y="189"/>
                  </a:lnTo>
                  <a:lnTo>
                    <a:pt x="664" y="189"/>
                  </a:lnTo>
                  <a:lnTo>
                    <a:pt x="678" y="189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5" name="Freeform 841">
              <a:extLst>
                <a:ext uri="{FF2B5EF4-FFF2-40B4-BE49-F238E27FC236}">
                  <a16:creationId xmlns:a16="http://schemas.microsoft.com/office/drawing/2014/main" id="{176D9D03-9A72-4DEF-81E9-6E3DFB9EB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5" y="2247"/>
              <a:ext cx="331" cy="198"/>
            </a:xfrm>
            <a:custGeom>
              <a:avLst/>
              <a:gdLst>
                <a:gd name="T0" fmla="*/ 0 w 664"/>
                <a:gd name="T1" fmla="*/ 198 h 395"/>
                <a:gd name="T2" fmla="*/ 0 w 664"/>
                <a:gd name="T3" fmla="*/ 198 h 395"/>
                <a:gd name="T4" fmla="*/ 8 w 664"/>
                <a:gd name="T5" fmla="*/ 198 h 395"/>
                <a:gd name="T6" fmla="*/ 15 w 664"/>
                <a:gd name="T7" fmla="*/ 198 h 395"/>
                <a:gd name="T8" fmla="*/ 24 w 664"/>
                <a:gd name="T9" fmla="*/ 198 h 395"/>
                <a:gd name="T10" fmla="*/ 32 w 664"/>
                <a:gd name="T11" fmla="*/ 190 h 395"/>
                <a:gd name="T12" fmla="*/ 32 w 664"/>
                <a:gd name="T13" fmla="*/ 182 h 395"/>
                <a:gd name="T14" fmla="*/ 40 w 664"/>
                <a:gd name="T15" fmla="*/ 174 h 395"/>
                <a:gd name="T16" fmla="*/ 40 w 664"/>
                <a:gd name="T17" fmla="*/ 119 h 395"/>
                <a:gd name="T18" fmla="*/ 47 w 664"/>
                <a:gd name="T19" fmla="*/ 111 h 395"/>
                <a:gd name="T20" fmla="*/ 47 w 664"/>
                <a:gd name="T21" fmla="*/ 87 h 395"/>
                <a:gd name="T22" fmla="*/ 55 w 664"/>
                <a:gd name="T23" fmla="*/ 79 h 395"/>
                <a:gd name="T24" fmla="*/ 55 w 664"/>
                <a:gd name="T25" fmla="*/ 64 h 395"/>
                <a:gd name="T26" fmla="*/ 71 w 664"/>
                <a:gd name="T27" fmla="*/ 48 h 395"/>
                <a:gd name="T28" fmla="*/ 71 w 664"/>
                <a:gd name="T29" fmla="*/ 40 h 395"/>
                <a:gd name="T30" fmla="*/ 79 w 664"/>
                <a:gd name="T31" fmla="*/ 32 h 395"/>
                <a:gd name="T32" fmla="*/ 87 w 664"/>
                <a:gd name="T33" fmla="*/ 24 h 395"/>
                <a:gd name="T34" fmla="*/ 95 w 664"/>
                <a:gd name="T35" fmla="*/ 24 h 395"/>
                <a:gd name="T36" fmla="*/ 102 w 664"/>
                <a:gd name="T37" fmla="*/ 17 h 395"/>
                <a:gd name="T38" fmla="*/ 119 w 664"/>
                <a:gd name="T39" fmla="*/ 17 h 395"/>
                <a:gd name="T40" fmla="*/ 111 w 664"/>
                <a:gd name="T41" fmla="*/ 17 h 395"/>
                <a:gd name="T42" fmla="*/ 119 w 664"/>
                <a:gd name="T43" fmla="*/ 17 h 395"/>
                <a:gd name="T44" fmla="*/ 126 w 664"/>
                <a:gd name="T45" fmla="*/ 17 h 395"/>
                <a:gd name="T46" fmla="*/ 134 w 664"/>
                <a:gd name="T47" fmla="*/ 17 h 395"/>
                <a:gd name="T48" fmla="*/ 142 w 664"/>
                <a:gd name="T49" fmla="*/ 8 h 395"/>
                <a:gd name="T50" fmla="*/ 150 w 664"/>
                <a:gd name="T51" fmla="*/ 8 h 395"/>
                <a:gd name="T52" fmla="*/ 158 w 664"/>
                <a:gd name="T53" fmla="*/ 8 h 395"/>
                <a:gd name="T54" fmla="*/ 166 w 664"/>
                <a:gd name="T55" fmla="*/ 8 h 395"/>
                <a:gd name="T56" fmla="*/ 173 w 664"/>
                <a:gd name="T57" fmla="*/ 8 h 395"/>
                <a:gd name="T58" fmla="*/ 181 w 664"/>
                <a:gd name="T59" fmla="*/ 8 h 395"/>
                <a:gd name="T60" fmla="*/ 189 w 664"/>
                <a:gd name="T61" fmla="*/ 0 h 395"/>
                <a:gd name="T62" fmla="*/ 189 w 664"/>
                <a:gd name="T63" fmla="*/ 8 h 395"/>
                <a:gd name="T64" fmla="*/ 189 w 664"/>
                <a:gd name="T65" fmla="*/ 0 h 395"/>
                <a:gd name="T66" fmla="*/ 197 w 664"/>
                <a:gd name="T67" fmla="*/ 8 h 395"/>
                <a:gd name="T68" fmla="*/ 205 w 664"/>
                <a:gd name="T69" fmla="*/ 0 h 395"/>
                <a:gd name="T70" fmla="*/ 205 w 664"/>
                <a:gd name="T71" fmla="*/ 8 h 395"/>
                <a:gd name="T72" fmla="*/ 213 w 664"/>
                <a:gd name="T73" fmla="*/ 0 h 395"/>
                <a:gd name="T74" fmla="*/ 213 w 664"/>
                <a:gd name="T75" fmla="*/ 8 h 395"/>
                <a:gd name="T76" fmla="*/ 221 w 664"/>
                <a:gd name="T77" fmla="*/ 0 h 395"/>
                <a:gd name="T78" fmla="*/ 221 w 664"/>
                <a:gd name="T79" fmla="*/ 8 h 395"/>
                <a:gd name="T80" fmla="*/ 221 w 664"/>
                <a:gd name="T81" fmla="*/ 0 h 395"/>
                <a:gd name="T82" fmla="*/ 229 w 664"/>
                <a:gd name="T83" fmla="*/ 0 h 395"/>
                <a:gd name="T84" fmla="*/ 236 w 664"/>
                <a:gd name="T85" fmla="*/ 0 h 395"/>
                <a:gd name="T86" fmla="*/ 244 w 664"/>
                <a:gd name="T87" fmla="*/ 0 h 395"/>
                <a:gd name="T88" fmla="*/ 252 w 664"/>
                <a:gd name="T89" fmla="*/ 0 h 395"/>
                <a:gd name="T90" fmla="*/ 260 w 664"/>
                <a:gd name="T91" fmla="*/ 0 h 395"/>
                <a:gd name="T92" fmla="*/ 268 w 664"/>
                <a:gd name="T93" fmla="*/ 0 h 395"/>
                <a:gd name="T94" fmla="*/ 276 w 664"/>
                <a:gd name="T95" fmla="*/ 0 h 395"/>
                <a:gd name="T96" fmla="*/ 284 w 664"/>
                <a:gd name="T97" fmla="*/ 0 h 395"/>
                <a:gd name="T98" fmla="*/ 291 w 664"/>
                <a:gd name="T99" fmla="*/ 0 h 395"/>
                <a:gd name="T100" fmla="*/ 300 w 664"/>
                <a:gd name="T101" fmla="*/ 0 h 395"/>
                <a:gd name="T102" fmla="*/ 308 w 664"/>
                <a:gd name="T103" fmla="*/ 0 h 395"/>
                <a:gd name="T104" fmla="*/ 316 w 664"/>
                <a:gd name="T105" fmla="*/ 0 h 395"/>
                <a:gd name="T106" fmla="*/ 323 w 664"/>
                <a:gd name="T107" fmla="*/ 0 h 395"/>
                <a:gd name="T108" fmla="*/ 331 w 664"/>
                <a:gd name="T109" fmla="*/ 0 h 39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64" h="395">
                  <a:moveTo>
                    <a:pt x="0" y="395"/>
                  </a:moveTo>
                  <a:lnTo>
                    <a:pt x="0" y="395"/>
                  </a:lnTo>
                  <a:lnTo>
                    <a:pt x="17" y="395"/>
                  </a:lnTo>
                  <a:lnTo>
                    <a:pt x="31" y="395"/>
                  </a:lnTo>
                  <a:lnTo>
                    <a:pt x="48" y="395"/>
                  </a:lnTo>
                  <a:lnTo>
                    <a:pt x="64" y="379"/>
                  </a:lnTo>
                  <a:lnTo>
                    <a:pt x="64" y="364"/>
                  </a:lnTo>
                  <a:lnTo>
                    <a:pt x="80" y="348"/>
                  </a:lnTo>
                  <a:lnTo>
                    <a:pt x="80" y="237"/>
                  </a:lnTo>
                  <a:lnTo>
                    <a:pt x="95" y="221"/>
                  </a:lnTo>
                  <a:lnTo>
                    <a:pt x="95" y="174"/>
                  </a:lnTo>
                  <a:lnTo>
                    <a:pt x="111" y="158"/>
                  </a:lnTo>
                  <a:lnTo>
                    <a:pt x="111" y="127"/>
                  </a:lnTo>
                  <a:lnTo>
                    <a:pt x="142" y="96"/>
                  </a:lnTo>
                  <a:lnTo>
                    <a:pt x="142" y="80"/>
                  </a:lnTo>
                  <a:lnTo>
                    <a:pt x="158" y="64"/>
                  </a:lnTo>
                  <a:lnTo>
                    <a:pt x="174" y="47"/>
                  </a:lnTo>
                  <a:lnTo>
                    <a:pt x="191" y="47"/>
                  </a:lnTo>
                  <a:lnTo>
                    <a:pt x="205" y="33"/>
                  </a:lnTo>
                  <a:lnTo>
                    <a:pt x="238" y="33"/>
                  </a:lnTo>
                  <a:lnTo>
                    <a:pt x="222" y="33"/>
                  </a:lnTo>
                  <a:lnTo>
                    <a:pt x="238" y="33"/>
                  </a:lnTo>
                  <a:lnTo>
                    <a:pt x="253" y="33"/>
                  </a:lnTo>
                  <a:lnTo>
                    <a:pt x="269" y="33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0"/>
                  </a:lnTo>
                  <a:lnTo>
                    <a:pt x="379" y="16"/>
                  </a:lnTo>
                  <a:lnTo>
                    <a:pt x="379" y="0"/>
                  </a:lnTo>
                  <a:lnTo>
                    <a:pt x="396" y="16"/>
                  </a:lnTo>
                  <a:lnTo>
                    <a:pt x="412" y="0"/>
                  </a:lnTo>
                  <a:lnTo>
                    <a:pt x="412" y="16"/>
                  </a:lnTo>
                  <a:lnTo>
                    <a:pt x="427" y="0"/>
                  </a:lnTo>
                  <a:lnTo>
                    <a:pt x="427" y="16"/>
                  </a:lnTo>
                  <a:lnTo>
                    <a:pt x="443" y="0"/>
                  </a:lnTo>
                  <a:lnTo>
                    <a:pt x="443" y="16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4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70" y="0"/>
                  </a:lnTo>
                  <a:lnTo>
                    <a:pt x="584" y="0"/>
                  </a:lnTo>
                  <a:lnTo>
                    <a:pt x="601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8" y="0"/>
                  </a:lnTo>
                  <a:lnTo>
                    <a:pt x="664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6" name="Freeform 842">
              <a:extLst>
                <a:ext uri="{FF2B5EF4-FFF2-40B4-BE49-F238E27FC236}">
                  <a16:creationId xmlns:a16="http://schemas.microsoft.com/office/drawing/2014/main" id="{C9CA15C1-8481-4966-8D14-773A3088B75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42"/>
              <a:ext cx="348" cy="47"/>
            </a:xfrm>
            <a:custGeom>
              <a:avLst/>
              <a:gdLst>
                <a:gd name="T0" fmla="*/ 0 w 696"/>
                <a:gd name="T1" fmla="*/ 8 h 95"/>
                <a:gd name="T2" fmla="*/ 8 w 696"/>
                <a:gd name="T3" fmla="*/ 8 h 95"/>
                <a:gd name="T4" fmla="*/ 17 w 696"/>
                <a:gd name="T5" fmla="*/ 8 h 95"/>
                <a:gd name="T6" fmla="*/ 25 w 696"/>
                <a:gd name="T7" fmla="*/ 8 h 95"/>
                <a:gd name="T8" fmla="*/ 32 w 696"/>
                <a:gd name="T9" fmla="*/ 8 h 95"/>
                <a:gd name="T10" fmla="*/ 40 w 696"/>
                <a:gd name="T11" fmla="*/ 8 h 95"/>
                <a:gd name="T12" fmla="*/ 56 w 696"/>
                <a:gd name="T13" fmla="*/ 23 h 95"/>
                <a:gd name="T14" fmla="*/ 56 w 696"/>
                <a:gd name="T15" fmla="*/ 47 h 95"/>
                <a:gd name="T16" fmla="*/ 64 w 696"/>
                <a:gd name="T17" fmla="*/ 47 h 95"/>
                <a:gd name="T18" fmla="*/ 72 w 696"/>
                <a:gd name="T19" fmla="*/ 47 h 95"/>
                <a:gd name="T20" fmla="*/ 80 w 696"/>
                <a:gd name="T21" fmla="*/ 47 h 95"/>
                <a:gd name="T22" fmla="*/ 87 w 696"/>
                <a:gd name="T23" fmla="*/ 47 h 95"/>
                <a:gd name="T24" fmla="*/ 95 w 696"/>
                <a:gd name="T25" fmla="*/ 39 h 95"/>
                <a:gd name="T26" fmla="*/ 104 w 696"/>
                <a:gd name="T27" fmla="*/ 39 h 95"/>
                <a:gd name="T28" fmla="*/ 111 w 696"/>
                <a:gd name="T29" fmla="*/ 39 h 95"/>
                <a:gd name="T30" fmla="*/ 119 w 696"/>
                <a:gd name="T31" fmla="*/ 32 h 95"/>
                <a:gd name="T32" fmla="*/ 119 w 696"/>
                <a:gd name="T33" fmla="*/ 39 h 95"/>
                <a:gd name="T34" fmla="*/ 119 w 696"/>
                <a:gd name="T35" fmla="*/ 32 h 95"/>
                <a:gd name="T36" fmla="*/ 127 w 696"/>
                <a:gd name="T37" fmla="*/ 32 h 95"/>
                <a:gd name="T38" fmla="*/ 135 w 696"/>
                <a:gd name="T39" fmla="*/ 32 h 95"/>
                <a:gd name="T40" fmla="*/ 143 w 696"/>
                <a:gd name="T41" fmla="*/ 32 h 95"/>
                <a:gd name="T42" fmla="*/ 151 w 696"/>
                <a:gd name="T43" fmla="*/ 32 h 95"/>
                <a:gd name="T44" fmla="*/ 159 w 696"/>
                <a:gd name="T45" fmla="*/ 23 h 95"/>
                <a:gd name="T46" fmla="*/ 166 w 696"/>
                <a:gd name="T47" fmla="*/ 23 h 95"/>
                <a:gd name="T48" fmla="*/ 174 w 696"/>
                <a:gd name="T49" fmla="*/ 23 h 95"/>
                <a:gd name="T50" fmla="*/ 182 w 696"/>
                <a:gd name="T51" fmla="*/ 23 h 95"/>
                <a:gd name="T52" fmla="*/ 191 w 696"/>
                <a:gd name="T53" fmla="*/ 23 h 95"/>
                <a:gd name="T54" fmla="*/ 198 w 696"/>
                <a:gd name="T55" fmla="*/ 15 h 95"/>
                <a:gd name="T56" fmla="*/ 214 w 696"/>
                <a:gd name="T57" fmla="*/ 15 h 95"/>
                <a:gd name="T58" fmla="*/ 222 w 696"/>
                <a:gd name="T59" fmla="*/ 15 h 95"/>
                <a:gd name="T60" fmla="*/ 230 w 696"/>
                <a:gd name="T61" fmla="*/ 15 h 95"/>
                <a:gd name="T62" fmla="*/ 238 w 696"/>
                <a:gd name="T63" fmla="*/ 15 h 95"/>
                <a:gd name="T64" fmla="*/ 246 w 696"/>
                <a:gd name="T65" fmla="*/ 15 h 95"/>
                <a:gd name="T66" fmla="*/ 253 w 696"/>
                <a:gd name="T67" fmla="*/ 15 h 95"/>
                <a:gd name="T68" fmla="*/ 261 w 696"/>
                <a:gd name="T69" fmla="*/ 8 h 95"/>
                <a:gd name="T70" fmla="*/ 269 w 696"/>
                <a:gd name="T71" fmla="*/ 8 h 95"/>
                <a:gd name="T72" fmla="*/ 277 w 696"/>
                <a:gd name="T73" fmla="*/ 8 h 95"/>
                <a:gd name="T74" fmla="*/ 285 w 696"/>
                <a:gd name="T75" fmla="*/ 8 h 95"/>
                <a:gd name="T76" fmla="*/ 293 w 696"/>
                <a:gd name="T77" fmla="*/ 8 h 95"/>
                <a:gd name="T78" fmla="*/ 301 w 696"/>
                <a:gd name="T79" fmla="*/ 8 h 95"/>
                <a:gd name="T80" fmla="*/ 309 w 696"/>
                <a:gd name="T81" fmla="*/ 8 h 95"/>
                <a:gd name="T82" fmla="*/ 317 w 696"/>
                <a:gd name="T83" fmla="*/ 8 h 95"/>
                <a:gd name="T84" fmla="*/ 325 w 696"/>
                <a:gd name="T85" fmla="*/ 8 h 95"/>
                <a:gd name="T86" fmla="*/ 332 w 696"/>
                <a:gd name="T87" fmla="*/ 8 h 95"/>
                <a:gd name="T88" fmla="*/ 340 w 696"/>
                <a:gd name="T89" fmla="*/ 0 h 95"/>
                <a:gd name="T90" fmla="*/ 348 w 696"/>
                <a:gd name="T91" fmla="*/ 0 h 9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96" h="95">
                  <a:moveTo>
                    <a:pt x="0" y="17"/>
                  </a:moveTo>
                  <a:lnTo>
                    <a:pt x="16" y="17"/>
                  </a:lnTo>
                  <a:lnTo>
                    <a:pt x="33" y="17"/>
                  </a:lnTo>
                  <a:lnTo>
                    <a:pt x="49" y="17"/>
                  </a:lnTo>
                  <a:lnTo>
                    <a:pt x="64" y="17"/>
                  </a:lnTo>
                  <a:lnTo>
                    <a:pt x="80" y="17"/>
                  </a:lnTo>
                  <a:lnTo>
                    <a:pt x="111" y="47"/>
                  </a:lnTo>
                  <a:lnTo>
                    <a:pt x="111" y="95"/>
                  </a:lnTo>
                  <a:lnTo>
                    <a:pt x="127" y="95"/>
                  </a:lnTo>
                  <a:lnTo>
                    <a:pt x="143" y="95"/>
                  </a:lnTo>
                  <a:lnTo>
                    <a:pt x="159" y="95"/>
                  </a:lnTo>
                  <a:lnTo>
                    <a:pt x="174" y="95"/>
                  </a:lnTo>
                  <a:lnTo>
                    <a:pt x="190" y="78"/>
                  </a:lnTo>
                  <a:lnTo>
                    <a:pt x="207" y="78"/>
                  </a:lnTo>
                  <a:lnTo>
                    <a:pt x="221" y="78"/>
                  </a:lnTo>
                  <a:lnTo>
                    <a:pt x="238" y="64"/>
                  </a:lnTo>
                  <a:lnTo>
                    <a:pt x="238" y="78"/>
                  </a:lnTo>
                  <a:lnTo>
                    <a:pt x="238" y="64"/>
                  </a:lnTo>
                  <a:lnTo>
                    <a:pt x="254" y="64"/>
                  </a:lnTo>
                  <a:lnTo>
                    <a:pt x="270" y="64"/>
                  </a:lnTo>
                  <a:lnTo>
                    <a:pt x="285" y="64"/>
                  </a:lnTo>
                  <a:lnTo>
                    <a:pt x="301" y="64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47"/>
                  </a:lnTo>
                  <a:lnTo>
                    <a:pt x="364" y="47"/>
                  </a:lnTo>
                  <a:lnTo>
                    <a:pt x="381" y="47"/>
                  </a:lnTo>
                  <a:lnTo>
                    <a:pt x="395" y="31"/>
                  </a:lnTo>
                  <a:lnTo>
                    <a:pt x="428" y="31"/>
                  </a:lnTo>
                  <a:lnTo>
                    <a:pt x="443" y="31"/>
                  </a:lnTo>
                  <a:lnTo>
                    <a:pt x="459" y="31"/>
                  </a:lnTo>
                  <a:lnTo>
                    <a:pt x="475" y="31"/>
                  </a:lnTo>
                  <a:lnTo>
                    <a:pt x="491" y="31"/>
                  </a:lnTo>
                  <a:lnTo>
                    <a:pt x="506" y="31"/>
                  </a:lnTo>
                  <a:lnTo>
                    <a:pt x="522" y="17"/>
                  </a:lnTo>
                  <a:lnTo>
                    <a:pt x="538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6" y="17"/>
                  </a:lnTo>
                  <a:lnTo>
                    <a:pt x="602" y="17"/>
                  </a:lnTo>
                  <a:lnTo>
                    <a:pt x="617" y="17"/>
                  </a:lnTo>
                  <a:lnTo>
                    <a:pt x="633" y="17"/>
                  </a:lnTo>
                  <a:lnTo>
                    <a:pt x="649" y="17"/>
                  </a:lnTo>
                  <a:lnTo>
                    <a:pt x="664" y="17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7" name="Freeform 843">
              <a:extLst>
                <a:ext uri="{FF2B5EF4-FFF2-40B4-BE49-F238E27FC236}">
                  <a16:creationId xmlns:a16="http://schemas.microsoft.com/office/drawing/2014/main" id="{D9FD6DE1-729B-438B-90A9-0F0147B1E79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58"/>
              <a:ext cx="339" cy="79"/>
            </a:xfrm>
            <a:custGeom>
              <a:avLst/>
              <a:gdLst>
                <a:gd name="T0" fmla="*/ 0 w 678"/>
                <a:gd name="T1" fmla="*/ 8 h 158"/>
                <a:gd name="T2" fmla="*/ 8 w 678"/>
                <a:gd name="T3" fmla="*/ 8 h 158"/>
                <a:gd name="T4" fmla="*/ 16 w 678"/>
                <a:gd name="T5" fmla="*/ 8 h 158"/>
                <a:gd name="T6" fmla="*/ 24 w 678"/>
                <a:gd name="T7" fmla="*/ 8 h 158"/>
                <a:gd name="T8" fmla="*/ 24 w 678"/>
                <a:gd name="T9" fmla="*/ 0 h 158"/>
                <a:gd name="T10" fmla="*/ 32 w 678"/>
                <a:gd name="T11" fmla="*/ 0 h 158"/>
                <a:gd name="T12" fmla="*/ 39 w 678"/>
                <a:gd name="T13" fmla="*/ 8 h 158"/>
                <a:gd name="T14" fmla="*/ 39 w 678"/>
                <a:gd name="T15" fmla="*/ 32 h 158"/>
                <a:gd name="T16" fmla="*/ 47 w 678"/>
                <a:gd name="T17" fmla="*/ 40 h 158"/>
                <a:gd name="T18" fmla="*/ 47 w 678"/>
                <a:gd name="T19" fmla="*/ 64 h 158"/>
                <a:gd name="T20" fmla="*/ 63 w 678"/>
                <a:gd name="T21" fmla="*/ 79 h 158"/>
                <a:gd name="T22" fmla="*/ 56 w 678"/>
                <a:gd name="T23" fmla="*/ 79 h 158"/>
                <a:gd name="T24" fmla="*/ 63 w 678"/>
                <a:gd name="T25" fmla="*/ 79 h 158"/>
                <a:gd name="T26" fmla="*/ 71 w 678"/>
                <a:gd name="T27" fmla="*/ 72 h 158"/>
                <a:gd name="T28" fmla="*/ 79 w 678"/>
                <a:gd name="T29" fmla="*/ 72 h 158"/>
                <a:gd name="T30" fmla="*/ 87 w 678"/>
                <a:gd name="T31" fmla="*/ 72 h 158"/>
                <a:gd name="T32" fmla="*/ 95 w 678"/>
                <a:gd name="T33" fmla="*/ 64 h 158"/>
                <a:gd name="T34" fmla="*/ 103 w 678"/>
                <a:gd name="T35" fmla="*/ 64 h 158"/>
                <a:gd name="T36" fmla="*/ 111 w 678"/>
                <a:gd name="T37" fmla="*/ 64 h 158"/>
                <a:gd name="T38" fmla="*/ 118 w 678"/>
                <a:gd name="T39" fmla="*/ 56 h 158"/>
                <a:gd name="T40" fmla="*/ 126 w 678"/>
                <a:gd name="T41" fmla="*/ 56 h 158"/>
                <a:gd name="T42" fmla="*/ 134 w 678"/>
                <a:gd name="T43" fmla="*/ 56 h 158"/>
                <a:gd name="T44" fmla="*/ 143 w 678"/>
                <a:gd name="T45" fmla="*/ 56 h 158"/>
                <a:gd name="T46" fmla="*/ 150 w 678"/>
                <a:gd name="T47" fmla="*/ 56 h 158"/>
                <a:gd name="T48" fmla="*/ 158 w 678"/>
                <a:gd name="T49" fmla="*/ 48 h 158"/>
                <a:gd name="T50" fmla="*/ 166 w 678"/>
                <a:gd name="T51" fmla="*/ 48 h 158"/>
                <a:gd name="T52" fmla="*/ 174 w 678"/>
                <a:gd name="T53" fmla="*/ 48 h 158"/>
                <a:gd name="T54" fmla="*/ 182 w 678"/>
                <a:gd name="T55" fmla="*/ 48 h 158"/>
                <a:gd name="T56" fmla="*/ 190 w 678"/>
                <a:gd name="T57" fmla="*/ 40 h 158"/>
                <a:gd name="T58" fmla="*/ 198 w 678"/>
                <a:gd name="T59" fmla="*/ 40 h 158"/>
                <a:gd name="T60" fmla="*/ 205 w 678"/>
                <a:gd name="T61" fmla="*/ 40 h 158"/>
                <a:gd name="T62" fmla="*/ 213 w 678"/>
                <a:gd name="T63" fmla="*/ 40 h 158"/>
                <a:gd name="T64" fmla="*/ 221 w 678"/>
                <a:gd name="T65" fmla="*/ 40 h 158"/>
                <a:gd name="T66" fmla="*/ 229 w 678"/>
                <a:gd name="T67" fmla="*/ 40 h 158"/>
                <a:gd name="T68" fmla="*/ 237 w 678"/>
                <a:gd name="T69" fmla="*/ 32 h 158"/>
                <a:gd name="T70" fmla="*/ 237 w 678"/>
                <a:gd name="T71" fmla="*/ 40 h 158"/>
                <a:gd name="T72" fmla="*/ 253 w 678"/>
                <a:gd name="T73" fmla="*/ 32 h 158"/>
                <a:gd name="T74" fmla="*/ 261 w 678"/>
                <a:gd name="T75" fmla="*/ 32 h 158"/>
                <a:gd name="T76" fmla="*/ 269 w 678"/>
                <a:gd name="T77" fmla="*/ 32 h 158"/>
                <a:gd name="T78" fmla="*/ 277 w 678"/>
                <a:gd name="T79" fmla="*/ 32 h 158"/>
                <a:gd name="T80" fmla="*/ 284 w 678"/>
                <a:gd name="T81" fmla="*/ 32 h 158"/>
                <a:gd name="T82" fmla="*/ 292 w 678"/>
                <a:gd name="T83" fmla="*/ 32 h 158"/>
                <a:gd name="T84" fmla="*/ 300 w 678"/>
                <a:gd name="T85" fmla="*/ 32 h 158"/>
                <a:gd name="T86" fmla="*/ 308 w 678"/>
                <a:gd name="T87" fmla="*/ 24 h 158"/>
                <a:gd name="T88" fmla="*/ 308 w 678"/>
                <a:gd name="T89" fmla="*/ 32 h 158"/>
                <a:gd name="T90" fmla="*/ 308 w 678"/>
                <a:gd name="T91" fmla="*/ 24 h 158"/>
                <a:gd name="T92" fmla="*/ 316 w 678"/>
                <a:gd name="T93" fmla="*/ 24 h 158"/>
                <a:gd name="T94" fmla="*/ 324 w 678"/>
                <a:gd name="T95" fmla="*/ 24 h 158"/>
                <a:gd name="T96" fmla="*/ 332 w 678"/>
                <a:gd name="T97" fmla="*/ 24 h 158"/>
                <a:gd name="T98" fmla="*/ 339 w 678"/>
                <a:gd name="T99" fmla="*/ 24 h 1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158">
                  <a:moveTo>
                    <a:pt x="0" y="16"/>
                  </a:moveTo>
                  <a:lnTo>
                    <a:pt x="15" y="16"/>
                  </a:lnTo>
                  <a:lnTo>
                    <a:pt x="31" y="16"/>
                  </a:lnTo>
                  <a:lnTo>
                    <a:pt x="47" y="16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16"/>
                  </a:lnTo>
                  <a:lnTo>
                    <a:pt x="78" y="64"/>
                  </a:lnTo>
                  <a:lnTo>
                    <a:pt x="94" y="80"/>
                  </a:lnTo>
                  <a:lnTo>
                    <a:pt x="94" y="127"/>
                  </a:lnTo>
                  <a:lnTo>
                    <a:pt x="125" y="158"/>
                  </a:lnTo>
                  <a:lnTo>
                    <a:pt x="111" y="158"/>
                  </a:lnTo>
                  <a:lnTo>
                    <a:pt x="125" y="158"/>
                  </a:lnTo>
                  <a:lnTo>
                    <a:pt x="142" y="143"/>
                  </a:lnTo>
                  <a:lnTo>
                    <a:pt x="158" y="143"/>
                  </a:lnTo>
                  <a:lnTo>
                    <a:pt x="174" y="143"/>
                  </a:lnTo>
                  <a:lnTo>
                    <a:pt x="189" y="127"/>
                  </a:lnTo>
                  <a:lnTo>
                    <a:pt x="205" y="127"/>
                  </a:lnTo>
                  <a:lnTo>
                    <a:pt x="221" y="127"/>
                  </a:lnTo>
                  <a:lnTo>
                    <a:pt x="236" y="111"/>
                  </a:lnTo>
                  <a:lnTo>
                    <a:pt x="252" y="111"/>
                  </a:lnTo>
                  <a:lnTo>
                    <a:pt x="268" y="111"/>
                  </a:lnTo>
                  <a:lnTo>
                    <a:pt x="285" y="111"/>
                  </a:lnTo>
                  <a:lnTo>
                    <a:pt x="299" y="111"/>
                  </a:lnTo>
                  <a:lnTo>
                    <a:pt x="316" y="96"/>
                  </a:lnTo>
                  <a:lnTo>
                    <a:pt x="332" y="96"/>
                  </a:lnTo>
                  <a:lnTo>
                    <a:pt x="347" y="96"/>
                  </a:lnTo>
                  <a:lnTo>
                    <a:pt x="363" y="96"/>
                  </a:lnTo>
                  <a:lnTo>
                    <a:pt x="379" y="80"/>
                  </a:lnTo>
                  <a:lnTo>
                    <a:pt x="395" y="80"/>
                  </a:lnTo>
                  <a:lnTo>
                    <a:pt x="410" y="80"/>
                  </a:lnTo>
                  <a:lnTo>
                    <a:pt x="426" y="80"/>
                  </a:lnTo>
                  <a:lnTo>
                    <a:pt x="442" y="80"/>
                  </a:lnTo>
                  <a:lnTo>
                    <a:pt x="457" y="80"/>
                  </a:lnTo>
                  <a:lnTo>
                    <a:pt x="473" y="64"/>
                  </a:lnTo>
                  <a:lnTo>
                    <a:pt x="473" y="80"/>
                  </a:lnTo>
                  <a:lnTo>
                    <a:pt x="506" y="64"/>
                  </a:lnTo>
                  <a:lnTo>
                    <a:pt x="521" y="64"/>
                  </a:lnTo>
                  <a:lnTo>
                    <a:pt x="537" y="64"/>
                  </a:lnTo>
                  <a:lnTo>
                    <a:pt x="553" y="64"/>
                  </a:lnTo>
                  <a:lnTo>
                    <a:pt x="568" y="64"/>
                  </a:lnTo>
                  <a:lnTo>
                    <a:pt x="584" y="64"/>
                  </a:lnTo>
                  <a:lnTo>
                    <a:pt x="600" y="64"/>
                  </a:lnTo>
                  <a:lnTo>
                    <a:pt x="616" y="47"/>
                  </a:lnTo>
                  <a:lnTo>
                    <a:pt x="616" y="64"/>
                  </a:lnTo>
                  <a:lnTo>
                    <a:pt x="616" y="47"/>
                  </a:lnTo>
                  <a:lnTo>
                    <a:pt x="631" y="47"/>
                  </a:lnTo>
                  <a:lnTo>
                    <a:pt x="647" y="47"/>
                  </a:lnTo>
                  <a:lnTo>
                    <a:pt x="664" y="47"/>
                  </a:lnTo>
                  <a:lnTo>
                    <a:pt x="678" y="47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8" name="Freeform 844">
              <a:extLst>
                <a:ext uri="{FF2B5EF4-FFF2-40B4-BE49-F238E27FC236}">
                  <a16:creationId xmlns:a16="http://schemas.microsoft.com/office/drawing/2014/main" id="{9893466C-3C6D-4543-A91B-FB6772BB26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1924"/>
              <a:ext cx="340" cy="111"/>
            </a:xfrm>
            <a:custGeom>
              <a:avLst/>
              <a:gdLst>
                <a:gd name="T0" fmla="*/ 9 w 682"/>
                <a:gd name="T1" fmla="*/ 111 h 221"/>
                <a:gd name="T2" fmla="*/ 24 w 682"/>
                <a:gd name="T3" fmla="*/ 111 h 221"/>
                <a:gd name="T4" fmla="*/ 40 w 682"/>
                <a:gd name="T5" fmla="*/ 102 h 221"/>
                <a:gd name="T6" fmla="*/ 48 w 682"/>
                <a:gd name="T7" fmla="*/ 47 h 221"/>
                <a:gd name="T8" fmla="*/ 55 w 682"/>
                <a:gd name="T9" fmla="*/ 0 h 221"/>
                <a:gd name="T10" fmla="*/ 71 w 682"/>
                <a:gd name="T11" fmla="*/ 23 h 221"/>
                <a:gd name="T12" fmla="*/ 87 w 682"/>
                <a:gd name="T13" fmla="*/ 31 h 221"/>
                <a:gd name="T14" fmla="*/ 103 w 682"/>
                <a:gd name="T15" fmla="*/ 39 h 221"/>
                <a:gd name="T16" fmla="*/ 119 w 682"/>
                <a:gd name="T17" fmla="*/ 39 h 221"/>
                <a:gd name="T18" fmla="*/ 134 w 682"/>
                <a:gd name="T19" fmla="*/ 39 h 221"/>
                <a:gd name="T20" fmla="*/ 150 w 682"/>
                <a:gd name="T21" fmla="*/ 39 h 221"/>
                <a:gd name="T22" fmla="*/ 166 w 682"/>
                <a:gd name="T23" fmla="*/ 39 h 221"/>
                <a:gd name="T24" fmla="*/ 182 w 682"/>
                <a:gd name="T25" fmla="*/ 39 h 221"/>
                <a:gd name="T26" fmla="*/ 197 w 682"/>
                <a:gd name="T27" fmla="*/ 39 h 221"/>
                <a:gd name="T28" fmla="*/ 213 w 682"/>
                <a:gd name="T29" fmla="*/ 47 h 221"/>
                <a:gd name="T30" fmla="*/ 221 w 682"/>
                <a:gd name="T31" fmla="*/ 47 h 221"/>
                <a:gd name="T32" fmla="*/ 221 w 682"/>
                <a:gd name="T33" fmla="*/ 47 h 221"/>
                <a:gd name="T34" fmla="*/ 229 w 682"/>
                <a:gd name="T35" fmla="*/ 47 h 221"/>
                <a:gd name="T36" fmla="*/ 237 w 682"/>
                <a:gd name="T37" fmla="*/ 47 h 221"/>
                <a:gd name="T38" fmla="*/ 244 w 682"/>
                <a:gd name="T39" fmla="*/ 47 h 221"/>
                <a:gd name="T40" fmla="*/ 252 w 682"/>
                <a:gd name="T41" fmla="*/ 47 h 221"/>
                <a:gd name="T42" fmla="*/ 260 w 682"/>
                <a:gd name="T43" fmla="*/ 47 h 221"/>
                <a:gd name="T44" fmla="*/ 269 w 682"/>
                <a:gd name="T45" fmla="*/ 47 h 221"/>
                <a:gd name="T46" fmla="*/ 276 w 682"/>
                <a:gd name="T47" fmla="*/ 47 h 221"/>
                <a:gd name="T48" fmla="*/ 285 w 682"/>
                <a:gd name="T49" fmla="*/ 47 h 221"/>
                <a:gd name="T50" fmla="*/ 292 w 682"/>
                <a:gd name="T51" fmla="*/ 47 h 221"/>
                <a:gd name="T52" fmla="*/ 299 w 682"/>
                <a:gd name="T53" fmla="*/ 47 h 221"/>
                <a:gd name="T54" fmla="*/ 299 w 682"/>
                <a:gd name="T55" fmla="*/ 47 h 221"/>
                <a:gd name="T56" fmla="*/ 308 w 682"/>
                <a:gd name="T57" fmla="*/ 47 h 221"/>
                <a:gd name="T58" fmla="*/ 316 w 682"/>
                <a:gd name="T59" fmla="*/ 47 h 221"/>
                <a:gd name="T60" fmla="*/ 324 w 682"/>
                <a:gd name="T61" fmla="*/ 47 h 221"/>
                <a:gd name="T62" fmla="*/ 331 w 682"/>
                <a:gd name="T63" fmla="*/ 47 h 221"/>
                <a:gd name="T64" fmla="*/ 331 w 682"/>
                <a:gd name="T65" fmla="*/ 47 h 22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82" h="221">
                  <a:moveTo>
                    <a:pt x="0" y="221"/>
                  </a:moveTo>
                  <a:lnTo>
                    <a:pt x="18" y="221"/>
                  </a:lnTo>
                  <a:lnTo>
                    <a:pt x="33" y="221"/>
                  </a:lnTo>
                  <a:lnTo>
                    <a:pt x="48" y="221"/>
                  </a:lnTo>
                  <a:lnTo>
                    <a:pt x="64" y="221"/>
                  </a:lnTo>
                  <a:lnTo>
                    <a:pt x="80" y="204"/>
                  </a:lnTo>
                  <a:lnTo>
                    <a:pt x="80" y="140"/>
                  </a:lnTo>
                  <a:lnTo>
                    <a:pt x="96" y="93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43" y="30"/>
                  </a:lnTo>
                  <a:lnTo>
                    <a:pt x="143" y="46"/>
                  </a:lnTo>
                  <a:lnTo>
                    <a:pt x="158" y="62"/>
                  </a:lnTo>
                  <a:lnTo>
                    <a:pt x="174" y="62"/>
                  </a:lnTo>
                  <a:lnTo>
                    <a:pt x="191" y="78"/>
                  </a:lnTo>
                  <a:lnTo>
                    <a:pt x="207" y="78"/>
                  </a:lnTo>
                  <a:lnTo>
                    <a:pt x="222" y="78"/>
                  </a:lnTo>
                  <a:lnTo>
                    <a:pt x="239" y="78"/>
                  </a:lnTo>
                  <a:lnTo>
                    <a:pt x="254" y="78"/>
                  </a:lnTo>
                  <a:lnTo>
                    <a:pt x="269" y="78"/>
                  </a:lnTo>
                  <a:lnTo>
                    <a:pt x="285" y="78"/>
                  </a:lnTo>
                  <a:lnTo>
                    <a:pt x="301" y="78"/>
                  </a:lnTo>
                  <a:lnTo>
                    <a:pt x="317" y="78"/>
                  </a:lnTo>
                  <a:lnTo>
                    <a:pt x="332" y="78"/>
                  </a:lnTo>
                  <a:lnTo>
                    <a:pt x="350" y="78"/>
                  </a:lnTo>
                  <a:lnTo>
                    <a:pt x="365" y="78"/>
                  </a:lnTo>
                  <a:lnTo>
                    <a:pt x="379" y="78"/>
                  </a:lnTo>
                  <a:lnTo>
                    <a:pt x="396" y="78"/>
                  </a:lnTo>
                  <a:lnTo>
                    <a:pt x="412" y="78"/>
                  </a:lnTo>
                  <a:lnTo>
                    <a:pt x="428" y="93"/>
                  </a:lnTo>
                  <a:lnTo>
                    <a:pt x="428" y="78"/>
                  </a:lnTo>
                  <a:lnTo>
                    <a:pt x="443" y="93"/>
                  </a:lnTo>
                  <a:lnTo>
                    <a:pt x="443" y="78"/>
                  </a:lnTo>
                  <a:lnTo>
                    <a:pt x="443" y="93"/>
                  </a:lnTo>
                  <a:lnTo>
                    <a:pt x="460" y="78"/>
                  </a:lnTo>
                  <a:lnTo>
                    <a:pt x="460" y="93"/>
                  </a:lnTo>
                  <a:lnTo>
                    <a:pt x="475" y="78"/>
                  </a:lnTo>
                  <a:lnTo>
                    <a:pt x="475" y="93"/>
                  </a:lnTo>
                  <a:lnTo>
                    <a:pt x="490" y="78"/>
                  </a:lnTo>
                  <a:lnTo>
                    <a:pt x="490" y="93"/>
                  </a:lnTo>
                  <a:lnTo>
                    <a:pt x="506" y="78"/>
                  </a:lnTo>
                  <a:lnTo>
                    <a:pt x="506" y="93"/>
                  </a:lnTo>
                  <a:lnTo>
                    <a:pt x="522" y="78"/>
                  </a:lnTo>
                  <a:lnTo>
                    <a:pt x="522" y="93"/>
                  </a:lnTo>
                  <a:lnTo>
                    <a:pt x="539" y="78"/>
                  </a:lnTo>
                  <a:lnTo>
                    <a:pt x="539" y="93"/>
                  </a:lnTo>
                  <a:lnTo>
                    <a:pt x="553" y="78"/>
                  </a:lnTo>
                  <a:lnTo>
                    <a:pt x="553" y="93"/>
                  </a:lnTo>
                  <a:lnTo>
                    <a:pt x="571" y="78"/>
                  </a:lnTo>
                  <a:lnTo>
                    <a:pt x="571" y="93"/>
                  </a:lnTo>
                  <a:lnTo>
                    <a:pt x="586" y="78"/>
                  </a:lnTo>
                  <a:lnTo>
                    <a:pt x="586" y="93"/>
                  </a:lnTo>
                  <a:lnTo>
                    <a:pt x="586" y="78"/>
                  </a:lnTo>
                  <a:lnTo>
                    <a:pt x="600" y="93"/>
                  </a:lnTo>
                  <a:lnTo>
                    <a:pt x="600" y="78"/>
                  </a:lnTo>
                  <a:lnTo>
                    <a:pt x="600" y="93"/>
                  </a:lnTo>
                  <a:lnTo>
                    <a:pt x="617" y="78"/>
                  </a:lnTo>
                  <a:lnTo>
                    <a:pt x="617" y="93"/>
                  </a:lnTo>
                  <a:lnTo>
                    <a:pt x="617" y="78"/>
                  </a:lnTo>
                  <a:lnTo>
                    <a:pt x="633" y="93"/>
                  </a:lnTo>
                  <a:lnTo>
                    <a:pt x="633" y="78"/>
                  </a:lnTo>
                  <a:lnTo>
                    <a:pt x="649" y="93"/>
                  </a:lnTo>
                  <a:lnTo>
                    <a:pt x="649" y="78"/>
                  </a:lnTo>
                  <a:lnTo>
                    <a:pt x="664" y="93"/>
                  </a:lnTo>
                  <a:lnTo>
                    <a:pt x="664" y="78"/>
                  </a:lnTo>
                  <a:lnTo>
                    <a:pt x="664" y="93"/>
                  </a:lnTo>
                  <a:lnTo>
                    <a:pt x="682" y="93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39" name="Freeform 845">
              <a:extLst>
                <a:ext uri="{FF2B5EF4-FFF2-40B4-BE49-F238E27FC236}">
                  <a16:creationId xmlns:a16="http://schemas.microsoft.com/office/drawing/2014/main" id="{E8863B6A-2FF4-416B-B9B0-AB6FD5AF9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48"/>
              <a:ext cx="339" cy="188"/>
            </a:xfrm>
            <a:custGeom>
              <a:avLst/>
              <a:gdLst>
                <a:gd name="T0" fmla="*/ 0 w 680"/>
                <a:gd name="T1" fmla="*/ 0 h 378"/>
                <a:gd name="T2" fmla="*/ 8 w 680"/>
                <a:gd name="T3" fmla="*/ 0 h 378"/>
                <a:gd name="T4" fmla="*/ 15 w 680"/>
                <a:gd name="T5" fmla="*/ 0 h 378"/>
                <a:gd name="T6" fmla="*/ 24 w 680"/>
                <a:gd name="T7" fmla="*/ 7 h 378"/>
                <a:gd name="T8" fmla="*/ 31 w 680"/>
                <a:gd name="T9" fmla="*/ 7 h 378"/>
                <a:gd name="T10" fmla="*/ 39 w 680"/>
                <a:gd name="T11" fmla="*/ 7 h 378"/>
                <a:gd name="T12" fmla="*/ 47 w 680"/>
                <a:gd name="T13" fmla="*/ 0 h 378"/>
                <a:gd name="T14" fmla="*/ 47 w 680"/>
                <a:gd name="T15" fmla="*/ 23 h 378"/>
                <a:gd name="T16" fmla="*/ 55 w 680"/>
                <a:gd name="T17" fmla="*/ 31 h 378"/>
                <a:gd name="T18" fmla="*/ 55 w 680"/>
                <a:gd name="T19" fmla="*/ 55 h 378"/>
                <a:gd name="T20" fmla="*/ 63 w 680"/>
                <a:gd name="T21" fmla="*/ 63 h 378"/>
                <a:gd name="T22" fmla="*/ 63 w 680"/>
                <a:gd name="T23" fmla="*/ 78 h 378"/>
                <a:gd name="T24" fmla="*/ 71 w 680"/>
                <a:gd name="T25" fmla="*/ 86 h 378"/>
                <a:gd name="T26" fmla="*/ 71 w 680"/>
                <a:gd name="T27" fmla="*/ 101 h 378"/>
                <a:gd name="T28" fmla="*/ 79 w 680"/>
                <a:gd name="T29" fmla="*/ 110 h 378"/>
                <a:gd name="T30" fmla="*/ 94 w 680"/>
                <a:gd name="T31" fmla="*/ 125 h 378"/>
                <a:gd name="T32" fmla="*/ 94 w 680"/>
                <a:gd name="T33" fmla="*/ 133 h 378"/>
                <a:gd name="T34" fmla="*/ 102 w 680"/>
                <a:gd name="T35" fmla="*/ 141 h 378"/>
                <a:gd name="T36" fmla="*/ 110 w 680"/>
                <a:gd name="T37" fmla="*/ 141 h 378"/>
                <a:gd name="T38" fmla="*/ 118 w 680"/>
                <a:gd name="T39" fmla="*/ 149 h 378"/>
                <a:gd name="T40" fmla="*/ 126 w 680"/>
                <a:gd name="T41" fmla="*/ 149 h 378"/>
                <a:gd name="T42" fmla="*/ 135 w 680"/>
                <a:gd name="T43" fmla="*/ 149 h 378"/>
                <a:gd name="T44" fmla="*/ 142 w 680"/>
                <a:gd name="T45" fmla="*/ 156 h 378"/>
                <a:gd name="T46" fmla="*/ 149 w 680"/>
                <a:gd name="T47" fmla="*/ 156 h 378"/>
                <a:gd name="T48" fmla="*/ 158 w 680"/>
                <a:gd name="T49" fmla="*/ 156 h 378"/>
                <a:gd name="T50" fmla="*/ 166 w 680"/>
                <a:gd name="T51" fmla="*/ 156 h 378"/>
                <a:gd name="T52" fmla="*/ 173 w 680"/>
                <a:gd name="T53" fmla="*/ 165 h 378"/>
                <a:gd name="T54" fmla="*/ 181 w 680"/>
                <a:gd name="T55" fmla="*/ 165 h 378"/>
                <a:gd name="T56" fmla="*/ 189 w 680"/>
                <a:gd name="T57" fmla="*/ 165 h 378"/>
                <a:gd name="T58" fmla="*/ 197 w 680"/>
                <a:gd name="T59" fmla="*/ 173 h 378"/>
                <a:gd name="T60" fmla="*/ 212 w 680"/>
                <a:gd name="T61" fmla="*/ 173 h 378"/>
                <a:gd name="T62" fmla="*/ 204 w 680"/>
                <a:gd name="T63" fmla="*/ 173 h 378"/>
                <a:gd name="T64" fmla="*/ 212 w 680"/>
                <a:gd name="T65" fmla="*/ 173 h 378"/>
                <a:gd name="T66" fmla="*/ 220 w 680"/>
                <a:gd name="T67" fmla="*/ 173 h 378"/>
                <a:gd name="T68" fmla="*/ 229 w 680"/>
                <a:gd name="T69" fmla="*/ 173 h 378"/>
                <a:gd name="T70" fmla="*/ 236 w 680"/>
                <a:gd name="T71" fmla="*/ 173 h 378"/>
                <a:gd name="T72" fmla="*/ 245 w 680"/>
                <a:gd name="T73" fmla="*/ 173 h 378"/>
                <a:gd name="T74" fmla="*/ 252 w 680"/>
                <a:gd name="T75" fmla="*/ 180 h 378"/>
                <a:gd name="T76" fmla="*/ 252 w 680"/>
                <a:gd name="T77" fmla="*/ 173 h 378"/>
                <a:gd name="T78" fmla="*/ 252 w 680"/>
                <a:gd name="T79" fmla="*/ 180 h 378"/>
                <a:gd name="T80" fmla="*/ 260 w 680"/>
                <a:gd name="T81" fmla="*/ 180 h 378"/>
                <a:gd name="T82" fmla="*/ 268 w 680"/>
                <a:gd name="T83" fmla="*/ 180 h 378"/>
                <a:gd name="T84" fmla="*/ 276 w 680"/>
                <a:gd name="T85" fmla="*/ 180 h 378"/>
                <a:gd name="T86" fmla="*/ 284 w 680"/>
                <a:gd name="T87" fmla="*/ 180 h 378"/>
                <a:gd name="T88" fmla="*/ 291 w 680"/>
                <a:gd name="T89" fmla="*/ 180 h 378"/>
                <a:gd name="T90" fmla="*/ 300 w 680"/>
                <a:gd name="T91" fmla="*/ 180 h 378"/>
                <a:gd name="T92" fmla="*/ 307 w 680"/>
                <a:gd name="T93" fmla="*/ 180 h 378"/>
                <a:gd name="T94" fmla="*/ 315 w 680"/>
                <a:gd name="T95" fmla="*/ 188 h 378"/>
                <a:gd name="T96" fmla="*/ 315 w 680"/>
                <a:gd name="T97" fmla="*/ 180 h 378"/>
                <a:gd name="T98" fmla="*/ 315 w 680"/>
                <a:gd name="T99" fmla="*/ 188 h 378"/>
                <a:gd name="T100" fmla="*/ 323 w 680"/>
                <a:gd name="T101" fmla="*/ 188 h 378"/>
                <a:gd name="T102" fmla="*/ 331 w 680"/>
                <a:gd name="T103" fmla="*/ 188 h 378"/>
                <a:gd name="T104" fmla="*/ 339 w 680"/>
                <a:gd name="T105" fmla="*/ 188 h 378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80" h="378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15"/>
                  </a:lnTo>
                  <a:lnTo>
                    <a:pt x="63" y="15"/>
                  </a:lnTo>
                  <a:lnTo>
                    <a:pt x="78" y="15"/>
                  </a:lnTo>
                  <a:lnTo>
                    <a:pt x="94" y="0"/>
                  </a:lnTo>
                  <a:lnTo>
                    <a:pt x="94" y="46"/>
                  </a:lnTo>
                  <a:lnTo>
                    <a:pt x="111" y="62"/>
                  </a:lnTo>
                  <a:lnTo>
                    <a:pt x="111" y="111"/>
                  </a:lnTo>
                  <a:lnTo>
                    <a:pt x="127" y="126"/>
                  </a:lnTo>
                  <a:lnTo>
                    <a:pt x="127" y="157"/>
                  </a:lnTo>
                  <a:lnTo>
                    <a:pt x="142" y="173"/>
                  </a:lnTo>
                  <a:lnTo>
                    <a:pt x="142" y="204"/>
                  </a:lnTo>
                  <a:lnTo>
                    <a:pt x="159" y="222"/>
                  </a:lnTo>
                  <a:lnTo>
                    <a:pt x="189" y="251"/>
                  </a:lnTo>
                  <a:lnTo>
                    <a:pt x="189" y="267"/>
                  </a:lnTo>
                  <a:lnTo>
                    <a:pt x="205" y="284"/>
                  </a:lnTo>
                  <a:lnTo>
                    <a:pt x="221" y="284"/>
                  </a:lnTo>
                  <a:lnTo>
                    <a:pt x="237" y="300"/>
                  </a:lnTo>
                  <a:lnTo>
                    <a:pt x="252" y="300"/>
                  </a:lnTo>
                  <a:lnTo>
                    <a:pt x="270" y="300"/>
                  </a:lnTo>
                  <a:lnTo>
                    <a:pt x="285" y="314"/>
                  </a:lnTo>
                  <a:lnTo>
                    <a:pt x="299" y="314"/>
                  </a:lnTo>
                  <a:lnTo>
                    <a:pt x="316" y="314"/>
                  </a:lnTo>
                  <a:lnTo>
                    <a:pt x="332" y="314"/>
                  </a:lnTo>
                  <a:lnTo>
                    <a:pt x="348" y="332"/>
                  </a:lnTo>
                  <a:lnTo>
                    <a:pt x="363" y="332"/>
                  </a:lnTo>
                  <a:lnTo>
                    <a:pt x="380" y="332"/>
                  </a:lnTo>
                  <a:lnTo>
                    <a:pt x="395" y="347"/>
                  </a:lnTo>
                  <a:lnTo>
                    <a:pt x="426" y="347"/>
                  </a:lnTo>
                  <a:lnTo>
                    <a:pt x="410" y="347"/>
                  </a:lnTo>
                  <a:lnTo>
                    <a:pt x="426" y="347"/>
                  </a:lnTo>
                  <a:lnTo>
                    <a:pt x="442" y="347"/>
                  </a:lnTo>
                  <a:lnTo>
                    <a:pt x="459" y="347"/>
                  </a:lnTo>
                  <a:lnTo>
                    <a:pt x="473" y="347"/>
                  </a:lnTo>
                  <a:lnTo>
                    <a:pt x="491" y="347"/>
                  </a:lnTo>
                  <a:lnTo>
                    <a:pt x="506" y="362"/>
                  </a:lnTo>
                  <a:lnTo>
                    <a:pt x="506" y="347"/>
                  </a:lnTo>
                  <a:lnTo>
                    <a:pt x="506" y="362"/>
                  </a:lnTo>
                  <a:lnTo>
                    <a:pt x="521" y="362"/>
                  </a:lnTo>
                  <a:lnTo>
                    <a:pt x="537" y="362"/>
                  </a:lnTo>
                  <a:lnTo>
                    <a:pt x="553" y="362"/>
                  </a:lnTo>
                  <a:lnTo>
                    <a:pt x="569" y="362"/>
                  </a:lnTo>
                  <a:lnTo>
                    <a:pt x="584" y="362"/>
                  </a:lnTo>
                  <a:lnTo>
                    <a:pt x="602" y="362"/>
                  </a:lnTo>
                  <a:lnTo>
                    <a:pt x="616" y="362"/>
                  </a:lnTo>
                  <a:lnTo>
                    <a:pt x="631" y="378"/>
                  </a:lnTo>
                  <a:lnTo>
                    <a:pt x="631" y="362"/>
                  </a:lnTo>
                  <a:lnTo>
                    <a:pt x="631" y="378"/>
                  </a:lnTo>
                  <a:lnTo>
                    <a:pt x="647" y="378"/>
                  </a:lnTo>
                  <a:lnTo>
                    <a:pt x="664" y="378"/>
                  </a:lnTo>
                  <a:lnTo>
                    <a:pt x="680" y="378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0" name="Freeform 846">
              <a:extLst>
                <a:ext uri="{FF2B5EF4-FFF2-40B4-BE49-F238E27FC236}">
                  <a16:creationId xmlns:a16="http://schemas.microsoft.com/office/drawing/2014/main" id="{DCCF46D5-9A64-45C3-8151-E8E6FE93E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36"/>
              <a:ext cx="348" cy="40"/>
            </a:xfrm>
            <a:custGeom>
              <a:avLst/>
              <a:gdLst>
                <a:gd name="T0" fmla="*/ 0 w 696"/>
                <a:gd name="T1" fmla="*/ 0 h 79"/>
                <a:gd name="T2" fmla="*/ 9 w 696"/>
                <a:gd name="T3" fmla="*/ 0 h 79"/>
                <a:gd name="T4" fmla="*/ 17 w 696"/>
                <a:gd name="T5" fmla="*/ 0 h 79"/>
                <a:gd name="T6" fmla="*/ 25 w 696"/>
                <a:gd name="T7" fmla="*/ 0 h 79"/>
                <a:gd name="T8" fmla="*/ 32 w 696"/>
                <a:gd name="T9" fmla="*/ 0 h 79"/>
                <a:gd name="T10" fmla="*/ 41 w 696"/>
                <a:gd name="T11" fmla="*/ 0 h 79"/>
                <a:gd name="T12" fmla="*/ 48 w 696"/>
                <a:gd name="T13" fmla="*/ 8 h 79"/>
                <a:gd name="T14" fmla="*/ 48 w 696"/>
                <a:gd name="T15" fmla="*/ 24 h 79"/>
                <a:gd name="T16" fmla="*/ 56 w 696"/>
                <a:gd name="T17" fmla="*/ 16 h 79"/>
                <a:gd name="T18" fmla="*/ 56 w 696"/>
                <a:gd name="T19" fmla="*/ 0 h 79"/>
                <a:gd name="T20" fmla="*/ 64 w 696"/>
                <a:gd name="T21" fmla="*/ 0 h 79"/>
                <a:gd name="T22" fmla="*/ 72 w 696"/>
                <a:gd name="T23" fmla="*/ 8 h 79"/>
                <a:gd name="T24" fmla="*/ 72 w 696"/>
                <a:gd name="T25" fmla="*/ 0 h 79"/>
                <a:gd name="T26" fmla="*/ 72 w 696"/>
                <a:gd name="T27" fmla="*/ 8 h 79"/>
                <a:gd name="T28" fmla="*/ 80 w 696"/>
                <a:gd name="T29" fmla="*/ 8 h 79"/>
                <a:gd name="T30" fmla="*/ 87 w 696"/>
                <a:gd name="T31" fmla="*/ 16 h 79"/>
                <a:gd name="T32" fmla="*/ 96 w 696"/>
                <a:gd name="T33" fmla="*/ 16 h 79"/>
                <a:gd name="T34" fmla="*/ 104 w 696"/>
                <a:gd name="T35" fmla="*/ 16 h 79"/>
                <a:gd name="T36" fmla="*/ 119 w 696"/>
                <a:gd name="T37" fmla="*/ 16 h 79"/>
                <a:gd name="T38" fmla="*/ 127 w 696"/>
                <a:gd name="T39" fmla="*/ 24 h 79"/>
                <a:gd name="T40" fmla="*/ 127 w 696"/>
                <a:gd name="T41" fmla="*/ 16 h 79"/>
                <a:gd name="T42" fmla="*/ 127 w 696"/>
                <a:gd name="T43" fmla="*/ 24 h 79"/>
                <a:gd name="T44" fmla="*/ 143 w 696"/>
                <a:gd name="T45" fmla="*/ 24 h 79"/>
                <a:gd name="T46" fmla="*/ 152 w 696"/>
                <a:gd name="T47" fmla="*/ 24 h 79"/>
                <a:gd name="T48" fmla="*/ 159 w 696"/>
                <a:gd name="T49" fmla="*/ 24 h 79"/>
                <a:gd name="T50" fmla="*/ 166 w 696"/>
                <a:gd name="T51" fmla="*/ 24 h 79"/>
                <a:gd name="T52" fmla="*/ 174 w 696"/>
                <a:gd name="T53" fmla="*/ 24 h 79"/>
                <a:gd name="T54" fmla="*/ 183 w 696"/>
                <a:gd name="T55" fmla="*/ 24 h 79"/>
                <a:gd name="T56" fmla="*/ 191 w 696"/>
                <a:gd name="T57" fmla="*/ 33 h 79"/>
                <a:gd name="T58" fmla="*/ 207 w 696"/>
                <a:gd name="T59" fmla="*/ 33 h 79"/>
                <a:gd name="T60" fmla="*/ 214 w 696"/>
                <a:gd name="T61" fmla="*/ 33 h 79"/>
                <a:gd name="T62" fmla="*/ 222 w 696"/>
                <a:gd name="T63" fmla="*/ 33 h 79"/>
                <a:gd name="T64" fmla="*/ 230 w 696"/>
                <a:gd name="T65" fmla="*/ 33 h 79"/>
                <a:gd name="T66" fmla="*/ 238 w 696"/>
                <a:gd name="T67" fmla="*/ 33 h 79"/>
                <a:gd name="T68" fmla="*/ 246 w 696"/>
                <a:gd name="T69" fmla="*/ 33 h 79"/>
                <a:gd name="T70" fmla="*/ 253 w 696"/>
                <a:gd name="T71" fmla="*/ 33 h 79"/>
                <a:gd name="T72" fmla="*/ 262 w 696"/>
                <a:gd name="T73" fmla="*/ 33 h 79"/>
                <a:gd name="T74" fmla="*/ 269 w 696"/>
                <a:gd name="T75" fmla="*/ 33 h 79"/>
                <a:gd name="T76" fmla="*/ 277 w 696"/>
                <a:gd name="T77" fmla="*/ 33 h 79"/>
                <a:gd name="T78" fmla="*/ 285 w 696"/>
                <a:gd name="T79" fmla="*/ 33 h 79"/>
                <a:gd name="T80" fmla="*/ 293 w 696"/>
                <a:gd name="T81" fmla="*/ 33 h 79"/>
                <a:gd name="T82" fmla="*/ 293 w 696"/>
                <a:gd name="T83" fmla="*/ 40 h 79"/>
                <a:gd name="T84" fmla="*/ 309 w 696"/>
                <a:gd name="T85" fmla="*/ 40 h 79"/>
                <a:gd name="T86" fmla="*/ 317 w 696"/>
                <a:gd name="T87" fmla="*/ 40 h 79"/>
                <a:gd name="T88" fmla="*/ 325 w 696"/>
                <a:gd name="T89" fmla="*/ 40 h 79"/>
                <a:gd name="T90" fmla="*/ 332 w 696"/>
                <a:gd name="T91" fmla="*/ 40 h 79"/>
                <a:gd name="T92" fmla="*/ 340 w 696"/>
                <a:gd name="T93" fmla="*/ 40 h 79"/>
                <a:gd name="T94" fmla="*/ 348 w 696"/>
                <a:gd name="T95" fmla="*/ 40 h 79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96" h="79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16"/>
                  </a:lnTo>
                  <a:lnTo>
                    <a:pt x="96" y="47"/>
                  </a:lnTo>
                  <a:lnTo>
                    <a:pt x="111" y="32"/>
                  </a:lnTo>
                  <a:lnTo>
                    <a:pt x="111" y="0"/>
                  </a:lnTo>
                  <a:lnTo>
                    <a:pt x="127" y="0"/>
                  </a:lnTo>
                  <a:lnTo>
                    <a:pt x="143" y="16"/>
                  </a:lnTo>
                  <a:lnTo>
                    <a:pt x="143" y="0"/>
                  </a:lnTo>
                  <a:lnTo>
                    <a:pt x="143" y="16"/>
                  </a:lnTo>
                  <a:lnTo>
                    <a:pt x="160" y="16"/>
                  </a:lnTo>
                  <a:lnTo>
                    <a:pt x="174" y="32"/>
                  </a:lnTo>
                  <a:lnTo>
                    <a:pt x="192" y="32"/>
                  </a:lnTo>
                  <a:lnTo>
                    <a:pt x="207" y="32"/>
                  </a:lnTo>
                  <a:lnTo>
                    <a:pt x="238" y="32"/>
                  </a:lnTo>
                  <a:lnTo>
                    <a:pt x="254" y="47"/>
                  </a:lnTo>
                  <a:lnTo>
                    <a:pt x="254" y="32"/>
                  </a:lnTo>
                  <a:lnTo>
                    <a:pt x="254" y="47"/>
                  </a:lnTo>
                  <a:lnTo>
                    <a:pt x="285" y="47"/>
                  </a:lnTo>
                  <a:lnTo>
                    <a:pt x="303" y="47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47"/>
                  </a:lnTo>
                  <a:lnTo>
                    <a:pt x="365" y="47"/>
                  </a:lnTo>
                  <a:lnTo>
                    <a:pt x="381" y="65"/>
                  </a:lnTo>
                  <a:lnTo>
                    <a:pt x="413" y="65"/>
                  </a:lnTo>
                  <a:lnTo>
                    <a:pt x="428" y="65"/>
                  </a:lnTo>
                  <a:lnTo>
                    <a:pt x="443" y="65"/>
                  </a:lnTo>
                  <a:lnTo>
                    <a:pt x="459" y="65"/>
                  </a:lnTo>
                  <a:lnTo>
                    <a:pt x="475" y="65"/>
                  </a:lnTo>
                  <a:lnTo>
                    <a:pt x="491" y="65"/>
                  </a:lnTo>
                  <a:lnTo>
                    <a:pt x="506" y="65"/>
                  </a:lnTo>
                  <a:lnTo>
                    <a:pt x="524" y="65"/>
                  </a:lnTo>
                  <a:lnTo>
                    <a:pt x="538" y="65"/>
                  </a:lnTo>
                  <a:lnTo>
                    <a:pt x="553" y="65"/>
                  </a:lnTo>
                  <a:lnTo>
                    <a:pt x="569" y="65"/>
                  </a:lnTo>
                  <a:lnTo>
                    <a:pt x="586" y="65"/>
                  </a:lnTo>
                  <a:lnTo>
                    <a:pt x="586" y="79"/>
                  </a:lnTo>
                  <a:lnTo>
                    <a:pt x="617" y="79"/>
                  </a:lnTo>
                  <a:lnTo>
                    <a:pt x="634" y="79"/>
                  </a:lnTo>
                  <a:lnTo>
                    <a:pt x="649" y="79"/>
                  </a:lnTo>
                  <a:lnTo>
                    <a:pt x="664" y="79"/>
                  </a:lnTo>
                  <a:lnTo>
                    <a:pt x="680" y="79"/>
                  </a:lnTo>
                  <a:lnTo>
                    <a:pt x="696" y="79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1" name="Freeform 847">
              <a:extLst>
                <a:ext uri="{FF2B5EF4-FFF2-40B4-BE49-F238E27FC236}">
                  <a16:creationId xmlns:a16="http://schemas.microsoft.com/office/drawing/2014/main" id="{CC566608-CACF-45CB-9293-833D5A6E453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07"/>
              <a:ext cx="339" cy="64"/>
            </a:xfrm>
            <a:custGeom>
              <a:avLst/>
              <a:gdLst>
                <a:gd name="T0" fmla="*/ 0 w 678"/>
                <a:gd name="T1" fmla="*/ 0 h 127"/>
                <a:gd name="T2" fmla="*/ 8 w 678"/>
                <a:gd name="T3" fmla="*/ 0 h 127"/>
                <a:gd name="T4" fmla="*/ 16 w 678"/>
                <a:gd name="T5" fmla="*/ 0 h 127"/>
                <a:gd name="T6" fmla="*/ 24 w 678"/>
                <a:gd name="T7" fmla="*/ 0 h 127"/>
                <a:gd name="T8" fmla="*/ 32 w 678"/>
                <a:gd name="T9" fmla="*/ 9 h 127"/>
                <a:gd name="T10" fmla="*/ 39 w 678"/>
                <a:gd name="T11" fmla="*/ 17 h 127"/>
                <a:gd name="T12" fmla="*/ 39 w 678"/>
                <a:gd name="T13" fmla="*/ 9 h 127"/>
                <a:gd name="T14" fmla="*/ 39 w 678"/>
                <a:gd name="T15" fmla="*/ 17 h 127"/>
                <a:gd name="T16" fmla="*/ 47 w 678"/>
                <a:gd name="T17" fmla="*/ 25 h 127"/>
                <a:gd name="T18" fmla="*/ 56 w 678"/>
                <a:gd name="T19" fmla="*/ 32 h 127"/>
                <a:gd name="T20" fmla="*/ 63 w 678"/>
                <a:gd name="T21" fmla="*/ 40 h 127"/>
                <a:gd name="T22" fmla="*/ 63 w 678"/>
                <a:gd name="T23" fmla="*/ 32 h 127"/>
                <a:gd name="T24" fmla="*/ 63 w 678"/>
                <a:gd name="T25" fmla="*/ 40 h 127"/>
                <a:gd name="T26" fmla="*/ 71 w 678"/>
                <a:gd name="T27" fmla="*/ 40 h 127"/>
                <a:gd name="T28" fmla="*/ 79 w 678"/>
                <a:gd name="T29" fmla="*/ 40 h 127"/>
                <a:gd name="T30" fmla="*/ 87 w 678"/>
                <a:gd name="T31" fmla="*/ 40 h 127"/>
                <a:gd name="T32" fmla="*/ 95 w 678"/>
                <a:gd name="T33" fmla="*/ 40 h 127"/>
                <a:gd name="T34" fmla="*/ 95 w 678"/>
                <a:gd name="T35" fmla="*/ 48 h 127"/>
                <a:gd name="T36" fmla="*/ 103 w 678"/>
                <a:gd name="T37" fmla="*/ 48 h 127"/>
                <a:gd name="T38" fmla="*/ 111 w 678"/>
                <a:gd name="T39" fmla="*/ 48 h 127"/>
                <a:gd name="T40" fmla="*/ 118 w 678"/>
                <a:gd name="T41" fmla="*/ 48 h 127"/>
                <a:gd name="T42" fmla="*/ 126 w 678"/>
                <a:gd name="T43" fmla="*/ 48 h 127"/>
                <a:gd name="T44" fmla="*/ 134 w 678"/>
                <a:gd name="T45" fmla="*/ 48 h 127"/>
                <a:gd name="T46" fmla="*/ 143 w 678"/>
                <a:gd name="T47" fmla="*/ 48 h 127"/>
                <a:gd name="T48" fmla="*/ 150 w 678"/>
                <a:gd name="T49" fmla="*/ 56 h 127"/>
                <a:gd name="T50" fmla="*/ 150 w 678"/>
                <a:gd name="T51" fmla="*/ 48 h 127"/>
                <a:gd name="T52" fmla="*/ 166 w 678"/>
                <a:gd name="T53" fmla="*/ 56 h 127"/>
                <a:gd name="T54" fmla="*/ 174 w 678"/>
                <a:gd name="T55" fmla="*/ 56 h 127"/>
                <a:gd name="T56" fmla="*/ 182 w 678"/>
                <a:gd name="T57" fmla="*/ 56 h 127"/>
                <a:gd name="T58" fmla="*/ 190 w 678"/>
                <a:gd name="T59" fmla="*/ 56 h 127"/>
                <a:gd name="T60" fmla="*/ 198 w 678"/>
                <a:gd name="T61" fmla="*/ 56 h 127"/>
                <a:gd name="T62" fmla="*/ 205 w 678"/>
                <a:gd name="T63" fmla="*/ 56 h 127"/>
                <a:gd name="T64" fmla="*/ 213 w 678"/>
                <a:gd name="T65" fmla="*/ 56 h 127"/>
                <a:gd name="T66" fmla="*/ 221 w 678"/>
                <a:gd name="T67" fmla="*/ 56 h 127"/>
                <a:gd name="T68" fmla="*/ 229 w 678"/>
                <a:gd name="T69" fmla="*/ 56 h 127"/>
                <a:gd name="T70" fmla="*/ 237 w 678"/>
                <a:gd name="T71" fmla="*/ 56 h 127"/>
                <a:gd name="T72" fmla="*/ 245 w 678"/>
                <a:gd name="T73" fmla="*/ 56 h 127"/>
                <a:gd name="T74" fmla="*/ 253 w 678"/>
                <a:gd name="T75" fmla="*/ 64 h 127"/>
                <a:gd name="T76" fmla="*/ 253 w 678"/>
                <a:gd name="T77" fmla="*/ 56 h 127"/>
                <a:gd name="T78" fmla="*/ 253 w 678"/>
                <a:gd name="T79" fmla="*/ 64 h 127"/>
                <a:gd name="T80" fmla="*/ 269 w 678"/>
                <a:gd name="T81" fmla="*/ 64 h 127"/>
                <a:gd name="T82" fmla="*/ 277 w 678"/>
                <a:gd name="T83" fmla="*/ 56 h 127"/>
                <a:gd name="T84" fmla="*/ 277 w 678"/>
                <a:gd name="T85" fmla="*/ 64 h 127"/>
                <a:gd name="T86" fmla="*/ 284 w 678"/>
                <a:gd name="T87" fmla="*/ 64 h 127"/>
                <a:gd name="T88" fmla="*/ 292 w 678"/>
                <a:gd name="T89" fmla="*/ 64 h 127"/>
                <a:gd name="T90" fmla="*/ 300 w 678"/>
                <a:gd name="T91" fmla="*/ 64 h 127"/>
                <a:gd name="T92" fmla="*/ 308 w 678"/>
                <a:gd name="T93" fmla="*/ 64 h 127"/>
                <a:gd name="T94" fmla="*/ 316 w 678"/>
                <a:gd name="T95" fmla="*/ 64 h 127"/>
                <a:gd name="T96" fmla="*/ 324 w 678"/>
                <a:gd name="T97" fmla="*/ 64 h 127"/>
                <a:gd name="T98" fmla="*/ 332 w 678"/>
                <a:gd name="T99" fmla="*/ 64 h 127"/>
                <a:gd name="T100" fmla="*/ 339 w 678"/>
                <a:gd name="T101" fmla="*/ 64 h 12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127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17"/>
                  </a:lnTo>
                  <a:lnTo>
                    <a:pt x="78" y="33"/>
                  </a:lnTo>
                  <a:lnTo>
                    <a:pt x="78" y="17"/>
                  </a:lnTo>
                  <a:lnTo>
                    <a:pt x="78" y="33"/>
                  </a:lnTo>
                  <a:lnTo>
                    <a:pt x="94" y="49"/>
                  </a:lnTo>
                  <a:lnTo>
                    <a:pt x="111" y="64"/>
                  </a:lnTo>
                  <a:lnTo>
                    <a:pt x="125" y="80"/>
                  </a:lnTo>
                  <a:lnTo>
                    <a:pt x="125" y="64"/>
                  </a:lnTo>
                  <a:lnTo>
                    <a:pt x="125" y="80"/>
                  </a:lnTo>
                  <a:lnTo>
                    <a:pt x="142" y="80"/>
                  </a:lnTo>
                  <a:lnTo>
                    <a:pt x="158" y="80"/>
                  </a:lnTo>
                  <a:lnTo>
                    <a:pt x="174" y="80"/>
                  </a:lnTo>
                  <a:lnTo>
                    <a:pt x="189" y="80"/>
                  </a:lnTo>
                  <a:lnTo>
                    <a:pt x="189" y="96"/>
                  </a:lnTo>
                  <a:lnTo>
                    <a:pt x="205" y="96"/>
                  </a:lnTo>
                  <a:lnTo>
                    <a:pt x="221" y="96"/>
                  </a:lnTo>
                  <a:lnTo>
                    <a:pt x="236" y="96"/>
                  </a:lnTo>
                  <a:lnTo>
                    <a:pt x="252" y="96"/>
                  </a:lnTo>
                  <a:lnTo>
                    <a:pt x="268" y="96"/>
                  </a:lnTo>
                  <a:lnTo>
                    <a:pt x="285" y="96"/>
                  </a:lnTo>
                  <a:lnTo>
                    <a:pt x="299" y="111"/>
                  </a:lnTo>
                  <a:lnTo>
                    <a:pt x="299" y="96"/>
                  </a:lnTo>
                  <a:lnTo>
                    <a:pt x="332" y="111"/>
                  </a:lnTo>
                  <a:lnTo>
                    <a:pt x="347" y="111"/>
                  </a:lnTo>
                  <a:lnTo>
                    <a:pt x="363" y="111"/>
                  </a:lnTo>
                  <a:lnTo>
                    <a:pt x="379" y="111"/>
                  </a:lnTo>
                  <a:lnTo>
                    <a:pt x="395" y="111"/>
                  </a:lnTo>
                  <a:lnTo>
                    <a:pt x="410" y="111"/>
                  </a:lnTo>
                  <a:lnTo>
                    <a:pt x="426" y="111"/>
                  </a:lnTo>
                  <a:lnTo>
                    <a:pt x="442" y="111"/>
                  </a:lnTo>
                  <a:lnTo>
                    <a:pt x="457" y="111"/>
                  </a:lnTo>
                  <a:lnTo>
                    <a:pt x="473" y="111"/>
                  </a:lnTo>
                  <a:lnTo>
                    <a:pt x="490" y="111"/>
                  </a:lnTo>
                  <a:lnTo>
                    <a:pt x="506" y="127"/>
                  </a:lnTo>
                  <a:lnTo>
                    <a:pt x="506" y="111"/>
                  </a:lnTo>
                  <a:lnTo>
                    <a:pt x="506" y="127"/>
                  </a:lnTo>
                  <a:lnTo>
                    <a:pt x="537" y="127"/>
                  </a:lnTo>
                  <a:lnTo>
                    <a:pt x="553" y="111"/>
                  </a:lnTo>
                  <a:lnTo>
                    <a:pt x="553" y="127"/>
                  </a:lnTo>
                  <a:lnTo>
                    <a:pt x="568" y="127"/>
                  </a:lnTo>
                  <a:lnTo>
                    <a:pt x="584" y="127"/>
                  </a:lnTo>
                  <a:lnTo>
                    <a:pt x="600" y="127"/>
                  </a:lnTo>
                  <a:lnTo>
                    <a:pt x="616" y="127"/>
                  </a:lnTo>
                  <a:lnTo>
                    <a:pt x="631" y="127"/>
                  </a:lnTo>
                  <a:lnTo>
                    <a:pt x="647" y="127"/>
                  </a:lnTo>
                  <a:lnTo>
                    <a:pt x="664" y="127"/>
                  </a:lnTo>
                  <a:lnTo>
                    <a:pt x="678" y="127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2" name="Freeform 848">
              <a:extLst>
                <a:ext uri="{FF2B5EF4-FFF2-40B4-BE49-F238E27FC236}">
                  <a16:creationId xmlns:a16="http://schemas.microsoft.com/office/drawing/2014/main" id="{814D2682-4213-45B7-A0CE-288A7540D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45"/>
              <a:ext cx="339" cy="71"/>
            </a:xfrm>
            <a:custGeom>
              <a:avLst/>
              <a:gdLst>
                <a:gd name="T0" fmla="*/ 0 w 680"/>
                <a:gd name="T1" fmla="*/ 63 h 143"/>
                <a:gd name="T2" fmla="*/ 0 w 680"/>
                <a:gd name="T3" fmla="*/ 71 h 143"/>
                <a:gd name="T4" fmla="*/ 0 w 680"/>
                <a:gd name="T5" fmla="*/ 63 h 143"/>
                <a:gd name="T6" fmla="*/ 8 w 680"/>
                <a:gd name="T7" fmla="*/ 63 h 143"/>
                <a:gd name="T8" fmla="*/ 16 w 680"/>
                <a:gd name="T9" fmla="*/ 63 h 143"/>
                <a:gd name="T10" fmla="*/ 23 w 680"/>
                <a:gd name="T11" fmla="*/ 63 h 143"/>
                <a:gd name="T12" fmla="*/ 32 w 680"/>
                <a:gd name="T13" fmla="*/ 63 h 143"/>
                <a:gd name="T14" fmla="*/ 40 w 680"/>
                <a:gd name="T15" fmla="*/ 55 h 143"/>
                <a:gd name="T16" fmla="*/ 48 w 680"/>
                <a:gd name="T17" fmla="*/ 47 h 143"/>
                <a:gd name="T18" fmla="*/ 55 w 680"/>
                <a:gd name="T19" fmla="*/ 40 h 143"/>
                <a:gd name="T20" fmla="*/ 63 w 680"/>
                <a:gd name="T21" fmla="*/ 32 h 143"/>
                <a:gd name="T22" fmla="*/ 71 w 680"/>
                <a:gd name="T23" fmla="*/ 32 h 143"/>
                <a:gd name="T24" fmla="*/ 79 w 680"/>
                <a:gd name="T25" fmla="*/ 23 h 143"/>
                <a:gd name="T26" fmla="*/ 79 w 680"/>
                <a:gd name="T27" fmla="*/ 32 h 143"/>
                <a:gd name="T28" fmla="*/ 79 w 680"/>
                <a:gd name="T29" fmla="*/ 23 h 143"/>
                <a:gd name="T30" fmla="*/ 87 w 680"/>
                <a:gd name="T31" fmla="*/ 23 h 143"/>
                <a:gd name="T32" fmla="*/ 95 w 680"/>
                <a:gd name="T33" fmla="*/ 23 h 143"/>
                <a:gd name="T34" fmla="*/ 103 w 680"/>
                <a:gd name="T35" fmla="*/ 23 h 143"/>
                <a:gd name="T36" fmla="*/ 110 w 680"/>
                <a:gd name="T37" fmla="*/ 16 h 143"/>
                <a:gd name="T38" fmla="*/ 110 w 680"/>
                <a:gd name="T39" fmla="*/ 23 h 143"/>
                <a:gd name="T40" fmla="*/ 110 w 680"/>
                <a:gd name="T41" fmla="*/ 16 h 143"/>
                <a:gd name="T42" fmla="*/ 119 w 680"/>
                <a:gd name="T43" fmla="*/ 16 h 143"/>
                <a:gd name="T44" fmla="*/ 127 w 680"/>
                <a:gd name="T45" fmla="*/ 16 h 143"/>
                <a:gd name="T46" fmla="*/ 134 w 680"/>
                <a:gd name="T47" fmla="*/ 16 h 143"/>
                <a:gd name="T48" fmla="*/ 142 w 680"/>
                <a:gd name="T49" fmla="*/ 16 h 143"/>
                <a:gd name="T50" fmla="*/ 150 w 680"/>
                <a:gd name="T51" fmla="*/ 16 h 143"/>
                <a:gd name="T52" fmla="*/ 158 w 680"/>
                <a:gd name="T53" fmla="*/ 8 h 143"/>
                <a:gd name="T54" fmla="*/ 166 w 680"/>
                <a:gd name="T55" fmla="*/ 8 h 143"/>
                <a:gd name="T56" fmla="*/ 173 w 680"/>
                <a:gd name="T57" fmla="*/ 8 h 143"/>
                <a:gd name="T58" fmla="*/ 181 w 680"/>
                <a:gd name="T59" fmla="*/ 8 h 143"/>
                <a:gd name="T60" fmla="*/ 189 w 680"/>
                <a:gd name="T61" fmla="*/ 8 h 143"/>
                <a:gd name="T62" fmla="*/ 197 w 680"/>
                <a:gd name="T63" fmla="*/ 8 h 143"/>
                <a:gd name="T64" fmla="*/ 205 w 680"/>
                <a:gd name="T65" fmla="*/ 8 h 143"/>
                <a:gd name="T66" fmla="*/ 213 w 680"/>
                <a:gd name="T67" fmla="*/ 8 h 143"/>
                <a:gd name="T68" fmla="*/ 221 w 680"/>
                <a:gd name="T69" fmla="*/ 8 h 143"/>
                <a:gd name="T70" fmla="*/ 229 w 680"/>
                <a:gd name="T71" fmla="*/ 8 h 143"/>
                <a:gd name="T72" fmla="*/ 237 w 680"/>
                <a:gd name="T73" fmla="*/ 8 h 143"/>
                <a:gd name="T74" fmla="*/ 244 w 680"/>
                <a:gd name="T75" fmla="*/ 0 h 143"/>
                <a:gd name="T76" fmla="*/ 252 w 680"/>
                <a:gd name="T77" fmla="*/ 8 h 143"/>
                <a:gd name="T78" fmla="*/ 252 w 680"/>
                <a:gd name="T79" fmla="*/ 0 h 143"/>
                <a:gd name="T80" fmla="*/ 260 w 680"/>
                <a:gd name="T81" fmla="*/ 0 h 143"/>
                <a:gd name="T82" fmla="*/ 268 w 680"/>
                <a:gd name="T83" fmla="*/ 0 h 143"/>
                <a:gd name="T84" fmla="*/ 276 w 680"/>
                <a:gd name="T85" fmla="*/ 0 h 143"/>
                <a:gd name="T86" fmla="*/ 284 w 680"/>
                <a:gd name="T87" fmla="*/ 0 h 143"/>
                <a:gd name="T88" fmla="*/ 292 w 680"/>
                <a:gd name="T89" fmla="*/ 0 h 143"/>
                <a:gd name="T90" fmla="*/ 299 w 680"/>
                <a:gd name="T91" fmla="*/ 0 h 143"/>
                <a:gd name="T92" fmla="*/ 308 w 680"/>
                <a:gd name="T93" fmla="*/ 0 h 143"/>
                <a:gd name="T94" fmla="*/ 316 w 680"/>
                <a:gd name="T95" fmla="*/ 0 h 143"/>
                <a:gd name="T96" fmla="*/ 324 w 680"/>
                <a:gd name="T97" fmla="*/ 0 h 143"/>
                <a:gd name="T98" fmla="*/ 331 w 680"/>
                <a:gd name="T99" fmla="*/ 0 h 143"/>
                <a:gd name="T100" fmla="*/ 339 w 680"/>
                <a:gd name="T101" fmla="*/ 0 h 1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43">
                  <a:moveTo>
                    <a:pt x="0" y="127"/>
                  </a:moveTo>
                  <a:lnTo>
                    <a:pt x="0" y="143"/>
                  </a:lnTo>
                  <a:lnTo>
                    <a:pt x="0" y="127"/>
                  </a:lnTo>
                  <a:lnTo>
                    <a:pt x="16" y="127"/>
                  </a:lnTo>
                  <a:lnTo>
                    <a:pt x="33" y="127"/>
                  </a:lnTo>
                  <a:lnTo>
                    <a:pt x="47" y="127"/>
                  </a:lnTo>
                  <a:lnTo>
                    <a:pt x="64" y="127"/>
                  </a:lnTo>
                  <a:lnTo>
                    <a:pt x="80" y="111"/>
                  </a:lnTo>
                  <a:lnTo>
                    <a:pt x="96" y="95"/>
                  </a:lnTo>
                  <a:lnTo>
                    <a:pt x="111" y="80"/>
                  </a:lnTo>
                  <a:lnTo>
                    <a:pt x="127" y="64"/>
                  </a:lnTo>
                  <a:lnTo>
                    <a:pt x="143" y="64"/>
                  </a:lnTo>
                  <a:lnTo>
                    <a:pt x="158" y="47"/>
                  </a:lnTo>
                  <a:lnTo>
                    <a:pt x="158" y="64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207" y="47"/>
                  </a:lnTo>
                  <a:lnTo>
                    <a:pt x="221" y="33"/>
                  </a:lnTo>
                  <a:lnTo>
                    <a:pt x="221" y="47"/>
                  </a:lnTo>
                  <a:lnTo>
                    <a:pt x="221" y="33"/>
                  </a:lnTo>
                  <a:lnTo>
                    <a:pt x="238" y="33"/>
                  </a:lnTo>
                  <a:lnTo>
                    <a:pt x="254" y="33"/>
                  </a:lnTo>
                  <a:lnTo>
                    <a:pt x="269" y="33"/>
                  </a:lnTo>
                  <a:lnTo>
                    <a:pt x="285" y="33"/>
                  </a:lnTo>
                  <a:lnTo>
                    <a:pt x="301" y="33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0" y="0"/>
                  </a:lnTo>
                  <a:lnTo>
                    <a:pt x="506" y="16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3" name="Freeform 849">
              <a:extLst>
                <a:ext uri="{FF2B5EF4-FFF2-40B4-BE49-F238E27FC236}">
                  <a16:creationId xmlns:a16="http://schemas.microsoft.com/office/drawing/2014/main" id="{4803B0B3-F35F-4DE6-83D0-33A104BA61C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40"/>
              <a:ext cx="340" cy="70"/>
            </a:xfrm>
            <a:custGeom>
              <a:avLst/>
              <a:gdLst>
                <a:gd name="T0" fmla="*/ 0 w 680"/>
                <a:gd name="T1" fmla="*/ 70 h 142"/>
                <a:gd name="T2" fmla="*/ 8 w 680"/>
                <a:gd name="T3" fmla="*/ 70 h 142"/>
                <a:gd name="T4" fmla="*/ 16 w 680"/>
                <a:gd name="T5" fmla="*/ 70 h 142"/>
                <a:gd name="T6" fmla="*/ 24 w 680"/>
                <a:gd name="T7" fmla="*/ 70 h 142"/>
                <a:gd name="T8" fmla="*/ 32 w 680"/>
                <a:gd name="T9" fmla="*/ 70 h 142"/>
                <a:gd name="T10" fmla="*/ 39 w 680"/>
                <a:gd name="T11" fmla="*/ 70 h 142"/>
                <a:gd name="T12" fmla="*/ 47 w 680"/>
                <a:gd name="T13" fmla="*/ 62 h 142"/>
                <a:gd name="T14" fmla="*/ 64 w 680"/>
                <a:gd name="T15" fmla="*/ 47 h 142"/>
                <a:gd name="T16" fmla="*/ 64 w 680"/>
                <a:gd name="T17" fmla="*/ 39 h 142"/>
                <a:gd name="T18" fmla="*/ 71 w 680"/>
                <a:gd name="T19" fmla="*/ 32 h 142"/>
                <a:gd name="T20" fmla="*/ 79 w 680"/>
                <a:gd name="T21" fmla="*/ 32 h 142"/>
                <a:gd name="T22" fmla="*/ 87 w 680"/>
                <a:gd name="T23" fmla="*/ 32 h 142"/>
                <a:gd name="T24" fmla="*/ 95 w 680"/>
                <a:gd name="T25" fmla="*/ 24 h 142"/>
                <a:gd name="T26" fmla="*/ 103 w 680"/>
                <a:gd name="T27" fmla="*/ 24 h 142"/>
                <a:gd name="T28" fmla="*/ 111 w 680"/>
                <a:gd name="T29" fmla="*/ 24 h 142"/>
                <a:gd name="T30" fmla="*/ 119 w 680"/>
                <a:gd name="T31" fmla="*/ 24 h 142"/>
                <a:gd name="T32" fmla="*/ 126 w 680"/>
                <a:gd name="T33" fmla="*/ 15 h 142"/>
                <a:gd name="T34" fmla="*/ 134 w 680"/>
                <a:gd name="T35" fmla="*/ 15 h 142"/>
                <a:gd name="T36" fmla="*/ 143 w 680"/>
                <a:gd name="T37" fmla="*/ 15 h 142"/>
                <a:gd name="T38" fmla="*/ 150 w 680"/>
                <a:gd name="T39" fmla="*/ 15 h 142"/>
                <a:gd name="T40" fmla="*/ 158 w 680"/>
                <a:gd name="T41" fmla="*/ 7 h 142"/>
                <a:gd name="T42" fmla="*/ 166 w 680"/>
                <a:gd name="T43" fmla="*/ 7 h 142"/>
                <a:gd name="T44" fmla="*/ 174 w 680"/>
                <a:gd name="T45" fmla="*/ 7 h 142"/>
                <a:gd name="T46" fmla="*/ 182 w 680"/>
                <a:gd name="T47" fmla="*/ 7 h 142"/>
                <a:gd name="T48" fmla="*/ 190 w 680"/>
                <a:gd name="T49" fmla="*/ 7 h 142"/>
                <a:gd name="T50" fmla="*/ 198 w 680"/>
                <a:gd name="T51" fmla="*/ 7 h 142"/>
                <a:gd name="T52" fmla="*/ 205 w 680"/>
                <a:gd name="T53" fmla="*/ 7 h 142"/>
                <a:gd name="T54" fmla="*/ 213 w 680"/>
                <a:gd name="T55" fmla="*/ 7 h 142"/>
                <a:gd name="T56" fmla="*/ 221 w 680"/>
                <a:gd name="T57" fmla="*/ 7 h 142"/>
                <a:gd name="T58" fmla="*/ 230 w 680"/>
                <a:gd name="T59" fmla="*/ 7 h 142"/>
                <a:gd name="T60" fmla="*/ 237 w 680"/>
                <a:gd name="T61" fmla="*/ 7 h 142"/>
                <a:gd name="T62" fmla="*/ 245 w 680"/>
                <a:gd name="T63" fmla="*/ 0 h 142"/>
                <a:gd name="T64" fmla="*/ 245 w 680"/>
                <a:gd name="T65" fmla="*/ 7 h 142"/>
                <a:gd name="T66" fmla="*/ 245 w 680"/>
                <a:gd name="T67" fmla="*/ 0 h 142"/>
                <a:gd name="T68" fmla="*/ 253 w 680"/>
                <a:gd name="T69" fmla="*/ 7 h 142"/>
                <a:gd name="T70" fmla="*/ 253 w 680"/>
                <a:gd name="T71" fmla="*/ 0 h 142"/>
                <a:gd name="T72" fmla="*/ 260 w 680"/>
                <a:gd name="T73" fmla="*/ 0 h 142"/>
                <a:gd name="T74" fmla="*/ 269 w 680"/>
                <a:gd name="T75" fmla="*/ 0 h 142"/>
                <a:gd name="T76" fmla="*/ 277 w 680"/>
                <a:gd name="T77" fmla="*/ 0 h 142"/>
                <a:gd name="T78" fmla="*/ 285 w 680"/>
                <a:gd name="T79" fmla="*/ 0 h 142"/>
                <a:gd name="T80" fmla="*/ 292 w 680"/>
                <a:gd name="T81" fmla="*/ 0 h 142"/>
                <a:gd name="T82" fmla="*/ 300 w 680"/>
                <a:gd name="T83" fmla="*/ 0 h 142"/>
                <a:gd name="T84" fmla="*/ 308 w 680"/>
                <a:gd name="T85" fmla="*/ 0 h 142"/>
                <a:gd name="T86" fmla="*/ 316 w 680"/>
                <a:gd name="T87" fmla="*/ 0 h 142"/>
                <a:gd name="T88" fmla="*/ 324 w 680"/>
                <a:gd name="T89" fmla="*/ 0 h 142"/>
                <a:gd name="T90" fmla="*/ 332 w 680"/>
                <a:gd name="T91" fmla="*/ 0 h 142"/>
                <a:gd name="T92" fmla="*/ 340 w 680"/>
                <a:gd name="T93" fmla="*/ 0 h 142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0" h="142">
                  <a:moveTo>
                    <a:pt x="0" y="142"/>
                  </a:moveTo>
                  <a:lnTo>
                    <a:pt x="16" y="142"/>
                  </a:lnTo>
                  <a:lnTo>
                    <a:pt x="31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78" y="142"/>
                  </a:lnTo>
                  <a:lnTo>
                    <a:pt x="94" y="126"/>
                  </a:lnTo>
                  <a:lnTo>
                    <a:pt x="127" y="95"/>
                  </a:lnTo>
                  <a:lnTo>
                    <a:pt x="127" y="79"/>
                  </a:lnTo>
                  <a:lnTo>
                    <a:pt x="142" y="64"/>
                  </a:lnTo>
                  <a:lnTo>
                    <a:pt x="158" y="64"/>
                  </a:lnTo>
                  <a:lnTo>
                    <a:pt x="174" y="64"/>
                  </a:lnTo>
                  <a:lnTo>
                    <a:pt x="189" y="48"/>
                  </a:lnTo>
                  <a:lnTo>
                    <a:pt x="205" y="48"/>
                  </a:lnTo>
                  <a:lnTo>
                    <a:pt x="221" y="48"/>
                  </a:lnTo>
                  <a:lnTo>
                    <a:pt x="237" y="48"/>
                  </a:lnTo>
                  <a:lnTo>
                    <a:pt x="252" y="31"/>
                  </a:lnTo>
                  <a:lnTo>
                    <a:pt x="268" y="31"/>
                  </a:lnTo>
                  <a:lnTo>
                    <a:pt x="285" y="31"/>
                  </a:lnTo>
                  <a:lnTo>
                    <a:pt x="299" y="31"/>
                  </a:lnTo>
                  <a:lnTo>
                    <a:pt x="316" y="15"/>
                  </a:lnTo>
                  <a:lnTo>
                    <a:pt x="332" y="15"/>
                  </a:lnTo>
                  <a:lnTo>
                    <a:pt x="348" y="15"/>
                  </a:lnTo>
                  <a:lnTo>
                    <a:pt x="363" y="15"/>
                  </a:lnTo>
                  <a:lnTo>
                    <a:pt x="379" y="15"/>
                  </a:lnTo>
                  <a:lnTo>
                    <a:pt x="395" y="15"/>
                  </a:lnTo>
                  <a:lnTo>
                    <a:pt x="410" y="15"/>
                  </a:lnTo>
                  <a:lnTo>
                    <a:pt x="426" y="15"/>
                  </a:lnTo>
                  <a:lnTo>
                    <a:pt x="442" y="15"/>
                  </a:lnTo>
                  <a:lnTo>
                    <a:pt x="459" y="15"/>
                  </a:lnTo>
                  <a:lnTo>
                    <a:pt x="473" y="15"/>
                  </a:lnTo>
                  <a:lnTo>
                    <a:pt x="489" y="0"/>
                  </a:lnTo>
                  <a:lnTo>
                    <a:pt x="489" y="15"/>
                  </a:lnTo>
                  <a:lnTo>
                    <a:pt x="489" y="0"/>
                  </a:lnTo>
                  <a:lnTo>
                    <a:pt x="506" y="15"/>
                  </a:lnTo>
                  <a:lnTo>
                    <a:pt x="506" y="0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4" name="Freeform 850">
              <a:extLst>
                <a:ext uri="{FF2B5EF4-FFF2-40B4-BE49-F238E27FC236}">
                  <a16:creationId xmlns:a16="http://schemas.microsoft.com/office/drawing/2014/main" id="{32B0EB75-E96E-4840-B6CE-86E5806FE5F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66"/>
              <a:ext cx="348" cy="8"/>
            </a:xfrm>
            <a:custGeom>
              <a:avLst/>
              <a:gdLst>
                <a:gd name="T0" fmla="*/ 0 w 696"/>
                <a:gd name="T1" fmla="*/ 0 h 17"/>
                <a:gd name="T2" fmla="*/ 8 w 696"/>
                <a:gd name="T3" fmla="*/ 0 h 17"/>
                <a:gd name="T4" fmla="*/ 17 w 696"/>
                <a:gd name="T5" fmla="*/ 0 h 17"/>
                <a:gd name="T6" fmla="*/ 25 w 696"/>
                <a:gd name="T7" fmla="*/ 0 h 17"/>
                <a:gd name="T8" fmla="*/ 32 w 696"/>
                <a:gd name="T9" fmla="*/ 0 h 17"/>
                <a:gd name="T10" fmla="*/ 40 w 696"/>
                <a:gd name="T11" fmla="*/ 0 h 17"/>
                <a:gd name="T12" fmla="*/ 48 w 696"/>
                <a:gd name="T13" fmla="*/ 0 h 17"/>
                <a:gd name="T14" fmla="*/ 56 w 696"/>
                <a:gd name="T15" fmla="*/ 0 h 17"/>
                <a:gd name="T16" fmla="*/ 64 w 696"/>
                <a:gd name="T17" fmla="*/ 8 h 17"/>
                <a:gd name="T18" fmla="*/ 80 w 696"/>
                <a:gd name="T19" fmla="*/ 8 h 17"/>
                <a:gd name="T20" fmla="*/ 87 w 696"/>
                <a:gd name="T21" fmla="*/ 8 h 17"/>
                <a:gd name="T22" fmla="*/ 95 w 696"/>
                <a:gd name="T23" fmla="*/ 8 h 17"/>
                <a:gd name="T24" fmla="*/ 104 w 696"/>
                <a:gd name="T25" fmla="*/ 8 h 17"/>
                <a:gd name="T26" fmla="*/ 111 w 696"/>
                <a:gd name="T27" fmla="*/ 8 h 17"/>
                <a:gd name="T28" fmla="*/ 119 w 696"/>
                <a:gd name="T29" fmla="*/ 8 h 17"/>
                <a:gd name="T30" fmla="*/ 127 w 696"/>
                <a:gd name="T31" fmla="*/ 8 h 17"/>
                <a:gd name="T32" fmla="*/ 135 w 696"/>
                <a:gd name="T33" fmla="*/ 8 h 17"/>
                <a:gd name="T34" fmla="*/ 143 w 696"/>
                <a:gd name="T35" fmla="*/ 8 h 17"/>
                <a:gd name="T36" fmla="*/ 151 w 696"/>
                <a:gd name="T37" fmla="*/ 0 h 17"/>
                <a:gd name="T38" fmla="*/ 151 w 696"/>
                <a:gd name="T39" fmla="*/ 8 h 17"/>
                <a:gd name="T40" fmla="*/ 159 w 696"/>
                <a:gd name="T41" fmla="*/ 0 h 17"/>
                <a:gd name="T42" fmla="*/ 159 w 696"/>
                <a:gd name="T43" fmla="*/ 8 h 17"/>
                <a:gd name="T44" fmla="*/ 159 w 696"/>
                <a:gd name="T45" fmla="*/ 0 h 17"/>
                <a:gd name="T46" fmla="*/ 174 w 696"/>
                <a:gd name="T47" fmla="*/ 0 h 17"/>
                <a:gd name="T48" fmla="*/ 182 w 696"/>
                <a:gd name="T49" fmla="*/ 0 h 17"/>
                <a:gd name="T50" fmla="*/ 191 w 696"/>
                <a:gd name="T51" fmla="*/ 0 h 17"/>
                <a:gd name="T52" fmla="*/ 198 w 696"/>
                <a:gd name="T53" fmla="*/ 0 h 17"/>
                <a:gd name="T54" fmla="*/ 206 w 696"/>
                <a:gd name="T55" fmla="*/ 0 h 17"/>
                <a:gd name="T56" fmla="*/ 214 w 696"/>
                <a:gd name="T57" fmla="*/ 0 h 17"/>
                <a:gd name="T58" fmla="*/ 222 w 696"/>
                <a:gd name="T59" fmla="*/ 0 h 17"/>
                <a:gd name="T60" fmla="*/ 230 w 696"/>
                <a:gd name="T61" fmla="*/ 0 h 17"/>
                <a:gd name="T62" fmla="*/ 238 w 696"/>
                <a:gd name="T63" fmla="*/ 0 h 17"/>
                <a:gd name="T64" fmla="*/ 246 w 696"/>
                <a:gd name="T65" fmla="*/ 0 h 17"/>
                <a:gd name="T66" fmla="*/ 253 w 696"/>
                <a:gd name="T67" fmla="*/ 0 h 17"/>
                <a:gd name="T68" fmla="*/ 261 w 696"/>
                <a:gd name="T69" fmla="*/ 0 h 17"/>
                <a:gd name="T70" fmla="*/ 269 w 696"/>
                <a:gd name="T71" fmla="*/ 0 h 17"/>
                <a:gd name="T72" fmla="*/ 277 w 696"/>
                <a:gd name="T73" fmla="*/ 0 h 17"/>
                <a:gd name="T74" fmla="*/ 285 w 696"/>
                <a:gd name="T75" fmla="*/ 0 h 17"/>
                <a:gd name="T76" fmla="*/ 293 w 696"/>
                <a:gd name="T77" fmla="*/ 0 h 17"/>
                <a:gd name="T78" fmla="*/ 301 w 696"/>
                <a:gd name="T79" fmla="*/ 0 h 17"/>
                <a:gd name="T80" fmla="*/ 309 w 696"/>
                <a:gd name="T81" fmla="*/ 0 h 17"/>
                <a:gd name="T82" fmla="*/ 317 w 696"/>
                <a:gd name="T83" fmla="*/ 0 h 17"/>
                <a:gd name="T84" fmla="*/ 325 w 696"/>
                <a:gd name="T85" fmla="*/ 0 h 17"/>
                <a:gd name="T86" fmla="*/ 332 w 696"/>
                <a:gd name="T87" fmla="*/ 0 h 17"/>
                <a:gd name="T88" fmla="*/ 340 w 696"/>
                <a:gd name="T89" fmla="*/ 0 h 17"/>
                <a:gd name="T90" fmla="*/ 348 w 696"/>
                <a:gd name="T91" fmla="*/ 0 h 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96" h="17">
                  <a:moveTo>
                    <a:pt x="0" y="0"/>
                  </a:moveTo>
                  <a:lnTo>
                    <a:pt x="16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27" y="17"/>
                  </a:lnTo>
                  <a:lnTo>
                    <a:pt x="159" y="17"/>
                  </a:lnTo>
                  <a:lnTo>
                    <a:pt x="174" y="17"/>
                  </a:lnTo>
                  <a:lnTo>
                    <a:pt x="190" y="17"/>
                  </a:lnTo>
                  <a:lnTo>
                    <a:pt x="207" y="17"/>
                  </a:lnTo>
                  <a:lnTo>
                    <a:pt x="221" y="17"/>
                  </a:lnTo>
                  <a:lnTo>
                    <a:pt x="238" y="17"/>
                  </a:lnTo>
                  <a:lnTo>
                    <a:pt x="254" y="17"/>
                  </a:lnTo>
                  <a:lnTo>
                    <a:pt x="270" y="17"/>
                  </a:lnTo>
                  <a:lnTo>
                    <a:pt x="285" y="17"/>
                  </a:lnTo>
                  <a:lnTo>
                    <a:pt x="301" y="0"/>
                  </a:lnTo>
                  <a:lnTo>
                    <a:pt x="301" y="17"/>
                  </a:lnTo>
                  <a:lnTo>
                    <a:pt x="317" y="0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348" y="0"/>
                  </a:lnTo>
                  <a:lnTo>
                    <a:pt x="364" y="0"/>
                  </a:lnTo>
                  <a:lnTo>
                    <a:pt x="381" y="0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5" name="Freeform 851">
              <a:extLst>
                <a:ext uri="{FF2B5EF4-FFF2-40B4-BE49-F238E27FC236}">
                  <a16:creationId xmlns:a16="http://schemas.microsoft.com/office/drawing/2014/main" id="{508AD273-1C91-4900-BAD8-37E8A6CD47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81"/>
              <a:ext cx="339" cy="8"/>
            </a:xfrm>
            <a:custGeom>
              <a:avLst/>
              <a:gdLst>
                <a:gd name="T0" fmla="*/ 0 w 678"/>
                <a:gd name="T1" fmla="*/ 0 h 17"/>
                <a:gd name="T2" fmla="*/ 0 w 678"/>
                <a:gd name="T3" fmla="*/ 8 h 17"/>
                <a:gd name="T4" fmla="*/ 0 w 678"/>
                <a:gd name="T5" fmla="*/ 0 h 17"/>
                <a:gd name="T6" fmla="*/ 8 w 678"/>
                <a:gd name="T7" fmla="*/ 0 h 17"/>
                <a:gd name="T8" fmla="*/ 16 w 678"/>
                <a:gd name="T9" fmla="*/ 0 h 17"/>
                <a:gd name="T10" fmla="*/ 24 w 678"/>
                <a:gd name="T11" fmla="*/ 0 h 17"/>
                <a:gd name="T12" fmla="*/ 32 w 678"/>
                <a:gd name="T13" fmla="*/ 0 h 17"/>
                <a:gd name="T14" fmla="*/ 39 w 678"/>
                <a:gd name="T15" fmla="*/ 0 h 17"/>
                <a:gd name="T16" fmla="*/ 47 w 678"/>
                <a:gd name="T17" fmla="*/ 8 h 17"/>
                <a:gd name="T18" fmla="*/ 56 w 678"/>
                <a:gd name="T19" fmla="*/ 8 h 17"/>
                <a:gd name="T20" fmla="*/ 63 w 678"/>
                <a:gd name="T21" fmla="*/ 8 h 17"/>
                <a:gd name="T22" fmla="*/ 71 w 678"/>
                <a:gd name="T23" fmla="*/ 8 h 17"/>
                <a:gd name="T24" fmla="*/ 79 w 678"/>
                <a:gd name="T25" fmla="*/ 8 h 17"/>
                <a:gd name="T26" fmla="*/ 87 w 678"/>
                <a:gd name="T27" fmla="*/ 8 h 17"/>
                <a:gd name="T28" fmla="*/ 95 w 678"/>
                <a:gd name="T29" fmla="*/ 8 h 17"/>
                <a:gd name="T30" fmla="*/ 103 w 678"/>
                <a:gd name="T31" fmla="*/ 8 h 17"/>
                <a:gd name="T32" fmla="*/ 111 w 678"/>
                <a:gd name="T33" fmla="*/ 8 h 17"/>
                <a:gd name="T34" fmla="*/ 118 w 678"/>
                <a:gd name="T35" fmla="*/ 8 h 17"/>
                <a:gd name="T36" fmla="*/ 126 w 678"/>
                <a:gd name="T37" fmla="*/ 8 h 17"/>
                <a:gd name="T38" fmla="*/ 134 w 678"/>
                <a:gd name="T39" fmla="*/ 8 h 17"/>
                <a:gd name="T40" fmla="*/ 143 w 678"/>
                <a:gd name="T41" fmla="*/ 8 h 17"/>
                <a:gd name="T42" fmla="*/ 150 w 678"/>
                <a:gd name="T43" fmla="*/ 8 h 17"/>
                <a:gd name="T44" fmla="*/ 158 w 678"/>
                <a:gd name="T45" fmla="*/ 8 h 17"/>
                <a:gd name="T46" fmla="*/ 166 w 678"/>
                <a:gd name="T47" fmla="*/ 8 h 17"/>
                <a:gd name="T48" fmla="*/ 174 w 678"/>
                <a:gd name="T49" fmla="*/ 8 h 17"/>
                <a:gd name="T50" fmla="*/ 182 w 678"/>
                <a:gd name="T51" fmla="*/ 8 h 17"/>
                <a:gd name="T52" fmla="*/ 190 w 678"/>
                <a:gd name="T53" fmla="*/ 8 h 17"/>
                <a:gd name="T54" fmla="*/ 198 w 678"/>
                <a:gd name="T55" fmla="*/ 8 h 17"/>
                <a:gd name="T56" fmla="*/ 205 w 678"/>
                <a:gd name="T57" fmla="*/ 8 h 17"/>
                <a:gd name="T58" fmla="*/ 213 w 678"/>
                <a:gd name="T59" fmla="*/ 8 h 17"/>
                <a:gd name="T60" fmla="*/ 221 w 678"/>
                <a:gd name="T61" fmla="*/ 8 h 17"/>
                <a:gd name="T62" fmla="*/ 229 w 678"/>
                <a:gd name="T63" fmla="*/ 8 h 17"/>
                <a:gd name="T64" fmla="*/ 237 w 678"/>
                <a:gd name="T65" fmla="*/ 8 h 17"/>
                <a:gd name="T66" fmla="*/ 245 w 678"/>
                <a:gd name="T67" fmla="*/ 8 h 17"/>
                <a:gd name="T68" fmla="*/ 253 w 678"/>
                <a:gd name="T69" fmla="*/ 8 h 17"/>
                <a:gd name="T70" fmla="*/ 261 w 678"/>
                <a:gd name="T71" fmla="*/ 8 h 17"/>
                <a:gd name="T72" fmla="*/ 269 w 678"/>
                <a:gd name="T73" fmla="*/ 8 h 17"/>
                <a:gd name="T74" fmla="*/ 284 w 678"/>
                <a:gd name="T75" fmla="*/ 8 h 17"/>
                <a:gd name="T76" fmla="*/ 292 w 678"/>
                <a:gd name="T77" fmla="*/ 0 h 17"/>
                <a:gd name="T78" fmla="*/ 292 w 678"/>
                <a:gd name="T79" fmla="*/ 8 h 17"/>
                <a:gd name="T80" fmla="*/ 292 w 678"/>
                <a:gd name="T81" fmla="*/ 0 h 17"/>
                <a:gd name="T82" fmla="*/ 300 w 678"/>
                <a:gd name="T83" fmla="*/ 0 h 17"/>
                <a:gd name="T84" fmla="*/ 308 w 678"/>
                <a:gd name="T85" fmla="*/ 8 h 17"/>
                <a:gd name="T86" fmla="*/ 308 w 678"/>
                <a:gd name="T87" fmla="*/ 0 h 17"/>
                <a:gd name="T88" fmla="*/ 308 w 678"/>
                <a:gd name="T89" fmla="*/ 8 h 17"/>
                <a:gd name="T90" fmla="*/ 316 w 678"/>
                <a:gd name="T91" fmla="*/ 0 h 17"/>
                <a:gd name="T92" fmla="*/ 316 w 678"/>
                <a:gd name="T93" fmla="*/ 8 h 17"/>
                <a:gd name="T94" fmla="*/ 316 w 678"/>
                <a:gd name="T95" fmla="*/ 0 h 17"/>
                <a:gd name="T96" fmla="*/ 324 w 678"/>
                <a:gd name="T97" fmla="*/ 0 h 17"/>
                <a:gd name="T98" fmla="*/ 332 w 678"/>
                <a:gd name="T99" fmla="*/ 0 h 17"/>
                <a:gd name="T100" fmla="*/ 339 w 678"/>
                <a:gd name="T101" fmla="*/ 0 h 1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17">
                  <a:moveTo>
                    <a:pt x="0" y="0"/>
                  </a:moveTo>
                  <a:lnTo>
                    <a:pt x="0" y="17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0"/>
                  </a:lnTo>
                  <a:lnTo>
                    <a:pt x="94" y="17"/>
                  </a:lnTo>
                  <a:lnTo>
                    <a:pt x="111" y="17"/>
                  </a:lnTo>
                  <a:lnTo>
                    <a:pt x="125" y="17"/>
                  </a:lnTo>
                  <a:lnTo>
                    <a:pt x="142" y="17"/>
                  </a:lnTo>
                  <a:lnTo>
                    <a:pt x="158" y="17"/>
                  </a:lnTo>
                  <a:lnTo>
                    <a:pt x="174" y="17"/>
                  </a:lnTo>
                  <a:lnTo>
                    <a:pt x="189" y="17"/>
                  </a:lnTo>
                  <a:lnTo>
                    <a:pt x="205" y="17"/>
                  </a:lnTo>
                  <a:lnTo>
                    <a:pt x="221" y="17"/>
                  </a:lnTo>
                  <a:lnTo>
                    <a:pt x="236" y="17"/>
                  </a:lnTo>
                  <a:lnTo>
                    <a:pt x="252" y="17"/>
                  </a:lnTo>
                  <a:lnTo>
                    <a:pt x="268" y="17"/>
                  </a:lnTo>
                  <a:lnTo>
                    <a:pt x="285" y="17"/>
                  </a:lnTo>
                  <a:lnTo>
                    <a:pt x="299" y="17"/>
                  </a:lnTo>
                  <a:lnTo>
                    <a:pt x="316" y="17"/>
                  </a:lnTo>
                  <a:lnTo>
                    <a:pt x="332" y="17"/>
                  </a:lnTo>
                  <a:lnTo>
                    <a:pt x="347" y="17"/>
                  </a:lnTo>
                  <a:lnTo>
                    <a:pt x="363" y="17"/>
                  </a:lnTo>
                  <a:lnTo>
                    <a:pt x="379" y="17"/>
                  </a:lnTo>
                  <a:lnTo>
                    <a:pt x="395" y="17"/>
                  </a:lnTo>
                  <a:lnTo>
                    <a:pt x="410" y="17"/>
                  </a:lnTo>
                  <a:lnTo>
                    <a:pt x="426" y="17"/>
                  </a:lnTo>
                  <a:lnTo>
                    <a:pt x="442" y="17"/>
                  </a:lnTo>
                  <a:lnTo>
                    <a:pt x="457" y="17"/>
                  </a:lnTo>
                  <a:lnTo>
                    <a:pt x="473" y="17"/>
                  </a:lnTo>
                  <a:lnTo>
                    <a:pt x="490" y="17"/>
                  </a:lnTo>
                  <a:lnTo>
                    <a:pt x="506" y="17"/>
                  </a:lnTo>
                  <a:lnTo>
                    <a:pt x="521" y="17"/>
                  </a:lnTo>
                  <a:lnTo>
                    <a:pt x="537" y="17"/>
                  </a:lnTo>
                  <a:lnTo>
                    <a:pt x="568" y="17"/>
                  </a:lnTo>
                  <a:lnTo>
                    <a:pt x="584" y="0"/>
                  </a:lnTo>
                  <a:lnTo>
                    <a:pt x="584" y="17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17"/>
                  </a:lnTo>
                  <a:lnTo>
                    <a:pt x="616" y="0"/>
                  </a:lnTo>
                  <a:lnTo>
                    <a:pt x="616" y="17"/>
                  </a:lnTo>
                  <a:lnTo>
                    <a:pt x="631" y="0"/>
                  </a:lnTo>
                  <a:lnTo>
                    <a:pt x="631" y="17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6" name="Freeform 852">
              <a:extLst>
                <a:ext uri="{FF2B5EF4-FFF2-40B4-BE49-F238E27FC236}">
                  <a16:creationId xmlns:a16="http://schemas.microsoft.com/office/drawing/2014/main" id="{D18259AC-0DBE-4A2D-BD42-63231607F754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35"/>
              <a:ext cx="340" cy="23"/>
            </a:xfrm>
            <a:custGeom>
              <a:avLst/>
              <a:gdLst>
                <a:gd name="T0" fmla="*/ 0 w 682"/>
                <a:gd name="T1" fmla="*/ 0 h 46"/>
                <a:gd name="T2" fmla="*/ 9 w 682"/>
                <a:gd name="T3" fmla="*/ 0 h 46"/>
                <a:gd name="T4" fmla="*/ 16 w 682"/>
                <a:gd name="T5" fmla="*/ 0 h 46"/>
                <a:gd name="T6" fmla="*/ 24 w 682"/>
                <a:gd name="T7" fmla="*/ 0 h 46"/>
                <a:gd name="T8" fmla="*/ 32 w 682"/>
                <a:gd name="T9" fmla="*/ 0 h 46"/>
                <a:gd name="T10" fmla="*/ 40 w 682"/>
                <a:gd name="T11" fmla="*/ 0 h 46"/>
                <a:gd name="T12" fmla="*/ 48 w 682"/>
                <a:gd name="T13" fmla="*/ 8 h 46"/>
                <a:gd name="T14" fmla="*/ 55 w 682"/>
                <a:gd name="T15" fmla="*/ 8 h 46"/>
                <a:gd name="T16" fmla="*/ 64 w 682"/>
                <a:gd name="T17" fmla="*/ 15 h 46"/>
                <a:gd name="T18" fmla="*/ 71 w 682"/>
                <a:gd name="T19" fmla="*/ 15 h 46"/>
                <a:gd name="T20" fmla="*/ 79 w 682"/>
                <a:gd name="T21" fmla="*/ 15 h 46"/>
                <a:gd name="T22" fmla="*/ 87 w 682"/>
                <a:gd name="T23" fmla="*/ 15 h 46"/>
                <a:gd name="T24" fmla="*/ 95 w 682"/>
                <a:gd name="T25" fmla="*/ 15 h 46"/>
                <a:gd name="T26" fmla="*/ 103 w 682"/>
                <a:gd name="T27" fmla="*/ 15 h 46"/>
                <a:gd name="T28" fmla="*/ 111 w 682"/>
                <a:gd name="T29" fmla="*/ 15 h 46"/>
                <a:gd name="T30" fmla="*/ 119 w 682"/>
                <a:gd name="T31" fmla="*/ 15 h 46"/>
                <a:gd name="T32" fmla="*/ 127 w 682"/>
                <a:gd name="T33" fmla="*/ 15 h 46"/>
                <a:gd name="T34" fmla="*/ 134 w 682"/>
                <a:gd name="T35" fmla="*/ 15 h 46"/>
                <a:gd name="T36" fmla="*/ 142 w 682"/>
                <a:gd name="T37" fmla="*/ 15 h 46"/>
                <a:gd name="T38" fmla="*/ 150 w 682"/>
                <a:gd name="T39" fmla="*/ 15 h 46"/>
                <a:gd name="T40" fmla="*/ 158 w 682"/>
                <a:gd name="T41" fmla="*/ 15 h 46"/>
                <a:gd name="T42" fmla="*/ 166 w 682"/>
                <a:gd name="T43" fmla="*/ 23 h 46"/>
                <a:gd name="T44" fmla="*/ 174 w 682"/>
                <a:gd name="T45" fmla="*/ 15 h 46"/>
                <a:gd name="T46" fmla="*/ 174 w 682"/>
                <a:gd name="T47" fmla="*/ 23 h 46"/>
                <a:gd name="T48" fmla="*/ 182 w 682"/>
                <a:gd name="T49" fmla="*/ 15 h 46"/>
                <a:gd name="T50" fmla="*/ 182 w 682"/>
                <a:gd name="T51" fmla="*/ 23 h 46"/>
                <a:gd name="T52" fmla="*/ 182 w 682"/>
                <a:gd name="T53" fmla="*/ 15 h 46"/>
                <a:gd name="T54" fmla="*/ 197 w 682"/>
                <a:gd name="T55" fmla="*/ 15 h 46"/>
                <a:gd name="T56" fmla="*/ 205 w 682"/>
                <a:gd name="T57" fmla="*/ 23 h 46"/>
                <a:gd name="T58" fmla="*/ 205 w 682"/>
                <a:gd name="T59" fmla="*/ 15 h 46"/>
                <a:gd name="T60" fmla="*/ 213 w 682"/>
                <a:gd name="T61" fmla="*/ 23 h 46"/>
                <a:gd name="T62" fmla="*/ 213 w 682"/>
                <a:gd name="T63" fmla="*/ 15 h 46"/>
                <a:gd name="T64" fmla="*/ 221 w 682"/>
                <a:gd name="T65" fmla="*/ 15 h 46"/>
                <a:gd name="T66" fmla="*/ 237 w 682"/>
                <a:gd name="T67" fmla="*/ 15 h 46"/>
                <a:gd name="T68" fmla="*/ 244 w 682"/>
                <a:gd name="T69" fmla="*/ 15 h 46"/>
                <a:gd name="T70" fmla="*/ 252 w 682"/>
                <a:gd name="T71" fmla="*/ 15 h 46"/>
                <a:gd name="T72" fmla="*/ 260 w 682"/>
                <a:gd name="T73" fmla="*/ 15 h 46"/>
                <a:gd name="T74" fmla="*/ 269 w 682"/>
                <a:gd name="T75" fmla="*/ 15 h 46"/>
                <a:gd name="T76" fmla="*/ 276 w 682"/>
                <a:gd name="T77" fmla="*/ 15 h 46"/>
                <a:gd name="T78" fmla="*/ 285 w 682"/>
                <a:gd name="T79" fmla="*/ 15 h 46"/>
                <a:gd name="T80" fmla="*/ 292 w 682"/>
                <a:gd name="T81" fmla="*/ 15 h 46"/>
                <a:gd name="T82" fmla="*/ 299 w 682"/>
                <a:gd name="T83" fmla="*/ 15 h 46"/>
                <a:gd name="T84" fmla="*/ 308 w 682"/>
                <a:gd name="T85" fmla="*/ 15 h 46"/>
                <a:gd name="T86" fmla="*/ 316 w 682"/>
                <a:gd name="T87" fmla="*/ 15 h 46"/>
                <a:gd name="T88" fmla="*/ 324 w 682"/>
                <a:gd name="T89" fmla="*/ 15 h 46"/>
                <a:gd name="T90" fmla="*/ 331 w 682"/>
                <a:gd name="T91" fmla="*/ 15 h 46"/>
                <a:gd name="T92" fmla="*/ 340 w 682"/>
                <a:gd name="T93" fmla="*/ 15 h 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2" h="46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30"/>
                  </a:lnTo>
                  <a:lnTo>
                    <a:pt x="143" y="30"/>
                  </a:lnTo>
                  <a:lnTo>
                    <a:pt x="158" y="30"/>
                  </a:lnTo>
                  <a:lnTo>
                    <a:pt x="174" y="30"/>
                  </a:lnTo>
                  <a:lnTo>
                    <a:pt x="191" y="30"/>
                  </a:lnTo>
                  <a:lnTo>
                    <a:pt x="207" y="30"/>
                  </a:lnTo>
                  <a:lnTo>
                    <a:pt x="222" y="30"/>
                  </a:lnTo>
                  <a:lnTo>
                    <a:pt x="239" y="30"/>
                  </a:lnTo>
                  <a:lnTo>
                    <a:pt x="254" y="30"/>
                  </a:lnTo>
                  <a:lnTo>
                    <a:pt x="269" y="30"/>
                  </a:lnTo>
                  <a:lnTo>
                    <a:pt x="285" y="30"/>
                  </a:lnTo>
                  <a:lnTo>
                    <a:pt x="301" y="30"/>
                  </a:lnTo>
                  <a:lnTo>
                    <a:pt x="317" y="30"/>
                  </a:lnTo>
                  <a:lnTo>
                    <a:pt x="332" y="46"/>
                  </a:lnTo>
                  <a:lnTo>
                    <a:pt x="350" y="30"/>
                  </a:lnTo>
                  <a:lnTo>
                    <a:pt x="350" y="46"/>
                  </a:lnTo>
                  <a:lnTo>
                    <a:pt x="365" y="30"/>
                  </a:lnTo>
                  <a:lnTo>
                    <a:pt x="365" y="46"/>
                  </a:lnTo>
                  <a:lnTo>
                    <a:pt x="365" y="30"/>
                  </a:lnTo>
                  <a:lnTo>
                    <a:pt x="396" y="30"/>
                  </a:lnTo>
                  <a:lnTo>
                    <a:pt x="412" y="46"/>
                  </a:lnTo>
                  <a:lnTo>
                    <a:pt x="412" y="30"/>
                  </a:lnTo>
                  <a:lnTo>
                    <a:pt x="428" y="46"/>
                  </a:lnTo>
                  <a:lnTo>
                    <a:pt x="428" y="30"/>
                  </a:lnTo>
                  <a:lnTo>
                    <a:pt x="443" y="30"/>
                  </a:lnTo>
                  <a:lnTo>
                    <a:pt x="475" y="30"/>
                  </a:lnTo>
                  <a:lnTo>
                    <a:pt x="490" y="30"/>
                  </a:lnTo>
                  <a:lnTo>
                    <a:pt x="506" y="30"/>
                  </a:lnTo>
                  <a:lnTo>
                    <a:pt x="522" y="30"/>
                  </a:lnTo>
                  <a:lnTo>
                    <a:pt x="539" y="30"/>
                  </a:lnTo>
                  <a:lnTo>
                    <a:pt x="553" y="30"/>
                  </a:lnTo>
                  <a:lnTo>
                    <a:pt x="571" y="30"/>
                  </a:lnTo>
                  <a:lnTo>
                    <a:pt x="586" y="30"/>
                  </a:lnTo>
                  <a:lnTo>
                    <a:pt x="600" y="30"/>
                  </a:lnTo>
                  <a:lnTo>
                    <a:pt x="617" y="30"/>
                  </a:lnTo>
                  <a:lnTo>
                    <a:pt x="633" y="30"/>
                  </a:lnTo>
                  <a:lnTo>
                    <a:pt x="649" y="30"/>
                  </a:lnTo>
                  <a:lnTo>
                    <a:pt x="664" y="30"/>
                  </a:lnTo>
                  <a:lnTo>
                    <a:pt x="682" y="3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7" name="Freeform 853">
              <a:extLst>
                <a:ext uri="{FF2B5EF4-FFF2-40B4-BE49-F238E27FC236}">
                  <a16:creationId xmlns:a16="http://schemas.microsoft.com/office/drawing/2014/main" id="{792EA136-F5F3-404F-8D1A-BFC8D52B6D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537"/>
              <a:ext cx="339" cy="63"/>
            </a:xfrm>
            <a:custGeom>
              <a:avLst/>
              <a:gdLst>
                <a:gd name="T0" fmla="*/ 0 w 680"/>
                <a:gd name="T1" fmla="*/ 0 h 126"/>
                <a:gd name="T2" fmla="*/ 8 w 680"/>
                <a:gd name="T3" fmla="*/ 0 h 126"/>
                <a:gd name="T4" fmla="*/ 15 w 680"/>
                <a:gd name="T5" fmla="*/ 0 h 126"/>
                <a:gd name="T6" fmla="*/ 24 w 680"/>
                <a:gd name="T7" fmla="*/ 0 h 126"/>
                <a:gd name="T8" fmla="*/ 31 w 680"/>
                <a:gd name="T9" fmla="*/ 0 h 126"/>
                <a:gd name="T10" fmla="*/ 39 w 680"/>
                <a:gd name="T11" fmla="*/ 8 h 126"/>
                <a:gd name="T12" fmla="*/ 47 w 680"/>
                <a:gd name="T13" fmla="*/ 8 h 126"/>
                <a:gd name="T14" fmla="*/ 55 w 680"/>
                <a:gd name="T15" fmla="*/ 8 h 126"/>
                <a:gd name="T16" fmla="*/ 63 w 680"/>
                <a:gd name="T17" fmla="*/ 15 h 126"/>
                <a:gd name="T18" fmla="*/ 71 w 680"/>
                <a:gd name="T19" fmla="*/ 15 h 126"/>
                <a:gd name="T20" fmla="*/ 79 w 680"/>
                <a:gd name="T21" fmla="*/ 23 h 126"/>
                <a:gd name="T22" fmla="*/ 87 w 680"/>
                <a:gd name="T23" fmla="*/ 23 h 126"/>
                <a:gd name="T24" fmla="*/ 94 w 680"/>
                <a:gd name="T25" fmla="*/ 23 h 126"/>
                <a:gd name="T26" fmla="*/ 102 w 680"/>
                <a:gd name="T27" fmla="*/ 23 h 126"/>
                <a:gd name="T28" fmla="*/ 118 w 680"/>
                <a:gd name="T29" fmla="*/ 31 h 126"/>
                <a:gd name="T30" fmla="*/ 126 w 680"/>
                <a:gd name="T31" fmla="*/ 31 h 126"/>
                <a:gd name="T32" fmla="*/ 135 w 680"/>
                <a:gd name="T33" fmla="*/ 31 h 126"/>
                <a:gd name="T34" fmla="*/ 142 w 680"/>
                <a:gd name="T35" fmla="*/ 39 h 126"/>
                <a:gd name="T36" fmla="*/ 149 w 680"/>
                <a:gd name="T37" fmla="*/ 39 h 126"/>
                <a:gd name="T38" fmla="*/ 158 w 680"/>
                <a:gd name="T39" fmla="*/ 39 h 126"/>
                <a:gd name="T40" fmla="*/ 166 w 680"/>
                <a:gd name="T41" fmla="*/ 39 h 126"/>
                <a:gd name="T42" fmla="*/ 173 w 680"/>
                <a:gd name="T43" fmla="*/ 47 h 126"/>
                <a:gd name="T44" fmla="*/ 173 w 680"/>
                <a:gd name="T45" fmla="*/ 39 h 126"/>
                <a:gd name="T46" fmla="*/ 173 w 680"/>
                <a:gd name="T47" fmla="*/ 47 h 126"/>
                <a:gd name="T48" fmla="*/ 181 w 680"/>
                <a:gd name="T49" fmla="*/ 47 h 126"/>
                <a:gd name="T50" fmla="*/ 189 w 680"/>
                <a:gd name="T51" fmla="*/ 47 h 126"/>
                <a:gd name="T52" fmla="*/ 197 w 680"/>
                <a:gd name="T53" fmla="*/ 47 h 126"/>
                <a:gd name="T54" fmla="*/ 204 w 680"/>
                <a:gd name="T55" fmla="*/ 47 h 126"/>
                <a:gd name="T56" fmla="*/ 212 w 680"/>
                <a:gd name="T57" fmla="*/ 47 h 126"/>
                <a:gd name="T58" fmla="*/ 220 w 680"/>
                <a:gd name="T59" fmla="*/ 56 h 126"/>
                <a:gd name="T60" fmla="*/ 220 w 680"/>
                <a:gd name="T61" fmla="*/ 47 h 126"/>
                <a:gd name="T62" fmla="*/ 220 w 680"/>
                <a:gd name="T63" fmla="*/ 56 h 126"/>
                <a:gd name="T64" fmla="*/ 236 w 680"/>
                <a:gd name="T65" fmla="*/ 56 h 126"/>
                <a:gd name="T66" fmla="*/ 245 w 680"/>
                <a:gd name="T67" fmla="*/ 56 h 126"/>
                <a:gd name="T68" fmla="*/ 252 w 680"/>
                <a:gd name="T69" fmla="*/ 56 h 126"/>
                <a:gd name="T70" fmla="*/ 260 w 680"/>
                <a:gd name="T71" fmla="*/ 56 h 126"/>
                <a:gd name="T72" fmla="*/ 268 w 680"/>
                <a:gd name="T73" fmla="*/ 56 h 126"/>
                <a:gd name="T74" fmla="*/ 276 w 680"/>
                <a:gd name="T75" fmla="*/ 56 h 126"/>
                <a:gd name="T76" fmla="*/ 284 w 680"/>
                <a:gd name="T77" fmla="*/ 56 h 126"/>
                <a:gd name="T78" fmla="*/ 291 w 680"/>
                <a:gd name="T79" fmla="*/ 63 h 126"/>
                <a:gd name="T80" fmla="*/ 291 w 680"/>
                <a:gd name="T81" fmla="*/ 56 h 126"/>
                <a:gd name="T82" fmla="*/ 300 w 680"/>
                <a:gd name="T83" fmla="*/ 63 h 126"/>
                <a:gd name="T84" fmla="*/ 315 w 680"/>
                <a:gd name="T85" fmla="*/ 63 h 126"/>
                <a:gd name="T86" fmla="*/ 307 w 680"/>
                <a:gd name="T87" fmla="*/ 63 h 126"/>
                <a:gd name="T88" fmla="*/ 315 w 680"/>
                <a:gd name="T89" fmla="*/ 63 h 126"/>
                <a:gd name="T90" fmla="*/ 323 w 680"/>
                <a:gd name="T91" fmla="*/ 63 h 126"/>
                <a:gd name="T92" fmla="*/ 331 w 680"/>
                <a:gd name="T93" fmla="*/ 63 h 126"/>
                <a:gd name="T94" fmla="*/ 339 w 680"/>
                <a:gd name="T95" fmla="*/ 63 h 12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126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5"/>
                  </a:lnTo>
                  <a:lnTo>
                    <a:pt x="94" y="15"/>
                  </a:lnTo>
                  <a:lnTo>
                    <a:pt x="111" y="15"/>
                  </a:lnTo>
                  <a:lnTo>
                    <a:pt x="127" y="30"/>
                  </a:lnTo>
                  <a:lnTo>
                    <a:pt x="142" y="30"/>
                  </a:lnTo>
                  <a:lnTo>
                    <a:pt x="159" y="46"/>
                  </a:lnTo>
                  <a:lnTo>
                    <a:pt x="174" y="46"/>
                  </a:lnTo>
                  <a:lnTo>
                    <a:pt x="189" y="46"/>
                  </a:lnTo>
                  <a:lnTo>
                    <a:pt x="205" y="46"/>
                  </a:lnTo>
                  <a:lnTo>
                    <a:pt x="237" y="62"/>
                  </a:lnTo>
                  <a:lnTo>
                    <a:pt x="252" y="62"/>
                  </a:lnTo>
                  <a:lnTo>
                    <a:pt x="270" y="62"/>
                  </a:lnTo>
                  <a:lnTo>
                    <a:pt x="285" y="78"/>
                  </a:lnTo>
                  <a:lnTo>
                    <a:pt x="299" y="78"/>
                  </a:lnTo>
                  <a:lnTo>
                    <a:pt x="316" y="78"/>
                  </a:lnTo>
                  <a:lnTo>
                    <a:pt x="332" y="78"/>
                  </a:lnTo>
                  <a:lnTo>
                    <a:pt x="348" y="93"/>
                  </a:lnTo>
                  <a:lnTo>
                    <a:pt x="348" y="78"/>
                  </a:lnTo>
                  <a:lnTo>
                    <a:pt x="348" y="93"/>
                  </a:lnTo>
                  <a:lnTo>
                    <a:pt x="363" y="93"/>
                  </a:lnTo>
                  <a:lnTo>
                    <a:pt x="380" y="93"/>
                  </a:lnTo>
                  <a:lnTo>
                    <a:pt x="395" y="93"/>
                  </a:lnTo>
                  <a:lnTo>
                    <a:pt x="410" y="93"/>
                  </a:lnTo>
                  <a:lnTo>
                    <a:pt x="426" y="93"/>
                  </a:lnTo>
                  <a:lnTo>
                    <a:pt x="442" y="111"/>
                  </a:lnTo>
                  <a:lnTo>
                    <a:pt x="442" y="93"/>
                  </a:lnTo>
                  <a:lnTo>
                    <a:pt x="442" y="111"/>
                  </a:lnTo>
                  <a:lnTo>
                    <a:pt x="473" y="111"/>
                  </a:lnTo>
                  <a:lnTo>
                    <a:pt x="491" y="111"/>
                  </a:lnTo>
                  <a:lnTo>
                    <a:pt x="506" y="111"/>
                  </a:lnTo>
                  <a:lnTo>
                    <a:pt x="521" y="111"/>
                  </a:lnTo>
                  <a:lnTo>
                    <a:pt x="537" y="111"/>
                  </a:lnTo>
                  <a:lnTo>
                    <a:pt x="553" y="111"/>
                  </a:lnTo>
                  <a:lnTo>
                    <a:pt x="569" y="111"/>
                  </a:lnTo>
                  <a:lnTo>
                    <a:pt x="584" y="126"/>
                  </a:lnTo>
                  <a:lnTo>
                    <a:pt x="584" y="111"/>
                  </a:lnTo>
                  <a:lnTo>
                    <a:pt x="602" y="126"/>
                  </a:lnTo>
                  <a:lnTo>
                    <a:pt x="631" y="126"/>
                  </a:lnTo>
                  <a:lnTo>
                    <a:pt x="616" y="126"/>
                  </a:lnTo>
                  <a:lnTo>
                    <a:pt x="631" y="126"/>
                  </a:lnTo>
                  <a:lnTo>
                    <a:pt x="647" y="126"/>
                  </a:lnTo>
                  <a:lnTo>
                    <a:pt x="664" y="126"/>
                  </a:lnTo>
                  <a:lnTo>
                    <a:pt x="680" y="12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8" name="Freeform 854">
              <a:extLst>
                <a:ext uri="{FF2B5EF4-FFF2-40B4-BE49-F238E27FC236}">
                  <a16:creationId xmlns:a16="http://schemas.microsoft.com/office/drawing/2014/main" id="{E7E53DBE-8A89-49FC-9F57-36385D643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742"/>
              <a:ext cx="348" cy="55"/>
            </a:xfrm>
            <a:custGeom>
              <a:avLst/>
              <a:gdLst>
                <a:gd name="T0" fmla="*/ 0 w 696"/>
                <a:gd name="T1" fmla="*/ 0 h 111"/>
                <a:gd name="T2" fmla="*/ 9 w 696"/>
                <a:gd name="T3" fmla="*/ 0 h 111"/>
                <a:gd name="T4" fmla="*/ 17 w 696"/>
                <a:gd name="T5" fmla="*/ 0 h 111"/>
                <a:gd name="T6" fmla="*/ 25 w 696"/>
                <a:gd name="T7" fmla="*/ 0 h 111"/>
                <a:gd name="T8" fmla="*/ 32 w 696"/>
                <a:gd name="T9" fmla="*/ 0 h 111"/>
                <a:gd name="T10" fmla="*/ 41 w 696"/>
                <a:gd name="T11" fmla="*/ 0 h 111"/>
                <a:gd name="T12" fmla="*/ 48 w 696"/>
                <a:gd name="T13" fmla="*/ 0 h 111"/>
                <a:gd name="T14" fmla="*/ 56 w 696"/>
                <a:gd name="T15" fmla="*/ 0 h 111"/>
                <a:gd name="T16" fmla="*/ 64 w 696"/>
                <a:gd name="T17" fmla="*/ 7 h 111"/>
                <a:gd name="T18" fmla="*/ 72 w 696"/>
                <a:gd name="T19" fmla="*/ 7 h 111"/>
                <a:gd name="T20" fmla="*/ 80 w 696"/>
                <a:gd name="T21" fmla="*/ 16 h 111"/>
                <a:gd name="T22" fmla="*/ 87 w 696"/>
                <a:gd name="T23" fmla="*/ 16 h 111"/>
                <a:gd name="T24" fmla="*/ 96 w 696"/>
                <a:gd name="T25" fmla="*/ 23 h 111"/>
                <a:gd name="T26" fmla="*/ 96 w 696"/>
                <a:gd name="T27" fmla="*/ 16 h 111"/>
                <a:gd name="T28" fmla="*/ 111 w 696"/>
                <a:gd name="T29" fmla="*/ 23 h 111"/>
                <a:gd name="T30" fmla="*/ 119 w 696"/>
                <a:gd name="T31" fmla="*/ 31 h 111"/>
                <a:gd name="T32" fmla="*/ 127 w 696"/>
                <a:gd name="T33" fmla="*/ 31 h 111"/>
                <a:gd name="T34" fmla="*/ 135 w 696"/>
                <a:gd name="T35" fmla="*/ 31 h 111"/>
                <a:gd name="T36" fmla="*/ 143 w 696"/>
                <a:gd name="T37" fmla="*/ 31 h 111"/>
                <a:gd name="T38" fmla="*/ 152 w 696"/>
                <a:gd name="T39" fmla="*/ 39 h 111"/>
                <a:gd name="T40" fmla="*/ 159 w 696"/>
                <a:gd name="T41" fmla="*/ 39 h 111"/>
                <a:gd name="T42" fmla="*/ 166 w 696"/>
                <a:gd name="T43" fmla="*/ 39 h 111"/>
                <a:gd name="T44" fmla="*/ 174 w 696"/>
                <a:gd name="T45" fmla="*/ 39 h 111"/>
                <a:gd name="T46" fmla="*/ 183 w 696"/>
                <a:gd name="T47" fmla="*/ 39 h 111"/>
                <a:gd name="T48" fmla="*/ 191 w 696"/>
                <a:gd name="T49" fmla="*/ 39 h 111"/>
                <a:gd name="T50" fmla="*/ 198 w 696"/>
                <a:gd name="T51" fmla="*/ 39 h 111"/>
                <a:gd name="T52" fmla="*/ 207 w 696"/>
                <a:gd name="T53" fmla="*/ 39 h 111"/>
                <a:gd name="T54" fmla="*/ 214 w 696"/>
                <a:gd name="T55" fmla="*/ 39 h 111"/>
                <a:gd name="T56" fmla="*/ 222 w 696"/>
                <a:gd name="T57" fmla="*/ 47 h 111"/>
                <a:gd name="T58" fmla="*/ 222 w 696"/>
                <a:gd name="T59" fmla="*/ 39 h 111"/>
                <a:gd name="T60" fmla="*/ 222 w 696"/>
                <a:gd name="T61" fmla="*/ 47 h 111"/>
                <a:gd name="T62" fmla="*/ 230 w 696"/>
                <a:gd name="T63" fmla="*/ 39 h 111"/>
                <a:gd name="T64" fmla="*/ 230 w 696"/>
                <a:gd name="T65" fmla="*/ 47 h 111"/>
                <a:gd name="T66" fmla="*/ 230 w 696"/>
                <a:gd name="T67" fmla="*/ 39 h 111"/>
                <a:gd name="T68" fmla="*/ 238 w 696"/>
                <a:gd name="T69" fmla="*/ 47 h 111"/>
                <a:gd name="T70" fmla="*/ 238 w 696"/>
                <a:gd name="T71" fmla="*/ 39 h 111"/>
                <a:gd name="T72" fmla="*/ 238 w 696"/>
                <a:gd name="T73" fmla="*/ 47 h 111"/>
                <a:gd name="T74" fmla="*/ 246 w 696"/>
                <a:gd name="T75" fmla="*/ 47 h 111"/>
                <a:gd name="T76" fmla="*/ 253 w 696"/>
                <a:gd name="T77" fmla="*/ 47 h 111"/>
                <a:gd name="T78" fmla="*/ 262 w 696"/>
                <a:gd name="T79" fmla="*/ 47 h 111"/>
                <a:gd name="T80" fmla="*/ 269 w 696"/>
                <a:gd name="T81" fmla="*/ 47 h 111"/>
                <a:gd name="T82" fmla="*/ 277 w 696"/>
                <a:gd name="T83" fmla="*/ 47 h 111"/>
                <a:gd name="T84" fmla="*/ 285 w 696"/>
                <a:gd name="T85" fmla="*/ 47 h 111"/>
                <a:gd name="T86" fmla="*/ 293 w 696"/>
                <a:gd name="T87" fmla="*/ 47 h 111"/>
                <a:gd name="T88" fmla="*/ 301 w 696"/>
                <a:gd name="T89" fmla="*/ 47 h 111"/>
                <a:gd name="T90" fmla="*/ 309 w 696"/>
                <a:gd name="T91" fmla="*/ 47 h 111"/>
                <a:gd name="T92" fmla="*/ 317 w 696"/>
                <a:gd name="T93" fmla="*/ 47 h 111"/>
                <a:gd name="T94" fmla="*/ 325 w 696"/>
                <a:gd name="T95" fmla="*/ 55 h 111"/>
                <a:gd name="T96" fmla="*/ 332 w 696"/>
                <a:gd name="T97" fmla="*/ 47 h 111"/>
                <a:gd name="T98" fmla="*/ 340 w 696"/>
                <a:gd name="T99" fmla="*/ 47 h 111"/>
                <a:gd name="T100" fmla="*/ 348 w 696"/>
                <a:gd name="T101" fmla="*/ 47 h 1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111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27" y="15"/>
                  </a:lnTo>
                  <a:lnTo>
                    <a:pt x="143" y="15"/>
                  </a:lnTo>
                  <a:lnTo>
                    <a:pt x="160" y="33"/>
                  </a:lnTo>
                  <a:lnTo>
                    <a:pt x="174" y="33"/>
                  </a:lnTo>
                  <a:lnTo>
                    <a:pt x="192" y="47"/>
                  </a:lnTo>
                  <a:lnTo>
                    <a:pt x="192" y="33"/>
                  </a:lnTo>
                  <a:lnTo>
                    <a:pt x="221" y="47"/>
                  </a:lnTo>
                  <a:lnTo>
                    <a:pt x="238" y="62"/>
                  </a:lnTo>
                  <a:lnTo>
                    <a:pt x="254" y="62"/>
                  </a:lnTo>
                  <a:lnTo>
                    <a:pt x="270" y="62"/>
                  </a:lnTo>
                  <a:lnTo>
                    <a:pt x="285" y="62"/>
                  </a:lnTo>
                  <a:lnTo>
                    <a:pt x="303" y="78"/>
                  </a:lnTo>
                  <a:lnTo>
                    <a:pt x="317" y="78"/>
                  </a:lnTo>
                  <a:lnTo>
                    <a:pt x="332" y="78"/>
                  </a:lnTo>
                  <a:lnTo>
                    <a:pt x="348" y="78"/>
                  </a:lnTo>
                  <a:lnTo>
                    <a:pt x="365" y="78"/>
                  </a:lnTo>
                  <a:lnTo>
                    <a:pt x="381" y="78"/>
                  </a:lnTo>
                  <a:lnTo>
                    <a:pt x="395" y="78"/>
                  </a:lnTo>
                  <a:lnTo>
                    <a:pt x="413" y="78"/>
                  </a:lnTo>
                  <a:lnTo>
                    <a:pt x="428" y="78"/>
                  </a:lnTo>
                  <a:lnTo>
                    <a:pt x="443" y="95"/>
                  </a:lnTo>
                  <a:lnTo>
                    <a:pt x="443" y="78"/>
                  </a:lnTo>
                  <a:lnTo>
                    <a:pt x="443" y="95"/>
                  </a:lnTo>
                  <a:lnTo>
                    <a:pt x="459" y="78"/>
                  </a:lnTo>
                  <a:lnTo>
                    <a:pt x="459" y="95"/>
                  </a:lnTo>
                  <a:lnTo>
                    <a:pt x="459" y="78"/>
                  </a:lnTo>
                  <a:lnTo>
                    <a:pt x="475" y="95"/>
                  </a:lnTo>
                  <a:lnTo>
                    <a:pt x="475" y="78"/>
                  </a:lnTo>
                  <a:lnTo>
                    <a:pt x="475" y="95"/>
                  </a:lnTo>
                  <a:lnTo>
                    <a:pt x="491" y="95"/>
                  </a:lnTo>
                  <a:lnTo>
                    <a:pt x="506" y="95"/>
                  </a:lnTo>
                  <a:lnTo>
                    <a:pt x="524" y="95"/>
                  </a:lnTo>
                  <a:lnTo>
                    <a:pt x="538" y="95"/>
                  </a:lnTo>
                  <a:lnTo>
                    <a:pt x="553" y="95"/>
                  </a:lnTo>
                  <a:lnTo>
                    <a:pt x="569" y="95"/>
                  </a:lnTo>
                  <a:lnTo>
                    <a:pt x="586" y="95"/>
                  </a:lnTo>
                  <a:lnTo>
                    <a:pt x="602" y="95"/>
                  </a:lnTo>
                  <a:lnTo>
                    <a:pt x="617" y="95"/>
                  </a:lnTo>
                  <a:lnTo>
                    <a:pt x="634" y="95"/>
                  </a:lnTo>
                  <a:lnTo>
                    <a:pt x="649" y="111"/>
                  </a:lnTo>
                  <a:lnTo>
                    <a:pt x="664" y="95"/>
                  </a:lnTo>
                  <a:lnTo>
                    <a:pt x="680" y="95"/>
                  </a:lnTo>
                  <a:lnTo>
                    <a:pt x="696" y="95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49" name="Freeform 855">
              <a:extLst>
                <a:ext uri="{FF2B5EF4-FFF2-40B4-BE49-F238E27FC236}">
                  <a16:creationId xmlns:a16="http://schemas.microsoft.com/office/drawing/2014/main" id="{E3D8F15F-404D-41AD-816A-A8AA4F5B4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55"/>
              <a:ext cx="339" cy="55"/>
            </a:xfrm>
            <a:custGeom>
              <a:avLst/>
              <a:gdLst>
                <a:gd name="T0" fmla="*/ 8 w 678"/>
                <a:gd name="T1" fmla="*/ 0 h 111"/>
                <a:gd name="T2" fmla="*/ 0 w 678"/>
                <a:gd name="T3" fmla="*/ 0 h 111"/>
                <a:gd name="T4" fmla="*/ 8 w 678"/>
                <a:gd name="T5" fmla="*/ 0 h 111"/>
                <a:gd name="T6" fmla="*/ 16 w 678"/>
                <a:gd name="T7" fmla="*/ 0 h 111"/>
                <a:gd name="T8" fmla="*/ 24 w 678"/>
                <a:gd name="T9" fmla="*/ 0 h 111"/>
                <a:gd name="T10" fmla="*/ 32 w 678"/>
                <a:gd name="T11" fmla="*/ 0 h 111"/>
                <a:gd name="T12" fmla="*/ 39 w 678"/>
                <a:gd name="T13" fmla="*/ 32 h 111"/>
                <a:gd name="T14" fmla="*/ 39 w 678"/>
                <a:gd name="T15" fmla="*/ 23 h 111"/>
                <a:gd name="T16" fmla="*/ 39 w 678"/>
                <a:gd name="T17" fmla="*/ 15 h 111"/>
                <a:gd name="T18" fmla="*/ 47 w 678"/>
                <a:gd name="T19" fmla="*/ 23 h 111"/>
                <a:gd name="T20" fmla="*/ 56 w 678"/>
                <a:gd name="T21" fmla="*/ 23 h 111"/>
                <a:gd name="T22" fmla="*/ 63 w 678"/>
                <a:gd name="T23" fmla="*/ 32 h 111"/>
                <a:gd name="T24" fmla="*/ 71 w 678"/>
                <a:gd name="T25" fmla="*/ 32 h 111"/>
                <a:gd name="T26" fmla="*/ 79 w 678"/>
                <a:gd name="T27" fmla="*/ 32 h 111"/>
                <a:gd name="T28" fmla="*/ 87 w 678"/>
                <a:gd name="T29" fmla="*/ 32 h 111"/>
                <a:gd name="T30" fmla="*/ 95 w 678"/>
                <a:gd name="T31" fmla="*/ 32 h 111"/>
                <a:gd name="T32" fmla="*/ 103 w 678"/>
                <a:gd name="T33" fmla="*/ 32 h 111"/>
                <a:gd name="T34" fmla="*/ 111 w 678"/>
                <a:gd name="T35" fmla="*/ 32 h 111"/>
                <a:gd name="T36" fmla="*/ 118 w 678"/>
                <a:gd name="T37" fmla="*/ 32 h 111"/>
                <a:gd name="T38" fmla="*/ 126 w 678"/>
                <a:gd name="T39" fmla="*/ 32 h 111"/>
                <a:gd name="T40" fmla="*/ 134 w 678"/>
                <a:gd name="T41" fmla="*/ 39 h 111"/>
                <a:gd name="T42" fmla="*/ 134 w 678"/>
                <a:gd name="T43" fmla="*/ 32 h 111"/>
                <a:gd name="T44" fmla="*/ 134 w 678"/>
                <a:gd name="T45" fmla="*/ 39 h 111"/>
                <a:gd name="T46" fmla="*/ 143 w 678"/>
                <a:gd name="T47" fmla="*/ 39 h 111"/>
                <a:gd name="T48" fmla="*/ 150 w 678"/>
                <a:gd name="T49" fmla="*/ 39 h 111"/>
                <a:gd name="T50" fmla="*/ 158 w 678"/>
                <a:gd name="T51" fmla="*/ 39 h 111"/>
                <a:gd name="T52" fmla="*/ 166 w 678"/>
                <a:gd name="T53" fmla="*/ 39 h 111"/>
                <a:gd name="T54" fmla="*/ 174 w 678"/>
                <a:gd name="T55" fmla="*/ 39 h 111"/>
                <a:gd name="T56" fmla="*/ 182 w 678"/>
                <a:gd name="T57" fmla="*/ 39 h 111"/>
                <a:gd name="T58" fmla="*/ 190 w 678"/>
                <a:gd name="T59" fmla="*/ 39 h 111"/>
                <a:gd name="T60" fmla="*/ 198 w 678"/>
                <a:gd name="T61" fmla="*/ 39 h 111"/>
                <a:gd name="T62" fmla="*/ 205 w 678"/>
                <a:gd name="T63" fmla="*/ 39 h 111"/>
                <a:gd name="T64" fmla="*/ 213 w 678"/>
                <a:gd name="T65" fmla="*/ 47 h 111"/>
                <a:gd name="T66" fmla="*/ 221 w 678"/>
                <a:gd name="T67" fmla="*/ 47 h 111"/>
                <a:gd name="T68" fmla="*/ 229 w 678"/>
                <a:gd name="T69" fmla="*/ 47 h 111"/>
                <a:gd name="T70" fmla="*/ 237 w 678"/>
                <a:gd name="T71" fmla="*/ 47 h 111"/>
                <a:gd name="T72" fmla="*/ 245 w 678"/>
                <a:gd name="T73" fmla="*/ 47 h 111"/>
                <a:gd name="T74" fmla="*/ 253 w 678"/>
                <a:gd name="T75" fmla="*/ 47 h 111"/>
                <a:gd name="T76" fmla="*/ 261 w 678"/>
                <a:gd name="T77" fmla="*/ 47 h 111"/>
                <a:gd name="T78" fmla="*/ 269 w 678"/>
                <a:gd name="T79" fmla="*/ 47 h 111"/>
                <a:gd name="T80" fmla="*/ 277 w 678"/>
                <a:gd name="T81" fmla="*/ 47 h 111"/>
                <a:gd name="T82" fmla="*/ 284 w 678"/>
                <a:gd name="T83" fmla="*/ 47 h 111"/>
                <a:gd name="T84" fmla="*/ 292 w 678"/>
                <a:gd name="T85" fmla="*/ 47 h 111"/>
                <a:gd name="T86" fmla="*/ 300 w 678"/>
                <a:gd name="T87" fmla="*/ 47 h 111"/>
                <a:gd name="T88" fmla="*/ 308 w 678"/>
                <a:gd name="T89" fmla="*/ 47 h 111"/>
                <a:gd name="T90" fmla="*/ 316 w 678"/>
                <a:gd name="T91" fmla="*/ 47 h 111"/>
                <a:gd name="T92" fmla="*/ 324 w 678"/>
                <a:gd name="T93" fmla="*/ 55 h 111"/>
                <a:gd name="T94" fmla="*/ 332 w 678"/>
                <a:gd name="T95" fmla="*/ 47 h 111"/>
                <a:gd name="T96" fmla="*/ 332 w 678"/>
                <a:gd name="T97" fmla="*/ 55 h 111"/>
                <a:gd name="T98" fmla="*/ 332 w 678"/>
                <a:gd name="T99" fmla="*/ 47 h 111"/>
                <a:gd name="T100" fmla="*/ 339 w 678"/>
                <a:gd name="T101" fmla="*/ 47 h 1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111">
                  <a:moveTo>
                    <a:pt x="15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78" y="64"/>
                  </a:lnTo>
                  <a:lnTo>
                    <a:pt x="78" y="47"/>
                  </a:lnTo>
                  <a:lnTo>
                    <a:pt x="78" y="31"/>
                  </a:lnTo>
                  <a:lnTo>
                    <a:pt x="94" y="47"/>
                  </a:lnTo>
                  <a:lnTo>
                    <a:pt x="111" y="47"/>
                  </a:lnTo>
                  <a:lnTo>
                    <a:pt x="125" y="64"/>
                  </a:lnTo>
                  <a:lnTo>
                    <a:pt x="142" y="64"/>
                  </a:lnTo>
                  <a:lnTo>
                    <a:pt x="158" y="64"/>
                  </a:lnTo>
                  <a:lnTo>
                    <a:pt x="174" y="64"/>
                  </a:lnTo>
                  <a:lnTo>
                    <a:pt x="189" y="64"/>
                  </a:lnTo>
                  <a:lnTo>
                    <a:pt x="205" y="64"/>
                  </a:lnTo>
                  <a:lnTo>
                    <a:pt x="221" y="64"/>
                  </a:lnTo>
                  <a:lnTo>
                    <a:pt x="236" y="64"/>
                  </a:lnTo>
                  <a:lnTo>
                    <a:pt x="252" y="64"/>
                  </a:lnTo>
                  <a:lnTo>
                    <a:pt x="268" y="78"/>
                  </a:lnTo>
                  <a:lnTo>
                    <a:pt x="268" y="64"/>
                  </a:lnTo>
                  <a:lnTo>
                    <a:pt x="268" y="78"/>
                  </a:lnTo>
                  <a:lnTo>
                    <a:pt x="285" y="78"/>
                  </a:lnTo>
                  <a:lnTo>
                    <a:pt x="299" y="78"/>
                  </a:lnTo>
                  <a:lnTo>
                    <a:pt x="316" y="78"/>
                  </a:lnTo>
                  <a:lnTo>
                    <a:pt x="332" y="78"/>
                  </a:lnTo>
                  <a:lnTo>
                    <a:pt x="347" y="78"/>
                  </a:lnTo>
                  <a:lnTo>
                    <a:pt x="363" y="78"/>
                  </a:lnTo>
                  <a:lnTo>
                    <a:pt x="379" y="78"/>
                  </a:lnTo>
                  <a:lnTo>
                    <a:pt x="395" y="78"/>
                  </a:lnTo>
                  <a:lnTo>
                    <a:pt x="410" y="78"/>
                  </a:lnTo>
                  <a:lnTo>
                    <a:pt x="426" y="95"/>
                  </a:lnTo>
                  <a:lnTo>
                    <a:pt x="442" y="95"/>
                  </a:lnTo>
                  <a:lnTo>
                    <a:pt x="457" y="95"/>
                  </a:lnTo>
                  <a:lnTo>
                    <a:pt x="473" y="95"/>
                  </a:lnTo>
                  <a:lnTo>
                    <a:pt x="490" y="95"/>
                  </a:lnTo>
                  <a:lnTo>
                    <a:pt x="506" y="95"/>
                  </a:lnTo>
                  <a:lnTo>
                    <a:pt x="521" y="95"/>
                  </a:lnTo>
                  <a:lnTo>
                    <a:pt x="537" y="95"/>
                  </a:lnTo>
                  <a:lnTo>
                    <a:pt x="553" y="95"/>
                  </a:lnTo>
                  <a:lnTo>
                    <a:pt x="568" y="95"/>
                  </a:lnTo>
                  <a:lnTo>
                    <a:pt x="584" y="95"/>
                  </a:lnTo>
                  <a:lnTo>
                    <a:pt x="600" y="95"/>
                  </a:lnTo>
                  <a:lnTo>
                    <a:pt x="616" y="95"/>
                  </a:lnTo>
                  <a:lnTo>
                    <a:pt x="631" y="95"/>
                  </a:lnTo>
                  <a:lnTo>
                    <a:pt x="647" y="111"/>
                  </a:lnTo>
                  <a:lnTo>
                    <a:pt x="664" y="95"/>
                  </a:lnTo>
                  <a:lnTo>
                    <a:pt x="664" y="111"/>
                  </a:lnTo>
                  <a:lnTo>
                    <a:pt x="664" y="95"/>
                  </a:lnTo>
                  <a:lnTo>
                    <a:pt x="678" y="95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0" name="Freeform 856">
              <a:extLst>
                <a:ext uri="{FF2B5EF4-FFF2-40B4-BE49-F238E27FC236}">
                  <a16:creationId xmlns:a16="http://schemas.microsoft.com/office/drawing/2014/main" id="{1D93CB5B-1299-4BAA-B489-7ED25A5C25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06"/>
              <a:ext cx="339" cy="62"/>
            </a:xfrm>
            <a:custGeom>
              <a:avLst/>
              <a:gdLst>
                <a:gd name="T0" fmla="*/ 0 w 680"/>
                <a:gd name="T1" fmla="*/ 62 h 125"/>
                <a:gd name="T2" fmla="*/ 16 w 680"/>
                <a:gd name="T3" fmla="*/ 62 h 125"/>
                <a:gd name="T4" fmla="*/ 8 w 680"/>
                <a:gd name="T5" fmla="*/ 62 h 125"/>
                <a:gd name="T6" fmla="*/ 16 w 680"/>
                <a:gd name="T7" fmla="*/ 55 h 125"/>
                <a:gd name="T8" fmla="*/ 23 w 680"/>
                <a:gd name="T9" fmla="*/ 55 h 125"/>
                <a:gd name="T10" fmla="*/ 32 w 680"/>
                <a:gd name="T11" fmla="*/ 55 h 125"/>
                <a:gd name="T12" fmla="*/ 40 w 680"/>
                <a:gd name="T13" fmla="*/ 55 h 125"/>
                <a:gd name="T14" fmla="*/ 48 w 680"/>
                <a:gd name="T15" fmla="*/ 47 h 125"/>
                <a:gd name="T16" fmla="*/ 55 w 680"/>
                <a:gd name="T17" fmla="*/ 39 h 125"/>
                <a:gd name="T18" fmla="*/ 63 w 680"/>
                <a:gd name="T19" fmla="*/ 31 h 125"/>
                <a:gd name="T20" fmla="*/ 71 w 680"/>
                <a:gd name="T21" fmla="*/ 23 h 125"/>
                <a:gd name="T22" fmla="*/ 79 w 680"/>
                <a:gd name="T23" fmla="*/ 23 h 125"/>
                <a:gd name="T24" fmla="*/ 87 w 680"/>
                <a:gd name="T25" fmla="*/ 23 h 125"/>
                <a:gd name="T26" fmla="*/ 95 w 680"/>
                <a:gd name="T27" fmla="*/ 23 h 125"/>
                <a:gd name="T28" fmla="*/ 103 w 680"/>
                <a:gd name="T29" fmla="*/ 15 h 125"/>
                <a:gd name="T30" fmla="*/ 103 w 680"/>
                <a:gd name="T31" fmla="*/ 23 h 125"/>
                <a:gd name="T32" fmla="*/ 103 w 680"/>
                <a:gd name="T33" fmla="*/ 15 h 125"/>
                <a:gd name="T34" fmla="*/ 110 w 680"/>
                <a:gd name="T35" fmla="*/ 15 h 125"/>
                <a:gd name="T36" fmla="*/ 119 w 680"/>
                <a:gd name="T37" fmla="*/ 15 h 125"/>
                <a:gd name="T38" fmla="*/ 127 w 680"/>
                <a:gd name="T39" fmla="*/ 15 h 125"/>
                <a:gd name="T40" fmla="*/ 134 w 680"/>
                <a:gd name="T41" fmla="*/ 15 h 125"/>
                <a:gd name="T42" fmla="*/ 142 w 680"/>
                <a:gd name="T43" fmla="*/ 15 h 125"/>
                <a:gd name="T44" fmla="*/ 150 w 680"/>
                <a:gd name="T45" fmla="*/ 15 h 125"/>
                <a:gd name="T46" fmla="*/ 158 w 680"/>
                <a:gd name="T47" fmla="*/ 7 h 125"/>
                <a:gd name="T48" fmla="*/ 158 w 680"/>
                <a:gd name="T49" fmla="*/ 15 h 125"/>
                <a:gd name="T50" fmla="*/ 166 w 680"/>
                <a:gd name="T51" fmla="*/ 7 h 125"/>
                <a:gd name="T52" fmla="*/ 166 w 680"/>
                <a:gd name="T53" fmla="*/ 15 h 125"/>
                <a:gd name="T54" fmla="*/ 166 w 680"/>
                <a:gd name="T55" fmla="*/ 7 h 125"/>
                <a:gd name="T56" fmla="*/ 173 w 680"/>
                <a:gd name="T57" fmla="*/ 7 h 125"/>
                <a:gd name="T58" fmla="*/ 181 w 680"/>
                <a:gd name="T59" fmla="*/ 7 h 125"/>
                <a:gd name="T60" fmla="*/ 189 w 680"/>
                <a:gd name="T61" fmla="*/ 7 h 125"/>
                <a:gd name="T62" fmla="*/ 197 w 680"/>
                <a:gd name="T63" fmla="*/ 7 h 125"/>
                <a:gd name="T64" fmla="*/ 205 w 680"/>
                <a:gd name="T65" fmla="*/ 7 h 125"/>
                <a:gd name="T66" fmla="*/ 213 w 680"/>
                <a:gd name="T67" fmla="*/ 7 h 125"/>
                <a:gd name="T68" fmla="*/ 221 w 680"/>
                <a:gd name="T69" fmla="*/ 7 h 125"/>
                <a:gd name="T70" fmla="*/ 229 w 680"/>
                <a:gd name="T71" fmla="*/ 7 h 125"/>
                <a:gd name="T72" fmla="*/ 237 w 680"/>
                <a:gd name="T73" fmla="*/ 7 h 125"/>
                <a:gd name="T74" fmla="*/ 244 w 680"/>
                <a:gd name="T75" fmla="*/ 7 h 125"/>
                <a:gd name="T76" fmla="*/ 252 w 680"/>
                <a:gd name="T77" fmla="*/ 7 h 125"/>
                <a:gd name="T78" fmla="*/ 260 w 680"/>
                <a:gd name="T79" fmla="*/ 7 h 125"/>
                <a:gd name="T80" fmla="*/ 268 w 680"/>
                <a:gd name="T81" fmla="*/ 0 h 125"/>
                <a:gd name="T82" fmla="*/ 268 w 680"/>
                <a:gd name="T83" fmla="*/ 7 h 125"/>
                <a:gd name="T84" fmla="*/ 276 w 680"/>
                <a:gd name="T85" fmla="*/ 0 h 125"/>
                <a:gd name="T86" fmla="*/ 276 w 680"/>
                <a:gd name="T87" fmla="*/ 7 h 125"/>
                <a:gd name="T88" fmla="*/ 276 w 680"/>
                <a:gd name="T89" fmla="*/ 0 h 125"/>
                <a:gd name="T90" fmla="*/ 284 w 680"/>
                <a:gd name="T91" fmla="*/ 7 h 125"/>
                <a:gd name="T92" fmla="*/ 284 w 680"/>
                <a:gd name="T93" fmla="*/ 0 h 125"/>
                <a:gd name="T94" fmla="*/ 299 w 680"/>
                <a:gd name="T95" fmla="*/ 0 h 125"/>
                <a:gd name="T96" fmla="*/ 308 w 680"/>
                <a:gd name="T97" fmla="*/ 0 h 125"/>
                <a:gd name="T98" fmla="*/ 316 w 680"/>
                <a:gd name="T99" fmla="*/ 0 h 125"/>
                <a:gd name="T100" fmla="*/ 324 w 680"/>
                <a:gd name="T101" fmla="*/ 0 h 125"/>
                <a:gd name="T102" fmla="*/ 331 w 680"/>
                <a:gd name="T103" fmla="*/ 0 h 125"/>
                <a:gd name="T104" fmla="*/ 339 w 680"/>
                <a:gd name="T105" fmla="*/ 0 h 125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80" h="125">
                  <a:moveTo>
                    <a:pt x="0" y="125"/>
                  </a:moveTo>
                  <a:lnTo>
                    <a:pt x="33" y="125"/>
                  </a:lnTo>
                  <a:lnTo>
                    <a:pt x="16" y="125"/>
                  </a:lnTo>
                  <a:lnTo>
                    <a:pt x="33" y="111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80" y="111"/>
                  </a:lnTo>
                  <a:lnTo>
                    <a:pt x="96" y="94"/>
                  </a:lnTo>
                  <a:lnTo>
                    <a:pt x="111" y="78"/>
                  </a:lnTo>
                  <a:lnTo>
                    <a:pt x="127" y="62"/>
                  </a:lnTo>
                  <a:lnTo>
                    <a:pt x="143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207" y="31"/>
                  </a:lnTo>
                  <a:lnTo>
                    <a:pt x="207" y="47"/>
                  </a:lnTo>
                  <a:lnTo>
                    <a:pt x="207" y="31"/>
                  </a:lnTo>
                  <a:lnTo>
                    <a:pt x="221" y="31"/>
                  </a:lnTo>
                  <a:lnTo>
                    <a:pt x="238" y="31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15"/>
                  </a:lnTo>
                  <a:lnTo>
                    <a:pt x="317" y="31"/>
                  </a:lnTo>
                  <a:lnTo>
                    <a:pt x="332" y="15"/>
                  </a:lnTo>
                  <a:lnTo>
                    <a:pt x="332" y="31"/>
                  </a:lnTo>
                  <a:lnTo>
                    <a:pt x="332" y="15"/>
                  </a:lnTo>
                  <a:lnTo>
                    <a:pt x="348" y="15"/>
                  </a:lnTo>
                  <a:lnTo>
                    <a:pt x="364" y="15"/>
                  </a:lnTo>
                  <a:lnTo>
                    <a:pt x="379" y="15"/>
                  </a:lnTo>
                  <a:lnTo>
                    <a:pt x="395" y="15"/>
                  </a:lnTo>
                  <a:lnTo>
                    <a:pt x="412" y="15"/>
                  </a:lnTo>
                  <a:lnTo>
                    <a:pt x="428" y="15"/>
                  </a:lnTo>
                  <a:lnTo>
                    <a:pt x="443" y="15"/>
                  </a:lnTo>
                  <a:lnTo>
                    <a:pt x="459" y="15"/>
                  </a:lnTo>
                  <a:lnTo>
                    <a:pt x="475" y="15"/>
                  </a:lnTo>
                  <a:lnTo>
                    <a:pt x="490" y="15"/>
                  </a:lnTo>
                  <a:lnTo>
                    <a:pt x="506" y="15"/>
                  </a:lnTo>
                  <a:lnTo>
                    <a:pt x="522" y="15"/>
                  </a:lnTo>
                  <a:lnTo>
                    <a:pt x="538" y="0"/>
                  </a:lnTo>
                  <a:lnTo>
                    <a:pt x="538" y="15"/>
                  </a:lnTo>
                  <a:lnTo>
                    <a:pt x="553" y="0"/>
                  </a:lnTo>
                  <a:lnTo>
                    <a:pt x="553" y="15"/>
                  </a:lnTo>
                  <a:lnTo>
                    <a:pt x="553" y="0"/>
                  </a:lnTo>
                  <a:lnTo>
                    <a:pt x="569" y="15"/>
                  </a:lnTo>
                  <a:lnTo>
                    <a:pt x="569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1" name="Freeform 857">
              <a:extLst>
                <a:ext uri="{FF2B5EF4-FFF2-40B4-BE49-F238E27FC236}">
                  <a16:creationId xmlns:a16="http://schemas.microsoft.com/office/drawing/2014/main" id="{A24AC615-1264-466F-9986-A8F8FA56D3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16"/>
              <a:ext cx="340" cy="55"/>
            </a:xfrm>
            <a:custGeom>
              <a:avLst/>
              <a:gdLst>
                <a:gd name="T0" fmla="*/ 0 w 680"/>
                <a:gd name="T1" fmla="*/ 55 h 111"/>
                <a:gd name="T2" fmla="*/ 8 w 680"/>
                <a:gd name="T3" fmla="*/ 55 h 111"/>
                <a:gd name="T4" fmla="*/ 16 w 680"/>
                <a:gd name="T5" fmla="*/ 55 h 111"/>
                <a:gd name="T6" fmla="*/ 24 w 680"/>
                <a:gd name="T7" fmla="*/ 55 h 111"/>
                <a:gd name="T8" fmla="*/ 32 w 680"/>
                <a:gd name="T9" fmla="*/ 55 h 111"/>
                <a:gd name="T10" fmla="*/ 39 w 680"/>
                <a:gd name="T11" fmla="*/ 55 h 111"/>
                <a:gd name="T12" fmla="*/ 47 w 680"/>
                <a:gd name="T13" fmla="*/ 47 h 111"/>
                <a:gd name="T14" fmla="*/ 64 w 680"/>
                <a:gd name="T15" fmla="*/ 31 h 111"/>
                <a:gd name="T16" fmla="*/ 71 w 680"/>
                <a:gd name="T17" fmla="*/ 23 h 111"/>
                <a:gd name="T18" fmla="*/ 79 w 680"/>
                <a:gd name="T19" fmla="*/ 23 h 111"/>
                <a:gd name="T20" fmla="*/ 87 w 680"/>
                <a:gd name="T21" fmla="*/ 23 h 111"/>
                <a:gd name="T22" fmla="*/ 95 w 680"/>
                <a:gd name="T23" fmla="*/ 15 h 111"/>
                <a:gd name="T24" fmla="*/ 103 w 680"/>
                <a:gd name="T25" fmla="*/ 15 h 111"/>
                <a:gd name="T26" fmla="*/ 111 w 680"/>
                <a:gd name="T27" fmla="*/ 15 h 111"/>
                <a:gd name="T28" fmla="*/ 119 w 680"/>
                <a:gd name="T29" fmla="*/ 15 h 111"/>
                <a:gd name="T30" fmla="*/ 126 w 680"/>
                <a:gd name="T31" fmla="*/ 15 h 111"/>
                <a:gd name="T32" fmla="*/ 134 w 680"/>
                <a:gd name="T33" fmla="*/ 7 h 111"/>
                <a:gd name="T34" fmla="*/ 134 w 680"/>
                <a:gd name="T35" fmla="*/ 15 h 111"/>
                <a:gd name="T36" fmla="*/ 134 w 680"/>
                <a:gd name="T37" fmla="*/ 7 h 111"/>
                <a:gd name="T38" fmla="*/ 150 w 680"/>
                <a:gd name="T39" fmla="*/ 7 h 111"/>
                <a:gd name="T40" fmla="*/ 158 w 680"/>
                <a:gd name="T41" fmla="*/ 7 h 111"/>
                <a:gd name="T42" fmla="*/ 166 w 680"/>
                <a:gd name="T43" fmla="*/ 7 h 111"/>
                <a:gd name="T44" fmla="*/ 174 w 680"/>
                <a:gd name="T45" fmla="*/ 7 h 111"/>
                <a:gd name="T46" fmla="*/ 182 w 680"/>
                <a:gd name="T47" fmla="*/ 7 h 111"/>
                <a:gd name="T48" fmla="*/ 190 w 680"/>
                <a:gd name="T49" fmla="*/ 7 h 111"/>
                <a:gd name="T50" fmla="*/ 198 w 680"/>
                <a:gd name="T51" fmla="*/ 7 h 111"/>
                <a:gd name="T52" fmla="*/ 205 w 680"/>
                <a:gd name="T53" fmla="*/ 7 h 111"/>
                <a:gd name="T54" fmla="*/ 213 w 680"/>
                <a:gd name="T55" fmla="*/ 7 h 111"/>
                <a:gd name="T56" fmla="*/ 221 w 680"/>
                <a:gd name="T57" fmla="*/ 7 h 111"/>
                <a:gd name="T58" fmla="*/ 230 w 680"/>
                <a:gd name="T59" fmla="*/ 7 h 111"/>
                <a:gd name="T60" fmla="*/ 237 w 680"/>
                <a:gd name="T61" fmla="*/ 7 h 111"/>
                <a:gd name="T62" fmla="*/ 245 w 680"/>
                <a:gd name="T63" fmla="*/ 7 h 111"/>
                <a:gd name="T64" fmla="*/ 260 w 680"/>
                <a:gd name="T65" fmla="*/ 7 h 111"/>
                <a:gd name="T66" fmla="*/ 253 w 680"/>
                <a:gd name="T67" fmla="*/ 7 h 111"/>
                <a:gd name="T68" fmla="*/ 260 w 680"/>
                <a:gd name="T69" fmla="*/ 0 h 111"/>
                <a:gd name="T70" fmla="*/ 269 w 680"/>
                <a:gd name="T71" fmla="*/ 7 h 111"/>
                <a:gd name="T72" fmla="*/ 269 w 680"/>
                <a:gd name="T73" fmla="*/ 0 h 111"/>
                <a:gd name="T74" fmla="*/ 285 w 680"/>
                <a:gd name="T75" fmla="*/ 0 h 111"/>
                <a:gd name="T76" fmla="*/ 292 w 680"/>
                <a:gd name="T77" fmla="*/ 0 h 111"/>
                <a:gd name="T78" fmla="*/ 300 w 680"/>
                <a:gd name="T79" fmla="*/ 0 h 111"/>
                <a:gd name="T80" fmla="*/ 308 w 680"/>
                <a:gd name="T81" fmla="*/ 0 h 111"/>
                <a:gd name="T82" fmla="*/ 316 w 680"/>
                <a:gd name="T83" fmla="*/ 0 h 111"/>
                <a:gd name="T84" fmla="*/ 324 w 680"/>
                <a:gd name="T85" fmla="*/ 0 h 111"/>
                <a:gd name="T86" fmla="*/ 332 w 680"/>
                <a:gd name="T87" fmla="*/ 0 h 111"/>
                <a:gd name="T88" fmla="*/ 340 w 680"/>
                <a:gd name="T89" fmla="*/ 0 h 11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0" h="111">
                  <a:moveTo>
                    <a:pt x="0" y="111"/>
                  </a:moveTo>
                  <a:lnTo>
                    <a:pt x="16" y="111"/>
                  </a:lnTo>
                  <a:lnTo>
                    <a:pt x="31" y="111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111"/>
                  </a:lnTo>
                  <a:lnTo>
                    <a:pt x="94" y="95"/>
                  </a:lnTo>
                  <a:lnTo>
                    <a:pt x="127" y="62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89" y="31"/>
                  </a:lnTo>
                  <a:lnTo>
                    <a:pt x="205" y="31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68" y="15"/>
                  </a:lnTo>
                  <a:lnTo>
                    <a:pt x="268" y="31"/>
                  </a:lnTo>
                  <a:lnTo>
                    <a:pt x="268" y="15"/>
                  </a:lnTo>
                  <a:lnTo>
                    <a:pt x="299" y="15"/>
                  </a:lnTo>
                  <a:lnTo>
                    <a:pt x="316" y="15"/>
                  </a:lnTo>
                  <a:lnTo>
                    <a:pt x="332" y="15"/>
                  </a:lnTo>
                  <a:lnTo>
                    <a:pt x="348" y="15"/>
                  </a:lnTo>
                  <a:lnTo>
                    <a:pt x="363" y="15"/>
                  </a:lnTo>
                  <a:lnTo>
                    <a:pt x="379" y="15"/>
                  </a:lnTo>
                  <a:lnTo>
                    <a:pt x="395" y="15"/>
                  </a:lnTo>
                  <a:lnTo>
                    <a:pt x="410" y="15"/>
                  </a:lnTo>
                  <a:lnTo>
                    <a:pt x="426" y="15"/>
                  </a:lnTo>
                  <a:lnTo>
                    <a:pt x="442" y="15"/>
                  </a:lnTo>
                  <a:lnTo>
                    <a:pt x="459" y="15"/>
                  </a:lnTo>
                  <a:lnTo>
                    <a:pt x="473" y="15"/>
                  </a:lnTo>
                  <a:lnTo>
                    <a:pt x="489" y="15"/>
                  </a:lnTo>
                  <a:lnTo>
                    <a:pt x="520" y="15"/>
                  </a:lnTo>
                  <a:lnTo>
                    <a:pt x="506" y="15"/>
                  </a:lnTo>
                  <a:lnTo>
                    <a:pt x="520" y="0"/>
                  </a:lnTo>
                  <a:lnTo>
                    <a:pt x="537" y="15"/>
                  </a:lnTo>
                  <a:lnTo>
                    <a:pt x="537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2" name="Freeform 858">
              <a:extLst>
                <a:ext uri="{FF2B5EF4-FFF2-40B4-BE49-F238E27FC236}">
                  <a16:creationId xmlns:a16="http://schemas.microsoft.com/office/drawing/2014/main" id="{F6A30251-50DF-4A2C-B4C7-BF128E6E8A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50"/>
              <a:ext cx="348" cy="16"/>
            </a:xfrm>
            <a:custGeom>
              <a:avLst/>
              <a:gdLst>
                <a:gd name="T0" fmla="*/ 0 w 696"/>
                <a:gd name="T1" fmla="*/ 7 h 30"/>
                <a:gd name="T2" fmla="*/ 8 w 696"/>
                <a:gd name="T3" fmla="*/ 7 h 30"/>
                <a:gd name="T4" fmla="*/ 17 w 696"/>
                <a:gd name="T5" fmla="*/ 7 h 30"/>
                <a:gd name="T6" fmla="*/ 25 w 696"/>
                <a:gd name="T7" fmla="*/ 7 h 30"/>
                <a:gd name="T8" fmla="*/ 32 w 696"/>
                <a:gd name="T9" fmla="*/ 7 h 30"/>
                <a:gd name="T10" fmla="*/ 40 w 696"/>
                <a:gd name="T11" fmla="*/ 0 h 30"/>
                <a:gd name="T12" fmla="*/ 48 w 696"/>
                <a:gd name="T13" fmla="*/ 7 h 30"/>
                <a:gd name="T14" fmla="*/ 56 w 696"/>
                <a:gd name="T15" fmla="*/ 7 h 30"/>
                <a:gd name="T16" fmla="*/ 64 w 696"/>
                <a:gd name="T17" fmla="*/ 7 h 30"/>
                <a:gd name="T18" fmla="*/ 72 w 696"/>
                <a:gd name="T19" fmla="*/ 7 h 30"/>
                <a:gd name="T20" fmla="*/ 80 w 696"/>
                <a:gd name="T21" fmla="*/ 7 h 30"/>
                <a:gd name="T22" fmla="*/ 87 w 696"/>
                <a:gd name="T23" fmla="*/ 7 h 30"/>
                <a:gd name="T24" fmla="*/ 95 w 696"/>
                <a:gd name="T25" fmla="*/ 7 h 30"/>
                <a:gd name="T26" fmla="*/ 104 w 696"/>
                <a:gd name="T27" fmla="*/ 16 h 30"/>
                <a:gd name="T28" fmla="*/ 104 w 696"/>
                <a:gd name="T29" fmla="*/ 7 h 30"/>
                <a:gd name="T30" fmla="*/ 104 w 696"/>
                <a:gd name="T31" fmla="*/ 16 h 30"/>
                <a:gd name="T32" fmla="*/ 111 w 696"/>
                <a:gd name="T33" fmla="*/ 7 h 30"/>
                <a:gd name="T34" fmla="*/ 119 w 696"/>
                <a:gd name="T35" fmla="*/ 7 h 30"/>
                <a:gd name="T36" fmla="*/ 127 w 696"/>
                <a:gd name="T37" fmla="*/ 7 h 30"/>
                <a:gd name="T38" fmla="*/ 135 w 696"/>
                <a:gd name="T39" fmla="*/ 7 h 30"/>
                <a:gd name="T40" fmla="*/ 143 w 696"/>
                <a:gd name="T41" fmla="*/ 7 h 30"/>
                <a:gd name="T42" fmla="*/ 151 w 696"/>
                <a:gd name="T43" fmla="*/ 7 h 30"/>
                <a:gd name="T44" fmla="*/ 159 w 696"/>
                <a:gd name="T45" fmla="*/ 7 h 30"/>
                <a:gd name="T46" fmla="*/ 166 w 696"/>
                <a:gd name="T47" fmla="*/ 7 h 30"/>
                <a:gd name="T48" fmla="*/ 174 w 696"/>
                <a:gd name="T49" fmla="*/ 7 h 30"/>
                <a:gd name="T50" fmla="*/ 182 w 696"/>
                <a:gd name="T51" fmla="*/ 7 h 30"/>
                <a:gd name="T52" fmla="*/ 191 w 696"/>
                <a:gd name="T53" fmla="*/ 7 h 30"/>
                <a:gd name="T54" fmla="*/ 198 w 696"/>
                <a:gd name="T55" fmla="*/ 7 h 30"/>
                <a:gd name="T56" fmla="*/ 206 w 696"/>
                <a:gd name="T57" fmla="*/ 7 h 30"/>
                <a:gd name="T58" fmla="*/ 214 w 696"/>
                <a:gd name="T59" fmla="*/ 7 h 30"/>
                <a:gd name="T60" fmla="*/ 222 w 696"/>
                <a:gd name="T61" fmla="*/ 7 h 30"/>
                <a:gd name="T62" fmla="*/ 230 w 696"/>
                <a:gd name="T63" fmla="*/ 7 h 30"/>
                <a:gd name="T64" fmla="*/ 238 w 696"/>
                <a:gd name="T65" fmla="*/ 7 h 30"/>
                <a:gd name="T66" fmla="*/ 246 w 696"/>
                <a:gd name="T67" fmla="*/ 7 h 30"/>
                <a:gd name="T68" fmla="*/ 253 w 696"/>
                <a:gd name="T69" fmla="*/ 7 h 30"/>
                <a:gd name="T70" fmla="*/ 261 w 696"/>
                <a:gd name="T71" fmla="*/ 7 h 30"/>
                <a:gd name="T72" fmla="*/ 269 w 696"/>
                <a:gd name="T73" fmla="*/ 7 h 30"/>
                <a:gd name="T74" fmla="*/ 277 w 696"/>
                <a:gd name="T75" fmla="*/ 7 h 30"/>
                <a:gd name="T76" fmla="*/ 285 w 696"/>
                <a:gd name="T77" fmla="*/ 7 h 30"/>
                <a:gd name="T78" fmla="*/ 293 w 696"/>
                <a:gd name="T79" fmla="*/ 0 h 30"/>
                <a:gd name="T80" fmla="*/ 293 w 696"/>
                <a:gd name="T81" fmla="*/ 7 h 30"/>
                <a:gd name="T82" fmla="*/ 293 w 696"/>
                <a:gd name="T83" fmla="*/ 0 h 30"/>
                <a:gd name="T84" fmla="*/ 301 w 696"/>
                <a:gd name="T85" fmla="*/ 7 h 30"/>
                <a:gd name="T86" fmla="*/ 301 w 696"/>
                <a:gd name="T87" fmla="*/ 0 h 30"/>
                <a:gd name="T88" fmla="*/ 301 w 696"/>
                <a:gd name="T89" fmla="*/ 7 h 30"/>
                <a:gd name="T90" fmla="*/ 309 w 696"/>
                <a:gd name="T91" fmla="*/ 0 h 30"/>
                <a:gd name="T92" fmla="*/ 309 w 696"/>
                <a:gd name="T93" fmla="*/ 7 h 30"/>
                <a:gd name="T94" fmla="*/ 309 w 696"/>
                <a:gd name="T95" fmla="*/ 0 h 30"/>
                <a:gd name="T96" fmla="*/ 325 w 696"/>
                <a:gd name="T97" fmla="*/ 0 h 30"/>
                <a:gd name="T98" fmla="*/ 332 w 696"/>
                <a:gd name="T99" fmla="*/ 0 h 30"/>
                <a:gd name="T100" fmla="*/ 340 w 696"/>
                <a:gd name="T101" fmla="*/ 0 h 30"/>
                <a:gd name="T102" fmla="*/ 348 w 696"/>
                <a:gd name="T103" fmla="*/ 0 h 3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96" h="30">
                  <a:moveTo>
                    <a:pt x="0" y="14"/>
                  </a:moveTo>
                  <a:lnTo>
                    <a:pt x="16" y="14"/>
                  </a:lnTo>
                  <a:lnTo>
                    <a:pt x="33" y="14"/>
                  </a:lnTo>
                  <a:lnTo>
                    <a:pt x="49" y="14"/>
                  </a:lnTo>
                  <a:lnTo>
                    <a:pt x="64" y="14"/>
                  </a:lnTo>
                  <a:lnTo>
                    <a:pt x="80" y="0"/>
                  </a:lnTo>
                  <a:lnTo>
                    <a:pt x="96" y="14"/>
                  </a:lnTo>
                  <a:lnTo>
                    <a:pt x="111" y="14"/>
                  </a:lnTo>
                  <a:lnTo>
                    <a:pt x="127" y="14"/>
                  </a:lnTo>
                  <a:lnTo>
                    <a:pt x="143" y="14"/>
                  </a:lnTo>
                  <a:lnTo>
                    <a:pt x="159" y="14"/>
                  </a:lnTo>
                  <a:lnTo>
                    <a:pt x="174" y="14"/>
                  </a:lnTo>
                  <a:lnTo>
                    <a:pt x="190" y="14"/>
                  </a:lnTo>
                  <a:lnTo>
                    <a:pt x="207" y="30"/>
                  </a:lnTo>
                  <a:lnTo>
                    <a:pt x="207" y="14"/>
                  </a:lnTo>
                  <a:lnTo>
                    <a:pt x="207" y="30"/>
                  </a:lnTo>
                  <a:lnTo>
                    <a:pt x="221" y="14"/>
                  </a:lnTo>
                  <a:lnTo>
                    <a:pt x="238" y="14"/>
                  </a:lnTo>
                  <a:lnTo>
                    <a:pt x="254" y="14"/>
                  </a:lnTo>
                  <a:lnTo>
                    <a:pt x="270" y="14"/>
                  </a:lnTo>
                  <a:lnTo>
                    <a:pt x="285" y="14"/>
                  </a:lnTo>
                  <a:lnTo>
                    <a:pt x="301" y="14"/>
                  </a:lnTo>
                  <a:lnTo>
                    <a:pt x="317" y="14"/>
                  </a:lnTo>
                  <a:lnTo>
                    <a:pt x="332" y="14"/>
                  </a:lnTo>
                  <a:lnTo>
                    <a:pt x="348" y="14"/>
                  </a:lnTo>
                  <a:lnTo>
                    <a:pt x="364" y="14"/>
                  </a:lnTo>
                  <a:lnTo>
                    <a:pt x="381" y="14"/>
                  </a:lnTo>
                  <a:lnTo>
                    <a:pt x="395" y="14"/>
                  </a:lnTo>
                  <a:lnTo>
                    <a:pt x="412" y="14"/>
                  </a:lnTo>
                  <a:lnTo>
                    <a:pt x="428" y="14"/>
                  </a:lnTo>
                  <a:lnTo>
                    <a:pt x="443" y="14"/>
                  </a:lnTo>
                  <a:lnTo>
                    <a:pt x="459" y="14"/>
                  </a:lnTo>
                  <a:lnTo>
                    <a:pt x="475" y="14"/>
                  </a:lnTo>
                  <a:lnTo>
                    <a:pt x="491" y="14"/>
                  </a:lnTo>
                  <a:lnTo>
                    <a:pt x="506" y="14"/>
                  </a:lnTo>
                  <a:lnTo>
                    <a:pt x="522" y="14"/>
                  </a:lnTo>
                  <a:lnTo>
                    <a:pt x="538" y="14"/>
                  </a:lnTo>
                  <a:lnTo>
                    <a:pt x="553" y="14"/>
                  </a:lnTo>
                  <a:lnTo>
                    <a:pt x="569" y="14"/>
                  </a:lnTo>
                  <a:lnTo>
                    <a:pt x="586" y="0"/>
                  </a:lnTo>
                  <a:lnTo>
                    <a:pt x="586" y="14"/>
                  </a:lnTo>
                  <a:lnTo>
                    <a:pt x="586" y="0"/>
                  </a:lnTo>
                  <a:lnTo>
                    <a:pt x="602" y="14"/>
                  </a:lnTo>
                  <a:lnTo>
                    <a:pt x="602" y="0"/>
                  </a:lnTo>
                  <a:lnTo>
                    <a:pt x="602" y="14"/>
                  </a:lnTo>
                  <a:lnTo>
                    <a:pt x="617" y="0"/>
                  </a:lnTo>
                  <a:lnTo>
                    <a:pt x="617" y="14"/>
                  </a:lnTo>
                  <a:lnTo>
                    <a:pt x="617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3" name="Freeform 859">
              <a:extLst>
                <a:ext uri="{FF2B5EF4-FFF2-40B4-BE49-F238E27FC236}">
                  <a16:creationId xmlns:a16="http://schemas.microsoft.com/office/drawing/2014/main" id="{9242CFB9-0C4C-421A-B1A6-F56F81D1E1A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74"/>
              <a:ext cx="339" cy="7"/>
            </a:xfrm>
            <a:custGeom>
              <a:avLst/>
              <a:gdLst>
                <a:gd name="T0" fmla="*/ 0 w 678"/>
                <a:gd name="T1" fmla="*/ 0 h 14"/>
                <a:gd name="T2" fmla="*/ 8 w 678"/>
                <a:gd name="T3" fmla="*/ 0 h 14"/>
                <a:gd name="T4" fmla="*/ 16 w 678"/>
                <a:gd name="T5" fmla="*/ 0 h 14"/>
                <a:gd name="T6" fmla="*/ 24 w 678"/>
                <a:gd name="T7" fmla="*/ 0 h 14"/>
                <a:gd name="T8" fmla="*/ 32 w 678"/>
                <a:gd name="T9" fmla="*/ 0 h 14"/>
                <a:gd name="T10" fmla="*/ 47 w 678"/>
                <a:gd name="T11" fmla="*/ 0 h 14"/>
                <a:gd name="T12" fmla="*/ 39 w 678"/>
                <a:gd name="T13" fmla="*/ 0 h 14"/>
                <a:gd name="T14" fmla="*/ 47 w 678"/>
                <a:gd name="T15" fmla="*/ 0 h 14"/>
                <a:gd name="T16" fmla="*/ 56 w 678"/>
                <a:gd name="T17" fmla="*/ 7 h 14"/>
                <a:gd name="T18" fmla="*/ 63 w 678"/>
                <a:gd name="T19" fmla="*/ 7 h 14"/>
                <a:gd name="T20" fmla="*/ 71 w 678"/>
                <a:gd name="T21" fmla="*/ 7 h 14"/>
                <a:gd name="T22" fmla="*/ 79 w 678"/>
                <a:gd name="T23" fmla="*/ 7 h 14"/>
                <a:gd name="T24" fmla="*/ 87 w 678"/>
                <a:gd name="T25" fmla="*/ 7 h 14"/>
                <a:gd name="T26" fmla="*/ 95 w 678"/>
                <a:gd name="T27" fmla="*/ 7 h 14"/>
                <a:gd name="T28" fmla="*/ 103 w 678"/>
                <a:gd name="T29" fmla="*/ 7 h 14"/>
                <a:gd name="T30" fmla="*/ 111 w 678"/>
                <a:gd name="T31" fmla="*/ 7 h 14"/>
                <a:gd name="T32" fmla="*/ 118 w 678"/>
                <a:gd name="T33" fmla="*/ 7 h 14"/>
                <a:gd name="T34" fmla="*/ 126 w 678"/>
                <a:gd name="T35" fmla="*/ 7 h 14"/>
                <a:gd name="T36" fmla="*/ 134 w 678"/>
                <a:gd name="T37" fmla="*/ 7 h 14"/>
                <a:gd name="T38" fmla="*/ 143 w 678"/>
                <a:gd name="T39" fmla="*/ 7 h 14"/>
                <a:gd name="T40" fmla="*/ 150 w 678"/>
                <a:gd name="T41" fmla="*/ 7 h 14"/>
                <a:gd name="T42" fmla="*/ 158 w 678"/>
                <a:gd name="T43" fmla="*/ 7 h 14"/>
                <a:gd name="T44" fmla="*/ 166 w 678"/>
                <a:gd name="T45" fmla="*/ 7 h 14"/>
                <a:gd name="T46" fmla="*/ 174 w 678"/>
                <a:gd name="T47" fmla="*/ 0 h 14"/>
                <a:gd name="T48" fmla="*/ 174 w 678"/>
                <a:gd name="T49" fmla="*/ 7 h 14"/>
                <a:gd name="T50" fmla="*/ 182 w 678"/>
                <a:gd name="T51" fmla="*/ 0 h 14"/>
                <a:gd name="T52" fmla="*/ 182 w 678"/>
                <a:gd name="T53" fmla="*/ 7 h 14"/>
                <a:gd name="T54" fmla="*/ 182 w 678"/>
                <a:gd name="T55" fmla="*/ 0 h 14"/>
                <a:gd name="T56" fmla="*/ 190 w 678"/>
                <a:gd name="T57" fmla="*/ 0 h 14"/>
                <a:gd name="T58" fmla="*/ 198 w 678"/>
                <a:gd name="T59" fmla="*/ 0 h 14"/>
                <a:gd name="T60" fmla="*/ 205 w 678"/>
                <a:gd name="T61" fmla="*/ 0 h 14"/>
                <a:gd name="T62" fmla="*/ 213 w 678"/>
                <a:gd name="T63" fmla="*/ 0 h 14"/>
                <a:gd name="T64" fmla="*/ 221 w 678"/>
                <a:gd name="T65" fmla="*/ 0 h 14"/>
                <a:gd name="T66" fmla="*/ 229 w 678"/>
                <a:gd name="T67" fmla="*/ 0 h 14"/>
                <a:gd name="T68" fmla="*/ 237 w 678"/>
                <a:gd name="T69" fmla="*/ 0 h 14"/>
                <a:gd name="T70" fmla="*/ 245 w 678"/>
                <a:gd name="T71" fmla="*/ 0 h 14"/>
                <a:gd name="T72" fmla="*/ 253 w 678"/>
                <a:gd name="T73" fmla="*/ 0 h 14"/>
                <a:gd name="T74" fmla="*/ 261 w 678"/>
                <a:gd name="T75" fmla="*/ 0 h 14"/>
                <a:gd name="T76" fmla="*/ 269 w 678"/>
                <a:gd name="T77" fmla="*/ 0 h 14"/>
                <a:gd name="T78" fmla="*/ 277 w 678"/>
                <a:gd name="T79" fmla="*/ 0 h 14"/>
                <a:gd name="T80" fmla="*/ 284 w 678"/>
                <a:gd name="T81" fmla="*/ 0 h 14"/>
                <a:gd name="T82" fmla="*/ 292 w 678"/>
                <a:gd name="T83" fmla="*/ 0 h 14"/>
                <a:gd name="T84" fmla="*/ 300 w 678"/>
                <a:gd name="T85" fmla="*/ 0 h 14"/>
                <a:gd name="T86" fmla="*/ 308 w 678"/>
                <a:gd name="T87" fmla="*/ 0 h 14"/>
                <a:gd name="T88" fmla="*/ 316 w 678"/>
                <a:gd name="T89" fmla="*/ 0 h 14"/>
                <a:gd name="T90" fmla="*/ 324 w 678"/>
                <a:gd name="T91" fmla="*/ 0 h 14"/>
                <a:gd name="T92" fmla="*/ 332 w 678"/>
                <a:gd name="T93" fmla="*/ 0 h 14"/>
                <a:gd name="T94" fmla="*/ 339 w 678"/>
                <a:gd name="T95" fmla="*/ 0 h 1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78" h="14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94" y="0"/>
                  </a:lnTo>
                  <a:lnTo>
                    <a:pt x="78" y="0"/>
                  </a:lnTo>
                  <a:lnTo>
                    <a:pt x="94" y="0"/>
                  </a:lnTo>
                  <a:lnTo>
                    <a:pt x="111" y="14"/>
                  </a:lnTo>
                  <a:lnTo>
                    <a:pt x="125" y="14"/>
                  </a:lnTo>
                  <a:lnTo>
                    <a:pt x="142" y="14"/>
                  </a:lnTo>
                  <a:lnTo>
                    <a:pt x="158" y="14"/>
                  </a:lnTo>
                  <a:lnTo>
                    <a:pt x="174" y="14"/>
                  </a:lnTo>
                  <a:lnTo>
                    <a:pt x="189" y="14"/>
                  </a:lnTo>
                  <a:lnTo>
                    <a:pt x="205" y="14"/>
                  </a:lnTo>
                  <a:lnTo>
                    <a:pt x="221" y="14"/>
                  </a:lnTo>
                  <a:lnTo>
                    <a:pt x="236" y="14"/>
                  </a:lnTo>
                  <a:lnTo>
                    <a:pt x="252" y="14"/>
                  </a:lnTo>
                  <a:lnTo>
                    <a:pt x="268" y="14"/>
                  </a:lnTo>
                  <a:lnTo>
                    <a:pt x="285" y="14"/>
                  </a:lnTo>
                  <a:lnTo>
                    <a:pt x="299" y="14"/>
                  </a:lnTo>
                  <a:lnTo>
                    <a:pt x="316" y="14"/>
                  </a:lnTo>
                  <a:lnTo>
                    <a:pt x="332" y="14"/>
                  </a:lnTo>
                  <a:lnTo>
                    <a:pt x="347" y="0"/>
                  </a:lnTo>
                  <a:lnTo>
                    <a:pt x="347" y="14"/>
                  </a:lnTo>
                  <a:lnTo>
                    <a:pt x="363" y="0"/>
                  </a:lnTo>
                  <a:lnTo>
                    <a:pt x="363" y="14"/>
                  </a:lnTo>
                  <a:lnTo>
                    <a:pt x="363" y="0"/>
                  </a:lnTo>
                  <a:lnTo>
                    <a:pt x="379" y="0"/>
                  </a:lnTo>
                  <a:lnTo>
                    <a:pt x="395" y="0"/>
                  </a:lnTo>
                  <a:lnTo>
                    <a:pt x="410" y="0"/>
                  </a:lnTo>
                  <a:lnTo>
                    <a:pt x="426" y="0"/>
                  </a:lnTo>
                  <a:lnTo>
                    <a:pt x="442" y="0"/>
                  </a:lnTo>
                  <a:lnTo>
                    <a:pt x="457" y="0"/>
                  </a:lnTo>
                  <a:lnTo>
                    <a:pt x="473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4" name="Freeform 860">
              <a:extLst>
                <a:ext uri="{FF2B5EF4-FFF2-40B4-BE49-F238E27FC236}">
                  <a16:creationId xmlns:a16="http://schemas.microsoft.com/office/drawing/2014/main" id="{8B4F2B1E-EB68-4C8B-A772-69433F3DD4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16"/>
            </a:xfrm>
            <a:custGeom>
              <a:avLst/>
              <a:gdLst>
                <a:gd name="T0" fmla="*/ 0 w 682"/>
                <a:gd name="T1" fmla="*/ 0 h 31"/>
                <a:gd name="T2" fmla="*/ 9 w 682"/>
                <a:gd name="T3" fmla="*/ 0 h 31"/>
                <a:gd name="T4" fmla="*/ 16 w 682"/>
                <a:gd name="T5" fmla="*/ 0 h 31"/>
                <a:gd name="T6" fmla="*/ 24 w 682"/>
                <a:gd name="T7" fmla="*/ 0 h 31"/>
                <a:gd name="T8" fmla="*/ 32 w 682"/>
                <a:gd name="T9" fmla="*/ 0 h 31"/>
                <a:gd name="T10" fmla="*/ 40 w 682"/>
                <a:gd name="T11" fmla="*/ 0 h 31"/>
                <a:gd name="T12" fmla="*/ 48 w 682"/>
                <a:gd name="T13" fmla="*/ 8 h 31"/>
                <a:gd name="T14" fmla="*/ 55 w 682"/>
                <a:gd name="T15" fmla="*/ 8 h 31"/>
                <a:gd name="T16" fmla="*/ 64 w 682"/>
                <a:gd name="T17" fmla="*/ 8 h 31"/>
                <a:gd name="T18" fmla="*/ 71 w 682"/>
                <a:gd name="T19" fmla="*/ 8 h 31"/>
                <a:gd name="T20" fmla="*/ 79 w 682"/>
                <a:gd name="T21" fmla="*/ 8 h 31"/>
                <a:gd name="T22" fmla="*/ 87 w 682"/>
                <a:gd name="T23" fmla="*/ 16 h 31"/>
                <a:gd name="T24" fmla="*/ 103 w 682"/>
                <a:gd name="T25" fmla="*/ 16 h 31"/>
                <a:gd name="T26" fmla="*/ 111 w 682"/>
                <a:gd name="T27" fmla="*/ 16 h 31"/>
                <a:gd name="T28" fmla="*/ 119 w 682"/>
                <a:gd name="T29" fmla="*/ 16 h 31"/>
                <a:gd name="T30" fmla="*/ 127 w 682"/>
                <a:gd name="T31" fmla="*/ 16 h 31"/>
                <a:gd name="T32" fmla="*/ 134 w 682"/>
                <a:gd name="T33" fmla="*/ 16 h 31"/>
                <a:gd name="T34" fmla="*/ 142 w 682"/>
                <a:gd name="T35" fmla="*/ 16 h 31"/>
                <a:gd name="T36" fmla="*/ 150 w 682"/>
                <a:gd name="T37" fmla="*/ 16 h 31"/>
                <a:gd name="T38" fmla="*/ 158 w 682"/>
                <a:gd name="T39" fmla="*/ 16 h 31"/>
                <a:gd name="T40" fmla="*/ 166 w 682"/>
                <a:gd name="T41" fmla="*/ 16 h 31"/>
                <a:gd name="T42" fmla="*/ 174 w 682"/>
                <a:gd name="T43" fmla="*/ 16 h 31"/>
                <a:gd name="T44" fmla="*/ 182 w 682"/>
                <a:gd name="T45" fmla="*/ 16 h 31"/>
                <a:gd name="T46" fmla="*/ 189 w 682"/>
                <a:gd name="T47" fmla="*/ 16 h 31"/>
                <a:gd name="T48" fmla="*/ 197 w 682"/>
                <a:gd name="T49" fmla="*/ 16 h 31"/>
                <a:gd name="T50" fmla="*/ 205 w 682"/>
                <a:gd name="T51" fmla="*/ 16 h 31"/>
                <a:gd name="T52" fmla="*/ 213 w 682"/>
                <a:gd name="T53" fmla="*/ 16 h 31"/>
                <a:gd name="T54" fmla="*/ 221 w 682"/>
                <a:gd name="T55" fmla="*/ 16 h 31"/>
                <a:gd name="T56" fmla="*/ 229 w 682"/>
                <a:gd name="T57" fmla="*/ 16 h 31"/>
                <a:gd name="T58" fmla="*/ 237 w 682"/>
                <a:gd name="T59" fmla="*/ 16 h 31"/>
                <a:gd name="T60" fmla="*/ 244 w 682"/>
                <a:gd name="T61" fmla="*/ 16 h 31"/>
                <a:gd name="T62" fmla="*/ 252 w 682"/>
                <a:gd name="T63" fmla="*/ 16 h 31"/>
                <a:gd name="T64" fmla="*/ 260 w 682"/>
                <a:gd name="T65" fmla="*/ 16 h 31"/>
                <a:gd name="T66" fmla="*/ 269 w 682"/>
                <a:gd name="T67" fmla="*/ 16 h 31"/>
                <a:gd name="T68" fmla="*/ 276 w 682"/>
                <a:gd name="T69" fmla="*/ 16 h 31"/>
                <a:gd name="T70" fmla="*/ 285 w 682"/>
                <a:gd name="T71" fmla="*/ 16 h 31"/>
                <a:gd name="T72" fmla="*/ 292 w 682"/>
                <a:gd name="T73" fmla="*/ 16 h 31"/>
                <a:gd name="T74" fmla="*/ 299 w 682"/>
                <a:gd name="T75" fmla="*/ 16 h 31"/>
                <a:gd name="T76" fmla="*/ 308 w 682"/>
                <a:gd name="T77" fmla="*/ 16 h 31"/>
                <a:gd name="T78" fmla="*/ 316 w 682"/>
                <a:gd name="T79" fmla="*/ 16 h 31"/>
                <a:gd name="T80" fmla="*/ 324 w 682"/>
                <a:gd name="T81" fmla="*/ 8 h 31"/>
                <a:gd name="T82" fmla="*/ 324 w 682"/>
                <a:gd name="T83" fmla="*/ 16 h 31"/>
                <a:gd name="T84" fmla="*/ 340 w 682"/>
                <a:gd name="T85" fmla="*/ 16 h 31"/>
                <a:gd name="T86" fmla="*/ 331 w 682"/>
                <a:gd name="T87" fmla="*/ 16 h 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2" h="31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15"/>
                  </a:lnTo>
                  <a:lnTo>
                    <a:pt x="158" y="15"/>
                  </a:lnTo>
                  <a:lnTo>
                    <a:pt x="174" y="31"/>
                  </a:lnTo>
                  <a:lnTo>
                    <a:pt x="207" y="31"/>
                  </a:lnTo>
                  <a:lnTo>
                    <a:pt x="222" y="31"/>
                  </a:lnTo>
                  <a:lnTo>
                    <a:pt x="239" y="31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31"/>
                  </a:lnTo>
                  <a:lnTo>
                    <a:pt x="350" y="31"/>
                  </a:lnTo>
                  <a:lnTo>
                    <a:pt x="365" y="31"/>
                  </a:lnTo>
                  <a:lnTo>
                    <a:pt x="379" y="31"/>
                  </a:lnTo>
                  <a:lnTo>
                    <a:pt x="396" y="31"/>
                  </a:lnTo>
                  <a:lnTo>
                    <a:pt x="412" y="31"/>
                  </a:lnTo>
                  <a:lnTo>
                    <a:pt x="428" y="31"/>
                  </a:lnTo>
                  <a:lnTo>
                    <a:pt x="443" y="31"/>
                  </a:lnTo>
                  <a:lnTo>
                    <a:pt x="460" y="31"/>
                  </a:lnTo>
                  <a:lnTo>
                    <a:pt x="475" y="31"/>
                  </a:lnTo>
                  <a:lnTo>
                    <a:pt x="490" y="31"/>
                  </a:lnTo>
                  <a:lnTo>
                    <a:pt x="506" y="31"/>
                  </a:lnTo>
                  <a:lnTo>
                    <a:pt x="522" y="31"/>
                  </a:lnTo>
                  <a:lnTo>
                    <a:pt x="539" y="31"/>
                  </a:lnTo>
                  <a:lnTo>
                    <a:pt x="553" y="31"/>
                  </a:lnTo>
                  <a:lnTo>
                    <a:pt x="571" y="31"/>
                  </a:lnTo>
                  <a:lnTo>
                    <a:pt x="586" y="31"/>
                  </a:lnTo>
                  <a:lnTo>
                    <a:pt x="600" y="31"/>
                  </a:lnTo>
                  <a:lnTo>
                    <a:pt x="617" y="31"/>
                  </a:lnTo>
                  <a:lnTo>
                    <a:pt x="633" y="31"/>
                  </a:lnTo>
                  <a:lnTo>
                    <a:pt x="649" y="15"/>
                  </a:lnTo>
                  <a:lnTo>
                    <a:pt x="649" y="31"/>
                  </a:lnTo>
                  <a:lnTo>
                    <a:pt x="682" y="31"/>
                  </a:lnTo>
                  <a:lnTo>
                    <a:pt x="664" y="31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5" name="Freeform 861">
              <a:extLst>
                <a:ext uri="{FF2B5EF4-FFF2-40B4-BE49-F238E27FC236}">
                  <a16:creationId xmlns:a16="http://schemas.microsoft.com/office/drawing/2014/main" id="{D99F1A5F-4F5F-4453-A58B-6C1B7C848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00"/>
              <a:ext cx="339" cy="48"/>
            </a:xfrm>
            <a:custGeom>
              <a:avLst/>
              <a:gdLst>
                <a:gd name="T0" fmla="*/ 0 w 680"/>
                <a:gd name="T1" fmla="*/ 0 h 95"/>
                <a:gd name="T2" fmla="*/ 15 w 680"/>
                <a:gd name="T3" fmla="*/ 0 h 95"/>
                <a:gd name="T4" fmla="*/ 24 w 680"/>
                <a:gd name="T5" fmla="*/ 7 h 95"/>
                <a:gd name="T6" fmla="*/ 24 w 680"/>
                <a:gd name="T7" fmla="*/ 0 h 95"/>
                <a:gd name="T8" fmla="*/ 24 w 680"/>
                <a:gd name="T9" fmla="*/ 7 h 95"/>
                <a:gd name="T10" fmla="*/ 31 w 680"/>
                <a:gd name="T11" fmla="*/ 7 h 95"/>
                <a:gd name="T12" fmla="*/ 39 w 680"/>
                <a:gd name="T13" fmla="*/ 16 h 95"/>
                <a:gd name="T14" fmla="*/ 47 w 680"/>
                <a:gd name="T15" fmla="*/ 7 h 95"/>
                <a:gd name="T16" fmla="*/ 63 w 680"/>
                <a:gd name="T17" fmla="*/ 7 h 95"/>
                <a:gd name="T18" fmla="*/ 55 w 680"/>
                <a:gd name="T19" fmla="*/ 7 h 95"/>
                <a:gd name="T20" fmla="*/ 63 w 680"/>
                <a:gd name="T21" fmla="*/ 7 h 95"/>
                <a:gd name="T22" fmla="*/ 71 w 680"/>
                <a:gd name="T23" fmla="*/ 16 h 95"/>
                <a:gd name="T24" fmla="*/ 87 w 680"/>
                <a:gd name="T25" fmla="*/ 16 h 95"/>
                <a:gd name="T26" fmla="*/ 79 w 680"/>
                <a:gd name="T27" fmla="*/ 16 h 95"/>
                <a:gd name="T28" fmla="*/ 87 w 680"/>
                <a:gd name="T29" fmla="*/ 16 h 95"/>
                <a:gd name="T30" fmla="*/ 94 w 680"/>
                <a:gd name="T31" fmla="*/ 16 h 95"/>
                <a:gd name="T32" fmla="*/ 102 w 680"/>
                <a:gd name="T33" fmla="*/ 24 h 95"/>
                <a:gd name="T34" fmla="*/ 102 w 680"/>
                <a:gd name="T35" fmla="*/ 16 h 95"/>
                <a:gd name="T36" fmla="*/ 102 w 680"/>
                <a:gd name="T37" fmla="*/ 24 h 95"/>
                <a:gd name="T38" fmla="*/ 110 w 680"/>
                <a:gd name="T39" fmla="*/ 24 h 95"/>
                <a:gd name="T40" fmla="*/ 118 w 680"/>
                <a:gd name="T41" fmla="*/ 24 h 95"/>
                <a:gd name="T42" fmla="*/ 126 w 680"/>
                <a:gd name="T43" fmla="*/ 24 h 95"/>
                <a:gd name="T44" fmla="*/ 135 w 680"/>
                <a:gd name="T45" fmla="*/ 24 h 95"/>
                <a:gd name="T46" fmla="*/ 142 w 680"/>
                <a:gd name="T47" fmla="*/ 24 h 95"/>
                <a:gd name="T48" fmla="*/ 149 w 680"/>
                <a:gd name="T49" fmla="*/ 32 h 95"/>
                <a:gd name="T50" fmla="*/ 158 w 680"/>
                <a:gd name="T51" fmla="*/ 32 h 95"/>
                <a:gd name="T52" fmla="*/ 166 w 680"/>
                <a:gd name="T53" fmla="*/ 32 h 95"/>
                <a:gd name="T54" fmla="*/ 173 w 680"/>
                <a:gd name="T55" fmla="*/ 32 h 95"/>
                <a:gd name="T56" fmla="*/ 181 w 680"/>
                <a:gd name="T57" fmla="*/ 32 h 95"/>
                <a:gd name="T58" fmla="*/ 189 w 680"/>
                <a:gd name="T59" fmla="*/ 32 h 95"/>
                <a:gd name="T60" fmla="*/ 197 w 680"/>
                <a:gd name="T61" fmla="*/ 32 h 95"/>
                <a:gd name="T62" fmla="*/ 204 w 680"/>
                <a:gd name="T63" fmla="*/ 39 h 95"/>
                <a:gd name="T64" fmla="*/ 212 w 680"/>
                <a:gd name="T65" fmla="*/ 32 h 95"/>
                <a:gd name="T66" fmla="*/ 212 w 680"/>
                <a:gd name="T67" fmla="*/ 39 h 95"/>
                <a:gd name="T68" fmla="*/ 220 w 680"/>
                <a:gd name="T69" fmla="*/ 39 h 95"/>
                <a:gd name="T70" fmla="*/ 229 w 680"/>
                <a:gd name="T71" fmla="*/ 39 h 95"/>
                <a:gd name="T72" fmla="*/ 236 w 680"/>
                <a:gd name="T73" fmla="*/ 39 h 95"/>
                <a:gd name="T74" fmla="*/ 245 w 680"/>
                <a:gd name="T75" fmla="*/ 39 h 95"/>
                <a:gd name="T76" fmla="*/ 252 w 680"/>
                <a:gd name="T77" fmla="*/ 39 h 95"/>
                <a:gd name="T78" fmla="*/ 260 w 680"/>
                <a:gd name="T79" fmla="*/ 39 h 95"/>
                <a:gd name="T80" fmla="*/ 268 w 680"/>
                <a:gd name="T81" fmla="*/ 39 h 95"/>
                <a:gd name="T82" fmla="*/ 276 w 680"/>
                <a:gd name="T83" fmla="*/ 39 h 95"/>
                <a:gd name="T84" fmla="*/ 284 w 680"/>
                <a:gd name="T85" fmla="*/ 48 h 95"/>
                <a:gd name="T86" fmla="*/ 291 w 680"/>
                <a:gd name="T87" fmla="*/ 48 h 95"/>
                <a:gd name="T88" fmla="*/ 300 w 680"/>
                <a:gd name="T89" fmla="*/ 48 h 95"/>
                <a:gd name="T90" fmla="*/ 307 w 680"/>
                <a:gd name="T91" fmla="*/ 48 h 95"/>
                <a:gd name="T92" fmla="*/ 315 w 680"/>
                <a:gd name="T93" fmla="*/ 48 h 95"/>
                <a:gd name="T94" fmla="*/ 323 w 680"/>
                <a:gd name="T95" fmla="*/ 48 h 95"/>
                <a:gd name="T96" fmla="*/ 331 w 680"/>
                <a:gd name="T97" fmla="*/ 48 h 95"/>
                <a:gd name="T98" fmla="*/ 339 w 680"/>
                <a:gd name="T99" fmla="*/ 48 h 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95">
                  <a:moveTo>
                    <a:pt x="0" y="0"/>
                  </a:moveTo>
                  <a:lnTo>
                    <a:pt x="31" y="0"/>
                  </a:lnTo>
                  <a:lnTo>
                    <a:pt x="49" y="14"/>
                  </a:lnTo>
                  <a:lnTo>
                    <a:pt x="49" y="0"/>
                  </a:lnTo>
                  <a:lnTo>
                    <a:pt x="49" y="14"/>
                  </a:lnTo>
                  <a:lnTo>
                    <a:pt x="63" y="14"/>
                  </a:lnTo>
                  <a:lnTo>
                    <a:pt x="78" y="31"/>
                  </a:lnTo>
                  <a:lnTo>
                    <a:pt x="94" y="14"/>
                  </a:lnTo>
                  <a:lnTo>
                    <a:pt x="127" y="14"/>
                  </a:lnTo>
                  <a:lnTo>
                    <a:pt x="111" y="14"/>
                  </a:lnTo>
                  <a:lnTo>
                    <a:pt x="127" y="14"/>
                  </a:lnTo>
                  <a:lnTo>
                    <a:pt x="142" y="31"/>
                  </a:lnTo>
                  <a:lnTo>
                    <a:pt x="174" y="31"/>
                  </a:lnTo>
                  <a:lnTo>
                    <a:pt x="159" y="31"/>
                  </a:lnTo>
                  <a:lnTo>
                    <a:pt x="174" y="31"/>
                  </a:lnTo>
                  <a:lnTo>
                    <a:pt x="189" y="31"/>
                  </a:lnTo>
                  <a:lnTo>
                    <a:pt x="205" y="47"/>
                  </a:lnTo>
                  <a:lnTo>
                    <a:pt x="205" y="31"/>
                  </a:lnTo>
                  <a:lnTo>
                    <a:pt x="205" y="47"/>
                  </a:lnTo>
                  <a:lnTo>
                    <a:pt x="221" y="47"/>
                  </a:lnTo>
                  <a:lnTo>
                    <a:pt x="237" y="47"/>
                  </a:lnTo>
                  <a:lnTo>
                    <a:pt x="252" y="47"/>
                  </a:lnTo>
                  <a:lnTo>
                    <a:pt x="270" y="47"/>
                  </a:lnTo>
                  <a:lnTo>
                    <a:pt x="285" y="47"/>
                  </a:lnTo>
                  <a:lnTo>
                    <a:pt x="299" y="63"/>
                  </a:lnTo>
                  <a:lnTo>
                    <a:pt x="316" y="63"/>
                  </a:lnTo>
                  <a:lnTo>
                    <a:pt x="332" y="63"/>
                  </a:lnTo>
                  <a:lnTo>
                    <a:pt x="348" y="63"/>
                  </a:lnTo>
                  <a:lnTo>
                    <a:pt x="363" y="63"/>
                  </a:lnTo>
                  <a:lnTo>
                    <a:pt x="380" y="63"/>
                  </a:lnTo>
                  <a:lnTo>
                    <a:pt x="395" y="63"/>
                  </a:lnTo>
                  <a:lnTo>
                    <a:pt x="410" y="78"/>
                  </a:lnTo>
                  <a:lnTo>
                    <a:pt x="426" y="63"/>
                  </a:lnTo>
                  <a:lnTo>
                    <a:pt x="426" y="78"/>
                  </a:lnTo>
                  <a:lnTo>
                    <a:pt x="442" y="78"/>
                  </a:lnTo>
                  <a:lnTo>
                    <a:pt x="459" y="78"/>
                  </a:lnTo>
                  <a:lnTo>
                    <a:pt x="473" y="78"/>
                  </a:lnTo>
                  <a:lnTo>
                    <a:pt x="491" y="78"/>
                  </a:lnTo>
                  <a:lnTo>
                    <a:pt x="506" y="78"/>
                  </a:lnTo>
                  <a:lnTo>
                    <a:pt x="521" y="78"/>
                  </a:lnTo>
                  <a:lnTo>
                    <a:pt x="537" y="78"/>
                  </a:lnTo>
                  <a:lnTo>
                    <a:pt x="553" y="78"/>
                  </a:lnTo>
                  <a:lnTo>
                    <a:pt x="569" y="95"/>
                  </a:lnTo>
                  <a:lnTo>
                    <a:pt x="584" y="95"/>
                  </a:lnTo>
                  <a:lnTo>
                    <a:pt x="602" y="95"/>
                  </a:lnTo>
                  <a:lnTo>
                    <a:pt x="616" y="95"/>
                  </a:lnTo>
                  <a:lnTo>
                    <a:pt x="631" y="95"/>
                  </a:lnTo>
                  <a:lnTo>
                    <a:pt x="647" y="95"/>
                  </a:lnTo>
                  <a:lnTo>
                    <a:pt x="664" y="95"/>
                  </a:lnTo>
                  <a:lnTo>
                    <a:pt x="680" y="95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6" name="Freeform 862">
              <a:extLst>
                <a:ext uri="{FF2B5EF4-FFF2-40B4-BE49-F238E27FC236}">
                  <a16:creationId xmlns:a16="http://schemas.microsoft.com/office/drawing/2014/main" id="{0EA384AA-0058-4277-96B6-56D71D2FB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14"/>
              <a:ext cx="348" cy="39"/>
            </a:xfrm>
            <a:custGeom>
              <a:avLst/>
              <a:gdLst>
                <a:gd name="T0" fmla="*/ 0 w 696"/>
                <a:gd name="T1" fmla="*/ 0 h 78"/>
                <a:gd name="T2" fmla="*/ 9 w 696"/>
                <a:gd name="T3" fmla="*/ 0 h 78"/>
                <a:gd name="T4" fmla="*/ 17 w 696"/>
                <a:gd name="T5" fmla="*/ 0 h 78"/>
                <a:gd name="T6" fmla="*/ 25 w 696"/>
                <a:gd name="T7" fmla="*/ 8 h 78"/>
                <a:gd name="T8" fmla="*/ 25 w 696"/>
                <a:gd name="T9" fmla="*/ 0 h 78"/>
                <a:gd name="T10" fmla="*/ 25 w 696"/>
                <a:gd name="T11" fmla="*/ 8 h 78"/>
                <a:gd name="T12" fmla="*/ 32 w 696"/>
                <a:gd name="T13" fmla="*/ 0 h 78"/>
                <a:gd name="T14" fmla="*/ 32 w 696"/>
                <a:gd name="T15" fmla="*/ 8 h 78"/>
                <a:gd name="T16" fmla="*/ 32 w 696"/>
                <a:gd name="T17" fmla="*/ 0 h 78"/>
                <a:gd name="T18" fmla="*/ 48 w 696"/>
                <a:gd name="T19" fmla="*/ 0 h 78"/>
                <a:gd name="T20" fmla="*/ 56 w 696"/>
                <a:gd name="T21" fmla="*/ 8 h 78"/>
                <a:gd name="T22" fmla="*/ 56 w 696"/>
                <a:gd name="T23" fmla="*/ 0 h 78"/>
                <a:gd name="T24" fmla="*/ 56 w 696"/>
                <a:gd name="T25" fmla="*/ 8 h 78"/>
                <a:gd name="T26" fmla="*/ 64 w 696"/>
                <a:gd name="T27" fmla="*/ 8 h 78"/>
                <a:gd name="T28" fmla="*/ 72 w 696"/>
                <a:gd name="T29" fmla="*/ 8 h 78"/>
                <a:gd name="T30" fmla="*/ 80 w 696"/>
                <a:gd name="T31" fmla="*/ 15 h 78"/>
                <a:gd name="T32" fmla="*/ 87 w 696"/>
                <a:gd name="T33" fmla="*/ 15 h 78"/>
                <a:gd name="T34" fmla="*/ 96 w 696"/>
                <a:gd name="T35" fmla="*/ 15 h 78"/>
                <a:gd name="T36" fmla="*/ 104 w 696"/>
                <a:gd name="T37" fmla="*/ 23 h 78"/>
                <a:gd name="T38" fmla="*/ 111 w 696"/>
                <a:gd name="T39" fmla="*/ 23 h 78"/>
                <a:gd name="T40" fmla="*/ 119 w 696"/>
                <a:gd name="T41" fmla="*/ 23 h 78"/>
                <a:gd name="T42" fmla="*/ 127 w 696"/>
                <a:gd name="T43" fmla="*/ 23 h 78"/>
                <a:gd name="T44" fmla="*/ 135 w 696"/>
                <a:gd name="T45" fmla="*/ 31 h 78"/>
                <a:gd name="T46" fmla="*/ 135 w 696"/>
                <a:gd name="T47" fmla="*/ 23 h 78"/>
                <a:gd name="T48" fmla="*/ 135 w 696"/>
                <a:gd name="T49" fmla="*/ 31 h 78"/>
                <a:gd name="T50" fmla="*/ 143 w 696"/>
                <a:gd name="T51" fmla="*/ 31 h 78"/>
                <a:gd name="T52" fmla="*/ 152 w 696"/>
                <a:gd name="T53" fmla="*/ 31 h 78"/>
                <a:gd name="T54" fmla="*/ 159 w 696"/>
                <a:gd name="T55" fmla="*/ 31 h 78"/>
                <a:gd name="T56" fmla="*/ 166 w 696"/>
                <a:gd name="T57" fmla="*/ 31 h 78"/>
                <a:gd name="T58" fmla="*/ 174 w 696"/>
                <a:gd name="T59" fmla="*/ 31 h 78"/>
                <a:gd name="T60" fmla="*/ 183 w 696"/>
                <a:gd name="T61" fmla="*/ 31 h 78"/>
                <a:gd name="T62" fmla="*/ 191 w 696"/>
                <a:gd name="T63" fmla="*/ 31 h 78"/>
                <a:gd name="T64" fmla="*/ 198 w 696"/>
                <a:gd name="T65" fmla="*/ 31 h 78"/>
                <a:gd name="T66" fmla="*/ 207 w 696"/>
                <a:gd name="T67" fmla="*/ 31 h 78"/>
                <a:gd name="T68" fmla="*/ 214 w 696"/>
                <a:gd name="T69" fmla="*/ 39 h 78"/>
                <a:gd name="T70" fmla="*/ 230 w 696"/>
                <a:gd name="T71" fmla="*/ 39 h 78"/>
                <a:gd name="T72" fmla="*/ 238 w 696"/>
                <a:gd name="T73" fmla="*/ 39 h 78"/>
                <a:gd name="T74" fmla="*/ 246 w 696"/>
                <a:gd name="T75" fmla="*/ 39 h 78"/>
                <a:gd name="T76" fmla="*/ 253 w 696"/>
                <a:gd name="T77" fmla="*/ 39 h 78"/>
                <a:gd name="T78" fmla="*/ 262 w 696"/>
                <a:gd name="T79" fmla="*/ 39 h 78"/>
                <a:gd name="T80" fmla="*/ 269 w 696"/>
                <a:gd name="T81" fmla="*/ 39 h 78"/>
                <a:gd name="T82" fmla="*/ 277 w 696"/>
                <a:gd name="T83" fmla="*/ 39 h 78"/>
                <a:gd name="T84" fmla="*/ 285 w 696"/>
                <a:gd name="T85" fmla="*/ 39 h 78"/>
                <a:gd name="T86" fmla="*/ 293 w 696"/>
                <a:gd name="T87" fmla="*/ 39 h 78"/>
                <a:gd name="T88" fmla="*/ 301 w 696"/>
                <a:gd name="T89" fmla="*/ 39 h 78"/>
                <a:gd name="T90" fmla="*/ 309 w 696"/>
                <a:gd name="T91" fmla="*/ 39 h 78"/>
                <a:gd name="T92" fmla="*/ 317 w 696"/>
                <a:gd name="T93" fmla="*/ 39 h 78"/>
                <a:gd name="T94" fmla="*/ 325 w 696"/>
                <a:gd name="T95" fmla="*/ 39 h 78"/>
                <a:gd name="T96" fmla="*/ 332 w 696"/>
                <a:gd name="T97" fmla="*/ 39 h 78"/>
                <a:gd name="T98" fmla="*/ 340 w 696"/>
                <a:gd name="T99" fmla="*/ 39 h 78"/>
                <a:gd name="T100" fmla="*/ 348 w 696"/>
                <a:gd name="T101" fmla="*/ 39 h 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78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15"/>
                  </a:lnTo>
                  <a:lnTo>
                    <a:pt x="49" y="0"/>
                  </a:lnTo>
                  <a:lnTo>
                    <a:pt x="49" y="15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64" y="0"/>
                  </a:lnTo>
                  <a:lnTo>
                    <a:pt x="96" y="0"/>
                  </a:lnTo>
                  <a:lnTo>
                    <a:pt x="111" y="15"/>
                  </a:lnTo>
                  <a:lnTo>
                    <a:pt x="111" y="0"/>
                  </a:lnTo>
                  <a:lnTo>
                    <a:pt x="111" y="15"/>
                  </a:lnTo>
                  <a:lnTo>
                    <a:pt x="127" y="15"/>
                  </a:lnTo>
                  <a:lnTo>
                    <a:pt x="143" y="15"/>
                  </a:lnTo>
                  <a:lnTo>
                    <a:pt x="160" y="30"/>
                  </a:lnTo>
                  <a:lnTo>
                    <a:pt x="174" y="30"/>
                  </a:lnTo>
                  <a:lnTo>
                    <a:pt x="192" y="30"/>
                  </a:lnTo>
                  <a:lnTo>
                    <a:pt x="207" y="46"/>
                  </a:lnTo>
                  <a:lnTo>
                    <a:pt x="221" y="46"/>
                  </a:lnTo>
                  <a:lnTo>
                    <a:pt x="238" y="46"/>
                  </a:lnTo>
                  <a:lnTo>
                    <a:pt x="254" y="46"/>
                  </a:lnTo>
                  <a:lnTo>
                    <a:pt x="270" y="62"/>
                  </a:lnTo>
                  <a:lnTo>
                    <a:pt x="270" y="46"/>
                  </a:lnTo>
                  <a:lnTo>
                    <a:pt x="270" y="62"/>
                  </a:lnTo>
                  <a:lnTo>
                    <a:pt x="285" y="62"/>
                  </a:lnTo>
                  <a:lnTo>
                    <a:pt x="303" y="62"/>
                  </a:lnTo>
                  <a:lnTo>
                    <a:pt x="317" y="62"/>
                  </a:lnTo>
                  <a:lnTo>
                    <a:pt x="332" y="62"/>
                  </a:lnTo>
                  <a:lnTo>
                    <a:pt x="348" y="62"/>
                  </a:lnTo>
                  <a:lnTo>
                    <a:pt x="365" y="62"/>
                  </a:lnTo>
                  <a:lnTo>
                    <a:pt x="381" y="62"/>
                  </a:lnTo>
                  <a:lnTo>
                    <a:pt x="395" y="62"/>
                  </a:lnTo>
                  <a:lnTo>
                    <a:pt x="413" y="62"/>
                  </a:lnTo>
                  <a:lnTo>
                    <a:pt x="428" y="78"/>
                  </a:lnTo>
                  <a:lnTo>
                    <a:pt x="459" y="78"/>
                  </a:lnTo>
                  <a:lnTo>
                    <a:pt x="475" y="78"/>
                  </a:lnTo>
                  <a:lnTo>
                    <a:pt x="491" y="78"/>
                  </a:lnTo>
                  <a:lnTo>
                    <a:pt x="506" y="78"/>
                  </a:lnTo>
                  <a:lnTo>
                    <a:pt x="524" y="78"/>
                  </a:lnTo>
                  <a:lnTo>
                    <a:pt x="538" y="78"/>
                  </a:lnTo>
                  <a:lnTo>
                    <a:pt x="553" y="78"/>
                  </a:lnTo>
                  <a:lnTo>
                    <a:pt x="569" y="78"/>
                  </a:lnTo>
                  <a:lnTo>
                    <a:pt x="586" y="78"/>
                  </a:lnTo>
                  <a:lnTo>
                    <a:pt x="602" y="78"/>
                  </a:lnTo>
                  <a:lnTo>
                    <a:pt x="617" y="78"/>
                  </a:lnTo>
                  <a:lnTo>
                    <a:pt x="634" y="78"/>
                  </a:lnTo>
                  <a:lnTo>
                    <a:pt x="649" y="78"/>
                  </a:lnTo>
                  <a:lnTo>
                    <a:pt x="664" y="78"/>
                  </a:lnTo>
                  <a:lnTo>
                    <a:pt x="680" y="78"/>
                  </a:lnTo>
                  <a:lnTo>
                    <a:pt x="696" y="78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7" name="Freeform 863">
              <a:extLst>
                <a:ext uri="{FF2B5EF4-FFF2-40B4-BE49-F238E27FC236}">
                  <a16:creationId xmlns:a16="http://schemas.microsoft.com/office/drawing/2014/main" id="{A3395E50-859F-4A0C-BDA6-F3CE385A8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702"/>
              <a:ext cx="339" cy="47"/>
            </a:xfrm>
            <a:custGeom>
              <a:avLst/>
              <a:gdLst>
                <a:gd name="T0" fmla="*/ 0 w 678"/>
                <a:gd name="T1" fmla="*/ 0 h 94"/>
                <a:gd name="T2" fmla="*/ 8 w 678"/>
                <a:gd name="T3" fmla="*/ 0 h 94"/>
                <a:gd name="T4" fmla="*/ 16 w 678"/>
                <a:gd name="T5" fmla="*/ 0 h 94"/>
                <a:gd name="T6" fmla="*/ 24 w 678"/>
                <a:gd name="T7" fmla="*/ 0 h 94"/>
                <a:gd name="T8" fmla="*/ 32 w 678"/>
                <a:gd name="T9" fmla="*/ 0 h 94"/>
                <a:gd name="T10" fmla="*/ 39 w 678"/>
                <a:gd name="T11" fmla="*/ 8 h 94"/>
                <a:gd name="T12" fmla="*/ 47 w 678"/>
                <a:gd name="T13" fmla="*/ 16 h 94"/>
                <a:gd name="T14" fmla="*/ 56 w 678"/>
                <a:gd name="T15" fmla="*/ 24 h 94"/>
                <a:gd name="T16" fmla="*/ 56 w 678"/>
                <a:gd name="T17" fmla="*/ 16 h 94"/>
                <a:gd name="T18" fmla="*/ 71 w 678"/>
                <a:gd name="T19" fmla="*/ 24 h 94"/>
                <a:gd name="T20" fmla="*/ 79 w 678"/>
                <a:gd name="T21" fmla="*/ 32 h 94"/>
                <a:gd name="T22" fmla="*/ 79 w 678"/>
                <a:gd name="T23" fmla="*/ 24 h 94"/>
                <a:gd name="T24" fmla="*/ 95 w 678"/>
                <a:gd name="T25" fmla="*/ 32 h 94"/>
                <a:gd name="T26" fmla="*/ 103 w 678"/>
                <a:gd name="T27" fmla="*/ 32 h 94"/>
                <a:gd name="T28" fmla="*/ 111 w 678"/>
                <a:gd name="T29" fmla="*/ 32 h 94"/>
                <a:gd name="T30" fmla="*/ 118 w 678"/>
                <a:gd name="T31" fmla="*/ 32 h 94"/>
                <a:gd name="T32" fmla="*/ 126 w 678"/>
                <a:gd name="T33" fmla="*/ 32 h 94"/>
                <a:gd name="T34" fmla="*/ 134 w 678"/>
                <a:gd name="T35" fmla="*/ 32 h 94"/>
                <a:gd name="T36" fmla="*/ 143 w 678"/>
                <a:gd name="T37" fmla="*/ 40 h 94"/>
                <a:gd name="T38" fmla="*/ 143 w 678"/>
                <a:gd name="T39" fmla="*/ 32 h 94"/>
                <a:gd name="T40" fmla="*/ 143 w 678"/>
                <a:gd name="T41" fmla="*/ 40 h 94"/>
                <a:gd name="T42" fmla="*/ 158 w 678"/>
                <a:gd name="T43" fmla="*/ 40 h 94"/>
                <a:gd name="T44" fmla="*/ 166 w 678"/>
                <a:gd name="T45" fmla="*/ 40 h 94"/>
                <a:gd name="T46" fmla="*/ 174 w 678"/>
                <a:gd name="T47" fmla="*/ 40 h 94"/>
                <a:gd name="T48" fmla="*/ 182 w 678"/>
                <a:gd name="T49" fmla="*/ 40 h 94"/>
                <a:gd name="T50" fmla="*/ 190 w 678"/>
                <a:gd name="T51" fmla="*/ 40 h 94"/>
                <a:gd name="T52" fmla="*/ 198 w 678"/>
                <a:gd name="T53" fmla="*/ 40 h 94"/>
                <a:gd name="T54" fmla="*/ 205 w 678"/>
                <a:gd name="T55" fmla="*/ 40 h 94"/>
                <a:gd name="T56" fmla="*/ 213 w 678"/>
                <a:gd name="T57" fmla="*/ 40 h 94"/>
                <a:gd name="T58" fmla="*/ 221 w 678"/>
                <a:gd name="T59" fmla="*/ 40 h 94"/>
                <a:gd name="T60" fmla="*/ 229 w 678"/>
                <a:gd name="T61" fmla="*/ 40 h 94"/>
                <a:gd name="T62" fmla="*/ 237 w 678"/>
                <a:gd name="T63" fmla="*/ 40 h 94"/>
                <a:gd name="T64" fmla="*/ 245 w 678"/>
                <a:gd name="T65" fmla="*/ 40 h 94"/>
                <a:gd name="T66" fmla="*/ 253 w 678"/>
                <a:gd name="T67" fmla="*/ 40 h 94"/>
                <a:gd name="T68" fmla="*/ 261 w 678"/>
                <a:gd name="T69" fmla="*/ 40 h 94"/>
                <a:gd name="T70" fmla="*/ 269 w 678"/>
                <a:gd name="T71" fmla="*/ 40 h 94"/>
                <a:gd name="T72" fmla="*/ 269 w 678"/>
                <a:gd name="T73" fmla="*/ 47 h 94"/>
                <a:gd name="T74" fmla="*/ 277 w 678"/>
                <a:gd name="T75" fmla="*/ 40 h 94"/>
                <a:gd name="T76" fmla="*/ 277 w 678"/>
                <a:gd name="T77" fmla="*/ 47 h 94"/>
                <a:gd name="T78" fmla="*/ 292 w 678"/>
                <a:gd name="T79" fmla="*/ 47 h 94"/>
                <a:gd name="T80" fmla="*/ 284 w 678"/>
                <a:gd name="T81" fmla="*/ 47 h 94"/>
                <a:gd name="T82" fmla="*/ 292 w 678"/>
                <a:gd name="T83" fmla="*/ 47 h 94"/>
                <a:gd name="T84" fmla="*/ 300 w 678"/>
                <a:gd name="T85" fmla="*/ 47 h 94"/>
                <a:gd name="T86" fmla="*/ 308 w 678"/>
                <a:gd name="T87" fmla="*/ 47 h 94"/>
                <a:gd name="T88" fmla="*/ 316 w 678"/>
                <a:gd name="T89" fmla="*/ 47 h 94"/>
                <a:gd name="T90" fmla="*/ 324 w 678"/>
                <a:gd name="T91" fmla="*/ 47 h 94"/>
                <a:gd name="T92" fmla="*/ 332 w 678"/>
                <a:gd name="T93" fmla="*/ 47 h 94"/>
                <a:gd name="T94" fmla="*/ 339 w 678"/>
                <a:gd name="T95" fmla="*/ 47 h 9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78" h="94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78" y="16"/>
                  </a:lnTo>
                  <a:lnTo>
                    <a:pt x="94" y="31"/>
                  </a:lnTo>
                  <a:lnTo>
                    <a:pt x="111" y="47"/>
                  </a:lnTo>
                  <a:lnTo>
                    <a:pt x="111" y="31"/>
                  </a:lnTo>
                  <a:lnTo>
                    <a:pt x="142" y="47"/>
                  </a:lnTo>
                  <a:lnTo>
                    <a:pt x="158" y="63"/>
                  </a:lnTo>
                  <a:lnTo>
                    <a:pt x="158" y="47"/>
                  </a:lnTo>
                  <a:lnTo>
                    <a:pt x="189" y="63"/>
                  </a:lnTo>
                  <a:lnTo>
                    <a:pt x="205" y="63"/>
                  </a:lnTo>
                  <a:lnTo>
                    <a:pt x="221" y="63"/>
                  </a:lnTo>
                  <a:lnTo>
                    <a:pt x="236" y="63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85" y="79"/>
                  </a:lnTo>
                  <a:lnTo>
                    <a:pt x="285" y="63"/>
                  </a:lnTo>
                  <a:lnTo>
                    <a:pt x="285" y="79"/>
                  </a:lnTo>
                  <a:lnTo>
                    <a:pt x="316" y="79"/>
                  </a:lnTo>
                  <a:lnTo>
                    <a:pt x="332" y="79"/>
                  </a:lnTo>
                  <a:lnTo>
                    <a:pt x="347" y="79"/>
                  </a:lnTo>
                  <a:lnTo>
                    <a:pt x="363" y="79"/>
                  </a:lnTo>
                  <a:lnTo>
                    <a:pt x="379" y="79"/>
                  </a:lnTo>
                  <a:lnTo>
                    <a:pt x="395" y="79"/>
                  </a:lnTo>
                  <a:lnTo>
                    <a:pt x="410" y="79"/>
                  </a:lnTo>
                  <a:lnTo>
                    <a:pt x="426" y="79"/>
                  </a:lnTo>
                  <a:lnTo>
                    <a:pt x="442" y="79"/>
                  </a:lnTo>
                  <a:lnTo>
                    <a:pt x="457" y="79"/>
                  </a:lnTo>
                  <a:lnTo>
                    <a:pt x="473" y="79"/>
                  </a:lnTo>
                  <a:lnTo>
                    <a:pt x="490" y="79"/>
                  </a:lnTo>
                  <a:lnTo>
                    <a:pt x="506" y="79"/>
                  </a:lnTo>
                  <a:lnTo>
                    <a:pt x="521" y="79"/>
                  </a:lnTo>
                  <a:lnTo>
                    <a:pt x="537" y="79"/>
                  </a:lnTo>
                  <a:lnTo>
                    <a:pt x="537" y="94"/>
                  </a:lnTo>
                  <a:lnTo>
                    <a:pt x="553" y="79"/>
                  </a:lnTo>
                  <a:lnTo>
                    <a:pt x="553" y="94"/>
                  </a:lnTo>
                  <a:lnTo>
                    <a:pt x="584" y="94"/>
                  </a:lnTo>
                  <a:lnTo>
                    <a:pt x="568" y="94"/>
                  </a:lnTo>
                  <a:lnTo>
                    <a:pt x="584" y="94"/>
                  </a:lnTo>
                  <a:lnTo>
                    <a:pt x="600" y="94"/>
                  </a:lnTo>
                  <a:lnTo>
                    <a:pt x="616" y="94"/>
                  </a:lnTo>
                  <a:lnTo>
                    <a:pt x="631" y="94"/>
                  </a:lnTo>
                  <a:lnTo>
                    <a:pt x="647" y="94"/>
                  </a:lnTo>
                  <a:lnTo>
                    <a:pt x="664" y="94"/>
                  </a:lnTo>
                  <a:lnTo>
                    <a:pt x="678" y="94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8" name="Freeform 864">
              <a:extLst>
                <a:ext uri="{FF2B5EF4-FFF2-40B4-BE49-F238E27FC236}">
                  <a16:creationId xmlns:a16="http://schemas.microsoft.com/office/drawing/2014/main" id="{59ECCDFF-6728-4D15-9535-5404A2F0A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381"/>
              <a:ext cx="339" cy="56"/>
            </a:xfrm>
            <a:custGeom>
              <a:avLst/>
              <a:gdLst>
                <a:gd name="T0" fmla="*/ 0 w 680"/>
                <a:gd name="T1" fmla="*/ 56 h 111"/>
                <a:gd name="T2" fmla="*/ 8 w 680"/>
                <a:gd name="T3" fmla="*/ 56 h 111"/>
                <a:gd name="T4" fmla="*/ 16 w 680"/>
                <a:gd name="T5" fmla="*/ 56 h 111"/>
                <a:gd name="T6" fmla="*/ 23 w 680"/>
                <a:gd name="T7" fmla="*/ 48 h 111"/>
                <a:gd name="T8" fmla="*/ 23 w 680"/>
                <a:gd name="T9" fmla="*/ 56 h 111"/>
                <a:gd name="T10" fmla="*/ 32 w 680"/>
                <a:gd name="T11" fmla="*/ 48 h 111"/>
                <a:gd name="T12" fmla="*/ 32 w 680"/>
                <a:gd name="T13" fmla="*/ 56 h 111"/>
                <a:gd name="T14" fmla="*/ 32 w 680"/>
                <a:gd name="T15" fmla="*/ 48 h 111"/>
                <a:gd name="T16" fmla="*/ 48 w 680"/>
                <a:gd name="T17" fmla="*/ 48 h 111"/>
                <a:gd name="T18" fmla="*/ 48 w 680"/>
                <a:gd name="T19" fmla="*/ 40 h 111"/>
                <a:gd name="T20" fmla="*/ 55 w 680"/>
                <a:gd name="T21" fmla="*/ 32 h 111"/>
                <a:gd name="T22" fmla="*/ 63 w 680"/>
                <a:gd name="T23" fmla="*/ 32 h 111"/>
                <a:gd name="T24" fmla="*/ 71 w 680"/>
                <a:gd name="T25" fmla="*/ 25 h 111"/>
                <a:gd name="T26" fmla="*/ 79 w 680"/>
                <a:gd name="T27" fmla="*/ 25 h 111"/>
                <a:gd name="T28" fmla="*/ 87 w 680"/>
                <a:gd name="T29" fmla="*/ 17 h 111"/>
                <a:gd name="T30" fmla="*/ 87 w 680"/>
                <a:gd name="T31" fmla="*/ 25 h 111"/>
                <a:gd name="T32" fmla="*/ 87 w 680"/>
                <a:gd name="T33" fmla="*/ 17 h 111"/>
                <a:gd name="T34" fmla="*/ 95 w 680"/>
                <a:gd name="T35" fmla="*/ 17 h 111"/>
                <a:gd name="T36" fmla="*/ 103 w 680"/>
                <a:gd name="T37" fmla="*/ 17 h 111"/>
                <a:gd name="T38" fmla="*/ 110 w 680"/>
                <a:gd name="T39" fmla="*/ 17 h 111"/>
                <a:gd name="T40" fmla="*/ 119 w 680"/>
                <a:gd name="T41" fmla="*/ 17 h 111"/>
                <a:gd name="T42" fmla="*/ 127 w 680"/>
                <a:gd name="T43" fmla="*/ 17 h 111"/>
                <a:gd name="T44" fmla="*/ 134 w 680"/>
                <a:gd name="T45" fmla="*/ 9 h 111"/>
                <a:gd name="T46" fmla="*/ 142 w 680"/>
                <a:gd name="T47" fmla="*/ 9 h 111"/>
                <a:gd name="T48" fmla="*/ 150 w 680"/>
                <a:gd name="T49" fmla="*/ 9 h 111"/>
                <a:gd name="T50" fmla="*/ 158 w 680"/>
                <a:gd name="T51" fmla="*/ 9 h 111"/>
                <a:gd name="T52" fmla="*/ 166 w 680"/>
                <a:gd name="T53" fmla="*/ 9 h 111"/>
                <a:gd name="T54" fmla="*/ 173 w 680"/>
                <a:gd name="T55" fmla="*/ 9 h 111"/>
                <a:gd name="T56" fmla="*/ 181 w 680"/>
                <a:gd name="T57" fmla="*/ 9 h 111"/>
                <a:gd name="T58" fmla="*/ 189 w 680"/>
                <a:gd name="T59" fmla="*/ 9 h 111"/>
                <a:gd name="T60" fmla="*/ 197 w 680"/>
                <a:gd name="T61" fmla="*/ 9 h 111"/>
                <a:gd name="T62" fmla="*/ 205 w 680"/>
                <a:gd name="T63" fmla="*/ 0 h 111"/>
                <a:gd name="T64" fmla="*/ 221 w 680"/>
                <a:gd name="T65" fmla="*/ 0 h 111"/>
                <a:gd name="T66" fmla="*/ 229 w 680"/>
                <a:gd name="T67" fmla="*/ 0 h 111"/>
                <a:gd name="T68" fmla="*/ 237 w 680"/>
                <a:gd name="T69" fmla="*/ 0 h 111"/>
                <a:gd name="T70" fmla="*/ 244 w 680"/>
                <a:gd name="T71" fmla="*/ 0 h 111"/>
                <a:gd name="T72" fmla="*/ 252 w 680"/>
                <a:gd name="T73" fmla="*/ 0 h 111"/>
                <a:gd name="T74" fmla="*/ 260 w 680"/>
                <a:gd name="T75" fmla="*/ 0 h 111"/>
                <a:gd name="T76" fmla="*/ 268 w 680"/>
                <a:gd name="T77" fmla="*/ 0 h 111"/>
                <a:gd name="T78" fmla="*/ 276 w 680"/>
                <a:gd name="T79" fmla="*/ 0 h 111"/>
                <a:gd name="T80" fmla="*/ 284 w 680"/>
                <a:gd name="T81" fmla="*/ 0 h 111"/>
                <a:gd name="T82" fmla="*/ 292 w 680"/>
                <a:gd name="T83" fmla="*/ 0 h 111"/>
                <a:gd name="T84" fmla="*/ 299 w 680"/>
                <a:gd name="T85" fmla="*/ 0 h 111"/>
                <a:gd name="T86" fmla="*/ 308 w 680"/>
                <a:gd name="T87" fmla="*/ 0 h 111"/>
                <a:gd name="T88" fmla="*/ 316 w 680"/>
                <a:gd name="T89" fmla="*/ 0 h 111"/>
                <a:gd name="T90" fmla="*/ 324 w 680"/>
                <a:gd name="T91" fmla="*/ 0 h 111"/>
                <a:gd name="T92" fmla="*/ 331 w 680"/>
                <a:gd name="T93" fmla="*/ 0 h 111"/>
                <a:gd name="T94" fmla="*/ 339 w 680"/>
                <a:gd name="T95" fmla="*/ 0 h 11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111">
                  <a:moveTo>
                    <a:pt x="0" y="111"/>
                  </a:moveTo>
                  <a:lnTo>
                    <a:pt x="16" y="111"/>
                  </a:lnTo>
                  <a:lnTo>
                    <a:pt x="33" y="111"/>
                  </a:lnTo>
                  <a:lnTo>
                    <a:pt x="47" y="96"/>
                  </a:lnTo>
                  <a:lnTo>
                    <a:pt x="47" y="111"/>
                  </a:lnTo>
                  <a:lnTo>
                    <a:pt x="64" y="96"/>
                  </a:lnTo>
                  <a:lnTo>
                    <a:pt x="64" y="111"/>
                  </a:lnTo>
                  <a:lnTo>
                    <a:pt x="64" y="96"/>
                  </a:lnTo>
                  <a:lnTo>
                    <a:pt x="96" y="96"/>
                  </a:lnTo>
                  <a:lnTo>
                    <a:pt x="96" y="80"/>
                  </a:lnTo>
                  <a:lnTo>
                    <a:pt x="111" y="64"/>
                  </a:lnTo>
                  <a:lnTo>
                    <a:pt x="127" y="64"/>
                  </a:lnTo>
                  <a:lnTo>
                    <a:pt x="143" y="49"/>
                  </a:lnTo>
                  <a:lnTo>
                    <a:pt x="158" y="49"/>
                  </a:lnTo>
                  <a:lnTo>
                    <a:pt x="174" y="33"/>
                  </a:lnTo>
                  <a:lnTo>
                    <a:pt x="174" y="49"/>
                  </a:lnTo>
                  <a:lnTo>
                    <a:pt x="174" y="33"/>
                  </a:lnTo>
                  <a:lnTo>
                    <a:pt x="190" y="33"/>
                  </a:lnTo>
                  <a:lnTo>
                    <a:pt x="207" y="33"/>
                  </a:lnTo>
                  <a:lnTo>
                    <a:pt x="221" y="33"/>
                  </a:lnTo>
                  <a:lnTo>
                    <a:pt x="238" y="33"/>
                  </a:lnTo>
                  <a:lnTo>
                    <a:pt x="254" y="33"/>
                  </a:lnTo>
                  <a:lnTo>
                    <a:pt x="269" y="17"/>
                  </a:lnTo>
                  <a:lnTo>
                    <a:pt x="285" y="17"/>
                  </a:lnTo>
                  <a:lnTo>
                    <a:pt x="301" y="17"/>
                  </a:lnTo>
                  <a:lnTo>
                    <a:pt x="317" y="17"/>
                  </a:lnTo>
                  <a:lnTo>
                    <a:pt x="332" y="17"/>
                  </a:lnTo>
                  <a:lnTo>
                    <a:pt x="348" y="17"/>
                  </a:lnTo>
                  <a:lnTo>
                    <a:pt x="364" y="17"/>
                  </a:lnTo>
                  <a:lnTo>
                    <a:pt x="379" y="17"/>
                  </a:lnTo>
                  <a:lnTo>
                    <a:pt x="395" y="17"/>
                  </a:lnTo>
                  <a:lnTo>
                    <a:pt x="412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59" name="Freeform 865">
              <a:extLst>
                <a:ext uri="{FF2B5EF4-FFF2-40B4-BE49-F238E27FC236}">
                  <a16:creationId xmlns:a16="http://schemas.microsoft.com/office/drawing/2014/main" id="{28A305D7-7F0D-439A-9108-89999C38E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421"/>
              <a:ext cx="340" cy="55"/>
            </a:xfrm>
            <a:custGeom>
              <a:avLst/>
              <a:gdLst>
                <a:gd name="T0" fmla="*/ 0 w 680"/>
                <a:gd name="T1" fmla="*/ 55 h 111"/>
                <a:gd name="T2" fmla="*/ 8 w 680"/>
                <a:gd name="T3" fmla="*/ 55 h 111"/>
                <a:gd name="T4" fmla="*/ 16 w 680"/>
                <a:gd name="T5" fmla="*/ 55 h 111"/>
                <a:gd name="T6" fmla="*/ 24 w 680"/>
                <a:gd name="T7" fmla="*/ 55 h 111"/>
                <a:gd name="T8" fmla="*/ 32 w 680"/>
                <a:gd name="T9" fmla="*/ 55 h 111"/>
                <a:gd name="T10" fmla="*/ 39 w 680"/>
                <a:gd name="T11" fmla="*/ 47 h 111"/>
                <a:gd name="T12" fmla="*/ 39 w 680"/>
                <a:gd name="T13" fmla="*/ 55 h 111"/>
                <a:gd name="T14" fmla="*/ 39 w 680"/>
                <a:gd name="T15" fmla="*/ 47 h 111"/>
                <a:gd name="T16" fmla="*/ 47 w 680"/>
                <a:gd name="T17" fmla="*/ 47 h 111"/>
                <a:gd name="T18" fmla="*/ 56 w 680"/>
                <a:gd name="T19" fmla="*/ 31 h 111"/>
                <a:gd name="T20" fmla="*/ 64 w 680"/>
                <a:gd name="T21" fmla="*/ 31 h 111"/>
                <a:gd name="T22" fmla="*/ 71 w 680"/>
                <a:gd name="T23" fmla="*/ 23 h 111"/>
                <a:gd name="T24" fmla="*/ 79 w 680"/>
                <a:gd name="T25" fmla="*/ 23 h 111"/>
                <a:gd name="T26" fmla="*/ 87 w 680"/>
                <a:gd name="T27" fmla="*/ 23 h 111"/>
                <a:gd name="T28" fmla="*/ 95 w 680"/>
                <a:gd name="T29" fmla="*/ 15 h 111"/>
                <a:gd name="T30" fmla="*/ 95 w 680"/>
                <a:gd name="T31" fmla="*/ 23 h 111"/>
                <a:gd name="T32" fmla="*/ 95 w 680"/>
                <a:gd name="T33" fmla="*/ 15 h 111"/>
                <a:gd name="T34" fmla="*/ 111 w 680"/>
                <a:gd name="T35" fmla="*/ 15 h 111"/>
                <a:gd name="T36" fmla="*/ 119 w 680"/>
                <a:gd name="T37" fmla="*/ 15 h 111"/>
                <a:gd name="T38" fmla="*/ 126 w 680"/>
                <a:gd name="T39" fmla="*/ 15 h 111"/>
                <a:gd name="T40" fmla="*/ 134 w 680"/>
                <a:gd name="T41" fmla="*/ 15 h 111"/>
                <a:gd name="T42" fmla="*/ 143 w 680"/>
                <a:gd name="T43" fmla="*/ 8 h 111"/>
                <a:gd name="T44" fmla="*/ 143 w 680"/>
                <a:gd name="T45" fmla="*/ 15 h 111"/>
                <a:gd name="T46" fmla="*/ 158 w 680"/>
                <a:gd name="T47" fmla="*/ 8 h 111"/>
                <a:gd name="T48" fmla="*/ 166 w 680"/>
                <a:gd name="T49" fmla="*/ 8 h 111"/>
                <a:gd name="T50" fmla="*/ 174 w 680"/>
                <a:gd name="T51" fmla="*/ 8 h 111"/>
                <a:gd name="T52" fmla="*/ 182 w 680"/>
                <a:gd name="T53" fmla="*/ 8 h 111"/>
                <a:gd name="T54" fmla="*/ 190 w 680"/>
                <a:gd name="T55" fmla="*/ 8 h 111"/>
                <a:gd name="T56" fmla="*/ 198 w 680"/>
                <a:gd name="T57" fmla="*/ 8 h 111"/>
                <a:gd name="T58" fmla="*/ 205 w 680"/>
                <a:gd name="T59" fmla="*/ 8 h 111"/>
                <a:gd name="T60" fmla="*/ 213 w 680"/>
                <a:gd name="T61" fmla="*/ 8 h 111"/>
                <a:gd name="T62" fmla="*/ 221 w 680"/>
                <a:gd name="T63" fmla="*/ 8 h 111"/>
                <a:gd name="T64" fmla="*/ 230 w 680"/>
                <a:gd name="T65" fmla="*/ 8 h 111"/>
                <a:gd name="T66" fmla="*/ 237 w 680"/>
                <a:gd name="T67" fmla="*/ 8 h 111"/>
                <a:gd name="T68" fmla="*/ 245 w 680"/>
                <a:gd name="T69" fmla="*/ 0 h 111"/>
                <a:gd name="T70" fmla="*/ 245 w 680"/>
                <a:gd name="T71" fmla="*/ 8 h 111"/>
                <a:gd name="T72" fmla="*/ 253 w 680"/>
                <a:gd name="T73" fmla="*/ 0 h 111"/>
                <a:gd name="T74" fmla="*/ 253 w 680"/>
                <a:gd name="T75" fmla="*/ 8 h 111"/>
                <a:gd name="T76" fmla="*/ 260 w 680"/>
                <a:gd name="T77" fmla="*/ 0 h 111"/>
                <a:gd name="T78" fmla="*/ 260 w 680"/>
                <a:gd name="T79" fmla="*/ 8 h 111"/>
                <a:gd name="T80" fmla="*/ 260 w 680"/>
                <a:gd name="T81" fmla="*/ 0 h 111"/>
                <a:gd name="T82" fmla="*/ 269 w 680"/>
                <a:gd name="T83" fmla="*/ 0 h 111"/>
                <a:gd name="T84" fmla="*/ 277 w 680"/>
                <a:gd name="T85" fmla="*/ 0 h 111"/>
                <a:gd name="T86" fmla="*/ 285 w 680"/>
                <a:gd name="T87" fmla="*/ 0 h 111"/>
                <a:gd name="T88" fmla="*/ 292 w 680"/>
                <a:gd name="T89" fmla="*/ 0 h 111"/>
                <a:gd name="T90" fmla="*/ 300 w 680"/>
                <a:gd name="T91" fmla="*/ 0 h 111"/>
                <a:gd name="T92" fmla="*/ 308 w 680"/>
                <a:gd name="T93" fmla="*/ 0 h 111"/>
                <a:gd name="T94" fmla="*/ 316 w 680"/>
                <a:gd name="T95" fmla="*/ 0 h 111"/>
                <a:gd name="T96" fmla="*/ 324 w 680"/>
                <a:gd name="T97" fmla="*/ 0 h 111"/>
                <a:gd name="T98" fmla="*/ 332 w 680"/>
                <a:gd name="T99" fmla="*/ 0 h 111"/>
                <a:gd name="T100" fmla="*/ 340 w 680"/>
                <a:gd name="T101" fmla="*/ 0 h 1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11">
                  <a:moveTo>
                    <a:pt x="0" y="111"/>
                  </a:moveTo>
                  <a:lnTo>
                    <a:pt x="16" y="111"/>
                  </a:lnTo>
                  <a:lnTo>
                    <a:pt x="31" y="111"/>
                  </a:lnTo>
                  <a:lnTo>
                    <a:pt x="47" y="111"/>
                  </a:lnTo>
                  <a:lnTo>
                    <a:pt x="63" y="111"/>
                  </a:lnTo>
                  <a:lnTo>
                    <a:pt x="78" y="94"/>
                  </a:lnTo>
                  <a:lnTo>
                    <a:pt x="78" y="111"/>
                  </a:lnTo>
                  <a:lnTo>
                    <a:pt x="78" y="94"/>
                  </a:lnTo>
                  <a:lnTo>
                    <a:pt x="94" y="94"/>
                  </a:lnTo>
                  <a:lnTo>
                    <a:pt x="111" y="63"/>
                  </a:lnTo>
                  <a:lnTo>
                    <a:pt x="127" y="63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89" y="31"/>
                  </a:lnTo>
                  <a:lnTo>
                    <a:pt x="189" y="47"/>
                  </a:lnTo>
                  <a:lnTo>
                    <a:pt x="189" y="31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68" y="31"/>
                  </a:lnTo>
                  <a:lnTo>
                    <a:pt x="285" y="16"/>
                  </a:lnTo>
                  <a:lnTo>
                    <a:pt x="285" y="31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0"/>
                  </a:lnTo>
                  <a:lnTo>
                    <a:pt x="489" y="16"/>
                  </a:lnTo>
                  <a:lnTo>
                    <a:pt x="506" y="0"/>
                  </a:lnTo>
                  <a:lnTo>
                    <a:pt x="506" y="16"/>
                  </a:lnTo>
                  <a:lnTo>
                    <a:pt x="520" y="0"/>
                  </a:lnTo>
                  <a:lnTo>
                    <a:pt x="520" y="16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0" name="Freeform 866">
              <a:extLst>
                <a:ext uri="{FF2B5EF4-FFF2-40B4-BE49-F238E27FC236}">
                  <a16:creationId xmlns:a16="http://schemas.microsoft.com/office/drawing/2014/main" id="{96D10921-D6BE-4E38-A02C-053A46511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34"/>
              <a:ext cx="348" cy="8"/>
            </a:xfrm>
            <a:custGeom>
              <a:avLst/>
              <a:gdLst>
                <a:gd name="T0" fmla="*/ 0 w 696"/>
                <a:gd name="T1" fmla="*/ 0 h 16"/>
                <a:gd name="T2" fmla="*/ 8 w 696"/>
                <a:gd name="T3" fmla="*/ 0 h 16"/>
                <a:gd name="T4" fmla="*/ 17 w 696"/>
                <a:gd name="T5" fmla="*/ 0 h 16"/>
                <a:gd name="T6" fmla="*/ 25 w 696"/>
                <a:gd name="T7" fmla="*/ 0 h 16"/>
                <a:gd name="T8" fmla="*/ 32 w 696"/>
                <a:gd name="T9" fmla="*/ 0 h 16"/>
                <a:gd name="T10" fmla="*/ 40 w 696"/>
                <a:gd name="T11" fmla="*/ 0 h 16"/>
                <a:gd name="T12" fmla="*/ 48 w 696"/>
                <a:gd name="T13" fmla="*/ 0 h 16"/>
                <a:gd name="T14" fmla="*/ 56 w 696"/>
                <a:gd name="T15" fmla="*/ 0 h 16"/>
                <a:gd name="T16" fmla="*/ 64 w 696"/>
                <a:gd name="T17" fmla="*/ 8 h 16"/>
                <a:gd name="T18" fmla="*/ 64 w 696"/>
                <a:gd name="T19" fmla="*/ 0 h 16"/>
                <a:gd name="T20" fmla="*/ 64 w 696"/>
                <a:gd name="T21" fmla="*/ 8 h 16"/>
                <a:gd name="T22" fmla="*/ 72 w 696"/>
                <a:gd name="T23" fmla="*/ 8 h 16"/>
                <a:gd name="T24" fmla="*/ 80 w 696"/>
                <a:gd name="T25" fmla="*/ 8 h 16"/>
                <a:gd name="T26" fmla="*/ 87 w 696"/>
                <a:gd name="T27" fmla="*/ 8 h 16"/>
                <a:gd name="T28" fmla="*/ 95 w 696"/>
                <a:gd name="T29" fmla="*/ 8 h 16"/>
                <a:gd name="T30" fmla="*/ 104 w 696"/>
                <a:gd name="T31" fmla="*/ 8 h 16"/>
                <a:gd name="T32" fmla="*/ 111 w 696"/>
                <a:gd name="T33" fmla="*/ 8 h 16"/>
                <a:gd name="T34" fmla="*/ 119 w 696"/>
                <a:gd name="T35" fmla="*/ 8 h 16"/>
                <a:gd name="T36" fmla="*/ 127 w 696"/>
                <a:gd name="T37" fmla="*/ 8 h 16"/>
                <a:gd name="T38" fmla="*/ 135 w 696"/>
                <a:gd name="T39" fmla="*/ 8 h 16"/>
                <a:gd name="T40" fmla="*/ 143 w 696"/>
                <a:gd name="T41" fmla="*/ 8 h 16"/>
                <a:gd name="T42" fmla="*/ 151 w 696"/>
                <a:gd name="T43" fmla="*/ 8 h 16"/>
                <a:gd name="T44" fmla="*/ 159 w 696"/>
                <a:gd name="T45" fmla="*/ 8 h 16"/>
                <a:gd name="T46" fmla="*/ 166 w 696"/>
                <a:gd name="T47" fmla="*/ 8 h 16"/>
                <a:gd name="T48" fmla="*/ 174 w 696"/>
                <a:gd name="T49" fmla="*/ 8 h 16"/>
                <a:gd name="T50" fmla="*/ 182 w 696"/>
                <a:gd name="T51" fmla="*/ 8 h 16"/>
                <a:gd name="T52" fmla="*/ 191 w 696"/>
                <a:gd name="T53" fmla="*/ 8 h 16"/>
                <a:gd name="T54" fmla="*/ 198 w 696"/>
                <a:gd name="T55" fmla="*/ 0 h 16"/>
                <a:gd name="T56" fmla="*/ 198 w 696"/>
                <a:gd name="T57" fmla="*/ 8 h 16"/>
                <a:gd name="T58" fmla="*/ 198 w 696"/>
                <a:gd name="T59" fmla="*/ 0 h 16"/>
                <a:gd name="T60" fmla="*/ 206 w 696"/>
                <a:gd name="T61" fmla="*/ 8 h 16"/>
                <a:gd name="T62" fmla="*/ 206 w 696"/>
                <a:gd name="T63" fmla="*/ 0 h 16"/>
                <a:gd name="T64" fmla="*/ 214 w 696"/>
                <a:gd name="T65" fmla="*/ 8 h 16"/>
                <a:gd name="T66" fmla="*/ 214 w 696"/>
                <a:gd name="T67" fmla="*/ 0 h 16"/>
                <a:gd name="T68" fmla="*/ 230 w 696"/>
                <a:gd name="T69" fmla="*/ 0 h 16"/>
                <a:gd name="T70" fmla="*/ 238 w 696"/>
                <a:gd name="T71" fmla="*/ 0 h 16"/>
                <a:gd name="T72" fmla="*/ 246 w 696"/>
                <a:gd name="T73" fmla="*/ 0 h 16"/>
                <a:gd name="T74" fmla="*/ 253 w 696"/>
                <a:gd name="T75" fmla="*/ 0 h 16"/>
                <a:gd name="T76" fmla="*/ 261 w 696"/>
                <a:gd name="T77" fmla="*/ 0 h 16"/>
                <a:gd name="T78" fmla="*/ 269 w 696"/>
                <a:gd name="T79" fmla="*/ 0 h 16"/>
                <a:gd name="T80" fmla="*/ 277 w 696"/>
                <a:gd name="T81" fmla="*/ 0 h 16"/>
                <a:gd name="T82" fmla="*/ 285 w 696"/>
                <a:gd name="T83" fmla="*/ 0 h 16"/>
                <a:gd name="T84" fmla="*/ 293 w 696"/>
                <a:gd name="T85" fmla="*/ 0 h 16"/>
                <a:gd name="T86" fmla="*/ 301 w 696"/>
                <a:gd name="T87" fmla="*/ 0 h 16"/>
                <a:gd name="T88" fmla="*/ 309 w 696"/>
                <a:gd name="T89" fmla="*/ 0 h 16"/>
                <a:gd name="T90" fmla="*/ 317 w 696"/>
                <a:gd name="T91" fmla="*/ 0 h 16"/>
                <a:gd name="T92" fmla="*/ 325 w 696"/>
                <a:gd name="T93" fmla="*/ 0 h 16"/>
                <a:gd name="T94" fmla="*/ 332 w 696"/>
                <a:gd name="T95" fmla="*/ 0 h 16"/>
                <a:gd name="T96" fmla="*/ 340 w 696"/>
                <a:gd name="T97" fmla="*/ 0 h 16"/>
                <a:gd name="T98" fmla="*/ 348 w 696"/>
                <a:gd name="T99" fmla="*/ 0 h 1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96" h="16">
                  <a:moveTo>
                    <a:pt x="0" y="0"/>
                  </a:moveTo>
                  <a:lnTo>
                    <a:pt x="16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27" y="16"/>
                  </a:lnTo>
                  <a:lnTo>
                    <a:pt x="127" y="0"/>
                  </a:lnTo>
                  <a:lnTo>
                    <a:pt x="127" y="16"/>
                  </a:lnTo>
                  <a:lnTo>
                    <a:pt x="143" y="16"/>
                  </a:lnTo>
                  <a:lnTo>
                    <a:pt x="159" y="16"/>
                  </a:lnTo>
                  <a:lnTo>
                    <a:pt x="174" y="16"/>
                  </a:lnTo>
                  <a:lnTo>
                    <a:pt x="190" y="16"/>
                  </a:lnTo>
                  <a:lnTo>
                    <a:pt x="207" y="16"/>
                  </a:lnTo>
                  <a:lnTo>
                    <a:pt x="221" y="16"/>
                  </a:lnTo>
                  <a:lnTo>
                    <a:pt x="238" y="16"/>
                  </a:lnTo>
                  <a:lnTo>
                    <a:pt x="254" y="16"/>
                  </a:lnTo>
                  <a:lnTo>
                    <a:pt x="270" y="16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81" y="16"/>
                  </a:lnTo>
                  <a:lnTo>
                    <a:pt x="395" y="0"/>
                  </a:lnTo>
                  <a:lnTo>
                    <a:pt x="395" y="16"/>
                  </a:lnTo>
                  <a:lnTo>
                    <a:pt x="395" y="0"/>
                  </a:lnTo>
                  <a:lnTo>
                    <a:pt x="412" y="16"/>
                  </a:lnTo>
                  <a:lnTo>
                    <a:pt x="412" y="0"/>
                  </a:lnTo>
                  <a:lnTo>
                    <a:pt x="428" y="16"/>
                  </a:lnTo>
                  <a:lnTo>
                    <a:pt x="428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1" name="Freeform 867">
              <a:extLst>
                <a:ext uri="{FF2B5EF4-FFF2-40B4-BE49-F238E27FC236}">
                  <a16:creationId xmlns:a16="http://schemas.microsoft.com/office/drawing/2014/main" id="{33671056-79D0-4C20-A2EC-2594CF82325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42"/>
              <a:ext cx="339" cy="16"/>
            </a:xfrm>
            <a:custGeom>
              <a:avLst/>
              <a:gdLst>
                <a:gd name="T0" fmla="*/ 0 w 678"/>
                <a:gd name="T1" fmla="*/ 9 h 31"/>
                <a:gd name="T2" fmla="*/ 8 w 678"/>
                <a:gd name="T3" fmla="*/ 9 h 31"/>
                <a:gd name="T4" fmla="*/ 16 w 678"/>
                <a:gd name="T5" fmla="*/ 9 h 31"/>
                <a:gd name="T6" fmla="*/ 24 w 678"/>
                <a:gd name="T7" fmla="*/ 9 h 31"/>
                <a:gd name="T8" fmla="*/ 32 w 678"/>
                <a:gd name="T9" fmla="*/ 9 h 31"/>
                <a:gd name="T10" fmla="*/ 39 w 678"/>
                <a:gd name="T11" fmla="*/ 0 h 31"/>
                <a:gd name="T12" fmla="*/ 47 w 678"/>
                <a:gd name="T13" fmla="*/ 9 h 31"/>
                <a:gd name="T14" fmla="*/ 56 w 678"/>
                <a:gd name="T15" fmla="*/ 9 h 31"/>
                <a:gd name="T16" fmla="*/ 63 w 678"/>
                <a:gd name="T17" fmla="*/ 16 h 31"/>
                <a:gd name="T18" fmla="*/ 63 w 678"/>
                <a:gd name="T19" fmla="*/ 9 h 31"/>
                <a:gd name="T20" fmla="*/ 63 w 678"/>
                <a:gd name="T21" fmla="*/ 16 h 31"/>
                <a:gd name="T22" fmla="*/ 71 w 678"/>
                <a:gd name="T23" fmla="*/ 16 h 31"/>
                <a:gd name="T24" fmla="*/ 79 w 678"/>
                <a:gd name="T25" fmla="*/ 16 h 31"/>
                <a:gd name="T26" fmla="*/ 87 w 678"/>
                <a:gd name="T27" fmla="*/ 16 h 31"/>
                <a:gd name="T28" fmla="*/ 103 w 678"/>
                <a:gd name="T29" fmla="*/ 16 h 31"/>
                <a:gd name="T30" fmla="*/ 95 w 678"/>
                <a:gd name="T31" fmla="*/ 16 h 31"/>
                <a:gd name="T32" fmla="*/ 103 w 678"/>
                <a:gd name="T33" fmla="*/ 9 h 31"/>
                <a:gd name="T34" fmla="*/ 111 w 678"/>
                <a:gd name="T35" fmla="*/ 9 h 31"/>
                <a:gd name="T36" fmla="*/ 126 w 678"/>
                <a:gd name="T37" fmla="*/ 9 h 31"/>
                <a:gd name="T38" fmla="*/ 134 w 678"/>
                <a:gd name="T39" fmla="*/ 9 h 31"/>
                <a:gd name="T40" fmla="*/ 143 w 678"/>
                <a:gd name="T41" fmla="*/ 9 h 31"/>
                <a:gd name="T42" fmla="*/ 150 w 678"/>
                <a:gd name="T43" fmla="*/ 9 h 31"/>
                <a:gd name="T44" fmla="*/ 158 w 678"/>
                <a:gd name="T45" fmla="*/ 9 h 31"/>
                <a:gd name="T46" fmla="*/ 166 w 678"/>
                <a:gd name="T47" fmla="*/ 9 h 31"/>
                <a:gd name="T48" fmla="*/ 174 w 678"/>
                <a:gd name="T49" fmla="*/ 9 h 31"/>
                <a:gd name="T50" fmla="*/ 182 w 678"/>
                <a:gd name="T51" fmla="*/ 9 h 31"/>
                <a:gd name="T52" fmla="*/ 190 w 678"/>
                <a:gd name="T53" fmla="*/ 9 h 31"/>
                <a:gd name="T54" fmla="*/ 198 w 678"/>
                <a:gd name="T55" fmla="*/ 9 h 31"/>
                <a:gd name="T56" fmla="*/ 205 w 678"/>
                <a:gd name="T57" fmla="*/ 9 h 31"/>
                <a:gd name="T58" fmla="*/ 213 w 678"/>
                <a:gd name="T59" fmla="*/ 9 h 31"/>
                <a:gd name="T60" fmla="*/ 221 w 678"/>
                <a:gd name="T61" fmla="*/ 9 h 31"/>
                <a:gd name="T62" fmla="*/ 229 w 678"/>
                <a:gd name="T63" fmla="*/ 9 h 31"/>
                <a:gd name="T64" fmla="*/ 237 w 678"/>
                <a:gd name="T65" fmla="*/ 9 h 31"/>
                <a:gd name="T66" fmla="*/ 245 w 678"/>
                <a:gd name="T67" fmla="*/ 9 h 31"/>
                <a:gd name="T68" fmla="*/ 253 w 678"/>
                <a:gd name="T69" fmla="*/ 9 h 31"/>
                <a:gd name="T70" fmla="*/ 261 w 678"/>
                <a:gd name="T71" fmla="*/ 9 h 31"/>
                <a:gd name="T72" fmla="*/ 269 w 678"/>
                <a:gd name="T73" fmla="*/ 9 h 31"/>
                <a:gd name="T74" fmla="*/ 277 w 678"/>
                <a:gd name="T75" fmla="*/ 9 h 31"/>
                <a:gd name="T76" fmla="*/ 284 w 678"/>
                <a:gd name="T77" fmla="*/ 9 h 31"/>
                <a:gd name="T78" fmla="*/ 292 w 678"/>
                <a:gd name="T79" fmla="*/ 9 h 31"/>
                <a:gd name="T80" fmla="*/ 300 w 678"/>
                <a:gd name="T81" fmla="*/ 9 h 31"/>
                <a:gd name="T82" fmla="*/ 316 w 678"/>
                <a:gd name="T83" fmla="*/ 9 h 31"/>
                <a:gd name="T84" fmla="*/ 308 w 678"/>
                <a:gd name="T85" fmla="*/ 9 h 31"/>
                <a:gd name="T86" fmla="*/ 316 w 678"/>
                <a:gd name="T87" fmla="*/ 0 h 31"/>
                <a:gd name="T88" fmla="*/ 324 w 678"/>
                <a:gd name="T89" fmla="*/ 9 h 31"/>
                <a:gd name="T90" fmla="*/ 324 w 678"/>
                <a:gd name="T91" fmla="*/ 0 h 31"/>
                <a:gd name="T92" fmla="*/ 324 w 678"/>
                <a:gd name="T93" fmla="*/ 9 h 31"/>
                <a:gd name="T94" fmla="*/ 332 w 678"/>
                <a:gd name="T95" fmla="*/ 0 h 31"/>
                <a:gd name="T96" fmla="*/ 339 w 678"/>
                <a:gd name="T97" fmla="*/ 0 h 3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8" h="31">
                  <a:moveTo>
                    <a:pt x="0" y="17"/>
                  </a:moveTo>
                  <a:lnTo>
                    <a:pt x="15" y="17"/>
                  </a:lnTo>
                  <a:lnTo>
                    <a:pt x="31" y="17"/>
                  </a:lnTo>
                  <a:lnTo>
                    <a:pt x="47" y="17"/>
                  </a:lnTo>
                  <a:lnTo>
                    <a:pt x="64" y="17"/>
                  </a:lnTo>
                  <a:lnTo>
                    <a:pt x="78" y="0"/>
                  </a:lnTo>
                  <a:lnTo>
                    <a:pt x="94" y="17"/>
                  </a:lnTo>
                  <a:lnTo>
                    <a:pt x="111" y="17"/>
                  </a:lnTo>
                  <a:lnTo>
                    <a:pt x="125" y="31"/>
                  </a:lnTo>
                  <a:lnTo>
                    <a:pt x="125" y="17"/>
                  </a:lnTo>
                  <a:lnTo>
                    <a:pt x="125" y="31"/>
                  </a:lnTo>
                  <a:lnTo>
                    <a:pt x="142" y="31"/>
                  </a:lnTo>
                  <a:lnTo>
                    <a:pt x="158" y="31"/>
                  </a:lnTo>
                  <a:lnTo>
                    <a:pt x="174" y="31"/>
                  </a:lnTo>
                  <a:lnTo>
                    <a:pt x="205" y="31"/>
                  </a:lnTo>
                  <a:lnTo>
                    <a:pt x="189" y="31"/>
                  </a:lnTo>
                  <a:lnTo>
                    <a:pt x="205" y="17"/>
                  </a:lnTo>
                  <a:lnTo>
                    <a:pt x="221" y="17"/>
                  </a:lnTo>
                  <a:lnTo>
                    <a:pt x="252" y="17"/>
                  </a:lnTo>
                  <a:lnTo>
                    <a:pt x="268" y="17"/>
                  </a:lnTo>
                  <a:lnTo>
                    <a:pt x="285" y="17"/>
                  </a:lnTo>
                  <a:lnTo>
                    <a:pt x="299" y="17"/>
                  </a:lnTo>
                  <a:lnTo>
                    <a:pt x="316" y="17"/>
                  </a:lnTo>
                  <a:lnTo>
                    <a:pt x="332" y="17"/>
                  </a:lnTo>
                  <a:lnTo>
                    <a:pt x="347" y="17"/>
                  </a:lnTo>
                  <a:lnTo>
                    <a:pt x="363" y="17"/>
                  </a:lnTo>
                  <a:lnTo>
                    <a:pt x="379" y="17"/>
                  </a:lnTo>
                  <a:lnTo>
                    <a:pt x="395" y="17"/>
                  </a:lnTo>
                  <a:lnTo>
                    <a:pt x="410" y="17"/>
                  </a:lnTo>
                  <a:lnTo>
                    <a:pt x="426" y="17"/>
                  </a:lnTo>
                  <a:lnTo>
                    <a:pt x="442" y="17"/>
                  </a:lnTo>
                  <a:lnTo>
                    <a:pt x="457" y="17"/>
                  </a:lnTo>
                  <a:lnTo>
                    <a:pt x="473" y="17"/>
                  </a:lnTo>
                  <a:lnTo>
                    <a:pt x="490" y="17"/>
                  </a:lnTo>
                  <a:lnTo>
                    <a:pt x="506" y="17"/>
                  </a:lnTo>
                  <a:lnTo>
                    <a:pt x="521" y="17"/>
                  </a:lnTo>
                  <a:lnTo>
                    <a:pt x="537" y="17"/>
                  </a:lnTo>
                  <a:lnTo>
                    <a:pt x="553" y="17"/>
                  </a:lnTo>
                  <a:lnTo>
                    <a:pt x="568" y="17"/>
                  </a:lnTo>
                  <a:lnTo>
                    <a:pt x="584" y="17"/>
                  </a:lnTo>
                  <a:lnTo>
                    <a:pt x="600" y="17"/>
                  </a:lnTo>
                  <a:lnTo>
                    <a:pt x="631" y="17"/>
                  </a:lnTo>
                  <a:lnTo>
                    <a:pt x="616" y="17"/>
                  </a:lnTo>
                  <a:lnTo>
                    <a:pt x="631" y="0"/>
                  </a:lnTo>
                  <a:lnTo>
                    <a:pt x="647" y="17"/>
                  </a:lnTo>
                  <a:lnTo>
                    <a:pt x="647" y="0"/>
                  </a:lnTo>
                  <a:lnTo>
                    <a:pt x="647" y="17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2" name="Freeform 868">
              <a:extLst>
                <a:ext uri="{FF2B5EF4-FFF2-40B4-BE49-F238E27FC236}">
                  <a16:creationId xmlns:a16="http://schemas.microsoft.com/office/drawing/2014/main" id="{125B40B6-0AEC-42E3-A372-7428BB0DD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16"/>
            </a:xfrm>
            <a:custGeom>
              <a:avLst/>
              <a:gdLst>
                <a:gd name="T0" fmla="*/ 0 w 682"/>
                <a:gd name="T1" fmla="*/ 0 h 31"/>
                <a:gd name="T2" fmla="*/ 9 w 682"/>
                <a:gd name="T3" fmla="*/ 0 h 31"/>
                <a:gd name="T4" fmla="*/ 16 w 682"/>
                <a:gd name="T5" fmla="*/ 0 h 31"/>
                <a:gd name="T6" fmla="*/ 24 w 682"/>
                <a:gd name="T7" fmla="*/ 0 h 31"/>
                <a:gd name="T8" fmla="*/ 32 w 682"/>
                <a:gd name="T9" fmla="*/ 0 h 31"/>
                <a:gd name="T10" fmla="*/ 40 w 682"/>
                <a:gd name="T11" fmla="*/ 0 h 31"/>
                <a:gd name="T12" fmla="*/ 48 w 682"/>
                <a:gd name="T13" fmla="*/ 8 h 31"/>
                <a:gd name="T14" fmla="*/ 55 w 682"/>
                <a:gd name="T15" fmla="*/ 8 h 31"/>
                <a:gd name="T16" fmla="*/ 64 w 682"/>
                <a:gd name="T17" fmla="*/ 8 h 31"/>
                <a:gd name="T18" fmla="*/ 71 w 682"/>
                <a:gd name="T19" fmla="*/ 16 h 31"/>
                <a:gd name="T20" fmla="*/ 79 w 682"/>
                <a:gd name="T21" fmla="*/ 16 h 31"/>
                <a:gd name="T22" fmla="*/ 87 w 682"/>
                <a:gd name="T23" fmla="*/ 16 h 31"/>
                <a:gd name="T24" fmla="*/ 95 w 682"/>
                <a:gd name="T25" fmla="*/ 16 h 31"/>
                <a:gd name="T26" fmla="*/ 103 w 682"/>
                <a:gd name="T27" fmla="*/ 16 h 31"/>
                <a:gd name="T28" fmla="*/ 111 w 682"/>
                <a:gd name="T29" fmla="*/ 16 h 31"/>
                <a:gd name="T30" fmla="*/ 119 w 682"/>
                <a:gd name="T31" fmla="*/ 16 h 31"/>
                <a:gd name="T32" fmla="*/ 127 w 682"/>
                <a:gd name="T33" fmla="*/ 16 h 31"/>
                <a:gd name="T34" fmla="*/ 134 w 682"/>
                <a:gd name="T35" fmla="*/ 16 h 31"/>
                <a:gd name="T36" fmla="*/ 142 w 682"/>
                <a:gd name="T37" fmla="*/ 16 h 31"/>
                <a:gd name="T38" fmla="*/ 150 w 682"/>
                <a:gd name="T39" fmla="*/ 16 h 31"/>
                <a:gd name="T40" fmla="*/ 158 w 682"/>
                <a:gd name="T41" fmla="*/ 16 h 31"/>
                <a:gd name="T42" fmla="*/ 166 w 682"/>
                <a:gd name="T43" fmla="*/ 16 h 31"/>
                <a:gd name="T44" fmla="*/ 174 w 682"/>
                <a:gd name="T45" fmla="*/ 16 h 31"/>
                <a:gd name="T46" fmla="*/ 182 w 682"/>
                <a:gd name="T47" fmla="*/ 16 h 31"/>
                <a:gd name="T48" fmla="*/ 189 w 682"/>
                <a:gd name="T49" fmla="*/ 16 h 31"/>
                <a:gd name="T50" fmla="*/ 197 w 682"/>
                <a:gd name="T51" fmla="*/ 16 h 31"/>
                <a:gd name="T52" fmla="*/ 205 w 682"/>
                <a:gd name="T53" fmla="*/ 16 h 31"/>
                <a:gd name="T54" fmla="*/ 213 w 682"/>
                <a:gd name="T55" fmla="*/ 16 h 31"/>
                <a:gd name="T56" fmla="*/ 221 w 682"/>
                <a:gd name="T57" fmla="*/ 16 h 31"/>
                <a:gd name="T58" fmla="*/ 229 w 682"/>
                <a:gd name="T59" fmla="*/ 16 h 31"/>
                <a:gd name="T60" fmla="*/ 237 w 682"/>
                <a:gd name="T61" fmla="*/ 16 h 31"/>
                <a:gd name="T62" fmla="*/ 244 w 682"/>
                <a:gd name="T63" fmla="*/ 16 h 31"/>
                <a:gd name="T64" fmla="*/ 252 w 682"/>
                <a:gd name="T65" fmla="*/ 16 h 31"/>
                <a:gd name="T66" fmla="*/ 260 w 682"/>
                <a:gd name="T67" fmla="*/ 16 h 31"/>
                <a:gd name="T68" fmla="*/ 269 w 682"/>
                <a:gd name="T69" fmla="*/ 16 h 31"/>
                <a:gd name="T70" fmla="*/ 276 w 682"/>
                <a:gd name="T71" fmla="*/ 16 h 31"/>
                <a:gd name="T72" fmla="*/ 285 w 682"/>
                <a:gd name="T73" fmla="*/ 16 h 31"/>
                <a:gd name="T74" fmla="*/ 292 w 682"/>
                <a:gd name="T75" fmla="*/ 16 h 31"/>
                <a:gd name="T76" fmla="*/ 299 w 682"/>
                <a:gd name="T77" fmla="*/ 16 h 31"/>
                <a:gd name="T78" fmla="*/ 308 w 682"/>
                <a:gd name="T79" fmla="*/ 16 h 31"/>
                <a:gd name="T80" fmla="*/ 316 w 682"/>
                <a:gd name="T81" fmla="*/ 16 h 31"/>
                <a:gd name="T82" fmla="*/ 324 w 682"/>
                <a:gd name="T83" fmla="*/ 16 h 31"/>
                <a:gd name="T84" fmla="*/ 331 w 682"/>
                <a:gd name="T85" fmla="*/ 16 h 31"/>
                <a:gd name="T86" fmla="*/ 340 w 682"/>
                <a:gd name="T87" fmla="*/ 16 h 31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2" h="31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31"/>
                  </a:lnTo>
                  <a:lnTo>
                    <a:pt x="158" y="31"/>
                  </a:lnTo>
                  <a:lnTo>
                    <a:pt x="174" y="31"/>
                  </a:lnTo>
                  <a:lnTo>
                    <a:pt x="191" y="31"/>
                  </a:lnTo>
                  <a:lnTo>
                    <a:pt x="207" y="31"/>
                  </a:lnTo>
                  <a:lnTo>
                    <a:pt x="222" y="31"/>
                  </a:lnTo>
                  <a:lnTo>
                    <a:pt x="239" y="31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31"/>
                  </a:lnTo>
                  <a:lnTo>
                    <a:pt x="350" y="31"/>
                  </a:lnTo>
                  <a:lnTo>
                    <a:pt x="365" y="31"/>
                  </a:lnTo>
                  <a:lnTo>
                    <a:pt x="379" y="31"/>
                  </a:lnTo>
                  <a:lnTo>
                    <a:pt x="396" y="31"/>
                  </a:lnTo>
                  <a:lnTo>
                    <a:pt x="412" y="31"/>
                  </a:lnTo>
                  <a:lnTo>
                    <a:pt x="428" y="31"/>
                  </a:lnTo>
                  <a:lnTo>
                    <a:pt x="443" y="31"/>
                  </a:lnTo>
                  <a:lnTo>
                    <a:pt x="460" y="31"/>
                  </a:lnTo>
                  <a:lnTo>
                    <a:pt x="475" y="31"/>
                  </a:lnTo>
                  <a:lnTo>
                    <a:pt x="490" y="31"/>
                  </a:lnTo>
                  <a:lnTo>
                    <a:pt x="506" y="31"/>
                  </a:lnTo>
                  <a:lnTo>
                    <a:pt x="522" y="31"/>
                  </a:lnTo>
                  <a:lnTo>
                    <a:pt x="539" y="31"/>
                  </a:lnTo>
                  <a:lnTo>
                    <a:pt x="553" y="31"/>
                  </a:lnTo>
                  <a:lnTo>
                    <a:pt x="571" y="31"/>
                  </a:lnTo>
                  <a:lnTo>
                    <a:pt x="586" y="31"/>
                  </a:lnTo>
                  <a:lnTo>
                    <a:pt x="600" y="31"/>
                  </a:lnTo>
                  <a:lnTo>
                    <a:pt x="617" y="31"/>
                  </a:lnTo>
                  <a:lnTo>
                    <a:pt x="633" y="31"/>
                  </a:lnTo>
                  <a:lnTo>
                    <a:pt x="649" y="31"/>
                  </a:lnTo>
                  <a:lnTo>
                    <a:pt x="664" y="31"/>
                  </a:lnTo>
                  <a:lnTo>
                    <a:pt x="682" y="31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3" name="Freeform 869">
              <a:extLst>
                <a:ext uri="{FF2B5EF4-FFF2-40B4-BE49-F238E27FC236}">
                  <a16:creationId xmlns:a16="http://schemas.microsoft.com/office/drawing/2014/main" id="{27F57862-E95D-48B2-87B4-D572A6E9E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79"/>
              <a:ext cx="339" cy="39"/>
            </a:xfrm>
            <a:custGeom>
              <a:avLst/>
              <a:gdLst>
                <a:gd name="T0" fmla="*/ 0 w 680"/>
                <a:gd name="T1" fmla="*/ 0 h 79"/>
                <a:gd name="T2" fmla="*/ 8 w 680"/>
                <a:gd name="T3" fmla="*/ 0 h 79"/>
                <a:gd name="T4" fmla="*/ 15 w 680"/>
                <a:gd name="T5" fmla="*/ 0 h 79"/>
                <a:gd name="T6" fmla="*/ 24 w 680"/>
                <a:gd name="T7" fmla="*/ 0 h 79"/>
                <a:gd name="T8" fmla="*/ 31 w 680"/>
                <a:gd name="T9" fmla="*/ 0 h 79"/>
                <a:gd name="T10" fmla="*/ 39 w 680"/>
                <a:gd name="T11" fmla="*/ 8 h 79"/>
                <a:gd name="T12" fmla="*/ 47 w 680"/>
                <a:gd name="T13" fmla="*/ 0 h 79"/>
                <a:gd name="T14" fmla="*/ 55 w 680"/>
                <a:gd name="T15" fmla="*/ 0 h 79"/>
                <a:gd name="T16" fmla="*/ 63 w 680"/>
                <a:gd name="T17" fmla="*/ 0 h 79"/>
                <a:gd name="T18" fmla="*/ 71 w 680"/>
                <a:gd name="T19" fmla="*/ 8 h 79"/>
                <a:gd name="T20" fmla="*/ 71 w 680"/>
                <a:gd name="T21" fmla="*/ 0 h 79"/>
                <a:gd name="T22" fmla="*/ 71 w 680"/>
                <a:gd name="T23" fmla="*/ 8 h 79"/>
                <a:gd name="T24" fmla="*/ 79 w 680"/>
                <a:gd name="T25" fmla="*/ 8 h 79"/>
                <a:gd name="T26" fmla="*/ 87 w 680"/>
                <a:gd name="T27" fmla="*/ 8 h 79"/>
                <a:gd name="T28" fmla="*/ 94 w 680"/>
                <a:gd name="T29" fmla="*/ 8 h 79"/>
                <a:gd name="T30" fmla="*/ 110 w 680"/>
                <a:gd name="T31" fmla="*/ 8 h 79"/>
                <a:gd name="T32" fmla="*/ 102 w 680"/>
                <a:gd name="T33" fmla="*/ 8 h 79"/>
                <a:gd name="T34" fmla="*/ 110 w 680"/>
                <a:gd name="T35" fmla="*/ 15 h 79"/>
                <a:gd name="T36" fmla="*/ 118 w 680"/>
                <a:gd name="T37" fmla="*/ 15 h 79"/>
                <a:gd name="T38" fmla="*/ 126 w 680"/>
                <a:gd name="T39" fmla="*/ 15 h 79"/>
                <a:gd name="T40" fmla="*/ 135 w 680"/>
                <a:gd name="T41" fmla="*/ 15 h 79"/>
                <a:gd name="T42" fmla="*/ 149 w 680"/>
                <a:gd name="T43" fmla="*/ 15 h 79"/>
                <a:gd name="T44" fmla="*/ 142 w 680"/>
                <a:gd name="T45" fmla="*/ 15 h 79"/>
                <a:gd name="T46" fmla="*/ 149 w 680"/>
                <a:gd name="T47" fmla="*/ 24 h 79"/>
                <a:gd name="T48" fmla="*/ 158 w 680"/>
                <a:gd name="T49" fmla="*/ 24 h 79"/>
                <a:gd name="T50" fmla="*/ 166 w 680"/>
                <a:gd name="T51" fmla="*/ 24 h 79"/>
                <a:gd name="T52" fmla="*/ 173 w 680"/>
                <a:gd name="T53" fmla="*/ 24 h 79"/>
                <a:gd name="T54" fmla="*/ 181 w 680"/>
                <a:gd name="T55" fmla="*/ 24 h 79"/>
                <a:gd name="T56" fmla="*/ 189 w 680"/>
                <a:gd name="T57" fmla="*/ 24 h 79"/>
                <a:gd name="T58" fmla="*/ 197 w 680"/>
                <a:gd name="T59" fmla="*/ 24 h 79"/>
                <a:gd name="T60" fmla="*/ 204 w 680"/>
                <a:gd name="T61" fmla="*/ 32 h 79"/>
                <a:gd name="T62" fmla="*/ 212 w 680"/>
                <a:gd name="T63" fmla="*/ 32 h 79"/>
                <a:gd name="T64" fmla="*/ 220 w 680"/>
                <a:gd name="T65" fmla="*/ 32 h 79"/>
                <a:gd name="T66" fmla="*/ 229 w 680"/>
                <a:gd name="T67" fmla="*/ 32 h 79"/>
                <a:gd name="T68" fmla="*/ 236 w 680"/>
                <a:gd name="T69" fmla="*/ 32 h 79"/>
                <a:gd name="T70" fmla="*/ 245 w 680"/>
                <a:gd name="T71" fmla="*/ 32 h 79"/>
                <a:gd name="T72" fmla="*/ 252 w 680"/>
                <a:gd name="T73" fmla="*/ 32 h 79"/>
                <a:gd name="T74" fmla="*/ 260 w 680"/>
                <a:gd name="T75" fmla="*/ 32 h 79"/>
                <a:gd name="T76" fmla="*/ 276 w 680"/>
                <a:gd name="T77" fmla="*/ 32 h 79"/>
                <a:gd name="T78" fmla="*/ 284 w 680"/>
                <a:gd name="T79" fmla="*/ 39 h 79"/>
                <a:gd name="T80" fmla="*/ 284 w 680"/>
                <a:gd name="T81" fmla="*/ 32 h 79"/>
                <a:gd name="T82" fmla="*/ 300 w 680"/>
                <a:gd name="T83" fmla="*/ 39 h 79"/>
                <a:gd name="T84" fmla="*/ 307 w 680"/>
                <a:gd name="T85" fmla="*/ 39 h 79"/>
                <a:gd name="T86" fmla="*/ 315 w 680"/>
                <a:gd name="T87" fmla="*/ 39 h 79"/>
                <a:gd name="T88" fmla="*/ 323 w 680"/>
                <a:gd name="T89" fmla="*/ 39 h 79"/>
                <a:gd name="T90" fmla="*/ 331 w 680"/>
                <a:gd name="T91" fmla="*/ 39 h 79"/>
                <a:gd name="T92" fmla="*/ 339 w 680"/>
                <a:gd name="T93" fmla="*/ 39 h 79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0" h="79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7"/>
                  </a:lnTo>
                  <a:lnTo>
                    <a:pt x="94" y="0"/>
                  </a:lnTo>
                  <a:lnTo>
                    <a:pt x="111" y="0"/>
                  </a:lnTo>
                  <a:lnTo>
                    <a:pt x="127" y="0"/>
                  </a:lnTo>
                  <a:lnTo>
                    <a:pt x="142" y="17"/>
                  </a:lnTo>
                  <a:lnTo>
                    <a:pt x="142" y="0"/>
                  </a:lnTo>
                  <a:lnTo>
                    <a:pt x="142" y="17"/>
                  </a:lnTo>
                  <a:lnTo>
                    <a:pt x="159" y="17"/>
                  </a:lnTo>
                  <a:lnTo>
                    <a:pt x="174" y="17"/>
                  </a:lnTo>
                  <a:lnTo>
                    <a:pt x="189" y="17"/>
                  </a:lnTo>
                  <a:lnTo>
                    <a:pt x="221" y="17"/>
                  </a:lnTo>
                  <a:lnTo>
                    <a:pt x="205" y="17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70" y="31"/>
                  </a:lnTo>
                  <a:lnTo>
                    <a:pt x="299" y="31"/>
                  </a:lnTo>
                  <a:lnTo>
                    <a:pt x="285" y="31"/>
                  </a:lnTo>
                  <a:lnTo>
                    <a:pt x="299" y="49"/>
                  </a:lnTo>
                  <a:lnTo>
                    <a:pt x="316" y="49"/>
                  </a:lnTo>
                  <a:lnTo>
                    <a:pt x="332" y="49"/>
                  </a:lnTo>
                  <a:lnTo>
                    <a:pt x="348" y="49"/>
                  </a:lnTo>
                  <a:lnTo>
                    <a:pt x="363" y="49"/>
                  </a:lnTo>
                  <a:lnTo>
                    <a:pt x="380" y="49"/>
                  </a:lnTo>
                  <a:lnTo>
                    <a:pt x="395" y="49"/>
                  </a:lnTo>
                  <a:lnTo>
                    <a:pt x="410" y="64"/>
                  </a:lnTo>
                  <a:lnTo>
                    <a:pt x="426" y="64"/>
                  </a:lnTo>
                  <a:lnTo>
                    <a:pt x="442" y="64"/>
                  </a:lnTo>
                  <a:lnTo>
                    <a:pt x="459" y="64"/>
                  </a:lnTo>
                  <a:lnTo>
                    <a:pt x="473" y="64"/>
                  </a:lnTo>
                  <a:lnTo>
                    <a:pt x="491" y="64"/>
                  </a:lnTo>
                  <a:lnTo>
                    <a:pt x="506" y="64"/>
                  </a:lnTo>
                  <a:lnTo>
                    <a:pt x="521" y="64"/>
                  </a:lnTo>
                  <a:lnTo>
                    <a:pt x="553" y="64"/>
                  </a:lnTo>
                  <a:lnTo>
                    <a:pt x="569" y="79"/>
                  </a:lnTo>
                  <a:lnTo>
                    <a:pt x="569" y="64"/>
                  </a:lnTo>
                  <a:lnTo>
                    <a:pt x="602" y="79"/>
                  </a:lnTo>
                  <a:lnTo>
                    <a:pt x="616" y="79"/>
                  </a:lnTo>
                  <a:lnTo>
                    <a:pt x="631" y="79"/>
                  </a:lnTo>
                  <a:lnTo>
                    <a:pt x="647" y="79"/>
                  </a:lnTo>
                  <a:lnTo>
                    <a:pt x="664" y="79"/>
                  </a:lnTo>
                  <a:lnTo>
                    <a:pt x="680" y="79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4" name="Freeform 870">
              <a:extLst>
                <a:ext uri="{FF2B5EF4-FFF2-40B4-BE49-F238E27FC236}">
                  <a16:creationId xmlns:a16="http://schemas.microsoft.com/office/drawing/2014/main" id="{97BB5C41-A10C-477D-BFD7-7E713AB4FBA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60"/>
              <a:ext cx="348" cy="40"/>
            </a:xfrm>
            <a:custGeom>
              <a:avLst/>
              <a:gdLst>
                <a:gd name="T0" fmla="*/ 0 w 696"/>
                <a:gd name="T1" fmla="*/ 0 h 80"/>
                <a:gd name="T2" fmla="*/ 9 w 696"/>
                <a:gd name="T3" fmla="*/ 0 h 80"/>
                <a:gd name="T4" fmla="*/ 17 w 696"/>
                <a:gd name="T5" fmla="*/ 0 h 80"/>
                <a:gd name="T6" fmla="*/ 25 w 696"/>
                <a:gd name="T7" fmla="*/ 0 h 80"/>
                <a:gd name="T8" fmla="*/ 32 w 696"/>
                <a:gd name="T9" fmla="*/ 0 h 80"/>
                <a:gd name="T10" fmla="*/ 41 w 696"/>
                <a:gd name="T11" fmla="*/ 0 h 80"/>
                <a:gd name="T12" fmla="*/ 48 w 696"/>
                <a:gd name="T13" fmla="*/ 0 h 80"/>
                <a:gd name="T14" fmla="*/ 56 w 696"/>
                <a:gd name="T15" fmla="*/ 9 h 80"/>
                <a:gd name="T16" fmla="*/ 56 w 696"/>
                <a:gd name="T17" fmla="*/ 0 h 80"/>
                <a:gd name="T18" fmla="*/ 64 w 696"/>
                <a:gd name="T19" fmla="*/ 9 h 80"/>
                <a:gd name="T20" fmla="*/ 64 w 696"/>
                <a:gd name="T21" fmla="*/ 0 h 80"/>
                <a:gd name="T22" fmla="*/ 64 w 696"/>
                <a:gd name="T23" fmla="*/ 9 h 80"/>
                <a:gd name="T24" fmla="*/ 72 w 696"/>
                <a:gd name="T25" fmla="*/ 9 h 80"/>
                <a:gd name="T26" fmla="*/ 80 w 696"/>
                <a:gd name="T27" fmla="*/ 9 h 80"/>
                <a:gd name="T28" fmla="*/ 87 w 696"/>
                <a:gd name="T29" fmla="*/ 16 h 80"/>
                <a:gd name="T30" fmla="*/ 96 w 696"/>
                <a:gd name="T31" fmla="*/ 16 h 80"/>
                <a:gd name="T32" fmla="*/ 104 w 696"/>
                <a:gd name="T33" fmla="*/ 24 h 80"/>
                <a:gd name="T34" fmla="*/ 111 w 696"/>
                <a:gd name="T35" fmla="*/ 24 h 80"/>
                <a:gd name="T36" fmla="*/ 119 w 696"/>
                <a:gd name="T37" fmla="*/ 24 h 80"/>
                <a:gd name="T38" fmla="*/ 127 w 696"/>
                <a:gd name="T39" fmla="*/ 24 h 80"/>
                <a:gd name="T40" fmla="*/ 135 w 696"/>
                <a:gd name="T41" fmla="*/ 24 h 80"/>
                <a:gd name="T42" fmla="*/ 143 w 696"/>
                <a:gd name="T43" fmla="*/ 24 h 80"/>
                <a:gd name="T44" fmla="*/ 159 w 696"/>
                <a:gd name="T45" fmla="*/ 24 h 80"/>
                <a:gd name="T46" fmla="*/ 152 w 696"/>
                <a:gd name="T47" fmla="*/ 24 h 80"/>
                <a:gd name="T48" fmla="*/ 159 w 696"/>
                <a:gd name="T49" fmla="*/ 32 h 80"/>
                <a:gd name="T50" fmla="*/ 174 w 696"/>
                <a:gd name="T51" fmla="*/ 32 h 80"/>
                <a:gd name="T52" fmla="*/ 183 w 696"/>
                <a:gd name="T53" fmla="*/ 32 h 80"/>
                <a:gd name="T54" fmla="*/ 191 w 696"/>
                <a:gd name="T55" fmla="*/ 32 h 80"/>
                <a:gd name="T56" fmla="*/ 198 w 696"/>
                <a:gd name="T57" fmla="*/ 32 h 80"/>
                <a:gd name="T58" fmla="*/ 207 w 696"/>
                <a:gd name="T59" fmla="*/ 32 h 80"/>
                <a:gd name="T60" fmla="*/ 214 w 696"/>
                <a:gd name="T61" fmla="*/ 32 h 80"/>
                <a:gd name="T62" fmla="*/ 222 w 696"/>
                <a:gd name="T63" fmla="*/ 32 h 80"/>
                <a:gd name="T64" fmla="*/ 230 w 696"/>
                <a:gd name="T65" fmla="*/ 32 h 80"/>
                <a:gd name="T66" fmla="*/ 238 w 696"/>
                <a:gd name="T67" fmla="*/ 32 h 80"/>
                <a:gd name="T68" fmla="*/ 246 w 696"/>
                <a:gd name="T69" fmla="*/ 32 h 80"/>
                <a:gd name="T70" fmla="*/ 253 w 696"/>
                <a:gd name="T71" fmla="*/ 32 h 80"/>
                <a:gd name="T72" fmla="*/ 262 w 696"/>
                <a:gd name="T73" fmla="*/ 32 h 80"/>
                <a:gd name="T74" fmla="*/ 277 w 696"/>
                <a:gd name="T75" fmla="*/ 32 h 80"/>
                <a:gd name="T76" fmla="*/ 285 w 696"/>
                <a:gd name="T77" fmla="*/ 32 h 80"/>
                <a:gd name="T78" fmla="*/ 301 w 696"/>
                <a:gd name="T79" fmla="*/ 32 h 80"/>
                <a:gd name="T80" fmla="*/ 293 w 696"/>
                <a:gd name="T81" fmla="*/ 32 h 80"/>
                <a:gd name="T82" fmla="*/ 301 w 696"/>
                <a:gd name="T83" fmla="*/ 40 h 80"/>
                <a:gd name="T84" fmla="*/ 309 w 696"/>
                <a:gd name="T85" fmla="*/ 32 h 80"/>
                <a:gd name="T86" fmla="*/ 317 w 696"/>
                <a:gd name="T87" fmla="*/ 40 h 80"/>
                <a:gd name="T88" fmla="*/ 317 w 696"/>
                <a:gd name="T89" fmla="*/ 32 h 80"/>
                <a:gd name="T90" fmla="*/ 317 w 696"/>
                <a:gd name="T91" fmla="*/ 40 h 80"/>
                <a:gd name="T92" fmla="*/ 325 w 696"/>
                <a:gd name="T93" fmla="*/ 32 h 80"/>
                <a:gd name="T94" fmla="*/ 325 w 696"/>
                <a:gd name="T95" fmla="*/ 40 h 80"/>
                <a:gd name="T96" fmla="*/ 325 w 696"/>
                <a:gd name="T97" fmla="*/ 32 h 80"/>
                <a:gd name="T98" fmla="*/ 332 w 696"/>
                <a:gd name="T99" fmla="*/ 40 h 80"/>
                <a:gd name="T100" fmla="*/ 332 w 696"/>
                <a:gd name="T101" fmla="*/ 32 h 80"/>
                <a:gd name="T102" fmla="*/ 332 w 696"/>
                <a:gd name="T103" fmla="*/ 40 h 80"/>
                <a:gd name="T104" fmla="*/ 340 w 696"/>
                <a:gd name="T105" fmla="*/ 40 h 80"/>
                <a:gd name="T106" fmla="*/ 348 w 696"/>
                <a:gd name="T107" fmla="*/ 40 h 8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96" h="80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111" y="18"/>
                  </a:lnTo>
                  <a:lnTo>
                    <a:pt x="111" y="0"/>
                  </a:lnTo>
                  <a:lnTo>
                    <a:pt x="127" y="18"/>
                  </a:lnTo>
                  <a:lnTo>
                    <a:pt x="127" y="0"/>
                  </a:lnTo>
                  <a:lnTo>
                    <a:pt x="127" y="18"/>
                  </a:lnTo>
                  <a:lnTo>
                    <a:pt x="143" y="18"/>
                  </a:lnTo>
                  <a:lnTo>
                    <a:pt x="160" y="18"/>
                  </a:lnTo>
                  <a:lnTo>
                    <a:pt x="174" y="32"/>
                  </a:lnTo>
                  <a:lnTo>
                    <a:pt x="192" y="32"/>
                  </a:lnTo>
                  <a:lnTo>
                    <a:pt x="207" y="47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47"/>
                  </a:lnTo>
                  <a:lnTo>
                    <a:pt x="270" y="47"/>
                  </a:lnTo>
                  <a:lnTo>
                    <a:pt x="285" y="47"/>
                  </a:lnTo>
                  <a:lnTo>
                    <a:pt x="317" y="47"/>
                  </a:lnTo>
                  <a:lnTo>
                    <a:pt x="303" y="47"/>
                  </a:lnTo>
                  <a:lnTo>
                    <a:pt x="317" y="63"/>
                  </a:lnTo>
                  <a:lnTo>
                    <a:pt x="348" y="63"/>
                  </a:lnTo>
                  <a:lnTo>
                    <a:pt x="365" y="63"/>
                  </a:lnTo>
                  <a:lnTo>
                    <a:pt x="381" y="63"/>
                  </a:lnTo>
                  <a:lnTo>
                    <a:pt x="395" y="63"/>
                  </a:lnTo>
                  <a:lnTo>
                    <a:pt x="413" y="63"/>
                  </a:lnTo>
                  <a:lnTo>
                    <a:pt x="428" y="63"/>
                  </a:lnTo>
                  <a:lnTo>
                    <a:pt x="443" y="63"/>
                  </a:lnTo>
                  <a:lnTo>
                    <a:pt x="459" y="63"/>
                  </a:lnTo>
                  <a:lnTo>
                    <a:pt x="475" y="63"/>
                  </a:lnTo>
                  <a:lnTo>
                    <a:pt x="491" y="63"/>
                  </a:lnTo>
                  <a:lnTo>
                    <a:pt x="506" y="63"/>
                  </a:lnTo>
                  <a:lnTo>
                    <a:pt x="524" y="63"/>
                  </a:lnTo>
                  <a:lnTo>
                    <a:pt x="553" y="63"/>
                  </a:lnTo>
                  <a:lnTo>
                    <a:pt x="569" y="63"/>
                  </a:lnTo>
                  <a:lnTo>
                    <a:pt x="602" y="63"/>
                  </a:lnTo>
                  <a:lnTo>
                    <a:pt x="586" y="63"/>
                  </a:lnTo>
                  <a:lnTo>
                    <a:pt x="602" y="80"/>
                  </a:lnTo>
                  <a:lnTo>
                    <a:pt x="617" y="63"/>
                  </a:lnTo>
                  <a:lnTo>
                    <a:pt x="634" y="80"/>
                  </a:lnTo>
                  <a:lnTo>
                    <a:pt x="634" y="63"/>
                  </a:lnTo>
                  <a:lnTo>
                    <a:pt x="634" y="80"/>
                  </a:lnTo>
                  <a:lnTo>
                    <a:pt x="649" y="63"/>
                  </a:lnTo>
                  <a:lnTo>
                    <a:pt x="649" y="80"/>
                  </a:lnTo>
                  <a:lnTo>
                    <a:pt x="649" y="63"/>
                  </a:lnTo>
                  <a:lnTo>
                    <a:pt x="664" y="80"/>
                  </a:lnTo>
                  <a:lnTo>
                    <a:pt x="664" y="63"/>
                  </a:lnTo>
                  <a:lnTo>
                    <a:pt x="664" y="80"/>
                  </a:lnTo>
                  <a:lnTo>
                    <a:pt x="680" y="80"/>
                  </a:lnTo>
                  <a:lnTo>
                    <a:pt x="696" y="8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5" name="Freeform 871">
              <a:extLst>
                <a:ext uri="{FF2B5EF4-FFF2-40B4-BE49-F238E27FC236}">
                  <a16:creationId xmlns:a16="http://schemas.microsoft.com/office/drawing/2014/main" id="{00F3829D-F8EC-4560-92C8-1ABB2F0B6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710"/>
              <a:ext cx="339" cy="48"/>
            </a:xfrm>
            <a:custGeom>
              <a:avLst/>
              <a:gdLst>
                <a:gd name="T0" fmla="*/ 0 w 678"/>
                <a:gd name="T1" fmla="*/ 0 h 94"/>
                <a:gd name="T2" fmla="*/ 8 w 678"/>
                <a:gd name="T3" fmla="*/ 0 h 94"/>
                <a:gd name="T4" fmla="*/ 16 w 678"/>
                <a:gd name="T5" fmla="*/ 0 h 94"/>
                <a:gd name="T6" fmla="*/ 24 w 678"/>
                <a:gd name="T7" fmla="*/ 8 h 94"/>
                <a:gd name="T8" fmla="*/ 32 w 678"/>
                <a:gd name="T9" fmla="*/ 8 h 94"/>
                <a:gd name="T10" fmla="*/ 39 w 678"/>
                <a:gd name="T11" fmla="*/ 16 h 94"/>
                <a:gd name="T12" fmla="*/ 56 w 678"/>
                <a:gd name="T13" fmla="*/ 16 h 94"/>
                <a:gd name="T14" fmla="*/ 47 w 678"/>
                <a:gd name="T15" fmla="*/ 16 h 94"/>
                <a:gd name="T16" fmla="*/ 56 w 678"/>
                <a:gd name="T17" fmla="*/ 24 h 94"/>
                <a:gd name="T18" fmla="*/ 63 w 678"/>
                <a:gd name="T19" fmla="*/ 32 h 94"/>
                <a:gd name="T20" fmla="*/ 71 w 678"/>
                <a:gd name="T21" fmla="*/ 32 h 94"/>
                <a:gd name="T22" fmla="*/ 79 w 678"/>
                <a:gd name="T23" fmla="*/ 32 h 94"/>
                <a:gd name="T24" fmla="*/ 87 w 678"/>
                <a:gd name="T25" fmla="*/ 32 h 94"/>
                <a:gd name="T26" fmla="*/ 103 w 678"/>
                <a:gd name="T27" fmla="*/ 32 h 94"/>
                <a:gd name="T28" fmla="*/ 111 w 678"/>
                <a:gd name="T29" fmla="*/ 40 h 94"/>
                <a:gd name="T30" fmla="*/ 118 w 678"/>
                <a:gd name="T31" fmla="*/ 40 h 94"/>
                <a:gd name="T32" fmla="*/ 126 w 678"/>
                <a:gd name="T33" fmla="*/ 40 h 94"/>
                <a:gd name="T34" fmla="*/ 134 w 678"/>
                <a:gd name="T35" fmla="*/ 40 h 94"/>
                <a:gd name="T36" fmla="*/ 143 w 678"/>
                <a:gd name="T37" fmla="*/ 32 h 94"/>
                <a:gd name="T38" fmla="*/ 150 w 678"/>
                <a:gd name="T39" fmla="*/ 40 h 94"/>
                <a:gd name="T40" fmla="*/ 158 w 678"/>
                <a:gd name="T41" fmla="*/ 40 h 94"/>
                <a:gd name="T42" fmla="*/ 166 w 678"/>
                <a:gd name="T43" fmla="*/ 40 h 94"/>
                <a:gd name="T44" fmla="*/ 174 w 678"/>
                <a:gd name="T45" fmla="*/ 40 h 94"/>
                <a:gd name="T46" fmla="*/ 182 w 678"/>
                <a:gd name="T47" fmla="*/ 40 h 94"/>
                <a:gd name="T48" fmla="*/ 190 w 678"/>
                <a:gd name="T49" fmla="*/ 40 h 94"/>
                <a:gd name="T50" fmla="*/ 205 w 678"/>
                <a:gd name="T51" fmla="*/ 40 h 94"/>
                <a:gd name="T52" fmla="*/ 213 w 678"/>
                <a:gd name="T53" fmla="*/ 40 h 94"/>
                <a:gd name="T54" fmla="*/ 221 w 678"/>
                <a:gd name="T55" fmla="*/ 48 h 94"/>
                <a:gd name="T56" fmla="*/ 237 w 678"/>
                <a:gd name="T57" fmla="*/ 48 h 94"/>
                <a:gd name="T58" fmla="*/ 229 w 678"/>
                <a:gd name="T59" fmla="*/ 48 h 94"/>
                <a:gd name="T60" fmla="*/ 237 w 678"/>
                <a:gd name="T61" fmla="*/ 48 h 94"/>
                <a:gd name="T62" fmla="*/ 245 w 678"/>
                <a:gd name="T63" fmla="*/ 48 h 94"/>
                <a:gd name="T64" fmla="*/ 253 w 678"/>
                <a:gd name="T65" fmla="*/ 48 h 94"/>
                <a:gd name="T66" fmla="*/ 261 w 678"/>
                <a:gd name="T67" fmla="*/ 48 h 94"/>
                <a:gd name="T68" fmla="*/ 269 w 678"/>
                <a:gd name="T69" fmla="*/ 48 h 94"/>
                <a:gd name="T70" fmla="*/ 277 w 678"/>
                <a:gd name="T71" fmla="*/ 48 h 94"/>
                <a:gd name="T72" fmla="*/ 284 w 678"/>
                <a:gd name="T73" fmla="*/ 48 h 94"/>
                <a:gd name="T74" fmla="*/ 292 w 678"/>
                <a:gd name="T75" fmla="*/ 48 h 94"/>
                <a:gd name="T76" fmla="*/ 300 w 678"/>
                <a:gd name="T77" fmla="*/ 48 h 94"/>
                <a:gd name="T78" fmla="*/ 308 w 678"/>
                <a:gd name="T79" fmla="*/ 48 h 94"/>
                <a:gd name="T80" fmla="*/ 316 w 678"/>
                <a:gd name="T81" fmla="*/ 48 h 94"/>
                <a:gd name="T82" fmla="*/ 324 w 678"/>
                <a:gd name="T83" fmla="*/ 48 h 94"/>
                <a:gd name="T84" fmla="*/ 332 w 678"/>
                <a:gd name="T85" fmla="*/ 48 h 94"/>
                <a:gd name="T86" fmla="*/ 339 w 678"/>
                <a:gd name="T87" fmla="*/ 48 h 9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78" h="94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15"/>
                  </a:lnTo>
                  <a:lnTo>
                    <a:pt x="63" y="15"/>
                  </a:lnTo>
                  <a:lnTo>
                    <a:pt x="78" y="31"/>
                  </a:lnTo>
                  <a:lnTo>
                    <a:pt x="111" y="31"/>
                  </a:lnTo>
                  <a:lnTo>
                    <a:pt x="94" y="31"/>
                  </a:lnTo>
                  <a:lnTo>
                    <a:pt x="111" y="47"/>
                  </a:lnTo>
                  <a:lnTo>
                    <a:pt x="125" y="63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205" y="63"/>
                  </a:lnTo>
                  <a:lnTo>
                    <a:pt x="221" y="78"/>
                  </a:lnTo>
                  <a:lnTo>
                    <a:pt x="236" y="78"/>
                  </a:lnTo>
                  <a:lnTo>
                    <a:pt x="252" y="78"/>
                  </a:lnTo>
                  <a:lnTo>
                    <a:pt x="268" y="78"/>
                  </a:lnTo>
                  <a:lnTo>
                    <a:pt x="285" y="63"/>
                  </a:lnTo>
                  <a:lnTo>
                    <a:pt x="299" y="78"/>
                  </a:lnTo>
                  <a:lnTo>
                    <a:pt x="316" y="78"/>
                  </a:lnTo>
                  <a:lnTo>
                    <a:pt x="332" y="78"/>
                  </a:lnTo>
                  <a:lnTo>
                    <a:pt x="347" y="78"/>
                  </a:lnTo>
                  <a:lnTo>
                    <a:pt x="363" y="78"/>
                  </a:lnTo>
                  <a:lnTo>
                    <a:pt x="379" y="78"/>
                  </a:lnTo>
                  <a:lnTo>
                    <a:pt x="410" y="78"/>
                  </a:lnTo>
                  <a:lnTo>
                    <a:pt x="426" y="78"/>
                  </a:lnTo>
                  <a:lnTo>
                    <a:pt x="442" y="94"/>
                  </a:lnTo>
                  <a:lnTo>
                    <a:pt x="473" y="94"/>
                  </a:lnTo>
                  <a:lnTo>
                    <a:pt x="457" y="94"/>
                  </a:lnTo>
                  <a:lnTo>
                    <a:pt x="473" y="94"/>
                  </a:lnTo>
                  <a:lnTo>
                    <a:pt x="490" y="94"/>
                  </a:lnTo>
                  <a:lnTo>
                    <a:pt x="506" y="94"/>
                  </a:lnTo>
                  <a:lnTo>
                    <a:pt x="521" y="94"/>
                  </a:lnTo>
                  <a:lnTo>
                    <a:pt x="537" y="94"/>
                  </a:lnTo>
                  <a:lnTo>
                    <a:pt x="553" y="94"/>
                  </a:lnTo>
                  <a:lnTo>
                    <a:pt x="568" y="94"/>
                  </a:lnTo>
                  <a:lnTo>
                    <a:pt x="584" y="94"/>
                  </a:lnTo>
                  <a:lnTo>
                    <a:pt x="600" y="94"/>
                  </a:lnTo>
                  <a:lnTo>
                    <a:pt x="616" y="94"/>
                  </a:lnTo>
                  <a:lnTo>
                    <a:pt x="631" y="94"/>
                  </a:lnTo>
                  <a:lnTo>
                    <a:pt x="647" y="94"/>
                  </a:lnTo>
                  <a:lnTo>
                    <a:pt x="664" y="94"/>
                  </a:lnTo>
                  <a:lnTo>
                    <a:pt x="678" y="94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6" name="Freeform 872">
              <a:extLst>
                <a:ext uri="{FF2B5EF4-FFF2-40B4-BE49-F238E27FC236}">
                  <a16:creationId xmlns:a16="http://schemas.microsoft.com/office/drawing/2014/main" id="{F42692CA-F048-44AE-859E-1A09566F14A0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374"/>
              <a:ext cx="339" cy="47"/>
            </a:xfrm>
            <a:custGeom>
              <a:avLst/>
              <a:gdLst>
                <a:gd name="T0" fmla="*/ 0 w 680"/>
                <a:gd name="T1" fmla="*/ 47 h 94"/>
                <a:gd name="T2" fmla="*/ 8 w 680"/>
                <a:gd name="T3" fmla="*/ 47 h 94"/>
                <a:gd name="T4" fmla="*/ 16 w 680"/>
                <a:gd name="T5" fmla="*/ 47 h 94"/>
                <a:gd name="T6" fmla="*/ 23 w 680"/>
                <a:gd name="T7" fmla="*/ 47 h 94"/>
                <a:gd name="T8" fmla="*/ 32 w 680"/>
                <a:gd name="T9" fmla="*/ 47 h 94"/>
                <a:gd name="T10" fmla="*/ 40 w 680"/>
                <a:gd name="T11" fmla="*/ 47 h 94"/>
                <a:gd name="T12" fmla="*/ 48 w 680"/>
                <a:gd name="T13" fmla="*/ 39 h 94"/>
                <a:gd name="T14" fmla="*/ 55 w 680"/>
                <a:gd name="T15" fmla="*/ 32 h 94"/>
                <a:gd name="T16" fmla="*/ 63 w 680"/>
                <a:gd name="T17" fmla="*/ 24 h 94"/>
                <a:gd name="T18" fmla="*/ 71 w 680"/>
                <a:gd name="T19" fmla="*/ 24 h 94"/>
                <a:gd name="T20" fmla="*/ 79 w 680"/>
                <a:gd name="T21" fmla="*/ 16 h 94"/>
                <a:gd name="T22" fmla="*/ 87 w 680"/>
                <a:gd name="T23" fmla="*/ 16 h 94"/>
                <a:gd name="T24" fmla="*/ 95 w 680"/>
                <a:gd name="T25" fmla="*/ 16 h 94"/>
                <a:gd name="T26" fmla="*/ 103 w 680"/>
                <a:gd name="T27" fmla="*/ 16 h 94"/>
                <a:gd name="T28" fmla="*/ 110 w 680"/>
                <a:gd name="T29" fmla="*/ 7 h 94"/>
                <a:gd name="T30" fmla="*/ 119 w 680"/>
                <a:gd name="T31" fmla="*/ 7 h 94"/>
                <a:gd name="T32" fmla="*/ 127 w 680"/>
                <a:gd name="T33" fmla="*/ 7 h 94"/>
                <a:gd name="T34" fmla="*/ 134 w 680"/>
                <a:gd name="T35" fmla="*/ 7 h 94"/>
                <a:gd name="T36" fmla="*/ 142 w 680"/>
                <a:gd name="T37" fmla="*/ 7 h 94"/>
                <a:gd name="T38" fmla="*/ 150 w 680"/>
                <a:gd name="T39" fmla="*/ 7 h 94"/>
                <a:gd name="T40" fmla="*/ 158 w 680"/>
                <a:gd name="T41" fmla="*/ 7 h 94"/>
                <a:gd name="T42" fmla="*/ 166 w 680"/>
                <a:gd name="T43" fmla="*/ 7 h 94"/>
                <a:gd name="T44" fmla="*/ 173 w 680"/>
                <a:gd name="T45" fmla="*/ 7 h 94"/>
                <a:gd name="T46" fmla="*/ 181 w 680"/>
                <a:gd name="T47" fmla="*/ 7 h 94"/>
                <a:gd name="T48" fmla="*/ 197 w 680"/>
                <a:gd name="T49" fmla="*/ 7 h 94"/>
                <a:gd name="T50" fmla="*/ 189 w 680"/>
                <a:gd name="T51" fmla="*/ 7 h 94"/>
                <a:gd name="T52" fmla="*/ 197 w 680"/>
                <a:gd name="T53" fmla="*/ 0 h 94"/>
                <a:gd name="T54" fmla="*/ 205 w 680"/>
                <a:gd name="T55" fmla="*/ 0 h 94"/>
                <a:gd name="T56" fmla="*/ 213 w 680"/>
                <a:gd name="T57" fmla="*/ 0 h 94"/>
                <a:gd name="T58" fmla="*/ 221 w 680"/>
                <a:gd name="T59" fmla="*/ 0 h 94"/>
                <a:gd name="T60" fmla="*/ 229 w 680"/>
                <a:gd name="T61" fmla="*/ 0 h 94"/>
                <a:gd name="T62" fmla="*/ 237 w 680"/>
                <a:gd name="T63" fmla="*/ 0 h 94"/>
                <a:gd name="T64" fmla="*/ 244 w 680"/>
                <a:gd name="T65" fmla="*/ 0 h 94"/>
                <a:gd name="T66" fmla="*/ 252 w 680"/>
                <a:gd name="T67" fmla="*/ 0 h 94"/>
                <a:gd name="T68" fmla="*/ 260 w 680"/>
                <a:gd name="T69" fmla="*/ 0 h 94"/>
                <a:gd name="T70" fmla="*/ 268 w 680"/>
                <a:gd name="T71" fmla="*/ 0 h 94"/>
                <a:gd name="T72" fmla="*/ 276 w 680"/>
                <a:gd name="T73" fmla="*/ 0 h 94"/>
                <a:gd name="T74" fmla="*/ 284 w 680"/>
                <a:gd name="T75" fmla="*/ 0 h 94"/>
                <a:gd name="T76" fmla="*/ 292 w 680"/>
                <a:gd name="T77" fmla="*/ 0 h 94"/>
                <a:gd name="T78" fmla="*/ 299 w 680"/>
                <a:gd name="T79" fmla="*/ 0 h 94"/>
                <a:gd name="T80" fmla="*/ 308 w 680"/>
                <a:gd name="T81" fmla="*/ 0 h 94"/>
                <a:gd name="T82" fmla="*/ 316 w 680"/>
                <a:gd name="T83" fmla="*/ 0 h 94"/>
                <a:gd name="T84" fmla="*/ 324 w 680"/>
                <a:gd name="T85" fmla="*/ 0 h 94"/>
                <a:gd name="T86" fmla="*/ 339 w 680"/>
                <a:gd name="T87" fmla="*/ 0 h 94"/>
                <a:gd name="T88" fmla="*/ 331 w 680"/>
                <a:gd name="T89" fmla="*/ 0 h 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0" h="94">
                  <a:moveTo>
                    <a:pt x="0" y="94"/>
                  </a:moveTo>
                  <a:lnTo>
                    <a:pt x="16" y="94"/>
                  </a:lnTo>
                  <a:lnTo>
                    <a:pt x="33" y="94"/>
                  </a:lnTo>
                  <a:lnTo>
                    <a:pt x="47" y="94"/>
                  </a:lnTo>
                  <a:lnTo>
                    <a:pt x="64" y="94"/>
                  </a:lnTo>
                  <a:lnTo>
                    <a:pt x="80" y="94"/>
                  </a:lnTo>
                  <a:lnTo>
                    <a:pt x="96" y="78"/>
                  </a:lnTo>
                  <a:lnTo>
                    <a:pt x="111" y="63"/>
                  </a:lnTo>
                  <a:lnTo>
                    <a:pt x="127" y="47"/>
                  </a:lnTo>
                  <a:lnTo>
                    <a:pt x="143" y="47"/>
                  </a:lnTo>
                  <a:lnTo>
                    <a:pt x="158" y="31"/>
                  </a:lnTo>
                  <a:lnTo>
                    <a:pt x="174" y="31"/>
                  </a:lnTo>
                  <a:lnTo>
                    <a:pt x="190" y="31"/>
                  </a:lnTo>
                  <a:lnTo>
                    <a:pt x="207" y="31"/>
                  </a:lnTo>
                  <a:lnTo>
                    <a:pt x="221" y="14"/>
                  </a:lnTo>
                  <a:lnTo>
                    <a:pt x="238" y="14"/>
                  </a:lnTo>
                  <a:lnTo>
                    <a:pt x="254" y="14"/>
                  </a:lnTo>
                  <a:lnTo>
                    <a:pt x="269" y="14"/>
                  </a:lnTo>
                  <a:lnTo>
                    <a:pt x="285" y="14"/>
                  </a:lnTo>
                  <a:lnTo>
                    <a:pt x="301" y="14"/>
                  </a:lnTo>
                  <a:lnTo>
                    <a:pt x="317" y="14"/>
                  </a:lnTo>
                  <a:lnTo>
                    <a:pt x="332" y="14"/>
                  </a:lnTo>
                  <a:lnTo>
                    <a:pt x="348" y="14"/>
                  </a:lnTo>
                  <a:lnTo>
                    <a:pt x="364" y="14"/>
                  </a:lnTo>
                  <a:lnTo>
                    <a:pt x="395" y="14"/>
                  </a:lnTo>
                  <a:lnTo>
                    <a:pt x="379" y="14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80" y="0"/>
                  </a:lnTo>
                  <a:lnTo>
                    <a:pt x="664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7" name="Freeform 873">
              <a:extLst>
                <a:ext uri="{FF2B5EF4-FFF2-40B4-BE49-F238E27FC236}">
                  <a16:creationId xmlns:a16="http://schemas.microsoft.com/office/drawing/2014/main" id="{36BD1118-1EE1-4097-9ACE-943F361CDE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413"/>
              <a:ext cx="340" cy="48"/>
            </a:xfrm>
            <a:custGeom>
              <a:avLst/>
              <a:gdLst>
                <a:gd name="T0" fmla="*/ 0 w 680"/>
                <a:gd name="T1" fmla="*/ 48 h 96"/>
                <a:gd name="T2" fmla="*/ 8 w 680"/>
                <a:gd name="T3" fmla="*/ 48 h 96"/>
                <a:gd name="T4" fmla="*/ 16 w 680"/>
                <a:gd name="T5" fmla="*/ 48 h 96"/>
                <a:gd name="T6" fmla="*/ 24 w 680"/>
                <a:gd name="T7" fmla="*/ 48 h 96"/>
                <a:gd name="T8" fmla="*/ 32 w 680"/>
                <a:gd name="T9" fmla="*/ 48 h 96"/>
                <a:gd name="T10" fmla="*/ 39 w 680"/>
                <a:gd name="T11" fmla="*/ 48 h 96"/>
                <a:gd name="T12" fmla="*/ 47 w 680"/>
                <a:gd name="T13" fmla="*/ 40 h 96"/>
                <a:gd name="T14" fmla="*/ 56 w 680"/>
                <a:gd name="T15" fmla="*/ 32 h 96"/>
                <a:gd name="T16" fmla="*/ 64 w 680"/>
                <a:gd name="T17" fmla="*/ 24 h 96"/>
                <a:gd name="T18" fmla="*/ 71 w 680"/>
                <a:gd name="T19" fmla="*/ 24 h 96"/>
                <a:gd name="T20" fmla="*/ 79 w 680"/>
                <a:gd name="T21" fmla="*/ 16 h 96"/>
                <a:gd name="T22" fmla="*/ 87 w 680"/>
                <a:gd name="T23" fmla="*/ 16 h 96"/>
                <a:gd name="T24" fmla="*/ 95 w 680"/>
                <a:gd name="T25" fmla="*/ 16 h 96"/>
                <a:gd name="T26" fmla="*/ 103 w 680"/>
                <a:gd name="T27" fmla="*/ 16 h 96"/>
                <a:gd name="T28" fmla="*/ 111 w 680"/>
                <a:gd name="T29" fmla="*/ 16 h 96"/>
                <a:gd name="T30" fmla="*/ 119 w 680"/>
                <a:gd name="T31" fmla="*/ 8 h 96"/>
                <a:gd name="T32" fmla="*/ 119 w 680"/>
                <a:gd name="T33" fmla="*/ 16 h 96"/>
                <a:gd name="T34" fmla="*/ 134 w 680"/>
                <a:gd name="T35" fmla="*/ 8 h 96"/>
                <a:gd name="T36" fmla="*/ 143 w 680"/>
                <a:gd name="T37" fmla="*/ 8 h 96"/>
                <a:gd name="T38" fmla="*/ 150 w 680"/>
                <a:gd name="T39" fmla="*/ 8 h 96"/>
                <a:gd name="T40" fmla="*/ 158 w 680"/>
                <a:gd name="T41" fmla="*/ 8 h 96"/>
                <a:gd name="T42" fmla="*/ 166 w 680"/>
                <a:gd name="T43" fmla="*/ 8 h 96"/>
                <a:gd name="T44" fmla="*/ 174 w 680"/>
                <a:gd name="T45" fmla="*/ 8 h 96"/>
                <a:gd name="T46" fmla="*/ 182 w 680"/>
                <a:gd name="T47" fmla="*/ 8 h 96"/>
                <a:gd name="T48" fmla="*/ 190 w 680"/>
                <a:gd name="T49" fmla="*/ 8 h 96"/>
                <a:gd name="T50" fmla="*/ 198 w 680"/>
                <a:gd name="T51" fmla="*/ 8 h 96"/>
                <a:gd name="T52" fmla="*/ 205 w 680"/>
                <a:gd name="T53" fmla="*/ 8 h 96"/>
                <a:gd name="T54" fmla="*/ 213 w 680"/>
                <a:gd name="T55" fmla="*/ 8 h 96"/>
                <a:gd name="T56" fmla="*/ 221 w 680"/>
                <a:gd name="T57" fmla="*/ 8 h 96"/>
                <a:gd name="T58" fmla="*/ 230 w 680"/>
                <a:gd name="T59" fmla="*/ 8 h 96"/>
                <a:gd name="T60" fmla="*/ 237 w 680"/>
                <a:gd name="T61" fmla="*/ 8 h 96"/>
                <a:gd name="T62" fmla="*/ 245 w 680"/>
                <a:gd name="T63" fmla="*/ 0 h 96"/>
                <a:gd name="T64" fmla="*/ 253 w 680"/>
                <a:gd name="T65" fmla="*/ 8 h 96"/>
                <a:gd name="T66" fmla="*/ 260 w 680"/>
                <a:gd name="T67" fmla="*/ 0 h 96"/>
                <a:gd name="T68" fmla="*/ 269 w 680"/>
                <a:gd name="T69" fmla="*/ 0 h 96"/>
                <a:gd name="T70" fmla="*/ 277 w 680"/>
                <a:gd name="T71" fmla="*/ 0 h 96"/>
                <a:gd name="T72" fmla="*/ 285 w 680"/>
                <a:gd name="T73" fmla="*/ 0 h 96"/>
                <a:gd name="T74" fmla="*/ 292 w 680"/>
                <a:gd name="T75" fmla="*/ 0 h 96"/>
                <a:gd name="T76" fmla="*/ 300 w 680"/>
                <a:gd name="T77" fmla="*/ 0 h 96"/>
                <a:gd name="T78" fmla="*/ 308 w 680"/>
                <a:gd name="T79" fmla="*/ 0 h 96"/>
                <a:gd name="T80" fmla="*/ 316 w 680"/>
                <a:gd name="T81" fmla="*/ 0 h 96"/>
                <a:gd name="T82" fmla="*/ 324 w 680"/>
                <a:gd name="T83" fmla="*/ 0 h 96"/>
                <a:gd name="T84" fmla="*/ 332 w 680"/>
                <a:gd name="T85" fmla="*/ 0 h 96"/>
                <a:gd name="T86" fmla="*/ 340 w 680"/>
                <a:gd name="T87" fmla="*/ 0 h 9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0" h="96">
                  <a:moveTo>
                    <a:pt x="0" y="96"/>
                  </a:moveTo>
                  <a:lnTo>
                    <a:pt x="16" y="96"/>
                  </a:lnTo>
                  <a:lnTo>
                    <a:pt x="31" y="96"/>
                  </a:lnTo>
                  <a:lnTo>
                    <a:pt x="47" y="96"/>
                  </a:lnTo>
                  <a:lnTo>
                    <a:pt x="63" y="96"/>
                  </a:lnTo>
                  <a:lnTo>
                    <a:pt x="78" y="96"/>
                  </a:lnTo>
                  <a:lnTo>
                    <a:pt x="94" y="79"/>
                  </a:lnTo>
                  <a:lnTo>
                    <a:pt x="111" y="63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205" y="32"/>
                  </a:lnTo>
                  <a:lnTo>
                    <a:pt x="221" y="32"/>
                  </a:lnTo>
                  <a:lnTo>
                    <a:pt x="237" y="16"/>
                  </a:lnTo>
                  <a:lnTo>
                    <a:pt x="237" y="32"/>
                  </a:lnTo>
                  <a:lnTo>
                    <a:pt x="268" y="16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0"/>
                  </a:lnTo>
                  <a:lnTo>
                    <a:pt x="506" y="16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8" name="Freeform 874">
              <a:extLst>
                <a:ext uri="{FF2B5EF4-FFF2-40B4-BE49-F238E27FC236}">
                  <a16:creationId xmlns:a16="http://schemas.microsoft.com/office/drawing/2014/main" id="{91A2ECDC-360A-4661-B744-B3954B7FD19B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26"/>
              <a:ext cx="348" cy="16"/>
            </a:xfrm>
            <a:custGeom>
              <a:avLst/>
              <a:gdLst>
                <a:gd name="T0" fmla="*/ 0 w 696"/>
                <a:gd name="T1" fmla="*/ 8 h 32"/>
                <a:gd name="T2" fmla="*/ 8 w 696"/>
                <a:gd name="T3" fmla="*/ 8 h 32"/>
                <a:gd name="T4" fmla="*/ 17 w 696"/>
                <a:gd name="T5" fmla="*/ 8 h 32"/>
                <a:gd name="T6" fmla="*/ 25 w 696"/>
                <a:gd name="T7" fmla="*/ 8 h 32"/>
                <a:gd name="T8" fmla="*/ 32 w 696"/>
                <a:gd name="T9" fmla="*/ 8 h 32"/>
                <a:gd name="T10" fmla="*/ 40 w 696"/>
                <a:gd name="T11" fmla="*/ 8 h 32"/>
                <a:gd name="T12" fmla="*/ 48 w 696"/>
                <a:gd name="T13" fmla="*/ 0 h 32"/>
                <a:gd name="T14" fmla="*/ 56 w 696"/>
                <a:gd name="T15" fmla="*/ 8 h 32"/>
                <a:gd name="T16" fmla="*/ 64 w 696"/>
                <a:gd name="T17" fmla="*/ 8 h 32"/>
                <a:gd name="T18" fmla="*/ 72 w 696"/>
                <a:gd name="T19" fmla="*/ 16 h 32"/>
                <a:gd name="T20" fmla="*/ 72 w 696"/>
                <a:gd name="T21" fmla="*/ 8 h 32"/>
                <a:gd name="T22" fmla="*/ 72 w 696"/>
                <a:gd name="T23" fmla="*/ 16 h 32"/>
                <a:gd name="T24" fmla="*/ 80 w 696"/>
                <a:gd name="T25" fmla="*/ 16 h 32"/>
                <a:gd name="T26" fmla="*/ 87 w 696"/>
                <a:gd name="T27" fmla="*/ 16 h 32"/>
                <a:gd name="T28" fmla="*/ 95 w 696"/>
                <a:gd name="T29" fmla="*/ 16 h 32"/>
                <a:gd name="T30" fmla="*/ 104 w 696"/>
                <a:gd name="T31" fmla="*/ 8 h 32"/>
                <a:gd name="T32" fmla="*/ 119 w 696"/>
                <a:gd name="T33" fmla="*/ 8 h 32"/>
                <a:gd name="T34" fmla="*/ 111 w 696"/>
                <a:gd name="T35" fmla="*/ 8 h 32"/>
                <a:gd name="T36" fmla="*/ 119 w 696"/>
                <a:gd name="T37" fmla="*/ 16 h 32"/>
                <a:gd name="T38" fmla="*/ 127 w 696"/>
                <a:gd name="T39" fmla="*/ 8 h 32"/>
                <a:gd name="T40" fmla="*/ 127 w 696"/>
                <a:gd name="T41" fmla="*/ 16 h 32"/>
                <a:gd name="T42" fmla="*/ 127 w 696"/>
                <a:gd name="T43" fmla="*/ 8 h 32"/>
                <a:gd name="T44" fmla="*/ 135 w 696"/>
                <a:gd name="T45" fmla="*/ 16 h 32"/>
                <a:gd name="T46" fmla="*/ 135 w 696"/>
                <a:gd name="T47" fmla="*/ 8 h 32"/>
                <a:gd name="T48" fmla="*/ 135 w 696"/>
                <a:gd name="T49" fmla="*/ 16 h 32"/>
                <a:gd name="T50" fmla="*/ 143 w 696"/>
                <a:gd name="T51" fmla="*/ 8 h 32"/>
                <a:gd name="T52" fmla="*/ 143 w 696"/>
                <a:gd name="T53" fmla="*/ 16 h 32"/>
                <a:gd name="T54" fmla="*/ 143 w 696"/>
                <a:gd name="T55" fmla="*/ 8 h 32"/>
                <a:gd name="T56" fmla="*/ 159 w 696"/>
                <a:gd name="T57" fmla="*/ 8 h 32"/>
                <a:gd name="T58" fmla="*/ 151 w 696"/>
                <a:gd name="T59" fmla="*/ 8 h 32"/>
                <a:gd name="T60" fmla="*/ 159 w 696"/>
                <a:gd name="T61" fmla="*/ 8 h 32"/>
                <a:gd name="T62" fmla="*/ 166 w 696"/>
                <a:gd name="T63" fmla="*/ 8 h 32"/>
                <a:gd name="T64" fmla="*/ 174 w 696"/>
                <a:gd name="T65" fmla="*/ 8 h 32"/>
                <a:gd name="T66" fmla="*/ 182 w 696"/>
                <a:gd name="T67" fmla="*/ 8 h 32"/>
                <a:gd name="T68" fmla="*/ 191 w 696"/>
                <a:gd name="T69" fmla="*/ 8 h 32"/>
                <a:gd name="T70" fmla="*/ 198 w 696"/>
                <a:gd name="T71" fmla="*/ 8 h 32"/>
                <a:gd name="T72" fmla="*/ 206 w 696"/>
                <a:gd name="T73" fmla="*/ 8 h 32"/>
                <a:gd name="T74" fmla="*/ 214 w 696"/>
                <a:gd name="T75" fmla="*/ 8 h 32"/>
                <a:gd name="T76" fmla="*/ 222 w 696"/>
                <a:gd name="T77" fmla="*/ 8 h 32"/>
                <a:gd name="T78" fmla="*/ 230 w 696"/>
                <a:gd name="T79" fmla="*/ 8 h 32"/>
                <a:gd name="T80" fmla="*/ 238 w 696"/>
                <a:gd name="T81" fmla="*/ 8 h 32"/>
                <a:gd name="T82" fmla="*/ 246 w 696"/>
                <a:gd name="T83" fmla="*/ 8 h 32"/>
                <a:gd name="T84" fmla="*/ 253 w 696"/>
                <a:gd name="T85" fmla="*/ 8 h 32"/>
                <a:gd name="T86" fmla="*/ 261 w 696"/>
                <a:gd name="T87" fmla="*/ 8 h 32"/>
                <a:gd name="T88" fmla="*/ 269 w 696"/>
                <a:gd name="T89" fmla="*/ 8 h 32"/>
                <a:gd name="T90" fmla="*/ 277 w 696"/>
                <a:gd name="T91" fmla="*/ 8 h 32"/>
                <a:gd name="T92" fmla="*/ 285 w 696"/>
                <a:gd name="T93" fmla="*/ 8 h 32"/>
                <a:gd name="T94" fmla="*/ 293 w 696"/>
                <a:gd name="T95" fmla="*/ 8 h 32"/>
                <a:gd name="T96" fmla="*/ 301 w 696"/>
                <a:gd name="T97" fmla="*/ 8 h 32"/>
                <a:gd name="T98" fmla="*/ 309 w 696"/>
                <a:gd name="T99" fmla="*/ 8 h 32"/>
                <a:gd name="T100" fmla="*/ 317 w 696"/>
                <a:gd name="T101" fmla="*/ 8 h 32"/>
                <a:gd name="T102" fmla="*/ 325 w 696"/>
                <a:gd name="T103" fmla="*/ 8 h 32"/>
                <a:gd name="T104" fmla="*/ 332 w 696"/>
                <a:gd name="T105" fmla="*/ 8 h 32"/>
                <a:gd name="T106" fmla="*/ 340 w 696"/>
                <a:gd name="T107" fmla="*/ 8 h 32"/>
                <a:gd name="T108" fmla="*/ 348 w 696"/>
                <a:gd name="T109" fmla="*/ 8 h 3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96" h="32">
                  <a:moveTo>
                    <a:pt x="0" y="16"/>
                  </a:moveTo>
                  <a:lnTo>
                    <a:pt x="16" y="16"/>
                  </a:lnTo>
                  <a:lnTo>
                    <a:pt x="33" y="16"/>
                  </a:lnTo>
                  <a:lnTo>
                    <a:pt x="49" y="16"/>
                  </a:lnTo>
                  <a:lnTo>
                    <a:pt x="64" y="16"/>
                  </a:lnTo>
                  <a:lnTo>
                    <a:pt x="80" y="16"/>
                  </a:lnTo>
                  <a:lnTo>
                    <a:pt x="96" y="0"/>
                  </a:lnTo>
                  <a:lnTo>
                    <a:pt x="111" y="16"/>
                  </a:lnTo>
                  <a:lnTo>
                    <a:pt x="127" y="16"/>
                  </a:lnTo>
                  <a:lnTo>
                    <a:pt x="143" y="32"/>
                  </a:lnTo>
                  <a:lnTo>
                    <a:pt x="143" y="16"/>
                  </a:lnTo>
                  <a:lnTo>
                    <a:pt x="143" y="32"/>
                  </a:lnTo>
                  <a:lnTo>
                    <a:pt x="159" y="32"/>
                  </a:lnTo>
                  <a:lnTo>
                    <a:pt x="174" y="32"/>
                  </a:lnTo>
                  <a:lnTo>
                    <a:pt x="190" y="32"/>
                  </a:lnTo>
                  <a:lnTo>
                    <a:pt x="207" y="16"/>
                  </a:lnTo>
                  <a:lnTo>
                    <a:pt x="238" y="16"/>
                  </a:lnTo>
                  <a:lnTo>
                    <a:pt x="221" y="16"/>
                  </a:lnTo>
                  <a:lnTo>
                    <a:pt x="238" y="32"/>
                  </a:lnTo>
                  <a:lnTo>
                    <a:pt x="254" y="16"/>
                  </a:lnTo>
                  <a:lnTo>
                    <a:pt x="254" y="32"/>
                  </a:lnTo>
                  <a:lnTo>
                    <a:pt x="254" y="16"/>
                  </a:lnTo>
                  <a:lnTo>
                    <a:pt x="270" y="32"/>
                  </a:lnTo>
                  <a:lnTo>
                    <a:pt x="270" y="16"/>
                  </a:lnTo>
                  <a:lnTo>
                    <a:pt x="270" y="32"/>
                  </a:lnTo>
                  <a:lnTo>
                    <a:pt x="285" y="16"/>
                  </a:lnTo>
                  <a:lnTo>
                    <a:pt x="285" y="32"/>
                  </a:lnTo>
                  <a:lnTo>
                    <a:pt x="285" y="16"/>
                  </a:lnTo>
                  <a:lnTo>
                    <a:pt x="317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81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1" y="16"/>
                  </a:lnTo>
                  <a:lnTo>
                    <a:pt x="506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6" y="16"/>
                  </a:lnTo>
                  <a:lnTo>
                    <a:pt x="602" y="16"/>
                  </a:lnTo>
                  <a:lnTo>
                    <a:pt x="617" y="16"/>
                  </a:lnTo>
                  <a:lnTo>
                    <a:pt x="633" y="16"/>
                  </a:lnTo>
                  <a:lnTo>
                    <a:pt x="649" y="16"/>
                  </a:lnTo>
                  <a:lnTo>
                    <a:pt x="664" y="16"/>
                  </a:lnTo>
                  <a:lnTo>
                    <a:pt x="680" y="16"/>
                  </a:lnTo>
                  <a:lnTo>
                    <a:pt x="696" y="16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69" name="Freeform 875">
              <a:extLst>
                <a:ext uri="{FF2B5EF4-FFF2-40B4-BE49-F238E27FC236}">
                  <a16:creationId xmlns:a16="http://schemas.microsoft.com/office/drawing/2014/main" id="{D97AB08B-649B-440A-94D9-E4B3931864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42"/>
              <a:ext cx="339" cy="8"/>
            </a:xfrm>
            <a:custGeom>
              <a:avLst/>
              <a:gdLst>
                <a:gd name="T0" fmla="*/ 0 w 678"/>
                <a:gd name="T1" fmla="*/ 0 h 17"/>
                <a:gd name="T2" fmla="*/ 8 w 678"/>
                <a:gd name="T3" fmla="*/ 0 h 17"/>
                <a:gd name="T4" fmla="*/ 16 w 678"/>
                <a:gd name="T5" fmla="*/ 0 h 17"/>
                <a:gd name="T6" fmla="*/ 24 w 678"/>
                <a:gd name="T7" fmla="*/ 0 h 17"/>
                <a:gd name="T8" fmla="*/ 32 w 678"/>
                <a:gd name="T9" fmla="*/ 0 h 17"/>
                <a:gd name="T10" fmla="*/ 39 w 678"/>
                <a:gd name="T11" fmla="*/ 0 h 17"/>
                <a:gd name="T12" fmla="*/ 47 w 678"/>
                <a:gd name="T13" fmla="*/ 8 h 17"/>
                <a:gd name="T14" fmla="*/ 56 w 678"/>
                <a:gd name="T15" fmla="*/ 8 h 17"/>
                <a:gd name="T16" fmla="*/ 63 w 678"/>
                <a:gd name="T17" fmla="*/ 8 h 17"/>
                <a:gd name="T18" fmla="*/ 71 w 678"/>
                <a:gd name="T19" fmla="*/ 8 h 17"/>
                <a:gd name="T20" fmla="*/ 79 w 678"/>
                <a:gd name="T21" fmla="*/ 8 h 17"/>
                <a:gd name="T22" fmla="*/ 87 w 678"/>
                <a:gd name="T23" fmla="*/ 8 h 17"/>
                <a:gd name="T24" fmla="*/ 95 w 678"/>
                <a:gd name="T25" fmla="*/ 8 h 17"/>
                <a:gd name="T26" fmla="*/ 103 w 678"/>
                <a:gd name="T27" fmla="*/ 8 h 17"/>
                <a:gd name="T28" fmla="*/ 111 w 678"/>
                <a:gd name="T29" fmla="*/ 8 h 17"/>
                <a:gd name="T30" fmla="*/ 118 w 678"/>
                <a:gd name="T31" fmla="*/ 8 h 17"/>
                <a:gd name="T32" fmla="*/ 126 w 678"/>
                <a:gd name="T33" fmla="*/ 8 h 17"/>
                <a:gd name="T34" fmla="*/ 134 w 678"/>
                <a:gd name="T35" fmla="*/ 8 h 17"/>
                <a:gd name="T36" fmla="*/ 150 w 678"/>
                <a:gd name="T37" fmla="*/ 8 h 17"/>
                <a:gd name="T38" fmla="*/ 158 w 678"/>
                <a:gd name="T39" fmla="*/ 8 h 17"/>
                <a:gd name="T40" fmla="*/ 166 w 678"/>
                <a:gd name="T41" fmla="*/ 8 h 17"/>
                <a:gd name="T42" fmla="*/ 174 w 678"/>
                <a:gd name="T43" fmla="*/ 8 h 17"/>
                <a:gd name="T44" fmla="*/ 182 w 678"/>
                <a:gd name="T45" fmla="*/ 8 h 17"/>
                <a:gd name="T46" fmla="*/ 190 w 678"/>
                <a:gd name="T47" fmla="*/ 8 h 17"/>
                <a:gd name="T48" fmla="*/ 198 w 678"/>
                <a:gd name="T49" fmla="*/ 0 h 17"/>
                <a:gd name="T50" fmla="*/ 205 w 678"/>
                <a:gd name="T51" fmla="*/ 0 h 17"/>
                <a:gd name="T52" fmla="*/ 213 w 678"/>
                <a:gd name="T53" fmla="*/ 0 h 17"/>
                <a:gd name="T54" fmla="*/ 221 w 678"/>
                <a:gd name="T55" fmla="*/ 0 h 17"/>
                <a:gd name="T56" fmla="*/ 229 w 678"/>
                <a:gd name="T57" fmla="*/ 8 h 17"/>
                <a:gd name="T58" fmla="*/ 229 w 678"/>
                <a:gd name="T59" fmla="*/ 0 h 17"/>
                <a:gd name="T60" fmla="*/ 245 w 678"/>
                <a:gd name="T61" fmla="*/ 0 h 17"/>
                <a:gd name="T62" fmla="*/ 253 w 678"/>
                <a:gd name="T63" fmla="*/ 8 h 17"/>
                <a:gd name="T64" fmla="*/ 253 w 678"/>
                <a:gd name="T65" fmla="*/ 0 h 17"/>
                <a:gd name="T66" fmla="*/ 261 w 678"/>
                <a:gd name="T67" fmla="*/ 0 h 17"/>
                <a:gd name="T68" fmla="*/ 269 w 678"/>
                <a:gd name="T69" fmla="*/ 0 h 17"/>
                <a:gd name="T70" fmla="*/ 277 w 678"/>
                <a:gd name="T71" fmla="*/ 0 h 17"/>
                <a:gd name="T72" fmla="*/ 284 w 678"/>
                <a:gd name="T73" fmla="*/ 0 h 17"/>
                <a:gd name="T74" fmla="*/ 292 w 678"/>
                <a:gd name="T75" fmla="*/ 0 h 17"/>
                <a:gd name="T76" fmla="*/ 300 w 678"/>
                <a:gd name="T77" fmla="*/ 0 h 17"/>
                <a:gd name="T78" fmla="*/ 308 w 678"/>
                <a:gd name="T79" fmla="*/ 0 h 17"/>
                <a:gd name="T80" fmla="*/ 316 w 678"/>
                <a:gd name="T81" fmla="*/ 0 h 17"/>
                <a:gd name="T82" fmla="*/ 324 w 678"/>
                <a:gd name="T83" fmla="*/ 0 h 17"/>
                <a:gd name="T84" fmla="*/ 332 w 678"/>
                <a:gd name="T85" fmla="*/ 0 h 17"/>
                <a:gd name="T86" fmla="*/ 339 w 678"/>
                <a:gd name="T87" fmla="*/ 0 h 1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78" h="17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0"/>
                  </a:lnTo>
                  <a:lnTo>
                    <a:pt x="94" y="17"/>
                  </a:lnTo>
                  <a:lnTo>
                    <a:pt x="111" y="17"/>
                  </a:lnTo>
                  <a:lnTo>
                    <a:pt x="125" y="17"/>
                  </a:lnTo>
                  <a:lnTo>
                    <a:pt x="142" y="17"/>
                  </a:lnTo>
                  <a:lnTo>
                    <a:pt x="158" y="17"/>
                  </a:lnTo>
                  <a:lnTo>
                    <a:pt x="174" y="17"/>
                  </a:lnTo>
                  <a:lnTo>
                    <a:pt x="189" y="17"/>
                  </a:lnTo>
                  <a:lnTo>
                    <a:pt x="205" y="17"/>
                  </a:lnTo>
                  <a:lnTo>
                    <a:pt x="221" y="17"/>
                  </a:lnTo>
                  <a:lnTo>
                    <a:pt x="236" y="17"/>
                  </a:lnTo>
                  <a:lnTo>
                    <a:pt x="252" y="17"/>
                  </a:lnTo>
                  <a:lnTo>
                    <a:pt x="268" y="17"/>
                  </a:lnTo>
                  <a:lnTo>
                    <a:pt x="299" y="17"/>
                  </a:lnTo>
                  <a:lnTo>
                    <a:pt x="316" y="17"/>
                  </a:lnTo>
                  <a:lnTo>
                    <a:pt x="332" y="17"/>
                  </a:lnTo>
                  <a:lnTo>
                    <a:pt x="347" y="17"/>
                  </a:lnTo>
                  <a:lnTo>
                    <a:pt x="363" y="17"/>
                  </a:lnTo>
                  <a:lnTo>
                    <a:pt x="379" y="17"/>
                  </a:lnTo>
                  <a:lnTo>
                    <a:pt x="395" y="0"/>
                  </a:lnTo>
                  <a:lnTo>
                    <a:pt x="410" y="0"/>
                  </a:lnTo>
                  <a:lnTo>
                    <a:pt x="426" y="0"/>
                  </a:lnTo>
                  <a:lnTo>
                    <a:pt x="442" y="0"/>
                  </a:lnTo>
                  <a:lnTo>
                    <a:pt x="457" y="17"/>
                  </a:lnTo>
                  <a:lnTo>
                    <a:pt x="457" y="0"/>
                  </a:lnTo>
                  <a:lnTo>
                    <a:pt x="490" y="0"/>
                  </a:lnTo>
                  <a:lnTo>
                    <a:pt x="506" y="17"/>
                  </a:lnTo>
                  <a:lnTo>
                    <a:pt x="506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0" name="Freeform 876">
              <a:extLst>
                <a:ext uri="{FF2B5EF4-FFF2-40B4-BE49-F238E27FC236}">
                  <a16:creationId xmlns:a16="http://schemas.microsoft.com/office/drawing/2014/main" id="{672DF0A6-83AD-4289-9B3E-61B5D3F93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26"/>
              <a:ext cx="340" cy="23"/>
            </a:xfrm>
            <a:custGeom>
              <a:avLst/>
              <a:gdLst>
                <a:gd name="T0" fmla="*/ 9 w 682"/>
                <a:gd name="T1" fmla="*/ 0 h 47"/>
                <a:gd name="T2" fmla="*/ 24 w 682"/>
                <a:gd name="T3" fmla="*/ 8 h 47"/>
                <a:gd name="T4" fmla="*/ 40 w 682"/>
                <a:gd name="T5" fmla="*/ 0 h 47"/>
                <a:gd name="T6" fmla="*/ 64 w 682"/>
                <a:gd name="T7" fmla="*/ 16 h 47"/>
                <a:gd name="T8" fmla="*/ 79 w 682"/>
                <a:gd name="T9" fmla="*/ 16 h 47"/>
                <a:gd name="T10" fmla="*/ 87 w 682"/>
                <a:gd name="T11" fmla="*/ 16 h 47"/>
                <a:gd name="T12" fmla="*/ 95 w 682"/>
                <a:gd name="T13" fmla="*/ 16 h 47"/>
                <a:gd name="T14" fmla="*/ 103 w 682"/>
                <a:gd name="T15" fmla="*/ 16 h 47"/>
                <a:gd name="T16" fmla="*/ 103 w 682"/>
                <a:gd name="T17" fmla="*/ 16 h 47"/>
                <a:gd name="T18" fmla="*/ 111 w 682"/>
                <a:gd name="T19" fmla="*/ 16 h 47"/>
                <a:gd name="T20" fmla="*/ 119 w 682"/>
                <a:gd name="T21" fmla="*/ 16 h 47"/>
                <a:gd name="T22" fmla="*/ 127 w 682"/>
                <a:gd name="T23" fmla="*/ 16 h 47"/>
                <a:gd name="T24" fmla="*/ 134 w 682"/>
                <a:gd name="T25" fmla="*/ 23 h 47"/>
                <a:gd name="T26" fmla="*/ 150 w 682"/>
                <a:gd name="T27" fmla="*/ 23 h 47"/>
                <a:gd name="T28" fmla="*/ 150 w 682"/>
                <a:gd name="T29" fmla="*/ 23 h 47"/>
                <a:gd name="T30" fmla="*/ 158 w 682"/>
                <a:gd name="T31" fmla="*/ 23 h 47"/>
                <a:gd name="T32" fmla="*/ 166 w 682"/>
                <a:gd name="T33" fmla="*/ 23 h 47"/>
                <a:gd name="T34" fmla="*/ 182 w 682"/>
                <a:gd name="T35" fmla="*/ 23 h 47"/>
                <a:gd name="T36" fmla="*/ 197 w 682"/>
                <a:gd name="T37" fmla="*/ 16 h 47"/>
                <a:gd name="T38" fmla="*/ 197 w 682"/>
                <a:gd name="T39" fmla="*/ 16 h 47"/>
                <a:gd name="T40" fmla="*/ 229 w 682"/>
                <a:gd name="T41" fmla="*/ 16 h 47"/>
                <a:gd name="T42" fmla="*/ 229 w 682"/>
                <a:gd name="T43" fmla="*/ 23 h 47"/>
                <a:gd name="T44" fmla="*/ 244 w 682"/>
                <a:gd name="T45" fmla="*/ 23 h 47"/>
                <a:gd name="T46" fmla="*/ 260 w 682"/>
                <a:gd name="T47" fmla="*/ 16 h 47"/>
                <a:gd name="T48" fmla="*/ 269 w 682"/>
                <a:gd name="T49" fmla="*/ 16 h 47"/>
                <a:gd name="T50" fmla="*/ 285 w 682"/>
                <a:gd name="T51" fmla="*/ 16 h 47"/>
                <a:gd name="T52" fmla="*/ 292 w 682"/>
                <a:gd name="T53" fmla="*/ 23 h 47"/>
                <a:gd name="T54" fmla="*/ 308 w 682"/>
                <a:gd name="T55" fmla="*/ 16 h 47"/>
                <a:gd name="T56" fmla="*/ 308 w 682"/>
                <a:gd name="T57" fmla="*/ 23 h 47"/>
                <a:gd name="T58" fmla="*/ 316 w 682"/>
                <a:gd name="T59" fmla="*/ 23 h 47"/>
                <a:gd name="T60" fmla="*/ 324 w 682"/>
                <a:gd name="T61" fmla="*/ 23 h 47"/>
                <a:gd name="T62" fmla="*/ 340 w 682"/>
                <a:gd name="T63" fmla="*/ 16 h 47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682" h="47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80" y="0"/>
                  </a:lnTo>
                  <a:lnTo>
                    <a:pt x="111" y="32"/>
                  </a:lnTo>
                  <a:lnTo>
                    <a:pt x="129" y="32"/>
                  </a:lnTo>
                  <a:lnTo>
                    <a:pt x="143" y="32"/>
                  </a:lnTo>
                  <a:lnTo>
                    <a:pt x="158" y="32"/>
                  </a:lnTo>
                  <a:lnTo>
                    <a:pt x="174" y="47"/>
                  </a:lnTo>
                  <a:lnTo>
                    <a:pt x="174" y="32"/>
                  </a:lnTo>
                  <a:lnTo>
                    <a:pt x="191" y="47"/>
                  </a:lnTo>
                  <a:lnTo>
                    <a:pt x="191" y="32"/>
                  </a:lnTo>
                  <a:lnTo>
                    <a:pt x="191" y="47"/>
                  </a:lnTo>
                  <a:lnTo>
                    <a:pt x="207" y="32"/>
                  </a:lnTo>
                  <a:lnTo>
                    <a:pt x="207" y="47"/>
                  </a:lnTo>
                  <a:lnTo>
                    <a:pt x="207" y="32"/>
                  </a:lnTo>
                  <a:lnTo>
                    <a:pt x="222" y="47"/>
                  </a:lnTo>
                  <a:lnTo>
                    <a:pt x="222" y="32"/>
                  </a:lnTo>
                  <a:lnTo>
                    <a:pt x="239" y="47"/>
                  </a:lnTo>
                  <a:lnTo>
                    <a:pt x="239" y="32"/>
                  </a:lnTo>
                  <a:lnTo>
                    <a:pt x="239" y="47"/>
                  </a:lnTo>
                  <a:lnTo>
                    <a:pt x="254" y="32"/>
                  </a:lnTo>
                  <a:lnTo>
                    <a:pt x="254" y="47"/>
                  </a:lnTo>
                  <a:lnTo>
                    <a:pt x="269" y="47"/>
                  </a:lnTo>
                  <a:lnTo>
                    <a:pt x="285" y="32"/>
                  </a:lnTo>
                  <a:lnTo>
                    <a:pt x="301" y="47"/>
                  </a:lnTo>
                  <a:lnTo>
                    <a:pt x="301" y="32"/>
                  </a:lnTo>
                  <a:lnTo>
                    <a:pt x="301" y="47"/>
                  </a:lnTo>
                  <a:lnTo>
                    <a:pt x="317" y="32"/>
                  </a:lnTo>
                  <a:lnTo>
                    <a:pt x="317" y="47"/>
                  </a:lnTo>
                  <a:lnTo>
                    <a:pt x="317" y="32"/>
                  </a:lnTo>
                  <a:lnTo>
                    <a:pt x="332" y="47"/>
                  </a:lnTo>
                  <a:lnTo>
                    <a:pt x="350" y="47"/>
                  </a:lnTo>
                  <a:lnTo>
                    <a:pt x="365" y="47"/>
                  </a:lnTo>
                  <a:lnTo>
                    <a:pt x="379" y="47"/>
                  </a:lnTo>
                  <a:lnTo>
                    <a:pt x="396" y="32"/>
                  </a:lnTo>
                  <a:lnTo>
                    <a:pt x="396" y="47"/>
                  </a:lnTo>
                  <a:lnTo>
                    <a:pt x="396" y="32"/>
                  </a:lnTo>
                  <a:lnTo>
                    <a:pt x="428" y="32"/>
                  </a:lnTo>
                  <a:lnTo>
                    <a:pt x="460" y="32"/>
                  </a:lnTo>
                  <a:lnTo>
                    <a:pt x="443" y="32"/>
                  </a:lnTo>
                  <a:lnTo>
                    <a:pt x="460" y="47"/>
                  </a:lnTo>
                  <a:lnTo>
                    <a:pt x="475" y="47"/>
                  </a:lnTo>
                  <a:lnTo>
                    <a:pt x="490" y="47"/>
                  </a:lnTo>
                  <a:lnTo>
                    <a:pt x="506" y="47"/>
                  </a:lnTo>
                  <a:lnTo>
                    <a:pt x="522" y="32"/>
                  </a:lnTo>
                  <a:lnTo>
                    <a:pt x="522" y="47"/>
                  </a:lnTo>
                  <a:lnTo>
                    <a:pt x="539" y="32"/>
                  </a:lnTo>
                  <a:lnTo>
                    <a:pt x="553" y="32"/>
                  </a:lnTo>
                  <a:lnTo>
                    <a:pt x="571" y="32"/>
                  </a:lnTo>
                  <a:lnTo>
                    <a:pt x="586" y="32"/>
                  </a:lnTo>
                  <a:lnTo>
                    <a:pt x="586" y="47"/>
                  </a:lnTo>
                  <a:lnTo>
                    <a:pt x="586" y="32"/>
                  </a:lnTo>
                  <a:lnTo>
                    <a:pt x="617" y="32"/>
                  </a:lnTo>
                  <a:lnTo>
                    <a:pt x="600" y="32"/>
                  </a:lnTo>
                  <a:lnTo>
                    <a:pt x="617" y="47"/>
                  </a:lnTo>
                  <a:lnTo>
                    <a:pt x="633" y="32"/>
                  </a:lnTo>
                  <a:lnTo>
                    <a:pt x="633" y="47"/>
                  </a:lnTo>
                  <a:lnTo>
                    <a:pt x="649" y="32"/>
                  </a:lnTo>
                  <a:lnTo>
                    <a:pt x="649" y="47"/>
                  </a:lnTo>
                  <a:lnTo>
                    <a:pt x="649" y="32"/>
                  </a:lnTo>
                  <a:lnTo>
                    <a:pt x="682" y="32"/>
                  </a:lnTo>
                  <a:lnTo>
                    <a:pt x="664" y="32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1" name="Freeform 877">
              <a:extLst>
                <a:ext uri="{FF2B5EF4-FFF2-40B4-BE49-F238E27FC236}">
                  <a16:creationId xmlns:a16="http://schemas.microsoft.com/office/drawing/2014/main" id="{0070F9EC-D69B-4F1C-BAD2-5667564F3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781"/>
              <a:ext cx="339" cy="24"/>
            </a:xfrm>
            <a:custGeom>
              <a:avLst/>
              <a:gdLst>
                <a:gd name="T0" fmla="*/ 0 w 680"/>
                <a:gd name="T1" fmla="*/ 9 h 47"/>
                <a:gd name="T2" fmla="*/ 8 w 680"/>
                <a:gd name="T3" fmla="*/ 9 h 47"/>
                <a:gd name="T4" fmla="*/ 15 w 680"/>
                <a:gd name="T5" fmla="*/ 9 h 47"/>
                <a:gd name="T6" fmla="*/ 24 w 680"/>
                <a:gd name="T7" fmla="*/ 9 h 47"/>
                <a:gd name="T8" fmla="*/ 31 w 680"/>
                <a:gd name="T9" fmla="*/ 9 h 47"/>
                <a:gd name="T10" fmla="*/ 39 w 680"/>
                <a:gd name="T11" fmla="*/ 9 h 47"/>
                <a:gd name="T12" fmla="*/ 55 w 680"/>
                <a:gd name="T13" fmla="*/ 9 h 47"/>
                <a:gd name="T14" fmla="*/ 55 w 680"/>
                <a:gd name="T15" fmla="*/ 0 h 47"/>
                <a:gd name="T16" fmla="*/ 63 w 680"/>
                <a:gd name="T17" fmla="*/ 0 h 47"/>
                <a:gd name="T18" fmla="*/ 71 w 680"/>
                <a:gd name="T19" fmla="*/ 0 h 47"/>
                <a:gd name="T20" fmla="*/ 79 w 680"/>
                <a:gd name="T21" fmla="*/ 0 h 47"/>
                <a:gd name="T22" fmla="*/ 87 w 680"/>
                <a:gd name="T23" fmla="*/ 0 h 47"/>
                <a:gd name="T24" fmla="*/ 94 w 680"/>
                <a:gd name="T25" fmla="*/ 0 h 47"/>
                <a:gd name="T26" fmla="*/ 110 w 680"/>
                <a:gd name="T27" fmla="*/ 0 h 47"/>
                <a:gd name="T28" fmla="*/ 102 w 680"/>
                <a:gd name="T29" fmla="*/ 0 h 47"/>
                <a:gd name="T30" fmla="*/ 110 w 680"/>
                <a:gd name="T31" fmla="*/ 0 h 47"/>
                <a:gd name="T32" fmla="*/ 118 w 680"/>
                <a:gd name="T33" fmla="*/ 9 h 47"/>
                <a:gd name="T34" fmla="*/ 135 w 680"/>
                <a:gd name="T35" fmla="*/ 9 h 47"/>
                <a:gd name="T36" fmla="*/ 142 w 680"/>
                <a:gd name="T37" fmla="*/ 9 h 47"/>
                <a:gd name="T38" fmla="*/ 149 w 680"/>
                <a:gd name="T39" fmla="*/ 9 h 47"/>
                <a:gd name="T40" fmla="*/ 158 w 680"/>
                <a:gd name="T41" fmla="*/ 9 h 47"/>
                <a:gd name="T42" fmla="*/ 166 w 680"/>
                <a:gd name="T43" fmla="*/ 9 h 47"/>
                <a:gd name="T44" fmla="*/ 173 w 680"/>
                <a:gd name="T45" fmla="*/ 17 h 47"/>
                <a:gd name="T46" fmla="*/ 181 w 680"/>
                <a:gd name="T47" fmla="*/ 17 h 47"/>
                <a:gd name="T48" fmla="*/ 189 w 680"/>
                <a:gd name="T49" fmla="*/ 9 h 47"/>
                <a:gd name="T50" fmla="*/ 197 w 680"/>
                <a:gd name="T51" fmla="*/ 17 h 47"/>
                <a:gd name="T52" fmla="*/ 197 w 680"/>
                <a:gd name="T53" fmla="*/ 9 h 47"/>
                <a:gd name="T54" fmla="*/ 204 w 680"/>
                <a:gd name="T55" fmla="*/ 17 h 47"/>
                <a:gd name="T56" fmla="*/ 212 w 680"/>
                <a:gd name="T57" fmla="*/ 17 h 47"/>
                <a:gd name="T58" fmla="*/ 220 w 680"/>
                <a:gd name="T59" fmla="*/ 17 h 47"/>
                <a:gd name="T60" fmla="*/ 229 w 680"/>
                <a:gd name="T61" fmla="*/ 17 h 47"/>
                <a:gd name="T62" fmla="*/ 236 w 680"/>
                <a:gd name="T63" fmla="*/ 17 h 47"/>
                <a:gd name="T64" fmla="*/ 245 w 680"/>
                <a:gd name="T65" fmla="*/ 17 h 47"/>
                <a:gd name="T66" fmla="*/ 252 w 680"/>
                <a:gd name="T67" fmla="*/ 17 h 47"/>
                <a:gd name="T68" fmla="*/ 260 w 680"/>
                <a:gd name="T69" fmla="*/ 17 h 47"/>
                <a:gd name="T70" fmla="*/ 268 w 680"/>
                <a:gd name="T71" fmla="*/ 24 h 47"/>
                <a:gd name="T72" fmla="*/ 276 w 680"/>
                <a:gd name="T73" fmla="*/ 17 h 47"/>
                <a:gd name="T74" fmla="*/ 276 w 680"/>
                <a:gd name="T75" fmla="*/ 24 h 47"/>
                <a:gd name="T76" fmla="*/ 284 w 680"/>
                <a:gd name="T77" fmla="*/ 17 h 47"/>
                <a:gd name="T78" fmla="*/ 291 w 680"/>
                <a:gd name="T79" fmla="*/ 24 h 47"/>
                <a:gd name="T80" fmla="*/ 300 w 680"/>
                <a:gd name="T81" fmla="*/ 24 h 47"/>
                <a:gd name="T82" fmla="*/ 307 w 680"/>
                <a:gd name="T83" fmla="*/ 24 h 47"/>
                <a:gd name="T84" fmla="*/ 315 w 680"/>
                <a:gd name="T85" fmla="*/ 24 h 47"/>
                <a:gd name="T86" fmla="*/ 323 w 680"/>
                <a:gd name="T87" fmla="*/ 24 h 47"/>
                <a:gd name="T88" fmla="*/ 331 w 680"/>
                <a:gd name="T89" fmla="*/ 24 h 47"/>
                <a:gd name="T90" fmla="*/ 339 w 680"/>
                <a:gd name="T91" fmla="*/ 24 h 4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0" h="47">
                  <a:moveTo>
                    <a:pt x="0" y="17"/>
                  </a:moveTo>
                  <a:lnTo>
                    <a:pt x="16" y="17"/>
                  </a:lnTo>
                  <a:lnTo>
                    <a:pt x="31" y="17"/>
                  </a:lnTo>
                  <a:lnTo>
                    <a:pt x="49" y="17"/>
                  </a:lnTo>
                  <a:lnTo>
                    <a:pt x="63" y="17"/>
                  </a:lnTo>
                  <a:lnTo>
                    <a:pt x="78" y="17"/>
                  </a:lnTo>
                  <a:lnTo>
                    <a:pt x="111" y="17"/>
                  </a:lnTo>
                  <a:lnTo>
                    <a:pt x="111" y="0"/>
                  </a:lnTo>
                  <a:lnTo>
                    <a:pt x="127" y="0"/>
                  </a:lnTo>
                  <a:lnTo>
                    <a:pt x="142" y="0"/>
                  </a:lnTo>
                  <a:lnTo>
                    <a:pt x="159" y="0"/>
                  </a:lnTo>
                  <a:lnTo>
                    <a:pt x="174" y="0"/>
                  </a:lnTo>
                  <a:lnTo>
                    <a:pt x="189" y="0"/>
                  </a:lnTo>
                  <a:lnTo>
                    <a:pt x="221" y="0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237" y="17"/>
                  </a:lnTo>
                  <a:lnTo>
                    <a:pt x="270" y="17"/>
                  </a:lnTo>
                  <a:lnTo>
                    <a:pt x="285" y="17"/>
                  </a:lnTo>
                  <a:lnTo>
                    <a:pt x="299" y="17"/>
                  </a:lnTo>
                  <a:lnTo>
                    <a:pt x="316" y="17"/>
                  </a:lnTo>
                  <a:lnTo>
                    <a:pt x="332" y="17"/>
                  </a:lnTo>
                  <a:lnTo>
                    <a:pt x="348" y="33"/>
                  </a:lnTo>
                  <a:lnTo>
                    <a:pt x="363" y="33"/>
                  </a:lnTo>
                  <a:lnTo>
                    <a:pt x="380" y="17"/>
                  </a:lnTo>
                  <a:lnTo>
                    <a:pt x="395" y="33"/>
                  </a:lnTo>
                  <a:lnTo>
                    <a:pt x="395" y="17"/>
                  </a:lnTo>
                  <a:lnTo>
                    <a:pt x="410" y="33"/>
                  </a:lnTo>
                  <a:lnTo>
                    <a:pt x="426" y="33"/>
                  </a:lnTo>
                  <a:lnTo>
                    <a:pt x="442" y="33"/>
                  </a:lnTo>
                  <a:lnTo>
                    <a:pt x="459" y="33"/>
                  </a:lnTo>
                  <a:lnTo>
                    <a:pt x="473" y="33"/>
                  </a:lnTo>
                  <a:lnTo>
                    <a:pt x="491" y="33"/>
                  </a:lnTo>
                  <a:lnTo>
                    <a:pt x="506" y="33"/>
                  </a:lnTo>
                  <a:lnTo>
                    <a:pt x="521" y="33"/>
                  </a:lnTo>
                  <a:lnTo>
                    <a:pt x="537" y="47"/>
                  </a:lnTo>
                  <a:lnTo>
                    <a:pt x="553" y="33"/>
                  </a:lnTo>
                  <a:lnTo>
                    <a:pt x="553" y="47"/>
                  </a:lnTo>
                  <a:lnTo>
                    <a:pt x="569" y="33"/>
                  </a:lnTo>
                  <a:lnTo>
                    <a:pt x="584" y="47"/>
                  </a:lnTo>
                  <a:lnTo>
                    <a:pt x="602" y="47"/>
                  </a:lnTo>
                  <a:lnTo>
                    <a:pt x="616" y="47"/>
                  </a:lnTo>
                  <a:lnTo>
                    <a:pt x="631" y="47"/>
                  </a:lnTo>
                  <a:lnTo>
                    <a:pt x="647" y="47"/>
                  </a:lnTo>
                  <a:lnTo>
                    <a:pt x="664" y="47"/>
                  </a:lnTo>
                  <a:lnTo>
                    <a:pt x="680" y="47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2" name="Freeform 878">
              <a:extLst>
                <a:ext uri="{FF2B5EF4-FFF2-40B4-BE49-F238E27FC236}">
                  <a16:creationId xmlns:a16="http://schemas.microsoft.com/office/drawing/2014/main" id="{33014577-C529-4F9A-875F-B9B6467FE68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36"/>
              <a:ext cx="348" cy="48"/>
            </a:xfrm>
            <a:custGeom>
              <a:avLst/>
              <a:gdLst>
                <a:gd name="T0" fmla="*/ 0 w 696"/>
                <a:gd name="T1" fmla="*/ 0 h 94"/>
                <a:gd name="T2" fmla="*/ 9 w 696"/>
                <a:gd name="T3" fmla="*/ 0 h 94"/>
                <a:gd name="T4" fmla="*/ 17 w 696"/>
                <a:gd name="T5" fmla="*/ 0 h 94"/>
                <a:gd name="T6" fmla="*/ 25 w 696"/>
                <a:gd name="T7" fmla="*/ 0 h 94"/>
                <a:gd name="T8" fmla="*/ 32 w 696"/>
                <a:gd name="T9" fmla="*/ 8 h 94"/>
                <a:gd name="T10" fmla="*/ 48 w 696"/>
                <a:gd name="T11" fmla="*/ 8 h 94"/>
                <a:gd name="T12" fmla="*/ 41 w 696"/>
                <a:gd name="T13" fmla="*/ 8 h 94"/>
                <a:gd name="T14" fmla="*/ 48 w 696"/>
                <a:gd name="T15" fmla="*/ 0 h 94"/>
                <a:gd name="T16" fmla="*/ 56 w 696"/>
                <a:gd name="T17" fmla="*/ 0 h 94"/>
                <a:gd name="T18" fmla="*/ 64 w 696"/>
                <a:gd name="T19" fmla="*/ 8 h 94"/>
                <a:gd name="T20" fmla="*/ 72 w 696"/>
                <a:gd name="T21" fmla="*/ 16 h 94"/>
                <a:gd name="T22" fmla="*/ 80 w 696"/>
                <a:gd name="T23" fmla="*/ 16 h 94"/>
                <a:gd name="T24" fmla="*/ 87 w 696"/>
                <a:gd name="T25" fmla="*/ 16 h 94"/>
                <a:gd name="T26" fmla="*/ 96 w 696"/>
                <a:gd name="T27" fmla="*/ 24 h 94"/>
                <a:gd name="T28" fmla="*/ 104 w 696"/>
                <a:gd name="T29" fmla="*/ 24 h 94"/>
                <a:gd name="T30" fmla="*/ 111 w 696"/>
                <a:gd name="T31" fmla="*/ 24 h 94"/>
                <a:gd name="T32" fmla="*/ 119 w 696"/>
                <a:gd name="T33" fmla="*/ 24 h 94"/>
                <a:gd name="T34" fmla="*/ 127 w 696"/>
                <a:gd name="T35" fmla="*/ 24 h 94"/>
                <a:gd name="T36" fmla="*/ 135 w 696"/>
                <a:gd name="T37" fmla="*/ 33 h 94"/>
                <a:gd name="T38" fmla="*/ 135 w 696"/>
                <a:gd name="T39" fmla="*/ 24 h 94"/>
                <a:gd name="T40" fmla="*/ 135 w 696"/>
                <a:gd name="T41" fmla="*/ 33 h 94"/>
                <a:gd name="T42" fmla="*/ 143 w 696"/>
                <a:gd name="T43" fmla="*/ 33 h 94"/>
                <a:gd name="T44" fmla="*/ 152 w 696"/>
                <a:gd name="T45" fmla="*/ 33 h 94"/>
                <a:gd name="T46" fmla="*/ 159 w 696"/>
                <a:gd name="T47" fmla="*/ 33 h 94"/>
                <a:gd name="T48" fmla="*/ 166 w 696"/>
                <a:gd name="T49" fmla="*/ 33 h 94"/>
                <a:gd name="T50" fmla="*/ 174 w 696"/>
                <a:gd name="T51" fmla="*/ 33 h 94"/>
                <a:gd name="T52" fmla="*/ 183 w 696"/>
                <a:gd name="T53" fmla="*/ 33 h 94"/>
                <a:gd name="T54" fmla="*/ 191 w 696"/>
                <a:gd name="T55" fmla="*/ 40 h 94"/>
                <a:gd name="T56" fmla="*/ 191 w 696"/>
                <a:gd name="T57" fmla="*/ 33 h 94"/>
                <a:gd name="T58" fmla="*/ 214 w 696"/>
                <a:gd name="T59" fmla="*/ 33 h 94"/>
                <a:gd name="T60" fmla="*/ 207 w 696"/>
                <a:gd name="T61" fmla="*/ 33 h 94"/>
                <a:gd name="T62" fmla="*/ 214 w 696"/>
                <a:gd name="T63" fmla="*/ 33 h 94"/>
                <a:gd name="T64" fmla="*/ 222 w 696"/>
                <a:gd name="T65" fmla="*/ 40 h 94"/>
                <a:gd name="T66" fmla="*/ 222 w 696"/>
                <a:gd name="T67" fmla="*/ 33 h 94"/>
                <a:gd name="T68" fmla="*/ 222 w 696"/>
                <a:gd name="T69" fmla="*/ 40 h 94"/>
                <a:gd name="T70" fmla="*/ 230 w 696"/>
                <a:gd name="T71" fmla="*/ 40 h 94"/>
                <a:gd name="T72" fmla="*/ 238 w 696"/>
                <a:gd name="T73" fmla="*/ 40 h 94"/>
                <a:gd name="T74" fmla="*/ 246 w 696"/>
                <a:gd name="T75" fmla="*/ 40 h 94"/>
                <a:gd name="T76" fmla="*/ 253 w 696"/>
                <a:gd name="T77" fmla="*/ 40 h 94"/>
                <a:gd name="T78" fmla="*/ 269 w 696"/>
                <a:gd name="T79" fmla="*/ 40 h 94"/>
                <a:gd name="T80" fmla="*/ 262 w 696"/>
                <a:gd name="T81" fmla="*/ 40 h 94"/>
                <a:gd name="T82" fmla="*/ 269 w 696"/>
                <a:gd name="T83" fmla="*/ 48 h 94"/>
                <a:gd name="T84" fmla="*/ 277 w 696"/>
                <a:gd name="T85" fmla="*/ 40 h 94"/>
                <a:gd name="T86" fmla="*/ 285 w 696"/>
                <a:gd name="T87" fmla="*/ 40 h 94"/>
                <a:gd name="T88" fmla="*/ 293 w 696"/>
                <a:gd name="T89" fmla="*/ 40 h 94"/>
                <a:gd name="T90" fmla="*/ 301 w 696"/>
                <a:gd name="T91" fmla="*/ 48 h 94"/>
                <a:gd name="T92" fmla="*/ 301 w 696"/>
                <a:gd name="T93" fmla="*/ 40 h 94"/>
                <a:gd name="T94" fmla="*/ 309 w 696"/>
                <a:gd name="T95" fmla="*/ 48 h 94"/>
                <a:gd name="T96" fmla="*/ 317 w 696"/>
                <a:gd name="T97" fmla="*/ 48 h 94"/>
                <a:gd name="T98" fmla="*/ 325 w 696"/>
                <a:gd name="T99" fmla="*/ 48 h 94"/>
                <a:gd name="T100" fmla="*/ 332 w 696"/>
                <a:gd name="T101" fmla="*/ 40 h 94"/>
                <a:gd name="T102" fmla="*/ 332 w 696"/>
                <a:gd name="T103" fmla="*/ 48 h 94"/>
                <a:gd name="T104" fmla="*/ 332 w 696"/>
                <a:gd name="T105" fmla="*/ 40 h 94"/>
                <a:gd name="T106" fmla="*/ 340 w 696"/>
                <a:gd name="T107" fmla="*/ 40 h 94"/>
                <a:gd name="T108" fmla="*/ 348 w 696"/>
                <a:gd name="T109" fmla="*/ 40 h 9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96" h="94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16"/>
                  </a:lnTo>
                  <a:lnTo>
                    <a:pt x="96" y="16"/>
                  </a:lnTo>
                  <a:lnTo>
                    <a:pt x="81" y="16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27" y="16"/>
                  </a:lnTo>
                  <a:lnTo>
                    <a:pt x="143" y="32"/>
                  </a:lnTo>
                  <a:lnTo>
                    <a:pt x="160" y="32"/>
                  </a:lnTo>
                  <a:lnTo>
                    <a:pt x="174" y="32"/>
                  </a:lnTo>
                  <a:lnTo>
                    <a:pt x="192" y="47"/>
                  </a:lnTo>
                  <a:lnTo>
                    <a:pt x="207" y="47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47"/>
                  </a:lnTo>
                  <a:lnTo>
                    <a:pt x="270" y="65"/>
                  </a:lnTo>
                  <a:lnTo>
                    <a:pt x="270" y="47"/>
                  </a:lnTo>
                  <a:lnTo>
                    <a:pt x="270" y="65"/>
                  </a:lnTo>
                  <a:lnTo>
                    <a:pt x="285" y="65"/>
                  </a:lnTo>
                  <a:lnTo>
                    <a:pt x="303" y="65"/>
                  </a:lnTo>
                  <a:lnTo>
                    <a:pt x="317" y="65"/>
                  </a:lnTo>
                  <a:lnTo>
                    <a:pt x="332" y="65"/>
                  </a:lnTo>
                  <a:lnTo>
                    <a:pt x="348" y="65"/>
                  </a:lnTo>
                  <a:lnTo>
                    <a:pt x="365" y="65"/>
                  </a:lnTo>
                  <a:lnTo>
                    <a:pt x="381" y="79"/>
                  </a:lnTo>
                  <a:lnTo>
                    <a:pt x="381" y="65"/>
                  </a:lnTo>
                  <a:lnTo>
                    <a:pt x="428" y="65"/>
                  </a:lnTo>
                  <a:lnTo>
                    <a:pt x="413" y="65"/>
                  </a:lnTo>
                  <a:lnTo>
                    <a:pt x="428" y="65"/>
                  </a:lnTo>
                  <a:lnTo>
                    <a:pt x="443" y="79"/>
                  </a:lnTo>
                  <a:lnTo>
                    <a:pt x="443" y="65"/>
                  </a:lnTo>
                  <a:lnTo>
                    <a:pt x="443" y="79"/>
                  </a:lnTo>
                  <a:lnTo>
                    <a:pt x="459" y="79"/>
                  </a:lnTo>
                  <a:lnTo>
                    <a:pt x="475" y="79"/>
                  </a:lnTo>
                  <a:lnTo>
                    <a:pt x="491" y="79"/>
                  </a:lnTo>
                  <a:lnTo>
                    <a:pt x="506" y="79"/>
                  </a:lnTo>
                  <a:lnTo>
                    <a:pt x="538" y="79"/>
                  </a:lnTo>
                  <a:lnTo>
                    <a:pt x="524" y="79"/>
                  </a:lnTo>
                  <a:lnTo>
                    <a:pt x="538" y="94"/>
                  </a:lnTo>
                  <a:lnTo>
                    <a:pt x="553" y="79"/>
                  </a:lnTo>
                  <a:lnTo>
                    <a:pt x="569" y="79"/>
                  </a:lnTo>
                  <a:lnTo>
                    <a:pt x="586" y="79"/>
                  </a:lnTo>
                  <a:lnTo>
                    <a:pt x="602" y="94"/>
                  </a:lnTo>
                  <a:lnTo>
                    <a:pt x="602" y="79"/>
                  </a:lnTo>
                  <a:lnTo>
                    <a:pt x="617" y="94"/>
                  </a:lnTo>
                  <a:lnTo>
                    <a:pt x="634" y="94"/>
                  </a:lnTo>
                  <a:lnTo>
                    <a:pt x="649" y="94"/>
                  </a:lnTo>
                  <a:lnTo>
                    <a:pt x="664" y="79"/>
                  </a:lnTo>
                  <a:lnTo>
                    <a:pt x="664" y="94"/>
                  </a:lnTo>
                  <a:lnTo>
                    <a:pt x="664" y="79"/>
                  </a:lnTo>
                  <a:lnTo>
                    <a:pt x="680" y="79"/>
                  </a:lnTo>
                  <a:lnTo>
                    <a:pt x="696" y="79"/>
                  </a:lnTo>
                </a:path>
              </a:pathLst>
            </a:custGeom>
            <a:noFill/>
            <a:ln w="20638">
              <a:solidFill>
                <a:srgbClr val="00FF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3" name="Freeform 879">
              <a:extLst>
                <a:ext uri="{FF2B5EF4-FFF2-40B4-BE49-F238E27FC236}">
                  <a16:creationId xmlns:a16="http://schemas.microsoft.com/office/drawing/2014/main" id="{FB69CCA5-C188-472A-B43C-B29F18B7D1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379"/>
              <a:ext cx="339" cy="70"/>
            </a:xfrm>
            <a:custGeom>
              <a:avLst/>
              <a:gdLst>
                <a:gd name="T0" fmla="*/ 0 w 678"/>
                <a:gd name="T1" fmla="*/ 0 h 142"/>
                <a:gd name="T2" fmla="*/ 8 w 678"/>
                <a:gd name="T3" fmla="*/ 0 h 142"/>
                <a:gd name="T4" fmla="*/ 16 w 678"/>
                <a:gd name="T5" fmla="*/ 0 h 142"/>
                <a:gd name="T6" fmla="*/ 24 w 678"/>
                <a:gd name="T7" fmla="*/ 0 h 142"/>
                <a:gd name="T8" fmla="*/ 32 w 678"/>
                <a:gd name="T9" fmla="*/ 7 h 142"/>
                <a:gd name="T10" fmla="*/ 39 w 678"/>
                <a:gd name="T11" fmla="*/ 15 h 142"/>
                <a:gd name="T12" fmla="*/ 56 w 678"/>
                <a:gd name="T13" fmla="*/ 32 h 142"/>
                <a:gd name="T14" fmla="*/ 56 w 678"/>
                <a:gd name="T15" fmla="*/ 38 h 142"/>
                <a:gd name="T16" fmla="*/ 63 w 678"/>
                <a:gd name="T17" fmla="*/ 38 h 142"/>
                <a:gd name="T18" fmla="*/ 71 w 678"/>
                <a:gd name="T19" fmla="*/ 47 h 142"/>
                <a:gd name="T20" fmla="*/ 79 w 678"/>
                <a:gd name="T21" fmla="*/ 47 h 142"/>
                <a:gd name="T22" fmla="*/ 87 w 678"/>
                <a:gd name="T23" fmla="*/ 47 h 142"/>
                <a:gd name="T24" fmla="*/ 95 w 678"/>
                <a:gd name="T25" fmla="*/ 47 h 142"/>
                <a:gd name="T26" fmla="*/ 103 w 678"/>
                <a:gd name="T27" fmla="*/ 47 h 142"/>
                <a:gd name="T28" fmla="*/ 111 w 678"/>
                <a:gd name="T29" fmla="*/ 47 h 142"/>
                <a:gd name="T30" fmla="*/ 118 w 678"/>
                <a:gd name="T31" fmla="*/ 55 h 142"/>
                <a:gd name="T32" fmla="*/ 118 w 678"/>
                <a:gd name="T33" fmla="*/ 47 h 142"/>
                <a:gd name="T34" fmla="*/ 126 w 678"/>
                <a:gd name="T35" fmla="*/ 55 h 142"/>
                <a:gd name="T36" fmla="*/ 126 w 678"/>
                <a:gd name="T37" fmla="*/ 47 h 142"/>
                <a:gd name="T38" fmla="*/ 134 w 678"/>
                <a:gd name="T39" fmla="*/ 55 h 142"/>
                <a:gd name="T40" fmla="*/ 143 w 678"/>
                <a:gd name="T41" fmla="*/ 55 h 142"/>
                <a:gd name="T42" fmla="*/ 150 w 678"/>
                <a:gd name="T43" fmla="*/ 55 h 142"/>
                <a:gd name="T44" fmla="*/ 150 w 678"/>
                <a:gd name="T45" fmla="*/ 47 h 142"/>
                <a:gd name="T46" fmla="*/ 150 w 678"/>
                <a:gd name="T47" fmla="*/ 55 h 142"/>
                <a:gd name="T48" fmla="*/ 158 w 678"/>
                <a:gd name="T49" fmla="*/ 55 h 142"/>
                <a:gd name="T50" fmla="*/ 166 w 678"/>
                <a:gd name="T51" fmla="*/ 55 h 142"/>
                <a:gd name="T52" fmla="*/ 174 w 678"/>
                <a:gd name="T53" fmla="*/ 55 h 142"/>
                <a:gd name="T54" fmla="*/ 190 w 678"/>
                <a:gd name="T55" fmla="*/ 55 h 142"/>
                <a:gd name="T56" fmla="*/ 182 w 678"/>
                <a:gd name="T57" fmla="*/ 55 h 142"/>
                <a:gd name="T58" fmla="*/ 190 w 678"/>
                <a:gd name="T59" fmla="*/ 62 h 142"/>
                <a:gd name="T60" fmla="*/ 198 w 678"/>
                <a:gd name="T61" fmla="*/ 55 h 142"/>
                <a:gd name="T62" fmla="*/ 198 w 678"/>
                <a:gd name="T63" fmla="*/ 62 h 142"/>
                <a:gd name="T64" fmla="*/ 198 w 678"/>
                <a:gd name="T65" fmla="*/ 55 h 142"/>
                <a:gd name="T66" fmla="*/ 205 w 678"/>
                <a:gd name="T67" fmla="*/ 62 h 142"/>
                <a:gd name="T68" fmla="*/ 213 w 678"/>
                <a:gd name="T69" fmla="*/ 62 h 142"/>
                <a:gd name="T70" fmla="*/ 221 w 678"/>
                <a:gd name="T71" fmla="*/ 62 h 142"/>
                <a:gd name="T72" fmla="*/ 237 w 678"/>
                <a:gd name="T73" fmla="*/ 62 h 142"/>
                <a:gd name="T74" fmla="*/ 245 w 678"/>
                <a:gd name="T75" fmla="*/ 62 h 142"/>
                <a:gd name="T76" fmla="*/ 253 w 678"/>
                <a:gd name="T77" fmla="*/ 62 h 142"/>
                <a:gd name="T78" fmla="*/ 261 w 678"/>
                <a:gd name="T79" fmla="*/ 62 h 142"/>
                <a:gd name="T80" fmla="*/ 269 w 678"/>
                <a:gd name="T81" fmla="*/ 62 h 142"/>
                <a:gd name="T82" fmla="*/ 277 w 678"/>
                <a:gd name="T83" fmla="*/ 62 h 142"/>
                <a:gd name="T84" fmla="*/ 284 w 678"/>
                <a:gd name="T85" fmla="*/ 62 h 142"/>
                <a:gd name="T86" fmla="*/ 292 w 678"/>
                <a:gd name="T87" fmla="*/ 62 h 142"/>
                <a:gd name="T88" fmla="*/ 300 w 678"/>
                <a:gd name="T89" fmla="*/ 62 h 142"/>
                <a:gd name="T90" fmla="*/ 308 w 678"/>
                <a:gd name="T91" fmla="*/ 62 h 142"/>
                <a:gd name="T92" fmla="*/ 316 w 678"/>
                <a:gd name="T93" fmla="*/ 62 h 142"/>
                <a:gd name="T94" fmla="*/ 324 w 678"/>
                <a:gd name="T95" fmla="*/ 70 h 142"/>
                <a:gd name="T96" fmla="*/ 339 w 678"/>
                <a:gd name="T97" fmla="*/ 70 h 142"/>
                <a:gd name="T98" fmla="*/ 332 w 678"/>
                <a:gd name="T99" fmla="*/ 70 h 14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142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15"/>
                  </a:lnTo>
                  <a:lnTo>
                    <a:pt x="78" y="31"/>
                  </a:lnTo>
                  <a:lnTo>
                    <a:pt x="111" y="64"/>
                  </a:lnTo>
                  <a:lnTo>
                    <a:pt x="111" y="78"/>
                  </a:lnTo>
                  <a:lnTo>
                    <a:pt x="125" y="78"/>
                  </a:lnTo>
                  <a:lnTo>
                    <a:pt x="142" y="95"/>
                  </a:lnTo>
                  <a:lnTo>
                    <a:pt x="158" y="95"/>
                  </a:lnTo>
                  <a:lnTo>
                    <a:pt x="174" y="95"/>
                  </a:lnTo>
                  <a:lnTo>
                    <a:pt x="189" y="95"/>
                  </a:lnTo>
                  <a:lnTo>
                    <a:pt x="205" y="95"/>
                  </a:lnTo>
                  <a:lnTo>
                    <a:pt x="221" y="95"/>
                  </a:lnTo>
                  <a:lnTo>
                    <a:pt x="236" y="111"/>
                  </a:lnTo>
                  <a:lnTo>
                    <a:pt x="236" y="95"/>
                  </a:lnTo>
                  <a:lnTo>
                    <a:pt x="252" y="111"/>
                  </a:lnTo>
                  <a:lnTo>
                    <a:pt x="252" y="95"/>
                  </a:lnTo>
                  <a:lnTo>
                    <a:pt x="268" y="111"/>
                  </a:lnTo>
                  <a:lnTo>
                    <a:pt x="285" y="111"/>
                  </a:lnTo>
                  <a:lnTo>
                    <a:pt x="299" y="111"/>
                  </a:lnTo>
                  <a:lnTo>
                    <a:pt x="299" y="95"/>
                  </a:lnTo>
                  <a:lnTo>
                    <a:pt x="299" y="111"/>
                  </a:lnTo>
                  <a:lnTo>
                    <a:pt x="316" y="111"/>
                  </a:lnTo>
                  <a:lnTo>
                    <a:pt x="332" y="111"/>
                  </a:lnTo>
                  <a:lnTo>
                    <a:pt x="347" y="111"/>
                  </a:lnTo>
                  <a:lnTo>
                    <a:pt x="379" y="111"/>
                  </a:lnTo>
                  <a:lnTo>
                    <a:pt x="363" y="111"/>
                  </a:lnTo>
                  <a:lnTo>
                    <a:pt x="379" y="126"/>
                  </a:lnTo>
                  <a:lnTo>
                    <a:pt x="395" y="111"/>
                  </a:lnTo>
                  <a:lnTo>
                    <a:pt x="395" y="126"/>
                  </a:lnTo>
                  <a:lnTo>
                    <a:pt x="395" y="111"/>
                  </a:lnTo>
                  <a:lnTo>
                    <a:pt x="410" y="126"/>
                  </a:lnTo>
                  <a:lnTo>
                    <a:pt x="426" y="126"/>
                  </a:lnTo>
                  <a:lnTo>
                    <a:pt x="442" y="126"/>
                  </a:lnTo>
                  <a:lnTo>
                    <a:pt x="473" y="126"/>
                  </a:lnTo>
                  <a:lnTo>
                    <a:pt x="490" y="126"/>
                  </a:lnTo>
                  <a:lnTo>
                    <a:pt x="506" y="126"/>
                  </a:lnTo>
                  <a:lnTo>
                    <a:pt x="521" y="126"/>
                  </a:lnTo>
                  <a:lnTo>
                    <a:pt x="537" y="126"/>
                  </a:lnTo>
                  <a:lnTo>
                    <a:pt x="553" y="126"/>
                  </a:lnTo>
                  <a:lnTo>
                    <a:pt x="568" y="126"/>
                  </a:lnTo>
                  <a:lnTo>
                    <a:pt x="584" y="126"/>
                  </a:lnTo>
                  <a:lnTo>
                    <a:pt x="600" y="126"/>
                  </a:lnTo>
                  <a:lnTo>
                    <a:pt x="616" y="126"/>
                  </a:lnTo>
                  <a:lnTo>
                    <a:pt x="631" y="126"/>
                  </a:lnTo>
                  <a:lnTo>
                    <a:pt x="647" y="142"/>
                  </a:lnTo>
                  <a:lnTo>
                    <a:pt x="678" y="142"/>
                  </a:lnTo>
                  <a:lnTo>
                    <a:pt x="664" y="142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4" name="Freeform 880">
              <a:extLst>
                <a:ext uri="{FF2B5EF4-FFF2-40B4-BE49-F238E27FC236}">
                  <a16:creationId xmlns:a16="http://schemas.microsoft.com/office/drawing/2014/main" id="{2BF1D27F-32DA-4F6A-BC43-53FEFB080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745"/>
              <a:ext cx="339" cy="79"/>
            </a:xfrm>
            <a:custGeom>
              <a:avLst/>
              <a:gdLst>
                <a:gd name="T0" fmla="*/ 0 w 680"/>
                <a:gd name="T1" fmla="*/ 79 h 158"/>
                <a:gd name="T2" fmla="*/ 8 w 680"/>
                <a:gd name="T3" fmla="*/ 79 h 158"/>
                <a:gd name="T4" fmla="*/ 16 w 680"/>
                <a:gd name="T5" fmla="*/ 79 h 158"/>
                <a:gd name="T6" fmla="*/ 23 w 680"/>
                <a:gd name="T7" fmla="*/ 79 h 158"/>
                <a:gd name="T8" fmla="*/ 32 w 680"/>
                <a:gd name="T9" fmla="*/ 79 h 158"/>
                <a:gd name="T10" fmla="*/ 40 w 680"/>
                <a:gd name="T11" fmla="*/ 72 h 158"/>
                <a:gd name="T12" fmla="*/ 40 w 680"/>
                <a:gd name="T13" fmla="*/ 79 h 158"/>
                <a:gd name="T14" fmla="*/ 40 w 680"/>
                <a:gd name="T15" fmla="*/ 72 h 158"/>
                <a:gd name="T16" fmla="*/ 48 w 680"/>
                <a:gd name="T17" fmla="*/ 64 h 158"/>
                <a:gd name="T18" fmla="*/ 63 w 680"/>
                <a:gd name="T19" fmla="*/ 48 h 158"/>
                <a:gd name="T20" fmla="*/ 63 w 680"/>
                <a:gd name="T21" fmla="*/ 40 h 158"/>
                <a:gd name="T22" fmla="*/ 71 w 680"/>
                <a:gd name="T23" fmla="*/ 40 h 158"/>
                <a:gd name="T24" fmla="*/ 79 w 680"/>
                <a:gd name="T25" fmla="*/ 40 h 158"/>
                <a:gd name="T26" fmla="*/ 87 w 680"/>
                <a:gd name="T27" fmla="*/ 32 h 158"/>
                <a:gd name="T28" fmla="*/ 87 w 680"/>
                <a:gd name="T29" fmla="*/ 40 h 158"/>
                <a:gd name="T30" fmla="*/ 87 w 680"/>
                <a:gd name="T31" fmla="*/ 32 h 158"/>
                <a:gd name="T32" fmla="*/ 95 w 680"/>
                <a:gd name="T33" fmla="*/ 32 h 158"/>
                <a:gd name="T34" fmla="*/ 103 w 680"/>
                <a:gd name="T35" fmla="*/ 32 h 158"/>
                <a:gd name="T36" fmla="*/ 119 w 680"/>
                <a:gd name="T37" fmla="*/ 32 h 158"/>
                <a:gd name="T38" fmla="*/ 110 w 680"/>
                <a:gd name="T39" fmla="*/ 32 h 158"/>
                <a:gd name="T40" fmla="*/ 119 w 680"/>
                <a:gd name="T41" fmla="*/ 24 h 158"/>
                <a:gd name="T42" fmla="*/ 127 w 680"/>
                <a:gd name="T43" fmla="*/ 32 h 158"/>
                <a:gd name="T44" fmla="*/ 127 w 680"/>
                <a:gd name="T45" fmla="*/ 24 h 158"/>
                <a:gd name="T46" fmla="*/ 127 w 680"/>
                <a:gd name="T47" fmla="*/ 32 h 158"/>
                <a:gd name="T48" fmla="*/ 134 w 680"/>
                <a:gd name="T49" fmla="*/ 24 h 158"/>
                <a:gd name="T50" fmla="*/ 134 w 680"/>
                <a:gd name="T51" fmla="*/ 32 h 158"/>
                <a:gd name="T52" fmla="*/ 134 w 680"/>
                <a:gd name="T53" fmla="*/ 24 h 158"/>
                <a:gd name="T54" fmla="*/ 142 w 680"/>
                <a:gd name="T55" fmla="*/ 24 h 158"/>
                <a:gd name="T56" fmla="*/ 150 w 680"/>
                <a:gd name="T57" fmla="*/ 24 h 158"/>
                <a:gd name="T58" fmla="*/ 158 w 680"/>
                <a:gd name="T59" fmla="*/ 24 h 158"/>
                <a:gd name="T60" fmla="*/ 166 w 680"/>
                <a:gd name="T61" fmla="*/ 24 h 158"/>
                <a:gd name="T62" fmla="*/ 173 w 680"/>
                <a:gd name="T63" fmla="*/ 24 h 158"/>
                <a:gd name="T64" fmla="*/ 181 w 680"/>
                <a:gd name="T65" fmla="*/ 17 h 158"/>
                <a:gd name="T66" fmla="*/ 189 w 680"/>
                <a:gd name="T67" fmla="*/ 24 h 158"/>
                <a:gd name="T68" fmla="*/ 197 w 680"/>
                <a:gd name="T69" fmla="*/ 17 h 158"/>
                <a:gd name="T70" fmla="*/ 205 w 680"/>
                <a:gd name="T71" fmla="*/ 17 h 158"/>
                <a:gd name="T72" fmla="*/ 213 w 680"/>
                <a:gd name="T73" fmla="*/ 17 h 158"/>
                <a:gd name="T74" fmla="*/ 221 w 680"/>
                <a:gd name="T75" fmla="*/ 17 h 158"/>
                <a:gd name="T76" fmla="*/ 229 w 680"/>
                <a:gd name="T77" fmla="*/ 17 h 158"/>
                <a:gd name="T78" fmla="*/ 237 w 680"/>
                <a:gd name="T79" fmla="*/ 17 h 158"/>
                <a:gd name="T80" fmla="*/ 244 w 680"/>
                <a:gd name="T81" fmla="*/ 17 h 158"/>
                <a:gd name="T82" fmla="*/ 252 w 680"/>
                <a:gd name="T83" fmla="*/ 9 h 158"/>
                <a:gd name="T84" fmla="*/ 252 w 680"/>
                <a:gd name="T85" fmla="*/ 17 h 158"/>
                <a:gd name="T86" fmla="*/ 252 w 680"/>
                <a:gd name="T87" fmla="*/ 9 h 158"/>
                <a:gd name="T88" fmla="*/ 260 w 680"/>
                <a:gd name="T89" fmla="*/ 9 h 158"/>
                <a:gd name="T90" fmla="*/ 276 w 680"/>
                <a:gd name="T91" fmla="*/ 9 h 158"/>
                <a:gd name="T92" fmla="*/ 284 w 680"/>
                <a:gd name="T93" fmla="*/ 9 h 158"/>
                <a:gd name="T94" fmla="*/ 292 w 680"/>
                <a:gd name="T95" fmla="*/ 9 h 158"/>
                <a:gd name="T96" fmla="*/ 299 w 680"/>
                <a:gd name="T97" fmla="*/ 9 h 158"/>
                <a:gd name="T98" fmla="*/ 308 w 680"/>
                <a:gd name="T99" fmla="*/ 9 h 158"/>
                <a:gd name="T100" fmla="*/ 316 w 680"/>
                <a:gd name="T101" fmla="*/ 0 h 158"/>
                <a:gd name="T102" fmla="*/ 316 w 680"/>
                <a:gd name="T103" fmla="*/ 9 h 158"/>
                <a:gd name="T104" fmla="*/ 316 w 680"/>
                <a:gd name="T105" fmla="*/ 0 h 158"/>
                <a:gd name="T106" fmla="*/ 331 w 680"/>
                <a:gd name="T107" fmla="*/ 0 h 158"/>
                <a:gd name="T108" fmla="*/ 339 w 680"/>
                <a:gd name="T109" fmla="*/ 0 h 15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80" h="158">
                  <a:moveTo>
                    <a:pt x="0" y="158"/>
                  </a:moveTo>
                  <a:lnTo>
                    <a:pt x="16" y="158"/>
                  </a:lnTo>
                  <a:lnTo>
                    <a:pt x="33" y="158"/>
                  </a:lnTo>
                  <a:lnTo>
                    <a:pt x="47" y="158"/>
                  </a:lnTo>
                  <a:lnTo>
                    <a:pt x="64" y="158"/>
                  </a:lnTo>
                  <a:lnTo>
                    <a:pt x="80" y="143"/>
                  </a:lnTo>
                  <a:lnTo>
                    <a:pt x="80" y="158"/>
                  </a:lnTo>
                  <a:lnTo>
                    <a:pt x="80" y="143"/>
                  </a:lnTo>
                  <a:lnTo>
                    <a:pt x="96" y="127"/>
                  </a:lnTo>
                  <a:lnTo>
                    <a:pt x="127" y="96"/>
                  </a:lnTo>
                  <a:lnTo>
                    <a:pt x="127" y="80"/>
                  </a:lnTo>
                  <a:lnTo>
                    <a:pt x="143" y="80"/>
                  </a:lnTo>
                  <a:lnTo>
                    <a:pt x="158" y="80"/>
                  </a:lnTo>
                  <a:lnTo>
                    <a:pt x="174" y="64"/>
                  </a:lnTo>
                  <a:lnTo>
                    <a:pt x="174" y="80"/>
                  </a:lnTo>
                  <a:lnTo>
                    <a:pt x="174" y="64"/>
                  </a:lnTo>
                  <a:lnTo>
                    <a:pt x="190" y="64"/>
                  </a:lnTo>
                  <a:lnTo>
                    <a:pt x="207" y="64"/>
                  </a:lnTo>
                  <a:lnTo>
                    <a:pt x="238" y="64"/>
                  </a:lnTo>
                  <a:lnTo>
                    <a:pt x="221" y="64"/>
                  </a:lnTo>
                  <a:lnTo>
                    <a:pt x="238" y="47"/>
                  </a:lnTo>
                  <a:lnTo>
                    <a:pt x="254" y="64"/>
                  </a:lnTo>
                  <a:lnTo>
                    <a:pt x="254" y="47"/>
                  </a:lnTo>
                  <a:lnTo>
                    <a:pt x="254" y="64"/>
                  </a:lnTo>
                  <a:lnTo>
                    <a:pt x="269" y="47"/>
                  </a:lnTo>
                  <a:lnTo>
                    <a:pt x="269" y="64"/>
                  </a:lnTo>
                  <a:lnTo>
                    <a:pt x="269" y="47"/>
                  </a:lnTo>
                  <a:lnTo>
                    <a:pt x="285" y="47"/>
                  </a:lnTo>
                  <a:lnTo>
                    <a:pt x="301" y="47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47"/>
                  </a:lnTo>
                  <a:lnTo>
                    <a:pt x="364" y="33"/>
                  </a:lnTo>
                  <a:lnTo>
                    <a:pt x="379" y="47"/>
                  </a:lnTo>
                  <a:lnTo>
                    <a:pt x="395" y="33"/>
                  </a:lnTo>
                  <a:lnTo>
                    <a:pt x="412" y="33"/>
                  </a:lnTo>
                  <a:lnTo>
                    <a:pt x="428" y="33"/>
                  </a:lnTo>
                  <a:lnTo>
                    <a:pt x="443" y="33"/>
                  </a:lnTo>
                  <a:lnTo>
                    <a:pt x="459" y="33"/>
                  </a:lnTo>
                  <a:lnTo>
                    <a:pt x="475" y="33"/>
                  </a:lnTo>
                  <a:lnTo>
                    <a:pt x="490" y="33"/>
                  </a:lnTo>
                  <a:lnTo>
                    <a:pt x="506" y="17"/>
                  </a:lnTo>
                  <a:lnTo>
                    <a:pt x="506" y="33"/>
                  </a:lnTo>
                  <a:lnTo>
                    <a:pt x="506" y="17"/>
                  </a:lnTo>
                  <a:lnTo>
                    <a:pt x="522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6" y="17"/>
                  </a:lnTo>
                  <a:lnTo>
                    <a:pt x="600" y="17"/>
                  </a:lnTo>
                  <a:lnTo>
                    <a:pt x="617" y="17"/>
                  </a:lnTo>
                  <a:lnTo>
                    <a:pt x="633" y="0"/>
                  </a:lnTo>
                  <a:lnTo>
                    <a:pt x="633" y="17"/>
                  </a:lnTo>
                  <a:lnTo>
                    <a:pt x="633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5" name="Freeform 881">
              <a:extLst>
                <a:ext uri="{FF2B5EF4-FFF2-40B4-BE49-F238E27FC236}">
                  <a16:creationId xmlns:a16="http://schemas.microsoft.com/office/drawing/2014/main" id="{F60FA32F-4888-4648-B741-DD3006658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697"/>
              <a:ext cx="340" cy="71"/>
            </a:xfrm>
            <a:custGeom>
              <a:avLst/>
              <a:gdLst>
                <a:gd name="T0" fmla="*/ 0 w 680"/>
                <a:gd name="T1" fmla="*/ 71 h 141"/>
                <a:gd name="T2" fmla="*/ 8 w 680"/>
                <a:gd name="T3" fmla="*/ 71 h 141"/>
                <a:gd name="T4" fmla="*/ 16 w 680"/>
                <a:gd name="T5" fmla="*/ 71 h 141"/>
                <a:gd name="T6" fmla="*/ 24 w 680"/>
                <a:gd name="T7" fmla="*/ 71 h 141"/>
                <a:gd name="T8" fmla="*/ 32 w 680"/>
                <a:gd name="T9" fmla="*/ 64 h 141"/>
                <a:gd name="T10" fmla="*/ 47 w 680"/>
                <a:gd name="T11" fmla="*/ 64 h 141"/>
                <a:gd name="T12" fmla="*/ 47 w 680"/>
                <a:gd name="T13" fmla="*/ 47 h 141"/>
                <a:gd name="T14" fmla="*/ 56 w 680"/>
                <a:gd name="T15" fmla="*/ 40 h 141"/>
                <a:gd name="T16" fmla="*/ 64 w 680"/>
                <a:gd name="T17" fmla="*/ 32 h 141"/>
                <a:gd name="T18" fmla="*/ 71 w 680"/>
                <a:gd name="T19" fmla="*/ 24 h 141"/>
                <a:gd name="T20" fmla="*/ 79 w 680"/>
                <a:gd name="T21" fmla="*/ 24 h 141"/>
                <a:gd name="T22" fmla="*/ 87 w 680"/>
                <a:gd name="T23" fmla="*/ 24 h 141"/>
                <a:gd name="T24" fmla="*/ 95 w 680"/>
                <a:gd name="T25" fmla="*/ 24 h 141"/>
                <a:gd name="T26" fmla="*/ 103 w 680"/>
                <a:gd name="T27" fmla="*/ 16 h 141"/>
                <a:gd name="T28" fmla="*/ 103 w 680"/>
                <a:gd name="T29" fmla="*/ 24 h 141"/>
                <a:gd name="T30" fmla="*/ 103 w 680"/>
                <a:gd name="T31" fmla="*/ 16 h 141"/>
                <a:gd name="T32" fmla="*/ 111 w 680"/>
                <a:gd name="T33" fmla="*/ 16 h 141"/>
                <a:gd name="T34" fmla="*/ 119 w 680"/>
                <a:gd name="T35" fmla="*/ 16 h 141"/>
                <a:gd name="T36" fmla="*/ 126 w 680"/>
                <a:gd name="T37" fmla="*/ 16 h 141"/>
                <a:gd name="T38" fmla="*/ 134 w 680"/>
                <a:gd name="T39" fmla="*/ 16 h 141"/>
                <a:gd name="T40" fmla="*/ 143 w 680"/>
                <a:gd name="T41" fmla="*/ 16 h 141"/>
                <a:gd name="T42" fmla="*/ 150 w 680"/>
                <a:gd name="T43" fmla="*/ 16 h 141"/>
                <a:gd name="T44" fmla="*/ 158 w 680"/>
                <a:gd name="T45" fmla="*/ 16 h 141"/>
                <a:gd name="T46" fmla="*/ 166 w 680"/>
                <a:gd name="T47" fmla="*/ 8 h 141"/>
                <a:gd name="T48" fmla="*/ 174 w 680"/>
                <a:gd name="T49" fmla="*/ 16 h 141"/>
                <a:gd name="T50" fmla="*/ 182 w 680"/>
                <a:gd name="T51" fmla="*/ 8 h 141"/>
                <a:gd name="T52" fmla="*/ 190 w 680"/>
                <a:gd name="T53" fmla="*/ 16 h 141"/>
                <a:gd name="T54" fmla="*/ 190 w 680"/>
                <a:gd name="T55" fmla="*/ 8 h 141"/>
                <a:gd name="T56" fmla="*/ 190 w 680"/>
                <a:gd name="T57" fmla="*/ 16 h 141"/>
                <a:gd name="T58" fmla="*/ 198 w 680"/>
                <a:gd name="T59" fmla="*/ 8 h 141"/>
                <a:gd name="T60" fmla="*/ 205 w 680"/>
                <a:gd name="T61" fmla="*/ 8 h 141"/>
                <a:gd name="T62" fmla="*/ 213 w 680"/>
                <a:gd name="T63" fmla="*/ 8 h 141"/>
                <a:gd name="T64" fmla="*/ 221 w 680"/>
                <a:gd name="T65" fmla="*/ 8 h 141"/>
                <a:gd name="T66" fmla="*/ 230 w 680"/>
                <a:gd name="T67" fmla="*/ 8 h 141"/>
                <a:gd name="T68" fmla="*/ 237 w 680"/>
                <a:gd name="T69" fmla="*/ 8 h 141"/>
                <a:gd name="T70" fmla="*/ 245 w 680"/>
                <a:gd name="T71" fmla="*/ 8 h 141"/>
                <a:gd name="T72" fmla="*/ 253 w 680"/>
                <a:gd name="T73" fmla="*/ 8 h 141"/>
                <a:gd name="T74" fmla="*/ 260 w 680"/>
                <a:gd name="T75" fmla="*/ 0 h 141"/>
                <a:gd name="T76" fmla="*/ 260 w 680"/>
                <a:gd name="T77" fmla="*/ 8 h 141"/>
                <a:gd name="T78" fmla="*/ 260 w 680"/>
                <a:gd name="T79" fmla="*/ 0 h 141"/>
                <a:gd name="T80" fmla="*/ 269 w 680"/>
                <a:gd name="T81" fmla="*/ 8 h 141"/>
                <a:gd name="T82" fmla="*/ 269 w 680"/>
                <a:gd name="T83" fmla="*/ 0 h 141"/>
                <a:gd name="T84" fmla="*/ 269 w 680"/>
                <a:gd name="T85" fmla="*/ 8 h 141"/>
                <a:gd name="T86" fmla="*/ 277 w 680"/>
                <a:gd name="T87" fmla="*/ 0 h 141"/>
                <a:gd name="T88" fmla="*/ 277 w 680"/>
                <a:gd name="T89" fmla="*/ 8 h 141"/>
                <a:gd name="T90" fmla="*/ 292 w 680"/>
                <a:gd name="T91" fmla="*/ 0 h 141"/>
                <a:gd name="T92" fmla="*/ 300 w 680"/>
                <a:gd name="T93" fmla="*/ 0 h 141"/>
                <a:gd name="T94" fmla="*/ 308 w 680"/>
                <a:gd name="T95" fmla="*/ 0 h 141"/>
                <a:gd name="T96" fmla="*/ 316 w 680"/>
                <a:gd name="T97" fmla="*/ 0 h 141"/>
                <a:gd name="T98" fmla="*/ 324 w 680"/>
                <a:gd name="T99" fmla="*/ 0 h 141"/>
                <a:gd name="T100" fmla="*/ 332 w 680"/>
                <a:gd name="T101" fmla="*/ 0 h 141"/>
                <a:gd name="T102" fmla="*/ 340 w 680"/>
                <a:gd name="T103" fmla="*/ 0 h 14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141">
                  <a:moveTo>
                    <a:pt x="0" y="141"/>
                  </a:moveTo>
                  <a:lnTo>
                    <a:pt x="16" y="141"/>
                  </a:lnTo>
                  <a:lnTo>
                    <a:pt x="31" y="141"/>
                  </a:lnTo>
                  <a:lnTo>
                    <a:pt x="47" y="141"/>
                  </a:lnTo>
                  <a:lnTo>
                    <a:pt x="63" y="127"/>
                  </a:lnTo>
                  <a:lnTo>
                    <a:pt x="94" y="127"/>
                  </a:lnTo>
                  <a:lnTo>
                    <a:pt x="94" y="94"/>
                  </a:lnTo>
                  <a:lnTo>
                    <a:pt x="111" y="80"/>
                  </a:lnTo>
                  <a:lnTo>
                    <a:pt x="127" y="63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89" y="47"/>
                  </a:lnTo>
                  <a:lnTo>
                    <a:pt x="205" y="31"/>
                  </a:lnTo>
                  <a:lnTo>
                    <a:pt x="205" y="47"/>
                  </a:lnTo>
                  <a:lnTo>
                    <a:pt x="205" y="31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68" y="31"/>
                  </a:lnTo>
                  <a:lnTo>
                    <a:pt x="285" y="31"/>
                  </a:lnTo>
                  <a:lnTo>
                    <a:pt x="299" y="31"/>
                  </a:lnTo>
                  <a:lnTo>
                    <a:pt x="316" y="31"/>
                  </a:lnTo>
                  <a:lnTo>
                    <a:pt x="332" y="16"/>
                  </a:lnTo>
                  <a:lnTo>
                    <a:pt x="348" y="31"/>
                  </a:lnTo>
                  <a:lnTo>
                    <a:pt x="363" y="16"/>
                  </a:lnTo>
                  <a:lnTo>
                    <a:pt x="379" y="31"/>
                  </a:lnTo>
                  <a:lnTo>
                    <a:pt x="379" y="16"/>
                  </a:lnTo>
                  <a:lnTo>
                    <a:pt x="379" y="31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20" y="0"/>
                  </a:lnTo>
                  <a:lnTo>
                    <a:pt x="520" y="16"/>
                  </a:lnTo>
                  <a:lnTo>
                    <a:pt x="520" y="0"/>
                  </a:lnTo>
                  <a:lnTo>
                    <a:pt x="537" y="16"/>
                  </a:lnTo>
                  <a:lnTo>
                    <a:pt x="537" y="0"/>
                  </a:lnTo>
                  <a:lnTo>
                    <a:pt x="537" y="16"/>
                  </a:lnTo>
                  <a:lnTo>
                    <a:pt x="553" y="0"/>
                  </a:lnTo>
                  <a:lnTo>
                    <a:pt x="553" y="16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6" name="Freeform 882">
              <a:extLst>
                <a:ext uri="{FF2B5EF4-FFF2-40B4-BE49-F238E27FC236}">
                  <a16:creationId xmlns:a16="http://schemas.microsoft.com/office/drawing/2014/main" id="{7DE8CB50-13D8-4BD0-9B64-1C5ECC12F2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81"/>
              <a:ext cx="348" cy="32"/>
            </a:xfrm>
            <a:custGeom>
              <a:avLst/>
              <a:gdLst>
                <a:gd name="T0" fmla="*/ 0 w 696"/>
                <a:gd name="T1" fmla="*/ 32 h 64"/>
                <a:gd name="T2" fmla="*/ 8 w 696"/>
                <a:gd name="T3" fmla="*/ 32 h 64"/>
                <a:gd name="T4" fmla="*/ 17 w 696"/>
                <a:gd name="T5" fmla="*/ 32 h 64"/>
                <a:gd name="T6" fmla="*/ 25 w 696"/>
                <a:gd name="T7" fmla="*/ 32 h 64"/>
                <a:gd name="T8" fmla="*/ 32 w 696"/>
                <a:gd name="T9" fmla="*/ 32 h 64"/>
                <a:gd name="T10" fmla="*/ 40 w 696"/>
                <a:gd name="T11" fmla="*/ 25 h 64"/>
                <a:gd name="T12" fmla="*/ 40 w 696"/>
                <a:gd name="T13" fmla="*/ 32 h 64"/>
                <a:gd name="T14" fmla="*/ 56 w 696"/>
                <a:gd name="T15" fmla="*/ 17 h 64"/>
                <a:gd name="T16" fmla="*/ 64 w 696"/>
                <a:gd name="T17" fmla="*/ 9 h 64"/>
                <a:gd name="T18" fmla="*/ 72 w 696"/>
                <a:gd name="T19" fmla="*/ 9 h 64"/>
                <a:gd name="T20" fmla="*/ 80 w 696"/>
                <a:gd name="T21" fmla="*/ 9 h 64"/>
                <a:gd name="T22" fmla="*/ 87 w 696"/>
                <a:gd name="T23" fmla="*/ 9 h 64"/>
                <a:gd name="T24" fmla="*/ 95 w 696"/>
                <a:gd name="T25" fmla="*/ 9 h 64"/>
                <a:gd name="T26" fmla="*/ 104 w 696"/>
                <a:gd name="T27" fmla="*/ 9 h 64"/>
                <a:gd name="T28" fmla="*/ 119 w 696"/>
                <a:gd name="T29" fmla="*/ 9 h 64"/>
                <a:gd name="T30" fmla="*/ 111 w 696"/>
                <a:gd name="T31" fmla="*/ 9 h 64"/>
                <a:gd name="T32" fmla="*/ 119 w 696"/>
                <a:gd name="T33" fmla="*/ 9 h 64"/>
                <a:gd name="T34" fmla="*/ 127 w 696"/>
                <a:gd name="T35" fmla="*/ 9 h 64"/>
                <a:gd name="T36" fmla="*/ 135 w 696"/>
                <a:gd name="T37" fmla="*/ 9 h 64"/>
                <a:gd name="T38" fmla="*/ 143 w 696"/>
                <a:gd name="T39" fmla="*/ 9 h 64"/>
                <a:gd name="T40" fmla="*/ 151 w 696"/>
                <a:gd name="T41" fmla="*/ 9 h 64"/>
                <a:gd name="T42" fmla="*/ 166 w 696"/>
                <a:gd name="T43" fmla="*/ 9 h 64"/>
                <a:gd name="T44" fmla="*/ 174 w 696"/>
                <a:gd name="T45" fmla="*/ 0 h 64"/>
                <a:gd name="T46" fmla="*/ 174 w 696"/>
                <a:gd name="T47" fmla="*/ 9 h 64"/>
                <a:gd name="T48" fmla="*/ 174 w 696"/>
                <a:gd name="T49" fmla="*/ 0 h 64"/>
                <a:gd name="T50" fmla="*/ 182 w 696"/>
                <a:gd name="T51" fmla="*/ 9 h 64"/>
                <a:gd name="T52" fmla="*/ 182 w 696"/>
                <a:gd name="T53" fmla="*/ 0 h 64"/>
                <a:gd name="T54" fmla="*/ 191 w 696"/>
                <a:gd name="T55" fmla="*/ 9 h 64"/>
                <a:gd name="T56" fmla="*/ 191 w 696"/>
                <a:gd name="T57" fmla="*/ 0 h 64"/>
                <a:gd name="T58" fmla="*/ 191 w 696"/>
                <a:gd name="T59" fmla="*/ 9 h 64"/>
                <a:gd name="T60" fmla="*/ 198 w 696"/>
                <a:gd name="T61" fmla="*/ 0 h 64"/>
                <a:gd name="T62" fmla="*/ 206 w 696"/>
                <a:gd name="T63" fmla="*/ 0 h 64"/>
                <a:gd name="T64" fmla="*/ 214 w 696"/>
                <a:gd name="T65" fmla="*/ 0 h 64"/>
                <a:gd name="T66" fmla="*/ 222 w 696"/>
                <a:gd name="T67" fmla="*/ 0 h 64"/>
                <a:gd name="T68" fmla="*/ 230 w 696"/>
                <a:gd name="T69" fmla="*/ 0 h 64"/>
                <a:gd name="T70" fmla="*/ 238 w 696"/>
                <a:gd name="T71" fmla="*/ 0 h 64"/>
                <a:gd name="T72" fmla="*/ 246 w 696"/>
                <a:gd name="T73" fmla="*/ 0 h 64"/>
                <a:gd name="T74" fmla="*/ 253 w 696"/>
                <a:gd name="T75" fmla="*/ 0 h 64"/>
                <a:gd name="T76" fmla="*/ 261 w 696"/>
                <a:gd name="T77" fmla="*/ 0 h 64"/>
                <a:gd name="T78" fmla="*/ 269 w 696"/>
                <a:gd name="T79" fmla="*/ 0 h 64"/>
                <a:gd name="T80" fmla="*/ 277 w 696"/>
                <a:gd name="T81" fmla="*/ 0 h 64"/>
                <a:gd name="T82" fmla="*/ 285 w 696"/>
                <a:gd name="T83" fmla="*/ 0 h 64"/>
                <a:gd name="T84" fmla="*/ 293 w 696"/>
                <a:gd name="T85" fmla="*/ 0 h 64"/>
                <a:gd name="T86" fmla="*/ 301 w 696"/>
                <a:gd name="T87" fmla="*/ 0 h 64"/>
                <a:gd name="T88" fmla="*/ 309 w 696"/>
                <a:gd name="T89" fmla="*/ 0 h 64"/>
                <a:gd name="T90" fmla="*/ 317 w 696"/>
                <a:gd name="T91" fmla="*/ 0 h 64"/>
                <a:gd name="T92" fmla="*/ 325 w 696"/>
                <a:gd name="T93" fmla="*/ 0 h 64"/>
                <a:gd name="T94" fmla="*/ 332 w 696"/>
                <a:gd name="T95" fmla="*/ 0 h 64"/>
                <a:gd name="T96" fmla="*/ 340 w 696"/>
                <a:gd name="T97" fmla="*/ 0 h 64"/>
                <a:gd name="T98" fmla="*/ 348 w 696"/>
                <a:gd name="T99" fmla="*/ 0 h 6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96" h="64">
                  <a:moveTo>
                    <a:pt x="0" y="64"/>
                  </a:moveTo>
                  <a:lnTo>
                    <a:pt x="16" y="64"/>
                  </a:lnTo>
                  <a:lnTo>
                    <a:pt x="33" y="64"/>
                  </a:lnTo>
                  <a:lnTo>
                    <a:pt x="49" y="64"/>
                  </a:lnTo>
                  <a:lnTo>
                    <a:pt x="64" y="64"/>
                  </a:lnTo>
                  <a:lnTo>
                    <a:pt x="80" y="49"/>
                  </a:lnTo>
                  <a:lnTo>
                    <a:pt x="80" y="64"/>
                  </a:lnTo>
                  <a:lnTo>
                    <a:pt x="111" y="33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59" y="17"/>
                  </a:lnTo>
                  <a:lnTo>
                    <a:pt x="174" y="17"/>
                  </a:lnTo>
                  <a:lnTo>
                    <a:pt x="190" y="17"/>
                  </a:lnTo>
                  <a:lnTo>
                    <a:pt x="207" y="17"/>
                  </a:lnTo>
                  <a:lnTo>
                    <a:pt x="238" y="17"/>
                  </a:lnTo>
                  <a:lnTo>
                    <a:pt x="221" y="17"/>
                  </a:lnTo>
                  <a:lnTo>
                    <a:pt x="238" y="17"/>
                  </a:lnTo>
                  <a:lnTo>
                    <a:pt x="254" y="17"/>
                  </a:lnTo>
                  <a:lnTo>
                    <a:pt x="270" y="17"/>
                  </a:lnTo>
                  <a:lnTo>
                    <a:pt x="285" y="17"/>
                  </a:lnTo>
                  <a:lnTo>
                    <a:pt x="301" y="17"/>
                  </a:lnTo>
                  <a:lnTo>
                    <a:pt x="332" y="17"/>
                  </a:lnTo>
                  <a:lnTo>
                    <a:pt x="348" y="0"/>
                  </a:lnTo>
                  <a:lnTo>
                    <a:pt x="348" y="17"/>
                  </a:lnTo>
                  <a:lnTo>
                    <a:pt x="348" y="0"/>
                  </a:lnTo>
                  <a:lnTo>
                    <a:pt x="364" y="17"/>
                  </a:lnTo>
                  <a:lnTo>
                    <a:pt x="364" y="0"/>
                  </a:lnTo>
                  <a:lnTo>
                    <a:pt x="381" y="17"/>
                  </a:lnTo>
                  <a:lnTo>
                    <a:pt x="381" y="0"/>
                  </a:lnTo>
                  <a:lnTo>
                    <a:pt x="381" y="17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7" name="Freeform 883">
              <a:extLst>
                <a:ext uri="{FF2B5EF4-FFF2-40B4-BE49-F238E27FC236}">
                  <a16:creationId xmlns:a16="http://schemas.microsoft.com/office/drawing/2014/main" id="{7ECCBF36-E41E-4B64-B99B-120F99D44933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437"/>
              <a:ext cx="339" cy="39"/>
            </a:xfrm>
            <a:custGeom>
              <a:avLst/>
              <a:gdLst>
                <a:gd name="T0" fmla="*/ 0 w 678"/>
                <a:gd name="T1" fmla="*/ 39 h 80"/>
                <a:gd name="T2" fmla="*/ 8 w 678"/>
                <a:gd name="T3" fmla="*/ 39 h 80"/>
                <a:gd name="T4" fmla="*/ 16 w 678"/>
                <a:gd name="T5" fmla="*/ 39 h 80"/>
                <a:gd name="T6" fmla="*/ 24 w 678"/>
                <a:gd name="T7" fmla="*/ 39 h 80"/>
                <a:gd name="T8" fmla="*/ 32 w 678"/>
                <a:gd name="T9" fmla="*/ 31 h 80"/>
                <a:gd name="T10" fmla="*/ 39 w 678"/>
                <a:gd name="T11" fmla="*/ 24 h 80"/>
                <a:gd name="T12" fmla="*/ 47 w 678"/>
                <a:gd name="T13" fmla="*/ 16 h 80"/>
                <a:gd name="T14" fmla="*/ 47 w 678"/>
                <a:gd name="T15" fmla="*/ 24 h 80"/>
                <a:gd name="T16" fmla="*/ 56 w 678"/>
                <a:gd name="T17" fmla="*/ 16 h 80"/>
                <a:gd name="T18" fmla="*/ 63 w 678"/>
                <a:gd name="T19" fmla="*/ 16 h 80"/>
                <a:gd name="T20" fmla="*/ 71 w 678"/>
                <a:gd name="T21" fmla="*/ 16 h 80"/>
                <a:gd name="T22" fmla="*/ 79 w 678"/>
                <a:gd name="T23" fmla="*/ 16 h 80"/>
                <a:gd name="T24" fmla="*/ 87 w 678"/>
                <a:gd name="T25" fmla="*/ 16 h 80"/>
                <a:gd name="T26" fmla="*/ 95 w 678"/>
                <a:gd name="T27" fmla="*/ 16 h 80"/>
                <a:gd name="T28" fmla="*/ 103 w 678"/>
                <a:gd name="T29" fmla="*/ 8 h 80"/>
                <a:gd name="T30" fmla="*/ 111 w 678"/>
                <a:gd name="T31" fmla="*/ 16 h 80"/>
                <a:gd name="T32" fmla="*/ 118 w 678"/>
                <a:gd name="T33" fmla="*/ 8 h 80"/>
                <a:gd name="T34" fmla="*/ 134 w 678"/>
                <a:gd name="T35" fmla="*/ 8 h 80"/>
                <a:gd name="T36" fmla="*/ 143 w 678"/>
                <a:gd name="T37" fmla="*/ 8 h 80"/>
                <a:gd name="T38" fmla="*/ 150 w 678"/>
                <a:gd name="T39" fmla="*/ 8 h 80"/>
                <a:gd name="T40" fmla="*/ 158 w 678"/>
                <a:gd name="T41" fmla="*/ 8 h 80"/>
                <a:gd name="T42" fmla="*/ 166 w 678"/>
                <a:gd name="T43" fmla="*/ 8 h 80"/>
                <a:gd name="T44" fmla="*/ 174 w 678"/>
                <a:gd name="T45" fmla="*/ 8 h 80"/>
                <a:gd name="T46" fmla="*/ 182 w 678"/>
                <a:gd name="T47" fmla="*/ 8 h 80"/>
                <a:gd name="T48" fmla="*/ 190 w 678"/>
                <a:gd name="T49" fmla="*/ 8 h 80"/>
                <a:gd name="T50" fmla="*/ 198 w 678"/>
                <a:gd name="T51" fmla="*/ 8 h 80"/>
                <a:gd name="T52" fmla="*/ 205 w 678"/>
                <a:gd name="T53" fmla="*/ 8 h 80"/>
                <a:gd name="T54" fmla="*/ 213 w 678"/>
                <a:gd name="T55" fmla="*/ 8 h 80"/>
                <a:gd name="T56" fmla="*/ 221 w 678"/>
                <a:gd name="T57" fmla="*/ 8 h 80"/>
                <a:gd name="T58" fmla="*/ 229 w 678"/>
                <a:gd name="T59" fmla="*/ 8 h 80"/>
                <a:gd name="T60" fmla="*/ 237 w 678"/>
                <a:gd name="T61" fmla="*/ 8 h 80"/>
                <a:gd name="T62" fmla="*/ 245 w 678"/>
                <a:gd name="T63" fmla="*/ 8 h 80"/>
                <a:gd name="T64" fmla="*/ 253 w 678"/>
                <a:gd name="T65" fmla="*/ 8 h 80"/>
                <a:gd name="T66" fmla="*/ 269 w 678"/>
                <a:gd name="T67" fmla="*/ 8 h 80"/>
                <a:gd name="T68" fmla="*/ 277 w 678"/>
                <a:gd name="T69" fmla="*/ 0 h 80"/>
                <a:gd name="T70" fmla="*/ 277 w 678"/>
                <a:gd name="T71" fmla="*/ 8 h 80"/>
                <a:gd name="T72" fmla="*/ 277 w 678"/>
                <a:gd name="T73" fmla="*/ 0 h 80"/>
                <a:gd name="T74" fmla="*/ 284 w 678"/>
                <a:gd name="T75" fmla="*/ 8 h 80"/>
                <a:gd name="T76" fmla="*/ 284 w 678"/>
                <a:gd name="T77" fmla="*/ 0 h 80"/>
                <a:gd name="T78" fmla="*/ 292 w 678"/>
                <a:gd name="T79" fmla="*/ 8 h 80"/>
                <a:gd name="T80" fmla="*/ 292 w 678"/>
                <a:gd name="T81" fmla="*/ 16 h 80"/>
                <a:gd name="T82" fmla="*/ 308 w 678"/>
                <a:gd name="T83" fmla="*/ 8 h 80"/>
                <a:gd name="T84" fmla="*/ 316 w 678"/>
                <a:gd name="T85" fmla="*/ 0 h 80"/>
                <a:gd name="T86" fmla="*/ 324 w 678"/>
                <a:gd name="T87" fmla="*/ 0 h 80"/>
                <a:gd name="T88" fmla="*/ 332 w 678"/>
                <a:gd name="T89" fmla="*/ 0 h 80"/>
                <a:gd name="T90" fmla="*/ 339 w 678"/>
                <a:gd name="T91" fmla="*/ 0 h 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78" h="80">
                  <a:moveTo>
                    <a:pt x="0" y="80"/>
                  </a:moveTo>
                  <a:lnTo>
                    <a:pt x="15" y="80"/>
                  </a:lnTo>
                  <a:lnTo>
                    <a:pt x="31" y="80"/>
                  </a:lnTo>
                  <a:lnTo>
                    <a:pt x="47" y="80"/>
                  </a:lnTo>
                  <a:lnTo>
                    <a:pt x="64" y="63"/>
                  </a:lnTo>
                  <a:lnTo>
                    <a:pt x="78" y="49"/>
                  </a:lnTo>
                  <a:lnTo>
                    <a:pt x="94" y="32"/>
                  </a:lnTo>
                  <a:lnTo>
                    <a:pt x="94" y="49"/>
                  </a:lnTo>
                  <a:lnTo>
                    <a:pt x="111" y="32"/>
                  </a:lnTo>
                  <a:lnTo>
                    <a:pt x="125" y="32"/>
                  </a:lnTo>
                  <a:lnTo>
                    <a:pt x="142" y="32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205" y="16"/>
                  </a:lnTo>
                  <a:lnTo>
                    <a:pt x="221" y="32"/>
                  </a:lnTo>
                  <a:lnTo>
                    <a:pt x="236" y="16"/>
                  </a:lnTo>
                  <a:lnTo>
                    <a:pt x="268" y="16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7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7" y="16"/>
                  </a:lnTo>
                  <a:lnTo>
                    <a:pt x="473" y="16"/>
                  </a:lnTo>
                  <a:lnTo>
                    <a:pt x="490" y="16"/>
                  </a:lnTo>
                  <a:lnTo>
                    <a:pt x="506" y="16"/>
                  </a:lnTo>
                  <a:lnTo>
                    <a:pt x="537" y="16"/>
                  </a:lnTo>
                  <a:lnTo>
                    <a:pt x="553" y="0"/>
                  </a:lnTo>
                  <a:lnTo>
                    <a:pt x="553" y="16"/>
                  </a:lnTo>
                  <a:lnTo>
                    <a:pt x="553" y="0"/>
                  </a:lnTo>
                  <a:lnTo>
                    <a:pt x="568" y="16"/>
                  </a:lnTo>
                  <a:lnTo>
                    <a:pt x="568" y="0"/>
                  </a:lnTo>
                  <a:lnTo>
                    <a:pt x="584" y="16"/>
                  </a:lnTo>
                  <a:lnTo>
                    <a:pt x="584" y="32"/>
                  </a:lnTo>
                  <a:lnTo>
                    <a:pt x="616" y="16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8" name="Freeform 884">
              <a:extLst>
                <a:ext uri="{FF2B5EF4-FFF2-40B4-BE49-F238E27FC236}">
                  <a16:creationId xmlns:a16="http://schemas.microsoft.com/office/drawing/2014/main" id="{EC548295-BDF4-4961-B3B6-311CB1D7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35"/>
              <a:ext cx="340" cy="7"/>
            </a:xfrm>
            <a:custGeom>
              <a:avLst/>
              <a:gdLst>
                <a:gd name="T0" fmla="*/ 0 w 682"/>
                <a:gd name="T1" fmla="*/ 0 h 15"/>
                <a:gd name="T2" fmla="*/ 9 w 682"/>
                <a:gd name="T3" fmla="*/ 0 h 15"/>
                <a:gd name="T4" fmla="*/ 16 w 682"/>
                <a:gd name="T5" fmla="*/ 0 h 15"/>
                <a:gd name="T6" fmla="*/ 24 w 682"/>
                <a:gd name="T7" fmla="*/ 0 h 15"/>
                <a:gd name="T8" fmla="*/ 32 w 682"/>
                <a:gd name="T9" fmla="*/ 0 h 15"/>
                <a:gd name="T10" fmla="*/ 48 w 682"/>
                <a:gd name="T11" fmla="*/ 7 h 15"/>
                <a:gd name="T12" fmla="*/ 40 w 682"/>
                <a:gd name="T13" fmla="*/ 7 h 15"/>
                <a:gd name="T14" fmla="*/ 48 w 682"/>
                <a:gd name="T15" fmla="*/ 7 h 15"/>
                <a:gd name="T16" fmla="*/ 55 w 682"/>
                <a:gd name="T17" fmla="*/ 7 h 15"/>
                <a:gd name="T18" fmla="*/ 64 w 682"/>
                <a:gd name="T19" fmla="*/ 7 h 15"/>
                <a:gd name="T20" fmla="*/ 71 w 682"/>
                <a:gd name="T21" fmla="*/ 7 h 15"/>
                <a:gd name="T22" fmla="*/ 79 w 682"/>
                <a:gd name="T23" fmla="*/ 7 h 15"/>
                <a:gd name="T24" fmla="*/ 87 w 682"/>
                <a:gd name="T25" fmla="*/ 7 h 15"/>
                <a:gd name="T26" fmla="*/ 95 w 682"/>
                <a:gd name="T27" fmla="*/ 7 h 15"/>
                <a:gd name="T28" fmla="*/ 103 w 682"/>
                <a:gd name="T29" fmla="*/ 7 h 15"/>
                <a:gd name="T30" fmla="*/ 111 w 682"/>
                <a:gd name="T31" fmla="*/ 7 h 15"/>
                <a:gd name="T32" fmla="*/ 119 w 682"/>
                <a:gd name="T33" fmla="*/ 7 h 15"/>
                <a:gd name="T34" fmla="*/ 127 w 682"/>
                <a:gd name="T35" fmla="*/ 7 h 15"/>
                <a:gd name="T36" fmla="*/ 134 w 682"/>
                <a:gd name="T37" fmla="*/ 7 h 15"/>
                <a:gd name="T38" fmla="*/ 142 w 682"/>
                <a:gd name="T39" fmla="*/ 7 h 15"/>
                <a:gd name="T40" fmla="*/ 150 w 682"/>
                <a:gd name="T41" fmla="*/ 7 h 15"/>
                <a:gd name="T42" fmla="*/ 158 w 682"/>
                <a:gd name="T43" fmla="*/ 7 h 15"/>
                <a:gd name="T44" fmla="*/ 166 w 682"/>
                <a:gd name="T45" fmla="*/ 7 h 15"/>
                <a:gd name="T46" fmla="*/ 174 w 682"/>
                <a:gd name="T47" fmla="*/ 7 h 15"/>
                <a:gd name="T48" fmla="*/ 182 w 682"/>
                <a:gd name="T49" fmla="*/ 7 h 15"/>
                <a:gd name="T50" fmla="*/ 189 w 682"/>
                <a:gd name="T51" fmla="*/ 7 h 15"/>
                <a:gd name="T52" fmla="*/ 197 w 682"/>
                <a:gd name="T53" fmla="*/ 7 h 15"/>
                <a:gd name="T54" fmla="*/ 205 w 682"/>
                <a:gd name="T55" fmla="*/ 7 h 15"/>
                <a:gd name="T56" fmla="*/ 213 w 682"/>
                <a:gd name="T57" fmla="*/ 7 h 15"/>
                <a:gd name="T58" fmla="*/ 221 w 682"/>
                <a:gd name="T59" fmla="*/ 7 h 15"/>
                <a:gd name="T60" fmla="*/ 229 w 682"/>
                <a:gd name="T61" fmla="*/ 7 h 15"/>
                <a:gd name="T62" fmla="*/ 237 w 682"/>
                <a:gd name="T63" fmla="*/ 7 h 15"/>
                <a:gd name="T64" fmla="*/ 244 w 682"/>
                <a:gd name="T65" fmla="*/ 7 h 15"/>
                <a:gd name="T66" fmla="*/ 252 w 682"/>
                <a:gd name="T67" fmla="*/ 7 h 15"/>
                <a:gd name="T68" fmla="*/ 260 w 682"/>
                <a:gd name="T69" fmla="*/ 7 h 15"/>
                <a:gd name="T70" fmla="*/ 269 w 682"/>
                <a:gd name="T71" fmla="*/ 7 h 15"/>
                <a:gd name="T72" fmla="*/ 276 w 682"/>
                <a:gd name="T73" fmla="*/ 7 h 15"/>
                <a:gd name="T74" fmla="*/ 285 w 682"/>
                <a:gd name="T75" fmla="*/ 7 h 15"/>
                <a:gd name="T76" fmla="*/ 292 w 682"/>
                <a:gd name="T77" fmla="*/ 7 h 15"/>
                <a:gd name="T78" fmla="*/ 299 w 682"/>
                <a:gd name="T79" fmla="*/ 7 h 15"/>
                <a:gd name="T80" fmla="*/ 308 w 682"/>
                <a:gd name="T81" fmla="*/ 7 h 15"/>
                <a:gd name="T82" fmla="*/ 316 w 682"/>
                <a:gd name="T83" fmla="*/ 7 h 15"/>
                <a:gd name="T84" fmla="*/ 324 w 682"/>
                <a:gd name="T85" fmla="*/ 7 h 15"/>
                <a:gd name="T86" fmla="*/ 331 w 682"/>
                <a:gd name="T87" fmla="*/ 7 h 15"/>
                <a:gd name="T88" fmla="*/ 340 w 682"/>
                <a:gd name="T89" fmla="*/ 7 h 15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2" h="15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96" y="15"/>
                  </a:lnTo>
                  <a:lnTo>
                    <a:pt x="80" y="15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15"/>
                  </a:lnTo>
                  <a:lnTo>
                    <a:pt x="158" y="15"/>
                  </a:lnTo>
                  <a:lnTo>
                    <a:pt x="174" y="15"/>
                  </a:lnTo>
                  <a:lnTo>
                    <a:pt x="191" y="15"/>
                  </a:lnTo>
                  <a:lnTo>
                    <a:pt x="207" y="15"/>
                  </a:lnTo>
                  <a:lnTo>
                    <a:pt x="222" y="15"/>
                  </a:lnTo>
                  <a:lnTo>
                    <a:pt x="239" y="15"/>
                  </a:lnTo>
                  <a:lnTo>
                    <a:pt x="254" y="15"/>
                  </a:lnTo>
                  <a:lnTo>
                    <a:pt x="269" y="15"/>
                  </a:lnTo>
                  <a:lnTo>
                    <a:pt x="285" y="15"/>
                  </a:lnTo>
                  <a:lnTo>
                    <a:pt x="301" y="15"/>
                  </a:lnTo>
                  <a:lnTo>
                    <a:pt x="317" y="15"/>
                  </a:lnTo>
                  <a:lnTo>
                    <a:pt x="332" y="15"/>
                  </a:lnTo>
                  <a:lnTo>
                    <a:pt x="350" y="15"/>
                  </a:lnTo>
                  <a:lnTo>
                    <a:pt x="365" y="15"/>
                  </a:lnTo>
                  <a:lnTo>
                    <a:pt x="379" y="15"/>
                  </a:lnTo>
                  <a:lnTo>
                    <a:pt x="396" y="15"/>
                  </a:lnTo>
                  <a:lnTo>
                    <a:pt x="412" y="15"/>
                  </a:lnTo>
                  <a:lnTo>
                    <a:pt x="428" y="15"/>
                  </a:lnTo>
                  <a:lnTo>
                    <a:pt x="443" y="15"/>
                  </a:lnTo>
                  <a:lnTo>
                    <a:pt x="460" y="15"/>
                  </a:lnTo>
                  <a:lnTo>
                    <a:pt x="475" y="15"/>
                  </a:lnTo>
                  <a:lnTo>
                    <a:pt x="490" y="15"/>
                  </a:lnTo>
                  <a:lnTo>
                    <a:pt x="506" y="15"/>
                  </a:lnTo>
                  <a:lnTo>
                    <a:pt x="522" y="15"/>
                  </a:lnTo>
                  <a:lnTo>
                    <a:pt x="539" y="15"/>
                  </a:lnTo>
                  <a:lnTo>
                    <a:pt x="553" y="15"/>
                  </a:lnTo>
                  <a:lnTo>
                    <a:pt x="571" y="15"/>
                  </a:lnTo>
                  <a:lnTo>
                    <a:pt x="586" y="15"/>
                  </a:lnTo>
                  <a:lnTo>
                    <a:pt x="600" y="15"/>
                  </a:lnTo>
                  <a:lnTo>
                    <a:pt x="617" y="15"/>
                  </a:lnTo>
                  <a:lnTo>
                    <a:pt x="633" y="15"/>
                  </a:lnTo>
                  <a:lnTo>
                    <a:pt x="649" y="15"/>
                  </a:lnTo>
                  <a:lnTo>
                    <a:pt x="664" y="15"/>
                  </a:lnTo>
                  <a:lnTo>
                    <a:pt x="682" y="15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79" name="Freeform 885">
              <a:extLst>
                <a:ext uri="{FF2B5EF4-FFF2-40B4-BE49-F238E27FC236}">
                  <a16:creationId xmlns:a16="http://schemas.microsoft.com/office/drawing/2014/main" id="{BB604EE8-F0A5-44F0-BEAA-856F235F90D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339"/>
              <a:ext cx="339" cy="79"/>
            </a:xfrm>
            <a:custGeom>
              <a:avLst/>
              <a:gdLst>
                <a:gd name="T0" fmla="*/ 8 w 680"/>
                <a:gd name="T1" fmla="*/ 0 h 157"/>
                <a:gd name="T2" fmla="*/ 0 w 680"/>
                <a:gd name="T3" fmla="*/ 0 h 157"/>
                <a:gd name="T4" fmla="*/ 8 w 680"/>
                <a:gd name="T5" fmla="*/ 8 h 157"/>
                <a:gd name="T6" fmla="*/ 15 w 680"/>
                <a:gd name="T7" fmla="*/ 8 h 157"/>
                <a:gd name="T8" fmla="*/ 24 w 680"/>
                <a:gd name="T9" fmla="*/ 8 h 157"/>
                <a:gd name="T10" fmla="*/ 31 w 680"/>
                <a:gd name="T11" fmla="*/ 8 h 157"/>
                <a:gd name="T12" fmla="*/ 39 w 680"/>
                <a:gd name="T13" fmla="*/ 16 h 157"/>
                <a:gd name="T14" fmla="*/ 39 w 680"/>
                <a:gd name="T15" fmla="*/ 24 h 157"/>
                <a:gd name="T16" fmla="*/ 47 w 680"/>
                <a:gd name="T17" fmla="*/ 16 h 157"/>
                <a:gd name="T18" fmla="*/ 47 w 680"/>
                <a:gd name="T19" fmla="*/ 24 h 157"/>
                <a:gd name="T20" fmla="*/ 63 w 680"/>
                <a:gd name="T21" fmla="*/ 40 h 157"/>
                <a:gd name="T22" fmla="*/ 55 w 680"/>
                <a:gd name="T23" fmla="*/ 40 h 157"/>
                <a:gd name="T24" fmla="*/ 63 w 680"/>
                <a:gd name="T25" fmla="*/ 40 h 157"/>
                <a:gd name="T26" fmla="*/ 71 w 680"/>
                <a:gd name="T27" fmla="*/ 47 h 157"/>
                <a:gd name="T28" fmla="*/ 71 w 680"/>
                <a:gd name="T29" fmla="*/ 40 h 157"/>
                <a:gd name="T30" fmla="*/ 71 w 680"/>
                <a:gd name="T31" fmla="*/ 47 h 157"/>
                <a:gd name="T32" fmla="*/ 79 w 680"/>
                <a:gd name="T33" fmla="*/ 47 h 157"/>
                <a:gd name="T34" fmla="*/ 87 w 680"/>
                <a:gd name="T35" fmla="*/ 47 h 157"/>
                <a:gd name="T36" fmla="*/ 102 w 680"/>
                <a:gd name="T37" fmla="*/ 47 h 157"/>
                <a:gd name="T38" fmla="*/ 94 w 680"/>
                <a:gd name="T39" fmla="*/ 47 h 157"/>
                <a:gd name="T40" fmla="*/ 102 w 680"/>
                <a:gd name="T41" fmla="*/ 55 h 157"/>
                <a:gd name="T42" fmla="*/ 110 w 680"/>
                <a:gd name="T43" fmla="*/ 55 h 157"/>
                <a:gd name="T44" fmla="*/ 118 w 680"/>
                <a:gd name="T45" fmla="*/ 55 h 157"/>
                <a:gd name="T46" fmla="*/ 126 w 680"/>
                <a:gd name="T47" fmla="*/ 55 h 157"/>
                <a:gd name="T48" fmla="*/ 135 w 680"/>
                <a:gd name="T49" fmla="*/ 55 h 157"/>
                <a:gd name="T50" fmla="*/ 142 w 680"/>
                <a:gd name="T51" fmla="*/ 63 h 157"/>
                <a:gd name="T52" fmla="*/ 149 w 680"/>
                <a:gd name="T53" fmla="*/ 55 h 157"/>
                <a:gd name="T54" fmla="*/ 158 w 680"/>
                <a:gd name="T55" fmla="*/ 63 h 157"/>
                <a:gd name="T56" fmla="*/ 158 w 680"/>
                <a:gd name="T57" fmla="*/ 55 h 157"/>
                <a:gd name="T58" fmla="*/ 158 w 680"/>
                <a:gd name="T59" fmla="*/ 63 h 157"/>
                <a:gd name="T60" fmla="*/ 166 w 680"/>
                <a:gd name="T61" fmla="*/ 63 h 157"/>
                <a:gd name="T62" fmla="*/ 173 w 680"/>
                <a:gd name="T63" fmla="*/ 63 h 157"/>
                <a:gd name="T64" fmla="*/ 181 w 680"/>
                <a:gd name="T65" fmla="*/ 63 h 157"/>
                <a:gd name="T66" fmla="*/ 189 w 680"/>
                <a:gd name="T67" fmla="*/ 63 h 157"/>
                <a:gd name="T68" fmla="*/ 197 w 680"/>
                <a:gd name="T69" fmla="*/ 63 h 157"/>
                <a:gd name="T70" fmla="*/ 204 w 680"/>
                <a:gd name="T71" fmla="*/ 63 h 157"/>
                <a:gd name="T72" fmla="*/ 212 w 680"/>
                <a:gd name="T73" fmla="*/ 72 h 157"/>
                <a:gd name="T74" fmla="*/ 220 w 680"/>
                <a:gd name="T75" fmla="*/ 63 h 157"/>
                <a:gd name="T76" fmla="*/ 220 w 680"/>
                <a:gd name="T77" fmla="*/ 72 h 157"/>
                <a:gd name="T78" fmla="*/ 220 w 680"/>
                <a:gd name="T79" fmla="*/ 63 h 157"/>
                <a:gd name="T80" fmla="*/ 229 w 680"/>
                <a:gd name="T81" fmla="*/ 72 h 157"/>
                <a:gd name="T82" fmla="*/ 229 w 680"/>
                <a:gd name="T83" fmla="*/ 63 h 157"/>
                <a:gd name="T84" fmla="*/ 236 w 680"/>
                <a:gd name="T85" fmla="*/ 72 h 157"/>
                <a:gd name="T86" fmla="*/ 245 w 680"/>
                <a:gd name="T87" fmla="*/ 72 h 157"/>
                <a:gd name="T88" fmla="*/ 252 w 680"/>
                <a:gd name="T89" fmla="*/ 72 h 157"/>
                <a:gd name="T90" fmla="*/ 260 w 680"/>
                <a:gd name="T91" fmla="*/ 72 h 157"/>
                <a:gd name="T92" fmla="*/ 268 w 680"/>
                <a:gd name="T93" fmla="*/ 72 h 157"/>
                <a:gd name="T94" fmla="*/ 276 w 680"/>
                <a:gd name="T95" fmla="*/ 79 h 157"/>
                <a:gd name="T96" fmla="*/ 276 w 680"/>
                <a:gd name="T97" fmla="*/ 72 h 157"/>
                <a:gd name="T98" fmla="*/ 276 w 680"/>
                <a:gd name="T99" fmla="*/ 79 h 157"/>
                <a:gd name="T100" fmla="*/ 284 w 680"/>
                <a:gd name="T101" fmla="*/ 72 h 157"/>
                <a:gd name="T102" fmla="*/ 284 w 680"/>
                <a:gd name="T103" fmla="*/ 79 h 157"/>
                <a:gd name="T104" fmla="*/ 291 w 680"/>
                <a:gd name="T105" fmla="*/ 72 h 157"/>
                <a:gd name="T106" fmla="*/ 300 w 680"/>
                <a:gd name="T107" fmla="*/ 72 h 157"/>
                <a:gd name="T108" fmla="*/ 307 w 680"/>
                <a:gd name="T109" fmla="*/ 72 h 157"/>
                <a:gd name="T110" fmla="*/ 323 w 680"/>
                <a:gd name="T111" fmla="*/ 72 h 157"/>
                <a:gd name="T112" fmla="*/ 315 w 680"/>
                <a:gd name="T113" fmla="*/ 72 h 157"/>
                <a:gd name="T114" fmla="*/ 323 w 680"/>
                <a:gd name="T115" fmla="*/ 79 h 157"/>
                <a:gd name="T116" fmla="*/ 331 w 680"/>
                <a:gd name="T117" fmla="*/ 79 h 157"/>
                <a:gd name="T118" fmla="*/ 339 w 680"/>
                <a:gd name="T119" fmla="*/ 79 h 15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680" h="157">
                  <a:moveTo>
                    <a:pt x="16" y="0"/>
                  </a:moveTo>
                  <a:lnTo>
                    <a:pt x="0" y="0"/>
                  </a:lnTo>
                  <a:lnTo>
                    <a:pt x="16" y="16"/>
                  </a:lnTo>
                  <a:lnTo>
                    <a:pt x="31" y="16"/>
                  </a:lnTo>
                  <a:lnTo>
                    <a:pt x="49" y="16"/>
                  </a:lnTo>
                  <a:lnTo>
                    <a:pt x="63" y="16"/>
                  </a:lnTo>
                  <a:lnTo>
                    <a:pt x="78" y="32"/>
                  </a:lnTo>
                  <a:lnTo>
                    <a:pt x="78" y="47"/>
                  </a:lnTo>
                  <a:lnTo>
                    <a:pt x="94" y="32"/>
                  </a:lnTo>
                  <a:lnTo>
                    <a:pt x="94" y="47"/>
                  </a:lnTo>
                  <a:lnTo>
                    <a:pt x="127" y="79"/>
                  </a:lnTo>
                  <a:lnTo>
                    <a:pt x="111" y="79"/>
                  </a:lnTo>
                  <a:lnTo>
                    <a:pt x="127" y="79"/>
                  </a:lnTo>
                  <a:lnTo>
                    <a:pt x="142" y="94"/>
                  </a:lnTo>
                  <a:lnTo>
                    <a:pt x="142" y="79"/>
                  </a:lnTo>
                  <a:lnTo>
                    <a:pt x="142" y="94"/>
                  </a:lnTo>
                  <a:lnTo>
                    <a:pt x="159" y="94"/>
                  </a:lnTo>
                  <a:lnTo>
                    <a:pt x="174" y="94"/>
                  </a:lnTo>
                  <a:lnTo>
                    <a:pt x="205" y="94"/>
                  </a:lnTo>
                  <a:lnTo>
                    <a:pt x="189" y="94"/>
                  </a:lnTo>
                  <a:lnTo>
                    <a:pt x="205" y="110"/>
                  </a:lnTo>
                  <a:lnTo>
                    <a:pt x="221" y="110"/>
                  </a:lnTo>
                  <a:lnTo>
                    <a:pt x="237" y="110"/>
                  </a:lnTo>
                  <a:lnTo>
                    <a:pt x="252" y="110"/>
                  </a:lnTo>
                  <a:lnTo>
                    <a:pt x="270" y="110"/>
                  </a:lnTo>
                  <a:lnTo>
                    <a:pt x="285" y="126"/>
                  </a:lnTo>
                  <a:lnTo>
                    <a:pt x="299" y="110"/>
                  </a:lnTo>
                  <a:lnTo>
                    <a:pt x="316" y="126"/>
                  </a:lnTo>
                  <a:lnTo>
                    <a:pt x="316" y="110"/>
                  </a:lnTo>
                  <a:lnTo>
                    <a:pt x="316" y="126"/>
                  </a:lnTo>
                  <a:lnTo>
                    <a:pt x="332" y="126"/>
                  </a:lnTo>
                  <a:lnTo>
                    <a:pt x="348" y="126"/>
                  </a:lnTo>
                  <a:lnTo>
                    <a:pt x="363" y="126"/>
                  </a:lnTo>
                  <a:lnTo>
                    <a:pt x="380" y="126"/>
                  </a:lnTo>
                  <a:lnTo>
                    <a:pt x="395" y="126"/>
                  </a:lnTo>
                  <a:lnTo>
                    <a:pt x="410" y="126"/>
                  </a:lnTo>
                  <a:lnTo>
                    <a:pt x="426" y="143"/>
                  </a:lnTo>
                  <a:lnTo>
                    <a:pt x="442" y="126"/>
                  </a:lnTo>
                  <a:lnTo>
                    <a:pt x="442" y="143"/>
                  </a:lnTo>
                  <a:lnTo>
                    <a:pt x="442" y="126"/>
                  </a:lnTo>
                  <a:lnTo>
                    <a:pt x="459" y="143"/>
                  </a:lnTo>
                  <a:lnTo>
                    <a:pt x="459" y="126"/>
                  </a:lnTo>
                  <a:lnTo>
                    <a:pt x="473" y="143"/>
                  </a:lnTo>
                  <a:lnTo>
                    <a:pt x="491" y="143"/>
                  </a:lnTo>
                  <a:lnTo>
                    <a:pt x="506" y="143"/>
                  </a:lnTo>
                  <a:lnTo>
                    <a:pt x="521" y="143"/>
                  </a:lnTo>
                  <a:lnTo>
                    <a:pt x="537" y="143"/>
                  </a:lnTo>
                  <a:lnTo>
                    <a:pt x="553" y="157"/>
                  </a:lnTo>
                  <a:lnTo>
                    <a:pt x="553" y="143"/>
                  </a:lnTo>
                  <a:lnTo>
                    <a:pt x="553" y="157"/>
                  </a:lnTo>
                  <a:lnTo>
                    <a:pt x="569" y="143"/>
                  </a:lnTo>
                  <a:lnTo>
                    <a:pt x="569" y="157"/>
                  </a:lnTo>
                  <a:lnTo>
                    <a:pt x="584" y="143"/>
                  </a:lnTo>
                  <a:lnTo>
                    <a:pt x="602" y="143"/>
                  </a:lnTo>
                  <a:lnTo>
                    <a:pt x="616" y="143"/>
                  </a:lnTo>
                  <a:lnTo>
                    <a:pt x="647" y="143"/>
                  </a:lnTo>
                  <a:lnTo>
                    <a:pt x="631" y="143"/>
                  </a:lnTo>
                  <a:lnTo>
                    <a:pt x="647" y="157"/>
                  </a:lnTo>
                  <a:lnTo>
                    <a:pt x="664" y="157"/>
                  </a:lnTo>
                  <a:lnTo>
                    <a:pt x="680" y="157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0" name="Freeform 886">
              <a:extLst>
                <a:ext uri="{FF2B5EF4-FFF2-40B4-BE49-F238E27FC236}">
                  <a16:creationId xmlns:a16="http://schemas.microsoft.com/office/drawing/2014/main" id="{32EDD0CA-149E-4092-9D5C-E9F9C972F0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13"/>
              <a:ext cx="348" cy="63"/>
            </a:xfrm>
            <a:custGeom>
              <a:avLst/>
              <a:gdLst>
                <a:gd name="T0" fmla="*/ 0 w 696"/>
                <a:gd name="T1" fmla="*/ 0 h 126"/>
                <a:gd name="T2" fmla="*/ 9 w 696"/>
                <a:gd name="T3" fmla="*/ 0 h 126"/>
                <a:gd name="T4" fmla="*/ 17 w 696"/>
                <a:gd name="T5" fmla="*/ 0 h 126"/>
                <a:gd name="T6" fmla="*/ 25 w 696"/>
                <a:gd name="T7" fmla="*/ 0 h 126"/>
                <a:gd name="T8" fmla="*/ 32 w 696"/>
                <a:gd name="T9" fmla="*/ 8 h 126"/>
                <a:gd name="T10" fmla="*/ 41 w 696"/>
                <a:gd name="T11" fmla="*/ 0 h 126"/>
                <a:gd name="T12" fmla="*/ 41 w 696"/>
                <a:gd name="T13" fmla="*/ 8 h 126"/>
                <a:gd name="T14" fmla="*/ 41 w 696"/>
                <a:gd name="T15" fmla="*/ 0 h 126"/>
                <a:gd name="T16" fmla="*/ 56 w 696"/>
                <a:gd name="T17" fmla="*/ 16 h 126"/>
                <a:gd name="T18" fmla="*/ 56 w 696"/>
                <a:gd name="T19" fmla="*/ 24 h 126"/>
                <a:gd name="T20" fmla="*/ 64 w 696"/>
                <a:gd name="T21" fmla="*/ 32 h 126"/>
                <a:gd name="T22" fmla="*/ 64 w 696"/>
                <a:gd name="T23" fmla="*/ 24 h 126"/>
                <a:gd name="T24" fmla="*/ 64 w 696"/>
                <a:gd name="T25" fmla="*/ 32 h 126"/>
                <a:gd name="T26" fmla="*/ 80 w 696"/>
                <a:gd name="T27" fmla="*/ 32 h 126"/>
                <a:gd name="T28" fmla="*/ 80 w 696"/>
                <a:gd name="T29" fmla="*/ 39 h 126"/>
                <a:gd name="T30" fmla="*/ 87 w 696"/>
                <a:gd name="T31" fmla="*/ 39 h 126"/>
                <a:gd name="T32" fmla="*/ 96 w 696"/>
                <a:gd name="T33" fmla="*/ 39 h 126"/>
                <a:gd name="T34" fmla="*/ 104 w 696"/>
                <a:gd name="T35" fmla="*/ 39 h 126"/>
                <a:gd name="T36" fmla="*/ 111 w 696"/>
                <a:gd name="T37" fmla="*/ 39 h 126"/>
                <a:gd name="T38" fmla="*/ 127 w 696"/>
                <a:gd name="T39" fmla="*/ 47 h 126"/>
                <a:gd name="T40" fmla="*/ 135 w 696"/>
                <a:gd name="T41" fmla="*/ 47 h 126"/>
                <a:gd name="T42" fmla="*/ 143 w 696"/>
                <a:gd name="T43" fmla="*/ 47 h 126"/>
                <a:gd name="T44" fmla="*/ 152 w 696"/>
                <a:gd name="T45" fmla="*/ 47 h 126"/>
                <a:gd name="T46" fmla="*/ 159 w 696"/>
                <a:gd name="T47" fmla="*/ 47 h 126"/>
                <a:gd name="T48" fmla="*/ 166 w 696"/>
                <a:gd name="T49" fmla="*/ 47 h 126"/>
                <a:gd name="T50" fmla="*/ 174 w 696"/>
                <a:gd name="T51" fmla="*/ 47 h 126"/>
                <a:gd name="T52" fmla="*/ 183 w 696"/>
                <a:gd name="T53" fmla="*/ 47 h 126"/>
                <a:gd name="T54" fmla="*/ 191 w 696"/>
                <a:gd name="T55" fmla="*/ 47 h 126"/>
                <a:gd name="T56" fmla="*/ 198 w 696"/>
                <a:gd name="T57" fmla="*/ 47 h 126"/>
                <a:gd name="T58" fmla="*/ 207 w 696"/>
                <a:gd name="T59" fmla="*/ 47 h 126"/>
                <a:gd name="T60" fmla="*/ 214 w 696"/>
                <a:gd name="T61" fmla="*/ 55 h 126"/>
                <a:gd name="T62" fmla="*/ 214 w 696"/>
                <a:gd name="T63" fmla="*/ 47 h 126"/>
                <a:gd name="T64" fmla="*/ 222 w 696"/>
                <a:gd name="T65" fmla="*/ 55 h 126"/>
                <a:gd name="T66" fmla="*/ 222 w 696"/>
                <a:gd name="T67" fmla="*/ 47 h 126"/>
                <a:gd name="T68" fmla="*/ 222 w 696"/>
                <a:gd name="T69" fmla="*/ 55 h 126"/>
                <a:gd name="T70" fmla="*/ 230 w 696"/>
                <a:gd name="T71" fmla="*/ 55 h 126"/>
                <a:gd name="T72" fmla="*/ 238 w 696"/>
                <a:gd name="T73" fmla="*/ 47 h 126"/>
                <a:gd name="T74" fmla="*/ 238 w 696"/>
                <a:gd name="T75" fmla="*/ 55 h 126"/>
                <a:gd name="T76" fmla="*/ 246 w 696"/>
                <a:gd name="T77" fmla="*/ 55 h 126"/>
                <a:gd name="T78" fmla="*/ 253 w 696"/>
                <a:gd name="T79" fmla="*/ 55 h 126"/>
                <a:gd name="T80" fmla="*/ 262 w 696"/>
                <a:gd name="T81" fmla="*/ 55 h 126"/>
                <a:gd name="T82" fmla="*/ 269 w 696"/>
                <a:gd name="T83" fmla="*/ 55 h 126"/>
                <a:gd name="T84" fmla="*/ 277 w 696"/>
                <a:gd name="T85" fmla="*/ 55 h 126"/>
                <a:gd name="T86" fmla="*/ 285 w 696"/>
                <a:gd name="T87" fmla="*/ 55 h 126"/>
                <a:gd name="T88" fmla="*/ 293 w 696"/>
                <a:gd name="T89" fmla="*/ 55 h 126"/>
                <a:gd name="T90" fmla="*/ 301 w 696"/>
                <a:gd name="T91" fmla="*/ 55 h 126"/>
                <a:gd name="T92" fmla="*/ 309 w 696"/>
                <a:gd name="T93" fmla="*/ 55 h 126"/>
                <a:gd name="T94" fmla="*/ 317 w 696"/>
                <a:gd name="T95" fmla="*/ 55 h 126"/>
                <a:gd name="T96" fmla="*/ 325 w 696"/>
                <a:gd name="T97" fmla="*/ 55 h 126"/>
                <a:gd name="T98" fmla="*/ 332 w 696"/>
                <a:gd name="T99" fmla="*/ 55 h 126"/>
                <a:gd name="T100" fmla="*/ 340 w 696"/>
                <a:gd name="T101" fmla="*/ 63 h 126"/>
                <a:gd name="T102" fmla="*/ 340 w 696"/>
                <a:gd name="T103" fmla="*/ 55 h 126"/>
                <a:gd name="T104" fmla="*/ 340 w 696"/>
                <a:gd name="T105" fmla="*/ 63 h 126"/>
                <a:gd name="T106" fmla="*/ 348 w 696"/>
                <a:gd name="T107" fmla="*/ 63 h 12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96" h="126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16"/>
                  </a:lnTo>
                  <a:lnTo>
                    <a:pt x="81" y="0"/>
                  </a:lnTo>
                  <a:lnTo>
                    <a:pt x="81" y="16"/>
                  </a:lnTo>
                  <a:lnTo>
                    <a:pt x="81" y="0"/>
                  </a:lnTo>
                  <a:lnTo>
                    <a:pt x="111" y="31"/>
                  </a:lnTo>
                  <a:lnTo>
                    <a:pt x="111" y="48"/>
                  </a:lnTo>
                  <a:lnTo>
                    <a:pt x="127" y="63"/>
                  </a:lnTo>
                  <a:lnTo>
                    <a:pt x="127" y="48"/>
                  </a:lnTo>
                  <a:lnTo>
                    <a:pt x="127" y="63"/>
                  </a:lnTo>
                  <a:lnTo>
                    <a:pt x="160" y="63"/>
                  </a:lnTo>
                  <a:lnTo>
                    <a:pt x="160" y="78"/>
                  </a:lnTo>
                  <a:lnTo>
                    <a:pt x="174" y="78"/>
                  </a:lnTo>
                  <a:lnTo>
                    <a:pt x="192" y="78"/>
                  </a:lnTo>
                  <a:lnTo>
                    <a:pt x="207" y="78"/>
                  </a:lnTo>
                  <a:lnTo>
                    <a:pt x="221" y="78"/>
                  </a:lnTo>
                  <a:lnTo>
                    <a:pt x="254" y="94"/>
                  </a:lnTo>
                  <a:lnTo>
                    <a:pt x="270" y="94"/>
                  </a:lnTo>
                  <a:lnTo>
                    <a:pt x="285" y="94"/>
                  </a:lnTo>
                  <a:lnTo>
                    <a:pt x="303" y="94"/>
                  </a:lnTo>
                  <a:lnTo>
                    <a:pt x="317" y="94"/>
                  </a:lnTo>
                  <a:lnTo>
                    <a:pt x="332" y="94"/>
                  </a:lnTo>
                  <a:lnTo>
                    <a:pt x="348" y="94"/>
                  </a:lnTo>
                  <a:lnTo>
                    <a:pt x="365" y="94"/>
                  </a:lnTo>
                  <a:lnTo>
                    <a:pt x="381" y="94"/>
                  </a:lnTo>
                  <a:lnTo>
                    <a:pt x="395" y="94"/>
                  </a:lnTo>
                  <a:lnTo>
                    <a:pt x="413" y="94"/>
                  </a:lnTo>
                  <a:lnTo>
                    <a:pt x="428" y="110"/>
                  </a:lnTo>
                  <a:lnTo>
                    <a:pt x="428" y="94"/>
                  </a:lnTo>
                  <a:lnTo>
                    <a:pt x="443" y="110"/>
                  </a:lnTo>
                  <a:lnTo>
                    <a:pt x="443" y="94"/>
                  </a:lnTo>
                  <a:lnTo>
                    <a:pt x="443" y="110"/>
                  </a:lnTo>
                  <a:lnTo>
                    <a:pt x="459" y="110"/>
                  </a:lnTo>
                  <a:lnTo>
                    <a:pt x="475" y="94"/>
                  </a:lnTo>
                  <a:lnTo>
                    <a:pt x="475" y="110"/>
                  </a:lnTo>
                  <a:lnTo>
                    <a:pt x="491" y="110"/>
                  </a:lnTo>
                  <a:lnTo>
                    <a:pt x="506" y="110"/>
                  </a:lnTo>
                  <a:lnTo>
                    <a:pt x="524" y="110"/>
                  </a:lnTo>
                  <a:lnTo>
                    <a:pt x="538" y="110"/>
                  </a:lnTo>
                  <a:lnTo>
                    <a:pt x="553" y="110"/>
                  </a:lnTo>
                  <a:lnTo>
                    <a:pt x="569" y="110"/>
                  </a:lnTo>
                  <a:lnTo>
                    <a:pt x="586" y="110"/>
                  </a:lnTo>
                  <a:lnTo>
                    <a:pt x="602" y="110"/>
                  </a:lnTo>
                  <a:lnTo>
                    <a:pt x="617" y="110"/>
                  </a:lnTo>
                  <a:lnTo>
                    <a:pt x="634" y="110"/>
                  </a:lnTo>
                  <a:lnTo>
                    <a:pt x="649" y="110"/>
                  </a:lnTo>
                  <a:lnTo>
                    <a:pt x="664" y="110"/>
                  </a:lnTo>
                  <a:lnTo>
                    <a:pt x="680" y="126"/>
                  </a:lnTo>
                  <a:lnTo>
                    <a:pt x="680" y="110"/>
                  </a:lnTo>
                  <a:lnTo>
                    <a:pt x="680" y="126"/>
                  </a:lnTo>
                  <a:lnTo>
                    <a:pt x="696" y="126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1" name="Freeform 887">
              <a:extLst>
                <a:ext uri="{FF2B5EF4-FFF2-40B4-BE49-F238E27FC236}">
                  <a16:creationId xmlns:a16="http://schemas.microsoft.com/office/drawing/2014/main" id="{F03DB27B-F789-4F56-B1B4-A1E3503CB6C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560"/>
              <a:ext cx="339" cy="55"/>
            </a:xfrm>
            <a:custGeom>
              <a:avLst/>
              <a:gdLst>
                <a:gd name="T0" fmla="*/ 8 w 678"/>
                <a:gd name="T1" fmla="*/ 0 h 111"/>
                <a:gd name="T2" fmla="*/ 0 w 678"/>
                <a:gd name="T3" fmla="*/ 0 h 111"/>
                <a:gd name="T4" fmla="*/ 8 w 678"/>
                <a:gd name="T5" fmla="*/ 0 h 111"/>
                <a:gd name="T6" fmla="*/ 16 w 678"/>
                <a:gd name="T7" fmla="*/ 0 h 111"/>
                <a:gd name="T8" fmla="*/ 24 w 678"/>
                <a:gd name="T9" fmla="*/ 0 h 111"/>
                <a:gd name="T10" fmla="*/ 32 w 678"/>
                <a:gd name="T11" fmla="*/ 8 h 111"/>
                <a:gd name="T12" fmla="*/ 47 w 678"/>
                <a:gd name="T13" fmla="*/ 8 h 111"/>
                <a:gd name="T14" fmla="*/ 39 w 678"/>
                <a:gd name="T15" fmla="*/ 8 h 111"/>
                <a:gd name="T16" fmla="*/ 47 w 678"/>
                <a:gd name="T17" fmla="*/ 16 h 111"/>
                <a:gd name="T18" fmla="*/ 56 w 678"/>
                <a:gd name="T19" fmla="*/ 23 h 111"/>
                <a:gd name="T20" fmla="*/ 63 w 678"/>
                <a:gd name="T21" fmla="*/ 31 h 111"/>
                <a:gd name="T22" fmla="*/ 71 w 678"/>
                <a:gd name="T23" fmla="*/ 31 h 111"/>
                <a:gd name="T24" fmla="*/ 79 w 678"/>
                <a:gd name="T25" fmla="*/ 40 h 111"/>
                <a:gd name="T26" fmla="*/ 87 w 678"/>
                <a:gd name="T27" fmla="*/ 31 h 111"/>
                <a:gd name="T28" fmla="*/ 87 w 678"/>
                <a:gd name="T29" fmla="*/ 40 h 111"/>
                <a:gd name="T30" fmla="*/ 95 w 678"/>
                <a:gd name="T31" fmla="*/ 40 h 111"/>
                <a:gd name="T32" fmla="*/ 103 w 678"/>
                <a:gd name="T33" fmla="*/ 40 h 111"/>
                <a:gd name="T34" fmla="*/ 111 w 678"/>
                <a:gd name="T35" fmla="*/ 40 h 111"/>
                <a:gd name="T36" fmla="*/ 118 w 678"/>
                <a:gd name="T37" fmla="*/ 40 h 111"/>
                <a:gd name="T38" fmla="*/ 126 w 678"/>
                <a:gd name="T39" fmla="*/ 40 h 111"/>
                <a:gd name="T40" fmla="*/ 134 w 678"/>
                <a:gd name="T41" fmla="*/ 40 h 111"/>
                <a:gd name="T42" fmla="*/ 143 w 678"/>
                <a:gd name="T43" fmla="*/ 40 h 111"/>
                <a:gd name="T44" fmla="*/ 150 w 678"/>
                <a:gd name="T45" fmla="*/ 40 h 111"/>
                <a:gd name="T46" fmla="*/ 158 w 678"/>
                <a:gd name="T47" fmla="*/ 40 h 111"/>
                <a:gd name="T48" fmla="*/ 174 w 678"/>
                <a:gd name="T49" fmla="*/ 40 h 111"/>
                <a:gd name="T50" fmla="*/ 166 w 678"/>
                <a:gd name="T51" fmla="*/ 40 h 111"/>
                <a:gd name="T52" fmla="*/ 174 w 678"/>
                <a:gd name="T53" fmla="*/ 40 h 111"/>
                <a:gd name="T54" fmla="*/ 190 w 678"/>
                <a:gd name="T55" fmla="*/ 40 h 111"/>
                <a:gd name="T56" fmla="*/ 182 w 678"/>
                <a:gd name="T57" fmla="*/ 40 h 111"/>
                <a:gd name="T58" fmla="*/ 190 w 678"/>
                <a:gd name="T59" fmla="*/ 47 h 111"/>
                <a:gd name="T60" fmla="*/ 198 w 678"/>
                <a:gd name="T61" fmla="*/ 47 h 111"/>
                <a:gd name="T62" fmla="*/ 205 w 678"/>
                <a:gd name="T63" fmla="*/ 47 h 111"/>
                <a:gd name="T64" fmla="*/ 213 w 678"/>
                <a:gd name="T65" fmla="*/ 47 h 111"/>
                <a:gd name="T66" fmla="*/ 221 w 678"/>
                <a:gd name="T67" fmla="*/ 47 h 111"/>
                <a:gd name="T68" fmla="*/ 237 w 678"/>
                <a:gd name="T69" fmla="*/ 47 h 111"/>
                <a:gd name="T70" fmla="*/ 229 w 678"/>
                <a:gd name="T71" fmla="*/ 47 h 111"/>
                <a:gd name="T72" fmla="*/ 237 w 678"/>
                <a:gd name="T73" fmla="*/ 47 h 111"/>
                <a:gd name="T74" fmla="*/ 245 w 678"/>
                <a:gd name="T75" fmla="*/ 47 h 111"/>
                <a:gd name="T76" fmla="*/ 253 w 678"/>
                <a:gd name="T77" fmla="*/ 47 h 111"/>
                <a:gd name="T78" fmla="*/ 261 w 678"/>
                <a:gd name="T79" fmla="*/ 47 h 111"/>
                <a:gd name="T80" fmla="*/ 269 w 678"/>
                <a:gd name="T81" fmla="*/ 47 h 111"/>
                <a:gd name="T82" fmla="*/ 277 w 678"/>
                <a:gd name="T83" fmla="*/ 47 h 111"/>
                <a:gd name="T84" fmla="*/ 284 w 678"/>
                <a:gd name="T85" fmla="*/ 47 h 111"/>
                <a:gd name="T86" fmla="*/ 292 w 678"/>
                <a:gd name="T87" fmla="*/ 47 h 111"/>
                <a:gd name="T88" fmla="*/ 300 w 678"/>
                <a:gd name="T89" fmla="*/ 55 h 111"/>
                <a:gd name="T90" fmla="*/ 300 w 678"/>
                <a:gd name="T91" fmla="*/ 47 h 111"/>
                <a:gd name="T92" fmla="*/ 308 w 678"/>
                <a:gd name="T93" fmla="*/ 55 h 111"/>
                <a:gd name="T94" fmla="*/ 308 w 678"/>
                <a:gd name="T95" fmla="*/ 47 h 111"/>
                <a:gd name="T96" fmla="*/ 316 w 678"/>
                <a:gd name="T97" fmla="*/ 55 h 111"/>
                <a:gd name="T98" fmla="*/ 316 w 678"/>
                <a:gd name="T99" fmla="*/ 47 h 111"/>
                <a:gd name="T100" fmla="*/ 324 w 678"/>
                <a:gd name="T101" fmla="*/ 55 h 111"/>
                <a:gd name="T102" fmla="*/ 324 w 678"/>
                <a:gd name="T103" fmla="*/ 47 h 111"/>
                <a:gd name="T104" fmla="*/ 332 w 678"/>
                <a:gd name="T105" fmla="*/ 55 h 111"/>
                <a:gd name="T106" fmla="*/ 339 w 678"/>
                <a:gd name="T107" fmla="*/ 55 h 1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78" h="111">
                  <a:moveTo>
                    <a:pt x="15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16"/>
                  </a:lnTo>
                  <a:lnTo>
                    <a:pt x="94" y="16"/>
                  </a:lnTo>
                  <a:lnTo>
                    <a:pt x="78" y="16"/>
                  </a:lnTo>
                  <a:lnTo>
                    <a:pt x="94" y="32"/>
                  </a:lnTo>
                  <a:lnTo>
                    <a:pt x="111" y="47"/>
                  </a:lnTo>
                  <a:lnTo>
                    <a:pt x="125" y="63"/>
                  </a:lnTo>
                  <a:lnTo>
                    <a:pt x="142" y="63"/>
                  </a:lnTo>
                  <a:lnTo>
                    <a:pt x="158" y="80"/>
                  </a:lnTo>
                  <a:lnTo>
                    <a:pt x="174" y="63"/>
                  </a:lnTo>
                  <a:lnTo>
                    <a:pt x="174" y="80"/>
                  </a:lnTo>
                  <a:lnTo>
                    <a:pt x="189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6" y="80"/>
                  </a:lnTo>
                  <a:lnTo>
                    <a:pt x="252" y="80"/>
                  </a:lnTo>
                  <a:lnTo>
                    <a:pt x="268" y="80"/>
                  </a:lnTo>
                  <a:lnTo>
                    <a:pt x="285" y="80"/>
                  </a:lnTo>
                  <a:lnTo>
                    <a:pt x="299" y="80"/>
                  </a:lnTo>
                  <a:lnTo>
                    <a:pt x="316" y="80"/>
                  </a:lnTo>
                  <a:lnTo>
                    <a:pt x="347" y="80"/>
                  </a:lnTo>
                  <a:lnTo>
                    <a:pt x="332" y="80"/>
                  </a:lnTo>
                  <a:lnTo>
                    <a:pt x="347" y="80"/>
                  </a:lnTo>
                  <a:lnTo>
                    <a:pt x="379" y="80"/>
                  </a:lnTo>
                  <a:lnTo>
                    <a:pt x="363" y="80"/>
                  </a:lnTo>
                  <a:lnTo>
                    <a:pt x="379" y="94"/>
                  </a:lnTo>
                  <a:lnTo>
                    <a:pt x="395" y="94"/>
                  </a:lnTo>
                  <a:lnTo>
                    <a:pt x="410" y="94"/>
                  </a:lnTo>
                  <a:lnTo>
                    <a:pt x="426" y="94"/>
                  </a:lnTo>
                  <a:lnTo>
                    <a:pt x="442" y="94"/>
                  </a:lnTo>
                  <a:lnTo>
                    <a:pt x="473" y="94"/>
                  </a:lnTo>
                  <a:lnTo>
                    <a:pt x="457" y="94"/>
                  </a:lnTo>
                  <a:lnTo>
                    <a:pt x="473" y="94"/>
                  </a:lnTo>
                  <a:lnTo>
                    <a:pt x="490" y="94"/>
                  </a:lnTo>
                  <a:lnTo>
                    <a:pt x="506" y="94"/>
                  </a:lnTo>
                  <a:lnTo>
                    <a:pt x="521" y="94"/>
                  </a:lnTo>
                  <a:lnTo>
                    <a:pt x="537" y="94"/>
                  </a:lnTo>
                  <a:lnTo>
                    <a:pt x="553" y="94"/>
                  </a:lnTo>
                  <a:lnTo>
                    <a:pt x="568" y="94"/>
                  </a:lnTo>
                  <a:lnTo>
                    <a:pt x="584" y="94"/>
                  </a:lnTo>
                  <a:lnTo>
                    <a:pt x="600" y="111"/>
                  </a:lnTo>
                  <a:lnTo>
                    <a:pt x="600" y="94"/>
                  </a:lnTo>
                  <a:lnTo>
                    <a:pt x="616" y="111"/>
                  </a:lnTo>
                  <a:lnTo>
                    <a:pt x="616" y="94"/>
                  </a:lnTo>
                  <a:lnTo>
                    <a:pt x="631" y="111"/>
                  </a:lnTo>
                  <a:lnTo>
                    <a:pt x="631" y="94"/>
                  </a:lnTo>
                  <a:lnTo>
                    <a:pt x="647" y="111"/>
                  </a:lnTo>
                  <a:lnTo>
                    <a:pt x="647" y="94"/>
                  </a:lnTo>
                  <a:lnTo>
                    <a:pt x="664" y="111"/>
                  </a:lnTo>
                  <a:lnTo>
                    <a:pt x="678" y="111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2" name="Freeform 888">
              <a:extLst>
                <a:ext uri="{FF2B5EF4-FFF2-40B4-BE49-F238E27FC236}">
                  <a16:creationId xmlns:a16="http://schemas.microsoft.com/office/drawing/2014/main" id="{AD4AA84B-5D54-4EF5-B1FF-DBFBE8D85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92"/>
              <a:ext cx="339" cy="63"/>
            </a:xfrm>
            <a:custGeom>
              <a:avLst/>
              <a:gdLst>
                <a:gd name="T0" fmla="*/ 0 w 680"/>
                <a:gd name="T1" fmla="*/ 63 h 126"/>
                <a:gd name="T2" fmla="*/ 8 w 680"/>
                <a:gd name="T3" fmla="*/ 63 h 126"/>
                <a:gd name="T4" fmla="*/ 16 w 680"/>
                <a:gd name="T5" fmla="*/ 55 h 126"/>
                <a:gd name="T6" fmla="*/ 23 w 680"/>
                <a:gd name="T7" fmla="*/ 63 h 126"/>
                <a:gd name="T8" fmla="*/ 23 w 680"/>
                <a:gd name="T9" fmla="*/ 55 h 126"/>
                <a:gd name="T10" fmla="*/ 32 w 680"/>
                <a:gd name="T11" fmla="*/ 55 h 126"/>
                <a:gd name="T12" fmla="*/ 40 w 680"/>
                <a:gd name="T13" fmla="*/ 55 h 126"/>
                <a:gd name="T14" fmla="*/ 55 w 680"/>
                <a:gd name="T15" fmla="*/ 40 h 126"/>
                <a:gd name="T16" fmla="*/ 55 w 680"/>
                <a:gd name="T17" fmla="*/ 32 h 126"/>
                <a:gd name="T18" fmla="*/ 63 w 680"/>
                <a:gd name="T19" fmla="*/ 32 h 126"/>
                <a:gd name="T20" fmla="*/ 71 w 680"/>
                <a:gd name="T21" fmla="*/ 24 h 126"/>
                <a:gd name="T22" fmla="*/ 79 w 680"/>
                <a:gd name="T23" fmla="*/ 24 h 126"/>
                <a:gd name="T24" fmla="*/ 87 w 680"/>
                <a:gd name="T25" fmla="*/ 24 h 126"/>
                <a:gd name="T26" fmla="*/ 95 w 680"/>
                <a:gd name="T27" fmla="*/ 16 h 126"/>
                <a:gd name="T28" fmla="*/ 95 w 680"/>
                <a:gd name="T29" fmla="*/ 24 h 126"/>
                <a:gd name="T30" fmla="*/ 110 w 680"/>
                <a:gd name="T31" fmla="*/ 16 h 126"/>
                <a:gd name="T32" fmla="*/ 119 w 680"/>
                <a:gd name="T33" fmla="*/ 16 h 126"/>
                <a:gd name="T34" fmla="*/ 127 w 680"/>
                <a:gd name="T35" fmla="*/ 16 h 126"/>
                <a:gd name="T36" fmla="*/ 134 w 680"/>
                <a:gd name="T37" fmla="*/ 16 h 126"/>
                <a:gd name="T38" fmla="*/ 142 w 680"/>
                <a:gd name="T39" fmla="*/ 16 h 126"/>
                <a:gd name="T40" fmla="*/ 150 w 680"/>
                <a:gd name="T41" fmla="*/ 16 h 126"/>
                <a:gd name="T42" fmla="*/ 158 w 680"/>
                <a:gd name="T43" fmla="*/ 16 h 126"/>
                <a:gd name="T44" fmla="*/ 166 w 680"/>
                <a:gd name="T45" fmla="*/ 8 h 126"/>
                <a:gd name="T46" fmla="*/ 173 w 680"/>
                <a:gd name="T47" fmla="*/ 16 h 126"/>
                <a:gd name="T48" fmla="*/ 181 w 680"/>
                <a:gd name="T49" fmla="*/ 8 h 126"/>
                <a:gd name="T50" fmla="*/ 181 w 680"/>
                <a:gd name="T51" fmla="*/ 16 h 126"/>
                <a:gd name="T52" fmla="*/ 181 w 680"/>
                <a:gd name="T53" fmla="*/ 8 h 126"/>
                <a:gd name="T54" fmla="*/ 189 w 680"/>
                <a:gd name="T55" fmla="*/ 8 h 126"/>
                <a:gd name="T56" fmla="*/ 197 w 680"/>
                <a:gd name="T57" fmla="*/ 8 h 126"/>
                <a:gd name="T58" fmla="*/ 205 w 680"/>
                <a:gd name="T59" fmla="*/ 8 h 126"/>
                <a:gd name="T60" fmla="*/ 213 w 680"/>
                <a:gd name="T61" fmla="*/ 8 h 126"/>
                <a:gd name="T62" fmla="*/ 221 w 680"/>
                <a:gd name="T63" fmla="*/ 8 h 126"/>
                <a:gd name="T64" fmla="*/ 229 w 680"/>
                <a:gd name="T65" fmla="*/ 8 h 126"/>
                <a:gd name="T66" fmla="*/ 237 w 680"/>
                <a:gd name="T67" fmla="*/ 8 h 126"/>
                <a:gd name="T68" fmla="*/ 244 w 680"/>
                <a:gd name="T69" fmla="*/ 8 h 126"/>
                <a:gd name="T70" fmla="*/ 252 w 680"/>
                <a:gd name="T71" fmla="*/ 8 h 126"/>
                <a:gd name="T72" fmla="*/ 260 w 680"/>
                <a:gd name="T73" fmla="*/ 8 h 126"/>
                <a:gd name="T74" fmla="*/ 268 w 680"/>
                <a:gd name="T75" fmla="*/ 8 h 126"/>
                <a:gd name="T76" fmla="*/ 276 w 680"/>
                <a:gd name="T77" fmla="*/ 8 h 126"/>
                <a:gd name="T78" fmla="*/ 284 w 680"/>
                <a:gd name="T79" fmla="*/ 8 h 126"/>
                <a:gd name="T80" fmla="*/ 292 w 680"/>
                <a:gd name="T81" fmla="*/ 8 h 126"/>
                <a:gd name="T82" fmla="*/ 299 w 680"/>
                <a:gd name="T83" fmla="*/ 8 h 126"/>
                <a:gd name="T84" fmla="*/ 308 w 680"/>
                <a:gd name="T85" fmla="*/ 8 h 126"/>
                <a:gd name="T86" fmla="*/ 308 w 680"/>
                <a:gd name="T87" fmla="*/ 0 h 126"/>
                <a:gd name="T88" fmla="*/ 308 w 680"/>
                <a:gd name="T89" fmla="*/ 8 h 126"/>
                <a:gd name="T90" fmla="*/ 316 w 680"/>
                <a:gd name="T91" fmla="*/ 0 h 126"/>
                <a:gd name="T92" fmla="*/ 316 w 680"/>
                <a:gd name="T93" fmla="*/ 8 h 126"/>
                <a:gd name="T94" fmla="*/ 316 w 680"/>
                <a:gd name="T95" fmla="*/ 0 h 126"/>
                <a:gd name="T96" fmla="*/ 324 w 680"/>
                <a:gd name="T97" fmla="*/ 0 h 126"/>
                <a:gd name="T98" fmla="*/ 331 w 680"/>
                <a:gd name="T99" fmla="*/ 0 h 126"/>
                <a:gd name="T100" fmla="*/ 339 w 680"/>
                <a:gd name="T101" fmla="*/ 0 h 12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26">
                  <a:moveTo>
                    <a:pt x="0" y="126"/>
                  </a:moveTo>
                  <a:lnTo>
                    <a:pt x="16" y="126"/>
                  </a:lnTo>
                  <a:lnTo>
                    <a:pt x="33" y="110"/>
                  </a:lnTo>
                  <a:lnTo>
                    <a:pt x="47" y="126"/>
                  </a:lnTo>
                  <a:lnTo>
                    <a:pt x="47" y="110"/>
                  </a:lnTo>
                  <a:lnTo>
                    <a:pt x="64" y="110"/>
                  </a:lnTo>
                  <a:lnTo>
                    <a:pt x="80" y="110"/>
                  </a:lnTo>
                  <a:lnTo>
                    <a:pt x="111" y="79"/>
                  </a:lnTo>
                  <a:lnTo>
                    <a:pt x="111" y="63"/>
                  </a:lnTo>
                  <a:lnTo>
                    <a:pt x="127" y="63"/>
                  </a:lnTo>
                  <a:lnTo>
                    <a:pt x="143" y="48"/>
                  </a:lnTo>
                  <a:lnTo>
                    <a:pt x="158" y="48"/>
                  </a:lnTo>
                  <a:lnTo>
                    <a:pt x="174" y="48"/>
                  </a:lnTo>
                  <a:lnTo>
                    <a:pt x="190" y="32"/>
                  </a:lnTo>
                  <a:lnTo>
                    <a:pt x="190" y="48"/>
                  </a:lnTo>
                  <a:lnTo>
                    <a:pt x="221" y="32"/>
                  </a:lnTo>
                  <a:lnTo>
                    <a:pt x="238" y="32"/>
                  </a:lnTo>
                  <a:lnTo>
                    <a:pt x="254" y="32"/>
                  </a:lnTo>
                  <a:lnTo>
                    <a:pt x="269" y="32"/>
                  </a:lnTo>
                  <a:lnTo>
                    <a:pt x="285" y="32"/>
                  </a:lnTo>
                  <a:lnTo>
                    <a:pt x="301" y="32"/>
                  </a:lnTo>
                  <a:lnTo>
                    <a:pt x="317" y="32"/>
                  </a:lnTo>
                  <a:lnTo>
                    <a:pt x="332" y="16"/>
                  </a:lnTo>
                  <a:lnTo>
                    <a:pt x="348" y="32"/>
                  </a:lnTo>
                  <a:lnTo>
                    <a:pt x="364" y="16"/>
                  </a:lnTo>
                  <a:lnTo>
                    <a:pt x="364" y="32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0" y="16"/>
                  </a:lnTo>
                  <a:lnTo>
                    <a:pt x="506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6" y="16"/>
                  </a:lnTo>
                  <a:lnTo>
                    <a:pt x="600" y="16"/>
                  </a:lnTo>
                  <a:lnTo>
                    <a:pt x="617" y="16"/>
                  </a:lnTo>
                  <a:lnTo>
                    <a:pt x="617" y="0"/>
                  </a:lnTo>
                  <a:lnTo>
                    <a:pt x="617" y="16"/>
                  </a:lnTo>
                  <a:lnTo>
                    <a:pt x="633" y="0"/>
                  </a:lnTo>
                  <a:lnTo>
                    <a:pt x="633" y="16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3" name="Freeform 889">
              <a:extLst>
                <a:ext uri="{FF2B5EF4-FFF2-40B4-BE49-F238E27FC236}">
                  <a16:creationId xmlns:a16="http://schemas.microsoft.com/office/drawing/2014/main" id="{05E9629E-4A41-4479-B35E-6FFB2B9F1C35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642"/>
              <a:ext cx="340" cy="64"/>
            </a:xfrm>
            <a:custGeom>
              <a:avLst/>
              <a:gdLst>
                <a:gd name="T0" fmla="*/ 0 w 680"/>
                <a:gd name="T1" fmla="*/ 64 h 127"/>
                <a:gd name="T2" fmla="*/ 8 w 680"/>
                <a:gd name="T3" fmla="*/ 64 h 127"/>
                <a:gd name="T4" fmla="*/ 16 w 680"/>
                <a:gd name="T5" fmla="*/ 64 h 127"/>
                <a:gd name="T6" fmla="*/ 24 w 680"/>
                <a:gd name="T7" fmla="*/ 64 h 127"/>
                <a:gd name="T8" fmla="*/ 32 w 680"/>
                <a:gd name="T9" fmla="*/ 64 h 127"/>
                <a:gd name="T10" fmla="*/ 39 w 680"/>
                <a:gd name="T11" fmla="*/ 64 h 127"/>
                <a:gd name="T12" fmla="*/ 56 w 680"/>
                <a:gd name="T13" fmla="*/ 48 h 127"/>
                <a:gd name="T14" fmla="*/ 56 w 680"/>
                <a:gd name="T15" fmla="*/ 32 h 127"/>
                <a:gd name="T16" fmla="*/ 64 w 680"/>
                <a:gd name="T17" fmla="*/ 32 h 127"/>
                <a:gd name="T18" fmla="*/ 71 w 680"/>
                <a:gd name="T19" fmla="*/ 32 h 127"/>
                <a:gd name="T20" fmla="*/ 79 w 680"/>
                <a:gd name="T21" fmla="*/ 24 h 127"/>
                <a:gd name="T22" fmla="*/ 87 w 680"/>
                <a:gd name="T23" fmla="*/ 24 h 127"/>
                <a:gd name="T24" fmla="*/ 95 w 680"/>
                <a:gd name="T25" fmla="*/ 24 h 127"/>
                <a:gd name="T26" fmla="*/ 103 w 680"/>
                <a:gd name="T27" fmla="*/ 24 h 127"/>
                <a:gd name="T28" fmla="*/ 111 w 680"/>
                <a:gd name="T29" fmla="*/ 16 h 127"/>
                <a:gd name="T30" fmla="*/ 111 w 680"/>
                <a:gd name="T31" fmla="*/ 24 h 127"/>
                <a:gd name="T32" fmla="*/ 111 w 680"/>
                <a:gd name="T33" fmla="*/ 16 h 127"/>
                <a:gd name="T34" fmla="*/ 119 w 680"/>
                <a:gd name="T35" fmla="*/ 16 h 127"/>
                <a:gd name="T36" fmla="*/ 126 w 680"/>
                <a:gd name="T37" fmla="*/ 16 h 127"/>
                <a:gd name="T38" fmla="*/ 134 w 680"/>
                <a:gd name="T39" fmla="*/ 16 h 127"/>
                <a:gd name="T40" fmla="*/ 143 w 680"/>
                <a:gd name="T41" fmla="*/ 16 h 127"/>
                <a:gd name="T42" fmla="*/ 150 w 680"/>
                <a:gd name="T43" fmla="*/ 16 h 127"/>
                <a:gd name="T44" fmla="*/ 158 w 680"/>
                <a:gd name="T45" fmla="*/ 16 h 127"/>
                <a:gd name="T46" fmla="*/ 166 w 680"/>
                <a:gd name="T47" fmla="*/ 16 h 127"/>
                <a:gd name="T48" fmla="*/ 174 w 680"/>
                <a:gd name="T49" fmla="*/ 16 h 127"/>
                <a:gd name="T50" fmla="*/ 182 w 680"/>
                <a:gd name="T51" fmla="*/ 16 h 127"/>
                <a:gd name="T52" fmla="*/ 190 w 680"/>
                <a:gd name="T53" fmla="*/ 16 h 127"/>
                <a:gd name="T54" fmla="*/ 198 w 680"/>
                <a:gd name="T55" fmla="*/ 16 h 127"/>
                <a:gd name="T56" fmla="*/ 205 w 680"/>
                <a:gd name="T57" fmla="*/ 9 h 127"/>
                <a:gd name="T58" fmla="*/ 205 w 680"/>
                <a:gd name="T59" fmla="*/ 16 h 127"/>
                <a:gd name="T60" fmla="*/ 205 w 680"/>
                <a:gd name="T61" fmla="*/ 9 h 127"/>
                <a:gd name="T62" fmla="*/ 213 w 680"/>
                <a:gd name="T63" fmla="*/ 9 h 127"/>
                <a:gd name="T64" fmla="*/ 221 w 680"/>
                <a:gd name="T65" fmla="*/ 9 h 127"/>
                <a:gd name="T66" fmla="*/ 230 w 680"/>
                <a:gd name="T67" fmla="*/ 9 h 127"/>
                <a:gd name="T68" fmla="*/ 237 w 680"/>
                <a:gd name="T69" fmla="*/ 9 h 127"/>
                <a:gd name="T70" fmla="*/ 245 w 680"/>
                <a:gd name="T71" fmla="*/ 9 h 127"/>
                <a:gd name="T72" fmla="*/ 253 w 680"/>
                <a:gd name="T73" fmla="*/ 9 h 127"/>
                <a:gd name="T74" fmla="*/ 260 w 680"/>
                <a:gd name="T75" fmla="*/ 9 h 127"/>
                <a:gd name="T76" fmla="*/ 269 w 680"/>
                <a:gd name="T77" fmla="*/ 9 h 127"/>
                <a:gd name="T78" fmla="*/ 277 w 680"/>
                <a:gd name="T79" fmla="*/ 9 h 127"/>
                <a:gd name="T80" fmla="*/ 285 w 680"/>
                <a:gd name="T81" fmla="*/ 9 h 127"/>
                <a:gd name="T82" fmla="*/ 292 w 680"/>
                <a:gd name="T83" fmla="*/ 9 h 127"/>
                <a:gd name="T84" fmla="*/ 308 w 680"/>
                <a:gd name="T85" fmla="*/ 9 h 127"/>
                <a:gd name="T86" fmla="*/ 316 w 680"/>
                <a:gd name="T87" fmla="*/ 0 h 127"/>
                <a:gd name="T88" fmla="*/ 316 w 680"/>
                <a:gd name="T89" fmla="*/ 9 h 127"/>
                <a:gd name="T90" fmla="*/ 324 w 680"/>
                <a:gd name="T91" fmla="*/ 0 h 127"/>
                <a:gd name="T92" fmla="*/ 324 w 680"/>
                <a:gd name="T93" fmla="*/ 9 h 127"/>
                <a:gd name="T94" fmla="*/ 324 w 680"/>
                <a:gd name="T95" fmla="*/ 0 h 127"/>
                <a:gd name="T96" fmla="*/ 332 w 680"/>
                <a:gd name="T97" fmla="*/ 0 h 127"/>
                <a:gd name="T98" fmla="*/ 340 w 680"/>
                <a:gd name="T99" fmla="*/ 0 h 12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127">
                  <a:moveTo>
                    <a:pt x="0" y="127"/>
                  </a:moveTo>
                  <a:lnTo>
                    <a:pt x="16" y="127"/>
                  </a:lnTo>
                  <a:lnTo>
                    <a:pt x="31" y="127"/>
                  </a:lnTo>
                  <a:lnTo>
                    <a:pt x="47" y="127"/>
                  </a:lnTo>
                  <a:lnTo>
                    <a:pt x="63" y="127"/>
                  </a:lnTo>
                  <a:lnTo>
                    <a:pt x="78" y="127"/>
                  </a:lnTo>
                  <a:lnTo>
                    <a:pt x="111" y="95"/>
                  </a:lnTo>
                  <a:lnTo>
                    <a:pt x="111" y="64"/>
                  </a:lnTo>
                  <a:lnTo>
                    <a:pt x="127" y="64"/>
                  </a:lnTo>
                  <a:lnTo>
                    <a:pt x="142" y="64"/>
                  </a:lnTo>
                  <a:lnTo>
                    <a:pt x="158" y="48"/>
                  </a:lnTo>
                  <a:lnTo>
                    <a:pt x="174" y="48"/>
                  </a:lnTo>
                  <a:lnTo>
                    <a:pt x="189" y="48"/>
                  </a:lnTo>
                  <a:lnTo>
                    <a:pt x="205" y="48"/>
                  </a:lnTo>
                  <a:lnTo>
                    <a:pt x="221" y="31"/>
                  </a:lnTo>
                  <a:lnTo>
                    <a:pt x="221" y="48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68" y="31"/>
                  </a:lnTo>
                  <a:lnTo>
                    <a:pt x="285" y="31"/>
                  </a:lnTo>
                  <a:lnTo>
                    <a:pt x="299" y="31"/>
                  </a:lnTo>
                  <a:lnTo>
                    <a:pt x="316" y="31"/>
                  </a:lnTo>
                  <a:lnTo>
                    <a:pt x="332" y="31"/>
                  </a:lnTo>
                  <a:lnTo>
                    <a:pt x="348" y="31"/>
                  </a:lnTo>
                  <a:lnTo>
                    <a:pt x="363" y="31"/>
                  </a:lnTo>
                  <a:lnTo>
                    <a:pt x="379" y="31"/>
                  </a:lnTo>
                  <a:lnTo>
                    <a:pt x="395" y="31"/>
                  </a:lnTo>
                  <a:lnTo>
                    <a:pt x="410" y="17"/>
                  </a:lnTo>
                  <a:lnTo>
                    <a:pt x="410" y="31"/>
                  </a:lnTo>
                  <a:lnTo>
                    <a:pt x="410" y="17"/>
                  </a:lnTo>
                  <a:lnTo>
                    <a:pt x="426" y="17"/>
                  </a:lnTo>
                  <a:lnTo>
                    <a:pt x="442" y="17"/>
                  </a:lnTo>
                  <a:lnTo>
                    <a:pt x="459" y="17"/>
                  </a:lnTo>
                  <a:lnTo>
                    <a:pt x="473" y="17"/>
                  </a:lnTo>
                  <a:lnTo>
                    <a:pt x="489" y="17"/>
                  </a:lnTo>
                  <a:lnTo>
                    <a:pt x="506" y="17"/>
                  </a:lnTo>
                  <a:lnTo>
                    <a:pt x="520" y="17"/>
                  </a:lnTo>
                  <a:lnTo>
                    <a:pt x="537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4" y="17"/>
                  </a:lnTo>
                  <a:lnTo>
                    <a:pt x="616" y="17"/>
                  </a:lnTo>
                  <a:lnTo>
                    <a:pt x="631" y="0"/>
                  </a:lnTo>
                  <a:lnTo>
                    <a:pt x="631" y="17"/>
                  </a:lnTo>
                  <a:lnTo>
                    <a:pt x="647" y="0"/>
                  </a:lnTo>
                  <a:lnTo>
                    <a:pt x="647" y="17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4" name="Freeform 890">
              <a:extLst>
                <a:ext uri="{FF2B5EF4-FFF2-40B4-BE49-F238E27FC236}">
                  <a16:creationId xmlns:a16="http://schemas.microsoft.com/office/drawing/2014/main" id="{FA6E0C33-4893-4895-96A5-9A512A0FD1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58"/>
              <a:ext cx="348" cy="31"/>
            </a:xfrm>
            <a:custGeom>
              <a:avLst/>
              <a:gdLst>
                <a:gd name="T0" fmla="*/ 0 w 696"/>
                <a:gd name="T1" fmla="*/ 31 h 64"/>
                <a:gd name="T2" fmla="*/ 8 w 696"/>
                <a:gd name="T3" fmla="*/ 31 h 64"/>
                <a:gd name="T4" fmla="*/ 17 w 696"/>
                <a:gd name="T5" fmla="*/ 31 h 64"/>
                <a:gd name="T6" fmla="*/ 25 w 696"/>
                <a:gd name="T7" fmla="*/ 23 h 64"/>
                <a:gd name="T8" fmla="*/ 25 w 696"/>
                <a:gd name="T9" fmla="*/ 31 h 64"/>
                <a:gd name="T10" fmla="*/ 32 w 696"/>
                <a:gd name="T11" fmla="*/ 23 h 64"/>
                <a:gd name="T12" fmla="*/ 32 w 696"/>
                <a:gd name="T13" fmla="*/ 31 h 64"/>
                <a:gd name="T14" fmla="*/ 32 w 696"/>
                <a:gd name="T15" fmla="*/ 23 h 64"/>
                <a:gd name="T16" fmla="*/ 40 w 696"/>
                <a:gd name="T17" fmla="*/ 31 h 64"/>
                <a:gd name="T18" fmla="*/ 48 w 696"/>
                <a:gd name="T19" fmla="*/ 23 h 64"/>
                <a:gd name="T20" fmla="*/ 56 w 696"/>
                <a:gd name="T21" fmla="*/ 16 h 64"/>
                <a:gd name="T22" fmla="*/ 64 w 696"/>
                <a:gd name="T23" fmla="*/ 16 h 64"/>
                <a:gd name="T24" fmla="*/ 72 w 696"/>
                <a:gd name="T25" fmla="*/ 8 h 64"/>
                <a:gd name="T26" fmla="*/ 80 w 696"/>
                <a:gd name="T27" fmla="*/ 8 h 64"/>
                <a:gd name="T28" fmla="*/ 87 w 696"/>
                <a:gd name="T29" fmla="*/ 8 h 64"/>
                <a:gd name="T30" fmla="*/ 95 w 696"/>
                <a:gd name="T31" fmla="*/ 8 h 64"/>
                <a:gd name="T32" fmla="*/ 104 w 696"/>
                <a:gd name="T33" fmla="*/ 8 h 64"/>
                <a:gd name="T34" fmla="*/ 111 w 696"/>
                <a:gd name="T35" fmla="*/ 8 h 64"/>
                <a:gd name="T36" fmla="*/ 119 w 696"/>
                <a:gd name="T37" fmla="*/ 8 h 64"/>
                <a:gd name="T38" fmla="*/ 127 w 696"/>
                <a:gd name="T39" fmla="*/ 8 h 64"/>
                <a:gd name="T40" fmla="*/ 135 w 696"/>
                <a:gd name="T41" fmla="*/ 8 h 64"/>
                <a:gd name="T42" fmla="*/ 143 w 696"/>
                <a:gd name="T43" fmla="*/ 8 h 64"/>
                <a:gd name="T44" fmla="*/ 151 w 696"/>
                <a:gd name="T45" fmla="*/ 8 h 64"/>
                <a:gd name="T46" fmla="*/ 159 w 696"/>
                <a:gd name="T47" fmla="*/ 8 h 64"/>
                <a:gd name="T48" fmla="*/ 166 w 696"/>
                <a:gd name="T49" fmla="*/ 8 h 64"/>
                <a:gd name="T50" fmla="*/ 182 w 696"/>
                <a:gd name="T51" fmla="*/ 8 h 64"/>
                <a:gd name="T52" fmla="*/ 174 w 696"/>
                <a:gd name="T53" fmla="*/ 8 h 64"/>
                <a:gd name="T54" fmla="*/ 182 w 696"/>
                <a:gd name="T55" fmla="*/ 0 h 64"/>
                <a:gd name="T56" fmla="*/ 191 w 696"/>
                <a:gd name="T57" fmla="*/ 8 h 64"/>
                <a:gd name="T58" fmla="*/ 191 w 696"/>
                <a:gd name="T59" fmla="*/ 0 h 64"/>
                <a:gd name="T60" fmla="*/ 191 w 696"/>
                <a:gd name="T61" fmla="*/ 8 h 64"/>
                <a:gd name="T62" fmla="*/ 198 w 696"/>
                <a:gd name="T63" fmla="*/ 0 h 64"/>
                <a:gd name="T64" fmla="*/ 198 w 696"/>
                <a:gd name="T65" fmla="*/ 8 h 64"/>
                <a:gd name="T66" fmla="*/ 206 w 696"/>
                <a:gd name="T67" fmla="*/ 0 h 64"/>
                <a:gd name="T68" fmla="*/ 206 w 696"/>
                <a:gd name="T69" fmla="*/ 8 h 64"/>
                <a:gd name="T70" fmla="*/ 206 w 696"/>
                <a:gd name="T71" fmla="*/ 0 h 64"/>
                <a:gd name="T72" fmla="*/ 214 w 696"/>
                <a:gd name="T73" fmla="*/ 0 h 64"/>
                <a:gd name="T74" fmla="*/ 230 w 696"/>
                <a:gd name="T75" fmla="*/ 0 h 64"/>
                <a:gd name="T76" fmla="*/ 238 w 696"/>
                <a:gd name="T77" fmla="*/ 0 h 64"/>
                <a:gd name="T78" fmla="*/ 246 w 696"/>
                <a:gd name="T79" fmla="*/ 8 h 64"/>
                <a:gd name="T80" fmla="*/ 246 w 696"/>
                <a:gd name="T81" fmla="*/ 0 h 64"/>
                <a:gd name="T82" fmla="*/ 246 w 696"/>
                <a:gd name="T83" fmla="*/ 8 h 64"/>
                <a:gd name="T84" fmla="*/ 253 w 696"/>
                <a:gd name="T85" fmla="*/ 0 h 64"/>
                <a:gd name="T86" fmla="*/ 261 w 696"/>
                <a:gd name="T87" fmla="*/ 0 h 64"/>
                <a:gd name="T88" fmla="*/ 269 w 696"/>
                <a:gd name="T89" fmla="*/ 0 h 64"/>
                <a:gd name="T90" fmla="*/ 277 w 696"/>
                <a:gd name="T91" fmla="*/ 0 h 64"/>
                <a:gd name="T92" fmla="*/ 285 w 696"/>
                <a:gd name="T93" fmla="*/ 0 h 64"/>
                <a:gd name="T94" fmla="*/ 293 w 696"/>
                <a:gd name="T95" fmla="*/ 0 h 64"/>
                <a:gd name="T96" fmla="*/ 301 w 696"/>
                <a:gd name="T97" fmla="*/ 0 h 64"/>
                <a:gd name="T98" fmla="*/ 309 w 696"/>
                <a:gd name="T99" fmla="*/ 0 h 64"/>
                <a:gd name="T100" fmla="*/ 317 w 696"/>
                <a:gd name="T101" fmla="*/ 0 h 64"/>
                <a:gd name="T102" fmla="*/ 325 w 696"/>
                <a:gd name="T103" fmla="*/ 0 h 64"/>
                <a:gd name="T104" fmla="*/ 332 w 696"/>
                <a:gd name="T105" fmla="*/ 0 h 64"/>
                <a:gd name="T106" fmla="*/ 340 w 696"/>
                <a:gd name="T107" fmla="*/ 0 h 64"/>
                <a:gd name="T108" fmla="*/ 348 w 696"/>
                <a:gd name="T109" fmla="*/ 0 h 6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696" h="64">
                  <a:moveTo>
                    <a:pt x="0" y="64"/>
                  </a:moveTo>
                  <a:lnTo>
                    <a:pt x="16" y="64"/>
                  </a:lnTo>
                  <a:lnTo>
                    <a:pt x="33" y="64"/>
                  </a:lnTo>
                  <a:lnTo>
                    <a:pt x="49" y="47"/>
                  </a:lnTo>
                  <a:lnTo>
                    <a:pt x="49" y="64"/>
                  </a:lnTo>
                  <a:lnTo>
                    <a:pt x="64" y="47"/>
                  </a:lnTo>
                  <a:lnTo>
                    <a:pt x="64" y="64"/>
                  </a:lnTo>
                  <a:lnTo>
                    <a:pt x="64" y="47"/>
                  </a:lnTo>
                  <a:lnTo>
                    <a:pt x="80" y="64"/>
                  </a:lnTo>
                  <a:lnTo>
                    <a:pt x="96" y="47"/>
                  </a:lnTo>
                  <a:lnTo>
                    <a:pt x="111" y="33"/>
                  </a:lnTo>
                  <a:lnTo>
                    <a:pt x="127" y="33"/>
                  </a:lnTo>
                  <a:lnTo>
                    <a:pt x="143" y="16"/>
                  </a:lnTo>
                  <a:lnTo>
                    <a:pt x="159" y="16"/>
                  </a:lnTo>
                  <a:lnTo>
                    <a:pt x="174" y="16"/>
                  </a:lnTo>
                  <a:lnTo>
                    <a:pt x="190" y="16"/>
                  </a:lnTo>
                  <a:lnTo>
                    <a:pt x="207" y="16"/>
                  </a:lnTo>
                  <a:lnTo>
                    <a:pt x="221" y="16"/>
                  </a:lnTo>
                  <a:lnTo>
                    <a:pt x="238" y="16"/>
                  </a:lnTo>
                  <a:lnTo>
                    <a:pt x="254" y="16"/>
                  </a:lnTo>
                  <a:lnTo>
                    <a:pt x="270" y="16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64" y="16"/>
                  </a:lnTo>
                  <a:lnTo>
                    <a:pt x="348" y="16"/>
                  </a:lnTo>
                  <a:lnTo>
                    <a:pt x="364" y="0"/>
                  </a:lnTo>
                  <a:lnTo>
                    <a:pt x="381" y="16"/>
                  </a:lnTo>
                  <a:lnTo>
                    <a:pt x="381" y="0"/>
                  </a:lnTo>
                  <a:lnTo>
                    <a:pt x="381" y="16"/>
                  </a:lnTo>
                  <a:lnTo>
                    <a:pt x="395" y="0"/>
                  </a:lnTo>
                  <a:lnTo>
                    <a:pt x="395" y="16"/>
                  </a:lnTo>
                  <a:lnTo>
                    <a:pt x="412" y="0"/>
                  </a:lnTo>
                  <a:lnTo>
                    <a:pt x="412" y="16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1" y="16"/>
                  </a:lnTo>
                  <a:lnTo>
                    <a:pt x="491" y="0"/>
                  </a:lnTo>
                  <a:lnTo>
                    <a:pt x="491" y="16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5" name="Freeform 891">
              <a:extLst>
                <a:ext uri="{FF2B5EF4-FFF2-40B4-BE49-F238E27FC236}">
                  <a16:creationId xmlns:a16="http://schemas.microsoft.com/office/drawing/2014/main" id="{EEA6E590-E6C7-4BE7-9758-832105649C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74"/>
              <a:ext cx="339" cy="39"/>
            </a:xfrm>
            <a:custGeom>
              <a:avLst/>
              <a:gdLst>
                <a:gd name="T0" fmla="*/ 0 w 678"/>
                <a:gd name="T1" fmla="*/ 39 h 78"/>
                <a:gd name="T2" fmla="*/ 16 w 678"/>
                <a:gd name="T3" fmla="*/ 39 h 78"/>
                <a:gd name="T4" fmla="*/ 8 w 678"/>
                <a:gd name="T5" fmla="*/ 39 h 78"/>
                <a:gd name="T6" fmla="*/ 16 w 678"/>
                <a:gd name="T7" fmla="*/ 32 h 78"/>
                <a:gd name="T8" fmla="*/ 24 w 678"/>
                <a:gd name="T9" fmla="*/ 32 h 78"/>
                <a:gd name="T10" fmla="*/ 32 w 678"/>
                <a:gd name="T11" fmla="*/ 32 h 78"/>
                <a:gd name="T12" fmla="*/ 39 w 678"/>
                <a:gd name="T13" fmla="*/ 32 h 78"/>
                <a:gd name="T14" fmla="*/ 47 w 678"/>
                <a:gd name="T15" fmla="*/ 24 h 78"/>
                <a:gd name="T16" fmla="*/ 56 w 678"/>
                <a:gd name="T17" fmla="*/ 16 h 78"/>
                <a:gd name="T18" fmla="*/ 63 w 678"/>
                <a:gd name="T19" fmla="*/ 16 h 78"/>
                <a:gd name="T20" fmla="*/ 71 w 678"/>
                <a:gd name="T21" fmla="*/ 16 h 78"/>
                <a:gd name="T22" fmla="*/ 79 w 678"/>
                <a:gd name="T23" fmla="*/ 7 h 78"/>
                <a:gd name="T24" fmla="*/ 87 w 678"/>
                <a:gd name="T25" fmla="*/ 7 h 78"/>
                <a:gd name="T26" fmla="*/ 95 w 678"/>
                <a:gd name="T27" fmla="*/ 7 h 78"/>
                <a:gd name="T28" fmla="*/ 103 w 678"/>
                <a:gd name="T29" fmla="*/ 7 h 78"/>
                <a:gd name="T30" fmla="*/ 111 w 678"/>
                <a:gd name="T31" fmla="*/ 7 h 78"/>
                <a:gd name="T32" fmla="*/ 118 w 678"/>
                <a:gd name="T33" fmla="*/ 7 h 78"/>
                <a:gd name="T34" fmla="*/ 126 w 678"/>
                <a:gd name="T35" fmla="*/ 7 h 78"/>
                <a:gd name="T36" fmla="*/ 134 w 678"/>
                <a:gd name="T37" fmla="*/ 7 h 78"/>
                <a:gd name="T38" fmla="*/ 143 w 678"/>
                <a:gd name="T39" fmla="*/ 7 h 78"/>
                <a:gd name="T40" fmla="*/ 150 w 678"/>
                <a:gd name="T41" fmla="*/ 7 h 78"/>
                <a:gd name="T42" fmla="*/ 158 w 678"/>
                <a:gd name="T43" fmla="*/ 7 h 78"/>
                <a:gd name="T44" fmla="*/ 166 w 678"/>
                <a:gd name="T45" fmla="*/ 7 h 78"/>
                <a:gd name="T46" fmla="*/ 174 w 678"/>
                <a:gd name="T47" fmla="*/ 7 h 78"/>
                <a:gd name="T48" fmla="*/ 182 w 678"/>
                <a:gd name="T49" fmla="*/ 7 h 78"/>
                <a:gd name="T50" fmla="*/ 190 w 678"/>
                <a:gd name="T51" fmla="*/ 7 h 78"/>
                <a:gd name="T52" fmla="*/ 205 w 678"/>
                <a:gd name="T53" fmla="*/ 7 h 78"/>
                <a:gd name="T54" fmla="*/ 198 w 678"/>
                <a:gd name="T55" fmla="*/ 7 h 78"/>
                <a:gd name="T56" fmla="*/ 205 w 678"/>
                <a:gd name="T57" fmla="*/ 0 h 78"/>
                <a:gd name="T58" fmla="*/ 213 w 678"/>
                <a:gd name="T59" fmla="*/ 7 h 78"/>
                <a:gd name="T60" fmla="*/ 213 w 678"/>
                <a:gd name="T61" fmla="*/ 0 h 78"/>
                <a:gd name="T62" fmla="*/ 213 w 678"/>
                <a:gd name="T63" fmla="*/ 7 h 78"/>
                <a:gd name="T64" fmla="*/ 221 w 678"/>
                <a:gd name="T65" fmla="*/ 0 h 78"/>
                <a:gd name="T66" fmla="*/ 221 w 678"/>
                <a:gd name="T67" fmla="*/ 7 h 78"/>
                <a:gd name="T68" fmla="*/ 221 w 678"/>
                <a:gd name="T69" fmla="*/ 0 h 78"/>
                <a:gd name="T70" fmla="*/ 237 w 678"/>
                <a:gd name="T71" fmla="*/ 0 h 78"/>
                <a:gd name="T72" fmla="*/ 229 w 678"/>
                <a:gd name="T73" fmla="*/ 0 h 78"/>
                <a:gd name="T74" fmla="*/ 237 w 678"/>
                <a:gd name="T75" fmla="*/ 7 h 78"/>
                <a:gd name="T76" fmla="*/ 245 w 678"/>
                <a:gd name="T77" fmla="*/ 0 h 78"/>
                <a:gd name="T78" fmla="*/ 261 w 678"/>
                <a:gd name="T79" fmla="*/ 0 h 78"/>
                <a:gd name="T80" fmla="*/ 269 w 678"/>
                <a:gd name="T81" fmla="*/ 0 h 78"/>
                <a:gd name="T82" fmla="*/ 277 w 678"/>
                <a:gd name="T83" fmla="*/ 0 h 78"/>
                <a:gd name="T84" fmla="*/ 284 w 678"/>
                <a:gd name="T85" fmla="*/ 0 h 78"/>
                <a:gd name="T86" fmla="*/ 292 w 678"/>
                <a:gd name="T87" fmla="*/ 0 h 78"/>
                <a:gd name="T88" fmla="*/ 300 w 678"/>
                <a:gd name="T89" fmla="*/ 0 h 78"/>
                <a:gd name="T90" fmla="*/ 308 w 678"/>
                <a:gd name="T91" fmla="*/ 0 h 78"/>
                <a:gd name="T92" fmla="*/ 316 w 678"/>
                <a:gd name="T93" fmla="*/ 0 h 78"/>
                <a:gd name="T94" fmla="*/ 324 w 678"/>
                <a:gd name="T95" fmla="*/ 0 h 78"/>
                <a:gd name="T96" fmla="*/ 332 w 678"/>
                <a:gd name="T97" fmla="*/ 0 h 78"/>
                <a:gd name="T98" fmla="*/ 339 w 678"/>
                <a:gd name="T99" fmla="*/ 0 h 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78">
                  <a:moveTo>
                    <a:pt x="0" y="78"/>
                  </a:moveTo>
                  <a:lnTo>
                    <a:pt x="31" y="78"/>
                  </a:lnTo>
                  <a:lnTo>
                    <a:pt x="15" y="78"/>
                  </a:lnTo>
                  <a:lnTo>
                    <a:pt x="31" y="63"/>
                  </a:lnTo>
                  <a:lnTo>
                    <a:pt x="47" y="63"/>
                  </a:lnTo>
                  <a:lnTo>
                    <a:pt x="64" y="63"/>
                  </a:lnTo>
                  <a:lnTo>
                    <a:pt x="78" y="63"/>
                  </a:lnTo>
                  <a:lnTo>
                    <a:pt x="94" y="47"/>
                  </a:lnTo>
                  <a:lnTo>
                    <a:pt x="111" y="31"/>
                  </a:lnTo>
                  <a:lnTo>
                    <a:pt x="125" y="31"/>
                  </a:lnTo>
                  <a:lnTo>
                    <a:pt x="142" y="31"/>
                  </a:lnTo>
                  <a:lnTo>
                    <a:pt x="158" y="14"/>
                  </a:lnTo>
                  <a:lnTo>
                    <a:pt x="174" y="14"/>
                  </a:lnTo>
                  <a:lnTo>
                    <a:pt x="189" y="14"/>
                  </a:lnTo>
                  <a:lnTo>
                    <a:pt x="205" y="14"/>
                  </a:lnTo>
                  <a:lnTo>
                    <a:pt x="221" y="14"/>
                  </a:lnTo>
                  <a:lnTo>
                    <a:pt x="236" y="14"/>
                  </a:lnTo>
                  <a:lnTo>
                    <a:pt x="252" y="14"/>
                  </a:lnTo>
                  <a:lnTo>
                    <a:pt x="268" y="14"/>
                  </a:lnTo>
                  <a:lnTo>
                    <a:pt x="285" y="14"/>
                  </a:lnTo>
                  <a:lnTo>
                    <a:pt x="299" y="14"/>
                  </a:lnTo>
                  <a:lnTo>
                    <a:pt x="316" y="14"/>
                  </a:lnTo>
                  <a:lnTo>
                    <a:pt x="332" y="14"/>
                  </a:lnTo>
                  <a:lnTo>
                    <a:pt x="347" y="14"/>
                  </a:lnTo>
                  <a:lnTo>
                    <a:pt x="363" y="14"/>
                  </a:lnTo>
                  <a:lnTo>
                    <a:pt x="379" y="14"/>
                  </a:lnTo>
                  <a:lnTo>
                    <a:pt x="410" y="14"/>
                  </a:lnTo>
                  <a:lnTo>
                    <a:pt x="395" y="14"/>
                  </a:lnTo>
                  <a:lnTo>
                    <a:pt x="410" y="0"/>
                  </a:lnTo>
                  <a:lnTo>
                    <a:pt x="426" y="14"/>
                  </a:lnTo>
                  <a:lnTo>
                    <a:pt x="426" y="0"/>
                  </a:lnTo>
                  <a:lnTo>
                    <a:pt x="426" y="14"/>
                  </a:lnTo>
                  <a:lnTo>
                    <a:pt x="442" y="0"/>
                  </a:lnTo>
                  <a:lnTo>
                    <a:pt x="442" y="14"/>
                  </a:lnTo>
                  <a:lnTo>
                    <a:pt x="442" y="0"/>
                  </a:lnTo>
                  <a:lnTo>
                    <a:pt x="473" y="0"/>
                  </a:lnTo>
                  <a:lnTo>
                    <a:pt x="457" y="0"/>
                  </a:lnTo>
                  <a:lnTo>
                    <a:pt x="473" y="14"/>
                  </a:lnTo>
                  <a:lnTo>
                    <a:pt x="490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6" name="Freeform 892">
              <a:extLst>
                <a:ext uri="{FF2B5EF4-FFF2-40B4-BE49-F238E27FC236}">
                  <a16:creationId xmlns:a16="http://schemas.microsoft.com/office/drawing/2014/main" id="{BA7E8A14-6F8B-401D-977F-212025E1F6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16"/>
            </a:xfrm>
            <a:custGeom>
              <a:avLst/>
              <a:gdLst>
                <a:gd name="T0" fmla="*/ 0 w 682"/>
                <a:gd name="T1" fmla="*/ 8 h 31"/>
                <a:gd name="T2" fmla="*/ 9 w 682"/>
                <a:gd name="T3" fmla="*/ 8 h 31"/>
                <a:gd name="T4" fmla="*/ 16 w 682"/>
                <a:gd name="T5" fmla="*/ 8 h 31"/>
                <a:gd name="T6" fmla="*/ 24 w 682"/>
                <a:gd name="T7" fmla="*/ 8 h 31"/>
                <a:gd name="T8" fmla="*/ 32 w 682"/>
                <a:gd name="T9" fmla="*/ 8 h 31"/>
                <a:gd name="T10" fmla="*/ 40 w 682"/>
                <a:gd name="T11" fmla="*/ 0 h 31"/>
                <a:gd name="T12" fmla="*/ 48 w 682"/>
                <a:gd name="T13" fmla="*/ 8 h 31"/>
                <a:gd name="T14" fmla="*/ 55 w 682"/>
                <a:gd name="T15" fmla="*/ 8 h 31"/>
                <a:gd name="T16" fmla="*/ 64 w 682"/>
                <a:gd name="T17" fmla="*/ 8 h 31"/>
                <a:gd name="T18" fmla="*/ 71 w 682"/>
                <a:gd name="T19" fmla="*/ 8 h 31"/>
                <a:gd name="T20" fmla="*/ 79 w 682"/>
                <a:gd name="T21" fmla="*/ 8 h 31"/>
                <a:gd name="T22" fmla="*/ 87 w 682"/>
                <a:gd name="T23" fmla="*/ 16 h 31"/>
                <a:gd name="T24" fmla="*/ 103 w 682"/>
                <a:gd name="T25" fmla="*/ 16 h 31"/>
                <a:gd name="T26" fmla="*/ 111 w 682"/>
                <a:gd name="T27" fmla="*/ 16 h 31"/>
                <a:gd name="T28" fmla="*/ 119 w 682"/>
                <a:gd name="T29" fmla="*/ 16 h 31"/>
                <a:gd name="T30" fmla="*/ 127 w 682"/>
                <a:gd name="T31" fmla="*/ 16 h 31"/>
                <a:gd name="T32" fmla="*/ 142 w 682"/>
                <a:gd name="T33" fmla="*/ 16 h 31"/>
                <a:gd name="T34" fmla="*/ 150 w 682"/>
                <a:gd name="T35" fmla="*/ 16 h 31"/>
                <a:gd name="T36" fmla="*/ 158 w 682"/>
                <a:gd name="T37" fmla="*/ 8 h 31"/>
                <a:gd name="T38" fmla="*/ 158 w 682"/>
                <a:gd name="T39" fmla="*/ 16 h 31"/>
                <a:gd name="T40" fmla="*/ 158 w 682"/>
                <a:gd name="T41" fmla="*/ 8 h 31"/>
                <a:gd name="T42" fmla="*/ 166 w 682"/>
                <a:gd name="T43" fmla="*/ 16 h 31"/>
                <a:gd name="T44" fmla="*/ 166 w 682"/>
                <a:gd name="T45" fmla="*/ 8 h 31"/>
                <a:gd name="T46" fmla="*/ 174 w 682"/>
                <a:gd name="T47" fmla="*/ 16 h 31"/>
                <a:gd name="T48" fmla="*/ 174 w 682"/>
                <a:gd name="T49" fmla="*/ 8 h 31"/>
                <a:gd name="T50" fmla="*/ 174 w 682"/>
                <a:gd name="T51" fmla="*/ 16 h 31"/>
                <a:gd name="T52" fmla="*/ 182 w 682"/>
                <a:gd name="T53" fmla="*/ 8 h 31"/>
                <a:gd name="T54" fmla="*/ 189 w 682"/>
                <a:gd name="T55" fmla="*/ 8 h 31"/>
                <a:gd name="T56" fmla="*/ 205 w 682"/>
                <a:gd name="T57" fmla="*/ 8 h 31"/>
                <a:gd name="T58" fmla="*/ 213 w 682"/>
                <a:gd name="T59" fmla="*/ 8 h 31"/>
                <a:gd name="T60" fmla="*/ 221 w 682"/>
                <a:gd name="T61" fmla="*/ 8 h 31"/>
                <a:gd name="T62" fmla="*/ 229 w 682"/>
                <a:gd name="T63" fmla="*/ 8 h 31"/>
                <a:gd name="T64" fmla="*/ 237 w 682"/>
                <a:gd name="T65" fmla="*/ 8 h 31"/>
                <a:gd name="T66" fmla="*/ 244 w 682"/>
                <a:gd name="T67" fmla="*/ 8 h 31"/>
                <a:gd name="T68" fmla="*/ 252 w 682"/>
                <a:gd name="T69" fmla="*/ 8 h 31"/>
                <a:gd name="T70" fmla="*/ 260 w 682"/>
                <a:gd name="T71" fmla="*/ 8 h 31"/>
                <a:gd name="T72" fmla="*/ 269 w 682"/>
                <a:gd name="T73" fmla="*/ 8 h 31"/>
                <a:gd name="T74" fmla="*/ 276 w 682"/>
                <a:gd name="T75" fmla="*/ 8 h 31"/>
                <a:gd name="T76" fmla="*/ 285 w 682"/>
                <a:gd name="T77" fmla="*/ 8 h 31"/>
                <a:gd name="T78" fmla="*/ 292 w 682"/>
                <a:gd name="T79" fmla="*/ 8 h 31"/>
                <a:gd name="T80" fmla="*/ 299 w 682"/>
                <a:gd name="T81" fmla="*/ 8 h 31"/>
                <a:gd name="T82" fmla="*/ 308 w 682"/>
                <a:gd name="T83" fmla="*/ 8 h 31"/>
                <a:gd name="T84" fmla="*/ 316 w 682"/>
                <a:gd name="T85" fmla="*/ 8 h 31"/>
                <a:gd name="T86" fmla="*/ 324 w 682"/>
                <a:gd name="T87" fmla="*/ 8 h 31"/>
                <a:gd name="T88" fmla="*/ 331 w 682"/>
                <a:gd name="T89" fmla="*/ 8 h 31"/>
                <a:gd name="T90" fmla="*/ 340 w 682"/>
                <a:gd name="T91" fmla="*/ 8 h 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2" h="31">
                  <a:moveTo>
                    <a:pt x="0" y="15"/>
                  </a:moveTo>
                  <a:lnTo>
                    <a:pt x="18" y="15"/>
                  </a:lnTo>
                  <a:lnTo>
                    <a:pt x="33" y="15"/>
                  </a:lnTo>
                  <a:lnTo>
                    <a:pt x="48" y="15"/>
                  </a:lnTo>
                  <a:lnTo>
                    <a:pt x="64" y="15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15"/>
                  </a:lnTo>
                  <a:lnTo>
                    <a:pt x="158" y="15"/>
                  </a:lnTo>
                  <a:lnTo>
                    <a:pt x="174" y="31"/>
                  </a:lnTo>
                  <a:lnTo>
                    <a:pt x="207" y="31"/>
                  </a:lnTo>
                  <a:lnTo>
                    <a:pt x="222" y="31"/>
                  </a:lnTo>
                  <a:lnTo>
                    <a:pt x="239" y="31"/>
                  </a:lnTo>
                  <a:lnTo>
                    <a:pt x="254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15"/>
                  </a:lnTo>
                  <a:lnTo>
                    <a:pt x="317" y="31"/>
                  </a:lnTo>
                  <a:lnTo>
                    <a:pt x="317" y="15"/>
                  </a:lnTo>
                  <a:lnTo>
                    <a:pt x="332" y="31"/>
                  </a:lnTo>
                  <a:lnTo>
                    <a:pt x="332" y="15"/>
                  </a:lnTo>
                  <a:lnTo>
                    <a:pt x="350" y="31"/>
                  </a:lnTo>
                  <a:lnTo>
                    <a:pt x="350" y="15"/>
                  </a:lnTo>
                  <a:lnTo>
                    <a:pt x="350" y="31"/>
                  </a:lnTo>
                  <a:lnTo>
                    <a:pt x="365" y="15"/>
                  </a:lnTo>
                  <a:lnTo>
                    <a:pt x="379" y="15"/>
                  </a:lnTo>
                  <a:lnTo>
                    <a:pt x="412" y="15"/>
                  </a:lnTo>
                  <a:lnTo>
                    <a:pt x="428" y="15"/>
                  </a:lnTo>
                  <a:lnTo>
                    <a:pt x="443" y="15"/>
                  </a:lnTo>
                  <a:lnTo>
                    <a:pt x="460" y="15"/>
                  </a:lnTo>
                  <a:lnTo>
                    <a:pt x="475" y="15"/>
                  </a:lnTo>
                  <a:lnTo>
                    <a:pt x="490" y="15"/>
                  </a:lnTo>
                  <a:lnTo>
                    <a:pt x="506" y="15"/>
                  </a:lnTo>
                  <a:lnTo>
                    <a:pt x="522" y="15"/>
                  </a:lnTo>
                  <a:lnTo>
                    <a:pt x="539" y="15"/>
                  </a:lnTo>
                  <a:lnTo>
                    <a:pt x="553" y="15"/>
                  </a:lnTo>
                  <a:lnTo>
                    <a:pt x="571" y="15"/>
                  </a:lnTo>
                  <a:lnTo>
                    <a:pt x="586" y="15"/>
                  </a:lnTo>
                  <a:lnTo>
                    <a:pt x="600" y="15"/>
                  </a:lnTo>
                  <a:lnTo>
                    <a:pt x="617" y="15"/>
                  </a:lnTo>
                  <a:lnTo>
                    <a:pt x="633" y="15"/>
                  </a:lnTo>
                  <a:lnTo>
                    <a:pt x="649" y="15"/>
                  </a:lnTo>
                  <a:lnTo>
                    <a:pt x="664" y="15"/>
                  </a:lnTo>
                  <a:lnTo>
                    <a:pt x="682" y="15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7" name="Freeform 893">
              <a:extLst>
                <a:ext uri="{FF2B5EF4-FFF2-40B4-BE49-F238E27FC236}">
                  <a16:creationId xmlns:a16="http://schemas.microsoft.com/office/drawing/2014/main" id="{3C089DDD-A0AD-4739-A4CF-E93FFC7FDD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473"/>
              <a:ext cx="339" cy="64"/>
            </a:xfrm>
            <a:custGeom>
              <a:avLst/>
              <a:gdLst>
                <a:gd name="T0" fmla="*/ 0 w 680"/>
                <a:gd name="T1" fmla="*/ 0 h 128"/>
                <a:gd name="T2" fmla="*/ 8 w 680"/>
                <a:gd name="T3" fmla="*/ 0 h 128"/>
                <a:gd name="T4" fmla="*/ 15 w 680"/>
                <a:gd name="T5" fmla="*/ 9 h 128"/>
                <a:gd name="T6" fmla="*/ 15 w 680"/>
                <a:gd name="T7" fmla="*/ 0 h 128"/>
                <a:gd name="T8" fmla="*/ 15 w 680"/>
                <a:gd name="T9" fmla="*/ 9 h 128"/>
                <a:gd name="T10" fmla="*/ 24 w 680"/>
                <a:gd name="T11" fmla="*/ 9 h 128"/>
                <a:gd name="T12" fmla="*/ 31 w 680"/>
                <a:gd name="T13" fmla="*/ 9 h 128"/>
                <a:gd name="T14" fmla="*/ 47 w 680"/>
                <a:gd name="T15" fmla="*/ 9 h 128"/>
                <a:gd name="T16" fmla="*/ 47 w 680"/>
                <a:gd name="T17" fmla="*/ 16 h 128"/>
                <a:gd name="T18" fmla="*/ 55 w 680"/>
                <a:gd name="T19" fmla="*/ 16 h 128"/>
                <a:gd name="T20" fmla="*/ 63 w 680"/>
                <a:gd name="T21" fmla="*/ 24 h 128"/>
                <a:gd name="T22" fmla="*/ 71 w 680"/>
                <a:gd name="T23" fmla="*/ 32 h 128"/>
                <a:gd name="T24" fmla="*/ 79 w 680"/>
                <a:gd name="T25" fmla="*/ 40 h 128"/>
                <a:gd name="T26" fmla="*/ 79 w 680"/>
                <a:gd name="T27" fmla="*/ 32 h 128"/>
                <a:gd name="T28" fmla="*/ 87 w 680"/>
                <a:gd name="T29" fmla="*/ 40 h 128"/>
                <a:gd name="T30" fmla="*/ 87 w 680"/>
                <a:gd name="T31" fmla="*/ 32 h 128"/>
                <a:gd name="T32" fmla="*/ 87 w 680"/>
                <a:gd name="T33" fmla="*/ 40 h 128"/>
                <a:gd name="T34" fmla="*/ 94 w 680"/>
                <a:gd name="T35" fmla="*/ 40 h 128"/>
                <a:gd name="T36" fmla="*/ 102 w 680"/>
                <a:gd name="T37" fmla="*/ 40 h 128"/>
                <a:gd name="T38" fmla="*/ 110 w 680"/>
                <a:gd name="T39" fmla="*/ 40 h 128"/>
                <a:gd name="T40" fmla="*/ 118 w 680"/>
                <a:gd name="T41" fmla="*/ 40 h 128"/>
                <a:gd name="T42" fmla="*/ 126 w 680"/>
                <a:gd name="T43" fmla="*/ 40 h 128"/>
                <a:gd name="T44" fmla="*/ 135 w 680"/>
                <a:gd name="T45" fmla="*/ 40 h 128"/>
                <a:gd name="T46" fmla="*/ 149 w 680"/>
                <a:gd name="T47" fmla="*/ 40 h 128"/>
                <a:gd name="T48" fmla="*/ 142 w 680"/>
                <a:gd name="T49" fmla="*/ 40 h 128"/>
                <a:gd name="T50" fmla="*/ 149 w 680"/>
                <a:gd name="T51" fmla="*/ 48 h 128"/>
                <a:gd name="T52" fmla="*/ 158 w 680"/>
                <a:gd name="T53" fmla="*/ 48 h 128"/>
                <a:gd name="T54" fmla="*/ 166 w 680"/>
                <a:gd name="T55" fmla="*/ 48 h 128"/>
                <a:gd name="T56" fmla="*/ 173 w 680"/>
                <a:gd name="T57" fmla="*/ 48 h 128"/>
                <a:gd name="T58" fmla="*/ 181 w 680"/>
                <a:gd name="T59" fmla="*/ 48 h 128"/>
                <a:gd name="T60" fmla="*/ 189 w 680"/>
                <a:gd name="T61" fmla="*/ 48 h 128"/>
                <a:gd name="T62" fmla="*/ 197 w 680"/>
                <a:gd name="T63" fmla="*/ 48 h 128"/>
                <a:gd name="T64" fmla="*/ 204 w 680"/>
                <a:gd name="T65" fmla="*/ 48 h 128"/>
                <a:gd name="T66" fmla="*/ 212 w 680"/>
                <a:gd name="T67" fmla="*/ 48 h 128"/>
                <a:gd name="T68" fmla="*/ 220 w 680"/>
                <a:gd name="T69" fmla="*/ 48 h 128"/>
                <a:gd name="T70" fmla="*/ 236 w 680"/>
                <a:gd name="T71" fmla="*/ 48 h 128"/>
                <a:gd name="T72" fmla="*/ 229 w 680"/>
                <a:gd name="T73" fmla="*/ 48 h 128"/>
                <a:gd name="T74" fmla="*/ 236 w 680"/>
                <a:gd name="T75" fmla="*/ 56 h 128"/>
                <a:gd name="T76" fmla="*/ 245 w 680"/>
                <a:gd name="T77" fmla="*/ 56 h 128"/>
                <a:gd name="T78" fmla="*/ 252 w 680"/>
                <a:gd name="T79" fmla="*/ 56 h 128"/>
                <a:gd name="T80" fmla="*/ 260 w 680"/>
                <a:gd name="T81" fmla="*/ 56 h 128"/>
                <a:gd name="T82" fmla="*/ 268 w 680"/>
                <a:gd name="T83" fmla="*/ 56 h 128"/>
                <a:gd name="T84" fmla="*/ 276 w 680"/>
                <a:gd name="T85" fmla="*/ 56 h 128"/>
                <a:gd name="T86" fmla="*/ 284 w 680"/>
                <a:gd name="T87" fmla="*/ 56 h 128"/>
                <a:gd name="T88" fmla="*/ 291 w 680"/>
                <a:gd name="T89" fmla="*/ 56 h 128"/>
                <a:gd name="T90" fmla="*/ 300 w 680"/>
                <a:gd name="T91" fmla="*/ 56 h 128"/>
                <a:gd name="T92" fmla="*/ 307 w 680"/>
                <a:gd name="T93" fmla="*/ 56 h 128"/>
                <a:gd name="T94" fmla="*/ 307 w 680"/>
                <a:gd name="T95" fmla="*/ 64 h 128"/>
                <a:gd name="T96" fmla="*/ 323 w 680"/>
                <a:gd name="T97" fmla="*/ 64 h 128"/>
                <a:gd name="T98" fmla="*/ 331 w 680"/>
                <a:gd name="T99" fmla="*/ 64 h 128"/>
                <a:gd name="T100" fmla="*/ 339 w 680"/>
                <a:gd name="T101" fmla="*/ 64 h 12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28">
                  <a:moveTo>
                    <a:pt x="0" y="0"/>
                  </a:moveTo>
                  <a:lnTo>
                    <a:pt x="16" y="0"/>
                  </a:lnTo>
                  <a:lnTo>
                    <a:pt x="31" y="18"/>
                  </a:lnTo>
                  <a:lnTo>
                    <a:pt x="31" y="0"/>
                  </a:lnTo>
                  <a:lnTo>
                    <a:pt x="31" y="18"/>
                  </a:lnTo>
                  <a:lnTo>
                    <a:pt x="49" y="18"/>
                  </a:lnTo>
                  <a:lnTo>
                    <a:pt x="63" y="18"/>
                  </a:lnTo>
                  <a:lnTo>
                    <a:pt x="94" y="18"/>
                  </a:lnTo>
                  <a:lnTo>
                    <a:pt x="94" y="32"/>
                  </a:lnTo>
                  <a:lnTo>
                    <a:pt x="111" y="32"/>
                  </a:lnTo>
                  <a:lnTo>
                    <a:pt x="127" y="47"/>
                  </a:lnTo>
                  <a:lnTo>
                    <a:pt x="142" y="63"/>
                  </a:lnTo>
                  <a:lnTo>
                    <a:pt x="159" y="80"/>
                  </a:lnTo>
                  <a:lnTo>
                    <a:pt x="159" y="63"/>
                  </a:lnTo>
                  <a:lnTo>
                    <a:pt x="174" y="80"/>
                  </a:lnTo>
                  <a:lnTo>
                    <a:pt x="174" y="63"/>
                  </a:lnTo>
                  <a:lnTo>
                    <a:pt x="174" y="80"/>
                  </a:lnTo>
                  <a:lnTo>
                    <a:pt x="189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80"/>
                  </a:lnTo>
                  <a:lnTo>
                    <a:pt x="252" y="80"/>
                  </a:lnTo>
                  <a:lnTo>
                    <a:pt x="270" y="80"/>
                  </a:lnTo>
                  <a:lnTo>
                    <a:pt x="299" y="80"/>
                  </a:lnTo>
                  <a:lnTo>
                    <a:pt x="285" y="80"/>
                  </a:lnTo>
                  <a:lnTo>
                    <a:pt x="299" y="96"/>
                  </a:lnTo>
                  <a:lnTo>
                    <a:pt x="316" y="96"/>
                  </a:lnTo>
                  <a:lnTo>
                    <a:pt x="332" y="96"/>
                  </a:lnTo>
                  <a:lnTo>
                    <a:pt x="348" y="96"/>
                  </a:lnTo>
                  <a:lnTo>
                    <a:pt x="363" y="96"/>
                  </a:lnTo>
                  <a:lnTo>
                    <a:pt x="380" y="96"/>
                  </a:lnTo>
                  <a:lnTo>
                    <a:pt x="395" y="96"/>
                  </a:lnTo>
                  <a:lnTo>
                    <a:pt x="410" y="96"/>
                  </a:lnTo>
                  <a:lnTo>
                    <a:pt x="426" y="96"/>
                  </a:lnTo>
                  <a:lnTo>
                    <a:pt x="442" y="96"/>
                  </a:lnTo>
                  <a:lnTo>
                    <a:pt x="473" y="96"/>
                  </a:lnTo>
                  <a:lnTo>
                    <a:pt x="459" y="96"/>
                  </a:lnTo>
                  <a:lnTo>
                    <a:pt x="473" y="111"/>
                  </a:lnTo>
                  <a:lnTo>
                    <a:pt x="491" y="111"/>
                  </a:lnTo>
                  <a:lnTo>
                    <a:pt x="506" y="111"/>
                  </a:lnTo>
                  <a:lnTo>
                    <a:pt x="521" y="111"/>
                  </a:lnTo>
                  <a:lnTo>
                    <a:pt x="537" y="111"/>
                  </a:lnTo>
                  <a:lnTo>
                    <a:pt x="553" y="111"/>
                  </a:lnTo>
                  <a:lnTo>
                    <a:pt x="569" y="111"/>
                  </a:lnTo>
                  <a:lnTo>
                    <a:pt x="584" y="111"/>
                  </a:lnTo>
                  <a:lnTo>
                    <a:pt x="602" y="111"/>
                  </a:lnTo>
                  <a:lnTo>
                    <a:pt x="616" y="111"/>
                  </a:lnTo>
                  <a:lnTo>
                    <a:pt x="616" y="128"/>
                  </a:lnTo>
                  <a:lnTo>
                    <a:pt x="647" y="128"/>
                  </a:lnTo>
                  <a:lnTo>
                    <a:pt x="664" y="128"/>
                  </a:lnTo>
                  <a:lnTo>
                    <a:pt x="680" y="128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8" name="Freeform 894">
              <a:extLst>
                <a:ext uri="{FF2B5EF4-FFF2-40B4-BE49-F238E27FC236}">
                  <a16:creationId xmlns:a16="http://schemas.microsoft.com/office/drawing/2014/main" id="{34498232-6B89-47B0-9892-0559F6E62A5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68"/>
              <a:ext cx="348" cy="55"/>
            </a:xfrm>
            <a:custGeom>
              <a:avLst/>
              <a:gdLst>
                <a:gd name="T0" fmla="*/ 0 w 696"/>
                <a:gd name="T1" fmla="*/ 0 h 111"/>
                <a:gd name="T2" fmla="*/ 9 w 696"/>
                <a:gd name="T3" fmla="*/ 8 h 111"/>
                <a:gd name="T4" fmla="*/ 9 w 696"/>
                <a:gd name="T5" fmla="*/ 0 h 111"/>
                <a:gd name="T6" fmla="*/ 9 w 696"/>
                <a:gd name="T7" fmla="*/ 8 h 111"/>
                <a:gd name="T8" fmla="*/ 17 w 696"/>
                <a:gd name="T9" fmla="*/ 8 h 111"/>
                <a:gd name="T10" fmla="*/ 25 w 696"/>
                <a:gd name="T11" fmla="*/ 8 h 111"/>
                <a:gd name="T12" fmla="*/ 32 w 696"/>
                <a:gd name="T13" fmla="*/ 8 h 111"/>
                <a:gd name="T14" fmla="*/ 41 w 696"/>
                <a:gd name="T15" fmla="*/ 15 h 111"/>
                <a:gd name="T16" fmla="*/ 48 w 696"/>
                <a:gd name="T17" fmla="*/ 15 h 111"/>
                <a:gd name="T18" fmla="*/ 56 w 696"/>
                <a:gd name="T19" fmla="*/ 15 h 111"/>
                <a:gd name="T20" fmla="*/ 64 w 696"/>
                <a:gd name="T21" fmla="*/ 15 h 111"/>
                <a:gd name="T22" fmla="*/ 72 w 696"/>
                <a:gd name="T23" fmla="*/ 24 h 111"/>
                <a:gd name="T24" fmla="*/ 80 w 696"/>
                <a:gd name="T25" fmla="*/ 24 h 111"/>
                <a:gd name="T26" fmla="*/ 87 w 696"/>
                <a:gd name="T27" fmla="*/ 24 h 111"/>
                <a:gd name="T28" fmla="*/ 96 w 696"/>
                <a:gd name="T29" fmla="*/ 32 h 111"/>
                <a:gd name="T30" fmla="*/ 104 w 696"/>
                <a:gd name="T31" fmla="*/ 32 h 111"/>
                <a:gd name="T32" fmla="*/ 111 w 696"/>
                <a:gd name="T33" fmla="*/ 32 h 111"/>
                <a:gd name="T34" fmla="*/ 119 w 696"/>
                <a:gd name="T35" fmla="*/ 32 h 111"/>
                <a:gd name="T36" fmla="*/ 127 w 696"/>
                <a:gd name="T37" fmla="*/ 32 h 111"/>
                <a:gd name="T38" fmla="*/ 135 w 696"/>
                <a:gd name="T39" fmla="*/ 32 h 111"/>
                <a:gd name="T40" fmla="*/ 143 w 696"/>
                <a:gd name="T41" fmla="*/ 39 h 111"/>
                <a:gd name="T42" fmla="*/ 159 w 696"/>
                <a:gd name="T43" fmla="*/ 39 h 111"/>
                <a:gd name="T44" fmla="*/ 152 w 696"/>
                <a:gd name="T45" fmla="*/ 39 h 111"/>
                <a:gd name="T46" fmla="*/ 159 w 696"/>
                <a:gd name="T47" fmla="*/ 39 h 111"/>
                <a:gd name="T48" fmla="*/ 166 w 696"/>
                <a:gd name="T49" fmla="*/ 39 h 111"/>
                <a:gd name="T50" fmla="*/ 174 w 696"/>
                <a:gd name="T51" fmla="*/ 39 h 111"/>
                <a:gd name="T52" fmla="*/ 183 w 696"/>
                <a:gd name="T53" fmla="*/ 39 h 111"/>
                <a:gd name="T54" fmla="*/ 191 w 696"/>
                <a:gd name="T55" fmla="*/ 39 h 111"/>
                <a:gd name="T56" fmla="*/ 198 w 696"/>
                <a:gd name="T57" fmla="*/ 39 h 111"/>
                <a:gd name="T58" fmla="*/ 207 w 696"/>
                <a:gd name="T59" fmla="*/ 39 h 111"/>
                <a:gd name="T60" fmla="*/ 214 w 696"/>
                <a:gd name="T61" fmla="*/ 39 h 111"/>
                <a:gd name="T62" fmla="*/ 222 w 696"/>
                <a:gd name="T63" fmla="*/ 39 h 111"/>
                <a:gd name="T64" fmla="*/ 222 w 696"/>
                <a:gd name="T65" fmla="*/ 47 h 111"/>
                <a:gd name="T66" fmla="*/ 222 w 696"/>
                <a:gd name="T67" fmla="*/ 39 h 111"/>
                <a:gd name="T68" fmla="*/ 230 w 696"/>
                <a:gd name="T69" fmla="*/ 39 h 111"/>
                <a:gd name="T70" fmla="*/ 238 w 696"/>
                <a:gd name="T71" fmla="*/ 39 h 111"/>
                <a:gd name="T72" fmla="*/ 246 w 696"/>
                <a:gd name="T73" fmla="*/ 47 h 111"/>
                <a:gd name="T74" fmla="*/ 246 w 696"/>
                <a:gd name="T75" fmla="*/ 39 h 111"/>
                <a:gd name="T76" fmla="*/ 246 w 696"/>
                <a:gd name="T77" fmla="*/ 47 h 111"/>
                <a:gd name="T78" fmla="*/ 253 w 696"/>
                <a:gd name="T79" fmla="*/ 47 h 111"/>
                <a:gd name="T80" fmla="*/ 262 w 696"/>
                <a:gd name="T81" fmla="*/ 47 h 111"/>
                <a:gd name="T82" fmla="*/ 269 w 696"/>
                <a:gd name="T83" fmla="*/ 47 h 111"/>
                <a:gd name="T84" fmla="*/ 277 w 696"/>
                <a:gd name="T85" fmla="*/ 47 h 111"/>
                <a:gd name="T86" fmla="*/ 285 w 696"/>
                <a:gd name="T87" fmla="*/ 47 h 111"/>
                <a:gd name="T88" fmla="*/ 301 w 696"/>
                <a:gd name="T89" fmla="*/ 47 h 111"/>
                <a:gd name="T90" fmla="*/ 309 w 696"/>
                <a:gd name="T91" fmla="*/ 47 h 111"/>
                <a:gd name="T92" fmla="*/ 317 w 696"/>
                <a:gd name="T93" fmla="*/ 47 h 111"/>
                <a:gd name="T94" fmla="*/ 325 w 696"/>
                <a:gd name="T95" fmla="*/ 55 h 111"/>
                <a:gd name="T96" fmla="*/ 325 w 696"/>
                <a:gd name="T97" fmla="*/ 47 h 111"/>
                <a:gd name="T98" fmla="*/ 325 w 696"/>
                <a:gd name="T99" fmla="*/ 55 h 111"/>
                <a:gd name="T100" fmla="*/ 332 w 696"/>
                <a:gd name="T101" fmla="*/ 47 h 111"/>
                <a:gd name="T102" fmla="*/ 332 w 696"/>
                <a:gd name="T103" fmla="*/ 55 h 111"/>
                <a:gd name="T104" fmla="*/ 340 w 696"/>
                <a:gd name="T105" fmla="*/ 47 h 111"/>
                <a:gd name="T106" fmla="*/ 340 w 696"/>
                <a:gd name="T107" fmla="*/ 55 h 111"/>
                <a:gd name="T108" fmla="*/ 348 w 696"/>
                <a:gd name="T109" fmla="*/ 47 h 111"/>
                <a:gd name="T110" fmla="*/ 348 w 696"/>
                <a:gd name="T111" fmla="*/ 55 h 111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6" h="111">
                  <a:moveTo>
                    <a:pt x="0" y="0"/>
                  </a:moveTo>
                  <a:lnTo>
                    <a:pt x="17" y="16"/>
                  </a:lnTo>
                  <a:lnTo>
                    <a:pt x="17" y="0"/>
                  </a:lnTo>
                  <a:lnTo>
                    <a:pt x="17" y="16"/>
                  </a:lnTo>
                  <a:lnTo>
                    <a:pt x="33" y="16"/>
                  </a:lnTo>
                  <a:lnTo>
                    <a:pt x="49" y="16"/>
                  </a:lnTo>
                  <a:lnTo>
                    <a:pt x="64" y="16"/>
                  </a:lnTo>
                  <a:lnTo>
                    <a:pt x="81" y="31"/>
                  </a:lnTo>
                  <a:lnTo>
                    <a:pt x="96" y="31"/>
                  </a:lnTo>
                  <a:lnTo>
                    <a:pt x="111" y="31"/>
                  </a:lnTo>
                  <a:lnTo>
                    <a:pt x="127" y="31"/>
                  </a:lnTo>
                  <a:lnTo>
                    <a:pt x="143" y="49"/>
                  </a:lnTo>
                  <a:lnTo>
                    <a:pt x="160" y="49"/>
                  </a:lnTo>
                  <a:lnTo>
                    <a:pt x="174" y="49"/>
                  </a:lnTo>
                  <a:lnTo>
                    <a:pt x="192" y="64"/>
                  </a:lnTo>
                  <a:lnTo>
                    <a:pt x="207" y="64"/>
                  </a:lnTo>
                  <a:lnTo>
                    <a:pt x="221" y="64"/>
                  </a:lnTo>
                  <a:lnTo>
                    <a:pt x="238" y="64"/>
                  </a:lnTo>
                  <a:lnTo>
                    <a:pt x="254" y="64"/>
                  </a:lnTo>
                  <a:lnTo>
                    <a:pt x="270" y="64"/>
                  </a:lnTo>
                  <a:lnTo>
                    <a:pt x="285" y="78"/>
                  </a:lnTo>
                  <a:lnTo>
                    <a:pt x="317" y="78"/>
                  </a:lnTo>
                  <a:lnTo>
                    <a:pt x="303" y="78"/>
                  </a:lnTo>
                  <a:lnTo>
                    <a:pt x="317" y="78"/>
                  </a:lnTo>
                  <a:lnTo>
                    <a:pt x="332" y="78"/>
                  </a:lnTo>
                  <a:lnTo>
                    <a:pt x="348" y="78"/>
                  </a:lnTo>
                  <a:lnTo>
                    <a:pt x="365" y="78"/>
                  </a:lnTo>
                  <a:lnTo>
                    <a:pt x="381" y="78"/>
                  </a:lnTo>
                  <a:lnTo>
                    <a:pt x="395" y="78"/>
                  </a:lnTo>
                  <a:lnTo>
                    <a:pt x="413" y="78"/>
                  </a:lnTo>
                  <a:lnTo>
                    <a:pt x="428" y="78"/>
                  </a:lnTo>
                  <a:lnTo>
                    <a:pt x="443" y="78"/>
                  </a:lnTo>
                  <a:lnTo>
                    <a:pt x="443" y="95"/>
                  </a:lnTo>
                  <a:lnTo>
                    <a:pt x="443" y="78"/>
                  </a:lnTo>
                  <a:lnTo>
                    <a:pt x="459" y="78"/>
                  </a:lnTo>
                  <a:lnTo>
                    <a:pt x="475" y="78"/>
                  </a:lnTo>
                  <a:lnTo>
                    <a:pt x="491" y="95"/>
                  </a:lnTo>
                  <a:lnTo>
                    <a:pt x="491" y="78"/>
                  </a:lnTo>
                  <a:lnTo>
                    <a:pt x="491" y="95"/>
                  </a:lnTo>
                  <a:lnTo>
                    <a:pt x="506" y="95"/>
                  </a:lnTo>
                  <a:lnTo>
                    <a:pt x="524" y="95"/>
                  </a:lnTo>
                  <a:lnTo>
                    <a:pt x="538" y="95"/>
                  </a:lnTo>
                  <a:lnTo>
                    <a:pt x="553" y="95"/>
                  </a:lnTo>
                  <a:lnTo>
                    <a:pt x="569" y="95"/>
                  </a:lnTo>
                  <a:lnTo>
                    <a:pt x="602" y="95"/>
                  </a:lnTo>
                  <a:lnTo>
                    <a:pt x="617" y="95"/>
                  </a:lnTo>
                  <a:lnTo>
                    <a:pt x="634" y="95"/>
                  </a:lnTo>
                  <a:lnTo>
                    <a:pt x="649" y="111"/>
                  </a:lnTo>
                  <a:lnTo>
                    <a:pt x="649" y="95"/>
                  </a:lnTo>
                  <a:lnTo>
                    <a:pt x="649" y="111"/>
                  </a:lnTo>
                  <a:lnTo>
                    <a:pt x="664" y="95"/>
                  </a:lnTo>
                  <a:lnTo>
                    <a:pt x="664" y="111"/>
                  </a:lnTo>
                  <a:lnTo>
                    <a:pt x="680" y="95"/>
                  </a:lnTo>
                  <a:lnTo>
                    <a:pt x="680" y="111"/>
                  </a:lnTo>
                  <a:lnTo>
                    <a:pt x="696" y="95"/>
                  </a:lnTo>
                  <a:lnTo>
                    <a:pt x="696" y="111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89" name="Freeform 895">
              <a:extLst>
                <a:ext uri="{FF2B5EF4-FFF2-40B4-BE49-F238E27FC236}">
                  <a16:creationId xmlns:a16="http://schemas.microsoft.com/office/drawing/2014/main" id="{EF78CFC3-CBDD-480A-90FF-6319E5AA4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07"/>
              <a:ext cx="339" cy="48"/>
            </a:xfrm>
            <a:custGeom>
              <a:avLst/>
              <a:gdLst>
                <a:gd name="T0" fmla="*/ 0 w 678"/>
                <a:gd name="T1" fmla="*/ 0 h 96"/>
                <a:gd name="T2" fmla="*/ 8 w 678"/>
                <a:gd name="T3" fmla="*/ 0 h 96"/>
                <a:gd name="T4" fmla="*/ 16 w 678"/>
                <a:gd name="T5" fmla="*/ 9 h 96"/>
                <a:gd name="T6" fmla="*/ 24 w 678"/>
                <a:gd name="T7" fmla="*/ 0 h 96"/>
                <a:gd name="T8" fmla="*/ 24 w 678"/>
                <a:gd name="T9" fmla="*/ 9 h 96"/>
                <a:gd name="T10" fmla="*/ 32 w 678"/>
                <a:gd name="T11" fmla="*/ 17 h 96"/>
                <a:gd name="T12" fmla="*/ 39 w 678"/>
                <a:gd name="T13" fmla="*/ 17 h 96"/>
                <a:gd name="T14" fmla="*/ 47 w 678"/>
                <a:gd name="T15" fmla="*/ 32 h 96"/>
                <a:gd name="T16" fmla="*/ 56 w 678"/>
                <a:gd name="T17" fmla="*/ 32 h 96"/>
                <a:gd name="T18" fmla="*/ 63 w 678"/>
                <a:gd name="T19" fmla="*/ 32 h 96"/>
                <a:gd name="T20" fmla="*/ 71 w 678"/>
                <a:gd name="T21" fmla="*/ 40 h 96"/>
                <a:gd name="T22" fmla="*/ 71 w 678"/>
                <a:gd name="T23" fmla="*/ 32 h 96"/>
                <a:gd name="T24" fmla="*/ 79 w 678"/>
                <a:gd name="T25" fmla="*/ 40 h 96"/>
                <a:gd name="T26" fmla="*/ 79 w 678"/>
                <a:gd name="T27" fmla="*/ 32 h 96"/>
                <a:gd name="T28" fmla="*/ 87 w 678"/>
                <a:gd name="T29" fmla="*/ 40 h 96"/>
                <a:gd name="T30" fmla="*/ 87 w 678"/>
                <a:gd name="T31" fmla="*/ 32 h 96"/>
                <a:gd name="T32" fmla="*/ 87 w 678"/>
                <a:gd name="T33" fmla="*/ 40 h 96"/>
                <a:gd name="T34" fmla="*/ 95 w 678"/>
                <a:gd name="T35" fmla="*/ 32 h 96"/>
                <a:gd name="T36" fmla="*/ 111 w 678"/>
                <a:gd name="T37" fmla="*/ 32 h 96"/>
                <a:gd name="T38" fmla="*/ 103 w 678"/>
                <a:gd name="T39" fmla="*/ 32 h 96"/>
                <a:gd name="T40" fmla="*/ 111 w 678"/>
                <a:gd name="T41" fmla="*/ 40 h 96"/>
                <a:gd name="T42" fmla="*/ 118 w 678"/>
                <a:gd name="T43" fmla="*/ 32 h 96"/>
                <a:gd name="T44" fmla="*/ 118 w 678"/>
                <a:gd name="T45" fmla="*/ 40 h 96"/>
                <a:gd name="T46" fmla="*/ 126 w 678"/>
                <a:gd name="T47" fmla="*/ 40 h 96"/>
                <a:gd name="T48" fmla="*/ 134 w 678"/>
                <a:gd name="T49" fmla="*/ 40 h 96"/>
                <a:gd name="T50" fmla="*/ 143 w 678"/>
                <a:gd name="T51" fmla="*/ 40 h 96"/>
                <a:gd name="T52" fmla="*/ 150 w 678"/>
                <a:gd name="T53" fmla="*/ 40 h 96"/>
                <a:gd name="T54" fmla="*/ 158 w 678"/>
                <a:gd name="T55" fmla="*/ 40 h 96"/>
                <a:gd name="T56" fmla="*/ 166 w 678"/>
                <a:gd name="T57" fmla="*/ 40 h 96"/>
                <a:gd name="T58" fmla="*/ 174 w 678"/>
                <a:gd name="T59" fmla="*/ 40 h 96"/>
                <a:gd name="T60" fmla="*/ 182 w 678"/>
                <a:gd name="T61" fmla="*/ 40 h 96"/>
                <a:gd name="T62" fmla="*/ 190 w 678"/>
                <a:gd name="T63" fmla="*/ 40 h 96"/>
                <a:gd name="T64" fmla="*/ 198 w 678"/>
                <a:gd name="T65" fmla="*/ 40 h 96"/>
                <a:gd name="T66" fmla="*/ 205 w 678"/>
                <a:gd name="T67" fmla="*/ 40 h 96"/>
                <a:gd name="T68" fmla="*/ 213 w 678"/>
                <a:gd name="T69" fmla="*/ 40 h 96"/>
                <a:gd name="T70" fmla="*/ 221 w 678"/>
                <a:gd name="T71" fmla="*/ 40 h 96"/>
                <a:gd name="T72" fmla="*/ 229 w 678"/>
                <a:gd name="T73" fmla="*/ 40 h 96"/>
                <a:gd name="T74" fmla="*/ 237 w 678"/>
                <a:gd name="T75" fmla="*/ 40 h 96"/>
                <a:gd name="T76" fmla="*/ 245 w 678"/>
                <a:gd name="T77" fmla="*/ 40 h 96"/>
                <a:gd name="T78" fmla="*/ 253 w 678"/>
                <a:gd name="T79" fmla="*/ 40 h 96"/>
                <a:gd name="T80" fmla="*/ 261 w 678"/>
                <a:gd name="T81" fmla="*/ 48 h 96"/>
                <a:gd name="T82" fmla="*/ 269 w 678"/>
                <a:gd name="T83" fmla="*/ 48 h 96"/>
                <a:gd name="T84" fmla="*/ 277 w 678"/>
                <a:gd name="T85" fmla="*/ 48 h 96"/>
                <a:gd name="T86" fmla="*/ 284 w 678"/>
                <a:gd name="T87" fmla="*/ 48 h 96"/>
                <a:gd name="T88" fmla="*/ 292 w 678"/>
                <a:gd name="T89" fmla="*/ 48 h 96"/>
                <a:gd name="T90" fmla="*/ 300 w 678"/>
                <a:gd name="T91" fmla="*/ 48 h 96"/>
                <a:gd name="T92" fmla="*/ 308 w 678"/>
                <a:gd name="T93" fmla="*/ 48 h 96"/>
                <a:gd name="T94" fmla="*/ 316 w 678"/>
                <a:gd name="T95" fmla="*/ 48 h 96"/>
                <a:gd name="T96" fmla="*/ 324 w 678"/>
                <a:gd name="T97" fmla="*/ 48 h 96"/>
                <a:gd name="T98" fmla="*/ 332 w 678"/>
                <a:gd name="T99" fmla="*/ 48 h 96"/>
                <a:gd name="T100" fmla="*/ 339 w 678"/>
                <a:gd name="T101" fmla="*/ 48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96">
                  <a:moveTo>
                    <a:pt x="0" y="0"/>
                  </a:moveTo>
                  <a:lnTo>
                    <a:pt x="15" y="0"/>
                  </a:lnTo>
                  <a:lnTo>
                    <a:pt x="31" y="17"/>
                  </a:lnTo>
                  <a:lnTo>
                    <a:pt x="47" y="0"/>
                  </a:lnTo>
                  <a:lnTo>
                    <a:pt x="47" y="17"/>
                  </a:lnTo>
                  <a:lnTo>
                    <a:pt x="63" y="33"/>
                  </a:lnTo>
                  <a:lnTo>
                    <a:pt x="78" y="33"/>
                  </a:lnTo>
                  <a:lnTo>
                    <a:pt x="94" y="64"/>
                  </a:lnTo>
                  <a:lnTo>
                    <a:pt x="111" y="64"/>
                  </a:lnTo>
                  <a:lnTo>
                    <a:pt x="125" y="64"/>
                  </a:lnTo>
                  <a:lnTo>
                    <a:pt x="142" y="80"/>
                  </a:lnTo>
                  <a:lnTo>
                    <a:pt x="142" y="64"/>
                  </a:lnTo>
                  <a:lnTo>
                    <a:pt x="158" y="80"/>
                  </a:lnTo>
                  <a:lnTo>
                    <a:pt x="158" y="64"/>
                  </a:lnTo>
                  <a:lnTo>
                    <a:pt x="174" y="80"/>
                  </a:lnTo>
                  <a:lnTo>
                    <a:pt x="174" y="64"/>
                  </a:lnTo>
                  <a:lnTo>
                    <a:pt x="174" y="80"/>
                  </a:lnTo>
                  <a:lnTo>
                    <a:pt x="189" y="64"/>
                  </a:lnTo>
                  <a:lnTo>
                    <a:pt x="221" y="64"/>
                  </a:lnTo>
                  <a:lnTo>
                    <a:pt x="205" y="64"/>
                  </a:lnTo>
                  <a:lnTo>
                    <a:pt x="221" y="80"/>
                  </a:lnTo>
                  <a:lnTo>
                    <a:pt x="236" y="64"/>
                  </a:lnTo>
                  <a:lnTo>
                    <a:pt x="236" y="80"/>
                  </a:lnTo>
                  <a:lnTo>
                    <a:pt x="252" y="80"/>
                  </a:lnTo>
                  <a:lnTo>
                    <a:pt x="268" y="80"/>
                  </a:lnTo>
                  <a:lnTo>
                    <a:pt x="285" y="80"/>
                  </a:lnTo>
                  <a:lnTo>
                    <a:pt x="299" y="80"/>
                  </a:lnTo>
                  <a:lnTo>
                    <a:pt x="316" y="80"/>
                  </a:lnTo>
                  <a:lnTo>
                    <a:pt x="332" y="80"/>
                  </a:lnTo>
                  <a:lnTo>
                    <a:pt x="347" y="80"/>
                  </a:lnTo>
                  <a:lnTo>
                    <a:pt x="363" y="80"/>
                  </a:lnTo>
                  <a:lnTo>
                    <a:pt x="379" y="80"/>
                  </a:lnTo>
                  <a:lnTo>
                    <a:pt x="395" y="80"/>
                  </a:lnTo>
                  <a:lnTo>
                    <a:pt x="410" y="80"/>
                  </a:lnTo>
                  <a:lnTo>
                    <a:pt x="426" y="80"/>
                  </a:lnTo>
                  <a:lnTo>
                    <a:pt x="442" y="80"/>
                  </a:lnTo>
                  <a:lnTo>
                    <a:pt x="457" y="80"/>
                  </a:lnTo>
                  <a:lnTo>
                    <a:pt x="473" y="80"/>
                  </a:lnTo>
                  <a:lnTo>
                    <a:pt x="490" y="80"/>
                  </a:lnTo>
                  <a:lnTo>
                    <a:pt x="506" y="80"/>
                  </a:lnTo>
                  <a:lnTo>
                    <a:pt x="521" y="96"/>
                  </a:lnTo>
                  <a:lnTo>
                    <a:pt x="537" y="96"/>
                  </a:lnTo>
                  <a:lnTo>
                    <a:pt x="553" y="96"/>
                  </a:lnTo>
                  <a:lnTo>
                    <a:pt x="568" y="96"/>
                  </a:lnTo>
                  <a:lnTo>
                    <a:pt x="584" y="96"/>
                  </a:lnTo>
                  <a:lnTo>
                    <a:pt x="600" y="96"/>
                  </a:lnTo>
                  <a:lnTo>
                    <a:pt x="616" y="96"/>
                  </a:lnTo>
                  <a:lnTo>
                    <a:pt x="631" y="96"/>
                  </a:lnTo>
                  <a:lnTo>
                    <a:pt x="647" y="96"/>
                  </a:lnTo>
                  <a:lnTo>
                    <a:pt x="664" y="96"/>
                  </a:lnTo>
                  <a:lnTo>
                    <a:pt x="678" y="96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0" name="Freeform 896">
              <a:extLst>
                <a:ext uri="{FF2B5EF4-FFF2-40B4-BE49-F238E27FC236}">
                  <a16:creationId xmlns:a16="http://schemas.microsoft.com/office/drawing/2014/main" id="{841956F3-E22F-4673-AE44-95A5A9F0C0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68"/>
              <a:ext cx="339" cy="56"/>
            </a:xfrm>
            <a:custGeom>
              <a:avLst/>
              <a:gdLst>
                <a:gd name="T0" fmla="*/ 0 w 680"/>
                <a:gd name="T1" fmla="*/ 56 h 111"/>
                <a:gd name="T2" fmla="*/ 8 w 680"/>
                <a:gd name="T3" fmla="*/ 56 h 111"/>
                <a:gd name="T4" fmla="*/ 16 w 680"/>
                <a:gd name="T5" fmla="*/ 56 h 111"/>
                <a:gd name="T6" fmla="*/ 23 w 680"/>
                <a:gd name="T7" fmla="*/ 56 h 111"/>
                <a:gd name="T8" fmla="*/ 32 w 680"/>
                <a:gd name="T9" fmla="*/ 56 h 111"/>
                <a:gd name="T10" fmla="*/ 40 w 680"/>
                <a:gd name="T11" fmla="*/ 48 h 111"/>
                <a:gd name="T12" fmla="*/ 55 w 680"/>
                <a:gd name="T13" fmla="*/ 32 h 111"/>
                <a:gd name="T14" fmla="*/ 63 w 680"/>
                <a:gd name="T15" fmla="*/ 24 h 111"/>
                <a:gd name="T16" fmla="*/ 71 w 680"/>
                <a:gd name="T17" fmla="*/ 24 h 111"/>
                <a:gd name="T18" fmla="*/ 79 w 680"/>
                <a:gd name="T19" fmla="*/ 24 h 111"/>
                <a:gd name="T20" fmla="*/ 87 w 680"/>
                <a:gd name="T21" fmla="*/ 17 h 111"/>
                <a:gd name="T22" fmla="*/ 95 w 680"/>
                <a:gd name="T23" fmla="*/ 17 h 111"/>
                <a:gd name="T24" fmla="*/ 103 w 680"/>
                <a:gd name="T25" fmla="*/ 17 h 111"/>
                <a:gd name="T26" fmla="*/ 110 w 680"/>
                <a:gd name="T27" fmla="*/ 17 h 111"/>
                <a:gd name="T28" fmla="*/ 119 w 680"/>
                <a:gd name="T29" fmla="*/ 17 h 111"/>
                <a:gd name="T30" fmla="*/ 127 w 680"/>
                <a:gd name="T31" fmla="*/ 17 h 111"/>
                <a:gd name="T32" fmla="*/ 134 w 680"/>
                <a:gd name="T33" fmla="*/ 17 h 111"/>
                <a:gd name="T34" fmla="*/ 150 w 680"/>
                <a:gd name="T35" fmla="*/ 17 h 111"/>
                <a:gd name="T36" fmla="*/ 142 w 680"/>
                <a:gd name="T37" fmla="*/ 17 h 111"/>
                <a:gd name="T38" fmla="*/ 150 w 680"/>
                <a:gd name="T39" fmla="*/ 9 h 111"/>
                <a:gd name="T40" fmla="*/ 158 w 680"/>
                <a:gd name="T41" fmla="*/ 9 h 111"/>
                <a:gd name="T42" fmla="*/ 166 w 680"/>
                <a:gd name="T43" fmla="*/ 9 h 111"/>
                <a:gd name="T44" fmla="*/ 173 w 680"/>
                <a:gd name="T45" fmla="*/ 9 h 111"/>
                <a:gd name="T46" fmla="*/ 181 w 680"/>
                <a:gd name="T47" fmla="*/ 9 h 111"/>
                <a:gd name="T48" fmla="*/ 189 w 680"/>
                <a:gd name="T49" fmla="*/ 9 h 111"/>
                <a:gd name="T50" fmla="*/ 197 w 680"/>
                <a:gd name="T51" fmla="*/ 9 h 111"/>
                <a:gd name="T52" fmla="*/ 205 w 680"/>
                <a:gd name="T53" fmla="*/ 9 h 111"/>
                <a:gd name="T54" fmla="*/ 213 w 680"/>
                <a:gd name="T55" fmla="*/ 9 h 111"/>
                <a:gd name="T56" fmla="*/ 221 w 680"/>
                <a:gd name="T57" fmla="*/ 9 h 111"/>
                <a:gd name="T58" fmla="*/ 237 w 680"/>
                <a:gd name="T59" fmla="*/ 9 h 111"/>
                <a:gd name="T60" fmla="*/ 244 w 680"/>
                <a:gd name="T61" fmla="*/ 9 h 111"/>
                <a:gd name="T62" fmla="*/ 252 w 680"/>
                <a:gd name="T63" fmla="*/ 0 h 111"/>
                <a:gd name="T64" fmla="*/ 252 w 680"/>
                <a:gd name="T65" fmla="*/ 9 h 111"/>
                <a:gd name="T66" fmla="*/ 252 w 680"/>
                <a:gd name="T67" fmla="*/ 0 h 111"/>
                <a:gd name="T68" fmla="*/ 260 w 680"/>
                <a:gd name="T69" fmla="*/ 9 h 111"/>
                <a:gd name="T70" fmla="*/ 260 w 680"/>
                <a:gd name="T71" fmla="*/ 0 h 111"/>
                <a:gd name="T72" fmla="*/ 268 w 680"/>
                <a:gd name="T73" fmla="*/ 0 h 111"/>
                <a:gd name="T74" fmla="*/ 276 w 680"/>
                <a:gd name="T75" fmla="*/ 0 h 111"/>
                <a:gd name="T76" fmla="*/ 284 w 680"/>
                <a:gd name="T77" fmla="*/ 0 h 111"/>
                <a:gd name="T78" fmla="*/ 292 w 680"/>
                <a:gd name="T79" fmla="*/ 0 h 111"/>
                <a:gd name="T80" fmla="*/ 299 w 680"/>
                <a:gd name="T81" fmla="*/ 0 h 111"/>
                <a:gd name="T82" fmla="*/ 308 w 680"/>
                <a:gd name="T83" fmla="*/ 0 h 111"/>
                <a:gd name="T84" fmla="*/ 316 w 680"/>
                <a:gd name="T85" fmla="*/ 0 h 111"/>
                <a:gd name="T86" fmla="*/ 324 w 680"/>
                <a:gd name="T87" fmla="*/ 0 h 111"/>
                <a:gd name="T88" fmla="*/ 331 w 680"/>
                <a:gd name="T89" fmla="*/ 0 h 111"/>
                <a:gd name="T90" fmla="*/ 339 w 680"/>
                <a:gd name="T91" fmla="*/ 0 h 11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0" h="111">
                  <a:moveTo>
                    <a:pt x="0" y="111"/>
                  </a:moveTo>
                  <a:lnTo>
                    <a:pt x="16" y="111"/>
                  </a:lnTo>
                  <a:lnTo>
                    <a:pt x="33" y="111"/>
                  </a:lnTo>
                  <a:lnTo>
                    <a:pt x="47" y="111"/>
                  </a:lnTo>
                  <a:lnTo>
                    <a:pt x="64" y="111"/>
                  </a:lnTo>
                  <a:lnTo>
                    <a:pt x="80" y="96"/>
                  </a:lnTo>
                  <a:lnTo>
                    <a:pt x="111" y="64"/>
                  </a:lnTo>
                  <a:lnTo>
                    <a:pt x="127" y="48"/>
                  </a:lnTo>
                  <a:lnTo>
                    <a:pt x="143" y="48"/>
                  </a:lnTo>
                  <a:lnTo>
                    <a:pt x="158" y="48"/>
                  </a:lnTo>
                  <a:lnTo>
                    <a:pt x="174" y="33"/>
                  </a:lnTo>
                  <a:lnTo>
                    <a:pt x="190" y="33"/>
                  </a:lnTo>
                  <a:lnTo>
                    <a:pt x="207" y="33"/>
                  </a:lnTo>
                  <a:lnTo>
                    <a:pt x="221" y="33"/>
                  </a:lnTo>
                  <a:lnTo>
                    <a:pt x="238" y="33"/>
                  </a:lnTo>
                  <a:lnTo>
                    <a:pt x="254" y="33"/>
                  </a:lnTo>
                  <a:lnTo>
                    <a:pt x="269" y="33"/>
                  </a:lnTo>
                  <a:lnTo>
                    <a:pt x="301" y="33"/>
                  </a:lnTo>
                  <a:lnTo>
                    <a:pt x="285" y="33"/>
                  </a:lnTo>
                  <a:lnTo>
                    <a:pt x="301" y="17"/>
                  </a:lnTo>
                  <a:lnTo>
                    <a:pt x="317" y="17"/>
                  </a:lnTo>
                  <a:lnTo>
                    <a:pt x="332" y="17"/>
                  </a:lnTo>
                  <a:lnTo>
                    <a:pt x="348" y="17"/>
                  </a:lnTo>
                  <a:lnTo>
                    <a:pt x="364" y="17"/>
                  </a:lnTo>
                  <a:lnTo>
                    <a:pt x="379" y="17"/>
                  </a:lnTo>
                  <a:lnTo>
                    <a:pt x="395" y="17"/>
                  </a:lnTo>
                  <a:lnTo>
                    <a:pt x="412" y="17"/>
                  </a:lnTo>
                  <a:lnTo>
                    <a:pt x="428" y="17"/>
                  </a:lnTo>
                  <a:lnTo>
                    <a:pt x="443" y="17"/>
                  </a:lnTo>
                  <a:lnTo>
                    <a:pt x="475" y="17"/>
                  </a:lnTo>
                  <a:lnTo>
                    <a:pt x="490" y="17"/>
                  </a:lnTo>
                  <a:lnTo>
                    <a:pt x="506" y="0"/>
                  </a:lnTo>
                  <a:lnTo>
                    <a:pt x="506" y="17"/>
                  </a:lnTo>
                  <a:lnTo>
                    <a:pt x="506" y="0"/>
                  </a:lnTo>
                  <a:lnTo>
                    <a:pt x="522" y="17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1" name="Freeform 897">
              <a:extLst>
                <a:ext uri="{FF2B5EF4-FFF2-40B4-BE49-F238E27FC236}">
                  <a16:creationId xmlns:a16="http://schemas.microsoft.com/office/drawing/2014/main" id="{A9AD6DDE-4ACB-4F65-BBFD-68BE61E0D56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12" y="2571"/>
              <a:ext cx="331" cy="48"/>
            </a:xfrm>
            <a:custGeom>
              <a:avLst/>
              <a:gdLst>
                <a:gd name="T0" fmla="*/ 0 w 664"/>
                <a:gd name="T1" fmla="*/ 48 h 94"/>
                <a:gd name="T2" fmla="*/ 0 w 664"/>
                <a:gd name="T3" fmla="*/ 48 h 94"/>
                <a:gd name="T4" fmla="*/ 7 w 664"/>
                <a:gd name="T5" fmla="*/ 48 h 94"/>
                <a:gd name="T6" fmla="*/ 15 w 664"/>
                <a:gd name="T7" fmla="*/ 48 h 94"/>
                <a:gd name="T8" fmla="*/ 23 w 664"/>
                <a:gd name="T9" fmla="*/ 48 h 94"/>
                <a:gd name="T10" fmla="*/ 31 w 664"/>
                <a:gd name="T11" fmla="*/ 48 h 94"/>
                <a:gd name="T12" fmla="*/ 47 w 664"/>
                <a:gd name="T13" fmla="*/ 32 h 94"/>
                <a:gd name="T14" fmla="*/ 47 w 664"/>
                <a:gd name="T15" fmla="*/ 24 h 94"/>
                <a:gd name="T16" fmla="*/ 55 w 664"/>
                <a:gd name="T17" fmla="*/ 24 h 94"/>
                <a:gd name="T18" fmla="*/ 63 w 664"/>
                <a:gd name="T19" fmla="*/ 16 h 94"/>
                <a:gd name="T20" fmla="*/ 71 w 664"/>
                <a:gd name="T21" fmla="*/ 16 h 94"/>
                <a:gd name="T22" fmla="*/ 79 w 664"/>
                <a:gd name="T23" fmla="*/ 16 h 94"/>
                <a:gd name="T24" fmla="*/ 86 w 664"/>
                <a:gd name="T25" fmla="*/ 16 h 94"/>
                <a:gd name="T26" fmla="*/ 102 w 664"/>
                <a:gd name="T27" fmla="*/ 16 h 94"/>
                <a:gd name="T28" fmla="*/ 94 w 664"/>
                <a:gd name="T29" fmla="*/ 16 h 94"/>
                <a:gd name="T30" fmla="*/ 102 w 664"/>
                <a:gd name="T31" fmla="*/ 8 h 94"/>
                <a:gd name="T32" fmla="*/ 110 w 664"/>
                <a:gd name="T33" fmla="*/ 8 h 94"/>
                <a:gd name="T34" fmla="*/ 118 w 664"/>
                <a:gd name="T35" fmla="*/ 8 h 94"/>
                <a:gd name="T36" fmla="*/ 126 w 664"/>
                <a:gd name="T37" fmla="*/ 8 h 94"/>
                <a:gd name="T38" fmla="*/ 134 w 664"/>
                <a:gd name="T39" fmla="*/ 8 h 94"/>
                <a:gd name="T40" fmla="*/ 141 w 664"/>
                <a:gd name="T41" fmla="*/ 8 h 94"/>
                <a:gd name="T42" fmla="*/ 150 w 664"/>
                <a:gd name="T43" fmla="*/ 8 h 94"/>
                <a:gd name="T44" fmla="*/ 158 w 664"/>
                <a:gd name="T45" fmla="*/ 8 h 94"/>
                <a:gd name="T46" fmla="*/ 166 w 664"/>
                <a:gd name="T47" fmla="*/ 8 h 94"/>
                <a:gd name="T48" fmla="*/ 173 w 664"/>
                <a:gd name="T49" fmla="*/ 8 h 94"/>
                <a:gd name="T50" fmla="*/ 181 w 664"/>
                <a:gd name="T51" fmla="*/ 8 h 94"/>
                <a:gd name="T52" fmla="*/ 189 w 664"/>
                <a:gd name="T53" fmla="*/ 8 h 94"/>
                <a:gd name="T54" fmla="*/ 204 w 664"/>
                <a:gd name="T55" fmla="*/ 8 h 94"/>
                <a:gd name="T56" fmla="*/ 196 w 664"/>
                <a:gd name="T57" fmla="*/ 8 h 94"/>
                <a:gd name="T58" fmla="*/ 204 w 664"/>
                <a:gd name="T59" fmla="*/ 0 h 94"/>
                <a:gd name="T60" fmla="*/ 212 w 664"/>
                <a:gd name="T61" fmla="*/ 0 h 94"/>
                <a:gd name="T62" fmla="*/ 221 w 664"/>
                <a:gd name="T63" fmla="*/ 0 h 94"/>
                <a:gd name="T64" fmla="*/ 228 w 664"/>
                <a:gd name="T65" fmla="*/ 0 h 94"/>
                <a:gd name="T66" fmla="*/ 236 w 664"/>
                <a:gd name="T67" fmla="*/ 0 h 94"/>
                <a:gd name="T68" fmla="*/ 244 w 664"/>
                <a:gd name="T69" fmla="*/ 0 h 94"/>
                <a:gd name="T70" fmla="*/ 251 w 664"/>
                <a:gd name="T71" fmla="*/ 0 h 94"/>
                <a:gd name="T72" fmla="*/ 260 w 664"/>
                <a:gd name="T73" fmla="*/ 0 h 94"/>
                <a:gd name="T74" fmla="*/ 268 w 664"/>
                <a:gd name="T75" fmla="*/ 0 h 94"/>
                <a:gd name="T76" fmla="*/ 276 w 664"/>
                <a:gd name="T77" fmla="*/ 0 h 94"/>
                <a:gd name="T78" fmla="*/ 283 w 664"/>
                <a:gd name="T79" fmla="*/ 0 h 94"/>
                <a:gd name="T80" fmla="*/ 291 w 664"/>
                <a:gd name="T81" fmla="*/ 0 h 94"/>
                <a:gd name="T82" fmla="*/ 299 w 664"/>
                <a:gd name="T83" fmla="*/ 0 h 94"/>
                <a:gd name="T84" fmla="*/ 307 w 664"/>
                <a:gd name="T85" fmla="*/ 0 h 94"/>
                <a:gd name="T86" fmla="*/ 315 w 664"/>
                <a:gd name="T87" fmla="*/ 0 h 94"/>
                <a:gd name="T88" fmla="*/ 323 w 664"/>
                <a:gd name="T89" fmla="*/ 0 h 94"/>
                <a:gd name="T90" fmla="*/ 331 w 664"/>
                <a:gd name="T91" fmla="*/ 0 h 9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64" h="94">
                  <a:moveTo>
                    <a:pt x="0" y="94"/>
                  </a:moveTo>
                  <a:lnTo>
                    <a:pt x="0" y="94"/>
                  </a:lnTo>
                  <a:lnTo>
                    <a:pt x="15" y="94"/>
                  </a:lnTo>
                  <a:lnTo>
                    <a:pt x="31" y="94"/>
                  </a:lnTo>
                  <a:lnTo>
                    <a:pt x="47" y="94"/>
                  </a:lnTo>
                  <a:lnTo>
                    <a:pt x="62" y="94"/>
                  </a:lnTo>
                  <a:lnTo>
                    <a:pt x="95" y="62"/>
                  </a:lnTo>
                  <a:lnTo>
                    <a:pt x="95" y="47"/>
                  </a:lnTo>
                  <a:lnTo>
                    <a:pt x="111" y="47"/>
                  </a:lnTo>
                  <a:lnTo>
                    <a:pt x="126" y="31"/>
                  </a:lnTo>
                  <a:lnTo>
                    <a:pt x="142" y="31"/>
                  </a:lnTo>
                  <a:lnTo>
                    <a:pt x="158" y="31"/>
                  </a:lnTo>
                  <a:lnTo>
                    <a:pt x="173" y="31"/>
                  </a:lnTo>
                  <a:lnTo>
                    <a:pt x="205" y="31"/>
                  </a:lnTo>
                  <a:lnTo>
                    <a:pt x="189" y="31"/>
                  </a:lnTo>
                  <a:lnTo>
                    <a:pt x="205" y="15"/>
                  </a:lnTo>
                  <a:lnTo>
                    <a:pt x="221" y="15"/>
                  </a:lnTo>
                  <a:lnTo>
                    <a:pt x="236" y="15"/>
                  </a:lnTo>
                  <a:lnTo>
                    <a:pt x="252" y="15"/>
                  </a:lnTo>
                  <a:lnTo>
                    <a:pt x="269" y="15"/>
                  </a:lnTo>
                  <a:lnTo>
                    <a:pt x="283" y="15"/>
                  </a:lnTo>
                  <a:lnTo>
                    <a:pt x="300" y="15"/>
                  </a:lnTo>
                  <a:lnTo>
                    <a:pt x="316" y="15"/>
                  </a:lnTo>
                  <a:lnTo>
                    <a:pt x="332" y="15"/>
                  </a:lnTo>
                  <a:lnTo>
                    <a:pt x="347" y="15"/>
                  </a:lnTo>
                  <a:lnTo>
                    <a:pt x="363" y="15"/>
                  </a:lnTo>
                  <a:lnTo>
                    <a:pt x="379" y="15"/>
                  </a:lnTo>
                  <a:lnTo>
                    <a:pt x="410" y="15"/>
                  </a:lnTo>
                  <a:lnTo>
                    <a:pt x="394" y="15"/>
                  </a:lnTo>
                  <a:lnTo>
                    <a:pt x="410" y="0"/>
                  </a:lnTo>
                  <a:lnTo>
                    <a:pt x="426" y="0"/>
                  </a:lnTo>
                  <a:lnTo>
                    <a:pt x="443" y="0"/>
                  </a:lnTo>
                  <a:lnTo>
                    <a:pt x="457" y="0"/>
                  </a:lnTo>
                  <a:lnTo>
                    <a:pt x="473" y="0"/>
                  </a:lnTo>
                  <a:lnTo>
                    <a:pt x="490" y="0"/>
                  </a:lnTo>
                  <a:lnTo>
                    <a:pt x="504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5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2" name="Freeform 898">
              <a:extLst>
                <a:ext uri="{FF2B5EF4-FFF2-40B4-BE49-F238E27FC236}">
                  <a16:creationId xmlns:a16="http://schemas.microsoft.com/office/drawing/2014/main" id="{2731BAA3-2262-47FD-B9E4-C3BA9757C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42"/>
              <a:ext cx="348" cy="32"/>
            </a:xfrm>
            <a:custGeom>
              <a:avLst/>
              <a:gdLst>
                <a:gd name="T0" fmla="*/ 0 w 696"/>
                <a:gd name="T1" fmla="*/ 32 h 64"/>
                <a:gd name="T2" fmla="*/ 8 w 696"/>
                <a:gd name="T3" fmla="*/ 32 h 64"/>
                <a:gd name="T4" fmla="*/ 25 w 696"/>
                <a:gd name="T5" fmla="*/ 32 h 64"/>
                <a:gd name="T6" fmla="*/ 17 w 696"/>
                <a:gd name="T7" fmla="*/ 32 h 64"/>
                <a:gd name="T8" fmla="*/ 25 w 696"/>
                <a:gd name="T9" fmla="*/ 24 h 64"/>
                <a:gd name="T10" fmla="*/ 32 w 696"/>
                <a:gd name="T11" fmla="*/ 32 h 64"/>
                <a:gd name="T12" fmla="*/ 32 w 696"/>
                <a:gd name="T13" fmla="*/ 24 h 64"/>
                <a:gd name="T14" fmla="*/ 40 w 696"/>
                <a:gd name="T15" fmla="*/ 24 h 64"/>
                <a:gd name="T16" fmla="*/ 48 w 696"/>
                <a:gd name="T17" fmla="*/ 16 h 64"/>
                <a:gd name="T18" fmla="*/ 56 w 696"/>
                <a:gd name="T19" fmla="*/ 16 h 64"/>
                <a:gd name="T20" fmla="*/ 72 w 696"/>
                <a:gd name="T21" fmla="*/ 9 h 64"/>
                <a:gd name="T22" fmla="*/ 64 w 696"/>
                <a:gd name="T23" fmla="*/ 9 h 64"/>
                <a:gd name="T24" fmla="*/ 72 w 696"/>
                <a:gd name="T25" fmla="*/ 9 h 64"/>
                <a:gd name="T26" fmla="*/ 80 w 696"/>
                <a:gd name="T27" fmla="*/ 9 h 64"/>
                <a:gd name="T28" fmla="*/ 87 w 696"/>
                <a:gd name="T29" fmla="*/ 9 h 64"/>
                <a:gd name="T30" fmla="*/ 95 w 696"/>
                <a:gd name="T31" fmla="*/ 9 h 64"/>
                <a:gd name="T32" fmla="*/ 111 w 696"/>
                <a:gd name="T33" fmla="*/ 9 h 64"/>
                <a:gd name="T34" fmla="*/ 119 w 696"/>
                <a:gd name="T35" fmla="*/ 0 h 64"/>
                <a:gd name="T36" fmla="*/ 127 w 696"/>
                <a:gd name="T37" fmla="*/ 9 h 64"/>
                <a:gd name="T38" fmla="*/ 127 w 696"/>
                <a:gd name="T39" fmla="*/ 0 h 64"/>
                <a:gd name="T40" fmla="*/ 127 w 696"/>
                <a:gd name="T41" fmla="*/ 9 h 64"/>
                <a:gd name="T42" fmla="*/ 135 w 696"/>
                <a:gd name="T43" fmla="*/ 9 h 64"/>
                <a:gd name="T44" fmla="*/ 143 w 696"/>
                <a:gd name="T45" fmla="*/ 0 h 64"/>
                <a:gd name="T46" fmla="*/ 143 w 696"/>
                <a:gd name="T47" fmla="*/ 9 h 64"/>
                <a:gd name="T48" fmla="*/ 143 w 696"/>
                <a:gd name="T49" fmla="*/ 0 h 64"/>
                <a:gd name="T50" fmla="*/ 151 w 696"/>
                <a:gd name="T51" fmla="*/ 0 h 64"/>
                <a:gd name="T52" fmla="*/ 159 w 696"/>
                <a:gd name="T53" fmla="*/ 0 h 64"/>
                <a:gd name="T54" fmla="*/ 166 w 696"/>
                <a:gd name="T55" fmla="*/ 0 h 64"/>
                <a:gd name="T56" fmla="*/ 174 w 696"/>
                <a:gd name="T57" fmla="*/ 0 h 64"/>
                <a:gd name="T58" fmla="*/ 182 w 696"/>
                <a:gd name="T59" fmla="*/ 0 h 64"/>
                <a:gd name="T60" fmla="*/ 191 w 696"/>
                <a:gd name="T61" fmla="*/ 0 h 64"/>
                <a:gd name="T62" fmla="*/ 198 w 696"/>
                <a:gd name="T63" fmla="*/ 0 h 64"/>
                <a:gd name="T64" fmla="*/ 206 w 696"/>
                <a:gd name="T65" fmla="*/ 0 h 64"/>
                <a:gd name="T66" fmla="*/ 214 w 696"/>
                <a:gd name="T67" fmla="*/ 0 h 64"/>
                <a:gd name="T68" fmla="*/ 222 w 696"/>
                <a:gd name="T69" fmla="*/ 0 h 64"/>
                <a:gd name="T70" fmla="*/ 230 w 696"/>
                <a:gd name="T71" fmla="*/ 0 h 64"/>
                <a:gd name="T72" fmla="*/ 238 w 696"/>
                <a:gd name="T73" fmla="*/ 0 h 64"/>
                <a:gd name="T74" fmla="*/ 246 w 696"/>
                <a:gd name="T75" fmla="*/ 0 h 64"/>
                <a:gd name="T76" fmla="*/ 253 w 696"/>
                <a:gd name="T77" fmla="*/ 0 h 64"/>
                <a:gd name="T78" fmla="*/ 261 w 696"/>
                <a:gd name="T79" fmla="*/ 0 h 64"/>
                <a:gd name="T80" fmla="*/ 269 w 696"/>
                <a:gd name="T81" fmla="*/ 0 h 64"/>
                <a:gd name="T82" fmla="*/ 277 w 696"/>
                <a:gd name="T83" fmla="*/ 0 h 64"/>
                <a:gd name="T84" fmla="*/ 285 w 696"/>
                <a:gd name="T85" fmla="*/ 0 h 64"/>
                <a:gd name="T86" fmla="*/ 293 w 696"/>
                <a:gd name="T87" fmla="*/ 0 h 64"/>
                <a:gd name="T88" fmla="*/ 301 w 696"/>
                <a:gd name="T89" fmla="*/ 0 h 64"/>
                <a:gd name="T90" fmla="*/ 309 w 696"/>
                <a:gd name="T91" fmla="*/ 0 h 64"/>
                <a:gd name="T92" fmla="*/ 317 w 696"/>
                <a:gd name="T93" fmla="*/ 0 h 64"/>
                <a:gd name="T94" fmla="*/ 325 w 696"/>
                <a:gd name="T95" fmla="*/ 0 h 64"/>
                <a:gd name="T96" fmla="*/ 332 w 696"/>
                <a:gd name="T97" fmla="*/ 0 h 64"/>
                <a:gd name="T98" fmla="*/ 340 w 696"/>
                <a:gd name="T99" fmla="*/ 0 h 64"/>
                <a:gd name="T100" fmla="*/ 348 w 696"/>
                <a:gd name="T101" fmla="*/ 0 h 6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64">
                  <a:moveTo>
                    <a:pt x="0" y="64"/>
                  </a:moveTo>
                  <a:lnTo>
                    <a:pt x="16" y="64"/>
                  </a:lnTo>
                  <a:lnTo>
                    <a:pt x="49" y="64"/>
                  </a:lnTo>
                  <a:lnTo>
                    <a:pt x="33" y="64"/>
                  </a:lnTo>
                  <a:lnTo>
                    <a:pt x="49" y="47"/>
                  </a:lnTo>
                  <a:lnTo>
                    <a:pt x="64" y="64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96" y="31"/>
                  </a:lnTo>
                  <a:lnTo>
                    <a:pt x="111" y="31"/>
                  </a:lnTo>
                  <a:lnTo>
                    <a:pt x="143" y="17"/>
                  </a:lnTo>
                  <a:lnTo>
                    <a:pt x="127" y="17"/>
                  </a:lnTo>
                  <a:lnTo>
                    <a:pt x="143" y="17"/>
                  </a:lnTo>
                  <a:lnTo>
                    <a:pt x="159" y="17"/>
                  </a:lnTo>
                  <a:lnTo>
                    <a:pt x="174" y="17"/>
                  </a:lnTo>
                  <a:lnTo>
                    <a:pt x="190" y="17"/>
                  </a:lnTo>
                  <a:lnTo>
                    <a:pt x="221" y="17"/>
                  </a:lnTo>
                  <a:lnTo>
                    <a:pt x="238" y="0"/>
                  </a:lnTo>
                  <a:lnTo>
                    <a:pt x="254" y="17"/>
                  </a:lnTo>
                  <a:lnTo>
                    <a:pt x="254" y="0"/>
                  </a:lnTo>
                  <a:lnTo>
                    <a:pt x="254" y="17"/>
                  </a:lnTo>
                  <a:lnTo>
                    <a:pt x="270" y="17"/>
                  </a:lnTo>
                  <a:lnTo>
                    <a:pt x="285" y="0"/>
                  </a:lnTo>
                  <a:lnTo>
                    <a:pt x="285" y="17"/>
                  </a:lnTo>
                  <a:lnTo>
                    <a:pt x="285" y="0"/>
                  </a:lnTo>
                  <a:lnTo>
                    <a:pt x="301" y="0"/>
                  </a:lnTo>
                  <a:lnTo>
                    <a:pt x="317" y="0"/>
                  </a:lnTo>
                  <a:lnTo>
                    <a:pt x="332" y="0"/>
                  </a:lnTo>
                  <a:lnTo>
                    <a:pt x="348" y="0"/>
                  </a:lnTo>
                  <a:lnTo>
                    <a:pt x="364" y="0"/>
                  </a:lnTo>
                  <a:lnTo>
                    <a:pt x="381" y="0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3" name="Freeform 899">
              <a:extLst>
                <a:ext uri="{FF2B5EF4-FFF2-40B4-BE49-F238E27FC236}">
                  <a16:creationId xmlns:a16="http://schemas.microsoft.com/office/drawing/2014/main" id="{521D43B5-DD65-4199-9B8C-DE3821656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58"/>
              <a:ext cx="339" cy="31"/>
            </a:xfrm>
            <a:custGeom>
              <a:avLst/>
              <a:gdLst>
                <a:gd name="T0" fmla="*/ 0 w 678"/>
                <a:gd name="T1" fmla="*/ 31 h 64"/>
                <a:gd name="T2" fmla="*/ 8 w 678"/>
                <a:gd name="T3" fmla="*/ 31 h 64"/>
                <a:gd name="T4" fmla="*/ 16 w 678"/>
                <a:gd name="T5" fmla="*/ 31 h 64"/>
                <a:gd name="T6" fmla="*/ 24 w 678"/>
                <a:gd name="T7" fmla="*/ 31 h 64"/>
                <a:gd name="T8" fmla="*/ 32 w 678"/>
                <a:gd name="T9" fmla="*/ 23 h 64"/>
                <a:gd name="T10" fmla="*/ 32 w 678"/>
                <a:gd name="T11" fmla="*/ 31 h 64"/>
                <a:gd name="T12" fmla="*/ 39 w 678"/>
                <a:gd name="T13" fmla="*/ 23 h 64"/>
                <a:gd name="T14" fmla="*/ 39 w 678"/>
                <a:gd name="T15" fmla="*/ 31 h 64"/>
                <a:gd name="T16" fmla="*/ 39 w 678"/>
                <a:gd name="T17" fmla="*/ 23 h 64"/>
                <a:gd name="T18" fmla="*/ 47 w 678"/>
                <a:gd name="T19" fmla="*/ 16 h 64"/>
                <a:gd name="T20" fmla="*/ 56 w 678"/>
                <a:gd name="T21" fmla="*/ 16 h 64"/>
                <a:gd name="T22" fmla="*/ 63 w 678"/>
                <a:gd name="T23" fmla="*/ 8 h 64"/>
                <a:gd name="T24" fmla="*/ 63 w 678"/>
                <a:gd name="T25" fmla="*/ 16 h 64"/>
                <a:gd name="T26" fmla="*/ 79 w 678"/>
                <a:gd name="T27" fmla="*/ 8 h 64"/>
                <a:gd name="T28" fmla="*/ 87 w 678"/>
                <a:gd name="T29" fmla="*/ 8 h 64"/>
                <a:gd name="T30" fmla="*/ 95 w 678"/>
                <a:gd name="T31" fmla="*/ 8 h 64"/>
                <a:gd name="T32" fmla="*/ 103 w 678"/>
                <a:gd name="T33" fmla="*/ 8 h 64"/>
                <a:gd name="T34" fmla="*/ 111 w 678"/>
                <a:gd name="T35" fmla="*/ 8 h 64"/>
                <a:gd name="T36" fmla="*/ 118 w 678"/>
                <a:gd name="T37" fmla="*/ 8 h 64"/>
                <a:gd name="T38" fmla="*/ 126 w 678"/>
                <a:gd name="T39" fmla="*/ 8 h 64"/>
                <a:gd name="T40" fmla="*/ 134 w 678"/>
                <a:gd name="T41" fmla="*/ 8 h 64"/>
                <a:gd name="T42" fmla="*/ 143 w 678"/>
                <a:gd name="T43" fmla="*/ 0 h 64"/>
                <a:gd name="T44" fmla="*/ 150 w 678"/>
                <a:gd name="T45" fmla="*/ 8 h 64"/>
                <a:gd name="T46" fmla="*/ 158 w 678"/>
                <a:gd name="T47" fmla="*/ 0 h 64"/>
                <a:gd name="T48" fmla="*/ 158 w 678"/>
                <a:gd name="T49" fmla="*/ 8 h 64"/>
                <a:gd name="T50" fmla="*/ 158 w 678"/>
                <a:gd name="T51" fmla="*/ 0 h 64"/>
                <a:gd name="T52" fmla="*/ 174 w 678"/>
                <a:gd name="T53" fmla="*/ 0 h 64"/>
                <a:gd name="T54" fmla="*/ 182 w 678"/>
                <a:gd name="T55" fmla="*/ 0 h 64"/>
                <a:gd name="T56" fmla="*/ 190 w 678"/>
                <a:gd name="T57" fmla="*/ 0 h 64"/>
                <a:gd name="T58" fmla="*/ 198 w 678"/>
                <a:gd name="T59" fmla="*/ 0 h 64"/>
                <a:gd name="T60" fmla="*/ 205 w 678"/>
                <a:gd name="T61" fmla="*/ 0 h 64"/>
                <a:gd name="T62" fmla="*/ 213 w 678"/>
                <a:gd name="T63" fmla="*/ 0 h 64"/>
                <a:gd name="T64" fmla="*/ 221 w 678"/>
                <a:gd name="T65" fmla="*/ 0 h 64"/>
                <a:gd name="T66" fmla="*/ 229 w 678"/>
                <a:gd name="T67" fmla="*/ 0 h 64"/>
                <a:gd name="T68" fmla="*/ 237 w 678"/>
                <a:gd name="T69" fmla="*/ 0 h 64"/>
                <a:gd name="T70" fmla="*/ 245 w 678"/>
                <a:gd name="T71" fmla="*/ 0 h 64"/>
                <a:gd name="T72" fmla="*/ 253 w 678"/>
                <a:gd name="T73" fmla="*/ 0 h 64"/>
                <a:gd name="T74" fmla="*/ 261 w 678"/>
                <a:gd name="T75" fmla="*/ 0 h 64"/>
                <a:gd name="T76" fmla="*/ 269 w 678"/>
                <a:gd name="T77" fmla="*/ 0 h 64"/>
                <a:gd name="T78" fmla="*/ 277 w 678"/>
                <a:gd name="T79" fmla="*/ 0 h 64"/>
                <a:gd name="T80" fmla="*/ 284 w 678"/>
                <a:gd name="T81" fmla="*/ 0 h 64"/>
                <a:gd name="T82" fmla="*/ 292 w 678"/>
                <a:gd name="T83" fmla="*/ 0 h 64"/>
                <a:gd name="T84" fmla="*/ 300 w 678"/>
                <a:gd name="T85" fmla="*/ 0 h 64"/>
                <a:gd name="T86" fmla="*/ 308 w 678"/>
                <a:gd name="T87" fmla="*/ 0 h 64"/>
                <a:gd name="T88" fmla="*/ 316 w 678"/>
                <a:gd name="T89" fmla="*/ 0 h 64"/>
                <a:gd name="T90" fmla="*/ 324 w 678"/>
                <a:gd name="T91" fmla="*/ 0 h 64"/>
                <a:gd name="T92" fmla="*/ 332 w 678"/>
                <a:gd name="T93" fmla="*/ 0 h 64"/>
                <a:gd name="T94" fmla="*/ 339 w 678"/>
                <a:gd name="T95" fmla="*/ 0 h 6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78" h="64">
                  <a:moveTo>
                    <a:pt x="0" y="64"/>
                  </a:moveTo>
                  <a:lnTo>
                    <a:pt x="15" y="64"/>
                  </a:lnTo>
                  <a:lnTo>
                    <a:pt x="31" y="64"/>
                  </a:lnTo>
                  <a:lnTo>
                    <a:pt x="47" y="64"/>
                  </a:lnTo>
                  <a:lnTo>
                    <a:pt x="64" y="47"/>
                  </a:lnTo>
                  <a:lnTo>
                    <a:pt x="64" y="64"/>
                  </a:lnTo>
                  <a:lnTo>
                    <a:pt x="78" y="47"/>
                  </a:lnTo>
                  <a:lnTo>
                    <a:pt x="78" y="64"/>
                  </a:lnTo>
                  <a:lnTo>
                    <a:pt x="78" y="47"/>
                  </a:lnTo>
                  <a:lnTo>
                    <a:pt x="94" y="33"/>
                  </a:lnTo>
                  <a:lnTo>
                    <a:pt x="111" y="33"/>
                  </a:lnTo>
                  <a:lnTo>
                    <a:pt x="125" y="16"/>
                  </a:lnTo>
                  <a:lnTo>
                    <a:pt x="125" y="33"/>
                  </a:lnTo>
                  <a:lnTo>
                    <a:pt x="158" y="16"/>
                  </a:lnTo>
                  <a:lnTo>
                    <a:pt x="174" y="16"/>
                  </a:lnTo>
                  <a:lnTo>
                    <a:pt x="189" y="16"/>
                  </a:lnTo>
                  <a:lnTo>
                    <a:pt x="205" y="16"/>
                  </a:lnTo>
                  <a:lnTo>
                    <a:pt x="221" y="16"/>
                  </a:lnTo>
                  <a:lnTo>
                    <a:pt x="236" y="16"/>
                  </a:lnTo>
                  <a:lnTo>
                    <a:pt x="252" y="16"/>
                  </a:lnTo>
                  <a:lnTo>
                    <a:pt x="268" y="16"/>
                  </a:lnTo>
                  <a:lnTo>
                    <a:pt x="285" y="0"/>
                  </a:lnTo>
                  <a:lnTo>
                    <a:pt x="299" y="16"/>
                  </a:lnTo>
                  <a:lnTo>
                    <a:pt x="316" y="0"/>
                  </a:lnTo>
                  <a:lnTo>
                    <a:pt x="316" y="16"/>
                  </a:lnTo>
                  <a:lnTo>
                    <a:pt x="316" y="0"/>
                  </a:lnTo>
                  <a:lnTo>
                    <a:pt x="347" y="0"/>
                  </a:lnTo>
                  <a:lnTo>
                    <a:pt x="363" y="0"/>
                  </a:lnTo>
                  <a:lnTo>
                    <a:pt x="379" y="0"/>
                  </a:lnTo>
                  <a:lnTo>
                    <a:pt x="395" y="0"/>
                  </a:lnTo>
                  <a:lnTo>
                    <a:pt x="410" y="0"/>
                  </a:lnTo>
                  <a:lnTo>
                    <a:pt x="426" y="0"/>
                  </a:lnTo>
                  <a:lnTo>
                    <a:pt x="442" y="0"/>
                  </a:lnTo>
                  <a:lnTo>
                    <a:pt x="457" y="0"/>
                  </a:lnTo>
                  <a:lnTo>
                    <a:pt x="473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4" name="Freeform 900">
              <a:extLst>
                <a:ext uri="{FF2B5EF4-FFF2-40B4-BE49-F238E27FC236}">
                  <a16:creationId xmlns:a16="http://schemas.microsoft.com/office/drawing/2014/main" id="{F6049421-602C-45CB-969B-38893E0EA3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7"/>
            </a:xfrm>
            <a:custGeom>
              <a:avLst/>
              <a:gdLst>
                <a:gd name="T0" fmla="*/ 0 w 682"/>
                <a:gd name="T1" fmla="*/ 0 h 15"/>
                <a:gd name="T2" fmla="*/ 9 w 682"/>
                <a:gd name="T3" fmla="*/ 0 h 15"/>
                <a:gd name="T4" fmla="*/ 16 w 682"/>
                <a:gd name="T5" fmla="*/ 0 h 15"/>
                <a:gd name="T6" fmla="*/ 24 w 682"/>
                <a:gd name="T7" fmla="*/ 0 h 15"/>
                <a:gd name="T8" fmla="*/ 32 w 682"/>
                <a:gd name="T9" fmla="*/ 0 h 15"/>
                <a:gd name="T10" fmla="*/ 40 w 682"/>
                <a:gd name="T11" fmla="*/ 0 h 15"/>
                <a:gd name="T12" fmla="*/ 48 w 682"/>
                <a:gd name="T13" fmla="*/ 0 h 15"/>
                <a:gd name="T14" fmla="*/ 55 w 682"/>
                <a:gd name="T15" fmla="*/ 7 h 15"/>
                <a:gd name="T16" fmla="*/ 64 w 682"/>
                <a:gd name="T17" fmla="*/ 7 h 15"/>
                <a:gd name="T18" fmla="*/ 71 w 682"/>
                <a:gd name="T19" fmla="*/ 7 h 15"/>
                <a:gd name="T20" fmla="*/ 79 w 682"/>
                <a:gd name="T21" fmla="*/ 7 h 15"/>
                <a:gd name="T22" fmla="*/ 87 w 682"/>
                <a:gd name="T23" fmla="*/ 7 h 15"/>
                <a:gd name="T24" fmla="*/ 95 w 682"/>
                <a:gd name="T25" fmla="*/ 7 h 15"/>
                <a:gd name="T26" fmla="*/ 103 w 682"/>
                <a:gd name="T27" fmla="*/ 7 h 15"/>
                <a:gd name="T28" fmla="*/ 111 w 682"/>
                <a:gd name="T29" fmla="*/ 7 h 15"/>
                <a:gd name="T30" fmla="*/ 119 w 682"/>
                <a:gd name="T31" fmla="*/ 7 h 15"/>
                <a:gd name="T32" fmla="*/ 127 w 682"/>
                <a:gd name="T33" fmla="*/ 7 h 15"/>
                <a:gd name="T34" fmla="*/ 134 w 682"/>
                <a:gd name="T35" fmla="*/ 7 h 15"/>
                <a:gd name="T36" fmla="*/ 142 w 682"/>
                <a:gd name="T37" fmla="*/ 7 h 15"/>
                <a:gd name="T38" fmla="*/ 150 w 682"/>
                <a:gd name="T39" fmla="*/ 0 h 15"/>
                <a:gd name="T40" fmla="*/ 150 w 682"/>
                <a:gd name="T41" fmla="*/ 7 h 15"/>
                <a:gd name="T42" fmla="*/ 166 w 682"/>
                <a:gd name="T43" fmla="*/ 7 h 15"/>
                <a:gd name="T44" fmla="*/ 158 w 682"/>
                <a:gd name="T45" fmla="*/ 7 h 15"/>
                <a:gd name="T46" fmla="*/ 166 w 682"/>
                <a:gd name="T47" fmla="*/ 0 h 15"/>
                <a:gd name="T48" fmla="*/ 174 w 682"/>
                <a:gd name="T49" fmla="*/ 7 h 15"/>
                <a:gd name="T50" fmla="*/ 174 w 682"/>
                <a:gd name="T51" fmla="*/ 0 h 15"/>
                <a:gd name="T52" fmla="*/ 189 w 682"/>
                <a:gd name="T53" fmla="*/ 0 h 15"/>
                <a:gd name="T54" fmla="*/ 197 w 682"/>
                <a:gd name="T55" fmla="*/ 0 h 15"/>
                <a:gd name="T56" fmla="*/ 205 w 682"/>
                <a:gd name="T57" fmla="*/ 0 h 15"/>
                <a:gd name="T58" fmla="*/ 213 w 682"/>
                <a:gd name="T59" fmla="*/ 0 h 15"/>
                <a:gd name="T60" fmla="*/ 221 w 682"/>
                <a:gd name="T61" fmla="*/ 0 h 15"/>
                <a:gd name="T62" fmla="*/ 229 w 682"/>
                <a:gd name="T63" fmla="*/ 0 h 15"/>
                <a:gd name="T64" fmla="*/ 237 w 682"/>
                <a:gd name="T65" fmla="*/ 0 h 15"/>
                <a:gd name="T66" fmla="*/ 244 w 682"/>
                <a:gd name="T67" fmla="*/ 0 h 15"/>
                <a:gd name="T68" fmla="*/ 252 w 682"/>
                <a:gd name="T69" fmla="*/ 0 h 15"/>
                <a:gd name="T70" fmla="*/ 260 w 682"/>
                <a:gd name="T71" fmla="*/ 0 h 15"/>
                <a:gd name="T72" fmla="*/ 269 w 682"/>
                <a:gd name="T73" fmla="*/ 0 h 15"/>
                <a:gd name="T74" fmla="*/ 276 w 682"/>
                <a:gd name="T75" fmla="*/ 0 h 15"/>
                <a:gd name="T76" fmla="*/ 285 w 682"/>
                <a:gd name="T77" fmla="*/ 0 h 15"/>
                <a:gd name="T78" fmla="*/ 292 w 682"/>
                <a:gd name="T79" fmla="*/ 0 h 15"/>
                <a:gd name="T80" fmla="*/ 299 w 682"/>
                <a:gd name="T81" fmla="*/ 0 h 15"/>
                <a:gd name="T82" fmla="*/ 308 w 682"/>
                <a:gd name="T83" fmla="*/ 0 h 15"/>
                <a:gd name="T84" fmla="*/ 316 w 682"/>
                <a:gd name="T85" fmla="*/ 0 h 15"/>
                <a:gd name="T86" fmla="*/ 324 w 682"/>
                <a:gd name="T87" fmla="*/ 0 h 15"/>
                <a:gd name="T88" fmla="*/ 331 w 682"/>
                <a:gd name="T89" fmla="*/ 0 h 15"/>
                <a:gd name="T90" fmla="*/ 340 w 682"/>
                <a:gd name="T91" fmla="*/ 0 h 15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2" h="15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15"/>
                  </a:lnTo>
                  <a:lnTo>
                    <a:pt x="158" y="15"/>
                  </a:lnTo>
                  <a:lnTo>
                    <a:pt x="174" y="15"/>
                  </a:lnTo>
                  <a:lnTo>
                    <a:pt x="191" y="15"/>
                  </a:lnTo>
                  <a:lnTo>
                    <a:pt x="207" y="15"/>
                  </a:lnTo>
                  <a:lnTo>
                    <a:pt x="222" y="15"/>
                  </a:lnTo>
                  <a:lnTo>
                    <a:pt x="239" y="15"/>
                  </a:lnTo>
                  <a:lnTo>
                    <a:pt x="254" y="15"/>
                  </a:lnTo>
                  <a:lnTo>
                    <a:pt x="269" y="15"/>
                  </a:lnTo>
                  <a:lnTo>
                    <a:pt x="285" y="15"/>
                  </a:lnTo>
                  <a:lnTo>
                    <a:pt x="301" y="0"/>
                  </a:lnTo>
                  <a:lnTo>
                    <a:pt x="301" y="15"/>
                  </a:lnTo>
                  <a:lnTo>
                    <a:pt x="332" y="15"/>
                  </a:lnTo>
                  <a:lnTo>
                    <a:pt x="317" y="15"/>
                  </a:lnTo>
                  <a:lnTo>
                    <a:pt x="332" y="0"/>
                  </a:lnTo>
                  <a:lnTo>
                    <a:pt x="350" y="15"/>
                  </a:lnTo>
                  <a:lnTo>
                    <a:pt x="350" y="0"/>
                  </a:lnTo>
                  <a:lnTo>
                    <a:pt x="379" y="0"/>
                  </a:lnTo>
                  <a:lnTo>
                    <a:pt x="396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60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9" y="0"/>
                  </a:lnTo>
                  <a:lnTo>
                    <a:pt x="553" y="0"/>
                  </a:lnTo>
                  <a:lnTo>
                    <a:pt x="571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2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5" name="Freeform 901">
              <a:extLst>
                <a:ext uri="{FF2B5EF4-FFF2-40B4-BE49-F238E27FC236}">
                  <a16:creationId xmlns:a16="http://schemas.microsoft.com/office/drawing/2014/main" id="{65AA92D3-6441-4D93-82AB-D17D2D925B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537"/>
              <a:ext cx="339" cy="55"/>
            </a:xfrm>
            <a:custGeom>
              <a:avLst/>
              <a:gdLst>
                <a:gd name="T0" fmla="*/ 0 w 680"/>
                <a:gd name="T1" fmla="*/ 0 h 111"/>
                <a:gd name="T2" fmla="*/ 8 w 680"/>
                <a:gd name="T3" fmla="*/ 0 h 111"/>
                <a:gd name="T4" fmla="*/ 15 w 680"/>
                <a:gd name="T5" fmla="*/ 0 h 111"/>
                <a:gd name="T6" fmla="*/ 24 w 680"/>
                <a:gd name="T7" fmla="*/ 0 h 111"/>
                <a:gd name="T8" fmla="*/ 31 w 680"/>
                <a:gd name="T9" fmla="*/ 0 h 111"/>
                <a:gd name="T10" fmla="*/ 39 w 680"/>
                <a:gd name="T11" fmla="*/ 7 h 111"/>
                <a:gd name="T12" fmla="*/ 39 w 680"/>
                <a:gd name="T13" fmla="*/ 23 h 111"/>
                <a:gd name="T14" fmla="*/ 47 w 680"/>
                <a:gd name="T15" fmla="*/ 15 h 111"/>
                <a:gd name="T16" fmla="*/ 55 w 680"/>
                <a:gd name="T17" fmla="*/ 23 h 111"/>
                <a:gd name="T18" fmla="*/ 55 w 680"/>
                <a:gd name="T19" fmla="*/ 15 h 111"/>
                <a:gd name="T20" fmla="*/ 55 w 680"/>
                <a:gd name="T21" fmla="*/ 23 h 111"/>
                <a:gd name="T22" fmla="*/ 63 w 680"/>
                <a:gd name="T23" fmla="*/ 23 h 111"/>
                <a:gd name="T24" fmla="*/ 71 w 680"/>
                <a:gd name="T25" fmla="*/ 31 h 111"/>
                <a:gd name="T26" fmla="*/ 79 w 680"/>
                <a:gd name="T27" fmla="*/ 23 h 111"/>
                <a:gd name="T28" fmla="*/ 79 w 680"/>
                <a:gd name="T29" fmla="*/ 31 h 111"/>
                <a:gd name="T30" fmla="*/ 79 w 680"/>
                <a:gd name="T31" fmla="*/ 23 h 111"/>
                <a:gd name="T32" fmla="*/ 87 w 680"/>
                <a:gd name="T33" fmla="*/ 31 h 111"/>
                <a:gd name="T34" fmla="*/ 94 w 680"/>
                <a:gd name="T35" fmla="*/ 31 h 111"/>
                <a:gd name="T36" fmla="*/ 110 w 680"/>
                <a:gd name="T37" fmla="*/ 31 h 111"/>
                <a:gd name="T38" fmla="*/ 118 w 680"/>
                <a:gd name="T39" fmla="*/ 31 h 111"/>
                <a:gd name="T40" fmla="*/ 126 w 680"/>
                <a:gd name="T41" fmla="*/ 31 h 111"/>
                <a:gd name="T42" fmla="*/ 135 w 680"/>
                <a:gd name="T43" fmla="*/ 31 h 111"/>
                <a:gd name="T44" fmla="*/ 142 w 680"/>
                <a:gd name="T45" fmla="*/ 31 h 111"/>
                <a:gd name="T46" fmla="*/ 149 w 680"/>
                <a:gd name="T47" fmla="*/ 31 h 111"/>
                <a:gd name="T48" fmla="*/ 158 w 680"/>
                <a:gd name="T49" fmla="*/ 31 h 111"/>
                <a:gd name="T50" fmla="*/ 166 w 680"/>
                <a:gd name="T51" fmla="*/ 31 h 111"/>
                <a:gd name="T52" fmla="*/ 173 w 680"/>
                <a:gd name="T53" fmla="*/ 31 h 111"/>
                <a:gd name="T54" fmla="*/ 181 w 680"/>
                <a:gd name="T55" fmla="*/ 31 h 111"/>
                <a:gd name="T56" fmla="*/ 189 w 680"/>
                <a:gd name="T57" fmla="*/ 31 h 111"/>
                <a:gd name="T58" fmla="*/ 189 w 680"/>
                <a:gd name="T59" fmla="*/ 39 h 111"/>
                <a:gd name="T60" fmla="*/ 189 w 680"/>
                <a:gd name="T61" fmla="*/ 31 h 111"/>
                <a:gd name="T62" fmla="*/ 197 w 680"/>
                <a:gd name="T63" fmla="*/ 39 h 111"/>
                <a:gd name="T64" fmla="*/ 197 w 680"/>
                <a:gd name="T65" fmla="*/ 31 h 111"/>
                <a:gd name="T66" fmla="*/ 204 w 680"/>
                <a:gd name="T67" fmla="*/ 39 h 111"/>
                <a:gd name="T68" fmla="*/ 212 w 680"/>
                <a:gd name="T69" fmla="*/ 39 h 111"/>
                <a:gd name="T70" fmla="*/ 220 w 680"/>
                <a:gd name="T71" fmla="*/ 39 h 111"/>
                <a:gd name="T72" fmla="*/ 236 w 680"/>
                <a:gd name="T73" fmla="*/ 39 h 111"/>
                <a:gd name="T74" fmla="*/ 245 w 680"/>
                <a:gd name="T75" fmla="*/ 39 h 111"/>
                <a:gd name="T76" fmla="*/ 252 w 680"/>
                <a:gd name="T77" fmla="*/ 39 h 111"/>
                <a:gd name="T78" fmla="*/ 260 w 680"/>
                <a:gd name="T79" fmla="*/ 46 h 111"/>
                <a:gd name="T80" fmla="*/ 268 w 680"/>
                <a:gd name="T81" fmla="*/ 46 h 111"/>
                <a:gd name="T82" fmla="*/ 276 w 680"/>
                <a:gd name="T83" fmla="*/ 46 h 111"/>
                <a:gd name="T84" fmla="*/ 284 w 680"/>
                <a:gd name="T85" fmla="*/ 46 h 111"/>
                <a:gd name="T86" fmla="*/ 291 w 680"/>
                <a:gd name="T87" fmla="*/ 46 h 111"/>
                <a:gd name="T88" fmla="*/ 300 w 680"/>
                <a:gd name="T89" fmla="*/ 46 h 111"/>
                <a:gd name="T90" fmla="*/ 307 w 680"/>
                <a:gd name="T91" fmla="*/ 46 h 111"/>
                <a:gd name="T92" fmla="*/ 315 w 680"/>
                <a:gd name="T93" fmla="*/ 46 h 111"/>
                <a:gd name="T94" fmla="*/ 323 w 680"/>
                <a:gd name="T95" fmla="*/ 46 h 111"/>
                <a:gd name="T96" fmla="*/ 331 w 680"/>
                <a:gd name="T97" fmla="*/ 46 h 111"/>
                <a:gd name="T98" fmla="*/ 339 w 680"/>
                <a:gd name="T99" fmla="*/ 55 h 111"/>
                <a:gd name="T100" fmla="*/ 339 w 680"/>
                <a:gd name="T101" fmla="*/ 46 h 11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11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5"/>
                  </a:lnTo>
                  <a:lnTo>
                    <a:pt x="78" y="46"/>
                  </a:lnTo>
                  <a:lnTo>
                    <a:pt x="94" y="30"/>
                  </a:lnTo>
                  <a:lnTo>
                    <a:pt x="111" y="46"/>
                  </a:lnTo>
                  <a:lnTo>
                    <a:pt x="111" y="30"/>
                  </a:lnTo>
                  <a:lnTo>
                    <a:pt x="111" y="46"/>
                  </a:lnTo>
                  <a:lnTo>
                    <a:pt x="127" y="46"/>
                  </a:lnTo>
                  <a:lnTo>
                    <a:pt x="142" y="62"/>
                  </a:lnTo>
                  <a:lnTo>
                    <a:pt x="159" y="46"/>
                  </a:lnTo>
                  <a:lnTo>
                    <a:pt x="159" y="62"/>
                  </a:lnTo>
                  <a:lnTo>
                    <a:pt x="159" y="46"/>
                  </a:lnTo>
                  <a:lnTo>
                    <a:pt x="174" y="62"/>
                  </a:lnTo>
                  <a:lnTo>
                    <a:pt x="189" y="62"/>
                  </a:lnTo>
                  <a:lnTo>
                    <a:pt x="221" y="62"/>
                  </a:lnTo>
                  <a:lnTo>
                    <a:pt x="237" y="62"/>
                  </a:lnTo>
                  <a:lnTo>
                    <a:pt x="252" y="62"/>
                  </a:lnTo>
                  <a:lnTo>
                    <a:pt x="270" y="62"/>
                  </a:lnTo>
                  <a:lnTo>
                    <a:pt x="285" y="62"/>
                  </a:lnTo>
                  <a:lnTo>
                    <a:pt x="299" y="62"/>
                  </a:lnTo>
                  <a:lnTo>
                    <a:pt x="316" y="62"/>
                  </a:lnTo>
                  <a:lnTo>
                    <a:pt x="332" y="62"/>
                  </a:lnTo>
                  <a:lnTo>
                    <a:pt x="348" y="62"/>
                  </a:lnTo>
                  <a:lnTo>
                    <a:pt x="363" y="62"/>
                  </a:lnTo>
                  <a:lnTo>
                    <a:pt x="380" y="62"/>
                  </a:lnTo>
                  <a:lnTo>
                    <a:pt x="380" y="78"/>
                  </a:lnTo>
                  <a:lnTo>
                    <a:pt x="380" y="62"/>
                  </a:lnTo>
                  <a:lnTo>
                    <a:pt x="395" y="78"/>
                  </a:lnTo>
                  <a:lnTo>
                    <a:pt x="395" y="62"/>
                  </a:lnTo>
                  <a:lnTo>
                    <a:pt x="410" y="78"/>
                  </a:lnTo>
                  <a:lnTo>
                    <a:pt x="426" y="78"/>
                  </a:lnTo>
                  <a:lnTo>
                    <a:pt x="442" y="78"/>
                  </a:lnTo>
                  <a:lnTo>
                    <a:pt x="473" y="78"/>
                  </a:lnTo>
                  <a:lnTo>
                    <a:pt x="491" y="78"/>
                  </a:lnTo>
                  <a:lnTo>
                    <a:pt x="506" y="78"/>
                  </a:lnTo>
                  <a:lnTo>
                    <a:pt x="521" y="93"/>
                  </a:lnTo>
                  <a:lnTo>
                    <a:pt x="537" y="93"/>
                  </a:lnTo>
                  <a:lnTo>
                    <a:pt x="553" y="93"/>
                  </a:lnTo>
                  <a:lnTo>
                    <a:pt x="569" y="93"/>
                  </a:lnTo>
                  <a:lnTo>
                    <a:pt x="584" y="93"/>
                  </a:lnTo>
                  <a:lnTo>
                    <a:pt x="602" y="93"/>
                  </a:lnTo>
                  <a:lnTo>
                    <a:pt x="616" y="93"/>
                  </a:lnTo>
                  <a:lnTo>
                    <a:pt x="631" y="93"/>
                  </a:lnTo>
                  <a:lnTo>
                    <a:pt x="647" y="93"/>
                  </a:lnTo>
                  <a:lnTo>
                    <a:pt x="664" y="93"/>
                  </a:lnTo>
                  <a:lnTo>
                    <a:pt x="680" y="111"/>
                  </a:lnTo>
                  <a:lnTo>
                    <a:pt x="680" y="93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6" name="Freeform 902">
              <a:extLst>
                <a:ext uri="{FF2B5EF4-FFF2-40B4-BE49-F238E27FC236}">
                  <a16:creationId xmlns:a16="http://schemas.microsoft.com/office/drawing/2014/main" id="{68D40EB3-74D5-421E-BA70-89FD4BB5C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687"/>
              <a:ext cx="348" cy="62"/>
            </a:xfrm>
            <a:custGeom>
              <a:avLst/>
              <a:gdLst>
                <a:gd name="T0" fmla="*/ 0 w 696"/>
                <a:gd name="T1" fmla="*/ 0 h 125"/>
                <a:gd name="T2" fmla="*/ 9 w 696"/>
                <a:gd name="T3" fmla="*/ 0 h 125"/>
                <a:gd name="T4" fmla="*/ 17 w 696"/>
                <a:gd name="T5" fmla="*/ 0 h 125"/>
                <a:gd name="T6" fmla="*/ 25 w 696"/>
                <a:gd name="T7" fmla="*/ 0 h 125"/>
                <a:gd name="T8" fmla="*/ 32 w 696"/>
                <a:gd name="T9" fmla="*/ 0 h 125"/>
                <a:gd name="T10" fmla="*/ 41 w 696"/>
                <a:gd name="T11" fmla="*/ 0 h 125"/>
                <a:gd name="T12" fmla="*/ 48 w 696"/>
                <a:gd name="T13" fmla="*/ 0 h 125"/>
                <a:gd name="T14" fmla="*/ 56 w 696"/>
                <a:gd name="T15" fmla="*/ 7 h 125"/>
                <a:gd name="T16" fmla="*/ 64 w 696"/>
                <a:gd name="T17" fmla="*/ 16 h 125"/>
                <a:gd name="T18" fmla="*/ 72 w 696"/>
                <a:gd name="T19" fmla="*/ 23 h 125"/>
                <a:gd name="T20" fmla="*/ 80 w 696"/>
                <a:gd name="T21" fmla="*/ 23 h 125"/>
                <a:gd name="T22" fmla="*/ 87 w 696"/>
                <a:gd name="T23" fmla="*/ 31 h 125"/>
                <a:gd name="T24" fmla="*/ 96 w 696"/>
                <a:gd name="T25" fmla="*/ 31 h 125"/>
                <a:gd name="T26" fmla="*/ 104 w 696"/>
                <a:gd name="T27" fmla="*/ 31 h 125"/>
                <a:gd name="T28" fmla="*/ 111 w 696"/>
                <a:gd name="T29" fmla="*/ 39 h 125"/>
                <a:gd name="T30" fmla="*/ 119 w 696"/>
                <a:gd name="T31" fmla="*/ 39 h 125"/>
                <a:gd name="T32" fmla="*/ 127 w 696"/>
                <a:gd name="T33" fmla="*/ 47 h 125"/>
                <a:gd name="T34" fmla="*/ 143 w 696"/>
                <a:gd name="T35" fmla="*/ 47 h 125"/>
                <a:gd name="T36" fmla="*/ 135 w 696"/>
                <a:gd name="T37" fmla="*/ 47 h 125"/>
                <a:gd name="T38" fmla="*/ 143 w 696"/>
                <a:gd name="T39" fmla="*/ 47 h 125"/>
                <a:gd name="T40" fmla="*/ 152 w 696"/>
                <a:gd name="T41" fmla="*/ 39 h 125"/>
                <a:gd name="T42" fmla="*/ 159 w 696"/>
                <a:gd name="T43" fmla="*/ 47 h 125"/>
                <a:gd name="T44" fmla="*/ 166 w 696"/>
                <a:gd name="T45" fmla="*/ 47 h 125"/>
                <a:gd name="T46" fmla="*/ 174 w 696"/>
                <a:gd name="T47" fmla="*/ 47 h 125"/>
                <a:gd name="T48" fmla="*/ 183 w 696"/>
                <a:gd name="T49" fmla="*/ 47 h 125"/>
                <a:gd name="T50" fmla="*/ 191 w 696"/>
                <a:gd name="T51" fmla="*/ 47 h 125"/>
                <a:gd name="T52" fmla="*/ 198 w 696"/>
                <a:gd name="T53" fmla="*/ 47 h 125"/>
                <a:gd name="T54" fmla="*/ 207 w 696"/>
                <a:gd name="T55" fmla="*/ 47 h 125"/>
                <a:gd name="T56" fmla="*/ 222 w 696"/>
                <a:gd name="T57" fmla="*/ 47 h 125"/>
                <a:gd name="T58" fmla="*/ 230 w 696"/>
                <a:gd name="T59" fmla="*/ 47 h 125"/>
                <a:gd name="T60" fmla="*/ 238 w 696"/>
                <a:gd name="T61" fmla="*/ 47 h 125"/>
                <a:gd name="T62" fmla="*/ 246 w 696"/>
                <a:gd name="T63" fmla="*/ 55 h 125"/>
                <a:gd name="T64" fmla="*/ 253 w 696"/>
                <a:gd name="T65" fmla="*/ 55 h 125"/>
                <a:gd name="T66" fmla="*/ 262 w 696"/>
                <a:gd name="T67" fmla="*/ 55 h 125"/>
                <a:gd name="T68" fmla="*/ 269 w 696"/>
                <a:gd name="T69" fmla="*/ 55 h 125"/>
                <a:gd name="T70" fmla="*/ 277 w 696"/>
                <a:gd name="T71" fmla="*/ 55 h 125"/>
                <a:gd name="T72" fmla="*/ 285 w 696"/>
                <a:gd name="T73" fmla="*/ 55 h 125"/>
                <a:gd name="T74" fmla="*/ 293 w 696"/>
                <a:gd name="T75" fmla="*/ 62 h 125"/>
                <a:gd name="T76" fmla="*/ 293 w 696"/>
                <a:gd name="T77" fmla="*/ 55 h 125"/>
                <a:gd name="T78" fmla="*/ 301 w 696"/>
                <a:gd name="T79" fmla="*/ 62 h 125"/>
                <a:gd name="T80" fmla="*/ 301 w 696"/>
                <a:gd name="T81" fmla="*/ 55 h 125"/>
                <a:gd name="T82" fmla="*/ 309 w 696"/>
                <a:gd name="T83" fmla="*/ 55 h 125"/>
                <a:gd name="T84" fmla="*/ 317 w 696"/>
                <a:gd name="T85" fmla="*/ 55 h 125"/>
                <a:gd name="T86" fmla="*/ 325 w 696"/>
                <a:gd name="T87" fmla="*/ 62 h 125"/>
                <a:gd name="T88" fmla="*/ 325 w 696"/>
                <a:gd name="T89" fmla="*/ 55 h 125"/>
                <a:gd name="T90" fmla="*/ 332 w 696"/>
                <a:gd name="T91" fmla="*/ 62 h 125"/>
                <a:gd name="T92" fmla="*/ 332 w 696"/>
                <a:gd name="T93" fmla="*/ 55 h 125"/>
                <a:gd name="T94" fmla="*/ 332 w 696"/>
                <a:gd name="T95" fmla="*/ 62 h 125"/>
                <a:gd name="T96" fmla="*/ 340 w 696"/>
                <a:gd name="T97" fmla="*/ 62 h 125"/>
                <a:gd name="T98" fmla="*/ 348 w 696"/>
                <a:gd name="T99" fmla="*/ 62 h 12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96" h="125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111" y="14"/>
                  </a:lnTo>
                  <a:lnTo>
                    <a:pt x="127" y="32"/>
                  </a:lnTo>
                  <a:lnTo>
                    <a:pt x="143" y="47"/>
                  </a:lnTo>
                  <a:lnTo>
                    <a:pt x="160" y="47"/>
                  </a:lnTo>
                  <a:lnTo>
                    <a:pt x="174" y="62"/>
                  </a:lnTo>
                  <a:lnTo>
                    <a:pt x="192" y="62"/>
                  </a:lnTo>
                  <a:lnTo>
                    <a:pt x="207" y="62"/>
                  </a:lnTo>
                  <a:lnTo>
                    <a:pt x="221" y="78"/>
                  </a:lnTo>
                  <a:lnTo>
                    <a:pt x="238" y="78"/>
                  </a:lnTo>
                  <a:lnTo>
                    <a:pt x="254" y="94"/>
                  </a:lnTo>
                  <a:lnTo>
                    <a:pt x="285" y="94"/>
                  </a:lnTo>
                  <a:lnTo>
                    <a:pt x="270" y="94"/>
                  </a:lnTo>
                  <a:lnTo>
                    <a:pt x="285" y="94"/>
                  </a:lnTo>
                  <a:lnTo>
                    <a:pt x="303" y="78"/>
                  </a:lnTo>
                  <a:lnTo>
                    <a:pt x="317" y="94"/>
                  </a:lnTo>
                  <a:lnTo>
                    <a:pt x="332" y="94"/>
                  </a:lnTo>
                  <a:lnTo>
                    <a:pt x="348" y="94"/>
                  </a:lnTo>
                  <a:lnTo>
                    <a:pt x="365" y="94"/>
                  </a:lnTo>
                  <a:lnTo>
                    <a:pt x="381" y="94"/>
                  </a:lnTo>
                  <a:lnTo>
                    <a:pt x="395" y="94"/>
                  </a:lnTo>
                  <a:lnTo>
                    <a:pt x="413" y="94"/>
                  </a:lnTo>
                  <a:lnTo>
                    <a:pt x="443" y="94"/>
                  </a:lnTo>
                  <a:lnTo>
                    <a:pt x="459" y="94"/>
                  </a:lnTo>
                  <a:lnTo>
                    <a:pt x="475" y="94"/>
                  </a:lnTo>
                  <a:lnTo>
                    <a:pt x="491" y="110"/>
                  </a:lnTo>
                  <a:lnTo>
                    <a:pt x="506" y="110"/>
                  </a:lnTo>
                  <a:lnTo>
                    <a:pt x="524" y="110"/>
                  </a:lnTo>
                  <a:lnTo>
                    <a:pt x="538" y="110"/>
                  </a:lnTo>
                  <a:lnTo>
                    <a:pt x="553" y="110"/>
                  </a:lnTo>
                  <a:lnTo>
                    <a:pt x="569" y="110"/>
                  </a:lnTo>
                  <a:lnTo>
                    <a:pt x="586" y="125"/>
                  </a:lnTo>
                  <a:lnTo>
                    <a:pt x="586" y="110"/>
                  </a:lnTo>
                  <a:lnTo>
                    <a:pt x="602" y="125"/>
                  </a:lnTo>
                  <a:lnTo>
                    <a:pt x="602" y="110"/>
                  </a:lnTo>
                  <a:lnTo>
                    <a:pt x="617" y="110"/>
                  </a:lnTo>
                  <a:lnTo>
                    <a:pt x="634" y="110"/>
                  </a:lnTo>
                  <a:lnTo>
                    <a:pt x="649" y="125"/>
                  </a:lnTo>
                  <a:lnTo>
                    <a:pt x="649" y="110"/>
                  </a:lnTo>
                  <a:lnTo>
                    <a:pt x="664" y="125"/>
                  </a:lnTo>
                  <a:lnTo>
                    <a:pt x="664" y="110"/>
                  </a:lnTo>
                  <a:lnTo>
                    <a:pt x="664" y="125"/>
                  </a:lnTo>
                  <a:lnTo>
                    <a:pt x="680" y="125"/>
                  </a:lnTo>
                  <a:lnTo>
                    <a:pt x="696" y="125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7" name="Freeform 903">
              <a:extLst>
                <a:ext uri="{FF2B5EF4-FFF2-40B4-BE49-F238E27FC236}">
                  <a16:creationId xmlns:a16="http://schemas.microsoft.com/office/drawing/2014/main" id="{B0E76647-2061-4460-8B01-062FA3D43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31"/>
              <a:ext cx="339" cy="40"/>
            </a:xfrm>
            <a:custGeom>
              <a:avLst/>
              <a:gdLst>
                <a:gd name="T0" fmla="*/ 0 w 678"/>
                <a:gd name="T1" fmla="*/ 0 h 78"/>
                <a:gd name="T2" fmla="*/ 0 w 678"/>
                <a:gd name="T3" fmla="*/ 8 h 78"/>
                <a:gd name="T4" fmla="*/ 0 w 678"/>
                <a:gd name="T5" fmla="*/ 0 h 78"/>
                <a:gd name="T6" fmla="*/ 8 w 678"/>
                <a:gd name="T7" fmla="*/ 0 h 78"/>
                <a:gd name="T8" fmla="*/ 16 w 678"/>
                <a:gd name="T9" fmla="*/ 0 h 78"/>
                <a:gd name="T10" fmla="*/ 24 w 678"/>
                <a:gd name="T11" fmla="*/ 8 h 78"/>
                <a:gd name="T12" fmla="*/ 39 w 678"/>
                <a:gd name="T13" fmla="*/ 8 h 78"/>
                <a:gd name="T14" fmla="*/ 39 w 678"/>
                <a:gd name="T15" fmla="*/ 16 h 78"/>
                <a:gd name="T16" fmla="*/ 39 w 678"/>
                <a:gd name="T17" fmla="*/ 8 h 78"/>
                <a:gd name="T18" fmla="*/ 56 w 678"/>
                <a:gd name="T19" fmla="*/ 24 h 78"/>
                <a:gd name="T20" fmla="*/ 56 w 678"/>
                <a:gd name="T21" fmla="*/ 32 h 78"/>
                <a:gd name="T22" fmla="*/ 63 w 678"/>
                <a:gd name="T23" fmla="*/ 32 h 78"/>
                <a:gd name="T24" fmla="*/ 71 w 678"/>
                <a:gd name="T25" fmla="*/ 32 h 78"/>
                <a:gd name="T26" fmla="*/ 79 w 678"/>
                <a:gd name="T27" fmla="*/ 40 h 78"/>
                <a:gd name="T28" fmla="*/ 79 w 678"/>
                <a:gd name="T29" fmla="*/ 32 h 78"/>
                <a:gd name="T30" fmla="*/ 79 w 678"/>
                <a:gd name="T31" fmla="*/ 40 h 78"/>
                <a:gd name="T32" fmla="*/ 87 w 678"/>
                <a:gd name="T33" fmla="*/ 40 h 78"/>
                <a:gd name="T34" fmla="*/ 95 w 678"/>
                <a:gd name="T35" fmla="*/ 40 h 78"/>
                <a:gd name="T36" fmla="*/ 103 w 678"/>
                <a:gd name="T37" fmla="*/ 40 h 78"/>
                <a:gd name="T38" fmla="*/ 111 w 678"/>
                <a:gd name="T39" fmla="*/ 32 h 78"/>
                <a:gd name="T40" fmla="*/ 118 w 678"/>
                <a:gd name="T41" fmla="*/ 40 h 78"/>
                <a:gd name="T42" fmla="*/ 126 w 678"/>
                <a:gd name="T43" fmla="*/ 32 h 78"/>
                <a:gd name="T44" fmla="*/ 126 w 678"/>
                <a:gd name="T45" fmla="*/ 40 h 78"/>
                <a:gd name="T46" fmla="*/ 143 w 678"/>
                <a:gd name="T47" fmla="*/ 40 h 78"/>
                <a:gd name="T48" fmla="*/ 134 w 678"/>
                <a:gd name="T49" fmla="*/ 40 h 78"/>
                <a:gd name="T50" fmla="*/ 143 w 678"/>
                <a:gd name="T51" fmla="*/ 40 h 78"/>
                <a:gd name="T52" fmla="*/ 150 w 678"/>
                <a:gd name="T53" fmla="*/ 40 h 78"/>
                <a:gd name="T54" fmla="*/ 158 w 678"/>
                <a:gd name="T55" fmla="*/ 40 h 78"/>
                <a:gd name="T56" fmla="*/ 166 w 678"/>
                <a:gd name="T57" fmla="*/ 40 h 78"/>
                <a:gd name="T58" fmla="*/ 174 w 678"/>
                <a:gd name="T59" fmla="*/ 40 h 78"/>
                <a:gd name="T60" fmla="*/ 182 w 678"/>
                <a:gd name="T61" fmla="*/ 40 h 78"/>
                <a:gd name="T62" fmla="*/ 190 w 678"/>
                <a:gd name="T63" fmla="*/ 40 h 78"/>
                <a:gd name="T64" fmla="*/ 198 w 678"/>
                <a:gd name="T65" fmla="*/ 40 h 78"/>
                <a:gd name="T66" fmla="*/ 205 w 678"/>
                <a:gd name="T67" fmla="*/ 40 h 78"/>
                <a:gd name="T68" fmla="*/ 213 w 678"/>
                <a:gd name="T69" fmla="*/ 40 h 78"/>
                <a:gd name="T70" fmla="*/ 221 w 678"/>
                <a:gd name="T71" fmla="*/ 40 h 78"/>
                <a:gd name="T72" fmla="*/ 229 w 678"/>
                <a:gd name="T73" fmla="*/ 40 h 78"/>
                <a:gd name="T74" fmla="*/ 237 w 678"/>
                <a:gd name="T75" fmla="*/ 40 h 78"/>
                <a:gd name="T76" fmla="*/ 245 w 678"/>
                <a:gd name="T77" fmla="*/ 40 h 78"/>
                <a:gd name="T78" fmla="*/ 253 w 678"/>
                <a:gd name="T79" fmla="*/ 40 h 78"/>
                <a:gd name="T80" fmla="*/ 261 w 678"/>
                <a:gd name="T81" fmla="*/ 40 h 78"/>
                <a:gd name="T82" fmla="*/ 269 w 678"/>
                <a:gd name="T83" fmla="*/ 40 h 78"/>
                <a:gd name="T84" fmla="*/ 277 w 678"/>
                <a:gd name="T85" fmla="*/ 40 h 78"/>
                <a:gd name="T86" fmla="*/ 284 w 678"/>
                <a:gd name="T87" fmla="*/ 40 h 78"/>
                <a:gd name="T88" fmla="*/ 292 w 678"/>
                <a:gd name="T89" fmla="*/ 40 h 78"/>
                <a:gd name="T90" fmla="*/ 300 w 678"/>
                <a:gd name="T91" fmla="*/ 40 h 78"/>
                <a:gd name="T92" fmla="*/ 308 w 678"/>
                <a:gd name="T93" fmla="*/ 40 h 78"/>
                <a:gd name="T94" fmla="*/ 316 w 678"/>
                <a:gd name="T95" fmla="*/ 40 h 78"/>
                <a:gd name="T96" fmla="*/ 324 w 678"/>
                <a:gd name="T97" fmla="*/ 40 h 78"/>
                <a:gd name="T98" fmla="*/ 332 w 678"/>
                <a:gd name="T99" fmla="*/ 40 h 78"/>
                <a:gd name="T100" fmla="*/ 339 w 678"/>
                <a:gd name="T101" fmla="*/ 40 h 7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78" h="78">
                  <a:moveTo>
                    <a:pt x="0" y="0"/>
                  </a:moveTo>
                  <a:lnTo>
                    <a:pt x="0" y="1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31" y="0"/>
                  </a:lnTo>
                  <a:lnTo>
                    <a:pt x="47" y="15"/>
                  </a:lnTo>
                  <a:lnTo>
                    <a:pt x="78" y="15"/>
                  </a:lnTo>
                  <a:lnTo>
                    <a:pt x="78" y="31"/>
                  </a:lnTo>
                  <a:lnTo>
                    <a:pt x="78" y="15"/>
                  </a:lnTo>
                  <a:lnTo>
                    <a:pt x="111" y="47"/>
                  </a:lnTo>
                  <a:lnTo>
                    <a:pt x="111" y="62"/>
                  </a:lnTo>
                  <a:lnTo>
                    <a:pt x="125" y="62"/>
                  </a:lnTo>
                  <a:lnTo>
                    <a:pt x="142" y="62"/>
                  </a:lnTo>
                  <a:lnTo>
                    <a:pt x="158" y="78"/>
                  </a:lnTo>
                  <a:lnTo>
                    <a:pt x="158" y="62"/>
                  </a:lnTo>
                  <a:lnTo>
                    <a:pt x="158" y="78"/>
                  </a:lnTo>
                  <a:lnTo>
                    <a:pt x="174" y="78"/>
                  </a:lnTo>
                  <a:lnTo>
                    <a:pt x="189" y="78"/>
                  </a:lnTo>
                  <a:lnTo>
                    <a:pt x="205" y="78"/>
                  </a:lnTo>
                  <a:lnTo>
                    <a:pt x="221" y="62"/>
                  </a:lnTo>
                  <a:lnTo>
                    <a:pt x="236" y="78"/>
                  </a:lnTo>
                  <a:lnTo>
                    <a:pt x="252" y="62"/>
                  </a:lnTo>
                  <a:lnTo>
                    <a:pt x="252" y="78"/>
                  </a:lnTo>
                  <a:lnTo>
                    <a:pt x="285" y="78"/>
                  </a:lnTo>
                  <a:lnTo>
                    <a:pt x="268" y="78"/>
                  </a:lnTo>
                  <a:lnTo>
                    <a:pt x="285" y="78"/>
                  </a:lnTo>
                  <a:lnTo>
                    <a:pt x="299" y="78"/>
                  </a:lnTo>
                  <a:lnTo>
                    <a:pt x="316" y="78"/>
                  </a:lnTo>
                  <a:lnTo>
                    <a:pt x="332" y="78"/>
                  </a:lnTo>
                  <a:lnTo>
                    <a:pt x="347" y="78"/>
                  </a:lnTo>
                  <a:lnTo>
                    <a:pt x="363" y="78"/>
                  </a:lnTo>
                  <a:lnTo>
                    <a:pt x="379" y="78"/>
                  </a:lnTo>
                  <a:lnTo>
                    <a:pt x="395" y="78"/>
                  </a:lnTo>
                  <a:lnTo>
                    <a:pt x="410" y="78"/>
                  </a:lnTo>
                  <a:lnTo>
                    <a:pt x="426" y="78"/>
                  </a:lnTo>
                  <a:lnTo>
                    <a:pt x="442" y="78"/>
                  </a:lnTo>
                  <a:lnTo>
                    <a:pt x="457" y="78"/>
                  </a:lnTo>
                  <a:lnTo>
                    <a:pt x="473" y="78"/>
                  </a:lnTo>
                  <a:lnTo>
                    <a:pt x="490" y="78"/>
                  </a:lnTo>
                  <a:lnTo>
                    <a:pt x="506" y="78"/>
                  </a:lnTo>
                  <a:lnTo>
                    <a:pt x="521" y="78"/>
                  </a:lnTo>
                  <a:lnTo>
                    <a:pt x="537" y="78"/>
                  </a:lnTo>
                  <a:lnTo>
                    <a:pt x="553" y="78"/>
                  </a:lnTo>
                  <a:lnTo>
                    <a:pt x="568" y="78"/>
                  </a:lnTo>
                  <a:lnTo>
                    <a:pt x="584" y="78"/>
                  </a:lnTo>
                  <a:lnTo>
                    <a:pt x="600" y="78"/>
                  </a:lnTo>
                  <a:lnTo>
                    <a:pt x="616" y="78"/>
                  </a:lnTo>
                  <a:lnTo>
                    <a:pt x="631" y="78"/>
                  </a:lnTo>
                  <a:lnTo>
                    <a:pt x="647" y="78"/>
                  </a:lnTo>
                  <a:lnTo>
                    <a:pt x="664" y="78"/>
                  </a:lnTo>
                  <a:lnTo>
                    <a:pt x="678" y="78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8" name="Freeform 904">
              <a:extLst>
                <a:ext uri="{FF2B5EF4-FFF2-40B4-BE49-F238E27FC236}">
                  <a16:creationId xmlns:a16="http://schemas.microsoft.com/office/drawing/2014/main" id="{238B9B20-F61B-463E-AE12-E16FA8C9F8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37"/>
              <a:ext cx="339" cy="47"/>
            </a:xfrm>
            <a:custGeom>
              <a:avLst/>
              <a:gdLst>
                <a:gd name="T0" fmla="*/ 0 w 680"/>
                <a:gd name="T1" fmla="*/ 47 h 96"/>
                <a:gd name="T2" fmla="*/ 8 w 680"/>
                <a:gd name="T3" fmla="*/ 39 h 96"/>
                <a:gd name="T4" fmla="*/ 8 w 680"/>
                <a:gd name="T5" fmla="*/ 47 h 96"/>
                <a:gd name="T6" fmla="*/ 16 w 680"/>
                <a:gd name="T7" fmla="*/ 39 h 96"/>
                <a:gd name="T8" fmla="*/ 16 w 680"/>
                <a:gd name="T9" fmla="*/ 47 h 96"/>
                <a:gd name="T10" fmla="*/ 16 w 680"/>
                <a:gd name="T11" fmla="*/ 39 h 96"/>
                <a:gd name="T12" fmla="*/ 23 w 680"/>
                <a:gd name="T13" fmla="*/ 39 h 96"/>
                <a:gd name="T14" fmla="*/ 32 w 680"/>
                <a:gd name="T15" fmla="*/ 39 h 96"/>
                <a:gd name="T16" fmla="*/ 40 w 680"/>
                <a:gd name="T17" fmla="*/ 39 h 96"/>
                <a:gd name="T18" fmla="*/ 48 w 680"/>
                <a:gd name="T19" fmla="*/ 31 h 96"/>
                <a:gd name="T20" fmla="*/ 55 w 680"/>
                <a:gd name="T21" fmla="*/ 24 h 96"/>
                <a:gd name="T22" fmla="*/ 63 w 680"/>
                <a:gd name="T23" fmla="*/ 16 h 96"/>
                <a:gd name="T24" fmla="*/ 71 w 680"/>
                <a:gd name="T25" fmla="*/ 16 h 96"/>
                <a:gd name="T26" fmla="*/ 79 w 680"/>
                <a:gd name="T27" fmla="*/ 16 h 96"/>
                <a:gd name="T28" fmla="*/ 87 w 680"/>
                <a:gd name="T29" fmla="*/ 16 h 96"/>
                <a:gd name="T30" fmla="*/ 95 w 680"/>
                <a:gd name="T31" fmla="*/ 16 h 96"/>
                <a:gd name="T32" fmla="*/ 103 w 680"/>
                <a:gd name="T33" fmla="*/ 8 h 96"/>
                <a:gd name="T34" fmla="*/ 110 w 680"/>
                <a:gd name="T35" fmla="*/ 16 h 96"/>
                <a:gd name="T36" fmla="*/ 119 w 680"/>
                <a:gd name="T37" fmla="*/ 8 h 96"/>
                <a:gd name="T38" fmla="*/ 119 w 680"/>
                <a:gd name="T39" fmla="*/ 16 h 96"/>
                <a:gd name="T40" fmla="*/ 119 w 680"/>
                <a:gd name="T41" fmla="*/ 8 h 96"/>
                <a:gd name="T42" fmla="*/ 134 w 680"/>
                <a:gd name="T43" fmla="*/ 8 h 96"/>
                <a:gd name="T44" fmla="*/ 142 w 680"/>
                <a:gd name="T45" fmla="*/ 8 h 96"/>
                <a:gd name="T46" fmla="*/ 150 w 680"/>
                <a:gd name="T47" fmla="*/ 8 h 96"/>
                <a:gd name="T48" fmla="*/ 158 w 680"/>
                <a:gd name="T49" fmla="*/ 8 h 96"/>
                <a:gd name="T50" fmla="*/ 166 w 680"/>
                <a:gd name="T51" fmla="*/ 8 h 96"/>
                <a:gd name="T52" fmla="*/ 173 w 680"/>
                <a:gd name="T53" fmla="*/ 8 h 96"/>
                <a:gd name="T54" fmla="*/ 181 w 680"/>
                <a:gd name="T55" fmla="*/ 8 h 96"/>
                <a:gd name="T56" fmla="*/ 189 w 680"/>
                <a:gd name="T57" fmla="*/ 8 h 96"/>
                <a:gd name="T58" fmla="*/ 197 w 680"/>
                <a:gd name="T59" fmla="*/ 8 h 96"/>
                <a:gd name="T60" fmla="*/ 205 w 680"/>
                <a:gd name="T61" fmla="*/ 8 h 96"/>
                <a:gd name="T62" fmla="*/ 213 w 680"/>
                <a:gd name="T63" fmla="*/ 8 h 96"/>
                <a:gd name="T64" fmla="*/ 221 w 680"/>
                <a:gd name="T65" fmla="*/ 8 h 96"/>
                <a:gd name="T66" fmla="*/ 229 w 680"/>
                <a:gd name="T67" fmla="*/ 8 h 96"/>
                <a:gd name="T68" fmla="*/ 237 w 680"/>
                <a:gd name="T69" fmla="*/ 8 h 96"/>
                <a:gd name="T70" fmla="*/ 244 w 680"/>
                <a:gd name="T71" fmla="*/ 8 h 96"/>
                <a:gd name="T72" fmla="*/ 252 w 680"/>
                <a:gd name="T73" fmla="*/ 8 h 96"/>
                <a:gd name="T74" fmla="*/ 260 w 680"/>
                <a:gd name="T75" fmla="*/ 8 h 96"/>
                <a:gd name="T76" fmla="*/ 268 w 680"/>
                <a:gd name="T77" fmla="*/ 8 h 96"/>
                <a:gd name="T78" fmla="*/ 276 w 680"/>
                <a:gd name="T79" fmla="*/ 0 h 96"/>
                <a:gd name="T80" fmla="*/ 284 w 680"/>
                <a:gd name="T81" fmla="*/ 0 h 96"/>
                <a:gd name="T82" fmla="*/ 292 w 680"/>
                <a:gd name="T83" fmla="*/ 0 h 96"/>
                <a:gd name="T84" fmla="*/ 299 w 680"/>
                <a:gd name="T85" fmla="*/ 0 h 96"/>
                <a:gd name="T86" fmla="*/ 308 w 680"/>
                <a:gd name="T87" fmla="*/ 0 h 96"/>
                <a:gd name="T88" fmla="*/ 316 w 680"/>
                <a:gd name="T89" fmla="*/ 0 h 96"/>
                <a:gd name="T90" fmla="*/ 324 w 680"/>
                <a:gd name="T91" fmla="*/ 0 h 96"/>
                <a:gd name="T92" fmla="*/ 331 w 680"/>
                <a:gd name="T93" fmla="*/ 0 h 96"/>
                <a:gd name="T94" fmla="*/ 339 w 680"/>
                <a:gd name="T95" fmla="*/ 0 h 9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96">
                  <a:moveTo>
                    <a:pt x="0" y="96"/>
                  </a:moveTo>
                  <a:lnTo>
                    <a:pt x="16" y="80"/>
                  </a:lnTo>
                  <a:lnTo>
                    <a:pt x="16" y="96"/>
                  </a:lnTo>
                  <a:lnTo>
                    <a:pt x="33" y="80"/>
                  </a:lnTo>
                  <a:lnTo>
                    <a:pt x="33" y="96"/>
                  </a:lnTo>
                  <a:lnTo>
                    <a:pt x="33" y="80"/>
                  </a:lnTo>
                  <a:lnTo>
                    <a:pt x="47" y="80"/>
                  </a:lnTo>
                  <a:lnTo>
                    <a:pt x="64" y="80"/>
                  </a:lnTo>
                  <a:lnTo>
                    <a:pt x="80" y="80"/>
                  </a:lnTo>
                  <a:lnTo>
                    <a:pt x="96" y="63"/>
                  </a:lnTo>
                  <a:lnTo>
                    <a:pt x="111" y="49"/>
                  </a:lnTo>
                  <a:lnTo>
                    <a:pt x="127" y="32"/>
                  </a:lnTo>
                  <a:lnTo>
                    <a:pt x="143" y="32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190" y="32"/>
                  </a:lnTo>
                  <a:lnTo>
                    <a:pt x="207" y="16"/>
                  </a:lnTo>
                  <a:lnTo>
                    <a:pt x="221" y="32"/>
                  </a:lnTo>
                  <a:lnTo>
                    <a:pt x="238" y="16"/>
                  </a:lnTo>
                  <a:lnTo>
                    <a:pt x="238" y="32"/>
                  </a:lnTo>
                  <a:lnTo>
                    <a:pt x="238" y="16"/>
                  </a:lnTo>
                  <a:lnTo>
                    <a:pt x="269" y="16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0" y="16"/>
                  </a:lnTo>
                  <a:lnTo>
                    <a:pt x="506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99" name="Freeform 905">
              <a:extLst>
                <a:ext uri="{FF2B5EF4-FFF2-40B4-BE49-F238E27FC236}">
                  <a16:creationId xmlns:a16="http://schemas.microsoft.com/office/drawing/2014/main" id="{F5925A66-78A0-4202-8459-31D204887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47"/>
              <a:ext cx="340" cy="40"/>
            </a:xfrm>
            <a:custGeom>
              <a:avLst/>
              <a:gdLst>
                <a:gd name="T0" fmla="*/ 0 w 680"/>
                <a:gd name="T1" fmla="*/ 40 h 80"/>
                <a:gd name="T2" fmla="*/ 8 w 680"/>
                <a:gd name="T3" fmla="*/ 40 h 80"/>
                <a:gd name="T4" fmla="*/ 16 w 680"/>
                <a:gd name="T5" fmla="*/ 40 h 80"/>
                <a:gd name="T6" fmla="*/ 24 w 680"/>
                <a:gd name="T7" fmla="*/ 40 h 80"/>
                <a:gd name="T8" fmla="*/ 24 w 680"/>
                <a:gd name="T9" fmla="*/ 32 h 80"/>
                <a:gd name="T10" fmla="*/ 32 w 680"/>
                <a:gd name="T11" fmla="*/ 32 h 80"/>
                <a:gd name="T12" fmla="*/ 39 w 680"/>
                <a:gd name="T13" fmla="*/ 32 h 80"/>
                <a:gd name="T14" fmla="*/ 47 w 680"/>
                <a:gd name="T15" fmla="*/ 25 h 80"/>
                <a:gd name="T16" fmla="*/ 56 w 680"/>
                <a:gd name="T17" fmla="*/ 17 h 80"/>
                <a:gd name="T18" fmla="*/ 64 w 680"/>
                <a:gd name="T19" fmla="*/ 8 h 80"/>
                <a:gd name="T20" fmla="*/ 71 w 680"/>
                <a:gd name="T21" fmla="*/ 8 h 80"/>
                <a:gd name="T22" fmla="*/ 79 w 680"/>
                <a:gd name="T23" fmla="*/ 8 h 80"/>
                <a:gd name="T24" fmla="*/ 87 w 680"/>
                <a:gd name="T25" fmla="*/ 8 h 80"/>
                <a:gd name="T26" fmla="*/ 95 w 680"/>
                <a:gd name="T27" fmla="*/ 8 h 80"/>
                <a:gd name="T28" fmla="*/ 103 w 680"/>
                <a:gd name="T29" fmla="*/ 0 h 80"/>
                <a:gd name="T30" fmla="*/ 111 w 680"/>
                <a:gd name="T31" fmla="*/ 0 h 80"/>
                <a:gd name="T32" fmla="*/ 119 w 680"/>
                <a:gd name="T33" fmla="*/ 0 h 80"/>
                <a:gd name="T34" fmla="*/ 126 w 680"/>
                <a:gd name="T35" fmla="*/ 0 h 80"/>
                <a:gd name="T36" fmla="*/ 134 w 680"/>
                <a:gd name="T37" fmla="*/ 0 h 80"/>
                <a:gd name="T38" fmla="*/ 143 w 680"/>
                <a:gd name="T39" fmla="*/ 0 h 80"/>
                <a:gd name="T40" fmla="*/ 150 w 680"/>
                <a:gd name="T41" fmla="*/ 0 h 80"/>
                <a:gd name="T42" fmla="*/ 158 w 680"/>
                <a:gd name="T43" fmla="*/ 0 h 80"/>
                <a:gd name="T44" fmla="*/ 166 w 680"/>
                <a:gd name="T45" fmla="*/ 0 h 80"/>
                <a:gd name="T46" fmla="*/ 174 w 680"/>
                <a:gd name="T47" fmla="*/ 0 h 80"/>
                <a:gd name="T48" fmla="*/ 182 w 680"/>
                <a:gd name="T49" fmla="*/ 0 h 80"/>
                <a:gd name="T50" fmla="*/ 190 w 680"/>
                <a:gd name="T51" fmla="*/ 0 h 80"/>
                <a:gd name="T52" fmla="*/ 198 w 680"/>
                <a:gd name="T53" fmla="*/ 0 h 80"/>
                <a:gd name="T54" fmla="*/ 213 w 680"/>
                <a:gd name="T55" fmla="*/ 0 h 80"/>
                <a:gd name="T56" fmla="*/ 205 w 680"/>
                <a:gd name="T57" fmla="*/ 0 h 80"/>
                <a:gd name="T58" fmla="*/ 213 w 680"/>
                <a:gd name="T59" fmla="*/ 8 h 80"/>
                <a:gd name="T60" fmla="*/ 221 w 680"/>
                <a:gd name="T61" fmla="*/ 8 h 80"/>
                <a:gd name="T62" fmla="*/ 230 w 680"/>
                <a:gd name="T63" fmla="*/ 8 h 80"/>
                <a:gd name="T64" fmla="*/ 237 w 680"/>
                <a:gd name="T65" fmla="*/ 8 h 80"/>
                <a:gd name="T66" fmla="*/ 245 w 680"/>
                <a:gd name="T67" fmla="*/ 8 h 80"/>
                <a:gd name="T68" fmla="*/ 253 w 680"/>
                <a:gd name="T69" fmla="*/ 8 h 80"/>
                <a:gd name="T70" fmla="*/ 260 w 680"/>
                <a:gd name="T71" fmla="*/ 8 h 80"/>
                <a:gd name="T72" fmla="*/ 269 w 680"/>
                <a:gd name="T73" fmla="*/ 8 h 80"/>
                <a:gd name="T74" fmla="*/ 277 w 680"/>
                <a:gd name="T75" fmla="*/ 8 h 80"/>
                <a:gd name="T76" fmla="*/ 285 w 680"/>
                <a:gd name="T77" fmla="*/ 8 h 80"/>
                <a:gd name="T78" fmla="*/ 292 w 680"/>
                <a:gd name="T79" fmla="*/ 8 h 80"/>
                <a:gd name="T80" fmla="*/ 300 w 680"/>
                <a:gd name="T81" fmla="*/ 8 h 80"/>
                <a:gd name="T82" fmla="*/ 308 w 680"/>
                <a:gd name="T83" fmla="*/ 8 h 80"/>
                <a:gd name="T84" fmla="*/ 316 w 680"/>
                <a:gd name="T85" fmla="*/ 8 h 80"/>
                <a:gd name="T86" fmla="*/ 324 w 680"/>
                <a:gd name="T87" fmla="*/ 8 h 80"/>
                <a:gd name="T88" fmla="*/ 332 w 680"/>
                <a:gd name="T89" fmla="*/ 8 h 80"/>
                <a:gd name="T90" fmla="*/ 340 w 680"/>
                <a:gd name="T91" fmla="*/ 8 h 8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0" h="80">
                  <a:moveTo>
                    <a:pt x="0" y="80"/>
                  </a:moveTo>
                  <a:lnTo>
                    <a:pt x="16" y="80"/>
                  </a:lnTo>
                  <a:lnTo>
                    <a:pt x="31" y="80"/>
                  </a:lnTo>
                  <a:lnTo>
                    <a:pt x="47" y="80"/>
                  </a:lnTo>
                  <a:lnTo>
                    <a:pt x="47" y="64"/>
                  </a:lnTo>
                  <a:lnTo>
                    <a:pt x="63" y="64"/>
                  </a:lnTo>
                  <a:lnTo>
                    <a:pt x="78" y="64"/>
                  </a:lnTo>
                  <a:lnTo>
                    <a:pt x="94" y="49"/>
                  </a:lnTo>
                  <a:lnTo>
                    <a:pt x="111" y="33"/>
                  </a:lnTo>
                  <a:lnTo>
                    <a:pt x="127" y="16"/>
                  </a:lnTo>
                  <a:lnTo>
                    <a:pt x="142" y="16"/>
                  </a:lnTo>
                  <a:lnTo>
                    <a:pt x="158" y="16"/>
                  </a:lnTo>
                  <a:lnTo>
                    <a:pt x="174" y="16"/>
                  </a:lnTo>
                  <a:lnTo>
                    <a:pt x="189" y="16"/>
                  </a:lnTo>
                  <a:lnTo>
                    <a:pt x="205" y="0"/>
                  </a:lnTo>
                  <a:lnTo>
                    <a:pt x="221" y="0"/>
                  </a:lnTo>
                  <a:lnTo>
                    <a:pt x="237" y="0"/>
                  </a:lnTo>
                  <a:lnTo>
                    <a:pt x="252" y="0"/>
                  </a:lnTo>
                  <a:lnTo>
                    <a:pt x="268" y="0"/>
                  </a:lnTo>
                  <a:lnTo>
                    <a:pt x="285" y="0"/>
                  </a:lnTo>
                  <a:lnTo>
                    <a:pt x="299" y="0"/>
                  </a:lnTo>
                  <a:lnTo>
                    <a:pt x="316" y="0"/>
                  </a:lnTo>
                  <a:lnTo>
                    <a:pt x="332" y="0"/>
                  </a:lnTo>
                  <a:lnTo>
                    <a:pt x="348" y="0"/>
                  </a:lnTo>
                  <a:lnTo>
                    <a:pt x="363" y="0"/>
                  </a:lnTo>
                  <a:lnTo>
                    <a:pt x="379" y="0"/>
                  </a:lnTo>
                  <a:lnTo>
                    <a:pt x="395" y="0"/>
                  </a:lnTo>
                  <a:lnTo>
                    <a:pt x="426" y="0"/>
                  </a:lnTo>
                  <a:lnTo>
                    <a:pt x="410" y="0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20" y="16"/>
                  </a:lnTo>
                  <a:lnTo>
                    <a:pt x="537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4" y="16"/>
                  </a:lnTo>
                  <a:lnTo>
                    <a:pt x="600" y="16"/>
                  </a:lnTo>
                  <a:lnTo>
                    <a:pt x="616" y="16"/>
                  </a:lnTo>
                  <a:lnTo>
                    <a:pt x="631" y="16"/>
                  </a:lnTo>
                  <a:lnTo>
                    <a:pt x="647" y="16"/>
                  </a:lnTo>
                  <a:lnTo>
                    <a:pt x="663" y="16"/>
                  </a:lnTo>
                  <a:lnTo>
                    <a:pt x="680" y="16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0" name="Freeform 906">
              <a:extLst>
                <a:ext uri="{FF2B5EF4-FFF2-40B4-BE49-F238E27FC236}">
                  <a16:creationId xmlns:a16="http://schemas.microsoft.com/office/drawing/2014/main" id="{C4AF5413-4840-4EFD-B7D7-B16F0C218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34"/>
              <a:ext cx="348" cy="24"/>
            </a:xfrm>
            <a:custGeom>
              <a:avLst/>
              <a:gdLst>
                <a:gd name="T0" fmla="*/ 0 w 696"/>
                <a:gd name="T1" fmla="*/ 24 h 47"/>
                <a:gd name="T2" fmla="*/ 8 w 696"/>
                <a:gd name="T3" fmla="*/ 24 h 47"/>
                <a:gd name="T4" fmla="*/ 17 w 696"/>
                <a:gd name="T5" fmla="*/ 24 h 47"/>
                <a:gd name="T6" fmla="*/ 25 w 696"/>
                <a:gd name="T7" fmla="*/ 24 h 47"/>
                <a:gd name="T8" fmla="*/ 32 w 696"/>
                <a:gd name="T9" fmla="*/ 24 h 47"/>
                <a:gd name="T10" fmla="*/ 40 w 696"/>
                <a:gd name="T11" fmla="*/ 24 h 47"/>
                <a:gd name="T12" fmla="*/ 48 w 696"/>
                <a:gd name="T13" fmla="*/ 17 h 47"/>
                <a:gd name="T14" fmla="*/ 56 w 696"/>
                <a:gd name="T15" fmla="*/ 17 h 47"/>
                <a:gd name="T16" fmla="*/ 64 w 696"/>
                <a:gd name="T17" fmla="*/ 8 h 47"/>
                <a:gd name="T18" fmla="*/ 72 w 696"/>
                <a:gd name="T19" fmla="*/ 8 h 47"/>
                <a:gd name="T20" fmla="*/ 80 w 696"/>
                <a:gd name="T21" fmla="*/ 8 h 47"/>
                <a:gd name="T22" fmla="*/ 87 w 696"/>
                <a:gd name="T23" fmla="*/ 8 h 47"/>
                <a:gd name="T24" fmla="*/ 95 w 696"/>
                <a:gd name="T25" fmla="*/ 8 h 47"/>
                <a:gd name="T26" fmla="*/ 104 w 696"/>
                <a:gd name="T27" fmla="*/ 8 h 47"/>
                <a:gd name="T28" fmla="*/ 111 w 696"/>
                <a:gd name="T29" fmla="*/ 8 h 47"/>
                <a:gd name="T30" fmla="*/ 119 w 696"/>
                <a:gd name="T31" fmla="*/ 8 h 47"/>
                <a:gd name="T32" fmla="*/ 127 w 696"/>
                <a:gd name="T33" fmla="*/ 8 h 47"/>
                <a:gd name="T34" fmla="*/ 135 w 696"/>
                <a:gd name="T35" fmla="*/ 8 h 47"/>
                <a:gd name="T36" fmla="*/ 143 w 696"/>
                <a:gd name="T37" fmla="*/ 8 h 47"/>
                <a:gd name="T38" fmla="*/ 151 w 696"/>
                <a:gd name="T39" fmla="*/ 8 h 47"/>
                <a:gd name="T40" fmla="*/ 159 w 696"/>
                <a:gd name="T41" fmla="*/ 8 h 47"/>
                <a:gd name="T42" fmla="*/ 166 w 696"/>
                <a:gd name="T43" fmla="*/ 8 h 47"/>
                <a:gd name="T44" fmla="*/ 174 w 696"/>
                <a:gd name="T45" fmla="*/ 8 h 47"/>
                <a:gd name="T46" fmla="*/ 191 w 696"/>
                <a:gd name="T47" fmla="*/ 8 h 47"/>
                <a:gd name="T48" fmla="*/ 198 w 696"/>
                <a:gd name="T49" fmla="*/ 0 h 47"/>
                <a:gd name="T50" fmla="*/ 206 w 696"/>
                <a:gd name="T51" fmla="*/ 0 h 47"/>
                <a:gd name="T52" fmla="*/ 214 w 696"/>
                <a:gd name="T53" fmla="*/ 0 h 47"/>
                <a:gd name="T54" fmla="*/ 222 w 696"/>
                <a:gd name="T55" fmla="*/ 0 h 47"/>
                <a:gd name="T56" fmla="*/ 230 w 696"/>
                <a:gd name="T57" fmla="*/ 0 h 47"/>
                <a:gd name="T58" fmla="*/ 238 w 696"/>
                <a:gd name="T59" fmla="*/ 0 h 47"/>
                <a:gd name="T60" fmla="*/ 246 w 696"/>
                <a:gd name="T61" fmla="*/ 0 h 47"/>
                <a:gd name="T62" fmla="*/ 253 w 696"/>
                <a:gd name="T63" fmla="*/ 0 h 47"/>
                <a:gd name="T64" fmla="*/ 261 w 696"/>
                <a:gd name="T65" fmla="*/ 0 h 47"/>
                <a:gd name="T66" fmla="*/ 269 w 696"/>
                <a:gd name="T67" fmla="*/ 0 h 47"/>
                <a:gd name="T68" fmla="*/ 277 w 696"/>
                <a:gd name="T69" fmla="*/ 0 h 47"/>
                <a:gd name="T70" fmla="*/ 285 w 696"/>
                <a:gd name="T71" fmla="*/ 0 h 47"/>
                <a:gd name="T72" fmla="*/ 293 w 696"/>
                <a:gd name="T73" fmla="*/ 0 h 47"/>
                <a:gd name="T74" fmla="*/ 301 w 696"/>
                <a:gd name="T75" fmla="*/ 0 h 47"/>
                <a:gd name="T76" fmla="*/ 309 w 696"/>
                <a:gd name="T77" fmla="*/ 0 h 47"/>
                <a:gd name="T78" fmla="*/ 317 w 696"/>
                <a:gd name="T79" fmla="*/ 0 h 47"/>
                <a:gd name="T80" fmla="*/ 325 w 696"/>
                <a:gd name="T81" fmla="*/ 0 h 47"/>
                <a:gd name="T82" fmla="*/ 332 w 696"/>
                <a:gd name="T83" fmla="*/ 0 h 47"/>
                <a:gd name="T84" fmla="*/ 340 w 696"/>
                <a:gd name="T85" fmla="*/ 0 h 47"/>
                <a:gd name="T86" fmla="*/ 348 w 696"/>
                <a:gd name="T87" fmla="*/ 0 h 4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96" h="47">
                  <a:moveTo>
                    <a:pt x="0" y="47"/>
                  </a:moveTo>
                  <a:lnTo>
                    <a:pt x="16" y="47"/>
                  </a:lnTo>
                  <a:lnTo>
                    <a:pt x="33" y="47"/>
                  </a:lnTo>
                  <a:lnTo>
                    <a:pt x="49" y="47"/>
                  </a:lnTo>
                  <a:lnTo>
                    <a:pt x="64" y="47"/>
                  </a:lnTo>
                  <a:lnTo>
                    <a:pt x="80" y="47"/>
                  </a:lnTo>
                  <a:lnTo>
                    <a:pt x="96" y="33"/>
                  </a:lnTo>
                  <a:lnTo>
                    <a:pt x="111" y="33"/>
                  </a:lnTo>
                  <a:lnTo>
                    <a:pt x="127" y="16"/>
                  </a:lnTo>
                  <a:lnTo>
                    <a:pt x="143" y="16"/>
                  </a:lnTo>
                  <a:lnTo>
                    <a:pt x="159" y="16"/>
                  </a:lnTo>
                  <a:lnTo>
                    <a:pt x="174" y="16"/>
                  </a:lnTo>
                  <a:lnTo>
                    <a:pt x="190" y="16"/>
                  </a:lnTo>
                  <a:lnTo>
                    <a:pt x="207" y="16"/>
                  </a:lnTo>
                  <a:lnTo>
                    <a:pt x="221" y="16"/>
                  </a:lnTo>
                  <a:lnTo>
                    <a:pt x="238" y="16"/>
                  </a:lnTo>
                  <a:lnTo>
                    <a:pt x="254" y="16"/>
                  </a:lnTo>
                  <a:lnTo>
                    <a:pt x="270" y="16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81" y="16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1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1" name="Freeform 907">
              <a:extLst>
                <a:ext uri="{FF2B5EF4-FFF2-40B4-BE49-F238E27FC236}">
                  <a16:creationId xmlns:a16="http://schemas.microsoft.com/office/drawing/2014/main" id="{0F52D846-9297-47AB-807C-4C652AACF22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50"/>
              <a:ext cx="339" cy="31"/>
            </a:xfrm>
            <a:custGeom>
              <a:avLst/>
              <a:gdLst>
                <a:gd name="T0" fmla="*/ 0 w 678"/>
                <a:gd name="T1" fmla="*/ 31 h 61"/>
                <a:gd name="T2" fmla="*/ 8 w 678"/>
                <a:gd name="T3" fmla="*/ 31 h 61"/>
                <a:gd name="T4" fmla="*/ 16 w 678"/>
                <a:gd name="T5" fmla="*/ 24 h 61"/>
                <a:gd name="T6" fmla="*/ 32 w 678"/>
                <a:gd name="T7" fmla="*/ 24 h 61"/>
                <a:gd name="T8" fmla="*/ 39 w 678"/>
                <a:gd name="T9" fmla="*/ 15 h 61"/>
                <a:gd name="T10" fmla="*/ 47 w 678"/>
                <a:gd name="T11" fmla="*/ 15 h 61"/>
                <a:gd name="T12" fmla="*/ 56 w 678"/>
                <a:gd name="T13" fmla="*/ 7 h 61"/>
                <a:gd name="T14" fmla="*/ 56 w 678"/>
                <a:gd name="T15" fmla="*/ 15 h 61"/>
                <a:gd name="T16" fmla="*/ 56 w 678"/>
                <a:gd name="T17" fmla="*/ 7 h 61"/>
                <a:gd name="T18" fmla="*/ 63 w 678"/>
                <a:gd name="T19" fmla="*/ 7 h 61"/>
                <a:gd name="T20" fmla="*/ 71 w 678"/>
                <a:gd name="T21" fmla="*/ 7 h 61"/>
                <a:gd name="T22" fmla="*/ 79 w 678"/>
                <a:gd name="T23" fmla="*/ 7 h 61"/>
                <a:gd name="T24" fmla="*/ 87 w 678"/>
                <a:gd name="T25" fmla="*/ 7 h 61"/>
                <a:gd name="T26" fmla="*/ 95 w 678"/>
                <a:gd name="T27" fmla="*/ 7 h 61"/>
                <a:gd name="T28" fmla="*/ 103 w 678"/>
                <a:gd name="T29" fmla="*/ 7 h 61"/>
                <a:gd name="T30" fmla="*/ 111 w 678"/>
                <a:gd name="T31" fmla="*/ 7 h 61"/>
                <a:gd name="T32" fmla="*/ 118 w 678"/>
                <a:gd name="T33" fmla="*/ 7 h 61"/>
                <a:gd name="T34" fmla="*/ 126 w 678"/>
                <a:gd name="T35" fmla="*/ 7 h 61"/>
                <a:gd name="T36" fmla="*/ 134 w 678"/>
                <a:gd name="T37" fmla="*/ 7 h 61"/>
                <a:gd name="T38" fmla="*/ 143 w 678"/>
                <a:gd name="T39" fmla="*/ 7 h 61"/>
                <a:gd name="T40" fmla="*/ 150 w 678"/>
                <a:gd name="T41" fmla="*/ 7 h 61"/>
                <a:gd name="T42" fmla="*/ 158 w 678"/>
                <a:gd name="T43" fmla="*/ 0 h 61"/>
                <a:gd name="T44" fmla="*/ 166 w 678"/>
                <a:gd name="T45" fmla="*/ 0 h 61"/>
                <a:gd name="T46" fmla="*/ 174 w 678"/>
                <a:gd name="T47" fmla="*/ 0 h 61"/>
                <a:gd name="T48" fmla="*/ 182 w 678"/>
                <a:gd name="T49" fmla="*/ 0 h 61"/>
                <a:gd name="T50" fmla="*/ 190 w 678"/>
                <a:gd name="T51" fmla="*/ 0 h 61"/>
                <a:gd name="T52" fmla="*/ 198 w 678"/>
                <a:gd name="T53" fmla="*/ 0 h 61"/>
                <a:gd name="T54" fmla="*/ 205 w 678"/>
                <a:gd name="T55" fmla="*/ 0 h 61"/>
                <a:gd name="T56" fmla="*/ 213 w 678"/>
                <a:gd name="T57" fmla="*/ 0 h 61"/>
                <a:gd name="T58" fmla="*/ 221 w 678"/>
                <a:gd name="T59" fmla="*/ 0 h 61"/>
                <a:gd name="T60" fmla="*/ 229 w 678"/>
                <a:gd name="T61" fmla="*/ 0 h 61"/>
                <a:gd name="T62" fmla="*/ 237 w 678"/>
                <a:gd name="T63" fmla="*/ 0 h 61"/>
                <a:gd name="T64" fmla="*/ 245 w 678"/>
                <a:gd name="T65" fmla="*/ 0 h 61"/>
                <a:gd name="T66" fmla="*/ 253 w 678"/>
                <a:gd name="T67" fmla="*/ 0 h 61"/>
                <a:gd name="T68" fmla="*/ 261 w 678"/>
                <a:gd name="T69" fmla="*/ 0 h 61"/>
                <a:gd name="T70" fmla="*/ 269 w 678"/>
                <a:gd name="T71" fmla="*/ 0 h 61"/>
                <a:gd name="T72" fmla="*/ 277 w 678"/>
                <a:gd name="T73" fmla="*/ 0 h 61"/>
                <a:gd name="T74" fmla="*/ 284 w 678"/>
                <a:gd name="T75" fmla="*/ 0 h 61"/>
                <a:gd name="T76" fmla="*/ 292 w 678"/>
                <a:gd name="T77" fmla="*/ 0 h 61"/>
                <a:gd name="T78" fmla="*/ 300 w 678"/>
                <a:gd name="T79" fmla="*/ 0 h 61"/>
                <a:gd name="T80" fmla="*/ 308 w 678"/>
                <a:gd name="T81" fmla="*/ 0 h 61"/>
                <a:gd name="T82" fmla="*/ 316 w 678"/>
                <a:gd name="T83" fmla="*/ 0 h 61"/>
                <a:gd name="T84" fmla="*/ 324 w 678"/>
                <a:gd name="T85" fmla="*/ 0 h 61"/>
                <a:gd name="T86" fmla="*/ 332 w 678"/>
                <a:gd name="T87" fmla="*/ 0 h 61"/>
                <a:gd name="T88" fmla="*/ 339 w 678"/>
                <a:gd name="T89" fmla="*/ 0 h 6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78" h="61">
                  <a:moveTo>
                    <a:pt x="0" y="61"/>
                  </a:moveTo>
                  <a:lnTo>
                    <a:pt x="15" y="61"/>
                  </a:lnTo>
                  <a:lnTo>
                    <a:pt x="31" y="47"/>
                  </a:lnTo>
                  <a:lnTo>
                    <a:pt x="64" y="47"/>
                  </a:lnTo>
                  <a:lnTo>
                    <a:pt x="78" y="30"/>
                  </a:lnTo>
                  <a:lnTo>
                    <a:pt x="94" y="30"/>
                  </a:lnTo>
                  <a:lnTo>
                    <a:pt x="111" y="14"/>
                  </a:lnTo>
                  <a:lnTo>
                    <a:pt x="111" y="30"/>
                  </a:lnTo>
                  <a:lnTo>
                    <a:pt x="111" y="14"/>
                  </a:lnTo>
                  <a:lnTo>
                    <a:pt x="125" y="14"/>
                  </a:lnTo>
                  <a:lnTo>
                    <a:pt x="142" y="14"/>
                  </a:lnTo>
                  <a:lnTo>
                    <a:pt x="158" y="14"/>
                  </a:lnTo>
                  <a:lnTo>
                    <a:pt x="174" y="14"/>
                  </a:lnTo>
                  <a:lnTo>
                    <a:pt x="189" y="14"/>
                  </a:lnTo>
                  <a:lnTo>
                    <a:pt x="205" y="14"/>
                  </a:lnTo>
                  <a:lnTo>
                    <a:pt x="221" y="14"/>
                  </a:lnTo>
                  <a:lnTo>
                    <a:pt x="236" y="14"/>
                  </a:lnTo>
                  <a:lnTo>
                    <a:pt x="252" y="14"/>
                  </a:lnTo>
                  <a:lnTo>
                    <a:pt x="268" y="14"/>
                  </a:lnTo>
                  <a:lnTo>
                    <a:pt x="285" y="14"/>
                  </a:lnTo>
                  <a:lnTo>
                    <a:pt x="299" y="14"/>
                  </a:lnTo>
                  <a:lnTo>
                    <a:pt x="316" y="0"/>
                  </a:lnTo>
                  <a:lnTo>
                    <a:pt x="332" y="0"/>
                  </a:lnTo>
                  <a:lnTo>
                    <a:pt x="347" y="0"/>
                  </a:lnTo>
                  <a:lnTo>
                    <a:pt x="363" y="0"/>
                  </a:lnTo>
                  <a:lnTo>
                    <a:pt x="379" y="0"/>
                  </a:lnTo>
                  <a:lnTo>
                    <a:pt x="395" y="0"/>
                  </a:lnTo>
                  <a:lnTo>
                    <a:pt x="410" y="0"/>
                  </a:lnTo>
                  <a:lnTo>
                    <a:pt x="426" y="0"/>
                  </a:lnTo>
                  <a:lnTo>
                    <a:pt x="442" y="0"/>
                  </a:lnTo>
                  <a:lnTo>
                    <a:pt x="457" y="0"/>
                  </a:lnTo>
                  <a:lnTo>
                    <a:pt x="473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1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8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2" name="Freeform 908">
              <a:extLst>
                <a:ext uri="{FF2B5EF4-FFF2-40B4-BE49-F238E27FC236}">
                  <a16:creationId xmlns:a16="http://schemas.microsoft.com/office/drawing/2014/main" id="{ECE1E6BA-6132-4850-933A-2E174A4B0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7"/>
            </a:xfrm>
            <a:custGeom>
              <a:avLst/>
              <a:gdLst>
                <a:gd name="T0" fmla="*/ 0 w 682"/>
                <a:gd name="T1" fmla="*/ 0 h 15"/>
                <a:gd name="T2" fmla="*/ 9 w 682"/>
                <a:gd name="T3" fmla="*/ 0 h 15"/>
                <a:gd name="T4" fmla="*/ 16 w 682"/>
                <a:gd name="T5" fmla="*/ 0 h 15"/>
                <a:gd name="T6" fmla="*/ 24 w 682"/>
                <a:gd name="T7" fmla="*/ 0 h 15"/>
                <a:gd name="T8" fmla="*/ 32 w 682"/>
                <a:gd name="T9" fmla="*/ 0 h 15"/>
                <a:gd name="T10" fmla="*/ 40 w 682"/>
                <a:gd name="T11" fmla="*/ 0 h 15"/>
                <a:gd name="T12" fmla="*/ 48 w 682"/>
                <a:gd name="T13" fmla="*/ 7 h 15"/>
                <a:gd name="T14" fmla="*/ 55 w 682"/>
                <a:gd name="T15" fmla="*/ 7 h 15"/>
                <a:gd name="T16" fmla="*/ 64 w 682"/>
                <a:gd name="T17" fmla="*/ 7 h 15"/>
                <a:gd name="T18" fmla="*/ 71 w 682"/>
                <a:gd name="T19" fmla="*/ 7 h 15"/>
                <a:gd name="T20" fmla="*/ 79 w 682"/>
                <a:gd name="T21" fmla="*/ 7 h 15"/>
                <a:gd name="T22" fmla="*/ 87 w 682"/>
                <a:gd name="T23" fmla="*/ 7 h 15"/>
                <a:gd name="T24" fmla="*/ 95 w 682"/>
                <a:gd name="T25" fmla="*/ 7 h 15"/>
                <a:gd name="T26" fmla="*/ 103 w 682"/>
                <a:gd name="T27" fmla="*/ 7 h 15"/>
                <a:gd name="T28" fmla="*/ 111 w 682"/>
                <a:gd name="T29" fmla="*/ 7 h 15"/>
                <a:gd name="T30" fmla="*/ 119 w 682"/>
                <a:gd name="T31" fmla="*/ 7 h 15"/>
                <a:gd name="T32" fmla="*/ 127 w 682"/>
                <a:gd name="T33" fmla="*/ 7 h 15"/>
                <a:gd name="T34" fmla="*/ 134 w 682"/>
                <a:gd name="T35" fmla="*/ 7 h 15"/>
                <a:gd name="T36" fmla="*/ 142 w 682"/>
                <a:gd name="T37" fmla="*/ 7 h 15"/>
                <a:gd name="T38" fmla="*/ 150 w 682"/>
                <a:gd name="T39" fmla="*/ 7 h 15"/>
                <a:gd name="T40" fmla="*/ 158 w 682"/>
                <a:gd name="T41" fmla="*/ 7 h 15"/>
                <a:gd name="T42" fmla="*/ 166 w 682"/>
                <a:gd name="T43" fmla="*/ 7 h 15"/>
                <a:gd name="T44" fmla="*/ 174 w 682"/>
                <a:gd name="T45" fmla="*/ 7 h 15"/>
                <a:gd name="T46" fmla="*/ 182 w 682"/>
                <a:gd name="T47" fmla="*/ 7 h 15"/>
                <a:gd name="T48" fmla="*/ 189 w 682"/>
                <a:gd name="T49" fmla="*/ 7 h 15"/>
                <a:gd name="T50" fmla="*/ 197 w 682"/>
                <a:gd name="T51" fmla="*/ 7 h 15"/>
                <a:gd name="T52" fmla="*/ 205 w 682"/>
                <a:gd name="T53" fmla="*/ 7 h 15"/>
                <a:gd name="T54" fmla="*/ 213 w 682"/>
                <a:gd name="T55" fmla="*/ 7 h 15"/>
                <a:gd name="T56" fmla="*/ 221 w 682"/>
                <a:gd name="T57" fmla="*/ 7 h 15"/>
                <a:gd name="T58" fmla="*/ 229 w 682"/>
                <a:gd name="T59" fmla="*/ 7 h 15"/>
                <a:gd name="T60" fmla="*/ 237 w 682"/>
                <a:gd name="T61" fmla="*/ 7 h 15"/>
                <a:gd name="T62" fmla="*/ 244 w 682"/>
                <a:gd name="T63" fmla="*/ 7 h 15"/>
                <a:gd name="T64" fmla="*/ 252 w 682"/>
                <a:gd name="T65" fmla="*/ 7 h 15"/>
                <a:gd name="T66" fmla="*/ 260 w 682"/>
                <a:gd name="T67" fmla="*/ 7 h 15"/>
                <a:gd name="T68" fmla="*/ 269 w 682"/>
                <a:gd name="T69" fmla="*/ 7 h 15"/>
                <a:gd name="T70" fmla="*/ 276 w 682"/>
                <a:gd name="T71" fmla="*/ 7 h 15"/>
                <a:gd name="T72" fmla="*/ 285 w 682"/>
                <a:gd name="T73" fmla="*/ 7 h 15"/>
                <a:gd name="T74" fmla="*/ 292 w 682"/>
                <a:gd name="T75" fmla="*/ 7 h 15"/>
                <a:gd name="T76" fmla="*/ 299 w 682"/>
                <a:gd name="T77" fmla="*/ 7 h 15"/>
                <a:gd name="T78" fmla="*/ 308 w 682"/>
                <a:gd name="T79" fmla="*/ 7 h 15"/>
                <a:gd name="T80" fmla="*/ 316 w 682"/>
                <a:gd name="T81" fmla="*/ 7 h 15"/>
                <a:gd name="T82" fmla="*/ 324 w 682"/>
                <a:gd name="T83" fmla="*/ 7 h 15"/>
                <a:gd name="T84" fmla="*/ 331 w 682"/>
                <a:gd name="T85" fmla="*/ 7 h 15"/>
                <a:gd name="T86" fmla="*/ 340 w 682"/>
                <a:gd name="T87" fmla="*/ 7 h 15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2" h="15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15"/>
                  </a:lnTo>
                  <a:lnTo>
                    <a:pt x="158" y="15"/>
                  </a:lnTo>
                  <a:lnTo>
                    <a:pt x="174" y="15"/>
                  </a:lnTo>
                  <a:lnTo>
                    <a:pt x="191" y="15"/>
                  </a:lnTo>
                  <a:lnTo>
                    <a:pt x="207" y="15"/>
                  </a:lnTo>
                  <a:lnTo>
                    <a:pt x="222" y="15"/>
                  </a:lnTo>
                  <a:lnTo>
                    <a:pt x="239" y="15"/>
                  </a:lnTo>
                  <a:lnTo>
                    <a:pt x="254" y="15"/>
                  </a:lnTo>
                  <a:lnTo>
                    <a:pt x="269" y="15"/>
                  </a:lnTo>
                  <a:lnTo>
                    <a:pt x="285" y="15"/>
                  </a:lnTo>
                  <a:lnTo>
                    <a:pt x="301" y="15"/>
                  </a:lnTo>
                  <a:lnTo>
                    <a:pt x="317" y="15"/>
                  </a:lnTo>
                  <a:lnTo>
                    <a:pt x="332" y="15"/>
                  </a:lnTo>
                  <a:lnTo>
                    <a:pt x="350" y="15"/>
                  </a:lnTo>
                  <a:lnTo>
                    <a:pt x="365" y="15"/>
                  </a:lnTo>
                  <a:lnTo>
                    <a:pt x="379" y="15"/>
                  </a:lnTo>
                  <a:lnTo>
                    <a:pt x="396" y="15"/>
                  </a:lnTo>
                  <a:lnTo>
                    <a:pt x="412" y="15"/>
                  </a:lnTo>
                  <a:lnTo>
                    <a:pt x="428" y="15"/>
                  </a:lnTo>
                  <a:lnTo>
                    <a:pt x="443" y="15"/>
                  </a:lnTo>
                  <a:lnTo>
                    <a:pt x="460" y="15"/>
                  </a:lnTo>
                  <a:lnTo>
                    <a:pt x="475" y="15"/>
                  </a:lnTo>
                  <a:lnTo>
                    <a:pt x="490" y="15"/>
                  </a:lnTo>
                  <a:lnTo>
                    <a:pt x="506" y="15"/>
                  </a:lnTo>
                  <a:lnTo>
                    <a:pt x="522" y="15"/>
                  </a:lnTo>
                  <a:lnTo>
                    <a:pt x="539" y="15"/>
                  </a:lnTo>
                  <a:lnTo>
                    <a:pt x="553" y="15"/>
                  </a:lnTo>
                  <a:lnTo>
                    <a:pt x="571" y="15"/>
                  </a:lnTo>
                  <a:lnTo>
                    <a:pt x="586" y="15"/>
                  </a:lnTo>
                  <a:lnTo>
                    <a:pt x="600" y="15"/>
                  </a:lnTo>
                  <a:lnTo>
                    <a:pt x="617" y="15"/>
                  </a:lnTo>
                  <a:lnTo>
                    <a:pt x="633" y="15"/>
                  </a:lnTo>
                  <a:lnTo>
                    <a:pt x="649" y="15"/>
                  </a:lnTo>
                  <a:lnTo>
                    <a:pt x="664" y="15"/>
                  </a:lnTo>
                  <a:lnTo>
                    <a:pt x="682" y="15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3" name="Freeform 909">
              <a:extLst>
                <a:ext uri="{FF2B5EF4-FFF2-40B4-BE49-F238E27FC236}">
                  <a16:creationId xmlns:a16="http://schemas.microsoft.com/office/drawing/2014/main" id="{9D7936A4-C7A7-467A-8DA3-AFC71DAA4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6" y="1584"/>
              <a:ext cx="331" cy="39"/>
            </a:xfrm>
            <a:custGeom>
              <a:avLst/>
              <a:gdLst>
                <a:gd name="T0" fmla="*/ 0 w 664"/>
                <a:gd name="T1" fmla="*/ 0 h 80"/>
                <a:gd name="T2" fmla="*/ 0 w 664"/>
                <a:gd name="T3" fmla="*/ 0 h 80"/>
                <a:gd name="T4" fmla="*/ 7 w 664"/>
                <a:gd name="T5" fmla="*/ 0 h 80"/>
                <a:gd name="T6" fmla="*/ 16 w 664"/>
                <a:gd name="T7" fmla="*/ 0 h 80"/>
                <a:gd name="T8" fmla="*/ 23 w 664"/>
                <a:gd name="T9" fmla="*/ 0 h 80"/>
                <a:gd name="T10" fmla="*/ 39 w 664"/>
                <a:gd name="T11" fmla="*/ 16 h 80"/>
                <a:gd name="T12" fmla="*/ 31 w 664"/>
                <a:gd name="T13" fmla="*/ 16 h 80"/>
                <a:gd name="T14" fmla="*/ 39 w 664"/>
                <a:gd name="T15" fmla="*/ 16 h 80"/>
                <a:gd name="T16" fmla="*/ 55 w 664"/>
                <a:gd name="T17" fmla="*/ 16 h 80"/>
                <a:gd name="T18" fmla="*/ 47 w 664"/>
                <a:gd name="T19" fmla="*/ 16 h 80"/>
                <a:gd name="T20" fmla="*/ 55 w 664"/>
                <a:gd name="T21" fmla="*/ 16 h 80"/>
                <a:gd name="T22" fmla="*/ 63 w 664"/>
                <a:gd name="T23" fmla="*/ 23 h 80"/>
                <a:gd name="T24" fmla="*/ 71 w 664"/>
                <a:gd name="T25" fmla="*/ 23 h 80"/>
                <a:gd name="T26" fmla="*/ 79 w 664"/>
                <a:gd name="T27" fmla="*/ 23 h 80"/>
                <a:gd name="T28" fmla="*/ 86 w 664"/>
                <a:gd name="T29" fmla="*/ 23 h 80"/>
                <a:gd name="T30" fmla="*/ 94 w 664"/>
                <a:gd name="T31" fmla="*/ 23 h 80"/>
                <a:gd name="T32" fmla="*/ 102 w 664"/>
                <a:gd name="T33" fmla="*/ 23 h 80"/>
                <a:gd name="T34" fmla="*/ 110 w 664"/>
                <a:gd name="T35" fmla="*/ 23 h 80"/>
                <a:gd name="T36" fmla="*/ 118 w 664"/>
                <a:gd name="T37" fmla="*/ 23 h 80"/>
                <a:gd name="T38" fmla="*/ 127 w 664"/>
                <a:gd name="T39" fmla="*/ 23 h 80"/>
                <a:gd name="T40" fmla="*/ 134 w 664"/>
                <a:gd name="T41" fmla="*/ 23 h 80"/>
                <a:gd name="T42" fmla="*/ 141 w 664"/>
                <a:gd name="T43" fmla="*/ 23 h 80"/>
                <a:gd name="T44" fmla="*/ 150 w 664"/>
                <a:gd name="T45" fmla="*/ 23 h 80"/>
                <a:gd name="T46" fmla="*/ 158 w 664"/>
                <a:gd name="T47" fmla="*/ 23 h 80"/>
                <a:gd name="T48" fmla="*/ 166 w 664"/>
                <a:gd name="T49" fmla="*/ 31 h 80"/>
                <a:gd name="T50" fmla="*/ 173 w 664"/>
                <a:gd name="T51" fmla="*/ 31 h 80"/>
                <a:gd name="T52" fmla="*/ 181 w 664"/>
                <a:gd name="T53" fmla="*/ 31 h 80"/>
                <a:gd name="T54" fmla="*/ 189 w 664"/>
                <a:gd name="T55" fmla="*/ 31 h 80"/>
                <a:gd name="T56" fmla="*/ 196 w 664"/>
                <a:gd name="T57" fmla="*/ 31 h 80"/>
                <a:gd name="T58" fmla="*/ 204 w 664"/>
                <a:gd name="T59" fmla="*/ 31 h 80"/>
                <a:gd name="T60" fmla="*/ 212 w 664"/>
                <a:gd name="T61" fmla="*/ 31 h 80"/>
                <a:gd name="T62" fmla="*/ 221 w 664"/>
                <a:gd name="T63" fmla="*/ 31 h 80"/>
                <a:gd name="T64" fmla="*/ 228 w 664"/>
                <a:gd name="T65" fmla="*/ 31 h 80"/>
                <a:gd name="T66" fmla="*/ 237 w 664"/>
                <a:gd name="T67" fmla="*/ 31 h 80"/>
                <a:gd name="T68" fmla="*/ 244 w 664"/>
                <a:gd name="T69" fmla="*/ 31 h 80"/>
                <a:gd name="T70" fmla="*/ 252 w 664"/>
                <a:gd name="T71" fmla="*/ 31 h 80"/>
                <a:gd name="T72" fmla="*/ 260 w 664"/>
                <a:gd name="T73" fmla="*/ 31 h 80"/>
                <a:gd name="T74" fmla="*/ 268 w 664"/>
                <a:gd name="T75" fmla="*/ 31 h 80"/>
                <a:gd name="T76" fmla="*/ 276 w 664"/>
                <a:gd name="T77" fmla="*/ 31 h 80"/>
                <a:gd name="T78" fmla="*/ 283 w 664"/>
                <a:gd name="T79" fmla="*/ 31 h 80"/>
                <a:gd name="T80" fmla="*/ 292 w 664"/>
                <a:gd name="T81" fmla="*/ 31 h 80"/>
                <a:gd name="T82" fmla="*/ 299 w 664"/>
                <a:gd name="T83" fmla="*/ 31 h 80"/>
                <a:gd name="T84" fmla="*/ 307 w 664"/>
                <a:gd name="T85" fmla="*/ 39 h 80"/>
                <a:gd name="T86" fmla="*/ 315 w 664"/>
                <a:gd name="T87" fmla="*/ 31 h 80"/>
                <a:gd name="T88" fmla="*/ 315 w 664"/>
                <a:gd name="T89" fmla="*/ 39 h 80"/>
                <a:gd name="T90" fmla="*/ 315 w 664"/>
                <a:gd name="T91" fmla="*/ 31 h 80"/>
                <a:gd name="T92" fmla="*/ 323 w 664"/>
                <a:gd name="T93" fmla="*/ 39 h 80"/>
                <a:gd name="T94" fmla="*/ 331 w 664"/>
                <a:gd name="T95" fmla="*/ 31 h 80"/>
                <a:gd name="T96" fmla="*/ 331 w 664"/>
                <a:gd name="T97" fmla="*/ 39 h 8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64" h="80">
                  <a:moveTo>
                    <a:pt x="0" y="0"/>
                  </a:moveTo>
                  <a:lnTo>
                    <a:pt x="0" y="0"/>
                  </a:lnTo>
                  <a:lnTo>
                    <a:pt x="15" y="0"/>
                  </a:lnTo>
                  <a:lnTo>
                    <a:pt x="33" y="0"/>
                  </a:lnTo>
                  <a:lnTo>
                    <a:pt x="47" y="0"/>
                  </a:lnTo>
                  <a:lnTo>
                    <a:pt x="78" y="33"/>
                  </a:lnTo>
                  <a:lnTo>
                    <a:pt x="62" y="33"/>
                  </a:lnTo>
                  <a:lnTo>
                    <a:pt x="78" y="33"/>
                  </a:lnTo>
                  <a:lnTo>
                    <a:pt x="111" y="33"/>
                  </a:lnTo>
                  <a:lnTo>
                    <a:pt x="95" y="33"/>
                  </a:lnTo>
                  <a:lnTo>
                    <a:pt x="111" y="33"/>
                  </a:lnTo>
                  <a:lnTo>
                    <a:pt x="126" y="47"/>
                  </a:lnTo>
                  <a:lnTo>
                    <a:pt x="143" y="47"/>
                  </a:lnTo>
                  <a:lnTo>
                    <a:pt x="158" y="47"/>
                  </a:lnTo>
                  <a:lnTo>
                    <a:pt x="173" y="47"/>
                  </a:lnTo>
                  <a:lnTo>
                    <a:pt x="189" y="47"/>
                  </a:lnTo>
                  <a:lnTo>
                    <a:pt x="205" y="47"/>
                  </a:lnTo>
                  <a:lnTo>
                    <a:pt x="221" y="47"/>
                  </a:lnTo>
                  <a:lnTo>
                    <a:pt x="236" y="47"/>
                  </a:lnTo>
                  <a:lnTo>
                    <a:pt x="254" y="47"/>
                  </a:lnTo>
                  <a:lnTo>
                    <a:pt x="269" y="47"/>
                  </a:lnTo>
                  <a:lnTo>
                    <a:pt x="283" y="47"/>
                  </a:lnTo>
                  <a:lnTo>
                    <a:pt x="300" y="47"/>
                  </a:lnTo>
                  <a:lnTo>
                    <a:pt x="316" y="47"/>
                  </a:lnTo>
                  <a:lnTo>
                    <a:pt x="332" y="64"/>
                  </a:lnTo>
                  <a:lnTo>
                    <a:pt x="347" y="64"/>
                  </a:lnTo>
                  <a:lnTo>
                    <a:pt x="364" y="64"/>
                  </a:lnTo>
                  <a:lnTo>
                    <a:pt x="379" y="64"/>
                  </a:lnTo>
                  <a:lnTo>
                    <a:pt x="394" y="64"/>
                  </a:lnTo>
                  <a:lnTo>
                    <a:pt x="410" y="64"/>
                  </a:lnTo>
                  <a:lnTo>
                    <a:pt x="426" y="64"/>
                  </a:lnTo>
                  <a:lnTo>
                    <a:pt x="443" y="64"/>
                  </a:lnTo>
                  <a:lnTo>
                    <a:pt x="457" y="64"/>
                  </a:lnTo>
                  <a:lnTo>
                    <a:pt x="475" y="64"/>
                  </a:lnTo>
                  <a:lnTo>
                    <a:pt x="490" y="64"/>
                  </a:lnTo>
                  <a:lnTo>
                    <a:pt x="505" y="64"/>
                  </a:lnTo>
                  <a:lnTo>
                    <a:pt x="521" y="64"/>
                  </a:lnTo>
                  <a:lnTo>
                    <a:pt x="537" y="64"/>
                  </a:lnTo>
                  <a:lnTo>
                    <a:pt x="553" y="64"/>
                  </a:lnTo>
                  <a:lnTo>
                    <a:pt x="568" y="64"/>
                  </a:lnTo>
                  <a:lnTo>
                    <a:pt x="586" y="64"/>
                  </a:lnTo>
                  <a:lnTo>
                    <a:pt x="600" y="64"/>
                  </a:lnTo>
                  <a:lnTo>
                    <a:pt x="615" y="80"/>
                  </a:lnTo>
                  <a:lnTo>
                    <a:pt x="631" y="64"/>
                  </a:lnTo>
                  <a:lnTo>
                    <a:pt x="631" y="80"/>
                  </a:lnTo>
                  <a:lnTo>
                    <a:pt x="631" y="64"/>
                  </a:lnTo>
                  <a:lnTo>
                    <a:pt x="648" y="80"/>
                  </a:lnTo>
                  <a:lnTo>
                    <a:pt x="664" y="64"/>
                  </a:lnTo>
                  <a:lnTo>
                    <a:pt x="664" y="80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4" name="Freeform 910">
              <a:extLst>
                <a:ext uri="{FF2B5EF4-FFF2-40B4-BE49-F238E27FC236}">
                  <a16:creationId xmlns:a16="http://schemas.microsoft.com/office/drawing/2014/main" id="{A65CF4E1-9C3E-4FC5-9116-CFAA0648B6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789"/>
              <a:ext cx="348" cy="47"/>
            </a:xfrm>
            <a:custGeom>
              <a:avLst/>
              <a:gdLst>
                <a:gd name="T0" fmla="*/ 0 w 696"/>
                <a:gd name="T1" fmla="*/ 0 h 94"/>
                <a:gd name="T2" fmla="*/ 9 w 696"/>
                <a:gd name="T3" fmla="*/ 0 h 94"/>
                <a:gd name="T4" fmla="*/ 17 w 696"/>
                <a:gd name="T5" fmla="*/ 0 h 94"/>
                <a:gd name="T6" fmla="*/ 25 w 696"/>
                <a:gd name="T7" fmla="*/ 0 h 94"/>
                <a:gd name="T8" fmla="*/ 32 w 696"/>
                <a:gd name="T9" fmla="*/ 0 h 94"/>
                <a:gd name="T10" fmla="*/ 41 w 696"/>
                <a:gd name="T11" fmla="*/ 8 h 94"/>
                <a:gd name="T12" fmla="*/ 41 w 696"/>
                <a:gd name="T13" fmla="*/ 0 h 94"/>
                <a:gd name="T14" fmla="*/ 48 w 696"/>
                <a:gd name="T15" fmla="*/ 8 h 94"/>
                <a:gd name="T16" fmla="*/ 56 w 696"/>
                <a:gd name="T17" fmla="*/ 8 h 94"/>
                <a:gd name="T18" fmla="*/ 64 w 696"/>
                <a:gd name="T19" fmla="*/ 15 h 94"/>
                <a:gd name="T20" fmla="*/ 72 w 696"/>
                <a:gd name="T21" fmla="*/ 24 h 94"/>
                <a:gd name="T22" fmla="*/ 80 w 696"/>
                <a:gd name="T23" fmla="*/ 24 h 94"/>
                <a:gd name="T24" fmla="*/ 87 w 696"/>
                <a:gd name="T25" fmla="*/ 24 h 94"/>
                <a:gd name="T26" fmla="*/ 96 w 696"/>
                <a:gd name="T27" fmla="*/ 32 h 94"/>
                <a:gd name="T28" fmla="*/ 104 w 696"/>
                <a:gd name="T29" fmla="*/ 32 h 94"/>
                <a:gd name="T30" fmla="*/ 111 w 696"/>
                <a:gd name="T31" fmla="*/ 32 h 94"/>
                <a:gd name="T32" fmla="*/ 119 w 696"/>
                <a:gd name="T33" fmla="*/ 39 h 94"/>
                <a:gd name="T34" fmla="*/ 127 w 696"/>
                <a:gd name="T35" fmla="*/ 39 h 94"/>
                <a:gd name="T36" fmla="*/ 135 w 696"/>
                <a:gd name="T37" fmla="*/ 39 h 94"/>
                <a:gd name="T38" fmla="*/ 143 w 696"/>
                <a:gd name="T39" fmla="*/ 39 h 94"/>
                <a:gd name="T40" fmla="*/ 152 w 696"/>
                <a:gd name="T41" fmla="*/ 39 h 94"/>
                <a:gd name="T42" fmla="*/ 159 w 696"/>
                <a:gd name="T43" fmla="*/ 39 h 94"/>
                <a:gd name="T44" fmla="*/ 166 w 696"/>
                <a:gd name="T45" fmla="*/ 39 h 94"/>
                <a:gd name="T46" fmla="*/ 174 w 696"/>
                <a:gd name="T47" fmla="*/ 39 h 94"/>
                <a:gd name="T48" fmla="*/ 183 w 696"/>
                <a:gd name="T49" fmla="*/ 39 h 94"/>
                <a:gd name="T50" fmla="*/ 191 w 696"/>
                <a:gd name="T51" fmla="*/ 39 h 94"/>
                <a:gd name="T52" fmla="*/ 207 w 696"/>
                <a:gd name="T53" fmla="*/ 39 h 94"/>
                <a:gd name="T54" fmla="*/ 198 w 696"/>
                <a:gd name="T55" fmla="*/ 39 h 94"/>
                <a:gd name="T56" fmla="*/ 207 w 696"/>
                <a:gd name="T57" fmla="*/ 47 h 94"/>
                <a:gd name="T58" fmla="*/ 214 w 696"/>
                <a:gd name="T59" fmla="*/ 39 h 94"/>
                <a:gd name="T60" fmla="*/ 214 w 696"/>
                <a:gd name="T61" fmla="*/ 47 h 94"/>
                <a:gd name="T62" fmla="*/ 222 w 696"/>
                <a:gd name="T63" fmla="*/ 39 h 94"/>
                <a:gd name="T64" fmla="*/ 222 w 696"/>
                <a:gd name="T65" fmla="*/ 47 h 94"/>
                <a:gd name="T66" fmla="*/ 238 w 696"/>
                <a:gd name="T67" fmla="*/ 47 h 94"/>
                <a:gd name="T68" fmla="*/ 253 w 696"/>
                <a:gd name="T69" fmla="*/ 47 h 94"/>
                <a:gd name="T70" fmla="*/ 269 w 696"/>
                <a:gd name="T71" fmla="*/ 47 h 94"/>
                <a:gd name="T72" fmla="*/ 262 w 696"/>
                <a:gd name="T73" fmla="*/ 47 h 94"/>
                <a:gd name="T74" fmla="*/ 269 w 696"/>
                <a:gd name="T75" fmla="*/ 39 h 94"/>
                <a:gd name="T76" fmla="*/ 277 w 696"/>
                <a:gd name="T77" fmla="*/ 47 h 94"/>
                <a:gd name="T78" fmla="*/ 277 w 696"/>
                <a:gd name="T79" fmla="*/ 39 h 94"/>
                <a:gd name="T80" fmla="*/ 277 w 696"/>
                <a:gd name="T81" fmla="*/ 47 h 94"/>
                <a:gd name="T82" fmla="*/ 285 w 696"/>
                <a:gd name="T83" fmla="*/ 47 h 94"/>
                <a:gd name="T84" fmla="*/ 293 w 696"/>
                <a:gd name="T85" fmla="*/ 47 h 94"/>
                <a:gd name="T86" fmla="*/ 301 w 696"/>
                <a:gd name="T87" fmla="*/ 47 h 94"/>
                <a:gd name="T88" fmla="*/ 309 w 696"/>
                <a:gd name="T89" fmla="*/ 47 h 94"/>
                <a:gd name="T90" fmla="*/ 317 w 696"/>
                <a:gd name="T91" fmla="*/ 47 h 94"/>
                <a:gd name="T92" fmla="*/ 325 w 696"/>
                <a:gd name="T93" fmla="*/ 47 h 94"/>
                <a:gd name="T94" fmla="*/ 332 w 696"/>
                <a:gd name="T95" fmla="*/ 47 h 94"/>
                <a:gd name="T96" fmla="*/ 340 w 696"/>
                <a:gd name="T97" fmla="*/ 47 h 94"/>
                <a:gd name="T98" fmla="*/ 348 w 696"/>
                <a:gd name="T99" fmla="*/ 47 h 9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96" h="94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16"/>
                  </a:lnTo>
                  <a:lnTo>
                    <a:pt x="81" y="0"/>
                  </a:lnTo>
                  <a:lnTo>
                    <a:pt x="96" y="16"/>
                  </a:lnTo>
                  <a:lnTo>
                    <a:pt x="111" y="16"/>
                  </a:lnTo>
                  <a:lnTo>
                    <a:pt x="127" y="30"/>
                  </a:lnTo>
                  <a:lnTo>
                    <a:pt x="143" y="48"/>
                  </a:lnTo>
                  <a:lnTo>
                    <a:pt x="160" y="48"/>
                  </a:lnTo>
                  <a:lnTo>
                    <a:pt x="174" y="48"/>
                  </a:lnTo>
                  <a:lnTo>
                    <a:pt x="192" y="63"/>
                  </a:lnTo>
                  <a:lnTo>
                    <a:pt x="207" y="63"/>
                  </a:lnTo>
                  <a:lnTo>
                    <a:pt x="221" y="63"/>
                  </a:lnTo>
                  <a:lnTo>
                    <a:pt x="238" y="78"/>
                  </a:lnTo>
                  <a:lnTo>
                    <a:pt x="254" y="78"/>
                  </a:lnTo>
                  <a:lnTo>
                    <a:pt x="270" y="78"/>
                  </a:lnTo>
                  <a:lnTo>
                    <a:pt x="285" y="78"/>
                  </a:lnTo>
                  <a:lnTo>
                    <a:pt x="303" y="78"/>
                  </a:lnTo>
                  <a:lnTo>
                    <a:pt x="317" y="78"/>
                  </a:lnTo>
                  <a:lnTo>
                    <a:pt x="332" y="78"/>
                  </a:lnTo>
                  <a:lnTo>
                    <a:pt x="348" y="78"/>
                  </a:lnTo>
                  <a:lnTo>
                    <a:pt x="365" y="78"/>
                  </a:lnTo>
                  <a:lnTo>
                    <a:pt x="381" y="78"/>
                  </a:lnTo>
                  <a:lnTo>
                    <a:pt x="413" y="78"/>
                  </a:lnTo>
                  <a:lnTo>
                    <a:pt x="395" y="78"/>
                  </a:lnTo>
                  <a:lnTo>
                    <a:pt x="413" y="94"/>
                  </a:lnTo>
                  <a:lnTo>
                    <a:pt x="428" y="78"/>
                  </a:lnTo>
                  <a:lnTo>
                    <a:pt x="428" y="94"/>
                  </a:lnTo>
                  <a:lnTo>
                    <a:pt x="443" y="78"/>
                  </a:lnTo>
                  <a:lnTo>
                    <a:pt x="443" y="94"/>
                  </a:lnTo>
                  <a:lnTo>
                    <a:pt x="475" y="94"/>
                  </a:lnTo>
                  <a:lnTo>
                    <a:pt x="506" y="94"/>
                  </a:lnTo>
                  <a:lnTo>
                    <a:pt x="538" y="94"/>
                  </a:lnTo>
                  <a:lnTo>
                    <a:pt x="524" y="94"/>
                  </a:lnTo>
                  <a:lnTo>
                    <a:pt x="538" y="78"/>
                  </a:lnTo>
                  <a:lnTo>
                    <a:pt x="553" y="94"/>
                  </a:lnTo>
                  <a:lnTo>
                    <a:pt x="553" y="78"/>
                  </a:lnTo>
                  <a:lnTo>
                    <a:pt x="553" y="94"/>
                  </a:lnTo>
                  <a:lnTo>
                    <a:pt x="569" y="94"/>
                  </a:lnTo>
                  <a:lnTo>
                    <a:pt x="586" y="94"/>
                  </a:lnTo>
                  <a:lnTo>
                    <a:pt x="602" y="94"/>
                  </a:lnTo>
                  <a:lnTo>
                    <a:pt x="617" y="94"/>
                  </a:lnTo>
                  <a:lnTo>
                    <a:pt x="634" y="94"/>
                  </a:lnTo>
                  <a:lnTo>
                    <a:pt x="649" y="94"/>
                  </a:lnTo>
                  <a:lnTo>
                    <a:pt x="664" y="94"/>
                  </a:lnTo>
                  <a:lnTo>
                    <a:pt x="680" y="94"/>
                  </a:lnTo>
                  <a:lnTo>
                    <a:pt x="696" y="94"/>
                  </a:lnTo>
                </a:path>
              </a:pathLst>
            </a:custGeom>
            <a:noFill/>
            <a:ln w="2063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5" name="Freeform 911">
              <a:extLst>
                <a:ext uri="{FF2B5EF4-FFF2-40B4-BE49-F238E27FC236}">
                  <a16:creationId xmlns:a16="http://schemas.microsoft.com/office/drawing/2014/main" id="{289F7D69-AD76-4B23-A1D6-EF3E94134D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307"/>
              <a:ext cx="339" cy="95"/>
            </a:xfrm>
            <a:custGeom>
              <a:avLst/>
              <a:gdLst>
                <a:gd name="T0" fmla="*/ 0 w 678"/>
                <a:gd name="T1" fmla="*/ 0 h 190"/>
                <a:gd name="T2" fmla="*/ 8 w 678"/>
                <a:gd name="T3" fmla="*/ 0 h 190"/>
                <a:gd name="T4" fmla="*/ 16 w 678"/>
                <a:gd name="T5" fmla="*/ 0 h 190"/>
                <a:gd name="T6" fmla="*/ 24 w 678"/>
                <a:gd name="T7" fmla="*/ 0 h 190"/>
                <a:gd name="T8" fmla="*/ 32 w 678"/>
                <a:gd name="T9" fmla="*/ 0 h 190"/>
                <a:gd name="T10" fmla="*/ 39 w 678"/>
                <a:gd name="T11" fmla="*/ 8 h 190"/>
                <a:gd name="T12" fmla="*/ 56 w 678"/>
                <a:gd name="T13" fmla="*/ 24 h 190"/>
                <a:gd name="T14" fmla="*/ 56 w 678"/>
                <a:gd name="T15" fmla="*/ 32 h 190"/>
                <a:gd name="T16" fmla="*/ 63 w 678"/>
                <a:gd name="T17" fmla="*/ 40 h 190"/>
                <a:gd name="T18" fmla="*/ 71 w 678"/>
                <a:gd name="T19" fmla="*/ 48 h 190"/>
                <a:gd name="T20" fmla="*/ 79 w 678"/>
                <a:gd name="T21" fmla="*/ 48 h 190"/>
                <a:gd name="T22" fmla="*/ 87 w 678"/>
                <a:gd name="T23" fmla="*/ 56 h 190"/>
                <a:gd name="T24" fmla="*/ 95 w 678"/>
                <a:gd name="T25" fmla="*/ 56 h 190"/>
                <a:gd name="T26" fmla="*/ 103 w 678"/>
                <a:gd name="T27" fmla="*/ 56 h 190"/>
                <a:gd name="T28" fmla="*/ 111 w 678"/>
                <a:gd name="T29" fmla="*/ 64 h 190"/>
                <a:gd name="T30" fmla="*/ 126 w 678"/>
                <a:gd name="T31" fmla="*/ 64 h 190"/>
                <a:gd name="T32" fmla="*/ 118 w 678"/>
                <a:gd name="T33" fmla="*/ 64 h 190"/>
                <a:gd name="T34" fmla="*/ 126 w 678"/>
                <a:gd name="T35" fmla="*/ 64 h 190"/>
                <a:gd name="T36" fmla="*/ 134 w 678"/>
                <a:gd name="T37" fmla="*/ 64 h 190"/>
                <a:gd name="T38" fmla="*/ 143 w 678"/>
                <a:gd name="T39" fmla="*/ 64 h 190"/>
                <a:gd name="T40" fmla="*/ 150 w 678"/>
                <a:gd name="T41" fmla="*/ 72 h 190"/>
                <a:gd name="T42" fmla="*/ 150 w 678"/>
                <a:gd name="T43" fmla="*/ 64 h 190"/>
                <a:gd name="T44" fmla="*/ 150 w 678"/>
                <a:gd name="T45" fmla="*/ 72 h 190"/>
                <a:gd name="T46" fmla="*/ 158 w 678"/>
                <a:gd name="T47" fmla="*/ 72 h 190"/>
                <a:gd name="T48" fmla="*/ 166 w 678"/>
                <a:gd name="T49" fmla="*/ 72 h 190"/>
                <a:gd name="T50" fmla="*/ 174 w 678"/>
                <a:gd name="T51" fmla="*/ 72 h 190"/>
                <a:gd name="T52" fmla="*/ 182 w 678"/>
                <a:gd name="T53" fmla="*/ 72 h 190"/>
                <a:gd name="T54" fmla="*/ 190 w 678"/>
                <a:gd name="T55" fmla="*/ 79 h 190"/>
                <a:gd name="T56" fmla="*/ 190 w 678"/>
                <a:gd name="T57" fmla="*/ 72 h 190"/>
                <a:gd name="T58" fmla="*/ 198 w 678"/>
                <a:gd name="T59" fmla="*/ 79 h 190"/>
                <a:gd name="T60" fmla="*/ 198 w 678"/>
                <a:gd name="T61" fmla="*/ 72 h 190"/>
                <a:gd name="T62" fmla="*/ 205 w 678"/>
                <a:gd name="T63" fmla="*/ 79 h 190"/>
                <a:gd name="T64" fmla="*/ 213 w 678"/>
                <a:gd name="T65" fmla="*/ 79 h 190"/>
                <a:gd name="T66" fmla="*/ 221 w 678"/>
                <a:gd name="T67" fmla="*/ 79 h 190"/>
                <a:gd name="T68" fmla="*/ 229 w 678"/>
                <a:gd name="T69" fmla="*/ 79 h 190"/>
                <a:gd name="T70" fmla="*/ 237 w 678"/>
                <a:gd name="T71" fmla="*/ 87 h 190"/>
                <a:gd name="T72" fmla="*/ 253 w 678"/>
                <a:gd name="T73" fmla="*/ 87 h 190"/>
                <a:gd name="T74" fmla="*/ 261 w 678"/>
                <a:gd name="T75" fmla="*/ 87 h 190"/>
                <a:gd name="T76" fmla="*/ 269 w 678"/>
                <a:gd name="T77" fmla="*/ 87 h 190"/>
                <a:gd name="T78" fmla="*/ 277 w 678"/>
                <a:gd name="T79" fmla="*/ 87 h 190"/>
                <a:gd name="T80" fmla="*/ 284 w 678"/>
                <a:gd name="T81" fmla="*/ 87 h 190"/>
                <a:gd name="T82" fmla="*/ 292 w 678"/>
                <a:gd name="T83" fmla="*/ 95 h 190"/>
                <a:gd name="T84" fmla="*/ 308 w 678"/>
                <a:gd name="T85" fmla="*/ 95 h 190"/>
                <a:gd name="T86" fmla="*/ 316 w 678"/>
                <a:gd name="T87" fmla="*/ 95 h 190"/>
                <a:gd name="T88" fmla="*/ 324 w 678"/>
                <a:gd name="T89" fmla="*/ 95 h 190"/>
                <a:gd name="T90" fmla="*/ 332 w 678"/>
                <a:gd name="T91" fmla="*/ 95 h 190"/>
                <a:gd name="T92" fmla="*/ 339 w 678"/>
                <a:gd name="T93" fmla="*/ 95 h 19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8" h="190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78" y="16"/>
                  </a:lnTo>
                  <a:lnTo>
                    <a:pt x="111" y="47"/>
                  </a:lnTo>
                  <a:lnTo>
                    <a:pt x="111" y="64"/>
                  </a:lnTo>
                  <a:lnTo>
                    <a:pt x="125" y="80"/>
                  </a:lnTo>
                  <a:lnTo>
                    <a:pt x="142" y="96"/>
                  </a:lnTo>
                  <a:lnTo>
                    <a:pt x="158" y="96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11"/>
                  </a:lnTo>
                  <a:lnTo>
                    <a:pt x="221" y="127"/>
                  </a:lnTo>
                  <a:lnTo>
                    <a:pt x="252" y="127"/>
                  </a:lnTo>
                  <a:lnTo>
                    <a:pt x="236" y="127"/>
                  </a:lnTo>
                  <a:lnTo>
                    <a:pt x="252" y="127"/>
                  </a:lnTo>
                  <a:lnTo>
                    <a:pt x="268" y="127"/>
                  </a:lnTo>
                  <a:lnTo>
                    <a:pt x="285" y="127"/>
                  </a:lnTo>
                  <a:lnTo>
                    <a:pt x="299" y="143"/>
                  </a:lnTo>
                  <a:lnTo>
                    <a:pt x="299" y="127"/>
                  </a:lnTo>
                  <a:lnTo>
                    <a:pt x="299" y="143"/>
                  </a:lnTo>
                  <a:lnTo>
                    <a:pt x="316" y="143"/>
                  </a:lnTo>
                  <a:lnTo>
                    <a:pt x="332" y="143"/>
                  </a:lnTo>
                  <a:lnTo>
                    <a:pt x="347" y="143"/>
                  </a:lnTo>
                  <a:lnTo>
                    <a:pt x="363" y="143"/>
                  </a:lnTo>
                  <a:lnTo>
                    <a:pt x="379" y="158"/>
                  </a:lnTo>
                  <a:lnTo>
                    <a:pt x="379" y="143"/>
                  </a:lnTo>
                  <a:lnTo>
                    <a:pt x="395" y="158"/>
                  </a:lnTo>
                  <a:lnTo>
                    <a:pt x="395" y="143"/>
                  </a:lnTo>
                  <a:lnTo>
                    <a:pt x="410" y="158"/>
                  </a:lnTo>
                  <a:lnTo>
                    <a:pt x="426" y="158"/>
                  </a:lnTo>
                  <a:lnTo>
                    <a:pt x="442" y="158"/>
                  </a:lnTo>
                  <a:lnTo>
                    <a:pt x="457" y="158"/>
                  </a:lnTo>
                  <a:lnTo>
                    <a:pt x="473" y="174"/>
                  </a:lnTo>
                  <a:lnTo>
                    <a:pt x="506" y="174"/>
                  </a:lnTo>
                  <a:lnTo>
                    <a:pt x="521" y="174"/>
                  </a:lnTo>
                  <a:lnTo>
                    <a:pt x="537" y="174"/>
                  </a:lnTo>
                  <a:lnTo>
                    <a:pt x="553" y="174"/>
                  </a:lnTo>
                  <a:lnTo>
                    <a:pt x="568" y="174"/>
                  </a:lnTo>
                  <a:lnTo>
                    <a:pt x="584" y="190"/>
                  </a:lnTo>
                  <a:lnTo>
                    <a:pt x="616" y="190"/>
                  </a:lnTo>
                  <a:lnTo>
                    <a:pt x="631" y="190"/>
                  </a:lnTo>
                  <a:lnTo>
                    <a:pt x="647" y="190"/>
                  </a:lnTo>
                  <a:lnTo>
                    <a:pt x="664" y="190"/>
                  </a:lnTo>
                  <a:lnTo>
                    <a:pt x="678" y="19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6" name="Freeform 912">
              <a:extLst>
                <a:ext uri="{FF2B5EF4-FFF2-40B4-BE49-F238E27FC236}">
                  <a16:creationId xmlns:a16="http://schemas.microsoft.com/office/drawing/2014/main" id="{173B5269-4F34-4216-8E09-D3B93E1768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784"/>
              <a:ext cx="339" cy="111"/>
            </a:xfrm>
            <a:custGeom>
              <a:avLst/>
              <a:gdLst>
                <a:gd name="T0" fmla="*/ 0 w 680"/>
                <a:gd name="T1" fmla="*/ 111 h 221"/>
                <a:gd name="T2" fmla="*/ 8 w 680"/>
                <a:gd name="T3" fmla="*/ 111 h 221"/>
                <a:gd name="T4" fmla="*/ 16 w 680"/>
                <a:gd name="T5" fmla="*/ 103 h 221"/>
                <a:gd name="T6" fmla="*/ 23 w 680"/>
                <a:gd name="T7" fmla="*/ 103 h 221"/>
                <a:gd name="T8" fmla="*/ 32 w 680"/>
                <a:gd name="T9" fmla="*/ 103 h 221"/>
                <a:gd name="T10" fmla="*/ 40 w 680"/>
                <a:gd name="T11" fmla="*/ 103 h 221"/>
                <a:gd name="T12" fmla="*/ 48 w 680"/>
                <a:gd name="T13" fmla="*/ 95 h 221"/>
                <a:gd name="T14" fmla="*/ 48 w 680"/>
                <a:gd name="T15" fmla="*/ 79 h 221"/>
                <a:gd name="T16" fmla="*/ 63 w 680"/>
                <a:gd name="T17" fmla="*/ 64 h 221"/>
                <a:gd name="T18" fmla="*/ 63 w 680"/>
                <a:gd name="T19" fmla="*/ 56 h 221"/>
                <a:gd name="T20" fmla="*/ 71 w 680"/>
                <a:gd name="T21" fmla="*/ 47 h 221"/>
                <a:gd name="T22" fmla="*/ 79 w 680"/>
                <a:gd name="T23" fmla="*/ 39 h 221"/>
                <a:gd name="T24" fmla="*/ 87 w 680"/>
                <a:gd name="T25" fmla="*/ 32 h 221"/>
                <a:gd name="T26" fmla="*/ 95 w 680"/>
                <a:gd name="T27" fmla="*/ 32 h 221"/>
                <a:gd name="T28" fmla="*/ 103 w 680"/>
                <a:gd name="T29" fmla="*/ 24 h 221"/>
                <a:gd name="T30" fmla="*/ 110 w 680"/>
                <a:gd name="T31" fmla="*/ 24 h 221"/>
                <a:gd name="T32" fmla="*/ 119 w 680"/>
                <a:gd name="T33" fmla="*/ 24 h 221"/>
                <a:gd name="T34" fmla="*/ 127 w 680"/>
                <a:gd name="T35" fmla="*/ 16 h 221"/>
                <a:gd name="T36" fmla="*/ 134 w 680"/>
                <a:gd name="T37" fmla="*/ 16 h 221"/>
                <a:gd name="T38" fmla="*/ 142 w 680"/>
                <a:gd name="T39" fmla="*/ 16 h 221"/>
                <a:gd name="T40" fmla="*/ 150 w 680"/>
                <a:gd name="T41" fmla="*/ 16 h 221"/>
                <a:gd name="T42" fmla="*/ 158 w 680"/>
                <a:gd name="T43" fmla="*/ 16 h 221"/>
                <a:gd name="T44" fmla="*/ 166 w 680"/>
                <a:gd name="T45" fmla="*/ 16 h 221"/>
                <a:gd name="T46" fmla="*/ 173 w 680"/>
                <a:gd name="T47" fmla="*/ 8 h 221"/>
                <a:gd name="T48" fmla="*/ 181 w 680"/>
                <a:gd name="T49" fmla="*/ 8 h 221"/>
                <a:gd name="T50" fmla="*/ 189 w 680"/>
                <a:gd name="T51" fmla="*/ 8 h 221"/>
                <a:gd name="T52" fmla="*/ 197 w 680"/>
                <a:gd name="T53" fmla="*/ 8 h 221"/>
                <a:gd name="T54" fmla="*/ 205 w 680"/>
                <a:gd name="T55" fmla="*/ 8 h 221"/>
                <a:gd name="T56" fmla="*/ 213 w 680"/>
                <a:gd name="T57" fmla="*/ 8 h 221"/>
                <a:gd name="T58" fmla="*/ 221 w 680"/>
                <a:gd name="T59" fmla="*/ 8 h 221"/>
                <a:gd name="T60" fmla="*/ 229 w 680"/>
                <a:gd name="T61" fmla="*/ 8 h 221"/>
                <a:gd name="T62" fmla="*/ 237 w 680"/>
                <a:gd name="T63" fmla="*/ 8 h 221"/>
                <a:gd name="T64" fmla="*/ 244 w 680"/>
                <a:gd name="T65" fmla="*/ 8 h 221"/>
                <a:gd name="T66" fmla="*/ 252 w 680"/>
                <a:gd name="T67" fmla="*/ 8 h 221"/>
                <a:gd name="T68" fmla="*/ 260 w 680"/>
                <a:gd name="T69" fmla="*/ 8 h 221"/>
                <a:gd name="T70" fmla="*/ 268 w 680"/>
                <a:gd name="T71" fmla="*/ 8 h 221"/>
                <a:gd name="T72" fmla="*/ 276 w 680"/>
                <a:gd name="T73" fmla="*/ 8 h 221"/>
                <a:gd name="T74" fmla="*/ 284 w 680"/>
                <a:gd name="T75" fmla="*/ 8 h 221"/>
                <a:gd name="T76" fmla="*/ 292 w 680"/>
                <a:gd name="T77" fmla="*/ 0 h 221"/>
                <a:gd name="T78" fmla="*/ 292 w 680"/>
                <a:gd name="T79" fmla="*/ 8 h 221"/>
                <a:gd name="T80" fmla="*/ 292 w 680"/>
                <a:gd name="T81" fmla="*/ 0 h 221"/>
                <a:gd name="T82" fmla="*/ 308 w 680"/>
                <a:gd name="T83" fmla="*/ 0 h 221"/>
                <a:gd name="T84" fmla="*/ 316 w 680"/>
                <a:gd name="T85" fmla="*/ 0 h 221"/>
                <a:gd name="T86" fmla="*/ 324 w 680"/>
                <a:gd name="T87" fmla="*/ 0 h 221"/>
                <a:gd name="T88" fmla="*/ 331 w 680"/>
                <a:gd name="T89" fmla="*/ 0 h 221"/>
                <a:gd name="T90" fmla="*/ 339 w 680"/>
                <a:gd name="T91" fmla="*/ 0 h 22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0" h="221">
                  <a:moveTo>
                    <a:pt x="0" y="221"/>
                  </a:moveTo>
                  <a:lnTo>
                    <a:pt x="16" y="221"/>
                  </a:lnTo>
                  <a:lnTo>
                    <a:pt x="33" y="205"/>
                  </a:lnTo>
                  <a:lnTo>
                    <a:pt x="47" y="205"/>
                  </a:lnTo>
                  <a:lnTo>
                    <a:pt x="64" y="205"/>
                  </a:lnTo>
                  <a:lnTo>
                    <a:pt x="80" y="205"/>
                  </a:lnTo>
                  <a:lnTo>
                    <a:pt x="96" y="189"/>
                  </a:lnTo>
                  <a:lnTo>
                    <a:pt x="96" y="158"/>
                  </a:lnTo>
                  <a:lnTo>
                    <a:pt x="127" y="127"/>
                  </a:lnTo>
                  <a:lnTo>
                    <a:pt x="127" y="111"/>
                  </a:lnTo>
                  <a:lnTo>
                    <a:pt x="143" y="94"/>
                  </a:lnTo>
                  <a:lnTo>
                    <a:pt x="158" y="78"/>
                  </a:lnTo>
                  <a:lnTo>
                    <a:pt x="174" y="63"/>
                  </a:lnTo>
                  <a:lnTo>
                    <a:pt x="190" y="63"/>
                  </a:lnTo>
                  <a:lnTo>
                    <a:pt x="207" y="47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31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0" y="16"/>
                  </a:lnTo>
                  <a:lnTo>
                    <a:pt x="506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6" y="0"/>
                  </a:lnTo>
                  <a:lnTo>
                    <a:pt x="586" y="16"/>
                  </a:lnTo>
                  <a:lnTo>
                    <a:pt x="586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7" name="Freeform 913">
              <a:extLst>
                <a:ext uri="{FF2B5EF4-FFF2-40B4-BE49-F238E27FC236}">
                  <a16:creationId xmlns:a16="http://schemas.microsoft.com/office/drawing/2014/main" id="{E5E074CD-364D-4B2D-9DDB-EBFFFE86819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413"/>
              <a:ext cx="348" cy="32"/>
            </a:xfrm>
            <a:custGeom>
              <a:avLst/>
              <a:gdLst>
                <a:gd name="T0" fmla="*/ 0 w 696"/>
                <a:gd name="T1" fmla="*/ 16 h 63"/>
                <a:gd name="T2" fmla="*/ 17 w 696"/>
                <a:gd name="T3" fmla="*/ 16 h 63"/>
                <a:gd name="T4" fmla="*/ 8 w 696"/>
                <a:gd name="T5" fmla="*/ 16 h 63"/>
                <a:gd name="T6" fmla="*/ 17 w 696"/>
                <a:gd name="T7" fmla="*/ 8 h 63"/>
                <a:gd name="T8" fmla="*/ 25 w 696"/>
                <a:gd name="T9" fmla="*/ 8 h 63"/>
                <a:gd name="T10" fmla="*/ 32 w 696"/>
                <a:gd name="T11" fmla="*/ 8 h 63"/>
                <a:gd name="T12" fmla="*/ 40 w 696"/>
                <a:gd name="T13" fmla="*/ 8 h 63"/>
                <a:gd name="T14" fmla="*/ 48 w 696"/>
                <a:gd name="T15" fmla="*/ 16 h 63"/>
                <a:gd name="T16" fmla="*/ 56 w 696"/>
                <a:gd name="T17" fmla="*/ 24 h 63"/>
                <a:gd name="T18" fmla="*/ 64 w 696"/>
                <a:gd name="T19" fmla="*/ 32 h 63"/>
                <a:gd name="T20" fmla="*/ 72 w 696"/>
                <a:gd name="T21" fmla="*/ 32 h 63"/>
                <a:gd name="T22" fmla="*/ 80 w 696"/>
                <a:gd name="T23" fmla="*/ 32 h 63"/>
                <a:gd name="T24" fmla="*/ 87 w 696"/>
                <a:gd name="T25" fmla="*/ 32 h 63"/>
                <a:gd name="T26" fmla="*/ 95 w 696"/>
                <a:gd name="T27" fmla="*/ 32 h 63"/>
                <a:gd name="T28" fmla="*/ 104 w 696"/>
                <a:gd name="T29" fmla="*/ 32 h 63"/>
                <a:gd name="T30" fmla="*/ 111 w 696"/>
                <a:gd name="T31" fmla="*/ 32 h 63"/>
                <a:gd name="T32" fmla="*/ 119 w 696"/>
                <a:gd name="T33" fmla="*/ 32 h 63"/>
                <a:gd name="T34" fmla="*/ 127 w 696"/>
                <a:gd name="T35" fmla="*/ 32 h 63"/>
                <a:gd name="T36" fmla="*/ 135 w 696"/>
                <a:gd name="T37" fmla="*/ 32 h 63"/>
                <a:gd name="T38" fmla="*/ 143 w 696"/>
                <a:gd name="T39" fmla="*/ 32 h 63"/>
                <a:gd name="T40" fmla="*/ 151 w 696"/>
                <a:gd name="T41" fmla="*/ 32 h 63"/>
                <a:gd name="T42" fmla="*/ 159 w 696"/>
                <a:gd name="T43" fmla="*/ 24 h 63"/>
                <a:gd name="T44" fmla="*/ 159 w 696"/>
                <a:gd name="T45" fmla="*/ 32 h 63"/>
                <a:gd name="T46" fmla="*/ 159 w 696"/>
                <a:gd name="T47" fmla="*/ 24 h 63"/>
                <a:gd name="T48" fmla="*/ 166 w 696"/>
                <a:gd name="T49" fmla="*/ 24 h 63"/>
                <a:gd name="T50" fmla="*/ 174 w 696"/>
                <a:gd name="T51" fmla="*/ 24 h 63"/>
                <a:gd name="T52" fmla="*/ 182 w 696"/>
                <a:gd name="T53" fmla="*/ 24 h 63"/>
                <a:gd name="T54" fmla="*/ 191 w 696"/>
                <a:gd name="T55" fmla="*/ 24 h 63"/>
                <a:gd name="T56" fmla="*/ 198 w 696"/>
                <a:gd name="T57" fmla="*/ 16 h 63"/>
                <a:gd name="T58" fmla="*/ 206 w 696"/>
                <a:gd name="T59" fmla="*/ 16 h 63"/>
                <a:gd name="T60" fmla="*/ 214 w 696"/>
                <a:gd name="T61" fmla="*/ 16 h 63"/>
                <a:gd name="T62" fmla="*/ 222 w 696"/>
                <a:gd name="T63" fmla="*/ 16 h 63"/>
                <a:gd name="T64" fmla="*/ 230 w 696"/>
                <a:gd name="T65" fmla="*/ 16 h 63"/>
                <a:gd name="T66" fmla="*/ 238 w 696"/>
                <a:gd name="T67" fmla="*/ 16 h 63"/>
                <a:gd name="T68" fmla="*/ 246 w 696"/>
                <a:gd name="T69" fmla="*/ 16 h 63"/>
                <a:gd name="T70" fmla="*/ 253 w 696"/>
                <a:gd name="T71" fmla="*/ 16 h 63"/>
                <a:gd name="T72" fmla="*/ 261 w 696"/>
                <a:gd name="T73" fmla="*/ 8 h 63"/>
                <a:gd name="T74" fmla="*/ 277 w 696"/>
                <a:gd name="T75" fmla="*/ 8 h 63"/>
                <a:gd name="T76" fmla="*/ 269 w 696"/>
                <a:gd name="T77" fmla="*/ 8 h 63"/>
                <a:gd name="T78" fmla="*/ 277 w 696"/>
                <a:gd name="T79" fmla="*/ 8 h 63"/>
                <a:gd name="T80" fmla="*/ 285 w 696"/>
                <a:gd name="T81" fmla="*/ 8 h 63"/>
                <a:gd name="T82" fmla="*/ 293 w 696"/>
                <a:gd name="T83" fmla="*/ 8 h 63"/>
                <a:gd name="T84" fmla="*/ 301 w 696"/>
                <a:gd name="T85" fmla="*/ 8 h 63"/>
                <a:gd name="T86" fmla="*/ 309 w 696"/>
                <a:gd name="T87" fmla="*/ 8 h 63"/>
                <a:gd name="T88" fmla="*/ 317 w 696"/>
                <a:gd name="T89" fmla="*/ 8 h 63"/>
                <a:gd name="T90" fmla="*/ 317 w 696"/>
                <a:gd name="T91" fmla="*/ 0 h 63"/>
                <a:gd name="T92" fmla="*/ 325 w 696"/>
                <a:gd name="T93" fmla="*/ 8 h 63"/>
                <a:gd name="T94" fmla="*/ 325 w 696"/>
                <a:gd name="T95" fmla="*/ 0 h 63"/>
                <a:gd name="T96" fmla="*/ 332 w 696"/>
                <a:gd name="T97" fmla="*/ 0 h 63"/>
                <a:gd name="T98" fmla="*/ 340 w 696"/>
                <a:gd name="T99" fmla="*/ 0 h 63"/>
                <a:gd name="T100" fmla="*/ 348 w 696"/>
                <a:gd name="T101" fmla="*/ 0 h 6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63">
                  <a:moveTo>
                    <a:pt x="0" y="32"/>
                  </a:moveTo>
                  <a:lnTo>
                    <a:pt x="33" y="32"/>
                  </a:lnTo>
                  <a:lnTo>
                    <a:pt x="16" y="32"/>
                  </a:lnTo>
                  <a:lnTo>
                    <a:pt x="33" y="16"/>
                  </a:lnTo>
                  <a:lnTo>
                    <a:pt x="49" y="16"/>
                  </a:lnTo>
                  <a:lnTo>
                    <a:pt x="64" y="16"/>
                  </a:lnTo>
                  <a:lnTo>
                    <a:pt x="80" y="16"/>
                  </a:lnTo>
                  <a:lnTo>
                    <a:pt x="96" y="32"/>
                  </a:lnTo>
                  <a:lnTo>
                    <a:pt x="111" y="47"/>
                  </a:lnTo>
                  <a:lnTo>
                    <a:pt x="127" y="63"/>
                  </a:lnTo>
                  <a:lnTo>
                    <a:pt x="143" y="63"/>
                  </a:lnTo>
                  <a:lnTo>
                    <a:pt x="159" y="63"/>
                  </a:lnTo>
                  <a:lnTo>
                    <a:pt x="174" y="63"/>
                  </a:lnTo>
                  <a:lnTo>
                    <a:pt x="190" y="63"/>
                  </a:lnTo>
                  <a:lnTo>
                    <a:pt x="207" y="63"/>
                  </a:lnTo>
                  <a:lnTo>
                    <a:pt x="221" y="63"/>
                  </a:lnTo>
                  <a:lnTo>
                    <a:pt x="238" y="63"/>
                  </a:lnTo>
                  <a:lnTo>
                    <a:pt x="254" y="63"/>
                  </a:lnTo>
                  <a:lnTo>
                    <a:pt x="270" y="63"/>
                  </a:lnTo>
                  <a:lnTo>
                    <a:pt x="285" y="63"/>
                  </a:lnTo>
                  <a:lnTo>
                    <a:pt x="301" y="63"/>
                  </a:lnTo>
                  <a:lnTo>
                    <a:pt x="317" y="47"/>
                  </a:lnTo>
                  <a:lnTo>
                    <a:pt x="317" y="63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47"/>
                  </a:lnTo>
                  <a:lnTo>
                    <a:pt x="364" y="47"/>
                  </a:lnTo>
                  <a:lnTo>
                    <a:pt x="381" y="47"/>
                  </a:lnTo>
                  <a:lnTo>
                    <a:pt x="395" y="32"/>
                  </a:lnTo>
                  <a:lnTo>
                    <a:pt x="412" y="32"/>
                  </a:lnTo>
                  <a:lnTo>
                    <a:pt x="428" y="32"/>
                  </a:lnTo>
                  <a:lnTo>
                    <a:pt x="443" y="32"/>
                  </a:lnTo>
                  <a:lnTo>
                    <a:pt x="459" y="32"/>
                  </a:lnTo>
                  <a:lnTo>
                    <a:pt x="475" y="32"/>
                  </a:lnTo>
                  <a:lnTo>
                    <a:pt x="491" y="32"/>
                  </a:lnTo>
                  <a:lnTo>
                    <a:pt x="506" y="32"/>
                  </a:lnTo>
                  <a:lnTo>
                    <a:pt x="522" y="16"/>
                  </a:lnTo>
                  <a:lnTo>
                    <a:pt x="553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6" y="16"/>
                  </a:lnTo>
                  <a:lnTo>
                    <a:pt x="602" y="16"/>
                  </a:lnTo>
                  <a:lnTo>
                    <a:pt x="617" y="16"/>
                  </a:lnTo>
                  <a:lnTo>
                    <a:pt x="633" y="16"/>
                  </a:lnTo>
                  <a:lnTo>
                    <a:pt x="633" y="0"/>
                  </a:lnTo>
                  <a:lnTo>
                    <a:pt x="649" y="16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8" name="Freeform 914">
              <a:extLst>
                <a:ext uri="{FF2B5EF4-FFF2-40B4-BE49-F238E27FC236}">
                  <a16:creationId xmlns:a16="http://schemas.microsoft.com/office/drawing/2014/main" id="{CEB9167B-4867-4B4A-AB46-8EA3C5A7A9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524"/>
              <a:ext cx="339" cy="47"/>
            </a:xfrm>
            <a:custGeom>
              <a:avLst/>
              <a:gdLst>
                <a:gd name="T0" fmla="*/ 0 w 678"/>
                <a:gd name="T1" fmla="*/ 0 h 96"/>
                <a:gd name="T2" fmla="*/ 0 w 678"/>
                <a:gd name="T3" fmla="*/ 8 h 96"/>
                <a:gd name="T4" fmla="*/ 16 w 678"/>
                <a:gd name="T5" fmla="*/ 0 h 96"/>
                <a:gd name="T6" fmla="*/ 24 w 678"/>
                <a:gd name="T7" fmla="*/ 0 h 96"/>
                <a:gd name="T8" fmla="*/ 32 w 678"/>
                <a:gd name="T9" fmla="*/ 8 h 96"/>
                <a:gd name="T10" fmla="*/ 39 w 678"/>
                <a:gd name="T11" fmla="*/ 16 h 96"/>
                <a:gd name="T12" fmla="*/ 56 w 678"/>
                <a:gd name="T13" fmla="*/ 31 h 96"/>
                <a:gd name="T14" fmla="*/ 56 w 678"/>
                <a:gd name="T15" fmla="*/ 39 h 96"/>
                <a:gd name="T16" fmla="*/ 71 w 678"/>
                <a:gd name="T17" fmla="*/ 39 h 96"/>
                <a:gd name="T18" fmla="*/ 63 w 678"/>
                <a:gd name="T19" fmla="*/ 39 h 96"/>
                <a:gd name="T20" fmla="*/ 71 w 678"/>
                <a:gd name="T21" fmla="*/ 47 h 96"/>
                <a:gd name="T22" fmla="*/ 79 w 678"/>
                <a:gd name="T23" fmla="*/ 39 h 96"/>
                <a:gd name="T24" fmla="*/ 87 w 678"/>
                <a:gd name="T25" fmla="*/ 39 h 96"/>
                <a:gd name="T26" fmla="*/ 95 w 678"/>
                <a:gd name="T27" fmla="*/ 39 h 96"/>
                <a:gd name="T28" fmla="*/ 103 w 678"/>
                <a:gd name="T29" fmla="*/ 39 h 96"/>
                <a:gd name="T30" fmla="*/ 111 w 678"/>
                <a:gd name="T31" fmla="*/ 39 h 96"/>
                <a:gd name="T32" fmla="*/ 118 w 678"/>
                <a:gd name="T33" fmla="*/ 31 h 96"/>
                <a:gd name="T34" fmla="*/ 126 w 678"/>
                <a:gd name="T35" fmla="*/ 31 h 96"/>
                <a:gd name="T36" fmla="*/ 134 w 678"/>
                <a:gd name="T37" fmla="*/ 31 h 96"/>
                <a:gd name="T38" fmla="*/ 143 w 678"/>
                <a:gd name="T39" fmla="*/ 31 h 96"/>
                <a:gd name="T40" fmla="*/ 150 w 678"/>
                <a:gd name="T41" fmla="*/ 31 h 96"/>
                <a:gd name="T42" fmla="*/ 158 w 678"/>
                <a:gd name="T43" fmla="*/ 23 h 96"/>
                <a:gd name="T44" fmla="*/ 158 w 678"/>
                <a:gd name="T45" fmla="*/ 31 h 96"/>
                <a:gd name="T46" fmla="*/ 158 w 678"/>
                <a:gd name="T47" fmla="*/ 23 h 96"/>
                <a:gd name="T48" fmla="*/ 174 w 678"/>
                <a:gd name="T49" fmla="*/ 23 h 96"/>
                <a:gd name="T50" fmla="*/ 182 w 678"/>
                <a:gd name="T51" fmla="*/ 23 h 96"/>
                <a:gd name="T52" fmla="*/ 190 w 678"/>
                <a:gd name="T53" fmla="*/ 23 h 96"/>
                <a:gd name="T54" fmla="*/ 198 w 678"/>
                <a:gd name="T55" fmla="*/ 23 h 96"/>
                <a:gd name="T56" fmla="*/ 205 w 678"/>
                <a:gd name="T57" fmla="*/ 23 h 96"/>
                <a:gd name="T58" fmla="*/ 213 w 678"/>
                <a:gd name="T59" fmla="*/ 16 h 96"/>
                <a:gd name="T60" fmla="*/ 221 w 678"/>
                <a:gd name="T61" fmla="*/ 16 h 96"/>
                <a:gd name="T62" fmla="*/ 229 w 678"/>
                <a:gd name="T63" fmla="*/ 16 h 96"/>
                <a:gd name="T64" fmla="*/ 237 w 678"/>
                <a:gd name="T65" fmla="*/ 16 h 96"/>
                <a:gd name="T66" fmla="*/ 245 w 678"/>
                <a:gd name="T67" fmla="*/ 16 h 96"/>
                <a:gd name="T68" fmla="*/ 253 w 678"/>
                <a:gd name="T69" fmla="*/ 16 h 96"/>
                <a:gd name="T70" fmla="*/ 269 w 678"/>
                <a:gd name="T71" fmla="*/ 8 h 96"/>
                <a:gd name="T72" fmla="*/ 277 w 678"/>
                <a:gd name="T73" fmla="*/ 8 h 96"/>
                <a:gd name="T74" fmla="*/ 284 w 678"/>
                <a:gd name="T75" fmla="*/ 8 h 96"/>
                <a:gd name="T76" fmla="*/ 292 w 678"/>
                <a:gd name="T77" fmla="*/ 8 h 96"/>
                <a:gd name="T78" fmla="*/ 300 w 678"/>
                <a:gd name="T79" fmla="*/ 8 h 96"/>
                <a:gd name="T80" fmla="*/ 308 w 678"/>
                <a:gd name="T81" fmla="*/ 0 h 96"/>
                <a:gd name="T82" fmla="*/ 308 w 678"/>
                <a:gd name="T83" fmla="*/ 8 h 96"/>
                <a:gd name="T84" fmla="*/ 324 w 678"/>
                <a:gd name="T85" fmla="*/ 0 h 96"/>
                <a:gd name="T86" fmla="*/ 332 w 678"/>
                <a:gd name="T87" fmla="*/ 0 h 96"/>
                <a:gd name="T88" fmla="*/ 339 w 678"/>
                <a:gd name="T89" fmla="*/ 0 h 9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78" h="96">
                  <a:moveTo>
                    <a:pt x="0" y="0"/>
                  </a:moveTo>
                  <a:lnTo>
                    <a:pt x="0" y="16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16"/>
                  </a:lnTo>
                  <a:lnTo>
                    <a:pt x="78" y="32"/>
                  </a:lnTo>
                  <a:lnTo>
                    <a:pt x="111" y="63"/>
                  </a:lnTo>
                  <a:lnTo>
                    <a:pt x="111" y="80"/>
                  </a:lnTo>
                  <a:lnTo>
                    <a:pt x="142" y="80"/>
                  </a:lnTo>
                  <a:lnTo>
                    <a:pt x="125" y="80"/>
                  </a:lnTo>
                  <a:lnTo>
                    <a:pt x="142" y="96"/>
                  </a:lnTo>
                  <a:lnTo>
                    <a:pt x="158" y="80"/>
                  </a:lnTo>
                  <a:lnTo>
                    <a:pt x="174" y="80"/>
                  </a:lnTo>
                  <a:lnTo>
                    <a:pt x="189" y="80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6" y="63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85" y="63"/>
                  </a:lnTo>
                  <a:lnTo>
                    <a:pt x="299" y="63"/>
                  </a:lnTo>
                  <a:lnTo>
                    <a:pt x="316" y="47"/>
                  </a:lnTo>
                  <a:lnTo>
                    <a:pt x="316" y="63"/>
                  </a:lnTo>
                  <a:lnTo>
                    <a:pt x="316" y="47"/>
                  </a:lnTo>
                  <a:lnTo>
                    <a:pt x="347" y="47"/>
                  </a:lnTo>
                  <a:lnTo>
                    <a:pt x="363" y="47"/>
                  </a:lnTo>
                  <a:lnTo>
                    <a:pt x="379" y="47"/>
                  </a:lnTo>
                  <a:lnTo>
                    <a:pt x="395" y="47"/>
                  </a:lnTo>
                  <a:lnTo>
                    <a:pt x="410" y="47"/>
                  </a:lnTo>
                  <a:lnTo>
                    <a:pt x="426" y="32"/>
                  </a:lnTo>
                  <a:lnTo>
                    <a:pt x="442" y="32"/>
                  </a:lnTo>
                  <a:lnTo>
                    <a:pt x="457" y="32"/>
                  </a:lnTo>
                  <a:lnTo>
                    <a:pt x="473" y="32"/>
                  </a:lnTo>
                  <a:lnTo>
                    <a:pt x="490" y="32"/>
                  </a:lnTo>
                  <a:lnTo>
                    <a:pt x="506" y="32"/>
                  </a:lnTo>
                  <a:lnTo>
                    <a:pt x="537" y="16"/>
                  </a:lnTo>
                  <a:lnTo>
                    <a:pt x="553" y="16"/>
                  </a:lnTo>
                  <a:lnTo>
                    <a:pt x="568" y="16"/>
                  </a:lnTo>
                  <a:lnTo>
                    <a:pt x="584" y="16"/>
                  </a:lnTo>
                  <a:lnTo>
                    <a:pt x="600" y="16"/>
                  </a:lnTo>
                  <a:lnTo>
                    <a:pt x="616" y="0"/>
                  </a:lnTo>
                  <a:lnTo>
                    <a:pt x="616" y="16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09" name="Freeform 915">
              <a:extLst>
                <a:ext uri="{FF2B5EF4-FFF2-40B4-BE49-F238E27FC236}">
                  <a16:creationId xmlns:a16="http://schemas.microsoft.com/office/drawing/2014/main" id="{9FFAAB41-61F5-45F7-93B5-7FB096263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26"/>
              <a:ext cx="340" cy="32"/>
            </a:xfrm>
            <a:custGeom>
              <a:avLst/>
              <a:gdLst>
                <a:gd name="T0" fmla="*/ 0 w 682"/>
                <a:gd name="T1" fmla="*/ 9 h 63"/>
                <a:gd name="T2" fmla="*/ 0 w 682"/>
                <a:gd name="T3" fmla="*/ 0 h 63"/>
                <a:gd name="T4" fmla="*/ 16 w 682"/>
                <a:gd name="T5" fmla="*/ 9 h 63"/>
                <a:gd name="T6" fmla="*/ 16 w 682"/>
                <a:gd name="T7" fmla="*/ 0 h 63"/>
                <a:gd name="T8" fmla="*/ 16 w 682"/>
                <a:gd name="T9" fmla="*/ 9 h 63"/>
                <a:gd name="T10" fmla="*/ 24 w 682"/>
                <a:gd name="T11" fmla="*/ 0 h 63"/>
                <a:gd name="T12" fmla="*/ 24 w 682"/>
                <a:gd name="T13" fmla="*/ 9 h 63"/>
                <a:gd name="T14" fmla="*/ 24 w 682"/>
                <a:gd name="T15" fmla="*/ 0 h 63"/>
                <a:gd name="T16" fmla="*/ 32 w 682"/>
                <a:gd name="T17" fmla="*/ 9 h 63"/>
                <a:gd name="T18" fmla="*/ 32 w 682"/>
                <a:gd name="T19" fmla="*/ 0 h 63"/>
                <a:gd name="T20" fmla="*/ 32 w 682"/>
                <a:gd name="T21" fmla="*/ 9 h 63"/>
                <a:gd name="T22" fmla="*/ 48 w 682"/>
                <a:gd name="T23" fmla="*/ 9 h 63"/>
                <a:gd name="T24" fmla="*/ 55 w 682"/>
                <a:gd name="T25" fmla="*/ 16 h 63"/>
                <a:gd name="T26" fmla="*/ 64 w 682"/>
                <a:gd name="T27" fmla="*/ 24 h 63"/>
                <a:gd name="T28" fmla="*/ 71 w 682"/>
                <a:gd name="T29" fmla="*/ 24 h 63"/>
                <a:gd name="T30" fmla="*/ 79 w 682"/>
                <a:gd name="T31" fmla="*/ 24 h 63"/>
                <a:gd name="T32" fmla="*/ 87 w 682"/>
                <a:gd name="T33" fmla="*/ 24 h 63"/>
                <a:gd name="T34" fmla="*/ 103 w 682"/>
                <a:gd name="T35" fmla="*/ 32 h 63"/>
                <a:gd name="T36" fmla="*/ 111 w 682"/>
                <a:gd name="T37" fmla="*/ 32 h 63"/>
                <a:gd name="T38" fmla="*/ 119 w 682"/>
                <a:gd name="T39" fmla="*/ 32 h 63"/>
                <a:gd name="T40" fmla="*/ 127 w 682"/>
                <a:gd name="T41" fmla="*/ 32 h 63"/>
                <a:gd name="T42" fmla="*/ 134 w 682"/>
                <a:gd name="T43" fmla="*/ 32 h 63"/>
                <a:gd name="T44" fmla="*/ 142 w 682"/>
                <a:gd name="T45" fmla="*/ 32 h 63"/>
                <a:gd name="T46" fmla="*/ 150 w 682"/>
                <a:gd name="T47" fmla="*/ 32 h 63"/>
                <a:gd name="T48" fmla="*/ 158 w 682"/>
                <a:gd name="T49" fmla="*/ 32 h 63"/>
                <a:gd name="T50" fmla="*/ 166 w 682"/>
                <a:gd name="T51" fmla="*/ 32 h 63"/>
                <a:gd name="T52" fmla="*/ 174 w 682"/>
                <a:gd name="T53" fmla="*/ 32 h 63"/>
                <a:gd name="T54" fmla="*/ 182 w 682"/>
                <a:gd name="T55" fmla="*/ 32 h 63"/>
                <a:gd name="T56" fmla="*/ 189 w 682"/>
                <a:gd name="T57" fmla="*/ 32 h 63"/>
                <a:gd name="T58" fmla="*/ 197 w 682"/>
                <a:gd name="T59" fmla="*/ 32 h 63"/>
                <a:gd name="T60" fmla="*/ 205 w 682"/>
                <a:gd name="T61" fmla="*/ 32 h 63"/>
                <a:gd name="T62" fmla="*/ 213 w 682"/>
                <a:gd name="T63" fmla="*/ 32 h 63"/>
                <a:gd name="T64" fmla="*/ 221 w 682"/>
                <a:gd name="T65" fmla="*/ 32 h 63"/>
                <a:gd name="T66" fmla="*/ 229 w 682"/>
                <a:gd name="T67" fmla="*/ 32 h 63"/>
                <a:gd name="T68" fmla="*/ 237 w 682"/>
                <a:gd name="T69" fmla="*/ 32 h 63"/>
                <a:gd name="T70" fmla="*/ 244 w 682"/>
                <a:gd name="T71" fmla="*/ 32 h 63"/>
                <a:gd name="T72" fmla="*/ 252 w 682"/>
                <a:gd name="T73" fmla="*/ 32 h 63"/>
                <a:gd name="T74" fmla="*/ 260 w 682"/>
                <a:gd name="T75" fmla="*/ 32 h 63"/>
                <a:gd name="T76" fmla="*/ 269 w 682"/>
                <a:gd name="T77" fmla="*/ 32 h 63"/>
                <a:gd name="T78" fmla="*/ 276 w 682"/>
                <a:gd name="T79" fmla="*/ 32 h 63"/>
                <a:gd name="T80" fmla="*/ 285 w 682"/>
                <a:gd name="T81" fmla="*/ 32 h 63"/>
                <a:gd name="T82" fmla="*/ 292 w 682"/>
                <a:gd name="T83" fmla="*/ 32 h 63"/>
                <a:gd name="T84" fmla="*/ 299 w 682"/>
                <a:gd name="T85" fmla="*/ 32 h 63"/>
                <a:gd name="T86" fmla="*/ 308 w 682"/>
                <a:gd name="T87" fmla="*/ 32 h 63"/>
                <a:gd name="T88" fmla="*/ 316 w 682"/>
                <a:gd name="T89" fmla="*/ 32 h 63"/>
                <a:gd name="T90" fmla="*/ 324 w 682"/>
                <a:gd name="T91" fmla="*/ 32 h 63"/>
                <a:gd name="T92" fmla="*/ 331 w 682"/>
                <a:gd name="T93" fmla="*/ 32 h 63"/>
                <a:gd name="T94" fmla="*/ 340 w 682"/>
                <a:gd name="T95" fmla="*/ 32 h 63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2" h="63">
                  <a:moveTo>
                    <a:pt x="0" y="17"/>
                  </a:moveTo>
                  <a:lnTo>
                    <a:pt x="0" y="0"/>
                  </a:lnTo>
                  <a:lnTo>
                    <a:pt x="33" y="17"/>
                  </a:lnTo>
                  <a:lnTo>
                    <a:pt x="33" y="0"/>
                  </a:lnTo>
                  <a:lnTo>
                    <a:pt x="33" y="17"/>
                  </a:lnTo>
                  <a:lnTo>
                    <a:pt x="48" y="0"/>
                  </a:lnTo>
                  <a:lnTo>
                    <a:pt x="48" y="17"/>
                  </a:lnTo>
                  <a:lnTo>
                    <a:pt x="48" y="0"/>
                  </a:lnTo>
                  <a:lnTo>
                    <a:pt x="64" y="17"/>
                  </a:lnTo>
                  <a:lnTo>
                    <a:pt x="64" y="0"/>
                  </a:lnTo>
                  <a:lnTo>
                    <a:pt x="64" y="17"/>
                  </a:lnTo>
                  <a:lnTo>
                    <a:pt x="96" y="17"/>
                  </a:lnTo>
                  <a:lnTo>
                    <a:pt x="111" y="32"/>
                  </a:lnTo>
                  <a:lnTo>
                    <a:pt x="129" y="47"/>
                  </a:lnTo>
                  <a:lnTo>
                    <a:pt x="143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207" y="63"/>
                  </a:lnTo>
                  <a:lnTo>
                    <a:pt x="222" y="63"/>
                  </a:lnTo>
                  <a:lnTo>
                    <a:pt x="239" y="63"/>
                  </a:lnTo>
                  <a:lnTo>
                    <a:pt x="254" y="63"/>
                  </a:lnTo>
                  <a:lnTo>
                    <a:pt x="269" y="63"/>
                  </a:lnTo>
                  <a:lnTo>
                    <a:pt x="285" y="63"/>
                  </a:lnTo>
                  <a:lnTo>
                    <a:pt x="301" y="63"/>
                  </a:lnTo>
                  <a:lnTo>
                    <a:pt x="317" y="63"/>
                  </a:lnTo>
                  <a:lnTo>
                    <a:pt x="332" y="63"/>
                  </a:lnTo>
                  <a:lnTo>
                    <a:pt x="350" y="63"/>
                  </a:lnTo>
                  <a:lnTo>
                    <a:pt x="365" y="63"/>
                  </a:lnTo>
                  <a:lnTo>
                    <a:pt x="379" y="63"/>
                  </a:lnTo>
                  <a:lnTo>
                    <a:pt x="396" y="63"/>
                  </a:lnTo>
                  <a:lnTo>
                    <a:pt x="412" y="63"/>
                  </a:lnTo>
                  <a:lnTo>
                    <a:pt x="428" y="63"/>
                  </a:lnTo>
                  <a:lnTo>
                    <a:pt x="443" y="63"/>
                  </a:lnTo>
                  <a:lnTo>
                    <a:pt x="460" y="63"/>
                  </a:lnTo>
                  <a:lnTo>
                    <a:pt x="475" y="63"/>
                  </a:lnTo>
                  <a:lnTo>
                    <a:pt x="490" y="63"/>
                  </a:lnTo>
                  <a:lnTo>
                    <a:pt x="506" y="63"/>
                  </a:lnTo>
                  <a:lnTo>
                    <a:pt x="522" y="63"/>
                  </a:lnTo>
                  <a:lnTo>
                    <a:pt x="539" y="63"/>
                  </a:lnTo>
                  <a:lnTo>
                    <a:pt x="553" y="63"/>
                  </a:lnTo>
                  <a:lnTo>
                    <a:pt x="571" y="63"/>
                  </a:lnTo>
                  <a:lnTo>
                    <a:pt x="586" y="63"/>
                  </a:lnTo>
                  <a:lnTo>
                    <a:pt x="600" y="63"/>
                  </a:lnTo>
                  <a:lnTo>
                    <a:pt x="617" y="63"/>
                  </a:lnTo>
                  <a:lnTo>
                    <a:pt x="633" y="63"/>
                  </a:lnTo>
                  <a:lnTo>
                    <a:pt x="649" y="63"/>
                  </a:lnTo>
                  <a:lnTo>
                    <a:pt x="664" y="63"/>
                  </a:lnTo>
                  <a:lnTo>
                    <a:pt x="682" y="63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0" name="Freeform 916">
              <a:extLst>
                <a:ext uri="{FF2B5EF4-FFF2-40B4-BE49-F238E27FC236}">
                  <a16:creationId xmlns:a16="http://schemas.microsoft.com/office/drawing/2014/main" id="{236DDA18-65B6-4E6A-8379-DBFECECB72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261"/>
              <a:ext cx="339" cy="94"/>
            </a:xfrm>
            <a:custGeom>
              <a:avLst/>
              <a:gdLst>
                <a:gd name="T0" fmla="*/ 0 w 680"/>
                <a:gd name="T1" fmla="*/ 0 h 189"/>
                <a:gd name="T2" fmla="*/ 8 w 680"/>
                <a:gd name="T3" fmla="*/ 0 h 189"/>
                <a:gd name="T4" fmla="*/ 15 w 680"/>
                <a:gd name="T5" fmla="*/ 7 h 189"/>
                <a:gd name="T6" fmla="*/ 15 w 680"/>
                <a:gd name="T7" fmla="*/ 0 h 189"/>
                <a:gd name="T8" fmla="*/ 15 w 680"/>
                <a:gd name="T9" fmla="*/ 7 h 189"/>
                <a:gd name="T10" fmla="*/ 31 w 680"/>
                <a:gd name="T11" fmla="*/ 7 h 189"/>
                <a:gd name="T12" fmla="*/ 24 w 680"/>
                <a:gd name="T13" fmla="*/ 7 h 189"/>
                <a:gd name="T14" fmla="*/ 31 w 680"/>
                <a:gd name="T15" fmla="*/ 7 h 189"/>
                <a:gd name="T16" fmla="*/ 39 w 680"/>
                <a:gd name="T17" fmla="*/ 7 h 189"/>
                <a:gd name="T18" fmla="*/ 47 w 680"/>
                <a:gd name="T19" fmla="*/ 7 h 189"/>
                <a:gd name="T20" fmla="*/ 55 w 680"/>
                <a:gd name="T21" fmla="*/ 15 h 189"/>
                <a:gd name="T22" fmla="*/ 55 w 680"/>
                <a:gd name="T23" fmla="*/ 7 h 189"/>
                <a:gd name="T24" fmla="*/ 55 w 680"/>
                <a:gd name="T25" fmla="*/ 15 h 189"/>
                <a:gd name="T26" fmla="*/ 63 w 680"/>
                <a:gd name="T27" fmla="*/ 15 h 189"/>
                <a:gd name="T28" fmla="*/ 71 w 680"/>
                <a:gd name="T29" fmla="*/ 15 h 189"/>
                <a:gd name="T30" fmla="*/ 79 w 680"/>
                <a:gd name="T31" fmla="*/ 23 h 189"/>
                <a:gd name="T32" fmla="*/ 87 w 680"/>
                <a:gd name="T33" fmla="*/ 23 h 189"/>
                <a:gd name="T34" fmla="*/ 94 w 680"/>
                <a:gd name="T35" fmla="*/ 31 h 189"/>
                <a:gd name="T36" fmla="*/ 102 w 680"/>
                <a:gd name="T37" fmla="*/ 31 h 189"/>
                <a:gd name="T38" fmla="*/ 110 w 680"/>
                <a:gd name="T39" fmla="*/ 39 h 189"/>
                <a:gd name="T40" fmla="*/ 118 w 680"/>
                <a:gd name="T41" fmla="*/ 39 h 189"/>
                <a:gd name="T42" fmla="*/ 126 w 680"/>
                <a:gd name="T43" fmla="*/ 39 h 189"/>
                <a:gd name="T44" fmla="*/ 135 w 680"/>
                <a:gd name="T45" fmla="*/ 46 h 189"/>
                <a:gd name="T46" fmla="*/ 135 w 680"/>
                <a:gd name="T47" fmla="*/ 39 h 189"/>
                <a:gd name="T48" fmla="*/ 135 w 680"/>
                <a:gd name="T49" fmla="*/ 46 h 189"/>
                <a:gd name="T50" fmla="*/ 142 w 680"/>
                <a:gd name="T51" fmla="*/ 46 h 189"/>
                <a:gd name="T52" fmla="*/ 149 w 680"/>
                <a:gd name="T53" fmla="*/ 46 h 189"/>
                <a:gd name="T54" fmla="*/ 158 w 680"/>
                <a:gd name="T55" fmla="*/ 55 h 189"/>
                <a:gd name="T56" fmla="*/ 158 w 680"/>
                <a:gd name="T57" fmla="*/ 46 h 189"/>
                <a:gd name="T58" fmla="*/ 158 w 680"/>
                <a:gd name="T59" fmla="*/ 55 h 189"/>
                <a:gd name="T60" fmla="*/ 166 w 680"/>
                <a:gd name="T61" fmla="*/ 55 h 189"/>
                <a:gd name="T62" fmla="*/ 173 w 680"/>
                <a:gd name="T63" fmla="*/ 63 h 189"/>
                <a:gd name="T64" fmla="*/ 189 w 680"/>
                <a:gd name="T65" fmla="*/ 63 h 189"/>
                <a:gd name="T66" fmla="*/ 181 w 680"/>
                <a:gd name="T67" fmla="*/ 63 h 189"/>
                <a:gd name="T68" fmla="*/ 189 w 680"/>
                <a:gd name="T69" fmla="*/ 63 h 189"/>
                <a:gd name="T70" fmla="*/ 197 w 680"/>
                <a:gd name="T71" fmla="*/ 63 h 189"/>
                <a:gd name="T72" fmla="*/ 204 w 680"/>
                <a:gd name="T73" fmla="*/ 63 h 189"/>
                <a:gd name="T74" fmla="*/ 212 w 680"/>
                <a:gd name="T75" fmla="*/ 70 h 189"/>
                <a:gd name="T76" fmla="*/ 220 w 680"/>
                <a:gd name="T77" fmla="*/ 70 h 189"/>
                <a:gd name="T78" fmla="*/ 229 w 680"/>
                <a:gd name="T79" fmla="*/ 70 h 189"/>
                <a:gd name="T80" fmla="*/ 245 w 680"/>
                <a:gd name="T81" fmla="*/ 70 h 189"/>
                <a:gd name="T82" fmla="*/ 236 w 680"/>
                <a:gd name="T83" fmla="*/ 70 h 189"/>
                <a:gd name="T84" fmla="*/ 245 w 680"/>
                <a:gd name="T85" fmla="*/ 78 h 189"/>
                <a:gd name="T86" fmla="*/ 260 w 680"/>
                <a:gd name="T87" fmla="*/ 78 h 189"/>
                <a:gd name="T88" fmla="*/ 252 w 680"/>
                <a:gd name="T89" fmla="*/ 78 h 189"/>
                <a:gd name="T90" fmla="*/ 260 w 680"/>
                <a:gd name="T91" fmla="*/ 78 h 189"/>
                <a:gd name="T92" fmla="*/ 268 w 680"/>
                <a:gd name="T93" fmla="*/ 78 h 189"/>
                <a:gd name="T94" fmla="*/ 276 w 680"/>
                <a:gd name="T95" fmla="*/ 78 h 189"/>
                <a:gd name="T96" fmla="*/ 284 w 680"/>
                <a:gd name="T97" fmla="*/ 78 h 189"/>
                <a:gd name="T98" fmla="*/ 291 w 680"/>
                <a:gd name="T99" fmla="*/ 86 h 189"/>
                <a:gd name="T100" fmla="*/ 300 w 680"/>
                <a:gd name="T101" fmla="*/ 86 h 189"/>
                <a:gd name="T102" fmla="*/ 307 w 680"/>
                <a:gd name="T103" fmla="*/ 86 h 189"/>
                <a:gd name="T104" fmla="*/ 315 w 680"/>
                <a:gd name="T105" fmla="*/ 86 h 189"/>
                <a:gd name="T106" fmla="*/ 323 w 680"/>
                <a:gd name="T107" fmla="*/ 94 h 189"/>
                <a:gd name="T108" fmla="*/ 331 w 680"/>
                <a:gd name="T109" fmla="*/ 94 h 189"/>
                <a:gd name="T110" fmla="*/ 339 w 680"/>
                <a:gd name="T111" fmla="*/ 94 h 18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80" h="189">
                  <a:moveTo>
                    <a:pt x="0" y="0"/>
                  </a:moveTo>
                  <a:lnTo>
                    <a:pt x="16" y="0"/>
                  </a:lnTo>
                  <a:lnTo>
                    <a:pt x="31" y="15"/>
                  </a:lnTo>
                  <a:lnTo>
                    <a:pt x="31" y="0"/>
                  </a:lnTo>
                  <a:lnTo>
                    <a:pt x="31" y="15"/>
                  </a:lnTo>
                  <a:lnTo>
                    <a:pt x="63" y="15"/>
                  </a:lnTo>
                  <a:lnTo>
                    <a:pt x="49" y="15"/>
                  </a:lnTo>
                  <a:lnTo>
                    <a:pt x="63" y="15"/>
                  </a:lnTo>
                  <a:lnTo>
                    <a:pt x="78" y="15"/>
                  </a:lnTo>
                  <a:lnTo>
                    <a:pt x="94" y="15"/>
                  </a:lnTo>
                  <a:lnTo>
                    <a:pt x="111" y="30"/>
                  </a:lnTo>
                  <a:lnTo>
                    <a:pt x="111" y="15"/>
                  </a:lnTo>
                  <a:lnTo>
                    <a:pt x="111" y="30"/>
                  </a:lnTo>
                  <a:lnTo>
                    <a:pt x="127" y="30"/>
                  </a:lnTo>
                  <a:lnTo>
                    <a:pt x="142" y="30"/>
                  </a:lnTo>
                  <a:lnTo>
                    <a:pt x="159" y="46"/>
                  </a:lnTo>
                  <a:lnTo>
                    <a:pt x="174" y="46"/>
                  </a:lnTo>
                  <a:lnTo>
                    <a:pt x="189" y="62"/>
                  </a:lnTo>
                  <a:lnTo>
                    <a:pt x="205" y="62"/>
                  </a:lnTo>
                  <a:lnTo>
                    <a:pt x="221" y="79"/>
                  </a:lnTo>
                  <a:lnTo>
                    <a:pt x="237" y="79"/>
                  </a:lnTo>
                  <a:lnTo>
                    <a:pt x="252" y="79"/>
                  </a:lnTo>
                  <a:lnTo>
                    <a:pt x="270" y="93"/>
                  </a:lnTo>
                  <a:lnTo>
                    <a:pt x="270" y="79"/>
                  </a:lnTo>
                  <a:lnTo>
                    <a:pt x="270" y="93"/>
                  </a:lnTo>
                  <a:lnTo>
                    <a:pt x="285" y="93"/>
                  </a:lnTo>
                  <a:lnTo>
                    <a:pt x="299" y="93"/>
                  </a:lnTo>
                  <a:lnTo>
                    <a:pt x="316" y="111"/>
                  </a:lnTo>
                  <a:lnTo>
                    <a:pt x="316" y="93"/>
                  </a:lnTo>
                  <a:lnTo>
                    <a:pt x="316" y="111"/>
                  </a:lnTo>
                  <a:lnTo>
                    <a:pt x="332" y="111"/>
                  </a:lnTo>
                  <a:lnTo>
                    <a:pt x="348" y="126"/>
                  </a:lnTo>
                  <a:lnTo>
                    <a:pt x="380" y="126"/>
                  </a:lnTo>
                  <a:lnTo>
                    <a:pt x="363" y="126"/>
                  </a:lnTo>
                  <a:lnTo>
                    <a:pt x="380" y="126"/>
                  </a:lnTo>
                  <a:lnTo>
                    <a:pt x="395" y="126"/>
                  </a:lnTo>
                  <a:lnTo>
                    <a:pt x="410" y="126"/>
                  </a:lnTo>
                  <a:lnTo>
                    <a:pt x="426" y="140"/>
                  </a:lnTo>
                  <a:lnTo>
                    <a:pt x="442" y="140"/>
                  </a:lnTo>
                  <a:lnTo>
                    <a:pt x="459" y="140"/>
                  </a:lnTo>
                  <a:lnTo>
                    <a:pt x="491" y="140"/>
                  </a:lnTo>
                  <a:lnTo>
                    <a:pt x="473" y="140"/>
                  </a:lnTo>
                  <a:lnTo>
                    <a:pt x="491" y="157"/>
                  </a:lnTo>
                  <a:lnTo>
                    <a:pt x="521" y="157"/>
                  </a:lnTo>
                  <a:lnTo>
                    <a:pt x="506" y="157"/>
                  </a:lnTo>
                  <a:lnTo>
                    <a:pt x="521" y="157"/>
                  </a:lnTo>
                  <a:lnTo>
                    <a:pt x="537" y="157"/>
                  </a:lnTo>
                  <a:lnTo>
                    <a:pt x="553" y="157"/>
                  </a:lnTo>
                  <a:lnTo>
                    <a:pt x="569" y="157"/>
                  </a:lnTo>
                  <a:lnTo>
                    <a:pt x="584" y="173"/>
                  </a:lnTo>
                  <a:lnTo>
                    <a:pt x="602" y="173"/>
                  </a:lnTo>
                  <a:lnTo>
                    <a:pt x="616" y="173"/>
                  </a:lnTo>
                  <a:lnTo>
                    <a:pt x="631" y="173"/>
                  </a:lnTo>
                  <a:lnTo>
                    <a:pt x="647" y="189"/>
                  </a:lnTo>
                  <a:lnTo>
                    <a:pt x="664" y="189"/>
                  </a:lnTo>
                  <a:lnTo>
                    <a:pt x="680" y="189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1" name="Freeform 917">
              <a:extLst>
                <a:ext uri="{FF2B5EF4-FFF2-40B4-BE49-F238E27FC236}">
                  <a16:creationId xmlns:a16="http://schemas.microsoft.com/office/drawing/2014/main" id="{70AEF54B-E588-4240-919E-2206FCED6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18"/>
              <a:ext cx="348" cy="103"/>
            </a:xfrm>
            <a:custGeom>
              <a:avLst/>
              <a:gdLst>
                <a:gd name="T0" fmla="*/ 0 w 696"/>
                <a:gd name="T1" fmla="*/ 0 h 207"/>
                <a:gd name="T2" fmla="*/ 9 w 696"/>
                <a:gd name="T3" fmla="*/ 0 h 207"/>
                <a:gd name="T4" fmla="*/ 17 w 696"/>
                <a:gd name="T5" fmla="*/ 0 h 207"/>
                <a:gd name="T6" fmla="*/ 25 w 696"/>
                <a:gd name="T7" fmla="*/ 0 h 207"/>
                <a:gd name="T8" fmla="*/ 32 w 696"/>
                <a:gd name="T9" fmla="*/ 9 h 207"/>
                <a:gd name="T10" fmla="*/ 32 w 696"/>
                <a:gd name="T11" fmla="*/ 0 h 207"/>
                <a:gd name="T12" fmla="*/ 41 w 696"/>
                <a:gd name="T13" fmla="*/ 9 h 207"/>
                <a:gd name="T14" fmla="*/ 41 w 696"/>
                <a:gd name="T15" fmla="*/ 0 h 207"/>
                <a:gd name="T16" fmla="*/ 41 w 696"/>
                <a:gd name="T17" fmla="*/ 9 h 207"/>
                <a:gd name="T18" fmla="*/ 48 w 696"/>
                <a:gd name="T19" fmla="*/ 16 h 207"/>
                <a:gd name="T20" fmla="*/ 56 w 696"/>
                <a:gd name="T21" fmla="*/ 24 h 207"/>
                <a:gd name="T22" fmla="*/ 64 w 696"/>
                <a:gd name="T23" fmla="*/ 32 h 207"/>
                <a:gd name="T24" fmla="*/ 72 w 696"/>
                <a:gd name="T25" fmla="*/ 32 h 207"/>
                <a:gd name="T26" fmla="*/ 80 w 696"/>
                <a:gd name="T27" fmla="*/ 40 h 207"/>
                <a:gd name="T28" fmla="*/ 87 w 696"/>
                <a:gd name="T29" fmla="*/ 48 h 207"/>
                <a:gd name="T30" fmla="*/ 96 w 696"/>
                <a:gd name="T31" fmla="*/ 48 h 207"/>
                <a:gd name="T32" fmla="*/ 104 w 696"/>
                <a:gd name="T33" fmla="*/ 48 h 207"/>
                <a:gd name="T34" fmla="*/ 111 w 696"/>
                <a:gd name="T35" fmla="*/ 55 h 207"/>
                <a:gd name="T36" fmla="*/ 119 w 696"/>
                <a:gd name="T37" fmla="*/ 55 h 207"/>
                <a:gd name="T38" fmla="*/ 127 w 696"/>
                <a:gd name="T39" fmla="*/ 64 h 207"/>
                <a:gd name="T40" fmla="*/ 135 w 696"/>
                <a:gd name="T41" fmla="*/ 64 h 207"/>
                <a:gd name="T42" fmla="*/ 143 w 696"/>
                <a:gd name="T43" fmla="*/ 64 h 207"/>
                <a:gd name="T44" fmla="*/ 152 w 696"/>
                <a:gd name="T45" fmla="*/ 64 h 207"/>
                <a:gd name="T46" fmla="*/ 159 w 696"/>
                <a:gd name="T47" fmla="*/ 64 h 207"/>
                <a:gd name="T48" fmla="*/ 166 w 696"/>
                <a:gd name="T49" fmla="*/ 71 h 207"/>
                <a:gd name="T50" fmla="*/ 166 w 696"/>
                <a:gd name="T51" fmla="*/ 64 h 207"/>
                <a:gd name="T52" fmla="*/ 166 w 696"/>
                <a:gd name="T53" fmla="*/ 71 h 207"/>
                <a:gd name="T54" fmla="*/ 174 w 696"/>
                <a:gd name="T55" fmla="*/ 71 h 207"/>
                <a:gd name="T56" fmla="*/ 183 w 696"/>
                <a:gd name="T57" fmla="*/ 71 h 207"/>
                <a:gd name="T58" fmla="*/ 191 w 696"/>
                <a:gd name="T59" fmla="*/ 71 h 207"/>
                <a:gd name="T60" fmla="*/ 207 w 696"/>
                <a:gd name="T61" fmla="*/ 71 h 207"/>
                <a:gd name="T62" fmla="*/ 198 w 696"/>
                <a:gd name="T63" fmla="*/ 71 h 207"/>
                <a:gd name="T64" fmla="*/ 207 w 696"/>
                <a:gd name="T65" fmla="*/ 79 h 207"/>
                <a:gd name="T66" fmla="*/ 214 w 696"/>
                <a:gd name="T67" fmla="*/ 79 h 207"/>
                <a:gd name="T68" fmla="*/ 222 w 696"/>
                <a:gd name="T69" fmla="*/ 79 h 207"/>
                <a:gd name="T70" fmla="*/ 230 w 696"/>
                <a:gd name="T71" fmla="*/ 79 h 207"/>
                <a:gd name="T72" fmla="*/ 238 w 696"/>
                <a:gd name="T73" fmla="*/ 79 h 207"/>
                <a:gd name="T74" fmla="*/ 246 w 696"/>
                <a:gd name="T75" fmla="*/ 79 h 207"/>
                <a:gd name="T76" fmla="*/ 253 w 696"/>
                <a:gd name="T77" fmla="*/ 87 h 207"/>
                <a:gd name="T78" fmla="*/ 262 w 696"/>
                <a:gd name="T79" fmla="*/ 87 h 207"/>
                <a:gd name="T80" fmla="*/ 269 w 696"/>
                <a:gd name="T81" fmla="*/ 87 h 207"/>
                <a:gd name="T82" fmla="*/ 277 w 696"/>
                <a:gd name="T83" fmla="*/ 95 h 207"/>
                <a:gd name="T84" fmla="*/ 277 w 696"/>
                <a:gd name="T85" fmla="*/ 87 h 207"/>
                <a:gd name="T86" fmla="*/ 285 w 696"/>
                <a:gd name="T87" fmla="*/ 95 h 207"/>
                <a:gd name="T88" fmla="*/ 285 w 696"/>
                <a:gd name="T89" fmla="*/ 87 h 207"/>
                <a:gd name="T90" fmla="*/ 285 w 696"/>
                <a:gd name="T91" fmla="*/ 95 h 207"/>
                <a:gd name="T92" fmla="*/ 293 w 696"/>
                <a:gd name="T93" fmla="*/ 95 h 207"/>
                <a:gd name="T94" fmla="*/ 301 w 696"/>
                <a:gd name="T95" fmla="*/ 95 h 207"/>
                <a:gd name="T96" fmla="*/ 309 w 696"/>
                <a:gd name="T97" fmla="*/ 95 h 207"/>
                <a:gd name="T98" fmla="*/ 317 w 696"/>
                <a:gd name="T99" fmla="*/ 95 h 207"/>
                <a:gd name="T100" fmla="*/ 325 w 696"/>
                <a:gd name="T101" fmla="*/ 103 h 207"/>
                <a:gd name="T102" fmla="*/ 332 w 696"/>
                <a:gd name="T103" fmla="*/ 103 h 207"/>
                <a:gd name="T104" fmla="*/ 340 w 696"/>
                <a:gd name="T105" fmla="*/ 103 h 207"/>
                <a:gd name="T106" fmla="*/ 348 w 696"/>
                <a:gd name="T107" fmla="*/ 103 h 207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96" h="207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18"/>
                  </a:lnTo>
                  <a:lnTo>
                    <a:pt x="64" y="0"/>
                  </a:lnTo>
                  <a:lnTo>
                    <a:pt x="81" y="18"/>
                  </a:lnTo>
                  <a:lnTo>
                    <a:pt x="81" y="0"/>
                  </a:lnTo>
                  <a:lnTo>
                    <a:pt x="81" y="18"/>
                  </a:lnTo>
                  <a:lnTo>
                    <a:pt x="96" y="33"/>
                  </a:lnTo>
                  <a:lnTo>
                    <a:pt x="111" y="48"/>
                  </a:lnTo>
                  <a:lnTo>
                    <a:pt x="127" y="64"/>
                  </a:lnTo>
                  <a:lnTo>
                    <a:pt x="143" y="64"/>
                  </a:lnTo>
                  <a:lnTo>
                    <a:pt x="160" y="80"/>
                  </a:lnTo>
                  <a:lnTo>
                    <a:pt x="174" y="96"/>
                  </a:lnTo>
                  <a:lnTo>
                    <a:pt x="192" y="96"/>
                  </a:lnTo>
                  <a:lnTo>
                    <a:pt x="207" y="96"/>
                  </a:lnTo>
                  <a:lnTo>
                    <a:pt x="221" y="111"/>
                  </a:lnTo>
                  <a:lnTo>
                    <a:pt x="238" y="111"/>
                  </a:lnTo>
                  <a:lnTo>
                    <a:pt x="254" y="129"/>
                  </a:lnTo>
                  <a:lnTo>
                    <a:pt x="270" y="129"/>
                  </a:lnTo>
                  <a:lnTo>
                    <a:pt x="285" y="129"/>
                  </a:lnTo>
                  <a:lnTo>
                    <a:pt x="303" y="129"/>
                  </a:lnTo>
                  <a:lnTo>
                    <a:pt x="317" y="129"/>
                  </a:lnTo>
                  <a:lnTo>
                    <a:pt x="332" y="143"/>
                  </a:lnTo>
                  <a:lnTo>
                    <a:pt x="332" y="129"/>
                  </a:lnTo>
                  <a:lnTo>
                    <a:pt x="332" y="143"/>
                  </a:lnTo>
                  <a:lnTo>
                    <a:pt x="348" y="143"/>
                  </a:lnTo>
                  <a:lnTo>
                    <a:pt x="365" y="143"/>
                  </a:lnTo>
                  <a:lnTo>
                    <a:pt x="381" y="143"/>
                  </a:lnTo>
                  <a:lnTo>
                    <a:pt x="413" y="143"/>
                  </a:lnTo>
                  <a:lnTo>
                    <a:pt x="395" y="143"/>
                  </a:lnTo>
                  <a:lnTo>
                    <a:pt x="413" y="158"/>
                  </a:lnTo>
                  <a:lnTo>
                    <a:pt x="428" y="158"/>
                  </a:lnTo>
                  <a:lnTo>
                    <a:pt x="443" y="158"/>
                  </a:lnTo>
                  <a:lnTo>
                    <a:pt x="459" y="158"/>
                  </a:lnTo>
                  <a:lnTo>
                    <a:pt x="475" y="158"/>
                  </a:lnTo>
                  <a:lnTo>
                    <a:pt x="491" y="158"/>
                  </a:lnTo>
                  <a:lnTo>
                    <a:pt x="506" y="174"/>
                  </a:lnTo>
                  <a:lnTo>
                    <a:pt x="524" y="174"/>
                  </a:lnTo>
                  <a:lnTo>
                    <a:pt x="538" y="174"/>
                  </a:lnTo>
                  <a:lnTo>
                    <a:pt x="553" y="191"/>
                  </a:lnTo>
                  <a:lnTo>
                    <a:pt x="553" y="174"/>
                  </a:lnTo>
                  <a:lnTo>
                    <a:pt x="569" y="191"/>
                  </a:lnTo>
                  <a:lnTo>
                    <a:pt x="569" y="174"/>
                  </a:lnTo>
                  <a:lnTo>
                    <a:pt x="569" y="191"/>
                  </a:lnTo>
                  <a:lnTo>
                    <a:pt x="586" y="191"/>
                  </a:lnTo>
                  <a:lnTo>
                    <a:pt x="602" y="191"/>
                  </a:lnTo>
                  <a:lnTo>
                    <a:pt x="617" y="191"/>
                  </a:lnTo>
                  <a:lnTo>
                    <a:pt x="634" y="191"/>
                  </a:lnTo>
                  <a:lnTo>
                    <a:pt x="649" y="207"/>
                  </a:lnTo>
                  <a:lnTo>
                    <a:pt x="664" y="207"/>
                  </a:lnTo>
                  <a:lnTo>
                    <a:pt x="680" y="207"/>
                  </a:lnTo>
                  <a:lnTo>
                    <a:pt x="696" y="207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2" name="Freeform 918">
              <a:extLst>
                <a:ext uri="{FF2B5EF4-FFF2-40B4-BE49-F238E27FC236}">
                  <a16:creationId xmlns:a16="http://schemas.microsoft.com/office/drawing/2014/main" id="{5BA8AA37-8008-400D-8CC8-FD629E5E40C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355"/>
              <a:ext cx="339" cy="94"/>
            </a:xfrm>
            <a:custGeom>
              <a:avLst/>
              <a:gdLst>
                <a:gd name="T0" fmla="*/ 0 w 678"/>
                <a:gd name="T1" fmla="*/ 0 h 189"/>
                <a:gd name="T2" fmla="*/ 8 w 678"/>
                <a:gd name="T3" fmla="*/ 7 h 189"/>
                <a:gd name="T4" fmla="*/ 8 w 678"/>
                <a:gd name="T5" fmla="*/ 0 h 189"/>
                <a:gd name="T6" fmla="*/ 8 w 678"/>
                <a:gd name="T7" fmla="*/ 7 h 189"/>
                <a:gd name="T8" fmla="*/ 16 w 678"/>
                <a:gd name="T9" fmla="*/ 7 h 189"/>
                <a:gd name="T10" fmla="*/ 24 w 678"/>
                <a:gd name="T11" fmla="*/ 7 h 189"/>
                <a:gd name="T12" fmla="*/ 32 w 678"/>
                <a:gd name="T13" fmla="*/ 0 h 189"/>
                <a:gd name="T14" fmla="*/ 39 w 678"/>
                <a:gd name="T15" fmla="*/ 7 h 189"/>
                <a:gd name="T16" fmla="*/ 56 w 678"/>
                <a:gd name="T17" fmla="*/ 23 h 189"/>
                <a:gd name="T18" fmla="*/ 56 w 678"/>
                <a:gd name="T19" fmla="*/ 31 h 189"/>
                <a:gd name="T20" fmla="*/ 63 w 678"/>
                <a:gd name="T21" fmla="*/ 39 h 189"/>
                <a:gd name="T22" fmla="*/ 71 w 678"/>
                <a:gd name="T23" fmla="*/ 47 h 189"/>
                <a:gd name="T24" fmla="*/ 79 w 678"/>
                <a:gd name="T25" fmla="*/ 55 h 189"/>
                <a:gd name="T26" fmla="*/ 87 w 678"/>
                <a:gd name="T27" fmla="*/ 55 h 189"/>
                <a:gd name="T28" fmla="*/ 95 w 678"/>
                <a:gd name="T29" fmla="*/ 55 h 189"/>
                <a:gd name="T30" fmla="*/ 103 w 678"/>
                <a:gd name="T31" fmla="*/ 55 h 189"/>
                <a:gd name="T32" fmla="*/ 111 w 678"/>
                <a:gd name="T33" fmla="*/ 62 h 189"/>
                <a:gd name="T34" fmla="*/ 118 w 678"/>
                <a:gd name="T35" fmla="*/ 62 h 189"/>
                <a:gd name="T36" fmla="*/ 126 w 678"/>
                <a:gd name="T37" fmla="*/ 62 h 189"/>
                <a:gd name="T38" fmla="*/ 134 w 678"/>
                <a:gd name="T39" fmla="*/ 62 h 189"/>
                <a:gd name="T40" fmla="*/ 143 w 678"/>
                <a:gd name="T41" fmla="*/ 71 h 189"/>
                <a:gd name="T42" fmla="*/ 143 w 678"/>
                <a:gd name="T43" fmla="*/ 62 h 189"/>
                <a:gd name="T44" fmla="*/ 143 w 678"/>
                <a:gd name="T45" fmla="*/ 71 h 189"/>
                <a:gd name="T46" fmla="*/ 158 w 678"/>
                <a:gd name="T47" fmla="*/ 71 h 189"/>
                <a:gd name="T48" fmla="*/ 150 w 678"/>
                <a:gd name="T49" fmla="*/ 71 h 189"/>
                <a:gd name="T50" fmla="*/ 158 w 678"/>
                <a:gd name="T51" fmla="*/ 71 h 189"/>
                <a:gd name="T52" fmla="*/ 166 w 678"/>
                <a:gd name="T53" fmla="*/ 71 h 189"/>
                <a:gd name="T54" fmla="*/ 174 w 678"/>
                <a:gd name="T55" fmla="*/ 71 h 189"/>
                <a:gd name="T56" fmla="*/ 182 w 678"/>
                <a:gd name="T57" fmla="*/ 71 h 189"/>
                <a:gd name="T58" fmla="*/ 190 w 678"/>
                <a:gd name="T59" fmla="*/ 71 h 189"/>
                <a:gd name="T60" fmla="*/ 198 w 678"/>
                <a:gd name="T61" fmla="*/ 79 h 189"/>
                <a:gd name="T62" fmla="*/ 198 w 678"/>
                <a:gd name="T63" fmla="*/ 71 h 189"/>
                <a:gd name="T64" fmla="*/ 198 w 678"/>
                <a:gd name="T65" fmla="*/ 79 h 189"/>
                <a:gd name="T66" fmla="*/ 205 w 678"/>
                <a:gd name="T67" fmla="*/ 79 h 189"/>
                <a:gd name="T68" fmla="*/ 213 w 678"/>
                <a:gd name="T69" fmla="*/ 79 h 189"/>
                <a:gd name="T70" fmla="*/ 221 w 678"/>
                <a:gd name="T71" fmla="*/ 79 h 189"/>
                <a:gd name="T72" fmla="*/ 229 w 678"/>
                <a:gd name="T73" fmla="*/ 79 h 189"/>
                <a:gd name="T74" fmla="*/ 237 w 678"/>
                <a:gd name="T75" fmla="*/ 86 h 189"/>
                <a:gd name="T76" fmla="*/ 245 w 678"/>
                <a:gd name="T77" fmla="*/ 86 h 189"/>
                <a:gd name="T78" fmla="*/ 253 w 678"/>
                <a:gd name="T79" fmla="*/ 86 h 189"/>
                <a:gd name="T80" fmla="*/ 261 w 678"/>
                <a:gd name="T81" fmla="*/ 86 h 189"/>
                <a:gd name="T82" fmla="*/ 269 w 678"/>
                <a:gd name="T83" fmla="*/ 86 h 189"/>
                <a:gd name="T84" fmla="*/ 277 w 678"/>
                <a:gd name="T85" fmla="*/ 86 h 189"/>
                <a:gd name="T86" fmla="*/ 292 w 678"/>
                <a:gd name="T87" fmla="*/ 86 h 189"/>
                <a:gd name="T88" fmla="*/ 300 w 678"/>
                <a:gd name="T89" fmla="*/ 94 h 189"/>
                <a:gd name="T90" fmla="*/ 300 w 678"/>
                <a:gd name="T91" fmla="*/ 86 h 189"/>
                <a:gd name="T92" fmla="*/ 300 w 678"/>
                <a:gd name="T93" fmla="*/ 94 h 189"/>
                <a:gd name="T94" fmla="*/ 308 w 678"/>
                <a:gd name="T95" fmla="*/ 94 h 189"/>
                <a:gd name="T96" fmla="*/ 316 w 678"/>
                <a:gd name="T97" fmla="*/ 94 h 189"/>
                <a:gd name="T98" fmla="*/ 324 w 678"/>
                <a:gd name="T99" fmla="*/ 94 h 189"/>
                <a:gd name="T100" fmla="*/ 332 w 678"/>
                <a:gd name="T101" fmla="*/ 94 h 189"/>
                <a:gd name="T102" fmla="*/ 339 w 678"/>
                <a:gd name="T103" fmla="*/ 94 h 189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78" h="189">
                  <a:moveTo>
                    <a:pt x="0" y="0"/>
                  </a:moveTo>
                  <a:lnTo>
                    <a:pt x="15" y="15"/>
                  </a:lnTo>
                  <a:lnTo>
                    <a:pt x="15" y="0"/>
                  </a:lnTo>
                  <a:lnTo>
                    <a:pt x="15" y="15"/>
                  </a:lnTo>
                  <a:lnTo>
                    <a:pt x="31" y="15"/>
                  </a:lnTo>
                  <a:lnTo>
                    <a:pt x="47" y="15"/>
                  </a:lnTo>
                  <a:lnTo>
                    <a:pt x="63" y="0"/>
                  </a:lnTo>
                  <a:lnTo>
                    <a:pt x="78" y="15"/>
                  </a:lnTo>
                  <a:lnTo>
                    <a:pt x="111" y="47"/>
                  </a:lnTo>
                  <a:lnTo>
                    <a:pt x="111" y="62"/>
                  </a:lnTo>
                  <a:lnTo>
                    <a:pt x="125" y="78"/>
                  </a:lnTo>
                  <a:lnTo>
                    <a:pt x="142" y="94"/>
                  </a:lnTo>
                  <a:lnTo>
                    <a:pt x="158" y="111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11"/>
                  </a:lnTo>
                  <a:lnTo>
                    <a:pt x="221" y="125"/>
                  </a:lnTo>
                  <a:lnTo>
                    <a:pt x="236" y="125"/>
                  </a:lnTo>
                  <a:lnTo>
                    <a:pt x="252" y="125"/>
                  </a:lnTo>
                  <a:lnTo>
                    <a:pt x="268" y="125"/>
                  </a:lnTo>
                  <a:lnTo>
                    <a:pt x="285" y="142"/>
                  </a:lnTo>
                  <a:lnTo>
                    <a:pt x="285" y="125"/>
                  </a:lnTo>
                  <a:lnTo>
                    <a:pt x="285" y="142"/>
                  </a:lnTo>
                  <a:lnTo>
                    <a:pt x="316" y="142"/>
                  </a:lnTo>
                  <a:lnTo>
                    <a:pt x="299" y="142"/>
                  </a:lnTo>
                  <a:lnTo>
                    <a:pt x="316" y="142"/>
                  </a:lnTo>
                  <a:lnTo>
                    <a:pt x="332" y="142"/>
                  </a:lnTo>
                  <a:lnTo>
                    <a:pt x="347" y="142"/>
                  </a:lnTo>
                  <a:lnTo>
                    <a:pt x="363" y="142"/>
                  </a:lnTo>
                  <a:lnTo>
                    <a:pt x="379" y="142"/>
                  </a:lnTo>
                  <a:lnTo>
                    <a:pt x="395" y="158"/>
                  </a:lnTo>
                  <a:lnTo>
                    <a:pt x="395" y="142"/>
                  </a:lnTo>
                  <a:lnTo>
                    <a:pt x="395" y="158"/>
                  </a:lnTo>
                  <a:lnTo>
                    <a:pt x="410" y="158"/>
                  </a:lnTo>
                  <a:lnTo>
                    <a:pt x="426" y="158"/>
                  </a:lnTo>
                  <a:lnTo>
                    <a:pt x="442" y="158"/>
                  </a:lnTo>
                  <a:lnTo>
                    <a:pt x="457" y="158"/>
                  </a:lnTo>
                  <a:lnTo>
                    <a:pt x="473" y="173"/>
                  </a:lnTo>
                  <a:lnTo>
                    <a:pt x="490" y="173"/>
                  </a:lnTo>
                  <a:lnTo>
                    <a:pt x="506" y="173"/>
                  </a:lnTo>
                  <a:lnTo>
                    <a:pt x="521" y="173"/>
                  </a:lnTo>
                  <a:lnTo>
                    <a:pt x="537" y="173"/>
                  </a:lnTo>
                  <a:lnTo>
                    <a:pt x="553" y="173"/>
                  </a:lnTo>
                  <a:lnTo>
                    <a:pt x="584" y="173"/>
                  </a:lnTo>
                  <a:lnTo>
                    <a:pt x="600" y="189"/>
                  </a:lnTo>
                  <a:lnTo>
                    <a:pt x="600" y="173"/>
                  </a:lnTo>
                  <a:lnTo>
                    <a:pt x="600" y="189"/>
                  </a:lnTo>
                  <a:lnTo>
                    <a:pt x="616" y="189"/>
                  </a:lnTo>
                  <a:lnTo>
                    <a:pt x="631" y="189"/>
                  </a:lnTo>
                  <a:lnTo>
                    <a:pt x="647" y="189"/>
                  </a:lnTo>
                  <a:lnTo>
                    <a:pt x="664" y="189"/>
                  </a:lnTo>
                  <a:lnTo>
                    <a:pt x="678" y="189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3" name="Freeform 919">
              <a:extLst>
                <a:ext uri="{FF2B5EF4-FFF2-40B4-BE49-F238E27FC236}">
                  <a16:creationId xmlns:a16="http://schemas.microsoft.com/office/drawing/2014/main" id="{4045BB83-0D62-4C09-9F21-985F763472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753"/>
              <a:ext cx="339" cy="110"/>
            </a:xfrm>
            <a:custGeom>
              <a:avLst/>
              <a:gdLst>
                <a:gd name="T0" fmla="*/ 0 w 680"/>
                <a:gd name="T1" fmla="*/ 110 h 221"/>
                <a:gd name="T2" fmla="*/ 0 w 680"/>
                <a:gd name="T3" fmla="*/ 102 h 221"/>
                <a:gd name="T4" fmla="*/ 8 w 680"/>
                <a:gd name="T5" fmla="*/ 110 h 221"/>
                <a:gd name="T6" fmla="*/ 8 w 680"/>
                <a:gd name="T7" fmla="*/ 102 h 221"/>
                <a:gd name="T8" fmla="*/ 23 w 680"/>
                <a:gd name="T9" fmla="*/ 102 h 221"/>
                <a:gd name="T10" fmla="*/ 32 w 680"/>
                <a:gd name="T11" fmla="*/ 102 h 221"/>
                <a:gd name="T12" fmla="*/ 40 w 680"/>
                <a:gd name="T13" fmla="*/ 102 h 221"/>
                <a:gd name="T14" fmla="*/ 48 w 680"/>
                <a:gd name="T15" fmla="*/ 95 h 221"/>
                <a:gd name="T16" fmla="*/ 48 w 680"/>
                <a:gd name="T17" fmla="*/ 78 h 221"/>
                <a:gd name="T18" fmla="*/ 55 w 680"/>
                <a:gd name="T19" fmla="*/ 70 h 221"/>
                <a:gd name="T20" fmla="*/ 71 w 680"/>
                <a:gd name="T21" fmla="*/ 55 h 221"/>
                <a:gd name="T22" fmla="*/ 71 w 680"/>
                <a:gd name="T23" fmla="*/ 47 h 221"/>
                <a:gd name="T24" fmla="*/ 79 w 680"/>
                <a:gd name="T25" fmla="*/ 39 h 221"/>
                <a:gd name="T26" fmla="*/ 87 w 680"/>
                <a:gd name="T27" fmla="*/ 39 h 221"/>
                <a:gd name="T28" fmla="*/ 95 w 680"/>
                <a:gd name="T29" fmla="*/ 31 h 221"/>
                <a:gd name="T30" fmla="*/ 95 w 680"/>
                <a:gd name="T31" fmla="*/ 39 h 221"/>
                <a:gd name="T32" fmla="*/ 95 w 680"/>
                <a:gd name="T33" fmla="*/ 31 h 221"/>
                <a:gd name="T34" fmla="*/ 103 w 680"/>
                <a:gd name="T35" fmla="*/ 31 h 221"/>
                <a:gd name="T36" fmla="*/ 110 w 680"/>
                <a:gd name="T37" fmla="*/ 23 h 221"/>
                <a:gd name="T38" fmla="*/ 119 w 680"/>
                <a:gd name="T39" fmla="*/ 23 h 221"/>
                <a:gd name="T40" fmla="*/ 127 w 680"/>
                <a:gd name="T41" fmla="*/ 23 h 221"/>
                <a:gd name="T42" fmla="*/ 134 w 680"/>
                <a:gd name="T43" fmla="*/ 15 h 221"/>
                <a:gd name="T44" fmla="*/ 142 w 680"/>
                <a:gd name="T45" fmla="*/ 15 h 221"/>
                <a:gd name="T46" fmla="*/ 150 w 680"/>
                <a:gd name="T47" fmla="*/ 15 h 221"/>
                <a:gd name="T48" fmla="*/ 158 w 680"/>
                <a:gd name="T49" fmla="*/ 15 h 221"/>
                <a:gd name="T50" fmla="*/ 166 w 680"/>
                <a:gd name="T51" fmla="*/ 15 h 221"/>
                <a:gd name="T52" fmla="*/ 173 w 680"/>
                <a:gd name="T53" fmla="*/ 15 h 221"/>
                <a:gd name="T54" fmla="*/ 189 w 680"/>
                <a:gd name="T55" fmla="*/ 15 h 221"/>
                <a:gd name="T56" fmla="*/ 181 w 680"/>
                <a:gd name="T57" fmla="*/ 15 h 221"/>
                <a:gd name="T58" fmla="*/ 189 w 680"/>
                <a:gd name="T59" fmla="*/ 8 h 221"/>
                <a:gd name="T60" fmla="*/ 197 w 680"/>
                <a:gd name="T61" fmla="*/ 8 h 221"/>
                <a:gd name="T62" fmla="*/ 205 w 680"/>
                <a:gd name="T63" fmla="*/ 8 h 221"/>
                <a:gd name="T64" fmla="*/ 213 w 680"/>
                <a:gd name="T65" fmla="*/ 8 h 221"/>
                <a:gd name="T66" fmla="*/ 221 w 680"/>
                <a:gd name="T67" fmla="*/ 8 h 221"/>
                <a:gd name="T68" fmla="*/ 229 w 680"/>
                <a:gd name="T69" fmla="*/ 8 h 221"/>
                <a:gd name="T70" fmla="*/ 237 w 680"/>
                <a:gd name="T71" fmla="*/ 8 h 221"/>
                <a:gd name="T72" fmla="*/ 244 w 680"/>
                <a:gd name="T73" fmla="*/ 8 h 221"/>
                <a:gd name="T74" fmla="*/ 252 w 680"/>
                <a:gd name="T75" fmla="*/ 8 h 221"/>
                <a:gd name="T76" fmla="*/ 260 w 680"/>
                <a:gd name="T77" fmla="*/ 8 h 221"/>
                <a:gd name="T78" fmla="*/ 268 w 680"/>
                <a:gd name="T79" fmla="*/ 8 h 221"/>
                <a:gd name="T80" fmla="*/ 276 w 680"/>
                <a:gd name="T81" fmla="*/ 8 h 221"/>
                <a:gd name="T82" fmla="*/ 276 w 680"/>
                <a:gd name="T83" fmla="*/ 0 h 221"/>
                <a:gd name="T84" fmla="*/ 284 w 680"/>
                <a:gd name="T85" fmla="*/ 8 h 221"/>
                <a:gd name="T86" fmla="*/ 284 w 680"/>
                <a:gd name="T87" fmla="*/ 0 h 221"/>
                <a:gd name="T88" fmla="*/ 284 w 680"/>
                <a:gd name="T89" fmla="*/ 8 h 221"/>
                <a:gd name="T90" fmla="*/ 292 w 680"/>
                <a:gd name="T91" fmla="*/ 0 h 221"/>
                <a:gd name="T92" fmla="*/ 308 w 680"/>
                <a:gd name="T93" fmla="*/ 0 h 221"/>
                <a:gd name="T94" fmla="*/ 316 w 680"/>
                <a:gd name="T95" fmla="*/ 0 h 221"/>
                <a:gd name="T96" fmla="*/ 324 w 680"/>
                <a:gd name="T97" fmla="*/ 0 h 221"/>
                <a:gd name="T98" fmla="*/ 331 w 680"/>
                <a:gd name="T99" fmla="*/ 0 h 221"/>
                <a:gd name="T100" fmla="*/ 339 w 680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221">
                  <a:moveTo>
                    <a:pt x="0" y="221"/>
                  </a:moveTo>
                  <a:lnTo>
                    <a:pt x="0" y="204"/>
                  </a:lnTo>
                  <a:lnTo>
                    <a:pt x="16" y="221"/>
                  </a:lnTo>
                  <a:lnTo>
                    <a:pt x="16" y="204"/>
                  </a:lnTo>
                  <a:lnTo>
                    <a:pt x="47" y="204"/>
                  </a:lnTo>
                  <a:lnTo>
                    <a:pt x="64" y="204"/>
                  </a:lnTo>
                  <a:lnTo>
                    <a:pt x="80" y="204"/>
                  </a:lnTo>
                  <a:lnTo>
                    <a:pt x="96" y="190"/>
                  </a:lnTo>
                  <a:lnTo>
                    <a:pt x="96" y="157"/>
                  </a:lnTo>
                  <a:lnTo>
                    <a:pt x="111" y="141"/>
                  </a:lnTo>
                  <a:lnTo>
                    <a:pt x="143" y="110"/>
                  </a:lnTo>
                  <a:lnTo>
                    <a:pt x="143" y="94"/>
                  </a:lnTo>
                  <a:lnTo>
                    <a:pt x="158" y="79"/>
                  </a:lnTo>
                  <a:lnTo>
                    <a:pt x="174" y="79"/>
                  </a:lnTo>
                  <a:lnTo>
                    <a:pt x="190" y="63"/>
                  </a:lnTo>
                  <a:lnTo>
                    <a:pt x="190" y="79"/>
                  </a:lnTo>
                  <a:lnTo>
                    <a:pt x="190" y="63"/>
                  </a:lnTo>
                  <a:lnTo>
                    <a:pt x="207" y="63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47"/>
                  </a:lnTo>
                  <a:lnTo>
                    <a:pt x="269" y="30"/>
                  </a:lnTo>
                  <a:lnTo>
                    <a:pt x="285" y="30"/>
                  </a:lnTo>
                  <a:lnTo>
                    <a:pt x="301" y="30"/>
                  </a:lnTo>
                  <a:lnTo>
                    <a:pt x="317" y="30"/>
                  </a:lnTo>
                  <a:lnTo>
                    <a:pt x="332" y="30"/>
                  </a:lnTo>
                  <a:lnTo>
                    <a:pt x="348" y="30"/>
                  </a:lnTo>
                  <a:lnTo>
                    <a:pt x="379" y="30"/>
                  </a:lnTo>
                  <a:lnTo>
                    <a:pt x="364" y="30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0" y="16"/>
                  </a:lnTo>
                  <a:lnTo>
                    <a:pt x="506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53" y="0"/>
                  </a:lnTo>
                  <a:lnTo>
                    <a:pt x="569" y="16"/>
                  </a:lnTo>
                  <a:lnTo>
                    <a:pt x="569" y="0"/>
                  </a:lnTo>
                  <a:lnTo>
                    <a:pt x="569" y="16"/>
                  </a:lnTo>
                  <a:lnTo>
                    <a:pt x="586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4" name="Freeform 920">
              <a:extLst>
                <a:ext uri="{FF2B5EF4-FFF2-40B4-BE49-F238E27FC236}">
                  <a16:creationId xmlns:a16="http://schemas.microsoft.com/office/drawing/2014/main" id="{526DA9EC-8D0C-425E-8B70-13D410609F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658"/>
              <a:ext cx="340" cy="135"/>
            </a:xfrm>
            <a:custGeom>
              <a:avLst/>
              <a:gdLst>
                <a:gd name="T0" fmla="*/ 0 w 680"/>
                <a:gd name="T1" fmla="*/ 135 h 270"/>
                <a:gd name="T2" fmla="*/ 8 w 680"/>
                <a:gd name="T3" fmla="*/ 135 h 270"/>
                <a:gd name="T4" fmla="*/ 16 w 680"/>
                <a:gd name="T5" fmla="*/ 135 h 270"/>
                <a:gd name="T6" fmla="*/ 24 w 680"/>
                <a:gd name="T7" fmla="*/ 135 h 270"/>
                <a:gd name="T8" fmla="*/ 32 w 680"/>
                <a:gd name="T9" fmla="*/ 135 h 270"/>
                <a:gd name="T10" fmla="*/ 39 w 680"/>
                <a:gd name="T11" fmla="*/ 127 h 270"/>
                <a:gd name="T12" fmla="*/ 47 w 680"/>
                <a:gd name="T13" fmla="*/ 119 h 270"/>
                <a:gd name="T14" fmla="*/ 47 w 680"/>
                <a:gd name="T15" fmla="*/ 104 h 270"/>
                <a:gd name="T16" fmla="*/ 56 w 680"/>
                <a:gd name="T17" fmla="*/ 96 h 270"/>
                <a:gd name="T18" fmla="*/ 56 w 680"/>
                <a:gd name="T19" fmla="*/ 80 h 270"/>
                <a:gd name="T20" fmla="*/ 64 w 680"/>
                <a:gd name="T21" fmla="*/ 72 h 270"/>
                <a:gd name="T22" fmla="*/ 71 w 680"/>
                <a:gd name="T23" fmla="*/ 64 h 270"/>
                <a:gd name="T24" fmla="*/ 79 w 680"/>
                <a:gd name="T25" fmla="*/ 56 h 270"/>
                <a:gd name="T26" fmla="*/ 87 w 680"/>
                <a:gd name="T27" fmla="*/ 56 h 270"/>
                <a:gd name="T28" fmla="*/ 95 w 680"/>
                <a:gd name="T29" fmla="*/ 48 h 270"/>
                <a:gd name="T30" fmla="*/ 103 w 680"/>
                <a:gd name="T31" fmla="*/ 40 h 270"/>
                <a:gd name="T32" fmla="*/ 111 w 680"/>
                <a:gd name="T33" fmla="*/ 40 h 270"/>
                <a:gd name="T34" fmla="*/ 119 w 680"/>
                <a:gd name="T35" fmla="*/ 32 h 270"/>
                <a:gd name="T36" fmla="*/ 126 w 680"/>
                <a:gd name="T37" fmla="*/ 32 h 270"/>
                <a:gd name="T38" fmla="*/ 134 w 680"/>
                <a:gd name="T39" fmla="*/ 32 h 270"/>
                <a:gd name="T40" fmla="*/ 143 w 680"/>
                <a:gd name="T41" fmla="*/ 25 h 270"/>
                <a:gd name="T42" fmla="*/ 150 w 680"/>
                <a:gd name="T43" fmla="*/ 25 h 270"/>
                <a:gd name="T44" fmla="*/ 158 w 680"/>
                <a:gd name="T45" fmla="*/ 25 h 270"/>
                <a:gd name="T46" fmla="*/ 166 w 680"/>
                <a:gd name="T47" fmla="*/ 25 h 270"/>
                <a:gd name="T48" fmla="*/ 174 w 680"/>
                <a:gd name="T49" fmla="*/ 17 h 270"/>
                <a:gd name="T50" fmla="*/ 174 w 680"/>
                <a:gd name="T51" fmla="*/ 25 h 270"/>
                <a:gd name="T52" fmla="*/ 190 w 680"/>
                <a:gd name="T53" fmla="*/ 17 h 270"/>
                <a:gd name="T54" fmla="*/ 198 w 680"/>
                <a:gd name="T55" fmla="*/ 17 h 270"/>
                <a:gd name="T56" fmla="*/ 205 w 680"/>
                <a:gd name="T57" fmla="*/ 17 h 270"/>
                <a:gd name="T58" fmla="*/ 213 w 680"/>
                <a:gd name="T59" fmla="*/ 17 h 270"/>
                <a:gd name="T60" fmla="*/ 221 w 680"/>
                <a:gd name="T61" fmla="*/ 9 h 270"/>
                <a:gd name="T62" fmla="*/ 221 w 680"/>
                <a:gd name="T63" fmla="*/ 17 h 270"/>
                <a:gd name="T64" fmla="*/ 230 w 680"/>
                <a:gd name="T65" fmla="*/ 9 h 270"/>
                <a:gd name="T66" fmla="*/ 230 w 680"/>
                <a:gd name="T67" fmla="*/ 17 h 270"/>
                <a:gd name="T68" fmla="*/ 230 w 680"/>
                <a:gd name="T69" fmla="*/ 9 h 270"/>
                <a:gd name="T70" fmla="*/ 237 w 680"/>
                <a:gd name="T71" fmla="*/ 9 h 270"/>
                <a:gd name="T72" fmla="*/ 245 w 680"/>
                <a:gd name="T73" fmla="*/ 9 h 270"/>
                <a:gd name="T74" fmla="*/ 253 w 680"/>
                <a:gd name="T75" fmla="*/ 9 h 270"/>
                <a:gd name="T76" fmla="*/ 260 w 680"/>
                <a:gd name="T77" fmla="*/ 9 h 270"/>
                <a:gd name="T78" fmla="*/ 269 w 680"/>
                <a:gd name="T79" fmla="*/ 9 h 270"/>
                <a:gd name="T80" fmla="*/ 277 w 680"/>
                <a:gd name="T81" fmla="*/ 9 h 270"/>
                <a:gd name="T82" fmla="*/ 285 w 680"/>
                <a:gd name="T83" fmla="*/ 9 h 270"/>
                <a:gd name="T84" fmla="*/ 285 w 680"/>
                <a:gd name="T85" fmla="*/ 0 h 270"/>
                <a:gd name="T86" fmla="*/ 300 w 680"/>
                <a:gd name="T87" fmla="*/ 0 h 270"/>
                <a:gd name="T88" fmla="*/ 308 w 680"/>
                <a:gd name="T89" fmla="*/ 0 h 270"/>
                <a:gd name="T90" fmla="*/ 316 w 680"/>
                <a:gd name="T91" fmla="*/ 0 h 270"/>
                <a:gd name="T92" fmla="*/ 324 w 680"/>
                <a:gd name="T93" fmla="*/ 0 h 270"/>
                <a:gd name="T94" fmla="*/ 332 w 680"/>
                <a:gd name="T95" fmla="*/ 0 h 270"/>
                <a:gd name="T96" fmla="*/ 340 w 680"/>
                <a:gd name="T97" fmla="*/ 0 h 270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80" h="270">
                  <a:moveTo>
                    <a:pt x="0" y="270"/>
                  </a:moveTo>
                  <a:lnTo>
                    <a:pt x="16" y="270"/>
                  </a:lnTo>
                  <a:lnTo>
                    <a:pt x="31" y="270"/>
                  </a:lnTo>
                  <a:lnTo>
                    <a:pt x="47" y="270"/>
                  </a:lnTo>
                  <a:lnTo>
                    <a:pt x="63" y="270"/>
                  </a:lnTo>
                  <a:lnTo>
                    <a:pt x="78" y="254"/>
                  </a:lnTo>
                  <a:lnTo>
                    <a:pt x="94" y="238"/>
                  </a:lnTo>
                  <a:lnTo>
                    <a:pt x="94" y="207"/>
                  </a:lnTo>
                  <a:lnTo>
                    <a:pt x="111" y="191"/>
                  </a:lnTo>
                  <a:lnTo>
                    <a:pt x="111" y="160"/>
                  </a:lnTo>
                  <a:lnTo>
                    <a:pt x="127" y="143"/>
                  </a:lnTo>
                  <a:lnTo>
                    <a:pt x="142" y="127"/>
                  </a:lnTo>
                  <a:lnTo>
                    <a:pt x="158" y="111"/>
                  </a:lnTo>
                  <a:lnTo>
                    <a:pt x="174" y="111"/>
                  </a:lnTo>
                  <a:lnTo>
                    <a:pt x="189" y="96"/>
                  </a:lnTo>
                  <a:lnTo>
                    <a:pt x="205" y="80"/>
                  </a:lnTo>
                  <a:lnTo>
                    <a:pt x="221" y="80"/>
                  </a:lnTo>
                  <a:lnTo>
                    <a:pt x="237" y="64"/>
                  </a:lnTo>
                  <a:lnTo>
                    <a:pt x="252" y="64"/>
                  </a:lnTo>
                  <a:lnTo>
                    <a:pt x="268" y="64"/>
                  </a:lnTo>
                  <a:lnTo>
                    <a:pt x="285" y="49"/>
                  </a:lnTo>
                  <a:lnTo>
                    <a:pt x="299" y="49"/>
                  </a:lnTo>
                  <a:lnTo>
                    <a:pt x="316" y="49"/>
                  </a:lnTo>
                  <a:lnTo>
                    <a:pt x="332" y="49"/>
                  </a:lnTo>
                  <a:lnTo>
                    <a:pt x="348" y="33"/>
                  </a:lnTo>
                  <a:lnTo>
                    <a:pt x="348" y="49"/>
                  </a:lnTo>
                  <a:lnTo>
                    <a:pt x="379" y="33"/>
                  </a:lnTo>
                  <a:lnTo>
                    <a:pt x="395" y="33"/>
                  </a:lnTo>
                  <a:lnTo>
                    <a:pt x="410" y="33"/>
                  </a:lnTo>
                  <a:lnTo>
                    <a:pt x="426" y="33"/>
                  </a:lnTo>
                  <a:lnTo>
                    <a:pt x="442" y="17"/>
                  </a:lnTo>
                  <a:lnTo>
                    <a:pt x="442" y="33"/>
                  </a:lnTo>
                  <a:lnTo>
                    <a:pt x="459" y="17"/>
                  </a:lnTo>
                  <a:lnTo>
                    <a:pt x="459" y="33"/>
                  </a:lnTo>
                  <a:lnTo>
                    <a:pt x="459" y="17"/>
                  </a:lnTo>
                  <a:lnTo>
                    <a:pt x="473" y="17"/>
                  </a:lnTo>
                  <a:lnTo>
                    <a:pt x="489" y="17"/>
                  </a:lnTo>
                  <a:lnTo>
                    <a:pt x="506" y="17"/>
                  </a:lnTo>
                  <a:lnTo>
                    <a:pt x="520" y="17"/>
                  </a:lnTo>
                  <a:lnTo>
                    <a:pt x="537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69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5" name="Freeform 921">
              <a:extLst>
                <a:ext uri="{FF2B5EF4-FFF2-40B4-BE49-F238E27FC236}">
                  <a16:creationId xmlns:a16="http://schemas.microsoft.com/office/drawing/2014/main" id="{CC6A606E-5B42-45E1-89DC-7844A355D2C5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406"/>
              <a:ext cx="348" cy="39"/>
            </a:xfrm>
            <a:custGeom>
              <a:avLst/>
              <a:gdLst>
                <a:gd name="T0" fmla="*/ 0 w 696"/>
                <a:gd name="T1" fmla="*/ 8 h 78"/>
                <a:gd name="T2" fmla="*/ 8 w 696"/>
                <a:gd name="T3" fmla="*/ 8 h 78"/>
                <a:gd name="T4" fmla="*/ 17 w 696"/>
                <a:gd name="T5" fmla="*/ 8 h 78"/>
                <a:gd name="T6" fmla="*/ 25 w 696"/>
                <a:gd name="T7" fmla="*/ 8 h 78"/>
                <a:gd name="T8" fmla="*/ 32 w 696"/>
                <a:gd name="T9" fmla="*/ 8 h 78"/>
                <a:gd name="T10" fmla="*/ 40 w 696"/>
                <a:gd name="T11" fmla="*/ 8 h 78"/>
                <a:gd name="T12" fmla="*/ 56 w 696"/>
                <a:gd name="T13" fmla="*/ 24 h 78"/>
                <a:gd name="T14" fmla="*/ 56 w 696"/>
                <a:gd name="T15" fmla="*/ 31 h 78"/>
                <a:gd name="T16" fmla="*/ 64 w 696"/>
                <a:gd name="T17" fmla="*/ 31 h 78"/>
                <a:gd name="T18" fmla="*/ 72 w 696"/>
                <a:gd name="T19" fmla="*/ 39 h 78"/>
                <a:gd name="T20" fmla="*/ 72 w 696"/>
                <a:gd name="T21" fmla="*/ 31 h 78"/>
                <a:gd name="T22" fmla="*/ 72 w 696"/>
                <a:gd name="T23" fmla="*/ 39 h 78"/>
                <a:gd name="T24" fmla="*/ 80 w 696"/>
                <a:gd name="T25" fmla="*/ 31 h 78"/>
                <a:gd name="T26" fmla="*/ 87 w 696"/>
                <a:gd name="T27" fmla="*/ 39 h 78"/>
                <a:gd name="T28" fmla="*/ 87 w 696"/>
                <a:gd name="T29" fmla="*/ 31 h 78"/>
                <a:gd name="T30" fmla="*/ 104 w 696"/>
                <a:gd name="T31" fmla="*/ 31 h 78"/>
                <a:gd name="T32" fmla="*/ 111 w 696"/>
                <a:gd name="T33" fmla="*/ 31 h 78"/>
                <a:gd name="T34" fmla="*/ 119 w 696"/>
                <a:gd name="T35" fmla="*/ 31 h 78"/>
                <a:gd name="T36" fmla="*/ 127 w 696"/>
                <a:gd name="T37" fmla="*/ 31 h 78"/>
                <a:gd name="T38" fmla="*/ 135 w 696"/>
                <a:gd name="T39" fmla="*/ 31 h 78"/>
                <a:gd name="T40" fmla="*/ 143 w 696"/>
                <a:gd name="T41" fmla="*/ 31 h 78"/>
                <a:gd name="T42" fmla="*/ 151 w 696"/>
                <a:gd name="T43" fmla="*/ 31 h 78"/>
                <a:gd name="T44" fmla="*/ 159 w 696"/>
                <a:gd name="T45" fmla="*/ 24 h 78"/>
                <a:gd name="T46" fmla="*/ 159 w 696"/>
                <a:gd name="T47" fmla="*/ 31 h 78"/>
                <a:gd name="T48" fmla="*/ 159 w 696"/>
                <a:gd name="T49" fmla="*/ 24 h 78"/>
                <a:gd name="T50" fmla="*/ 166 w 696"/>
                <a:gd name="T51" fmla="*/ 24 h 78"/>
                <a:gd name="T52" fmla="*/ 174 w 696"/>
                <a:gd name="T53" fmla="*/ 24 h 78"/>
                <a:gd name="T54" fmla="*/ 182 w 696"/>
                <a:gd name="T55" fmla="*/ 24 h 78"/>
                <a:gd name="T56" fmla="*/ 191 w 696"/>
                <a:gd name="T57" fmla="*/ 24 h 78"/>
                <a:gd name="T58" fmla="*/ 198 w 696"/>
                <a:gd name="T59" fmla="*/ 24 h 78"/>
                <a:gd name="T60" fmla="*/ 206 w 696"/>
                <a:gd name="T61" fmla="*/ 24 h 78"/>
                <a:gd name="T62" fmla="*/ 214 w 696"/>
                <a:gd name="T63" fmla="*/ 24 h 78"/>
                <a:gd name="T64" fmla="*/ 222 w 696"/>
                <a:gd name="T65" fmla="*/ 16 h 78"/>
                <a:gd name="T66" fmla="*/ 230 w 696"/>
                <a:gd name="T67" fmla="*/ 16 h 78"/>
                <a:gd name="T68" fmla="*/ 238 w 696"/>
                <a:gd name="T69" fmla="*/ 16 h 78"/>
                <a:gd name="T70" fmla="*/ 246 w 696"/>
                <a:gd name="T71" fmla="*/ 16 h 78"/>
                <a:gd name="T72" fmla="*/ 253 w 696"/>
                <a:gd name="T73" fmla="*/ 16 h 78"/>
                <a:gd name="T74" fmla="*/ 261 w 696"/>
                <a:gd name="T75" fmla="*/ 16 h 78"/>
                <a:gd name="T76" fmla="*/ 269 w 696"/>
                <a:gd name="T77" fmla="*/ 8 h 78"/>
                <a:gd name="T78" fmla="*/ 285 w 696"/>
                <a:gd name="T79" fmla="*/ 8 h 78"/>
                <a:gd name="T80" fmla="*/ 293 w 696"/>
                <a:gd name="T81" fmla="*/ 8 h 78"/>
                <a:gd name="T82" fmla="*/ 301 w 696"/>
                <a:gd name="T83" fmla="*/ 8 h 78"/>
                <a:gd name="T84" fmla="*/ 309 w 696"/>
                <a:gd name="T85" fmla="*/ 8 h 78"/>
                <a:gd name="T86" fmla="*/ 317 w 696"/>
                <a:gd name="T87" fmla="*/ 8 h 78"/>
                <a:gd name="T88" fmla="*/ 325 w 696"/>
                <a:gd name="T89" fmla="*/ 8 h 78"/>
                <a:gd name="T90" fmla="*/ 332 w 696"/>
                <a:gd name="T91" fmla="*/ 0 h 78"/>
                <a:gd name="T92" fmla="*/ 332 w 696"/>
                <a:gd name="T93" fmla="*/ 8 h 78"/>
                <a:gd name="T94" fmla="*/ 340 w 696"/>
                <a:gd name="T95" fmla="*/ 0 h 78"/>
                <a:gd name="T96" fmla="*/ 348 w 696"/>
                <a:gd name="T97" fmla="*/ 0 h 7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96" h="78">
                  <a:moveTo>
                    <a:pt x="0" y="15"/>
                  </a:moveTo>
                  <a:lnTo>
                    <a:pt x="16" y="15"/>
                  </a:lnTo>
                  <a:lnTo>
                    <a:pt x="33" y="15"/>
                  </a:lnTo>
                  <a:lnTo>
                    <a:pt x="49" y="15"/>
                  </a:lnTo>
                  <a:lnTo>
                    <a:pt x="64" y="15"/>
                  </a:lnTo>
                  <a:lnTo>
                    <a:pt x="80" y="15"/>
                  </a:lnTo>
                  <a:lnTo>
                    <a:pt x="111" y="47"/>
                  </a:lnTo>
                  <a:lnTo>
                    <a:pt x="111" y="62"/>
                  </a:lnTo>
                  <a:lnTo>
                    <a:pt x="127" y="62"/>
                  </a:lnTo>
                  <a:lnTo>
                    <a:pt x="143" y="78"/>
                  </a:lnTo>
                  <a:lnTo>
                    <a:pt x="143" y="62"/>
                  </a:lnTo>
                  <a:lnTo>
                    <a:pt x="143" y="78"/>
                  </a:lnTo>
                  <a:lnTo>
                    <a:pt x="159" y="62"/>
                  </a:lnTo>
                  <a:lnTo>
                    <a:pt x="174" y="78"/>
                  </a:lnTo>
                  <a:lnTo>
                    <a:pt x="174" y="62"/>
                  </a:lnTo>
                  <a:lnTo>
                    <a:pt x="207" y="62"/>
                  </a:lnTo>
                  <a:lnTo>
                    <a:pt x="221" y="62"/>
                  </a:lnTo>
                  <a:lnTo>
                    <a:pt x="238" y="62"/>
                  </a:lnTo>
                  <a:lnTo>
                    <a:pt x="254" y="62"/>
                  </a:lnTo>
                  <a:lnTo>
                    <a:pt x="270" y="62"/>
                  </a:lnTo>
                  <a:lnTo>
                    <a:pt x="285" y="62"/>
                  </a:lnTo>
                  <a:lnTo>
                    <a:pt x="301" y="62"/>
                  </a:lnTo>
                  <a:lnTo>
                    <a:pt x="317" y="47"/>
                  </a:lnTo>
                  <a:lnTo>
                    <a:pt x="317" y="62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47"/>
                  </a:lnTo>
                  <a:lnTo>
                    <a:pt x="364" y="47"/>
                  </a:lnTo>
                  <a:lnTo>
                    <a:pt x="381" y="47"/>
                  </a:lnTo>
                  <a:lnTo>
                    <a:pt x="395" y="47"/>
                  </a:lnTo>
                  <a:lnTo>
                    <a:pt x="412" y="47"/>
                  </a:lnTo>
                  <a:lnTo>
                    <a:pt x="428" y="47"/>
                  </a:lnTo>
                  <a:lnTo>
                    <a:pt x="443" y="31"/>
                  </a:lnTo>
                  <a:lnTo>
                    <a:pt x="459" y="31"/>
                  </a:lnTo>
                  <a:lnTo>
                    <a:pt x="475" y="31"/>
                  </a:lnTo>
                  <a:lnTo>
                    <a:pt x="491" y="31"/>
                  </a:lnTo>
                  <a:lnTo>
                    <a:pt x="506" y="31"/>
                  </a:lnTo>
                  <a:lnTo>
                    <a:pt x="522" y="31"/>
                  </a:lnTo>
                  <a:lnTo>
                    <a:pt x="538" y="15"/>
                  </a:lnTo>
                  <a:lnTo>
                    <a:pt x="569" y="15"/>
                  </a:lnTo>
                  <a:lnTo>
                    <a:pt x="586" y="15"/>
                  </a:lnTo>
                  <a:lnTo>
                    <a:pt x="602" y="15"/>
                  </a:lnTo>
                  <a:lnTo>
                    <a:pt x="617" y="15"/>
                  </a:lnTo>
                  <a:lnTo>
                    <a:pt x="633" y="15"/>
                  </a:lnTo>
                  <a:lnTo>
                    <a:pt x="649" y="15"/>
                  </a:lnTo>
                  <a:lnTo>
                    <a:pt x="664" y="0"/>
                  </a:lnTo>
                  <a:lnTo>
                    <a:pt x="664" y="15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6" name="Freeform 922">
              <a:extLst>
                <a:ext uri="{FF2B5EF4-FFF2-40B4-BE49-F238E27FC236}">
                  <a16:creationId xmlns:a16="http://schemas.microsoft.com/office/drawing/2014/main" id="{0BA2F73B-27F2-48BB-984B-5ED5EDA073C6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484"/>
              <a:ext cx="339" cy="40"/>
            </a:xfrm>
            <a:custGeom>
              <a:avLst/>
              <a:gdLst>
                <a:gd name="T0" fmla="*/ 0 w 678"/>
                <a:gd name="T1" fmla="*/ 8 h 78"/>
                <a:gd name="T2" fmla="*/ 8 w 678"/>
                <a:gd name="T3" fmla="*/ 8 h 78"/>
                <a:gd name="T4" fmla="*/ 16 w 678"/>
                <a:gd name="T5" fmla="*/ 8 h 78"/>
                <a:gd name="T6" fmla="*/ 24 w 678"/>
                <a:gd name="T7" fmla="*/ 8 h 78"/>
                <a:gd name="T8" fmla="*/ 32 w 678"/>
                <a:gd name="T9" fmla="*/ 8 h 78"/>
                <a:gd name="T10" fmla="*/ 39 w 678"/>
                <a:gd name="T11" fmla="*/ 16 h 78"/>
                <a:gd name="T12" fmla="*/ 56 w 678"/>
                <a:gd name="T13" fmla="*/ 32 h 78"/>
                <a:gd name="T14" fmla="*/ 56 w 678"/>
                <a:gd name="T15" fmla="*/ 40 h 78"/>
                <a:gd name="T16" fmla="*/ 63 w 678"/>
                <a:gd name="T17" fmla="*/ 40 h 78"/>
                <a:gd name="T18" fmla="*/ 71 w 678"/>
                <a:gd name="T19" fmla="*/ 40 h 78"/>
                <a:gd name="T20" fmla="*/ 79 w 678"/>
                <a:gd name="T21" fmla="*/ 40 h 78"/>
                <a:gd name="T22" fmla="*/ 87 w 678"/>
                <a:gd name="T23" fmla="*/ 40 h 78"/>
                <a:gd name="T24" fmla="*/ 95 w 678"/>
                <a:gd name="T25" fmla="*/ 40 h 78"/>
                <a:gd name="T26" fmla="*/ 103 w 678"/>
                <a:gd name="T27" fmla="*/ 40 h 78"/>
                <a:gd name="T28" fmla="*/ 111 w 678"/>
                <a:gd name="T29" fmla="*/ 40 h 78"/>
                <a:gd name="T30" fmla="*/ 118 w 678"/>
                <a:gd name="T31" fmla="*/ 40 h 78"/>
                <a:gd name="T32" fmla="*/ 126 w 678"/>
                <a:gd name="T33" fmla="*/ 40 h 78"/>
                <a:gd name="T34" fmla="*/ 134 w 678"/>
                <a:gd name="T35" fmla="*/ 40 h 78"/>
                <a:gd name="T36" fmla="*/ 143 w 678"/>
                <a:gd name="T37" fmla="*/ 40 h 78"/>
                <a:gd name="T38" fmla="*/ 158 w 678"/>
                <a:gd name="T39" fmla="*/ 32 h 78"/>
                <a:gd name="T40" fmla="*/ 150 w 678"/>
                <a:gd name="T41" fmla="*/ 32 h 78"/>
                <a:gd name="T42" fmla="*/ 158 w 678"/>
                <a:gd name="T43" fmla="*/ 32 h 78"/>
                <a:gd name="T44" fmla="*/ 166 w 678"/>
                <a:gd name="T45" fmla="*/ 32 h 78"/>
                <a:gd name="T46" fmla="*/ 174 w 678"/>
                <a:gd name="T47" fmla="*/ 32 h 78"/>
                <a:gd name="T48" fmla="*/ 182 w 678"/>
                <a:gd name="T49" fmla="*/ 24 h 78"/>
                <a:gd name="T50" fmla="*/ 190 w 678"/>
                <a:gd name="T51" fmla="*/ 24 h 78"/>
                <a:gd name="T52" fmla="*/ 198 w 678"/>
                <a:gd name="T53" fmla="*/ 24 h 78"/>
                <a:gd name="T54" fmla="*/ 205 w 678"/>
                <a:gd name="T55" fmla="*/ 24 h 78"/>
                <a:gd name="T56" fmla="*/ 213 w 678"/>
                <a:gd name="T57" fmla="*/ 24 h 78"/>
                <a:gd name="T58" fmla="*/ 221 w 678"/>
                <a:gd name="T59" fmla="*/ 24 h 78"/>
                <a:gd name="T60" fmla="*/ 237 w 678"/>
                <a:gd name="T61" fmla="*/ 24 h 78"/>
                <a:gd name="T62" fmla="*/ 229 w 678"/>
                <a:gd name="T63" fmla="*/ 24 h 78"/>
                <a:gd name="T64" fmla="*/ 237 w 678"/>
                <a:gd name="T65" fmla="*/ 16 h 78"/>
                <a:gd name="T66" fmla="*/ 245 w 678"/>
                <a:gd name="T67" fmla="*/ 16 h 78"/>
                <a:gd name="T68" fmla="*/ 253 w 678"/>
                <a:gd name="T69" fmla="*/ 16 h 78"/>
                <a:gd name="T70" fmla="*/ 261 w 678"/>
                <a:gd name="T71" fmla="*/ 16 h 78"/>
                <a:gd name="T72" fmla="*/ 269 w 678"/>
                <a:gd name="T73" fmla="*/ 8 h 78"/>
                <a:gd name="T74" fmla="*/ 284 w 678"/>
                <a:gd name="T75" fmla="*/ 8 h 78"/>
                <a:gd name="T76" fmla="*/ 292 w 678"/>
                <a:gd name="T77" fmla="*/ 8 h 78"/>
                <a:gd name="T78" fmla="*/ 300 w 678"/>
                <a:gd name="T79" fmla="*/ 8 h 78"/>
                <a:gd name="T80" fmla="*/ 308 w 678"/>
                <a:gd name="T81" fmla="*/ 8 h 78"/>
                <a:gd name="T82" fmla="*/ 316 w 678"/>
                <a:gd name="T83" fmla="*/ 0 h 78"/>
                <a:gd name="T84" fmla="*/ 316 w 678"/>
                <a:gd name="T85" fmla="*/ 8 h 78"/>
                <a:gd name="T86" fmla="*/ 316 w 678"/>
                <a:gd name="T87" fmla="*/ 0 h 78"/>
                <a:gd name="T88" fmla="*/ 324 w 678"/>
                <a:gd name="T89" fmla="*/ 0 h 78"/>
                <a:gd name="T90" fmla="*/ 332 w 678"/>
                <a:gd name="T91" fmla="*/ 0 h 78"/>
                <a:gd name="T92" fmla="*/ 339 w 678"/>
                <a:gd name="T93" fmla="*/ 0 h 7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8" h="78">
                  <a:moveTo>
                    <a:pt x="0" y="15"/>
                  </a:moveTo>
                  <a:lnTo>
                    <a:pt x="15" y="15"/>
                  </a:lnTo>
                  <a:lnTo>
                    <a:pt x="31" y="15"/>
                  </a:lnTo>
                  <a:lnTo>
                    <a:pt x="47" y="15"/>
                  </a:lnTo>
                  <a:lnTo>
                    <a:pt x="64" y="15"/>
                  </a:lnTo>
                  <a:lnTo>
                    <a:pt x="78" y="31"/>
                  </a:lnTo>
                  <a:lnTo>
                    <a:pt x="111" y="63"/>
                  </a:lnTo>
                  <a:lnTo>
                    <a:pt x="111" y="78"/>
                  </a:lnTo>
                  <a:lnTo>
                    <a:pt x="125" y="78"/>
                  </a:lnTo>
                  <a:lnTo>
                    <a:pt x="142" y="78"/>
                  </a:lnTo>
                  <a:lnTo>
                    <a:pt x="158" y="78"/>
                  </a:lnTo>
                  <a:lnTo>
                    <a:pt x="174" y="78"/>
                  </a:lnTo>
                  <a:lnTo>
                    <a:pt x="189" y="78"/>
                  </a:lnTo>
                  <a:lnTo>
                    <a:pt x="205" y="78"/>
                  </a:lnTo>
                  <a:lnTo>
                    <a:pt x="221" y="78"/>
                  </a:lnTo>
                  <a:lnTo>
                    <a:pt x="236" y="78"/>
                  </a:lnTo>
                  <a:lnTo>
                    <a:pt x="252" y="78"/>
                  </a:lnTo>
                  <a:lnTo>
                    <a:pt x="268" y="78"/>
                  </a:lnTo>
                  <a:lnTo>
                    <a:pt x="285" y="78"/>
                  </a:lnTo>
                  <a:lnTo>
                    <a:pt x="316" y="63"/>
                  </a:lnTo>
                  <a:lnTo>
                    <a:pt x="299" y="63"/>
                  </a:lnTo>
                  <a:lnTo>
                    <a:pt x="316" y="63"/>
                  </a:lnTo>
                  <a:lnTo>
                    <a:pt x="332" y="63"/>
                  </a:lnTo>
                  <a:lnTo>
                    <a:pt x="347" y="63"/>
                  </a:lnTo>
                  <a:lnTo>
                    <a:pt x="363" y="47"/>
                  </a:lnTo>
                  <a:lnTo>
                    <a:pt x="379" y="47"/>
                  </a:lnTo>
                  <a:lnTo>
                    <a:pt x="395" y="47"/>
                  </a:lnTo>
                  <a:lnTo>
                    <a:pt x="410" y="47"/>
                  </a:lnTo>
                  <a:lnTo>
                    <a:pt x="426" y="47"/>
                  </a:lnTo>
                  <a:lnTo>
                    <a:pt x="442" y="47"/>
                  </a:lnTo>
                  <a:lnTo>
                    <a:pt x="473" y="47"/>
                  </a:lnTo>
                  <a:lnTo>
                    <a:pt x="457" y="47"/>
                  </a:lnTo>
                  <a:lnTo>
                    <a:pt x="473" y="31"/>
                  </a:lnTo>
                  <a:lnTo>
                    <a:pt x="490" y="31"/>
                  </a:lnTo>
                  <a:lnTo>
                    <a:pt x="506" y="31"/>
                  </a:lnTo>
                  <a:lnTo>
                    <a:pt x="521" y="31"/>
                  </a:lnTo>
                  <a:lnTo>
                    <a:pt x="537" y="15"/>
                  </a:lnTo>
                  <a:lnTo>
                    <a:pt x="568" y="15"/>
                  </a:lnTo>
                  <a:lnTo>
                    <a:pt x="584" y="15"/>
                  </a:lnTo>
                  <a:lnTo>
                    <a:pt x="600" y="15"/>
                  </a:lnTo>
                  <a:lnTo>
                    <a:pt x="616" y="15"/>
                  </a:lnTo>
                  <a:lnTo>
                    <a:pt x="631" y="0"/>
                  </a:lnTo>
                  <a:lnTo>
                    <a:pt x="631" y="15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7" name="Freeform 923">
              <a:extLst>
                <a:ext uri="{FF2B5EF4-FFF2-40B4-BE49-F238E27FC236}">
                  <a16:creationId xmlns:a16="http://schemas.microsoft.com/office/drawing/2014/main" id="{A300B29B-1DD1-4EA0-9196-7C3F297066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35"/>
              <a:ext cx="340" cy="23"/>
            </a:xfrm>
            <a:custGeom>
              <a:avLst/>
              <a:gdLst>
                <a:gd name="T0" fmla="*/ 0 w 682"/>
                <a:gd name="T1" fmla="*/ 0 h 46"/>
                <a:gd name="T2" fmla="*/ 9 w 682"/>
                <a:gd name="T3" fmla="*/ 0 h 46"/>
                <a:gd name="T4" fmla="*/ 16 w 682"/>
                <a:gd name="T5" fmla="*/ 0 h 46"/>
                <a:gd name="T6" fmla="*/ 24 w 682"/>
                <a:gd name="T7" fmla="*/ 0 h 46"/>
                <a:gd name="T8" fmla="*/ 32 w 682"/>
                <a:gd name="T9" fmla="*/ 0 h 46"/>
                <a:gd name="T10" fmla="*/ 40 w 682"/>
                <a:gd name="T11" fmla="*/ 0 h 46"/>
                <a:gd name="T12" fmla="*/ 48 w 682"/>
                <a:gd name="T13" fmla="*/ 8 h 46"/>
                <a:gd name="T14" fmla="*/ 55 w 682"/>
                <a:gd name="T15" fmla="*/ 15 h 46"/>
                <a:gd name="T16" fmla="*/ 64 w 682"/>
                <a:gd name="T17" fmla="*/ 15 h 46"/>
                <a:gd name="T18" fmla="*/ 71 w 682"/>
                <a:gd name="T19" fmla="*/ 15 h 46"/>
                <a:gd name="T20" fmla="*/ 79 w 682"/>
                <a:gd name="T21" fmla="*/ 23 h 46"/>
                <a:gd name="T22" fmla="*/ 79 w 682"/>
                <a:gd name="T23" fmla="*/ 15 h 46"/>
                <a:gd name="T24" fmla="*/ 87 w 682"/>
                <a:gd name="T25" fmla="*/ 23 h 46"/>
                <a:gd name="T26" fmla="*/ 87 w 682"/>
                <a:gd name="T27" fmla="*/ 15 h 46"/>
                <a:gd name="T28" fmla="*/ 87 w 682"/>
                <a:gd name="T29" fmla="*/ 23 h 46"/>
                <a:gd name="T30" fmla="*/ 95 w 682"/>
                <a:gd name="T31" fmla="*/ 23 h 46"/>
                <a:gd name="T32" fmla="*/ 103 w 682"/>
                <a:gd name="T33" fmla="*/ 23 h 46"/>
                <a:gd name="T34" fmla="*/ 111 w 682"/>
                <a:gd name="T35" fmla="*/ 23 h 46"/>
                <a:gd name="T36" fmla="*/ 119 w 682"/>
                <a:gd name="T37" fmla="*/ 23 h 46"/>
                <a:gd name="T38" fmla="*/ 127 w 682"/>
                <a:gd name="T39" fmla="*/ 23 h 46"/>
                <a:gd name="T40" fmla="*/ 134 w 682"/>
                <a:gd name="T41" fmla="*/ 23 h 46"/>
                <a:gd name="T42" fmla="*/ 142 w 682"/>
                <a:gd name="T43" fmla="*/ 23 h 46"/>
                <a:gd name="T44" fmla="*/ 150 w 682"/>
                <a:gd name="T45" fmla="*/ 23 h 46"/>
                <a:gd name="T46" fmla="*/ 158 w 682"/>
                <a:gd name="T47" fmla="*/ 23 h 46"/>
                <a:gd name="T48" fmla="*/ 166 w 682"/>
                <a:gd name="T49" fmla="*/ 23 h 46"/>
                <a:gd name="T50" fmla="*/ 174 w 682"/>
                <a:gd name="T51" fmla="*/ 23 h 46"/>
                <a:gd name="T52" fmla="*/ 182 w 682"/>
                <a:gd name="T53" fmla="*/ 23 h 46"/>
                <a:gd name="T54" fmla="*/ 189 w 682"/>
                <a:gd name="T55" fmla="*/ 23 h 46"/>
                <a:gd name="T56" fmla="*/ 197 w 682"/>
                <a:gd name="T57" fmla="*/ 23 h 46"/>
                <a:gd name="T58" fmla="*/ 205 w 682"/>
                <a:gd name="T59" fmla="*/ 23 h 46"/>
                <a:gd name="T60" fmla="*/ 213 w 682"/>
                <a:gd name="T61" fmla="*/ 23 h 46"/>
                <a:gd name="T62" fmla="*/ 221 w 682"/>
                <a:gd name="T63" fmla="*/ 23 h 46"/>
                <a:gd name="T64" fmla="*/ 229 w 682"/>
                <a:gd name="T65" fmla="*/ 23 h 46"/>
                <a:gd name="T66" fmla="*/ 237 w 682"/>
                <a:gd name="T67" fmla="*/ 23 h 46"/>
                <a:gd name="T68" fmla="*/ 244 w 682"/>
                <a:gd name="T69" fmla="*/ 23 h 46"/>
                <a:gd name="T70" fmla="*/ 252 w 682"/>
                <a:gd name="T71" fmla="*/ 23 h 46"/>
                <a:gd name="T72" fmla="*/ 260 w 682"/>
                <a:gd name="T73" fmla="*/ 23 h 46"/>
                <a:gd name="T74" fmla="*/ 269 w 682"/>
                <a:gd name="T75" fmla="*/ 23 h 46"/>
                <a:gd name="T76" fmla="*/ 276 w 682"/>
                <a:gd name="T77" fmla="*/ 23 h 46"/>
                <a:gd name="T78" fmla="*/ 285 w 682"/>
                <a:gd name="T79" fmla="*/ 23 h 46"/>
                <a:gd name="T80" fmla="*/ 292 w 682"/>
                <a:gd name="T81" fmla="*/ 23 h 46"/>
                <a:gd name="T82" fmla="*/ 299 w 682"/>
                <a:gd name="T83" fmla="*/ 23 h 46"/>
                <a:gd name="T84" fmla="*/ 308 w 682"/>
                <a:gd name="T85" fmla="*/ 23 h 46"/>
                <a:gd name="T86" fmla="*/ 316 w 682"/>
                <a:gd name="T87" fmla="*/ 23 h 46"/>
                <a:gd name="T88" fmla="*/ 324 w 682"/>
                <a:gd name="T89" fmla="*/ 23 h 46"/>
                <a:gd name="T90" fmla="*/ 331 w 682"/>
                <a:gd name="T91" fmla="*/ 23 h 46"/>
                <a:gd name="T92" fmla="*/ 340 w 682"/>
                <a:gd name="T93" fmla="*/ 23 h 4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2" h="46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30"/>
                  </a:lnTo>
                  <a:lnTo>
                    <a:pt x="129" y="30"/>
                  </a:lnTo>
                  <a:lnTo>
                    <a:pt x="143" y="30"/>
                  </a:lnTo>
                  <a:lnTo>
                    <a:pt x="158" y="46"/>
                  </a:lnTo>
                  <a:lnTo>
                    <a:pt x="158" y="30"/>
                  </a:lnTo>
                  <a:lnTo>
                    <a:pt x="174" y="46"/>
                  </a:lnTo>
                  <a:lnTo>
                    <a:pt x="174" y="30"/>
                  </a:lnTo>
                  <a:lnTo>
                    <a:pt x="174" y="46"/>
                  </a:lnTo>
                  <a:lnTo>
                    <a:pt x="191" y="46"/>
                  </a:lnTo>
                  <a:lnTo>
                    <a:pt x="207" y="46"/>
                  </a:lnTo>
                  <a:lnTo>
                    <a:pt x="222" y="46"/>
                  </a:lnTo>
                  <a:lnTo>
                    <a:pt x="239" y="46"/>
                  </a:lnTo>
                  <a:lnTo>
                    <a:pt x="254" y="46"/>
                  </a:lnTo>
                  <a:lnTo>
                    <a:pt x="269" y="46"/>
                  </a:lnTo>
                  <a:lnTo>
                    <a:pt x="285" y="46"/>
                  </a:lnTo>
                  <a:lnTo>
                    <a:pt x="301" y="46"/>
                  </a:lnTo>
                  <a:lnTo>
                    <a:pt x="317" y="46"/>
                  </a:lnTo>
                  <a:lnTo>
                    <a:pt x="332" y="46"/>
                  </a:lnTo>
                  <a:lnTo>
                    <a:pt x="350" y="46"/>
                  </a:lnTo>
                  <a:lnTo>
                    <a:pt x="365" y="46"/>
                  </a:lnTo>
                  <a:lnTo>
                    <a:pt x="379" y="46"/>
                  </a:lnTo>
                  <a:lnTo>
                    <a:pt x="396" y="46"/>
                  </a:lnTo>
                  <a:lnTo>
                    <a:pt x="412" y="46"/>
                  </a:lnTo>
                  <a:lnTo>
                    <a:pt x="428" y="46"/>
                  </a:lnTo>
                  <a:lnTo>
                    <a:pt x="443" y="46"/>
                  </a:lnTo>
                  <a:lnTo>
                    <a:pt x="460" y="46"/>
                  </a:lnTo>
                  <a:lnTo>
                    <a:pt x="475" y="46"/>
                  </a:lnTo>
                  <a:lnTo>
                    <a:pt x="490" y="46"/>
                  </a:lnTo>
                  <a:lnTo>
                    <a:pt x="506" y="46"/>
                  </a:lnTo>
                  <a:lnTo>
                    <a:pt x="522" y="46"/>
                  </a:lnTo>
                  <a:lnTo>
                    <a:pt x="539" y="46"/>
                  </a:lnTo>
                  <a:lnTo>
                    <a:pt x="553" y="46"/>
                  </a:lnTo>
                  <a:lnTo>
                    <a:pt x="571" y="46"/>
                  </a:lnTo>
                  <a:lnTo>
                    <a:pt x="586" y="46"/>
                  </a:lnTo>
                  <a:lnTo>
                    <a:pt x="600" y="46"/>
                  </a:lnTo>
                  <a:lnTo>
                    <a:pt x="617" y="46"/>
                  </a:lnTo>
                  <a:lnTo>
                    <a:pt x="633" y="46"/>
                  </a:lnTo>
                  <a:lnTo>
                    <a:pt x="649" y="46"/>
                  </a:lnTo>
                  <a:lnTo>
                    <a:pt x="664" y="46"/>
                  </a:lnTo>
                  <a:lnTo>
                    <a:pt x="682" y="46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8" name="Freeform 924">
              <a:extLst>
                <a:ext uri="{FF2B5EF4-FFF2-40B4-BE49-F238E27FC236}">
                  <a16:creationId xmlns:a16="http://schemas.microsoft.com/office/drawing/2014/main" id="{7005592C-B96B-4884-A4C3-0E6159381A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316"/>
              <a:ext cx="339" cy="86"/>
            </a:xfrm>
            <a:custGeom>
              <a:avLst/>
              <a:gdLst>
                <a:gd name="T0" fmla="*/ 0 w 680"/>
                <a:gd name="T1" fmla="*/ 0 h 172"/>
                <a:gd name="T2" fmla="*/ 8 w 680"/>
                <a:gd name="T3" fmla="*/ 0 h 172"/>
                <a:gd name="T4" fmla="*/ 15 w 680"/>
                <a:gd name="T5" fmla="*/ 0 h 172"/>
                <a:gd name="T6" fmla="*/ 24 w 680"/>
                <a:gd name="T7" fmla="*/ 0 h 172"/>
                <a:gd name="T8" fmla="*/ 31 w 680"/>
                <a:gd name="T9" fmla="*/ 0 h 172"/>
                <a:gd name="T10" fmla="*/ 39 w 680"/>
                <a:gd name="T11" fmla="*/ 8 h 172"/>
                <a:gd name="T12" fmla="*/ 39 w 680"/>
                <a:gd name="T13" fmla="*/ 23 h 172"/>
                <a:gd name="T14" fmla="*/ 39 w 680"/>
                <a:gd name="T15" fmla="*/ 15 h 172"/>
                <a:gd name="T16" fmla="*/ 47 w 680"/>
                <a:gd name="T17" fmla="*/ 8 h 172"/>
                <a:gd name="T18" fmla="*/ 55 w 680"/>
                <a:gd name="T19" fmla="*/ 8 h 172"/>
                <a:gd name="T20" fmla="*/ 63 w 680"/>
                <a:gd name="T21" fmla="*/ 15 h 172"/>
                <a:gd name="T22" fmla="*/ 71 w 680"/>
                <a:gd name="T23" fmla="*/ 15 h 172"/>
                <a:gd name="T24" fmla="*/ 79 w 680"/>
                <a:gd name="T25" fmla="*/ 15 h 172"/>
                <a:gd name="T26" fmla="*/ 87 w 680"/>
                <a:gd name="T27" fmla="*/ 23 h 172"/>
                <a:gd name="T28" fmla="*/ 94 w 680"/>
                <a:gd name="T29" fmla="*/ 23 h 172"/>
                <a:gd name="T30" fmla="*/ 102 w 680"/>
                <a:gd name="T31" fmla="*/ 23 h 172"/>
                <a:gd name="T32" fmla="*/ 110 w 680"/>
                <a:gd name="T33" fmla="*/ 31 h 172"/>
                <a:gd name="T34" fmla="*/ 110 w 680"/>
                <a:gd name="T35" fmla="*/ 23 h 172"/>
                <a:gd name="T36" fmla="*/ 110 w 680"/>
                <a:gd name="T37" fmla="*/ 31 h 172"/>
                <a:gd name="T38" fmla="*/ 118 w 680"/>
                <a:gd name="T39" fmla="*/ 31 h 172"/>
                <a:gd name="T40" fmla="*/ 126 w 680"/>
                <a:gd name="T41" fmla="*/ 31 h 172"/>
                <a:gd name="T42" fmla="*/ 142 w 680"/>
                <a:gd name="T43" fmla="*/ 39 h 172"/>
                <a:gd name="T44" fmla="*/ 149 w 680"/>
                <a:gd name="T45" fmla="*/ 47 h 172"/>
                <a:gd name="T46" fmla="*/ 158 w 680"/>
                <a:gd name="T47" fmla="*/ 47 h 172"/>
                <a:gd name="T48" fmla="*/ 166 w 680"/>
                <a:gd name="T49" fmla="*/ 47 h 172"/>
                <a:gd name="T50" fmla="*/ 173 w 680"/>
                <a:gd name="T51" fmla="*/ 56 h 172"/>
                <a:gd name="T52" fmla="*/ 173 w 680"/>
                <a:gd name="T53" fmla="*/ 47 h 172"/>
                <a:gd name="T54" fmla="*/ 173 w 680"/>
                <a:gd name="T55" fmla="*/ 56 h 172"/>
                <a:gd name="T56" fmla="*/ 181 w 680"/>
                <a:gd name="T57" fmla="*/ 56 h 172"/>
                <a:gd name="T58" fmla="*/ 189 w 680"/>
                <a:gd name="T59" fmla="*/ 56 h 172"/>
                <a:gd name="T60" fmla="*/ 197 w 680"/>
                <a:gd name="T61" fmla="*/ 56 h 172"/>
                <a:gd name="T62" fmla="*/ 204 w 680"/>
                <a:gd name="T63" fmla="*/ 63 h 172"/>
                <a:gd name="T64" fmla="*/ 212 w 680"/>
                <a:gd name="T65" fmla="*/ 63 h 172"/>
                <a:gd name="T66" fmla="*/ 220 w 680"/>
                <a:gd name="T67" fmla="*/ 63 h 172"/>
                <a:gd name="T68" fmla="*/ 229 w 680"/>
                <a:gd name="T69" fmla="*/ 63 h 172"/>
                <a:gd name="T70" fmla="*/ 236 w 680"/>
                <a:gd name="T71" fmla="*/ 70 h 172"/>
                <a:gd name="T72" fmla="*/ 236 w 680"/>
                <a:gd name="T73" fmla="*/ 63 h 172"/>
                <a:gd name="T74" fmla="*/ 236 w 680"/>
                <a:gd name="T75" fmla="*/ 70 h 172"/>
                <a:gd name="T76" fmla="*/ 245 w 680"/>
                <a:gd name="T77" fmla="*/ 70 h 172"/>
                <a:gd name="T78" fmla="*/ 252 w 680"/>
                <a:gd name="T79" fmla="*/ 70 h 172"/>
                <a:gd name="T80" fmla="*/ 260 w 680"/>
                <a:gd name="T81" fmla="*/ 70 h 172"/>
                <a:gd name="T82" fmla="*/ 268 w 680"/>
                <a:gd name="T83" fmla="*/ 70 h 172"/>
                <a:gd name="T84" fmla="*/ 276 w 680"/>
                <a:gd name="T85" fmla="*/ 78 h 172"/>
                <a:gd name="T86" fmla="*/ 284 w 680"/>
                <a:gd name="T87" fmla="*/ 78 h 172"/>
                <a:gd name="T88" fmla="*/ 291 w 680"/>
                <a:gd name="T89" fmla="*/ 78 h 172"/>
                <a:gd name="T90" fmla="*/ 300 w 680"/>
                <a:gd name="T91" fmla="*/ 86 h 172"/>
                <a:gd name="T92" fmla="*/ 300 w 680"/>
                <a:gd name="T93" fmla="*/ 78 h 172"/>
                <a:gd name="T94" fmla="*/ 300 w 680"/>
                <a:gd name="T95" fmla="*/ 86 h 172"/>
                <a:gd name="T96" fmla="*/ 307 w 680"/>
                <a:gd name="T97" fmla="*/ 86 h 172"/>
                <a:gd name="T98" fmla="*/ 315 w 680"/>
                <a:gd name="T99" fmla="*/ 86 h 172"/>
                <a:gd name="T100" fmla="*/ 323 w 680"/>
                <a:gd name="T101" fmla="*/ 86 h 172"/>
                <a:gd name="T102" fmla="*/ 331 w 680"/>
                <a:gd name="T103" fmla="*/ 86 h 172"/>
                <a:gd name="T104" fmla="*/ 339 w 680"/>
                <a:gd name="T105" fmla="*/ 86 h 17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80" h="172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5"/>
                  </a:lnTo>
                  <a:lnTo>
                    <a:pt x="78" y="46"/>
                  </a:lnTo>
                  <a:lnTo>
                    <a:pt x="78" y="29"/>
                  </a:lnTo>
                  <a:lnTo>
                    <a:pt x="94" y="15"/>
                  </a:lnTo>
                  <a:lnTo>
                    <a:pt x="111" y="15"/>
                  </a:lnTo>
                  <a:lnTo>
                    <a:pt x="127" y="29"/>
                  </a:lnTo>
                  <a:lnTo>
                    <a:pt x="142" y="29"/>
                  </a:lnTo>
                  <a:lnTo>
                    <a:pt x="159" y="29"/>
                  </a:lnTo>
                  <a:lnTo>
                    <a:pt x="174" y="46"/>
                  </a:lnTo>
                  <a:lnTo>
                    <a:pt x="189" y="46"/>
                  </a:lnTo>
                  <a:lnTo>
                    <a:pt x="205" y="46"/>
                  </a:lnTo>
                  <a:lnTo>
                    <a:pt x="221" y="62"/>
                  </a:lnTo>
                  <a:lnTo>
                    <a:pt x="221" y="46"/>
                  </a:lnTo>
                  <a:lnTo>
                    <a:pt x="221" y="62"/>
                  </a:lnTo>
                  <a:lnTo>
                    <a:pt x="237" y="62"/>
                  </a:lnTo>
                  <a:lnTo>
                    <a:pt x="252" y="62"/>
                  </a:lnTo>
                  <a:lnTo>
                    <a:pt x="285" y="78"/>
                  </a:lnTo>
                  <a:lnTo>
                    <a:pt x="299" y="93"/>
                  </a:lnTo>
                  <a:lnTo>
                    <a:pt x="316" y="93"/>
                  </a:lnTo>
                  <a:lnTo>
                    <a:pt x="332" y="93"/>
                  </a:lnTo>
                  <a:lnTo>
                    <a:pt x="348" y="111"/>
                  </a:lnTo>
                  <a:lnTo>
                    <a:pt x="348" y="93"/>
                  </a:lnTo>
                  <a:lnTo>
                    <a:pt x="348" y="111"/>
                  </a:lnTo>
                  <a:lnTo>
                    <a:pt x="363" y="111"/>
                  </a:lnTo>
                  <a:lnTo>
                    <a:pt x="380" y="111"/>
                  </a:lnTo>
                  <a:lnTo>
                    <a:pt x="395" y="111"/>
                  </a:lnTo>
                  <a:lnTo>
                    <a:pt x="410" y="125"/>
                  </a:lnTo>
                  <a:lnTo>
                    <a:pt x="426" y="125"/>
                  </a:lnTo>
                  <a:lnTo>
                    <a:pt x="442" y="125"/>
                  </a:lnTo>
                  <a:lnTo>
                    <a:pt x="459" y="125"/>
                  </a:lnTo>
                  <a:lnTo>
                    <a:pt x="473" y="140"/>
                  </a:lnTo>
                  <a:lnTo>
                    <a:pt x="473" y="125"/>
                  </a:lnTo>
                  <a:lnTo>
                    <a:pt x="473" y="140"/>
                  </a:lnTo>
                  <a:lnTo>
                    <a:pt x="491" y="140"/>
                  </a:lnTo>
                  <a:lnTo>
                    <a:pt x="506" y="140"/>
                  </a:lnTo>
                  <a:lnTo>
                    <a:pt x="521" y="140"/>
                  </a:lnTo>
                  <a:lnTo>
                    <a:pt x="537" y="140"/>
                  </a:lnTo>
                  <a:lnTo>
                    <a:pt x="553" y="156"/>
                  </a:lnTo>
                  <a:lnTo>
                    <a:pt x="569" y="156"/>
                  </a:lnTo>
                  <a:lnTo>
                    <a:pt x="584" y="156"/>
                  </a:lnTo>
                  <a:lnTo>
                    <a:pt x="602" y="172"/>
                  </a:lnTo>
                  <a:lnTo>
                    <a:pt x="602" y="156"/>
                  </a:lnTo>
                  <a:lnTo>
                    <a:pt x="602" y="172"/>
                  </a:lnTo>
                  <a:lnTo>
                    <a:pt x="616" y="172"/>
                  </a:lnTo>
                  <a:lnTo>
                    <a:pt x="631" y="172"/>
                  </a:lnTo>
                  <a:lnTo>
                    <a:pt x="647" y="172"/>
                  </a:lnTo>
                  <a:lnTo>
                    <a:pt x="664" y="172"/>
                  </a:lnTo>
                  <a:lnTo>
                    <a:pt x="680" y="172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19" name="Freeform 925">
              <a:extLst>
                <a:ext uri="{FF2B5EF4-FFF2-40B4-BE49-F238E27FC236}">
                  <a16:creationId xmlns:a16="http://schemas.microsoft.com/office/drawing/2014/main" id="{C7BDDF96-D731-4272-AED6-47550800158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473"/>
              <a:ext cx="348" cy="95"/>
            </a:xfrm>
            <a:custGeom>
              <a:avLst/>
              <a:gdLst>
                <a:gd name="T0" fmla="*/ 0 w 696"/>
                <a:gd name="T1" fmla="*/ 0 h 190"/>
                <a:gd name="T2" fmla="*/ 9 w 696"/>
                <a:gd name="T3" fmla="*/ 9 h 190"/>
                <a:gd name="T4" fmla="*/ 9 w 696"/>
                <a:gd name="T5" fmla="*/ 0 h 190"/>
                <a:gd name="T6" fmla="*/ 9 w 696"/>
                <a:gd name="T7" fmla="*/ 9 h 190"/>
                <a:gd name="T8" fmla="*/ 25 w 696"/>
                <a:gd name="T9" fmla="*/ 9 h 190"/>
                <a:gd name="T10" fmla="*/ 32 w 696"/>
                <a:gd name="T11" fmla="*/ 9 h 190"/>
                <a:gd name="T12" fmla="*/ 41 w 696"/>
                <a:gd name="T13" fmla="*/ 9 h 190"/>
                <a:gd name="T14" fmla="*/ 56 w 696"/>
                <a:gd name="T15" fmla="*/ 9 h 190"/>
                <a:gd name="T16" fmla="*/ 56 w 696"/>
                <a:gd name="T17" fmla="*/ 16 h 190"/>
                <a:gd name="T18" fmla="*/ 64 w 696"/>
                <a:gd name="T19" fmla="*/ 24 h 190"/>
                <a:gd name="T20" fmla="*/ 72 w 696"/>
                <a:gd name="T21" fmla="*/ 32 h 190"/>
                <a:gd name="T22" fmla="*/ 80 w 696"/>
                <a:gd name="T23" fmla="*/ 40 h 190"/>
                <a:gd name="T24" fmla="*/ 87 w 696"/>
                <a:gd name="T25" fmla="*/ 40 h 190"/>
                <a:gd name="T26" fmla="*/ 96 w 696"/>
                <a:gd name="T27" fmla="*/ 48 h 190"/>
                <a:gd name="T28" fmla="*/ 96 w 696"/>
                <a:gd name="T29" fmla="*/ 40 h 190"/>
                <a:gd name="T30" fmla="*/ 96 w 696"/>
                <a:gd name="T31" fmla="*/ 48 h 190"/>
                <a:gd name="T32" fmla="*/ 104 w 696"/>
                <a:gd name="T33" fmla="*/ 48 h 190"/>
                <a:gd name="T34" fmla="*/ 111 w 696"/>
                <a:gd name="T35" fmla="*/ 56 h 190"/>
                <a:gd name="T36" fmla="*/ 111 w 696"/>
                <a:gd name="T37" fmla="*/ 48 h 190"/>
                <a:gd name="T38" fmla="*/ 111 w 696"/>
                <a:gd name="T39" fmla="*/ 56 h 190"/>
                <a:gd name="T40" fmla="*/ 119 w 696"/>
                <a:gd name="T41" fmla="*/ 56 h 190"/>
                <a:gd name="T42" fmla="*/ 127 w 696"/>
                <a:gd name="T43" fmla="*/ 56 h 190"/>
                <a:gd name="T44" fmla="*/ 135 w 696"/>
                <a:gd name="T45" fmla="*/ 56 h 190"/>
                <a:gd name="T46" fmla="*/ 143 w 696"/>
                <a:gd name="T47" fmla="*/ 64 h 190"/>
                <a:gd name="T48" fmla="*/ 159 w 696"/>
                <a:gd name="T49" fmla="*/ 64 h 190"/>
                <a:gd name="T50" fmla="*/ 166 w 696"/>
                <a:gd name="T51" fmla="*/ 64 h 190"/>
                <a:gd name="T52" fmla="*/ 183 w 696"/>
                <a:gd name="T53" fmla="*/ 64 h 190"/>
                <a:gd name="T54" fmla="*/ 174 w 696"/>
                <a:gd name="T55" fmla="*/ 64 h 190"/>
                <a:gd name="T56" fmla="*/ 183 w 696"/>
                <a:gd name="T57" fmla="*/ 72 h 190"/>
                <a:gd name="T58" fmla="*/ 198 w 696"/>
                <a:gd name="T59" fmla="*/ 72 h 190"/>
                <a:gd name="T60" fmla="*/ 191 w 696"/>
                <a:gd name="T61" fmla="*/ 72 h 190"/>
                <a:gd name="T62" fmla="*/ 198 w 696"/>
                <a:gd name="T63" fmla="*/ 72 h 190"/>
                <a:gd name="T64" fmla="*/ 207 w 696"/>
                <a:gd name="T65" fmla="*/ 72 h 190"/>
                <a:gd name="T66" fmla="*/ 222 w 696"/>
                <a:gd name="T67" fmla="*/ 72 h 190"/>
                <a:gd name="T68" fmla="*/ 214 w 696"/>
                <a:gd name="T69" fmla="*/ 72 h 190"/>
                <a:gd name="T70" fmla="*/ 222 w 696"/>
                <a:gd name="T71" fmla="*/ 79 h 190"/>
                <a:gd name="T72" fmla="*/ 230 w 696"/>
                <a:gd name="T73" fmla="*/ 79 h 190"/>
                <a:gd name="T74" fmla="*/ 238 w 696"/>
                <a:gd name="T75" fmla="*/ 79 h 190"/>
                <a:gd name="T76" fmla="*/ 246 w 696"/>
                <a:gd name="T77" fmla="*/ 79 h 190"/>
                <a:gd name="T78" fmla="*/ 253 w 696"/>
                <a:gd name="T79" fmla="*/ 79 h 190"/>
                <a:gd name="T80" fmla="*/ 262 w 696"/>
                <a:gd name="T81" fmla="*/ 79 h 190"/>
                <a:gd name="T82" fmla="*/ 269 w 696"/>
                <a:gd name="T83" fmla="*/ 79 h 190"/>
                <a:gd name="T84" fmla="*/ 285 w 696"/>
                <a:gd name="T85" fmla="*/ 87 h 190"/>
                <a:gd name="T86" fmla="*/ 277 w 696"/>
                <a:gd name="T87" fmla="*/ 87 h 190"/>
                <a:gd name="T88" fmla="*/ 285 w 696"/>
                <a:gd name="T89" fmla="*/ 87 h 190"/>
                <a:gd name="T90" fmla="*/ 293 w 696"/>
                <a:gd name="T91" fmla="*/ 87 h 190"/>
                <a:gd name="T92" fmla="*/ 301 w 696"/>
                <a:gd name="T93" fmla="*/ 87 h 190"/>
                <a:gd name="T94" fmla="*/ 309 w 696"/>
                <a:gd name="T95" fmla="*/ 87 h 190"/>
                <a:gd name="T96" fmla="*/ 317 w 696"/>
                <a:gd name="T97" fmla="*/ 87 h 190"/>
                <a:gd name="T98" fmla="*/ 325 w 696"/>
                <a:gd name="T99" fmla="*/ 95 h 190"/>
                <a:gd name="T100" fmla="*/ 332 w 696"/>
                <a:gd name="T101" fmla="*/ 87 h 190"/>
                <a:gd name="T102" fmla="*/ 332 w 696"/>
                <a:gd name="T103" fmla="*/ 95 h 190"/>
                <a:gd name="T104" fmla="*/ 340 w 696"/>
                <a:gd name="T105" fmla="*/ 95 h 190"/>
                <a:gd name="T106" fmla="*/ 348 w 696"/>
                <a:gd name="T107" fmla="*/ 95 h 19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696" h="190">
                  <a:moveTo>
                    <a:pt x="0" y="0"/>
                  </a:moveTo>
                  <a:lnTo>
                    <a:pt x="17" y="18"/>
                  </a:lnTo>
                  <a:lnTo>
                    <a:pt x="17" y="0"/>
                  </a:lnTo>
                  <a:lnTo>
                    <a:pt x="17" y="18"/>
                  </a:lnTo>
                  <a:lnTo>
                    <a:pt x="49" y="18"/>
                  </a:lnTo>
                  <a:lnTo>
                    <a:pt x="64" y="18"/>
                  </a:lnTo>
                  <a:lnTo>
                    <a:pt x="81" y="18"/>
                  </a:lnTo>
                  <a:lnTo>
                    <a:pt x="111" y="18"/>
                  </a:lnTo>
                  <a:lnTo>
                    <a:pt x="111" y="32"/>
                  </a:lnTo>
                  <a:lnTo>
                    <a:pt x="127" y="47"/>
                  </a:lnTo>
                  <a:lnTo>
                    <a:pt x="143" y="63"/>
                  </a:lnTo>
                  <a:lnTo>
                    <a:pt x="160" y="80"/>
                  </a:lnTo>
                  <a:lnTo>
                    <a:pt x="174" y="80"/>
                  </a:lnTo>
                  <a:lnTo>
                    <a:pt x="192" y="96"/>
                  </a:lnTo>
                  <a:lnTo>
                    <a:pt x="192" y="80"/>
                  </a:lnTo>
                  <a:lnTo>
                    <a:pt x="192" y="96"/>
                  </a:lnTo>
                  <a:lnTo>
                    <a:pt x="207" y="96"/>
                  </a:lnTo>
                  <a:lnTo>
                    <a:pt x="221" y="111"/>
                  </a:lnTo>
                  <a:lnTo>
                    <a:pt x="221" y="96"/>
                  </a:lnTo>
                  <a:lnTo>
                    <a:pt x="221" y="111"/>
                  </a:lnTo>
                  <a:lnTo>
                    <a:pt x="238" y="111"/>
                  </a:lnTo>
                  <a:lnTo>
                    <a:pt x="254" y="111"/>
                  </a:lnTo>
                  <a:lnTo>
                    <a:pt x="270" y="111"/>
                  </a:lnTo>
                  <a:lnTo>
                    <a:pt x="285" y="128"/>
                  </a:lnTo>
                  <a:lnTo>
                    <a:pt x="317" y="128"/>
                  </a:lnTo>
                  <a:lnTo>
                    <a:pt x="332" y="128"/>
                  </a:lnTo>
                  <a:lnTo>
                    <a:pt x="365" y="128"/>
                  </a:lnTo>
                  <a:lnTo>
                    <a:pt x="348" y="128"/>
                  </a:lnTo>
                  <a:lnTo>
                    <a:pt x="365" y="143"/>
                  </a:lnTo>
                  <a:lnTo>
                    <a:pt x="395" y="143"/>
                  </a:lnTo>
                  <a:lnTo>
                    <a:pt x="381" y="143"/>
                  </a:lnTo>
                  <a:lnTo>
                    <a:pt x="395" y="143"/>
                  </a:lnTo>
                  <a:lnTo>
                    <a:pt x="413" y="143"/>
                  </a:lnTo>
                  <a:lnTo>
                    <a:pt x="443" y="143"/>
                  </a:lnTo>
                  <a:lnTo>
                    <a:pt x="428" y="143"/>
                  </a:lnTo>
                  <a:lnTo>
                    <a:pt x="443" y="158"/>
                  </a:lnTo>
                  <a:lnTo>
                    <a:pt x="459" y="158"/>
                  </a:lnTo>
                  <a:lnTo>
                    <a:pt x="475" y="158"/>
                  </a:lnTo>
                  <a:lnTo>
                    <a:pt x="491" y="158"/>
                  </a:lnTo>
                  <a:lnTo>
                    <a:pt x="506" y="158"/>
                  </a:lnTo>
                  <a:lnTo>
                    <a:pt x="524" y="158"/>
                  </a:lnTo>
                  <a:lnTo>
                    <a:pt x="538" y="158"/>
                  </a:lnTo>
                  <a:lnTo>
                    <a:pt x="569" y="174"/>
                  </a:lnTo>
                  <a:lnTo>
                    <a:pt x="553" y="174"/>
                  </a:lnTo>
                  <a:lnTo>
                    <a:pt x="569" y="174"/>
                  </a:lnTo>
                  <a:lnTo>
                    <a:pt x="586" y="174"/>
                  </a:lnTo>
                  <a:lnTo>
                    <a:pt x="602" y="174"/>
                  </a:lnTo>
                  <a:lnTo>
                    <a:pt x="617" y="174"/>
                  </a:lnTo>
                  <a:lnTo>
                    <a:pt x="634" y="174"/>
                  </a:lnTo>
                  <a:lnTo>
                    <a:pt x="649" y="190"/>
                  </a:lnTo>
                  <a:lnTo>
                    <a:pt x="664" y="174"/>
                  </a:lnTo>
                  <a:lnTo>
                    <a:pt x="664" y="190"/>
                  </a:lnTo>
                  <a:lnTo>
                    <a:pt x="680" y="190"/>
                  </a:lnTo>
                  <a:lnTo>
                    <a:pt x="696" y="19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0" name="Freeform 926">
              <a:extLst>
                <a:ext uri="{FF2B5EF4-FFF2-40B4-BE49-F238E27FC236}">
                  <a16:creationId xmlns:a16="http://schemas.microsoft.com/office/drawing/2014/main" id="{BD91FD06-CC67-4535-A187-EB4E451A8D7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39"/>
              <a:ext cx="339" cy="55"/>
            </a:xfrm>
            <a:custGeom>
              <a:avLst/>
              <a:gdLst>
                <a:gd name="T0" fmla="*/ 0 w 678"/>
                <a:gd name="T1" fmla="*/ 0 h 110"/>
                <a:gd name="T2" fmla="*/ 8 w 678"/>
                <a:gd name="T3" fmla="*/ 0 h 110"/>
                <a:gd name="T4" fmla="*/ 16 w 678"/>
                <a:gd name="T5" fmla="*/ 0 h 110"/>
                <a:gd name="T6" fmla="*/ 24 w 678"/>
                <a:gd name="T7" fmla="*/ 0 h 110"/>
                <a:gd name="T8" fmla="*/ 32 w 678"/>
                <a:gd name="T9" fmla="*/ 8 h 110"/>
                <a:gd name="T10" fmla="*/ 39 w 678"/>
                <a:gd name="T11" fmla="*/ 16 h 110"/>
                <a:gd name="T12" fmla="*/ 47 w 678"/>
                <a:gd name="T13" fmla="*/ 24 h 110"/>
                <a:gd name="T14" fmla="*/ 56 w 678"/>
                <a:gd name="T15" fmla="*/ 32 h 110"/>
                <a:gd name="T16" fmla="*/ 63 w 678"/>
                <a:gd name="T17" fmla="*/ 32 h 110"/>
                <a:gd name="T18" fmla="*/ 71 w 678"/>
                <a:gd name="T19" fmla="*/ 32 h 110"/>
                <a:gd name="T20" fmla="*/ 79 w 678"/>
                <a:gd name="T21" fmla="*/ 32 h 110"/>
                <a:gd name="T22" fmla="*/ 87 w 678"/>
                <a:gd name="T23" fmla="*/ 32 h 110"/>
                <a:gd name="T24" fmla="*/ 95 w 678"/>
                <a:gd name="T25" fmla="*/ 32 h 110"/>
                <a:gd name="T26" fmla="*/ 103 w 678"/>
                <a:gd name="T27" fmla="*/ 32 h 110"/>
                <a:gd name="T28" fmla="*/ 111 w 678"/>
                <a:gd name="T29" fmla="*/ 32 h 110"/>
                <a:gd name="T30" fmla="*/ 118 w 678"/>
                <a:gd name="T31" fmla="*/ 40 h 110"/>
                <a:gd name="T32" fmla="*/ 126 w 678"/>
                <a:gd name="T33" fmla="*/ 32 h 110"/>
                <a:gd name="T34" fmla="*/ 126 w 678"/>
                <a:gd name="T35" fmla="*/ 40 h 110"/>
                <a:gd name="T36" fmla="*/ 134 w 678"/>
                <a:gd name="T37" fmla="*/ 40 h 110"/>
                <a:gd name="T38" fmla="*/ 143 w 678"/>
                <a:gd name="T39" fmla="*/ 40 h 110"/>
                <a:gd name="T40" fmla="*/ 150 w 678"/>
                <a:gd name="T41" fmla="*/ 40 h 110"/>
                <a:gd name="T42" fmla="*/ 158 w 678"/>
                <a:gd name="T43" fmla="*/ 40 h 110"/>
                <a:gd name="T44" fmla="*/ 166 w 678"/>
                <a:gd name="T45" fmla="*/ 40 h 110"/>
                <a:gd name="T46" fmla="*/ 174 w 678"/>
                <a:gd name="T47" fmla="*/ 40 h 110"/>
                <a:gd name="T48" fmla="*/ 182 w 678"/>
                <a:gd name="T49" fmla="*/ 40 h 110"/>
                <a:gd name="T50" fmla="*/ 190 w 678"/>
                <a:gd name="T51" fmla="*/ 40 h 110"/>
                <a:gd name="T52" fmla="*/ 198 w 678"/>
                <a:gd name="T53" fmla="*/ 40 h 110"/>
                <a:gd name="T54" fmla="*/ 205 w 678"/>
                <a:gd name="T55" fmla="*/ 40 h 110"/>
                <a:gd name="T56" fmla="*/ 213 w 678"/>
                <a:gd name="T57" fmla="*/ 40 h 110"/>
                <a:gd name="T58" fmla="*/ 221 w 678"/>
                <a:gd name="T59" fmla="*/ 40 h 110"/>
                <a:gd name="T60" fmla="*/ 229 w 678"/>
                <a:gd name="T61" fmla="*/ 48 h 110"/>
                <a:gd name="T62" fmla="*/ 229 w 678"/>
                <a:gd name="T63" fmla="*/ 40 h 110"/>
                <a:gd name="T64" fmla="*/ 229 w 678"/>
                <a:gd name="T65" fmla="*/ 48 h 110"/>
                <a:gd name="T66" fmla="*/ 237 w 678"/>
                <a:gd name="T67" fmla="*/ 48 h 110"/>
                <a:gd name="T68" fmla="*/ 245 w 678"/>
                <a:gd name="T69" fmla="*/ 48 h 110"/>
                <a:gd name="T70" fmla="*/ 253 w 678"/>
                <a:gd name="T71" fmla="*/ 48 h 110"/>
                <a:gd name="T72" fmla="*/ 261 w 678"/>
                <a:gd name="T73" fmla="*/ 48 h 110"/>
                <a:gd name="T74" fmla="*/ 269 w 678"/>
                <a:gd name="T75" fmla="*/ 48 h 110"/>
                <a:gd name="T76" fmla="*/ 277 w 678"/>
                <a:gd name="T77" fmla="*/ 48 h 110"/>
                <a:gd name="T78" fmla="*/ 284 w 678"/>
                <a:gd name="T79" fmla="*/ 48 h 110"/>
                <a:gd name="T80" fmla="*/ 292 w 678"/>
                <a:gd name="T81" fmla="*/ 48 h 110"/>
                <a:gd name="T82" fmla="*/ 300 w 678"/>
                <a:gd name="T83" fmla="*/ 48 h 110"/>
                <a:gd name="T84" fmla="*/ 308 w 678"/>
                <a:gd name="T85" fmla="*/ 48 h 110"/>
                <a:gd name="T86" fmla="*/ 316 w 678"/>
                <a:gd name="T87" fmla="*/ 55 h 110"/>
                <a:gd name="T88" fmla="*/ 316 w 678"/>
                <a:gd name="T89" fmla="*/ 48 h 110"/>
                <a:gd name="T90" fmla="*/ 316 w 678"/>
                <a:gd name="T91" fmla="*/ 55 h 110"/>
                <a:gd name="T92" fmla="*/ 332 w 678"/>
                <a:gd name="T93" fmla="*/ 55 h 110"/>
                <a:gd name="T94" fmla="*/ 339 w 678"/>
                <a:gd name="T95" fmla="*/ 55 h 11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78" h="110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16"/>
                  </a:lnTo>
                  <a:lnTo>
                    <a:pt x="78" y="32"/>
                  </a:lnTo>
                  <a:lnTo>
                    <a:pt x="94" y="47"/>
                  </a:lnTo>
                  <a:lnTo>
                    <a:pt x="111" y="63"/>
                  </a:lnTo>
                  <a:lnTo>
                    <a:pt x="125" y="63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189" y="63"/>
                  </a:lnTo>
                  <a:lnTo>
                    <a:pt x="205" y="63"/>
                  </a:lnTo>
                  <a:lnTo>
                    <a:pt x="221" y="63"/>
                  </a:lnTo>
                  <a:lnTo>
                    <a:pt x="236" y="79"/>
                  </a:lnTo>
                  <a:lnTo>
                    <a:pt x="252" y="63"/>
                  </a:lnTo>
                  <a:lnTo>
                    <a:pt x="252" y="79"/>
                  </a:lnTo>
                  <a:lnTo>
                    <a:pt x="268" y="79"/>
                  </a:lnTo>
                  <a:lnTo>
                    <a:pt x="285" y="79"/>
                  </a:lnTo>
                  <a:lnTo>
                    <a:pt x="299" y="79"/>
                  </a:lnTo>
                  <a:lnTo>
                    <a:pt x="316" y="79"/>
                  </a:lnTo>
                  <a:lnTo>
                    <a:pt x="332" y="79"/>
                  </a:lnTo>
                  <a:lnTo>
                    <a:pt x="347" y="79"/>
                  </a:lnTo>
                  <a:lnTo>
                    <a:pt x="363" y="79"/>
                  </a:lnTo>
                  <a:lnTo>
                    <a:pt x="379" y="79"/>
                  </a:lnTo>
                  <a:lnTo>
                    <a:pt x="395" y="79"/>
                  </a:lnTo>
                  <a:lnTo>
                    <a:pt x="410" y="79"/>
                  </a:lnTo>
                  <a:lnTo>
                    <a:pt x="426" y="79"/>
                  </a:lnTo>
                  <a:lnTo>
                    <a:pt x="442" y="79"/>
                  </a:lnTo>
                  <a:lnTo>
                    <a:pt x="457" y="96"/>
                  </a:lnTo>
                  <a:lnTo>
                    <a:pt x="457" y="79"/>
                  </a:lnTo>
                  <a:lnTo>
                    <a:pt x="457" y="96"/>
                  </a:lnTo>
                  <a:lnTo>
                    <a:pt x="473" y="96"/>
                  </a:lnTo>
                  <a:lnTo>
                    <a:pt x="490" y="96"/>
                  </a:lnTo>
                  <a:lnTo>
                    <a:pt x="506" y="96"/>
                  </a:lnTo>
                  <a:lnTo>
                    <a:pt x="521" y="96"/>
                  </a:lnTo>
                  <a:lnTo>
                    <a:pt x="537" y="96"/>
                  </a:lnTo>
                  <a:lnTo>
                    <a:pt x="553" y="96"/>
                  </a:lnTo>
                  <a:lnTo>
                    <a:pt x="568" y="96"/>
                  </a:lnTo>
                  <a:lnTo>
                    <a:pt x="584" y="96"/>
                  </a:lnTo>
                  <a:lnTo>
                    <a:pt x="600" y="96"/>
                  </a:lnTo>
                  <a:lnTo>
                    <a:pt x="616" y="96"/>
                  </a:lnTo>
                  <a:lnTo>
                    <a:pt x="631" y="110"/>
                  </a:lnTo>
                  <a:lnTo>
                    <a:pt x="631" y="96"/>
                  </a:lnTo>
                  <a:lnTo>
                    <a:pt x="631" y="110"/>
                  </a:lnTo>
                  <a:lnTo>
                    <a:pt x="664" y="110"/>
                  </a:lnTo>
                  <a:lnTo>
                    <a:pt x="678" y="11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1" name="Freeform 927">
              <a:extLst>
                <a:ext uri="{FF2B5EF4-FFF2-40B4-BE49-F238E27FC236}">
                  <a16:creationId xmlns:a16="http://schemas.microsoft.com/office/drawing/2014/main" id="{59DD8A56-A175-4C2D-90FB-C45585799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13"/>
              <a:ext cx="339" cy="63"/>
            </a:xfrm>
            <a:custGeom>
              <a:avLst/>
              <a:gdLst>
                <a:gd name="T0" fmla="*/ 0 w 680"/>
                <a:gd name="T1" fmla="*/ 63 h 127"/>
                <a:gd name="T2" fmla="*/ 8 w 680"/>
                <a:gd name="T3" fmla="*/ 63 h 127"/>
                <a:gd name="T4" fmla="*/ 16 w 680"/>
                <a:gd name="T5" fmla="*/ 63 h 127"/>
                <a:gd name="T6" fmla="*/ 23 w 680"/>
                <a:gd name="T7" fmla="*/ 63 h 127"/>
                <a:gd name="T8" fmla="*/ 32 w 680"/>
                <a:gd name="T9" fmla="*/ 63 h 127"/>
                <a:gd name="T10" fmla="*/ 40 w 680"/>
                <a:gd name="T11" fmla="*/ 55 h 127"/>
                <a:gd name="T12" fmla="*/ 48 w 680"/>
                <a:gd name="T13" fmla="*/ 48 h 127"/>
                <a:gd name="T14" fmla="*/ 55 w 680"/>
                <a:gd name="T15" fmla="*/ 39 h 127"/>
                <a:gd name="T16" fmla="*/ 63 w 680"/>
                <a:gd name="T17" fmla="*/ 31 h 127"/>
                <a:gd name="T18" fmla="*/ 71 w 680"/>
                <a:gd name="T19" fmla="*/ 23 h 127"/>
                <a:gd name="T20" fmla="*/ 79 w 680"/>
                <a:gd name="T21" fmla="*/ 23 h 127"/>
                <a:gd name="T22" fmla="*/ 87 w 680"/>
                <a:gd name="T23" fmla="*/ 16 h 127"/>
                <a:gd name="T24" fmla="*/ 87 w 680"/>
                <a:gd name="T25" fmla="*/ 23 h 127"/>
                <a:gd name="T26" fmla="*/ 103 w 680"/>
                <a:gd name="T27" fmla="*/ 16 h 127"/>
                <a:gd name="T28" fmla="*/ 110 w 680"/>
                <a:gd name="T29" fmla="*/ 16 h 127"/>
                <a:gd name="T30" fmla="*/ 119 w 680"/>
                <a:gd name="T31" fmla="*/ 16 h 127"/>
                <a:gd name="T32" fmla="*/ 127 w 680"/>
                <a:gd name="T33" fmla="*/ 8 h 127"/>
                <a:gd name="T34" fmla="*/ 127 w 680"/>
                <a:gd name="T35" fmla="*/ 16 h 127"/>
                <a:gd name="T36" fmla="*/ 142 w 680"/>
                <a:gd name="T37" fmla="*/ 8 h 127"/>
                <a:gd name="T38" fmla="*/ 150 w 680"/>
                <a:gd name="T39" fmla="*/ 8 h 127"/>
                <a:gd name="T40" fmla="*/ 158 w 680"/>
                <a:gd name="T41" fmla="*/ 8 h 127"/>
                <a:gd name="T42" fmla="*/ 166 w 680"/>
                <a:gd name="T43" fmla="*/ 8 h 127"/>
                <a:gd name="T44" fmla="*/ 173 w 680"/>
                <a:gd name="T45" fmla="*/ 8 h 127"/>
                <a:gd name="T46" fmla="*/ 181 w 680"/>
                <a:gd name="T47" fmla="*/ 8 h 127"/>
                <a:gd name="T48" fmla="*/ 197 w 680"/>
                <a:gd name="T49" fmla="*/ 8 h 127"/>
                <a:gd name="T50" fmla="*/ 189 w 680"/>
                <a:gd name="T51" fmla="*/ 8 h 127"/>
                <a:gd name="T52" fmla="*/ 197 w 680"/>
                <a:gd name="T53" fmla="*/ 0 h 127"/>
                <a:gd name="T54" fmla="*/ 205 w 680"/>
                <a:gd name="T55" fmla="*/ 0 h 127"/>
                <a:gd name="T56" fmla="*/ 213 w 680"/>
                <a:gd name="T57" fmla="*/ 0 h 127"/>
                <a:gd name="T58" fmla="*/ 221 w 680"/>
                <a:gd name="T59" fmla="*/ 0 h 127"/>
                <a:gd name="T60" fmla="*/ 229 w 680"/>
                <a:gd name="T61" fmla="*/ 0 h 127"/>
                <a:gd name="T62" fmla="*/ 237 w 680"/>
                <a:gd name="T63" fmla="*/ 0 h 127"/>
                <a:gd name="T64" fmla="*/ 244 w 680"/>
                <a:gd name="T65" fmla="*/ 0 h 127"/>
                <a:gd name="T66" fmla="*/ 252 w 680"/>
                <a:gd name="T67" fmla="*/ 0 h 127"/>
                <a:gd name="T68" fmla="*/ 260 w 680"/>
                <a:gd name="T69" fmla="*/ 0 h 127"/>
                <a:gd name="T70" fmla="*/ 268 w 680"/>
                <a:gd name="T71" fmla="*/ 0 h 127"/>
                <a:gd name="T72" fmla="*/ 276 w 680"/>
                <a:gd name="T73" fmla="*/ 0 h 127"/>
                <a:gd name="T74" fmla="*/ 284 w 680"/>
                <a:gd name="T75" fmla="*/ 0 h 127"/>
                <a:gd name="T76" fmla="*/ 292 w 680"/>
                <a:gd name="T77" fmla="*/ 0 h 127"/>
                <a:gd name="T78" fmla="*/ 299 w 680"/>
                <a:gd name="T79" fmla="*/ 0 h 127"/>
                <a:gd name="T80" fmla="*/ 308 w 680"/>
                <a:gd name="T81" fmla="*/ 0 h 127"/>
                <a:gd name="T82" fmla="*/ 316 w 680"/>
                <a:gd name="T83" fmla="*/ 0 h 127"/>
                <a:gd name="T84" fmla="*/ 324 w 680"/>
                <a:gd name="T85" fmla="*/ 0 h 127"/>
                <a:gd name="T86" fmla="*/ 331 w 680"/>
                <a:gd name="T87" fmla="*/ 0 h 127"/>
                <a:gd name="T88" fmla="*/ 339 w 680"/>
                <a:gd name="T89" fmla="*/ 0 h 12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0" h="127">
                  <a:moveTo>
                    <a:pt x="0" y="127"/>
                  </a:moveTo>
                  <a:lnTo>
                    <a:pt x="16" y="127"/>
                  </a:lnTo>
                  <a:lnTo>
                    <a:pt x="33" y="127"/>
                  </a:lnTo>
                  <a:lnTo>
                    <a:pt x="47" y="127"/>
                  </a:lnTo>
                  <a:lnTo>
                    <a:pt x="64" y="127"/>
                  </a:lnTo>
                  <a:lnTo>
                    <a:pt x="80" y="110"/>
                  </a:lnTo>
                  <a:lnTo>
                    <a:pt x="96" y="96"/>
                  </a:lnTo>
                  <a:lnTo>
                    <a:pt x="111" y="79"/>
                  </a:lnTo>
                  <a:lnTo>
                    <a:pt x="127" y="63"/>
                  </a:lnTo>
                  <a:lnTo>
                    <a:pt x="143" y="47"/>
                  </a:lnTo>
                  <a:lnTo>
                    <a:pt x="158" y="47"/>
                  </a:lnTo>
                  <a:lnTo>
                    <a:pt x="174" y="32"/>
                  </a:lnTo>
                  <a:lnTo>
                    <a:pt x="174" y="47"/>
                  </a:lnTo>
                  <a:lnTo>
                    <a:pt x="207" y="32"/>
                  </a:lnTo>
                  <a:lnTo>
                    <a:pt x="221" y="32"/>
                  </a:lnTo>
                  <a:lnTo>
                    <a:pt x="238" y="32"/>
                  </a:lnTo>
                  <a:lnTo>
                    <a:pt x="254" y="16"/>
                  </a:lnTo>
                  <a:lnTo>
                    <a:pt x="254" y="32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95" y="16"/>
                  </a:lnTo>
                  <a:lnTo>
                    <a:pt x="379" y="16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2" name="Freeform 928">
              <a:extLst>
                <a:ext uri="{FF2B5EF4-FFF2-40B4-BE49-F238E27FC236}">
                  <a16:creationId xmlns:a16="http://schemas.microsoft.com/office/drawing/2014/main" id="{8EA85671-064C-4EF2-8503-84C4E7D2B4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24"/>
              <a:ext cx="340" cy="63"/>
            </a:xfrm>
            <a:custGeom>
              <a:avLst/>
              <a:gdLst>
                <a:gd name="T0" fmla="*/ 0 w 680"/>
                <a:gd name="T1" fmla="*/ 63 h 127"/>
                <a:gd name="T2" fmla="*/ 8 w 680"/>
                <a:gd name="T3" fmla="*/ 63 h 127"/>
                <a:gd name="T4" fmla="*/ 16 w 680"/>
                <a:gd name="T5" fmla="*/ 63 h 127"/>
                <a:gd name="T6" fmla="*/ 24 w 680"/>
                <a:gd name="T7" fmla="*/ 63 h 127"/>
                <a:gd name="T8" fmla="*/ 32 w 680"/>
                <a:gd name="T9" fmla="*/ 63 h 127"/>
                <a:gd name="T10" fmla="*/ 39 w 680"/>
                <a:gd name="T11" fmla="*/ 63 h 127"/>
                <a:gd name="T12" fmla="*/ 56 w 680"/>
                <a:gd name="T13" fmla="*/ 48 h 127"/>
                <a:gd name="T14" fmla="*/ 56 w 680"/>
                <a:gd name="T15" fmla="*/ 40 h 127"/>
                <a:gd name="T16" fmla="*/ 64 w 680"/>
                <a:gd name="T17" fmla="*/ 31 h 127"/>
                <a:gd name="T18" fmla="*/ 71 w 680"/>
                <a:gd name="T19" fmla="*/ 23 h 127"/>
                <a:gd name="T20" fmla="*/ 79 w 680"/>
                <a:gd name="T21" fmla="*/ 23 h 127"/>
                <a:gd name="T22" fmla="*/ 87 w 680"/>
                <a:gd name="T23" fmla="*/ 23 h 127"/>
                <a:gd name="T24" fmla="*/ 95 w 680"/>
                <a:gd name="T25" fmla="*/ 16 h 127"/>
                <a:gd name="T26" fmla="*/ 95 w 680"/>
                <a:gd name="T27" fmla="*/ 23 h 127"/>
                <a:gd name="T28" fmla="*/ 95 w 680"/>
                <a:gd name="T29" fmla="*/ 16 h 127"/>
                <a:gd name="T30" fmla="*/ 103 w 680"/>
                <a:gd name="T31" fmla="*/ 16 h 127"/>
                <a:gd name="T32" fmla="*/ 111 w 680"/>
                <a:gd name="T33" fmla="*/ 16 h 127"/>
                <a:gd name="T34" fmla="*/ 119 w 680"/>
                <a:gd name="T35" fmla="*/ 16 h 127"/>
                <a:gd name="T36" fmla="*/ 126 w 680"/>
                <a:gd name="T37" fmla="*/ 8 h 127"/>
                <a:gd name="T38" fmla="*/ 143 w 680"/>
                <a:gd name="T39" fmla="*/ 8 h 127"/>
                <a:gd name="T40" fmla="*/ 150 w 680"/>
                <a:gd name="T41" fmla="*/ 8 h 127"/>
                <a:gd name="T42" fmla="*/ 158 w 680"/>
                <a:gd name="T43" fmla="*/ 8 h 127"/>
                <a:gd name="T44" fmla="*/ 166 w 680"/>
                <a:gd name="T45" fmla="*/ 8 h 127"/>
                <a:gd name="T46" fmla="*/ 174 w 680"/>
                <a:gd name="T47" fmla="*/ 8 h 127"/>
                <a:gd name="T48" fmla="*/ 182 w 680"/>
                <a:gd name="T49" fmla="*/ 8 h 127"/>
                <a:gd name="T50" fmla="*/ 190 w 680"/>
                <a:gd name="T51" fmla="*/ 8 h 127"/>
                <a:gd name="T52" fmla="*/ 205 w 680"/>
                <a:gd name="T53" fmla="*/ 8 h 127"/>
                <a:gd name="T54" fmla="*/ 213 w 680"/>
                <a:gd name="T55" fmla="*/ 0 h 127"/>
                <a:gd name="T56" fmla="*/ 221 w 680"/>
                <a:gd name="T57" fmla="*/ 0 h 127"/>
                <a:gd name="T58" fmla="*/ 230 w 680"/>
                <a:gd name="T59" fmla="*/ 0 h 127"/>
                <a:gd name="T60" fmla="*/ 237 w 680"/>
                <a:gd name="T61" fmla="*/ 0 h 127"/>
                <a:gd name="T62" fmla="*/ 245 w 680"/>
                <a:gd name="T63" fmla="*/ 0 h 127"/>
                <a:gd name="T64" fmla="*/ 253 w 680"/>
                <a:gd name="T65" fmla="*/ 0 h 127"/>
                <a:gd name="T66" fmla="*/ 260 w 680"/>
                <a:gd name="T67" fmla="*/ 0 h 127"/>
                <a:gd name="T68" fmla="*/ 269 w 680"/>
                <a:gd name="T69" fmla="*/ 0 h 127"/>
                <a:gd name="T70" fmla="*/ 277 w 680"/>
                <a:gd name="T71" fmla="*/ 0 h 127"/>
                <a:gd name="T72" fmla="*/ 285 w 680"/>
                <a:gd name="T73" fmla="*/ 0 h 127"/>
                <a:gd name="T74" fmla="*/ 292 w 680"/>
                <a:gd name="T75" fmla="*/ 0 h 127"/>
                <a:gd name="T76" fmla="*/ 300 w 680"/>
                <a:gd name="T77" fmla="*/ 0 h 127"/>
                <a:gd name="T78" fmla="*/ 308 w 680"/>
                <a:gd name="T79" fmla="*/ 0 h 127"/>
                <a:gd name="T80" fmla="*/ 316 w 680"/>
                <a:gd name="T81" fmla="*/ 0 h 127"/>
                <a:gd name="T82" fmla="*/ 324 w 680"/>
                <a:gd name="T83" fmla="*/ 0 h 127"/>
                <a:gd name="T84" fmla="*/ 332 w 680"/>
                <a:gd name="T85" fmla="*/ 0 h 127"/>
                <a:gd name="T86" fmla="*/ 340 w 680"/>
                <a:gd name="T87" fmla="*/ 0 h 12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0" h="127">
                  <a:moveTo>
                    <a:pt x="0" y="127"/>
                  </a:moveTo>
                  <a:lnTo>
                    <a:pt x="16" y="127"/>
                  </a:lnTo>
                  <a:lnTo>
                    <a:pt x="31" y="127"/>
                  </a:lnTo>
                  <a:lnTo>
                    <a:pt x="47" y="127"/>
                  </a:lnTo>
                  <a:lnTo>
                    <a:pt x="63" y="127"/>
                  </a:lnTo>
                  <a:lnTo>
                    <a:pt x="78" y="127"/>
                  </a:lnTo>
                  <a:lnTo>
                    <a:pt x="111" y="96"/>
                  </a:lnTo>
                  <a:lnTo>
                    <a:pt x="111" y="80"/>
                  </a:lnTo>
                  <a:lnTo>
                    <a:pt x="127" y="63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89" y="32"/>
                  </a:lnTo>
                  <a:lnTo>
                    <a:pt x="189" y="47"/>
                  </a:lnTo>
                  <a:lnTo>
                    <a:pt x="189" y="32"/>
                  </a:lnTo>
                  <a:lnTo>
                    <a:pt x="205" y="32"/>
                  </a:lnTo>
                  <a:lnTo>
                    <a:pt x="221" y="32"/>
                  </a:lnTo>
                  <a:lnTo>
                    <a:pt x="237" y="32"/>
                  </a:lnTo>
                  <a:lnTo>
                    <a:pt x="252" y="16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410" y="16"/>
                  </a:lnTo>
                  <a:lnTo>
                    <a:pt x="426" y="0"/>
                  </a:lnTo>
                  <a:lnTo>
                    <a:pt x="442" y="0"/>
                  </a:lnTo>
                  <a:lnTo>
                    <a:pt x="459" y="0"/>
                  </a:lnTo>
                  <a:lnTo>
                    <a:pt x="473" y="0"/>
                  </a:lnTo>
                  <a:lnTo>
                    <a:pt x="489" y="0"/>
                  </a:lnTo>
                  <a:lnTo>
                    <a:pt x="506" y="0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3" name="Freeform 929">
              <a:extLst>
                <a:ext uri="{FF2B5EF4-FFF2-40B4-BE49-F238E27FC236}">
                  <a16:creationId xmlns:a16="http://schemas.microsoft.com/office/drawing/2014/main" id="{BF77F216-4350-4F19-A247-830A39C4EADA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58"/>
              <a:ext cx="348" cy="23"/>
            </a:xfrm>
            <a:custGeom>
              <a:avLst/>
              <a:gdLst>
                <a:gd name="T0" fmla="*/ 8 w 696"/>
                <a:gd name="T1" fmla="*/ 8 h 47"/>
                <a:gd name="T2" fmla="*/ 0 w 696"/>
                <a:gd name="T3" fmla="*/ 8 h 47"/>
                <a:gd name="T4" fmla="*/ 8 w 696"/>
                <a:gd name="T5" fmla="*/ 0 h 47"/>
                <a:gd name="T6" fmla="*/ 17 w 696"/>
                <a:gd name="T7" fmla="*/ 0 h 47"/>
                <a:gd name="T8" fmla="*/ 25 w 696"/>
                <a:gd name="T9" fmla="*/ 0 h 47"/>
                <a:gd name="T10" fmla="*/ 32 w 696"/>
                <a:gd name="T11" fmla="*/ 0 h 47"/>
                <a:gd name="T12" fmla="*/ 40 w 696"/>
                <a:gd name="T13" fmla="*/ 0 h 47"/>
                <a:gd name="T14" fmla="*/ 48 w 696"/>
                <a:gd name="T15" fmla="*/ 0 h 47"/>
                <a:gd name="T16" fmla="*/ 56 w 696"/>
                <a:gd name="T17" fmla="*/ 16 h 47"/>
                <a:gd name="T18" fmla="*/ 64 w 696"/>
                <a:gd name="T19" fmla="*/ 23 h 47"/>
                <a:gd name="T20" fmla="*/ 72 w 696"/>
                <a:gd name="T21" fmla="*/ 23 h 47"/>
                <a:gd name="T22" fmla="*/ 80 w 696"/>
                <a:gd name="T23" fmla="*/ 23 h 47"/>
                <a:gd name="T24" fmla="*/ 87 w 696"/>
                <a:gd name="T25" fmla="*/ 23 h 47"/>
                <a:gd name="T26" fmla="*/ 95 w 696"/>
                <a:gd name="T27" fmla="*/ 23 h 47"/>
                <a:gd name="T28" fmla="*/ 104 w 696"/>
                <a:gd name="T29" fmla="*/ 23 h 47"/>
                <a:gd name="T30" fmla="*/ 111 w 696"/>
                <a:gd name="T31" fmla="*/ 23 h 47"/>
                <a:gd name="T32" fmla="*/ 119 w 696"/>
                <a:gd name="T33" fmla="*/ 23 h 47"/>
                <a:gd name="T34" fmla="*/ 127 w 696"/>
                <a:gd name="T35" fmla="*/ 23 h 47"/>
                <a:gd name="T36" fmla="*/ 135 w 696"/>
                <a:gd name="T37" fmla="*/ 23 h 47"/>
                <a:gd name="T38" fmla="*/ 143 w 696"/>
                <a:gd name="T39" fmla="*/ 23 h 47"/>
                <a:gd name="T40" fmla="*/ 151 w 696"/>
                <a:gd name="T41" fmla="*/ 23 h 47"/>
                <a:gd name="T42" fmla="*/ 159 w 696"/>
                <a:gd name="T43" fmla="*/ 23 h 47"/>
                <a:gd name="T44" fmla="*/ 174 w 696"/>
                <a:gd name="T45" fmla="*/ 23 h 47"/>
                <a:gd name="T46" fmla="*/ 166 w 696"/>
                <a:gd name="T47" fmla="*/ 23 h 47"/>
                <a:gd name="T48" fmla="*/ 174 w 696"/>
                <a:gd name="T49" fmla="*/ 16 h 47"/>
                <a:gd name="T50" fmla="*/ 182 w 696"/>
                <a:gd name="T51" fmla="*/ 16 h 47"/>
                <a:gd name="T52" fmla="*/ 191 w 696"/>
                <a:gd name="T53" fmla="*/ 16 h 47"/>
                <a:gd name="T54" fmla="*/ 198 w 696"/>
                <a:gd name="T55" fmla="*/ 16 h 47"/>
                <a:gd name="T56" fmla="*/ 206 w 696"/>
                <a:gd name="T57" fmla="*/ 16 h 47"/>
                <a:gd name="T58" fmla="*/ 214 w 696"/>
                <a:gd name="T59" fmla="*/ 16 h 47"/>
                <a:gd name="T60" fmla="*/ 222 w 696"/>
                <a:gd name="T61" fmla="*/ 16 h 47"/>
                <a:gd name="T62" fmla="*/ 230 w 696"/>
                <a:gd name="T63" fmla="*/ 8 h 47"/>
                <a:gd name="T64" fmla="*/ 238 w 696"/>
                <a:gd name="T65" fmla="*/ 16 h 47"/>
                <a:gd name="T66" fmla="*/ 246 w 696"/>
                <a:gd name="T67" fmla="*/ 8 h 47"/>
                <a:gd name="T68" fmla="*/ 246 w 696"/>
                <a:gd name="T69" fmla="*/ 16 h 47"/>
                <a:gd name="T70" fmla="*/ 246 w 696"/>
                <a:gd name="T71" fmla="*/ 8 h 47"/>
                <a:gd name="T72" fmla="*/ 261 w 696"/>
                <a:gd name="T73" fmla="*/ 8 h 47"/>
                <a:gd name="T74" fmla="*/ 269 w 696"/>
                <a:gd name="T75" fmla="*/ 8 h 47"/>
                <a:gd name="T76" fmla="*/ 277 w 696"/>
                <a:gd name="T77" fmla="*/ 8 h 47"/>
                <a:gd name="T78" fmla="*/ 285 w 696"/>
                <a:gd name="T79" fmla="*/ 8 h 47"/>
                <a:gd name="T80" fmla="*/ 293 w 696"/>
                <a:gd name="T81" fmla="*/ 8 h 47"/>
                <a:gd name="T82" fmla="*/ 301 w 696"/>
                <a:gd name="T83" fmla="*/ 8 h 47"/>
                <a:gd name="T84" fmla="*/ 309 w 696"/>
                <a:gd name="T85" fmla="*/ 0 h 47"/>
                <a:gd name="T86" fmla="*/ 325 w 696"/>
                <a:gd name="T87" fmla="*/ 0 h 47"/>
                <a:gd name="T88" fmla="*/ 332 w 696"/>
                <a:gd name="T89" fmla="*/ 0 h 47"/>
                <a:gd name="T90" fmla="*/ 340 w 696"/>
                <a:gd name="T91" fmla="*/ 0 h 47"/>
                <a:gd name="T92" fmla="*/ 348 w 696"/>
                <a:gd name="T93" fmla="*/ 0 h 47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96" h="47">
                  <a:moveTo>
                    <a:pt x="16" y="16"/>
                  </a:moveTo>
                  <a:lnTo>
                    <a:pt x="0" y="16"/>
                  </a:lnTo>
                  <a:lnTo>
                    <a:pt x="16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11" y="33"/>
                  </a:lnTo>
                  <a:lnTo>
                    <a:pt x="127" y="47"/>
                  </a:lnTo>
                  <a:lnTo>
                    <a:pt x="143" y="47"/>
                  </a:lnTo>
                  <a:lnTo>
                    <a:pt x="159" y="47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207" y="47"/>
                  </a:lnTo>
                  <a:lnTo>
                    <a:pt x="221" y="47"/>
                  </a:lnTo>
                  <a:lnTo>
                    <a:pt x="238" y="47"/>
                  </a:lnTo>
                  <a:lnTo>
                    <a:pt x="254" y="47"/>
                  </a:lnTo>
                  <a:lnTo>
                    <a:pt x="270" y="47"/>
                  </a:lnTo>
                  <a:lnTo>
                    <a:pt x="285" y="47"/>
                  </a:lnTo>
                  <a:lnTo>
                    <a:pt x="301" y="47"/>
                  </a:lnTo>
                  <a:lnTo>
                    <a:pt x="317" y="47"/>
                  </a:lnTo>
                  <a:lnTo>
                    <a:pt x="348" y="47"/>
                  </a:lnTo>
                  <a:lnTo>
                    <a:pt x="332" y="47"/>
                  </a:lnTo>
                  <a:lnTo>
                    <a:pt x="348" y="33"/>
                  </a:lnTo>
                  <a:lnTo>
                    <a:pt x="364" y="33"/>
                  </a:lnTo>
                  <a:lnTo>
                    <a:pt x="381" y="33"/>
                  </a:lnTo>
                  <a:lnTo>
                    <a:pt x="395" y="33"/>
                  </a:lnTo>
                  <a:lnTo>
                    <a:pt x="412" y="33"/>
                  </a:lnTo>
                  <a:lnTo>
                    <a:pt x="428" y="33"/>
                  </a:lnTo>
                  <a:lnTo>
                    <a:pt x="443" y="33"/>
                  </a:lnTo>
                  <a:lnTo>
                    <a:pt x="459" y="16"/>
                  </a:lnTo>
                  <a:lnTo>
                    <a:pt x="475" y="33"/>
                  </a:lnTo>
                  <a:lnTo>
                    <a:pt x="491" y="16"/>
                  </a:lnTo>
                  <a:lnTo>
                    <a:pt x="491" y="33"/>
                  </a:lnTo>
                  <a:lnTo>
                    <a:pt x="491" y="16"/>
                  </a:lnTo>
                  <a:lnTo>
                    <a:pt x="522" y="16"/>
                  </a:lnTo>
                  <a:lnTo>
                    <a:pt x="538" y="16"/>
                  </a:lnTo>
                  <a:lnTo>
                    <a:pt x="553" y="16"/>
                  </a:lnTo>
                  <a:lnTo>
                    <a:pt x="569" y="16"/>
                  </a:lnTo>
                  <a:lnTo>
                    <a:pt x="586" y="16"/>
                  </a:lnTo>
                  <a:lnTo>
                    <a:pt x="602" y="16"/>
                  </a:lnTo>
                  <a:lnTo>
                    <a:pt x="617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4" name="Freeform 930">
              <a:extLst>
                <a:ext uri="{FF2B5EF4-FFF2-40B4-BE49-F238E27FC236}">
                  <a16:creationId xmlns:a16="http://schemas.microsoft.com/office/drawing/2014/main" id="{B39393DE-C0AC-4DA1-B393-E8C183CA2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74"/>
              <a:ext cx="339" cy="32"/>
            </a:xfrm>
            <a:custGeom>
              <a:avLst/>
              <a:gdLst>
                <a:gd name="T0" fmla="*/ 0 w 678"/>
                <a:gd name="T1" fmla="*/ 7 h 63"/>
                <a:gd name="T2" fmla="*/ 8 w 678"/>
                <a:gd name="T3" fmla="*/ 7 h 63"/>
                <a:gd name="T4" fmla="*/ 16 w 678"/>
                <a:gd name="T5" fmla="*/ 7 h 63"/>
                <a:gd name="T6" fmla="*/ 24 w 678"/>
                <a:gd name="T7" fmla="*/ 7 h 63"/>
                <a:gd name="T8" fmla="*/ 32 w 678"/>
                <a:gd name="T9" fmla="*/ 7 h 63"/>
                <a:gd name="T10" fmla="*/ 32 w 678"/>
                <a:gd name="T11" fmla="*/ 0 h 63"/>
                <a:gd name="T12" fmla="*/ 39 w 678"/>
                <a:gd name="T13" fmla="*/ 7 h 63"/>
                <a:gd name="T14" fmla="*/ 47 w 678"/>
                <a:gd name="T15" fmla="*/ 16 h 63"/>
                <a:gd name="T16" fmla="*/ 56 w 678"/>
                <a:gd name="T17" fmla="*/ 24 h 63"/>
                <a:gd name="T18" fmla="*/ 63 w 678"/>
                <a:gd name="T19" fmla="*/ 32 h 63"/>
                <a:gd name="T20" fmla="*/ 71 w 678"/>
                <a:gd name="T21" fmla="*/ 32 h 63"/>
                <a:gd name="T22" fmla="*/ 79 w 678"/>
                <a:gd name="T23" fmla="*/ 32 h 63"/>
                <a:gd name="T24" fmla="*/ 87 w 678"/>
                <a:gd name="T25" fmla="*/ 32 h 63"/>
                <a:gd name="T26" fmla="*/ 95 w 678"/>
                <a:gd name="T27" fmla="*/ 32 h 63"/>
                <a:gd name="T28" fmla="*/ 103 w 678"/>
                <a:gd name="T29" fmla="*/ 32 h 63"/>
                <a:gd name="T30" fmla="*/ 111 w 678"/>
                <a:gd name="T31" fmla="*/ 32 h 63"/>
                <a:gd name="T32" fmla="*/ 118 w 678"/>
                <a:gd name="T33" fmla="*/ 32 h 63"/>
                <a:gd name="T34" fmla="*/ 126 w 678"/>
                <a:gd name="T35" fmla="*/ 32 h 63"/>
                <a:gd name="T36" fmla="*/ 134 w 678"/>
                <a:gd name="T37" fmla="*/ 32 h 63"/>
                <a:gd name="T38" fmla="*/ 143 w 678"/>
                <a:gd name="T39" fmla="*/ 24 h 63"/>
                <a:gd name="T40" fmla="*/ 150 w 678"/>
                <a:gd name="T41" fmla="*/ 32 h 63"/>
                <a:gd name="T42" fmla="*/ 150 w 678"/>
                <a:gd name="T43" fmla="*/ 24 h 63"/>
                <a:gd name="T44" fmla="*/ 150 w 678"/>
                <a:gd name="T45" fmla="*/ 32 h 63"/>
                <a:gd name="T46" fmla="*/ 158 w 678"/>
                <a:gd name="T47" fmla="*/ 24 h 63"/>
                <a:gd name="T48" fmla="*/ 158 w 678"/>
                <a:gd name="T49" fmla="*/ 32 h 63"/>
                <a:gd name="T50" fmla="*/ 158 w 678"/>
                <a:gd name="T51" fmla="*/ 24 h 63"/>
                <a:gd name="T52" fmla="*/ 166 w 678"/>
                <a:gd name="T53" fmla="*/ 24 h 63"/>
                <a:gd name="T54" fmla="*/ 174 w 678"/>
                <a:gd name="T55" fmla="*/ 24 h 63"/>
                <a:gd name="T56" fmla="*/ 182 w 678"/>
                <a:gd name="T57" fmla="*/ 24 h 63"/>
                <a:gd name="T58" fmla="*/ 190 w 678"/>
                <a:gd name="T59" fmla="*/ 24 h 63"/>
                <a:gd name="T60" fmla="*/ 198 w 678"/>
                <a:gd name="T61" fmla="*/ 24 h 63"/>
                <a:gd name="T62" fmla="*/ 205 w 678"/>
                <a:gd name="T63" fmla="*/ 24 h 63"/>
                <a:gd name="T64" fmla="*/ 213 w 678"/>
                <a:gd name="T65" fmla="*/ 16 h 63"/>
                <a:gd name="T66" fmla="*/ 213 w 678"/>
                <a:gd name="T67" fmla="*/ 24 h 63"/>
                <a:gd name="T68" fmla="*/ 221 w 678"/>
                <a:gd name="T69" fmla="*/ 16 h 63"/>
                <a:gd name="T70" fmla="*/ 229 w 678"/>
                <a:gd name="T71" fmla="*/ 16 h 63"/>
                <a:gd name="T72" fmla="*/ 237 w 678"/>
                <a:gd name="T73" fmla="*/ 16 h 63"/>
                <a:gd name="T74" fmla="*/ 245 w 678"/>
                <a:gd name="T75" fmla="*/ 16 h 63"/>
                <a:gd name="T76" fmla="*/ 253 w 678"/>
                <a:gd name="T77" fmla="*/ 16 h 63"/>
                <a:gd name="T78" fmla="*/ 261 w 678"/>
                <a:gd name="T79" fmla="*/ 16 h 63"/>
                <a:gd name="T80" fmla="*/ 269 w 678"/>
                <a:gd name="T81" fmla="*/ 16 h 63"/>
                <a:gd name="T82" fmla="*/ 277 w 678"/>
                <a:gd name="T83" fmla="*/ 16 h 63"/>
                <a:gd name="T84" fmla="*/ 284 w 678"/>
                <a:gd name="T85" fmla="*/ 7 h 63"/>
                <a:gd name="T86" fmla="*/ 292 w 678"/>
                <a:gd name="T87" fmla="*/ 7 h 63"/>
                <a:gd name="T88" fmla="*/ 300 w 678"/>
                <a:gd name="T89" fmla="*/ 7 h 63"/>
                <a:gd name="T90" fmla="*/ 308 w 678"/>
                <a:gd name="T91" fmla="*/ 7 h 63"/>
                <a:gd name="T92" fmla="*/ 316 w 678"/>
                <a:gd name="T93" fmla="*/ 7 h 63"/>
                <a:gd name="T94" fmla="*/ 324 w 678"/>
                <a:gd name="T95" fmla="*/ 7 h 63"/>
                <a:gd name="T96" fmla="*/ 332 w 678"/>
                <a:gd name="T97" fmla="*/ 7 h 63"/>
                <a:gd name="T98" fmla="*/ 339 w 678"/>
                <a:gd name="T99" fmla="*/ 7 h 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78" h="63">
                  <a:moveTo>
                    <a:pt x="0" y="14"/>
                  </a:moveTo>
                  <a:lnTo>
                    <a:pt x="15" y="14"/>
                  </a:lnTo>
                  <a:lnTo>
                    <a:pt x="31" y="14"/>
                  </a:lnTo>
                  <a:lnTo>
                    <a:pt x="47" y="14"/>
                  </a:lnTo>
                  <a:lnTo>
                    <a:pt x="64" y="14"/>
                  </a:lnTo>
                  <a:lnTo>
                    <a:pt x="64" y="0"/>
                  </a:lnTo>
                  <a:lnTo>
                    <a:pt x="78" y="14"/>
                  </a:lnTo>
                  <a:lnTo>
                    <a:pt x="94" y="31"/>
                  </a:lnTo>
                  <a:lnTo>
                    <a:pt x="111" y="47"/>
                  </a:lnTo>
                  <a:lnTo>
                    <a:pt x="125" y="63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189" y="63"/>
                  </a:lnTo>
                  <a:lnTo>
                    <a:pt x="205" y="63"/>
                  </a:lnTo>
                  <a:lnTo>
                    <a:pt x="221" y="63"/>
                  </a:lnTo>
                  <a:lnTo>
                    <a:pt x="236" y="63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85" y="47"/>
                  </a:lnTo>
                  <a:lnTo>
                    <a:pt x="299" y="63"/>
                  </a:lnTo>
                  <a:lnTo>
                    <a:pt x="299" y="47"/>
                  </a:lnTo>
                  <a:lnTo>
                    <a:pt x="299" y="63"/>
                  </a:lnTo>
                  <a:lnTo>
                    <a:pt x="316" y="47"/>
                  </a:lnTo>
                  <a:lnTo>
                    <a:pt x="316" y="63"/>
                  </a:lnTo>
                  <a:lnTo>
                    <a:pt x="316" y="47"/>
                  </a:lnTo>
                  <a:lnTo>
                    <a:pt x="332" y="47"/>
                  </a:lnTo>
                  <a:lnTo>
                    <a:pt x="347" y="47"/>
                  </a:lnTo>
                  <a:lnTo>
                    <a:pt x="363" y="47"/>
                  </a:lnTo>
                  <a:lnTo>
                    <a:pt x="379" y="47"/>
                  </a:lnTo>
                  <a:lnTo>
                    <a:pt x="395" y="47"/>
                  </a:lnTo>
                  <a:lnTo>
                    <a:pt x="410" y="47"/>
                  </a:lnTo>
                  <a:lnTo>
                    <a:pt x="426" y="31"/>
                  </a:lnTo>
                  <a:lnTo>
                    <a:pt x="426" y="47"/>
                  </a:lnTo>
                  <a:lnTo>
                    <a:pt x="442" y="31"/>
                  </a:lnTo>
                  <a:lnTo>
                    <a:pt x="457" y="31"/>
                  </a:lnTo>
                  <a:lnTo>
                    <a:pt x="473" y="31"/>
                  </a:lnTo>
                  <a:lnTo>
                    <a:pt x="490" y="31"/>
                  </a:lnTo>
                  <a:lnTo>
                    <a:pt x="506" y="31"/>
                  </a:lnTo>
                  <a:lnTo>
                    <a:pt x="521" y="31"/>
                  </a:lnTo>
                  <a:lnTo>
                    <a:pt x="537" y="31"/>
                  </a:lnTo>
                  <a:lnTo>
                    <a:pt x="553" y="31"/>
                  </a:lnTo>
                  <a:lnTo>
                    <a:pt x="568" y="14"/>
                  </a:lnTo>
                  <a:lnTo>
                    <a:pt x="584" y="14"/>
                  </a:lnTo>
                  <a:lnTo>
                    <a:pt x="600" y="14"/>
                  </a:lnTo>
                  <a:lnTo>
                    <a:pt x="616" y="14"/>
                  </a:lnTo>
                  <a:lnTo>
                    <a:pt x="631" y="14"/>
                  </a:lnTo>
                  <a:lnTo>
                    <a:pt x="647" y="14"/>
                  </a:lnTo>
                  <a:lnTo>
                    <a:pt x="664" y="14"/>
                  </a:lnTo>
                  <a:lnTo>
                    <a:pt x="678" y="14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5" name="Freeform 931">
              <a:extLst>
                <a:ext uri="{FF2B5EF4-FFF2-40B4-BE49-F238E27FC236}">
                  <a16:creationId xmlns:a16="http://schemas.microsoft.com/office/drawing/2014/main" id="{33DAF0A6-41E0-4FB3-B5BC-602B4A5DF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35"/>
              <a:ext cx="340" cy="14"/>
            </a:xfrm>
            <a:custGeom>
              <a:avLst/>
              <a:gdLst>
                <a:gd name="T0" fmla="*/ 0 w 682"/>
                <a:gd name="T1" fmla="*/ 0 h 30"/>
                <a:gd name="T2" fmla="*/ 9 w 682"/>
                <a:gd name="T3" fmla="*/ 0 h 30"/>
                <a:gd name="T4" fmla="*/ 16 w 682"/>
                <a:gd name="T5" fmla="*/ 0 h 30"/>
                <a:gd name="T6" fmla="*/ 24 w 682"/>
                <a:gd name="T7" fmla="*/ 0 h 30"/>
                <a:gd name="T8" fmla="*/ 32 w 682"/>
                <a:gd name="T9" fmla="*/ 0 h 30"/>
                <a:gd name="T10" fmla="*/ 40 w 682"/>
                <a:gd name="T11" fmla="*/ 0 h 30"/>
                <a:gd name="T12" fmla="*/ 48 w 682"/>
                <a:gd name="T13" fmla="*/ 0 h 30"/>
                <a:gd name="T14" fmla="*/ 55 w 682"/>
                <a:gd name="T15" fmla="*/ 7 h 30"/>
                <a:gd name="T16" fmla="*/ 64 w 682"/>
                <a:gd name="T17" fmla="*/ 7 h 30"/>
                <a:gd name="T18" fmla="*/ 71 w 682"/>
                <a:gd name="T19" fmla="*/ 14 h 30"/>
                <a:gd name="T20" fmla="*/ 79 w 682"/>
                <a:gd name="T21" fmla="*/ 14 h 30"/>
                <a:gd name="T22" fmla="*/ 87 w 682"/>
                <a:gd name="T23" fmla="*/ 14 h 30"/>
                <a:gd name="T24" fmla="*/ 95 w 682"/>
                <a:gd name="T25" fmla="*/ 14 h 30"/>
                <a:gd name="T26" fmla="*/ 103 w 682"/>
                <a:gd name="T27" fmla="*/ 14 h 30"/>
                <a:gd name="T28" fmla="*/ 111 w 682"/>
                <a:gd name="T29" fmla="*/ 14 h 30"/>
                <a:gd name="T30" fmla="*/ 119 w 682"/>
                <a:gd name="T31" fmla="*/ 14 h 30"/>
                <a:gd name="T32" fmla="*/ 127 w 682"/>
                <a:gd name="T33" fmla="*/ 14 h 30"/>
                <a:gd name="T34" fmla="*/ 134 w 682"/>
                <a:gd name="T35" fmla="*/ 14 h 30"/>
                <a:gd name="T36" fmla="*/ 142 w 682"/>
                <a:gd name="T37" fmla="*/ 14 h 30"/>
                <a:gd name="T38" fmla="*/ 150 w 682"/>
                <a:gd name="T39" fmla="*/ 14 h 30"/>
                <a:gd name="T40" fmla="*/ 158 w 682"/>
                <a:gd name="T41" fmla="*/ 14 h 30"/>
                <a:gd name="T42" fmla="*/ 166 w 682"/>
                <a:gd name="T43" fmla="*/ 14 h 30"/>
                <a:gd name="T44" fmla="*/ 174 w 682"/>
                <a:gd name="T45" fmla="*/ 14 h 30"/>
                <a:gd name="T46" fmla="*/ 182 w 682"/>
                <a:gd name="T47" fmla="*/ 14 h 30"/>
                <a:gd name="T48" fmla="*/ 189 w 682"/>
                <a:gd name="T49" fmla="*/ 14 h 30"/>
                <a:gd name="T50" fmla="*/ 197 w 682"/>
                <a:gd name="T51" fmla="*/ 14 h 30"/>
                <a:gd name="T52" fmla="*/ 205 w 682"/>
                <a:gd name="T53" fmla="*/ 14 h 30"/>
                <a:gd name="T54" fmla="*/ 213 w 682"/>
                <a:gd name="T55" fmla="*/ 14 h 30"/>
                <a:gd name="T56" fmla="*/ 221 w 682"/>
                <a:gd name="T57" fmla="*/ 14 h 30"/>
                <a:gd name="T58" fmla="*/ 229 w 682"/>
                <a:gd name="T59" fmla="*/ 14 h 30"/>
                <a:gd name="T60" fmla="*/ 237 w 682"/>
                <a:gd name="T61" fmla="*/ 14 h 30"/>
                <a:gd name="T62" fmla="*/ 244 w 682"/>
                <a:gd name="T63" fmla="*/ 14 h 30"/>
                <a:gd name="T64" fmla="*/ 252 w 682"/>
                <a:gd name="T65" fmla="*/ 14 h 30"/>
                <a:gd name="T66" fmla="*/ 260 w 682"/>
                <a:gd name="T67" fmla="*/ 14 h 30"/>
                <a:gd name="T68" fmla="*/ 269 w 682"/>
                <a:gd name="T69" fmla="*/ 14 h 30"/>
                <a:gd name="T70" fmla="*/ 276 w 682"/>
                <a:gd name="T71" fmla="*/ 14 h 30"/>
                <a:gd name="T72" fmla="*/ 285 w 682"/>
                <a:gd name="T73" fmla="*/ 14 h 30"/>
                <a:gd name="T74" fmla="*/ 292 w 682"/>
                <a:gd name="T75" fmla="*/ 14 h 30"/>
                <a:gd name="T76" fmla="*/ 299 w 682"/>
                <a:gd name="T77" fmla="*/ 14 h 30"/>
                <a:gd name="T78" fmla="*/ 308 w 682"/>
                <a:gd name="T79" fmla="*/ 14 h 30"/>
                <a:gd name="T80" fmla="*/ 316 w 682"/>
                <a:gd name="T81" fmla="*/ 14 h 30"/>
                <a:gd name="T82" fmla="*/ 324 w 682"/>
                <a:gd name="T83" fmla="*/ 14 h 30"/>
                <a:gd name="T84" fmla="*/ 331 w 682"/>
                <a:gd name="T85" fmla="*/ 14 h 30"/>
                <a:gd name="T86" fmla="*/ 340 w 682"/>
                <a:gd name="T87" fmla="*/ 14 h 3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2" h="30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30"/>
                  </a:lnTo>
                  <a:lnTo>
                    <a:pt x="158" y="30"/>
                  </a:lnTo>
                  <a:lnTo>
                    <a:pt x="174" y="30"/>
                  </a:lnTo>
                  <a:lnTo>
                    <a:pt x="191" y="30"/>
                  </a:lnTo>
                  <a:lnTo>
                    <a:pt x="207" y="30"/>
                  </a:lnTo>
                  <a:lnTo>
                    <a:pt x="222" y="30"/>
                  </a:lnTo>
                  <a:lnTo>
                    <a:pt x="239" y="30"/>
                  </a:lnTo>
                  <a:lnTo>
                    <a:pt x="254" y="30"/>
                  </a:lnTo>
                  <a:lnTo>
                    <a:pt x="269" y="30"/>
                  </a:lnTo>
                  <a:lnTo>
                    <a:pt x="285" y="30"/>
                  </a:lnTo>
                  <a:lnTo>
                    <a:pt x="301" y="30"/>
                  </a:lnTo>
                  <a:lnTo>
                    <a:pt x="317" y="30"/>
                  </a:lnTo>
                  <a:lnTo>
                    <a:pt x="332" y="30"/>
                  </a:lnTo>
                  <a:lnTo>
                    <a:pt x="350" y="30"/>
                  </a:lnTo>
                  <a:lnTo>
                    <a:pt x="365" y="30"/>
                  </a:lnTo>
                  <a:lnTo>
                    <a:pt x="379" y="30"/>
                  </a:lnTo>
                  <a:lnTo>
                    <a:pt x="396" y="30"/>
                  </a:lnTo>
                  <a:lnTo>
                    <a:pt x="412" y="30"/>
                  </a:lnTo>
                  <a:lnTo>
                    <a:pt x="428" y="30"/>
                  </a:lnTo>
                  <a:lnTo>
                    <a:pt x="443" y="30"/>
                  </a:lnTo>
                  <a:lnTo>
                    <a:pt x="460" y="30"/>
                  </a:lnTo>
                  <a:lnTo>
                    <a:pt x="475" y="30"/>
                  </a:lnTo>
                  <a:lnTo>
                    <a:pt x="490" y="30"/>
                  </a:lnTo>
                  <a:lnTo>
                    <a:pt x="506" y="30"/>
                  </a:lnTo>
                  <a:lnTo>
                    <a:pt x="522" y="30"/>
                  </a:lnTo>
                  <a:lnTo>
                    <a:pt x="539" y="30"/>
                  </a:lnTo>
                  <a:lnTo>
                    <a:pt x="553" y="30"/>
                  </a:lnTo>
                  <a:lnTo>
                    <a:pt x="571" y="30"/>
                  </a:lnTo>
                  <a:lnTo>
                    <a:pt x="586" y="30"/>
                  </a:lnTo>
                  <a:lnTo>
                    <a:pt x="600" y="30"/>
                  </a:lnTo>
                  <a:lnTo>
                    <a:pt x="617" y="30"/>
                  </a:lnTo>
                  <a:lnTo>
                    <a:pt x="633" y="30"/>
                  </a:lnTo>
                  <a:lnTo>
                    <a:pt x="649" y="30"/>
                  </a:lnTo>
                  <a:lnTo>
                    <a:pt x="664" y="30"/>
                  </a:lnTo>
                  <a:lnTo>
                    <a:pt x="682" y="3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6" name="Freeform 932">
              <a:extLst>
                <a:ext uri="{FF2B5EF4-FFF2-40B4-BE49-F238E27FC236}">
                  <a16:creationId xmlns:a16="http://schemas.microsoft.com/office/drawing/2014/main" id="{0111842D-3153-42A1-89BD-97C21C961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576"/>
              <a:ext cx="339" cy="72"/>
            </a:xfrm>
            <a:custGeom>
              <a:avLst/>
              <a:gdLst>
                <a:gd name="T0" fmla="*/ 0 w 680"/>
                <a:gd name="T1" fmla="*/ 0 h 143"/>
                <a:gd name="T2" fmla="*/ 8 w 680"/>
                <a:gd name="T3" fmla="*/ 0 h 143"/>
                <a:gd name="T4" fmla="*/ 15 w 680"/>
                <a:gd name="T5" fmla="*/ 0 h 143"/>
                <a:gd name="T6" fmla="*/ 24 w 680"/>
                <a:gd name="T7" fmla="*/ 0 h 143"/>
                <a:gd name="T8" fmla="*/ 31 w 680"/>
                <a:gd name="T9" fmla="*/ 0 h 143"/>
                <a:gd name="T10" fmla="*/ 39 w 680"/>
                <a:gd name="T11" fmla="*/ 8 h 143"/>
                <a:gd name="T12" fmla="*/ 47 w 680"/>
                <a:gd name="T13" fmla="*/ 8 h 143"/>
                <a:gd name="T14" fmla="*/ 55 w 680"/>
                <a:gd name="T15" fmla="*/ 8 h 143"/>
                <a:gd name="T16" fmla="*/ 63 w 680"/>
                <a:gd name="T17" fmla="*/ 17 h 143"/>
                <a:gd name="T18" fmla="*/ 71 w 680"/>
                <a:gd name="T19" fmla="*/ 17 h 143"/>
                <a:gd name="T20" fmla="*/ 79 w 680"/>
                <a:gd name="T21" fmla="*/ 17 h 143"/>
                <a:gd name="T22" fmla="*/ 87 w 680"/>
                <a:gd name="T23" fmla="*/ 24 h 143"/>
                <a:gd name="T24" fmla="*/ 87 w 680"/>
                <a:gd name="T25" fmla="*/ 17 h 143"/>
                <a:gd name="T26" fmla="*/ 87 w 680"/>
                <a:gd name="T27" fmla="*/ 24 h 143"/>
                <a:gd name="T28" fmla="*/ 102 w 680"/>
                <a:gd name="T29" fmla="*/ 24 h 143"/>
                <a:gd name="T30" fmla="*/ 94 w 680"/>
                <a:gd name="T31" fmla="*/ 24 h 143"/>
                <a:gd name="T32" fmla="*/ 102 w 680"/>
                <a:gd name="T33" fmla="*/ 24 h 143"/>
                <a:gd name="T34" fmla="*/ 110 w 680"/>
                <a:gd name="T35" fmla="*/ 24 h 143"/>
                <a:gd name="T36" fmla="*/ 118 w 680"/>
                <a:gd name="T37" fmla="*/ 24 h 143"/>
                <a:gd name="T38" fmla="*/ 126 w 680"/>
                <a:gd name="T39" fmla="*/ 31 h 143"/>
                <a:gd name="T40" fmla="*/ 135 w 680"/>
                <a:gd name="T41" fmla="*/ 31 h 143"/>
                <a:gd name="T42" fmla="*/ 142 w 680"/>
                <a:gd name="T43" fmla="*/ 31 h 143"/>
                <a:gd name="T44" fmla="*/ 149 w 680"/>
                <a:gd name="T45" fmla="*/ 31 h 143"/>
                <a:gd name="T46" fmla="*/ 158 w 680"/>
                <a:gd name="T47" fmla="*/ 31 h 143"/>
                <a:gd name="T48" fmla="*/ 166 w 680"/>
                <a:gd name="T49" fmla="*/ 40 h 143"/>
                <a:gd name="T50" fmla="*/ 166 w 680"/>
                <a:gd name="T51" fmla="*/ 31 h 143"/>
                <a:gd name="T52" fmla="*/ 166 w 680"/>
                <a:gd name="T53" fmla="*/ 40 h 143"/>
                <a:gd name="T54" fmla="*/ 173 w 680"/>
                <a:gd name="T55" fmla="*/ 40 h 143"/>
                <a:gd name="T56" fmla="*/ 181 w 680"/>
                <a:gd name="T57" fmla="*/ 40 h 143"/>
                <a:gd name="T58" fmla="*/ 189 w 680"/>
                <a:gd name="T59" fmla="*/ 40 h 143"/>
                <a:gd name="T60" fmla="*/ 197 w 680"/>
                <a:gd name="T61" fmla="*/ 48 h 143"/>
                <a:gd name="T62" fmla="*/ 204 w 680"/>
                <a:gd name="T63" fmla="*/ 48 h 143"/>
                <a:gd name="T64" fmla="*/ 212 w 680"/>
                <a:gd name="T65" fmla="*/ 48 h 143"/>
                <a:gd name="T66" fmla="*/ 220 w 680"/>
                <a:gd name="T67" fmla="*/ 48 h 143"/>
                <a:gd name="T68" fmla="*/ 229 w 680"/>
                <a:gd name="T69" fmla="*/ 48 h 143"/>
                <a:gd name="T70" fmla="*/ 236 w 680"/>
                <a:gd name="T71" fmla="*/ 56 h 143"/>
                <a:gd name="T72" fmla="*/ 245 w 680"/>
                <a:gd name="T73" fmla="*/ 56 h 143"/>
                <a:gd name="T74" fmla="*/ 252 w 680"/>
                <a:gd name="T75" fmla="*/ 56 h 143"/>
                <a:gd name="T76" fmla="*/ 260 w 680"/>
                <a:gd name="T77" fmla="*/ 56 h 143"/>
                <a:gd name="T78" fmla="*/ 268 w 680"/>
                <a:gd name="T79" fmla="*/ 56 h 143"/>
                <a:gd name="T80" fmla="*/ 276 w 680"/>
                <a:gd name="T81" fmla="*/ 56 h 143"/>
                <a:gd name="T82" fmla="*/ 291 w 680"/>
                <a:gd name="T83" fmla="*/ 56 h 143"/>
                <a:gd name="T84" fmla="*/ 284 w 680"/>
                <a:gd name="T85" fmla="*/ 56 h 143"/>
                <a:gd name="T86" fmla="*/ 291 w 680"/>
                <a:gd name="T87" fmla="*/ 63 h 143"/>
                <a:gd name="T88" fmla="*/ 300 w 680"/>
                <a:gd name="T89" fmla="*/ 63 h 143"/>
                <a:gd name="T90" fmla="*/ 307 w 680"/>
                <a:gd name="T91" fmla="*/ 63 h 143"/>
                <a:gd name="T92" fmla="*/ 315 w 680"/>
                <a:gd name="T93" fmla="*/ 63 h 143"/>
                <a:gd name="T94" fmla="*/ 323 w 680"/>
                <a:gd name="T95" fmla="*/ 63 h 143"/>
                <a:gd name="T96" fmla="*/ 331 w 680"/>
                <a:gd name="T97" fmla="*/ 63 h 143"/>
                <a:gd name="T98" fmla="*/ 339 w 680"/>
                <a:gd name="T99" fmla="*/ 63 h 143"/>
                <a:gd name="T100" fmla="*/ 339 w 680"/>
                <a:gd name="T101" fmla="*/ 72 h 1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43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5"/>
                  </a:lnTo>
                  <a:lnTo>
                    <a:pt x="94" y="15"/>
                  </a:lnTo>
                  <a:lnTo>
                    <a:pt x="111" y="15"/>
                  </a:lnTo>
                  <a:lnTo>
                    <a:pt x="127" y="33"/>
                  </a:lnTo>
                  <a:lnTo>
                    <a:pt x="142" y="33"/>
                  </a:lnTo>
                  <a:lnTo>
                    <a:pt x="159" y="33"/>
                  </a:lnTo>
                  <a:lnTo>
                    <a:pt x="174" y="48"/>
                  </a:lnTo>
                  <a:lnTo>
                    <a:pt x="174" y="33"/>
                  </a:lnTo>
                  <a:lnTo>
                    <a:pt x="174" y="48"/>
                  </a:lnTo>
                  <a:lnTo>
                    <a:pt x="205" y="48"/>
                  </a:lnTo>
                  <a:lnTo>
                    <a:pt x="189" y="48"/>
                  </a:lnTo>
                  <a:lnTo>
                    <a:pt x="205" y="48"/>
                  </a:lnTo>
                  <a:lnTo>
                    <a:pt x="221" y="48"/>
                  </a:lnTo>
                  <a:lnTo>
                    <a:pt x="237" y="48"/>
                  </a:lnTo>
                  <a:lnTo>
                    <a:pt x="252" y="62"/>
                  </a:lnTo>
                  <a:lnTo>
                    <a:pt x="270" y="62"/>
                  </a:lnTo>
                  <a:lnTo>
                    <a:pt x="285" y="62"/>
                  </a:lnTo>
                  <a:lnTo>
                    <a:pt x="299" y="62"/>
                  </a:lnTo>
                  <a:lnTo>
                    <a:pt x="316" y="62"/>
                  </a:lnTo>
                  <a:lnTo>
                    <a:pt x="332" y="79"/>
                  </a:lnTo>
                  <a:lnTo>
                    <a:pt x="332" y="62"/>
                  </a:lnTo>
                  <a:lnTo>
                    <a:pt x="332" y="79"/>
                  </a:lnTo>
                  <a:lnTo>
                    <a:pt x="348" y="79"/>
                  </a:lnTo>
                  <a:lnTo>
                    <a:pt x="363" y="79"/>
                  </a:lnTo>
                  <a:lnTo>
                    <a:pt x="380" y="79"/>
                  </a:lnTo>
                  <a:lnTo>
                    <a:pt x="395" y="95"/>
                  </a:lnTo>
                  <a:lnTo>
                    <a:pt x="410" y="95"/>
                  </a:lnTo>
                  <a:lnTo>
                    <a:pt x="426" y="95"/>
                  </a:lnTo>
                  <a:lnTo>
                    <a:pt x="442" y="95"/>
                  </a:lnTo>
                  <a:lnTo>
                    <a:pt x="459" y="95"/>
                  </a:lnTo>
                  <a:lnTo>
                    <a:pt x="473" y="111"/>
                  </a:lnTo>
                  <a:lnTo>
                    <a:pt x="491" y="111"/>
                  </a:lnTo>
                  <a:lnTo>
                    <a:pt x="506" y="111"/>
                  </a:lnTo>
                  <a:lnTo>
                    <a:pt x="521" y="111"/>
                  </a:lnTo>
                  <a:lnTo>
                    <a:pt x="537" y="111"/>
                  </a:lnTo>
                  <a:lnTo>
                    <a:pt x="553" y="111"/>
                  </a:lnTo>
                  <a:lnTo>
                    <a:pt x="584" y="111"/>
                  </a:lnTo>
                  <a:lnTo>
                    <a:pt x="569" y="111"/>
                  </a:lnTo>
                  <a:lnTo>
                    <a:pt x="584" y="126"/>
                  </a:lnTo>
                  <a:lnTo>
                    <a:pt x="602" y="126"/>
                  </a:lnTo>
                  <a:lnTo>
                    <a:pt x="616" y="126"/>
                  </a:lnTo>
                  <a:lnTo>
                    <a:pt x="631" y="126"/>
                  </a:lnTo>
                  <a:lnTo>
                    <a:pt x="647" y="126"/>
                  </a:lnTo>
                  <a:lnTo>
                    <a:pt x="664" y="126"/>
                  </a:lnTo>
                  <a:lnTo>
                    <a:pt x="680" y="126"/>
                  </a:lnTo>
                  <a:lnTo>
                    <a:pt x="680" y="143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7" name="Freeform 933">
              <a:extLst>
                <a:ext uri="{FF2B5EF4-FFF2-40B4-BE49-F238E27FC236}">
                  <a16:creationId xmlns:a16="http://schemas.microsoft.com/office/drawing/2014/main" id="{3223AF4C-ECF2-4984-B72E-8EC3F8807E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797"/>
              <a:ext cx="348" cy="39"/>
            </a:xfrm>
            <a:custGeom>
              <a:avLst/>
              <a:gdLst>
                <a:gd name="T0" fmla="*/ 0 w 696"/>
                <a:gd name="T1" fmla="*/ 0 h 78"/>
                <a:gd name="T2" fmla="*/ 9 w 696"/>
                <a:gd name="T3" fmla="*/ 0 h 78"/>
                <a:gd name="T4" fmla="*/ 17 w 696"/>
                <a:gd name="T5" fmla="*/ 0 h 78"/>
                <a:gd name="T6" fmla="*/ 25 w 696"/>
                <a:gd name="T7" fmla="*/ 0 h 78"/>
                <a:gd name="T8" fmla="*/ 32 w 696"/>
                <a:gd name="T9" fmla="*/ 0 h 78"/>
                <a:gd name="T10" fmla="*/ 41 w 696"/>
                <a:gd name="T11" fmla="*/ 0 h 78"/>
                <a:gd name="T12" fmla="*/ 48 w 696"/>
                <a:gd name="T13" fmla="*/ 0 h 78"/>
                <a:gd name="T14" fmla="*/ 56 w 696"/>
                <a:gd name="T15" fmla="*/ 0 h 78"/>
                <a:gd name="T16" fmla="*/ 64 w 696"/>
                <a:gd name="T17" fmla="*/ 7 h 78"/>
                <a:gd name="T18" fmla="*/ 72 w 696"/>
                <a:gd name="T19" fmla="*/ 7 h 78"/>
                <a:gd name="T20" fmla="*/ 80 w 696"/>
                <a:gd name="T21" fmla="*/ 7 h 78"/>
                <a:gd name="T22" fmla="*/ 87 w 696"/>
                <a:gd name="T23" fmla="*/ 7 h 78"/>
                <a:gd name="T24" fmla="*/ 96 w 696"/>
                <a:gd name="T25" fmla="*/ 16 h 78"/>
                <a:gd name="T26" fmla="*/ 104 w 696"/>
                <a:gd name="T27" fmla="*/ 16 h 78"/>
                <a:gd name="T28" fmla="*/ 111 w 696"/>
                <a:gd name="T29" fmla="*/ 16 h 78"/>
                <a:gd name="T30" fmla="*/ 119 w 696"/>
                <a:gd name="T31" fmla="*/ 16 h 78"/>
                <a:gd name="T32" fmla="*/ 127 w 696"/>
                <a:gd name="T33" fmla="*/ 24 h 78"/>
                <a:gd name="T34" fmla="*/ 135 w 696"/>
                <a:gd name="T35" fmla="*/ 24 h 78"/>
                <a:gd name="T36" fmla="*/ 143 w 696"/>
                <a:gd name="T37" fmla="*/ 24 h 78"/>
                <a:gd name="T38" fmla="*/ 152 w 696"/>
                <a:gd name="T39" fmla="*/ 24 h 78"/>
                <a:gd name="T40" fmla="*/ 159 w 696"/>
                <a:gd name="T41" fmla="*/ 24 h 78"/>
                <a:gd name="T42" fmla="*/ 166 w 696"/>
                <a:gd name="T43" fmla="*/ 31 h 78"/>
                <a:gd name="T44" fmla="*/ 166 w 696"/>
                <a:gd name="T45" fmla="*/ 24 h 78"/>
                <a:gd name="T46" fmla="*/ 166 w 696"/>
                <a:gd name="T47" fmla="*/ 31 h 78"/>
                <a:gd name="T48" fmla="*/ 174 w 696"/>
                <a:gd name="T49" fmla="*/ 31 h 78"/>
                <a:gd name="T50" fmla="*/ 183 w 696"/>
                <a:gd name="T51" fmla="*/ 31 h 78"/>
                <a:gd name="T52" fmla="*/ 191 w 696"/>
                <a:gd name="T53" fmla="*/ 31 h 78"/>
                <a:gd name="T54" fmla="*/ 198 w 696"/>
                <a:gd name="T55" fmla="*/ 31 h 78"/>
                <a:gd name="T56" fmla="*/ 207 w 696"/>
                <a:gd name="T57" fmla="*/ 31 h 78"/>
                <a:gd name="T58" fmla="*/ 214 w 696"/>
                <a:gd name="T59" fmla="*/ 31 h 78"/>
                <a:gd name="T60" fmla="*/ 222 w 696"/>
                <a:gd name="T61" fmla="*/ 31 h 78"/>
                <a:gd name="T62" fmla="*/ 230 w 696"/>
                <a:gd name="T63" fmla="*/ 31 h 78"/>
                <a:gd name="T64" fmla="*/ 238 w 696"/>
                <a:gd name="T65" fmla="*/ 31 h 78"/>
                <a:gd name="T66" fmla="*/ 253 w 696"/>
                <a:gd name="T67" fmla="*/ 31 h 78"/>
                <a:gd name="T68" fmla="*/ 246 w 696"/>
                <a:gd name="T69" fmla="*/ 31 h 78"/>
                <a:gd name="T70" fmla="*/ 253 w 696"/>
                <a:gd name="T71" fmla="*/ 39 h 78"/>
                <a:gd name="T72" fmla="*/ 262 w 696"/>
                <a:gd name="T73" fmla="*/ 39 h 78"/>
                <a:gd name="T74" fmla="*/ 269 w 696"/>
                <a:gd name="T75" fmla="*/ 39 h 78"/>
                <a:gd name="T76" fmla="*/ 277 w 696"/>
                <a:gd name="T77" fmla="*/ 39 h 78"/>
                <a:gd name="T78" fmla="*/ 285 w 696"/>
                <a:gd name="T79" fmla="*/ 39 h 78"/>
                <a:gd name="T80" fmla="*/ 293 w 696"/>
                <a:gd name="T81" fmla="*/ 39 h 78"/>
                <a:gd name="T82" fmla="*/ 301 w 696"/>
                <a:gd name="T83" fmla="*/ 39 h 78"/>
                <a:gd name="T84" fmla="*/ 309 w 696"/>
                <a:gd name="T85" fmla="*/ 39 h 78"/>
                <a:gd name="T86" fmla="*/ 317 w 696"/>
                <a:gd name="T87" fmla="*/ 39 h 78"/>
                <a:gd name="T88" fmla="*/ 325 w 696"/>
                <a:gd name="T89" fmla="*/ 39 h 78"/>
                <a:gd name="T90" fmla="*/ 332 w 696"/>
                <a:gd name="T91" fmla="*/ 39 h 78"/>
                <a:gd name="T92" fmla="*/ 340 w 696"/>
                <a:gd name="T93" fmla="*/ 39 h 78"/>
                <a:gd name="T94" fmla="*/ 348 w 696"/>
                <a:gd name="T95" fmla="*/ 39 h 7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96" h="78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27" y="14"/>
                  </a:lnTo>
                  <a:lnTo>
                    <a:pt x="143" y="14"/>
                  </a:lnTo>
                  <a:lnTo>
                    <a:pt x="160" y="14"/>
                  </a:lnTo>
                  <a:lnTo>
                    <a:pt x="174" y="14"/>
                  </a:lnTo>
                  <a:lnTo>
                    <a:pt x="192" y="32"/>
                  </a:lnTo>
                  <a:lnTo>
                    <a:pt x="207" y="32"/>
                  </a:lnTo>
                  <a:lnTo>
                    <a:pt x="221" y="32"/>
                  </a:lnTo>
                  <a:lnTo>
                    <a:pt x="238" y="32"/>
                  </a:lnTo>
                  <a:lnTo>
                    <a:pt x="254" y="47"/>
                  </a:lnTo>
                  <a:lnTo>
                    <a:pt x="270" y="47"/>
                  </a:lnTo>
                  <a:lnTo>
                    <a:pt x="285" y="47"/>
                  </a:lnTo>
                  <a:lnTo>
                    <a:pt x="303" y="47"/>
                  </a:lnTo>
                  <a:lnTo>
                    <a:pt x="317" y="47"/>
                  </a:lnTo>
                  <a:lnTo>
                    <a:pt x="332" y="62"/>
                  </a:lnTo>
                  <a:lnTo>
                    <a:pt x="332" y="47"/>
                  </a:lnTo>
                  <a:lnTo>
                    <a:pt x="332" y="62"/>
                  </a:lnTo>
                  <a:lnTo>
                    <a:pt x="348" y="62"/>
                  </a:lnTo>
                  <a:lnTo>
                    <a:pt x="365" y="62"/>
                  </a:lnTo>
                  <a:lnTo>
                    <a:pt x="381" y="62"/>
                  </a:lnTo>
                  <a:lnTo>
                    <a:pt x="395" y="62"/>
                  </a:lnTo>
                  <a:lnTo>
                    <a:pt x="413" y="62"/>
                  </a:lnTo>
                  <a:lnTo>
                    <a:pt x="428" y="62"/>
                  </a:lnTo>
                  <a:lnTo>
                    <a:pt x="443" y="62"/>
                  </a:lnTo>
                  <a:lnTo>
                    <a:pt x="459" y="62"/>
                  </a:lnTo>
                  <a:lnTo>
                    <a:pt x="475" y="62"/>
                  </a:lnTo>
                  <a:lnTo>
                    <a:pt x="506" y="62"/>
                  </a:lnTo>
                  <a:lnTo>
                    <a:pt x="491" y="62"/>
                  </a:lnTo>
                  <a:lnTo>
                    <a:pt x="506" y="78"/>
                  </a:lnTo>
                  <a:lnTo>
                    <a:pt x="524" y="78"/>
                  </a:lnTo>
                  <a:lnTo>
                    <a:pt x="538" y="78"/>
                  </a:lnTo>
                  <a:lnTo>
                    <a:pt x="553" y="78"/>
                  </a:lnTo>
                  <a:lnTo>
                    <a:pt x="569" y="78"/>
                  </a:lnTo>
                  <a:lnTo>
                    <a:pt x="586" y="78"/>
                  </a:lnTo>
                  <a:lnTo>
                    <a:pt x="602" y="78"/>
                  </a:lnTo>
                  <a:lnTo>
                    <a:pt x="617" y="78"/>
                  </a:lnTo>
                  <a:lnTo>
                    <a:pt x="634" y="78"/>
                  </a:lnTo>
                  <a:lnTo>
                    <a:pt x="649" y="78"/>
                  </a:lnTo>
                  <a:lnTo>
                    <a:pt x="664" y="78"/>
                  </a:lnTo>
                  <a:lnTo>
                    <a:pt x="680" y="78"/>
                  </a:lnTo>
                  <a:lnTo>
                    <a:pt x="696" y="78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8" name="Freeform 934">
              <a:extLst>
                <a:ext uri="{FF2B5EF4-FFF2-40B4-BE49-F238E27FC236}">
                  <a16:creationId xmlns:a16="http://schemas.microsoft.com/office/drawing/2014/main" id="{FFD54214-7040-408F-A6DB-17A642DD91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71"/>
              <a:ext cx="339" cy="47"/>
            </a:xfrm>
            <a:custGeom>
              <a:avLst/>
              <a:gdLst>
                <a:gd name="T0" fmla="*/ 0 w 678"/>
                <a:gd name="T1" fmla="*/ 0 h 95"/>
                <a:gd name="T2" fmla="*/ 8 w 678"/>
                <a:gd name="T3" fmla="*/ 0 h 95"/>
                <a:gd name="T4" fmla="*/ 16 w 678"/>
                <a:gd name="T5" fmla="*/ 0 h 95"/>
                <a:gd name="T6" fmla="*/ 24 w 678"/>
                <a:gd name="T7" fmla="*/ 0 h 95"/>
                <a:gd name="T8" fmla="*/ 32 w 678"/>
                <a:gd name="T9" fmla="*/ 0 h 95"/>
                <a:gd name="T10" fmla="*/ 39 w 678"/>
                <a:gd name="T11" fmla="*/ 8 h 95"/>
                <a:gd name="T12" fmla="*/ 39 w 678"/>
                <a:gd name="T13" fmla="*/ 16 h 95"/>
                <a:gd name="T14" fmla="*/ 39 w 678"/>
                <a:gd name="T15" fmla="*/ 8 h 95"/>
                <a:gd name="T16" fmla="*/ 47 w 678"/>
                <a:gd name="T17" fmla="*/ 16 h 95"/>
                <a:gd name="T18" fmla="*/ 56 w 678"/>
                <a:gd name="T19" fmla="*/ 23 h 95"/>
                <a:gd name="T20" fmla="*/ 63 w 678"/>
                <a:gd name="T21" fmla="*/ 23 h 95"/>
                <a:gd name="T22" fmla="*/ 71 w 678"/>
                <a:gd name="T23" fmla="*/ 23 h 95"/>
                <a:gd name="T24" fmla="*/ 79 w 678"/>
                <a:gd name="T25" fmla="*/ 23 h 95"/>
                <a:gd name="T26" fmla="*/ 87 w 678"/>
                <a:gd name="T27" fmla="*/ 32 h 95"/>
                <a:gd name="T28" fmla="*/ 95 w 678"/>
                <a:gd name="T29" fmla="*/ 32 h 95"/>
                <a:gd name="T30" fmla="*/ 103 w 678"/>
                <a:gd name="T31" fmla="*/ 23 h 95"/>
                <a:gd name="T32" fmla="*/ 111 w 678"/>
                <a:gd name="T33" fmla="*/ 32 h 95"/>
                <a:gd name="T34" fmla="*/ 111 w 678"/>
                <a:gd name="T35" fmla="*/ 23 h 95"/>
                <a:gd name="T36" fmla="*/ 111 w 678"/>
                <a:gd name="T37" fmla="*/ 32 h 95"/>
                <a:gd name="T38" fmla="*/ 118 w 678"/>
                <a:gd name="T39" fmla="*/ 32 h 95"/>
                <a:gd name="T40" fmla="*/ 126 w 678"/>
                <a:gd name="T41" fmla="*/ 32 h 95"/>
                <a:gd name="T42" fmla="*/ 134 w 678"/>
                <a:gd name="T43" fmla="*/ 32 h 95"/>
                <a:gd name="T44" fmla="*/ 143 w 678"/>
                <a:gd name="T45" fmla="*/ 32 h 95"/>
                <a:gd name="T46" fmla="*/ 150 w 678"/>
                <a:gd name="T47" fmla="*/ 32 h 95"/>
                <a:gd name="T48" fmla="*/ 158 w 678"/>
                <a:gd name="T49" fmla="*/ 32 h 95"/>
                <a:gd name="T50" fmla="*/ 166 w 678"/>
                <a:gd name="T51" fmla="*/ 32 h 95"/>
                <a:gd name="T52" fmla="*/ 174 w 678"/>
                <a:gd name="T53" fmla="*/ 32 h 95"/>
                <a:gd name="T54" fmla="*/ 182 w 678"/>
                <a:gd name="T55" fmla="*/ 32 h 95"/>
                <a:gd name="T56" fmla="*/ 190 w 678"/>
                <a:gd name="T57" fmla="*/ 32 h 95"/>
                <a:gd name="T58" fmla="*/ 198 w 678"/>
                <a:gd name="T59" fmla="*/ 32 h 95"/>
                <a:gd name="T60" fmla="*/ 205 w 678"/>
                <a:gd name="T61" fmla="*/ 32 h 95"/>
                <a:gd name="T62" fmla="*/ 213 w 678"/>
                <a:gd name="T63" fmla="*/ 32 h 95"/>
                <a:gd name="T64" fmla="*/ 229 w 678"/>
                <a:gd name="T65" fmla="*/ 40 h 95"/>
                <a:gd name="T66" fmla="*/ 237 w 678"/>
                <a:gd name="T67" fmla="*/ 40 h 95"/>
                <a:gd name="T68" fmla="*/ 245 w 678"/>
                <a:gd name="T69" fmla="*/ 40 h 95"/>
                <a:gd name="T70" fmla="*/ 253 w 678"/>
                <a:gd name="T71" fmla="*/ 40 h 95"/>
                <a:gd name="T72" fmla="*/ 261 w 678"/>
                <a:gd name="T73" fmla="*/ 40 h 95"/>
                <a:gd name="T74" fmla="*/ 269 w 678"/>
                <a:gd name="T75" fmla="*/ 40 h 95"/>
                <a:gd name="T76" fmla="*/ 277 w 678"/>
                <a:gd name="T77" fmla="*/ 47 h 95"/>
                <a:gd name="T78" fmla="*/ 284 w 678"/>
                <a:gd name="T79" fmla="*/ 47 h 95"/>
                <a:gd name="T80" fmla="*/ 292 w 678"/>
                <a:gd name="T81" fmla="*/ 47 h 95"/>
                <a:gd name="T82" fmla="*/ 300 w 678"/>
                <a:gd name="T83" fmla="*/ 47 h 95"/>
                <a:gd name="T84" fmla="*/ 308 w 678"/>
                <a:gd name="T85" fmla="*/ 47 h 95"/>
                <a:gd name="T86" fmla="*/ 316 w 678"/>
                <a:gd name="T87" fmla="*/ 47 h 95"/>
                <a:gd name="T88" fmla="*/ 324 w 678"/>
                <a:gd name="T89" fmla="*/ 47 h 95"/>
                <a:gd name="T90" fmla="*/ 332 w 678"/>
                <a:gd name="T91" fmla="*/ 47 h 95"/>
                <a:gd name="T92" fmla="*/ 339 w 678"/>
                <a:gd name="T93" fmla="*/ 47 h 95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8" h="95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0"/>
                  </a:lnTo>
                  <a:lnTo>
                    <a:pt x="78" y="16"/>
                  </a:lnTo>
                  <a:lnTo>
                    <a:pt x="78" y="33"/>
                  </a:lnTo>
                  <a:lnTo>
                    <a:pt x="78" y="16"/>
                  </a:lnTo>
                  <a:lnTo>
                    <a:pt x="94" y="33"/>
                  </a:lnTo>
                  <a:lnTo>
                    <a:pt x="111" y="47"/>
                  </a:lnTo>
                  <a:lnTo>
                    <a:pt x="125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74" y="64"/>
                  </a:lnTo>
                  <a:lnTo>
                    <a:pt x="189" y="64"/>
                  </a:lnTo>
                  <a:lnTo>
                    <a:pt x="205" y="47"/>
                  </a:lnTo>
                  <a:lnTo>
                    <a:pt x="221" y="64"/>
                  </a:lnTo>
                  <a:lnTo>
                    <a:pt x="221" y="47"/>
                  </a:lnTo>
                  <a:lnTo>
                    <a:pt x="221" y="64"/>
                  </a:lnTo>
                  <a:lnTo>
                    <a:pt x="236" y="64"/>
                  </a:lnTo>
                  <a:lnTo>
                    <a:pt x="252" y="64"/>
                  </a:lnTo>
                  <a:lnTo>
                    <a:pt x="268" y="64"/>
                  </a:lnTo>
                  <a:lnTo>
                    <a:pt x="285" y="64"/>
                  </a:lnTo>
                  <a:lnTo>
                    <a:pt x="299" y="64"/>
                  </a:lnTo>
                  <a:lnTo>
                    <a:pt x="316" y="64"/>
                  </a:lnTo>
                  <a:lnTo>
                    <a:pt x="332" y="64"/>
                  </a:lnTo>
                  <a:lnTo>
                    <a:pt x="347" y="64"/>
                  </a:lnTo>
                  <a:lnTo>
                    <a:pt x="363" y="64"/>
                  </a:lnTo>
                  <a:lnTo>
                    <a:pt x="379" y="64"/>
                  </a:lnTo>
                  <a:lnTo>
                    <a:pt x="395" y="64"/>
                  </a:lnTo>
                  <a:lnTo>
                    <a:pt x="410" y="64"/>
                  </a:lnTo>
                  <a:lnTo>
                    <a:pt x="426" y="64"/>
                  </a:lnTo>
                  <a:lnTo>
                    <a:pt x="457" y="80"/>
                  </a:lnTo>
                  <a:lnTo>
                    <a:pt x="473" y="80"/>
                  </a:lnTo>
                  <a:lnTo>
                    <a:pt x="490" y="80"/>
                  </a:lnTo>
                  <a:lnTo>
                    <a:pt x="506" y="80"/>
                  </a:lnTo>
                  <a:lnTo>
                    <a:pt x="521" y="80"/>
                  </a:lnTo>
                  <a:lnTo>
                    <a:pt x="537" y="80"/>
                  </a:lnTo>
                  <a:lnTo>
                    <a:pt x="553" y="95"/>
                  </a:lnTo>
                  <a:lnTo>
                    <a:pt x="568" y="95"/>
                  </a:lnTo>
                  <a:lnTo>
                    <a:pt x="584" y="95"/>
                  </a:lnTo>
                  <a:lnTo>
                    <a:pt x="600" y="95"/>
                  </a:lnTo>
                  <a:lnTo>
                    <a:pt x="616" y="95"/>
                  </a:lnTo>
                  <a:lnTo>
                    <a:pt x="631" y="95"/>
                  </a:lnTo>
                  <a:lnTo>
                    <a:pt x="647" y="95"/>
                  </a:lnTo>
                  <a:lnTo>
                    <a:pt x="664" y="95"/>
                  </a:lnTo>
                  <a:lnTo>
                    <a:pt x="678" y="95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29" name="Freeform 935">
              <a:extLst>
                <a:ext uri="{FF2B5EF4-FFF2-40B4-BE49-F238E27FC236}">
                  <a16:creationId xmlns:a16="http://schemas.microsoft.com/office/drawing/2014/main" id="{905AF339-C4DD-4AA6-98A1-9875B46D0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389"/>
              <a:ext cx="339" cy="48"/>
            </a:xfrm>
            <a:custGeom>
              <a:avLst/>
              <a:gdLst>
                <a:gd name="T0" fmla="*/ 0 w 680"/>
                <a:gd name="T1" fmla="*/ 48 h 94"/>
                <a:gd name="T2" fmla="*/ 8 w 680"/>
                <a:gd name="T3" fmla="*/ 48 h 94"/>
                <a:gd name="T4" fmla="*/ 16 w 680"/>
                <a:gd name="T5" fmla="*/ 48 h 94"/>
                <a:gd name="T6" fmla="*/ 23 w 680"/>
                <a:gd name="T7" fmla="*/ 48 h 94"/>
                <a:gd name="T8" fmla="*/ 32 w 680"/>
                <a:gd name="T9" fmla="*/ 48 h 94"/>
                <a:gd name="T10" fmla="*/ 40 w 680"/>
                <a:gd name="T11" fmla="*/ 48 h 94"/>
                <a:gd name="T12" fmla="*/ 48 w 680"/>
                <a:gd name="T13" fmla="*/ 40 h 94"/>
                <a:gd name="T14" fmla="*/ 55 w 680"/>
                <a:gd name="T15" fmla="*/ 32 h 94"/>
                <a:gd name="T16" fmla="*/ 63 w 680"/>
                <a:gd name="T17" fmla="*/ 24 h 94"/>
                <a:gd name="T18" fmla="*/ 71 w 680"/>
                <a:gd name="T19" fmla="*/ 24 h 94"/>
                <a:gd name="T20" fmla="*/ 79 w 680"/>
                <a:gd name="T21" fmla="*/ 16 h 94"/>
                <a:gd name="T22" fmla="*/ 87 w 680"/>
                <a:gd name="T23" fmla="*/ 16 h 94"/>
                <a:gd name="T24" fmla="*/ 103 w 680"/>
                <a:gd name="T25" fmla="*/ 16 h 94"/>
                <a:gd name="T26" fmla="*/ 95 w 680"/>
                <a:gd name="T27" fmla="*/ 16 h 94"/>
                <a:gd name="T28" fmla="*/ 103 w 680"/>
                <a:gd name="T29" fmla="*/ 8 h 94"/>
                <a:gd name="T30" fmla="*/ 110 w 680"/>
                <a:gd name="T31" fmla="*/ 8 h 94"/>
                <a:gd name="T32" fmla="*/ 119 w 680"/>
                <a:gd name="T33" fmla="*/ 8 h 94"/>
                <a:gd name="T34" fmla="*/ 127 w 680"/>
                <a:gd name="T35" fmla="*/ 8 h 94"/>
                <a:gd name="T36" fmla="*/ 134 w 680"/>
                <a:gd name="T37" fmla="*/ 8 h 94"/>
                <a:gd name="T38" fmla="*/ 142 w 680"/>
                <a:gd name="T39" fmla="*/ 8 h 94"/>
                <a:gd name="T40" fmla="*/ 150 w 680"/>
                <a:gd name="T41" fmla="*/ 8 h 94"/>
                <a:gd name="T42" fmla="*/ 158 w 680"/>
                <a:gd name="T43" fmla="*/ 8 h 94"/>
                <a:gd name="T44" fmla="*/ 166 w 680"/>
                <a:gd name="T45" fmla="*/ 8 h 94"/>
                <a:gd name="T46" fmla="*/ 173 w 680"/>
                <a:gd name="T47" fmla="*/ 8 h 94"/>
                <a:gd name="T48" fmla="*/ 181 w 680"/>
                <a:gd name="T49" fmla="*/ 8 h 94"/>
                <a:gd name="T50" fmla="*/ 181 w 680"/>
                <a:gd name="T51" fmla="*/ 0 h 94"/>
                <a:gd name="T52" fmla="*/ 197 w 680"/>
                <a:gd name="T53" fmla="*/ 0 h 94"/>
                <a:gd name="T54" fmla="*/ 205 w 680"/>
                <a:gd name="T55" fmla="*/ 0 h 94"/>
                <a:gd name="T56" fmla="*/ 213 w 680"/>
                <a:gd name="T57" fmla="*/ 0 h 94"/>
                <a:gd name="T58" fmla="*/ 221 w 680"/>
                <a:gd name="T59" fmla="*/ 0 h 94"/>
                <a:gd name="T60" fmla="*/ 229 w 680"/>
                <a:gd name="T61" fmla="*/ 0 h 94"/>
                <a:gd name="T62" fmla="*/ 237 w 680"/>
                <a:gd name="T63" fmla="*/ 0 h 94"/>
                <a:gd name="T64" fmla="*/ 244 w 680"/>
                <a:gd name="T65" fmla="*/ 0 h 94"/>
                <a:gd name="T66" fmla="*/ 252 w 680"/>
                <a:gd name="T67" fmla="*/ 0 h 94"/>
                <a:gd name="T68" fmla="*/ 260 w 680"/>
                <a:gd name="T69" fmla="*/ 0 h 94"/>
                <a:gd name="T70" fmla="*/ 268 w 680"/>
                <a:gd name="T71" fmla="*/ 0 h 94"/>
                <a:gd name="T72" fmla="*/ 276 w 680"/>
                <a:gd name="T73" fmla="*/ 0 h 94"/>
                <a:gd name="T74" fmla="*/ 284 w 680"/>
                <a:gd name="T75" fmla="*/ 0 h 94"/>
                <a:gd name="T76" fmla="*/ 292 w 680"/>
                <a:gd name="T77" fmla="*/ 0 h 94"/>
                <a:gd name="T78" fmla="*/ 299 w 680"/>
                <a:gd name="T79" fmla="*/ 0 h 94"/>
                <a:gd name="T80" fmla="*/ 308 w 680"/>
                <a:gd name="T81" fmla="*/ 0 h 94"/>
                <a:gd name="T82" fmla="*/ 316 w 680"/>
                <a:gd name="T83" fmla="*/ 0 h 94"/>
                <a:gd name="T84" fmla="*/ 324 w 680"/>
                <a:gd name="T85" fmla="*/ 0 h 94"/>
                <a:gd name="T86" fmla="*/ 331 w 680"/>
                <a:gd name="T87" fmla="*/ 0 h 94"/>
                <a:gd name="T88" fmla="*/ 339 w 680"/>
                <a:gd name="T89" fmla="*/ 0 h 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80" h="94">
                  <a:moveTo>
                    <a:pt x="0" y="94"/>
                  </a:moveTo>
                  <a:lnTo>
                    <a:pt x="16" y="94"/>
                  </a:lnTo>
                  <a:lnTo>
                    <a:pt x="33" y="94"/>
                  </a:lnTo>
                  <a:lnTo>
                    <a:pt x="47" y="94"/>
                  </a:lnTo>
                  <a:lnTo>
                    <a:pt x="64" y="94"/>
                  </a:lnTo>
                  <a:lnTo>
                    <a:pt x="80" y="94"/>
                  </a:lnTo>
                  <a:lnTo>
                    <a:pt x="96" y="79"/>
                  </a:lnTo>
                  <a:lnTo>
                    <a:pt x="111" y="63"/>
                  </a:lnTo>
                  <a:lnTo>
                    <a:pt x="127" y="47"/>
                  </a:lnTo>
                  <a:lnTo>
                    <a:pt x="143" y="47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207" y="32"/>
                  </a:lnTo>
                  <a:lnTo>
                    <a:pt x="190" y="32"/>
                  </a:lnTo>
                  <a:lnTo>
                    <a:pt x="207" y="16"/>
                  </a:lnTo>
                  <a:lnTo>
                    <a:pt x="221" y="16"/>
                  </a:lnTo>
                  <a:lnTo>
                    <a:pt x="238" y="16"/>
                  </a:lnTo>
                  <a:lnTo>
                    <a:pt x="254" y="16"/>
                  </a:lnTo>
                  <a:lnTo>
                    <a:pt x="269" y="16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64" y="0"/>
                  </a:lnTo>
                  <a:lnTo>
                    <a:pt x="395" y="0"/>
                  </a:lnTo>
                  <a:lnTo>
                    <a:pt x="412" y="0"/>
                  </a:lnTo>
                  <a:lnTo>
                    <a:pt x="428" y="0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0" name="Freeform 936">
              <a:extLst>
                <a:ext uri="{FF2B5EF4-FFF2-40B4-BE49-F238E27FC236}">
                  <a16:creationId xmlns:a16="http://schemas.microsoft.com/office/drawing/2014/main" id="{6D521A53-30E0-4C0B-AF3C-5DCCE29A86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492"/>
              <a:ext cx="340" cy="55"/>
            </a:xfrm>
            <a:custGeom>
              <a:avLst/>
              <a:gdLst>
                <a:gd name="T0" fmla="*/ 0 w 680"/>
                <a:gd name="T1" fmla="*/ 55 h 110"/>
                <a:gd name="T2" fmla="*/ 8 w 680"/>
                <a:gd name="T3" fmla="*/ 55 h 110"/>
                <a:gd name="T4" fmla="*/ 16 w 680"/>
                <a:gd name="T5" fmla="*/ 55 h 110"/>
                <a:gd name="T6" fmla="*/ 24 w 680"/>
                <a:gd name="T7" fmla="*/ 55 h 110"/>
                <a:gd name="T8" fmla="*/ 32 w 680"/>
                <a:gd name="T9" fmla="*/ 55 h 110"/>
                <a:gd name="T10" fmla="*/ 39 w 680"/>
                <a:gd name="T11" fmla="*/ 55 h 110"/>
                <a:gd name="T12" fmla="*/ 47 w 680"/>
                <a:gd name="T13" fmla="*/ 48 h 110"/>
                <a:gd name="T14" fmla="*/ 64 w 680"/>
                <a:gd name="T15" fmla="*/ 32 h 110"/>
                <a:gd name="T16" fmla="*/ 71 w 680"/>
                <a:gd name="T17" fmla="*/ 24 h 110"/>
                <a:gd name="T18" fmla="*/ 79 w 680"/>
                <a:gd name="T19" fmla="*/ 24 h 110"/>
                <a:gd name="T20" fmla="*/ 87 w 680"/>
                <a:gd name="T21" fmla="*/ 16 h 110"/>
                <a:gd name="T22" fmla="*/ 95 w 680"/>
                <a:gd name="T23" fmla="*/ 16 h 110"/>
                <a:gd name="T24" fmla="*/ 103 w 680"/>
                <a:gd name="T25" fmla="*/ 16 h 110"/>
                <a:gd name="T26" fmla="*/ 111 w 680"/>
                <a:gd name="T27" fmla="*/ 16 h 110"/>
                <a:gd name="T28" fmla="*/ 119 w 680"/>
                <a:gd name="T29" fmla="*/ 8 h 110"/>
                <a:gd name="T30" fmla="*/ 126 w 680"/>
                <a:gd name="T31" fmla="*/ 8 h 110"/>
                <a:gd name="T32" fmla="*/ 134 w 680"/>
                <a:gd name="T33" fmla="*/ 8 h 110"/>
                <a:gd name="T34" fmla="*/ 143 w 680"/>
                <a:gd name="T35" fmla="*/ 8 h 110"/>
                <a:gd name="T36" fmla="*/ 150 w 680"/>
                <a:gd name="T37" fmla="*/ 8 h 110"/>
                <a:gd name="T38" fmla="*/ 158 w 680"/>
                <a:gd name="T39" fmla="*/ 8 h 110"/>
                <a:gd name="T40" fmla="*/ 166 w 680"/>
                <a:gd name="T41" fmla="*/ 8 h 110"/>
                <a:gd name="T42" fmla="*/ 174 w 680"/>
                <a:gd name="T43" fmla="*/ 8 h 110"/>
                <a:gd name="T44" fmla="*/ 182 w 680"/>
                <a:gd name="T45" fmla="*/ 8 h 110"/>
                <a:gd name="T46" fmla="*/ 190 w 680"/>
                <a:gd name="T47" fmla="*/ 8 h 110"/>
                <a:gd name="T48" fmla="*/ 198 w 680"/>
                <a:gd name="T49" fmla="*/ 8 h 110"/>
                <a:gd name="T50" fmla="*/ 205 w 680"/>
                <a:gd name="T51" fmla="*/ 0 h 110"/>
                <a:gd name="T52" fmla="*/ 205 w 680"/>
                <a:gd name="T53" fmla="*/ 8 h 110"/>
                <a:gd name="T54" fmla="*/ 205 w 680"/>
                <a:gd name="T55" fmla="*/ 0 h 110"/>
                <a:gd name="T56" fmla="*/ 221 w 680"/>
                <a:gd name="T57" fmla="*/ 0 h 110"/>
                <a:gd name="T58" fmla="*/ 230 w 680"/>
                <a:gd name="T59" fmla="*/ 0 h 110"/>
                <a:gd name="T60" fmla="*/ 237 w 680"/>
                <a:gd name="T61" fmla="*/ 0 h 110"/>
                <a:gd name="T62" fmla="*/ 245 w 680"/>
                <a:gd name="T63" fmla="*/ 0 h 110"/>
                <a:gd name="T64" fmla="*/ 253 w 680"/>
                <a:gd name="T65" fmla="*/ 0 h 110"/>
                <a:gd name="T66" fmla="*/ 260 w 680"/>
                <a:gd name="T67" fmla="*/ 0 h 110"/>
                <a:gd name="T68" fmla="*/ 269 w 680"/>
                <a:gd name="T69" fmla="*/ 0 h 110"/>
                <a:gd name="T70" fmla="*/ 277 w 680"/>
                <a:gd name="T71" fmla="*/ 0 h 110"/>
                <a:gd name="T72" fmla="*/ 285 w 680"/>
                <a:gd name="T73" fmla="*/ 0 h 110"/>
                <a:gd name="T74" fmla="*/ 292 w 680"/>
                <a:gd name="T75" fmla="*/ 0 h 110"/>
                <a:gd name="T76" fmla="*/ 300 w 680"/>
                <a:gd name="T77" fmla="*/ 0 h 110"/>
                <a:gd name="T78" fmla="*/ 308 w 680"/>
                <a:gd name="T79" fmla="*/ 0 h 110"/>
                <a:gd name="T80" fmla="*/ 316 w 680"/>
                <a:gd name="T81" fmla="*/ 0 h 110"/>
                <a:gd name="T82" fmla="*/ 324 w 680"/>
                <a:gd name="T83" fmla="*/ 0 h 110"/>
                <a:gd name="T84" fmla="*/ 332 w 680"/>
                <a:gd name="T85" fmla="*/ 0 h 110"/>
                <a:gd name="T86" fmla="*/ 340 w 680"/>
                <a:gd name="T87" fmla="*/ 0 h 11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0" h="110">
                  <a:moveTo>
                    <a:pt x="0" y="110"/>
                  </a:moveTo>
                  <a:lnTo>
                    <a:pt x="16" y="110"/>
                  </a:lnTo>
                  <a:lnTo>
                    <a:pt x="31" y="110"/>
                  </a:lnTo>
                  <a:lnTo>
                    <a:pt x="47" y="110"/>
                  </a:lnTo>
                  <a:lnTo>
                    <a:pt x="63" y="110"/>
                  </a:lnTo>
                  <a:lnTo>
                    <a:pt x="78" y="110"/>
                  </a:lnTo>
                  <a:lnTo>
                    <a:pt x="94" y="95"/>
                  </a:lnTo>
                  <a:lnTo>
                    <a:pt x="127" y="63"/>
                  </a:lnTo>
                  <a:lnTo>
                    <a:pt x="142" y="48"/>
                  </a:lnTo>
                  <a:lnTo>
                    <a:pt x="158" y="48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205" y="32"/>
                  </a:lnTo>
                  <a:lnTo>
                    <a:pt x="221" y="32"/>
                  </a:lnTo>
                  <a:lnTo>
                    <a:pt x="237" y="16"/>
                  </a:lnTo>
                  <a:lnTo>
                    <a:pt x="252" y="16"/>
                  </a:lnTo>
                  <a:lnTo>
                    <a:pt x="268" y="16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0"/>
                  </a:lnTo>
                  <a:lnTo>
                    <a:pt x="410" y="16"/>
                  </a:lnTo>
                  <a:lnTo>
                    <a:pt x="410" y="0"/>
                  </a:lnTo>
                  <a:lnTo>
                    <a:pt x="442" y="0"/>
                  </a:lnTo>
                  <a:lnTo>
                    <a:pt x="459" y="0"/>
                  </a:lnTo>
                  <a:lnTo>
                    <a:pt x="473" y="0"/>
                  </a:lnTo>
                  <a:lnTo>
                    <a:pt x="489" y="0"/>
                  </a:lnTo>
                  <a:lnTo>
                    <a:pt x="506" y="0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1" name="Freeform 937">
              <a:extLst>
                <a:ext uri="{FF2B5EF4-FFF2-40B4-BE49-F238E27FC236}">
                  <a16:creationId xmlns:a16="http://schemas.microsoft.com/office/drawing/2014/main" id="{D2B98DA4-5E41-4FDE-897C-CD71B6D2A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42"/>
              <a:ext cx="348" cy="24"/>
            </a:xfrm>
            <a:custGeom>
              <a:avLst/>
              <a:gdLst>
                <a:gd name="T0" fmla="*/ 0 w 696"/>
                <a:gd name="T1" fmla="*/ 0 h 47"/>
                <a:gd name="T2" fmla="*/ 8 w 696"/>
                <a:gd name="T3" fmla="*/ 0 h 47"/>
                <a:gd name="T4" fmla="*/ 17 w 696"/>
                <a:gd name="T5" fmla="*/ 0 h 47"/>
                <a:gd name="T6" fmla="*/ 25 w 696"/>
                <a:gd name="T7" fmla="*/ 0 h 47"/>
                <a:gd name="T8" fmla="*/ 32 w 696"/>
                <a:gd name="T9" fmla="*/ 0 h 47"/>
                <a:gd name="T10" fmla="*/ 40 w 696"/>
                <a:gd name="T11" fmla="*/ 0 h 47"/>
                <a:gd name="T12" fmla="*/ 48 w 696"/>
                <a:gd name="T13" fmla="*/ 0 h 47"/>
                <a:gd name="T14" fmla="*/ 56 w 696"/>
                <a:gd name="T15" fmla="*/ 9 h 47"/>
                <a:gd name="T16" fmla="*/ 64 w 696"/>
                <a:gd name="T17" fmla="*/ 16 h 47"/>
                <a:gd name="T18" fmla="*/ 72 w 696"/>
                <a:gd name="T19" fmla="*/ 16 h 47"/>
                <a:gd name="T20" fmla="*/ 80 w 696"/>
                <a:gd name="T21" fmla="*/ 24 h 47"/>
                <a:gd name="T22" fmla="*/ 80 w 696"/>
                <a:gd name="T23" fmla="*/ 16 h 47"/>
                <a:gd name="T24" fmla="*/ 80 w 696"/>
                <a:gd name="T25" fmla="*/ 24 h 47"/>
                <a:gd name="T26" fmla="*/ 95 w 696"/>
                <a:gd name="T27" fmla="*/ 24 h 47"/>
                <a:gd name="T28" fmla="*/ 104 w 696"/>
                <a:gd name="T29" fmla="*/ 16 h 47"/>
                <a:gd name="T30" fmla="*/ 104 w 696"/>
                <a:gd name="T31" fmla="*/ 24 h 47"/>
                <a:gd name="T32" fmla="*/ 104 w 696"/>
                <a:gd name="T33" fmla="*/ 16 h 47"/>
                <a:gd name="T34" fmla="*/ 111 w 696"/>
                <a:gd name="T35" fmla="*/ 24 h 47"/>
                <a:gd name="T36" fmla="*/ 111 w 696"/>
                <a:gd name="T37" fmla="*/ 16 h 47"/>
                <a:gd name="T38" fmla="*/ 127 w 696"/>
                <a:gd name="T39" fmla="*/ 16 h 47"/>
                <a:gd name="T40" fmla="*/ 135 w 696"/>
                <a:gd name="T41" fmla="*/ 16 h 47"/>
                <a:gd name="T42" fmla="*/ 143 w 696"/>
                <a:gd name="T43" fmla="*/ 16 h 47"/>
                <a:gd name="T44" fmla="*/ 151 w 696"/>
                <a:gd name="T45" fmla="*/ 16 h 47"/>
                <a:gd name="T46" fmla="*/ 159 w 696"/>
                <a:gd name="T47" fmla="*/ 16 h 47"/>
                <a:gd name="T48" fmla="*/ 166 w 696"/>
                <a:gd name="T49" fmla="*/ 16 h 47"/>
                <a:gd name="T50" fmla="*/ 174 w 696"/>
                <a:gd name="T51" fmla="*/ 16 h 47"/>
                <a:gd name="T52" fmla="*/ 182 w 696"/>
                <a:gd name="T53" fmla="*/ 16 h 47"/>
                <a:gd name="T54" fmla="*/ 191 w 696"/>
                <a:gd name="T55" fmla="*/ 16 h 47"/>
                <a:gd name="T56" fmla="*/ 198 w 696"/>
                <a:gd name="T57" fmla="*/ 9 h 47"/>
                <a:gd name="T58" fmla="*/ 198 w 696"/>
                <a:gd name="T59" fmla="*/ 16 h 47"/>
                <a:gd name="T60" fmla="*/ 198 w 696"/>
                <a:gd name="T61" fmla="*/ 9 h 47"/>
                <a:gd name="T62" fmla="*/ 206 w 696"/>
                <a:gd name="T63" fmla="*/ 9 h 47"/>
                <a:gd name="T64" fmla="*/ 214 w 696"/>
                <a:gd name="T65" fmla="*/ 9 h 47"/>
                <a:gd name="T66" fmla="*/ 222 w 696"/>
                <a:gd name="T67" fmla="*/ 9 h 47"/>
                <a:gd name="T68" fmla="*/ 230 w 696"/>
                <a:gd name="T69" fmla="*/ 9 h 47"/>
                <a:gd name="T70" fmla="*/ 238 w 696"/>
                <a:gd name="T71" fmla="*/ 9 h 47"/>
                <a:gd name="T72" fmla="*/ 246 w 696"/>
                <a:gd name="T73" fmla="*/ 9 h 47"/>
                <a:gd name="T74" fmla="*/ 253 w 696"/>
                <a:gd name="T75" fmla="*/ 9 h 47"/>
                <a:gd name="T76" fmla="*/ 261 w 696"/>
                <a:gd name="T77" fmla="*/ 9 h 47"/>
                <a:gd name="T78" fmla="*/ 269 w 696"/>
                <a:gd name="T79" fmla="*/ 9 h 47"/>
                <a:gd name="T80" fmla="*/ 277 w 696"/>
                <a:gd name="T81" fmla="*/ 9 h 47"/>
                <a:gd name="T82" fmla="*/ 285 w 696"/>
                <a:gd name="T83" fmla="*/ 9 h 47"/>
                <a:gd name="T84" fmla="*/ 293 w 696"/>
                <a:gd name="T85" fmla="*/ 0 h 47"/>
                <a:gd name="T86" fmla="*/ 293 w 696"/>
                <a:gd name="T87" fmla="*/ 9 h 47"/>
                <a:gd name="T88" fmla="*/ 301 w 696"/>
                <a:gd name="T89" fmla="*/ 0 h 47"/>
                <a:gd name="T90" fmla="*/ 309 w 696"/>
                <a:gd name="T91" fmla="*/ 0 h 47"/>
                <a:gd name="T92" fmla="*/ 317 w 696"/>
                <a:gd name="T93" fmla="*/ 0 h 47"/>
                <a:gd name="T94" fmla="*/ 325 w 696"/>
                <a:gd name="T95" fmla="*/ 0 h 47"/>
                <a:gd name="T96" fmla="*/ 332 w 696"/>
                <a:gd name="T97" fmla="*/ 0 h 47"/>
                <a:gd name="T98" fmla="*/ 340 w 696"/>
                <a:gd name="T99" fmla="*/ 0 h 47"/>
                <a:gd name="T100" fmla="*/ 348 w 696"/>
                <a:gd name="T101" fmla="*/ 0 h 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47">
                  <a:moveTo>
                    <a:pt x="0" y="0"/>
                  </a:moveTo>
                  <a:lnTo>
                    <a:pt x="16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0"/>
                  </a:lnTo>
                  <a:lnTo>
                    <a:pt x="111" y="17"/>
                  </a:lnTo>
                  <a:lnTo>
                    <a:pt x="127" y="31"/>
                  </a:lnTo>
                  <a:lnTo>
                    <a:pt x="143" y="31"/>
                  </a:lnTo>
                  <a:lnTo>
                    <a:pt x="159" y="47"/>
                  </a:lnTo>
                  <a:lnTo>
                    <a:pt x="159" y="31"/>
                  </a:lnTo>
                  <a:lnTo>
                    <a:pt x="159" y="47"/>
                  </a:lnTo>
                  <a:lnTo>
                    <a:pt x="190" y="47"/>
                  </a:lnTo>
                  <a:lnTo>
                    <a:pt x="207" y="31"/>
                  </a:lnTo>
                  <a:lnTo>
                    <a:pt x="207" y="47"/>
                  </a:lnTo>
                  <a:lnTo>
                    <a:pt x="207" y="31"/>
                  </a:lnTo>
                  <a:lnTo>
                    <a:pt x="221" y="47"/>
                  </a:lnTo>
                  <a:lnTo>
                    <a:pt x="221" y="31"/>
                  </a:lnTo>
                  <a:lnTo>
                    <a:pt x="254" y="31"/>
                  </a:lnTo>
                  <a:lnTo>
                    <a:pt x="270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31"/>
                  </a:lnTo>
                  <a:lnTo>
                    <a:pt x="348" y="31"/>
                  </a:lnTo>
                  <a:lnTo>
                    <a:pt x="364" y="31"/>
                  </a:lnTo>
                  <a:lnTo>
                    <a:pt x="381" y="31"/>
                  </a:lnTo>
                  <a:lnTo>
                    <a:pt x="395" y="17"/>
                  </a:lnTo>
                  <a:lnTo>
                    <a:pt x="395" y="31"/>
                  </a:lnTo>
                  <a:lnTo>
                    <a:pt x="395" y="17"/>
                  </a:lnTo>
                  <a:lnTo>
                    <a:pt x="412" y="17"/>
                  </a:lnTo>
                  <a:lnTo>
                    <a:pt x="428" y="17"/>
                  </a:lnTo>
                  <a:lnTo>
                    <a:pt x="443" y="17"/>
                  </a:lnTo>
                  <a:lnTo>
                    <a:pt x="459" y="17"/>
                  </a:lnTo>
                  <a:lnTo>
                    <a:pt x="475" y="17"/>
                  </a:lnTo>
                  <a:lnTo>
                    <a:pt x="491" y="17"/>
                  </a:lnTo>
                  <a:lnTo>
                    <a:pt x="506" y="17"/>
                  </a:lnTo>
                  <a:lnTo>
                    <a:pt x="522" y="17"/>
                  </a:lnTo>
                  <a:lnTo>
                    <a:pt x="538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6" y="0"/>
                  </a:lnTo>
                  <a:lnTo>
                    <a:pt x="586" y="17"/>
                  </a:lnTo>
                  <a:lnTo>
                    <a:pt x="602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  <a:lnTo>
                    <a:pt x="696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2" name="Freeform 938">
              <a:extLst>
                <a:ext uri="{FF2B5EF4-FFF2-40B4-BE49-F238E27FC236}">
                  <a16:creationId xmlns:a16="http://schemas.microsoft.com/office/drawing/2014/main" id="{9419CB03-679E-43E3-A6F8-A1330B4B1A9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58"/>
              <a:ext cx="339" cy="23"/>
            </a:xfrm>
            <a:custGeom>
              <a:avLst/>
              <a:gdLst>
                <a:gd name="T0" fmla="*/ 0 w 678"/>
                <a:gd name="T1" fmla="*/ 0 h 47"/>
                <a:gd name="T2" fmla="*/ 8 w 678"/>
                <a:gd name="T3" fmla="*/ 0 h 47"/>
                <a:gd name="T4" fmla="*/ 16 w 678"/>
                <a:gd name="T5" fmla="*/ 0 h 47"/>
                <a:gd name="T6" fmla="*/ 24 w 678"/>
                <a:gd name="T7" fmla="*/ 0 h 47"/>
                <a:gd name="T8" fmla="*/ 32 w 678"/>
                <a:gd name="T9" fmla="*/ 0 h 47"/>
                <a:gd name="T10" fmla="*/ 39 w 678"/>
                <a:gd name="T11" fmla="*/ 0 h 47"/>
                <a:gd name="T12" fmla="*/ 56 w 678"/>
                <a:gd name="T13" fmla="*/ 16 h 47"/>
                <a:gd name="T14" fmla="*/ 47 w 678"/>
                <a:gd name="T15" fmla="*/ 16 h 47"/>
                <a:gd name="T16" fmla="*/ 56 w 678"/>
                <a:gd name="T17" fmla="*/ 16 h 47"/>
                <a:gd name="T18" fmla="*/ 63 w 678"/>
                <a:gd name="T19" fmla="*/ 23 h 47"/>
                <a:gd name="T20" fmla="*/ 71 w 678"/>
                <a:gd name="T21" fmla="*/ 23 h 47"/>
                <a:gd name="T22" fmla="*/ 79 w 678"/>
                <a:gd name="T23" fmla="*/ 23 h 47"/>
                <a:gd name="T24" fmla="*/ 87 w 678"/>
                <a:gd name="T25" fmla="*/ 23 h 47"/>
                <a:gd name="T26" fmla="*/ 95 w 678"/>
                <a:gd name="T27" fmla="*/ 23 h 47"/>
                <a:gd name="T28" fmla="*/ 103 w 678"/>
                <a:gd name="T29" fmla="*/ 23 h 47"/>
                <a:gd name="T30" fmla="*/ 111 w 678"/>
                <a:gd name="T31" fmla="*/ 23 h 47"/>
                <a:gd name="T32" fmla="*/ 118 w 678"/>
                <a:gd name="T33" fmla="*/ 23 h 47"/>
                <a:gd name="T34" fmla="*/ 126 w 678"/>
                <a:gd name="T35" fmla="*/ 23 h 47"/>
                <a:gd name="T36" fmla="*/ 134 w 678"/>
                <a:gd name="T37" fmla="*/ 23 h 47"/>
                <a:gd name="T38" fmla="*/ 143 w 678"/>
                <a:gd name="T39" fmla="*/ 16 h 47"/>
                <a:gd name="T40" fmla="*/ 158 w 678"/>
                <a:gd name="T41" fmla="*/ 16 h 47"/>
                <a:gd name="T42" fmla="*/ 166 w 678"/>
                <a:gd name="T43" fmla="*/ 16 h 47"/>
                <a:gd name="T44" fmla="*/ 174 w 678"/>
                <a:gd name="T45" fmla="*/ 16 h 47"/>
                <a:gd name="T46" fmla="*/ 182 w 678"/>
                <a:gd name="T47" fmla="*/ 16 h 47"/>
                <a:gd name="T48" fmla="*/ 190 w 678"/>
                <a:gd name="T49" fmla="*/ 16 h 47"/>
                <a:gd name="T50" fmla="*/ 198 w 678"/>
                <a:gd name="T51" fmla="*/ 16 h 47"/>
                <a:gd name="T52" fmla="*/ 205 w 678"/>
                <a:gd name="T53" fmla="*/ 16 h 47"/>
                <a:gd name="T54" fmla="*/ 213 w 678"/>
                <a:gd name="T55" fmla="*/ 8 h 47"/>
                <a:gd name="T56" fmla="*/ 213 w 678"/>
                <a:gd name="T57" fmla="*/ 16 h 47"/>
                <a:gd name="T58" fmla="*/ 221 w 678"/>
                <a:gd name="T59" fmla="*/ 8 h 47"/>
                <a:gd name="T60" fmla="*/ 221 w 678"/>
                <a:gd name="T61" fmla="*/ 16 h 47"/>
                <a:gd name="T62" fmla="*/ 221 w 678"/>
                <a:gd name="T63" fmla="*/ 8 h 47"/>
                <a:gd name="T64" fmla="*/ 229 w 678"/>
                <a:gd name="T65" fmla="*/ 8 h 47"/>
                <a:gd name="T66" fmla="*/ 237 w 678"/>
                <a:gd name="T67" fmla="*/ 8 h 47"/>
                <a:gd name="T68" fmla="*/ 245 w 678"/>
                <a:gd name="T69" fmla="*/ 8 h 47"/>
                <a:gd name="T70" fmla="*/ 253 w 678"/>
                <a:gd name="T71" fmla="*/ 8 h 47"/>
                <a:gd name="T72" fmla="*/ 261 w 678"/>
                <a:gd name="T73" fmla="*/ 8 h 47"/>
                <a:gd name="T74" fmla="*/ 269 w 678"/>
                <a:gd name="T75" fmla="*/ 8 h 47"/>
                <a:gd name="T76" fmla="*/ 277 w 678"/>
                <a:gd name="T77" fmla="*/ 8 h 47"/>
                <a:gd name="T78" fmla="*/ 284 w 678"/>
                <a:gd name="T79" fmla="*/ 8 h 47"/>
                <a:gd name="T80" fmla="*/ 292 w 678"/>
                <a:gd name="T81" fmla="*/ 0 h 47"/>
                <a:gd name="T82" fmla="*/ 292 w 678"/>
                <a:gd name="T83" fmla="*/ 8 h 47"/>
                <a:gd name="T84" fmla="*/ 300 w 678"/>
                <a:gd name="T85" fmla="*/ 0 h 47"/>
                <a:gd name="T86" fmla="*/ 308 w 678"/>
                <a:gd name="T87" fmla="*/ 0 h 47"/>
                <a:gd name="T88" fmla="*/ 316 w 678"/>
                <a:gd name="T89" fmla="*/ 0 h 47"/>
                <a:gd name="T90" fmla="*/ 324 w 678"/>
                <a:gd name="T91" fmla="*/ 0 h 47"/>
                <a:gd name="T92" fmla="*/ 332 w 678"/>
                <a:gd name="T93" fmla="*/ 0 h 47"/>
                <a:gd name="T94" fmla="*/ 339 w 678"/>
                <a:gd name="T95" fmla="*/ 0 h 4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78" h="47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0"/>
                  </a:lnTo>
                  <a:lnTo>
                    <a:pt x="111" y="33"/>
                  </a:lnTo>
                  <a:lnTo>
                    <a:pt x="94" y="33"/>
                  </a:lnTo>
                  <a:lnTo>
                    <a:pt x="111" y="33"/>
                  </a:lnTo>
                  <a:lnTo>
                    <a:pt x="125" y="47"/>
                  </a:lnTo>
                  <a:lnTo>
                    <a:pt x="142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89" y="47"/>
                  </a:lnTo>
                  <a:lnTo>
                    <a:pt x="205" y="47"/>
                  </a:lnTo>
                  <a:lnTo>
                    <a:pt x="221" y="47"/>
                  </a:lnTo>
                  <a:lnTo>
                    <a:pt x="236" y="47"/>
                  </a:lnTo>
                  <a:lnTo>
                    <a:pt x="252" y="47"/>
                  </a:lnTo>
                  <a:lnTo>
                    <a:pt x="268" y="47"/>
                  </a:lnTo>
                  <a:lnTo>
                    <a:pt x="285" y="33"/>
                  </a:lnTo>
                  <a:lnTo>
                    <a:pt x="316" y="33"/>
                  </a:lnTo>
                  <a:lnTo>
                    <a:pt x="332" y="33"/>
                  </a:lnTo>
                  <a:lnTo>
                    <a:pt x="347" y="33"/>
                  </a:lnTo>
                  <a:lnTo>
                    <a:pt x="363" y="33"/>
                  </a:lnTo>
                  <a:lnTo>
                    <a:pt x="379" y="33"/>
                  </a:lnTo>
                  <a:lnTo>
                    <a:pt x="395" y="33"/>
                  </a:lnTo>
                  <a:lnTo>
                    <a:pt x="410" y="33"/>
                  </a:lnTo>
                  <a:lnTo>
                    <a:pt x="426" y="16"/>
                  </a:lnTo>
                  <a:lnTo>
                    <a:pt x="426" y="33"/>
                  </a:lnTo>
                  <a:lnTo>
                    <a:pt x="442" y="16"/>
                  </a:lnTo>
                  <a:lnTo>
                    <a:pt x="442" y="33"/>
                  </a:lnTo>
                  <a:lnTo>
                    <a:pt x="442" y="16"/>
                  </a:lnTo>
                  <a:lnTo>
                    <a:pt x="457" y="16"/>
                  </a:lnTo>
                  <a:lnTo>
                    <a:pt x="473" y="16"/>
                  </a:lnTo>
                  <a:lnTo>
                    <a:pt x="490" y="16"/>
                  </a:lnTo>
                  <a:lnTo>
                    <a:pt x="506" y="16"/>
                  </a:lnTo>
                  <a:lnTo>
                    <a:pt x="521" y="16"/>
                  </a:lnTo>
                  <a:lnTo>
                    <a:pt x="537" y="16"/>
                  </a:lnTo>
                  <a:lnTo>
                    <a:pt x="553" y="16"/>
                  </a:lnTo>
                  <a:lnTo>
                    <a:pt x="568" y="16"/>
                  </a:lnTo>
                  <a:lnTo>
                    <a:pt x="584" y="0"/>
                  </a:lnTo>
                  <a:lnTo>
                    <a:pt x="584" y="16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4" y="0"/>
                  </a:lnTo>
                  <a:lnTo>
                    <a:pt x="678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3" name="Freeform 939">
              <a:extLst>
                <a:ext uri="{FF2B5EF4-FFF2-40B4-BE49-F238E27FC236}">
                  <a16:creationId xmlns:a16="http://schemas.microsoft.com/office/drawing/2014/main" id="{ADA0BB02-CD70-4B24-B0D9-2950309F6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16"/>
            </a:xfrm>
            <a:custGeom>
              <a:avLst/>
              <a:gdLst>
                <a:gd name="T0" fmla="*/ 0 w 682"/>
                <a:gd name="T1" fmla="*/ 0 h 31"/>
                <a:gd name="T2" fmla="*/ 9 w 682"/>
                <a:gd name="T3" fmla="*/ 0 h 31"/>
                <a:gd name="T4" fmla="*/ 16 w 682"/>
                <a:gd name="T5" fmla="*/ 0 h 31"/>
                <a:gd name="T6" fmla="*/ 24 w 682"/>
                <a:gd name="T7" fmla="*/ 0 h 31"/>
                <a:gd name="T8" fmla="*/ 32 w 682"/>
                <a:gd name="T9" fmla="*/ 0 h 31"/>
                <a:gd name="T10" fmla="*/ 40 w 682"/>
                <a:gd name="T11" fmla="*/ 0 h 31"/>
                <a:gd name="T12" fmla="*/ 48 w 682"/>
                <a:gd name="T13" fmla="*/ 8 h 31"/>
                <a:gd name="T14" fmla="*/ 55 w 682"/>
                <a:gd name="T15" fmla="*/ 8 h 31"/>
                <a:gd name="T16" fmla="*/ 64 w 682"/>
                <a:gd name="T17" fmla="*/ 8 h 31"/>
                <a:gd name="T18" fmla="*/ 71 w 682"/>
                <a:gd name="T19" fmla="*/ 16 h 31"/>
                <a:gd name="T20" fmla="*/ 71 w 682"/>
                <a:gd name="T21" fmla="*/ 8 h 31"/>
                <a:gd name="T22" fmla="*/ 71 w 682"/>
                <a:gd name="T23" fmla="*/ 16 h 31"/>
                <a:gd name="T24" fmla="*/ 79 w 682"/>
                <a:gd name="T25" fmla="*/ 16 h 31"/>
                <a:gd name="T26" fmla="*/ 87 w 682"/>
                <a:gd name="T27" fmla="*/ 16 h 31"/>
                <a:gd name="T28" fmla="*/ 95 w 682"/>
                <a:gd name="T29" fmla="*/ 16 h 31"/>
                <a:gd name="T30" fmla="*/ 103 w 682"/>
                <a:gd name="T31" fmla="*/ 16 h 31"/>
                <a:gd name="T32" fmla="*/ 111 w 682"/>
                <a:gd name="T33" fmla="*/ 16 h 31"/>
                <a:gd name="T34" fmla="*/ 119 w 682"/>
                <a:gd name="T35" fmla="*/ 16 h 31"/>
                <a:gd name="T36" fmla="*/ 127 w 682"/>
                <a:gd name="T37" fmla="*/ 16 h 31"/>
                <a:gd name="T38" fmla="*/ 134 w 682"/>
                <a:gd name="T39" fmla="*/ 16 h 31"/>
                <a:gd name="T40" fmla="*/ 142 w 682"/>
                <a:gd name="T41" fmla="*/ 16 h 31"/>
                <a:gd name="T42" fmla="*/ 150 w 682"/>
                <a:gd name="T43" fmla="*/ 16 h 31"/>
                <a:gd name="T44" fmla="*/ 158 w 682"/>
                <a:gd name="T45" fmla="*/ 16 h 31"/>
                <a:gd name="T46" fmla="*/ 166 w 682"/>
                <a:gd name="T47" fmla="*/ 16 h 31"/>
                <a:gd name="T48" fmla="*/ 174 w 682"/>
                <a:gd name="T49" fmla="*/ 16 h 31"/>
                <a:gd name="T50" fmla="*/ 182 w 682"/>
                <a:gd name="T51" fmla="*/ 16 h 31"/>
                <a:gd name="T52" fmla="*/ 189 w 682"/>
                <a:gd name="T53" fmla="*/ 16 h 31"/>
                <a:gd name="T54" fmla="*/ 197 w 682"/>
                <a:gd name="T55" fmla="*/ 16 h 31"/>
                <a:gd name="T56" fmla="*/ 205 w 682"/>
                <a:gd name="T57" fmla="*/ 16 h 31"/>
                <a:gd name="T58" fmla="*/ 213 w 682"/>
                <a:gd name="T59" fmla="*/ 16 h 31"/>
                <a:gd name="T60" fmla="*/ 221 w 682"/>
                <a:gd name="T61" fmla="*/ 16 h 31"/>
                <a:gd name="T62" fmla="*/ 229 w 682"/>
                <a:gd name="T63" fmla="*/ 16 h 31"/>
                <a:gd name="T64" fmla="*/ 237 w 682"/>
                <a:gd name="T65" fmla="*/ 16 h 31"/>
                <a:gd name="T66" fmla="*/ 244 w 682"/>
                <a:gd name="T67" fmla="*/ 16 h 31"/>
                <a:gd name="T68" fmla="*/ 252 w 682"/>
                <a:gd name="T69" fmla="*/ 16 h 31"/>
                <a:gd name="T70" fmla="*/ 260 w 682"/>
                <a:gd name="T71" fmla="*/ 16 h 31"/>
                <a:gd name="T72" fmla="*/ 269 w 682"/>
                <a:gd name="T73" fmla="*/ 16 h 31"/>
                <a:gd name="T74" fmla="*/ 276 w 682"/>
                <a:gd name="T75" fmla="*/ 16 h 31"/>
                <a:gd name="T76" fmla="*/ 285 w 682"/>
                <a:gd name="T77" fmla="*/ 16 h 31"/>
                <a:gd name="T78" fmla="*/ 292 w 682"/>
                <a:gd name="T79" fmla="*/ 16 h 31"/>
                <a:gd name="T80" fmla="*/ 299 w 682"/>
                <a:gd name="T81" fmla="*/ 16 h 31"/>
                <a:gd name="T82" fmla="*/ 308 w 682"/>
                <a:gd name="T83" fmla="*/ 16 h 31"/>
                <a:gd name="T84" fmla="*/ 316 w 682"/>
                <a:gd name="T85" fmla="*/ 16 h 31"/>
                <a:gd name="T86" fmla="*/ 324 w 682"/>
                <a:gd name="T87" fmla="*/ 16 h 31"/>
                <a:gd name="T88" fmla="*/ 331 w 682"/>
                <a:gd name="T89" fmla="*/ 16 h 31"/>
                <a:gd name="T90" fmla="*/ 340 w 682"/>
                <a:gd name="T91" fmla="*/ 16 h 3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2" h="31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5"/>
                  </a:lnTo>
                  <a:lnTo>
                    <a:pt x="111" y="15"/>
                  </a:lnTo>
                  <a:lnTo>
                    <a:pt x="129" y="15"/>
                  </a:lnTo>
                  <a:lnTo>
                    <a:pt x="143" y="31"/>
                  </a:lnTo>
                  <a:lnTo>
                    <a:pt x="143" y="15"/>
                  </a:lnTo>
                  <a:lnTo>
                    <a:pt x="143" y="31"/>
                  </a:lnTo>
                  <a:lnTo>
                    <a:pt x="158" y="31"/>
                  </a:lnTo>
                  <a:lnTo>
                    <a:pt x="174" y="31"/>
                  </a:lnTo>
                  <a:lnTo>
                    <a:pt x="191" y="31"/>
                  </a:lnTo>
                  <a:lnTo>
                    <a:pt x="207" y="31"/>
                  </a:lnTo>
                  <a:lnTo>
                    <a:pt x="222" y="31"/>
                  </a:lnTo>
                  <a:lnTo>
                    <a:pt x="239" y="31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31"/>
                  </a:lnTo>
                  <a:lnTo>
                    <a:pt x="350" y="31"/>
                  </a:lnTo>
                  <a:lnTo>
                    <a:pt x="365" y="31"/>
                  </a:lnTo>
                  <a:lnTo>
                    <a:pt x="379" y="31"/>
                  </a:lnTo>
                  <a:lnTo>
                    <a:pt x="396" y="31"/>
                  </a:lnTo>
                  <a:lnTo>
                    <a:pt x="412" y="31"/>
                  </a:lnTo>
                  <a:lnTo>
                    <a:pt x="428" y="31"/>
                  </a:lnTo>
                  <a:lnTo>
                    <a:pt x="443" y="31"/>
                  </a:lnTo>
                  <a:lnTo>
                    <a:pt x="460" y="31"/>
                  </a:lnTo>
                  <a:lnTo>
                    <a:pt x="475" y="31"/>
                  </a:lnTo>
                  <a:lnTo>
                    <a:pt x="490" y="31"/>
                  </a:lnTo>
                  <a:lnTo>
                    <a:pt x="506" y="31"/>
                  </a:lnTo>
                  <a:lnTo>
                    <a:pt x="522" y="31"/>
                  </a:lnTo>
                  <a:lnTo>
                    <a:pt x="539" y="31"/>
                  </a:lnTo>
                  <a:lnTo>
                    <a:pt x="553" y="31"/>
                  </a:lnTo>
                  <a:lnTo>
                    <a:pt x="571" y="31"/>
                  </a:lnTo>
                  <a:lnTo>
                    <a:pt x="586" y="31"/>
                  </a:lnTo>
                  <a:lnTo>
                    <a:pt x="600" y="31"/>
                  </a:lnTo>
                  <a:lnTo>
                    <a:pt x="617" y="31"/>
                  </a:lnTo>
                  <a:lnTo>
                    <a:pt x="633" y="31"/>
                  </a:lnTo>
                  <a:lnTo>
                    <a:pt x="649" y="31"/>
                  </a:lnTo>
                  <a:lnTo>
                    <a:pt x="664" y="31"/>
                  </a:lnTo>
                  <a:lnTo>
                    <a:pt x="682" y="3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4" name="Freeform 940">
              <a:extLst>
                <a:ext uri="{FF2B5EF4-FFF2-40B4-BE49-F238E27FC236}">
                  <a16:creationId xmlns:a16="http://schemas.microsoft.com/office/drawing/2014/main" id="{085EC41D-ABEC-4483-8268-5547E6317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31"/>
              <a:ext cx="339" cy="56"/>
            </a:xfrm>
            <a:custGeom>
              <a:avLst/>
              <a:gdLst>
                <a:gd name="T0" fmla="*/ 0 w 680"/>
                <a:gd name="T1" fmla="*/ 0 h 111"/>
                <a:gd name="T2" fmla="*/ 8 w 680"/>
                <a:gd name="T3" fmla="*/ 8 h 111"/>
                <a:gd name="T4" fmla="*/ 15 w 680"/>
                <a:gd name="T5" fmla="*/ 8 h 111"/>
                <a:gd name="T6" fmla="*/ 24 w 680"/>
                <a:gd name="T7" fmla="*/ 8 h 111"/>
                <a:gd name="T8" fmla="*/ 31 w 680"/>
                <a:gd name="T9" fmla="*/ 8 h 111"/>
                <a:gd name="T10" fmla="*/ 39 w 680"/>
                <a:gd name="T11" fmla="*/ 8 h 111"/>
                <a:gd name="T12" fmla="*/ 47 w 680"/>
                <a:gd name="T13" fmla="*/ 8 h 111"/>
                <a:gd name="T14" fmla="*/ 55 w 680"/>
                <a:gd name="T15" fmla="*/ 8 h 111"/>
                <a:gd name="T16" fmla="*/ 63 w 680"/>
                <a:gd name="T17" fmla="*/ 8 h 111"/>
                <a:gd name="T18" fmla="*/ 71 w 680"/>
                <a:gd name="T19" fmla="*/ 8 h 111"/>
                <a:gd name="T20" fmla="*/ 79 w 680"/>
                <a:gd name="T21" fmla="*/ 16 h 111"/>
                <a:gd name="T22" fmla="*/ 87 w 680"/>
                <a:gd name="T23" fmla="*/ 16 h 111"/>
                <a:gd name="T24" fmla="*/ 94 w 680"/>
                <a:gd name="T25" fmla="*/ 16 h 111"/>
                <a:gd name="T26" fmla="*/ 102 w 680"/>
                <a:gd name="T27" fmla="*/ 16 h 111"/>
                <a:gd name="T28" fmla="*/ 110 w 680"/>
                <a:gd name="T29" fmla="*/ 16 h 111"/>
                <a:gd name="T30" fmla="*/ 118 w 680"/>
                <a:gd name="T31" fmla="*/ 16 h 111"/>
                <a:gd name="T32" fmla="*/ 126 w 680"/>
                <a:gd name="T33" fmla="*/ 24 h 111"/>
                <a:gd name="T34" fmla="*/ 126 w 680"/>
                <a:gd name="T35" fmla="*/ 16 h 111"/>
                <a:gd name="T36" fmla="*/ 142 w 680"/>
                <a:gd name="T37" fmla="*/ 24 h 111"/>
                <a:gd name="T38" fmla="*/ 149 w 680"/>
                <a:gd name="T39" fmla="*/ 24 h 111"/>
                <a:gd name="T40" fmla="*/ 158 w 680"/>
                <a:gd name="T41" fmla="*/ 24 h 111"/>
                <a:gd name="T42" fmla="*/ 166 w 680"/>
                <a:gd name="T43" fmla="*/ 31 h 111"/>
                <a:gd name="T44" fmla="*/ 173 w 680"/>
                <a:gd name="T45" fmla="*/ 31 h 111"/>
                <a:gd name="T46" fmla="*/ 181 w 680"/>
                <a:gd name="T47" fmla="*/ 31 h 111"/>
                <a:gd name="T48" fmla="*/ 189 w 680"/>
                <a:gd name="T49" fmla="*/ 31 h 111"/>
                <a:gd name="T50" fmla="*/ 197 w 680"/>
                <a:gd name="T51" fmla="*/ 31 h 111"/>
                <a:gd name="T52" fmla="*/ 204 w 680"/>
                <a:gd name="T53" fmla="*/ 31 h 111"/>
                <a:gd name="T54" fmla="*/ 212 w 680"/>
                <a:gd name="T55" fmla="*/ 31 h 111"/>
                <a:gd name="T56" fmla="*/ 220 w 680"/>
                <a:gd name="T57" fmla="*/ 39 h 111"/>
                <a:gd name="T58" fmla="*/ 229 w 680"/>
                <a:gd name="T59" fmla="*/ 39 h 111"/>
                <a:gd name="T60" fmla="*/ 236 w 680"/>
                <a:gd name="T61" fmla="*/ 39 h 111"/>
                <a:gd name="T62" fmla="*/ 245 w 680"/>
                <a:gd name="T63" fmla="*/ 39 h 111"/>
                <a:gd name="T64" fmla="*/ 252 w 680"/>
                <a:gd name="T65" fmla="*/ 39 h 111"/>
                <a:gd name="T66" fmla="*/ 260 w 680"/>
                <a:gd name="T67" fmla="*/ 39 h 111"/>
                <a:gd name="T68" fmla="*/ 268 w 680"/>
                <a:gd name="T69" fmla="*/ 47 h 111"/>
                <a:gd name="T70" fmla="*/ 276 w 680"/>
                <a:gd name="T71" fmla="*/ 47 h 111"/>
                <a:gd name="T72" fmla="*/ 284 w 680"/>
                <a:gd name="T73" fmla="*/ 47 h 111"/>
                <a:gd name="T74" fmla="*/ 291 w 680"/>
                <a:gd name="T75" fmla="*/ 56 h 111"/>
                <a:gd name="T76" fmla="*/ 307 w 680"/>
                <a:gd name="T77" fmla="*/ 56 h 111"/>
                <a:gd name="T78" fmla="*/ 315 w 680"/>
                <a:gd name="T79" fmla="*/ 56 h 111"/>
                <a:gd name="T80" fmla="*/ 323 w 680"/>
                <a:gd name="T81" fmla="*/ 56 h 111"/>
                <a:gd name="T82" fmla="*/ 331 w 680"/>
                <a:gd name="T83" fmla="*/ 56 h 111"/>
                <a:gd name="T84" fmla="*/ 339 w 680"/>
                <a:gd name="T85" fmla="*/ 56 h 111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80" h="111">
                  <a:moveTo>
                    <a:pt x="0" y="0"/>
                  </a:moveTo>
                  <a:lnTo>
                    <a:pt x="16" y="15"/>
                  </a:lnTo>
                  <a:lnTo>
                    <a:pt x="31" y="15"/>
                  </a:lnTo>
                  <a:lnTo>
                    <a:pt x="49" y="15"/>
                  </a:lnTo>
                  <a:lnTo>
                    <a:pt x="63" y="15"/>
                  </a:lnTo>
                  <a:lnTo>
                    <a:pt x="78" y="15"/>
                  </a:lnTo>
                  <a:lnTo>
                    <a:pt x="94" y="15"/>
                  </a:lnTo>
                  <a:lnTo>
                    <a:pt x="111" y="15"/>
                  </a:lnTo>
                  <a:lnTo>
                    <a:pt x="127" y="15"/>
                  </a:lnTo>
                  <a:lnTo>
                    <a:pt x="142" y="15"/>
                  </a:lnTo>
                  <a:lnTo>
                    <a:pt x="159" y="32"/>
                  </a:lnTo>
                  <a:lnTo>
                    <a:pt x="174" y="32"/>
                  </a:lnTo>
                  <a:lnTo>
                    <a:pt x="189" y="32"/>
                  </a:lnTo>
                  <a:lnTo>
                    <a:pt x="205" y="32"/>
                  </a:lnTo>
                  <a:lnTo>
                    <a:pt x="221" y="32"/>
                  </a:lnTo>
                  <a:lnTo>
                    <a:pt x="237" y="32"/>
                  </a:lnTo>
                  <a:lnTo>
                    <a:pt x="252" y="47"/>
                  </a:lnTo>
                  <a:lnTo>
                    <a:pt x="252" y="32"/>
                  </a:lnTo>
                  <a:lnTo>
                    <a:pt x="285" y="47"/>
                  </a:lnTo>
                  <a:lnTo>
                    <a:pt x="299" y="47"/>
                  </a:lnTo>
                  <a:lnTo>
                    <a:pt x="316" y="47"/>
                  </a:lnTo>
                  <a:lnTo>
                    <a:pt x="332" y="62"/>
                  </a:lnTo>
                  <a:lnTo>
                    <a:pt x="348" y="62"/>
                  </a:lnTo>
                  <a:lnTo>
                    <a:pt x="363" y="62"/>
                  </a:lnTo>
                  <a:lnTo>
                    <a:pt x="380" y="62"/>
                  </a:lnTo>
                  <a:lnTo>
                    <a:pt x="395" y="62"/>
                  </a:lnTo>
                  <a:lnTo>
                    <a:pt x="410" y="62"/>
                  </a:lnTo>
                  <a:lnTo>
                    <a:pt x="426" y="62"/>
                  </a:lnTo>
                  <a:lnTo>
                    <a:pt x="442" y="78"/>
                  </a:lnTo>
                  <a:lnTo>
                    <a:pt x="459" y="78"/>
                  </a:lnTo>
                  <a:lnTo>
                    <a:pt x="473" y="78"/>
                  </a:lnTo>
                  <a:lnTo>
                    <a:pt x="491" y="78"/>
                  </a:lnTo>
                  <a:lnTo>
                    <a:pt x="506" y="78"/>
                  </a:lnTo>
                  <a:lnTo>
                    <a:pt x="521" y="78"/>
                  </a:lnTo>
                  <a:lnTo>
                    <a:pt x="537" y="94"/>
                  </a:lnTo>
                  <a:lnTo>
                    <a:pt x="553" y="94"/>
                  </a:lnTo>
                  <a:lnTo>
                    <a:pt x="569" y="94"/>
                  </a:lnTo>
                  <a:lnTo>
                    <a:pt x="584" y="111"/>
                  </a:lnTo>
                  <a:lnTo>
                    <a:pt x="616" y="111"/>
                  </a:lnTo>
                  <a:lnTo>
                    <a:pt x="631" y="111"/>
                  </a:lnTo>
                  <a:lnTo>
                    <a:pt x="647" y="111"/>
                  </a:lnTo>
                  <a:lnTo>
                    <a:pt x="664" y="111"/>
                  </a:lnTo>
                  <a:lnTo>
                    <a:pt x="680" y="111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5" name="Freeform 941">
              <a:extLst>
                <a:ext uri="{FF2B5EF4-FFF2-40B4-BE49-F238E27FC236}">
                  <a16:creationId xmlns:a16="http://schemas.microsoft.com/office/drawing/2014/main" id="{4F257131-9F88-4EEB-B9A5-7E65AB3B3D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36"/>
              <a:ext cx="348" cy="40"/>
            </a:xfrm>
            <a:custGeom>
              <a:avLst/>
              <a:gdLst>
                <a:gd name="T0" fmla="*/ 0 w 696"/>
                <a:gd name="T1" fmla="*/ 0 h 79"/>
                <a:gd name="T2" fmla="*/ 9 w 696"/>
                <a:gd name="T3" fmla="*/ 0 h 79"/>
                <a:gd name="T4" fmla="*/ 17 w 696"/>
                <a:gd name="T5" fmla="*/ 0 h 79"/>
                <a:gd name="T6" fmla="*/ 25 w 696"/>
                <a:gd name="T7" fmla="*/ 8 h 79"/>
                <a:gd name="T8" fmla="*/ 32 w 696"/>
                <a:gd name="T9" fmla="*/ 8 h 79"/>
                <a:gd name="T10" fmla="*/ 41 w 696"/>
                <a:gd name="T11" fmla="*/ 0 h 79"/>
                <a:gd name="T12" fmla="*/ 41 w 696"/>
                <a:gd name="T13" fmla="*/ 8 h 79"/>
                <a:gd name="T14" fmla="*/ 48 w 696"/>
                <a:gd name="T15" fmla="*/ 0 h 79"/>
                <a:gd name="T16" fmla="*/ 48 w 696"/>
                <a:gd name="T17" fmla="*/ 8 h 79"/>
                <a:gd name="T18" fmla="*/ 48 w 696"/>
                <a:gd name="T19" fmla="*/ 0 h 79"/>
                <a:gd name="T20" fmla="*/ 56 w 696"/>
                <a:gd name="T21" fmla="*/ 0 h 79"/>
                <a:gd name="T22" fmla="*/ 64 w 696"/>
                <a:gd name="T23" fmla="*/ 8 h 79"/>
                <a:gd name="T24" fmla="*/ 72 w 696"/>
                <a:gd name="T25" fmla="*/ 8 h 79"/>
                <a:gd name="T26" fmla="*/ 80 w 696"/>
                <a:gd name="T27" fmla="*/ 8 h 79"/>
                <a:gd name="T28" fmla="*/ 87 w 696"/>
                <a:gd name="T29" fmla="*/ 8 h 79"/>
                <a:gd name="T30" fmla="*/ 104 w 696"/>
                <a:gd name="T31" fmla="*/ 16 h 79"/>
                <a:gd name="T32" fmla="*/ 96 w 696"/>
                <a:gd name="T33" fmla="*/ 16 h 79"/>
                <a:gd name="T34" fmla="*/ 104 w 696"/>
                <a:gd name="T35" fmla="*/ 16 h 79"/>
                <a:gd name="T36" fmla="*/ 111 w 696"/>
                <a:gd name="T37" fmla="*/ 16 h 79"/>
                <a:gd name="T38" fmla="*/ 119 w 696"/>
                <a:gd name="T39" fmla="*/ 24 h 79"/>
                <a:gd name="T40" fmla="*/ 119 w 696"/>
                <a:gd name="T41" fmla="*/ 16 h 79"/>
                <a:gd name="T42" fmla="*/ 119 w 696"/>
                <a:gd name="T43" fmla="*/ 24 h 79"/>
                <a:gd name="T44" fmla="*/ 127 w 696"/>
                <a:gd name="T45" fmla="*/ 24 h 79"/>
                <a:gd name="T46" fmla="*/ 135 w 696"/>
                <a:gd name="T47" fmla="*/ 24 h 79"/>
                <a:gd name="T48" fmla="*/ 143 w 696"/>
                <a:gd name="T49" fmla="*/ 24 h 79"/>
                <a:gd name="T50" fmla="*/ 152 w 696"/>
                <a:gd name="T51" fmla="*/ 24 h 79"/>
                <a:gd name="T52" fmla="*/ 159 w 696"/>
                <a:gd name="T53" fmla="*/ 24 h 79"/>
                <a:gd name="T54" fmla="*/ 166 w 696"/>
                <a:gd name="T55" fmla="*/ 24 h 79"/>
                <a:gd name="T56" fmla="*/ 174 w 696"/>
                <a:gd name="T57" fmla="*/ 33 h 79"/>
                <a:gd name="T58" fmla="*/ 174 w 696"/>
                <a:gd name="T59" fmla="*/ 24 h 79"/>
                <a:gd name="T60" fmla="*/ 183 w 696"/>
                <a:gd name="T61" fmla="*/ 33 h 79"/>
                <a:gd name="T62" fmla="*/ 183 w 696"/>
                <a:gd name="T63" fmla="*/ 24 h 79"/>
                <a:gd name="T64" fmla="*/ 183 w 696"/>
                <a:gd name="T65" fmla="*/ 33 h 79"/>
                <a:gd name="T66" fmla="*/ 198 w 696"/>
                <a:gd name="T67" fmla="*/ 33 h 79"/>
                <a:gd name="T68" fmla="*/ 207 w 696"/>
                <a:gd name="T69" fmla="*/ 33 h 79"/>
                <a:gd name="T70" fmla="*/ 214 w 696"/>
                <a:gd name="T71" fmla="*/ 33 h 79"/>
                <a:gd name="T72" fmla="*/ 222 w 696"/>
                <a:gd name="T73" fmla="*/ 33 h 79"/>
                <a:gd name="T74" fmla="*/ 230 w 696"/>
                <a:gd name="T75" fmla="*/ 33 h 79"/>
                <a:gd name="T76" fmla="*/ 238 w 696"/>
                <a:gd name="T77" fmla="*/ 33 h 79"/>
                <a:gd name="T78" fmla="*/ 246 w 696"/>
                <a:gd name="T79" fmla="*/ 33 h 79"/>
                <a:gd name="T80" fmla="*/ 253 w 696"/>
                <a:gd name="T81" fmla="*/ 33 h 79"/>
                <a:gd name="T82" fmla="*/ 262 w 696"/>
                <a:gd name="T83" fmla="*/ 33 h 79"/>
                <a:gd name="T84" fmla="*/ 269 w 696"/>
                <a:gd name="T85" fmla="*/ 33 h 79"/>
                <a:gd name="T86" fmla="*/ 277 w 696"/>
                <a:gd name="T87" fmla="*/ 40 h 79"/>
                <a:gd name="T88" fmla="*/ 285 w 696"/>
                <a:gd name="T89" fmla="*/ 40 h 79"/>
                <a:gd name="T90" fmla="*/ 293 w 696"/>
                <a:gd name="T91" fmla="*/ 40 h 79"/>
                <a:gd name="T92" fmla="*/ 301 w 696"/>
                <a:gd name="T93" fmla="*/ 40 h 79"/>
                <a:gd name="T94" fmla="*/ 309 w 696"/>
                <a:gd name="T95" fmla="*/ 40 h 79"/>
                <a:gd name="T96" fmla="*/ 317 w 696"/>
                <a:gd name="T97" fmla="*/ 40 h 79"/>
                <a:gd name="T98" fmla="*/ 325 w 696"/>
                <a:gd name="T99" fmla="*/ 40 h 79"/>
                <a:gd name="T100" fmla="*/ 332 w 696"/>
                <a:gd name="T101" fmla="*/ 40 h 79"/>
                <a:gd name="T102" fmla="*/ 340 w 696"/>
                <a:gd name="T103" fmla="*/ 40 h 79"/>
                <a:gd name="T104" fmla="*/ 348 w 696"/>
                <a:gd name="T105" fmla="*/ 40 h 7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96" h="79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16"/>
                  </a:lnTo>
                  <a:lnTo>
                    <a:pt x="64" y="16"/>
                  </a:lnTo>
                  <a:lnTo>
                    <a:pt x="81" y="0"/>
                  </a:lnTo>
                  <a:lnTo>
                    <a:pt x="81" y="16"/>
                  </a:lnTo>
                  <a:lnTo>
                    <a:pt x="96" y="0"/>
                  </a:lnTo>
                  <a:lnTo>
                    <a:pt x="96" y="16"/>
                  </a:lnTo>
                  <a:lnTo>
                    <a:pt x="96" y="0"/>
                  </a:lnTo>
                  <a:lnTo>
                    <a:pt x="111" y="0"/>
                  </a:lnTo>
                  <a:lnTo>
                    <a:pt x="127" y="16"/>
                  </a:lnTo>
                  <a:lnTo>
                    <a:pt x="143" y="16"/>
                  </a:lnTo>
                  <a:lnTo>
                    <a:pt x="160" y="16"/>
                  </a:lnTo>
                  <a:lnTo>
                    <a:pt x="174" y="16"/>
                  </a:lnTo>
                  <a:lnTo>
                    <a:pt x="207" y="32"/>
                  </a:lnTo>
                  <a:lnTo>
                    <a:pt x="192" y="32"/>
                  </a:lnTo>
                  <a:lnTo>
                    <a:pt x="207" y="32"/>
                  </a:lnTo>
                  <a:lnTo>
                    <a:pt x="221" y="32"/>
                  </a:lnTo>
                  <a:lnTo>
                    <a:pt x="238" y="47"/>
                  </a:lnTo>
                  <a:lnTo>
                    <a:pt x="238" y="32"/>
                  </a:lnTo>
                  <a:lnTo>
                    <a:pt x="238" y="47"/>
                  </a:lnTo>
                  <a:lnTo>
                    <a:pt x="254" y="47"/>
                  </a:lnTo>
                  <a:lnTo>
                    <a:pt x="270" y="47"/>
                  </a:lnTo>
                  <a:lnTo>
                    <a:pt x="285" y="47"/>
                  </a:lnTo>
                  <a:lnTo>
                    <a:pt x="303" y="47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65"/>
                  </a:lnTo>
                  <a:lnTo>
                    <a:pt x="348" y="47"/>
                  </a:lnTo>
                  <a:lnTo>
                    <a:pt x="365" y="65"/>
                  </a:lnTo>
                  <a:lnTo>
                    <a:pt x="365" y="47"/>
                  </a:lnTo>
                  <a:lnTo>
                    <a:pt x="365" y="65"/>
                  </a:lnTo>
                  <a:lnTo>
                    <a:pt x="395" y="65"/>
                  </a:lnTo>
                  <a:lnTo>
                    <a:pt x="413" y="65"/>
                  </a:lnTo>
                  <a:lnTo>
                    <a:pt x="428" y="65"/>
                  </a:lnTo>
                  <a:lnTo>
                    <a:pt x="443" y="65"/>
                  </a:lnTo>
                  <a:lnTo>
                    <a:pt x="459" y="65"/>
                  </a:lnTo>
                  <a:lnTo>
                    <a:pt x="475" y="65"/>
                  </a:lnTo>
                  <a:lnTo>
                    <a:pt x="491" y="65"/>
                  </a:lnTo>
                  <a:lnTo>
                    <a:pt x="506" y="65"/>
                  </a:lnTo>
                  <a:lnTo>
                    <a:pt x="524" y="65"/>
                  </a:lnTo>
                  <a:lnTo>
                    <a:pt x="538" y="65"/>
                  </a:lnTo>
                  <a:lnTo>
                    <a:pt x="553" y="79"/>
                  </a:lnTo>
                  <a:lnTo>
                    <a:pt x="569" y="79"/>
                  </a:lnTo>
                  <a:lnTo>
                    <a:pt x="586" y="79"/>
                  </a:lnTo>
                  <a:lnTo>
                    <a:pt x="602" y="79"/>
                  </a:lnTo>
                  <a:lnTo>
                    <a:pt x="617" y="79"/>
                  </a:lnTo>
                  <a:lnTo>
                    <a:pt x="634" y="79"/>
                  </a:lnTo>
                  <a:lnTo>
                    <a:pt x="649" y="79"/>
                  </a:lnTo>
                  <a:lnTo>
                    <a:pt x="664" y="79"/>
                  </a:lnTo>
                  <a:lnTo>
                    <a:pt x="680" y="79"/>
                  </a:lnTo>
                  <a:lnTo>
                    <a:pt x="696" y="79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6" name="Freeform 942">
              <a:extLst>
                <a:ext uri="{FF2B5EF4-FFF2-40B4-BE49-F238E27FC236}">
                  <a16:creationId xmlns:a16="http://schemas.microsoft.com/office/drawing/2014/main" id="{CDF267D6-CD56-4018-8C5C-AFCED613F69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" y="1536"/>
              <a:ext cx="332" cy="64"/>
            </a:xfrm>
            <a:custGeom>
              <a:avLst/>
              <a:gdLst>
                <a:gd name="T0" fmla="*/ 0 w 663"/>
                <a:gd name="T1" fmla="*/ 0 h 127"/>
                <a:gd name="T2" fmla="*/ 0 w 663"/>
                <a:gd name="T3" fmla="*/ 0 h 127"/>
                <a:gd name="T4" fmla="*/ 8 w 663"/>
                <a:gd name="T5" fmla="*/ 0 h 127"/>
                <a:gd name="T6" fmla="*/ 16 w 663"/>
                <a:gd name="T7" fmla="*/ 0 h 127"/>
                <a:gd name="T8" fmla="*/ 24 w 663"/>
                <a:gd name="T9" fmla="*/ 0 h 127"/>
                <a:gd name="T10" fmla="*/ 40 w 663"/>
                <a:gd name="T11" fmla="*/ 0 h 127"/>
                <a:gd name="T12" fmla="*/ 40 w 663"/>
                <a:gd name="T13" fmla="*/ 16 h 127"/>
                <a:gd name="T14" fmla="*/ 55 w 663"/>
                <a:gd name="T15" fmla="*/ 32 h 127"/>
                <a:gd name="T16" fmla="*/ 55 w 663"/>
                <a:gd name="T17" fmla="*/ 40 h 127"/>
                <a:gd name="T18" fmla="*/ 72 w 663"/>
                <a:gd name="T19" fmla="*/ 40 h 127"/>
                <a:gd name="T20" fmla="*/ 64 w 663"/>
                <a:gd name="T21" fmla="*/ 40 h 127"/>
                <a:gd name="T22" fmla="*/ 72 w 663"/>
                <a:gd name="T23" fmla="*/ 40 h 127"/>
                <a:gd name="T24" fmla="*/ 80 w 663"/>
                <a:gd name="T25" fmla="*/ 40 h 127"/>
                <a:gd name="T26" fmla="*/ 87 w 663"/>
                <a:gd name="T27" fmla="*/ 40 h 127"/>
                <a:gd name="T28" fmla="*/ 95 w 663"/>
                <a:gd name="T29" fmla="*/ 47 h 127"/>
                <a:gd name="T30" fmla="*/ 103 w 663"/>
                <a:gd name="T31" fmla="*/ 40 h 127"/>
                <a:gd name="T32" fmla="*/ 103 w 663"/>
                <a:gd name="T33" fmla="*/ 47 h 127"/>
                <a:gd name="T34" fmla="*/ 103 w 663"/>
                <a:gd name="T35" fmla="*/ 40 h 127"/>
                <a:gd name="T36" fmla="*/ 111 w 663"/>
                <a:gd name="T37" fmla="*/ 47 h 127"/>
                <a:gd name="T38" fmla="*/ 119 w 663"/>
                <a:gd name="T39" fmla="*/ 47 h 127"/>
                <a:gd name="T40" fmla="*/ 127 w 663"/>
                <a:gd name="T41" fmla="*/ 47 h 127"/>
                <a:gd name="T42" fmla="*/ 135 w 663"/>
                <a:gd name="T43" fmla="*/ 47 h 127"/>
                <a:gd name="T44" fmla="*/ 142 w 663"/>
                <a:gd name="T45" fmla="*/ 47 h 127"/>
                <a:gd name="T46" fmla="*/ 151 w 663"/>
                <a:gd name="T47" fmla="*/ 47 h 127"/>
                <a:gd name="T48" fmla="*/ 159 w 663"/>
                <a:gd name="T49" fmla="*/ 55 h 127"/>
                <a:gd name="T50" fmla="*/ 166 w 663"/>
                <a:gd name="T51" fmla="*/ 47 h 127"/>
                <a:gd name="T52" fmla="*/ 166 w 663"/>
                <a:gd name="T53" fmla="*/ 55 h 127"/>
                <a:gd name="T54" fmla="*/ 174 w 663"/>
                <a:gd name="T55" fmla="*/ 55 h 127"/>
                <a:gd name="T56" fmla="*/ 182 w 663"/>
                <a:gd name="T57" fmla="*/ 55 h 127"/>
                <a:gd name="T58" fmla="*/ 190 w 663"/>
                <a:gd name="T59" fmla="*/ 55 h 127"/>
                <a:gd name="T60" fmla="*/ 198 w 663"/>
                <a:gd name="T61" fmla="*/ 55 h 127"/>
                <a:gd name="T62" fmla="*/ 206 w 663"/>
                <a:gd name="T63" fmla="*/ 55 h 127"/>
                <a:gd name="T64" fmla="*/ 214 w 663"/>
                <a:gd name="T65" fmla="*/ 55 h 127"/>
                <a:gd name="T66" fmla="*/ 221 w 663"/>
                <a:gd name="T67" fmla="*/ 55 h 127"/>
                <a:gd name="T68" fmla="*/ 229 w 663"/>
                <a:gd name="T69" fmla="*/ 64 h 127"/>
                <a:gd name="T70" fmla="*/ 246 w 663"/>
                <a:gd name="T71" fmla="*/ 64 h 127"/>
                <a:gd name="T72" fmla="*/ 261 w 663"/>
                <a:gd name="T73" fmla="*/ 64 h 127"/>
                <a:gd name="T74" fmla="*/ 269 w 663"/>
                <a:gd name="T75" fmla="*/ 64 h 127"/>
                <a:gd name="T76" fmla="*/ 277 w 663"/>
                <a:gd name="T77" fmla="*/ 64 h 127"/>
                <a:gd name="T78" fmla="*/ 285 w 663"/>
                <a:gd name="T79" fmla="*/ 64 h 127"/>
                <a:gd name="T80" fmla="*/ 293 w 663"/>
                <a:gd name="T81" fmla="*/ 64 h 127"/>
                <a:gd name="T82" fmla="*/ 301 w 663"/>
                <a:gd name="T83" fmla="*/ 64 h 127"/>
                <a:gd name="T84" fmla="*/ 308 w 663"/>
                <a:gd name="T85" fmla="*/ 64 h 127"/>
                <a:gd name="T86" fmla="*/ 316 w 663"/>
                <a:gd name="T87" fmla="*/ 64 h 127"/>
                <a:gd name="T88" fmla="*/ 325 w 663"/>
                <a:gd name="T89" fmla="*/ 64 h 127"/>
                <a:gd name="T90" fmla="*/ 332 w 663"/>
                <a:gd name="T91" fmla="*/ 64 h 1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63" h="127">
                  <a:moveTo>
                    <a:pt x="0" y="0"/>
                  </a:moveTo>
                  <a:lnTo>
                    <a:pt x="0" y="0"/>
                  </a:lnTo>
                  <a:lnTo>
                    <a:pt x="16" y="0"/>
                  </a:lnTo>
                  <a:lnTo>
                    <a:pt x="32" y="0"/>
                  </a:lnTo>
                  <a:lnTo>
                    <a:pt x="48" y="0"/>
                  </a:lnTo>
                  <a:lnTo>
                    <a:pt x="79" y="0"/>
                  </a:lnTo>
                  <a:lnTo>
                    <a:pt x="79" y="31"/>
                  </a:lnTo>
                  <a:lnTo>
                    <a:pt x="110" y="63"/>
                  </a:lnTo>
                  <a:lnTo>
                    <a:pt x="110" y="79"/>
                  </a:lnTo>
                  <a:lnTo>
                    <a:pt x="143" y="79"/>
                  </a:lnTo>
                  <a:lnTo>
                    <a:pt x="127" y="79"/>
                  </a:lnTo>
                  <a:lnTo>
                    <a:pt x="143" y="79"/>
                  </a:lnTo>
                  <a:lnTo>
                    <a:pt x="159" y="79"/>
                  </a:lnTo>
                  <a:lnTo>
                    <a:pt x="174" y="79"/>
                  </a:lnTo>
                  <a:lnTo>
                    <a:pt x="190" y="94"/>
                  </a:lnTo>
                  <a:lnTo>
                    <a:pt x="206" y="79"/>
                  </a:lnTo>
                  <a:lnTo>
                    <a:pt x="206" y="94"/>
                  </a:lnTo>
                  <a:lnTo>
                    <a:pt x="206" y="79"/>
                  </a:lnTo>
                  <a:lnTo>
                    <a:pt x="221" y="94"/>
                  </a:lnTo>
                  <a:lnTo>
                    <a:pt x="237" y="94"/>
                  </a:lnTo>
                  <a:lnTo>
                    <a:pt x="253" y="94"/>
                  </a:lnTo>
                  <a:lnTo>
                    <a:pt x="270" y="94"/>
                  </a:lnTo>
                  <a:lnTo>
                    <a:pt x="284" y="94"/>
                  </a:lnTo>
                  <a:lnTo>
                    <a:pt x="301" y="94"/>
                  </a:lnTo>
                  <a:lnTo>
                    <a:pt x="317" y="110"/>
                  </a:lnTo>
                  <a:lnTo>
                    <a:pt x="332" y="94"/>
                  </a:lnTo>
                  <a:lnTo>
                    <a:pt x="332" y="110"/>
                  </a:lnTo>
                  <a:lnTo>
                    <a:pt x="348" y="110"/>
                  </a:lnTo>
                  <a:lnTo>
                    <a:pt x="364" y="110"/>
                  </a:lnTo>
                  <a:lnTo>
                    <a:pt x="380" y="110"/>
                  </a:lnTo>
                  <a:lnTo>
                    <a:pt x="395" y="110"/>
                  </a:lnTo>
                  <a:lnTo>
                    <a:pt x="411" y="110"/>
                  </a:lnTo>
                  <a:lnTo>
                    <a:pt x="427" y="110"/>
                  </a:lnTo>
                  <a:lnTo>
                    <a:pt x="442" y="110"/>
                  </a:lnTo>
                  <a:lnTo>
                    <a:pt x="458" y="127"/>
                  </a:lnTo>
                  <a:lnTo>
                    <a:pt x="491" y="127"/>
                  </a:lnTo>
                  <a:lnTo>
                    <a:pt x="522" y="127"/>
                  </a:lnTo>
                  <a:lnTo>
                    <a:pt x="538" y="127"/>
                  </a:lnTo>
                  <a:lnTo>
                    <a:pt x="553" y="127"/>
                  </a:lnTo>
                  <a:lnTo>
                    <a:pt x="569" y="127"/>
                  </a:lnTo>
                  <a:lnTo>
                    <a:pt x="585" y="127"/>
                  </a:lnTo>
                  <a:lnTo>
                    <a:pt x="601" y="127"/>
                  </a:lnTo>
                  <a:lnTo>
                    <a:pt x="616" y="127"/>
                  </a:lnTo>
                  <a:lnTo>
                    <a:pt x="632" y="127"/>
                  </a:lnTo>
                  <a:lnTo>
                    <a:pt x="649" y="127"/>
                  </a:lnTo>
                  <a:lnTo>
                    <a:pt x="663" y="127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7" name="Freeform 943">
              <a:extLst>
                <a:ext uri="{FF2B5EF4-FFF2-40B4-BE49-F238E27FC236}">
                  <a16:creationId xmlns:a16="http://schemas.microsoft.com/office/drawing/2014/main" id="{296A8BF8-FA0E-4EC2-ACC3-9B3CE29229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53"/>
              <a:ext cx="339" cy="110"/>
            </a:xfrm>
            <a:custGeom>
              <a:avLst/>
              <a:gdLst>
                <a:gd name="T0" fmla="*/ 0 w 680"/>
                <a:gd name="T1" fmla="*/ 110 h 222"/>
                <a:gd name="T2" fmla="*/ 8 w 680"/>
                <a:gd name="T3" fmla="*/ 110 h 222"/>
                <a:gd name="T4" fmla="*/ 16 w 680"/>
                <a:gd name="T5" fmla="*/ 110 h 222"/>
                <a:gd name="T6" fmla="*/ 23 w 680"/>
                <a:gd name="T7" fmla="*/ 110 h 222"/>
                <a:gd name="T8" fmla="*/ 32 w 680"/>
                <a:gd name="T9" fmla="*/ 102 h 222"/>
                <a:gd name="T10" fmla="*/ 32 w 680"/>
                <a:gd name="T11" fmla="*/ 110 h 222"/>
                <a:gd name="T12" fmla="*/ 32 w 680"/>
                <a:gd name="T13" fmla="*/ 102 h 222"/>
                <a:gd name="T14" fmla="*/ 48 w 680"/>
                <a:gd name="T15" fmla="*/ 102 h 222"/>
                <a:gd name="T16" fmla="*/ 48 w 680"/>
                <a:gd name="T17" fmla="*/ 86 h 222"/>
                <a:gd name="T18" fmla="*/ 55 w 680"/>
                <a:gd name="T19" fmla="*/ 78 h 222"/>
                <a:gd name="T20" fmla="*/ 63 w 680"/>
                <a:gd name="T21" fmla="*/ 70 h 222"/>
                <a:gd name="T22" fmla="*/ 63 w 680"/>
                <a:gd name="T23" fmla="*/ 63 h 222"/>
                <a:gd name="T24" fmla="*/ 79 w 680"/>
                <a:gd name="T25" fmla="*/ 47 h 222"/>
                <a:gd name="T26" fmla="*/ 79 w 680"/>
                <a:gd name="T27" fmla="*/ 39 h 222"/>
                <a:gd name="T28" fmla="*/ 87 w 680"/>
                <a:gd name="T29" fmla="*/ 32 h 222"/>
                <a:gd name="T30" fmla="*/ 87 w 680"/>
                <a:gd name="T31" fmla="*/ 39 h 222"/>
                <a:gd name="T32" fmla="*/ 103 w 680"/>
                <a:gd name="T33" fmla="*/ 32 h 222"/>
                <a:gd name="T34" fmla="*/ 110 w 680"/>
                <a:gd name="T35" fmla="*/ 24 h 222"/>
                <a:gd name="T36" fmla="*/ 119 w 680"/>
                <a:gd name="T37" fmla="*/ 24 h 222"/>
                <a:gd name="T38" fmla="*/ 127 w 680"/>
                <a:gd name="T39" fmla="*/ 15 h 222"/>
                <a:gd name="T40" fmla="*/ 127 w 680"/>
                <a:gd name="T41" fmla="*/ 24 h 222"/>
                <a:gd name="T42" fmla="*/ 134 w 680"/>
                <a:gd name="T43" fmla="*/ 15 h 222"/>
                <a:gd name="T44" fmla="*/ 134 w 680"/>
                <a:gd name="T45" fmla="*/ 24 h 222"/>
                <a:gd name="T46" fmla="*/ 134 w 680"/>
                <a:gd name="T47" fmla="*/ 15 h 222"/>
                <a:gd name="T48" fmla="*/ 142 w 680"/>
                <a:gd name="T49" fmla="*/ 15 h 222"/>
                <a:gd name="T50" fmla="*/ 150 w 680"/>
                <a:gd name="T51" fmla="*/ 15 h 222"/>
                <a:gd name="T52" fmla="*/ 158 w 680"/>
                <a:gd name="T53" fmla="*/ 15 h 222"/>
                <a:gd name="T54" fmla="*/ 166 w 680"/>
                <a:gd name="T55" fmla="*/ 8 h 222"/>
                <a:gd name="T56" fmla="*/ 173 w 680"/>
                <a:gd name="T57" fmla="*/ 15 h 222"/>
                <a:gd name="T58" fmla="*/ 173 w 680"/>
                <a:gd name="T59" fmla="*/ 8 h 222"/>
                <a:gd name="T60" fmla="*/ 181 w 680"/>
                <a:gd name="T61" fmla="*/ 8 h 222"/>
                <a:gd name="T62" fmla="*/ 189 w 680"/>
                <a:gd name="T63" fmla="*/ 8 h 222"/>
                <a:gd name="T64" fmla="*/ 197 w 680"/>
                <a:gd name="T65" fmla="*/ 8 h 222"/>
                <a:gd name="T66" fmla="*/ 205 w 680"/>
                <a:gd name="T67" fmla="*/ 8 h 222"/>
                <a:gd name="T68" fmla="*/ 213 w 680"/>
                <a:gd name="T69" fmla="*/ 8 h 222"/>
                <a:gd name="T70" fmla="*/ 221 w 680"/>
                <a:gd name="T71" fmla="*/ 0 h 222"/>
                <a:gd name="T72" fmla="*/ 221 w 680"/>
                <a:gd name="T73" fmla="*/ 8 h 222"/>
                <a:gd name="T74" fmla="*/ 221 w 680"/>
                <a:gd name="T75" fmla="*/ 0 h 222"/>
                <a:gd name="T76" fmla="*/ 237 w 680"/>
                <a:gd name="T77" fmla="*/ 0 h 222"/>
                <a:gd name="T78" fmla="*/ 244 w 680"/>
                <a:gd name="T79" fmla="*/ 0 h 222"/>
                <a:gd name="T80" fmla="*/ 252 w 680"/>
                <a:gd name="T81" fmla="*/ 0 h 222"/>
                <a:gd name="T82" fmla="*/ 260 w 680"/>
                <a:gd name="T83" fmla="*/ 0 h 222"/>
                <a:gd name="T84" fmla="*/ 268 w 680"/>
                <a:gd name="T85" fmla="*/ 0 h 222"/>
                <a:gd name="T86" fmla="*/ 276 w 680"/>
                <a:gd name="T87" fmla="*/ 0 h 222"/>
                <a:gd name="T88" fmla="*/ 284 w 680"/>
                <a:gd name="T89" fmla="*/ 0 h 222"/>
                <a:gd name="T90" fmla="*/ 292 w 680"/>
                <a:gd name="T91" fmla="*/ 0 h 222"/>
                <a:gd name="T92" fmla="*/ 299 w 680"/>
                <a:gd name="T93" fmla="*/ 0 h 222"/>
                <a:gd name="T94" fmla="*/ 308 w 680"/>
                <a:gd name="T95" fmla="*/ 0 h 222"/>
                <a:gd name="T96" fmla="*/ 316 w 680"/>
                <a:gd name="T97" fmla="*/ 0 h 222"/>
                <a:gd name="T98" fmla="*/ 324 w 680"/>
                <a:gd name="T99" fmla="*/ 0 h 222"/>
                <a:gd name="T100" fmla="*/ 331 w 680"/>
                <a:gd name="T101" fmla="*/ 0 h 222"/>
                <a:gd name="T102" fmla="*/ 339 w 680"/>
                <a:gd name="T103" fmla="*/ 0 h 222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222">
                  <a:moveTo>
                    <a:pt x="0" y="222"/>
                  </a:moveTo>
                  <a:lnTo>
                    <a:pt x="16" y="222"/>
                  </a:lnTo>
                  <a:lnTo>
                    <a:pt x="33" y="222"/>
                  </a:lnTo>
                  <a:lnTo>
                    <a:pt x="47" y="222"/>
                  </a:lnTo>
                  <a:lnTo>
                    <a:pt x="64" y="205"/>
                  </a:lnTo>
                  <a:lnTo>
                    <a:pt x="64" y="222"/>
                  </a:lnTo>
                  <a:lnTo>
                    <a:pt x="64" y="205"/>
                  </a:lnTo>
                  <a:lnTo>
                    <a:pt x="96" y="205"/>
                  </a:lnTo>
                  <a:lnTo>
                    <a:pt x="96" y="174"/>
                  </a:lnTo>
                  <a:lnTo>
                    <a:pt x="111" y="158"/>
                  </a:lnTo>
                  <a:lnTo>
                    <a:pt x="127" y="142"/>
                  </a:lnTo>
                  <a:lnTo>
                    <a:pt x="127" y="127"/>
                  </a:lnTo>
                  <a:lnTo>
                    <a:pt x="158" y="95"/>
                  </a:lnTo>
                  <a:lnTo>
                    <a:pt x="158" y="79"/>
                  </a:lnTo>
                  <a:lnTo>
                    <a:pt x="174" y="64"/>
                  </a:lnTo>
                  <a:lnTo>
                    <a:pt x="174" y="79"/>
                  </a:lnTo>
                  <a:lnTo>
                    <a:pt x="207" y="64"/>
                  </a:lnTo>
                  <a:lnTo>
                    <a:pt x="221" y="48"/>
                  </a:lnTo>
                  <a:lnTo>
                    <a:pt x="238" y="48"/>
                  </a:lnTo>
                  <a:lnTo>
                    <a:pt x="254" y="31"/>
                  </a:lnTo>
                  <a:lnTo>
                    <a:pt x="254" y="48"/>
                  </a:lnTo>
                  <a:lnTo>
                    <a:pt x="269" y="31"/>
                  </a:lnTo>
                  <a:lnTo>
                    <a:pt x="269" y="48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31"/>
                  </a:lnTo>
                  <a:lnTo>
                    <a:pt x="332" y="17"/>
                  </a:lnTo>
                  <a:lnTo>
                    <a:pt x="348" y="31"/>
                  </a:lnTo>
                  <a:lnTo>
                    <a:pt x="348" y="17"/>
                  </a:lnTo>
                  <a:lnTo>
                    <a:pt x="364" y="17"/>
                  </a:lnTo>
                  <a:lnTo>
                    <a:pt x="379" y="17"/>
                  </a:lnTo>
                  <a:lnTo>
                    <a:pt x="395" y="17"/>
                  </a:lnTo>
                  <a:lnTo>
                    <a:pt x="412" y="17"/>
                  </a:lnTo>
                  <a:lnTo>
                    <a:pt x="428" y="17"/>
                  </a:lnTo>
                  <a:lnTo>
                    <a:pt x="443" y="0"/>
                  </a:lnTo>
                  <a:lnTo>
                    <a:pt x="443" y="17"/>
                  </a:lnTo>
                  <a:lnTo>
                    <a:pt x="443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8" name="Freeform 944">
              <a:extLst>
                <a:ext uri="{FF2B5EF4-FFF2-40B4-BE49-F238E27FC236}">
                  <a16:creationId xmlns:a16="http://schemas.microsoft.com/office/drawing/2014/main" id="{409B2231-70E3-4AFF-AC29-14ACFBC43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89"/>
              <a:ext cx="348" cy="40"/>
            </a:xfrm>
            <a:custGeom>
              <a:avLst/>
              <a:gdLst>
                <a:gd name="T0" fmla="*/ 0 w 696"/>
                <a:gd name="T1" fmla="*/ 8 h 79"/>
                <a:gd name="T2" fmla="*/ 8 w 696"/>
                <a:gd name="T3" fmla="*/ 0 h 79"/>
                <a:gd name="T4" fmla="*/ 17 w 696"/>
                <a:gd name="T5" fmla="*/ 0 h 79"/>
                <a:gd name="T6" fmla="*/ 25 w 696"/>
                <a:gd name="T7" fmla="*/ 0 h 79"/>
                <a:gd name="T8" fmla="*/ 32 w 696"/>
                <a:gd name="T9" fmla="*/ 0 h 79"/>
                <a:gd name="T10" fmla="*/ 40 w 696"/>
                <a:gd name="T11" fmla="*/ 0 h 79"/>
                <a:gd name="T12" fmla="*/ 56 w 696"/>
                <a:gd name="T13" fmla="*/ 16 h 79"/>
                <a:gd name="T14" fmla="*/ 56 w 696"/>
                <a:gd name="T15" fmla="*/ 32 h 79"/>
                <a:gd name="T16" fmla="*/ 64 w 696"/>
                <a:gd name="T17" fmla="*/ 40 h 79"/>
                <a:gd name="T18" fmla="*/ 64 w 696"/>
                <a:gd name="T19" fmla="*/ 32 h 79"/>
                <a:gd name="T20" fmla="*/ 64 w 696"/>
                <a:gd name="T21" fmla="*/ 40 h 79"/>
                <a:gd name="T22" fmla="*/ 72 w 696"/>
                <a:gd name="T23" fmla="*/ 40 h 79"/>
                <a:gd name="T24" fmla="*/ 80 w 696"/>
                <a:gd name="T25" fmla="*/ 40 h 79"/>
                <a:gd name="T26" fmla="*/ 87 w 696"/>
                <a:gd name="T27" fmla="*/ 40 h 79"/>
                <a:gd name="T28" fmla="*/ 95 w 696"/>
                <a:gd name="T29" fmla="*/ 40 h 79"/>
                <a:gd name="T30" fmla="*/ 104 w 696"/>
                <a:gd name="T31" fmla="*/ 40 h 79"/>
                <a:gd name="T32" fmla="*/ 111 w 696"/>
                <a:gd name="T33" fmla="*/ 40 h 79"/>
                <a:gd name="T34" fmla="*/ 119 w 696"/>
                <a:gd name="T35" fmla="*/ 40 h 79"/>
                <a:gd name="T36" fmla="*/ 127 w 696"/>
                <a:gd name="T37" fmla="*/ 40 h 79"/>
                <a:gd name="T38" fmla="*/ 135 w 696"/>
                <a:gd name="T39" fmla="*/ 40 h 79"/>
                <a:gd name="T40" fmla="*/ 143 w 696"/>
                <a:gd name="T41" fmla="*/ 40 h 79"/>
                <a:gd name="T42" fmla="*/ 151 w 696"/>
                <a:gd name="T43" fmla="*/ 32 h 79"/>
                <a:gd name="T44" fmla="*/ 151 w 696"/>
                <a:gd name="T45" fmla="*/ 40 h 79"/>
                <a:gd name="T46" fmla="*/ 151 w 696"/>
                <a:gd name="T47" fmla="*/ 32 h 79"/>
                <a:gd name="T48" fmla="*/ 159 w 696"/>
                <a:gd name="T49" fmla="*/ 40 h 79"/>
                <a:gd name="T50" fmla="*/ 159 w 696"/>
                <a:gd name="T51" fmla="*/ 32 h 79"/>
                <a:gd name="T52" fmla="*/ 174 w 696"/>
                <a:gd name="T53" fmla="*/ 32 h 79"/>
                <a:gd name="T54" fmla="*/ 182 w 696"/>
                <a:gd name="T55" fmla="*/ 32 h 79"/>
                <a:gd name="T56" fmla="*/ 191 w 696"/>
                <a:gd name="T57" fmla="*/ 32 h 79"/>
                <a:gd name="T58" fmla="*/ 198 w 696"/>
                <a:gd name="T59" fmla="*/ 32 h 79"/>
                <a:gd name="T60" fmla="*/ 206 w 696"/>
                <a:gd name="T61" fmla="*/ 32 h 79"/>
                <a:gd name="T62" fmla="*/ 214 w 696"/>
                <a:gd name="T63" fmla="*/ 32 h 79"/>
                <a:gd name="T64" fmla="*/ 222 w 696"/>
                <a:gd name="T65" fmla="*/ 32 h 79"/>
                <a:gd name="T66" fmla="*/ 230 w 696"/>
                <a:gd name="T67" fmla="*/ 32 h 79"/>
                <a:gd name="T68" fmla="*/ 238 w 696"/>
                <a:gd name="T69" fmla="*/ 32 h 79"/>
                <a:gd name="T70" fmla="*/ 246 w 696"/>
                <a:gd name="T71" fmla="*/ 32 h 79"/>
                <a:gd name="T72" fmla="*/ 253 w 696"/>
                <a:gd name="T73" fmla="*/ 32 h 79"/>
                <a:gd name="T74" fmla="*/ 261 w 696"/>
                <a:gd name="T75" fmla="*/ 32 h 79"/>
                <a:gd name="T76" fmla="*/ 269 w 696"/>
                <a:gd name="T77" fmla="*/ 24 h 79"/>
                <a:gd name="T78" fmla="*/ 269 w 696"/>
                <a:gd name="T79" fmla="*/ 32 h 79"/>
                <a:gd name="T80" fmla="*/ 277 w 696"/>
                <a:gd name="T81" fmla="*/ 24 h 79"/>
                <a:gd name="T82" fmla="*/ 277 w 696"/>
                <a:gd name="T83" fmla="*/ 32 h 79"/>
                <a:gd name="T84" fmla="*/ 277 w 696"/>
                <a:gd name="T85" fmla="*/ 24 h 79"/>
                <a:gd name="T86" fmla="*/ 293 w 696"/>
                <a:gd name="T87" fmla="*/ 24 h 79"/>
                <a:gd name="T88" fmla="*/ 301 w 696"/>
                <a:gd name="T89" fmla="*/ 24 h 79"/>
                <a:gd name="T90" fmla="*/ 309 w 696"/>
                <a:gd name="T91" fmla="*/ 24 h 79"/>
                <a:gd name="T92" fmla="*/ 317 w 696"/>
                <a:gd name="T93" fmla="*/ 24 h 79"/>
                <a:gd name="T94" fmla="*/ 325 w 696"/>
                <a:gd name="T95" fmla="*/ 24 h 79"/>
                <a:gd name="T96" fmla="*/ 332 w 696"/>
                <a:gd name="T97" fmla="*/ 24 h 79"/>
                <a:gd name="T98" fmla="*/ 340 w 696"/>
                <a:gd name="T99" fmla="*/ 24 h 79"/>
                <a:gd name="T100" fmla="*/ 348 w 696"/>
                <a:gd name="T101" fmla="*/ 24 h 79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79">
                  <a:moveTo>
                    <a:pt x="0" y="16"/>
                  </a:moveTo>
                  <a:lnTo>
                    <a:pt x="16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111" y="32"/>
                  </a:lnTo>
                  <a:lnTo>
                    <a:pt x="111" y="63"/>
                  </a:lnTo>
                  <a:lnTo>
                    <a:pt x="127" y="79"/>
                  </a:lnTo>
                  <a:lnTo>
                    <a:pt x="127" y="63"/>
                  </a:lnTo>
                  <a:lnTo>
                    <a:pt x="127" y="79"/>
                  </a:lnTo>
                  <a:lnTo>
                    <a:pt x="143" y="79"/>
                  </a:lnTo>
                  <a:lnTo>
                    <a:pt x="159" y="79"/>
                  </a:lnTo>
                  <a:lnTo>
                    <a:pt x="174" y="79"/>
                  </a:lnTo>
                  <a:lnTo>
                    <a:pt x="190" y="79"/>
                  </a:lnTo>
                  <a:lnTo>
                    <a:pt x="207" y="79"/>
                  </a:lnTo>
                  <a:lnTo>
                    <a:pt x="221" y="79"/>
                  </a:lnTo>
                  <a:lnTo>
                    <a:pt x="238" y="79"/>
                  </a:lnTo>
                  <a:lnTo>
                    <a:pt x="254" y="79"/>
                  </a:lnTo>
                  <a:lnTo>
                    <a:pt x="270" y="79"/>
                  </a:lnTo>
                  <a:lnTo>
                    <a:pt x="285" y="79"/>
                  </a:lnTo>
                  <a:lnTo>
                    <a:pt x="301" y="63"/>
                  </a:lnTo>
                  <a:lnTo>
                    <a:pt x="301" y="79"/>
                  </a:lnTo>
                  <a:lnTo>
                    <a:pt x="301" y="63"/>
                  </a:lnTo>
                  <a:lnTo>
                    <a:pt x="317" y="79"/>
                  </a:lnTo>
                  <a:lnTo>
                    <a:pt x="317" y="63"/>
                  </a:lnTo>
                  <a:lnTo>
                    <a:pt x="348" y="63"/>
                  </a:lnTo>
                  <a:lnTo>
                    <a:pt x="364" y="63"/>
                  </a:lnTo>
                  <a:lnTo>
                    <a:pt x="381" y="63"/>
                  </a:lnTo>
                  <a:lnTo>
                    <a:pt x="395" y="63"/>
                  </a:lnTo>
                  <a:lnTo>
                    <a:pt x="412" y="63"/>
                  </a:lnTo>
                  <a:lnTo>
                    <a:pt x="428" y="63"/>
                  </a:lnTo>
                  <a:lnTo>
                    <a:pt x="443" y="63"/>
                  </a:lnTo>
                  <a:lnTo>
                    <a:pt x="459" y="63"/>
                  </a:lnTo>
                  <a:lnTo>
                    <a:pt x="475" y="63"/>
                  </a:lnTo>
                  <a:lnTo>
                    <a:pt x="491" y="63"/>
                  </a:lnTo>
                  <a:lnTo>
                    <a:pt x="506" y="63"/>
                  </a:lnTo>
                  <a:lnTo>
                    <a:pt x="522" y="63"/>
                  </a:lnTo>
                  <a:lnTo>
                    <a:pt x="538" y="47"/>
                  </a:lnTo>
                  <a:lnTo>
                    <a:pt x="538" y="63"/>
                  </a:lnTo>
                  <a:lnTo>
                    <a:pt x="553" y="47"/>
                  </a:lnTo>
                  <a:lnTo>
                    <a:pt x="553" y="63"/>
                  </a:lnTo>
                  <a:lnTo>
                    <a:pt x="553" y="47"/>
                  </a:lnTo>
                  <a:lnTo>
                    <a:pt x="586" y="47"/>
                  </a:lnTo>
                  <a:lnTo>
                    <a:pt x="602" y="47"/>
                  </a:lnTo>
                  <a:lnTo>
                    <a:pt x="617" y="47"/>
                  </a:lnTo>
                  <a:lnTo>
                    <a:pt x="633" y="47"/>
                  </a:lnTo>
                  <a:lnTo>
                    <a:pt x="649" y="47"/>
                  </a:lnTo>
                  <a:lnTo>
                    <a:pt x="664" y="47"/>
                  </a:lnTo>
                  <a:lnTo>
                    <a:pt x="680" y="47"/>
                  </a:lnTo>
                  <a:lnTo>
                    <a:pt x="696" y="47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39" name="Freeform 945">
              <a:extLst>
                <a:ext uri="{FF2B5EF4-FFF2-40B4-BE49-F238E27FC236}">
                  <a16:creationId xmlns:a16="http://schemas.microsoft.com/office/drawing/2014/main" id="{24006EB1-3055-4955-BC51-658243F28D58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406"/>
              <a:ext cx="339" cy="55"/>
            </a:xfrm>
            <a:custGeom>
              <a:avLst/>
              <a:gdLst>
                <a:gd name="T0" fmla="*/ 0 w 678"/>
                <a:gd name="T1" fmla="*/ 7 h 111"/>
                <a:gd name="T2" fmla="*/ 8 w 678"/>
                <a:gd name="T3" fmla="*/ 0 h 111"/>
                <a:gd name="T4" fmla="*/ 8 w 678"/>
                <a:gd name="T5" fmla="*/ 7 h 111"/>
                <a:gd name="T6" fmla="*/ 8 w 678"/>
                <a:gd name="T7" fmla="*/ 0 h 111"/>
                <a:gd name="T8" fmla="*/ 16 w 678"/>
                <a:gd name="T9" fmla="*/ 7 h 111"/>
                <a:gd name="T10" fmla="*/ 16 w 678"/>
                <a:gd name="T11" fmla="*/ 0 h 111"/>
                <a:gd name="T12" fmla="*/ 24 w 678"/>
                <a:gd name="T13" fmla="*/ 7 h 111"/>
                <a:gd name="T14" fmla="*/ 24 w 678"/>
                <a:gd name="T15" fmla="*/ 0 h 111"/>
                <a:gd name="T16" fmla="*/ 32 w 678"/>
                <a:gd name="T17" fmla="*/ 7 h 111"/>
                <a:gd name="T18" fmla="*/ 32 w 678"/>
                <a:gd name="T19" fmla="*/ 0 h 111"/>
                <a:gd name="T20" fmla="*/ 32 w 678"/>
                <a:gd name="T21" fmla="*/ 7 h 111"/>
                <a:gd name="T22" fmla="*/ 39 w 678"/>
                <a:gd name="T23" fmla="*/ 0 h 111"/>
                <a:gd name="T24" fmla="*/ 39 w 678"/>
                <a:gd name="T25" fmla="*/ 23 h 111"/>
                <a:gd name="T26" fmla="*/ 47 w 678"/>
                <a:gd name="T27" fmla="*/ 31 h 111"/>
                <a:gd name="T28" fmla="*/ 47 w 678"/>
                <a:gd name="T29" fmla="*/ 47 h 111"/>
                <a:gd name="T30" fmla="*/ 56 w 678"/>
                <a:gd name="T31" fmla="*/ 55 h 111"/>
                <a:gd name="T32" fmla="*/ 63 w 678"/>
                <a:gd name="T33" fmla="*/ 55 h 111"/>
                <a:gd name="T34" fmla="*/ 71 w 678"/>
                <a:gd name="T35" fmla="*/ 55 h 111"/>
                <a:gd name="T36" fmla="*/ 79 w 678"/>
                <a:gd name="T37" fmla="*/ 55 h 111"/>
                <a:gd name="T38" fmla="*/ 87 w 678"/>
                <a:gd name="T39" fmla="*/ 55 h 111"/>
                <a:gd name="T40" fmla="*/ 95 w 678"/>
                <a:gd name="T41" fmla="*/ 55 h 111"/>
                <a:gd name="T42" fmla="*/ 103 w 678"/>
                <a:gd name="T43" fmla="*/ 55 h 111"/>
                <a:gd name="T44" fmla="*/ 111 w 678"/>
                <a:gd name="T45" fmla="*/ 55 h 111"/>
                <a:gd name="T46" fmla="*/ 118 w 678"/>
                <a:gd name="T47" fmla="*/ 55 h 111"/>
                <a:gd name="T48" fmla="*/ 126 w 678"/>
                <a:gd name="T49" fmla="*/ 55 h 111"/>
                <a:gd name="T50" fmla="*/ 134 w 678"/>
                <a:gd name="T51" fmla="*/ 55 h 111"/>
                <a:gd name="T52" fmla="*/ 143 w 678"/>
                <a:gd name="T53" fmla="*/ 55 h 111"/>
                <a:gd name="T54" fmla="*/ 150 w 678"/>
                <a:gd name="T55" fmla="*/ 55 h 111"/>
                <a:gd name="T56" fmla="*/ 158 w 678"/>
                <a:gd name="T57" fmla="*/ 47 h 111"/>
                <a:gd name="T58" fmla="*/ 166 w 678"/>
                <a:gd name="T59" fmla="*/ 47 h 111"/>
                <a:gd name="T60" fmla="*/ 174 w 678"/>
                <a:gd name="T61" fmla="*/ 47 h 111"/>
                <a:gd name="T62" fmla="*/ 182 w 678"/>
                <a:gd name="T63" fmla="*/ 47 h 111"/>
                <a:gd name="T64" fmla="*/ 190 w 678"/>
                <a:gd name="T65" fmla="*/ 47 h 111"/>
                <a:gd name="T66" fmla="*/ 198 w 678"/>
                <a:gd name="T67" fmla="*/ 47 h 111"/>
                <a:gd name="T68" fmla="*/ 205 w 678"/>
                <a:gd name="T69" fmla="*/ 47 h 111"/>
                <a:gd name="T70" fmla="*/ 213 w 678"/>
                <a:gd name="T71" fmla="*/ 47 h 111"/>
                <a:gd name="T72" fmla="*/ 221 w 678"/>
                <a:gd name="T73" fmla="*/ 47 h 111"/>
                <a:gd name="T74" fmla="*/ 229 w 678"/>
                <a:gd name="T75" fmla="*/ 47 h 111"/>
                <a:gd name="T76" fmla="*/ 237 w 678"/>
                <a:gd name="T77" fmla="*/ 47 h 111"/>
                <a:gd name="T78" fmla="*/ 245 w 678"/>
                <a:gd name="T79" fmla="*/ 47 h 111"/>
                <a:gd name="T80" fmla="*/ 253 w 678"/>
                <a:gd name="T81" fmla="*/ 47 h 111"/>
                <a:gd name="T82" fmla="*/ 261 w 678"/>
                <a:gd name="T83" fmla="*/ 47 h 111"/>
                <a:gd name="T84" fmla="*/ 261 w 678"/>
                <a:gd name="T85" fmla="*/ 39 h 111"/>
                <a:gd name="T86" fmla="*/ 277 w 678"/>
                <a:gd name="T87" fmla="*/ 39 h 111"/>
                <a:gd name="T88" fmla="*/ 284 w 678"/>
                <a:gd name="T89" fmla="*/ 39 h 111"/>
                <a:gd name="T90" fmla="*/ 292 w 678"/>
                <a:gd name="T91" fmla="*/ 39 h 111"/>
                <a:gd name="T92" fmla="*/ 300 w 678"/>
                <a:gd name="T93" fmla="*/ 39 h 111"/>
                <a:gd name="T94" fmla="*/ 308 w 678"/>
                <a:gd name="T95" fmla="*/ 39 h 111"/>
                <a:gd name="T96" fmla="*/ 316 w 678"/>
                <a:gd name="T97" fmla="*/ 39 h 111"/>
                <a:gd name="T98" fmla="*/ 324 w 678"/>
                <a:gd name="T99" fmla="*/ 39 h 111"/>
                <a:gd name="T100" fmla="*/ 332 w 678"/>
                <a:gd name="T101" fmla="*/ 39 h 111"/>
                <a:gd name="T102" fmla="*/ 339 w 678"/>
                <a:gd name="T103" fmla="*/ 39 h 11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78" h="111">
                  <a:moveTo>
                    <a:pt x="0" y="15"/>
                  </a:moveTo>
                  <a:lnTo>
                    <a:pt x="15" y="0"/>
                  </a:lnTo>
                  <a:lnTo>
                    <a:pt x="15" y="15"/>
                  </a:lnTo>
                  <a:lnTo>
                    <a:pt x="15" y="0"/>
                  </a:lnTo>
                  <a:lnTo>
                    <a:pt x="31" y="15"/>
                  </a:lnTo>
                  <a:lnTo>
                    <a:pt x="31" y="0"/>
                  </a:lnTo>
                  <a:lnTo>
                    <a:pt x="47" y="15"/>
                  </a:lnTo>
                  <a:lnTo>
                    <a:pt x="47" y="0"/>
                  </a:lnTo>
                  <a:lnTo>
                    <a:pt x="64" y="15"/>
                  </a:lnTo>
                  <a:lnTo>
                    <a:pt x="64" y="0"/>
                  </a:lnTo>
                  <a:lnTo>
                    <a:pt x="64" y="15"/>
                  </a:lnTo>
                  <a:lnTo>
                    <a:pt x="78" y="0"/>
                  </a:lnTo>
                  <a:lnTo>
                    <a:pt x="78" y="47"/>
                  </a:lnTo>
                  <a:lnTo>
                    <a:pt x="94" y="62"/>
                  </a:lnTo>
                  <a:lnTo>
                    <a:pt x="94" y="94"/>
                  </a:lnTo>
                  <a:lnTo>
                    <a:pt x="111" y="111"/>
                  </a:lnTo>
                  <a:lnTo>
                    <a:pt x="125" y="111"/>
                  </a:lnTo>
                  <a:lnTo>
                    <a:pt x="142" y="111"/>
                  </a:lnTo>
                  <a:lnTo>
                    <a:pt x="158" y="111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11"/>
                  </a:lnTo>
                  <a:lnTo>
                    <a:pt x="221" y="111"/>
                  </a:lnTo>
                  <a:lnTo>
                    <a:pt x="236" y="111"/>
                  </a:lnTo>
                  <a:lnTo>
                    <a:pt x="252" y="111"/>
                  </a:lnTo>
                  <a:lnTo>
                    <a:pt x="268" y="111"/>
                  </a:lnTo>
                  <a:lnTo>
                    <a:pt x="285" y="111"/>
                  </a:lnTo>
                  <a:lnTo>
                    <a:pt x="299" y="111"/>
                  </a:lnTo>
                  <a:lnTo>
                    <a:pt x="316" y="94"/>
                  </a:lnTo>
                  <a:lnTo>
                    <a:pt x="332" y="94"/>
                  </a:lnTo>
                  <a:lnTo>
                    <a:pt x="347" y="94"/>
                  </a:lnTo>
                  <a:lnTo>
                    <a:pt x="363" y="94"/>
                  </a:lnTo>
                  <a:lnTo>
                    <a:pt x="379" y="94"/>
                  </a:lnTo>
                  <a:lnTo>
                    <a:pt x="395" y="94"/>
                  </a:lnTo>
                  <a:lnTo>
                    <a:pt x="410" y="94"/>
                  </a:lnTo>
                  <a:lnTo>
                    <a:pt x="426" y="94"/>
                  </a:lnTo>
                  <a:lnTo>
                    <a:pt x="442" y="94"/>
                  </a:lnTo>
                  <a:lnTo>
                    <a:pt x="457" y="94"/>
                  </a:lnTo>
                  <a:lnTo>
                    <a:pt x="473" y="94"/>
                  </a:lnTo>
                  <a:lnTo>
                    <a:pt x="490" y="94"/>
                  </a:lnTo>
                  <a:lnTo>
                    <a:pt x="506" y="94"/>
                  </a:lnTo>
                  <a:lnTo>
                    <a:pt x="521" y="94"/>
                  </a:lnTo>
                  <a:lnTo>
                    <a:pt x="521" y="78"/>
                  </a:lnTo>
                  <a:lnTo>
                    <a:pt x="553" y="78"/>
                  </a:lnTo>
                  <a:lnTo>
                    <a:pt x="568" y="78"/>
                  </a:lnTo>
                  <a:lnTo>
                    <a:pt x="584" y="78"/>
                  </a:lnTo>
                  <a:lnTo>
                    <a:pt x="600" y="78"/>
                  </a:lnTo>
                  <a:lnTo>
                    <a:pt x="616" y="78"/>
                  </a:lnTo>
                  <a:lnTo>
                    <a:pt x="631" y="78"/>
                  </a:lnTo>
                  <a:lnTo>
                    <a:pt x="647" y="78"/>
                  </a:lnTo>
                  <a:lnTo>
                    <a:pt x="664" y="78"/>
                  </a:lnTo>
                  <a:lnTo>
                    <a:pt x="678" y="78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0" name="Freeform 946">
              <a:extLst>
                <a:ext uri="{FF2B5EF4-FFF2-40B4-BE49-F238E27FC236}">
                  <a16:creationId xmlns:a16="http://schemas.microsoft.com/office/drawing/2014/main" id="{589B4487-A909-49DC-B7F2-1B806A6E090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32"/>
            </a:xfrm>
            <a:custGeom>
              <a:avLst/>
              <a:gdLst>
                <a:gd name="T0" fmla="*/ 0 w 682"/>
                <a:gd name="T1" fmla="*/ 8 h 64"/>
                <a:gd name="T2" fmla="*/ 9 w 682"/>
                <a:gd name="T3" fmla="*/ 0 h 64"/>
                <a:gd name="T4" fmla="*/ 9 w 682"/>
                <a:gd name="T5" fmla="*/ 8 h 64"/>
                <a:gd name="T6" fmla="*/ 9 w 682"/>
                <a:gd name="T7" fmla="*/ 0 h 64"/>
                <a:gd name="T8" fmla="*/ 16 w 682"/>
                <a:gd name="T9" fmla="*/ 0 h 64"/>
                <a:gd name="T10" fmla="*/ 32 w 682"/>
                <a:gd name="T11" fmla="*/ 0 h 64"/>
                <a:gd name="T12" fmla="*/ 40 w 682"/>
                <a:gd name="T13" fmla="*/ 8 h 64"/>
                <a:gd name="T14" fmla="*/ 48 w 682"/>
                <a:gd name="T15" fmla="*/ 8 h 64"/>
                <a:gd name="T16" fmla="*/ 55 w 682"/>
                <a:gd name="T17" fmla="*/ 16 h 64"/>
                <a:gd name="T18" fmla="*/ 64 w 682"/>
                <a:gd name="T19" fmla="*/ 16 h 64"/>
                <a:gd name="T20" fmla="*/ 71 w 682"/>
                <a:gd name="T21" fmla="*/ 24 h 64"/>
                <a:gd name="T22" fmla="*/ 79 w 682"/>
                <a:gd name="T23" fmla="*/ 24 h 64"/>
                <a:gd name="T24" fmla="*/ 87 w 682"/>
                <a:gd name="T25" fmla="*/ 24 h 64"/>
                <a:gd name="T26" fmla="*/ 95 w 682"/>
                <a:gd name="T27" fmla="*/ 24 h 64"/>
                <a:gd name="T28" fmla="*/ 103 w 682"/>
                <a:gd name="T29" fmla="*/ 24 h 64"/>
                <a:gd name="T30" fmla="*/ 111 w 682"/>
                <a:gd name="T31" fmla="*/ 32 h 64"/>
                <a:gd name="T32" fmla="*/ 111 w 682"/>
                <a:gd name="T33" fmla="*/ 24 h 64"/>
                <a:gd name="T34" fmla="*/ 111 w 682"/>
                <a:gd name="T35" fmla="*/ 32 h 64"/>
                <a:gd name="T36" fmla="*/ 119 w 682"/>
                <a:gd name="T37" fmla="*/ 32 h 64"/>
                <a:gd name="T38" fmla="*/ 127 w 682"/>
                <a:gd name="T39" fmla="*/ 32 h 64"/>
                <a:gd name="T40" fmla="*/ 134 w 682"/>
                <a:gd name="T41" fmla="*/ 32 h 64"/>
                <a:gd name="T42" fmla="*/ 142 w 682"/>
                <a:gd name="T43" fmla="*/ 32 h 64"/>
                <a:gd name="T44" fmla="*/ 150 w 682"/>
                <a:gd name="T45" fmla="*/ 32 h 64"/>
                <a:gd name="T46" fmla="*/ 158 w 682"/>
                <a:gd name="T47" fmla="*/ 32 h 64"/>
                <a:gd name="T48" fmla="*/ 166 w 682"/>
                <a:gd name="T49" fmla="*/ 32 h 64"/>
                <a:gd name="T50" fmla="*/ 174 w 682"/>
                <a:gd name="T51" fmla="*/ 32 h 64"/>
                <a:gd name="T52" fmla="*/ 182 w 682"/>
                <a:gd name="T53" fmla="*/ 32 h 64"/>
                <a:gd name="T54" fmla="*/ 189 w 682"/>
                <a:gd name="T55" fmla="*/ 32 h 64"/>
                <a:gd name="T56" fmla="*/ 197 w 682"/>
                <a:gd name="T57" fmla="*/ 32 h 64"/>
                <a:gd name="T58" fmla="*/ 205 w 682"/>
                <a:gd name="T59" fmla="*/ 32 h 64"/>
                <a:gd name="T60" fmla="*/ 213 w 682"/>
                <a:gd name="T61" fmla="*/ 32 h 64"/>
                <a:gd name="T62" fmla="*/ 221 w 682"/>
                <a:gd name="T63" fmla="*/ 32 h 64"/>
                <a:gd name="T64" fmla="*/ 229 w 682"/>
                <a:gd name="T65" fmla="*/ 32 h 64"/>
                <a:gd name="T66" fmla="*/ 237 w 682"/>
                <a:gd name="T67" fmla="*/ 32 h 64"/>
                <a:gd name="T68" fmla="*/ 244 w 682"/>
                <a:gd name="T69" fmla="*/ 32 h 64"/>
                <a:gd name="T70" fmla="*/ 252 w 682"/>
                <a:gd name="T71" fmla="*/ 32 h 64"/>
                <a:gd name="T72" fmla="*/ 260 w 682"/>
                <a:gd name="T73" fmla="*/ 32 h 64"/>
                <a:gd name="T74" fmla="*/ 269 w 682"/>
                <a:gd name="T75" fmla="*/ 32 h 64"/>
                <a:gd name="T76" fmla="*/ 276 w 682"/>
                <a:gd name="T77" fmla="*/ 32 h 64"/>
                <a:gd name="T78" fmla="*/ 285 w 682"/>
                <a:gd name="T79" fmla="*/ 32 h 64"/>
                <a:gd name="T80" fmla="*/ 292 w 682"/>
                <a:gd name="T81" fmla="*/ 32 h 64"/>
                <a:gd name="T82" fmla="*/ 299 w 682"/>
                <a:gd name="T83" fmla="*/ 32 h 64"/>
                <a:gd name="T84" fmla="*/ 308 w 682"/>
                <a:gd name="T85" fmla="*/ 32 h 64"/>
                <a:gd name="T86" fmla="*/ 316 w 682"/>
                <a:gd name="T87" fmla="*/ 32 h 64"/>
                <a:gd name="T88" fmla="*/ 324 w 682"/>
                <a:gd name="T89" fmla="*/ 32 h 64"/>
                <a:gd name="T90" fmla="*/ 331 w 682"/>
                <a:gd name="T91" fmla="*/ 32 h 64"/>
                <a:gd name="T92" fmla="*/ 340 w 682"/>
                <a:gd name="T93" fmla="*/ 32 h 64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82" h="64">
                  <a:moveTo>
                    <a:pt x="0" y="15"/>
                  </a:moveTo>
                  <a:lnTo>
                    <a:pt x="18" y="0"/>
                  </a:lnTo>
                  <a:lnTo>
                    <a:pt x="18" y="15"/>
                  </a:lnTo>
                  <a:lnTo>
                    <a:pt x="18" y="0"/>
                  </a:lnTo>
                  <a:lnTo>
                    <a:pt x="33" y="0"/>
                  </a:lnTo>
                  <a:lnTo>
                    <a:pt x="64" y="0"/>
                  </a:lnTo>
                  <a:lnTo>
                    <a:pt x="80" y="15"/>
                  </a:lnTo>
                  <a:lnTo>
                    <a:pt x="96" y="15"/>
                  </a:lnTo>
                  <a:lnTo>
                    <a:pt x="111" y="31"/>
                  </a:lnTo>
                  <a:lnTo>
                    <a:pt x="129" y="31"/>
                  </a:lnTo>
                  <a:lnTo>
                    <a:pt x="143" y="47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91" y="47"/>
                  </a:lnTo>
                  <a:lnTo>
                    <a:pt x="207" y="47"/>
                  </a:lnTo>
                  <a:lnTo>
                    <a:pt x="222" y="64"/>
                  </a:lnTo>
                  <a:lnTo>
                    <a:pt x="222" y="47"/>
                  </a:lnTo>
                  <a:lnTo>
                    <a:pt x="222" y="64"/>
                  </a:lnTo>
                  <a:lnTo>
                    <a:pt x="239" y="64"/>
                  </a:lnTo>
                  <a:lnTo>
                    <a:pt x="254" y="64"/>
                  </a:lnTo>
                  <a:lnTo>
                    <a:pt x="269" y="64"/>
                  </a:lnTo>
                  <a:lnTo>
                    <a:pt x="285" y="64"/>
                  </a:lnTo>
                  <a:lnTo>
                    <a:pt x="301" y="64"/>
                  </a:lnTo>
                  <a:lnTo>
                    <a:pt x="317" y="64"/>
                  </a:lnTo>
                  <a:lnTo>
                    <a:pt x="332" y="64"/>
                  </a:lnTo>
                  <a:lnTo>
                    <a:pt x="350" y="64"/>
                  </a:lnTo>
                  <a:lnTo>
                    <a:pt x="365" y="64"/>
                  </a:lnTo>
                  <a:lnTo>
                    <a:pt x="379" y="64"/>
                  </a:lnTo>
                  <a:lnTo>
                    <a:pt x="396" y="64"/>
                  </a:lnTo>
                  <a:lnTo>
                    <a:pt x="412" y="64"/>
                  </a:lnTo>
                  <a:lnTo>
                    <a:pt x="428" y="64"/>
                  </a:lnTo>
                  <a:lnTo>
                    <a:pt x="443" y="64"/>
                  </a:lnTo>
                  <a:lnTo>
                    <a:pt x="460" y="64"/>
                  </a:lnTo>
                  <a:lnTo>
                    <a:pt x="475" y="64"/>
                  </a:lnTo>
                  <a:lnTo>
                    <a:pt x="490" y="64"/>
                  </a:lnTo>
                  <a:lnTo>
                    <a:pt x="506" y="64"/>
                  </a:lnTo>
                  <a:lnTo>
                    <a:pt x="522" y="64"/>
                  </a:lnTo>
                  <a:lnTo>
                    <a:pt x="539" y="64"/>
                  </a:lnTo>
                  <a:lnTo>
                    <a:pt x="553" y="64"/>
                  </a:lnTo>
                  <a:lnTo>
                    <a:pt x="571" y="64"/>
                  </a:lnTo>
                  <a:lnTo>
                    <a:pt x="586" y="64"/>
                  </a:lnTo>
                  <a:lnTo>
                    <a:pt x="600" y="64"/>
                  </a:lnTo>
                  <a:lnTo>
                    <a:pt x="617" y="64"/>
                  </a:lnTo>
                  <a:lnTo>
                    <a:pt x="633" y="64"/>
                  </a:lnTo>
                  <a:lnTo>
                    <a:pt x="649" y="64"/>
                  </a:lnTo>
                  <a:lnTo>
                    <a:pt x="664" y="64"/>
                  </a:lnTo>
                  <a:lnTo>
                    <a:pt x="682" y="64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1" name="Freeform 947">
              <a:extLst>
                <a:ext uri="{FF2B5EF4-FFF2-40B4-BE49-F238E27FC236}">
                  <a16:creationId xmlns:a16="http://schemas.microsoft.com/office/drawing/2014/main" id="{98D392BC-1753-47F9-BE33-479ED61AD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449"/>
              <a:ext cx="339" cy="119"/>
            </a:xfrm>
            <a:custGeom>
              <a:avLst/>
              <a:gdLst>
                <a:gd name="T0" fmla="*/ 0 w 680"/>
                <a:gd name="T1" fmla="*/ 0 h 237"/>
                <a:gd name="T2" fmla="*/ 8 w 680"/>
                <a:gd name="T3" fmla="*/ 0 h 237"/>
                <a:gd name="T4" fmla="*/ 15 w 680"/>
                <a:gd name="T5" fmla="*/ 0 h 237"/>
                <a:gd name="T6" fmla="*/ 24 w 680"/>
                <a:gd name="T7" fmla="*/ 0 h 237"/>
                <a:gd name="T8" fmla="*/ 31 w 680"/>
                <a:gd name="T9" fmla="*/ 0 h 237"/>
                <a:gd name="T10" fmla="*/ 47 w 680"/>
                <a:gd name="T11" fmla="*/ 16 h 237"/>
                <a:gd name="T12" fmla="*/ 55 w 680"/>
                <a:gd name="T13" fmla="*/ 24 h 237"/>
                <a:gd name="T14" fmla="*/ 63 w 680"/>
                <a:gd name="T15" fmla="*/ 33 h 237"/>
                <a:gd name="T16" fmla="*/ 71 w 680"/>
                <a:gd name="T17" fmla="*/ 40 h 237"/>
                <a:gd name="T18" fmla="*/ 79 w 680"/>
                <a:gd name="T19" fmla="*/ 47 h 237"/>
                <a:gd name="T20" fmla="*/ 87 w 680"/>
                <a:gd name="T21" fmla="*/ 47 h 237"/>
                <a:gd name="T22" fmla="*/ 94 w 680"/>
                <a:gd name="T23" fmla="*/ 55 h 237"/>
                <a:gd name="T24" fmla="*/ 102 w 680"/>
                <a:gd name="T25" fmla="*/ 64 h 237"/>
                <a:gd name="T26" fmla="*/ 110 w 680"/>
                <a:gd name="T27" fmla="*/ 64 h 237"/>
                <a:gd name="T28" fmla="*/ 118 w 680"/>
                <a:gd name="T29" fmla="*/ 72 h 237"/>
                <a:gd name="T30" fmla="*/ 126 w 680"/>
                <a:gd name="T31" fmla="*/ 72 h 237"/>
                <a:gd name="T32" fmla="*/ 135 w 680"/>
                <a:gd name="T33" fmla="*/ 79 h 237"/>
                <a:gd name="T34" fmla="*/ 142 w 680"/>
                <a:gd name="T35" fmla="*/ 79 h 237"/>
                <a:gd name="T36" fmla="*/ 149 w 680"/>
                <a:gd name="T37" fmla="*/ 79 h 237"/>
                <a:gd name="T38" fmla="*/ 158 w 680"/>
                <a:gd name="T39" fmla="*/ 88 h 237"/>
                <a:gd name="T40" fmla="*/ 166 w 680"/>
                <a:gd name="T41" fmla="*/ 88 h 237"/>
                <a:gd name="T42" fmla="*/ 173 w 680"/>
                <a:gd name="T43" fmla="*/ 88 h 237"/>
                <a:gd name="T44" fmla="*/ 181 w 680"/>
                <a:gd name="T45" fmla="*/ 88 h 237"/>
                <a:gd name="T46" fmla="*/ 189 w 680"/>
                <a:gd name="T47" fmla="*/ 95 h 237"/>
                <a:gd name="T48" fmla="*/ 189 w 680"/>
                <a:gd name="T49" fmla="*/ 88 h 237"/>
                <a:gd name="T50" fmla="*/ 189 w 680"/>
                <a:gd name="T51" fmla="*/ 95 h 237"/>
                <a:gd name="T52" fmla="*/ 197 w 680"/>
                <a:gd name="T53" fmla="*/ 95 h 237"/>
                <a:gd name="T54" fmla="*/ 204 w 680"/>
                <a:gd name="T55" fmla="*/ 95 h 237"/>
                <a:gd name="T56" fmla="*/ 212 w 680"/>
                <a:gd name="T57" fmla="*/ 103 h 237"/>
                <a:gd name="T58" fmla="*/ 220 w 680"/>
                <a:gd name="T59" fmla="*/ 103 h 237"/>
                <a:gd name="T60" fmla="*/ 229 w 680"/>
                <a:gd name="T61" fmla="*/ 103 h 237"/>
                <a:gd name="T62" fmla="*/ 236 w 680"/>
                <a:gd name="T63" fmla="*/ 103 h 237"/>
                <a:gd name="T64" fmla="*/ 245 w 680"/>
                <a:gd name="T65" fmla="*/ 103 h 237"/>
                <a:gd name="T66" fmla="*/ 252 w 680"/>
                <a:gd name="T67" fmla="*/ 111 h 237"/>
                <a:gd name="T68" fmla="*/ 252 w 680"/>
                <a:gd name="T69" fmla="*/ 103 h 237"/>
                <a:gd name="T70" fmla="*/ 252 w 680"/>
                <a:gd name="T71" fmla="*/ 111 h 237"/>
                <a:gd name="T72" fmla="*/ 260 w 680"/>
                <a:gd name="T73" fmla="*/ 111 h 237"/>
                <a:gd name="T74" fmla="*/ 268 w 680"/>
                <a:gd name="T75" fmla="*/ 111 h 237"/>
                <a:gd name="T76" fmla="*/ 276 w 680"/>
                <a:gd name="T77" fmla="*/ 111 h 237"/>
                <a:gd name="T78" fmla="*/ 284 w 680"/>
                <a:gd name="T79" fmla="*/ 111 h 237"/>
                <a:gd name="T80" fmla="*/ 291 w 680"/>
                <a:gd name="T81" fmla="*/ 111 h 237"/>
                <a:gd name="T82" fmla="*/ 300 w 680"/>
                <a:gd name="T83" fmla="*/ 111 h 237"/>
                <a:gd name="T84" fmla="*/ 315 w 680"/>
                <a:gd name="T85" fmla="*/ 111 h 237"/>
                <a:gd name="T86" fmla="*/ 307 w 680"/>
                <a:gd name="T87" fmla="*/ 111 h 237"/>
                <a:gd name="T88" fmla="*/ 315 w 680"/>
                <a:gd name="T89" fmla="*/ 119 h 237"/>
                <a:gd name="T90" fmla="*/ 323 w 680"/>
                <a:gd name="T91" fmla="*/ 119 h 237"/>
                <a:gd name="T92" fmla="*/ 331 w 680"/>
                <a:gd name="T93" fmla="*/ 119 h 237"/>
                <a:gd name="T94" fmla="*/ 339 w 680"/>
                <a:gd name="T95" fmla="*/ 119 h 23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237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94" y="32"/>
                  </a:lnTo>
                  <a:lnTo>
                    <a:pt x="111" y="47"/>
                  </a:lnTo>
                  <a:lnTo>
                    <a:pt x="127" y="65"/>
                  </a:lnTo>
                  <a:lnTo>
                    <a:pt x="142" y="79"/>
                  </a:lnTo>
                  <a:lnTo>
                    <a:pt x="159" y="94"/>
                  </a:lnTo>
                  <a:lnTo>
                    <a:pt x="174" y="94"/>
                  </a:lnTo>
                  <a:lnTo>
                    <a:pt x="189" y="110"/>
                  </a:lnTo>
                  <a:lnTo>
                    <a:pt x="205" y="127"/>
                  </a:lnTo>
                  <a:lnTo>
                    <a:pt x="221" y="127"/>
                  </a:lnTo>
                  <a:lnTo>
                    <a:pt x="237" y="143"/>
                  </a:lnTo>
                  <a:lnTo>
                    <a:pt x="252" y="143"/>
                  </a:lnTo>
                  <a:lnTo>
                    <a:pt x="270" y="158"/>
                  </a:lnTo>
                  <a:lnTo>
                    <a:pt x="285" y="158"/>
                  </a:lnTo>
                  <a:lnTo>
                    <a:pt x="299" y="158"/>
                  </a:lnTo>
                  <a:lnTo>
                    <a:pt x="316" y="175"/>
                  </a:lnTo>
                  <a:lnTo>
                    <a:pt x="332" y="175"/>
                  </a:lnTo>
                  <a:lnTo>
                    <a:pt x="348" y="175"/>
                  </a:lnTo>
                  <a:lnTo>
                    <a:pt x="363" y="175"/>
                  </a:lnTo>
                  <a:lnTo>
                    <a:pt x="380" y="190"/>
                  </a:lnTo>
                  <a:lnTo>
                    <a:pt x="380" y="175"/>
                  </a:lnTo>
                  <a:lnTo>
                    <a:pt x="380" y="190"/>
                  </a:lnTo>
                  <a:lnTo>
                    <a:pt x="395" y="190"/>
                  </a:lnTo>
                  <a:lnTo>
                    <a:pt x="410" y="190"/>
                  </a:lnTo>
                  <a:lnTo>
                    <a:pt x="426" y="205"/>
                  </a:lnTo>
                  <a:lnTo>
                    <a:pt x="442" y="205"/>
                  </a:lnTo>
                  <a:lnTo>
                    <a:pt x="459" y="205"/>
                  </a:lnTo>
                  <a:lnTo>
                    <a:pt x="473" y="205"/>
                  </a:lnTo>
                  <a:lnTo>
                    <a:pt x="491" y="205"/>
                  </a:lnTo>
                  <a:lnTo>
                    <a:pt x="506" y="221"/>
                  </a:lnTo>
                  <a:lnTo>
                    <a:pt x="506" y="205"/>
                  </a:lnTo>
                  <a:lnTo>
                    <a:pt x="506" y="221"/>
                  </a:lnTo>
                  <a:lnTo>
                    <a:pt x="521" y="221"/>
                  </a:lnTo>
                  <a:lnTo>
                    <a:pt x="537" y="221"/>
                  </a:lnTo>
                  <a:lnTo>
                    <a:pt x="553" y="221"/>
                  </a:lnTo>
                  <a:lnTo>
                    <a:pt x="569" y="221"/>
                  </a:lnTo>
                  <a:lnTo>
                    <a:pt x="584" y="221"/>
                  </a:lnTo>
                  <a:lnTo>
                    <a:pt x="602" y="221"/>
                  </a:lnTo>
                  <a:lnTo>
                    <a:pt x="631" y="221"/>
                  </a:lnTo>
                  <a:lnTo>
                    <a:pt x="616" y="221"/>
                  </a:lnTo>
                  <a:lnTo>
                    <a:pt x="631" y="237"/>
                  </a:lnTo>
                  <a:lnTo>
                    <a:pt x="647" y="237"/>
                  </a:lnTo>
                  <a:lnTo>
                    <a:pt x="664" y="237"/>
                  </a:lnTo>
                  <a:lnTo>
                    <a:pt x="680" y="237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2" name="Freeform 948">
              <a:extLst>
                <a:ext uri="{FF2B5EF4-FFF2-40B4-BE49-F238E27FC236}">
                  <a16:creationId xmlns:a16="http://schemas.microsoft.com/office/drawing/2014/main" id="{258B81A0-CF9B-48FB-9489-6DF73C2F9A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52"/>
              <a:ext cx="348" cy="79"/>
            </a:xfrm>
            <a:custGeom>
              <a:avLst/>
              <a:gdLst>
                <a:gd name="T0" fmla="*/ 0 w 696"/>
                <a:gd name="T1" fmla="*/ 8 h 159"/>
                <a:gd name="T2" fmla="*/ 9 w 696"/>
                <a:gd name="T3" fmla="*/ 8 h 159"/>
                <a:gd name="T4" fmla="*/ 25 w 696"/>
                <a:gd name="T5" fmla="*/ 0 h 159"/>
                <a:gd name="T6" fmla="*/ 32 w 696"/>
                <a:gd name="T7" fmla="*/ 8 h 159"/>
                <a:gd name="T8" fmla="*/ 32 w 696"/>
                <a:gd name="T9" fmla="*/ 0 h 159"/>
                <a:gd name="T10" fmla="*/ 32 w 696"/>
                <a:gd name="T11" fmla="*/ 8 h 159"/>
                <a:gd name="T12" fmla="*/ 48 w 696"/>
                <a:gd name="T13" fmla="*/ 8 h 159"/>
                <a:gd name="T14" fmla="*/ 48 w 696"/>
                <a:gd name="T15" fmla="*/ 16 h 159"/>
                <a:gd name="T16" fmla="*/ 56 w 696"/>
                <a:gd name="T17" fmla="*/ 24 h 159"/>
                <a:gd name="T18" fmla="*/ 72 w 696"/>
                <a:gd name="T19" fmla="*/ 40 h 159"/>
                <a:gd name="T20" fmla="*/ 64 w 696"/>
                <a:gd name="T21" fmla="*/ 40 h 159"/>
                <a:gd name="T22" fmla="*/ 72 w 696"/>
                <a:gd name="T23" fmla="*/ 40 h 159"/>
                <a:gd name="T24" fmla="*/ 80 w 696"/>
                <a:gd name="T25" fmla="*/ 40 h 159"/>
                <a:gd name="T26" fmla="*/ 87 w 696"/>
                <a:gd name="T27" fmla="*/ 48 h 159"/>
                <a:gd name="T28" fmla="*/ 87 w 696"/>
                <a:gd name="T29" fmla="*/ 40 h 159"/>
                <a:gd name="T30" fmla="*/ 96 w 696"/>
                <a:gd name="T31" fmla="*/ 40 h 159"/>
                <a:gd name="T32" fmla="*/ 104 w 696"/>
                <a:gd name="T33" fmla="*/ 48 h 159"/>
                <a:gd name="T34" fmla="*/ 104 w 696"/>
                <a:gd name="T35" fmla="*/ 40 h 159"/>
                <a:gd name="T36" fmla="*/ 104 w 696"/>
                <a:gd name="T37" fmla="*/ 48 h 159"/>
                <a:gd name="T38" fmla="*/ 111 w 696"/>
                <a:gd name="T39" fmla="*/ 48 h 159"/>
                <a:gd name="T40" fmla="*/ 119 w 696"/>
                <a:gd name="T41" fmla="*/ 48 h 159"/>
                <a:gd name="T42" fmla="*/ 127 w 696"/>
                <a:gd name="T43" fmla="*/ 48 h 159"/>
                <a:gd name="T44" fmla="*/ 143 w 696"/>
                <a:gd name="T45" fmla="*/ 55 h 159"/>
                <a:gd name="T46" fmla="*/ 135 w 696"/>
                <a:gd name="T47" fmla="*/ 55 h 159"/>
                <a:gd name="T48" fmla="*/ 143 w 696"/>
                <a:gd name="T49" fmla="*/ 55 h 159"/>
                <a:gd name="T50" fmla="*/ 152 w 696"/>
                <a:gd name="T51" fmla="*/ 55 h 159"/>
                <a:gd name="T52" fmla="*/ 159 w 696"/>
                <a:gd name="T53" fmla="*/ 55 h 159"/>
                <a:gd name="T54" fmla="*/ 166 w 696"/>
                <a:gd name="T55" fmla="*/ 63 h 159"/>
                <a:gd name="T56" fmla="*/ 166 w 696"/>
                <a:gd name="T57" fmla="*/ 55 h 159"/>
                <a:gd name="T58" fmla="*/ 166 w 696"/>
                <a:gd name="T59" fmla="*/ 63 h 159"/>
                <a:gd name="T60" fmla="*/ 174 w 696"/>
                <a:gd name="T61" fmla="*/ 55 h 159"/>
                <a:gd name="T62" fmla="*/ 174 w 696"/>
                <a:gd name="T63" fmla="*/ 63 h 159"/>
                <a:gd name="T64" fmla="*/ 183 w 696"/>
                <a:gd name="T65" fmla="*/ 63 h 159"/>
                <a:gd name="T66" fmla="*/ 191 w 696"/>
                <a:gd name="T67" fmla="*/ 63 h 159"/>
                <a:gd name="T68" fmla="*/ 198 w 696"/>
                <a:gd name="T69" fmla="*/ 63 h 159"/>
                <a:gd name="T70" fmla="*/ 214 w 696"/>
                <a:gd name="T71" fmla="*/ 63 h 159"/>
                <a:gd name="T72" fmla="*/ 207 w 696"/>
                <a:gd name="T73" fmla="*/ 63 h 159"/>
                <a:gd name="T74" fmla="*/ 214 w 696"/>
                <a:gd name="T75" fmla="*/ 71 h 159"/>
                <a:gd name="T76" fmla="*/ 222 w 696"/>
                <a:gd name="T77" fmla="*/ 71 h 159"/>
                <a:gd name="T78" fmla="*/ 230 w 696"/>
                <a:gd name="T79" fmla="*/ 71 h 159"/>
                <a:gd name="T80" fmla="*/ 238 w 696"/>
                <a:gd name="T81" fmla="*/ 71 h 159"/>
                <a:gd name="T82" fmla="*/ 246 w 696"/>
                <a:gd name="T83" fmla="*/ 71 h 159"/>
                <a:gd name="T84" fmla="*/ 253 w 696"/>
                <a:gd name="T85" fmla="*/ 71 h 159"/>
                <a:gd name="T86" fmla="*/ 262 w 696"/>
                <a:gd name="T87" fmla="*/ 71 h 159"/>
                <a:gd name="T88" fmla="*/ 269 w 696"/>
                <a:gd name="T89" fmla="*/ 71 h 159"/>
                <a:gd name="T90" fmla="*/ 277 w 696"/>
                <a:gd name="T91" fmla="*/ 71 h 159"/>
                <a:gd name="T92" fmla="*/ 285 w 696"/>
                <a:gd name="T93" fmla="*/ 71 h 159"/>
                <a:gd name="T94" fmla="*/ 293 w 696"/>
                <a:gd name="T95" fmla="*/ 71 h 159"/>
                <a:gd name="T96" fmla="*/ 309 w 696"/>
                <a:gd name="T97" fmla="*/ 71 h 159"/>
                <a:gd name="T98" fmla="*/ 301 w 696"/>
                <a:gd name="T99" fmla="*/ 71 h 159"/>
                <a:gd name="T100" fmla="*/ 309 w 696"/>
                <a:gd name="T101" fmla="*/ 79 h 159"/>
                <a:gd name="T102" fmla="*/ 317 w 696"/>
                <a:gd name="T103" fmla="*/ 79 h 159"/>
                <a:gd name="T104" fmla="*/ 325 w 696"/>
                <a:gd name="T105" fmla="*/ 79 h 159"/>
                <a:gd name="T106" fmla="*/ 332 w 696"/>
                <a:gd name="T107" fmla="*/ 79 h 159"/>
                <a:gd name="T108" fmla="*/ 340 w 696"/>
                <a:gd name="T109" fmla="*/ 79 h 159"/>
                <a:gd name="T110" fmla="*/ 348 w 696"/>
                <a:gd name="T111" fmla="*/ 79 h 15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6" h="159">
                  <a:moveTo>
                    <a:pt x="0" y="16"/>
                  </a:moveTo>
                  <a:lnTo>
                    <a:pt x="17" y="16"/>
                  </a:lnTo>
                  <a:lnTo>
                    <a:pt x="49" y="0"/>
                  </a:lnTo>
                  <a:lnTo>
                    <a:pt x="64" y="16"/>
                  </a:lnTo>
                  <a:lnTo>
                    <a:pt x="64" y="0"/>
                  </a:lnTo>
                  <a:lnTo>
                    <a:pt x="64" y="16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11" y="48"/>
                  </a:lnTo>
                  <a:lnTo>
                    <a:pt x="143" y="81"/>
                  </a:lnTo>
                  <a:lnTo>
                    <a:pt x="127" y="81"/>
                  </a:lnTo>
                  <a:lnTo>
                    <a:pt x="143" y="81"/>
                  </a:lnTo>
                  <a:lnTo>
                    <a:pt x="160" y="81"/>
                  </a:lnTo>
                  <a:lnTo>
                    <a:pt x="174" y="96"/>
                  </a:lnTo>
                  <a:lnTo>
                    <a:pt x="174" y="81"/>
                  </a:lnTo>
                  <a:lnTo>
                    <a:pt x="192" y="81"/>
                  </a:lnTo>
                  <a:lnTo>
                    <a:pt x="207" y="96"/>
                  </a:lnTo>
                  <a:lnTo>
                    <a:pt x="207" y="81"/>
                  </a:lnTo>
                  <a:lnTo>
                    <a:pt x="207" y="96"/>
                  </a:lnTo>
                  <a:lnTo>
                    <a:pt x="221" y="96"/>
                  </a:lnTo>
                  <a:lnTo>
                    <a:pt x="238" y="96"/>
                  </a:lnTo>
                  <a:lnTo>
                    <a:pt x="254" y="96"/>
                  </a:lnTo>
                  <a:lnTo>
                    <a:pt x="285" y="110"/>
                  </a:lnTo>
                  <a:lnTo>
                    <a:pt x="270" y="110"/>
                  </a:lnTo>
                  <a:lnTo>
                    <a:pt x="285" y="110"/>
                  </a:lnTo>
                  <a:lnTo>
                    <a:pt x="303" y="110"/>
                  </a:lnTo>
                  <a:lnTo>
                    <a:pt x="317" y="110"/>
                  </a:lnTo>
                  <a:lnTo>
                    <a:pt x="332" y="127"/>
                  </a:lnTo>
                  <a:lnTo>
                    <a:pt x="332" y="110"/>
                  </a:lnTo>
                  <a:lnTo>
                    <a:pt x="332" y="127"/>
                  </a:lnTo>
                  <a:lnTo>
                    <a:pt x="348" y="110"/>
                  </a:lnTo>
                  <a:lnTo>
                    <a:pt x="348" y="127"/>
                  </a:lnTo>
                  <a:lnTo>
                    <a:pt x="365" y="127"/>
                  </a:lnTo>
                  <a:lnTo>
                    <a:pt x="381" y="127"/>
                  </a:lnTo>
                  <a:lnTo>
                    <a:pt x="395" y="127"/>
                  </a:lnTo>
                  <a:lnTo>
                    <a:pt x="428" y="127"/>
                  </a:lnTo>
                  <a:lnTo>
                    <a:pt x="413" y="127"/>
                  </a:lnTo>
                  <a:lnTo>
                    <a:pt x="428" y="143"/>
                  </a:lnTo>
                  <a:lnTo>
                    <a:pt x="443" y="143"/>
                  </a:lnTo>
                  <a:lnTo>
                    <a:pt x="459" y="143"/>
                  </a:lnTo>
                  <a:lnTo>
                    <a:pt x="475" y="143"/>
                  </a:lnTo>
                  <a:lnTo>
                    <a:pt x="491" y="143"/>
                  </a:lnTo>
                  <a:lnTo>
                    <a:pt x="506" y="143"/>
                  </a:lnTo>
                  <a:lnTo>
                    <a:pt x="524" y="143"/>
                  </a:lnTo>
                  <a:lnTo>
                    <a:pt x="538" y="143"/>
                  </a:lnTo>
                  <a:lnTo>
                    <a:pt x="553" y="143"/>
                  </a:lnTo>
                  <a:lnTo>
                    <a:pt x="569" y="143"/>
                  </a:lnTo>
                  <a:lnTo>
                    <a:pt x="586" y="143"/>
                  </a:lnTo>
                  <a:lnTo>
                    <a:pt x="617" y="143"/>
                  </a:lnTo>
                  <a:lnTo>
                    <a:pt x="602" y="143"/>
                  </a:lnTo>
                  <a:lnTo>
                    <a:pt x="617" y="159"/>
                  </a:lnTo>
                  <a:lnTo>
                    <a:pt x="634" y="159"/>
                  </a:lnTo>
                  <a:lnTo>
                    <a:pt x="649" y="159"/>
                  </a:lnTo>
                  <a:lnTo>
                    <a:pt x="664" y="159"/>
                  </a:lnTo>
                  <a:lnTo>
                    <a:pt x="680" y="159"/>
                  </a:lnTo>
                  <a:lnTo>
                    <a:pt x="696" y="159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3" name="Freeform 949">
              <a:extLst>
                <a:ext uri="{FF2B5EF4-FFF2-40B4-BE49-F238E27FC236}">
                  <a16:creationId xmlns:a16="http://schemas.microsoft.com/office/drawing/2014/main" id="{BB0A3D0C-6526-4EBE-9E8A-831861FDA38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568"/>
              <a:ext cx="339" cy="63"/>
            </a:xfrm>
            <a:custGeom>
              <a:avLst/>
              <a:gdLst>
                <a:gd name="T0" fmla="*/ 0 w 678"/>
                <a:gd name="T1" fmla="*/ 0 h 127"/>
                <a:gd name="T2" fmla="*/ 8 w 678"/>
                <a:gd name="T3" fmla="*/ 0 h 127"/>
                <a:gd name="T4" fmla="*/ 16 w 678"/>
                <a:gd name="T5" fmla="*/ 0 h 127"/>
                <a:gd name="T6" fmla="*/ 24 w 678"/>
                <a:gd name="T7" fmla="*/ 0 h 127"/>
                <a:gd name="T8" fmla="*/ 32 w 678"/>
                <a:gd name="T9" fmla="*/ 8 h 127"/>
                <a:gd name="T10" fmla="*/ 47 w 678"/>
                <a:gd name="T11" fmla="*/ 23 h 127"/>
                <a:gd name="T12" fmla="*/ 47 w 678"/>
                <a:gd name="T13" fmla="*/ 32 h 127"/>
                <a:gd name="T14" fmla="*/ 56 w 678"/>
                <a:gd name="T15" fmla="*/ 32 h 127"/>
                <a:gd name="T16" fmla="*/ 63 w 678"/>
                <a:gd name="T17" fmla="*/ 39 h 127"/>
                <a:gd name="T18" fmla="*/ 71 w 678"/>
                <a:gd name="T19" fmla="*/ 39 h 127"/>
                <a:gd name="T20" fmla="*/ 79 w 678"/>
                <a:gd name="T21" fmla="*/ 39 h 127"/>
                <a:gd name="T22" fmla="*/ 87 w 678"/>
                <a:gd name="T23" fmla="*/ 39 h 127"/>
                <a:gd name="T24" fmla="*/ 95 w 678"/>
                <a:gd name="T25" fmla="*/ 39 h 127"/>
                <a:gd name="T26" fmla="*/ 103 w 678"/>
                <a:gd name="T27" fmla="*/ 39 h 127"/>
                <a:gd name="T28" fmla="*/ 111 w 678"/>
                <a:gd name="T29" fmla="*/ 39 h 127"/>
                <a:gd name="T30" fmla="*/ 118 w 678"/>
                <a:gd name="T31" fmla="*/ 39 h 127"/>
                <a:gd name="T32" fmla="*/ 126 w 678"/>
                <a:gd name="T33" fmla="*/ 47 h 127"/>
                <a:gd name="T34" fmla="*/ 126 w 678"/>
                <a:gd name="T35" fmla="*/ 39 h 127"/>
                <a:gd name="T36" fmla="*/ 126 w 678"/>
                <a:gd name="T37" fmla="*/ 47 h 127"/>
                <a:gd name="T38" fmla="*/ 134 w 678"/>
                <a:gd name="T39" fmla="*/ 47 h 127"/>
                <a:gd name="T40" fmla="*/ 143 w 678"/>
                <a:gd name="T41" fmla="*/ 47 h 127"/>
                <a:gd name="T42" fmla="*/ 150 w 678"/>
                <a:gd name="T43" fmla="*/ 47 h 127"/>
                <a:gd name="T44" fmla="*/ 158 w 678"/>
                <a:gd name="T45" fmla="*/ 47 h 127"/>
                <a:gd name="T46" fmla="*/ 166 w 678"/>
                <a:gd name="T47" fmla="*/ 47 h 127"/>
                <a:gd name="T48" fmla="*/ 174 w 678"/>
                <a:gd name="T49" fmla="*/ 55 h 127"/>
                <a:gd name="T50" fmla="*/ 182 w 678"/>
                <a:gd name="T51" fmla="*/ 55 h 127"/>
                <a:gd name="T52" fmla="*/ 190 w 678"/>
                <a:gd name="T53" fmla="*/ 55 h 127"/>
                <a:gd name="T54" fmla="*/ 198 w 678"/>
                <a:gd name="T55" fmla="*/ 55 h 127"/>
                <a:gd name="T56" fmla="*/ 205 w 678"/>
                <a:gd name="T57" fmla="*/ 55 h 127"/>
                <a:gd name="T58" fmla="*/ 213 w 678"/>
                <a:gd name="T59" fmla="*/ 55 h 127"/>
                <a:gd name="T60" fmla="*/ 221 w 678"/>
                <a:gd name="T61" fmla="*/ 55 h 127"/>
                <a:gd name="T62" fmla="*/ 229 w 678"/>
                <a:gd name="T63" fmla="*/ 55 h 127"/>
                <a:gd name="T64" fmla="*/ 237 w 678"/>
                <a:gd name="T65" fmla="*/ 55 h 127"/>
                <a:gd name="T66" fmla="*/ 245 w 678"/>
                <a:gd name="T67" fmla="*/ 63 h 127"/>
                <a:gd name="T68" fmla="*/ 253 w 678"/>
                <a:gd name="T69" fmla="*/ 63 h 127"/>
                <a:gd name="T70" fmla="*/ 261 w 678"/>
                <a:gd name="T71" fmla="*/ 63 h 127"/>
                <a:gd name="T72" fmla="*/ 269 w 678"/>
                <a:gd name="T73" fmla="*/ 63 h 127"/>
                <a:gd name="T74" fmla="*/ 277 w 678"/>
                <a:gd name="T75" fmla="*/ 63 h 127"/>
                <a:gd name="T76" fmla="*/ 284 w 678"/>
                <a:gd name="T77" fmla="*/ 63 h 127"/>
                <a:gd name="T78" fmla="*/ 292 w 678"/>
                <a:gd name="T79" fmla="*/ 63 h 127"/>
                <a:gd name="T80" fmla="*/ 300 w 678"/>
                <a:gd name="T81" fmla="*/ 63 h 127"/>
                <a:gd name="T82" fmla="*/ 308 w 678"/>
                <a:gd name="T83" fmla="*/ 63 h 127"/>
                <a:gd name="T84" fmla="*/ 316 w 678"/>
                <a:gd name="T85" fmla="*/ 63 h 127"/>
                <a:gd name="T86" fmla="*/ 324 w 678"/>
                <a:gd name="T87" fmla="*/ 63 h 127"/>
                <a:gd name="T88" fmla="*/ 332 w 678"/>
                <a:gd name="T89" fmla="*/ 63 h 127"/>
                <a:gd name="T90" fmla="*/ 339 w 678"/>
                <a:gd name="T91" fmla="*/ 63 h 12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78" h="127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16"/>
                  </a:lnTo>
                  <a:lnTo>
                    <a:pt x="94" y="47"/>
                  </a:lnTo>
                  <a:lnTo>
                    <a:pt x="94" y="64"/>
                  </a:lnTo>
                  <a:lnTo>
                    <a:pt x="111" y="64"/>
                  </a:lnTo>
                  <a:lnTo>
                    <a:pt x="125" y="78"/>
                  </a:lnTo>
                  <a:lnTo>
                    <a:pt x="142" y="78"/>
                  </a:lnTo>
                  <a:lnTo>
                    <a:pt x="158" y="78"/>
                  </a:lnTo>
                  <a:lnTo>
                    <a:pt x="174" y="78"/>
                  </a:lnTo>
                  <a:lnTo>
                    <a:pt x="189" y="78"/>
                  </a:lnTo>
                  <a:lnTo>
                    <a:pt x="205" y="78"/>
                  </a:lnTo>
                  <a:lnTo>
                    <a:pt x="221" y="78"/>
                  </a:lnTo>
                  <a:lnTo>
                    <a:pt x="236" y="78"/>
                  </a:lnTo>
                  <a:lnTo>
                    <a:pt x="252" y="95"/>
                  </a:lnTo>
                  <a:lnTo>
                    <a:pt x="252" y="78"/>
                  </a:lnTo>
                  <a:lnTo>
                    <a:pt x="252" y="95"/>
                  </a:lnTo>
                  <a:lnTo>
                    <a:pt x="268" y="95"/>
                  </a:lnTo>
                  <a:lnTo>
                    <a:pt x="285" y="95"/>
                  </a:lnTo>
                  <a:lnTo>
                    <a:pt x="299" y="95"/>
                  </a:lnTo>
                  <a:lnTo>
                    <a:pt x="316" y="95"/>
                  </a:lnTo>
                  <a:lnTo>
                    <a:pt x="332" y="95"/>
                  </a:lnTo>
                  <a:lnTo>
                    <a:pt x="347" y="111"/>
                  </a:lnTo>
                  <a:lnTo>
                    <a:pt x="363" y="111"/>
                  </a:lnTo>
                  <a:lnTo>
                    <a:pt x="379" y="111"/>
                  </a:lnTo>
                  <a:lnTo>
                    <a:pt x="395" y="111"/>
                  </a:lnTo>
                  <a:lnTo>
                    <a:pt x="410" y="111"/>
                  </a:lnTo>
                  <a:lnTo>
                    <a:pt x="426" y="111"/>
                  </a:lnTo>
                  <a:lnTo>
                    <a:pt x="442" y="111"/>
                  </a:lnTo>
                  <a:lnTo>
                    <a:pt x="457" y="111"/>
                  </a:lnTo>
                  <a:lnTo>
                    <a:pt x="473" y="111"/>
                  </a:lnTo>
                  <a:lnTo>
                    <a:pt x="490" y="127"/>
                  </a:lnTo>
                  <a:lnTo>
                    <a:pt x="506" y="127"/>
                  </a:lnTo>
                  <a:lnTo>
                    <a:pt x="521" y="127"/>
                  </a:lnTo>
                  <a:lnTo>
                    <a:pt x="537" y="127"/>
                  </a:lnTo>
                  <a:lnTo>
                    <a:pt x="553" y="127"/>
                  </a:lnTo>
                  <a:lnTo>
                    <a:pt x="568" y="127"/>
                  </a:lnTo>
                  <a:lnTo>
                    <a:pt x="584" y="127"/>
                  </a:lnTo>
                  <a:lnTo>
                    <a:pt x="600" y="127"/>
                  </a:lnTo>
                  <a:lnTo>
                    <a:pt x="616" y="127"/>
                  </a:lnTo>
                  <a:lnTo>
                    <a:pt x="631" y="127"/>
                  </a:lnTo>
                  <a:lnTo>
                    <a:pt x="647" y="127"/>
                  </a:lnTo>
                  <a:lnTo>
                    <a:pt x="664" y="127"/>
                  </a:lnTo>
                  <a:lnTo>
                    <a:pt x="678" y="127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4" name="Freeform 950">
              <a:extLst>
                <a:ext uri="{FF2B5EF4-FFF2-40B4-BE49-F238E27FC236}">
                  <a16:creationId xmlns:a16="http://schemas.microsoft.com/office/drawing/2014/main" id="{41E17597-8A17-4F32-B558-A0CCD9B4BD1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37"/>
              <a:ext cx="339" cy="110"/>
            </a:xfrm>
            <a:custGeom>
              <a:avLst/>
              <a:gdLst>
                <a:gd name="T0" fmla="*/ 0 w 680"/>
                <a:gd name="T1" fmla="*/ 110 h 221"/>
                <a:gd name="T2" fmla="*/ 8 w 680"/>
                <a:gd name="T3" fmla="*/ 110 h 221"/>
                <a:gd name="T4" fmla="*/ 16 w 680"/>
                <a:gd name="T5" fmla="*/ 103 h 221"/>
                <a:gd name="T6" fmla="*/ 16 w 680"/>
                <a:gd name="T7" fmla="*/ 110 h 221"/>
                <a:gd name="T8" fmla="*/ 16 w 680"/>
                <a:gd name="T9" fmla="*/ 103 h 221"/>
                <a:gd name="T10" fmla="*/ 23 w 680"/>
                <a:gd name="T11" fmla="*/ 103 h 221"/>
                <a:gd name="T12" fmla="*/ 32 w 680"/>
                <a:gd name="T13" fmla="*/ 103 h 221"/>
                <a:gd name="T14" fmla="*/ 40 w 680"/>
                <a:gd name="T15" fmla="*/ 103 h 221"/>
                <a:gd name="T16" fmla="*/ 55 w 680"/>
                <a:gd name="T17" fmla="*/ 79 h 221"/>
                <a:gd name="T18" fmla="*/ 55 w 680"/>
                <a:gd name="T19" fmla="*/ 63 h 221"/>
                <a:gd name="T20" fmla="*/ 63 w 680"/>
                <a:gd name="T21" fmla="*/ 55 h 221"/>
                <a:gd name="T22" fmla="*/ 71 w 680"/>
                <a:gd name="T23" fmla="*/ 48 h 221"/>
                <a:gd name="T24" fmla="*/ 79 w 680"/>
                <a:gd name="T25" fmla="*/ 40 h 221"/>
                <a:gd name="T26" fmla="*/ 87 w 680"/>
                <a:gd name="T27" fmla="*/ 31 h 221"/>
                <a:gd name="T28" fmla="*/ 95 w 680"/>
                <a:gd name="T29" fmla="*/ 31 h 221"/>
                <a:gd name="T30" fmla="*/ 103 w 680"/>
                <a:gd name="T31" fmla="*/ 31 h 221"/>
                <a:gd name="T32" fmla="*/ 119 w 680"/>
                <a:gd name="T33" fmla="*/ 24 h 221"/>
                <a:gd name="T34" fmla="*/ 110 w 680"/>
                <a:gd name="T35" fmla="*/ 24 h 221"/>
                <a:gd name="T36" fmla="*/ 119 w 680"/>
                <a:gd name="T37" fmla="*/ 24 h 221"/>
                <a:gd name="T38" fmla="*/ 127 w 680"/>
                <a:gd name="T39" fmla="*/ 24 h 221"/>
                <a:gd name="T40" fmla="*/ 134 w 680"/>
                <a:gd name="T41" fmla="*/ 16 h 221"/>
                <a:gd name="T42" fmla="*/ 142 w 680"/>
                <a:gd name="T43" fmla="*/ 16 h 221"/>
                <a:gd name="T44" fmla="*/ 150 w 680"/>
                <a:gd name="T45" fmla="*/ 16 h 221"/>
                <a:gd name="T46" fmla="*/ 158 w 680"/>
                <a:gd name="T47" fmla="*/ 16 h 221"/>
                <a:gd name="T48" fmla="*/ 166 w 680"/>
                <a:gd name="T49" fmla="*/ 16 h 221"/>
                <a:gd name="T50" fmla="*/ 173 w 680"/>
                <a:gd name="T51" fmla="*/ 8 h 221"/>
                <a:gd name="T52" fmla="*/ 181 w 680"/>
                <a:gd name="T53" fmla="*/ 8 h 221"/>
                <a:gd name="T54" fmla="*/ 189 w 680"/>
                <a:gd name="T55" fmla="*/ 8 h 221"/>
                <a:gd name="T56" fmla="*/ 197 w 680"/>
                <a:gd name="T57" fmla="*/ 8 h 221"/>
                <a:gd name="T58" fmla="*/ 205 w 680"/>
                <a:gd name="T59" fmla="*/ 8 h 221"/>
                <a:gd name="T60" fmla="*/ 213 w 680"/>
                <a:gd name="T61" fmla="*/ 8 h 221"/>
                <a:gd name="T62" fmla="*/ 221 w 680"/>
                <a:gd name="T63" fmla="*/ 8 h 221"/>
                <a:gd name="T64" fmla="*/ 229 w 680"/>
                <a:gd name="T65" fmla="*/ 8 h 221"/>
                <a:gd name="T66" fmla="*/ 237 w 680"/>
                <a:gd name="T67" fmla="*/ 8 h 221"/>
                <a:gd name="T68" fmla="*/ 244 w 680"/>
                <a:gd name="T69" fmla="*/ 0 h 221"/>
                <a:gd name="T70" fmla="*/ 244 w 680"/>
                <a:gd name="T71" fmla="*/ 8 h 221"/>
                <a:gd name="T72" fmla="*/ 244 w 680"/>
                <a:gd name="T73" fmla="*/ 0 h 221"/>
                <a:gd name="T74" fmla="*/ 260 w 680"/>
                <a:gd name="T75" fmla="*/ 0 h 221"/>
                <a:gd name="T76" fmla="*/ 268 w 680"/>
                <a:gd name="T77" fmla="*/ 0 h 221"/>
                <a:gd name="T78" fmla="*/ 276 w 680"/>
                <a:gd name="T79" fmla="*/ 0 h 221"/>
                <a:gd name="T80" fmla="*/ 284 w 680"/>
                <a:gd name="T81" fmla="*/ 0 h 221"/>
                <a:gd name="T82" fmla="*/ 292 w 680"/>
                <a:gd name="T83" fmla="*/ 0 h 221"/>
                <a:gd name="T84" fmla="*/ 299 w 680"/>
                <a:gd name="T85" fmla="*/ 0 h 221"/>
                <a:gd name="T86" fmla="*/ 308 w 680"/>
                <a:gd name="T87" fmla="*/ 0 h 221"/>
                <a:gd name="T88" fmla="*/ 316 w 680"/>
                <a:gd name="T89" fmla="*/ 0 h 221"/>
                <a:gd name="T90" fmla="*/ 324 w 680"/>
                <a:gd name="T91" fmla="*/ 0 h 221"/>
                <a:gd name="T92" fmla="*/ 331 w 680"/>
                <a:gd name="T93" fmla="*/ 0 h 221"/>
                <a:gd name="T94" fmla="*/ 339 w 680"/>
                <a:gd name="T95" fmla="*/ 0 h 22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221">
                  <a:moveTo>
                    <a:pt x="0" y="221"/>
                  </a:moveTo>
                  <a:lnTo>
                    <a:pt x="16" y="221"/>
                  </a:lnTo>
                  <a:lnTo>
                    <a:pt x="33" y="206"/>
                  </a:lnTo>
                  <a:lnTo>
                    <a:pt x="33" y="221"/>
                  </a:lnTo>
                  <a:lnTo>
                    <a:pt x="33" y="206"/>
                  </a:lnTo>
                  <a:lnTo>
                    <a:pt x="47" y="206"/>
                  </a:lnTo>
                  <a:lnTo>
                    <a:pt x="64" y="206"/>
                  </a:lnTo>
                  <a:lnTo>
                    <a:pt x="80" y="206"/>
                  </a:lnTo>
                  <a:lnTo>
                    <a:pt x="111" y="159"/>
                  </a:lnTo>
                  <a:lnTo>
                    <a:pt x="111" y="127"/>
                  </a:lnTo>
                  <a:lnTo>
                    <a:pt x="127" y="111"/>
                  </a:lnTo>
                  <a:lnTo>
                    <a:pt x="143" y="96"/>
                  </a:lnTo>
                  <a:lnTo>
                    <a:pt x="158" y="80"/>
                  </a:lnTo>
                  <a:lnTo>
                    <a:pt x="174" y="63"/>
                  </a:lnTo>
                  <a:lnTo>
                    <a:pt x="190" y="63"/>
                  </a:lnTo>
                  <a:lnTo>
                    <a:pt x="207" y="63"/>
                  </a:lnTo>
                  <a:lnTo>
                    <a:pt x="238" y="49"/>
                  </a:lnTo>
                  <a:lnTo>
                    <a:pt x="221" y="49"/>
                  </a:lnTo>
                  <a:lnTo>
                    <a:pt x="238" y="49"/>
                  </a:lnTo>
                  <a:lnTo>
                    <a:pt x="254" y="49"/>
                  </a:lnTo>
                  <a:lnTo>
                    <a:pt x="269" y="32"/>
                  </a:lnTo>
                  <a:lnTo>
                    <a:pt x="285" y="32"/>
                  </a:lnTo>
                  <a:lnTo>
                    <a:pt x="301" y="32"/>
                  </a:lnTo>
                  <a:lnTo>
                    <a:pt x="317" y="32"/>
                  </a:lnTo>
                  <a:lnTo>
                    <a:pt x="332" y="32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28" y="16"/>
                  </a:lnTo>
                  <a:lnTo>
                    <a:pt x="443" y="16"/>
                  </a:lnTo>
                  <a:lnTo>
                    <a:pt x="459" y="16"/>
                  </a:lnTo>
                  <a:lnTo>
                    <a:pt x="475" y="16"/>
                  </a:lnTo>
                  <a:lnTo>
                    <a:pt x="490" y="0"/>
                  </a:lnTo>
                  <a:lnTo>
                    <a:pt x="490" y="16"/>
                  </a:lnTo>
                  <a:lnTo>
                    <a:pt x="490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5" name="Freeform 951">
              <a:extLst>
                <a:ext uri="{FF2B5EF4-FFF2-40B4-BE49-F238E27FC236}">
                  <a16:creationId xmlns:a16="http://schemas.microsoft.com/office/drawing/2014/main" id="{313B3941-E95C-4BD7-A171-CDE03D05DA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79"/>
              <a:ext cx="340" cy="118"/>
            </a:xfrm>
            <a:custGeom>
              <a:avLst/>
              <a:gdLst>
                <a:gd name="T0" fmla="*/ 0 w 680"/>
                <a:gd name="T1" fmla="*/ 118 h 237"/>
                <a:gd name="T2" fmla="*/ 8 w 680"/>
                <a:gd name="T3" fmla="*/ 118 h 237"/>
                <a:gd name="T4" fmla="*/ 16 w 680"/>
                <a:gd name="T5" fmla="*/ 118 h 237"/>
                <a:gd name="T6" fmla="*/ 24 w 680"/>
                <a:gd name="T7" fmla="*/ 118 h 237"/>
                <a:gd name="T8" fmla="*/ 32 w 680"/>
                <a:gd name="T9" fmla="*/ 118 h 237"/>
                <a:gd name="T10" fmla="*/ 39 w 680"/>
                <a:gd name="T11" fmla="*/ 110 h 237"/>
                <a:gd name="T12" fmla="*/ 56 w 680"/>
                <a:gd name="T13" fmla="*/ 95 h 237"/>
                <a:gd name="T14" fmla="*/ 56 w 680"/>
                <a:gd name="T15" fmla="*/ 71 h 237"/>
                <a:gd name="T16" fmla="*/ 64 w 680"/>
                <a:gd name="T17" fmla="*/ 63 h 237"/>
                <a:gd name="T18" fmla="*/ 71 w 680"/>
                <a:gd name="T19" fmla="*/ 55 h 237"/>
                <a:gd name="T20" fmla="*/ 79 w 680"/>
                <a:gd name="T21" fmla="*/ 47 h 237"/>
                <a:gd name="T22" fmla="*/ 87 w 680"/>
                <a:gd name="T23" fmla="*/ 39 h 237"/>
                <a:gd name="T24" fmla="*/ 95 w 680"/>
                <a:gd name="T25" fmla="*/ 31 h 237"/>
                <a:gd name="T26" fmla="*/ 103 w 680"/>
                <a:gd name="T27" fmla="*/ 31 h 237"/>
                <a:gd name="T28" fmla="*/ 111 w 680"/>
                <a:gd name="T29" fmla="*/ 23 h 237"/>
                <a:gd name="T30" fmla="*/ 119 w 680"/>
                <a:gd name="T31" fmla="*/ 23 h 237"/>
                <a:gd name="T32" fmla="*/ 126 w 680"/>
                <a:gd name="T33" fmla="*/ 23 h 237"/>
                <a:gd name="T34" fmla="*/ 134 w 680"/>
                <a:gd name="T35" fmla="*/ 23 h 237"/>
                <a:gd name="T36" fmla="*/ 143 w 680"/>
                <a:gd name="T37" fmla="*/ 16 h 237"/>
                <a:gd name="T38" fmla="*/ 150 w 680"/>
                <a:gd name="T39" fmla="*/ 16 h 237"/>
                <a:gd name="T40" fmla="*/ 158 w 680"/>
                <a:gd name="T41" fmla="*/ 16 h 237"/>
                <a:gd name="T42" fmla="*/ 166 w 680"/>
                <a:gd name="T43" fmla="*/ 8 h 237"/>
                <a:gd name="T44" fmla="*/ 174 w 680"/>
                <a:gd name="T45" fmla="*/ 8 h 237"/>
                <a:gd name="T46" fmla="*/ 182 w 680"/>
                <a:gd name="T47" fmla="*/ 8 h 237"/>
                <a:gd name="T48" fmla="*/ 190 w 680"/>
                <a:gd name="T49" fmla="*/ 8 h 237"/>
                <a:gd name="T50" fmla="*/ 198 w 680"/>
                <a:gd name="T51" fmla="*/ 8 h 237"/>
                <a:gd name="T52" fmla="*/ 205 w 680"/>
                <a:gd name="T53" fmla="*/ 8 h 237"/>
                <a:gd name="T54" fmla="*/ 213 w 680"/>
                <a:gd name="T55" fmla="*/ 8 h 237"/>
                <a:gd name="T56" fmla="*/ 221 w 680"/>
                <a:gd name="T57" fmla="*/ 0 h 237"/>
                <a:gd name="T58" fmla="*/ 230 w 680"/>
                <a:gd name="T59" fmla="*/ 0 h 237"/>
                <a:gd name="T60" fmla="*/ 237 w 680"/>
                <a:gd name="T61" fmla="*/ 0 h 237"/>
                <a:gd name="T62" fmla="*/ 245 w 680"/>
                <a:gd name="T63" fmla="*/ 0 h 237"/>
                <a:gd name="T64" fmla="*/ 253 w 680"/>
                <a:gd name="T65" fmla="*/ 0 h 237"/>
                <a:gd name="T66" fmla="*/ 260 w 680"/>
                <a:gd name="T67" fmla="*/ 0 h 237"/>
                <a:gd name="T68" fmla="*/ 269 w 680"/>
                <a:gd name="T69" fmla="*/ 0 h 237"/>
                <a:gd name="T70" fmla="*/ 277 w 680"/>
                <a:gd name="T71" fmla="*/ 0 h 237"/>
                <a:gd name="T72" fmla="*/ 285 w 680"/>
                <a:gd name="T73" fmla="*/ 0 h 237"/>
                <a:gd name="T74" fmla="*/ 292 w 680"/>
                <a:gd name="T75" fmla="*/ 0 h 237"/>
                <a:gd name="T76" fmla="*/ 300 w 680"/>
                <a:gd name="T77" fmla="*/ 0 h 237"/>
                <a:gd name="T78" fmla="*/ 308 w 680"/>
                <a:gd name="T79" fmla="*/ 0 h 237"/>
                <a:gd name="T80" fmla="*/ 316 w 680"/>
                <a:gd name="T81" fmla="*/ 0 h 237"/>
                <a:gd name="T82" fmla="*/ 324 w 680"/>
                <a:gd name="T83" fmla="*/ 8 h 237"/>
                <a:gd name="T84" fmla="*/ 332 w 680"/>
                <a:gd name="T85" fmla="*/ 8 h 237"/>
                <a:gd name="T86" fmla="*/ 340 w 680"/>
                <a:gd name="T87" fmla="*/ 8 h 23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0" h="237">
                  <a:moveTo>
                    <a:pt x="0" y="237"/>
                  </a:moveTo>
                  <a:lnTo>
                    <a:pt x="16" y="237"/>
                  </a:lnTo>
                  <a:lnTo>
                    <a:pt x="31" y="237"/>
                  </a:lnTo>
                  <a:lnTo>
                    <a:pt x="47" y="237"/>
                  </a:lnTo>
                  <a:lnTo>
                    <a:pt x="63" y="237"/>
                  </a:lnTo>
                  <a:lnTo>
                    <a:pt x="78" y="221"/>
                  </a:lnTo>
                  <a:lnTo>
                    <a:pt x="111" y="190"/>
                  </a:lnTo>
                  <a:lnTo>
                    <a:pt x="111" y="143"/>
                  </a:lnTo>
                  <a:lnTo>
                    <a:pt x="127" y="126"/>
                  </a:lnTo>
                  <a:lnTo>
                    <a:pt x="142" y="110"/>
                  </a:lnTo>
                  <a:lnTo>
                    <a:pt x="158" y="95"/>
                  </a:lnTo>
                  <a:lnTo>
                    <a:pt x="174" y="79"/>
                  </a:lnTo>
                  <a:lnTo>
                    <a:pt x="189" y="63"/>
                  </a:lnTo>
                  <a:lnTo>
                    <a:pt x="205" y="63"/>
                  </a:lnTo>
                  <a:lnTo>
                    <a:pt x="221" y="47"/>
                  </a:lnTo>
                  <a:lnTo>
                    <a:pt x="237" y="47"/>
                  </a:lnTo>
                  <a:lnTo>
                    <a:pt x="252" y="47"/>
                  </a:lnTo>
                  <a:lnTo>
                    <a:pt x="268" y="47"/>
                  </a:lnTo>
                  <a:lnTo>
                    <a:pt x="285" y="32"/>
                  </a:lnTo>
                  <a:lnTo>
                    <a:pt x="299" y="32"/>
                  </a:lnTo>
                  <a:lnTo>
                    <a:pt x="316" y="32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0"/>
                  </a:lnTo>
                  <a:lnTo>
                    <a:pt x="459" y="0"/>
                  </a:lnTo>
                  <a:lnTo>
                    <a:pt x="473" y="0"/>
                  </a:lnTo>
                  <a:lnTo>
                    <a:pt x="489" y="0"/>
                  </a:lnTo>
                  <a:lnTo>
                    <a:pt x="506" y="0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16"/>
                  </a:lnTo>
                  <a:lnTo>
                    <a:pt x="663" y="16"/>
                  </a:lnTo>
                  <a:lnTo>
                    <a:pt x="680" y="16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6" name="Freeform 952">
              <a:extLst>
                <a:ext uri="{FF2B5EF4-FFF2-40B4-BE49-F238E27FC236}">
                  <a16:creationId xmlns:a16="http://schemas.microsoft.com/office/drawing/2014/main" id="{D58BEB81-EFC7-4C60-A878-6A4638FCD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81"/>
              <a:ext cx="348" cy="40"/>
            </a:xfrm>
            <a:custGeom>
              <a:avLst/>
              <a:gdLst>
                <a:gd name="T0" fmla="*/ 0 w 696"/>
                <a:gd name="T1" fmla="*/ 9 h 80"/>
                <a:gd name="T2" fmla="*/ 8 w 696"/>
                <a:gd name="T3" fmla="*/ 9 h 80"/>
                <a:gd name="T4" fmla="*/ 17 w 696"/>
                <a:gd name="T5" fmla="*/ 9 h 80"/>
                <a:gd name="T6" fmla="*/ 25 w 696"/>
                <a:gd name="T7" fmla="*/ 0 h 80"/>
                <a:gd name="T8" fmla="*/ 25 w 696"/>
                <a:gd name="T9" fmla="*/ 9 h 80"/>
                <a:gd name="T10" fmla="*/ 25 w 696"/>
                <a:gd name="T11" fmla="*/ 0 h 80"/>
                <a:gd name="T12" fmla="*/ 32 w 696"/>
                <a:gd name="T13" fmla="*/ 0 h 80"/>
                <a:gd name="T14" fmla="*/ 40 w 696"/>
                <a:gd name="T15" fmla="*/ 9 h 80"/>
                <a:gd name="T16" fmla="*/ 48 w 696"/>
                <a:gd name="T17" fmla="*/ 17 h 80"/>
                <a:gd name="T18" fmla="*/ 48 w 696"/>
                <a:gd name="T19" fmla="*/ 25 h 80"/>
                <a:gd name="T20" fmla="*/ 64 w 696"/>
                <a:gd name="T21" fmla="*/ 40 h 80"/>
                <a:gd name="T22" fmla="*/ 56 w 696"/>
                <a:gd name="T23" fmla="*/ 40 h 80"/>
                <a:gd name="T24" fmla="*/ 64 w 696"/>
                <a:gd name="T25" fmla="*/ 40 h 80"/>
                <a:gd name="T26" fmla="*/ 72 w 696"/>
                <a:gd name="T27" fmla="*/ 40 h 80"/>
                <a:gd name="T28" fmla="*/ 80 w 696"/>
                <a:gd name="T29" fmla="*/ 40 h 80"/>
                <a:gd name="T30" fmla="*/ 95 w 696"/>
                <a:gd name="T31" fmla="*/ 40 h 80"/>
                <a:gd name="T32" fmla="*/ 104 w 696"/>
                <a:gd name="T33" fmla="*/ 40 h 80"/>
                <a:gd name="T34" fmla="*/ 111 w 696"/>
                <a:gd name="T35" fmla="*/ 40 h 80"/>
                <a:gd name="T36" fmla="*/ 119 w 696"/>
                <a:gd name="T37" fmla="*/ 40 h 80"/>
                <a:gd name="T38" fmla="*/ 127 w 696"/>
                <a:gd name="T39" fmla="*/ 40 h 80"/>
                <a:gd name="T40" fmla="*/ 135 w 696"/>
                <a:gd name="T41" fmla="*/ 40 h 80"/>
                <a:gd name="T42" fmla="*/ 143 w 696"/>
                <a:gd name="T43" fmla="*/ 40 h 80"/>
                <a:gd name="T44" fmla="*/ 151 w 696"/>
                <a:gd name="T45" fmla="*/ 40 h 80"/>
                <a:gd name="T46" fmla="*/ 159 w 696"/>
                <a:gd name="T47" fmla="*/ 40 h 80"/>
                <a:gd name="T48" fmla="*/ 166 w 696"/>
                <a:gd name="T49" fmla="*/ 40 h 80"/>
                <a:gd name="T50" fmla="*/ 174 w 696"/>
                <a:gd name="T51" fmla="*/ 40 h 80"/>
                <a:gd name="T52" fmla="*/ 182 w 696"/>
                <a:gd name="T53" fmla="*/ 32 h 80"/>
                <a:gd name="T54" fmla="*/ 198 w 696"/>
                <a:gd name="T55" fmla="*/ 32 h 80"/>
                <a:gd name="T56" fmla="*/ 206 w 696"/>
                <a:gd name="T57" fmla="*/ 32 h 80"/>
                <a:gd name="T58" fmla="*/ 214 w 696"/>
                <a:gd name="T59" fmla="*/ 32 h 80"/>
                <a:gd name="T60" fmla="*/ 222 w 696"/>
                <a:gd name="T61" fmla="*/ 32 h 80"/>
                <a:gd name="T62" fmla="*/ 230 w 696"/>
                <a:gd name="T63" fmla="*/ 32 h 80"/>
                <a:gd name="T64" fmla="*/ 238 w 696"/>
                <a:gd name="T65" fmla="*/ 32 h 80"/>
                <a:gd name="T66" fmla="*/ 246 w 696"/>
                <a:gd name="T67" fmla="*/ 32 h 80"/>
                <a:gd name="T68" fmla="*/ 253 w 696"/>
                <a:gd name="T69" fmla="*/ 32 h 80"/>
                <a:gd name="T70" fmla="*/ 261 w 696"/>
                <a:gd name="T71" fmla="*/ 32 h 80"/>
                <a:gd name="T72" fmla="*/ 269 w 696"/>
                <a:gd name="T73" fmla="*/ 32 h 80"/>
                <a:gd name="T74" fmla="*/ 277 w 696"/>
                <a:gd name="T75" fmla="*/ 32 h 80"/>
                <a:gd name="T76" fmla="*/ 285 w 696"/>
                <a:gd name="T77" fmla="*/ 32 h 80"/>
                <a:gd name="T78" fmla="*/ 293 w 696"/>
                <a:gd name="T79" fmla="*/ 32 h 80"/>
                <a:gd name="T80" fmla="*/ 301 w 696"/>
                <a:gd name="T81" fmla="*/ 32 h 80"/>
                <a:gd name="T82" fmla="*/ 309 w 696"/>
                <a:gd name="T83" fmla="*/ 32 h 80"/>
                <a:gd name="T84" fmla="*/ 325 w 696"/>
                <a:gd name="T85" fmla="*/ 32 h 80"/>
                <a:gd name="T86" fmla="*/ 317 w 696"/>
                <a:gd name="T87" fmla="*/ 32 h 80"/>
                <a:gd name="T88" fmla="*/ 325 w 696"/>
                <a:gd name="T89" fmla="*/ 25 h 80"/>
                <a:gd name="T90" fmla="*/ 332 w 696"/>
                <a:gd name="T91" fmla="*/ 25 h 80"/>
                <a:gd name="T92" fmla="*/ 340 w 696"/>
                <a:gd name="T93" fmla="*/ 25 h 80"/>
                <a:gd name="T94" fmla="*/ 348 w 696"/>
                <a:gd name="T95" fmla="*/ 25 h 8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96" h="80">
                  <a:moveTo>
                    <a:pt x="0" y="17"/>
                  </a:moveTo>
                  <a:lnTo>
                    <a:pt x="16" y="17"/>
                  </a:lnTo>
                  <a:lnTo>
                    <a:pt x="33" y="17"/>
                  </a:lnTo>
                  <a:lnTo>
                    <a:pt x="49" y="0"/>
                  </a:lnTo>
                  <a:lnTo>
                    <a:pt x="49" y="17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17"/>
                  </a:lnTo>
                  <a:lnTo>
                    <a:pt x="96" y="33"/>
                  </a:lnTo>
                  <a:lnTo>
                    <a:pt x="96" y="49"/>
                  </a:lnTo>
                  <a:lnTo>
                    <a:pt x="127" y="80"/>
                  </a:lnTo>
                  <a:lnTo>
                    <a:pt x="111" y="80"/>
                  </a:lnTo>
                  <a:lnTo>
                    <a:pt x="127" y="80"/>
                  </a:lnTo>
                  <a:lnTo>
                    <a:pt x="143" y="80"/>
                  </a:lnTo>
                  <a:lnTo>
                    <a:pt x="159" y="80"/>
                  </a:lnTo>
                  <a:lnTo>
                    <a:pt x="190" y="80"/>
                  </a:lnTo>
                  <a:lnTo>
                    <a:pt x="207" y="80"/>
                  </a:lnTo>
                  <a:lnTo>
                    <a:pt x="221" y="80"/>
                  </a:lnTo>
                  <a:lnTo>
                    <a:pt x="238" y="80"/>
                  </a:lnTo>
                  <a:lnTo>
                    <a:pt x="254" y="80"/>
                  </a:lnTo>
                  <a:lnTo>
                    <a:pt x="270" y="80"/>
                  </a:lnTo>
                  <a:lnTo>
                    <a:pt x="285" y="80"/>
                  </a:lnTo>
                  <a:lnTo>
                    <a:pt x="301" y="80"/>
                  </a:lnTo>
                  <a:lnTo>
                    <a:pt x="317" y="80"/>
                  </a:lnTo>
                  <a:lnTo>
                    <a:pt x="332" y="80"/>
                  </a:lnTo>
                  <a:lnTo>
                    <a:pt x="348" y="80"/>
                  </a:lnTo>
                  <a:lnTo>
                    <a:pt x="364" y="64"/>
                  </a:lnTo>
                  <a:lnTo>
                    <a:pt x="395" y="64"/>
                  </a:lnTo>
                  <a:lnTo>
                    <a:pt x="412" y="64"/>
                  </a:lnTo>
                  <a:lnTo>
                    <a:pt x="428" y="64"/>
                  </a:lnTo>
                  <a:lnTo>
                    <a:pt x="443" y="64"/>
                  </a:lnTo>
                  <a:lnTo>
                    <a:pt x="459" y="64"/>
                  </a:lnTo>
                  <a:lnTo>
                    <a:pt x="475" y="64"/>
                  </a:lnTo>
                  <a:lnTo>
                    <a:pt x="491" y="64"/>
                  </a:lnTo>
                  <a:lnTo>
                    <a:pt x="506" y="64"/>
                  </a:lnTo>
                  <a:lnTo>
                    <a:pt x="522" y="64"/>
                  </a:lnTo>
                  <a:lnTo>
                    <a:pt x="538" y="64"/>
                  </a:lnTo>
                  <a:lnTo>
                    <a:pt x="553" y="64"/>
                  </a:lnTo>
                  <a:lnTo>
                    <a:pt x="569" y="64"/>
                  </a:lnTo>
                  <a:lnTo>
                    <a:pt x="586" y="64"/>
                  </a:lnTo>
                  <a:lnTo>
                    <a:pt x="602" y="64"/>
                  </a:lnTo>
                  <a:lnTo>
                    <a:pt x="617" y="64"/>
                  </a:lnTo>
                  <a:lnTo>
                    <a:pt x="649" y="64"/>
                  </a:lnTo>
                  <a:lnTo>
                    <a:pt x="633" y="64"/>
                  </a:lnTo>
                  <a:lnTo>
                    <a:pt x="649" y="49"/>
                  </a:lnTo>
                  <a:lnTo>
                    <a:pt x="664" y="49"/>
                  </a:lnTo>
                  <a:lnTo>
                    <a:pt x="680" y="49"/>
                  </a:lnTo>
                  <a:lnTo>
                    <a:pt x="696" y="49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7" name="Freeform 953">
              <a:extLst>
                <a:ext uri="{FF2B5EF4-FFF2-40B4-BE49-F238E27FC236}">
                  <a16:creationId xmlns:a16="http://schemas.microsoft.com/office/drawing/2014/main" id="{B8CAC747-DC04-43DD-8060-81351F20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406"/>
              <a:ext cx="339" cy="55"/>
            </a:xfrm>
            <a:custGeom>
              <a:avLst/>
              <a:gdLst>
                <a:gd name="T0" fmla="*/ 0 w 678"/>
                <a:gd name="T1" fmla="*/ 0 h 111"/>
                <a:gd name="T2" fmla="*/ 8 w 678"/>
                <a:gd name="T3" fmla="*/ 0 h 111"/>
                <a:gd name="T4" fmla="*/ 16 w 678"/>
                <a:gd name="T5" fmla="*/ 0 h 111"/>
                <a:gd name="T6" fmla="*/ 24 w 678"/>
                <a:gd name="T7" fmla="*/ 0 h 111"/>
                <a:gd name="T8" fmla="*/ 32 w 678"/>
                <a:gd name="T9" fmla="*/ 7 h 111"/>
                <a:gd name="T10" fmla="*/ 39 w 678"/>
                <a:gd name="T11" fmla="*/ 15 h 111"/>
                <a:gd name="T12" fmla="*/ 39 w 678"/>
                <a:gd name="T13" fmla="*/ 39 h 111"/>
                <a:gd name="T14" fmla="*/ 47 w 678"/>
                <a:gd name="T15" fmla="*/ 47 h 111"/>
                <a:gd name="T16" fmla="*/ 56 w 678"/>
                <a:gd name="T17" fmla="*/ 47 h 111"/>
                <a:gd name="T18" fmla="*/ 63 w 678"/>
                <a:gd name="T19" fmla="*/ 55 h 111"/>
                <a:gd name="T20" fmla="*/ 71 w 678"/>
                <a:gd name="T21" fmla="*/ 55 h 111"/>
                <a:gd name="T22" fmla="*/ 79 w 678"/>
                <a:gd name="T23" fmla="*/ 55 h 111"/>
                <a:gd name="T24" fmla="*/ 87 w 678"/>
                <a:gd name="T25" fmla="*/ 55 h 111"/>
                <a:gd name="T26" fmla="*/ 95 w 678"/>
                <a:gd name="T27" fmla="*/ 55 h 111"/>
                <a:gd name="T28" fmla="*/ 103 w 678"/>
                <a:gd name="T29" fmla="*/ 55 h 111"/>
                <a:gd name="T30" fmla="*/ 111 w 678"/>
                <a:gd name="T31" fmla="*/ 55 h 111"/>
                <a:gd name="T32" fmla="*/ 118 w 678"/>
                <a:gd name="T33" fmla="*/ 55 h 111"/>
                <a:gd name="T34" fmla="*/ 126 w 678"/>
                <a:gd name="T35" fmla="*/ 47 h 111"/>
                <a:gd name="T36" fmla="*/ 134 w 678"/>
                <a:gd name="T37" fmla="*/ 47 h 111"/>
                <a:gd name="T38" fmla="*/ 143 w 678"/>
                <a:gd name="T39" fmla="*/ 47 h 111"/>
                <a:gd name="T40" fmla="*/ 150 w 678"/>
                <a:gd name="T41" fmla="*/ 47 h 111"/>
                <a:gd name="T42" fmla="*/ 158 w 678"/>
                <a:gd name="T43" fmla="*/ 47 h 111"/>
                <a:gd name="T44" fmla="*/ 166 w 678"/>
                <a:gd name="T45" fmla="*/ 47 h 111"/>
                <a:gd name="T46" fmla="*/ 174 w 678"/>
                <a:gd name="T47" fmla="*/ 47 h 111"/>
                <a:gd name="T48" fmla="*/ 182 w 678"/>
                <a:gd name="T49" fmla="*/ 47 h 111"/>
                <a:gd name="T50" fmla="*/ 190 w 678"/>
                <a:gd name="T51" fmla="*/ 47 h 111"/>
                <a:gd name="T52" fmla="*/ 198 w 678"/>
                <a:gd name="T53" fmla="*/ 47 h 111"/>
                <a:gd name="T54" fmla="*/ 205 w 678"/>
                <a:gd name="T55" fmla="*/ 47 h 111"/>
                <a:gd name="T56" fmla="*/ 213 w 678"/>
                <a:gd name="T57" fmla="*/ 39 h 111"/>
                <a:gd name="T58" fmla="*/ 213 w 678"/>
                <a:gd name="T59" fmla="*/ 47 h 111"/>
                <a:gd name="T60" fmla="*/ 221 w 678"/>
                <a:gd name="T61" fmla="*/ 39 h 111"/>
                <a:gd name="T62" fmla="*/ 229 w 678"/>
                <a:gd name="T63" fmla="*/ 39 h 111"/>
                <a:gd name="T64" fmla="*/ 237 w 678"/>
                <a:gd name="T65" fmla="*/ 39 h 111"/>
                <a:gd name="T66" fmla="*/ 245 w 678"/>
                <a:gd name="T67" fmla="*/ 39 h 111"/>
                <a:gd name="T68" fmla="*/ 253 w 678"/>
                <a:gd name="T69" fmla="*/ 39 h 111"/>
                <a:gd name="T70" fmla="*/ 261 w 678"/>
                <a:gd name="T71" fmla="*/ 39 h 111"/>
                <a:gd name="T72" fmla="*/ 269 w 678"/>
                <a:gd name="T73" fmla="*/ 39 h 111"/>
                <a:gd name="T74" fmla="*/ 277 w 678"/>
                <a:gd name="T75" fmla="*/ 39 h 111"/>
                <a:gd name="T76" fmla="*/ 284 w 678"/>
                <a:gd name="T77" fmla="*/ 39 h 111"/>
                <a:gd name="T78" fmla="*/ 292 w 678"/>
                <a:gd name="T79" fmla="*/ 39 h 111"/>
                <a:gd name="T80" fmla="*/ 300 w 678"/>
                <a:gd name="T81" fmla="*/ 39 h 111"/>
                <a:gd name="T82" fmla="*/ 308 w 678"/>
                <a:gd name="T83" fmla="*/ 39 h 111"/>
                <a:gd name="T84" fmla="*/ 316 w 678"/>
                <a:gd name="T85" fmla="*/ 31 h 111"/>
                <a:gd name="T86" fmla="*/ 316 w 678"/>
                <a:gd name="T87" fmla="*/ 39 h 111"/>
                <a:gd name="T88" fmla="*/ 316 w 678"/>
                <a:gd name="T89" fmla="*/ 31 h 111"/>
                <a:gd name="T90" fmla="*/ 332 w 678"/>
                <a:gd name="T91" fmla="*/ 31 h 111"/>
                <a:gd name="T92" fmla="*/ 339 w 678"/>
                <a:gd name="T93" fmla="*/ 31 h 11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678" h="111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15"/>
                  </a:lnTo>
                  <a:lnTo>
                    <a:pt x="78" y="31"/>
                  </a:lnTo>
                  <a:lnTo>
                    <a:pt x="78" y="78"/>
                  </a:lnTo>
                  <a:lnTo>
                    <a:pt x="94" y="94"/>
                  </a:lnTo>
                  <a:lnTo>
                    <a:pt x="111" y="94"/>
                  </a:lnTo>
                  <a:lnTo>
                    <a:pt x="125" y="111"/>
                  </a:lnTo>
                  <a:lnTo>
                    <a:pt x="142" y="111"/>
                  </a:lnTo>
                  <a:lnTo>
                    <a:pt x="158" y="111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11"/>
                  </a:lnTo>
                  <a:lnTo>
                    <a:pt x="221" y="111"/>
                  </a:lnTo>
                  <a:lnTo>
                    <a:pt x="236" y="111"/>
                  </a:lnTo>
                  <a:lnTo>
                    <a:pt x="252" y="94"/>
                  </a:lnTo>
                  <a:lnTo>
                    <a:pt x="268" y="94"/>
                  </a:lnTo>
                  <a:lnTo>
                    <a:pt x="285" y="94"/>
                  </a:lnTo>
                  <a:lnTo>
                    <a:pt x="299" y="94"/>
                  </a:lnTo>
                  <a:lnTo>
                    <a:pt x="316" y="94"/>
                  </a:lnTo>
                  <a:lnTo>
                    <a:pt x="332" y="94"/>
                  </a:lnTo>
                  <a:lnTo>
                    <a:pt x="347" y="94"/>
                  </a:lnTo>
                  <a:lnTo>
                    <a:pt x="363" y="94"/>
                  </a:lnTo>
                  <a:lnTo>
                    <a:pt x="379" y="94"/>
                  </a:lnTo>
                  <a:lnTo>
                    <a:pt x="395" y="94"/>
                  </a:lnTo>
                  <a:lnTo>
                    <a:pt x="410" y="94"/>
                  </a:lnTo>
                  <a:lnTo>
                    <a:pt x="426" y="78"/>
                  </a:lnTo>
                  <a:lnTo>
                    <a:pt x="426" y="94"/>
                  </a:lnTo>
                  <a:lnTo>
                    <a:pt x="442" y="78"/>
                  </a:lnTo>
                  <a:lnTo>
                    <a:pt x="457" y="78"/>
                  </a:lnTo>
                  <a:lnTo>
                    <a:pt x="473" y="78"/>
                  </a:lnTo>
                  <a:lnTo>
                    <a:pt x="490" y="78"/>
                  </a:lnTo>
                  <a:lnTo>
                    <a:pt x="506" y="78"/>
                  </a:lnTo>
                  <a:lnTo>
                    <a:pt x="521" y="78"/>
                  </a:lnTo>
                  <a:lnTo>
                    <a:pt x="537" y="78"/>
                  </a:lnTo>
                  <a:lnTo>
                    <a:pt x="553" y="78"/>
                  </a:lnTo>
                  <a:lnTo>
                    <a:pt x="568" y="78"/>
                  </a:lnTo>
                  <a:lnTo>
                    <a:pt x="584" y="78"/>
                  </a:lnTo>
                  <a:lnTo>
                    <a:pt x="600" y="78"/>
                  </a:lnTo>
                  <a:lnTo>
                    <a:pt x="616" y="78"/>
                  </a:lnTo>
                  <a:lnTo>
                    <a:pt x="631" y="62"/>
                  </a:lnTo>
                  <a:lnTo>
                    <a:pt x="631" y="78"/>
                  </a:lnTo>
                  <a:lnTo>
                    <a:pt x="631" y="62"/>
                  </a:lnTo>
                  <a:lnTo>
                    <a:pt x="664" y="62"/>
                  </a:lnTo>
                  <a:lnTo>
                    <a:pt x="678" y="62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8" name="Freeform 954">
              <a:extLst>
                <a:ext uri="{FF2B5EF4-FFF2-40B4-BE49-F238E27FC236}">
                  <a16:creationId xmlns:a16="http://schemas.microsoft.com/office/drawing/2014/main" id="{5B9D8B52-E878-4AE0-85D2-04AA19586F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2"/>
              <a:ext cx="340" cy="32"/>
            </a:xfrm>
            <a:custGeom>
              <a:avLst/>
              <a:gdLst>
                <a:gd name="T0" fmla="*/ 0 w 682"/>
                <a:gd name="T1" fmla="*/ 0 h 64"/>
                <a:gd name="T2" fmla="*/ 9 w 682"/>
                <a:gd name="T3" fmla="*/ 0 h 64"/>
                <a:gd name="T4" fmla="*/ 16 w 682"/>
                <a:gd name="T5" fmla="*/ 0 h 64"/>
                <a:gd name="T6" fmla="*/ 24 w 682"/>
                <a:gd name="T7" fmla="*/ 0 h 64"/>
                <a:gd name="T8" fmla="*/ 32 w 682"/>
                <a:gd name="T9" fmla="*/ 0 h 64"/>
                <a:gd name="T10" fmla="*/ 40 w 682"/>
                <a:gd name="T11" fmla="*/ 8 h 64"/>
                <a:gd name="T12" fmla="*/ 48 w 682"/>
                <a:gd name="T13" fmla="*/ 8 h 64"/>
                <a:gd name="T14" fmla="*/ 55 w 682"/>
                <a:gd name="T15" fmla="*/ 16 h 64"/>
                <a:gd name="T16" fmla="*/ 64 w 682"/>
                <a:gd name="T17" fmla="*/ 16 h 64"/>
                <a:gd name="T18" fmla="*/ 71 w 682"/>
                <a:gd name="T19" fmla="*/ 16 h 64"/>
                <a:gd name="T20" fmla="*/ 79 w 682"/>
                <a:gd name="T21" fmla="*/ 24 h 64"/>
                <a:gd name="T22" fmla="*/ 79 w 682"/>
                <a:gd name="T23" fmla="*/ 16 h 64"/>
                <a:gd name="T24" fmla="*/ 79 w 682"/>
                <a:gd name="T25" fmla="*/ 24 h 64"/>
                <a:gd name="T26" fmla="*/ 87 w 682"/>
                <a:gd name="T27" fmla="*/ 24 h 64"/>
                <a:gd name="T28" fmla="*/ 95 w 682"/>
                <a:gd name="T29" fmla="*/ 24 h 64"/>
                <a:gd name="T30" fmla="*/ 103 w 682"/>
                <a:gd name="T31" fmla="*/ 24 h 64"/>
                <a:gd name="T32" fmla="*/ 111 w 682"/>
                <a:gd name="T33" fmla="*/ 24 h 64"/>
                <a:gd name="T34" fmla="*/ 119 w 682"/>
                <a:gd name="T35" fmla="*/ 32 h 64"/>
                <a:gd name="T36" fmla="*/ 119 w 682"/>
                <a:gd name="T37" fmla="*/ 24 h 64"/>
                <a:gd name="T38" fmla="*/ 127 w 682"/>
                <a:gd name="T39" fmla="*/ 32 h 64"/>
                <a:gd name="T40" fmla="*/ 127 w 682"/>
                <a:gd name="T41" fmla="*/ 24 h 64"/>
                <a:gd name="T42" fmla="*/ 127 w 682"/>
                <a:gd name="T43" fmla="*/ 32 h 64"/>
                <a:gd name="T44" fmla="*/ 134 w 682"/>
                <a:gd name="T45" fmla="*/ 32 h 64"/>
                <a:gd name="T46" fmla="*/ 142 w 682"/>
                <a:gd name="T47" fmla="*/ 32 h 64"/>
                <a:gd name="T48" fmla="*/ 150 w 682"/>
                <a:gd name="T49" fmla="*/ 32 h 64"/>
                <a:gd name="T50" fmla="*/ 158 w 682"/>
                <a:gd name="T51" fmla="*/ 32 h 64"/>
                <a:gd name="T52" fmla="*/ 166 w 682"/>
                <a:gd name="T53" fmla="*/ 32 h 64"/>
                <a:gd name="T54" fmla="*/ 174 w 682"/>
                <a:gd name="T55" fmla="*/ 32 h 64"/>
                <a:gd name="T56" fmla="*/ 182 w 682"/>
                <a:gd name="T57" fmla="*/ 32 h 64"/>
                <a:gd name="T58" fmla="*/ 189 w 682"/>
                <a:gd name="T59" fmla="*/ 32 h 64"/>
                <a:gd name="T60" fmla="*/ 197 w 682"/>
                <a:gd name="T61" fmla="*/ 32 h 64"/>
                <a:gd name="T62" fmla="*/ 205 w 682"/>
                <a:gd name="T63" fmla="*/ 32 h 64"/>
                <a:gd name="T64" fmla="*/ 213 w 682"/>
                <a:gd name="T65" fmla="*/ 32 h 64"/>
                <a:gd name="T66" fmla="*/ 221 w 682"/>
                <a:gd name="T67" fmla="*/ 32 h 64"/>
                <a:gd name="T68" fmla="*/ 229 w 682"/>
                <a:gd name="T69" fmla="*/ 32 h 64"/>
                <a:gd name="T70" fmla="*/ 237 w 682"/>
                <a:gd name="T71" fmla="*/ 32 h 64"/>
                <a:gd name="T72" fmla="*/ 244 w 682"/>
                <a:gd name="T73" fmla="*/ 32 h 64"/>
                <a:gd name="T74" fmla="*/ 252 w 682"/>
                <a:gd name="T75" fmla="*/ 32 h 64"/>
                <a:gd name="T76" fmla="*/ 260 w 682"/>
                <a:gd name="T77" fmla="*/ 32 h 64"/>
                <a:gd name="T78" fmla="*/ 269 w 682"/>
                <a:gd name="T79" fmla="*/ 32 h 64"/>
                <a:gd name="T80" fmla="*/ 276 w 682"/>
                <a:gd name="T81" fmla="*/ 32 h 64"/>
                <a:gd name="T82" fmla="*/ 285 w 682"/>
                <a:gd name="T83" fmla="*/ 32 h 64"/>
                <a:gd name="T84" fmla="*/ 292 w 682"/>
                <a:gd name="T85" fmla="*/ 32 h 64"/>
                <a:gd name="T86" fmla="*/ 299 w 682"/>
                <a:gd name="T87" fmla="*/ 32 h 64"/>
                <a:gd name="T88" fmla="*/ 308 w 682"/>
                <a:gd name="T89" fmla="*/ 32 h 64"/>
                <a:gd name="T90" fmla="*/ 316 w 682"/>
                <a:gd name="T91" fmla="*/ 32 h 64"/>
                <a:gd name="T92" fmla="*/ 324 w 682"/>
                <a:gd name="T93" fmla="*/ 32 h 64"/>
                <a:gd name="T94" fmla="*/ 331 w 682"/>
                <a:gd name="T95" fmla="*/ 32 h 64"/>
                <a:gd name="T96" fmla="*/ 340 w 682"/>
                <a:gd name="T97" fmla="*/ 32 h 6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82" h="64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64" y="0"/>
                  </a:lnTo>
                  <a:lnTo>
                    <a:pt x="80" y="15"/>
                  </a:lnTo>
                  <a:lnTo>
                    <a:pt x="96" y="15"/>
                  </a:lnTo>
                  <a:lnTo>
                    <a:pt x="111" y="31"/>
                  </a:lnTo>
                  <a:lnTo>
                    <a:pt x="129" y="31"/>
                  </a:lnTo>
                  <a:lnTo>
                    <a:pt x="143" y="31"/>
                  </a:lnTo>
                  <a:lnTo>
                    <a:pt x="158" y="47"/>
                  </a:lnTo>
                  <a:lnTo>
                    <a:pt x="158" y="31"/>
                  </a:lnTo>
                  <a:lnTo>
                    <a:pt x="158" y="47"/>
                  </a:lnTo>
                  <a:lnTo>
                    <a:pt x="174" y="47"/>
                  </a:lnTo>
                  <a:lnTo>
                    <a:pt x="191" y="47"/>
                  </a:lnTo>
                  <a:lnTo>
                    <a:pt x="207" y="47"/>
                  </a:lnTo>
                  <a:lnTo>
                    <a:pt x="222" y="47"/>
                  </a:lnTo>
                  <a:lnTo>
                    <a:pt x="239" y="64"/>
                  </a:lnTo>
                  <a:lnTo>
                    <a:pt x="239" y="47"/>
                  </a:lnTo>
                  <a:lnTo>
                    <a:pt x="254" y="64"/>
                  </a:lnTo>
                  <a:lnTo>
                    <a:pt x="254" y="47"/>
                  </a:lnTo>
                  <a:lnTo>
                    <a:pt x="254" y="64"/>
                  </a:lnTo>
                  <a:lnTo>
                    <a:pt x="269" y="64"/>
                  </a:lnTo>
                  <a:lnTo>
                    <a:pt x="285" y="64"/>
                  </a:lnTo>
                  <a:lnTo>
                    <a:pt x="301" y="64"/>
                  </a:lnTo>
                  <a:lnTo>
                    <a:pt x="317" y="64"/>
                  </a:lnTo>
                  <a:lnTo>
                    <a:pt x="332" y="64"/>
                  </a:lnTo>
                  <a:lnTo>
                    <a:pt x="350" y="64"/>
                  </a:lnTo>
                  <a:lnTo>
                    <a:pt x="365" y="64"/>
                  </a:lnTo>
                  <a:lnTo>
                    <a:pt x="379" y="64"/>
                  </a:lnTo>
                  <a:lnTo>
                    <a:pt x="396" y="64"/>
                  </a:lnTo>
                  <a:lnTo>
                    <a:pt x="412" y="64"/>
                  </a:lnTo>
                  <a:lnTo>
                    <a:pt x="428" y="64"/>
                  </a:lnTo>
                  <a:lnTo>
                    <a:pt x="443" y="64"/>
                  </a:lnTo>
                  <a:lnTo>
                    <a:pt x="460" y="64"/>
                  </a:lnTo>
                  <a:lnTo>
                    <a:pt x="475" y="64"/>
                  </a:lnTo>
                  <a:lnTo>
                    <a:pt x="490" y="64"/>
                  </a:lnTo>
                  <a:lnTo>
                    <a:pt x="506" y="64"/>
                  </a:lnTo>
                  <a:lnTo>
                    <a:pt x="522" y="64"/>
                  </a:lnTo>
                  <a:lnTo>
                    <a:pt x="539" y="64"/>
                  </a:lnTo>
                  <a:lnTo>
                    <a:pt x="553" y="64"/>
                  </a:lnTo>
                  <a:lnTo>
                    <a:pt x="571" y="64"/>
                  </a:lnTo>
                  <a:lnTo>
                    <a:pt x="586" y="64"/>
                  </a:lnTo>
                  <a:lnTo>
                    <a:pt x="600" y="64"/>
                  </a:lnTo>
                  <a:lnTo>
                    <a:pt x="617" y="64"/>
                  </a:lnTo>
                  <a:lnTo>
                    <a:pt x="633" y="64"/>
                  </a:lnTo>
                  <a:lnTo>
                    <a:pt x="649" y="64"/>
                  </a:lnTo>
                  <a:lnTo>
                    <a:pt x="664" y="64"/>
                  </a:lnTo>
                  <a:lnTo>
                    <a:pt x="682" y="64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49" name="Freeform 955">
              <a:extLst>
                <a:ext uri="{FF2B5EF4-FFF2-40B4-BE49-F238E27FC236}">
                  <a16:creationId xmlns:a16="http://schemas.microsoft.com/office/drawing/2014/main" id="{35C72F5B-0B4E-423E-89EF-9DFB6655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482"/>
              <a:ext cx="339" cy="118"/>
            </a:xfrm>
            <a:custGeom>
              <a:avLst/>
              <a:gdLst>
                <a:gd name="T0" fmla="*/ 0 w 680"/>
                <a:gd name="T1" fmla="*/ 0 h 236"/>
                <a:gd name="T2" fmla="*/ 8 w 680"/>
                <a:gd name="T3" fmla="*/ 0 h 236"/>
                <a:gd name="T4" fmla="*/ 15 w 680"/>
                <a:gd name="T5" fmla="*/ 0 h 236"/>
                <a:gd name="T6" fmla="*/ 24 w 680"/>
                <a:gd name="T7" fmla="*/ 0 h 236"/>
                <a:gd name="T8" fmla="*/ 31 w 680"/>
                <a:gd name="T9" fmla="*/ 0 h 236"/>
                <a:gd name="T10" fmla="*/ 39 w 680"/>
                <a:gd name="T11" fmla="*/ 7 h 236"/>
                <a:gd name="T12" fmla="*/ 55 w 680"/>
                <a:gd name="T13" fmla="*/ 23 h 236"/>
                <a:gd name="T14" fmla="*/ 55 w 680"/>
                <a:gd name="T15" fmla="*/ 31 h 236"/>
                <a:gd name="T16" fmla="*/ 63 w 680"/>
                <a:gd name="T17" fmla="*/ 39 h 236"/>
                <a:gd name="T18" fmla="*/ 71 w 680"/>
                <a:gd name="T19" fmla="*/ 47 h 236"/>
                <a:gd name="T20" fmla="*/ 79 w 680"/>
                <a:gd name="T21" fmla="*/ 55 h 236"/>
                <a:gd name="T22" fmla="*/ 87 w 680"/>
                <a:gd name="T23" fmla="*/ 55 h 236"/>
                <a:gd name="T24" fmla="*/ 94 w 680"/>
                <a:gd name="T25" fmla="*/ 63 h 236"/>
                <a:gd name="T26" fmla="*/ 102 w 680"/>
                <a:gd name="T27" fmla="*/ 63 h 236"/>
                <a:gd name="T28" fmla="*/ 110 w 680"/>
                <a:gd name="T29" fmla="*/ 70 h 236"/>
                <a:gd name="T30" fmla="*/ 118 w 680"/>
                <a:gd name="T31" fmla="*/ 70 h 236"/>
                <a:gd name="T32" fmla="*/ 126 w 680"/>
                <a:gd name="T33" fmla="*/ 78 h 236"/>
                <a:gd name="T34" fmla="*/ 135 w 680"/>
                <a:gd name="T35" fmla="*/ 78 h 236"/>
                <a:gd name="T36" fmla="*/ 142 w 680"/>
                <a:gd name="T37" fmla="*/ 78 h 236"/>
                <a:gd name="T38" fmla="*/ 149 w 680"/>
                <a:gd name="T39" fmla="*/ 86 h 236"/>
                <a:gd name="T40" fmla="*/ 158 w 680"/>
                <a:gd name="T41" fmla="*/ 86 h 236"/>
                <a:gd name="T42" fmla="*/ 166 w 680"/>
                <a:gd name="T43" fmla="*/ 86 h 236"/>
                <a:gd name="T44" fmla="*/ 173 w 680"/>
                <a:gd name="T45" fmla="*/ 94 h 236"/>
                <a:gd name="T46" fmla="*/ 181 w 680"/>
                <a:gd name="T47" fmla="*/ 94 h 236"/>
                <a:gd name="T48" fmla="*/ 189 w 680"/>
                <a:gd name="T49" fmla="*/ 94 h 236"/>
                <a:gd name="T50" fmla="*/ 197 w 680"/>
                <a:gd name="T51" fmla="*/ 102 h 236"/>
                <a:gd name="T52" fmla="*/ 204 w 680"/>
                <a:gd name="T53" fmla="*/ 102 h 236"/>
                <a:gd name="T54" fmla="*/ 212 w 680"/>
                <a:gd name="T55" fmla="*/ 102 h 236"/>
                <a:gd name="T56" fmla="*/ 220 w 680"/>
                <a:gd name="T57" fmla="*/ 102 h 236"/>
                <a:gd name="T58" fmla="*/ 229 w 680"/>
                <a:gd name="T59" fmla="*/ 102 h 236"/>
                <a:gd name="T60" fmla="*/ 236 w 680"/>
                <a:gd name="T61" fmla="*/ 111 h 236"/>
                <a:gd name="T62" fmla="*/ 245 w 680"/>
                <a:gd name="T63" fmla="*/ 111 h 236"/>
                <a:gd name="T64" fmla="*/ 252 w 680"/>
                <a:gd name="T65" fmla="*/ 111 h 236"/>
                <a:gd name="T66" fmla="*/ 260 w 680"/>
                <a:gd name="T67" fmla="*/ 111 h 236"/>
                <a:gd name="T68" fmla="*/ 268 w 680"/>
                <a:gd name="T69" fmla="*/ 118 h 236"/>
                <a:gd name="T70" fmla="*/ 276 w 680"/>
                <a:gd name="T71" fmla="*/ 118 h 236"/>
                <a:gd name="T72" fmla="*/ 284 w 680"/>
                <a:gd name="T73" fmla="*/ 118 h 236"/>
                <a:gd name="T74" fmla="*/ 291 w 680"/>
                <a:gd name="T75" fmla="*/ 118 h 236"/>
                <a:gd name="T76" fmla="*/ 300 w 680"/>
                <a:gd name="T77" fmla="*/ 118 h 236"/>
                <a:gd name="T78" fmla="*/ 307 w 680"/>
                <a:gd name="T79" fmla="*/ 118 h 236"/>
                <a:gd name="T80" fmla="*/ 315 w 680"/>
                <a:gd name="T81" fmla="*/ 118 h 236"/>
                <a:gd name="T82" fmla="*/ 323 w 680"/>
                <a:gd name="T83" fmla="*/ 118 h 236"/>
                <a:gd name="T84" fmla="*/ 331 w 680"/>
                <a:gd name="T85" fmla="*/ 118 h 236"/>
                <a:gd name="T86" fmla="*/ 339 w 680"/>
                <a:gd name="T87" fmla="*/ 118 h 2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0" h="236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4"/>
                  </a:lnTo>
                  <a:lnTo>
                    <a:pt x="111" y="45"/>
                  </a:lnTo>
                  <a:lnTo>
                    <a:pt x="111" y="62"/>
                  </a:lnTo>
                  <a:lnTo>
                    <a:pt x="127" y="78"/>
                  </a:lnTo>
                  <a:lnTo>
                    <a:pt x="142" y="93"/>
                  </a:lnTo>
                  <a:lnTo>
                    <a:pt x="159" y="110"/>
                  </a:lnTo>
                  <a:lnTo>
                    <a:pt x="174" y="110"/>
                  </a:lnTo>
                  <a:lnTo>
                    <a:pt x="189" y="125"/>
                  </a:lnTo>
                  <a:lnTo>
                    <a:pt x="205" y="125"/>
                  </a:lnTo>
                  <a:lnTo>
                    <a:pt x="221" y="140"/>
                  </a:lnTo>
                  <a:lnTo>
                    <a:pt x="237" y="140"/>
                  </a:lnTo>
                  <a:lnTo>
                    <a:pt x="252" y="156"/>
                  </a:lnTo>
                  <a:lnTo>
                    <a:pt x="270" y="156"/>
                  </a:lnTo>
                  <a:lnTo>
                    <a:pt x="285" y="156"/>
                  </a:lnTo>
                  <a:lnTo>
                    <a:pt x="299" y="172"/>
                  </a:lnTo>
                  <a:lnTo>
                    <a:pt x="316" y="172"/>
                  </a:lnTo>
                  <a:lnTo>
                    <a:pt x="332" y="172"/>
                  </a:lnTo>
                  <a:lnTo>
                    <a:pt x="348" y="188"/>
                  </a:lnTo>
                  <a:lnTo>
                    <a:pt x="363" y="188"/>
                  </a:lnTo>
                  <a:lnTo>
                    <a:pt x="380" y="188"/>
                  </a:lnTo>
                  <a:lnTo>
                    <a:pt x="395" y="203"/>
                  </a:lnTo>
                  <a:lnTo>
                    <a:pt x="410" y="203"/>
                  </a:lnTo>
                  <a:lnTo>
                    <a:pt x="426" y="203"/>
                  </a:lnTo>
                  <a:lnTo>
                    <a:pt x="442" y="203"/>
                  </a:lnTo>
                  <a:lnTo>
                    <a:pt x="459" y="203"/>
                  </a:lnTo>
                  <a:lnTo>
                    <a:pt x="473" y="221"/>
                  </a:lnTo>
                  <a:lnTo>
                    <a:pt x="491" y="221"/>
                  </a:lnTo>
                  <a:lnTo>
                    <a:pt x="506" y="221"/>
                  </a:lnTo>
                  <a:lnTo>
                    <a:pt x="521" y="221"/>
                  </a:lnTo>
                  <a:lnTo>
                    <a:pt x="537" y="236"/>
                  </a:lnTo>
                  <a:lnTo>
                    <a:pt x="553" y="236"/>
                  </a:lnTo>
                  <a:lnTo>
                    <a:pt x="569" y="236"/>
                  </a:lnTo>
                  <a:lnTo>
                    <a:pt x="584" y="236"/>
                  </a:lnTo>
                  <a:lnTo>
                    <a:pt x="602" y="236"/>
                  </a:lnTo>
                  <a:lnTo>
                    <a:pt x="616" y="236"/>
                  </a:lnTo>
                  <a:lnTo>
                    <a:pt x="631" y="236"/>
                  </a:lnTo>
                  <a:lnTo>
                    <a:pt x="647" y="236"/>
                  </a:lnTo>
                  <a:lnTo>
                    <a:pt x="664" y="236"/>
                  </a:lnTo>
                  <a:lnTo>
                    <a:pt x="680" y="236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0" name="Freeform 956">
              <a:extLst>
                <a:ext uri="{FF2B5EF4-FFF2-40B4-BE49-F238E27FC236}">
                  <a16:creationId xmlns:a16="http://schemas.microsoft.com/office/drawing/2014/main" id="{0E056077-DC0F-4FD4-871E-C4B6FEB28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576"/>
              <a:ext cx="348" cy="79"/>
            </a:xfrm>
            <a:custGeom>
              <a:avLst/>
              <a:gdLst>
                <a:gd name="T0" fmla="*/ 0 w 696"/>
                <a:gd name="T1" fmla="*/ 0 h 158"/>
                <a:gd name="T2" fmla="*/ 9 w 696"/>
                <a:gd name="T3" fmla="*/ 0 h 158"/>
                <a:gd name="T4" fmla="*/ 17 w 696"/>
                <a:gd name="T5" fmla="*/ 0 h 158"/>
                <a:gd name="T6" fmla="*/ 25 w 696"/>
                <a:gd name="T7" fmla="*/ 0 h 158"/>
                <a:gd name="T8" fmla="*/ 32 w 696"/>
                <a:gd name="T9" fmla="*/ 0 h 158"/>
                <a:gd name="T10" fmla="*/ 41 w 696"/>
                <a:gd name="T11" fmla="*/ 17 h 158"/>
                <a:gd name="T12" fmla="*/ 41 w 696"/>
                <a:gd name="T13" fmla="*/ 8 h 158"/>
                <a:gd name="T14" fmla="*/ 56 w 696"/>
                <a:gd name="T15" fmla="*/ 24 h 158"/>
                <a:gd name="T16" fmla="*/ 56 w 696"/>
                <a:gd name="T17" fmla="*/ 31 h 158"/>
                <a:gd name="T18" fmla="*/ 64 w 696"/>
                <a:gd name="T19" fmla="*/ 40 h 158"/>
                <a:gd name="T20" fmla="*/ 72 w 696"/>
                <a:gd name="T21" fmla="*/ 40 h 158"/>
                <a:gd name="T22" fmla="*/ 80 w 696"/>
                <a:gd name="T23" fmla="*/ 48 h 158"/>
                <a:gd name="T24" fmla="*/ 87 w 696"/>
                <a:gd name="T25" fmla="*/ 48 h 158"/>
                <a:gd name="T26" fmla="*/ 96 w 696"/>
                <a:gd name="T27" fmla="*/ 48 h 158"/>
                <a:gd name="T28" fmla="*/ 104 w 696"/>
                <a:gd name="T29" fmla="*/ 48 h 158"/>
                <a:gd name="T30" fmla="*/ 111 w 696"/>
                <a:gd name="T31" fmla="*/ 56 h 158"/>
                <a:gd name="T32" fmla="*/ 111 w 696"/>
                <a:gd name="T33" fmla="*/ 48 h 158"/>
                <a:gd name="T34" fmla="*/ 127 w 696"/>
                <a:gd name="T35" fmla="*/ 56 h 158"/>
                <a:gd name="T36" fmla="*/ 135 w 696"/>
                <a:gd name="T37" fmla="*/ 56 h 158"/>
                <a:gd name="T38" fmla="*/ 152 w 696"/>
                <a:gd name="T39" fmla="*/ 56 h 158"/>
                <a:gd name="T40" fmla="*/ 143 w 696"/>
                <a:gd name="T41" fmla="*/ 56 h 158"/>
                <a:gd name="T42" fmla="*/ 152 w 696"/>
                <a:gd name="T43" fmla="*/ 63 h 158"/>
                <a:gd name="T44" fmla="*/ 159 w 696"/>
                <a:gd name="T45" fmla="*/ 63 h 158"/>
                <a:gd name="T46" fmla="*/ 166 w 696"/>
                <a:gd name="T47" fmla="*/ 63 h 158"/>
                <a:gd name="T48" fmla="*/ 174 w 696"/>
                <a:gd name="T49" fmla="*/ 63 h 158"/>
                <a:gd name="T50" fmla="*/ 183 w 696"/>
                <a:gd name="T51" fmla="*/ 63 h 158"/>
                <a:gd name="T52" fmla="*/ 191 w 696"/>
                <a:gd name="T53" fmla="*/ 63 h 158"/>
                <a:gd name="T54" fmla="*/ 198 w 696"/>
                <a:gd name="T55" fmla="*/ 63 h 158"/>
                <a:gd name="T56" fmla="*/ 207 w 696"/>
                <a:gd name="T57" fmla="*/ 63 h 158"/>
                <a:gd name="T58" fmla="*/ 214 w 696"/>
                <a:gd name="T59" fmla="*/ 63 h 158"/>
                <a:gd name="T60" fmla="*/ 222 w 696"/>
                <a:gd name="T61" fmla="*/ 72 h 158"/>
                <a:gd name="T62" fmla="*/ 222 w 696"/>
                <a:gd name="T63" fmla="*/ 63 h 158"/>
                <a:gd name="T64" fmla="*/ 222 w 696"/>
                <a:gd name="T65" fmla="*/ 72 h 158"/>
                <a:gd name="T66" fmla="*/ 230 w 696"/>
                <a:gd name="T67" fmla="*/ 72 h 158"/>
                <a:gd name="T68" fmla="*/ 238 w 696"/>
                <a:gd name="T69" fmla="*/ 72 h 158"/>
                <a:gd name="T70" fmla="*/ 246 w 696"/>
                <a:gd name="T71" fmla="*/ 72 h 158"/>
                <a:gd name="T72" fmla="*/ 253 w 696"/>
                <a:gd name="T73" fmla="*/ 72 h 158"/>
                <a:gd name="T74" fmla="*/ 262 w 696"/>
                <a:gd name="T75" fmla="*/ 72 h 158"/>
                <a:gd name="T76" fmla="*/ 269 w 696"/>
                <a:gd name="T77" fmla="*/ 72 h 158"/>
                <a:gd name="T78" fmla="*/ 277 w 696"/>
                <a:gd name="T79" fmla="*/ 72 h 158"/>
                <a:gd name="T80" fmla="*/ 285 w 696"/>
                <a:gd name="T81" fmla="*/ 72 h 158"/>
                <a:gd name="T82" fmla="*/ 293 w 696"/>
                <a:gd name="T83" fmla="*/ 72 h 158"/>
                <a:gd name="T84" fmla="*/ 301 w 696"/>
                <a:gd name="T85" fmla="*/ 79 h 158"/>
                <a:gd name="T86" fmla="*/ 301 w 696"/>
                <a:gd name="T87" fmla="*/ 72 h 158"/>
                <a:gd name="T88" fmla="*/ 301 w 696"/>
                <a:gd name="T89" fmla="*/ 79 h 158"/>
                <a:gd name="T90" fmla="*/ 317 w 696"/>
                <a:gd name="T91" fmla="*/ 79 h 158"/>
                <a:gd name="T92" fmla="*/ 309 w 696"/>
                <a:gd name="T93" fmla="*/ 79 h 158"/>
                <a:gd name="T94" fmla="*/ 317 w 696"/>
                <a:gd name="T95" fmla="*/ 72 h 158"/>
                <a:gd name="T96" fmla="*/ 325 w 696"/>
                <a:gd name="T97" fmla="*/ 79 h 158"/>
                <a:gd name="T98" fmla="*/ 325 w 696"/>
                <a:gd name="T99" fmla="*/ 72 h 158"/>
                <a:gd name="T100" fmla="*/ 325 w 696"/>
                <a:gd name="T101" fmla="*/ 79 h 158"/>
                <a:gd name="T102" fmla="*/ 332 w 696"/>
                <a:gd name="T103" fmla="*/ 72 h 158"/>
                <a:gd name="T104" fmla="*/ 332 w 696"/>
                <a:gd name="T105" fmla="*/ 79 h 158"/>
                <a:gd name="T106" fmla="*/ 332 w 696"/>
                <a:gd name="T107" fmla="*/ 72 h 158"/>
                <a:gd name="T108" fmla="*/ 348 w 696"/>
                <a:gd name="T109" fmla="*/ 72 h 158"/>
                <a:gd name="T110" fmla="*/ 340 w 696"/>
                <a:gd name="T111" fmla="*/ 72 h 15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696" h="158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33"/>
                  </a:lnTo>
                  <a:lnTo>
                    <a:pt x="81" y="15"/>
                  </a:lnTo>
                  <a:lnTo>
                    <a:pt x="111" y="48"/>
                  </a:lnTo>
                  <a:lnTo>
                    <a:pt x="111" y="62"/>
                  </a:lnTo>
                  <a:lnTo>
                    <a:pt x="127" y="79"/>
                  </a:lnTo>
                  <a:lnTo>
                    <a:pt x="143" y="79"/>
                  </a:lnTo>
                  <a:lnTo>
                    <a:pt x="160" y="95"/>
                  </a:lnTo>
                  <a:lnTo>
                    <a:pt x="174" y="95"/>
                  </a:lnTo>
                  <a:lnTo>
                    <a:pt x="192" y="95"/>
                  </a:lnTo>
                  <a:lnTo>
                    <a:pt x="207" y="95"/>
                  </a:lnTo>
                  <a:lnTo>
                    <a:pt x="221" y="111"/>
                  </a:lnTo>
                  <a:lnTo>
                    <a:pt x="221" y="95"/>
                  </a:lnTo>
                  <a:lnTo>
                    <a:pt x="254" y="111"/>
                  </a:lnTo>
                  <a:lnTo>
                    <a:pt x="270" y="111"/>
                  </a:lnTo>
                  <a:lnTo>
                    <a:pt x="303" y="111"/>
                  </a:lnTo>
                  <a:lnTo>
                    <a:pt x="285" y="111"/>
                  </a:lnTo>
                  <a:lnTo>
                    <a:pt x="303" y="126"/>
                  </a:lnTo>
                  <a:lnTo>
                    <a:pt x="317" y="126"/>
                  </a:lnTo>
                  <a:lnTo>
                    <a:pt x="332" y="126"/>
                  </a:lnTo>
                  <a:lnTo>
                    <a:pt x="348" y="126"/>
                  </a:lnTo>
                  <a:lnTo>
                    <a:pt x="365" y="126"/>
                  </a:lnTo>
                  <a:lnTo>
                    <a:pt x="381" y="126"/>
                  </a:lnTo>
                  <a:lnTo>
                    <a:pt x="395" y="126"/>
                  </a:lnTo>
                  <a:lnTo>
                    <a:pt x="413" y="126"/>
                  </a:lnTo>
                  <a:lnTo>
                    <a:pt x="428" y="126"/>
                  </a:lnTo>
                  <a:lnTo>
                    <a:pt x="443" y="143"/>
                  </a:lnTo>
                  <a:lnTo>
                    <a:pt x="443" y="126"/>
                  </a:lnTo>
                  <a:lnTo>
                    <a:pt x="443" y="143"/>
                  </a:lnTo>
                  <a:lnTo>
                    <a:pt x="459" y="143"/>
                  </a:lnTo>
                  <a:lnTo>
                    <a:pt x="475" y="143"/>
                  </a:lnTo>
                  <a:lnTo>
                    <a:pt x="491" y="143"/>
                  </a:lnTo>
                  <a:lnTo>
                    <a:pt x="506" y="143"/>
                  </a:lnTo>
                  <a:lnTo>
                    <a:pt x="524" y="143"/>
                  </a:lnTo>
                  <a:lnTo>
                    <a:pt x="538" y="143"/>
                  </a:lnTo>
                  <a:lnTo>
                    <a:pt x="553" y="143"/>
                  </a:lnTo>
                  <a:lnTo>
                    <a:pt x="569" y="143"/>
                  </a:lnTo>
                  <a:lnTo>
                    <a:pt x="586" y="143"/>
                  </a:lnTo>
                  <a:lnTo>
                    <a:pt x="602" y="158"/>
                  </a:lnTo>
                  <a:lnTo>
                    <a:pt x="602" y="143"/>
                  </a:lnTo>
                  <a:lnTo>
                    <a:pt x="602" y="158"/>
                  </a:lnTo>
                  <a:lnTo>
                    <a:pt x="634" y="158"/>
                  </a:lnTo>
                  <a:lnTo>
                    <a:pt x="617" y="158"/>
                  </a:lnTo>
                  <a:lnTo>
                    <a:pt x="634" y="143"/>
                  </a:lnTo>
                  <a:lnTo>
                    <a:pt x="649" y="158"/>
                  </a:lnTo>
                  <a:lnTo>
                    <a:pt x="649" y="143"/>
                  </a:lnTo>
                  <a:lnTo>
                    <a:pt x="649" y="158"/>
                  </a:lnTo>
                  <a:lnTo>
                    <a:pt x="664" y="143"/>
                  </a:lnTo>
                  <a:lnTo>
                    <a:pt x="664" y="158"/>
                  </a:lnTo>
                  <a:lnTo>
                    <a:pt x="664" y="143"/>
                  </a:lnTo>
                  <a:lnTo>
                    <a:pt x="696" y="143"/>
                  </a:lnTo>
                  <a:lnTo>
                    <a:pt x="680" y="143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1" name="Freeform 957">
              <a:extLst>
                <a:ext uri="{FF2B5EF4-FFF2-40B4-BE49-F238E27FC236}">
                  <a16:creationId xmlns:a16="http://schemas.microsoft.com/office/drawing/2014/main" id="{8AD21139-789D-4AF9-A292-657EFC429A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23"/>
              <a:ext cx="339" cy="48"/>
            </a:xfrm>
            <a:custGeom>
              <a:avLst/>
              <a:gdLst>
                <a:gd name="T0" fmla="*/ 0 w 678"/>
                <a:gd name="T1" fmla="*/ 0 h 94"/>
                <a:gd name="T2" fmla="*/ 8 w 678"/>
                <a:gd name="T3" fmla="*/ 0 h 94"/>
                <a:gd name="T4" fmla="*/ 16 w 678"/>
                <a:gd name="T5" fmla="*/ 0 h 94"/>
                <a:gd name="T6" fmla="*/ 24 w 678"/>
                <a:gd name="T7" fmla="*/ 0 h 94"/>
                <a:gd name="T8" fmla="*/ 32 w 678"/>
                <a:gd name="T9" fmla="*/ 8 h 94"/>
                <a:gd name="T10" fmla="*/ 39 w 678"/>
                <a:gd name="T11" fmla="*/ 16 h 94"/>
                <a:gd name="T12" fmla="*/ 47 w 678"/>
                <a:gd name="T13" fmla="*/ 24 h 94"/>
                <a:gd name="T14" fmla="*/ 56 w 678"/>
                <a:gd name="T15" fmla="*/ 32 h 94"/>
                <a:gd name="T16" fmla="*/ 63 w 678"/>
                <a:gd name="T17" fmla="*/ 32 h 94"/>
                <a:gd name="T18" fmla="*/ 71 w 678"/>
                <a:gd name="T19" fmla="*/ 32 h 94"/>
                <a:gd name="T20" fmla="*/ 79 w 678"/>
                <a:gd name="T21" fmla="*/ 32 h 94"/>
                <a:gd name="T22" fmla="*/ 87 w 678"/>
                <a:gd name="T23" fmla="*/ 32 h 94"/>
                <a:gd name="T24" fmla="*/ 95 w 678"/>
                <a:gd name="T25" fmla="*/ 32 h 94"/>
                <a:gd name="T26" fmla="*/ 103 w 678"/>
                <a:gd name="T27" fmla="*/ 32 h 94"/>
                <a:gd name="T28" fmla="*/ 111 w 678"/>
                <a:gd name="T29" fmla="*/ 32 h 94"/>
                <a:gd name="T30" fmla="*/ 118 w 678"/>
                <a:gd name="T31" fmla="*/ 32 h 94"/>
                <a:gd name="T32" fmla="*/ 126 w 678"/>
                <a:gd name="T33" fmla="*/ 32 h 94"/>
                <a:gd name="T34" fmla="*/ 134 w 678"/>
                <a:gd name="T35" fmla="*/ 32 h 94"/>
                <a:gd name="T36" fmla="*/ 143 w 678"/>
                <a:gd name="T37" fmla="*/ 40 h 94"/>
                <a:gd name="T38" fmla="*/ 143 w 678"/>
                <a:gd name="T39" fmla="*/ 32 h 94"/>
                <a:gd name="T40" fmla="*/ 158 w 678"/>
                <a:gd name="T41" fmla="*/ 40 h 94"/>
                <a:gd name="T42" fmla="*/ 166 w 678"/>
                <a:gd name="T43" fmla="*/ 40 h 94"/>
                <a:gd name="T44" fmla="*/ 174 w 678"/>
                <a:gd name="T45" fmla="*/ 40 h 94"/>
                <a:gd name="T46" fmla="*/ 182 w 678"/>
                <a:gd name="T47" fmla="*/ 40 h 94"/>
                <a:gd name="T48" fmla="*/ 190 w 678"/>
                <a:gd name="T49" fmla="*/ 40 h 94"/>
                <a:gd name="T50" fmla="*/ 198 w 678"/>
                <a:gd name="T51" fmla="*/ 40 h 94"/>
                <a:gd name="T52" fmla="*/ 205 w 678"/>
                <a:gd name="T53" fmla="*/ 40 h 94"/>
                <a:gd name="T54" fmla="*/ 213 w 678"/>
                <a:gd name="T55" fmla="*/ 40 h 94"/>
                <a:gd name="T56" fmla="*/ 221 w 678"/>
                <a:gd name="T57" fmla="*/ 40 h 94"/>
                <a:gd name="T58" fmla="*/ 229 w 678"/>
                <a:gd name="T59" fmla="*/ 40 h 94"/>
                <a:gd name="T60" fmla="*/ 237 w 678"/>
                <a:gd name="T61" fmla="*/ 40 h 94"/>
                <a:gd name="T62" fmla="*/ 245 w 678"/>
                <a:gd name="T63" fmla="*/ 40 h 94"/>
                <a:gd name="T64" fmla="*/ 253 w 678"/>
                <a:gd name="T65" fmla="*/ 48 h 94"/>
                <a:gd name="T66" fmla="*/ 253 w 678"/>
                <a:gd name="T67" fmla="*/ 40 h 94"/>
                <a:gd name="T68" fmla="*/ 253 w 678"/>
                <a:gd name="T69" fmla="*/ 48 h 94"/>
                <a:gd name="T70" fmla="*/ 261 w 678"/>
                <a:gd name="T71" fmla="*/ 48 h 94"/>
                <a:gd name="T72" fmla="*/ 269 w 678"/>
                <a:gd name="T73" fmla="*/ 48 h 94"/>
                <a:gd name="T74" fmla="*/ 284 w 678"/>
                <a:gd name="T75" fmla="*/ 48 h 94"/>
                <a:gd name="T76" fmla="*/ 292 w 678"/>
                <a:gd name="T77" fmla="*/ 48 h 94"/>
                <a:gd name="T78" fmla="*/ 300 w 678"/>
                <a:gd name="T79" fmla="*/ 48 h 94"/>
                <a:gd name="T80" fmla="*/ 308 w 678"/>
                <a:gd name="T81" fmla="*/ 48 h 94"/>
                <a:gd name="T82" fmla="*/ 316 w 678"/>
                <a:gd name="T83" fmla="*/ 48 h 94"/>
                <a:gd name="T84" fmla="*/ 324 w 678"/>
                <a:gd name="T85" fmla="*/ 48 h 94"/>
                <a:gd name="T86" fmla="*/ 332 w 678"/>
                <a:gd name="T87" fmla="*/ 48 h 94"/>
                <a:gd name="T88" fmla="*/ 339 w 678"/>
                <a:gd name="T89" fmla="*/ 48 h 9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78" h="94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3" y="16"/>
                  </a:lnTo>
                  <a:lnTo>
                    <a:pt x="78" y="31"/>
                  </a:lnTo>
                  <a:lnTo>
                    <a:pt x="94" y="47"/>
                  </a:lnTo>
                  <a:lnTo>
                    <a:pt x="111" y="63"/>
                  </a:lnTo>
                  <a:lnTo>
                    <a:pt x="125" y="63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189" y="63"/>
                  </a:lnTo>
                  <a:lnTo>
                    <a:pt x="205" y="63"/>
                  </a:lnTo>
                  <a:lnTo>
                    <a:pt x="221" y="63"/>
                  </a:lnTo>
                  <a:lnTo>
                    <a:pt x="236" y="63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85" y="78"/>
                  </a:lnTo>
                  <a:lnTo>
                    <a:pt x="285" y="63"/>
                  </a:lnTo>
                  <a:lnTo>
                    <a:pt x="316" y="78"/>
                  </a:lnTo>
                  <a:lnTo>
                    <a:pt x="332" y="78"/>
                  </a:lnTo>
                  <a:lnTo>
                    <a:pt x="347" y="78"/>
                  </a:lnTo>
                  <a:lnTo>
                    <a:pt x="363" y="78"/>
                  </a:lnTo>
                  <a:lnTo>
                    <a:pt x="379" y="78"/>
                  </a:lnTo>
                  <a:lnTo>
                    <a:pt x="395" y="78"/>
                  </a:lnTo>
                  <a:lnTo>
                    <a:pt x="410" y="78"/>
                  </a:lnTo>
                  <a:lnTo>
                    <a:pt x="426" y="78"/>
                  </a:lnTo>
                  <a:lnTo>
                    <a:pt x="442" y="78"/>
                  </a:lnTo>
                  <a:lnTo>
                    <a:pt x="457" y="78"/>
                  </a:lnTo>
                  <a:lnTo>
                    <a:pt x="473" y="78"/>
                  </a:lnTo>
                  <a:lnTo>
                    <a:pt x="490" y="78"/>
                  </a:lnTo>
                  <a:lnTo>
                    <a:pt x="506" y="94"/>
                  </a:lnTo>
                  <a:lnTo>
                    <a:pt x="506" y="78"/>
                  </a:lnTo>
                  <a:lnTo>
                    <a:pt x="506" y="94"/>
                  </a:lnTo>
                  <a:lnTo>
                    <a:pt x="521" y="94"/>
                  </a:lnTo>
                  <a:lnTo>
                    <a:pt x="537" y="94"/>
                  </a:lnTo>
                  <a:lnTo>
                    <a:pt x="568" y="94"/>
                  </a:lnTo>
                  <a:lnTo>
                    <a:pt x="584" y="94"/>
                  </a:lnTo>
                  <a:lnTo>
                    <a:pt x="600" y="94"/>
                  </a:lnTo>
                  <a:lnTo>
                    <a:pt x="616" y="94"/>
                  </a:lnTo>
                  <a:lnTo>
                    <a:pt x="631" y="94"/>
                  </a:lnTo>
                  <a:lnTo>
                    <a:pt x="647" y="94"/>
                  </a:lnTo>
                  <a:lnTo>
                    <a:pt x="664" y="94"/>
                  </a:lnTo>
                  <a:lnTo>
                    <a:pt x="678" y="94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2" name="Freeform 958">
              <a:extLst>
                <a:ext uri="{FF2B5EF4-FFF2-40B4-BE49-F238E27FC236}">
                  <a16:creationId xmlns:a16="http://schemas.microsoft.com/office/drawing/2014/main" id="{4442010B-9E28-4167-8EEB-826129260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413"/>
              <a:ext cx="339" cy="87"/>
            </a:xfrm>
            <a:custGeom>
              <a:avLst/>
              <a:gdLst>
                <a:gd name="T0" fmla="*/ 0 w 680"/>
                <a:gd name="T1" fmla="*/ 87 h 174"/>
                <a:gd name="T2" fmla="*/ 8 w 680"/>
                <a:gd name="T3" fmla="*/ 87 h 174"/>
                <a:gd name="T4" fmla="*/ 16 w 680"/>
                <a:gd name="T5" fmla="*/ 87 h 174"/>
                <a:gd name="T6" fmla="*/ 16 w 680"/>
                <a:gd name="T7" fmla="*/ 79 h 174"/>
                <a:gd name="T8" fmla="*/ 23 w 680"/>
                <a:gd name="T9" fmla="*/ 79 h 174"/>
                <a:gd name="T10" fmla="*/ 32 w 680"/>
                <a:gd name="T11" fmla="*/ 79 h 174"/>
                <a:gd name="T12" fmla="*/ 40 w 680"/>
                <a:gd name="T13" fmla="*/ 79 h 174"/>
                <a:gd name="T14" fmla="*/ 48 w 680"/>
                <a:gd name="T15" fmla="*/ 72 h 174"/>
                <a:gd name="T16" fmla="*/ 63 w 680"/>
                <a:gd name="T17" fmla="*/ 55 h 174"/>
                <a:gd name="T18" fmla="*/ 63 w 680"/>
                <a:gd name="T19" fmla="*/ 48 h 174"/>
                <a:gd name="T20" fmla="*/ 71 w 680"/>
                <a:gd name="T21" fmla="*/ 40 h 174"/>
                <a:gd name="T22" fmla="*/ 79 w 680"/>
                <a:gd name="T23" fmla="*/ 32 h 174"/>
                <a:gd name="T24" fmla="*/ 87 w 680"/>
                <a:gd name="T25" fmla="*/ 24 h 174"/>
                <a:gd name="T26" fmla="*/ 95 w 680"/>
                <a:gd name="T27" fmla="*/ 24 h 174"/>
                <a:gd name="T28" fmla="*/ 103 w 680"/>
                <a:gd name="T29" fmla="*/ 16 h 174"/>
                <a:gd name="T30" fmla="*/ 110 w 680"/>
                <a:gd name="T31" fmla="*/ 16 h 174"/>
                <a:gd name="T32" fmla="*/ 119 w 680"/>
                <a:gd name="T33" fmla="*/ 16 h 174"/>
                <a:gd name="T34" fmla="*/ 127 w 680"/>
                <a:gd name="T35" fmla="*/ 16 h 174"/>
                <a:gd name="T36" fmla="*/ 134 w 680"/>
                <a:gd name="T37" fmla="*/ 16 h 174"/>
                <a:gd name="T38" fmla="*/ 142 w 680"/>
                <a:gd name="T39" fmla="*/ 8 h 174"/>
                <a:gd name="T40" fmla="*/ 142 w 680"/>
                <a:gd name="T41" fmla="*/ 16 h 174"/>
                <a:gd name="T42" fmla="*/ 142 w 680"/>
                <a:gd name="T43" fmla="*/ 8 h 174"/>
                <a:gd name="T44" fmla="*/ 150 w 680"/>
                <a:gd name="T45" fmla="*/ 8 h 174"/>
                <a:gd name="T46" fmla="*/ 158 w 680"/>
                <a:gd name="T47" fmla="*/ 8 h 174"/>
                <a:gd name="T48" fmla="*/ 166 w 680"/>
                <a:gd name="T49" fmla="*/ 8 h 174"/>
                <a:gd name="T50" fmla="*/ 173 w 680"/>
                <a:gd name="T51" fmla="*/ 8 h 174"/>
                <a:gd name="T52" fmla="*/ 181 w 680"/>
                <a:gd name="T53" fmla="*/ 8 h 174"/>
                <a:gd name="T54" fmla="*/ 189 w 680"/>
                <a:gd name="T55" fmla="*/ 8 h 174"/>
                <a:gd name="T56" fmla="*/ 197 w 680"/>
                <a:gd name="T57" fmla="*/ 8 h 174"/>
                <a:gd name="T58" fmla="*/ 205 w 680"/>
                <a:gd name="T59" fmla="*/ 8 h 174"/>
                <a:gd name="T60" fmla="*/ 221 w 680"/>
                <a:gd name="T61" fmla="*/ 8 h 174"/>
                <a:gd name="T62" fmla="*/ 213 w 680"/>
                <a:gd name="T63" fmla="*/ 8 h 174"/>
                <a:gd name="T64" fmla="*/ 221 w 680"/>
                <a:gd name="T65" fmla="*/ 0 h 174"/>
                <a:gd name="T66" fmla="*/ 229 w 680"/>
                <a:gd name="T67" fmla="*/ 0 h 174"/>
                <a:gd name="T68" fmla="*/ 237 w 680"/>
                <a:gd name="T69" fmla="*/ 0 h 174"/>
                <a:gd name="T70" fmla="*/ 244 w 680"/>
                <a:gd name="T71" fmla="*/ 0 h 174"/>
                <a:gd name="T72" fmla="*/ 252 w 680"/>
                <a:gd name="T73" fmla="*/ 0 h 174"/>
                <a:gd name="T74" fmla="*/ 260 w 680"/>
                <a:gd name="T75" fmla="*/ 0 h 174"/>
                <a:gd name="T76" fmla="*/ 268 w 680"/>
                <a:gd name="T77" fmla="*/ 0 h 174"/>
                <a:gd name="T78" fmla="*/ 276 w 680"/>
                <a:gd name="T79" fmla="*/ 0 h 174"/>
                <a:gd name="T80" fmla="*/ 284 w 680"/>
                <a:gd name="T81" fmla="*/ 0 h 174"/>
                <a:gd name="T82" fmla="*/ 292 w 680"/>
                <a:gd name="T83" fmla="*/ 0 h 174"/>
                <a:gd name="T84" fmla="*/ 299 w 680"/>
                <a:gd name="T85" fmla="*/ 0 h 174"/>
                <a:gd name="T86" fmla="*/ 308 w 680"/>
                <a:gd name="T87" fmla="*/ 0 h 174"/>
                <a:gd name="T88" fmla="*/ 316 w 680"/>
                <a:gd name="T89" fmla="*/ 0 h 174"/>
                <a:gd name="T90" fmla="*/ 324 w 680"/>
                <a:gd name="T91" fmla="*/ 0 h 174"/>
                <a:gd name="T92" fmla="*/ 331 w 680"/>
                <a:gd name="T93" fmla="*/ 0 h 174"/>
                <a:gd name="T94" fmla="*/ 339 w 680"/>
                <a:gd name="T95" fmla="*/ 0 h 174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174">
                  <a:moveTo>
                    <a:pt x="0" y="174"/>
                  </a:moveTo>
                  <a:lnTo>
                    <a:pt x="16" y="174"/>
                  </a:lnTo>
                  <a:lnTo>
                    <a:pt x="33" y="174"/>
                  </a:lnTo>
                  <a:lnTo>
                    <a:pt x="33" y="158"/>
                  </a:lnTo>
                  <a:lnTo>
                    <a:pt x="47" y="158"/>
                  </a:lnTo>
                  <a:lnTo>
                    <a:pt x="64" y="158"/>
                  </a:lnTo>
                  <a:lnTo>
                    <a:pt x="80" y="158"/>
                  </a:lnTo>
                  <a:lnTo>
                    <a:pt x="96" y="143"/>
                  </a:lnTo>
                  <a:lnTo>
                    <a:pt x="127" y="110"/>
                  </a:lnTo>
                  <a:lnTo>
                    <a:pt x="127" y="96"/>
                  </a:lnTo>
                  <a:lnTo>
                    <a:pt x="143" y="79"/>
                  </a:lnTo>
                  <a:lnTo>
                    <a:pt x="158" y="63"/>
                  </a:lnTo>
                  <a:lnTo>
                    <a:pt x="174" y="47"/>
                  </a:lnTo>
                  <a:lnTo>
                    <a:pt x="190" y="47"/>
                  </a:lnTo>
                  <a:lnTo>
                    <a:pt x="207" y="32"/>
                  </a:lnTo>
                  <a:lnTo>
                    <a:pt x="221" y="32"/>
                  </a:lnTo>
                  <a:lnTo>
                    <a:pt x="238" y="32"/>
                  </a:lnTo>
                  <a:lnTo>
                    <a:pt x="254" y="32"/>
                  </a:lnTo>
                  <a:lnTo>
                    <a:pt x="269" y="32"/>
                  </a:lnTo>
                  <a:lnTo>
                    <a:pt x="285" y="16"/>
                  </a:lnTo>
                  <a:lnTo>
                    <a:pt x="285" y="32"/>
                  </a:lnTo>
                  <a:lnTo>
                    <a:pt x="285" y="16"/>
                  </a:lnTo>
                  <a:lnTo>
                    <a:pt x="301" y="16"/>
                  </a:lnTo>
                  <a:lnTo>
                    <a:pt x="317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4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2" y="16"/>
                  </a:lnTo>
                  <a:lnTo>
                    <a:pt x="443" y="16"/>
                  </a:lnTo>
                  <a:lnTo>
                    <a:pt x="428" y="16"/>
                  </a:lnTo>
                  <a:lnTo>
                    <a:pt x="443" y="0"/>
                  </a:lnTo>
                  <a:lnTo>
                    <a:pt x="459" y="0"/>
                  </a:lnTo>
                  <a:lnTo>
                    <a:pt x="475" y="0"/>
                  </a:lnTo>
                  <a:lnTo>
                    <a:pt x="490" y="0"/>
                  </a:lnTo>
                  <a:lnTo>
                    <a:pt x="506" y="0"/>
                  </a:lnTo>
                  <a:lnTo>
                    <a:pt x="522" y="0"/>
                  </a:lnTo>
                  <a:lnTo>
                    <a:pt x="538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6" y="0"/>
                  </a:lnTo>
                  <a:lnTo>
                    <a:pt x="600" y="0"/>
                  </a:lnTo>
                  <a:lnTo>
                    <a:pt x="617" y="0"/>
                  </a:lnTo>
                  <a:lnTo>
                    <a:pt x="633" y="0"/>
                  </a:lnTo>
                  <a:lnTo>
                    <a:pt x="649" y="0"/>
                  </a:lnTo>
                  <a:lnTo>
                    <a:pt x="664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3" name="Freeform 959">
              <a:extLst>
                <a:ext uri="{FF2B5EF4-FFF2-40B4-BE49-F238E27FC236}">
                  <a16:creationId xmlns:a16="http://schemas.microsoft.com/office/drawing/2014/main" id="{98ABB7FC-BD8D-4C01-B3F9-788BDE951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58"/>
              <a:ext cx="348" cy="48"/>
            </a:xfrm>
            <a:custGeom>
              <a:avLst/>
              <a:gdLst>
                <a:gd name="T0" fmla="*/ 0 w 696"/>
                <a:gd name="T1" fmla="*/ 8 h 96"/>
                <a:gd name="T2" fmla="*/ 8 w 696"/>
                <a:gd name="T3" fmla="*/ 8 h 96"/>
                <a:gd name="T4" fmla="*/ 17 w 696"/>
                <a:gd name="T5" fmla="*/ 8 h 96"/>
                <a:gd name="T6" fmla="*/ 25 w 696"/>
                <a:gd name="T7" fmla="*/ 8 h 96"/>
                <a:gd name="T8" fmla="*/ 32 w 696"/>
                <a:gd name="T9" fmla="*/ 0 h 96"/>
                <a:gd name="T10" fmla="*/ 32 w 696"/>
                <a:gd name="T11" fmla="*/ 8 h 96"/>
                <a:gd name="T12" fmla="*/ 40 w 696"/>
                <a:gd name="T13" fmla="*/ 0 h 96"/>
                <a:gd name="T14" fmla="*/ 40 w 696"/>
                <a:gd name="T15" fmla="*/ 8 h 96"/>
                <a:gd name="T16" fmla="*/ 40 w 696"/>
                <a:gd name="T17" fmla="*/ 0 h 96"/>
                <a:gd name="T18" fmla="*/ 48 w 696"/>
                <a:gd name="T19" fmla="*/ 8 h 96"/>
                <a:gd name="T20" fmla="*/ 48 w 696"/>
                <a:gd name="T21" fmla="*/ 17 h 96"/>
                <a:gd name="T22" fmla="*/ 64 w 696"/>
                <a:gd name="T23" fmla="*/ 32 h 96"/>
                <a:gd name="T24" fmla="*/ 64 w 696"/>
                <a:gd name="T25" fmla="*/ 40 h 96"/>
                <a:gd name="T26" fmla="*/ 72 w 696"/>
                <a:gd name="T27" fmla="*/ 40 h 96"/>
                <a:gd name="T28" fmla="*/ 80 w 696"/>
                <a:gd name="T29" fmla="*/ 48 h 96"/>
                <a:gd name="T30" fmla="*/ 87 w 696"/>
                <a:gd name="T31" fmla="*/ 40 h 96"/>
                <a:gd name="T32" fmla="*/ 87 w 696"/>
                <a:gd name="T33" fmla="*/ 48 h 96"/>
                <a:gd name="T34" fmla="*/ 87 w 696"/>
                <a:gd name="T35" fmla="*/ 40 h 96"/>
                <a:gd name="T36" fmla="*/ 95 w 696"/>
                <a:gd name="T37" fmla="*/ 48 h 96"/>
                <a:gd name="T38" fmla="*/ 95 w 696"/>
                <a:gd name="T39" fmla="*/ 40 h 96"/>
                <a:gd name="T40" fmla="*/ 104 w 696"/>
                <a:gd name="T41" fmla="*/ 48 h 96"/>
                <a:gd name="T42" fmla="*/ 104 w 696"/>
                <a:gd name="T43" fmla="*/ 40 h 96"/>
                <a:gd name="T44" fmla="*/ 119 w 696"/>
                <a:gd name="T45" fmla="*/ 40 h 96"/>
                <a:gd name="T46" fmla="*/ 127 w 696"/>
                <a:gd name="T47" fmla="*/ 40 h 96"/>
                <a:gd name="T48" fmla="*/ 135 w 696"/>
                <a:gd name="T49" fmla="*/ 40 h 96"/>
                <a:gd name="T50" fmla="*/ 143 w 696"/>
                <a:gd name="T51" fmla="*/ 40 h 96"/>
                <a:gd name="T52" fmla="*/ 151 w 696"/>
                <a:gd name="T53" fmla="*/ 40 h 96"/>
                <a:gd name="T54" fmla="*/ 159 w 696"/>
                <a:gd name="T55" fmla="*/ 40 h 96"/>
                <a:gd name="T56" fmla="*/ 166 w 696"/>
                <a:gd name="T57" fmla="*/ 40 h 96"/>
                <a:gd name="T58" fmla="*/ 174 w 696"/>
                <a:gd name="T59" fmla="*/ 40 h 96"/>
                <a:gd name="T60" fmla="*/ 182 w 696"/>
                <a:gd name="T61" fmla="*/ 40 h 96"/>
                <a:gd name="T62" fmla="*/ 191 w 696"/>
                <a:gd name="T63" fmla="*/ 40 h 96"/>
                <a:gd name="T64" fmla="*/ 198 w 696"/>
                <a:gd name="T65" fmla="*/ 40 h 96"/>
                <a:gd name="T66" fmla="*/ 206 w 696"/>
                <a:gd name="T67" fmla="*/ 40 h 96"/>
                <a:gd name="T68" fmla="*/ 214 w 696"/>
                <a:gd name="T69" fmla="*/ 40 h 96"/>
                <a:gd name="T70" fmla="*/ 230 w 696"/>
                <a:gd name="T71" fmla="*/ 40 h 96"/>
                <a:gd name="T72" fmla="*/ 238 w 696"/>
                <a:gd name="T73" fmla="*/ 32 h 96"/>
                <a:gd name="T74" fmla="*/ 238 w 696"/>
                <a:gd name="T75" fmla="*/ 40 h 96"/>
                <a:gd name="T76" fmla="*/ 238 w 696"/>
                <a:gd name="T77" fmla="*/ 32 h 96"/>
                <a:gd name="T78" fmla="*/ 246 w 696"/>
                <a:gd name="T79" fmla="*/ 32 h 96"/>
                <a:gd name="T80" fmla="*/ 253 w 696"/>
                <a:gd name="T81" fmla="*/ 32 h 96"/>
                <a:gd name="T82" fmla="*/ 261 w 696"/>
                <a:gd name="T83" fmla="*/ 32 h 96"/>
                <a:gd name="T84" fmla="*/ 269 w 696"/>
                <a:gd name="T85" fmla="*/ 32 h 96"/>
                <a:gd name="T86" fmla="*/ 277 w 696"/>
                <a:gd name="T87" fmla="*/ 32 h 96"/>
                <a:gd name="T88" fmla="*/ 285 w 696"/>
                <a:gd name="T89" fmla="*/ 32 h 96"/>
                <a:gd name="T90" fmla="*/ 293 w 696"/>
                <a:gd name="T91" fmla="*/ 32 h 96"/>
                <a:gd name="T92" fmla="*/ 301 w 696"/>
                <a:gd name="T93" fmla="*/ 32 h 96"/>
                <a:gd name="T94" fmla="*/ 309 w 696"/>
                <a:gd name="T95" fmla="*/ 32 h 96"/>
                <a:gd name="T96" fmla="*/ 317 w 696"/>
                <a:gd name="T97" fmla="*/ 32 h 96"/>
                <a:gd name="T98" fmla="*/ 325 w 696"/>
                <a:gd name="T99" fmla="*/ 32 h 96"/>
                <a:gd name="T100" fmla="*/ 332 w 696"/>
                <a:gd name="T101" fmla="*/ 32 h 96"/>
                <a:gd name="T102" fmla="*/ 340 w 696"/>
                <a:gd name="T103" fmla="*/ 32 h 96"/>
                <a:gd name="T104" fmla="*/ 348 w 696"/>
                <a:gd name="T105" fmla="*/ 32 h 9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96" h="96">
                  <a:moveTo>
                    <a:pt x="0" y="16"/>
                  </a:moveTo>
                  <a:lnTo>
                    <a:pt x="16" y="16"/>
                  </a:lnTo>
                  <a:lnTo>
                    <a:pt x="33" y="16"/>
                  </a:lnTo>
                  <a:lnTo>
                    <a:pt x="49" y="16"/>
                  </a:lnTo>
                  <a:lnTo>
                    <a:pt x="64" y="0"/>
                  </a:lnTo>
                  <a:lnTo>
                    <a:pt x="64" y="16"/>
                  </a:lnTo>
                  <a:lnTo>
                    <a:pt x="80" y="0"/>
                  </a:lnTo>
                  <a:lnTo>
                    <a:pt x="80" y="16"/>
                  </a:lnTo>
                  <a:lnTo>
                    <a:pt x="80" y="0"/>
                  </a:lnTo>
                  <a:lnTo>
                    <a:pt x="96" y="16"/>
                  </a:lnTo>
                  <a:lnTo>
                    <a:pt x="96" y="33"/>
                  </a:lnTo>
                  <a:lnTo>
                    <a:pt x="127" y="64"/>
                  </a:lnTo>
                  <a:lnTo>
                    <a:pt x="127" y="80"/>
                  </a:lnTo>
                  <a:lnTo>
                    <a:pt x="143" y="80"/>
                  </a:lnTo>
                  <a:lnTo>
                    <a:pt x="159" y="96"/>
                  </a:lnTo>
                  <a:lnTo>
                    <a:pt x="174" y="80"/>
                  </a:lnTo>
                  <a:lnTo>
                    <a:pt x="174" y="96"/>
                  </a:lnTo>
                  <a:lnTo>
                    <a:pt x="174" y="80"/>
                  </a:lnTo>
                  <a:lnTo>
                    <a:pt x="190" y="96"/>
                  </a:lnTo>
                  <a:lnTo>
                    <a:pt x="190" y="80"/>
                  </a:lnTo>
                  <a:lnTo>
                    <a:pt x="207" y="96"/>
                  </a:lnTo>
                  <a:lnTo>
                    <a:pt x="207" y="80"/>
                  </a:lnTo>
                  <a:lnTo>
                    <a:pt x="238" y="80"/>
                  </a:lnTo>
                  <a:lnTo>
                    <a:pt x="254" y="80"/>
                  </a:lnTo>
                  <a:lnTo>
                    <a:pt x="270" y="80"/>
                  </a:lnTo>
                  <a:lnTo>
                    <a:pt x="285" y="80"/>
                  </a:lnTo>
                  <a:lnTo>
                    <a:pt x="301" y="80"/>
                  </a:lnTo>
                  <a:lnTo>
                    <a:pt x="317" y="80"/>
                  </a:lnTo>
                  <a:lnTo>
                    <a:pt x="332" y="80"/>
                  </a:lnTo>
                  <a:lnTo>
                    <a:pt x="348" y="80"/>
                  </a:lnTo>
                  <a:lnTo>
                    <a:pt x="364" y="80"/>
                  </a:lnTo>
                  <a:lnTo>
                    <a:pt x="381" y="80"/>
                  </a:lnTo>
                  <a:lnTo>
                    <a:pt x="395" y="80"/>
                  </a:lnTo>
                  <a:lnTo>
                    <a:pt x="412" y="80"/>
                  </a:lnTo>
                  <a:lnTo>
                    <a:pt x="428" y="80"/>
                  </a:lnTo>
                  <a:lnTo>
                    <a:pt x="459" y="80"/>
                  </a:lnTo>
                  <a:lnTo>
                    <a:pt x="475" y="64"/>
                  </a:lnTo>
                  <a:lnTo>
                    <a:pt x="475" y="80"/>
                  </a:lnTo>
                  <a:lnTo>
                    <a:pt x="475" y="64"/>
                  </a:lnTo>
                  <a:lnTo>
                    <a:pt x="491" y="64"/>
                  </a:lnTo>
                  <a:lnTo>
                    <a:pt x="506" y="64"/>
                  </a:lnTo>
                  <a:lnTo>
                    <a:pt x="522" y="64"/>
                  </a:lnTo>
                  <a:lnTo>
                    <a:pt x="538" y="64"/>
                  </a:lnTo>
                  <a:lnTo>
                    <a:pt x="553" y="64"/>
                  </a:lnTo>
                  <a:lnTo>
                    <a:pt x="569" y="64"/>
                  </a:lnTo>
                  <a:lnTo>
                    <a:pt x="586" y="64"/>
                  </a:lnTo>
                  <a:lnTo>
                    <a:pt x="602" y="64"/>
                  </a:lnTo>
                  <a:lnTo>
                    <a:pt x="617" y="64"/>
                  </a:lnTo>
                  <a:lnTo>
                    <a:pt x="633" y="64"/>
                  </a:lnTo>
                  <a:lnTo>
                    <a:pt x="649" y="64"/>
                  </a:lnTo>
                  <a:lnTo>
                    <a:pt x="664" y="64"/>
                  </a:lnTo>
                  <a:lnTo>
                    <a:pt x="680" y="64"/>
                  </a:lnTo>
                  <a:lnTo>
                    <a:pt x="696" y="64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4" name="Freeform 960">
              <a:extLst>
                <a:ext uri="{FF2B5EF4-FFF2-40B4-BE49-F238E27FC236}">
                  <a16:creationId xmlns:a16="http://schemas.microsoft.com/office/drawing/2014/main" id="{FEA7446F-6BE2-4DFC-B78A-715DA860D4A5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81"/>
              <a:ext cx="339" cy="56"/>
            </a:xfrm>
            <a:custGeom>
              <a:avLst/>
              <a:gdLst>
                <a:gd name="T0" fmla="*/ 0 w 678"/>
                <a:gd name="T1" fmla="*/ 0 h 111"/>
                <a:gd name="T2" fmla="*/ 8 w 678"/>
                <a:gd name="T3" fmla="*/ 0 h 111"/>
                <a:gd name="T4" fmla="*/ 16 w 678"/>
                <a:gd name="T5" fmla="*/ 0 h 111"/>
                <a:gd name="T6" fmla="*/ 24 w 678"/>
                <a:gd name="T7" fmla="*/ 0 h 111"/>
                <a:gd name="T8" fmla="*/ 32 w 678"/>
                <a:gd name="T9" fmla="*/ 0 h 111"/>
                <a:gd name="T10" fmla="*/ 39 w 678"/>
                <a:gd name="T11" fmla="*/ 9 h 111"/>
                <a:gd name="T12" fmla="*/ 39 w 678"/>
                <a:gd name="T13" fmla="*/ 17 h 111"/>
                <a:gd name="T14" fmla="*/ 47 w 678"/>
                <a:gd name="T15" fmla="*/ 25 h 111"/>
                <a:gd name="T16" fmla="*/ 47 w 678"/>
                <a:gd name="T17" fmla="*/ 32 h 111"/>
                <a:gd name="T18" fmla="*/ 71 w 678"/>
                <a:gd name="T19" fmla="*/ 48 h 111"/>
                <a:gd name="T20" fmla="*/ 63 w 678"/>
                <a:gd name="T21" fmla="*/ 48 h 111"/>
                <a:gd name="T22" fmla="*/ 71 w 678"/>
                <a:gd name="T23" fmla="*/ 48 h 111"/>
                <a:gd name="T24" fmla="*/ 79 w 678"/>
                <a:gd name="T25" fmla="*/ 56 h 111"/>
                <a:gd name="T26" fmla="*/ 87 w 678"/>
                <a:gd name="T27" fmla="*/ 56 h 111"/>
                <a:gd name="T28" fmla="*/ 95 w 678"/>
                <a:gd name="T29" fmla="*/ 56 h 111"/>
                <a:gd name="T30" fmla="*/ 103 w 678"/>
                <a:gd name="T31" fmla="*/ 56 h 111"/>
                <a:gd name="T32" fmla="*/ 111 w 678"/>
                <a:gd name="T33" fmla="*/ 48 h 111"/>
                <a:gd name="T34" fmla="*/ 126 w 678"/>
                <a:gd name="T35" fmla="*/ 48 h 111"/>
                <a:gd name="T36" fmla="*/ 134 w 678"/>
                <a:gd name="T37" fmla="*/ 48 h 111"/>
                <a:gd name="T38" fmla="*/ 143 w 678"/>
                <a:gd name="T39" fmla="*/ 48 h 111"/>
                <a:gd name="T40" fmla="*/ 150 w 678"/>
                <a:gd name="T41" fmla="*/ 48 h 111"/>
                <a:gd name="T42" fmla="*/ 158 w 678"/>
                <a:gd name="T43" fmla="*/ 48 h 111"/>
                <a:gd name="T44" fmla="*/ 166 w 678"/>
                <a:gd name="T45" fmla="*/ 48 h 111"/>
                <a:gd name="T46" fmla="*/ 174 w 678"/>
                <a:gd name="T47" fmla="*/ 48 h 111"/>
                <a:gd name="T48" fmla="*/ 182 w 678"/>
                <a:gd name="T49" fmla="*/ 48 h 111"/>
                <a:gd name="T50" fmla="*/ 190 w 678"/>
                <a:gd name="T51" fmla="*/ 48 h 111"/>
                <a:gd name="T52" fmla="*/ 198 w 678"/>
                <a:gd name="T53" fmla="*/ 48 h 111"/>
                <a:gd name="T54" fmla="*/ 205 w 678"/>
                <a:gd name="T55" fmla="*/ 40 h 111"/>
                <a:gd name="T56" fmla="*/ 213 w 678"/>
                <a:gd name="T57" fmla="*/ 40 h 111"/>
                <a:gd name="T58" fmla="*/ 221 w 678"/>
                <a:gd name="T59" fmla="*/ 40 h 111"/>
                <a:gd name="T60" fmla="*/ 229 w 678"/>
                <a:gd name="T61" fmla="*/ 40 h 111"/>
                <a:gd name="T62" fmla="*/ 237 w 678"/>
                <a:gd name="T63" fmla="*/ 40 h 111"/>
                <a:gd name="T64" fmla="*/ 245 w 678"/>
                <a:gd name="T65" fmla="*/ 40 h 111"/>
                <a:gd name="T66" fmla="*/ 253 w 678"/>
                <a:gd name="T67" fmla="*/ 40 h 111"/>
                <a:gd name="T68" fmla="*/ 261 w 678"/>
                <a:gd name="T69" fmla="*/ 40 h 111"/>
                <a:gd name="T70" fmla="*/ 269 w 678"/>
                <a:gd name="T71" fmla="*/ 40 h 111"/>
                <a:gd name="T72" fmla="*/ 277 w 678"/>
                <a:gd name="T73" fmla="*/ 40 h 111"/>
                <a:gd name="T74" fmla="*/ 284 w 678"/>
                <a:gd name="T75" fmla="*/ 40 h 111"/>
                <a:gd name="T76" fmla="*/ 292 w 678"/>
                <a:gd name="T77" fmla="*/ 40 h 111"/>
                <a:gd name="T78" fmla="*/ 300 w 678"/>
                <a:gd name="T79" fmla="*/ 40 h 111"/>
                <a:gd name="T80" fmla="*/ 308 w 678"/>
                <a:gd name="T81" fmla="*/ 40 h 111"/>
                <a:gd name="T82" fmla="*/ 316 w 678"/>
                <a:gd name="T83" fmla="*/ 32 h 111"/>
                <a:gd name="T84" fmla="*/ 316 w 678"/>
                <a:gd name="T85" fmla="*/ 40 h 111"/>
                <a:gd name="T86" fmla="*/ 324 w 678"/>
                <a:gd name="T87" fmla="*/ 32 h 111"/>
                <a:gd name="T88" fmla="*/ 324 w 678"/>
                <a:gd name="T89" fmla="*/ 40 h 111"/>
                <a:gd name="T90" fmla="*/ 324 w 678"/>
                <a:gd name="T91" fmla="*/ 32 h 111"/>
                <a:gd name="T92" fmla="*/ 332 w 678"/>
                <a:gd name="T93" fmla="*/ 40 h 111"/>
                <a:gd name="T94" fmla="*/ 332 w 678"/>
                <a:gd name="T95" fmla="*/ 32 h 111"/>
                <a:gd name="T96" fmla="*/ 339 w 678"/>
                <a:gd name="T97" fmla="*/ 32 h 11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8" h="111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17"/>
                  </a:lnTo>
                  <a:lnTo>
                    <a:pt x="78" y="33"/>
                  </a:lnTo>
                  <a:lnTo>
                    <a:pt x="94" y="49"/>
                  </a:lnTo>
                  <a:lnTo>
                    <a:pt x="94" y="64"/>
                  </a:lnTo>
                  <a:lnTo>
                    <a:pt x="142" y="96"/>
                  </a:lnTo>
                  <a:lnTo>
                    <a:pt x="125" y="96"/>
                  </a:lnTo>
                  <a:lnTo>
                    <a:pt x="142" y="96"/>
                  </a:lnTo>
                  <a:lnTo>
                    <a:pt x="158" y="111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11"/>
                  </a:lnTo>
                  <a:lnTo>
                    <a:pt x="221" y="96"/>
                  </a:lnTo>
                  <a:lnTo>
                    <a:pt x="252" y="96"/>
                  </a:lnTo>
                  <a:lnTo>
                    <a:pt x="268" y="96"/>
                  </a:lnTo>
                  <a:lnTo>
                    <a:pt x="285" y="96"/>
                  </a:lnTo>
                  <a:lnTo>
                    <a:pt x="299" y="96"/>
                  </a:lnTo>
                  <a:lnTo>
                    <a:pt x="316" y="96"/>
                  </a:lnTo>
                  <a:lnTo>
                    <a:pt x="332" y="96"/>
                  </a:lnTo>
                  <a:lnTo>
                    <a:pt x="347" y="96"/>
                  </a:lnTo>
                  <a:lnTo>
                    <a:pt x="363" y="96"/>
                  </a:lnTo>
                  <a:lnTo>
                    <a:pt x="379" y="96"/>
                  </a:lnTo>
                  <a:lnTo>
                    <a:pt x="395" y="96"/>
                  </a:lnTo>
                  <a:lnTo>
                    <a:pt x="410" y="80"/>
                  </a:lnTo>
                  <a:lnTo>
                    <a:pt x="426" y="80"/>
                  </a:lnTo>
                  <a:lnTo>
                    <a:pt x="442" y="80"/>
                  </a:lnTo>
                  <a:lnTo>
                    <a:pt x="457" y="80"/>
                  </a:lnTo>
                  <a:lnTo>
                    <a:pt x="473" y="80"/>
                  </a:lnTo>
                  <a:lnTo>
                    <a:pt x="490" y="80"/>
                  </a:lnTo>
                  <a:lnTo>
                    <a:pt x="506" y="80"/>
                  </a:lnTo>
                  <a:lnTo>
                    <a:pt x="521" y="80"/>
                  </a:lnTo>
                  <a:lnTo>
                    <a:pt x="537" y="80"/>
                  </a:lnTo>
                  <a:lnTo>
                    <a:pt x="553" y="80"/>
                  </a:lnTo>
                  <a:lnTo>
                    <a:pt x="568" y="80"/>
                  </a:lnTo>
                  <a:lnTo>
                    <a:pt x="584" y="80"/>
                  </a:lnTo>
                  <a:lnTo>
                    <a:pt x="600" y="80"/>
                  </a:lnTo>
                  <a:lnTo>
                    <a:pt x="616" y="80"/>
                  </a:lnTo>
                  <a:lnTo>
                    <a:pt x="631" y="64"/>
                  </a:lnTo>
                  <a:lnTo>
                    <a:pt x="631" y="80"/>
                  </a:lnTo>
                  <a:lnTo>
                    <a:pt x="647" y="64"/>
                  </a:lnTo>
                  <a:lnTo>
                    <a:pt x="647" y="80"/>
                  </a:lnTo>
                  <a:lnTo>
                    <a:pt x="647" y="64"/>
                  </a:lnTo>
                  <a:lnTo>
                    <a:pt x="664" y="80"/>
                  </a:lnTo>
                  <a:lnTo>
                    <a:pt x="664" y="64"/>
                  </a:lnTo>
                  <a:lnTo>
                    <a:pt x="678" y="64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5" name="Freeform 961">
              <a:extLst>
                <a:ext uri="{FF2B5EF4-FFF2-40B4-BE49-F238E27FC236}">
                  <a16:creationId xmlns:a16="http://schemas.microsoft.com/office/drawing/2014/main" id="{A38D662A-33C8-47C1-A0C9-E50916D1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35"/>
              <a:ext cx="340" cy="31"/>
            </a:xfrm>
            <a:custGeom>
              <a:avLst/>
              <a:gdLst>
                <a:gd name="T0" fmla="*/ 0 w 682"/>
                <a:gd name="T1" fmla="*/ 8 h 62"/>
                <a:gd name="T2" fmla="*/ 9 w 682"/>
                <a:gd name="T3" fmla="*/ 8 h 62"/>
                <a:gd name="T4" fmla="*/ 16 w 682"/>
                <a:gd name="T5" fmla="*/ 8 h 62"/>
                <a:gd name="T6" fmla="*/ 24 w 682"/>
                <a:gd name="T7" fmla="*/ 8 h 62"/>
                <a:gd name="T8" fmla="*/ 32 w 682"/>
                <a:gd name="T9" fmla="*/ 8 h 62"/>
                <a:gd name="T10" fmla="*/ 32 w 682"/>
                <a:gd name="T11" fmla="*/ 0 h 62"/>
                <a:gd name="T12" fmla="*/ 40 w 682"/>
                <a:gd name="T13" fmla="*/ 8 h 62"/>
                <a:gd name="T14" fmla="*/ 48 w 682"/>
                <a:gd name="T15" fmla="*/ 8 h 62"/>
                <a:gd name="T16" fmla="*/ 55 w 682"/>
                <a:gd name="T17" fmla="*/ 15 h 62"/>
                <a:gd name="T18" fmla="*/ 64 w 682"/>
                <a:gd name="T19" fmla="*/ 15 h 62"/>
                <a:gd name="T20" fmla="*/ 71 w 682"/>
                <a:gd name="T21" fmla="*/ 15 h 62"/>
                <a:gd name="T22" fmla="*/ 79 w 682"/>
                <a:gd name="T23" fmla="*/ 23 h 62"/>
                <a:gd name="T24" fmla="*/ 87 w 682"/>
                <a:gd name="T25" fmla="*/ 23 h 62"/>
                <a:gd name="T26" fmla="*/ 95 w 682"/>
                <a:gd name="T27" fmla="*/ 23 h 62"/>
                <a:gd name="T28" fmla="*/ 103 w 682"/>
                <a:gd name="T29" fmla="*/ 23 h 62"/>
                <a:gd name="T30" fmla="*/ 111 w 682"/>
                <a:gd name="T31" fmla="*/ 23 h 62"/>
                <a:gd name="T32" fmla="*/ 119 w 682"/>
                <a:gd name="T33" fmla="*/ 23 h 62"/>
                <a:gd name="T34" fmla="*/ 127 w 682"/>
                <a:gd name="T35" fmla="*/ 23 h 62"/>
                <a:gd name="T36" fmla="*/ 134 w 682"/>
                <a:gd name="T37" fmla="*/ 23 h 62"/>
                <a:gd name="T38" fmla="*/ 142 w 682"/>
                <a:gd name="T39" fmla="*/ 23 h 62"/>
                <a:gd name="T40" fmla="*/ 150 w 682"/>
                <a:gd name="T41" fmla="*/ 23 h 62"/>
                <a:gd name="T42" fmla="*/ 158 w 682"/>
                <a:gd name="T43" fmla="*/ 23 h 62"/>
                <a:gd name="T44" fmla="*/ 166 w 682"/>
                <a:gd name="T45" fmla="*/ 23 h 62"/>
                <a:gd name="T46" fmla="*/ 174 w 682"/>
                <a:gd name="T47" fmla="*/ 31 h 62"/>
                <a:gd name="T48" fmla="*/ 174 w 682"/>
                <a:gd name="T49" fmla="*/ 23 h 62"/>
                <a:gd name="T50" fmla="*/ 174 w 682"/>
                <a:gd name="T51" fmla="*/ 31 h 62"/>
                <a:gd name="T52" fmla="*/ 182 w 682"/>
                <a:gd name="T53" fmla="*/ 23 h 62"/>
                <a:gd name="T54" fmla="*/ 182 w 682"/>
                <a:gd name="T55" fmla="*/ 31 h 62"/>
                <a:gd name="T56" fmla="*/ 189 w 682"/>
                <a:gd name="T57" fmla="*/ 31 h 62"/>
                <a:gd name="T58" fmla="*/ 197 w 682"/>
                <a:gd name="T59" fmla="*/ 31 h 62"/>
                <a:gd name="T60" fmla="*/ 205 w 682"/>
                <a:gd name="T61" fmla="*/ 31 h 62"/>
                <a:gd name="T62" fmla="*/ 213 w 682"/>
                <a:gd name="T63" fmla="*/ 31 h 62"/>
                <a:gd name="T64" fmla="*/ 221 w 682"/>
                <a:gd name="T65" fmla="*/ 31 h 62"/>
                <a:gd name="T66" fmla="*/ 229 w 682"/>
                <a:gd name="T67" fmla="*/ 31 h 62"/>
                <a:gd name="T68" fmla="*/ 237 w 682"/>
                <a:gd name="T69" fmla="*/ 31 h 62"/>
                <a:gd name="T70" fmla="*/ 244 w 682"/>
                <a:gd name="T71" fmla="*/ 31 h 62"/>
                <a:gd name="T72" fmla="*/ 252 w 682"/>
                <a:gd name="T73" fmla="*/ 31 h 62"/>
                <a:gd name="T74" fmla="*/ 260 w 682"/>
                <a:gd name="T75" fmla="*/ 31 h 62"/>
                <a:gd name="T76" fmla="*/ 269 w 682"/>
                <a:gd name="T77" fmla="*/ 31 h 62"/>
                <a:gd name="T78" fmla="*/ 276 w 682"/>
                <a:gd name="T79" fmla="*/ 31 h 62"/>
                <a:gd name="T80" fmla="*/ 285 w 682"/>
                <a:gd name="T81" fmla="*/ 31 h 62"/>
                <a:gd name="T82" fmla="*/ 292 w 682"/>
                <a:gd name="T83" fmla="*/ 31 h 62"/>
                <a:gd name="T84" fmla="*/ 299 w 682"/>
                <a:gd name="T85" fmla="*/ 31 h 62"/>
                <a:gd name="T86" fmla="*/ 308 w 682"/>
                <a:gd name="T87" fmla="*/ 31 h 62"/>
                <a:gd name="T88" fmla="*/ 316 w 682"/>
                <a:gd name="T89" fmla="*/ 31 h 62"/>
                <a:gd name="T90" fmla="*/ 324 w 682"/>
                <a:gd name="T91" fmla="*/ 31 h 62"/>
                <a:gd name="T92" fmla="*/ 331 w 682"/>
                <a:gd name="T93" fmla="*/ 31 h 62"/>
                <a:gd name="T94" fmla="*/ 340 w 682"/>
                <a:gd name="T95" fmla="*/ 31 h 6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2" h="62">
                  <a:moveTo>
                    <a:pt x="0" y="15"/>
                  </a:moveTo>
                  <a:lnTo>
                    <a:pt x="18" y="15"/>
                  </a:lnTo>
                  <a:lnTo>
                    <a:pt x="33" y="15"/>
                  </a:lnTo>
                  <a:lnTo>
                    <a:pt x="48" y="15"/>
                  </a:lnTo>
                  <a:lnTo>
                    <a:pt x="64" y="15"/>
                  </a:lnTo>
                  <a:lnTo>
                    <a:pt x="64" y="0"/>
                  </a:lnTo>
                  <a:lnTo>
                    <a:pt x="80" y="15"/>
                  </a:lnTo>
                  <a:lnTo>
                    <a:pt x="96" y="15"/>
                  </a:lnTo>
                  <a:lnTo>
                    <a:pt x="111" y="30"/>
                  </a:lnTo>
                  <a:lnTo>
                    <a:pt x="129" y="30"/>
                  </a:lnTo>
                  <a:lnTo>
                    <a:pt x="143" y="30"/>
                  </a:lnTo>
                  <a:lnTo>
                    <a:pt x="158" y="46"/>
                  </a:lnTo>
                  <a:lnTo>
                    <a:pt x="174" y="46"/>
                  </a:lnTo>
                  <a:lnTo>
                    <a:pt x="191" y="46"/>
                  </a:lnTo>
                  <a:lnTo>
                    <a:pt x="207" y="46"/>
                  </a:lnTo>
                  <a:lnTo>
                    <a:pt x="222" y="46"/>
                  </a:lnTo>
                  <a:lnTo>
                    <a:pt x="239" y="46"/>
                  </a:lnTo>
                  <a:lnTo>
                    <a:pt x="254" y="46"/>
                  </a:lnTo>
                  <a:lnTo>
                    <a:pt x="269" y="46"/>
                  </a:lnTo>
                  <a:lnTo>
                    <a:pt x="285" y="46"/>
                  </a:lnTo>
                  <a:lnTo>
                    <a:pt x="301" y="46"/>
                  </a:lnTo>
                  <a:lnTo>
                    <a:pt x="317" y="46"/>
                  </a:lnTo>
                  <a:lnTo>
                    <a:pt x="332" y="46"/>
                  </a:lnTo>
                  <a:lnTo>
                    <a:pt x="350" y="62"/>
                  </a:lnTo>
                  <a:lnTo>
                    <a:pt x="350" y="46"/>
                  </a:lnTo>
                  <a:lnTo>
                    <a:pt x="350" y="62"/>
                  </a:lnTo>
                  <a:lnTo>
                    <a:pt x="365" y="46"/>
                  </a:lnTo>
                  <a:lnTo>
                    <a:pt x="365" y="62"/>
                  </a:lnTo>
                  <a:lnTo>
                    <a:pt x="379" y="62"/>
                  </a:lnTo>
                  <a:lnTo>
                    <a:pt x="396" y="62"/>
                  </a:lnTo>
                  <a:lnTo>
                    <a:pt x="412" y="62"/>
                  </a:lnTo>
                  <a:lnTo>
                    <a:pt x="428" y="62"/>
                  </a:lnTo>
                  <a:lnTo>
                    <a:pt x="443" y="62"/>
                  </a:lnTo>
                  <a:lnTo>
                    <a:pt x="460" y="62"/>
                  </a:lnTo>
                  <a:lnTo>
                    <a:pt x="475" y="62"/>
                  </a:lnTo>
                  <a:lnTo>
                    <a:pt x="490" y="62"/>
                  </a:lnTo>
                  <a:lnTo>
                    <a:pt x="506" y="62"/>
                  </a:lnTo>
                  <a:lnTo>
                    <a:pt x="522" y="62"/>
                  </a:lnTo>
                  <a:lnTo>
                    <a:pt x="539" y="62"/>
                  </a:lnTo>
                  <a:lnTo>
                    <a:pt x="553" y="62"/>
                  </a:lnTo>
                  <a:lnTo>
                    <a:pt x="571" y="62"/>
                  </a:lnTo>
                  <a:lnTo>
                    <a:pt x="586" y="62"/>
                  </a:lnTo>
                  <a:lnTo>
                    <a:pt x="600" y="62"/>
                  </a:lnTo>
                  <a:lnTo>
                    <a:pt x="617" y="62"/>
                  </a:lnTo>
                  <a:lnTo>
                    <a:pt x="633" y="62"/>
                  </a:lnTo>
                  <a:lnTo>
                    <a:pt x="649" y="62"/>
                  </a:lnTo>
                  <a:lnTo>
                    <a:pt x="664" y="62"/>
                  </a:lnTo>
                  <a:lnTo>
                    <a:pt x="682" y="62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6" name="Freeform 962">
              <a:extLst>
                <a:ext uri="{FF2B5EF4-FFF2-40B4-BE49-F238E27FC236}">
                  <a16:creationId xmlns:a16="http://schemas.microsoft.com/office/drawing/2014/main" id="{7308E385-25D4-42A5-A452-8C9799DA9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545"/>
              <a:ext cx="339" cy="103"/>
            </a:xfrm>
            <a:custGeom>
              <a:avLst/>
              <a:gdLst>
                <a:gd name="T0" fmla="*/ 0 w 680"/>
                <a:gd name="T1" fmla="*/ 0 h 206"/>
                <a:gd name="T2" fmla="*/ 8 w 680"/>
                <a:gd name="T3" fmla="*/ 0 h 206"/>
                <a:gd name="T4" fmla="*/ 15 w 680"/>
                <a:gd name="T5" fmla="*/ 8 h 206"/>
                <a:gd name="T6" fmla="*/ 24 w 680"/>
                <a:gd name="T7" fmla="*/ 0 h 206"/>
                <a:gd name="T8" fmla="*/ 24 w 680"/>
                <a:gd name="T9" fmla="*/ 8 h 206"/>
                <a:gd name="T10" fmla="*/ 31 w 680"/>
                <a:gd name="T11" fmla="*/ 8 h 206"/>
                <a:gd name="T12" fmla="*/ 47 w 680"/>
                <a:gd name="T13" fmla="*/ 8 h 206"/>
                <a:gd name="T14" fmla="*/ 47 w 680"/>
                <a:gd name="T15" fmla="*/ 16 h 206"/>
                <a:gd name="T16" fmla="*/ 63 w 680"/>
                <a:gd name="T17" fmla="*/ 32 h 206"/>
                <a:gd name="T18" fmla="*/ 63 w 680"/>
                <a:gd name="T19" fmla="*/ 39 h 206"/>
                <a:gd name="T20" fmla="*/ 71 w 680"/>
                <a:gd name="T21" fmla="*/ 48 h 206"/>
                <a:gd name="T22" fmla="*/ 79 w 680"/>
                <a:gd name="T23" fmla="*/ 48 h 206"/>
                <a:gd name="T24" fmla="*/ 87 w 680"/>
                <a:gd name="T25" fmla="*/ 56 h 206"/>
                <a:gd name="T26" fmla="*/ 94 w 680"/>
                <a:gd name="T27" fmla="*/ 56 h 206"/>
                <a:gd name="T28" fmla="*/ 102 w 680"/>
                <a:gd name="T29" fmla="*/ 56 h 206"/>
                <a:gd name="T30" fmla="*/ 110 w 680"/>
                <a:gd name="T31" fmla="*/ 63 h 206"/>
                <a:gd name="T32" fmla="*/ 118 w 680"/>
                <a:gd name="T33" fmla="*/ 63 h 206"/>
                <a:gd name="T34" fmla="*/ 126 w 680"/>
                <a:gd name="T35" fmla="*/ 63 h 206"/>
                <a:gd name="T36" fmla="*/ 135 w 680"/>
                <a:gd name="T37" fmla="*/ 63 h 206"/>
                <a:gd name="T38" fmla="*/ 142 w 680"/>
                <a:gd name="T39" fmla="*/ 71 h 206"/>
                <a:gd name="T40" fmla="*/ 149 w 680"/>
                <a:gd name="T41" fmla="*/ 71 h 206"/>
                <a:gd name="T42" fmla="*/ 158 w 680"/>
                <a:gd name="T43" fmla="*/ 71 h 206"/>
                <a:gd name="T44" fmla="*/ 166 w 680"/>
                <a:gd name="T45" fmla="*/ 79 h 206"/>
                <a:gd name="T46" fmla="*/ 173 w 680"/>
                <a:gd name="T47" fmla="*/ 79 h 206"/>
                <a:gd name="T48" fmla="*/ 181 w 680"/>
                <a:gd name="T49" fmla="*/ 79 h 206"/>
                <a:gd name="T50" fmla="*/ 189 w 680"/>
                <a:gd name="T51" fmla="*/ 79 h 206"/>
                <a:gd name="T52" fmla="*/ 197 w 680"/>
                <a:gd name="T53" fmla="*/ 87 h 206"/>
                <a:gd name="T54" fmla="*/ 197 w 680"/>
                <a:gd name="T55" fmla="*/ 79 h 206"/>
                <a:gd name="T56" fmla="*/ 204 w 680"/>
                <a:gd name="T57" fmla="*/ 87 h 206"/>
                <a:gd name="T58" fmla="*/ 204 w 680"/>
                <a:gd name="T59" fmla="*/ 79 h 206"/>
                <a:gd name="T60" fmla="*/ 204 w 680"/>
                <a:gd name="T61" fmla="*/ 87 h 206"/>
                <a:gd name="T62" fmla="*/ 212 w 680"/>
                <a:gd name="T63" fmla="*/ 87 h 206"/>
                <a:gd name="T64" fmla="*/ 220 w 680"/>
                <a:gd name="T65" fmla="*/ 87 h 206"/>
                <a:gd name="T66" fmla="*/ 229 w 680"/>
                <a:gd name="T67" fmla="*/ 87 h 206"/>
                <a:gd name="T68" fmla="*/ 236 w 680"/>
                <a:gd name="T69" fmla="*/ 87 h 206"/>
                <a:gd name="T70" fmla="*/ 252 w 680"/>
                <a:gd name="T71" fmla="*/ 87 h 206"/>
                <a:gd name="T72" fmla="*/ 245 w 680"/>
                <a:gd name="T73" fmla="*/ 87 h 206"/>
                <a:gd name="T74" fmla="*/ 252 w 680"/>
                <a:gd name="T75" fmla="*/ 95 h 206"/>
                <a:gd name="T76" fmla="*/ 260 w 680"/>
                <a:gd name="T77" fmla="*/ 95 h 206"/>
                <a:gd name="T78" fmla="*/ 268 w 680"/>
                <a:gd name="T79" fmla="*/ 95 h 206"/>
                <a:gd name="T80" fmla="*/ 276 w 680"/>
                <a:gd name="T81" fmla="*/ 95 h 206"/>
                <a:gd name="T82" fmla="*/ 284 w 680"/>
                <a:gd name="T83" fmla="*/ 95 h 206"/>
                <a:gd name="T84" fmla="*/ 291 w 680"/>
                <a:gd name="T85" fmla="*/ 95 h 206"/>
                <a:gd name="T86" fmla="*/ 300 w 680"/>
                <a:gd name="T87" fmla="*/ 95 h 206"/>
                <a:gd name="T88" fmla="*/ 307 w 680"/>
                <a:gd name="T89" fmla="*/ 103 h 206"/>
                <a:gd name="T90" fmla="*/ 307 w 680"/>
                <a:gd name="T91" fmla="*/ 95 h 206"/>
                <a:gd name="T92" fmla="*/ 307 w 680"/>
                <a:gd name="T93" fmla="*/ 103 h 206"/>
                <a:gd name="T94" fmla="*/ 315 w 680"/>
                <a:gd name="T95" fmla="*/ 95 h 206"/>
                <a:gd name="T96" fmla="*/ 315 w 680"/>
                <a:gd name="T97" fmla="*/ 103 h 206"/>
                <a:gd name="T98" fmla="*/ 323 w 680"/>
                <a:gd name="T99" fmla="*/ 103 h 206"/>
                <a:gd name="T100" fmla="*/ 331 w 680"/>
                <a:gd name="T101" fmla="*/ 103 h 206"/>
                <a:gd name="T102" fmla="*/ 339 w 680"/>
                <a:gd name="T103" fmla="*/ 103 h 20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206">
                  <a:moveTo>
                    <a:pt x="0" y="0"/>
                  </a:moveTo>
                  <a:lnTo>
                    <a:pt x="16" y="0"/>
                  </a:lnTo>
                  <a:lnTo>
                    <a:pt x="31" y="15"/>
                  </a:lnTo>
                  <a:lnTo>
                    <a:pt x="49" y="0"/>
                  </a:lnTo>
                  <a:lnTo>
                    <a:pt x="49" y="15"/>
                  </a:lnTo>
                  <a:lnTo>
                    <a:pt x="63" y="15"/>
                  </a:lnTo>
                  <a:lnTo>
                    <a:pt x="94" y="15"/>
                  </a:lnTo>
                  <a:lnTo>
                    <a:pt x="94" y="31"/>
                  </a:lnTo>
                  <a:lnTo>
                    <a:pt x="127" y="63"/>
                  </a:lnTo>
                  <a:lnTo>
                    <a:pt x="127" y="78"/>
                  </a:lnTo>
                  <a:lnTo>
                    <a:pt x="142" y="96"/>
                  </a:lnTo>
                  <a:lnTo>
                    <a:pt x="159" y="96"/>
                  </a:lnTo>
                  <a:lnTo>
                    <a:pt x="174" y="111"/>
                  </a:lnTo>
                  <a:lnTo>
                    <a:pt x="189" y="111"/>
                  </a:lnTo>
                  <a:lnTo>
                    <a:pt x="205" y="111"/>
                  </a:lnTo>
                  <a:lnTo>
                    <a:pt x="221" y="125"/>
                  </a:lnTo>
                  <a:lnTo>
                    <a:pt x="237" y="125"/>
                  </a:lnTo>
                  <a:lnTo>
                    <a:pt x="252" y="125"/>
                  </a:lnTo>
                  <a:lnTo>
                    <a:pt x="270" y="125"/>
                  </a:lnTo>
                  <a:lnTo>
                    <a:pt x="285" y="142"/>
                  </a:lnTo>
                  <a:lnTo>
                    <a:pt x="299" y="142"/>
                  </a:lnTo>
                  <a:lnTo>
                    <a:pt x="316" y="142"/>
                  </a:lnTo>
                  <a:lnTo>
                    <a:pt x="332" y="158"/>
                  </a:lnTo>
                  <a:lnTo>
                    <a:pt x="348" y="158"/>
                  </a:lnTo>
                  <a:lnTo>
                    <a:pt x="363" y="158"/>
                  </a:lnTo>
                  <a:lnTo>
                    <a:pt x="380" y="158"/>
                  </a:lnTo>
                  <a:lnTo>
                    <a:pt x="395" y="174"/>
                  </a:lnTo>
                  <a:lnTo>
                    <a:pt x="395" y="158"/>
                  </a:lnTo>
                  <a:lnTo>
                    <a:pt x="410" y="174"/>
                  </a:lnTo>
                  <a:lnTo>
                    <a:pt x="410" y="158"/>
                  </a:lnTo>
                  <a:lnTo>
                    <a:pt x="410" y="174"/>
                  </a:lnTo>
                  <a:lnTo>
                    <a:pt x="426" y="174"/>
                  </a:lnTo>
                  <a:lnTo>
                    <a:pt x="442" y="174"/>
                  </a:lnTo>
                  <a:lnTo>
                    <a:pt x="459" y="174"/>
                  </a:lnTo>
                  <a:lnTo>
                    <a:pt x="473" y="174"/>
                  </a:lnTo>
                  <a:lnTo>
                    <a:pt x="506" y="174"/>
                  </a:lnTo>
                  <a:lnTo>
                    <a:pt x="491" y="174"/>
                  </a:lnTo>
                  <a:lnTo>
                    <a:pt x="506" y="189"/>
                  </a:lnTo>
                  <a:lnTo>
                    <a:pt x="521" y="189"/>
                  </a:lnTo>
                  <a:lnTo>
                    <a:pt x="537" y="189"/>
                  </a:lnTo>
                  <a:lnTo>
                    <a:pt x="553" y="189"/>
                  </a:lnTo>
                  <a:lnTo>
                    <a:pt x="569" y="189"/>
                  </a:lnTo>
                  <a:lnTo>
                    <a:pt x="584" y="189"/>
                  </a:lnTo>
                  <a:lnTo>
                    <a:pt x="602" y="189"/>
                  </a:lnTo>
                  <a:lnTo>
                    <a:pt x="616" y="206"/>
                  </a:lnTo>
                  <a:lnTo>
                    <a:pt x="616" y="189"/>
                  </a:lnTo>
                  <a:lnTo>
                    <a:pt x="616" y="206"/>
                  </a:lnTo>
                  <a:lnTo>
                    <a:pt x="631" y="189"/>
                  </a:lnTo>
                  <a:lnTo>
                    <a:pt x="631" y="206"/>
                  </a:lnTo>
                  <a:lnTo>
                    <a:pt x="647" y="206"/>
                  </a:lnTo>
                  <a:lnTo>
                    <a:pt x="664" y="206"/>
                  </a:lnTo>
                  <a:lnTo>
                    <a:pt x="680" y="206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7" name="Freeform 963">
              <a:extLst>
                <a:ext uri="{FF2B5EF4-FFF2-40B4-BE49-F238E27FC236}">
                  <a16:creationId xmlns:a16="http://schemas.microsoft.com/office/drawing/2014/main" id="{6A5DB24D-52D0-4471-947F-873173AAE7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766"/>
              <a:ext cx="348" cy="55"/>
            </a:xfrm>
            <a:custGeom>
              <a:avLst/>
              <a:gdLst>
                <a:gd name="T0" fmla="*/ 0 w 696"/>
                <a:gd name="T1" fmla="*/ 0 h 111"/>
                <a:gd name="T2" fmla="*/ 9 w 696"/>
                <a:gd name="T3" fmla="*/ 0 h 111"/>
                <a:gd name="T4" fmla="*/ 17 w 696"/>
                <a:gd name="T5" fmla="*/ 0 h 111"/>
                <a:gd name="T6" fmla="*/ 25 w 696"/>
                <a:gd name="T7" fmla="*/ 0 h 111"/>
                <a:gd name="T8" fmla="*/ 32 w 696"/>
                <a:gd name="T9" fmla="*/ 0 h 111"/>
                <a:gd name="T10" fmla="*/ 48 w 696"/>
                <a:gd name="T11" fmla="*/ 0 h 111"/>
                <a:gd name="T12" fmla="*/ 41 w 696"/>
                <a:gd name="T13" fmla="*/ 0 h 111"/>
                <a:gd name="T14" fmla="*/ 48 w 696"/>
                <a:gd name="T15" fmla="*/ 24 h 111"/>
                <a:gd name="T16" fmla="*/ 56 w 696"/>
                <a:gd name="T17" fmla="*/ 32 h 111"/>
                <a:gd name="T18" fmla="*/ 64 w 696"/>
                <a:gd name="T19" fmla="*/ 24 h 111"/>
                <a:gd name="T20" fmla="*/ 64 w 696"/>
                <a:gd name="T21" fmla="*/ 32 h 111"/>
                <a:gd name="T22" fmla="*/ 64 w 696"/>
                <a:gd name="T23" fmla="*/ 24 h 111"/>
                <a:gd name="T24" fmla="*/ 72 w 696"/>
                <a:gd name="T25" fmla="*/ 24 h 111"/>
                <a:gd name="T26" fmla="*/ 80 w 696"/>
                <a:gd name="T27" fmla="*/ 24 h 111"/>
                <a:gd name="T28" fmla="*/ 87 w 696"/>
                <a:gd name="T29" fmla="*/ 24 h 111"/>
                <a:gd name="T30" fmla="*/ 96 w 696"/>
                <a:gd name="T31" fmla="*/ 24 h 111"/>
                <a:gd name="T32" fmla="*/ 104 w 696"/>
                <a:gd name="T33" fmla="*/ 32 h 111"/>
                <a:gd name="T34" fmla="*/ 104 w 696"/>
                <a:gd name="T35" fmla="*/ 24 h 111"/>
                <a:gd name="T36" fmla="*/ 104 w 696"/>
                <a:gd name="T37" fmla="*/ 32 h 111"/>
                <a:gd name="T38" fmla="*/ 111 w 696"/>
                <a:gd name="T39" fmla="*/ 32 h 111"/>
                <a:gd name="T40" fmla="*/ 119 w 696"/>
                <a:gd name="T41" fmla="*/ 32 h 111"/>
                <a:gd name="T42" fmla="*/ 127 w 696"/>
                <a:gd name="T43" fmla="*/ 32 h 111"/>
                <a:gd name="T44" fmla="*/ 135 w 696"/>
                <a:gd name="T45" fmla="*/ 39 h 111"/>
                <a:gd name="T46" fmla="*/ 143 w 696"/>
                <a:gd name="T47" fmla="*/ 32 h 111"/>
                <a:gd name="T48" fmla="*/ 143 w 696"/>
                <a:gd name="T49" fmla="*/ 39 h 111"/>
                <a:gd name="T50" fmla="*/ 152 w 696"/>
                <a:gd name="T51" fmla="*/ 39 h 111"/>
                <a:gd name="T52" fmla="*/ 159 w 696"/>
                <a:gd name="T53" fmla="*/ 39 h 111"/>
                <a:gd name="T54" fmla="*/ 166 w 696"/>
                <a:gd name="T55" fmla="*/ 39 h 111"/>
                <a:gd name="T56" fmla="*/ 174 w 696"/>
                <a:gd name="T57" fmla="*/ 39 h 111"/>
                <a:gd name="T58" fmla="*/ 183 w 696"/>
                <a:gd name="T59" fmla="*/ 39 h 111"/>
                <a:gd name="T60" fmla="*/ 191 w 696"/>
                <a:gd name="T61" fmla="*/ 39 h 111"/>
                <a:gd name="T62" fmla="*/ 191 w 696"/>
                <a:gd name="T63" fmla="*/ 48 h 111"/>
                <a:gd name="T64" fmla="*/ 191 w 696"/>
                <a:gd name="T65" fmla="*/ 39 h 111"/>
                <a:gd name="T66" fmla="*/ 198 w 696"/>
                <a:gd name="T67" fmla="*/ 48 h 111"/>
                <a:gd name="T68" fmla="*/ 207 w 696"/>
                <a:gd name="T69" fmla="*/ 48 h 111"/>
                <a:gd name="T70" fmla="*/ 214 w 696"/>
                <a:gd name="T71" fmla="*/ 48 h 111"/>
                <a:gd name="T72" fmla="*/ 222 w 696"/>
                <a:gd name="T73" fmla="*/ 48 h 111"/>
                <a:gd name="T74" fmla="*/ 230 w 696"/>
                <a:gd name="T75" fmla="*/ 48 h 111"/>
                <a:gd name="T76" fmla="*/ 238 w 696"/>
                <a:gd name="T77" fmla="*/ 48 h 111"/>
                <a:gd name="T78" fmla="*/ 246 w 696"/>
                <a:gd name="T79" fmla="*/ 48 h 111"/>
                <a:gd name="T80" fmla="*/ 253 w 696"/>
                <a:gd name="T81" fmla="*/ 48 h 111"/>
                <a:gd name="T82" fmla="*/ 262 w 696"/>
                <a:gd name="T83" fmla="*/ 48 h 111"/>
                <a:gd name="T84" fmla="*/ 269 w 696"/>
                <a:gd name="T85" fmla="*/ 48 h 111"/>
                <a:gd name="T86" fmla="*/ 277 w 696"/>
                <a:gd name="T87" fmla="*/ 48 h 111"/>
                <a:gd name="T88" fmla="*/ 285 w 696"/>
                <a:gd name="T89" fmla="*/ 55 h 111"/>
                <a:gd name="T90" fmla="*/ 301 w 696"/>
                <a:gd name="T91" fmla="*/ 55 h 111"/>
                <a:gd name="T92" fmla="*/ 309 w 696"/>
                <a:gd name="T93" fmla="*/ 48 h 111"/>
                <a:gd name="T94" fmla="*/ 309 w 696"/>
                <a:gd name="T95" fmla="*/ 55 h 111"/>
                <a:gd name="T96" fmla="*/ 317 w 696"/>
                <a:gd name="T97" fmla="*/ 48 h 111"/>
                <a:gd name="T98" fmla="*/ 317 w 696"/>
                <a:gd name="T99" fmla="*/ 55 h 111"/>
                <a:gd name="T100" fmla="*/ 332 w 696"/>
                <a:gd name="T101" fmla="*/ 55 h 111"/>
                <a:gd name="T102" fmla="*/ 340 w 696"/>
                <a:gd name="T103" fmla="*/ 55 h 111"/>
                <a:gd name="T104" fmla="*/ 348 w 696"/>
                <a:gd name="T105" fmla="*/ 55 h 111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96" h="111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96" y="0"/>
                  </a:lnTo>
                  <a:lnTo>
                    <a:pt x="81" y="0"/>
                  </a:lnTo>
                  <a:lnTo>
                    <a:pt x="96" y="48"/>
                  </a:lnTo>
                  <a:lnTo>
                    <a:pt x="111" y="64"/>
                  </a:lnTo>
                  <a:lnTo>
                    <a:pt x="127" y="48"/>
                  </a:lnTo>
                  <a:lnTo>
                    <a:pt x="127" y="64"/>
                  </a:lnTo>
                  <a:lnTo>
                    <a:pt x="127" y="48"/>
                  </a:lnTo>
                  <a:lnTo>
                    <a:pt x="143" y="48"/>
                  </a:lnTo>
                  <a:lnTo>
                    <a:pt x="160" y="48"/>
                  </a:lnTo>
                  <a:lnTo>
                    <a:pt x="174" y="48"/>
                  </a:lnTo>
                  <a:lnTo>
                    <a:pt x="192" y="48"/>
                  </a:lnTo>
                  <a:lnTo>
                    <a:pt x="207" y="64"/>
                  </a:lnTo>
                  <a:lnTo>
                    <a:pt x="207" y="48"/>
                  </a:lnTo>
                  <a:lnTo>
                    <a:pt x="207" y="64"/>
                  </a:lnTo>
                  <a:lnTo>
                    <a:pt x="221" y="64"/>
                  </a:lnTo>
                  <a:lnTo>
                    <a:pt x="238" y="64"/>
                  </a:lnTo>
                  <a:lnTo>
                    <a:pt x="254" y="64"/>
                  </a:lnTo>
                  <a:lnTo>
                    <a:pt x="270" y="78"/>
                  </a:lnTo>
                  <a:lnTo>
                    <a:pt x="285" y="64"/>
                  </a:lnTo>
                  <a:lnTo>
                    <a:pt x="285" y="78"/>
                  </a:lnTo>
                  <a:lnTo>
                    <a:pt x="303" y="78"/>
                  </a:lnTo>
                  <a:lnTo>
                    <a:pt x="317" y="78"/>
                  </a:lnTo>
                  <a:lnTo>
                    <a:pt x="332" y="78"/>
                  </a:lnTo>
                  <a:lnTo>
                    <a:pt x="348" y="78"/>
                  </a:lnTo>
                  <a:lnTo>
                    <a:pt x="365" y="78"/>
                  </a:lnTo>
                  <a:lnTo>
                    <a:pt x="381" y="78"/>
                  </a:lnTo>
                  <a:lnTo>
                    <a:pt x="381" y="96"/>
                  </a:lnTo>
                  <a:lnTo>
                    <a:pt x="381" y="78"/>
                  </a:lnTo>
                  <a:lnTo>
                    <a:pt x="395" y="96"/>
                  </a:lnTo>
                  <a:lnTo>
                    <a:pt x="413" y="96"/>
                  </a:lnTo>
                  <a:lnTo>
                    <a:pt x="428" y="96"/>
                  </a:lnTo>
                  <a:lnTo>
                    <a:pt x="443" y="96"/>
                  </a:lnTo>
                  <a:lnTo>
                    <a:pt x="459" y="96"/>
                  </a:lnTo>
                  <a:lnTo>
                    <a:pt x="475" y="96"/>
                  </a:lnTo>
                  <a:lnTo>
                    <a:pt x="491" y="96"/>
                  </a:lnTo>
                  <a:lnTo>
                    <a:pt x="506" y="96"/>
                  </a:lnTo>
                  <a:lnTo>
                    <a:pt x="524" y="96"/>
                  </a:lnTo>
                  <a:lnTo>
                    <a:pt x="538" y="96"/>
                  </a:lnTo>
                  <a:lnTo>
                    <a:pt x="553" y="96"/>
                  </a:lnTo>
                  <a:lnTo>
                    <a:pt x="569" y="111"/>
                  </a:lnTo>
                  <a:lnTo>
                    <a:pt x="602" y="111"/>
                  </a:lnTo>
                  <a:lnTo>
                    <a:pt x="617" y="96"/>
                  </a:lnTo>
                  <a:lnTo>
                    <a:pt x="617" y="111"/>
                  </a:lnTo>
                  <a:lnTo>
                    <a:pt x="634" y="96"/>
                  </a:lnTo>
                  <a:lnTo>
                    <a:pt x="634" y="111"/>
                  </a:lnTo>
                  <a:lnTo>
                    <a:pt x="664" y="111"/>
                  </a:lnTo>
                  <a:lnTo>
                    <a:pt x="680" y="111"/>
                  </a:lnTo>
                  <a:lnTo>
                    <a:pt x="696" y="111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8" name="Freeform 964">
              <a:extLst>
                <a:ext uri="{FF2B5EF4-FFF2-40B4-BE49-F238E27FC236}">
                  <a16:creationId xmlns:a16="http://schemas.microsoft.com/office/drawing/2014/main" id="{79EF277B-C959-4B8C-B70B-BC79CA279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" y="1687"/>
              <a:ext cx="339" cy="47"/>
            </a:xfrm>
            <a:custGeom>
              <a:avLst/>
              <a:gdLst>
                <a:gd name="T0" fmla="*/ 0 w 678"/>
                <a:gd name="T1" fmla="*/ 0 h 94"/>
                <a:gd name="T2" fmla="*/ 0 w 678"/>
                <a:gd name="T3" fmla="*/ 7 h 94"/>
                <a:gd name="T4" fmla="*/ 0 w 678"/>
                <a:gd name="T5" fmla="*/ 0 h 94"/>
                <a:gd name="T6" fmla="*/ 8 w 678"/>
                <a:gd name="T7" fmla="*/ 7 h 94"/>
                <a:gd name="T8" fmla="*/ 8 w 678"/>
                <a:gd name="T9" fmla="*/ 0 h 94"/>
                <a:gd name="T10" fmla="*/ 8 w 678"/>
                <a:gd name="T11" fmla="*/ 7 h 94"/>
                <a:gd name="T12" fmla="*/ 16 w 678"/>
                <a:gd name="T13" fmla="*/ 7 h 94"/>
                <a:gd name="T14" fmla="*/ 24 w 678"/>
                <a:gd name="T15" fmla="*/ 7 h 94"/>
                <a:gd name="T16" fmla="*/ 32 w 678"/>
                <a:gd name="T17" fmla="*/ 7 h 94"/>
                <a:gd name="T18" fmla="*/ 39 w 678"/>
                <a:gd name="T19" fmla="*/ 16 h 94"/>
                <a:gd name="T20" fmla="*/ 39 w 678"/>
                <a:gd name="T21" fmla="*/ 24 h 94"/>
                <a:gd name="T22" fmla="*/ 39 w 678"/>
                <a:gd name="T23" fmla="*/ 16 h 94"/>
                <a:gd name="T24" fmla="*/ 47 w 678"/>
                <a:gd name="T25" fmla="*/ 24 h 94"/>
                <a:gd name="T26" fmla="*/ 56 w 678"/>
                <a:gd name="T27" fmla="*/ 31 h 94"/>
                <a:gd name="T28" fmla="*/ 63 w 678"/>
                <a:gd name="T29" fmla="*/ 31 h 94"/>
                <a:gd name="T30" fmla="*/ 71 w 678"/>
                <a:gd name="T31" fmla="*/ 31 h 94"/>
                <a:gd name="T32" fmla="*/ 79 w 678"/>
                <a:gd name="T33" fmla="*/ 31 h 94"/>
                <a:gd name="T34" fmla="*/ 87 w 678"/>
                <a:gd name="T35" fmla="*/ 31 h 94"/>
                <a:gd name="T36" fmla="*/ 95 w 678"/>
                <a:gd name="T37" fmla="*/ 31 h 94"/>
                <a:gd name="T38" fmla="*/ 103 w 678"/>
                <a:gd name="T39" fmla="*/ 31 h 94"/>
                <a:gd name="T40" fmla="*/ 111 w 678"/>
                <a:gd name="T41" fmla="*/ 31 h 94"/>
                <a:gd name="T42" fmla="*/ 118 w 678"/>
                <a:gd name="T43" fmla="*/ 31 h 94"/>
                <a:gd name="T44" fmla="*/ 126 w 678"/>
                <a:gd name="T45" fmla="*/ 31 h 94"/>
                <a:gd name="T46" fmla="*/ 134 w 678"/>
                <a:gd name="T47" fmla="*/ 31 h 94"/>
                <a:gd name="T48" fmla="*/ 150 w 678"/>
                <a:gd name="T49" fmla="*/ 31 h 94"/>
                <a:gd name="T50" fmla="*/ 158 w 678"/>
                <a:gd name="T51" fmla="*/ 31 h 94"/>
                <a:gd name="T52" fmla="*/ 166 w 678"/>
                <a:gd name="T53" fmla="*/ 31 h 94"/>
                <a:gd name="T54" fmla="*/ 182 w 678"/>
                <a:gd name="T55" fmla="*/ 31 h 94"/>
                <a:gd name="T56" fmla="*/ 190 w 678"/>
                <a:gd name="T57" fmla="*/ 39 h 94"/>
                <a:gd name="T58" fmla="*/ 190 w 678"/>
                <a:gd name="T59" fmla="*/ 31 h 94"/>
                <a:gd name="T60" fmla="*/ 198 w 678"/>
                <a:gd name="T61" fmla="*/ 39 h 94"/>
                <a:gd name="T62" fmla="*/ 198 w 678"/>
                <a:gd name="T63" fmla="*/ 31 h 94"/>
                <a:gd name="T64" fmla="*/ 198 w 678"/>
                <a:gd name="T65" fmla="*/ 39 h 94"/>
                <a:gd name="T66" fmla="*/ 205 w 678"/>
                <a:gd name="T67" fmla="*/ 39 h 94"/>
                <a:gd name="T68" fmla="*/ 213 w 678"/>
                <a:gd name="T69" fmla="*/ 39 h 94"/>
                <a:gd name="T70" fmla="*/ 221 w 678"/>
                <a:gd name="T71" fmla="*/ 39 h 94"/>
                <a:gd name="T72" fmla="*/ 229 w 678"/>
                <a:gd name="T73" fmla="*/ 39 h 94"/>
                <a:gd name="T74" fmla="*/ 237 w 678"/>
                <a:gd name="T75" fmla="*/ 39 h 94"/>
                <a:gd name="T76" fmla="*/ 245 w 678"/>
                <a:gd name="T77" fmla="*/ 39 h 94"/>
                <a:gd name="T78" fmla="*/ 253 w 678"/>
                <a:gd name="T79" fmla="*/ 39 h 94"/>
                <a:gd name="T80" fmla="*/ 261 w 678"/>
                <a:gd name="T81" fmla="*/ 39 h 94"/>
                <a:gd name="T82" fmla="*/ 269 w 678"/>
                <a:gd name="T83" fmla="*/ 39 h 94"/>
                <a:gd name="T84" fmla="*/ 277 w 678"/>
                <a:gd name="T85" fmla="*/ 39 h 94"/>
                <a:gd name="T86" fmla="*/ 284 w 678"/>
                <a:gd name="T87" fmla="*/ 39 h 94"/>
                <a:gd name="T88" fmla="*/ 292 w 678"/>
                <a:gd name="T89" fmla="*/ 39 h 94"/>
                <a:gd name="T90" fmla="*/ 300 w 678"/>
                <a:gd name="T91" fmla="*/ 39 h 94"/>
                <a:gd name="T92" fmla="*/ 308 w 678"/>
                <a:gd name="T93" fmla="*/ 39 h 94"/>
                <a:gd name="T94" fmla="*/ 316 w 678"/>
                <a:gd name="T95" fmla="*/ 39 h 94"/>
                <a:gd name="T96" fmla="*/ 324 w 678"/>
                <a:gd name="T97" fmla="*/ 39 h 94"/>
                <a:gd name="T98" fmla="*/ 332 w 678"/>
                <a:gd name="T99" fmla="*/ 47 h 94"/>
                <a:gd name="T100" fmla="*/ 332 w 678"/>
                <a:gd name="T101" fmla="*/ 39 h 94"/>
                <a:gd name="T102" fmla="*/ 332 w 678"/>
                <a:gd name="T103" fmla="*/ 47 h 94"/>
                <a:gd name="T104" fmla="*/ 339 w 678"/>
                <a:gd name="T105" fmla="*/ 47 h 94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678" h="94">
                  <a:moveTo>
                    <a:pt x="0" y="0"/>
                  </a:moveTo>
                  <a:lnTo>
                    <a:pt x="0" y="14"/>
                  </a:lnTo>
                  <a:lnTo>
                    <a:pt x="0" y="0"/>
                  </a:lnTo>
                  <a:lnTo>
                    <a:pt x="15" y="14"/>
                  </a:lnTo>
                  <a:lnTo>
                    <a:pt x="15" y="0"/>
                  </a:lnTo>
                  <a:lnTo>
                    <a:pt x="15" y="14"/>
                  </a:lnTo>
                  <a:lnTo>
                    <a:pt x="31" y="14"/>
                  </a:lnTo>
                  <a:lnTo>
                    <a:pt x="47" y="14"/>
                  </a:lnTo>
                  <a:lnTo>
                    <a:pt x="63" y="14"/>
                  </a:lnTo>
                  <a:lnTo>
                    <a:pt x="78" y="31"/>
                  </a:lnTo>
                  <a:lnTo>
                    <a:pt x="78" y="47"/>
                  </a:lnTo>
                  <a:lnTo>
                    <a:pt x="78" y="31"/>
                  </a:lnTo>
                  <a:lnTo>
                    <a:pt x="94" y="47"/>
                  </a:lnTo>
                  <a:lnTo>
                    <a:pt x="111" y="62"/>
                  </a:lnTo>
                  <a:lnTo>
                    <a:pt x="125" y="62"/>
                  </a:lnTo>
                  <a:lnTo>
                    <a:pt x="142" y="62"/>
                  </a:lnTo>
                  <a:lnTo>
                    <a:pt x="158" y="62"/>
                  </a:lnTo>
                  <a:lnTo>
                    <a:pt x="174" y="62"/>
                  </a:lnTo>
                  <a:lnTo>
                    <a:pt x="189" y="62"/>
                  </a:lnTo>
                  <a:lnTo>
                    <a:pt x="205" y="62"/>
                  </a:lnTo>
                  <a:lnTo>
                    <a:pt x="221" y="62"/>
                  </a:lnTo>
                  <a:lnTo>
                    <a:pt x="236" y="62"/>
                  </a:lnTo>
                  <a:lnTo>
                    <a:pt x="252" y="62"/>
                  </a:lnTo>
                  <a:lnTo>
                    <a:pt x="268" y="62"/>
                  </a:lnTo>
                  <a:lnTo>
                    <a:pt x="299" y="62"/>
                  </a:lnTo>
                  <a:lnTo>
                    <a:pt x="316" y="62"/>
                  </a:lnTo>
                  <a:lnTo>
                    <a:pt x="332" y="62"/>
                  </a:lnTo>
                  <a:lnTo>
                    <a:pt x="363" y="62"/>
                  </a:lnTo>
                  <a:lnTo>
                    <a:pt x="379" y="78"/>
                  </a:lnTo>
                  <a:lnTo>
                    <a:pt x="379" y="62"/>
                  </a:lnTo>
                  <a:lnTo>
                    <a:pt x="395" y="78"/>
                  </a:lnTo>
                  <a:lnTo>
                    <a:pt x="395" y="62"/>
                  </a:lnTo>
                  <a:lnTo>
                    <a:pt x="395" y="78"/>
                  </a:lnTo>
                  <a:lnTo>
                    <a:pt x="410" y="78"/>
                  </a:lnTo>
                  <a:lnTo>
                    <a:pt x="426" y="78"/>
                  </a:lnTo>
                  <a:lnTo>
                    <a:pt x="442" y="78"/>
                  </a:lnTo>
                  <a:lnTo>
                    <a:pt x="457" y="78"/>
                  </a:lnTo>
                  <a:lnTo>
                    <a:pt x="473" y="78"/>
                  </a:lnTo>
                  <a:lnTo>
                    <a:pt x="490" y="78"/>
                  </a:lnTo>
                  <a:lnTo>
                    <a:pt x="506" y="78"/>
                  </a:lnTo>
                  <a:lnTo>
                    <a:pt x="521" y="78"/>
                  </a:lnTo>
                  <a:lnTo>
                    <a:pt x="537" y="78"/>
                  </a:lnTo>
                  <a:lnTo>
                    <a:pt x="553" y="78"/>
                  </a:lnTo>
                  <a:lnTo>
                    <a:pt x="568" y="78"/>
                  </a:lnTo>
                  <a:lnTo>
                    <a:pt x="584" y="78"/>
                  </a:lnTo>
                  <a:lnTo>
                    <a:pt x="600" y="78"/>
                  </a:lnTo>
                  <a:lnTo>
                    <a:pt x="616" y="78"/>
                  </a:lnTo>
                  <a:lnTo>
                    <a:pt x="631" y="78"/>
                  </a:lnTo>
                  <a:lnTo>
                    <a:pt x="647" y="78"/>
                  </a:lnTo>
                  <a:lnTo>
                    <a:pt x="664" y="94"/>
                  </a:lnTo>
                  <a:lnTo>
                    <a:pt x="664" y="78"/>
                  </a:lnTo>
                  <a:lnTo>
                    <a:pt x="664" y="94"/>
                  </a:lnTo>
                  <a:lnTo>
                    <a:pt x="678" y="94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59" name="Freeform 965">
              <a:extLst>
                <a:ext uri="{FF2B5EF4-FFF2-40B4-BE49-F238E27FC236}">
                  <a16:creationId xmlns:a16="http://schemas.microsoft.com/office/drawing/2014/main" id="{34C16709-822C-45B2-B7E3-3AEE100B6CA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7" y="2366"/>
              <a:ext cx="339" cy="63"/>
            </a:xfrm>
            <a:custGeom>
              <a:avLst/>
              <a:gdLst>
                <a:gd name="T0" fmla="*/ 0 w 680"/>
                <a:gd name="T1" fmla="*/ 63 h 127"/>
                <a:gd name="T2" fmla="*/ 8 w 680"/>
                <a:gd name="T3" fmla="*/ 63 h 127"/>
                <a:gd name="T4" fmla="*/ 16 w 680"/>
                <a:gd name="T5" fmla="*/ 63 h 127"/>
                <a:gd name="T6" fmla="*/ 23 w 680"/>
                <a:gd name="T7" fmla="*/ 63 h 127"/>
                <a:gd name="T8" fmla="*/ 32 w 680"/>
                <a:gd name="T9" fmla="*/ 63 h 127"/>
                <a:gd name="T10" fmla="*/ 40 w 680"/>
                <a:gd name="T11" fmla="*/ 63 h 127"/>
                <a:gd name="T12" fmla="*/ 48 w 680"/>
                <a:gd name="T13" fmla="*/ 55 h 127"/>
                <a:gd name="T14" fmla="*/ 55 w 680"/>
                <a:gd name="T15" fmla="*/ 47 h 127"/>
                <a:gd name="T16" fmla="*/ 63 w 680"/>
                <a:gd name="T17" fmla="*/ 40 h 127"/>
                <a:gd name="T18" fmla="*/ 63 w 680"/>
                <a:gd name="T19" fmla="*/ 47 h 127"/>
                <a:gd name="T20" fmla="*/ 63 w 680"/>
                <a:gd name="T21" fmla="*/ 32 h 127"/>
                <a:gd name="T22" fmla="*/ 71 w 680"/>
                <a:gd name="T23" fmla="*/ 32 h 127"/>
                <a:gd name="T24" fmla="*/ 79 w 680"/>
                <a:gd name="T25" fmla="*/ 24 h 127"/>
                <a:gd name="T26" fmla="*/ 87 w 680"/>
                <a:gd name="T27" fmla="*/ 24 h 127"/>
                <a:gd name="T28" fmla="*/ 95 w 680"/>
                <a:gd name="T29" fmla="*/ 24 h 127"/>
                <a:gd name="T30" fmla="*/ 103 w 680"/>
                <a:gd name="T31" fmla="*/ 15 h 127"/>
                <a:gd name="T32" fmla="*/ 103 w 680"/>
                <a:gd name="T33" fmla="*/ 24 h 127"/>
                <a:gd name="T34" fmla="*/ 103 w 680"/>
                <a:gd name="T35" fmla="*/ 15 h 127"/>
                <a:gd name="T36" fmla="*/ 110 w 680"/>
                <a:gd name="T37" fmla="*/ 15 h 127"/>
                <a:gd name="T38" fmla="*/ 119 w 680"/>
                <a:gd name="T39" fmla="*/ 15 h 127"/>
                <a:gd name="T40" fmla="*/ 127 w 680"/>
                <a:gd name="T41" fmla="*/ 15 h 127"/>
                <a:gd name="T42" fmla="*/ 134 w 680"/>
                <a:gd name="T43" fmla="*/ 15 h 127"/>
                <a:gd name="T44" fmla="*/ 142 w 680"/>
                <a:gd name="T45" fmla="*/ 15 h 127"/>
                <a:gd name="T46" fmla="*/ 150 w 680"/>
                <a:gd name="T47" fmla="*/ 15 h 127"/>
                <a:gd name="T48" fmla="*/ 158 w 680"/>
                <a:gd name="T49" fmla="*/ 8 h 127"/>
                <a:gd name="T50" fmla="*/ 158 w 680"/>
                <a:gd name="T51" fmla="*/ 15 h 127"/>
                <a:gd name="T52" fmla="*/ 158 w 680"/>
                <a:gd name="T53" fmla="*/ 8 h 127"/>
                <a:gd name="T54" fmla="*/ 173 w 680"/>
                <a:gd name="T55" fmla="*/ 8 h 127"/>
                <a:gd name="T56" fmla="*/ 181 w 680"/>
                <a:gd name="T57" fmla="*/ 8 h 127"/>
                <a:gd name="T58" fmla="*/ 189 w 680"/>
                <a:gd name="T59" fmla="*/ 8 h 127"/>
                <a:gd name="T60" fmla="*/ 197 w 680"/>
                <a:gd name="T61" fmla="*/ 8 h 127"/>
                <a:gd name="T62" fmla="*/ 205 w 680"/>
                <a:gd name="T63" fmla="*/ 8 h 127"/>
                <a:gd name="T64" fmla="*/ 213 w 680"/>
                <a:gd name="T65" fmla="*/ 8 h 127"/>
                <a:gd name="T66" fmla="*/ 221 w 680"/>
                <a:gd name="T67" fmla="*/ 8 h 127"/>
                <a:gd name="T68" fmla="*/ 229 w 680"/>
                <a:gd name="T69" fmla="*/ 8 h 127"/>
                <a:gd name="T70" fmla="*/ 237 w 680"/>
                <a:gd name="T71" fmla="*/ 8 h 127"/>
                <a:gd name="T72" fmla="*/ 244 w 680"/>
                <a:gd name="T73" fmla="*/ 8 h 127"/>
                <a:gd name="T74" fmla="*/ 252 w 680"/>
                <a:gd name="T75" fmla="*/ 8 h 127"/>
                <a:gd name="T76" fmla="*/ 260 w 680"/>
                <a:gd name="T77" fmla="*/ 8 h 127"/>
                <a:gd name="T78" fmla="*/ 268 w 680"/>
                <a:gd name="T79" fmla="*/ 8 h 127"/>
                <a:gd name="T80" fmla="*/ 276 w 680"/>
                <a:gd name="T81" fmla="*/ 8 h 127"/>
                <a:gd name="T82" fmla="*/ 284 w 680"/>
                <a:gd name="T83" fmla="*/ 8 h 127"/>
                <a:gd name="T84" fmla="*/ 292 w 680"/>
                <a:gd name="T85" fmla="*/ 8 h 127"/>
                <a:gd name="T86" fmla="*/ 299 w 680"/>
                <a:gd name="T87" fmla="*/ 8 h 127"/>
                <a:gd name="T88" fmla="*/ 308 w 680"/>
                <a:gd name="T89" fmla="*/ 8 h 127"/>
                <a:gd name="T90" fmla="*/ 316 w 680"/>
                <a:gd name="T91" fmla="*/ 8 h 127"/>
                <a:gd name="T92" fmla="*/ 331 w 680"/>
                <a:gd name="T93" fmla="*/ 8 h 127"/>
                <a:gd name="T94" fmla="*/ 339 w 680"/>
                <a:gd name="T95" fmla="*/ 0 h 127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127">
                  <a:moveTo>
                    <a:pt x="0" y="127"/>
                  </a:moveTo>
                  <a:lnTo>
                    <a:pt x="16" y="127"/>
                  </a:lnTo>
                  <a:lnTo>
                    <a:pt x="33" y="127"/>
                  </a:lnTo>
                  <a:lnTo>
                    <a:pt x="47" y="127"/>
                  </a:lnTo>
                  <a:lnTo>
                    <a:pt x="64" y="127"/>
                  </a:lnTo>
                  <a:lnTo>
                    <a:pt x="80" y="127"/>
                  </a:lnTo>
                  <a:lnTo>
                    <a:pt x="96" y="111"/>
                  </a:lnTo>
                  <a:lnTo>
                    <a:pt x="111" y="95"/>
                  </a:lnTo>
                  <a:lnTo>
                    <a:pt x="127" y="80"/>
                  </a:lnTo>
                  <a:lnTo>
                    <a:pt x="127" y="95"/>
                  </a:lnTo>
                  <a:lnTo>
                    <a:pt x="127" y="64"/>
                  </a:lnTo>
                  <a:lnTo>
                    <a:pt x="143" y="64"/>
                  </a:lnTo>
                  <a:lnTo>
                    <a:pt x="158" y="48"/>
                  </a:lnTo>
                  <a:lnTo>
                    <a:pt x="174" y="48"/>
                  </a:lnTo>
                  <a:lnTo>
                    <a:pt x="190" y="48"/>
                  </a:lnTo>
                  <a:lnTo>
                    <a:pt x="207" y="31"/>
                  </a:lnTo>
                  <a:lnTo>
                    <a:pt x="207" y="48"/>
                  </a:lnTo>
                  <a:lnTo>
                    <a:pt x="207" y="31"/>
                  </a:lnTo>
                  <a:lnTo>
                    <a:pt x="221" y="31"/>
                  </a:lnTo>
                  <a:lnTo>
                    <a:pt x="238" y="31"/>
                  </a:lnTo>
                  <a:lnTo>
                    <a:pt x="254" y="31"/>
                  </a:lnTo>
                  <a:lnTo>
                    <a:pt x="269" y="31"/>
                  </a:lnTo>
                  <a:lnTo>
                    <a:pt x="285" y="31"/>
                  </a:lnTo>
                  <a:lnTo>
                    <a:pt x="301" y="31"/>
                  </a:lnTo>
                  <a:lnTo>
                    <a:pt x="317" y="17"/>
                  </a:lnTo>
                  <a:lnTo>
                    <a:pt x="317" y="31"/>
                  </a:lnTo>
                  <a:lnTo>
                    <a:pt x="317" y="17"/>
                  </a:lnTo>
                  <a:lnTo>
                    <a:pt x="348" y="17"/>
                  </a:lnTo>
                  <a:lnTo>
                    <a:pt x="364" y="17"/>
                  </a:lnTo>
                  <a:lnTo>
                    <a:pt x="379" y="17"/>
                  </a:lnTo>
                  <a:lnTo>
                    <a:pt x="395" y="17"/>
                  </a:lnTo>
                  <a:lnTo>
                    <a:pt x="412" y="17"/>
                  </a:lnTo>
                  <a:lnTo>
                    <a:pt x="428" y="17"/>
                  </a:lnTo>
                  <a:lnTo>
                    <a:pt x="443" y="17"/>
                  </a:lnTo>
                  <a:lnTo>
                    <a:pt x="459" y="17"/>
                  </a:lnTo>
                  <a:lnTo>
                    <a:pt x="475" y="17"/>
                  </a:lnTo>
                  <a:lnTo>
                    <a:pt x="490" y="17"/>
                  </a:lnTo>
                  <a:lnTo>
                    <a:pt x="506" y="17"/>
                  </a:lnTo>
                  <a:lnTo>
                    <a:pt x="522" y="17"/>
                  </a:lnTo>
                  <a:lnTo>
                    <a:pt x="538" y="17"/>
                  </a:lnTo>
                  <a:lnTo>
                    <a:pt x="553" y="17"/>
                  </a:lnTo>
                  <a:lnTo>
                    <a:pt x="569" y="17"/>
                  </a:lnTo>
                  <a:lnTo>
                    <a:pt x="586" y="17"/>
                  </a:lnTo>
                  <a:lnTo>
                    <a:pt x="600" y="17"/>
                  </a:lnTo>
                  <a:lnTo>
                    <a:pt x="617" y="17"/>
                  </a:lnTo>
                  <a:lnTo>
                    <a:pt x="633" y="17"/>
                  </a:lnTo>
                  <a:lnTo>
                    <a:pt x="664" y="17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0" name="Freeform 966">
              <a:extLst>
                <a:ext uri="{FF2B5EF4-FFF2-40B4-BE49-F238E27FC236}">
                  <a16:creationId xmlns:a16="http://schemas.microsoft.com/office/drawing/2014/main" id="{F95F98FC-9455-45CB-9CDC-F34A09A86E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326"/>
              <a:ext cx="340" cy="198"/>
            </a:xfrm>
            <a:custGeom>
              <a:avLst/>
              <a:gdLst>
                <a:gd name="T0" fmla="*/ 0 w 680"/>
                <a:gd name="T1" fmla="*/ 198 h 395"/>
                <a:gd name="T2" fmla="*/ 8 w 680"/>
                <a:gd name="T3" fmla="*/ 198 h 395"/>
                <a:gd name="T4" fmla="*/ 16 w 680"/>
                <a:gd name="T5" fmla="*/ 198 h 395"/>
                <a:gd name="T6" fmla="*/ 24 w 680"/>
                <a:gd name="T7" fmla="*/ 198 h 395"/>
                <a:gd name="T8" fmla="*/ 32 w 680"/>
                <a:gd name="T9" fmla="*/ 198 h 395"/>
                <a:gd name="T10" fmla="*/ 39 w 680"/>
                <a:gd name="T11" fmla="*/ 198 h 395"/>
                <a:gd name="T12" fmla="*/ 47 w 680"/>
                <a:gd name="T13" fmla="*/ 174 h 395"/>
                <a:gd name="T14" fmla="*/ 47 w 680"/>
                <a:gd name="T15" fmla="*/ 151 h 395"/>
                <a:gd name="T16" fmla="*/ 56 w 680"/>
                <a:gd name="T17" fmla="*/ 142 h 395"/>
                <a:gd name="T18" fmla="*/ 56 w 680"/>
                <a:gd name="T19" fmla="*/ 95 h 395"/>
                <a:gd name="T20" fmla="*/ 64 w 680"/>
                <a:gd name="T21" fmla="*/ 87 h 395"/>
                <a:gd name="T22" fmla="*/ 64 w 680"/>
                <a:gd name="T23" fmla="*/ 64 h 395"/>
                <a:gd name="T24" fmla="*/ 71 w 680"/>
                <a:gd name="T25" fmla="*/ 55 h 395"/>
                <a:gd name="T26" fmla="*/ 71 w 680"/>
                <a:gd name="T27" fmla="*/ 48 h 395"/>
                <a:gd name="T28" fmla="*/ 87 w 680"/>
                <a:gd name="T29" fmla="*/ 32 h 395"/>
                <a:gd name="T30" fmla="*/ 87 w 680"/>
                <a:gd name="T31" fmla="*/ 25 h 395"/>
                <a:gd name="T32" fmla="*/ 95 w 680"/>
                <a:gd name="T33" fmla="*/ 25 h 395"/>
                <a:gd name="T34" fmla="*/ 103 w 680"/>
                <a:gd name="T35" fmla="*/ 16 h 395"/>
                <a:gd name="T36" fmla="*/ 111 w 680"/>
                <a:gd name="T37" fmla="*/ 16 h 395"/>
                <a:gd name="T38" fmla="*/ 119 w 680"/>
                <a:gd name="T39" fmla="*/ 16 h 395"/>
                <a:gd name="T40" fmla="*/ 126 w 680"/>
                <a:gd name="T41" fmla="*/ 16 h 395"/>
                <a:gd name="T42" fmla="*/ 134 w 680"/>
                <a:gd name="T43" fmla="*/ 8 h 395"/>
                <a:gd name="T44" fmla="*/ 134 w 680"/>
                <a:gd name="T45" fmla="*/ 16 h 395"/>
                <a:gd name="T46" fmla="*/ 134 w 680"/>
                <a:gd name="T47" fmla="*/ 8 h 395"/>
                <a:gd name="T48" fmla="*/ 143 w 680"/>
                <a:gd name="T49" fmla="*/ 8 h 395"/>
                <a:gd name="T50" fmla="*/ 150 w 680"/>
                <a:gd name="T51" fmla="*/ 8 h 395"/>
                <a:gd name="T52" fmla="*/ 158 w 680"/>
                <a:gd name="T53" fmla="*/ 8 h 395"/>
                <a:gd name="T54" fmla="*/ 166 w 680"/>
                <a:gd name="T55" fmla="*/ 8 h 395"/>
                <a:gd name="T56" fmla="*/ 174 w 680"/>
                <a:gd name="T57" fmla="*/ 8 h 395"/>
                <a:gd name="T58" fmla="*/ 182 w 680"/>
                <a:gd name="T59" fmla="*/ 8 h 395"/>
                <a:gd name="T60" fmla="*/ 190 w 680"/>
                <a:gd name="T61" fmla="*/ 8 h 395"/>
                <a:gd name="T62" fmla="*/ 198 w 680"/>
                <a:gd name="T63" fmla="*/ 8 h 395"/>
                <a:gd name="T64" fmla="*/ 205 w 680"/>
                <a:gd name="T65" fmla="*/ 8 h 395"/>
                <a:gd name="T66" fmla="*/ 213 w 680"/>
                <a:gd name="T67" fmla="*/ 8 h 395"/>
                <a:gd name="T68" fmla="*/ 221 w 680"/>
                <a:gd name="T69" fmla="*/ 8 h 395"/>
                <a:gd name="T70" fmla="*/ 230 w 680"/>
                <a:gd name="T71" fmla="*/ 8 h 395"/>
                <a:gd name="T72" fmla="*/ 237 w 680"/>
                <a:gd name="T73" fmla="*/ 0 h 395"/>
                <a:gd name="T74" fmla="*/ 245 w 680"/>
                <a:gd name="T75" fmla="*/ 0 h 395"/>
                <a:gd name="T76" fmla="*/ 253 w 680"/>
                <a:gd name="T77" fmla="*/ 0 h 395"/>
                <a:gd name="T78" fmla="*/ 260 w 680"/>
                <a:gd name="T79" fmla="*/ 0 h 395"/>
                <a:gd name="T80" fmla="*/ 269 w 680"/>
                <a:gd name="T81" fmla="*/ 0 h 395"/>
                <a:gd name="T82" fmla="*/ 277 w 680"/>
                <a:gd name="T83" fmla="*/ 0 h 395"/>
                <a:gd name="T84" fmla="*/ 285 w 680"/>
                <a:gd name="T85" fmla="*/ 0 h 395"/>
                <a:gd name="T86" fmla="*/ 292 w 680"/>
                <a:gd name="T87" fmla="*/ 0 h 395"/>
                <a:gd name="T88" fmla="*/ 300 w 680"/>
                <a:gd name="T89" fmla="*/ 0 h 395"/>
                <a:gd name="T90" fmla="*/ 308 w 680"/>
                <a:gd name="T91" fmla="*/ 0 h 395"/>
                <a:gd name="T92" fmla="*/ 316 w 680"/>
                <a:gd name="T93" fmla="*/ 0 h 395"/>
                <a:gd name="T94" fmla="*/ 324 w 680"/>
                <a:gd name="T95" fmla="*/ 0 h 395"/>
                <a:gd name="T96" fmla="*/ 332 w 680"/>
                <a:gd name="T97" fmla="*/ 0 h 395"/>
                <a:gd name="T98" fmla="*/ 340 w 680"/>
                <a:gd name="T99" fmla="*/ 0 h 3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395">
                  <a:moveTo>
                    <a:pt x="0" y="395"/>
                  </a:moveTo>
                  <a:lnTo>
                    <a:pt x="16" y="395"/>
                  </a:lnTo>
                  <a:lnTo>
                    <a:pt x="31" y="395"/>
                  </a:lnTo>
                  <a:lnTo>
                    <a:pt x="47" y="395"/>
                  </a:lnTo>
                  <a:lnTo>
                    <a:pt x="63" y="395"/>
                  </a:lnTo>
                  <a:lnTo>
                    <a:pt x="78" y="395"/>
                  </a:lnTo>
                  <a:lnTo>
                    <a:pt x="94" y="348"/>
                  </a:lnTo>
                  <a:lnTo>
                    <a:pt x="94" y="301"/>
                  </a:lnTo>
                  <a:lnTo>
                    <a:pt x="111" y="284"/>
                  </a:lnTo>
                  <a:lnTo>
                    <a:pt x="111" y="190"/>
                  </a:lnTo>
                  <a:lnTo>
                    <a:pt x="127" y="174"/>
                  </a:lnTo>
                  <a:lnTo>
                    <a:pt x="127" y="127"/>
                  </a:lnTo>
                  <a:lnTo>
                    <a:pt x="142" y="110"/>
                  </a:lnTo>
                  <a:lnTo>
                    <a:pt x="142" y="96"/>
                  </a:lnTo>
                  <a:lnTo>
                    <a:pt x="174" y="63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205" y="32"/>
                  </a:lnTo>
                  <a:lnTo>
                    <a:pt x="221" y="32"/>
                  </a:lnTo>
                  <a:lnTo>
                    <a:pt x="237" y="32"/>
                  </a:lnTo>
                  <a:lnTo>
                    <a:pt x="252" y="32"/>
                  </a:lnTo>
                  <a:lnTo>
                    <a:pt x="268" y="16"/>
                  </a:lnTo>
                  <a:lnTo>
                    <a:pt x="268" y="32"/>
                  </a:lnTo>
                  <a:lnTo>
                    <a:pt x="268" y="16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0"/>
                  </a:lnTo>
                  <a:lnTo>
                    <a:pt x="489" y="0"/>
                  </a:lnTo>
                  <a:lnTo>
                    <a:pt x="506" y="0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1" name="Freeform 967">
              <a:extLst>
                <a:ext uri="{FF2B5EF4-FFF2-40B4-BE49-F238E27FC236}">
                  <a16:creationId xmlns:a16="http://schemas.microsoft.com/office/drawing/2014/main" id="{D9D5FF15-4ED4-4627-B652-9A311C4DF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697"/>
              <a:ext cx="340" cy="151"/>
            </a:xfrm>
            <a:custGeom>
              <a:avLst/>
              <a:gdLst>
                <a:gd name="T0" fmla="*/ 0 w 680"/>
                <a:gd name="T1" fmla="*/ 151 h 301"/>
                <a:gd name="T2" fmla="*/ 8 w 680"/>
                <a:gd name="T3" fmla="*/ 151 h 301"/>
                <a:gd name="T4" fmla="*/ 16 w 680"/>
                <a:gd name="T5" fmla="*/ 151 h 301"/>
                <a:gd name="T6" fmla="*/ 24 w 680"/>
                <a:gd name="T7" fmla="*/ 143 h 301"/>
                <a:gd name="T8" fmla="*/ 24 w 680"/>
                <a:gd name="T9" fmla="*/ 151 h 301"/>
                <a:gd name="T10" fmla="*/ 24 w 680"/>
                <a:gd name="T11" fmla="*/ 143 h 301"/>
                <a:gd name="T12" fmla="*/ 32 w 680"/>
                <a:gd name="T13" fmla="*/ 143 h 301"/>
                <a:gd name="T14" fmla="*/ 39 w 680"/>
                <a:gd name="T15" fmla="*/ 143 h 301"/>
                <a:gd name="T16" fmla="*/ 56 w 680"/>
                <a:gd name="T17" fmla="*/ 119 h 301"/>
                <a:gd name="T18" fmla="*/ 56 w 680"/>
                <a:gd name="T19" fmla="*/ 95 h 301"/>
                <a:gd name="T20" fmla="*/ 71 w 680"/>
                <a:gd name="T21" fmla="*/ 79 h 301"/>
                <a:gd name="T22" fmla="*/ 71 w 680"/>
                <a:gd name="T23" fmla="*/ 71 h 301"/>
                <a:gd name="T24" fmla="*/ 79 w 680"/>
                <a:gd name="T25" fmla="*/ 64 h 301"/>
                <a:gd name="T26" fmla="*/ 87 w 680"/>
                <a:gd name="T27" fmla="*/ 56 h 301"/>
                <a:gd name="T28" fmla="*/ 95 w 680"/>
                <a:gd name="T29" fmla="*/ 47 h 301"/>
                <a:gd name="T30" fmla="*/ 103 w 680"/>
                <a:gd name="T31" fmla="*/ 47 h 301"/>
                <a:gd name="T32" fmla="*/ 111 w 680"/>
                <a:gd name="T33" fmla="*/ 40 h 301"/>
                <a:gd name="T34" fmla="*/ 119 w 680"/>
                <a:gd name="T35" fmla="*/ 40 h 301"/>
                <a:gd name="T36" fmla="*/ 126 w 680"/>
                <a:gd name="T37" fmla="*/ 32 h 301"/>
                <a:gd name="T38" fmla="*/ 134 w 680"/>
                <a:gd name="T39" fmla="*/ 32 h 301"/>
                <a:gd name="T40" fmla="*/ 143 w 680"/>
                <a:gd name="T41" fmla="*/ 24 h 301"/>
                <a:gd name="T42" fmla="*/ 143 w 680"/>
                <a:gd name="T43" fmla="*/ 32 h 301"/>
                <a:gd name="T44" fmla="*/ 143 w 680"/>
                <a:gd name="T45" fmla="*/ 24 h 301"/>
                <a:gd name="T46" fmla="*/ 150 w 680"/>
                <a:gd name="T47" fmla="*/ 24 h 301"/>
                <a:gd name="T48" fmla="*/ 158 w 680"/>
                <a:gd name="T49" fmla="*/ 24 h 301"/>
                <a:gd name="T50" fmla="*/ 166 w 680"/>
                <a:gd name="T51" fmla="*/ 24 h 301"/>
                <a:gd name="T52" fmla="*/ 174 w 680"/>
                <a:gd name="T53" fmla="*/ 16 h 301"/>
                <a:gd name="T54" fmla="*/ 182 w 680"/>
                <a:gd name="T55" fmla="*/ 16 h 301"/>
                <a:gd name="T56" fmla="*/ 190 w 680"/>
                <a:gd name="T57" fmla="*/ 16 h 301"/>
                <a:gd name="T58" fmla="*/ 198 w 680"/>
                <a:gd name="T59" fmla="*/ 16 h 301"/>
                <a:gd name="T60" fmla="*/ 205 w 680"/>
                <a:gd name="T61" fmla="*/ 8 h 301"/>
                <a:gd name="T62" fmla="*/ 213 w 680"/>
                <a:gd name="T63" fmla="*/ 8 h 301"/>
                <a:gd name="T64" fmla="*/ 221 w 680"/>
                <a:gd name="T65" fmla="*/ 8 h 301"/>
                <a:gd name="T66" fmla="*/ 230 w 680"/>
                <a:gd name="T67" fmla="*/ 8 h 301"/>
                <a:gd name="T68" fmla="*/ 237 w 680"/>
                <a:gd name="T69" fmla="*/ 8 h 301"/>
                <a:gd name="T70" fmla="*/ 245 w 680"/>
                <a:gd name="T71" fmla="*/ 8 h 301"/>
                <a:gd name="T72" fmla="*/ 253 w 680"/>
                <a:gd name="T73" fmla="*/ 8 h 301"/>
                <a:gd name="T74" fmla="*/ 253 w 680"/>
                <a:gd name="T75" fmla="*/ 0 h 301"/>
                <a:gd name="T76" fmla="*/ 269 w 680"/>
                <a:gd name="T77" fmla="*/ 0 h 301"/>
                <a:gd name="T78" fmla="*/ 277 w 680"/>
                <a:gd name="T79" fmla="*/ 0 h 301"/>
                <a:gd name="T80" fmla="*/ 285 w 680"/>
                <a:gd name="T81" fmla="*/ 0 h 301"/>
                <a:gd name="T82" fmla="*/ 292 w 680"/>
                <a:gd name="T83" fmla="*/ 0 h 301"/>
                <a:gd name="T84" fmla="*/ 300 w 680"/>
                <a:gd name="T85" fmla="*/ 0 h 301"/>
                <a:gd name="T86" fmla="*/ 308 w 680"/>
                <a:gd name="T87" fmla="*/ 0 h 301"/>
                <a:gd name="T88" fmla="*/ 316 w 680"/>
                <a:gd name="T89" fmla="*/ 0 h 301"/>
                <a:gd name="T90" fmla="*/ 324 w 680"/>
                <a:gd name="T91" fmla="*/ 0 h 301"/>
                <a:gd name="T92" fmla="*/ 332 w 680"/>
                <a:gd name="T93" fmla="*/ 0 h 301"/>
                <a:gd name="T94" fmla="*/ 340 w 680"/>
                <a:gd name="T95" fmla="*/ 0 h 3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301">
                  <a:moveTo>
                    <a:pt x="0" y="301"/>
                  </a:moveTo>
                  <a:lnTo>
                    <a:pt x="16" y="301"/>
                  </a:lnTo>
                  <a:lnTo>
                    <a:pt x="31" y="301"/>
                  </a:lnTo>
                  <a:lnTo>
                    <a:pt x="47" y="285"/>
                  </a:lnTo>
                  <a:lnTo>
                    <a:pt x="47" y="301"/>
                  </a:lnTo>
                  <a:lnTo>
                    <a:pt x="47" y="285"/>
                  </a:lnTo>
                  <a:lnTo>
                    <a:pt x="63" y="285"/>
                  </a:lnTo>
                  <a:lnTo>
                    <a:pt x="78" y="285"/>
                  </a:lnTo>
                  <a:lnTo>
                    <a:pt x="111" y="237"/>
                  </a:lnTo>
                  <a:lnTo>
                    <a:pt x="111" y="190"/>
                  </a:lnTo>
                  <a:lnTo>
                    <a:pt x="142" y="158"/>
                  </a:lnTo>
                  <a:lnTo>
                    <a:pt x="142" y="141"/>
                  </a:lnTo>
                  <a:lnTo>
                    <a:pt x="158" y="127"/>
                  </a:lnTo>
                  <a:lnTo>
                    <a:pt x="174" y="111"/>
                  </a:lnTo>
                  <a:lnTo>
                    <a:pt x="189" y="94"/>
                  </a:lnTo>
                  <a:lnTo>
                    <a:pt x="205" y="94"/>
                  </a:lnTo>
                  <a:lnTo>
                    <a:pt x="221" y="80"/>
                  </a:lnTo>
                  <a:lnTo>
                    <a:pt x="237" y="80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85" y="47"/>
                  </a:lnTo>
                  <a:lnTo>
                    <a:pt x="285" y="63"/>
                  </a:lnTo>
                  <a:lnTo>
                    <a:pt x="285" y="47"/>
                  </a:lnTo>
                  <a:lnTo>
                    <a:pt x="299" y="47"/>
                  </a:lnTo>
                  <a:lnTo>
                    <a:pt x="316" y="47"/>
                  </a:lnTo>
                  <a:lnTo>
                    <a:pt x="332" y="47"/>
                  </a:lnTo>
                  <a:lnTo>
                    <a:pt x="348" y="31"/>
                  </a:lnTo>
                  <a:lnTo>
                    <a:pt x="363" y="31"/>
                  </a:lnTo>
                  <a:lnTo>
                    <a:pt x="379" y="31"/>
                  </a:lnTo>
                  <a:lnTo>
                    <a:pt x="395" y="31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06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2" name="Freeform 968">
              <a:extLst>
                <a:ext uri="{FF2B5EF4-FFF2-40B4-BE49-F238E27FC236}">
                  <a16:creationId xmlns:a16="http://schemas.microsoft.com/office/drawing/2014/main" id="{651A560A-DDB4-402B-8712-85BEEF26BB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87"/>
              <a:ext cx="340" cy="134"/>
            </a:xfrm>
            <a:custGeom>
              <a:avLst/>
              <a:gdLst>
                <a:gd name="T0" fmla="*/ 0 w 680"/>
                <a:gd name="T1" fmla="*/ 134 h 268"/>
                <a:gd name="T2" fmla="*/ 8 w 680"/>
                <a:gd name="T3" fmla="*/ 134 h 268"/>
                <a:gd name="T4" fmla="*/ 16 w 680"/>
                <a:gd name="T5" fmla="*/ 134 h 268"/>
                <a:gd name="T6" fmla="*/ 24 w 680"/>
                <a:gd name="T7" fmla="*/ 134 h 268"/>
                <a:gd name="T8" fmla="*/ 32 w 680"/>
                <a:gd name="T9" fmla="*/ 126 h 268"/>
                <a:gd name="T10" fmla="*/ 39 w 680"/>
                <a:gd name="T11" fmla="*/ 134 h 268"/>
                <a:gd name="T12" fmla="*/ 56 w 680"/>
                <a:gd name="T13" fmla="*/ 119 h 268"/>
                <a:gd name="T14" fmla="*/ 56 w 680"/>
                <a:gd name="T15" fmla="*/ 95 h 268"/>
                <a:gd name="T16" fmla="*/ 71 w 680"/>
                <a:gd name="T17" fmla="*/ 79 h 268"/>
                <a:gd name="T18" fmla="*/ 71 w 680"/>
                <a:gd name="T19" fmla="*/ 64 h 268"/>
                <a:gd name="T20" fmla="*/ 79 w 680"/>
                <a:gd name="T21" fmla="*/ 55 h 268"/>
                <a:gd name="T22" fmla="*/ 87 w 680"/>
                <a:gd name="T23" fmla="*/ 47 h 268"/>
                <a:gd name="T24" fmla="*/ 95 w 680"/>
                <a:gd name="T25" fmla="*/ 47 h 268"/>
                <a:gd name="T26" fmla="*/ 103 w 680"/>
                <a:gd name="T27" fmla="*/ 40 h 268"/>
                <a:gd name="T28" fmla="*/ 111 w 680"/>
                <a:gd name="T29" fmla="*/ 32 h 268"/>
                <a:gd name="T30" fmla="*/ 119 w 680"/>
                <a:gd name="T31" fmla="*/ 32 h 268"/>
                <a:gd name="T32" fmla="*/ 126 w 680"/>
                <a:gd name="T33" fmla="*/ 32 h 268"/>
                <a:gd name="T34" fmla="*/ 134 w 680"/>
                <a:gd name="T35" fmla="*/ 32 h 268"/>
                <a:gd name="T36" fmla="*/ 134 w 680"/>
                <a:gd name="T37" fmla="*/ 24 h 268"/>
                <a:gd name="T38" fmla="*/ 134 w 680"/>
                <a:gd name="T39" fmla="*/ 32 h 268"/>
                <a:gd name="T40" fmla="*/ 143 w 680"/>
                <a:gd name="T41" fmla="*/ 24 h 268"/>
                <a:gd name="T42" fmla="*/ 150 w 680"/>
                <a:gd name="T43" fmla="*/ 24 h 268"/>
                <a:gd name="T44" fmla="*/ 158 w 680"/>
                <a:gd name="T45" fmla="*/ 24 h 268"/>
                <a:gd name="T46" fmla="*/ 174 w 680"/>
                <a:gd name="T47" fmla="*/ 16 h 268"/>
                <a:gd name="T48" fmla="*/ 166 w 680"/>
                <a:gd name="T49" fmla="*/ 16 h 268"/>
                <a:gd name="T50" fmla="*/ 174 w 680"/>
                <a:gd name="T51" fmla="*/ 16 h 268"/>
                <a:gd name="T52" fmla="*/ 182 w 680"/>
                <a:gd name="T53" fmla="*/ 16 h 268"/>
                <a:gd name="T54" fmla="*/ 190 w 680"/>
                <a:gd name="T55" fmla="*/ 16 h 268"/>
                <a:gd name="T56" fmla="*/ 198 w 680"/>
                <a:gd name="T57" fmla="*/ 16 h 268"/>
                <a:gd name="T58" fmla="*/ 205 w 680"/>
                <a:gd name="T59" fmla="*/ 8 h 268"/>
                <a:gd name="T60" fmla="*/ 205 w 680"/>
                <a:gd name="T61" fmla="*/ 16 h 268"/>
                <a:gd name="T62" fmla="*/ 205 w 680"/>
                <a:gd name="T63" fmla="*/ 8 h 268"/>
                <a:gd name="T64" fmla="*/ 213 w 680"/>
                <a:gd name="T65" fmla="*/ 16 h 268"/>
                <a:gd name="T66" fmla="*/ 213 w 680"/>
                <a:gd name="T67" fmla="*/ 8 h 268"/>
                <a:gd name="T68" fmla="*/ 213 w 680"/>
                <a:gd name="T69" fmla="*/ 16 h 268"/>
                <a:gd name="T70" fmla="*/ 221 w 680"/>
                <a:gd name="T71" fmla="*/ 8 h 268"/>
                <a:gd name="T72" fmla="*/ 230 w 680"/>
                <a:gd name="T73" fmla="*/ 8 h 268"/>
                <a:gd name="T74" fmla="*/ 237 w 680"/>
                <a:gd name="T75" fmla="*/ 8 h 268"/>
                <a:gd name="T76" fmla="*/ 245 w 680"/>
                <a:gd name="T77" fmla="*/ 8 h 268"/>
                <a:gd name="T78" fmla="*/ 253 w 680"/>
                <a:gd name="T79" fmla="*/ 8 h 268"/>
                <a:gd name="T80" fmla="*/ 260 w 680"/>
                <a:gd name="T81" fmla="*/ 8 h 268"/>
                <a:gd name="T82" fmla="*/ 269 w 680"/>
                <a:gd name="T83" fmla="*/ 8 h 268"/>
                <a:gd name="T84" fmla="*/ 277 w 680"/>
                <a:gd name="T85" fmla="*/ 8 h 268"/>
                <a:gd name="T86" fmla="*/ 285 w 680"/>
                <a:gd name="T87" fmla="*/ 0 h 268"/>
                <a:gd name="T88" fmla="*/ 285 w 680"/>
                <a:gd name="T89" fmla="*/ 8 h 268"/>
                <a:gd name="T90" fmla="*/ 285 w 680"/>
                <a:gd name="T91" fmla="*/ 0 h 268"/>
                <a:gd name="T92" fmla="*/ 300 w 680"/>
                <a:gd name="T93" fmla="*/ 0 h 268"/>
                <a:gd name="T94" fmla="*/ 308 w 680"/>
                <a:gd name="T95" fmla="*/ 0 h 268"/>
                <a:gd name="T96" fmla="*/ 316 w 680"/>
                <a:gd name="T97" fmla="*/ 0 h 268"/>
                <a:gd name="T98" fmla="*/ 324 w 680"/>
                <a:gd name="T99" fmla="*/ 0 h 268"/>
                <a:gd name="T100" fmla="*/ 332 w 680"/>
                <a:gd name="T101" fmla="*/ 0 h 268"/>
                <a:gd name="T102" fmla="*/ 340 w 680"/>
                <a:gd name="T103" fmla="*/ 0 h 2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268">
                  <a:moveTo>
                    <a:pt x="0" y="268"/>
                  </a:moveTo>
                  <a:lnTo>
                    <a:pt x="16" y="268"/>
                  </a:lnTo>
                  <a:lnTo>
                    <a:pt x="31" y="268"/>
                  </a:lnTo>
                  <a:lnTo>
                    <a:pt x="47" y="268"/>
                  </a:lnTo>
                  <a:lnTo>
                    <a:pt x="63" y="252"/>
                  </a:lnTo>
                  <a:lnTo>
                    <a:pt x="78" y="268"/>
                  </a:lnTo>
                  <a:lnTo>
                    <a:pt x="111" y="237"/>
                  </a:lnTo>
                  <a:lnTo>
                    <a:pt x="111" y="190"/>
                  </a:lnTo>
                  <a:lnTo>
                    <a:pt x="142" y="158"/>
                  </a:lnTo>
                  <a:lnTo>
                    <a:pt x="142" y="127"/>
                  </a:lnTo>
                  <a:lnTo>
                    <a:pt x="158" y="110"/>
                  </a:lnTo>
                  <a:lnTo>
                    <a:pt x="174" y="94"/>
                  </a:lnTo>
                  <a:lnTo>
                    <a:pt x="189" y="94"/>
                  </a:lnTo>
                  <a:lnTo>
                    <a:pt x="205" y="79"/>
                  </a:lnTo>
                  <a:lnTo>
                    <a:pt x="221" y="63"/>
                  </a:lnTo>
                  <a:lnTo>
                    <a:pt x="237" y="63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68" y="47"/>
                  </a:lnTo>
                  <a:lnTo>
                    <a:pt x="268" y="63"/>
                  </a:lnTo>
                  <a:lnTo>
                    <a:pt x="285" y="47"/>
                  </a:lnTo>
                  <a:lnTo>
                    <a:pt x="299" y="47"/>
                  </a:lnTo>
                  <a:lnTo>
                    <a:pt x="316" y="47"/>
                  </a:lnTo>
                  <a:lnTo>
                    <a:pt x="348" y="31"/>
                  </a:lnTo>
                  <a:lnTo>
                    <a:pt x="332" y="31"/>
                  </a:lnTo>
                  <a:lnTo>
                    <a:pt x="348" y="31"/>
                  </a:lnTo>
                  <a:lnTo>
                    <a:pt x="363" y="31"/>
                  </a:lnTo>
                  <a:lnTo>
                    <a:pt x="379" y="31"/>
                  </a:lnTo>
                  <a:lnTo>
                    <a:pt x="395" y="31"/>
                  </a:lnTo>
                  <a:lnTo>
                    <a:pt x="410" y="16"/>
                  </a:lnTo>
                  <a:lnTo>
                    <a:pt x="410" y="31"/>
                  </a:lnTo>
                  <a:lnTo>
                    <a:pt x="410" y="16"/>
                  </a:lnTo>
                  <a:lnTo>
                    <a:pt x="426" y="31"/>
                  </a:lnTo>
                  <a:lnTo>
                    <a:pt x="426" y="16"/>
                  </a:lnTo>
                  <a:lnTo>
                    <a:pt x="426" y="31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20" y="16"/>
                  </a:lnTo>
                  <a:lnTo>
                    <a:pt x="537" y="16"/>
                  </a:lnTo>
                  <a:lnTo>
                    <a:pt x="553" y="16"/>
                  </a:lnTo>
                  <a:lnTo>
                    <a:pt x="569" y="0"/>
                  </a:lnTo>
                  <a:lnTo>
                    <a:pt x="569" y="16"/>
                  </a:lnTo>
                  <a:lnTo>
                    <a:pt x="569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3" name="Freeform 969">
              <a:extLst>
                <a:ext uri="{FF2B5EF4-FFF2-40B4-BE49-F238E27FC236}">
                  <a16:creationId xmlns:a16="http://schemas.microsoft.com/office/drawing/2014/main" id="{2462EE1C-6672-40FE-972F-A846B6691E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00"/>
              <a:ext cx="340" cy="95"/>
            </a:xfrm>
            <a:custGeom>
              <a:avLst/>
              <a:gdLst>
                <a:gd name="T0" fmla="*/ 0 w 680"/>
                <a:gd name="T1" fmla="*/ 95 h 190"/>
                <a:gd name="T2" fmla="*/ 8 w 680"/>
                <a:gd name="T3" fmla="*/ 95 h 190"/>
                <a:gd name="T4" fmla="*/ 16 w 680"/>
                <a:gd name="T5" fmla="*/ 95 h 190"/>
                <a:gd name="T6" fmla="*/ 24 w 680"/>
                <a:gd name="T7" fmla="*/ 95 h 190"/>
                <a:gd name="T8" fmla="*/ 32 w 680"/>
                <a:gd name="T9" fmla="*/ 95 h 190"/>
                <a:gd name="T10" fmla="*/ 39 w 680"/>
                <a:gd name="T11" fmla="*/ 95 h 190"/>
                <a:gd name="T12" fmla="*/ 47 w 680"/>
                <a:gd name="T13" fmla="*/ 87 h 190"/>
                <a:gd name="T14" fmla="*/ 56 w 680"/>
                <a:gd name="T15" fmla="*/ 79 h 190"/>
                <a:gd name="T16" fmla="*/ 56 w 680"/>
                <a:gd name="T17" fmla="*/ 72 h 190"/>
                <a:gd name="T18" fmla="*/ 71 w 680"/>
                <a:gd name="T19" fmla="*/ 55 h 190"/>
                <a:gd name="T20" fmla="*/ 71 w 680"/>
                <a:gd name="T21" fmla="*/ 47 h 190"/>
                <a:gd name="T22" fmla="*/ 79 w 680"/>
                <a:gd name="T23" fmla="*/ 40 h 190"/>
                <a:gd name="T24" fmla="*/ 87 w 680"/>
                <a:gd name="T25" fmla="*/ 32 h 190"/>
                <a:gd name="T26" fmla="*/ 95 w 680"/>
                <a:gd name="T27" fmla="*/ 32 h 190"/>
                <a:gd name="T28" fmla="*/ 103 w 680"/>
                <a:gd name="T29" fmla="*/ 24 h 190"/>
                <a:gd name="T30" fmla="*/ 111 w 680"/>
                <a:gd name="T31" fmla="*/ 24 h 190"/>
                <a:gd name="T32" fmla="*/ 119 w 680"/>
                <a:gd name="T33" fmla="*/ 24 h 190"/>
                <a:gd name="T34" fmla="*/ 126 w 680"/>
                <a:gd name="T35" fmla="*/ 24 h 190"/>
                <a:gd name="T36" fmla="*/ 134 w 680"/>
                <a:gd name="T37" fmla="*/ 16 h 190"/>
                <a:gd name="T38" fmla="*/ 134 w 680"/>
                <a:gd name="T39" fmla="*/ 24 h 190"/>
                <a:gd name="T40" fmla="*/ 134 w 680"/>
                <a:gd name="T41" fmla="*/ 16 h 190"/>
                <a:gd name="T42" fmla="*/ 143 w 680"/>
                <a:gd name="T43" fmla="*/ 16 h 190"/>
                <a:gd name="T44" fmla="*/ 150 w 680"/>
                <a:gd name="T45" fmla="*/ 16 h 190"/>
                <a:gd name="T46" fmla="*/ 158 w 680"/>
                <a:gd name="T47" fmla="*/ 16 h 190"/>
                <a:gd name="T48" fmla="*/ 166 w 680"/>
                <a:gd name="T49" fmla="*/ 16 h 190"/>
                <a:gd name="T50" fmla="*/ 182 w 680"/>
                <a:gd name="T51" fmla="*/ 8 h 190"/>
                <a:gd name="T52" fmla="*/ 190 w 680"/>
                <a:gd name="T53" fmla="*/ 8 h 190"/>
                <a:gd name="T54" fmla="*/ 198 w 680"/>
                <a:gd name="T55" fmla="*/ 8 h 190"/>
                <a:gd name="T56" fmla="*/ 205 w 680"/>
                <a:gd name="T57" fmla="*/ 8 h 190"/>
                <a:gd name="T58" fmla="*/ 213 w 680"/>
                <a:gd name="T59" fmla="*/ 8 h 190"/>
                <a:gd name="T60" fmla="*/ 221 w 680"/>
                <a:gd name="T61" fmla="*/ 8 h 190"/>
                <a:gd name="T62" fmla="*/ 230 w 680"/>
                <a:gd name="T63" fmla="*/ 8 h 190"/>
                <a:gd name="T64" fmla="*/ 237 w 680"/>
                <a:gd name="T65" fmla="*/ 8 h 190"/>
                <a:gd name="T66" fmla="*/ 245 w 680"/>
                <a:gd name="T67" fmla="*/ 8 h 190"/>
                <a:gd name="T68" fmla="*/ 253 w 680"/>
                <a:gd name="T69" fmla="*/ 8 h 190"/>
                <a:gd name="T70" fmla="*/ 260 w 680"/>
                <a:gd name="T71" fmla="*/ 0 h 190"/>
                <a:gd name="T72" fmla="*/ 260 w 680"/>
                <a:gd name="T73" fmla="*/ 8 h 190"/>
                <a:gd name="T74" fmla="*/ 269 w 680"/>
                <a:gd name="T75" fmla="*/ 0 h 190"/>
                <a:gd name="T76" fmla="*/ 285 w 680"/>
                <a:gd name="T77" fmla="*/ 0 h 190"/>
                <a:gd name="T78" fmla="*/ 292 w 680"/>
                <a:gd name="T79" fmla="*/ 0 h 190"/>
                <a:gd name="T80" fmla="*/ 300 w 680"/>
                <a:gd name="T81" fmla="*/ 0 h 190"/>
                <a:gd name="T82" fmla="*/ 308 w 680"/>
                <a:gd name="T83" fmla="*/ 0 h 190"/>
                <a:gd name="T84" fmla="*/ 316 w 680"/>
                <a:gd name="T85" fmla="*/ 0 h 190"/>
                <a:gd name="T86" fmla="*/ 324 w 680"/>
                <a:gd name="T87" fmla="*/ 0 h 190"/>
                <a:gd name="T88" fmla="*/ 332 w 680"/>
                <a:gd name="T89" fmla="*/ 0 h 190"/>
                <a:gd name="T90" fmla="*/ 340 w 680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0" h="190">
                  <a:moveTo>
                    <a:pt x="0" y="190"/>
                  </a:moveTo>
                  <a:lnTo>
                    <a:pt x="16" y="190"/>
                  </a:lnTo>
                  <a:lnTo>
                    <a:pt x="31" y="190"/>
                  </a:lnTo>
                  <a:lnTo>
                    <a:pt x="47" y="190"/>
                  </a:lnTo>
                  <a:lnTo>
                    <a:pt x="63" y="190"/>
                  </a:lnTo>
                  <a:lnTo>
                    <a:pt x="78" y="190"/>
                  </a:lnTo>
                  <a:lnTo>
                    <a:pt x="94" y="174"/>
                  </a:lnTo>
                  <a:lnTo>
                    <a:pt x="111" y="158"/>
                  </a:lnTo>
                  <a:lnTo>
                    <a:pt x="111" y="143"/>
                  </a:lnTo>
                  <a:lnTo>
                    <a:pt x="142" y="110"/>
                  </a:lnTo>
                  <a:lnTo>
                    <a:pt x="142" y="94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89" y="63"/>
                  </a:lnTo>
                  <a:lnTo>
                    <a:pt x="205" y="47"/>
                  </a:lnTo>
                  <a:lnTo>
                    <a:pt x="221" y="47"/>
                  </a:lnTo>
                  <a:lnTo>
                    <a:pt x="237" y="47"/>
                  </a:lnTo>
                  <a:lnTo>
                    <a:pt x="252" y="47"/>
                  </a:lnTo>
                  <a:lnTo>
                    <a:pt x="268" y="32"/>
                  </a:lnTo>
                  <a:lnTo>
                    <a:pt x="268" y="47"/>
                  </a:lnTo>
                  <a:lnTo>
                    <a:pt x="268" y="32"/>
                  </a:lnTo>
                  <a:lnTo>
                    <a:pt x="285" y="32"/>
                  </a:lnTo>
                  <a:lnTo>
                    <a:pt x="299" y="32"/>
                  </a:lnTo>
                  <a:lnTo>
                    <a:pt x="316" y="32"/>
                  </a:lnTo>
                  <a:lnTo>
                    <a:pt x="332" y="32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20" y="0"/>
                  </a:lnTo>
                  <a:lnTo>
                    <a:pt x="520" y="16"/>
                  </a:lnTo>
                  <a:lnTo>
                    <a:pt x="537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4" name="Freeform 970">
              <a:extLst>
                <a:ext uri="{FF2B5EF4-FFF2-40B4-BE49-F238E27FC236}">
                  <a16:creationId xmlns:a16="http://schemas.microsoft.com/office/drawing/2014/main" id="{B49772E8-5350-47A8-B930-68D0B6FB52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421"/>
              <a:ext cx="340" cy="79"/>
            </a:xfrm>
            <a:custGeom>
              <a:avLst/>
              <a:gdLst>
                <a:gd name="T0" fmla="*/ 0 w 680"/>
                <a:gd name="T1" fmla="*/ 79 h 158"/>
                <a:gd name="T2" fmla="*/ 8 w 680"/>
                <a:gd name="T3" fmla="*/ 79 h 158"/>
                <a:gd name="T4" fmla="*/ 16 w 680"/>
                <a:gd name="T5" fmla="*/ 71 h 158"/>
                <a:gd name="T6" fmla="*/ 24 w 680"/>
                <a:gd name="T7" fmla="*/ 71 h 158"/>
                <a:gd name="T8" fmla="*/ 32 w 680"/>
                <a:gd name="T9" fmla="*/ 71 h 158"/>
                <a:gd name="T10" fmla="*/ 39 w 680"/>
                <a:gd name="T11" fmla="*/ 71 h 158"/>
                <a:gd name="T12" fmla="*/ 47 w 680"/>
                <a:gd name="T13" fmla="*/ 71 h 158"/>
                <a:gd name="T14" fmla="*/ 64 w 680"/>
                <a:gd name="T15" fmla="*/ 47 h 158"/>
                <a:gd name="T16" fmla="*/ 64 w 680"/>
                <a:gd name="T17" fmla="*/ 40 h 158"/>
                <a:gd name="T18" fmla="*/ 71 w 680"/>
                <a:gd name="T19" fmla="*/ 32 h 158"/>
                <a:gd name="T20" fmla="*/ 79 w 680"/>
                <a:gd name="T21" fmla="*/ 32 h 158"/>
                <a:gd name="T22" fmla="*/ 87 w 680"/>
                <a:gd name="T23" fmla="*/ 32 h 158"/>
                <a:gd name="T24" fmla="*/ 95 w 680"/>
                <a:gd name="T25" fmla="*/ 24 h 158"/>
                <a:gd name="T26" fmla="*/ 95 w 680"/>
                <a:gd name="T27" fmla="*/ 32 h 158"/>
                <a:gd name="T28" fmla="*/ 95 w 680"/>
                <a:gd name="T29" fmla="*/ 24 h 158"/>
                <a:gd name="T30" fmla="*/ 103 w 680"/>
                <a:gd name="T31" fmla="*/ 24 h 158"/>
                <a:gd name="T32" fmla="*/ 111 w 680"/>
                <a:gd name="T33" fmla="*/ 16 h 158"/>
                <a:gd name="T34" fmla="*/ 119 w 680"/>
                <a:gd name="T35" fmla="*/ 16 h 158"/>
                <a:gd name="T36" fmla="*/ 126 w 680"/>
                <a:gd name="T37" fmla="*/ 16 h 158"/>
                <a:gd name="T38" fmla="*/ 134 w 680"/>
                <a:gd name="T39" fmla="*/ 16 h 158"/>
                <a:gd name="T40" fmla="*/ 143 w 680"/>
                <a:gd name="T41" fmla="*/ 8 h 158"/>
                <a:gd name="T42" fmla="*/ 150 w 680"/>
                <a:gd name="T43" fmla="*/ 8 h 158"/>
                <a:gd name="T44" fmla="*/ 158 w 680"/>
                <a:gd name="T45" fmla="*/ 8 h 158"/>
                <a:gd name="T46" fmla="*/ 166 w 680"/>
                <a:gd name="T47" fmla="*/ 8 h 158"/>
                <a:gd name="T48" fmla="*/ 174 w 680"/>
                <a:gd name="T49" fmla="*/ 8 h 158"/>
                <a:gd name="T50" fmla="*/ 182 w 680"/>
                <a:gd name="T51" fmla="*/ 8 h 158"/>
                <a:gd name="T52" fmla="*/ 190 w 680"/>
                <a:gd name="T53" fmla="*/ 8 h 158"/>
                <a:gd name="T54" fmla="*/ 198 w 680"/>
                <a:gd name="T55" fmla="*/ 8 h 158"/>
                <a:gd name="T56" fmla="*/ 205 w 680"/>
                <a:gd name="T57" fmla="*/ 8 h 158"/>
                <a:gd name="T58" fmla="*/ 213 w 680"/>
                <a:gd name="T59" fmla="*/ 8 h 158"/>
                <a:gd name="T60" fmla="*/ 221 w 680"/>
                <a:gd name="T61" fmla="*/ 8 h 158"/>
                <a:gd name="T62" fmla="*/ 230 w 680"/>
                <a:gd name="T63" fmla="*/ 8 h 158"/>
                <a:gd name="T64" fmla="*/ 237 w 680"/>
                <a:gd name="T65" fmla="*/ 8 h 158"/>
                <a:gd name="T66" fmla="*/ 245 w 680"/>
                <a:gd name="T67" fmla="*/ 8 h 158"/>
                <a:gd name="T68" fmla="*/ 253 w 680"/>
                <a:gd name="T69" fmla="*/ 8 h 158"/>
                <a:gd name="T70" fmla="*/ 269 w 680"/>
                <a:gd name="T71" fmla="*/ 0 h 158"/>
                <a:gd name="T72" fmla="*/ 277 w 680"/>
                <a:gd name="T73" fmla="*/ 8 h 158"/>
                <a:gd name="T74" fmla="*/ 277 w 680"/>
                <a:gd name="T75" fmla="*/ 0 h 158"/>
                <a:gd name="T76" fmla="*/ 285 w 680"/>
                <a:gd name="T77" fmla="*/ 8 h 158"/>
                <a:gd name="T78" fmla="*/ 285 w 680"/>
                <a:gd name="T79" fmla="*/ 0 h 158"/>
                <a:gd name="T80" fmla="*/ 285 w 680"/>
                <a:gd name="T81" fmla="*/ 8 h 158"/>
                <a:gd name="T82" fmla="*/ 292 w 680"/>
                <a:gd name="T83" fmla="*/ 0 h 158"/>
                <a:gd name="T84" fmla="*/ 292 w 680"/>
                <a:gd name="T85" fmla="*/ 8 h 158"/>
                <a:gd name="T86" fmla="*/ 292 w 680"/>
                <a:gd name="T87" fmla="*/ 0 h 158"/>
                <a:gd name="T88" fmla="*/ 300 w 680"/>
                <a:gd name="T89" fmla="*/ 0 h 158"/>
                <a:gd name="T90" fmla="*/ 308 w 680"/>
                <a:gd name="T91" fmla="*/ 0 h 158"/>
                <a:gd name="T92" fmla="*/ 316 w 680"/>
                <a:gd name="T93" fmla="*/ 0 h 158"/>
                <a:gd name="T94" fmla="*/ 324 w 680"/>
                <a:gd name="T95" fmla="*/ 0 h 158"/>
                <a:gd name="T96" fmla="*/ 332 w 680"/>
                <a:gd name="T97" fmla="*/ 0 h 158"/>
                <a:gd name="T98" fmla="*/ 340 w 680"/>
                <a:gd name="T99" fmla="*/ 0 h 1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158">
                  <a:moveTo>
                    <a:pt x="0" y="158"/>
                  </a:moveTo>
                  <a:lnTo>
                    <a:pt x="16" y="158"/>
                  </a:lnTo>
                  <a:lnTo>
                    <a:pt x="31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78" y="142"/>
                  </a:lnTo>
                  <a:lnTo>
                    <a:pt x="94" y="142"/>
                  </a:lnTo>
                  <a:lnTo>
                    <a:pt x="127" y="94"/>
                  </a:lnTo>
                  <a:lnTo>
                    <a:pt x="127" y="80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189" y="47"/>
                  </a:lnTo>
                  <a:lnTo>
                    <a:pt x="189" y="63"/>
                  </a:lnTo>
                  <a:lnTo>
                    <a:pt x="189" y="47"/>
                  </a:lnTo>
                  <a:lnTo>
                    <a:pt x="205" y="47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68" y="31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37" y="0"/>
                  </a:lnTo>
                  <a:lnTo>
                    <a:pt x="553" y="16"/>
                  </a:lnTo>
                  <a:lnTo>
                    <a:pt x="553" y="0"/>
                  </a:lnTo>
                  <a:lnTo>
                    <a:pt x="569" y="16"/>
                  </a:lnTo>
                  <a:lnTo>
                    <a:pt x="569" y="0"/>
                  </a:lnTo>
                  <a:lnTo>
                    <a:pt x="569" y="16"/>
                  </a:lnTo>
                  <a:lnTo>
                    <a:pt x="584" y="0"/>
                  </a:lnTo>
                  <a:lnTo>
                    <a:pt x="584" y="16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5" name="Freeform 971">
              <a:extLst>
                <a:ext uri="{FF2B5EF4-FFF2-40B4-BE49-F238E27FC236}">
                  <a16:creationId xmlns:a16="http://schemas.microsoft.com/office/drawing/2014/main" id="{3BE85707-F732-4451-88A1-38D5A53EC06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326"/>
              <a:ext cx="340" cy="198"/>
            </a:xfrm>
            <a:custGeom>
              <a:avLst/>
              <a:gdLst>
                <a:gd name="T0" fmla="*/ 0 w 680"/>
                <a:gd name="T1" fmla="*/ 198 h 395"/>
                <a:gd name="T2" fmla="*/ 8 w 680"/>
                <a:gd name="T3" fmla="*/ 198 h 395"/>
                <a:gd name="T4" fmla="*/ 16 w 680"/>
                <a:gd name="T5" fmla="*/ 198 h 395"/>
                <a:gd name="T6" fmla="*/ 24 w 680"/>
                <a:gd name="T7" fmla="*/ 198 h 395"/>
                <a:gd name="T8" fmla="*/ 32 w 680"/>
                <a:gd name="T9" fmla="*/ 198 h 395"/>
                <a:gd name="T10" fmla="*/ 39 w 680"/>
                <a:gd name="T11" fmla="*/ 198 h 395"/>
                <a:gd name="T12" fmla="*/ 47 w 680"/>
                <a:gd name="T13" fmla="*/ 174 h 395"/>
                <a:gd name="T14" fmla="*/ 47 w 680"/>
                <a:gd name="T15" fmla="*/ 151 h 395"/>
                <a:gd name="T16" fmla="*/ 56 w 680"/>
                <a:gd name="T17" fmla="*/ 142 h 395"/>
                <a:gd name="T18" fmla="*/ 56 w 680"/>
                <a:gd name="T19" fmla="*/ 95 h 395"/>
                <a:gd name="T20" fmla="*/ 64 w 680"/>
                <a:gd name="T21" fmla="*/ 87 h 395"/>
                <a:gd name="T22" fmla="*/ 64 w 680"/>
                <a:gd name="T23" fmla="*/ 64 h 395"/>
                <a:gd name="T24" fmla="*/ 71 w 680"/>
                <a:gd name="T25" fmla="*/ 55 h 395"/>
                <a:gd name="T26" fmla="*/ 71 w 680"/>
                <a:gd name="T27" fmla="*/ 48 h 395"/>
                <a:gd name="T28" fmla="*/ 87 w 680"/>
                <a:gd name="T29" fmla="*/ 32 h 395"/>
                <a:gd name="T30" fmla="*/ 87 w 680"/>
                <a:gd name="T31" fmla="*/ 25 h 395"/>
                <a:gd name="T32" fmla="*/ 95 w 680"/>
                <a:gd name="T33" fmla="*/ 25 h 395"/>
                <a:gd name="T34" fmla="*/ 103 w 680"/>
                <a:gd name="T35" fmla="*/ 16 h 395"/>
                <a:gd name="T36" fmla="*/ 111 w 680"/>
                <a:gd name="T37" fmla="*/ 16 h 395"/>
                <a:gd name="T38" fmla="*/ 119 w 680"/>
                <a:gd name="T39" fmla="*/ 16 h 395"/>
                <a:gd name="T40" fmla="*/ 126 w 680"/>
                <a:gd name="T41" fmla="*/ 16 h 395"/>
                <a:gd name="T42" fmla="*/ 134 w 680"/>
                <a:gd name="T43" fmla="*/ 8 h 395"/>
                <a:gd name="T44" fmla="*/ 134 w 680"/>
                <a:gd name="T45" fmla="*/ 16 h 395"/>
                <a:gd name="T46" fmla="*/ 134 w 680"/>
                <a:gd name="T47" fmla="*/ 8 h 395"/>
                <a:gd name="T48" fmla="*/ 143 w 680"/>
                <a:gd name="T49" fmla="*/ 8 h 395"/>
                <a:gd name="T50" fmla="*/ 150 w 680"/>
                <a:gd name="T51" fmla="*/ 8 h 395"/>
                <a:gd name="T52" fmla="*/ 158 w 680"/>
                <a:gd name="T53" fmla="*/ 8 h 395"/>
                <a:gd name="T54" fmla="*/ 166 w 680"/>
                <a:gd name="T55" fmla="*/ 8 h 395"/>
                <a:gd name="T56" fmla="*/ 174 w 680"/>
                <a:gd name="T57" fmla="*/ 8 h 395"/>
                <a:gd name="T58" fmla="*/ 182 w 680"/>
                <a:gd name="T59" fmla="*/ 8 h 395"/>
                <a:gd name="T60" fmla="*/ 190 w 680"/>
                <a:gd name="T61" fmla="*/ 8 h 395"/>
                <a:gd name="T62" fmla="*/ 198 w 680"/>
                <a:gd name="T63" fmla="*/ 8 h 395"/>
                <a:gd name="T64" fmla="*/ 205 w 680"/>
                <a:gd name="T65" fmla="*/ 8 h 395"/>
                <a:gd name="T66" fmla="*/ 213 w 680"/>
                <a:gd name="T67" fmla="*/ 8 h 395"/>
                <a:gd name="T68" fmla="*/ 221 w 680"/>
                <a:gd name="T69" fmla="*/ 8 h 395"/>
                <a:gd name="T70" fmla="*/ 230 w 680"/>
                <a:gd name="T71" fmla="*/ 8 h 395"/>
                <a:gd name="T72" fmla="*/ 237 w 680"/>
                <a:gd name="T73" fmla="*/ 0 h 395"/>
                <a:gd name="T74" fmla="*/ 245 w 680"/>
                <a:gd name="T75" fmla="*/ 0 h 395"/>
                <a:gd name="T76" fmla="*/ 253 w 680"/>
                <a:gd name="T77" fmla="*/ 0 h 395"/>
                <a:gd name="T78" fmla="*/ 260 w 680"/>
                <a:gd name="T79" fmla="*/ 0 h 395"/>
                <a:gd name="T80" fmla="*/ 269 w 680"/>
                <a:gd name="T81" fmla="*/ 0 h 395"/>
                <a:gd name="T82" fmla="*/ 277 w 680"/>
                <a:gd name="T83" fmla="*/ 0 h 395"/>
                <a:gd name="T84" fmla="*/ 285 w 680"/>
                <a:gd name="T85" fmla="*/ 0 h 395"/>
                <a:gd name="T86" fmla="*/ 292 w 680"/>
                <a:gd name="T87" fmla="*/ 0 h 395"/>
                <a:gd name="T88" fmla="*/ 300 w 680"/>
                <a:gd name="T89" fmla="*/ 0 h 395"/>
                <a:gd name="T90" fmla="*/ 308 w 680"/>
                <a:gd name="T91" fmla="*/ 0 h 395"/>
                <a:gd name="T92" fmla="*/ 316 w 680"/>
                <a:gd name="T93" fmla="*/ 0 h 395"/>
                <a:gd name="T94" fmla="*/ 324 w 680"/>
                <a:gd name="T95" fmla="*/ 0 h 395"/>
                <a:gd name="T96" fmla="*/ 332 w 680"/>
                <a:gd name="T97" fmla="*/ 0 h 395"/>
                <a:gd name="T98" fmla="*/ 340 w 680"/>
                <a:gd name="T99" fmla="*/ 0 h 39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395">
                  <a:moveTo>
                    <a:pt x="0" y="395"/>
                  </a:moveTo>
                  <a:lnTo>
                    <a:pt x="16" y="395"/>
                  </a:lnTo>
                  <a:lnTo>
                    <a:pt x="31" y="395"/>
                  </a:lnTo>
                  <a:lnTo>
                    <a:pt x="47" y="395"/>
                  </a:lnTo>
                  <a:lnTo>
                    <a:pt x="63" y="395"/>
                  </a:lnTo>
                  <a:lnTo>
                    <a:pt x="78" y="395"/>
                  </a:lnTo>
                  <a:lnTo>
                    <a:pt x="94" y="348"/>
                  </a:lnTo>
                  <a:lnTo>
                    <a:pt x="94" y="301"/>
                  </a:lnTo>
                  <a:lnTo>
                    <a:pt x="111" y="284"/>
                  </a:lnTo>
                  <a:lnTo>
                    <a:pt x="111" y="190"/>
                  </a:lnTo>
                  <a:lnTo>
                    <a:pt x="127" y="174"/>
                  </a:lnTo>
                  <a:lnTo>
                    <a:pt x="127" y="127"/>
                  </a:lnTo>
                  <a:lnTo>
                    <a:pt x="142" y="110"/>
                  </a:lnTo>
                  <a:lnTo>
                    <a:pt x="142" y="96"/>
                  </a:lnTo>
                  <a:lnTo>
                    <a:pt x="174" y="63"/>
                  </a:lnTo>
                  <a:lnTo>
                    <a:pt x="174" y="49"/>
                  </a:lnTo>
                  <a:lnTo>
                    <a:pt x="189" y="49"/>
                  </a:lnTo>
                  <a:lnTo>
                    <a:pt x="205" y="32"/>
                  </a:lnTo>
                  <a:lnTo>
                    <a:pt x="221" y="32"/>
                  </a:lnTo>
                  <a:lnTo>
                    <a:pt x="237" y="32"/>
                  </a:lnTo>
                  <a:lnTo>
                    <a:pt x="252" y="32"/>
                  </a:lnTo>
                  <a:lnTo>
                    <a:pt x="268" y="16"/>
                  </a:lnTo>
                  <a:lnTo>
                    <a:pt x="268" y="32"/>
                  </a:lnTo>
                  <a:lnTo>
                    <a:pt x="268" y="16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0"/>
                  </a:lnTo>
                  <a:lnTo>
                    <a:pt x="489" y="0"/>
                  </a:lnTo>
                  <a:lnTo>
                    <a:pt x="506" y="0"/>
                  </a:lnTo>
                  <a:lnTo>
                    <a:pt x="520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6" name="Freeform 972">
              <a:extLst>
                <a:ext uri="{FF2B5EF4-FFF2-40B4-BE49-F238E27FC236}">
                  <a16:creationId xmlns:a16="http://schemas.microsoft.com/office/drawing/2014/main" id="{E2DDBC78-AA45-40BD-8519-6D2355AFE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697"/>
              <a:ext cx="340" cy="151"/>
            </a:xfrm>
            <a:custGeom>
              <a:avLst/>
              <a:gdLst>
                <a:gd name="T0" fmla="*/ 0 w 680"/>
                <a:gd name="T1" fmla="*/ 151 h 301"/>
                <a:gd name="T2" fmla="*/ 8 w 680"/>
                <a:gd name="T3" fmla="*/ 151 h 301"/>
                <a:gd name="T4" fmla="*/ 16 w 680"/>
                <a:gd name="T5" fmla="*/ 151 h 301"/>
                <a:gd name="T6" fmla="*/ 24 w 680"/>
                <a:gd name="T7" fmla="*/ 143 h 301"/>
                <a:gd name="T8" fmla="*/ 24 w 680"/>
                <a:gd name="T9" fmla="*/ 151 h 301"/>
                <a:gd name="T10" fmla="*/ 24 w 680"/>
                <a:gd name="T11" fmla="*/ 143 h 301"/>
                <a:gd name="T12" fmla="*/ 32 w 680"/>
                <a:gd name="T13" fmla="*/ 143 h 301"/>
                <a:gd name="T14" fmla="*/ 39 w 680"/>
                <a:gd name="T15" fmla="*/ 143 h 301"/>
                <a:gd name="T16" fmla="*/ 56 w 680"/>
                <a:gd name="T17" fmla="*/ 119 h 301"/>
                <a:gd name="T18" fmla="*/ 56 w 680"/>
                <a:gd name="T19" fmla="*/ 95 h 301"/>
                <a:gd name="T20" fmla="*/ 71 w 680"/>
                <a:gd name="T21" fmla="*/ 79 h 301"/>
                <a:gd name="T22" fmla="*/ 71 w 680"/>
                <a:gd name="T23" fmla="*/ 71 h 301"/>
                <a:gd name="T24" fmla="*/ 79 w 680"/>
                <a:gd name="T25" fmla="*/ 64 h 301"/>
                <a:gd name="T26" fmla="*/ 87 w 680"/>
                <a:gd name="T27" fmla="*/ 56 h 301"/>
                <a:gd name="T28" fmla="*/ 95 w 680"/>
                <a:gd name="T29" fmla="*/ 47 h 301"/>
                <a:gd name="T30" fmla="*/ 103 w 680"/>
                <a:gd name="T31" fmla="*/ 47 h 301"/>
                <a:gd name="T32" fmla="*/ 111 w 680"/>
                <a:gd name="T33" fmla="*/ 40 h 301"/>
                <a:gd name="T34" fmla="*/ 119 w 680"/>
                <a:gd name="T35" fmla="*/ 40 h 301"/>
                <a:gd name="T36" fmla="*/ 126 w 680"/>
                <a:gd name="T37" fmla="*/ 32 h 301"/>
                <a:gd name="T38" fmla="*/ 134 w 680"/>
                <a:gd name="T39" fmla="*/ 32 h 301"/>
                <a:gd name="T40" fmla="*/ 143 w 680"/>
                <a:gd name="T41" fmla="*/ 24 h 301"/>
                <a:gd name="T42" fmla="*/ 143 w 680"/>
                <a:gd name="T43" fmla="*/ 32 h 301"/>
                <a:gd name="T44" fmla="*/ 143 w 680"/>
                <a:gd name="T45" fmla="*/ 24 h 301"/>
                <a:gd name="T46" fmla="*/ 150 w 680"/>
                <a:gd name="T47" fmla="*/ 24 h 301"/>
                <a:gd name="T48" fmla="*/ 158 w 680"/>
                <a:gd name="T49" fmla="*/ 24 h 301"/>
                <a:gd name="T50" fmla="*/ 166 w 680"/>
                <a:gd name="T51" fmla="*/ 24 h 301"/>
                <a:gd name="T52" fmla="*/ 174 w 680"/>
                <a:gd name="T53" fmla="*/ 16 h 301"/>
                <a:gd name="T54" fmla="*/ 182 w 680"/>
                <a:gd name="T55" fmla="*/ 16 h 301"/>
                <a:gd name="T56" fmla="*/ 190 w 680"/>
                <a:gd name="T57" fmla="*/ 16 h 301"/>
                <a:gd name="T58" fmla="*/ 198 w 680"/>
                <a:gd name="T59" fmla="*/ 16 h 301"/>
                <a:gd name="T60" fmla="*/ 205 w 680"/>
                <a:gd name="T61" fmla="*/ 8 h 301"/>
                <a:gd name="T62" fmla="*/ 213 w 680"/>
                <a:gd name="T63" fmla="*/ 8 h 301"/>
                <a:gd name="T64" fmla="*/ 221 w 680"/>
                <a:gd name="T65" fmla="*/ 8 h 301"/>
                <a:gd name="T66" fmla="*/ 230 w 680"/>
                <a:gd name="T67" fmla="*/ 8 h 301"/>
                <a:gd name="T68" fmla="*/ 237 w 680"/>
                <a:gd name="T69" fmla="*/ 8 h 301"/>
                <a:gd name="T70" fmla="*/ 245 w 680"/>
                <a:gd name="T71" fmla="*/ 8 h 301"/>
                <a:gd name="T72" fmla="*/ 253 w 680"/>
                <a:gd name="T73" fmla="*/ 8 h 301"/>
                <a:gd name="T74" fmla="*/ 253 w 680"/>
                <a:gd name="T75" fmla="*/ 0 h 301"/>
                <a:gd name="T76" fmla="*/ 269 w 680"/>
                <a:gd name="T77" fmla="*/ 0 h 301"/>
                <a:gd name="T78" fmla="*/ 277 w 680"/>
                <a:gd name="T79" fmla="*/ 0 h 301"/>
                <a:gd name="T80" fmla="*/ 285 w 680"/>
                <a:gd name="T81" fmla="*/ 0 h 301"/>
                <a:gd name="T82" fmla="*/ 292 w 680"/>
                <a:gd name="T83" fmla="*/ 0 h 301"/>
                <a:gd name="T84" fmla="*/ 300 w 680"/>
                <a:gd name="T85" fmla="*/ 0 h 301"/>
                <a:gd name="T86" fmla="*/ 308 w 680"/>
                <a:gd name="T87" fmla="*/ 0 h 301"/>
                <a:gd name="T88" fmla="*/ 316 w 680"/>
                <a:gd name="T89" fmla="*/ 0 h 301"/>
                <a:gd name="T90" fmla="*/ 324 w 680"/>
                <a:gd name="T91" fmla="*/ 0 h 301"/>
                <a:gd name="T92" fmla="*/ 332 w 680"/>
                <a:gd name="T93" fmla="*/ 0 h 301"/>
                <a:gd name="T94" fmla="*/ 340 w 680"/>
                <a:gd name="T95" fmla="*/ 0 h 3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80" h="301">
                  <a:moveTo>
                    <a:pt x="0" y="301"/>
                  </a:moveTo>
                  <a:lnTo>
                    <a:pt x="16" y="301"/>
                  </a:lnTo>
                  <a:lnTo>
                    <a:pt x="31" y="301"/>
                  </a:lnTo>
                  <a:lnTo>
                    <a:pt x="47" y="285"/>
                  </a:lnTo>
                  <a:lnTo>
                    <a:pt x="47" y="301"/>
                  </a:lnTo>
                  <a:lnTo>
                    <a:pt x="47" y="285"/>
                  </a:lnTo>
                  <a:lnTo>
                    <a:pt x="63" y="285"/>
                  </a:lnTo>
                  <a:lnTo>
                    <a:pt x="78" y="285"/>
                  </a:lnTo>
                  <a:lnTo>
                    <a:pt x="111" y="237"/>
                  </a:lnTo>
                  <a:lnTo>
                    <a:pt x="111" y="190"/>
                  </a:lnTo>
                  <a:lnTo>
                    <a:pt x="142" y="158"/>
                  </a:lnTo>
                  <a:lnTo>
                    <a:pt x="142" y="141"/>
                  </a:lnTo>
                  <a:lnTo>
                    <a:pt x="158" y="127"/>
                  </a:lnTo>
                  <a:lnTo>
                    <a:pt x="174" y="111"/>
                  </a:lnTo>
                  <a:lnTo>
                    <a:pt x="189" y="94"/>
                  </a:lnTo>
                  <a:lnTo>
                    <a:pt x="205" y="94"/>
                  </a:lnTo>
                  <a:lnTo>
                    <a:pt x="221" y="80"/>
                  </a:lnTo>
                  <a:lnTo>
                    <a:pt x="237" y="80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85" y="47"/>
                  </a:lnTo>
                  <a:lnTo>
                    <a:pt x="285" y="63"/>
                  </a:lnTo>
                  <a:lnTo>
                    <a:pt x="285" y="47"/>
                  </a:lnTo>
                  <a:lnTo>
                    <a:pt x="299" y="47"/>
                  </a:lnTo>
                  <a:lnTo>
                    <a:pt x="316" y="47"/>
                  </a:lnTo>
                  <a:lnTo>
                    <a:pt x="332" y="47"/>
                  </a:lnTo>
                  <a:lnTo>
                    <a:pt x="348" y="31"/>
                  </a:lnTo>
                  <a:lnTo>
                    <a:pt x="363" y="31"/>
                  </a:lnTo>
                  <a:lnTo>
                    <a:pt x="379" y="31"/>
                  </a:lnTo>
                  <a:lnTo>
                    <a:pt x="395" y="31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06" y="0"/>
                  </a:lnTo>
                  <a:lnTo>
                    <a:pt x="537" y="0"/>
                  </a:lnTo>
                  <a:lnTo>
                    <a:pt x="553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7" name="Freeform 973">
              <a:extLst>
                <a:ext uri="{FF2B5EF4-FFF2-40B4-BE49-F238E27FC236}">
                  <a16:creationId xmlns:a16="http://schemas.microsoft.com/office/drawing/2014/main" id="{17623288-937A-45BC-A738-DDB42CD0C2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87"/>
              <a:ext cx="340" cy="134"/>
            </a:xfrm>
            <a:custGeom>
              <a:avLst/>
              <a:gdLst>
                <a:gd name="T0" fmla="*/ 0 w 680"/>
                <a:gd name="T1" fmla="*/ 134 h 268"/>
                <a:gd name="T2" fmla="*/ 8 w 680"/>
                <a:gd name="T3" fmla="*/ 134 h 268"/>
                <a:gd name="T4" fmla="*/ 16 w 680"/>
                <a:gd name="T5" fmla="*/ 134 h 268"/>
                <a:gd name="T6" fmla="*/ 24 w 680"/>
                <a:gd name="T7" fmla="*/ 134 h 268"/>
                <a:gd name="T8" fmla="*/ 32 w 680"/>
                <a:gd name="T9" fmla="*/ 126 h 268"/>
                <a:gd name="T10" fmla="*/ 39 w 680"/>
                <a:gd name="T11" fmla="*/ 134 h 268"/>
                <a:gd name="T12" fmla="*/ 56 w 680"/>
                <a:gd name="T13" fmla="*/ 119 h 268"/>
                <a:gd name="T14" fmla="*/ 56 w 680"/>
                <a:gd name="T15" fmla="*/ 95 h 268"/>
                <a:gd name="T16" fmla="*/ 71 w 680"/>
                <a:gd name="T17" fmla="*/ 79 h 268"/>
                <a:gd name="T18" fmla="*/ 71 w 680"/>
                <a:gd name="T19" fmla="*/ 64 h 268"/>
                <a:gd name="T20" fmla="*/ 79 w 680"/>
                <a:gd name="T21" fmla="*/ 55 h 268"/>
                <a:gd name="T22" fmla="*/ 87 w 680"/>
                <a:gd name="T23" fmla="*/ 47 h 268"/>
                <a:gd name="T24" fmla="*/ 95 w 680"/>
                <a:gd name="T25" fmla="*/ 47 h 268"/>
                <a:gd name="T26" fmla="*/ 103 w 680"/>
                <a:gd name="T27" fmla="*/ 40 h 268"/>
                <a:gd name="T28" fmla="*/ 111 w 680"/>
                <a:gd name="T29" fmla="*/ 32 h 268"/>
                <a:gd name="T30" fmla="*/ 119 w 680"/>
                <a:gd name="T31" fmla="*/ 32 h 268"/>
                <a:gd name="T32" fmla="*/ 126 w 680"/>
                <a:gd name="T33" fmla="*/ 32 h 268"/>
                <a:gd name="T34" fmla="*/ 134 w 680"/>
                <a:gd name="T35" fmla="*/ 32 h 268"/>
                <a:gd name="T36" fmla="*/ 134 w 680"/>
                <a:gd name="T37" fmla="*/ 24 h 268"/>
                <a:gd name="T38" fmla="*/ 134 w 680"/>
                <a:gd name="T39" fmla="*/ 32 h 268"/>
                <a:gd name="T40" fmla="*/ 143 w 680"/>
                <a:gd name="T41" fmla="*/ 24 h 268"/>
                <a:gd name="T42" fmla="*/ 150 w 680"/>
                <a:gd name="T43" fmla="*/ 24 h 268"/>
                <a:gd name="T44" fmla="*/ 158 w 680"/>
                <a:gd name="T45" fmla="*/ 24 h 268"/>
                <a:gd name="T46" fmla="*/ 174 w 680"/>
                <a:gd name="T47" fmla="*/ 16 h 268"/>
                <a:gd name="T48" fmla="*/ 166 w 680"/>
                <a:gd name="T49" fmla="*/ 16 h 268"/>
                <a:gd name="T50" fmla="*/ 174 w 680"/>
                <a:gd name="T51" fmla="*/ 16 h 268"/>
                <a:gd name="T52" fmla="*/ 182 w 680"/>
                <a:gd name="T53" fmla="*/ 16 h 268"/>
                <a:gd name="T54" fmla="*/ 190 w 680"/>
                <a:gd name="T55" fmla="*/ 16 h 268"/>
                <a:gd name="T56" fmla="*/ 198 w 680"/>
                <a:gd name="T57" fmla="*/ 16 h 268"/>
                <a:gd name="T58" fmla="*/ 205 w 680"/>
                <a:gd name="T59" fmla="*/ 8 h 268"/>
                <a:gd name="T60" fmla="*/ 205 w 680"/>
                <a:gd name="T61" fmla="*/ 16 h 268"/>
                <a:gd name="T62" fmla="*/ 205 w 680"/>
                <a:gd name="T63" fmla="*/ 8 h 268"/>
                <a:gd name="T64" fmla="*/ 213 w 680"/>
                <a:gd name="T65" fmla="*/ 16 h 268"/>
                <a:gd name="T66" fmla="*/ 213 w 680"/>
                <a:gd name="T67" fmla="*/ 8 h 268"/>
                <a:gd name="T68" fmla="*/ 213 w 680"/>
                <a:gd name="T69" fmla="*/ 16 h 268"/>
                <a:gd name="T70" fmla="*/ 221 w 680"/>
                <a:gd name="T71" fmla="*/ 8 h 268"/>
                <a:gd name="T72" fmla="*/ 230 w 680"/>
                <a:gd name="T73" fmla="*/ 8 h 268"/>
                <a:gd name="T74" fmla="*/ 237 w 680"/>
                <a:gd name="T75" fmla="*/ 8 h 268"/>
                <a:gd name="T76" fmla="*/ 245 w 680"/>
                <a:gd name="T77" fmla="*/ 8 h 268"/>
                <a:gd name="T78" fmla="*/ 253 w 680"/>
                <a:gd name="T79" fmla="*/ 8 h 268"/>
                <a:gd name="T80" fmla="*/ 260 w 680"/>
                <a:gd name="T81" fmla="*/ 8 h 268"/>
                <a:gd name="T82" fmla="*/ 269 w 680"/>
                <a:gd name="T83" fmla="*/ 8 h 268"/>
                <a:gd name="T84" fmla="*/ 277 w 680"/>
                <a:gd name="T85" fmla="*/ 8 h 268"/>
                <a:gd name="T86" fmla="*/ 285 w 680"/>
                <a:gd name="T87" fmla="*/ 0 h 268"/>
                <a:gd name="T88" fmla="*/ 285 w 680"/>
                <a:gd name="T89" fmla="*/ 8 h 268"/>
                <a:gd name="T90" fmla="*/ 285 w 680"/>
                <a:gd name="T91" fmla="*/ 0 h 268"/>
                <a:gd name="T92" fmla="*/ 300 w 680"/>
                <a:gd name="T93" fmla="*/ 0 h 268"/>
                <a:gd name="T94" fmla="*/ 308 w 680"/>
                <a:gd name="T95" fmla="*/ 0 h 268"/>
                <a:gd name="T96" fmla="*/ 316 w 680"/>
                <a:gd name="T97" fmla="*/ 0 h 268"/>
                <a:gd name="T98" fmla="*/ 324 w 680"/>
                <a:gd name="T99" fmla="*/ 0 h 268"/>
                <a:gd name="T100" fmla="*/ 332 w 680"/>
                <a:gd name="T101" fmla="*/ 0 h 268"/>
                <a:gd name="T102" fmla="*/ 340 w 680"/>
                <a:gd name="T103" fmla="*/ 0 h 26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680" h="268">
                  <a:moveTo>
                    <a:pt x="0" y="268"/>
                  </a:moveTo>
                  <a:lnTo>
                    <a:pt x="16" y="268"/>
                  </a:lnTo>
                  <a:lnTo>
                    <a:pt x="31" y="268"/>
                  </a:lnTo>
                  <a:lnTo>
                    <a:pt x="47" y="268"/>
                  </a:lnTo>
                  <a:lnTo>
                    <a:pt x="63" y="252"/>
                  </a:lnTo>
                  <a:lnTo>
                    <a:pt x="78" y="268"/>
                  </a:lnTo>
                  <a:lnTo>
                    <a:pt x="111" y="237"/>
                  </a:lnTo>
                  <a:lnTo>
                    <a:pt x="111" y="190"/>
                  </a:lnTo>
                  <a:lnTo>
                    <a:pt x="142" y="158"/>
                  </a:lnTo>
                  <a:lnTo>
                    <a:pt x="142" y="127"/>
                  </a:lnTo>
                  <a:lnTo>
                    <a:pt x="158" y="110"/>
                  </a:lnTo>
                  <a:lnTo>
                    <a:pt x="174" y="94"/>
                  </a:lnTo>
                  <a:lnTo>
                    <a:pt x="189" y="94"/>
                  </a:lnTo>
                  <a:lnTo>
                    <a:pt x="205" y="79"/>
                  </a:lnTo>
                  <a:lnTo>
                    <a:pt x="221" y="63"/>
                  </a:lnTo>
                  <a:lnTo>
                    <a:pt x="237" y="63"/>
                  </a:lnTo>
                  <a:lnTo>
                    <a:pt x="252" y="63"/>
                  </a:lnTo>
                  <a:lnTo>
                    <a:pt x="268" y="63"/>
                  </a:lnTo>
                  <a:lnTo>
                    <a:pt x="268" y="47"/>
                  </a:lnTo>
                  <a:lnTo>
                    <a:pt x="268" y="63"/>
                  </a:lnTo>
                  <a:lnTo>
                    <a:pt x="285" y="47"/>
                  </a:lnTo>
                  <a:lnTo>
                    <a:pt x="299" y="47"/>
                  </a:lnTo>
                  <a:lnTo>
                    <a:pt x="316" y="47"/>
                  </a:lnTo>
                  <a:lnTo>
                    <a:pt x="348" y="31"/>
                  </a:lnTo>
                  <a:lnTo>
                    <a:pt x="332" y="31"/>
                  </a:lnTo>
                  <a:lnTo>
                    <a:pt x="348" y="31"/>
                  </a:lnTo>
                  <a:lnTo>
                    <a:pt x="363" y="31"/>
                  </a:lnTo>
                  <a:lnTo>
                    <a:pt x="379" y="31"/>
                  </a:lnTo>
                  <a:lnTo>
                    <a:pt x="395" y="31"/>
                  </a:lnTo>
                  <a:lnTo>
                    <a:pt x="410" y="16"/>
                  </a:lnTo>
                  <a:lnTo>
                    <a:pt x="410" y="31"/>
                  </a:lnTo>
                  <a:lnTo>
                    <a:pt x="410" y="16"/>
                  </a:lnTo>
                  <a:lnTo>
                    <a:pt x="426" y="31"/>
                  </a:lnTo>
                  <a:lnTo>
                    <a:pt x="426" y="16"/>
                  </a:lnTo>
                  <a:lnTo>
                    <a:pt x="426" y="31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20" y="16"/>
                  </a:lnTo>
                  <a:lnTo>
                    <a:pt x="537" y="16"/>
                  </a:lnTo>
                  <a:lnTo>
                    <a:pt x="553" y="16"/>
                  </a:lnTo>
                  <a:lnTo>
                    <a:pt x="569" y="0"/>
                  </a:lnTo>
                  <a:lnTo>
                    <a:pt x="569" y="16"/>
                  </a:lnTo>
                  <a:lnTo>
                    <a:pt x="569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8" name="Freeform 974">
              <a:extLst>
                <a:ext uri="{FF2B5EF4-FFF2-40B4-BE49-F238E27FC236}">
                  <a16:creationId xmlns:a16="http://schemas.microsoft.com/office/drawing/2014/main" id="{5BC5F192-1BBE-4C8E-AB39-4AF111294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500"/>
              <a:ext cx="340" cy="95"/>
            </a:xfrm>
            <a:custGeom>
              <a:avLst/>
              <a:gdLst>
                <a:gd name="T0" fmla="*/ 0 w 680"/>
                <a:gd name="T1" fmla="*/ 95 h 190"/>
                <a:gd name="T2" fmla="*/ 8 w 680"/>
                <a:gd name="T3" fmla="*/ 95 h 190"/>
                <a:gd name="T4" fmla="*/ 16 w 680"/>
                <a:gd name="T5" fmla="*/ 95 h 190"/>
                <a:gd name="T6" fmla="*/ 24 w 680"/>
                <a:gd name="T7" fmla="*/ 95 h 190"/>
                <a:gd name="T8" fmla="*/ 32 w 680"/>
                <a:gd name="T9" fmla="*/ 95 h 190"/>
                <a:gd name="T10" fmla="*/ 39 w 680"/>
                <a:gd name="T11" fmla="*/ 95 h 190"/>
                <a:gd name="T12" fmla="*/ 47 w 680"/>
                <a:gd name="T13" fmla="*/ 87 h 190"/>
                <a:gd name="T14" fmla="*/ 56 w 680"/>
                <a:gd name="T15" fmla="*/ 79 h 190"/>
                <a:gd name="T16" fmla="*/ 56 w 680"/>
                <a:gd name="T17" fmla="*/ 72 h 190"/>
                <a:gd name="T18" fmla="*/ 71 w 680"/>
                <a:gd name="T19" fmla="*/ 55 h 190"/>
                <a:gd name="T20" fmla="*/ 71 w 680"/>
                <a:gd name="T21" fmla="*/ 47 h 190"/>
                <a:gd name="T22" fmla="*/ 79 w 680"/>
                <a:gd name="T23" fmla="*/ 40 h 190"/>
                <a:gd name="T24" fmla="*/ 87 w 680"/>
                <a:gd name="T25" fmla="*/ 32 h 190"/>
                <a:gd name="T26" fmla="*/ 95 w 680"/>
                <a:gd name="T27" fmla="*/ 32 h 190"/>
                <a:gd name="T28" fmla="*/ 103 w 680"/>
                <a:gd name="T29" fmla="*/ 24 h 190"/>
                <a:gd name="T30" fmla="*/ 111 w 680"/>
                <a:gd name="T31" fmla="*/ 24 h 190"/>
                <a:gd name="T32" fmla="*/ 119 w 680"/>
                <a:gd name="T33" fmla="*/ 24 h 190"/>
                <a:gd name="T34" fmla="*/ 126 w 680"/>
                <a:gd name="T35" fmla="*/ 24 h 190"/>
                <a:gd name="T36" fmla="*/ 134 w 680"/>
                <a:gd name="T37" fmla="*/ 16 h 190"/>
                <a:gd name="T38" fmla="*/ 134 w 680"/>
                <a:gd name="T39" fmla="*/ 24 h 190"/>
                <a:gd name="T40" fmla="*/ 134 w 680"/>
                <a:gd name="T41" fmla="*/ 16 h 190"/>
                <a:gd name="T42" fmla="*/ 143 w 680"/>
                <a:gd name="T43" fmla="*/ 16 h 190"/>
                <a:gd name="T44" fmla="*/ 150 w 680"/>
                <a:gd name="T45" fmla="*/ 16 h 190"/>
                <a:gd name="T46" fmla="*/ 158 w 680"/>
                <a:gd name="T47" fmla="*/ 16 h 190"/>
                <a:gd name="T48" fmla="*/ 166 w 680"/>
                <a:gd name="T49" fmla="*/ 16 h 190"/>
                <a:gd name="T50" fmla="*/ 182 w 680"/>
                <a:gd name="T51" fmla="*/ 8 h 190"/>
                <a:gd name="T52" fmla="*/ 190 w 680"/>
                <a:gd name="T53" fmla="*/ 8 h 190"/>
                <a:gd name="T54" fmla="*/ 198 w 680"/>
                <a:gd name="T55" fmla="*/ 8 h 190"/>
                <a:gd name="T56" fmla="*/ 205 w 680"/>
                <a:gd name="T57" fmla="*/ 8 h 190"/>
                <a:gd name="T58" fmla="*/ 213 w 680"/>
                <a:gd name="T59" fmla="*/ 8 h 190"/>
                <a:gd name="T60" fmla="*/ 221 w 680"/>
                <a:gd name="T61" fmla="*/ 8 h 190"/>
                <a:gd name="T62" fmla="*/ 230 w 680"/>
                <a:gd name="T63" fmla="*/ 8 h 190"/>
                <a:gd name="T64" fmla="*/ 237 w 680"/>
                <a:gd name="T65" fmla="*/ 8 h 190"/>
                <a:gd name="T66" fmla="*/ 245 w 680"/>
                <a:gd name="T67" fmla="*/ 8 h 190"/>
                <a:gd name="T68" fmla="*/ 253 w 680"/>
                <a:gd name="T69" fmla="*/ 8 h 190"/>
                <a:gd name="T70" fmla="*/ 260 w 680"/>
                <a:gd name="T71" fmla="*/ 0 h 190"/>
                <a:gd name="T72" fmla="*/ 260 w 680"/>
                <a:gd name="T73" fmla="*/ 8 h 190"/>
                <a:gd name="T74" fmla="*/ 269 w 680"/>
                <a:gd name="T75" fmla="*/ 0 h 190"/>
                <a:gd name="T76" fmla="*/ 285 w 680"/>
                <a:gd name="T77" fmla="*/ 0 h 190"/>
                <a:gd name="T78" fmla="*/ 292 w 680"/>
                <a:gd name="T79" fmla="*/ 0 h 190"/>
                <a:gd name="T80" fmla="*/ 300 w 680"/>
                <a:gd name="T81" fmla="*/ 0 h 190"/>
                <a:gd name="T82" fmla="*/ 308 w 680"/>
                <a:gd name="T83" fmla="*/ 0 h 190"/>
                <a:gd name="T84" fmla="*/ 316 w 680"/>
                <a:gd name="T85" fmla="*/ 0 h 190"/>
                <a:gd name="T86" fmla="*/ 324 w 680"/>
                <a:gd name="T87" fmla="*/ 0 h 190"/>
                <a:gd name="T88" fmla="*/ 332 w 680"/>
                <a:gd name="T89" fmla="*/ 0 h 190"/>
                <a:gd name="T90" fmla="*/ 340 w 680"/>
                <a:gd name="T91" fmla="*/ 0 h 190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680" h="190">
                  <a:moveTo>
                    <a:pt x="0" y="190"/>
                  </a:moveTo>
                  <a:lnTo>
                    <a:pt x="16" y="190"/>
                  </a:lnTo>
                  <a:lnTo>
                    <a:pt x="31" y="190"/>
                  </a:lnTo>
                  <a:lnTo>
                    <a:pt x="47" y="190"/>
                  </a:lnTo>
                  <a:lnTo>
                    <a:pt x="63" y="190"/>
                  </a:lnTo>
                  <a:lnTo>
                    <a:pt x="78" y="190"/>
                  </a:lnTo>
                  <a:lnTo>
                    <a:pt x="94" y="174"/>
                  </a:lnTo>
                  <a:lnTo>
                    <a:pt x="111" y="158"/>
                  </a:lnTo>
                  <a:lnTo>
                    <a:pt x="111" y="143"/>
                  </a:lnTo>
                  <a:lnTo>
                    <a:pt x="142" y="110"/>
                  </a:lnTo>
                  <a:lnTo>
                    <a:pt x="142" y="94"/>
                  </a:lnTo>
                  <a:lnTo>
                    <a:pt x="158" y="79"/>
                  </a:lnTo>
                  <a:lnTo>
                    <a:pt x="174" y="63"/>
                  </a:lnTo>
                  <a:lnTo>
                    <a:pt x="189" y="63"/>
                  </a:lnTo>
                  <a:lnTo>
                    <a:pt x="205" y="47"/>
                  </a:lnTo>
                  <a:lnTo>
                    <a:pt x="221" y="47"/>
                  </a:lnTo>
                  <a:lnTo>
                    <a:pt x="237" y="47"/>
                  </a:lnTo>
                  <a:lnTo>
                    <a:pt x="252" y="47"/>
                  </a:lnTo>
                  <a:lnTo>
                    <a:pt x="268" y="32"/>
                  </a:lnTo>
                  <a:lnTo>
                    <a:pt x="268" y="47"/>
                  </a:lnTo>
                  <a:lnTo>
                    <a:pt x="268" y="32"/>
                  </a:lnTo>
                  <a:lnTo>
                    <a:pt x="285" y="32"/>
                  </a:lnTo>
                  <a:lnTo>
                    <a:pt x="299" y="32"/>
                  </a:lnTo>
                  <a:lnTo>
                    <a:pt x="316" y="32"/>
                  </a:lnTo>
                  <a:lnTo>
                    <a:pt x="332" y="32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20" y="0"/>
                  </a:lnTo>
                  <a:lnTo>
                    <a:pt x="520" y="16"/>
                  </a:lnTo>
                  <a:lnTo>
                    <a:pt x="537" y="0"/>
                  </a:lnTo>
                  <a:lnTo>
                    <a:pt x="569" y="0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69" name="Freeform 975">
              <a:extLst>
                <a:ext uri="{FF2B5EF4-FFF2-40B4-BE49-F238E27FC236}">
                  <a16:creationId xmlns:a16="http://schemas.microsoft.com/office/drawing/2014/main" id="{6D4C5982-8937-4554-964B-B14DFC5B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3" y="2421"/>
              <a:ext cx="340" cy="79"/>
            </a:xfrm>
            <a:custGeom>
              <a:avLst/>
              <a:gdLst>
                <a:gd name="T0" fmla="*/ 0 w 680"/>
                <a:gd name="T1" fmla="*/ 79 h 158"/>
                <a:gd name="T2" fmla="*/ 8 w 680"/>
                <a:gd name="T3" fmla="*/ 79 h 158"/>
                <a:gd name="T4" fmla="*/ 16 w 680"/>
                <a:gd name="T5" fmla="*/ 71 h 158"/>
                <a:gd name="T6" fmla="*/ 24 w 680"/>
                <a:gd name="T7" fmla="*/ 71 h 158"/>
                <a:gd name="T8" fmla="*/ 32 w 680"/>
                <a:gd name="T9" fmla="*/ 71 h 158"/>
                <a:gd name="T10" fmla="*/ 39 w 680"/>
                <a:gd name="T11" fmla="*/ 71 h 158"/>
                <a:gd name="T12" fmla="*/ 47 w 680"/>
                <a:gd name="T13" fmla="*/ 71 h 158"/>
                <a:gd name="T14" fmla="*/ 64 w 680"/>
                <a:gd name="T15" fmla="*/ 47 h 158"/>
                <a:gd name="T16" fmla="*/ 64 w 680"/>
                <a:gd name="T17" fmla="*/ 40 h 158"/>
                <a:gd name="T18" fmla="*/ 71 w 680"/>
                <a:gd name="T19" fmla="*/ 32 h 158"/>
                <a:gd name="T20" fmla="*/ 79 w 680"/>
                <a:gd name="T21" fmla="*/ 32 h 158"/>
                <a:gd name="T22" fmla="*/ 87 w 680"/>
                <a:gd name="T23" fmla="*/ 32 h 158"/>
                <a:gd name="T24" fmla="*/ 95 w 680"/>
                <a:gd name="T25" fmla="*/ 24 h 158"/>
                <a:gd name="T26" fmla="*/ 95 w 680"/>
                <a:gd name="T27" fmla="*/ 32 h 158"/>
                <a:gd name="T28" fmla="*/ 95 w 680"/>
                <a:gd name="T29" fmla="*/ 24 h 158"/>
                <a:gd name="T30" fmla="*/ 103 w 680"/>
                <a:gd name="T31" fmla="*/ 24 h 158"/>
                <a:gd name="T32" fmla="*/ 111 w 680"/>
                <a:gd name="T33" fmla="*/ 16 h 158"/>
                <a:gd name="T34" fmla="*/ 119 w 680"/>
                <a:gd name="T35" fmla="*/ 16 h 158"/>
                <a:gd name="T36" fmla="*/ 126 w 680"/>
                <a:gd name="T37" fmla="*/ 16 h 158"/>
                <a:gd name="T38" fmla="*/ 134 w 680"/>
                <a:gd name="T39" fmla="*/ 16 h 158"/>
                <a:gd name="T40" fmla="*/ 143 w 680"/>
                <a:gd name="T41" fmla="*/ 8 h 158"/>
                <a:gd name="T42" fmla="*/ 150 w 680"/>
                <a:gd name="T43" fmla="*/ 8 h 158"/>
                <a:gd name="T44" fmla="*/ 158 w 680"/>
                <a:gd name="T45" fmla="*/ 8 h 158"/>
                <a:gd name="T46" fmla="*/ 166 w 680"/>
                <a:gd name="T47" fmla="*/ 8 h 158"/>
                <a:gd name="T48" fmla="*/ 174 w 680"/>
                <a:gd name="T49" fmla="*/ 8 h 158"/>
                <a:gd name="T50" fmla="*/ 182 w 680"/>
                <a:gd name="T51" fmla="*/ 8 h 158"/>
                <a:gd name="T52" fmla="*/ 190 w 680"/>
                <a:gd name="T53" fmla="*/ 8 h 158"/>
                <a:gd name="T54" fmla="*/ 198 w 680"/>
                <a:gd name="T55" fmla="*/ 8 h 158"/>
                <a:gd name="T56" fmla="*/ 205 w 680"/>
                <a:gd name="T57" fmla="*/ 8 h 158"/>
                <a:gd name="T58" fmla="*/ 213 w 680"/>
                <a:gd name="T59" fmla="*/ 8 h 158"/>
                <a:gd name="T60" fmla="*/ 221 w 680"/>
                <a:gd name="T61" fmla="*/ 8 h 158"/>
                <a:gd name="T62" fmla="*/ 230 w 680"/>
                <a:gd name="T63" fmla="*/ 8 h 158"/>
                <a:gd name="T64" fmla="*/ 237 w 680"/>
                <a:gd name="T65" fmla="*/ 8 h 158"/>
                <a:gd name="T66" fmla="*/ 245 w 680"/>
                <a:gd name="T67" fmla="*/ 8 h 158"/>
                <a:gd name="T68" fmla="*/ 253 w 680"/>
                <a:gd name="T69" fmla="*/ 8 h 158"/>
                <a:gd name="T70" fmla="*/ 269 w 680"/>
                <a:gd name="T71" fmla="*/ 0 h 158"/>
                <a:gd name="T72" fmla="*/ 277 w 680"/>
                <a:gd name="T73" fmla="*/ 8 h 158"/>
                <a:gd name="T74" fmla="*/ 277 w 680"/>
                <a:gd name="T75" fmla="*/ 0 h 158"/>
                <a:gd name="T76" fmla="*/ 285 w 680"/>
                <a:gd name="T77" fmla="*/ 8 h 158"/>
                <a:gd name="T78" fmla="*/ 285 w 680"/>
                <a:gd name="T79" fmla="*/ 0 h 158"/>
                <a:gd name="T80" fmla="*/ 285 w 680"/>
                <a:gd name="T81" fmla="*/ 8 h 158"/>
                <a:gd name="T82" fmla="*/ 292 w 680"/>
                <a:gd name="T83" fmla="*/ 0 h 158"/>
                <a:gd name="T84" fmla="*/ 292 w 680"/>
                <a:gd name="T85" fmla="*/ 8 h 158"/>
                <a:gd name="T86" fmla="*/ 292 w 680"/>
                <a:gd name="T87" fmla="*/ 0 h 158"/>
                <a:gd name="T88" fmla="*/ 300 w 680"/>
                <a:gd name="T89" fmla="*/ 0 h 158"/>
                <a:gd name="T90" fmla="*/ 308 w 680"/>
                <a:gd name="T91" fmla="*/ 0 h 158"/>
                <a:gd name="T92" fmla="*/ 316 w 680"/>
                <a:gd name="T93" fmla="*/ 0 h 158"/>
                <a:gd name="T94" fmla="*/ 324 w 680"/>
                <a:gd name="T95" fmla="*/ 0 h 158"/>
                <a:gd name="T96" fmla="*/ 332 w 680"/>
                <a:gd name="T97" fmla="*/ 0 h 158"/>
                <a:gd name="T98" fmla="*/ 340 w 680"/>
                <a:gd name="T99" fmla="*/ 0 h 15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" h="158">
                  <a:moveTo>
                    <a:pt x="0" y="158"/>
                  </a:moveTo>
                  <a:lnTo>
                    <a:pt x="16" y="158"/>
                  </a:lnTo>
                  <a:lnTo>
                    <a:pt x="31" y="142"/>
                  </a:lnTo>
                  <a:lnTo>
                    <a:pt x="47" y="142"/>
                  </a:lnTo>
                  <a:lnTo>
                    <a:pt x="63" y="142"/>
                  </a:lnTo>
                  <a:lnTo>
                    <a:pt x="78" y="142"/>
                  </a:lnTo>
                  <a:lnTo>
                    <a:pt x="94" y="142"/>
                  </a:lnTo>
                  <a:lnTo>
                    <a:pt x="127" y="94"/>
                  </a:lnTo>
                  <a:lnTo>
                    <a:pt x="127" y="80"/>
                  </a:lnTo>
                  <a:lnTo>
                    <a:pt x="142" y="63"/>
                  </a:lnTo>
                  <a:lnTo>
                    <a:pt x="158" y="63"/>
                  </a:lnTo>
                  <a:lnTo>
                    <a:pt x="174" y="63"/>
                  </a:lnTo>
                  <a:lnTo>
                    <a:pt x="189" y="47"/>
                  </a:lnTo>
                  <a:lnTo>
                    <a:pt x="189" y="63"/>
                  </a:lnTo>
                  <a:lnTo>
                    <a:pt x="189" y="47"/>
                  </a:lnTo>
                  <a:lnTo>
                    <a:pt x="205" y="47"/>
                  </a:lnTo>
                  <a:lnTo>
                    <a:pt x="221" y="31"/>
                  </a:lnTo>
                  <a:lnTo>
                    <a:pt x="237" y="31"/>
                  </a:lnTo>
                  <a:lnTo>
                    <a:pt x="252" y="31"/>
                  </a:lnTo>
                  <a:lnTo>
                    <a:pt x="268" y="31"/>
                  </a:lnTo>
                  <a:lnTo>
                    <a:pt x="285" y="16"/>
                  </a:lnTo>
                  <a:lnTo>
                    <a:pt x="299" y="16"/>
                  </a:lnTo>
                  <a:lnTo>
                    <a:pt x="316" y="16"/>
                  </a:lnTo>
                  <a:lnTo>
                    <a:pt x="332" y="16"/>
                  </a:lnTo>
                  <a:lnTo>
                    <a:pt x="348" y="16"/>
                  </a:lnTo>
                  <a:lnTo>
                    <a:pt x="363" y="16"/>
                  </a:lnTo>
                  <a:lnTo>
                    <a:pt x="379" y="16"/>
                  </a:lnTo>
                  <a:lnTo>
                    <a:pt x="395" y="16"/>
                  </a:lnTo>
                  <a:lnTo>
                    <a:pt x="410" y="16"/>
                  </a:lnTo>
                  <a:lnTo>
                    <a:pt x="426" y="16"/>
                  </a:lnTo>
                  <a:lnTo>
                    <a:pt x="442" y="16"/>
                  </a:lnTo>
                  <a:lnTo>
                    <a:pt x="459" y="16"/>
                  </a:lnTo>
                  <a:lnTo>
                    <a:pt x="473" y="16"/>
                  </a:lnTo>
                  <a:lnTo>
                    <a:pt x="489" y="16"/>
                  </a:lnTo>
                  <a:lnTo>
                    <a:pt x="506" y="16"/>
                  </a:lnTo>
                  <a:lnTo>
                    <a:pt x="537" y="0"/>
                  </a:lnTo>
                  <a:lnTo>
                    <a:pt x="553" y="16"/>
                  </a:lnTo>
                  <a:lnTo>
                    <a:pt x="553" y="0"/>
                  </a:lnTo>
                  <a:lnTo>
                    <a:pt x="569" y="16"/>
                  </a:lnTo>
                  <a:lnTo>
                    <a:pt x="569" y="0"/>
                  </a:lnTo>
                  <a:lnTo>
                    <a:pt x="569" y="16"/>
                  </a:lnTo>
                  <a:lnTo>
                    <a:pt x="584" y="0"/>
                  </a:lnTo>
                  <a:lnTo>
                    <a:pt x="584" y="16"/>
                  </a:lnTo>
                  <a:lnTo>
                    <a:pt x="584" y="0"/>
                  </a:lnTo>
                  <a:lnTo>
                    <a:pt x="600" y="0"/>
                  </a:lnTo>
                  <a:lnTo>
                    <a:pt x="616" y="0"/>
                  </a:lnTo>
                  <a:lnTo>
                    <a:pt x="631" y="0"/>
                  </a:lnTo>
                  <a:lnTo>
                    <a:pt x="647" y="0"/>
                  </a:lnTo>
                  <a:lnTo>
                    <a:pt x="663" y="0"/>
                  </a:lnTo>
                  <a:lnTo>
                    <a:pt x="680" y="0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0" name="Freeform 976">
              <a:extLst>
                <a:ext uri="{FF2B5EF4-FFF2-40B4-BE49-F238E27FC236}">
                  <a16:creationId xmlns:a16="http://schemas.microsoft.com/office/drawing/2014/main" id="{081A0BFC-E418-4FB3-BDFC-5273733F7FF1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" y="2334"/>
              <a:ext cx="348" cy="40"/>
            </a:xfrm>
            <a:custGeom>
              <a:avLst/>
              <a:gdLst>
                <a:gd name="T0" fmla="*/ 0 w 696"/>
                <a:gd name="T1" fmla="*/ 0 h 80"/>
                <a:gd name="T2" fmla="*/ 17 w 696"/>
                <a:gd name="T3" fmla="*/ 0 h 80"/>
                <a:gd name="T4" fmla="*/ 25 w 696"/>
                <a:gd name="T5" fmla="*/ 0 h 80"/>
                <a:gd name="T6" fmla="*/ 32 w 696"/>
                <a:gd name="T7" fmla="*/ 0 h 80"/>
                <a:gd name="T8" fmla="*/ 40 w 696"/>
                <a:gd name="T9" fmla="*/ 0 h 80"/>
                <a:gd name="T10" fmla="*/ 48 w 696"/>
                <a:gd name="T11" fmla="*/ 8 h 80"/>
                <a:gd name="T12" fmla="*/ 64 w 696"/>
                <a:gd name="T13" fmla="*/ 24 h 80"/>
                <a:gd name="T14" fmla="*/ 64 w 696"/>
                <a:gd name="T15" fmla="*/ 32 h 80"/>
                <a:gd name="T16" fmla="*/ 72 w 696"/>
                <a:gd name="T17" fmla="*/ 32 h 80"/>
                <a:gd name="T18" fmla="*/ 80 w 696"/>
                <a:gd name="T19" fmla="*/ 40 h 80"/>
                <a:gd name="T20" fmla="*/ 87 w 696"/>
                <a:gd name="T21" fmla="*/ 32 h 80"/>
                <a:gd name="T22" fmla="*/ 87 w 696"/>
                <a:gd name="T23" fmla="*/ 40 h 80"/>
                <a:gd name="T24" fmla="*/ 95 w 696"/>
                <a:gd name="T25" fmla="*/ 32 h 80"/>
                <a:gd name="T26" fmla="*/ 95 w 696"/>
                <a:gd name="T27" fmla="*/ 40 h 80"/>
                <a:gd name="T28" fmla="*/ 95 w 696"/>
                <a:gd name="T29" fmla="*/ 32 h 80"/>
                <a:gd name="T30" fmla="*/ 111 w 696"/>
                <a:gd name="T31" fmla="*/ 32 h 80"/>
                <a:gd name="T32" fmla="*/ 119 w 696"/>
                <a:gd name="T33" fmla="*/ 32 h 80"/>
                <a:gd name="T34" fmla="*/ 127 w 696"/>
                <a:gd name="T35" fmla="*/ 32 h 80"/>
                <a:gd name="T36" fmla="*/ 135 w 696"/>
                <a:gd name="T37" fmla="*/ 32 h 80"/>
                <a:gd name="T38" fmla="*/ 143 w 696"/>
                <a:gd name="T39" fmla="*/ 32 h 80"/>
                <a:gd name="T40" fmla="*/ 151 w 696"/>
                <a:gd name="T41" fmla="*/ 32 h 80"/>
                <a:gd name="T42" fmla="*/ 159 w 696"/>
                <a:gd name="T43" fmla="*/ 32 h 80"/>
                <a:gd name="T44" fmla="*/ 166 w 696"/>
                <a:gd name="T45" fmla="*/ 32 h 80"/>
                <a:gd name="T46" fmla="*/ 174 w 696"/>
                <a:gd name="T47" fmla="*/ 32 h 80"/>
                <a:gd name="T48" fmla="*/ 182 w 696"/>
                <a:gd name="T49" fmla="*/ 32 h 80"/>
                <a:gd name="T50" fmla="*/ 191 w 696"/>
                <a:gd name="T51" fmla="*/ 32 h 80"/>
                <a:gd name="T52" fmla="*/ 198 w 696"/>
                <a:gd name="T53" fmla="*/ 32 h 80"/>
                <a:gd name="T54" fmla="*/ 206 w 696"/>
                <a:gd name="T55" fmla="*/ 32 h 80"/>
                <a:gd name="T56" fmla="*/ 214 w 696"/>
                <a:gd name="T57" fmla="*/ 24 h 80"/>
                <a:gd name="T58" fmla="*/ 214 w 696"/>
                <a:gd name="T59" fmla="*/ 32 h 80"/>
                <a:gd name="T60" fmla="*/ 222 w 696"/>
                <a:gd name="T61" fmla="*/ 24 h 80"/>
                <a:gd name="T62" fmla="*/ 222 w 696"/>
                <a:gd name="T63" fmla="*/ 32 h 80"/>
                <a:gd name="T64" fmla="*/ 222 w 696"/>
                <a:gd name="T65" fmla="*/ 24 h 80"/>
                <a:gd name="T66" fmla="*/ 230 w 696"/>
                <a:gd name="T67" fmla="*/ 32 h 80"/>
                <a:gd name="T68" fmla="*/ 230 w 696"/>
                <a:gd name="T69" fmla="*/ 24 h 80"/>
                <a:gd name="T70" fmla="*/ 230 w 696"/>
                <a:gd name="T71" fmla="*/ 32 h 80"/>
                <a:gd name="T72" fmla="*/ 238 w 696"/>
                <a:gd name="T73" fmla="*/ 24 h 80"/>
                <a:gd name="T74" fmla="*/ 246 w 696"/>
                <a:gd name="T75" fmla="*/ 24 h 80"/>
                <a:gd name="T76" fmla="*/ 253 w 696"/>
                <a:gd name="T77" fmla="*/ 24 h 80"/>
                <a:gd name="T78" fmla="*/ 261 w 696"/>
                <a:gd name="T79" fmla="*/ 24 h 80"/>
                <a:gd name="T80" fmla="*/ 269 w 696"/>
                <a:gd name="T81" fmla="*/ 24 h 80"/>
                <a:gd name="T82" fmla="*/ 277 w 696"/>
                <a:gd name="T83" fmla="*/ 24 h 80"/>
                <a:gd name="T84" fmla="*/ 285 w 696"/>
                <a:gd name="T85" fmla="*/ 24 h 80"/>
                <a:gd name="T86" fmla="*/ 293 w 696"/>
                <a:gd name="T87" fmla="*/ 24 h 80"/>
                <a:gd name="T88" fmla="*/ 301 w 696"/>
                <a:gd name="T89" fmla="*/ 24 h 80"/>
                <a:gd name="T90" fmla="*/ 309 w 696"/>
                <a:gd name="T91" fmla="*/ 24 h 80"/>
                <a:gd name="T92" fmla="*/ 317 w 696"/>
                <a:gd name="T93" fmla="*/ 24 h 80"/>
                <a:gd name="T94" fmla="*/ 325 w 696"/>
                <a:gd name="T95" fmla="*/ 24 h 80"/>
                <a:gd name="T96" fmla="*/ 332 w 696"/>
                <a:gd name="T97" fmla="*/ 24 h 80"/>
                <a:gd name="T98" fmla="*/ 340 w 696"/>
                <a:gd name="T99" fmla="*/ 24 h 80"/>
                <a:gd name="T100" fmla="*/ 348 w 696"/>
                <a:gd name="T101" fmla="*/ 24 h 8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96" h="80">
                  <a:moveTo>
                    <a:pt x="0" y="0"/>
                  </a:move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0" y="0"/>
                  </a:lnTo>
                  <a:lnTo>
                    <a:pt x="96" y="16"/>
                  </a:lnTo>
                  <a:lnTo>
                    <a:pt x="127" y="47"/>
                  </a:lnTo>
                  <a:lnTo>
                    <a:pt x="127" y="63"/>
                  </a:lnTo>
                  <a:lnTo>
                    <a:pt x="143" y="63"/>
                  </a:lnTo>
                  <a:lnTo>
                    <a:pt x="159" y="80"/>
                  </a:lnTo>
                  <a:lnTo>
                    <a:pt x="174" y="63"/>
                  </a:lnTo>
                  <a:lnTo>
                    <a:pt x="174" y="80"/>
                  </a:lnTo>
                  <a:lnTo>
                    <a:pt x="190" y="63"/>
                  </a:lnTo>
                  <a:lnTo>
                    <a:pt x="190" y="80"/>
                  </a:lnTo>
                  <a:lnTo>
                    <a:pt x="190" y="63"/>
                  </a:lnTo>
                  <a:lnTo>
                    <a:pt x="221" y="63"/>
                  </a:lnTo>
                  <a:lnTo>
                    <a:pt x="238" y="63"/>
                  </a:lnTo>
                  <a:lnTo>
                    <a:pt x="254" y="63"/>
                  </a:lnTo>
                  <a:lnTo>
                    <a:pt x="270" y="63"/>
                  </a:lnTo>
                  <a:lnTo>
                    <a:pt x="285" y="63"/>
                  </a:lnTo>
                  <a:lnTo>
                    <a:pt x="301" y="63"/>
                  </a:lnTo>
                  <a:lnTo>
                    <a:pt x="317" y="63"/>
                  </a:lnTo>
                  <a:lnTo>
                    <a:pt x="332" y="63"/>
                  </a:lnTo>
                  <a:lnTo>
                    <a:pt x="348" y="63"/>
                  </a:lnTo>
                  <a:lnTo>
                    <a:pt x="364" y="63"/>
                  </a:lnTo>
                  <a:lnTo>
                    <a:pt x="381" y="63"/>
                  </a:lnTo>
                  <a:lnTo>
                    <a:pt x="395" y="63"/>
                  </a:lnTo>
                  <a:lnTo>
                    <a:pt x="412" y="63"/>
                  </a:lnTo>
                  <a:lnTo>
                    <a:pt x="428" y="47"/>
                  </a:lnTo>
                  <a:lnTo>
                    <a:pt x="428" y="63"/>
                  </a:lnTo>
                  <a:lnTo>
                    <a:pt x="443" y="47"/>
                  </a:lnTo>
                  <a:lnTo>
                    <a:pt x="443" y="63"/>
                  </a:lnTo>
                  <a:lnTo>
                    <a:pt x="443" y="47"/>
                  </a:lnTo>
                  <a:lnTo>
                    <a:pt x="459" y="63"/>
                  </a:lnTo>
                  <a:lnTo>
                    <a:pt x="459" y="47"/>
                  </a:lnTo>
                  <a:lnTo>
                    <a:pt x="459" y="63"/>
                  </a:lnTo>
                  <a:lnTo>
                    <a:pt x="475" y="47"/>
                  </a:lnTo>
                  <a:lnTo>
                    <a:pt x="491" y="47"/>
                  </a:lnTo>
                  <a:lnTo>
                    <a:pt x="506" y="47"/>
                  </a:lnTo>
                  <a:lnTo>
                    <a:pt x="522" y="47"/>
                  </a:lnTo>
                  <a:lnTo>
                    <a:pt x="538" y="47"/>
                  </a:lnTo>
                  <a:lnTo>
                    <a:pt x="553" y="47"/>
                  </a:lnTo>
                  <a:lnTo>
                    <a:pt x="569" y="47"/>
                  </a:lnTo>
                  <a:lnTo>
                    <a:pt x="586" y="47"/>
                  </a:lnTo>
                  <a:lnTo>
                    <a:pt x="602" y="47"/>
                  </a:lnTo>
                  <a:lnTo>
                    <a:pt x="617" y="47"/>
                  </a:lnTo>
                  <a:lnTo>
                    <a:pt x="633" y="47"/>
                  </a:lnTo>
                  <a:lnTo>
                    <a:pt x="649" y="47"/>
                  </a:lnTo>
                  <a:lnTo>
                    <a:pt x="664" y="47"/>
                  </a:lnTo>
                  <a:lnTo>
                    <a:pt x="680" y="47"/>
                  </a:lnTo>
                  <a:lnTo>
                    <a:pt x="696" y="47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1" name="Freeform 977">
              <a:extLst>
                <a:ext uri="{FF2B5EF4-FFF2-40B4-BE49-F238E27FC236}">
                  <a16:creationId xmlns:a16="http://schemas.microsoft.com/office/drawing/2014/main" id="{8C69BFCF-B583-4123-B406-998EBE079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2765" y="2350"/>
              <a:ext cx="339" cy="47"/>
            </a:xfrm>
            <a:custGeom>
              <a:avLst/>
              <a:gdLst>
                <a:gd name="T0" fmla="*/ 0 w 678"/>
                <a:gd name="T1" fmla="*/ 0 h 94"/>
                <a:gd name="T2" fmla="*/ 8 w 678"/>
                <a:gd name="T3" fmla="*/ 0 h 94"/>
                <a:gd name="T4" fmla="*/ 16 w 678"/>
                <a:gd name="T5" fmla="*/ 0 h 94"/>
                <a:gd name="T6" fmla="*/ 24 w 678"/>
                <a:gd name="T7" fmla="*/ 0 h 94"/>
                <a:gd name="T8" fmla="*/ 32 w 678"/>
                <a:gd name="T9" fmla="*/ 0 h 94"/>
                <a:gd name="T10" fmla="*/ 39 w 678"/>
                <a:gd name="T11" fmla="*/ 7 h 94"/>
                <a:gd name="T12" fmla="*/ 39 w 678"/>
                <a:gd name="T13" fmla="*/ 15 h 94"/>
                <a:gd name="T14" fmla="*/ 47 w 678"/>
                <a:gd name="T15" fmla="*/ 24 h 94"/>
                <a:gd name="T16" fmla="*/ 47 w 678"/>
                <a:gd name="T17" fmla="*/ 47 h 94"/>
                <a:gd name="T18" fmla="*/ 56 w 678"/>
                <a:gd name="T19" fmla="*/ 47 h 94"/>
                <a:gd name="T20" fmla="*/ 63 w 678"/>
                <a:gd name="T21" fmla="*/ 47 h 94"/>
                <a:gd name="T22" fmla="*/ 71 w 678"/>
                <a:gd name="T23" fmla="*/ 39 h 94"/>
                <a:gd name="T24" fmla="*/ 71 w 678"/>
                <a:gd name="T25" fmla="*/ 47 h 94"/>
                <a:gd name="T26" fmla="*/ 87 w 678"/>
                <a:gd name="T27" fmla="*/ 39 h 94"/>
                <a:gd name="T28" fmla="*/ 95 w 678"/>
                <a:gd name="T29" fmla="*/ 39 h 94"/>
                <a:gd name="T30" fmla="*/ 103 w 678"/>
                <a:gd name="T31" fmla="*/ 39 h 94"/>
                <a:gd name="T32" fmla="*/ 111 w 678"/>
                <a:gd name="T33" fmla="*/ 39 h 94"/>
                <a:gd name="T34" fmla="*/ 118 w 678"/>
                <a:gd name="T35" fmla="*/ 39 h 94"/>
                <a:gd name="T36" fmla="*/ 126 w 678"/>
                <a:gd name="T37" fmla="*/ 39 h 94"/>
                <a:gd name="T38" fmla="*/ 134 w 678"/>
                <a:gd name="T39" fmla="*/ 39 h 94"/>
                <a:gd name="T40" fmla="*/ 143 w 678"/>
                <a:gd name="T41" fmla="*/ 31 h 94"/>
                <a:gd name="T42" fmla="*/ 143 w 678"/>
                <a:gd name="T43" fmla="*/ 39 h 94"/>
                <a:gd name="T44" fmla="*/ 143 w 678"/>
                <a:gd name="T45" fmla="*/ 31 h 94"/>
                <a:gd name="T46" fmla="*/ 150 w 678"/>
                <a:gd name="T47" fmla="*/ 39 h 94"/>
                <a:gd name="T48" fmla="*/ 150 w 678"/>
                <a:gd name="T49" fmla="*/ 31 h 94"/>
                <a:gd name="T50" fmla="*/ 166 w 678"/>
                <a:gd name="T51" fmla="*/ 31 h 94"/>
                <a:gd name="T52" fmla="*/ 174 w 678"/>
                <a:gd name="T53" fmla="*/ 31 h 94"/>
                <a:gd name="T54" fmla="*/ 182 w 678"/>
                <a:gd name="T55" fmla="*/ 31 h 94"/>
                <a:gd name="T56" fmla="*/ 190 w 678"/>
                <a:gd name="T57" fmla="*/ 31 h 94"/>
                <a:gd name="T58" fmla="*/ 198 w 678"/>
                <a:gd name="T59" fmla="*/ 31 h 94"/>
                <a:gd name="T60" fmla="*/ 205 w 678"/>
                <a:gd name="T61" fmla="*/ 31 h 94"/>
                <a:gd name="T62" fmla="*/ 213 w 678"/>
                <a:gd name="T63" fmla="*/ 31 h 94"/>
                <a:gd name="T64" fmla="*/ 221 w 678"/>
                <a:gd name="T65" fmla="*/ 31 h 94"/>
                <a:gd name="T66" fmla="*/ 229 w 678"/>
                <a:gd name="T67" fmla="*/ 31 h 94"/>
                <a:gd name="T68" fmla="*/ 237 w 678"/>
                <a:gd name="T69" fmla="*/ 31 h 94"/>
                <a:gd name="T70" fmla="*/ 245 w 678"/>
                <a:gd name="T71" fmla="*/ 31 h 94"/>
                <a:gd name="T72" fmla="*/ 253 w 678"/>
                <a:gd name="T73" fmla="*/ 31 h 94"/>
                <a:gd name="T74" fmla="*/ 261 w 678"/>
                <a:gd name="T75" fmla="*/ 31 h 94"/>
                <a:gd name="T76" fmla="*/ 269 w 678"/>
                <a:gd name="T77" fmla="*/ 31 h 94"/>
                <a:gd name="T78" fmla="*/ 277 w 678"/>
                <a:gd name="T79" fmla="*/ 31 h 94"/>
                <a:gd name="T80" fmla="*/ 284 w 678"/>
                <a:gd name="T81" fmla="*/ 24 h 94"/>
                <a:gd name="T82" fmla="*/ 284 w 678"/>
                <a:gd name="T83" fmla="*/ 31 h 94"/>
                <a:gd name="T84" fmla="*/ 284 w 678"/>
                <a:gd name="T85" fmla="*/ 24 h 94"/>
                <a:gd name="T86" fmla="*/ 300 w 678"/>
                <a:gd name="T87" fmla="*/ 24 h 94"/>
                <a:gd name="T88" fmla="*/ 308 w 678"/>
                <a:gd name="T89" fmla="*/ 24 h 94"/>
                <a:gd name="T90" fmla="*/ 316 w 678"/>
                <a:gd name="T91" fmla="*/ 24 h 94"/>
                <a:gd name="T92" fmla="*/ 324 w 678"/>
                <a:gd name="T93" fmla="*/ 24 h 94"/>
                <a:gd name="T94" fmla="*/ 332 w 678"/>
                <a:gd name="T95" fmla="*/ 24 h 94"/>
                <a:gd name="T96" fmla="*/ 339 w 678"/>
                <a:gd name="T97" fmla="*/ 24 h 9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78" h="94">
                  <a:moveTo>
                    <a:pt x="0" y="0"/>
                  </a:moveTo>
                  <a:lnTo>
                    <a:pt x="15" y="0"/>
                  </a:lnTo>
                  <a:lnTo>
                    <a:pt x="31" y="0"/>
                  </a:lnTo>
                  <a:lnTo>
                    <a:pt x="47" y="0"/>
                  </a:lnTo>
                  <a:lnTo>
                    <a:pt x="64" y="0"/>
                  </a:lnTo>
                  <a:lnTo>
                    <a:pt x="78" y="14"/>
                  </a:lnTo>
                  <a:lnTo>
                    <a:pt x="78" y="30"/>
                  </a:lnTo>
                  <a:lnTo>
                    <a:pt x="94" y="47"/>
                  </a:lnTo>
                  <a:lnTo>
                    <a:pt x="94" y="94"/>
                  </a:lnTo>
                  <a:lnTo>
                    <a:pt x="111" y="94"/>
                  </a:lnTo>
                  <a:lnTo>
                    <a:pt x="125" y="94"/>
                  </a:lnTo>
                  <a:lnTo>
                    <a:pt x="142" y="78"/>
                  </a:lnTo>
                  <a:lnTo>
                    <a:pt x="142" y="94"/>
                  </a:lnTo>
                  <a:lnTo>
                    <a:pt x="174" y="78"/>
                  </a:lnTo>
                  <a:lnTo>
                    <a:pt x="189" y="78"/>
                  </a:lnTo>
                  <a:lnTo>
                    <a:pt x="205" y="78"/>
                  </a:lnTo>
                  <a:lnTo>
                    <a:pt x="221" y="78"/>
                  </a:lnTo>
                  <a:lnTo>
                    <a:pt x="236" y="78"/>
                  </a:lnTo>
                  <a:lnTo>
                    <a:pt x="252" y="78"/>
                  </a:lnTo>
                  <a:lnTo>
                    <a:pt x="268" y="78"/>
                  </a:lnTo>
                  <a:lnTo>
                    <a:pt x="285" y="61"/>
                  </a:lnTo>
                  <a:lnTo>
                    <a:pt x="285" y="78"/>
                  </a:lnTo>
                  <a:lnTo>
                    <a:pt x="285" y="61"/>
                  </a:lnTo>
                  <a:lnTo>
                    <a:pt x="299" y="78"/>
                  </a:lnTo>
                  <a:lnTo>
                    <a:pt x="299" y="61"/>
                  </a:lnTo>
                  <a:lnTo>
                    <a:pt x="332" y="61"/>
                  </a:lnTo>
                  <a:lnTo>
                    <a:pt x="347" y="61"/>
                  </a:lnTo>
                  <a:lnTo>
                    <a:pt x="363" y="61"/>
                  </a:lnTo>
                  <a:lnTo>
                    <a:pt x="379" y="61"/>
                  </a:lnTo>
                  <a:lnTo>
                    <a:pt x="395" y="61"/>
                  </a:lnTo>
                  <a:lnTo>
                    <a:pt x="410" y="61"/>
                  </a:lnTo>
                  <a:lnTo>
                    <a:pt x="426" y="61"/>
                  </a:lnTo>
                  <a:lnTo>
                    <a:pt x="442" y="61"/>
                  </a:lnTo>
                  <a:lnTo>
                    <a:pt x="457" y="61"/>
                  </a:lnTo>
                  <a:lnTo>
                    <a:pt x="473" y="61"/>
                  </a:lnTo>
                  <a:lnTo>
                    <a:pt x="490" y="61"/>
                  </a:lnTo>
                  <a:lnTo>
                    <a:pt x="506" y="61"/>
                  </a:lnTo>
                  <a:lnTo>
                    <a:pt x="521" y="61"/>
                  </a:lnTo>
                  <a:lnTo>
                    <a:pt x="537" y="61"/>
                  </a:lnTo>
                  <a:lnTo>
                    <a:pt x="553" y="61"/>
                  </a:lnTo>
                  <a:lnTo>
                    <a:pt x="568" y="47"/>
                  </a:lnTo>
                  <a:lnTo>
                    <a:pt x="568" y="61"/>
                  </a:lnTo>
                  <a:lnTo>
                    <a:pt x="568" y="47"/>
                  </a:lnTo>
                  <a:lnTo>
                    <a:pt x="600" y="47"/>
                  </a:lnTo>
                  <a:lnTo>
                    <a:pt x="616" y="47"/>
                  </a:lnTo>
                  <a:lnTo>
                    <a:pt x="631" y="47"/>
                  </a:lnTo>
                  <a:lnTo>
                    <a:pt x="647" y="47"/>
                  </a:lnTo>
                  <a:lnTo>
                    <a:pt x="664" y="47"/>
                  </a:lnTo>
                  <a:lnTo>
                    <a:pt x="678" y="47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2" name="Freeform 978">
              <a:extLst>
                <a:ext uri="{FF2B5EF4-FFF2-40B4-BE49-F238E27FC236}">
                  <a16:creationId xmlns:a16="http://schemas.microsoft.com/office/drawing/2014/main" id="{8837AF15-D664-4DBE-8834-06D44AC8C1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1" y="2049"/>
              <a:ext cx="340" cy="25"/>
            </a:xfrm>
            <a:custGeom>
              <a:avLst/>
              <a:gdLst>
                <a:gd name="T0" fmla="*/ 0 w 682"/>
                <a:gd name="T1" fmla="*/ 0 h 49"/>
                <a:gd name="T2" fmla="*/ 9 w 682"/>
                <a:gd name="T3" fmla="*/ 0 h 49"/>
                <a:gd name="T4" fmla="*/ 16 w 682"/>
                <a:gd name="T5" fmla="*/ 0 h 49"/>
                <a:gd name="T6" fmla="*/ 24 w 682"/>
                <a:gd name="T7" fmla="*/ 0 h 49"/>
                <a:gd name="T8" fmla="*/ 40 w 682"/>
                <a:gd name="T9" fmla="*/ 0 h 49"/>
                <a:gd name="T10" fmla="*/ 48 w 682"/>
                <a:gd name="T11" fmla="*/ 8 h 49"/>
                <a:gd name="T12" fmla="*/ 48 w 682"/>
                <a:gd name="T13" fmla="*/ 16 h 49"/>
                <a:gd name="T14" fmla="*/ 64 w 682"/>
                <a:gd name="T15" fmla="*/ 25 h 49"/>
                <a:gd name="T16" fmla="*/ 64 w 682"/>
                <a:gd name="T17" fmla="*/ 16 h 49"/>
                <a:gd name="T18" fmla="*/ 64 w 682"/>
                <a:gd name="T19" fmla="*/ 25 h 49"/>
                <a:gd name="T20" fmla="*/ 71 w 682"/>
                <a:gd name="T21" fmla="*/ 16 h 49"/>
                <a:gd name="T22" fmla="*/ 79 w 682"/>
                <a:gd name="T23" fmla="*/ 16 h 49"/>
                <a:gd name="T24" fmla="*/ 87 w 682"/>
                <a:gd name="T25" fmla="*/ 16 h 49"/>
                <a:gd name="T26" fmla="*/ 95 w 682"/>
                <a:gd name="T27" fmla="*/ 16 h 49"/>
                <a:gd name="T28" fmla="*/ 103 w 682"/>
                <a:gd name="T29" fmla="*/ 16 h 49"/>
                <a:gd name="T30" fmla="*/ 111 w 682"/>
                <a:gd name="T31" fmla="*/ 16 h 49"/>
                <a:gd name="T32" fmla="*/ 119 w 682"/>
                <a:gd name="T33" fmla="*/ 16 h 49"/>
                <a:gd name="T34" fmla="*/ 127 w 682"/>
                <a:gd name="T35" fmla="*/ 16 h 49"/>
                <a:gd name="T36" fmla="*/ 134 w 682"/>
                <a:gd name="T37" fmla="*/ 16 h 49"/>
                <a:gd name="T38" fmla="*/ 142 w 682"/>
                <a:gd name="T39" fmla="*/ 16 h 49"/>
                <a:gd name="T40" fmla="*/ 150 w 682"/>
                <a:gd name="T41" fmla="*/ 16 h 49"/>
                <a:gd name="T42" fmla="*/ 158 w 682"/>
                <a:gd name="T43" fmla="*/ 16 h 49"/>
                <a:gd name="T44" fmla="*/ 166 w 682"/>
                <a:gd name="T45" fmla="*/ 16 h 49"/>
                <a:gd name="T46" fmla="*/ 174 w 682"/>
                <a:gd name="T47" fmla="*/ 16 h 49"/>
                <a:gd name="T48" fmla="*/ 182 w 682"/>
                <a:gd name="T49" fmla="*/ 16 h 49"/>
                <a:gd name="T50" fmla="*/ 189 w 682"/>
                <a:gd name="T51" fmla="*/ 16 h 49"/>
                <a:gd name="T52" fmla="*/ 197 w 682"/>
                <a:gd name="T53" fmla="*/ 16 h 49"/>
                <a:gd name="T54" fmla="*/ 205 w 682"/>
                <a:gd name="T55" fmla="*/ 16 h 49"/>
                <a:gd name="T56" fmla="*/ 221 w 682"/>
                <a:gd name="T57" fmla="*/ 16 h 49"/>
                <a:gd name="T58" fmla="*/ 229 w 682"/>
                <a:gd name="T59" fmla="*/ 16 h 49"/>
                <a:gd name="T60" fmla="*/ 237 w 682"/>
                <a:gd name="T61" fmla="*/ 16 h 49"/>
                <a:gd name="T62" fmla="*/ 244 w 682"/>
                <a:gd name="T63" fmla="*/ 25 h 49"/>
                <a:gd name="T64" fmla="*/ 244 w 682"/>
                <a:gd name="T65" fmla="*/ 16 h 49"/>
                <a:gd name="T66" fmla="*/ 252 w 682"/>
                <a:gd name="T67" fmla="*/ 25 h 49"/>
                <a:gd name="T68" fmla="*/ 252 w 682"/>
                <a:gd name="T69" fmla="*/ 16 h 49"/>
                <a:gd name="T70" fmla="*/ 260 w 682"/>
                <a:gd name="T71" fmla="*/ 25 h 49"/>
                <a:gd name="T72" fmla="*/ 260 w 682"/>
                <a:gd name="T73" fmla="*/ 16 h 49"/>
                <a:gd name="T74" fmla="*/ 260 w 682"/>
                <a:gd name="T75" fmla="*/ 25 h 49"/>
                <a:gd name="T76" fmla="*/ 269 w 682"/>
                <a:gd name="T77" fmla="*/ 25 h 49"/>
                <a:gd name="T78" fmla="*/ 276 w 682"/>
                <a:gd name="T79" fmla="*/ 25 h 49"/>
                <a:gd name="T80" fmla="*/ 285 w 682"/>
                <a:gd name="T81" fmla="*/ 25 h 49"/>
                <a:gd name="T82" fmla="*/ 292 w 682"/>
                <a:gd name="T83" fmla="*/ 25 h 49"/>
                <a:gd name="T84" fmla="*/ 299 w 682"/>
                <a:gd name="T85" fmla="*/ 16 h 49"/>
                <a:gd name="T86" fmla="*/ 299 w 682"/>
                <a:gd name="T87" fmla="*/ 25 h 49"/>
                <a:gd name="T88" fmla="*/ 308 w 682"/>
                <a:gd name="T89" fmla="*/ 25 h 49"/>
                <a:gd name="T90" fmla="*/ 316 w 682"/>
                <a:gd name="T91" fmla="*/ 25 h 49"/>
                <a:gd name="T92" fmla="*/ 324 w 682"/>
                <a:gd name="T93" fmla="*/ 25 h 49"/>
                <a:gd name="T94" fmla="*/ 331 w 682"/>
                <a:gd name="T95" fmla="*/ 25 h 49"/>
                <a:gd name="T96" fmla="*/ 340 w 682"/>
                <a:gd name="T97" fmla="*/ 25 h 49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82" h="49">
                  <a:moveTo>
                    <a:pt x="0" y="0"/>
                  </a:moveTo>
                  <a:lnTo>
                    <a:pt x="18" y="0"/>
                  </a:lnTo>
                  <a:lnTo>
                    <a:pt x="33" y="0"/>
                  </a:lnTo>
                  <a:lnTo>
                    <a:pt x="48" y="0"/>
                  </a:lnTo>
                  <a:lnTo>
                    <a:pt x="80" y="0"/>
                  </a:lnTo>
                  <a:lnTo>
                    <a:pt x="96" y="16"/>
                  </a:lnTo>
                  <a:lnTo>
                    <a:pt x="96" y="32"/>
                  </a:lnTo>
                  <a:lnTo>
                    <a:pt x="129" y="49"/>
                  </a:lnTo>
                  <a:lnTo>
                    <a:pt x="129" y="32"/>
                  </a:lnTo>
                  <a:lnTo>
                    <a:pt x="129" y="49"/>
                  </a:lnTo>
                  <a:lnTo>
                    <a:pt x="143" y="32"/>
                  </a:lnTo>
                  <a:lnTo>
                    <a:pt x="158" y="32"/>
                  </a:lnTo>
                  <a:lnTo>
                    <a:pt x="174" y="32"/>
                  </a:lnTo>
                  <a:lnTo>
                    <a:pt x="191" y="32"/>
                  </a:lnTo>
                  <a:lnTo>
                    <a:pt x="207" y="32"/>
                  </a:lnTo>
                  <a:lnTo>
                    <a:pt x="222" y="32"/>
                  </a:lnTo>
                  <a:lnTo>
                    <a:pt x="239" y="32"/>
                  </a:lnTo>
                  <a:lnTo>
                    <a:pt x="254" y="32"/>
                  </a:lnTo>
                  <a:lnTo>
                    <a:pt x="269" y="32"/>
                  </a:lnTo>
                  <a:lnTo>
                    <a:pt x="285" y="32"/>
                  </a:lnTo>
                  <a:lnTo>
                    <a:pt x="301" y="32"/>
                  </a:lnTo>
                  <a:lnTo>
                    <a:pt x="317" y="32"/>
                  </a:lnTo>
                  <a:lnTo>
                    <a:pt x="332" y="32"/>
                  </a:lnTo>
                  <a:lnTo>
                    <a:pt x="350" y="32"/>
                  </a:lnTo>
                  <a:lnTo>
                    <a:pt x="365" y="32"/>
                  </a:lnTo>
                  <a:lnTo>
                    <a:pt x="379" y="32"/>
                  </a:lnTo>
                  <a:lnTo>
                    <a:pt x="396" y="32"/>
                  </a:lnTo>
                  <a:lnTo>
                    <a:pt x="412" y="32"/>
                  </a:lnTo>
                  <a:lnTo>
                    <a:pt x="443" y="32"/>
                  </a:lnTo>
                  <a:lnTo>
                    <a:pt x="460" y="32"/>
                  </a:lnTo>
                  <a:lnTo>
                    <a:pt x="475" y="32"/>
                  </a:lnTo>
                  <a:lnTo>
                    <a:pt x="490" y="49"/>
                  </a:lnTo>
                  <a:lnTo>
                    <a:pt x="490" y="32"/>
                  </a:lnTo>
                  <a:lnTo>
                    <a:pt x="506" y="49"/>
                  </a:lnTo>
                  <a:lnTo>
                    <a:pt x="506" y="32"/>
                  </a:lnTo>
                  <a:lnTo>
                    <a:pt x="522" y="49"/>
                  </a:lnTo>
                  <a:lnTo>
                    <a:pt x="522" y="32"/>
                  </a:lnTo>
                  <a:lnTo>
                    <a:pt x="522" y="49"/>
                  </a:lnTo>
                  <a:lnTo>
                    <a:pt x="539" y="49"/>
                  </a:lnTo>
                  <a:lnTo>
                    <a:pt x="553" y="49"/>
                  </a:lnTo>
                  <a:lnTo>
                    <a:pt x="571" y="49"/>
                  </a:lnTo>
                  <a:lnTo>
                    <a:pt x="586" y="49"/>
                  </a:lnTo>
                  <a:lnTo>
                    <a:pt x="600" y="32"/>
                  </a:lnTo>
                  <a:lnTo>
                    <a:pt x="600" y="49"/>
                  </a:lnTo>
                  <a:lnTo>
                    <a:pt x="617" y="49"/>
                  </a:lnTo>
                  <a:lnTo>
                    <a:pt x="633" y="49"/>
                  </a:lnTo>
                  <a:lnTo>
                    <a:pt x="649" y="49"/>
                  </a:lnTo>
                  <a:lnTo>
                    <a:pt x="664" y="49"/>
                  </a:lnTo>
                  <a:lnTo>
                    <a:pt x="682" y="49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3" name="Freeform 979">
              <a:extLst>
                <a:ext uri="{FF2B5EF4-FFF2-40B4-BE49-F238E27FC236}">
                  <a16:creationId xmlns:a16="http://schemas.microsoft.com/office/drawing/2014/main" id="{0B8A4D2E-C4AD-4430-8177-8FEEB2391B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1655"/>
              <a:ext cx="339" cy="71"/>
            </a:xfrm>
            <a:custGeom>
              <a:avLst/>
              <a:gdLst>
                <a:gd name="T0" fmla="*/ 0 w 680"/>
                <a:gd name="T1" fmla="*/ 0 h 142"/>
                <a:gd name="T2" fmla="*/ 8 w 680"/>
                <a:gd name="T3" fmla="*/ 0 h 142"/>
                <a:gd name="T4" fmla="*/ 15 w 680"/>
                <a:gd name="T5" fmla="*/ 0 h 142"/>
                <a:gd name="T6" fmla="*/ 24 w 680"/>
                <a:gd name="T7" fmla="*/ 0 h 142"/>
                <a:gd name="T8" fmla="*/ 31 w 680"/>
                <a:gd name="T9" fmla="*/ 0 h 142"/>
                <a:gd name="T10" fmla="*/ 39 w 680"/>
                <a:gd name="T11" fmla="*/ 8 h 142"/>
                <a:gd name="T12" fmla="*/ 39 w 680"/>
                <a:gd name="T13" fmla="*/ 16 h 142"/>
                <a:gd name="T14" fmla="*/ 47 w 680"/>
                <a:gd name="T15" fmla="*/ 24 h 142"/>
                <a:gd name="T16" fmla="*/ 47 w 680"/>
                <a:gd name="T17" fmla="*/ 32 h 142"/>
                <a:gd name="T18" fmla="*/ 47 w 680"/>
                <a:gd name="T19" fmla="*/ 24 h 142"/>
                <a:gd name="T20" fmla="*/ 55 w 680"/>
                <a:gd name="T21" fmla="*/ 24 h 142"/>
                <a:gd name="T22" fmla="*/ 63 w 680"/>
                <a:gd name="T23" fmla="*/ 24 h 142"/>
                <a:gd name="T24" fmla="*/ 71 w 680"/>
                <a:gd name="T25" fmla="*/ 24 h 142"/>
                <a:gd name="T26" fmla="*/ 79 w 680"/>
                <a:gd name="T27" fmla="*/ 32 h 142"/>
                <a:gd name="T28" fmla="*/ 87 w 680"/>
                <a:gd name="T29" fmla="*/ 32 h 142"/>
                <a:gd name="T30" fmla="*/ 94 w 680"/>
                <a:gd name="T31" fmla="*/ 32 h 142"/>
                <a:gd name="T32" fmla="*/ 102 w 680"/>
                <a:gd name="T33" fmla="*/ 39 h 142"/>
                <a:gd name="T34" fmla="*/ 110 w 680"/>
                <a:gd name="T35" fmla="*/ 39 h 142"/>
                <a:gd name="T36" fmla="*/ 118 w 680"/>
                <a:gd name="T37" fmla="*/ 39 h 142"/>
                <a:gd name="T38" fmla="*/ 126 w 680"/>
                <a:gd name="T39" fmla="*/ 39 h 142"/>
                <a:gd name="T40" fmla="*/ 135 w 680"/>
                <a:gd name="T41" fmla="*/ 48 h 142"/>
                <a:gd name="T42" fmla="*/ 142 w 680"/>
                <a:gd name="T43" fmla="*/ 48 h 142"/>
                <a:gd name="T44" fmla="*/ 149 w 680"/>
                <a:gd name="T45" fmla="*/ 48 h 142"/>
                <a:gd name="T46" fmla="*/ 166 w 680"/>
                <a:gd name="T47" fmla="*/ 48 h 142"/>
                <a:gd name="T48" fmla="*/ 158 w 680"/>
                <a:gd name="T49" fmla="*/ 48 h 142"/>
                <a:gd name="T50" fmla="*/ 166 w 680"/>
                <a:gd name="T51" fmla="*/ 56 h 142"/>
                <a:gd name="T52" fmla="*/ 181 w 680"/>
                <a:gd name="T53" fmla="*/ 56 h 142"/>
                <a:gd name="T54" fmla="*/ 173 w 680"/>
                <a:gd name="T55" fmla="*/ 56 h 142"/>
                <a:gd name="T56" fmla="*/ 181 w 680"/>
                <a:gd name="T57" fmla="*/ 56 h 142"/>
                <a:gd name="T58" fmla="*/ 189 w 680"/>
                <a:gd name="T59" fmla="*/ 56 h 142"/>
                <a:gd name="T60" fmla="*/ 197 w 680"/>
                <a:gd name="T61" fmla="*/ 56 h 142"/>
                <a:gd name="T62" fmla="*/ 204 w 680"/>
                <a:gd name="T63" fmla="*/ 56 h 142"/>
                <a:gd name="T64" fmla="*/ 212 w 680"/>
                <a:gd name="T65" fmla="*/ 56 h 142"/>
                <a:gd name="T66" fmla="*/ 229 w 680"/>
                <a:gd name="T67" fmla="*/ 56 h 142"/>
                <a:gd name="T68" fmla="*/ 236 w 680"/>
                <a:gd name="T69" fmla="*/ 63 h 142"/>
                <a:gd name="T70" fmla="*/ 245 w 680"/>
                <a:gd name="T71" fmla="*/ 63 h 142"/>
                <a:gd name="T72" fmla="*/ 252 w 680"/>
                <a:gd name="T73" fmla="*/ 63 h 142"/>
                <a:gd name="T74" fmla="*/ 260 w 680"/>
                <a:gd name="T75" fmla="*/ 63 h 142"/>
                <a:gd name="T76" fmla="*/ 268 w 680"/>
                <a:gd name="T77" fmla="*/ 63 h 142"/>
                <a:gd name="T78" fmla="*/ 276 w 680"/>
                <a:gd name="T79" fmla="*/ 63 h 142"/>
                <a:gd name="T80" fmla="*/ 284 w 680"/>
                <a:gd name="T81" fmla="*/ 63 h 142"/>
                <a:gd name="T82" fmla="*/ 291 w 680"/>
                <a:gd name="T83" fmla="*/ 63 h 142"/>
                <a:gd name="T84" fmla="*/ 300 w 680"/>
                <a:gd name="T85" fmla="*/ 71 h 142"/>
                <a:gd name="T86" fmla="*/ 300 w 680"/>
                <a:gd name="T87" fmla="*/ 63 h 142"/>
                <a:gd name="T88" fmla="*/ 307 w 680"/>
                <a:gd name="T89" fmla="*/ 71 h 142"/>
                <a:gd name="T90" fmla="*/ 307 w 680"/>
                <a:gd name="T91" fmla="*/ 63 h 142"/>
                <a:gd name="T92" fmla="*/ 307 w 680"/>
                <a:gd name="T93" fmla="*/ 71 h 142"/>
                <a:gd name="T94" fmla="*/ 315 w 680"/>
                <a:gd name="T95" fmla="*/ 71 h 142"/>
                <a:gd name="T96" fmla="*/ 323 w 680"/>
                <a:gd name="T97" fmla="*/ 71 h 142"/>
                <a:gd name="T98" fmla="*/ 331 w 680"/>
                <a:gd name="T99" fmla="*/ 71 h 142"/>
                <a:gd name="T100" fmla="*/ 339 w 680"/>
                <a:gd name="T101" fmla="*/ 71 h 142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80" h="142">
                  <a:moveTo>
                    <a:pt x="0" y="0"/>
                  </a:moveTo>
                  <a:lnTo>
                    <a:pt x="16" y="0"/>
                  </a:lnTo>
                  <a:lnTo>
                    <a:pt x="31" y="0"/>
                  </a:lnTo>
                  <a:lnTo>
                    <a:pt x="49" y="0"/>
                  </a:lnTo>
                  <a:lnTo>
                    <a:pt x="63" y="0"/>
                  </a:lnTo>
                  <a:lnTo>
                    <a:pt x="78" y="15"/>
                  </a:lnTo>
                  <a:lnTo>
                    <a:pt x="78" y="31"/>
                  </a:lnTo>
                  <a:lnTo>
                    <a:pt x="94" y="47"/>
                  </a:lnTo>
                  <a:lnTo>
                    <a:pt x="94" y="64"/>
                  </a:lnTo>
                  <a:lnTo>
                    <a:pt x="94" y="47"/>
                  </a:lnTo>
                  <a:lnTo>
                    <a:pt x="111" y="47"/>
                  </a:lnTo>
                  <a:lnTo>
                    <a:pt x="127" y="47"/>
                  </a:lnTo>
                  <a:lnTo>
                    <a:pt x="142" y="47"/>
                  </a:lnTo>
                  <a:lnTo>
                    <a:pt x="159" y="64"/>
                  </a:lnTo>
                  <a:lnTo>
                    <a:pt x="174" y="64"/>
                  </a:lnTo>
                  <a:lnTo>
                    <a:pt x="189" y="64"/>
                  </a:lnTo>
                  <a:lnTo>
                    <a:pt x="205" y="78"/>
                  </a:lnTo>
                  <a:lnTo>
                    <a:pt x="221" y="78"/>
                  </a:lnTo>
                  <a:lnTo>
                    <a:pt x="237" y="78"/>
                  </a:lnTo>
                  <a:lnTo>
                    <a:pt x="252" y="78"/>
                  </a:lnTo>
                  <a:lnTo>
                    <a:pt x="270" y="96"/>
                  </a:lnTo>
                  <a:lnTo>
                    <a:pt x="285" y="96"/>
                  </a:lnTo>
                  <a:lnTo>
                    <a:pt x="299" y="96"/>
                  </a:lnTo>
                  <a:lnTo>
                    <a:pt x="332" y="96"/>
                  </a:lnTo>
                  <a:lnTo>
                    <a:pt x="316" y="96"/>
                  </a:lnTo>
                  <a:lnTo>
                    <a:pt x="332" y="111"/>
                  </a:lnTo>
                  <a:lnTo>
                    <a:pt x="363" y="111"/>
                  </a:lnTo>
                  <a:lnTo>
                    <a:pt x="348" y="111"/>
                  </a:lnTo>
                  <a:lnTo>
                    <a:pt x="363" y="111"/>
                  </a:lnTo>
                  <a:lnTo>
                    <a:pt x="380" y="111"/>
                  </a:lnTo>
                  <a:lnTo>
                    <a:pt x="395" y="111"/>
                  </a:lnTo>
                  <a:lnTo>
                    <a:pt x="410" y="111"/>
                  </a:lnTo>
                  <a:lnTo>
                    <a:pt x="426" y="111"/>
                  </a:lnTo>
                  <a:lnTo>
                    <a:pt x="459" y="111"/>
                  </a:lnTo>
                  <a:lnTo>
                    <a:pt x="473" y="126"/>
                  </a:lnTo>
                  <a:lnTo>
                    <a:pt x="491" y="126"/>
                  </a:lnTo>
                  <a:lnTo>
                    <a:pt x="506" y="126"/>
                  </a:lnTo>
                  <a:lnTo>
                    <a:pt x="521" y="126"/>
                  </a:lnTo>
                  <a:lnTo>
                    <a:pt x="537" y="126"/>
                  </a:lnTo>
                  <a:lnTo>
                    <a:pt x="553" y="126"/>
                  </a:lnTo>
                  <a:lnTo>
                    <a:pt x="569" y="126"/>
                  </a:lnTo>
                  <a:lnTo>
                    <a:pt x="584" y="126"/>
                  </a:lnTo>
                  <a:lnTo>
                    <a:pt x="602" y="142"/>
                  </a:lnTo>
                  <a:lnTo>
                    <a:pt x="602" y="126"/>
                  </a:lnTo>
                  <a:lnTo>
                    <a:pt x="616" y="142"/>
                  </a:lnTo>
                  <a:lnTo>
                    <a:pt x="616" y="126"/>
                  </a:lnTo>
                  <a:lnTo>
                    <a:pt x="616" y="142"/>
                  </a:lnTo>
                  <a:lnTo>
                    <a:pt x="631" y="142"/>
                  </a:lnTo>
                  <a:lnTo>
                    <a:pt x="647" y="142"/>
                  </a:lnTo>
                  <a:lnTo>
                    <a:pt x="664" y="142"/>
                  </a:lnTo>
                  <a:lnTo>
                    <a:pt x="680" y="142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74" name="Freeform 980">
              <a:extLst>
                <a:ext uri="{FF2B5EF4-FFF2-40B4-BE49-F238E27FC236}">
                  <a16:creationId xmlns:a16="http://schemas.microsoft.com/office/drawing/2014/main" id="{B70DCA82-278C-48BC-942F-CDFD0CDC39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4" y="1860"/>
              <a:ext cx="348" cy="32"/>
            </a:xfrm>
            <a:custGeom>
              <a:avLst/>
              <a:gdLst>
                <a:gd name="T0" fmla="*/ 0 w 696"/>
                <a:gd name="T1" fmla="*/ 0 h 63"/>
                <a:gd name="T2" fmla="*/ 9 w 696"/>
                <a:gd name="T3" fmla="*/ 0 h 63"/>
                <a:gd name="T4" fmla="*/ 17 w 696"/>
                <a:gd name="T5" fmla="*/ 0 h 63"/>
                <a:gd name="T6" fmla="*/ 25 w 696"/>
                <a:gd name="T7" fmla="*/ 0 h 63"/>
                <a:gd name="T8" fmla="*/ 32 w 696"/>
                <a:gd name="T9" fmla="*/ 0 h 63"/>
                <a:gd name="T10" fmla="*/ 41 w 696"/>
                <a:gd name="T11" fmla="*/ 0 h 63"/>
                <a:gd name="T12" fmla="*/ 48 w 696"/>
                <a:gd name="T13" fmla="*/ 9 h 63"/>
                <a:gd name="T14" fmla="*/ 56 w 696"/>
                <a:gd name="T15" fmla="*/ 9 h 63"/>
                <a:gd name="T16" fmla="*/ 64 w 696"/>
                <a:gd name="T17" fmla="*/ 9 h 63"/>
                <a:gd name="T18" fmla="*/ 72 w 696"/>
                <a:gd name="T19" fmla="*/ 9 h 63"/>
                <a:gd name="T20" fmla="*/ 80 w 696"/>
                <a:gd name="T21" fmla="*/ 9 h 63"/>
                <a:gd name="T22" fmla="*/ 87 w 696"/>
                <a:gd name="T23" fmla="*/ 9 h 63"/>
                <a:gd name="T24" fmla="*/ 96 w 696"/>
                <a:gd name="T25" fmla="*/ 16 h 63"/>
                <a:gd name="T26" fmla="*/ 96 w 696"/>
                <a:gd name="T27" fmla="*/ 9 h 63"/>
                <a:gd name="T28" fmla="*/ 96 w 696"/>
                <a:gd name="T29" fmla="*/ 16 h 63"/>
                <a:gd name="T30" fmla="*/ 104 w 696"/>
                <a:gd name="T31" fmla="*/ 16 h 63"/>
                <a:gd name="T32" fmla="*/ 111 w 696"/>
                <a:gd name="T33" fmla="*/ 16 h 63"/>
                <a:gd name="T34" fmla="*/ 119 w 696"/>
                <a:gd name="T35" fmla="*/ 16 h 63"/>
                <a:gd name="T36" fmla="*/ 127 w 696"/>
                <a:gd name="T37" fmla="*/ 24 h 63"/>
                <a:gd name="T38" fmla="*/ 135 w 696"/>
                <a:gd name="T39" fmla="*/ 24 h 63"/>
                <a:gd name="T40" fmla="*/ 143 w 696"/>
                <a:gd name="T41" fmla="*/ 24 h 63"/>
                <a:gd name="T42" fmla="*/ 152 w 696"/>
                <a:gd name="T43" fmla="*/ 24 h 63"/>
                <a:gd name="T44" fmla="*/ 159 w 696"/>
                <a:gd name="T45" fmla="*/ 24 h 63"/>
                <a:gd name="T46" fmla="*/ 166 w 696"/>
                <a:gd name="T47" fmla="*/ 24 h 63"/>
                <a:gd name="T48" fmla="*/ 174 w 696"/>
                <a:gd name="T49" fmla="*/ 24 h 63"/>
                <a:gd name="T50" fmla="*/ 183 w 696"/>
                <a:gd name="T51" fmla="*/ 24 h 63"/>
                <a:gd name="T52" fmla="*/ 191 w 696"/>
                <a:gd name="T53" fmla="*/ 24 h 63"/>
                <a:gd name="T54" fmla="*/ 198 w 696"/>
                <a:gd name="T55" fmla="*/ 24 h 63"/>
                <a:gd name="T56" fmla="*/ 207 w 696"/>
                <a:gd name="T57" fmla="*/ 24 h 63"/>
                <a:gd name="T58" fmla="*/ 214 w 696"/>
                <a:gd name="T59" fmla="*/ 24 h 63"/>
                <a:gd name="T60" fmla="*/ 222 w 696"/>
                <a:gd name="T61" fmla="*/ 24 h 63"/>
                <a:gd name="T62" fmla="*/ 238 w 696"/>
                <a:gd name="T63" fmla="*/ 24 h 63"/>
                <a:gd name="T64" fmla="*/ 246 w 696"/>
                <a:gd name="T65" fmla="*/ 32 h 63"/>
                <a:gd name="T66" fmla="*/ 246 w 696"/>
                <a:gd name="T67" fmla="*/ 24 h 63"/>
                <a:gd name="T68" fmla="*/ 246 w 696"/>
                <a:gd name="T69" fmla="*/ 32 h 63"/>
                <a:gd name="T70" fmla="*/ 253 w 696"/>
                <a:gd name="T71" fmla="*/ 32 h 63"/>
                <a:gd name="T72" fmla="*/ 269 w 696"/>
                <a:gd name="T73" fmla="*/ 32 h 63"/>
                <a:gd name="T74" fmla="*/ 262 w 696"/>
                <a:gd name="T75" fmla="*/ 32 h 63"/>
                <a:gd name="T76" fmla="*/ 269 w 696"/>
                <a:gd name="T77" fmla="*/ 32 h 63"/>
                <a:gd name="T78" fmla="*/ 277 w 696"/>
                <a:gd name="T79" fmla="*/ 32 h 63"/>
                <a:gd name="T80" fmla="*/ 285 w 696"/>
                <a:gd name="T81" fmla="*/ 32 h 63"/>
                <a:gd name="T82" fmla="*/ 293 w 696"/>
                <a:gd name="T83" fmla="*/ 32 h 63"/>
                <a:gd name="T84" fmla="*/ 301 w 696"/>
                <a:gd name="T85" fmla="*/ 32 h 63"/>
                <a:gd name="T86" fmla="*/ 309 w 696"/>
                <a:gd name="T87" fmla="*/ 32 h 63"/>
                <a:gd name="T88" fmla="*/ 317 w 696"/>
                <a:gd name="T89" fmla="*/ 32 h 63"/>
                <a:gd name="T90" fmla="*/ 325 w 696"/>
                <a:gd name="T91" fmla="*/ 32 h 63"/>
                <a:gd name="T92" fmla="*/ 332 w 696"/>
                <a:gd name="T93" fmla="*/ 32 h 63"/>
                <a:gd name="T94" fmla="*/ 340 w 696"/>
                <a:gd name="T95" fmla="*/ 32 h 63"/>
                <a:gd name="T96" fmla="*/ 348 w 696"/>
                <a:gd name="T97" fmla="*/ 32 h 63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696" h="63">
                  <a:moveTo>
                    <a:pt x="0" y="0"/>
                  </a:moveTo>
                  <a:lnTo>
                    <a:pt x="17" y="0"/>
                  </a:lnTo>
                  <a:lnTo>
                    <a:pt x="33" y="0"/>
                  </a:lnTo>
                  <a:lnTo>
                    <a:pt x="49" y="0"/>
                  </a:lnTo>
                  <a:lnTo>
                    <a:pt x="64" y="0"/>
                  </a:lnTo>
                  <a:lnTo>
                    <a:pt x="81" y="0"/>
                  </a:lnTo>
                  <a:lnTo>
                    <a:pt x="96" y="18"/>
                  </a:lnTo>
                  <a:lnTo>
                    <a:pt x="111" y="18"/>
                  </a:lnTo>
                  <a:lnTo>
                    <a:pt x="127" y="18"/>
                  </a:lnTo>
                  <a:lnTo>
                    <a:pt x="143" y="18"/>
                  </a:lnTo>
                  <a:lnTo>
                    <a:pt x="160" y="18"/>
                  </a:lnTo>
                  <a:lnTo>
                    <a:pt x="174" y="18"/>
                  </a:lnTo>
                  <a:lnTo>
                    <a:pt x="192" y="32"/>
                  </a:lnTo>
                  <a:lnTo>
                    <a:pt x="192" y="18"/>
                  </a:lnTo>
                  <a:lnTo>
                    <a:pt x="192" y="32"/>
                  </a:lnTo>
                  <a:lnTo>
                    <a:pt x="207" y="32"/>
                  </a:lnTo>
                  <a:lnTo>
                    <a:pt x="221" y="32"/>
                  </a:lnTo>
                  <a:lnTo>
                    <a:pt x="238" y="32"/>
                  </a:lnTo>
                  <a:lnTo>
                    <a:pt x="254" y="47"/>
                  </a:lnTo>
                  <a:lnTo>
                    <a:pt x="270" y="47"/>
                  </a:lnTo>
                  <a:lnTo>
                    <a:pt x="285" y="47"/>
                  </a:lnTo>
                  <a:lnTo>
                    <a:pt x="303" y="47"/>
                  </a:lnTo>
                  <a:lnTo>
                    <a:pt x="317" y="47"/>
                  </a:lnTo>
                  <a:lnTo>
                    <a:pt x="332" y="47"/>
                  </a:lnTo>
                  <a:lnTo>
                    <a:pt x="348" y="47"/>
                  </a:lnTo>
                  <a:lnTo>
                    <a:pt x="365" y="47"/>
                  </a:lnTo>
                  <a:lnTo>
                    <a:pt x="381" y="47"/>
                  </a:lnTo>
                  <a:lnTo>
                    <a:pt x="395" y="47"/>
                  </a:lnTo>
                  <a:lnTo>
                    <a:pt x="413" y="47"/>
                  </a:lnTo>
                  <a:lnTo>
                    <a:pt x="428" y="47"/>
                  </a:lnTo>
                  <a:lnTo>
                    <a:pt x="443" y="47"/>
                  </a:lnTo>
                  <a:lnTo>
                    <a:pt x="475" y="47"/>
                  </a:lnTo>
                  <a:lnTo>
                    <a:pt x="491" y="63"/>
                  </a:lnTo>
                  <a:lnTo>
                    <a:pt x="491" y="47"/>
                  </a:lnTo>
                  <a:lnTo>
                    <a:pt x="491" y="63"/>
                  </a:lnTo>
                  <a:lnTo>
                    <a:pt x="506" y="63"/>
                  </a:lnTo>
                  <a:lnTo>
                    <a:pt x="538" y="63"/>
                  </a:lnTo>
                  <a:lnTo>
                    <a:pt x="524" y="63"/>
                  </a:lnTo>
                  <a:lnTo>
                    <a:pt x="538" y="63"/>
                  </a:lnTo>
                  <a:lnTo>
                    <a:pt x="553" y="63"/>
                  </a:lnTo>
                  <a:lnTo>
                    <a:pt x="569" y="63"/>
                  </a:lnTo>
                  <a:lnTo>
                    <a:pt x="586" y="63"/>
                  </a:lnTo>
                  <a:lnTo>
                    <a:pt x="602" y="63"/>
                  </a:lnTo>
                  <a:lnTo>
                    <a:pt x="617" y="63"/>
                  </a:lnTo>
                  <a:lnTo>
                    <a:pt x="634" y="63"/>
                  </a:lnTo>
                  <a:lnTo>
                    <a:pt x="649" y="63"/>
                  </a:lnTo>
                  <a:lnTo>
                    <a:pt x="664" y="63"/>
                  </a:lnTo>
                  <a:lnTo>
                    <a:pt x="680" y="63"/>
                  </a:lnTo>
                  <a:lnTo>
                    <a:pt x="696" y="63"/>
                  </a:lnTo>
                </a:path>
              </a:pathLst>
            </a:custGeom>
            <a:noFill/>
            <a:ln w="20638">
              <a:solidFill>
                <a:srgbClr val="FF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013" name="Rectangle 981">
              <a:extLst>
                <a:ext uri="{FF2B5EF4-FFF2-40B4-BE49-F238E27FC236}">
                  <a16:creationId xmlns:a16="http://schemas.microsoft.com/office/drawing/2014/main" id="{147F123C-FD15-4E20-8462-3C2DF2034BA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4" y="2771"/>
              <a:ext cx="19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 eaLnBrk="1" hangingPunct="1">
                <a:defRPr/>
              </a:pPr>
              <a:endParaRPr lang="cs-CZ" altLang="cs-CZ" sz="2000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5014" name="Rectangle 982">
              <a:extLst>
                <a:ext uri="{FF2B5EF4-FFF2-40B4-BE49-F238E27FC236}">
                  <a16:creationId xmlns:a16="http://schemas.microsoft.com/office/drawing/2014/main" id="{B7C0F6A6-6227-4CF5-9DB5-23CEFC32F0A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06" y="2114"/>
              <a:ext cx="192" cy="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eaVert" wrap="none" lIns="0" tIns="0" rIns="0" bIns="0">
              <a:spAutoFit/>
            </a:bodyPr>
            <a:lstStyle/>
            <a:p>
              <a:pPr algn="ctr" eaLnBrk="1" hangingPunct="1">
                <a:defRPr/>
              </a:pPr>
              <a:endParaRPr lang="cs-CZ" altLang="cs-CZ" sz="2000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5015" name="Rectangle 983">
              <a:extLst>
                <a:ext uri="{FF2B5EF4-FFF2-40B4-BE49-F238E27FC236}">
                  <a16:creationId xmlns:a16="http://schemas.microsoft.com/office/drawing/2014/main" id="{3C332A3D-F401-4B83-8744-004611BF09C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83" y="1523"/>
              <a:ext cx="59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cs-CZ" altLang="cs-CZ" sz="2200">
                  <a:solidFill>
                    <a:srgbClr val="000000"/>
                  </a:solidFill>
                </a:rPr>
                <a:t>(</a:t>
              </a:r>
              <a:endParaRPr lang="cs-CZ" altLang="cs-CZ" sz="2000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5016" name="Rectangle 984">
              <a:extLst>
                <a:ext uri="{FF2B5EF4-FFF2-40B4-BE49-F238E27FC236}">
                  <a16:creationId xmlns:a16="http://schemas.microsoft.com/office/drawing/2014/main" id="{6053276C-41C6-4E3C-A521-10AD46B1C62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62" y="1444"/>
              <a:ext cx="101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cs-CZ" altLang="cs-CZ" sz="2200">
                  <a:solidFill>
                    <a:srgbClr val="000000"/>
                  </a:solidFill>
                </a:rPr>
                <a:t>µ</a:t>
              </a:r>
              <a:endParaRPr lang="cs-CZ" altLang="cs-CZ" sz="2000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5017" name="Rectangle 985">
              <a:extLst>
                <a:ext uri="{FF2B5EF4-FFF2-40B4-BE49-F238E27FC236}">
                  <a16:creationId xmlns:a16="http://schemas.microsoft.com/office/drawing/2014/main" id="{9AE65738-BB1B-4D58-8E7E-EE5A00B213E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>
              <a:off x="624" y="1306"/>
              <a:ext cx="176" cy="2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ctr" eaLnBrk="1" hangingPunct="1">
                <a:defRPr/>
              </a:pPr>
              <a:r>
                <a:rPr lang="cs-CZ" altLang="cs-CZ" sz="2200">
                  <a:solidFill>
                    <a:srgbClr val="000000"/>
                  </a:solidFill>
                </a:rPr>
                <a:t>A)</a:t>
              </a:r>
              <a:endParaRPr lang="cs-CZ" altLang="cs-CZ" sz="2000" u="sng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2480" name="Freeform 986">
              <a:extLst>
                <a:ext uri="{FF2B5EF4-FFF2-40B4-BE49-F238E27FC236}">
                  <a16:creationId xmlns:a16="http://schemas.microsoft.com/office/drawing/2014/main" id="{C95672CA-252C-459C-BAF0-D0E0965C50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8" y="2181"/>
              <a:ext cx="3404" cy="12"/>
            </a:xfrm>
            <a:custGeom>
              <a:avLst/>
              <a:gdLst>
                <a:gd name="T0" fmla="*/ 0 w 6807"/>
                <a:gd name="T1" fmla="*/ 12 h 23"/>
                <a:gd name="T2" fmla="*/ 135 w 6807"/>
                <a:gd name="T3" fmla="*/ 12 h 23"/>
                <a:gd name="T4" fmla="*/ 221 w 6807"/>
                <a:gd name="T5" fmla="*/ 0 h 23"/>
                <a:gd name="T6" fmla="*/ 258 w 6807"/>
                <a:gd name="T7" fmla="*/ 0 h 23"/>
                <a:gd name="T8" fmla="*/ 258 w 6807"/>
                <a:gd name="T9" fmla="*/ 0 h 23"/>
                <a:gd name="T10" fmla="*/ 344 w 6807"/>
                <a:gd name="T11" fmla="*/ 12 h 23"/>
                <a:gd name="T12" fmla="*/ 479 w 6807"/>
                <a:gd name="T13" fmla="*/ 12 h 23"/>
                <a:gd name="T14" fmla="*/ 566 w 6807"/>
                <a:gd name="T15" fmla="*/ 0 h 23"/>
                <a:gd name="T16" fmla="*/ 602 w 6807"/>
                <a:gd name="T17" fmla="*/ 0 h 23"/>
                <a:gd name="T18" fmla="*/ 602 w 6807"/>
                <a:gd name="T19" fmla="*/ 0 h 23"/>
                <a:gd name="T20" fmla="*/ 688 w 6807"/>
                <a:gd name="T21" fmla="*/ 12 h 23"/>
                <a:gd name="T22" fmla="*/ 824 w 6807"/>
                <a:gd name="T23" fmla="*/ 12 h 23"/>
                <a:gd name="T24" fmla="*/ 909 w 6807"/>
                <a:gd name="T25" fmla="*/ 0 h 23"/>
                <a:gd name="T26" fmla="*/ 946 w 6807"/>
                <a:gd name="T27" fmla="*/ 0 h 23"/>
                <a:gd name="T28" fmla="*/ 946 w 6807"/>
                <a:gd name="T29" fmla="*/ 0 h 23"/>
                <a:gd name="T30" fmla="*/ 1032 w 6807"/>
                <a:gd name="T31" fmla="*/ 12 h 23"/>
                <a:gd name="T32" fmla="*/ 1167 w 6807"/>
                <a:gd name="T33" fmla="*/ 12 h 23"/>
                <a:gd name="T34" fmla="*/ 1253 w 6807"/>
                <a:gd name="T35" fmla="*/ 0 h 23"/>
                <a:gd name="T36" fmla="*/ 1290 w 6807"/>
                <a:gd name="T37" fmla="*/ 0 h 23"/>
                <a:gd name="T38" fmla="*/ 1290 w 6807"/>
                <a:gd name="T39" fmla="*/ 0 h 23"/>
                <a:gd name="T40" fmla="*/ 1376 w 6807"/>
                <a:gd name="T41" fmla="*/ 12 h 23"/>
                <a:gd name="T42" fmla="*/ 1511 w 6807"/>
                <a:gd name="T43" fmla="*/ 12 h 23"/>
                <a:gd name="T44" fmla="*/ 1598 w 6807"/>
                <a:gd name="T45" fmla="*/ 0 h 23"/>
                <a:gd name="T46" fmla="*/ 1634 w 6807"/>
                <a:gd name="T47" fmla="*/ 0 h 23"/>
                <a:gd name="T48" fmla="*/ 1634 w 6807"/>
                <a:gd name="T49" fmla="*/ 0 h 23"/>
                <a:gd name="T50" fmla="*/ 1720 w 6807"/>
                <a:gd name="T51" fmla="*/ 12 h 23"/>
                <a:gd name="T52" fmla="*/ 1856 w 6807"/>
                <a:gd name="T53" fmla="*/ 12 h 23"/>
                <a:gd name="T54" fmla="*/ 1941 w 6807"/>
                <a:gd name="T55" fmla="*/ 0 h 23"/>
                <a:gd name="T56" fmla="*/ 1978 w 6807"/>
                <a:gd name="T57" fmla="*/ 0 h 23"/>
                <a:gd name="T58" fmla="*/ 1978 w 6807"/>
                <a:gd name="T59" fmla="*/ 0 h 23"/>
                <a:gd name="T60" fmla="*/ 2064 w 6807"/>
                <a:gd name="T61" fmla="*/ 12 h 23"/>
                <a:gd name="T62" fmla="*/ 2199 w 6807"/>
                <a:gd name="T63" fmla="*/ 12 h 23"/>
                <a:gd name="T64" fmla="*/ 2285 w 6807"/>
                <a:gd name="T65" fmla="*/ 0 h 23"/>
                <a:gd name="T66" fmla="*/ 2322 w 6807"/>
                <a:gd name="T67" fmla="*/ 0 h 23"/>
                <a:gd name="T68" fmla="*/ 2322 w 6807"/>
                <a:gd name="T69" fmla="*/ 0 h 23"/>
                <a:gd name="T70" fmla="*/ 2409 w 6807"/>
                <a:gd name="T71" fmla="*/ 12 h 23"/>
                <a:gd name="T72" fmla="*/ 2543 w 6807"/>
                <a:gd name="T73" fmla="*/ 12 h 23"/>
                <a:gd name="T74" fmla="*/ 2630 w 6807"/>
                <a:gd name="T75" fmla="*/ 0 h 23"/>
                <a:gd name="T76" fmla="*/ 2667 w 6807"/>
                <a:gd name="T77" fmla="*/ 0 h 23"/>
                <a:gd name="T78" fmla="*/ 2667 w 6807"/>
                <a:gd name="T79" fmla="*/ 0 h 23"/>
                <a:gd name="T80" fmla="*/ 2752 w 6807"/>
                <a:gd name="T81" fmla="*/ 12 h 23"/>
                <a:gd name="T82" fmla="*/ 2888 w 6807"/>
                <a:gd name="T83" fmla="*/ 12 h 23"/>
                <a:gd name="T84" fmla="*/ 2973 w 6807"/>
                <a:gd name="T85" fmla="*/ 0 h 23"/>
                <a:gd name="T86" fmla="*/ 3010 w 6807"/>
                <a:gd name="T87" fmla="*/ 0 h 23"/>
                <a:gd name="T88" fmla="*/ 3010 w 6807"/>
                <a:gd name="T89" fmla="*/ 0 h 23"/>
                <a:gd name="T90" fmla="*/ 3096 w 6807"/>
                <a:gd name="T91" fmla="*/ 12 h 23"/>
                <a:gd name="T92" fmla="*/ 3231 w 6807"/>
                <a:gd name="T93" fmla="*/ 12 h 23"/>
                <a:gd name="T94" fmla="*/ 3318 w 6807"/>
                <a:gd name="T95" fmla="*/ 0 h 23"/>
                <a:gd name="T96" fmla="*/ 3354 w 6807"/>
                <a:gd name="T97" fmla="*/ 0 h 23"/>
                <a:gd name="T98" fmla="*/ 3354 w 6807"/>
                <a:gd name="T99" fmla="*/ 0 h 2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807" h="23">
                  <a:moveTo>
                    <a:pt x="0" y="0"/>
                  </a:moveTo>
                  <a:lnTo>
                    <a:pt x="98" y="0"/>
                  </a:lnTo>
                  <a:lnTo>
                    <a:pt x="98" y="23"/>
                  </a:lnTo>
                  <a:lnTo>
                    <a:pt x="0" y="23"/>
                  </a:lnTo>
                  <a:lnTo>
                    <a:pt x="0" y="0"/>
                  </a:lnTo>
                  <a:close/>
                  <a:moveTo>
                    <a:pt x="172" y="0"/>
                  </a:moveTo>
                  <a:lnTo>
                    <a:pt x="269" y="0"/>
                  </a:lnTo>
                  <a:lnTo>
                    <a:pt x="269" y="23"/>
                  </a:lnTo>
                  <a:lnTo>
                    <a:pt x="172" y="23"/>
                  </a:lnTo>
                  <a:lnTo>
                    <a:pt x="172" y="0"/>
                  </a:lnTo>
                  <a:close/>
                  <a:moveTo>
                    <a:pt x="343" y="0"/>
                  </a:moveTo>
                  <a:lnTo>
                    <a:pt x="442" y="0"/>
                  </a:lnTo>
                  <a:lnTo>
                    <a:pt x="442" y="23"/>
                  </a:lnTo>
                  <a:lnTo>
                    <a:pt x="343" y="23"/>
                  </a:lnTo>
                  <a:lnTo>
                    <a:pt x="343" y="0"/>
                  </a:lnTo>
                  <a:close/>
                  <a:moveTo>
                    <a:pt x="516" y="0"/>
                  </a:moveTo>
                  <a:lnTo>
                    <a:pt x="614" y="0"/>
                  </a:lnTo>
                  <a:lnTo>
                    <a:pt x="614" y="23"/>
                  </a:lnTo>
                  <a:lnTo>
                    <a:pt x="516" y="23"/>
                  </a:lnTo>
                  <a:lnTo>
                    <a:pt x="516" y="0"/>
                  </a:lnTo>
                  <a:close/>
                  <a:moveTo>
                    <a:pt x="688" y="0"/>
                  </a:moveTo>
                  <a:lnTo>
                    <a:pt x="785" y="0"/>
                  </a:lnTo>
                  <a:lnTo>
                    <a:pt x="785" y="23"/>
                  </a:lnTo>
                  <a:lnTo>
                    <a:pt x="688" y="23"/>
                  </a:lnTo>
                  <a:lnTo>
                    <a:pt x="688" y="0"/>
                  </a:lnTo>
                  <a:close/>
                  <a:moveTo>
                    <a:pt x="859" y="0"/>
                  </a:moveTo>
                  <a:lnTo>
                    <a:pt x="958" y="0"/>
                  </a:lnTo>
                  <a:lnTo>
                    <a:pt x="958" y="23"/>
                  </a:lnTo>
                  <a:lnTo>
                    <a:pt x="859" y="23"/>
                  </a:lnTo>
                  <a:lnTo>
                    <a:pt x="859" y="0"/>
                  </a:lnTo>
                  <a:close/>
                  <a:moveTo>
                    <a:pt x="1032" y="0"/>
                  </a:moveTo>
                  <a:lnTo>
                    <a:pt x="1131" y="0"/>
                  </a:lnTo>
                  <a:lnTo>
                    <a:pt x="1131" y="23"/>
                  </a:lnTo>
                  <a:lnTo>
                    <a:pt x="1032" y="23"/>
                  </a:lnTo>
                  <a:lnTo>
                    <a:pt x="1032" y="0"/>
                  </a:lnTo>
                  <a:close/>
                  <a:moveTo>
                    <a:pt x="1204" y="0"/>
                  </a:moveTo>
                  <a:lnTo>
                    <a:pt x="1302" y="0"/>
                  </a:lnTo>
                  <a:lnTo>
                    <a:pt x="1302" y="23"/>
                  </a:lnTo>
                  <a:lnTo>
                    <a:pt x="1204" y="23"/>
                  </a:lnTo>
                  <a:lnTo>
                    <a:pt x="1204" y="0"/>
                  </a:lnTo>
                  <a:close/>
                  <a:moveTo>
                    <a:pt x="1375" y="0"/>
                  </a:moveTo>
                  <a:lnTo>
                    <a:pt x="1474" y="0"/>
                  </a:lnTo>
                  <a:lnTo>
                    <a:pt x="1474" y="23"/>
                  </a:lnTo>
                  <a:lnTo>
                    <a:pt x="1375" y="23"/>
                  </a:lnTo>
                  <a:lnTo>
                    <a:pt x="1375" y="0"/>
                  </a:lnTo>
                  <a:close/>
                  <a:moveTo>
                    <a:pt x="1548" y="0"/>
                  </a:moveTo>
                  <a:lnTo>
                    <a:pt x="1647" y="0"/>
                  </a:lnTo>
                  <a:lnTo>
                    <a:pt x="1647" y="23"/>
                  </a:lnTo>
                  <a:lnTo>
                    <a:pt x="1548" y="23"/>
                  </a:lnTo>
                  <a:lnTo>
                    <a:pt x="1548" y="0"/>
                  </a:lnTo>
                  <a:close/>
                  <a:moveTo>
                    <a:pt x="1720" y="0"/>
                  </a:moveTo>
                  <a:lnTo>
                    <a:pt x="1818" y="0"/>
                  </a:lnTo>
                  <a:lnTo>
                    <a:pt x="1818" y="23"/>
                  </a:lnTo>
                  <a:lnTo>
                    <a:pt x="1720" y="23"/>
                  </a:lnTo>
                  <a:lnTo>
                    <a:pt x="1720" y="0"/>
                  </a:lnTo>
                  <a:close/>
                  <a:moveTo>
                    <a:pt x="1891" y="0"/>
                  </a:moveTo>
                  <a:lnTo>
                    <a:pt x="1990" y="0"/>
                  </a:lnTo>
                  <a:lnTo>
                    <a:pt x="1990" y="23"/>
                  </a:lnTo>
                  <a:lnTo>
                    <a:pt x="1891" y="23"/>
                  </a:lnTo>
                  <a:lnTo>
                    <a:pt x="1891" y="0"/>
                  </a:lnTo>
                  <a:close/>
                  <a:moveTo>
                    <a:pt x="2064" y="0"/>
                  </a:moveTo>
                  <a:lnTo>
                    <a:pt x="2163" y="0"/>
                  </a:lnTo>
                  <a:lnTo>
                    <a:pt x="2163" y="23"/>
                  </a:lnTo>
                  <a:lnTo>
                    <a:pt x="2064" y="23"/>
                  </a:lnTo>
                  <a:lnTo>
                    <a:pt x="2064" y="0"/>
                  </a:lnTo>
                  <a:close/>
                  <a:moveTo>
                    <a:pt x="2236" y="0"/>
                  </a:moveTo>
                  <a:lnTo>
                    <a:pt x="2334" y="0"/>
                  </a:lnTo>
                  <a:lnTo>
                    <a:pt x="2334" y="23"/>
                  </a:lnTo>
                  <a:lnTo>
                    <a:pt x="2236" y="23"/>
                  </a:lnTo>
                  <a:lnTo>
                    <a:pt x="2236" y="0"/>
                  </a:lnTo>
                  <a:close/>
                  <a:moveTo>
                    <a:pt x="2407" y="0"/>
                  </a:moveTo>
                  <a:lnTo>
                    <a:pt x="2506" y="0"/>
                  </a:lnTo>
                  <a:lnTo>
                    <a:pt x="2506" y="23"/>
                  </a:lnTo>
                  <a:lnTo>
                    <a:pt x="2407" y="23"/>
                  </a:lnTo>
                  <a:lnTo>
                    <a:pt x="2407" y="0"/>
                  </a:lnTo>
                  <a:close/>
                  <a:moveTo>
                    <a:pt x="2580" y="0"/>
                  </a:moveTo>
                  <a:lnTo>
                    <a:pt x="2679" y="0"/>
                  </a:lnTo>
                  <a:lnTo>
                    <a:pt x="2679" y="23"/>
                  </a:lnTo>
                  <a:lnTo>
                    <a:pt x="2580" y="23"/>
                  </a:lnTo>
                  <a:lnTo>
                    <a:pt x="2580" y="0"/>
                  </a:lnTo>
                  <a:close/>
                  <a:moveTo>
                    <a:pt x="2752" y="0"/>
                  </a:moveTo>
                  <a:lnTo>
                    <a:pt x="2850" y="0"/>
                  </a:lnTo>
                  <a:lnTo>
                    <a:pt x="2850" y="23"/>
                  </a:lnTo>
                  <a:lnTo>
                    <a:pt x="2752" y="23"/>
                  </a:lnTo>
                  <a:lnTo>
                    <a:pt x="2752" y="0"/>
                  </a:lnTo>
                  <a:close/>
                  <a:moveTo>
                    <a:pt x="2923" y="0"/>
                  </a:moveTo>
                  <a:lnTo>
                    <a:pt x="3022" y="0"/>
                  </a:lnTo>
                  <a:lnTo>
                    <a:pt x="3022" y="23"/>
                  </a:lnTo>
                  <a:lnTo>
                    <a:pt x="2923" y="23"/>
                  </a:lnTo>
                  <a:lnTo>
                    <a:pt x="2923" y="0"/>
                  </a:lnTo>
                  <a:close/>
                  <a:moveTo>
                    <a:pt x="3096" y="0"/>
                  </a:moveTo>
                  <a:lnTo>
                    <a:pt x="3195" y="0"/>
                  </a:lnTo>
                  <a:lnTo>
                    <a:pt x="3195" y="23"/>
                  </a:lnTo>
                  <a:lnTo>
                    <a:pt x="3096" y="23"/>
                  </a:lnTo>
                  <a:lnTo>
                    <a:pt x="3096" y="0"/>
                  </a:lnTo>
                  <a:close/>
                  <a:moveTo>
                    <a:pt x="3268" y="0"/>
                  </a:moveTo>
                  <a:lnTo>
                    <a:pt x="3366" y="0"/>
                  </a:lnTo>
                  <a:lnTo>
                    <a:pt x="3366" y="23"/>
                  </a:lnTo>
                  <a:lnTo>
                    <a:pt x="3268" y="23"/>
                  </a:lnTo>
                  <a:lnTo>
                    <a:pt x="3268" y="0"/>
                  </a:lnTo>
                  <a:close/>
                  <a:moveTo>
                    <a:pt x="3440" y="0"/>
                  </a:moveTo>
                  <a:lnTo>
                    <a:pt x="3538" y="0"/>
                  </a:lnTo>
                  <a:lnTo>
                    <a:pt x="3538" y="23"/>
                  </a:lnTo>
                  <a:lnTo>
                    <a:pt x="3440" y="23"/>
                  </a:lnTo>
                  <a:lnTo>
                    <a:pt x="3440" y="0"/>
                  </a:lnTo>
                  <a:close/>
                  <a:moveTo>
                    <a:pt x="3612" y="0"/>
                  </a:moveTo>
                  <a:lnTo>
                    <a:pt x="3711" y="0"/>
                  </a:lnTo>
                  <a:lnTo>
                    <a:pt x="3711" y="23"/>
                  </a:lnTo>
                  <a:lnTo>
                    <a:pt x="3612" y="23"/>
                  </a:lnTo>
                  <a:lnTo>
                    <a:pt x="3612" y="0"/>
                  </a:lnTo>
                  <a:close/>
                  <a:moveTo>
                    <a:pt x="3785" y="0"/>
                  </a:moveTo>
                  <a:lnTo>
                    <a:pt x="3882" y="0"/>
                  </a:lnTo>
                  <a:lnTo>
                    <a:pt x="3882" y="23"/>
                  </a:lnTo>
                  <a:lnTo>
                    <a:pt x="3785" y="23"/>
                  </a:lnTo>
                  <a:lnTo>
                    <a:pt x="3785" y="0"/>
                  </a:lnTo>
                  <a:close/>
                  <a:moveTo>
                    <a:pt x="3956" y="0"/>
                  </a:moveTo>
                  <a:lnTo>
                    <a:pt x="4054" y="0"/>
                  </a:lnTo>
                  <a:lnTo>
                    <a:pt x="4054" y="23"/>
                  </a:lnTo>
                  <a:lnTo>
                    <a:pt x="3956" y="23"/>
                  </a:lnTo>
                  <a:lnTo>
                    <a:pt x="3956" y="0"/>
                  </a:lnTo>
                  <a:close/>
                  <a:moveTo>
                    <a:pt x="4128" y="0"/>
                  </a:moveTo>
                  <a:lnTo>
                    <a:pt x="4227" y="0"/>
                  </a:lnTo>
                  <a:lnTo>
                    <a:pt x="4227" y="23"/>
                  </a:lnTo>
                  <a:lnTo>
                    <a:pt x="4128" y="23"/>
                  </a:lnTo>
                  <a:lnTo>
                    <a:pt x="4128" y="0"/>
                  </a:lnTo>
                  <a:close/>
                  <a:moveTo>
                    <a:pt x="4301" y="0"/>
                  </a:moveTo>
                  <a:lnTo>
                    <a:pt x="4398" y="0"/>
                  </a:lnTo>
                  <a:lnTo>
                    <a:pt x="4398" y="23"/>
                  </a:lnTo>
                  <a:lnTo>
                    <a:pt x="4301" y="23"/>
                  </a:lnTo>
                  <a:lnTo>
                    <a:pt x="4301" y="0"/>
                  </a:lnTo>
                  <a:close/>
                  <a:moveTo>
                    <a:pt x="4472" y="0"/>
                  </a:moveTo>
                  <a:lnTo>
                    <a:pt x="4570" y="0"/>
                  </a:lnTo>
                  <a:lnTo>
                    <a:pt x="4570" y="23"/>
                  </a:lnTo>
                  <a:lnTo>
                    <a:pt x="4472" y="23"/>
                  </a:lnTo>
                  <a:lnTo>
                    <a:pt x="4472" y="0"/>
                  </a:lnTo>
                  <a:close/>
                  <a:moveTo>
                    <a:pt x="4644" y="0"/>
                  </a:moveTo>
                  <a:lnTo>
                    <a:pt x="4743" y="0"/>
                  </a:lnTo>
                  <a:lnTo>
                    <a:pt x="4743" y="23"/>
                  </a:lnTo>
                  <a:lnTo>
                    <a:pt x="4644" y="23"/>
                  </a:lnTo>
                  <a:lnTo>
                    <a:pt x="4644" y="0"/>
                  </a:lnTo>
                  <a:close/>
                  <a:moveTo>
                    <a:pt x="4817" y="0"/>
                  </a:moveTo>
                  <a:lnTo>
                    <a:pt x="4914" y="0"/>
                  </a:lnTo>
                  <a:lnTo>
                    <a:pt x="4914" y="23"/>
                  </a:lnTo>
                  <a:lnTo>
                    <a:pt x="4817" y="23"/>
                  </a:lnTo>
                  <a:lnTo>
                    <a:pt x="4817" y="0"/>
                  </a:lnTo>
                  <a:close/>
                  <a:moveTo>
                    <a:pt x="4988" y="0"/>
                  </a:moveTo>
                  <a:lnTo>
                    <a:pt x="5086" y="0"/>
                  </a:lnTo>
                  <a:lnTo>
                    <a:pt x="5086" y="23"/>
                  </a:lnTo>
                  <a:lnTo>
                    <a:pt x="4988" y="23"/>
                  </a:lnTo>
                  <a:lnTo>
                    <a:pt x="4988" y="0"/>
                  </a:lnTo>
                  <a:close/>
                  <a:moveTo>
                    <a:pt x="5160" y="0"/>
                  </a:moveTo>
                  <a:lnTo>
                    <a:pt x="5259" y="0"/>
                  </a:lnTo>
                  <a:lnTo>
                    <a:pt x="5259" y="23"/>
                  </a:lnTo>
                  <a:lnTo>
                    <a:pt x="5160" y="23"/>
                  </a:lnTo>
                  <a:lnTo>
                    <a:pt x="5160" y="0"/>
                  </a:lnTo>
                  <a:close/>
                  <a:moveTo>
                    <a:pt x="5333" y="0"/>
                  </a:moveTo>
                  <a:lnTo>
                    <a:pt x="5430" y="0"/>
                  </a:lnTo>
                  <a:lnTo>
                    <a:pt x="5430" y="23"/>
                  </a:lnTo>
                  <a:lnTo>
                    <a:pt x="5333" y="23"/>
                  </a:lnTo>
                  <a:lnTo>
                    <a:pt x="5333" y="0"/>
                  </a:lnTo>
                  <a:close/>
                  <a:moveTo>
                    <a:pt x="5504" y="0"/>
                  </a:moveTo>
                  <a:lnTo>
                    <a:pt x="5603" y="0"/>
                  </a:lnTo>
                  <a:lnTo>
                    <a:pt x="5603" y="23"/>
                  </a:lnTo>
                  <a:lnTo>
                    <a:pt x="5504" y="23"/>
                  </a:lnTo>
                  <a:lnTo>
                    <a:pt x="5504" y="0"/>
                  </a:lnTo>
                  <a:close/>
                  <a:moveTo>
                    <a:pt x="5676" y="0"/>
                  </a:moveTo>
                  <a:lnTo>
                    <a:pt x="5775" y="0"/>
                  </a:lnTo>
                  <a:lnTo>
                    <a:pt x="5775" y="23"/>
                  </a:lnTo>
                  <a:lnTo>
                    <a:pt x="5676" y="23"/>
                  </a:lnTo>
                  <a:lnTo>
                    <a:pt x="5676" y="0"/>
                  </a:lnTo>
                  <a:close/>
                  <a:moveTo>
                    <a:pt x="5849" y="0"/>
                  </a:moveTo>
                  <a:lnTo>
                    <a:pt x="5946" y="0"/>
                  </a:lnTo>
                  <a:lnTo>
                    <a:pt x="5946" y="23"/>
                  </a:lnTo>
                  <a:lnTo>
                    <a:pt x="5849" y="23"/>
                  </a:lnTo>
                  <a:lnTo>
                    <a:pt x="5849" y="0"/>
                  </a:lnTo>
                  <a:close/>
                  <a:moveTo>
                    <a:pt x="6020" y="0"/>
                  </a:moveTo>
                  <a:lnTo>
                    <a:pt x="6119" y="0"/>
                  </a:lnTo>
                  <a:lnTo>
                    <a:pt x="6119" y="23"/>
                  </a:lnTo>
                  <a:lnTo>
                    <a:pt x="6020" y="23"/>
                  </a:lnTo>
                  <a:lnTo>
                    <a:pt x="6020" y="0"/>
                  </a:lnTo>
                  <a:close/>
                  <a:moveTo>
                    <a:pt x="6192" y="0"/>
                  </a:moveTo>
                  <a:lnTo>
                    <a:pt x="6291" y="0"/>
                  </a:lnTo>
                  <a:lnTo>
                    <a:pt x="6291" y="23"/>
                  </a:lnTo>
                  <a:lnTo>
                    <a:pt x="6192" y="23"/>
                  </a:lnTo>
                  <a:lnTo>
                    <a:pt x="6192" y="0"/>
                  </a:lnTo>
                  <a:close/>
                  <a:moveTo>
                    <a:pt x="6365" y="0"/>
                  </a:moveTo>
                  <a:lnTo>
                    <a:pt x="6462" y="0"/>
                  </a:lnTo>
                  <a:lnTo>
                    <a:pt x="6462" y="23"/>
                  </a:lnTo>
                  <a:lnTo>
                    <a:pt x="6365" y="23"/>
                  </a:lnTo>
                  <a:lnTo>
                    <a:pt x="6365" y="0"/>
                  </a:lnTo>
                  <a:close/>
                  <a:moveTo>
                    <a:pt x="6536" y="0"/>
                  </a:moveTo>
                  <a:lnTo>
                    <a:pt x="6635" y="0"/>
                  </a:lnTo>
                  <a:lnTo>
                    <a:pt x="6635" y="23"/>
                  </a:lnTo>
                  <a:lnTo>
                    <a:pt x="6536" y="23"/>
                  </a:lnTo>
                  <a:lnTo>
                    <a:pt x="6536" y="0"/>
                  </a:lnTo>
                  <a:close/>
                  <a:moveTo>
                    <a:pt x="6708" y="0"/>
                  </a:moveTo>
                  <a:lnTo>
                    <a:pt x="6807" y="0"/>
                  </a:lnTo>
                  <a:lnTo>
                    <a:pt x="6807" y="23"/>
                  </a:lnTo>
                  <a:lnTo>
                    <a:pt x="6708" y="23"/>
                  </a:lnTo>
                  <a:lnTo>
                    <a:pt x="6708" y="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1" name="Freeform 987">
              <a:extLst>
                <a:ext uri="{FF2B5EF4-FFF2-40B4-BE49-F238E27FC236}">
                  <a16:creationId xmlns:a16="http://schemas.microsoft.com/office/drawing/2014/main" id="{BC31A511-26A1-4864-9B35-4061FAE59B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1" y="2378"/>
              <a:ext cx="61" cy="628"/>
            </a:xfrm>
            <a:custGeom>
              <a:avLst/>
              <a:gdLst>
                <a:gd name="T0" fmla="*/ 24 w 123"/>
                <a:gd name="T1" fmla="*/ 628 h 1254"/>
                <a:gd name="T2" fmla="*/ 24 w 123"/>
                <a:gd name="T3" fmla="*/ 37 h 1254"/>
                <a:gd name="T4" fmla="*/ 37 w 123"/>
                <a:gd name="T5" fmla="*/ 37 h 1254"/>
                <a:gd name="T6" fmla="*/ 37 w 123"/>
                <a:gd name="T7" fmla="*/ 628 h 1254"/>
                <a:gd name="T8" fmla="*/ 24 w 123"/>
                <a:gd name="T9" fmla="*/ 628 h 1254"/>
                <a:gd name="T10" fmla="*/ 31 w 123"/>
                <a:gd name="T11" fmla="*/ 37 h 1254"/>
                <a:gd name="T12" fmla="*/ 0 w 123"/>
                <a:gd name="T13" fmla="*/ 61 h 1254"/>
                <a:gd name="T14" fmla="*/ 31 w 123"/>
                <a:gd name="T15" fmla="*/ 0 h 1254"/>
                <a:gd name="T16" fmla="*/ 61 w 123"/>
                <a:gd name="T17" fmla="*/ 61 h 1254"/>
                <a:gd name="T18" fmla="*/ 31 w 123"/>
                <a:gd name="T19" fmla="*/ 37 h 12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3" h="1254">
                  <a:moveTo>
                    <a:pt x="49" y="1254"/>
                  </a:moveTo>
                  <a:lnTo>
                    <a:pt x="49" y="73"/>
                  </a:lnTo>
                  <a:lnTo>
                    <a:pt x="74" y="73"/>
                  </a:lnTo>
                  <a:lnTo>
                    <a:pt x="74" y="1254"/>
                  </a:lnTo>
                  <a:lnTo>
                    <a:pt x="49" y="1254"/>
                  </a:lnTo>
                  <a:close/>
                  <a:moveTo>
                    <a:pt x="62" y="73"/>
                  </a:moveTo>
                  <a:lnTo>
                    <a:pt x="0" y="122"/>
                  </a:lnTo>
                  <a:lnTo>
                    <a:pt x="62" y="0"/>
                  </a:lnTo>
                  <a:lnTo>
                    <a:pt x="123" y="122"/>
                  </a:lnTo>
                  <a:lnTo>
                    <a:pt x="62" y="73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2482" name="Freeform 988">
              <a:extLst>
                <a:ext uri="{FF2B5EF4-FFF2-40B4-BE49-F238E27FC236}">
                  <a16:creationId xmlns:a16="http://schemas.microsoft.com/office/drawing/2014/main" id="{F21675B4-5A00-4C30-8DD2-7D58C1AF495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60" y="1160"/>
              <a:ext cx="62" cy="626"/>
            </a:xfrm>
            <a:custGeom>
              <a:avLst/>
              <a:gdLst>
                <a:gd name="T0" fmla="*/ 37 w 124"/>
                <a:gd name="T1" fmla="*/ 0 h 1254"/>
                <a:gd name="T2" fmla="*/ 37 w 124"/>
                <a:gd name="T3" fmla="*/ 589 h 1254"/>
                <a:gd name="T4" fmla="*/ 25 w 124"/>
                <a:gd name="T5" fmla="*/ 589 h 1254"/>
                <a:gd name="T6" fmla="*/ 25 w 124"/>
                <a:gd name="T7" fmla="*/ 0 h 1254"/>
                <a:gd name="T8" fmla="*/ 37 w 124"/>
                <a:gd name="T9" fmla="*/ 0 h 1254"/>
                <a:gd name="T10" fmla="*/ 31 w 124"/>
                <a:gd name="T11" fmla="*/ 589 h 1254"/>
                <a:gd name="T12" fmla="*/ 62 w 124"/>
                <a:gd name="T13" fmla="*/ 565 h 1254"/>
                <a:gd name="T14" fmla="*/ 31 w 124"/>
                <a:gd name="T15" fmla="*/ 626 h 1254"/>
                <a:gd name="T16" fmla="*/ 0 w 124"/>
                <a:gd name="T17" fmla="*/ 565 h 1254"/>
                <a:gd name="T18" fmla="*/ 31 w 124"/>
                <a:gd name="T19" fmla="*/ 589 h 125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24" h="1254">
                  <a:moveTo>
                    <a:pt x="74" y="0"/>
                  </a:moveTo>
                  <a:lnTo>
                    <a:pt x="74" y="1180"/>
                  </a:lnTo>
                  <a:lnTo>
                    <a:pt x="50" y="1180"/>
                  </a:lnTo>
                  <a:lnTo>
                    <a:pt x="50" y="0"/>
                  </a:lnTo>
                  <a:lnTo>
                    <a:pt x="74" y="0"/>
                  </a:lnTo>
                  <a:close/>
                  <a:moveTo>
                    <a:pt x="62" y="1180"/>
                  </a:moveTo>
                  <a:lnTo>
                    <a:pt x="124" y="1131"/>
                  </a:lnTo>
                  <a:lnTo>
                    <a:pt x="62" y="1254"/>
                  </a:lnTo>
                  <a:lnTo>
                    <a:pt x="0" y="1131"/>
                  </a:lnTo>
                  <a:lnTo>
                    <a:pt x="62" y="1180"/>
                  </a:lnTo>
                  <a:close/>
                </a:path>
              </a:pathLst>
            </a:custGeom>
            <a:solidFill>
              <a:srgbClr val="000000"/>
            </a:solidFill>
            <a:ln w="1588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5021" name="Rectangle 989">
            <a:extLst>
              <a:ext uri="{FF2B5EF4-FFF2-40B4-BE49-F238E27FC236}">
                <a16:creationId xmlns:a16="http://schemas.microsoft.com/office/drawing/2014/main" id="{632E48DF-00E6-4542-BFB1-5025C755D3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0825" y="6254750"/>
            <a:ext cx="1016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eaLnBrk="1" hangingPunct="1">
              <a:defRPr/>
            </a:pPr>
            <a:r>
              <a:rPr lang="cs-CZ" altLang="cs-CZ" sz="32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endParaRPr lang="cs-CZ" altLang="cs-CZ" sz="2000" u="sng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5022" name="Text Box 990">
            <a:extLst>
              <a:ext uri="{FF2B5EF4-FFF2-40B4-BE49-F238E27FC236}">
                <a16:creationId xmlns:a16="http://schemas.microsoft.com/office/drawing/2014/main" id="{1C192B4B-C6B9-483E-B5CD-8576B1C3472A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35756" y="3766344"/>
            <a:ext cx="3167062" cy="457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</a:rPr>
              <a:t>Proud (</a:t>
            </a:r>
            <a:r>
              <a:rPr lang="cs-CZ" altLang="cs-CZ">
                <a:effectLst>
                  <a:outerShdw blurRad="38100" dist="38100" dir="2700000" algn="tl">
                    <a:srgbClr val="000000"/>
                  </a:outerShdw>
                </a:effectLst>
                <a:sym typeface="Symbol" panose="05050102010706020507" pitchFamily="18" charset="2"/>
              </a:rPr>
              <a:t>A)</a:t>
            </a:r>
          </a:p>
        </p:txBody>
      </p:sp>
      <p:sp>
        <p:nvSpPr>
          <p:cNvPr id="12294" name="AutoShape 991">
            <a:extLst>
              <a:ext uri="{FF2B5EF4-FFF2-40B4-BE49-F238E27FC236}">
                <a16:creationId xmlns:a16="http://schemas.microsoft.com/office/drawing/2014/main" id="{2B08C27E-14FD-4F0A-BF9B-1767450D097D}"/>
              </a:ext>
            </a:extLst>
          </p:cNvPr>
          <p:cNvSpPr>
            <a:spLocks noChangeAspect="1" noChangeArrowheads="1" noTextEdit="1"/>
          </p:cNvSpPr>
          <p:nvPr/>
        </p:nvSpPr>
        <p:spPr bwMode="auto">
          <a:xfrm>
            <a:off x="900113" y="1979613"/>
            <a:ext cx="6305550" cy="475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24" name="Rectangle 992">
            <a:extLst>
              <a:ext uri="{FF2B5EF4-FFF2-40B4-BE49-F238E27FC236}">
                <a16:creationId xmlns:a16="http://schemas.microsoft.com/office/drawing/2014/main" id="{F64FDD28-EC6C-4221-BE6A-34CF3ACA1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88050" y="3719513"/>
            <a:ext cx="2689225" cy="1958975"/>
          </a:xfrm>
          <a:prstGeom prst="rect">
            <a:avLst/>
          </a:prstGeom>
          <a:solidFill>
            <a:srgbClr val="FFFF99"/>
          </a:solidFill>
          <a:ln w="381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20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untreated</a:t>
            </a:r>
            <a:endParaRPr lang="en-US" altLang="cs-CZ" sz="2000" b="1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alert</a:t>
            </a:r>
            <a:endParaRPr lang="en-US" altLang="cs-CZ" sz="2000" b="1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>
                <a:effectLst>
                  <a:outerShdw blurRad="38100" dist="38100" dir="2700000" algn="tl">
                    <a:srgbClr val="000000"/>
                  </a:outerShdw>
                </a:effectLst>
              </a:rPr>
              <a:t>alarm</a:t>
            </a:r>
            <a:endParaRPr lang="en-US" altLang="cs-CZ" sz="2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normal</a:t>
            </a:r>
            <a:endParaRPr lang="en-US" altLang="cs-CZ" sz="2000" b="1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water</a:t>
            </a:r>
            <a:endParaRPr lang="en-US" altLang="cs-CZ" sz="2000" b="1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</a:t>
            </a:r>
            <a:r>
              <a:rPr lang="en-US" altLang="cs-CZ" sz="2000" b="1">
                <a:solidFill>
                  <a:srgbClr val="FF7C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atechol (standard)</a:t>
            </a:r>
            <a:endParaRPr lang="cs-CZ" altLang="cs-CZ" sz="2000" b="1">
              <a:solidFill>
                <a:srgbClr val="FF7C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025" name="Text Box 993">
            <a:extLst>
              <a:ext uri="{FF2B5EF4-FFF2-40B4-BE49-F238E27FC236}">
                <a16:creationId xmlns:a16="http://schemas.microsoft.com/office/drawing/2014/main" id="{CDE3CCF5-7CF9-4A4C-A913-A0989A5D6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9175" y="152400"/>
            <a:ext cx="60769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cs-CZ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Vzorky rozdílné toxicity</a:t>
            </a:r>
          </a:p>
        </p:txBody>
      </p:sp>
      <p:sp>
        <p:nvSpPr>
          <p:cNvPr id="45026" name="Text Box 994">
            <a:extLst>
              <a:ext uri="{FF2B5EF4-FFF2-40B4-BE49-F238E27FC236}">
                <a16:creationId xmlns:a16="http://schemas.microsoft.com/office/drawing/2014/main" id="{6F4C82DA-9AE8-4E86-AEB3-6670B30E9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900" y="765175"/>
            <a:ext cx="73929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1" hangingPunct="1">
              <a:buFontTx/>
              <a:buChar char="-"/>
              <a:defRPr/>
            </a:pPr>
            <a:r>
              <a:rPr lang="cs-CZ" altLang="cs-CZ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odezvy 8-elektrodového sensoru pro 32 vzorků (standard),</a:t>
            </a:r>
          </a:p>
          <a:p>
            <a:pPr algn="just" eaLnBrk="1" hangingPunct="1">
              <a:defRPr/>
            </a:pPr>
            <a:r>
              <a:rPr lang="cs-CZ" altLang="cs-CZ" sz="20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100 proměnných (400 s)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0A0F7F-8B80-4CCD-9F3B-181FDF000C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0629"/>
    </mc:Choice>
    <mc:Fallback>
      <p:transition spd="slow" advTm="50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69" x="1803400" y="2598738"/>
          <p14:tracePt t="15415" x="1803400" y="2605088"/>
          <p14:tracePt t="15422" x="1803400" y="2617788"/>
          <p14:tracePt t="15430" x="1803400" y="2635250"/>
          <p14:tracePt t="15439" x="1803400" y="2647950"/>
          <p14:tracePt t="15447" x="1803400" y="2660650"/>
          <p14:tracePt t="15455" x="1809750" y="2679700"/>
          <p14:tracePt t="15464" x="1814513" y="2690813"/>
          <p14:tracePt t="15471" x="1827213" y="2716213"/>
          <p14:tracePt t="15480" x="1852613" y="2746375"/>
          <p14:tracePt t="15487" x="1858963" y="2759075"/>
          <p14:tracePt t="15498" x="1870075" y="2795588"/>
          <p14:tracePt t="15502" x="1889125" y="2840038"/>
          <p14:tracePt t="15514" x="1895475" y="2857500"/>
          <p14:tracePt t="15519" x="1920875" y="2895600"/>
          <p14:tracePt t="15530" x="1944688" y="2951163"/>
          <p14:tracePt t="15534" x="1976438" y="3006725"/>
          <p14:tracePt t="15547" x="1993900" y="3049588"/>
          <p14:tracePt t="15550" x="2012950" y="3111500"/>
          <p14:tracePt t="15565" x="2049463" y="3179763"/>
          <p14:tracePt t="15566" x="2068513" y="3235325"/>
          <p14:tracePt t="15576" x="2087563" y="3302000"/>
          <p14:tracePt t="15582" x="2111375" y="3363913"/>
          <p14:tracePt t="15591" x="2143125" y="3444875"/>
          <p14:tracePt t="15598" x="2173288" y="3511550"/>
          <p14:tracePt t="15606" x="2198688" y="3586163"/>
          <p14:tracePt t="15614" x="2216150" y="3667125"/>
          <p14:tracePt t="15623" x="2247900" y="3729038"/>
          <p14:tracePt t="15630" x="2278063" y="3808413"/>
          <p14:tracePt t="15639" x="2297113" y="3863975"/>
          <p14:tracePt t="15647" x="2320925" y="3913188"/>
          <p14:tracePt t="15655" x="2339975" y="3981450"/>
          <p14:tracePt t="15664" x="2376488" y="4062413"/>
          <p14:tracePt t="15671" x="2395538" y="4111625"/>
          <p14:tracePt t="15680" x="2444750" y="4178300"/>
          <p14:tracePt t="15686" x="2487613" y="4259263"/>
          <p14:tracePt t="15698" x="2513013" y="4340225"/>
          <p14:tracePt t="15703" x="2543175" y="4395788"/>
          <p14:tracePt t="15713" x="2562225" y="4456113"/>
          <p14:tracePt t="15719" x="2587625" y="4511675"/>
          <p14:tracePt t="15731" x="2605088" y="4556125"/>
          <p14:tracePt t="15734" x="2617788" y="4586288"/>
          <p14:tracePt t="15747" x="2647950" y="4629150"/>
          <p14:tracePt t="15750" x="2673350" y="4673600"/>
          <p14:tracePt t="15760" x="2698750" y="4703763"/>
          <p14:tracePt t="15766" x="2722563" y="4746625"/>
          <p14:tracePt t="15780" x="2765425" y="4784725"/>
          <p14:tracePt t="15782" x="2797175" y="4814888"/>
          <p14:tracePt t="15790" x="2833688" y="4838700"/>
          <p14:tracePt t="15798" x="2876550" y="4864100"/>
          <p14:tracePt t="15806" x="2921000" y="4889500"/>
          <p14:tracePt t="15814" x="2938463" y="4906963"/>
          <p14:tracePt t="15823" x="2951163" y="4913313"/>
          <p14:tracePt t="15830" x="2957513" y="4913313"/>
          <p14:tracePt t="15839" x="2970213" y="4913313"/>
          <p14:tracePt t="15847" x="2976563" y="4913313"/>
          <p14:tracePt t="15864" x="2982913" y="4913313"/>
          <p14:tracePt t="15871" x="2987675" y="4913313"/>
          <p14:tracePt t="15880" x="2994025" y="4913313"/>
          <p14:tracePt t="15886" x="3000375" y="4913313"/>
          <p14:tracePt t="15898" x="3006725" y="4906963"/>
          <p14:tracePt t="15903" x="3025775" y="4900613"/>
          <p14:tracePt t="15914" x="3043238" y="4900613"/>
          <p14:tracePt t="15918" x="3094038" y="4894263"/>
          <p14:tracePt t="15931" x="3154363" y="4876800"/>
          <p14:tracePt t="15935" x="3254375" y="4876800"/>
          <p14:tracePt t="15947" x="3376613" y="4851400"/>
          <p14:tracePt t="15951" x="3494088" y="4833938"/>
          <p14:tracePt t="15965" x="3605213" y="4814888"/>
          <p14:tracePt t="15966" x="3679825" y="4784725"/>
          <p14:tracePt t="15976" x="3748088" y="4765675"/>
          <p14:tracePt t="15982" x="3778250" y="4740275"/>
          <p14:tracePt t="15991" x="3833813" y="4703763"/>
          <p14:tracePt t="15999" x="3852863" y="4691063"/>
          <p14:tracePt t="16007" x="3895725" y="4667250"/>
          <p14:tracePt t="16015" x="3927475" y="4635500"/>
          <p14:tracePt t="16022" x="3976688" y="4586288"/>
          <p14:tracePt t="16030" x="4006850" y="4556125"/>
          <p14:tracePt t="16039" x="4043363" y="4511675"/>
          <p14:tracePt t="16047" x="4124325" y="4451350"/>
          <p14:tracePt t="16055" x="4205288" y="4389438"/>
          <p14:tracePt t="16064" x="4284663" y="4327525"/>
          <p14:tracePt t="16071" x="4408488" y="4240213"/>
          <p14:tracePt t="16081" x="4500563" y="4191000"/>
          <p14:tracePt t="16087" x="4568825" y="4117975"/>
          <p14:tracePt t="16099" x="4649788" y="4037013"/>
          <p14:tracePt t="16102" x="4711700" y="3968750"/>
          <p14:tracePt t="16114" x="4760913" y="3876675"/>
          <p14:tracePt t="16118" x="4797425" y="3808413"/>
          <p14:tracePt t="16130" x="4827588" y="3733800"/>
          <p14:tracePt t="16135" x="4846638" y="3709988"/>
          <p14:tracePt t="16148" x="4878388" y="3641725"/>
          <p14:tracePt t="16151" x="4883150" y="3579813"/>
          <p14:tracePt t="16165" x="4914900" y="3506788"/>
          <p14:tracePt t="16166" x="4951413" y="3438525"/>
          <p14:tracePt t="16176" x="4983163" y="3370263"/>
          <p14:tracePt t="16182" x="4989513" y="3327400"/>
          <p14:tracePt t="16191" x="5013325" y="3284538"/>
          <p14:tracePt t="16199" x="5032375" y="3246438"/>
          <p14:tracePt t="16207" x="5068888" y="3197225"/>
          <p14:tracePt t="16224" x="5156200" y="3086100"/>
          <p14:tracePt t="16231" x="5186363" y="3055938"/>
          <p14:tracePt t="16239" x="5241925" y="2994025"/>
          <p14:tracePt t="16248" x="5303838" y="2938463"/>
          <p14:tracePt t="16254" x="5359400" y="2889250"/>
          <p14:tracePt t="16264" x="5427663" y="2833688"/>
          <p14:tracePt t="16270" x="5494338" y="2784475"/>
          <p14:tracePt t="16280" x="5575300" y="2746375"/>
          <p14:tracePt t="16286" x="5656263" y="2697163"/>
          <p14:tracePt t="16298" x="5722938" y="2654300"/>
          <p14:tracePt t="16302" x="5784850" y="2635250"/>
          <p14:tracePt t="16314" x="5827713" y="2628900"/>
          <p14:tracePt t="16318" x="5878513" y="2611438"/>
          <p14:tracePt t="16331" x="5934075" y="2605088"/>
          <p14:tracePt t="16334" x="5983288" y="2605088"/>
          <p14:tracePt t="16348" x="6045200" y="2605088"/>
          <p14:tracePt t="16350" x="6094413" y="2605088"/>
          <p14:tracePt t="16364" x="6130925" y="2605088"/>
          <p14:tracePt t="16366" x="6180138" y="2605088"/>
          <p14:tracePt t="16375" x="6211888" y="2605088"/>
          <p14:tracePt t="16383" x="6235700" y="2605088"/>
          <p14:tracePt t="16391" x="6272213" y="2605088"/>
          <p14:tracePt t="16399" x="6303963" y="2605088"/>
          <p14:tracePt t="16406" x="6327775" y="2605088"/>
          <p14:tracePt t="16414" x="6365875" y="2605088"/>
          <p14:tracePt t="16422" x="6396038" y="2605088"/>
          <p14:tracePt t="16431" x="6434138" y="2605088"/>
          <p14:tracePt t="16438" x="6451600" y="2605088"/>
          <p14:tracePt t="16448" x="6489700" y="2617788"/>
          <p14:tracePt t="16454" x="6545263" y="2647950"/>
          <p14:tracePt t="16464" x="6588125" y="2654300"/>
          <p14:tracePt t="16471" x="6618288" y="2679700"/>
          <p14:tracePt t="16481" x="6673850" y="2716213"/>
          <p14:tracePt t="16486" x="6705600" y="2735263"/>
          <p14:tracePt t="16498" x="6748463" y="2759075"/>
          <p14:tracePt t="16503" x="6767513" y="2765425"/>
          <p14:tracePt t="16514" x="6773863" y="2771775"/>
          <p14:tracePt t="16575" x="6778625" y="2771775"/>
          <p14:tracePt t="16582" x="6804025" y="2771775"/>
          <p14:tracePt t="16590" x="6846888" y="2771775"/>
          <p14:tracePt t="16598" x="6915150" y="2771775"/>
          <p14:tracePt t="16607" x="6977063" y="2771775"/>
          <p14:tracePt t="16614" x="7026275" y="2771775"/>
          <p14:tracePt t="16623" x="7062788" y="2771775"/>
          <p14:tracePt t="16630" x="7081838" y="2771775"/>
          <p14:tracePt t="16639" x="7088188" y="2771775"/>
          <p14:tracePt t="16894" x="7094538" y="2771775"/>
          <p14:tracePt t="16903" x="7107238" y="2771775"/>
          <p14:tracePt t="16910" x="7131050" y="2771775"/>
          <p14:tracePt t="16918" x="7150100" y="2771775"/>
          <p14:tracePt t="16931" x="7180263" y="2771775"/>
          <p14:tracePt t="16934" x="7205663" y="2771775"/>
          <p14:tracePt t="16944" x="7229475" y="2771775"/>
          <p14:tracePt t="16950" x="7254875" y="2771775"/>
          <p14:tracePt t="16959" x="7285038" y="2771775"/>
          <p14:tracePt t="16967" x="7329488" y="2771775"/>
          <p14:tracePt t="16975" x="7366000" y="2771775"/>
          <p14:tracePt t="16982" x="7421563" y="2771775"/>
          <p14:tracePt t="16991" x="7483475" y="2771775"/>
          <p14:tracePt t="16992" x="0" y="0"/>
        </p14:tracePtLst>
        <p14:tracePtLst>
          <p14:tracePt t="17042" x="7600950" y="2752725"/>
          <p14:tracePt t="17055" x="0" y="0"/>
        </p14:tracePtLst>
        <p14:tracePtLst>
          <p14:tracePt t="20348" x="7366000" y="4092575"/>
          <p14:tracePt t="20487" x="7366000" y="4086225"/>
          <p14:tracePt t="20503" x="7359650" y="4079875"/>
          <p14:tracePt t="20510" x="7340600" y="4079875"/>
          <p14:tracePt t="20518" x="7323138" y="4062413"/>
          <p14:tracePt t="20527" x="7316788" y="4062413"/>
          <p14:tracePt t="20535" x="7297738" y="4056063"/>
          <p14:tracePt t="20543" x="7291388" y="4049713"/>
          <p14:tracePt t="20550" x="7285038" y="4043363"/>
          <p14:tracePt t="20559" x="7273925" y="4043363"/>
          <p14:tracePt t="20567" x="7273925" y="4037013"/>
          <p14:tracePt t="20575" x="7261225" y="4030663"/>
          <p14:tracePt t="20584" x="7254875" y="4030663"/>
          <p14:tracePt t="20591" x="7242175" y="4024313"/>
          <p14:tracePt t="20601" x="7229475" y="4024313"/>
          <p14:tracePt t="20606" x="7212013" y="4024313"/>
          <p14:tracePt t="20618" x="7199313" y="4011613"/>
          <p14:tracePt t="20622" x="7186613" y="4006850"/>
          <p14:tracePt t="20639" x="7162800" y="4000500"/>
          <p14:tracePt t="20651" x="7143750" y="3994150"/>
          <p14:tracePt t="20654" x="7107238" y="3987800"/>
          <p14:tracePt t="20668" x="7051675" y="3968750"/>
          <p14:tracePt t="20671" x="7000875" y="3956050"/>
          <p14:tracePt t="20680" x="6934200" y="3938588"/>
          <p14:tracePt t="20686" x="6872288" y="3932238"/>
          <p14:tracePt t="20695" x="6816725" y="3906838"/>
          <p14:tracePt t="20702" x="6767513" y="3895725"/>
          <p14:tracePt t="20710" x="6699250" y="3876675"/>
          <p14:tracePt t="20718" x="6637338" y="3870325"/>
          <p14:tracePt t="20727" x="6611938" y="3863975"/>
          <p14:tracePt t="20734" x="6575425" y="3851275"/>
          <p14:tracePt t="20743" x="6556375" y="3851275"/>
          <p14:tracePt t="20751" x="6538913" y="3851275"/>
          <p14:tracePt t="20759" x="6532563" y="3851275"/>
          <p14:tracePt t="20768" x="6519863" y="3844925"/>
          <p14:tracePt t="20775" x="6507163" y="3840163"/>
          <p14:tracePt t="20784" x="6483350" y="3833813"/>
          <p14:tracePt t="20791" x="6470650" y="3833813"/>
          <p14:tracePt t="20801" x="6464300" y="3833813"/>
          <p14:tracePt t="20807" x="6445250" y="3827463"/>
          <p14:tracePt t="20818" x="6415088" y="3821113"/>
          <p14:tracePt t="20822" x="6396038" y="3821113"/>
          <p14:tracePt t="20834" x="6365875" y="3814763"/>
          <p14:tracePt t="20839" x="6340475" y="3814763"/>
          <p14:tracePt t="20851" x="6303963" y="3814763"/>
          <p14:tracePt t="20855" x="6254750" y="3814763"/>
          <p14:tracePt t="20863" x="6192838" y="3814763"/>
          <p14:tracePt t="20870" x="6161088" y="3814763"/>
          <p14:tracePt t="20885" x="6124575" y="3814763"/>
          <p14:tracePt t="20887" x="6088063" y="3814763"/>
          <p14:tracePt t="20895" x="6075363" y="3814763"/>
          <p14:tracePt t="20902" x="6062663" y="3814763"/>
          <p14:tracePt t="20911" x="6056313" y="3814763"/>
          <p14:tracePt t="20926" x="6049963" y="3814763"/>
          <p14:tracePt t="20934" x="6038850" y="3821113"/>
          <p14:tracePt t="20942" x="6032500" y="3827463"/>
          <p14:tracePt t="20951" x="6026150" y="3840163"/>
          <p14:tracePt t="20959" x="6019800" y="3851275"/>
          <p14:tracePt t="20968" x="6019800" y="3863975"/>
          <p14:tracePt t="20975" x="6013450" y="3876675"/>
          <p14:tracePt t="20984" x="6007100" y="3900488"/>
          <p14:tracePt t="20991" x="6007100" y="3913188"/>
          <p14:tracePt t="21001" x="6007100" y="3932238"/>
          <p14:tracePt t="21007" x="6007100" y="3944938"/>
          <p14:tracePt t="21017" x="6007100" y="3962400"/>
          <p14:tracePt t="21022" x="6007100" y="3968750"/>
          <p14:tracePt t="21034" x="6007100" y="3987800"/>
          <p14:tracePt t="21039" x="6019800" y="4000500"/>
          <p14:tracePt t="21051" x="6032500" y="4006850"/>
          <p14:tracePt t="21055" x="6045200" y="4024313"/>
          <p14:tracePt t="21063" x="6062663" y="4037013"/>
          <p14:tracePt t="21070" x="6069013" y="4037013"/>
          <p14:tracePt t="21078" x="6094413" y="4043363"/>
          <p14:tracePt t="21086" x="6118225" y="4056063"/>
          <p14:tracePt t="21095" x="6156325" y="4056063"/>
          <p14:tracePt t="21102" x="6205538" y="4073525"/>
          <p14:tracePt t="21111" x="6272213" y="4079875"/>
          <p14:tracePt t="21118" x="6372225" y="4105275"/>
          <p14:tracePt t="21127" x="6457950" y="4129088"/>
          <p14:tracePt t="21134" x="6575425" y="4154488"/>
          <p14:tracePt t="21143" x="6673850" y="4173538"/>
          <p14:tracePt t="21151" x="6773863" y="4203700"/>
          <p14:tracePt t="21158" x="6865938" y="4222750"/>
          <p14:tracePt t="21168" x="6940550" y="4233863"/>
          <p14:tracePt t="21175" x="6989763" y="4252913"/>
          <p14:tracePt t="21184" x="7032625" y="4252913"/>
          <p14:tracePt t="21191" x="7045325" y="4259263"/>
          <p14:tracePt t="21201" x="7062788" y="4259263"/>
          <p14:tracePt t="21222" x="7075488" y="4259263"/>
          <p14:tracePt t="21222" x="7081838" y="4259263"/>
          <p14:tracePt t="21234" x="7100888" y="4259263"/>
          <p14:tracePt t="21239" x="7124700" y="4246563"/>
          <p14:tracePt t="21252" x="7150100" y="4240213"/>
          <p14:tracePt t="21255" x="7186613" y="4216400"/>
          <p14:tracePt t="21268" x="7218363" y="4203700"/>
          <p14:tracePt t="21270" x="7261225" y="4184650"/>
          <p14:tracePt t="21279" x="7278688" y="4173538"/>
          <p14:tracePt t="21286" x="7323138" y="4148138"/>
          <p14:tracePt t="21295" x="7329488" y="4141788"/>
          <p14:tracePt t="21302" x="7353300" y="4122738"/>
          <p14:tracePt t="21310" x="7353300" y="4117975"/>
          <p14:tracePt t="21319" x="7359650" y="4098925"/>
          <p14:tracePt t="21327" x="7366000" y="4092575"/>
          <p14:tracePt t="21335" x="7366000" y="4079875"/>
          <p14:tracePt t="21351" x="7366000" y="4067175"/>
          <p14:tracePt t="21358" x="7366000" y="4062413"/>
          <p14:tracePt t="21368" x="7366000" y="4049713"/>
          <p14:tracePt t="21374" x="7359650" y="4037013"/>
          <p14:tracePt t="21384" x="7353300" y="4030663"/>
          <p14:tracePt t="21391" x="7346950" y="4024313"/>
          <p14:tracePt t="21401" x="7334250" y="4017963"/>
          <p14:tracePt t="21407" x="7323138" y="4006850"/>
          <p14:tracePt t="21418" x="7316788" y="4006850"/>
          <p14:tracePt t="21423" x="7297738" y="4000500"/>
          <p14:tracePt t="21434" x="7278688" y="3987800"/>
          <p14:tracePt t="21439" x="7248525" y="3962400"/>
          <p14:tracePt t="21452" x="7205663" y="3944938"/>
          <p14:tracePt t="21454" x="7137400" y="3925888"/>
          <p14:tracePt t="21470" x="7062788" y="3906838"/>
          <p14:tracePt t="21470" x="7007225" y="3889375"/>
          <p14:tracePt t="21478" x="6908800" y="3870325"/>
          <p14:tracePt t="21486" x="6834188" y="3851275"/>
          <p14:tracePt t="21494" x="6742113" y="3821113"/>
          <p14:tracePt t="21502" x="6667500" y="3821113"/>
          <p14:tracePt t="21510" x="6581775" y="3789363"/>
          <p14:tracePt t="21518" x="6538913" y="3789363"/>
          <p14:tracePt t="21527" x="6464300" y="3771900"/>
          <p14:tracePt t="21535" x="6415088" y="3771900"/>
          <p14:tracePt t="21543" x="6372225" y="3765550"/>
          <p14:tracePt t="21552" x="6346825" y="3765550"/>
          <p14:tracePt t="21559" x="6327775" y="3765550"/>
          <p14:tracePt t="21568" x="6303963" y="3765550"/>
          <p14:tracePt t="21585" x="6284913" y="3765550"/>
          <p14:tracePt t="21590" x="6272213" y="3765550"/>
          <p14:tracePt t="21602" x="6242050" y="3784600"/>
          <p14:tracePt t="21606" x="6199188" y="3789363"/>
          <p14:tracePt t="21618" x="6156325" y="3814763"/>
          <p14:tracePt t="21623" x="6118225" y="3833813"/>
          <p14:tracePt t="21636" x="6094413" y="3851275"/>
          <p14:tracePt t="21638" x="6062663" y="3889375"/>
          <p14:tracePt t="21652" x="6049963" y="3900488"/>
          <p14:tracePt t="21654" x="6032500" y="3913188"/>
          <p14:tracePt t="21664" x="6026150" y="3925888"/>
          <p14:tracePt t="21670" x="6019800" y="3956050"/>
          <p14:tracePt t="21678" x="6019800" y="3968750"/>
          <p14:tracePt t="21686" x="6019800" y="3981450"/>
          <p14:tracePt t="21694" x="6032500" y="4006850"/>
          <p14:tracePt t="21702" x="6045200" y="4024313"/>
          <p14:tracePt t="21710" x="6075363" y="4043363"/>
          <p14:tracePt t="21718" x="6111875" y="4062413"/>
          <p14:tracePt t="21726" x="6167438" y="4079875"/>
          <p14:tracePt t="21736" x="6211888" y="4098925"/>
          <p14:tracePt t="21743" x="6284913" y="4105275"/>
          <p14:tracePt t="21752" x="6372225" y="4122738"/>
          <p14:tracePt t="21759" x="6440488" y="4135438"/>
          <p14:tracePt t="21769" x="6500813" y="4141788"/>
          <p14:tracePt t="21775" x="6575425" y="4154488"/>
          <p14:tracePt t="21785" x="6637338" y="4154488"/>
          <p14:tracePt t="21791" x="6680200" y="4154488"/>
          <p14:tracePt t="21802" x="6754813" y="4154488"/>
          <p14:tracePt t="21807" x="6804025" y="4148138"/>
          <p14:tracePt t="21819" x="6846888" y="4135438"/>
          <p14:tracePt t="21822" x="6902450" y="4105275"/>
          <p14:tracePt t="21836" x="6934200" y="4092575"/>
          <p14:tracePt t="21839" x="6945313" y="4086225"/>
          <p14:tracePt t="21848" x="6958013" y="4079875"/>
          <p14:tracePt t="21854" x="6964363" y="4067175"/>
          <p14:tracePt t="21870" x="6970713" y="4062413"/>
          <p14:tracePt t="21903" x="6970713" y="4056063"/>
          <p14:tracePt t="21943" x="6970713" y="4043363"/>
          <p14:tracePt t="21959" x="6970713" y="4030663"/>
          <p14:tracePt t="21966" x="6940550" y="4006850"/>
          <p14:tracePt t="21975" x="6908800" y="4000500"/>
          <p14:tracePt t="21985" x="6878638" y="3987800"/>
          <p14:tracePt t="21991" x="6840538" y="3975100"/>
          <p14:tracePt t="22002" x="6810375" y="3968750"/>
          <p14:tracePt t="22006" x="6791325" y="3968750"/>
          <p14:tracePt t="22018" x="6754813" y="3968750"/>
          <p14:tracePt t="22023" x="6723063" y="3962400"/>
          <p14:tracePt t="22037" x="6699250" y="3962400"/>
          <p14:tracePt t="22039" x="6673850" y="3962400"/>
          <p14:tracePt t="22052" x="6656388" y="3962400"/>
          <p14:tracePt t="22055" x="6643688" y="3962400"/>
          <p14:tracePt t="22062" x="6624638" y="3962400"/>
          <p14:tracePt t="22070" x="6607175" y="3962400"/>
          <p14:tracePt t="22079" x="6600825" y="3962400"/>
          <p14:tracePt t="22086" x="6594475" y="3962400"/>
          <p14:tracePt t="22094" x="6588125" y="3962400"/>
          <p14:tracePt t="22102" x="6588125" y="3968750"/>
          <p14:tracePt t="22111" x="6581775" y="3975100"/>
          <p14:tracePt t="22119" x="6581775" y="3981450"/>
          <p14:tracePt t="22136" x="6581775" y="3994150"/>
          <p14:tracePt t="22153" x="6581775" y="4006850"/>
          <p14:tracePt t="22158" x="6594475" y="4011613"/>
          <p14:tracePt t="22169" x="6611938" y="4017963"/>
          <p14:tracePt t="22175" x="6650038" y="4030663"/>
          <p14:tracePt t="22186" x="6718300" y="4049713"/>
          <p14:tracePt t="22191" x="6791325" y="4056063"/>
          <p14:tracePt t="22202" x="6865938" y="4073525"/>
          <p14:tracePt t="22206" x="6958013" y="4092575"/>
          <p14:tracePt t="22219" x="7032625" y="4092575"/>
          <p14:tracePt t="22223" x="7107238" y="4092575"/>
          <p14:tracePt t="22237" x="7167563" y="4092575"/>
          <p14:tracePt t="22238" x="7218363" y="4092575"/>
          <p14:tracePt t="22247" x="7235825" y="4092575"/>
          <p14:tracePt t="22254" x="7267575" y="4086225"/>
          <p14:tracePt t="22262" x="7278688" y="4073525"/>
          <p14:tracePt t="22270" x="7285038" y="4062413"/>
          <p14:tracePt t="22278" x="7291388" y="4049713"/>
          <p14:tracePt t="22286" x="7291388" y="4030663"/>
          <p14:tracePt t="22295" x="7291388" y="4000500"/>
          <p14:tracePt t="22302" x="7291388" y="3987800"/>
          <p14:tracePt t="22311" x="7273925" y="3956050"/>
          <p14:tracePt t="22319" x="7261225" y="3944938"/>
          <p14:tracePt t="22327" x="7229475" y="3925888"/>
          <p14:tracePt t="22337" x="7199313" y="3906838"/>
          <p14:tracePt t="22342" x="7156450" y="3883025"/>
          <p14:tracePt t="22352" x="7094538" y="3851275"/>
          <p14:tracePt t="22358" x="7026275" y="3833813"/>
          <p14:tracePt t="22369" x="6940550" y="3827463"/>
          <p14:tracePt t="22375" x="6878638" y="3814763"/>
          <p14:tracePt t="22385" x="6797675" y="3795713"/>
          <p14:tracePt t="22391" x="6748463" y="3795713"/>
          <p14:tracePt t="22402" x="6686550" y="3795713"/>
          <p14:tracePt t="22407" x="6637338" y="3795713"/>
          <p14:tracePt t="22419" x="6600825" y="3795713"/>
          <p14:tracePt t="22422" x="6588125" y="3795713"/>
          <p14:tracePt t="22437" x="6569075" y="3795713"/>
          <p14:tracePt t="22438" x="6551613" y="3802063"/>
          <p14:tracePt t="22449" x="6551613" y="3808413"/>
          <p14:tracePt t="22466" x="6526213" y="3844925"/>
          <p14:tracePt t="22477" x="6526213" y="3857625"/>
          <p14:tracePt t="22478" x="6526213" y="3889375"/>
          <p14:tracePt t="22486" x="6526213" y="3906838"/>
          <p14:tracePt t="22494" x="6532563" y="3919538"/>
          <p14:tracePt t="22502" x="6545263" y="3938588"/>
          <p14:tracePt t="22511" x="6556375" y="3944938"/>
          <p14:tracePt t="22519" x="6569075" y="3951288"/>
          <p14:tracePt t="22527" x="6607175" y="3968750"/>
          <p14:tracePt t="22537" x="6673850" y="4000500"/>
          <p14:tracePt t="22543" x="6773863" y="4030663"/>
          <p14:tracePt t="22552" x="6865938" y="4049713"/>
          <p14:tracePt t="22559" x="6951663" y="4056063"/>
          <p14:tracePt t="22569" x="7051675" y="4056063"/>
          <p14:tracePt t="22575" x="7112000" y="4056063"/>
          <p14:tracePt t="22586" x="7162800" y="4056063"/>
          <p14:tracePt t="22591" x="7180263" y="4056063"/>
          <p14:tracePt t="22602" x="7205663" y="4049713"/>
          <p14:tracePt t="22607" x="7205663" y="4043363"/>
          <p14:tracePt t="22619" x="7212013" y="4030663"/>
          <p14:tracePt t="22622" x="7212013" y="4017963"/>
          <p14:tracePt t="22637" x="7212013" y="4000500"/>
          <p14:tracePt t="22638" x="7212013" y="3987800"/>
          <p14:tracePt t="22646" x="7212013" y="3975100"/>
          <p14:tracePt t="22654" x="7212013" y="3956050"/>
          <p14:tracePt t="22663" x="7205663" y="3925888"/>
          <p14:tracePt t="22670" x="7186613" y="3913188"/>
          <p14:tracePt t="22678" x="7137400" y="3895725"/>
          <p14:tracePt t="22686" x="7094538" y="3883025"/>
          <p14:tracePt t="22694" x="7032625" y="3883025"/>
          <p14:tracePt t="22702" x="6958013" y="3883025"/>
          <p14:tracePt t="22711" x="6872288" y="3883025"/>
          <p14:tracePt t="22719" x="6804025" y="3895725"/>
          <p14:tracePt t="22727" x="6742113" y="3913188"/>
          <p14:tracePt t="22737" x="6686550" y="3938588"/>
          <p14:tracePt t="22743" x="6656388" y="3962400"/>
          <p14:tracePt t="22753" x="6643688" y="3975100"/>
          <p14:tracePt t="22758" x="6630988" y="4000500"/>
          <p14:tracePt t="22775" x="6630988" y="4006850"/>
          <p14:tracePt t="22785" x="6630988" y="4017963"/>
          <p14:tracePt t="22815" x="6630988" y="4030663"/>
          <p14:tracePt t="22823" x="6667500" y="4049713"/>
          <p14:tracePt t="22837" x="6742113" y="4067175"/>
          <p14:tracePt t="22838" x="6846888" y="4098925"/>
          <p14:tracePt t="22846" x="6934200" y="4117975"/>
          <p14:tracePt t="22854" x="6996113" y="4122738"/>
          <p14:tracePt t="22863" x="7088188" y="4148138"/>
          <p14:tracePt t="22870" x="7112000" y="4148138"/>
          <p14:tracePt t="22878" x="7131050" y="4148138"/>
          <p14:tracePt t="22899" x="7137400" y="4148138"/>
          <p14:tracePt t="23023" x="7143750" y="4148138"/>
          <p14:tracePt t="23032" x="7143750" y="4154488"/>
          <p14:tracePt t="23039" x="7137400" y="4160838"/>
          <p14:tracePt t="23054" x="7118350" y="4178300"/>
          <p14:tracePt t="23062" x="7088188" y="4203700"/>
          <p14:tracePt t="23070" x="7069138" y="4222750"/>
          <p14:tracePt t="23078" x="7045325" y="4240213"/>
          <p14:tracePt t="23086" x="7032625" y="4252913"/>
          <p14:tracePt t="23094" x="7026275" y="4259263"/>
          <p14:tracePt t="23103" x="7026275" y="4265613"/>
          <p14:tracePt t="23111" x="7019925" y="4265613"/>
          <p14:tracePt t="23127" x="7013575" y="4265613"/>
          <p14:tracePt t="23138" x="7000875" y="4278313"/>
          <p14:tracePt t="23167" x="6996113" y="4284663"/>
          <p14:tracePt t="23182" x="6989763" y="4289425"/>
          <p14:tracePt t="23191" x="6983413" y="4295775"/>
          <p14:tracePt t="23208" x="6983413" y="4302125"/>
          <p14:tracePt t="23216" x="6977063" y="4308475"/>
          <p14:tracePt t="23222" x="6970713" y="4308475"/>
          <p14:tracePt t="23230" x="6964363" y="4314825"/>
          <p14:tracePt t="23254" x="6958013" y="4321175"/>
          <p14:tracePt t="23334" x="6951663" y="4327525"/>
          <p14:tracePt t="23375" x="6945313" y="4327525"/>
          <p14:tracePt t="23391" x="6927850" y="4327525"/>
          <p14:tracePt t="23399" x="6921500" y="4327525"/>
          <p14:tracePt t="23406" x="6902450" y="4321175"/>
          <p14:tracePt t="23420" x="6896100" y="4314825"/>
          <p14:tracePt t="23423" x="6889750" y="4314825"/>
          <p14:tracePt t="23431" x="6878638" y="4302125"/>
          <p14:tracePt t="23438" x="6872288" y="4302125"/>
          <p14:tracePt t="23449" x="6859588" y="4289425"/>
          <p14:tracePt t="23455" x="6859588" y="4284663"/>
          <p14:tracePt t="23463" x="6846888" y="4278313"/>
          <p14:tracePt t="23470" x="6834188" y="4271963"/>
          <p14:tracePt t="23479" x="6823075" y="4265613"/>
          <p14:tracePt t="23486" x="6797675" y="4252913"/>
          <p14:tracePt t="23494" x="6784975" y="4246563"/>
          <p14:tracePt t="23503" x="6767513" y="4229100"/>
          <p14:tracePt t="23510" x="6754813" y="4222750"/>
          <p14:tracePt t="23520" x="6711950" y="4210050"/>
          <p14:tracePt t="23527" x="6692900" y="4203700"/>
          <p14:tracePt t="23538" x="6662738" y="4184650"/>
          <p14:tracePt t="23543" x="6643688" y="4178300"/>
          <p14:tracePt t="23554" x="6624638" y="4173538"/>
          <p14:tracePt t="23559" x="6611938" y="4173538"/>
          <p14:tracePt t="23570" x="6600825" y="4167188"/>
          <p14:tracePt t="23575" x="6588125" y="4167188"/>
          <p14:tracePt t="23587" x="6581775" y="4167188"/>
          <p14:tracePt t="23591" x="6575425" y="4167188"/>
          <p14:tracePt t="23604" x="6556375" y="4167188"/>
          <p14:tracePt t="23607" x="6551613" y="4167188"/>
          <p14:tracePt t="23615" x="6545263" y="4167188"/>
          <p14:tracePt t="23623" x="6519863" y="4167188"/>
          <p14:tracePt t="23630" x="6513513" y="4167188"/>
          <p14:tracePt t="23639" x="6507163" y="4167188"/>
          <p14:tracePt t="23654" x="6496050" y="4167188"/>
          <p14:tracePt t="23663" x="6464300" y="4167188"/>
          <p14:tracePt t="23670" x="6445250" y="4167188"/>
          <p14:tracePt t="23679" x="6434138" y="4167188"/>
          <p14:tracePt t="23686" x="6396038" y="4178300"/>
          <p14:tracePt t="23694" x="6378575" y="4178300"/>
          <p14:tracePt t="23703" x="6340475" y="4184650"/>
          <p14:tracePt t="23711" x="6297613" y="4191000"/>
          <p14:tracePt t="23720" x="6267450" y="4197350"/>
          <p14:tracePt t="23727" x="6248400" y="4197350"/>
          <p14:tracePt t="23737" x="6229350" y="4203700"/>
          <p14:tracePt t="23742" x="6211888" y="4210050"/>
          <p14:tracePt t="23754" x="6186488" y="4222750"/>
          <p14:tracePt t="23759" x="6180138" y="4222750"/>
          <p14:tracePt t="23771" x="6173788" y="4222750"/>
          <p14:tracePt t="23786" x="6167438" y="4222750"/>
          <p14:tracePt t="23791" x="6161088" y="4222750"/>
          <p14:tracePt t="23799" x="6156325" y="4229100"/>
          <p14:tracePt t="23806" x="6149975" y="4233863"/>
          <p14:tracePt t="23822" x="6137275" y="4240213"/>
          <p14:tracePt t="23830" x="6137275" y="4246563"/>
          <p14:tracePt t="23847" x="6130925" y="4271963"/>
          <p14:tracePt t="23862" x="6118225" y="4289425"/>
          <p14:tracePt t="23870" x="6111875" y="4314825"/>
          <p14:tracePt t="23879" x="6111875" y="4321175"/>
          <p14:tracePt t="23887" x="6111875" y="4344988"/>
          <p14:tracePt t="23895" x="6111875" y="4357688"/>
          <p14:tracePt t="23903" x="6111875" y="4364038"/>
          <p14:tracePt t="23911" x="6111875" y="4389438"/>
          <p14:tracePt t="23920" x="6130925" y="4400550"/>
          <p14:tracePt t="23927" x="6143625" y="4413250"/>
          <p14:tracePt t="23937" x="6156325" y="4425950"/>
          <p14:tracePt t="23943" x="6186488" y="4451350"/>
          <p14:tracePt t="23954" x="6229350" y="4468813"/>
          <p14:tracePt t="23958" x="6267450" y="4475163"/>
          <p14:tracePt t="23970" x="6323013" y="4500563"/>
          <p14:tracePt t="23974" x="6340475" y="4506913"/>
          <p14:tracePt t="23987" x="6383338" y="4524375"/>
          <p14:tracePt t="23991" x="6421438" y="4524375"/>
          <p14:tracePt t="24004" x="6457950" y="4524375"/>
          <p14:tracePt t="24006" x="6496050" y="4524375"/>
          <p14:tracePt t="24015" x="6526213" y="4524375"/>
          <p14:tracePt t="24022" x="6562725" y="4524375"/>
          <p14:tracePt t="24031" x="6581775" y="4524375"/>
          <p14:tracePt t="24039" x="6594475" y="4518025"/>
          <p14:tracePt t="24047" x="6624638" y="4500563"/>
          <p14:tracePt t="24054" x="6630988" y="4500563"/>
          <p14:tracePt t="24063" x="6650038" y="4481513"/>
          <p14:tracePt t="24070" x="6662738" y="4456113"/>
          <p14:tracePt t="24079" x="6667500" y="4451350"/>
          <p14:tracePt t="24087" x="6673850" y="4438650"/>
          <p14:tracePt t="24095" x="6680200" y="4425950"/>
          <p14:tracePt t="24104" x="6686550" y="4406900"/>
          <p14:tracePt t="24111" x="6686550" y="4395788"/>
          <p14:tracePt t="24120" x="6686550" y="4376738"/>
          <p14:tracePt t="24126" x="6686550" y="4357688"/>
          <p14:tracePt t="24138" x="6686550" y="4344988"/>
          <p14:tracePt t="24143" x="6686550" y="4314825"/>
          <p14:tracePt t="24154" x="6667500" y="4302125"/>
          <p14:tracePt t="24158" x="6667500" y="4295775"/>
          <p14:tracePt t="24170" x="6656388" y="4284663"/>
          <p14:tracePt t="24174" x="6630988" y="4271963"/>
          <p14:tracePt t="24187" x="6607175" y="4259263"/>
          <p14:tracePt t="24191" x="6575425" y="4252913"/>
          <p14:tracePt t="24205" x="6556375" y="4233863"/>
          <p14:tracePt t="24206" x="6532563" y="4233863"/>
          <p14:tracePt t="24215" x="6513513" y="4229100"/>
          <p14:tracePt t="24222" x="6500813" y="4229100"/>
          <p14:tracePt t="24231" x="6496050" y="4229100"/>
          <p14:tracePt t="24247" x="6489700" y="4229100"/>
          <p14:tracePt t="24263" x="6483350" y="4229100"/>
          <p14:tracePt t="24279" x="6470650" y="4229100"/>
          <p14:tracePt t="24287" x="6457950" y="4229100"/>
          <p14:tracePt t="24294" x="6451600" y="4229100"/>
          <p14:tracePt t="24304" x="6440488" y="4233863"/>
          <p14:tracePt t="24311" x="6427788" y="4240213"/>
          <p14:tracePt t="24320" x="6415088" y="4252913"/>
          <p14:tracePt t="24326" x="6408738" y="4259263"/>
          <p14:tracePt t="24338" x="6402388" y="4265613"/>
          <p14:tracePt t="24343" x="6389688" y="4278313"/>
          <p14:tracePt t="24355" x="6383338" y="4295775"/>
          <p14:tracePt t="24359" x="6383338" y="4314825"/>
          <p14:tracePt t="24370" x="6383338" y="4321175"/>
          <p14:tracePt t="24374" x="6383338" y="4340225"/>
          <p14:tracePt t="24387" x="6383338" y="4351338"/>
          <p14:tracePt t="24390" x="6383338" y="4370388"/>
          <p14:tracePt t="24399" x="6389688" y="4383088"/>
          <p14:tracePt t="24407" x="6396038" y="4400550"/>
          <p14:tracePt t="24415" x="6396038" y="4425950"/>
          <p14:tracePt t="24423" x="6402388" y="4432300"/>
          <p14:tracePt t="24430" x="6415088" y="4456113"/>
          <p14:tracePt t="24438" x="6421438" y="4475163"/>
          <p14:tracePt t="24447" x="6434138" y="4487863"/>
          <p14:tracePt t="24454" x="6457950" y="4511675"/>
          <p14:tracePt t="24463" x="6470650" y="4524375"/>
          <p14:tracePt t="24471" x="6489700" y="4537075"/>
          <p14:tracePt t="24478" x="6513513" y="4556125"/>
          <p14:tracePt t="24487" x="6545263" y="4573588"/>
          <p14:tracePt t="24495" x="6569075" y="4579938"/>
          <p14:tracePt t="24504" x="6594475" y="4598988"/>
          <p14:tracePt t="24511" x="6611938" y="4605338"/>
          <p14:tracePt t="24521" x="6624638" y="4605338"/>
          <p14:tracePt t="24527" x="6637338" y="4605338"/>
          <p14:tracePt t="24538" x="6643688" y="4605338"/>
          <p14:tracePt t="24543" x="6656388" y="4611688"/>
          <p14:tracePt t="24559" x="6667500" y="4611688"/>
          <p14:tracePt t="24599" x="6673850" y="4611688"/>
          <p14:tracePt t="24614" x="6680200" y="4611688"/>
          <p14:tracePt t="24623" x="6686550" y="4611688"/>
          <p14:tracePt t="24630" x="6692900" y="4611688"/>
          <p14:tracePt t="24663" x="6699250" y="4611688"/>
          <p14:tracePt t="24791" x="6680200" y="4611688"/>
          <p14:tracePt t="24798" x="6673850" y="4611688"/>
          <p14:tracePt t="24807" x="6667500" y="4605338"/>
          <p14:tracePt t="24815" x="6662738" y="4598988"/>
          <p14:tracePt t="24822" x="6650038" y="4592638"/>
          <p14:tracePt t="24830" x="6630988" y="4592638"/>
          <p14:tracePt t="24838" x="6611938" y="4586288"/>
          <p14:tracePt t="24847" x="6581775" y="4573588"/>
          <p14:tracePt t="24854" x="6556375" y="4573588"/>
          <p14:tracePt t="24862" x="6526213" y="4556125"/>
          <p14:tracePt t="24872" x="6483350" y="4549775"/>
          <p14:tracePt t="24879" x="6451600" y="4524375"/>
          <p14:tracePt t="24888" x="6434138" y="4524375"/>
          <p14:tracePt t="24894" x="6402388" y="4518025"/>
          <p14:tracePt t="24904" x="6396038" y="4511675"/>
          <p14:tracePt t="24911" x="6396038" y="4506913"/>
          <p14:tracePt t="24921" x="6389688" y="4506913"/>
          <p14:tracePt t="24926" x="6383338" y="4506913"/>
          <p14:tracePt t="24942" x="6378575" y="4506913"/>
          <p14:tracePt t="24954" x="6372225" y="4506913"/>
          <p14:tracePt t="24959" x="6365875" y="4506913"/>
          <p14:tracePt t="24971" x="6359525" y="4506913"/>
          <p14:tracePt t="24988" x="6346825" y="4506913"/>
          <p14:tracePt t="24991" x="6334125" y="4506913"/>
          <p14:tracePt t="24998" x="6316663" y="4506913"/>
          <p14:tracePt t="25007" x="6303963" y="4506913"/>
          <p14:tracePt t="25015" x="6284913" y="4506913"/>
          <p14:tracePt t="25022" x="6254750" y="4506913"/>
          <p14:tracePt t="25030" x="6242050" y="4506913"/>
          <p14:tracePt t="25039" x="6223000" y="4506913"/>
          <p14:tracePt t="25047" x="6216650" y="4506913"/>
          <p14:tracePt t="25055" x="6211888" y="4506913"/>
          <p14:tracePt t="25071" x="6199188" y="4518025"/>
          <p14:tracePt t="25078" x="6192838" y="4518025"/>
          <p14:tracePt t="25094" x="6186488" y="4518025"/>
          <p14:tracePt t="25104" x="6186488" y="4524375"/>
          <p14:tracePt t="25111" x="6180138" y="4530725"/>
          <p14:tracePt t="25121" x="6173788" y="4537075"/>
          <p14:tracePt t="25127" x="6173788" y="4549775"/>
          <p14:tracePt t="25143" x="6173788" y="4567238"/>
          <p14:tracePt t="25154" x="6173788" y="4579938"/>
          <p14:tracePt t="25158" x="6173788" y="4592638"/>
          <p14:tracePt t="25171" x="6186488" y="4611688"/>
          <p14:tracePt t="25175" x="6192838" y="4618038"/>
          <p14:tracePt t="25188" x="6205538" y="4629150"/>
          <p14:tracePt t="25199" x="6216650" y="4635500"/>
          <p14:tracePt t="25206" x="6223000" y="4635500"/>
          <p14:tracePt t="25215" x="6242050" y="4648200"/>
          <p14:tracePt t="25222" x="6248400" y="4648200"/>
          <p14:tracePt t="25230" x="6261100" y="4654550"/>
          <p14:tracePt t="25238" x="6278563" y="4667250"/>
          <p14:tracePt t="25247" x="6297613" y="4673600"/>
          <p14:tracePt t="25255" x="6323013" y="4678363"/>
          <p14:tracePt t="25262" x="6359525" y="4684713"/>
          <p14:tracePt t="25271" x="6408738" y="4703763"/>
          <p14:tracePt t="25279" x="6500813" y="4729163"/>
          <p14:tracePt t="25288" x="6569075" y="4765675"/>
          <p14:tracePt t="25295" x="6643688" y="4789488"/>
          <p14:tracePt t="25305" x="6711950" y="4808538"/>
          <p14:tracePt t="25311" x="6761163" y="4827588"/>
          <p14:tracePt t="25321" x="6810375" y="4827588"/>
          <p14:tracePt t="25327" x="6840538" y="4827588"/>
          <p14:tracePt t="25338" x="6859588" y="4833938"/>
          <p14:tracePt t="25343" x="6872288" y="4833938"/>
          <p14:tracePt t="25356" x="6878638" y="4833938"/>
          <p14:tracePt t="25359" x="6884988" y="4833938"/>
          <p14:tracePt t="25371" x="6889750" y="4833938"/>
          <p14:tracePt t="25374" x="6902450" y="4833938"/>
          <p14:tracePt t="25391" x="6921500" y="4833938"/>
          <p14:tracePt t="25399" x="6927850" y="4833938"/>
          <p14:tracePt t="25406" x="6934200" y="4833938"/>
          <p14:tracePt t="25414" x="6951663" y="4821238"/>
          <p14:tracePt t="25422" x="6964363" y="4808538"/>
          <p14:tracePt t="25430" x="6970713" y="4808538"/>
          <p14:tracePt t="25438" x="6970713" y="4802188"/>
          <p14:tracePt t="25455" x="6977063" y="4795838"/>
          <p14:tracePt t="25463" x="6977063" y="4789488"/>
          <p14:tracePt t="25471" x="6977063" y="4784725"/>
          <p14:tracePt t="25478" x="6977063" y="4772025"/>
          <p14:tracePt t="25494" x="6977063" y="4759325"/>
          <p14:tracePt t="25505" x="6977063" y="4746625"/>
          <p14:tracePt t="25521" x="6977063" y="4740275"/>
          <p14:tracePt t="25527" x="6977063" y="4722813"/>
          <p14:tracePt t="25538" x="6970713" y="4703763"/>
          <p14:tracePt t="25543" x="6958013" y="4691063"/>
          <p14:tracePt t="25555" x="6945313" y="4684713"/>
          <p14:tracePt t="25558" x="6921500" y="4667250"/>
          <p14:tracePt t="25572" x="6902450" y="4654550"/>
          <p14:tracePt t="25574" x="6872288" y="4629150"/>
          <p14:tracePt t="25583" x="6853238" y="4618038"/>
          <p14:tracePt t="25590" x="6823075" y="4605338"/>
          <p14:tracePt t="25598" x="6804025" y="4586288"/>
          <p14:tracePt t="25606" x="6778625" y="4579938"/>
          <p14:tracePt t="25614" x="6761163" y="4573588"/>
          <p14:tracePt t="25622" x="6748463" y="4567238"/>
          <p14:tracePt t="25631" x="6742113" y="4567238"/>
          <p14:tracePt t="25638" x="6718300" y="4556125"/>
          <p14:tracePt t="25647" x="6705600" y="4556125"/>
          <p14:tracePt t="25655" x="6692900" y="4556125"/>
          <p14:tracePt t="25663" x="6686550" y="4549775"/>
          <p14:tracePt t="25672" x="6667500" y="4549775"/>
          <p14:tracePt t="25679" x="6650038" y="4549775"/>
          <p14:tracePt t="25688" x="6630988" y="4549775"/>
          <p14:tracePt t="25694" x="6600825" y="4549775"/>
          <p14:tracePt t="25705" x="6581775" y="4549775"/>
          <p14:tracePt t="25711" x="6545263" y="4549775"/>
          <p14:tracePt t="25721" x="6507163" y="4549775"/>
          <p14:tracePt t="25727" x="6483350" y="4549775"/>
          <p14:tracePt t="25739" x="6434138" y="4549775"/>
          <p14:tracePt t="25743" x="6415088" y="4549775"/>
          <p14:tracePt t="25755" x="6378575" y="4549775"/>
          <p14:tracePt t="25759" x="6365875" y="4549775"/>
          <p14:tracePt t="25772" x="6353175" y="4549775"/>
          <p14:tracePt t="25775" x="6340475" y="4549775"/>
          <p14:tracePt t="25782" x="6334125" y="4549775"/>
          <p14:tracePt t="25798" x="6327775" y="4549775"/>
          <p14:tracePt t="25815" x="6327775" y="4556125"/>
          <p14:tracePt t="25822" x="6323013" y="4562475"/>
          <p14:tracePt t="25854" x="6323013" y="4567238"/>
          <p14:tracePt t="25863" x="6323013" y="4573588"/>
          <p14:tracePt t="25878" x="6340475" y="4586288"/>
          <p14:tracePt t="25889" x="6353175" y="4592638"/>
          <p14:tracePt t="25901" x="6383338" y="4618038"/>
          <p14:tracePt t="25907" x="6408738" y="4629150"/>
          <p14:tracePt t="25910" x="6427788" y="4648200"/>
          <p14:tracePt t="25922" x="6457950" y="4667250"/>
          <p14:tracePt t="25927" x="6500813" y="4697413"/>
          <p14:tracePt t="25939" x="6545263" y="4722813"/>
          <p14:tracePt t="25942" x="6588125" y="4733925"/>
          <p14:tracePt t="25956" x="6650038" y="4765675"/>
          <p14:tracePt t="25958" x="6705600" y="4784725"/>
          <p14:tracePt t="25972" x="6761163" y="4802188"/>
          <p14:tracePt t="25974" x="6810375" y="4821238"/>
          <p14:tracePt t="25982" x="6840538" y="4833938"/>
          <p14:tracePt t="25990" x="6865938" y="4838700"/>
          <p14:tracePt t="25999" x="6872288" y="4838700"/>
          <p14:tracePt t="26063" x="6872288" y="4845050"/>
          <p14:tracePt t="26086" x="6878638" y="4851400"/>
          <p14:tracePt t="26102" x="6889750" y="4876800"/>
          <p14:tracePt t="26118" x="6896100" y="4883150"/>
          <p14:tracePt t="26143" x="6902450" y="4889500"/>
          <p14:tracePt t="26152" x="6908800" y="4894263"/>
          <p14:tracePt t="26174" x="6915150" y="4900613"/>
          <p14:tracePt t="26182" x="6927850" y="4906963"/>
          <p14:tracePt t="26198" x="6934200" y="4906963"/>
          <p14:tracePt t="26287" x="6921500" y="4906963"/>
          <p14:tracePt t="26294" x="6915150" y="4906963"/>
          <p14:tracePt t="26302" x="6889750" y="4906963"/>
          <p14:tracePt t="26311" x="6865938" y="4900613"/>
          <p14:tracePt t="26323" x="6810375" y="4894263"/>
          <p14:tracePt t="26326" x="6761163" y="4883150"/>
          <p14:tracePt t="26339" x="6692900" y="4876800"/>
          <p14:tracePt t="26343" x="6656388" y="4870450"/>
          <p14:tracePt t="26352" x="6581775" y="4870450"/>
          <p14:tracePt t="26358" x="6526213" y="4857750"/>
          <p14:tracePt t="26367" x="6451600" y="4857750"/>
          <p14:tracePt t="26374" x="6378575" y="4851400"/>
          <p14:tracePt t="26384" x="6340475" y="4851400"/>
          <p14:tracePt t="26390" x="6297613" y="4838700"/>
          <p14:tracePt t="26398" x="6261100" y="4838700"/>
          <p14:tracePt t="26406" x="6254750" y="4838700"/>
          <p14:tracePt t="26414" x="6248400" y="4838700"/>
          <p14:tracePt t="26470" x="6242050" y="4838700"/>
          <p14:tracePt t="26486" x="6235700" y="4838700"/>
          <p14:tracePt t="26495" x="6229350" y="4838700"/>
          <p14:tracePt t="26502" x="6229350" y="4851400"/>
          <p14:tracePt t="26511" x="6235700" y="4857750"/>
          <p14:tracePt t="26522" x="6254750" y="4876800"/>
          <p14:tracePt t="26527" x="6267450" y="4889500"/>
          <p14:tracePt t="26539" x="6297613" y="4913313"/>
          <p14:tracePt t="26543" x="6310313" y="4913313"/>
          <p14:tracePt t="26557" x="6340475" y="4932363"/>
          <p14:tracePt t="26558" x="6346825" y="4932363"/>
          <p14:tracePt t="26567" x="6353175" y="4932363"/>
          <p14:tracePt t="26575" x="6365875" y="4938713"/>
          <p14:tracePt t="26590" x="6396038" y="4949825"/>
          <p14:tracePt t="26599" x="6415088" y="4949825"/>
          <p14:tracePt t="26606" x="6451600" y="4962525"/>
          <p14:tracePt t="26614" x="6489700" y="4962525"/>
          <p14:tracePt t="26635" x="6607175" y="4968875"/>
          <p14:tracePt t="26639" x="6656388" y="4968875"/>
          <p14:tracePt t="26647" x="6673850" y="4968875"/>
          <p14:tracePt t="26657" x="6686550" y="4968875"/>
          <p14:tracePt t="26662" x="6692900" y="4968875"/>
          <p14:tracePt t="26903" x="6699250" y="4968875"/>
          <p14:tracePt t="27152" x="6705600" y="4968875"/>
          <p14:tracePt t="27183" x="6729413" y="4968875"/>
          <p14:tracePt t="27190" x="6742113" y="4968875"/>
          <p14:tracePt t="27199" x="6767513" y="4968875"/>
          <p14:tracePt t="27206" x="6797675" y="4968875"/>
          <p14:tracePt t="27215" x="6853238" y="4968875"/>
          <p14:tracePt t="27223" x="6915150" y="4968875"/>
          <p14:tracePt t="27230" x="6977063" y="4968875"/>
          <p14:tracePt t="27240" x="7045325" y="4981575"/>
          <p14:tracePt t="27246" x="7081838" y="4987925"/>
          <p14:tracePt t="27257" x="7131050" y="5000625"/>
          <p14:tracePt t="27262" x="7162800" y="5005388"/>
          <p14:tracePt t="27273" x="7167563" y="5005388"/>
          <p14:tracePt t="27335" x="7173913" y="5005388"/>
          <p14:tracePt t="27343" x="7186613" y="5005388"/>
          <p14:tracePt t="27391" x="7192963" y="5005388"/>
          <p14:tracePt t="27422" x="7199313" y="5005388"/>
          <p14:tracePt t="27463" x="7205663" y="5005388"/>
          <p14:tracePt t="27479" x="7212013" y="5005388"/>
          <p14:tracePt t="27511" x="7229475" y="5005388"/>
          <p14:tracePt t="27519" x="7235825" y="5005388"/>
          <p14:tracePt t="27527" x="7248525" y="5005388"/>
          <p14:tracePt t="27540" x="7261225" y="5005388"/>
          <p14:tracePt t="27543" x="7285038" y="5005388"/>
          <p14:tracePt t="27558" x="7297738" y="5005388"/>
          <p14:tracePt t="27567" x="7310438" y="5005388"/>
          <p14:tracePt t="28183" x="7310438" y="5000625"/>
          <p14:tracePt t="28399" x="7310438" y="5005388"/>
          <p14:tracePt t="28423" x="7310438" y="5018088"/>
          <p14:tracePt t="28431" x="7310438" y="5037138"/>
          <p14:tracePt t="28438" x="7310438" y="5073650"/>
          <p14:tracePt t="28446" x="7310438" y="5092700"/>
          <p14:tracePt t="28457" x="7316788" y="5116513"/>
          <p14:tracePt t="28462" x="7334250" y="5160963"/>
          <p14:tracePt t="28474" x="7334250" y="5191125"/>
          <p14:tracePt t="28479" x="7359650" y="5240338"/>
          <p14:tracePt t="28491" x="7366000" y="5259388"/>
          <p14:tracePt t="28494" x="7389813" y="5289550"/>
          <p14:tracePt t="28508" x="7402513" y="5308600"/>
          <p14:tracePt t="28510" x="7427913" y="5338763"/>
          <p14:tracePt t="28520" x="7434263" y="5351463"/>
          <p14:tracePt t="28535" x="7440613" y="5357813"/>
          <p14:tracePt t="28646" x="7445375" y="5364163"/>
          <p14:tracePt t="28670" x="7445375" y="5370513"/>
          <p14:tracePt t="28678" x="7440613" y="5376863"/>
          <p14:tracePt t="28686" x="7434263" y="5383213"/>
          <p14:tracePt t="28695" x="7421563" y="5394325"/>
          <p14:tracePt t="28708" x="7415213" y="5394325"/>
          <p14:tracePt t="28711" x="7402513" y="5407025"/>
          <p14:tracePt t="28719" x="7389813" y="5413375"/>
          <p14:tracePt t="28726" x="7378700" y="5419725"/>
          <p14:tracePt t="28735" x="7353300" y="5438775"/>
          <p14:tracePt t="28742" x="7346950" y="5445125"/>
          <p14:tracePt t="28751" x="7329488" y="5456238"/>
          <p14:tracePt t="28770" x="7278688" y="5468938"/>
          <p14:tracePt t="28775" x="7261225" y="5475288"/>
          <p14:tracePt t="28783" x="7229475" y="5481638"/>
          <p14:tracePt t="28791" x="7199313" y="5487988"/>
          <p14:tracePt t="28799" x="7150100" y="5505450"/>
          <p14:tracePt t="28808" x="7118350" y="5505450"/>
          <p14:tracePt t="28814" x="7081838" y="5505450"/>
          <p14:tracePt t="28824" x="7032625" y="5505450"/>
          <p14:tracePt t="28830" x="6983413" y="5518150"/>
          <p14:tracePt t="28841" x="6927850" y="5518150"/>
          <p14:tracePt t="28846" x="6865938" y="5518150"/>
          <p14:tracePt t="28858" x="6816725" y="5518150"/>
          <p14:tracePt t="28863" x="6767513" y="5518150"/>
          <p14:tracePt t="28874" x="6729413" y="5518150"/>
          <p14:tracePt t="28879" x="6680200" y="5511800"/>
          <p14:tracePt t="28891" x="6650038" y="5511800"/>
          <p14:tracePt t="28909" x="6618288" y="5511800"/>
          <p14:tracePt t="28910" x="6600825" y="5511800"/>
          <p14:tracePt t="28921" x="6588125" y="5511800"/>
          <p14:tracePt t="28930" x="6569075" y="5511800"/>
          <p14:tracePt t="28934" x="6556375" y="5505450"/>
          <p14:tracePt t="28943" x="6532563" y="5505450"/>
          <p14:tracePt t="28950" x="6513513" y="5505450"/>
          <p14:tracePt t="28959" x="6489700" y="5505450"/>
          <p14:tracePt t="28967" x="6477000" y="5505450"/>
          <p14:tracePt t="28974" x="6464300" y="5505450"/>
          <p14:tracePt t="28983" x="6445250" y="5505450"/>
          <p14:tracePt t="28999" x="6440488" y="5505450"/>
          <p14:tracePt t="29055" x="6434138" y="5505450"/>
          <p14:tracePt t="29070" x="6427788" y="5505450"/>
          <p14:tracePt t="29079" x="6421438" y="5505450"/>
          <p14:tracePt t="29151" x="6421438" y="5500688"/>
          <p14:tracePt t="29159" x="6427788" y="5494338"/>
          <p14:tracePt t="29167" x="6440488" y="5494338"/>
          <p14:tracePt t="29175" x="6470650" y="5481638"/>
          <p14:tracePt t="29182" x="6489700" y="5481638"/>
          <p14:tracePt t="29194" x="6526213" y="5481638"/>
          <p14:tracePt t="29199" x="6562725" y="5481638"/>
          <p14:tracePt t="29210" x="6600825" y="5481638"/>
          <p14:tracePt t="29215" x="6699250" y="5481638"/>
          <p14:tracePt t="29225" x="6810375" y="5481638"/>
          <p14:tracePt t="29230" x="6921500" y="5481638"/>
          <p14:tracePt t="29241" x="7019925" y="5481638"/>
          <p14:tracePt t="29247" x="7118350" y="5481638"/>
          <p14:tracePt t="29259" x="7180263" y="5481638"/>
          <p14:tracePt t="29262" x="7235825" y="5494338"/>
          <p14:tracePt t="29275" x="7261225" y="5494338"/>
          <p14:tracePt t="29279" x="7291388" y="5500688"/>
          <p14:tracePt t="29293" x="7316788" y="5505450"/>
          <p14:tracePt t="29294" x="7340600" y="5511800"/>
          <p14:tracePt t="29308" x="7353300" y="5511800"/>
          <p14:tracePt t="29311" x="7366000" y="5511800"/>
          <p14:tracePt t="29318" x="7378700" y="5511800"/>
          <p14:tracePt t="29326" x="7396163" y="5511800"/>
          <p14:tracePt t="29335" x="7402513" y="5511800"/>
          <p14:tracePt t="29343" x="7415213" y="5511800"/>
          <p14:tracePt t="29607" x="7415213" y="5518150"/>
          <p14:tracePt t="29625" x="7408863" y="5524500"/>
          <p14:tracePt t="29637" x="7402513" y="5530850"/>
          <p14:tracePt t="29646" x="7389813" y="5530850"/>
          <p14:tracePt t="29660" x="7378700" y="5530850"/>
          <p14:tracePt t="29662" x="7366000" y="5537200"/>
          <p14:tracePt t="29674" x="7340600" y="5537200"/>
          <p14:tracePt t="29678" x="7285038" y="5537200"/>
          <p14:tracePt t="29692" x="7218363" y="5537200"/>
          <p14:tracePt t="29695" x="7143750" y="5530850"/>
          <p14:tracePt t="29703" x="7069138" y="5524500"/>
          <p14:tracePt t="29711" x="6977063" y="5494338"/>
          <p14:tracePt t="29719" x="6889750" y="5475288"/>
          <p14:tracePt t="29726" x="6791325" y="5445125"/>
          <p14:tracePt t="29734" x="6699250" y="5413375"/>
          <p14:tracePt t="29742" x="6600825" y="5383213"/>
          <p14:tracePt t="29751" x="6489700" y="5351463"/>
          <p14:tracePt t="29758" x="6408738" y="5334000"/>
          <p14:tracePt t="29767" x="6334125" y="5321300"/>
          <p14:tracePt t="29775" x="6267450" y="5295900"/>
          <p14:tracePt t="29782" x="6211888" y="5278438"/>
          <p14:tracePt t="29792" x="6161088" y="5253038"/>
          <p14:tracePt t="29798" x="6130925" y="5240338"/>
          <p14:tracePt t="29809" x="6111875" y="5233988"/>
          <p14:tracePt t="29814" x="6105525" y="5233988"/>
          <p14:tracePt t="29825" x="6100763" y="5227638"/>
          <p14:tracePt t="29862" x="6094413" y="5227638"/>
          <p14:tracePt t="29982" x="6088063" y="5222875"/>
          <p14:tracePt t="29990" x="6088063" y="5216525"/>
          <p14:tracePt t="29999" x="6100763" y="5216525"/>
          <p14:tracePt t="30011" x="6118225" y="5216525"/>
          <p14:tracePt t="30015" x="6149975" y="5216525"/>
          <p14:tracePt t="30026" x="6173788" y="5216525"/>
          <p14:tracePt t="30030" x="6205538" y="5216525"/>
          <p14:tracePt t="30042" x="6242050" y="5216525"/>
          <p14:tracePt t="30047" x="6267450" y="5216525"/>
          <p14:tracePt t="30059" x="6297613" y="5216525"/>
          <p14:tracePt t="30062" x="6316663" y="5216525"/>
          <p14:tracePt t="30076" x="6327775" y="5222875"/>
          <p14:tracePt t="30079" x="6353175" y="5222875"/>
          <p14:tracePt t="30087" x="6378575" y="5222875"/>
          <p14:tracePt t="30094" x="6396038" y="5222875"/>
          <p14:tracePt t="30103" x="6415088" y="5222875"/>
          <p14:tracePt t="30111" x="6445250" y="5222875"/>
          <p14:tracePt t="30118" x="6470650" y="5222875"/>
          <p14:tracePt t="30126" x="6507163" y="5222875"/>
          <p14:tracePt t="30134" x="6532563" y="5222875"/>
          <p14:tracePt t="30142" x="6562725" y="5222875"/>
          <p14:tracePt t="30151" x="6581775" y="5222875"/>
          <p14:tracePt t="30159" x="6594475" y="5222875"/>
          <p14:tracePt t="30167" x="6600825" y="5222875"/>
          <p14:tracePt t="30175" x="6611938" y="5222875"/>
          <p14:tracePt t="30183" x="6618288" y="5222875"/>
          <p14:tracePt t="30281" x="6600825" y="5222875"/>
          <p14:tracePt t="30299" x="6556375" y="5216525"/>
          <p14:tracePt t="30309" x="6538913" y="5210175"/>
          <p14:tracePt t="30311" x="6519863" y="5210175"/>
          <p14:tracePt t="30318" x="6500813" y="5210175"/>
          <p14:tracePt t="30326" x="6477000" y="5203825"/>
          <p14:tracePt t="30334" x="6457950" y="5203825"/>
          <p14:tracePt t="30342" x="6445250" y="5203825"/>
          <p14:tracePt t="30350" x="6440488" y="5203825"/>
          <p14:tracePt t="30366" x="6434138" y="5203825"/>
          <p14:tracePt t="30431" x="6434138" y="5197475"/>
          <p14:tracePt t="30439" x="6464300" y="5197475"/>
          <p14:tracePt t="30447" x="6483350" y="5197475"/>
          <p14:tracePt t="30459" x="6500813" y="5197475"/>
          <p14:tracePt t="30463" x="6519863" y="5197475"/>
          <p14:tracePt t="30476" x="6532563" y="5197475"/>
          <p14:tracePt t="30479" x="6545263" y="5197475"/>
          <p14:tracePt t="30489" x="6556375" y="5197475"/>
          <p14:tracePt t="30494" x="6562725" y="5197475"/>
          <p14:tracePt t="30503" x="6569075" y="5197475"/>
          <p14:tracePt t="30511" x="6575425" y="5197475"/>
          <p14:tracePt t="30526" x="6581775" y="5197475"/>
          <p14:tracePt t="30551" x="6588125" y="5197475"/>
          <p14:tracePt t="30743" x="6594475" y="5191125"/>
          <p14:tracePt t="30806" x="6600825" y="5184775"/>
          <p14:tracePt t="30823" x="6607175" y="5184775"/>
          <p14:tracePt t="31311" x="0" y="0"/>
        </p14:tracePtLst>
        <p14:tracePtLst>
          <p14:tracePt t="42802" x="1901825" y="2314575"/>
          <p14:tracePt t="42839" x="1895475" y="2320925"/>
          <p14:tracePt t="42855" x="1895475" y="2333625"/>
          <p14:tracePt t="42862" x="1895475" y="2357438"/>
          <p14:tracePt t="42882" x="1901825" y="2389188"/>
          <p14:tracePt t="42888" x="1908175" y="2401888"/>
          <p14:tracePt t="42894" x="1914525" y="2432050"/>
          <p14:tracePt t="42903" x="1920875" y="2451100"/>
          <p14:tracePt t="42911" x="1938338" y="2468563"/>
          <p14:tracePt t="42919" x="1944688" y="2493963"/>
          <p14:tracePt t="42926" x="1957388" y="2506663"/>
          <p14:tracePt t="42943" x="1976438" y="2524125"/>
          <p14:tracePt t="42953" x="1981200" y="2530475"/>
          <p14:tracePt t="42959" x="1987550" y="2549525"/>
          <p14:tracePt t="42969" x="2000250" y="2562225"/>
          <p14:tracePt t="42975" x="2006600" y="2568575"/>
          <p14:tracePt t="42986" x="2012950" y="2579688"/>
          <p14:tracePt t="42991" x="2019300" y="2586038"/>
          <p14:tracePt t="43003" x="2032000" y="2605088"/>
          <p14:tracePt t="43007" x="2049463" y="2624138"/>
          <p14:tracePt t="43021" x="2062163" y="2635250"/>
          <p14:tracePt t="43022" x="2074863" y="2647950"/>
          <p14:tracePt t="43036" x="2092325" y="2673350"/>
          <p14:tracePt t="43038" x="2117725" y="2690813"/>
          <p14:tracePt t="43047" x="2130425" y="2716213"/>
          <p14:tracePt t="43054" x="2147888" y="2735263"/>
          <p14:tracePt t="43062" x="2154238" y="2740025"/>
          <p14:tracePt t="43070" x="2166938" y="2759075"/>
          <p14:tracePt t="43078" x="2173288" y="2771775"/>
          <p14:tracePt t="43096" x="2198688" y="2801938"/>
          <p14:tracePt t="43103" x="2198688" y="2814638"/>
          <p14:tracePt t="43112" x="2203450" y="2840038"/>
          <p14:tracePt t="43127" x="2209800" y="2857500"/>
          <p14:tracePt t="43136" x="2209800" y="2889250"/>
          <p14:tracePt t="43142" x="2228850" y="2919413"/>
          <p14:tracePt t="43152" x="2265363" y="2974975"/>
          <p14:tracePt t="43158" x="2284413" y="3013075"/>
          <p14:tracePt t="43169" x="2290763" y="3030538"/>
          <p14:tracePt t="43174" x="2303463" y="3049588"/>
          <p14:tracePt t="43186" x="2314575" y="3068638"/>
          <p14:tracePt t="43190" x="2320925" y="3092450"/>
          <p14:tracePt t="43203" x="2327275" y="3092450"/>
          <p14:tracePt t="43206" x="2333625" y="3098800"/>
          <p14:tracePt t="43232" x="2339975" y="3105150"/>
          <p14:tracePt t="44456" x="2346325" y="3105150"/>
          <p14:tracePt t="44473" x="2346325" y="3124200"/>
          <p14:tracePt t="44484" x="2339975" y="3179763"/>
          <p14:tracePt t="44492" x="2333625" y="3235325"/>
          <p14:tracePt t="44494" x="2320925" y="3284538"/>
          <p14:tracePt t="44504" x="2320925" y="3333750"/>
          <p14:tracePt t="44510" x="2320925" y="3363913"/>
          <p14:tracePt t="44520" x="2320925" y="3419475"/>
          <p14:tracePt t="44527" x="2320925" y="3468688"/>
          <p14:tracePt t="44537" x="2320925" y="3506788"/>
          <p14:tracePt t="44542" x="2320925" y="3567113"/>
          <p14:tracePt t="44554" x="2327275" y="3622675"/>
          <p14:tracePt t="44559" x="2333625" y="3684588"/>
          <p14:tracePt t="44570" x="2346325" y="3729038"/>
          <p14:tracePt t="44574" x="2352675" y="3789363"/>
          <p14:tracePt t="44588" x="2370138" y="3857625"/>
          <p14:tracePt t="44590" x="2401888" y="3944938"/>
          <p14:tracePt t="44599" x="2408238" y="4006850"/>
          <p14:tracePt t="44606" x="2438400" y="4086225"/>
          <p14:tracePt t="44615" x="2457450" y="4160838"/>
          <p14:tracePt t="44622" x="2487613" y="4240213"/>
          <p14:tracePt t="44631" x="2519363" y="4321175"/>
          <p14:tracePt t="44638" x="2543175" y="4364038"/>
          <p14:tracePt t="44647" x="2562225" y="4400550"/>
          <p14:tracePt t="44654" x="2574925" y="4445000"/>
          <p14:tracePt t="44663" x="2587625" y="4475163"/>
          <p14:tracePt t="44670" x="2592388" y="4494213"/>
          <p14:tracePt t="44679" x="2592388" y="4524375"/>
          <p14:tracePt t="44688" x="2605088" y="4543425"/>
          <p14:tracePt t="44694" x="2605088" y="4556125"/>
          <p14:tracePt t="44704" x="2611438" y="4567238"/>
          <p14:tracePt t="44720" x="2611438" y="4573588"/>
          <p14:tracePt t="44727" x="2611438" y="4586288"/>
          <p14:tracePt t="44737" x="2611438" y="4592638"/>
          <p14:tracePt t="44743" x="2617788" y="4611688"/>
          <p14:tracePt t="44754" x="2617788" y="4629150"/>
          <p14:tracePt t="44759" x="2630488" y="4660900"/>
          <p14:tracePt t="44771" x="2630488" y="4678363"/>
          <p14:tracePt t="44774" x="2630488" y="4716463"/>
          <p14:tracePt t="44788" x="2636838" y="4740275"/>
          <p14:tracePt t="44790" x="2647950" y="4772025"/>
          <p14:tracePt t="44799" x="2647950" y="4789488"/>
          <p14:tracePt t="44806" x="2654300" y="4808538"/>
          <p14:tracePt t="44814" x="2654300" y="4833938"/>
          <p14:tracePt t="44822" x="2654300" y="4857750"/>
          <p14:tracePt t="44831" x="2654300" y="4889500"/>
          <p14:tracePt t="44838" x="2654300" y="4906963"/>
          <p14:tracePt t="44846" x="2654300" y="4932363"/>
          <p14:tracePt t="44854" x="2660650" y="4962525"/>
          <p14:tracePt t="44862" x="2660650" y="4987925"/>
          <p14:tracePt t="44871" x="2673350" y="5018088"/>
          <p14:tracePt t="44879" x="2673350" y="5037138"/>
          <p14:tracePt t="44889" x="2673350" y="5060950"/>
          <p14:tracePt t="44894" x="2673350" y="5080000"/>
          <p14:tracePt t="44904" x="2673350" y="5086350"/>
          <p14:tracePt t="44911" x="2673350" y="5092700"/>
          <p14:tracePt t="44921" x="2673350" y="5116513"/>
          <p14:tracePt t="44927" x="2673350" y="5129213"/>
          <p14:tracePt t="44938" x="2673350" y="5148263"/>
          <p14:tracePt t="44943" x="2673350" y="5160963"/>
          <p14:tracePt t="44954" x="2673350" y="5172075"/>
          <p14:tracePt t="44959" x="2679700" y="5191125"/>
          <p14:tracePt t="44971" x="2686050" y="5203825"/>
          <p14:tracePt t="44974" x="2692400" y="5216525"/>
          <p14:tracePt t="44988" x="2692400" y="5227638"/>
          <p14:tracePt t="44990" x="2698750" y="5240338"/>
          <p14:tracePt t="45000" x="2722563" y="5259388"/>
          <p14:tracePt t="45006" x="2735263" y="5283200"/>
          <p14:tracePt t="45014" x="2741613" y="5302250"/>
          <p14:tracePt t="45022" x="2760663" y="5334000"/>
          <p14:tracePt t="45031" x="2778125" y="5351463"/>
          <p14:tracePt t="45038" x="2790825" y="5376863"/>
          <p14:tracePt t="45046" x="2809875" y="5407025"/>
          <p14:tracePt t="45054" x="2820988" y="5419725"/>
          <p14:tracePt t="45063" x="2852738" y="5449888"/>
          <p14:tracePt t="45071" x="2871788" y="5462588"/>
          <p14:tracePt t="45079" x="2882900" y="5468938"/>
          <p14:tracePt t="45088" x="2908300" y="5481638"/>
          <p14:tracePt t="45094" x="2914650" y="5481638"/>
          <p14:tracePt t="45118" x="2927350" y="5481638"/>
          <p14:tracePt t="45134" x="2932113" y="5481638"/>
          <p14:tracePt t="45143" x="2944813" y="5481638"/>
          <p14:tracePt t="45156" x="2957513" y="5475288"/>
          <p14:tracePt t="45159" x="2970213" y="5468938"/>
          <p14:tracePt t="45173" x="2976563" y="5462588"/>
          <p14:tracePt t="45174" x="2982913" y="5462588"/>
          <p14:tracePt t="45189" x="2994025" y="5449888"/>
          <p14:tracePt t="45190" x="3006725" y="5445125"/>
          <p14:tracePt t="45199" x="3019425" y="5419725"/>
          <p14:tracePt t="45206" x="3038475" y="5370513"/>
          <p14:tracePt t="45214" x="3043238" y="5345113"/>
          <p14:tracePt t="45222" x="3043238" y="5314950"/>
          <p14:tracePt t="45230" x="3055938" y="5295900"/>
          <p14:tracePt t="45238" x="3055938" y="5259388"/>
          <p14:tracePt t="45246" x="3062288" y="5216525"/>
          <p14:tracePt t="45254" x="3081338" y="5167313"/>
          <p14:tracePt t="45263" x="3098800" y="5099050"/>
          <p14:tracePt t="45271" x="3111500" y="5060950"/>
          <p14:tracePt t="45279" x="3111500" y="5030788"/>
          <p14:tracePt t="45289" x="3117850" y="4981575"/>
          <p14:tracePt t="45295" x="3124200" y="4945063"/>
          <p14:tracePt t="45304" x="3124200" y="4894263"/>
          <p14:tracePt t="45311" x="3130550" y="4851400"/>
          <p14:tracePt t="45321" x="3130550" y="4802188"/>
          <p14:tracePt t="45327" x="3130550" y="4752975"/>
          <p14:tracePt t="45338" x="3130550" y="4716463"/>
          <p14:tracePt t="45343" x="3130550" y="4678363"/>
          <p14:tracePt t="45354" x="3130550" y="4654550"/>
          <p14:tracePt t="45359" x="3130550" y="4635500"/>
          <p14:tracePt t="45372" x="3130550" y="4618038"/>
          <p14:tracePt t="45374" x="3130550" y="4605338"/>
          <p14:tracePt t="45389" x="3130550" y="4579938"/>
          <p14:tracePt t="45390" x="3130550" y="4556125"/>
          <p14:tracePt t="45399" x="3143250" y="4530725"/>
          <p14:tracePt t="45407" x="3149600" y="4500563"/>
          <p14:tracePt t="45415" x="3154363" y="4481513"/>
          <p14:tracePt t="45422" x="3154363" y="4462463"/>
          <p14:tracePt t="45430" x="3160713" y="4432300"/>
          <p14:tracePt t="45438" x="3179763" y="4389438"/>
          <p14:tracePt t="45446" x="3186113" y="4376738"/>
          <p14:tracePt t="45455" x="3198813" y="4357688"/>
          <p14:tracePt t="45462" x="3228975" y="4327525"/>
          <p14:tracePt t="45471" x="3241675" y="4302125"/>
          <p14:tracePt t="45479" x="3265488" y="4284663"/>
          <p14:tracePt t="45489" x="3309938" y="4240213"/>
          <p14:tracePt t="45494" x="3340100" y="4203700"/>
          <p14:tracePt t="45505" x="3376613" y="4178300"/>
          <p14:tracePt t="45511" x="3408363" y="4154488"/>
          <p14:tracePt t="45521" x="3438525" y="4129088"/>
          <p14:tracePt t="45526" x="3470275" y="4111625"/>
          <p14:tracePt t="45538" x="3513138" y="4079875"/>
          <p14:tracePt t="45543" x="3549650" y="4049713"/>
          <p14:tracePt t="45555" x="3581400" y="4017963"/>
          <p14:tracePt t="45559" x="3630613" y="3968750"/>
          <p14:tracePt t="45572" x="3660775" y="3944938"/>
          <p14:tracePt t="45574" x="3679825" y="3932238"/>
          <p14:tracePt t="45590" x="3692525" y="3925888"/>
          <p14:tracePt t="45590" x="3698875" y="3925888"/>
          <p14:tracePt t="46095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Group 218">
            <a:extLst>
              <a:ext uri="{FF2B5EF4-FFF2-40B4-BE49-F238E27FC236}">
                <a16:creationId xmlns:a16="http://schemas.microsoft.com/office/drawing/2014/main" id="{9392971E-0D40-4AAB-964B-1EEE8F805991}"/>
              </a:ext>
            </a:extLst>
          </p:cNvPr>
          <p:cNvGrpSpPr>
            <a:grpSpLocks/>
          </p:cNvGrpSpPr>
          <p:nvPr/>
        </p:nvGrpSpPr>
        <p:grpSpPr bwMode="auto">
          <a:xfrm>
            <a:off x="1555750" y="1143000"/>
            <a:ext cx="7450138" cy="5715000"/>
            <a:chOff x="594" y="618"/>
            <a:chExt cx="4693" cy="3600"/>
          </a:xfrm>
        </p:grpSpPr>
        <p:sp>
          <p:nvSpPr>
            <p:cNvPr id="13317" name="Rectangle 5">
              <a:extLst>
                <a:ext uri="{FF2B5EF4-FFF2-40B4-BE49-F238E27FC236}">
                  <a16:creationId xmlns:a16="http://schemas.microsoft.com/office/drawing/2014/main" id="{3F5111E4-2B70-415A-BF5D-FFF1DC1376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" y="709"/>
              <a:ext cx="3982" cy="312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318" name="Rectangle 6">
              <a:extLst>
                <a:ext uri="{FF2B5EF4-FFF2-40B4-BE49-F238E27FC236}">
                  <a16:creationId xmlns:a16="http://schemas.microsoft.com/office/drawing/2014/main" id="{A5D93B09-D779-43AF-8CEA-A542864EDB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" y="709"/>
              <a:ext cx="3982" cy="312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319" name="Line 7">
              <a:extLst>
                <a:ext uri="{FF2B5EF4-FFF2-40B4-BE49-F238E27FC236}">
                  <a16:creationId xmlns:a16="http://schemas.microsoft.com/office/drawing/2014/main" id="{F8B2DD6B-947C-4291-8E1A-D82A0B64E0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0" name="Freeform 8">
              <a:extLst>
                <a:ext uri="{FF2B5EF4-FFF2-40B4-BE49-F238E27FC236}">
                  <a16:creationId xmlns:a16="http://schemas.microsoft.com/office/drawing/2014/main" id="{F33858EF-46F6-4E88-A36A-9DD7F7835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" y="709"/>
              <a:ext cx="3982" cy="3128"/>
            </a:xfrm>
            <a:custGeom>
              <a:avLst/>
              <a:gdLst>
                <a:gd name="T0" fmla="*/ 0 w 7965"/>
                <a:gd name="T1" fmla="*/ 3128 h 6255"/>
                <a:gd name="T2" fmla="*/ 3982 w 7965"/>
                <a:gd name="T3" fmla="*/ 3128 h 6255"/>
                <a:gd name="T4" fmla="*/ 3982 w 7965"/>
                <a:gd name="T5" fmla="*/ 0 h 62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65" h="6255">
                  <a:moveTo>
                    <a:pt x="0" y="6255"/>
                  </a:moveTo>
                  <a:lnTo>
                    <a:pt x="7965" y="6255"/>
                  </a:lnTo>
                  <a:lnTo>
                    <a:pt x="796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1" name="Line 9">
              <a:extLst>
                <a:ext uri="{FF2B5EF4-FFF2-40B4-BE49-F238E27FC236}">
                  <a16:creationId xmlns:a16="http://schemas.microsoft.com/office/drawing/2014/main" id="{50E79ABE-626F-42A9-BF06-225D4F87EA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709"/>
              <a:ext cx="1" cy="3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2" name="Line 10">
              <a:extLst>
                <a:ext uri="{FF2B5EF4-FFF2-40B4-BE49-F238E27FC236}">
                  <a16:creationId xmlns:a16="http://schemas.microsoft.com/office/drawing/2014/main" id="{06A9DF23-2ED4-44E6-B8BD-CF2E9A796E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3837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3" name="Line 11">
              <a:extLst>
                <a:ext uri="{FF2B5EF4-FFF2-40B4-BE49-F238E27FC236}">
                  <a16:creationId xmlns:a16="http://schemas.microsoft.com/office/drawing/2014/main" id="{AB9B748F-0813-472A-BDF2-419AD410739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709"/>
              <a:ext cx="1" cy="3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4" name="Line 12">
              <a:extLst>
                <a:ext uri="{FF2B5EF4-FFF2-40B4-BE49-F238E27FC236}">
                  <a16:creationId xmlns:a16="http://schemas.microsoft.com/office/drawing/2014/main" id="{18F3CB0B-9CF3-4A3D-9C76-103E01A521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Line 13">
              <a:extLst>
                <a:ext uri="{FF2B5EF4-FFF2-40B4-BE49-F238E27FC236}">
                  <a16:creationId xmlns:a16="http://schemas.microsoft.com/office/drawing/2014/main" id="{3606243A-053D-4C8D-97E1-F9481C335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Rectangle 14">
              <a:extLst>
                <a:ext uri="{FF2B5EF4-FFF2-40B4-BE49-F238E27FC236}">
                  <a16:creationId xmlns:a16="http://schemas.microsoft.com/office/drawing/2014/main" id="{87979924-297A-4591-86B9-19AB62B7B2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387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27" name="Rectangle 15">
              <a:extLst>
                <a:ext uri="{FF2B5EF4-FFF2-40B4-BE49-F238E27FC236}">
                  <a16:creationId xmlns:a16="http://schemas.microsoft.com/office/drawing/2014/main" id="{14FC9512-3040-45DB-A31A-9FF1E4EDDA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30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28" name="Line 16">
              <a:extLst>
                <a:ext uri="{FF2B5EF4-FFF2-40B4-BE49-F238E27FC236}">
                  <a16:creationId xmlns:a16="http://schemas.microsoft.com/office/drawing/2014/main" id="{30664786-6C7B-4B39-BB56-D2E76B30706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9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9" name="Line 17">
              <a:extLst>
                <a:ext uri="{FF2B5EF4-FFF2-40B4-BE49-F238E27FC236}">
                  <a16:creationId xmlns:a16="http://schemas.microsoft.com/office/drawing/2014/main" id="{6DB89863-4C97-426C-A5CF-E56F13E81E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9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Rectangle 18">
              <a:extLst>
                <a:ext uri="{FF2B5EF4-FFF2-40B4-BE49-F238E27FC236}">
                  <a16:creationId xmlns:a16="http://schemas.microsoft.com/office/drawing/2014/main" id="{F34B70F0-41E0-4042-89A9-91CD59E42C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387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31" name="Rectangle 19">
              <a:extLst>
                <a:ext uri="{FF2B5EF4-FFF2-40B4-BE49-F238E27FC236}">
                  <a16:creationId xmlns:a16="http://schemas.microsoft.com/office/drawing/2014/main" id="{69ADB6F0-92E7-43A1-AD21-C39B5B867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20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32" name="Line 20">
              <a:extLst>
                <a:ext uri="{FF2B5EF4-FFF2-40B4-BE49-F238E27FC236}">
                  <a16:creationId xmlns:a16="http://schemas.microsoft.com/office/drawing/2014/main" id="{BCB72EB9-FCBF-4EED-A493-633D1495352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0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3" name="Line 21">
              <a:extLst>
                <a:ext uri="{FF2B5EF4-FFF2-40B4-BE49-F238E27FC236}">
                  <a16:creationId xmlns:a16="http://schemas.microsoft.com/office/drawing/2014/main" id="{37F3B1A8-F6E8-4B2A-B588-A3244E2887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0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4" name="Rectangle 22">
              <a:extLst>
                <a:ext uri="{FF2B5EF4-FFF2-40B4-BE49-F238E27FC236}">
                  <a16:creationId xmlns:a16="http://schemas.microsoft.com/office/drawing/2014/main" id="{C2E9CBE6-DF1D-48E7-A035-90A0A24D52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9" y="387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35" name="Rectangle 23">
              <a:extLst>
                <a:ext uri="{FF2B5EF4-FFF2-40B4-BE49-F238E27FC236}">
                  <a16:creationId xmlns:a16="http://schemas.microsoft.com/office/drawing/2014/main" id="{62273AF4-C1FC-41BA-AD81-58C7FDEC79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36" name="Line 24">
              <a:extLst>
                <a:ext uri="{FF2B5EF4-FFF2-40B4-BE49-F238E27FC236}">
                  <a16:creationId xmlns:a16="http://schemas.microsoft.com/office/drawing/2014/main" id="{D4953524-2CCC-4006-ADF2-DBFBC7FD2D5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0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7" name="Line 25">
              <a:extLst>
                <a:ext uri="{FF2B5EF4-FFF2-40B4-BE49-F238E27FC236}">
                  <a16:creationId xmlns:a16="http://schemas.microsoft.com/office/drawing/2014/main" id="{1ABB93B5-8719-4617-9D8D-7EF75B0EE0F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0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38" name="Rectangle 26">
              <a:extLst>
                <a:ext uri="{FF2B5EF4-FFF2-40B4-BE49-F238E27FC236}">
                  <a16:creationId xmlns:a16="http://schemas.microsoft.com/office/drawing/2014/main" id="{AD70AA8F-381A-43AD-AD1A-6942901BAF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3876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39" name="Line 27">
              <a:extLst>
                <a:ext uri="{FF2B5EF4-FFF2-40B4-BE49-F238E27FC236}">
                  <a16:creationId xmlns:a16="http://schemas.microsoft.com/office/drawing/2014/main" id="{389AC0C4-21AA-4BD7-B6DE-966EAA9228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0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0" name="Line 28">
              <a:extLst>
                <a:ext uri="{FF2B5EF4-FFF2-40B4-BE49-F238E27FC236}">
                  <a16:creationId xmlns:a16="http://schemas.microsoft.com/office/drawing/2014/main" id="{B6583CDF-B786-49D5-B837-83D421C1F2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0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1" name="Rectangle 29">
              <a:extLst>
                <a:ext uri="{FF2B5EF4-FFF2-40B4-BE49-F238E27FC236}">
                  <a16:creationId xmlns:a16="http://schemas.microsoft.com/office/drawing/2014/main" id="{91FD3460-262A-419E-8B5E-4404FA3FD8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42" name="Line 30">
              <a:extLst>
                <a:ext uri="{FF2B5EF4-FFF2-40B4-BE49-F238E27FC236}">
                  <a16:creationId xmlns:a16="http://schemas.microsoft.com/office/drawing/2014/main" id="{8356FB60-BBBA-429A-9513-0C8CEA50A7C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1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3" name="Line 31">
              <a:extLst>
                <a:ext uri="{FF2B5EF4-FFF2-40B4-BE49-F238E27FC236}">
                  <a16:creationId xmlns:a16="http://schemas.microsoft.com/office/drawing/2014/main" id="{C7732E0C-B4F3-40EC-AF73-D32FDDD59F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1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4" name="Rectangle 32">
              <a:extLst>
                <a:ext uri="{FF2B5EF4-FFF2-40B4-BE49-F238E27FC236}">
                  <a16:creationId xmlns:a16="http://schemas.microsoft.com/office/drawing/2014/main" id="{E6449339-3CC2-44F8-AE25-6D4D65EB94F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7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20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45" name="Line 33">
              <a:extLst>
                <a:ext uri="{FF2B5EF4-FFF2-40B4-BE49-F238E27FC236}">
                  <a16:creationId xmlns:a16="http://schemas.microsoft.com/office/drawing/2014/main" id="{D1B82C74-E347-47A9-A877-59796B494D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71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6" name="Line 34">
              <a:extLst>
                <a:ext uri="{FF2B5EF4-FFF2-40B4-BE49-F238E27FC236}">
                  <a16:creationId xmlns:a16="http://schemas.microsoft.com/office/drawing/2014/main" id="{C8924CF8-63B5-4CAE-B987-95F4D5F665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7" name="Rectangle 35">
              <a:extLst>
                <a:ext uri="{FF2B5EF4-FFF2-40B4-BE49-F238E27FC236}">
                  <a16:creationId xmlns:a16="http://schemas.microsoft.com/office/drawing/2014/main" id="{CBB21174-873B-419E-BBAD-FAA72B4488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30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48" name="Line 36">
              <a:extLst>
                <a:ext uri="{FF2B5EF4-FFF2-40B4-BE49-F238E27FC236}">
                  <a16:creationId xmlns:a16="http://schemas.microsoft.com/office/drawing/2014/main" id="{D986C5D5-AC8B-4685-95D7-1DF48938F2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3837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49" name="Line 37">
              <a:extLst>
                <a:ext uri="{FF2B5EF4-FFF2-40B4-BE49-F238E27FC236}">
                  <a16:creationId xmlns:a16="http://schemas.microsoft.com/office/drawing/2014/main" id="{BF6601F7-C82F-438C-AA1F-1456DB8674B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3837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0" name="Rectangle 38">
              <a:extLst>
                <a:ext uri="{FF2B5EF4-FFF2-40B4-BE49-F238E27FC236}">
                  <a16:creationId xmlns:a16="http://schemas.microsoft.com/office/drawing/2014/main" id="{044D134E-566B-4D5E-BC6E-F947C5D2BB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" y="374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51" name="Rectangle 39">
              <a:extLst>
                <a:ext uri="{FF2B5EF4-FFF2-40B4-BE49-F238E27FC236}">
                  <a16:creationId xmlns:a16="http://schemas.microsoft.com/office/drawing/2014/main" id="{B4D14BF6-5445-4F25-858B-09C0D7D61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74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52" name="Line 40">
              <a:extLst>
                <a:ext uri="{FF2B5EF4-FFF2-40B4-BE49-F238E27FC236}">
                  <a16:creationId xmlns:a16="http://schemas.microsoft.com/office/drawing/2014/main" id="{95BBB659-AADA-44D3-A126-6CF712A15E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3315"/>
              <a:ext cx="37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3" name="Line 41">
              <a:extLst>
                <a:ext uri="{FF2B5EF4-FFF2-40B4-BE49-F238E27FC236}">
                  <a16:creationId xmlns:a16="http://schemas.microsoft.com/office/drawing/2014/main" id="{0D1DA607-D238-4414-A5F6-2EB237B9BD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3316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4" name="Rectangle 42">
              <a:extLst>
                <a:ext uri="{FF2B5EF4-FFF2-40B4-BE49-F238E27FC236}">
                  <a16:creationId xmlns:a16="http://schemas.microsoft.com/office/drawing/2014/main" id="{3E1F27CA-8771-4850-8E1A-4716865516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3224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55" name="Rectangle 43">
              <a:extLst>
                <a:ext uri="{FF2B5EF4-FFF2-40B4-BE49-F238E27FC236}">
                  <a16:creationId xmlns:a16="http://schemas.microsoft.com/office/drawing/2014/main" id="{01683F8B-8200-4D62-A44D-002EA1A7FE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3224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5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56" name="Line 44">
              <a:extLst>
                <a:ext uri="{FF2B5EF4-FFF2-40B4-BE49-F238E27FC236}">
                  <a16:creationId xmlns:a16="http://schemas.microsoft.com/office/drawing/2014/main" id="{E7D9DB31-AEAF-48CB-A6AE-15564EA16B3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2794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7" name="Line 45">
              <a:extLst>
                <a:ext uri="{FF2B5EF4-FFF2-40B4-BE49-F238E27FC236}">
                  <a16:creationId xmlns:a16="http://schemas.microsoft.com/office/drawing/2014/main" id="{C5D6F59B-3A9F-4855-9A1D-5CDABDA06DB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2794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58" name="Rectangle 46">
              <a:extLst>
                <a:ext uri="{FF2B5EF4-FFF2-40B4-BE49-F238E27FC236}">
                  <a16:creationId xmlns:a16="http://schemas.microsoft.com/office/drawing/2014/main" id="{37C352B9-7993-4B15-95ED-96B1A0C98B8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703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59" name="Line 47">
              <a:extLst>
                <a:ext uri="{FF2B5EF4-FFF2-40B4-BE49-F238E27FC236}">
                  <a16:creationId xmlns:a16="http://schemas.microsoft.com/office/drawing/2014/main" id="{7BDF1166-77B0-4DE3-A6F2-5B0200C074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2273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0" name="Line 48">
              <a:extLst>
                <a:ext uri="{FF2B5EF4-FFF2-40B4-BE49-F238E27FC236}">
                  <a16:creationId xmlns:a16="http://schemas.microsoft.com/office/drawing/2014/main" id="{0A957E89-F242-4826-BAB7-D4F247F779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2273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1" name="Rectangle 49">
              <a:extLst>
                <a:ext uri="{FF2B5EF4-FFF2-40B4-BE49-F238E27FC236}">
                  <a16:creationId xmlns:a16="http://schemas.microsoft.com/office/drawing/2014/main" id="{C4B7112D-A4B3-4C8F-9D58-FBBBA1EC32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182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5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62" name="Line 50">
              <a:extLst>
                <a:ext uri="{FF2B5EF4-FFF2-40B4-BE49-F238E27FC236}">
                  <a16:creationId xmlns:a16="http://schemas.microsoft.com/office/drawing/2014/main" id="{F7889C23-7E1C-45A5-88CC-6F245D10D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1752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3" name="Line 51">
              <a:extLst>
                <a:ext uri="{FF2B5EF4-FFF2-40B4-BE49-F238E27FC236}">
                  <a16:creationId xmlns:a16="http://schemas.microsoft.com/office/drawing/2014/main" id="{F9CC5271-86FB-4EFC-9298-98446003901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1752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4" name="Rectangle 52">
              <a:extLst>
                <a:ext uri="{FF2B5EF4-FFF2-40B4-BE49-F238E27FC236}">
                  <a16:creationId xmlns:a16="http://schemas.microsoft.com/office/drawing/2014/main" id="{BA0B32BB-B830-4AD4-8412-64B9D9C50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1660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65" name="Line 53">
              <a:extLst>
                <a:ext uri="{FF2B5EF4-FFF2-40B4-BE49-F238E27FC236}">
                  <a16:creationId xmlns:a16="http://schemas.microsoft.com/office/drawing/2014/main" id="{71D584AC-3388-45F6-8CC1-6E3F019CC8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1230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6" name="Line 54">
              <a:extLst>
                <a:ext uri="{FF2B5EF4-FFF2-40B4-BE49-F238E27FC236}">
                  <a16:creationId xmlns:a16="http://schemas.microsoft.com/office/drawing/2014/main" id="{7276AFE5-1958-4ACE-9B54-305005C8342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1230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7" name="Rectangle 55">
              <a:extLst>
                <a:ext uri="{FF2B5EF4-FFF2-40B4-BE49-F238E27FC236}">
                  <a16:creationId xmlns:a16="http://schemas.microsoft.com/office/drawing/2014/main" id="{8ADB7191-86DD-4248-92E1-C548FF3DBD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1140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15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68" name="Line 56">
              <a:extLst>
                <a:ext uri="{FF2B5EF4-FFF2-40B4-BE49-F238E27FC236}">
                  <a16:creationId xmlns:a16="http://schemas.microsoft.com/office/drawing/2014/main" id="{123181DD-0753-429F-9FCF-2149B53A64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69" name="Line 57">
              <a:extLst>
                <a:ext uri="{FF2B5EF4-FFF2-40B4-BE49-F238E27FC236}">
                  <a16:creationId xmlns:a16="http://schemas.microsoft.com/office/drawing/2014/main" id="{1E2A24F1-55F3-42DF-AFFB-50E56E7230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709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0" name="Rectangle 58">
              <a:extLst>
                <a:ext uri="{FF2B5EF4-FFF2-40B4-BE49-F238E27FC236}">
                  <a16:creationId xmlns:a16="http://schemas.microsoft.com/office/drawing/2014/main" id="{88E852CE-88A8-4D8D-9464-9A92DBFCFC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618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20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371" name="Line 59">
              <a:extLst>
                <a:ext uri="{FF2B5EF4-FFF2-40B4-BE49-F238E27FC236}">
                  <a16:creationId xmlns:a16="http://schemas.microsoft.com/office/drawing/2014/main" id="{D6CF6DA4-558B-4E02-B1D2-DC726443B5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2" name="Freeform 60">
              <a:extLst>
                <a:ext uri="{FF2B5EF4-FFF2-40B4-BE49-F238E27FC236}">
                  <a16:creationId xmlns:a16="http://schemas.microsoft.com/office/drawing/2014/main" id="{D7953FFF-3CF1-4653-A7D2-24C8D13924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" y="709"/>
              <a:ext cx="3982" cy="3128"/>
            </a:xfrm>
            <a:custGeom>
              <a:avLst/>
              <a:gdLst>
                <a:gd name="T0" fmla="*/ 0 w 7965"/>
                <a:gd name="T1" fmla="*/ 3128 h 6255"/>
                <a:gd name="T2" fmla="*/ 3982 w 7965"/>
                <a:gd name="T3" fmla="*/ 3128 h 6255"/>
                <a:gd name="T4" fmla="*/ 3982 w 7965"/>
                <a:gd name="T5" fmla="*/ 0 h 62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65" h="6255">
                  <a:moveTo>
                    <a:pt x="0" y="6255"/>
                  </a:moveTo>
                  <a:lnTo>
                    <a:pt x="7965" y="6255"/>
                  </a:lnTo>
                  <a:lnTo>
                    <a:pt x="796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3" name="Line 61">
              <a:extLst>
                <a:ext uri="{FF2B5EF4-FFF2-40B4-BE49-F238E27FC236}">
                  <a16:creationId xmlns:a16="http://schemas.microsoft.com/office/drawing/2014/main" id="{EDF9F31C-DD0B-453A-9BBA-8A39D6FDB54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709"/>
              <a:ext cx="1" cy="3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4" name="Line 62">
              <a:extLst>
                <a:ext uri="{FF2B5EF4-FFF2-40B4-BE49-F238E27FC236}">
                  <a16:creationId xmlns:a16="http://schemas.microsoft.com/office/drawing/2014/main" id="{6035888C-8053-4083-AFD6-20C0903950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3013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5" name="Line 63">
              <a:extLst>
                <a:ext uri="{FF2B5EF4-FFF2-40B4-BE49-F238E27FC236}">
                  <a16:creationId xmlns:a16="http://schemas.microsoft.com/office/drawing/2014/main" id="{C653CBFD-F26C-4A89-A8AA-B1F6563D5A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6" y="2977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6" name="Line 64">
              <a:extLst>
                <a:ext uri="{FF2B5EF4-FFF2-40B4-BE49-F238E27FC236}">
                  <a16:creationId xmlns:a16="http://schemas.microsoft.com/office/drawing/2014/main" id="{61C5D990-CF4B-4C6E-81A1-F871CFB617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3086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7" name="Line 65">
              <a:extLst>
                <a:ext uri="{FF2B5EF4-FFF2-40B4-BE49-F238E27FC236}">
                  <a16:creationId xmlns:a16="http://schemas.microsoft.com/office/drawing/2014/main" id="{C17E9C04-5021-4AE9-8346-F1EE257BAF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050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8" name="Line 66">
              <a:extLst>
                <a:ext uri="{FF2B5EF4-FFF2-40B4-BE49-F238E27FC236}">
                  <a16:creationId xmlns:a16="http://schemas.microsoft.com/office/drawing/2014/main" id="{4A26F7A6-A51B-495C-8C5B-A707B61243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3" y="3114"/>
              <a:ext cx="7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79" name="Line 67">
              <a:extLst>
                <a:ext uri="{FF2B5EF4-FFF2-40B4-BE49-F238E27FC236}">
                  <a16:creationId xmlns:a16="http://schemas.microsoft.com/office/drawing/2014/main" id="{B861FE0A-1C4F-4FA1-AB4B-9DC4980DA2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" y="3077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0" name="Line 68">
              <a:extLst>
                <a:ext uri="{FF2B5EF4-FFF2-40B4-BE49-F238E27FC236}">
                  <a16:creationId xmlns:a16="http://schemas.microsoft.com/office/drawing/2014/main" id="{F7D4A7B4-8FE7-40F9-A902-DCA6B7FFDF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3178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1" name="Line 69">
              <a:extLst>
                <a:ext uri="{FF2B5EF4-FFF2-40B4-BE49-F238E27FC236}">
                  <a16:creationId xmlns:a16="http://schemas.microsoft.com/office/drawing/2014/main" id="{04259E07-A1B5-4066-812A-0581C07286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141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2" name="Line 70">
              <a:extLst>
                <a:ext uri="{FF2B5EF4-FFF2-40B4-BE49-F238E27FC236}">
                  <a16:creationId xmlns:a16="http://schemas.microsoft.com/office/drawing/2014/main" id="{5C5EF2C1-BF50-42AA-B775-C4D2E347CE8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8" y="2995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3" name="Line 71">
              <a:extLst>
                <a:ext uri="{FF2B5EF4-FFF2-40B4-BE49-F238E27FC236}">
                  <a16:creationId xmlns:a16="http://schemas.microsoft.com/office/drawing/2014/main" id="{B5CAF274-3A44-43CD-95D7-5CB7BADC31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8" y="2995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4" name="Line 72">
              <a:extLst>
                <a:ext uri="{FF2B5EF4-FFF2-40B4-BE49-F238E27FC236}">
                  <a16:creationId xmlns:a16="http://schemas.microsoft.com/office/drawing/2014/main" id="{F75CB68C-84C9-4F3E-91A4-2FDE8CD198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" y="3069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5" name="Line 73">
              <a:extLst>
                <a:ext uri="{FF2B5EF4-FFF2-40B4-BE49-F238E27FC236}">
                  <a16:creationId xmlns:a16="http://schemas.microsoft.com/office/drawing/2014/main" id="{BC23801B-835A-4257-A948-CF091ECFEC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4" y="3069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6" name="Line 74">
              <a:extLst>
                <a:ext uri="{FF2B5EF4-FFF2-40B4-BE49-F238E27FC236}">
                  <a16:creationId xmlns:a16="http://schemas.microsoft.com/office/drawing/2014/main" id="{52B55133-1FEC-4BBC-89B6-F03941C99D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1" y="3096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7" name="Line 75">
              <a:extLst>
                <a:ext uri="{FF2B5EF4-FFF2-40B4-BE49-F238E27FC236}">
                  <a16:creationId xmlns:a16="http://schemas.microsoft.com/office/drawing/2014/main" id="{D664B187-494A-4DD9-A6F2-257F664E86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1" y="3096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8" name="Line 76">
              <a:extLst>
                <a:ext uri="{FF2B5EF4-FFF2-40B4-BE49-F238E27FC236}">
                  <a16:creationId xmlns:a16="http://schemas.microsoft.com/office/drawing/2014/main" id="{0E7C9F1C-70C4-4CEB-929D-2E741EEB7D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" y="3160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89" name="Line 77">
              <a:extLst>
                <a:ext uri="{FF2B5EF4-FFF2-40B4-BE49-F238E27FC236}">
                  <a16:creationId xmlns:a16="http://schemas.microsoft.com/office/drawing/2014/main" id="{D0493B20-3C73-416B-AE80-9EE8F8336F4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4" y="3160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0" name="Freeform 78">
              <a:extLst>
                <a:ext uri="{FF2B5EF4-FFF2-40B4-BE49-F238E27FC236}">
                  <a16:creationId xmlns:a16="http://schemas.microsoft.com/office/drawing/2014/main" id="{907EED6C-0922-47EA-90FE-C65287925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2885"/>
              <a:ext cx="83" cy="83"/>
            </a:xfrm>
            <a:custGeom>
              <a:avLst/>
              <a:gdLst>
                <a:gd name="T0" fmla="*/ 38 w 166"/>
                <a:gd name="T1" fmla="*/ 1 h 166"/>
                <a:gd name="T2" fmla="*/ 29 w 166"/>
                <a:gd name="T3" fmla="*/ 2 h 166"/>
                <a:gd name="T4" fmla="*/ 23 w 166"/>
                <a:gd name="T5" fmla="*/ 5 h 166"/>
                <a:gd name="T6" fmla="*/ 16 w 166"/>
                <a:gd name="T7" fmla="*/ 10 h 166"/>
                <a:gd name="T8" fmla="*/ 10 w 166"/>
                <a:gd name="T9" fmla="*/ 16 h 166"/>
                <a:gd name="T10" fmla="*/ 5 w 166"/>
                <a:gd name="T11" fmla="*/ 22 h 166"/>
                <a:gd name="T12" fmla="*/ 2 w 166"/>
                <a:gd name="T13" fmla="*/ 29 h 166"/>
                <a:gd name="T14" fmla="*/ 1 w 166"/>
                <a:gd name="T15" fmla="*/ 38 h 166"/>
                <a:gd name="T16" fmla="*/ 1 w 166"/>
                <a:gd name="T17" fmla="*/ 46 h 166"/>
                <a:gd name="T18" fmla="*/ 2 w 166"/>
                <a:gd name="T19" fmla="*/ 54 h 166"/>
                <a:gd name="T20" fmla="*/ 5 w 166"/>
                <a:gd name="T21" fmla="*/ 62 h 166"/>
                <a:gd name="T22" fmla="*/ 10 w 166"/>
                <a:gd name="T23" fmla="*/ 69 h 166"/>
                <a:gd name="T24" fmla="*/ 16 w 166"/>
                <a:gd name="T25" fmla="*/ 74 h 166"/>
                <a:gd name="T26" fmla="*/ 23 w 166"/>
                <a:gd name="T27" fmla="*/ 78 h 166"/>
                <a:gd name="T28" fmla="*/ 29 w 166"/>
                <a:gd name="T29" fmla="*/ 81 h 166"/>
                <a:gd name="T30" fmla="*/ 38 w 166"/>
                <a:gd name="T31" fmla="*/ 83 h 166"/>
                <a:gd name="T32" fmla="*/ 47 w 166"/>
                <a:gd name="T33" fmla="*/ 83 h 166"/>
                <a:gd name="T34" fmla="*/ 54 w 166"/>
                <a:gd name="T35" fmla="*/ 81 h 166"/>
                <a:gd name="T36" fmla="*/ 62 w 166"/>
                <a:gd name="T37" fmla="*/ 78 h 166"/>
                <a:gd name="T38" fmla="*/ 69 w 166"/>
                <a:gd name="T39" fmla="*/ 74 h 166"/>
                <a:gd name="T40" fmla="*/ 74 w 166"/>
                <a:gd name="T41" fmla="*/ 69 h 166"/>
                <a:gd name="T42" fmla="*/ 78 w 166"/>
                <a:gd name="T43" fmla="*/ 62 h 166"/>
                <a:gd name="T44" fmla="*/ 82 w 166"/>
                <a:gd name="T45" fmla="*/ 54 h 166"/>
                <a:gd name="T46" fmla="*/ 83 w 166"/>
                <a:gd name="T47" fmla="*/ 46 h 166"/>
                <a:gd name="T48" fmla="*/ 83 w 166"/>
                <a:gd name="T49" fmla="*/ 38 h 166"/>
                <a:gd name="T50" fmla="*/ 82 w 166"/>
                <a:gd name="T51" fmla="*/ 29 h 166"/>
                <a:gd name="T52" fmla="*/ 78 w 166"/>
                <a:gd name="T53" fmla="*/ 22 h 166"/>
                <a:gd name="T54" fmla="*/ 74 w 166"/>
                <a:gd name="T55" fmla="*/ 16 h 166"/>
                <a:gd name="T56" fmla="*/ 69 w 166"/>
                <a:gd name="T57" fmla="*/ 10 h 166"/>
                <a:gd name="T58" fmla="*/ 62 w 166"/>
                <a:gd name="T59" fmla="*/ 5 h 166"/>
                <a:gd name="T60" fmla="*/ 54 w 166"/>
                <a:gd name="T61" fmla="*/ 2 h 166"/>
                <a:gd name="T62" fmla="*/ 47 w 166"/>
                <a:gd name="T63" fmla="*/ 1 h 1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166">
                  <a:moveTo>
                    <a:pt x="84" y="0"/>
                  </a:moveTo>
                  <a:lnTo>
                    <a:pt x="76" y="2"/>
                  </a:lnTo>
                  <a:lnTo>
                    <a:pt x="67" y="2"/>
                  </a:lnTo>
                  <a:lnTo>
                    <a:pt x="58" y="4"/>
                  </a:lnTo>
                  <a:lnTo>
                    <a:pt x="52" y="7"/>
                  </a:lnTo>
                  <a:lnTo>
                    <a:pt x="45" y="10"/>
                  </a:lnTo>
                  <a:lnTo>
                    <a:pt x="38" y="15"/>
                  </a:lnTo>
                  <a:lnTo>
                    <a:pt x="31" y="19"/>
                  </a:lnTo>
                  <a:lnTo>
                    <a:pt x="24" y="24"/>
                  </a:lnTo>
                  <a:lnTo>
                    <a:pt x="19" y="31"/>
                  </a:lnTo>
                  <a:lnTo>
                    <a:pt x="16" y="38"/>
                  </a:lnTo>
                  <a:lnTo>
                    <a:pt x="10" y="44"/>
                  </a:lnTo>
                  <a:lnTo>
                    <a:pt x="7" y="51"/>
                  </a:lnTo>
                  <a:lnTo>
                    <a:pt x="4" y="58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2" y="101"/>
                  </a:lnTo>
                  <a:lnTo>
                    <a:pt x="4" y="108"/>
                  </a:lnTo>
                  <a:lnTo>
                    <a:pt x="7" y="116"/>
                  </a:lnTo>
                  <a:lnTo>
                    <a:pt x="10" y="123"/>
                  </a:lnTo>
                  <a:lnTo>
                    <a:pt x="16" y="130"/>
                  </a:lnTo>
                  <a:lnTo>
                    <a:pt x="19" y="137"/>
                  </a:lnTo>
                  <a:lnTo>
                    <a:pt x="24" y="142"/>
                  </a:lnTo>
                  <a:lnTo>
                    <a:pt x="31" y="147"/>
                  </a:lnTo>
                  <a:lnTo>
                    <a:pt x="38" y="152"/>
                  </a:lnTo>
                  <a:lnTo>
                    <a:pt x="45" y="155"/>
                  </a:lnTo>
                  <a:lnTo>
                    <a:pt x="52" y="159"/>
                  </a:lnTo>
                  <a:lnTo>
                    <a:pt x="58" y="162"/>
                  </a:lnTo>
                  <a:lnTo>
                    <a:pt x="67" y="164"/>
                  </a:lnTo>
                  <a:lnTo>
                    <a:pt x="76" y="166"/>
                  </a:lnTo>
                  <a:lnTo>
                    <a:pt x="84" y="166"/>
                  </a:lnTo>
                  <a:lnTo>
                    <a:pt x="93" y="166"/>
                  </a:lnTo>
                  <a:lnTo>
                    <a:pt x="101" y="164"/>
                  </a:lnTo>
                  <a:lnTo>
                    <a:pt x="108" y="162"/>
                  </a:lnTo>
                  <a:lnTo>
                    <a:pt x="117" y="159"/>
                  </a:lnTo>
                  <a:lnTo>
                    <a:pt x="123" y="155"/>
                  </a:lnTo>
                  <a:lnTo>
                    <a:pt x="130" y="152"/>
                  </a:lnTo>
                  <a:lnTo>
                    <a:pt x="137" y="147"/>
                  </a:lnTo>
                  <a:lnTo>
                    <a:pt x="142" y="142"/>
                  </a:lnTo>
                  <a:lnTo>
                    <a:pt x="147" y="137"/>
                  </a:lnTo>
                  <a:lnTo>
                    <a:pt x="153" y="130"/>
                  </a:lnTo>
                  <a:lnTo>
                    <a:pt x="156" y="123"/>
                  </a:lnTo>
                  <a:lnTo>
                    <a:pt x="159" y="116"/>
                  </a:lnTo>
                  <a:lnTo>
                    <a:pt x="163" y="108"/>
                  </a:lnTo>
                  <a:lnTo>
                    <a:pt x="165" y="101"/>
                  </a:lnTo>
                  <a:lnTo>
                    <a:pt x="166" y="92"/>
                  </a:lnTo>
                  <a:lnTo>
                    <a:pt x="166" y="84"/>
                  </a:lnTo>
                  <a:lnTo>
                    <a:pt x="166" y="75"/>
                  </a:lnTo>
                  <a:lnTo>
                    <a:pt x="165" y="67"/>
                  </a:lnTo>
                  <a:lnTo>
                    <a:pt x="163" y="58"/>
                  </a:lnTo>
                  <a:lnTo>
                    <a:pt x="159" y="51"/>
                  </a:lnTo>
                  <a:lnTo>
                    <a:pt x="156" y="44"/>
                  </a:lnTo>
                  <a:lnTo>
                    <a:pt x="153" y="38"/>
                  </a:lnTo>
                  <a:lnTo>
                    <a:pt x="147" y="31"/>
                  </a:lnTo>
                  <a:lnTo>
                    <a:pt x="142" y="24"/>
                  </a:lnTo>
                  <a:lnTo>
                    <a:pt x="137" y="19"/>
                  </a:lnTo>
                  <a:lnTo>
                    <a:pt x="130" y="15"/>
                  </a:lnTo>
                  <a:lnTo>
                    <a:pt x="123" y="10"/>
                  </a:lnTo>
                  <a:lnTo>
                    <a:pt x="117" y="7"/>
                  </a:lnTo>
                  <a:lnTo>
                    <a:pt x="108" y="4"/>
                  </a:lnTo>
                  <a:lnTo>
                    <a:pt x="101" y="2"/>
                  </a:lnTo>
                  <a:lnTo>
                    <a:pt x="93" y="2"/>
                  </a:lnTo>
                  <a:lnTo>
                    <a:pt x="84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1" name="Freeform 79">
              <a:extLst>
                <a:ext uri="{FF2B5EF4-FFF2-40B4-BE49-F238E27FC236}">
                  <a16:creationId xmlns:a16="http://schemas.microsoft.com/office/drawing/2014/main" id="{29A4A138-BA83-46A1-97E7-A3BBE550D2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949"/>
              <a:ext cx="83" cy="83"/>
            </a:xfrm>
            <a:custGeom>
              <a:avLst/>
              <a:gdLst>
                <a:gd name="T0" fmla="*/ 37 w 166"/>
                <a:gd name="T1" fmla="*/ 1 h 166"/>
                <a:gd name="T2" fmla="*/ 29 w 166"/>
                <a:gd name="T3" fmla="*/ 2 h 166"/>
                <a:gd name="T4" fmla="*/ 22 w 166"/>
                <a:gd name="T5" fmla="*/ 5 h 166"/>
                <a:gd name="T6" fmla="*/ 15 w 166"/>
                <a:gd name="T7" fmla="*/ 10 h 166"/>
                <a:gd name="T8" fmla="*/ 10 w 166"/>
                <a:gd name="T9" fmla="*/ 16 h 166"/>
                <a:gd name="T10" fmla="*/ 5 w 166"/>
                <a:gd name="T11" fmla="*/ 22 h 166"/>
                <a:gd name="T12" fmla="*/ 2 w 166"/>
                <a:gd name="T13" fmla="*/ 29 h 166"/>
                <a:gd name="T14" fmla="*/ 0 w 166"/>
                <a:gd name="T15" fmla="*/ 38 h 166"/>
                <a:gd name="T16" fmla="*/ 0 w 166"/>
                <a:gd name="T17" fmla="*/ 46 h 166"/>
                <a:gd name="T18" fmla="*/ 2 w 166"/>
                <a:gd name="T19" fmla="*/ 54 h 166"/>
                <a:gd name="T20" fmla="*/ 5 w 166"/>
                <a:gd name="T21" fmla="*/ 62 h 166"/>
                <a:gd name="T22" fmla="*/ 10 w 166"/>
                <a:gd name="T23" fmla="*/ 69 h 166"/>
                <a:gd name="T24" fmla="*/ 15 w 166"/>
                <a:gd name="T25" fmla="*/ 74 h 166"/>
                <a:gd name="T26" fmla="*/ 22 w 166"/>
                <a:gd name="T27" fmla="*/ 78 h 166"/>
                <a:gd name="T28" fmla="*/ 29 w 166"/>
                <a:gd name="T29" fmla="*/ 81 h 166"/>
                <a:gd name="T30" fmla="*/ 37 w 166"/>
                <a:gd name="T31" fmla="*/ 83 h 166"/>
                <a:gd name="T32" fmla="*/ 46 w 166"/>
                <a:gd name="T33" fmla="*/ 83 h 166"/>
                <a:gd name="T34" fmla="*/ 54 w 166"/>
                <a:gd name="T35" fmla="*/ 81 h 166"/>
                <a:gd name="T36" fmla="*/ 61 w 166"/>
                <a:gd name="T37" fmla="*/ 78 h 166"/>
                <a:gd name="T38" fmla="*/ 68 w 166"/>
                <a:gd name="T39" fmla="*/ 74 h 166"/>
                <a:gd name="T40" fmla="*/ 73 w 166"/>
                <a:gd name="T41" fmla="*/ 69 h 166"/>
                <a:gd name="T42" fmla="*/ 78 w 166"/>
                <a:gd name="T43" fmla="*/ 62 h 166"/>
                <a:gd name="T44" fmla="*/ 81 w 166"/>
                <a:gd name="T45" fmla="*/ 54 h 166"/>
                <a:gd name="T46" fmla="*/ 82 w 166"/>
                <a:gd name="T47" fmla="*/ 46 h 166"/>
                <a:gd name="T48" fmla="*/ 82 w 166"/>
                <a:gd name="T49" fmla="*/ 38 h 166"/>
                <a:gd name="T50" fmla="*/ 81 w 166"/>
                <a:gd name="T51" fmla="*/ 29 h 166"/>
                <a:gd name="T52" fmla="*/ 78 w 166"/>
                <a:gd name="T53" fmla="*/ 22 h 166"/>
                <a:gd name="T54" fmla="*/ 73 w 166"/>
                <a:gd name="T55" fmla="*/ 16 h 166"/>
                <a:gd name="T56" fmla="*/ 68 w 166"/>
                <a:gd name="T57" fmla="*/ 10 h 166"/>
                <a:gd name="T58" fmla="*/ 61 w 166"/>
                <a:gd name="T59" fmla="*/ 5 h 166"/>
                <a:gd name="T60" fmla="*/ 54 w 166"/>
                <a:gd name="T61" fmla="*/ 2 h 166"/>
                <a:gd name="T62" fmla="*/ 46 w 166"/>
                <a:gd name="T63" fmla="*/ 1 h 1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166">
                  <a:moveTo>
                    <a:pt x="82" y="0"/>
                  </a:moveTo>
                  <a:lnTo>
                    <a:pt x="74" y="2"/>
                  </a:lnTo>
                  <a:lnTo>
                    <a:pt x="65" y="2"/>
                  </a:lnTo>
                  <a:lnTo>
                    <a:pt x="58" y="4"/>
                  </a:lnTo>
                  <a:lnTo>
                    <a:pt x="50" y="7"/>
                  </a:lnTo>
                  <a:lnTo>
                    <a:pt x="43" y="10"/>
                  </a:lnTo>
                  <a:lnTo>
                    <a:pt x="36" y="15"/>
                  </a:lnTo>
                  <a:lnTo>
                    <a:pt x="29" y="19"/>
                  </a:lnTo>
                  <a:lnTo>
                    <a:pt x="24" y="24"/>
                  </a:lnTo>
                  <a:lnTo>
                    <a:pt x="19" y="31"/>
                  </a:lnTo>
                  <a:lnTo>
                    <a:pt x="14" y="38"/>
                  </a:lnTo>
                  <a:lnTo>
                    <a:pt x="10" y="44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2" y="67"/>
                  </a:lnTo>
                  <a:lnTo>
                    <a:pt x="0" y="75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2" y="101"/>
                  </a:lnTo>
                  <a:lnTo>
                    <a:pt x="3" y="108"/>
                  </a:lnTo>
                  <a:lnTo>
                    <a:pt x="5" y="116"/>
                  </a:lnTo>
                  <a:lnTo>
                    <a:pt x="10" y="123"/>
                  </a:lnTo>
                  <a:lnTo>
                    <a:pt x="14" y="130"/>
                  </a:lnTo>
                  <a:lnTo>
                    <a:pt x="19" y="137"/>
                  </a:lnTo>
                  <a:lnTo>
                    <a:pt x="24" y="142"/>
                  </a:lnTo>
                  <a:lnTo>
                    <a:pt x="29" y="147"/>
                  </a:lnTo>
                  <a:lnTo>
                    <a:pt x="36" y="152"/>
                  </a:lnTo>
                  <a:lnTo>
                    <a:pt x="43" y="155"/>
                  </a:lnTo>
                  <a:lnTo>
                    <a:pt x="50" y="159"/>
                  </a:lnTo>
                  <a:lnTo>
                    <a:pt x="58" y="162"/>
                  </a:lnTo>
                  <a:lnTo>
                    <a:pt x="65" y="164"/>
                  </a:lnTo>
                  <a:lnTo>
                    <a:pt x="74" y="166"/>
                  </a:lnTo>
                  <a:lnTo>
                    <a:pt x="82" y="166"/>
                  </a:lnTo>
                  <a:lnTo>
                    <a:pt x="91" y="166"/>
                  </a:lnTo>
                  <a:lnTo>
                    <a:pt x="99" y="164"/>
                  </a:lnTo>
                  <a:lnTo>
                    <a:pt x="108" y="162"/>
                  </a:lnTo>
                  <a:lnTo>
                    <a:pt x="115" y="159"/>
                  </a:lnTo>
                  <a:lnTo>
                    <a:pt x="122" y="155"/>
                  </a:lnTo>
                  <a:lnTo>
                    <a:pt x="128" y="152"/>
                  </a:lnTo>
                  <a:lnTo>
                    <a:pt x="135" y="147"/>
                  </a:lnTo>
                  <a:lnTo>
                    <a:pt x="140" y="142"/>
                  </a:lnTo>
                  <a:lnTo>
                    <a:pt x="146" y="137"/>
                  </a:lnTo>
                  <a:lnTo>
                    <a:pt x="151" y="130"/>
                  </a:lnTo>
                  <a:lnTo>
                    <a:pt x="156" y="123"/>
                  </a:lnTo>
                  <a:lnTo>
                    <a:pt x="159" y="116"/>
                  </a:lnTo>
                  <a:lnTo>
                    <a:pt x="161" y="108"/>
                  </a:lnTo>
                  <a:lnTo>
                    <a:pt x="164" y="101"/>
                  </a:lnTo>
                  <a:lnTo>
                    <a:pt x="164" y="92"/>
                  </a:lnTo>
                  <a:lnTo>
                    <a:pt x="166" y="84"/>
                  </a:lnTo>
                  <a:lnTo>
                    <a:pt x="164" y="75"/>
                  </a:lnTo>
                  <a:lnTo>
                    <a:pt x="164" y="67"/>
                  </a:lnTo>
                  <a:lnTo>
                    <a:pt x="161" y="58"/>
                  </a:lnTo>
                  <a:lnTo>
                    <a:pt x="159" y="51"/>
                  </a:lnTo>
                  <a:lnTo>
                    <a:pt x="156" y="44"/>
                  </a:lnTo>
                  <a:lnTo>
                    <a:pt x="151" y="38"/>
                  </a:lnTo>
                  <a:lnTo>
                    <a:pt x="146" y="31"/>
                  </a:lnTo>
                  <a:lnTo>
                    <a:pt x="140" y="24"/>
                  </a:lnTo>
                  <a:lnTo>
                    <a:pt x="135" y="19"/>
                  </a:lnTo>
                  <a:lnTo>
                    <a:pt x="128" y="15"/>
                  </a:lnTo>
                  <a:lnTo>
                    <a:pt x="122" y="10"/>
                  </a:lnTo>
                  <a:lnTo>
                    <a:pt x="115" y="7"/>
                  </a:lnTo>
                  <a:lnTo>
                    <a:pt x="108" y="4"/>
                  </a:lnTo>
                  <a:lnTo>
                    <a:pt x="99" y="2"/>
                  </a:lnTo>
                  <a:lnTo>
                    <a:pt x="91" y="2"/>
                  </a:lnTo>
                  <a:lnTo>
                    <a:pt x="8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2" name="Freeform 80">
              <a:extLst>
                <a:ext uri="{FF2B5EF4-FFF2-40B4-BE49-F238E27FC236}">
                  <a16:creationId xmlns:a16="http://schemas.microsoft.com/office/drawing/2014/main" id="{94949EA7-7577-44B3-97B1-4A97A1ED4D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9" y="3214"/>
              <a:ext cx="82" cy="83"/>
            </a:xfrm>
            <a:custGeom>
              <a:avLst/>
              <a:gdLst>
                <a:gd name="T0" fmla="*/ 37 w 164"/>
                <a:gd name="T1" fmla="*/ 0 h 165"/>
                <a:gd name="T2" fmla="*/ 29 w 164"/>
                <a:gd name="T3" fmla="*/ 2 h 165"/>
                <a:gd name="T4" fmla="*/ 22 w 164"/>
                <a:gd name="T5" fmla="*/ 5 h 165"/>
                <a:gd name="T6" fmla="*/ 15 w 164"/>
                <a:gd name="T7" fmla="*/ 10 h 165"/>
                <a:gd name="T8" fmla="*/ 9 w 164"/>
                <a:gd name="T9" fmla="*/ 15 h 165"/>
                <a:gd name="T10" fmla="*/ 5 w 164"/>
                <a:gd name="T11" fmla="*/ 22 h 165"/>
                <a:gd name="T12" fmla="*/ 3 w 164"/>
                <a:gd name="T13" fmla="*/ 29 h 165"/>
                <a:gd name="T14" fmla="*/ 1 w 164"/>
                <a:gd name="T15" fmla="*/ 37 h 165"/>
                <a:gd name="T16" fmla="*/ 1 w 164"/>
                <a:gd name="T17" fmla="*/ 45 h 165"/>
                <a:gd name="T18" fmla="*/ 3 w 164"/>
                <a:gd name="T19" fmla="*/ 54 h 165"/>
                <a:gd name="T20" fmla="*/ 5 w 164"/>
                <a:gd name="T21" fmla="*/ 61 h 165"/>
                <a:gd name="T22" fmla="*/ 9 w 164"/>
                <a:gd name="T23" fmla="*/ 68 h 165"/>
                <a:gd name="T24" fmla="*/ 15 w 164"/>
                <a:gd name="T25" fmla="*/ 73 h 165"/>
                <a:gd name="T26" fmla="*/ 22 w 164"/>
                <a:gd name="T27" fmla="*/ 78 h 165"/>
                <a:gd name="T28" fmla="*/ 29 w 164"/>
                <a:gd name="T29" fmla="*/ 80 h 165"/>
                <a:gd name="T30" fmla="*/ 37 w 164"/>
                <a:gd name="T31" fmla="*/ 82 h 165"/>
                <a:gd name="T32" fmla="*/ 45 w 164"/>
                <a:gd name="T33" fmla="*/ 82 h 165"/>
                <a:gd name="T34" fmla="*/ 54 w 164"/>
                <a:gd name="T35" fmla="*/ 80 h 165"/>
                <a:gd name="T36" fmla="*/ 61 w 164"/>
                <a:gd name="T37" fmla="*/ 78 h 165"/>
                <a:gd name="T38" fmla="*/ 68 w 164"/>
                <a:gd name="T39" fmla="*/ 73 h 165"/>
                <a:gd name="T40" fmla="*/ 73 w 164"/>
                <a:gd name="T41" fmla="*/ 68 h 165"/>
                <a:gd name="T42" fmla="*/ 78 w 164"/>
                <a:gd name="T43" fmla="*/ 61 h 165"/>
                <a:gd name="T44" fmla="*/ 81 w 164"/>
                <a:gd name="T45" fmla="*/ 54 h 165"/>
                <a:gd name="T46" fmla="*/ 82 w 164"/>
                <a:gd name="T47" fmla="*/ 45 h 165"/>
                <a:gd name="T48" fmla="*/ 82 w 164"/>
                <a:gd name="T49" fmla="*/ 37 h 165"/>
                <a:gd name="T50" fmla="*/ 81 w 164"/>
                <a:gd name="T51" fmla="*/ 29 h 165"/>
                <a:gd name="T52" fmla="*/ 78 w 164"/>
                <a:gd name="T53" fmla="*/ 22 h 165"/>
                <a:gd name="T54" fmla="*/ 73 w 164"/>
                <a:gd name="T55" fmla="*/ 15 h 165"/>
                <a:gd name="T56" fmla="*/ 68 w 164"/>
                <a:gd name="T57" fmla="*/ 10 h 165"/>
                <a:gd name="T58" fmla="*/ 61 w 164"/>
                <a:gd name="T59" fmla="*/ 5 h 165"/>
                <a:gd name="T60" fmla="*/ 54 w 164"/>
                <a:gd name="T61" fmla="*/ 2 h 165"/>
                <a:gd name="T62" fmla="*/ 45 w 164"/>
                <a:gd name="T63" fmla="*/ 0 h 1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4" h="165">
                  <a:moveTo>
                    <a:pt x="82" y="0"/>
                  </a:moveTo>
                  <a:lnTo>
                    <a:pt x="73" y="0"/>
                  </a:lnTo>
                  <a:lnTo>
                    <a:pt x="66" y="2"/>
                  </a:lnTo>
                  <a:lnTo>
                    <a:pt x="58" y="3"/>
                  </a:lnTo>
                  <a:lnTo>
                    <a:pt x="51" y="5"/>
                  </a:lnTo>
                  <a:lnTo>
                    <a:pt x="44" y="10"/>
                  </a:lnTo>
                  <a:lnTo>
                    <a:pt x="37" y="14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5" y="36"/>
                  </a:lnTo>
                  <a:lnTo>
                    <a:pt x="10" y="43"/>
                  </a:lnTo>
                  <a:lnTo>
                    <a:pt x="6" y="49"/>
                  </a:lnTo>
                  <a:lnTo>
                    <a:pt x="5" y="58"/>
                  </a:lnTo>
                  <a:lnTo>
                    <a:pt x="1" y="65"/>
                  </a:lnTo>
                  <a:lnTo>
                    <a:pt x="1" y="73"/>
                  </a:lnTo>
                  <a:lnTo>
                    <a:pt x="0" y="82"/>
                  </a:lnTo>
                  <a:lnTo>
                    <a:pt x="1" y="90"/>
                  </a:lnTo>
                  <a:lnTo>
                    <a:pt x="1" y="99"/>
                  </a:lnTo>
                  <a:lnTo>
                    <a:pt x="5" y="107"/>
                  </a:lnTo>
                  <a:lnTo>
                    <a:pt x="6" y="114"/>
                  </a:lnTo>
                  <a:lnTo>
                    <a:pt x="10" y="121"/>
                  </a:lnTo>
                  <a:lnTo>
                    <a:pt x="15" y="128"/>
                  </a:lnTo>
                  <a:lnTo>
                    <a:pt x="18" y="135"/>
                  </a:lnTo>
                  <a:lnTo>
                    <a:pt x="24" y="140"/>
                  </a:lnTo>
                  <a:lnTo>
                    <a:pt x="30" y="145"/>
                  </a:lnTo>
                  <a:lnTo>
                    <a:pt x="37" y="150"/>
                  </a:lnTo>
                  <a:lnTo>
                    <a:pt x="44" y="155"/>
                  </a:lnTo>
                  <a:lnTo>
                    <a:pt x="51" y="159"/>
                  </a:lnTo>
                  <a:lnTo>
                    <a:pt x="58" y="160"/>
                  </a:lnTo>
                  <a:lnTo>
                    <a:pt x="66" y="164"/>
                  </a:lnTo>
                  <a:lnTo>
                    <a:pt x="73" y="164"/>
                  </a:lnTo>
                  <a:lnTo>
                    <a:pt x="82" y="165"/>
                  </a:lnTo>
                  <a:lnTo>
                    <a:pt x="90" y="164"/>
                  </a:lnTo>
                  <a:lnTo>
                    <a:pt x="99" y="164"/>
                  </a:lnTo>
                  <a:lnTo>
                    <a:pt x="108" y="160"/>
                  </a:lnTo>
                  <a:lnTo>
                    <a:pt x="114" y="159"/>
                  </a:lnTo>
                  <a:lnTo>
                    <a:pt x="121" y="155"/>
                  </a:lnTo>
                  <a:lnTo>
                    <a:pt x="128" y="150"/>
                  </a:lnTo>
                  <a:lnTo>
                    <a:pt x="135" y="145"/>
                  </a:lnTo>
                  <a:lnTo>
                    <a:pt x="140" y="140"/>
                  </a:lnTo>
                  <a:lnTo>
                    <a:pt x="145" y="135"/>
                  </a:lnTo>
                  <a:lnTo>
                    <a:pt x="150" y="128"/>
                  </a:lnTo>
                  <a:lnTo>
                    <a:pt x="155" y="121"/>
                  </a:lnTo>
                  <a:lnTo>
                    <a:pt x="159" y="114"/>
                  </a:lnTo>
                  <a:lnTo>
                    <a:pt x="161" y="107"/>
                  </a:lnTo>
                  <a:lnTo>
                    <a:pt x="162" y="99"/>
                  </a:lnTo>
                  <a:lnTo>
                    <a:pt x="164" y="90"/>
                  </a:lnTo>
                  <a:lnTo>
                    <a:pt x="164" y="82"/>
                  </a:lnTo>
                  <a:lnTo>
                    <a:pt x="164" y="73"/>
                  </a:lnTo>
                  <a:lnTo>
                    <a:pt x="162" y="65"/>
                  </a:lnTo>
                  <a:lnTo>
                    <a:pt x="161" y="58"/>
                  </a:lnTo>
                  <a:lnTo>
                    <a:pt x="159" y="49"/>
                  </a:lnTo>
                  <a:lnTo>
                    <a:pt x="155" y="43"/>
                  </a:lnTo>
                  <a:lnTo>
                    <a:pt x="150" y="36"/>
                  </a:lnTo>
                  <a:lnTo>
                    <a:pt x="145" y="29"/>
                  </a:lnTo>
                  <a:lnTo>
                    <a:pt x="140" y="24"/>
                  </a:lnTo>
                  <a:lnTo>
                    <a:pt x="135" y="19"/>
                  </a:lnTo>
                  <a:lnTo>
                    <a:pt x="128" y="14"/>
                  </a:lnTo>
                  <a:lnTo>
                    <a:pt x="121" y="10"/>
                  </a:lnTo>
                  <a:lnTo>
                    <a:pt x="114" y="5"/>
                  </a:lnTo>
                  <a:lnTo>
                    <a:pt x="108" y="3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3" name="Freeform 81">
              <a:extLst>
                <a:ext uri="{FF2B5EF4-FFF2-40B4-BE49-F238E27FC236}">
                  <a16:creationId xmlns:a16="http://schemas.microsoft.com/office/drawing/2014/main" id="{7C742F76-2BCE-45A9-BC2B-A5D67943A8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3242"/>
              <a:ext cx="83" cy="83"/>
            </a:xfrm>
            <a:custGeom>
              <a:avLst/>
              <a:gdLst>
                <a:gd name="T0" fmla="*/ 37 w 166"/>
                <a:gd name="T1" fmla="*/ 0 h 165"/>
                <a:gd name="T2" fmla="*/ 29 w 166"/>
                <a:gd name="T3" fmla="*/ 2 h 165"/>
                <a:gd name="T4" fmla="*/ 21 w 166"/>
                <a:gd name="T5" fmla="*/ 5 h 165"/>
                <a:gd name="T6" fmla="*/ 15 w 166"/>
                <a:gd name="T7" fmla="*/ 9 h 165"/>
                <a:gd name="T8" fmla="*/ 9 w 166"/>
                <a:gd name="T9" fmla="*/ 15 h 165"/>
                <a:gd name="T10" fmla="*/ 5 w 166"/>
                <a:gd name="T11" fmla="*/ 21 h 165"/>
                <a:gd name="T12" fmla="*/ 2 w 166"/>
                <a:gd name="T13" fmla="*/ 29 h 165"/>
                <a:gd name="T14" fmla="*/ 0 w 166"/>
                <a:gd name="T15" fmla="*/ 37 h 165"/>
                <a:gd name="T16" fmla="*/ 0 w 166"/>
                <a:gd name="T17" fmla="*/ 45 h 165"/>
                <a:gd name="T18" fmla="*/ 2 w 166"/>
                <a:gd name="T19" fmla="*/ 54 h 165"/>
                <a:gd name="T20" fmla="*/ 5 w 166"/>
                <a:gd name="T21" fmla="*/ 61 h 165"/>
                <a:gd name="T22" fmla="*/ 9 w 166"/>
                <a:gd name="T23" fmla="*/ 67 h 165"/>
                <a:gd name="T24" fmla="*/ 15 w 166"/>
                <a:gd name="T25" fmla="*/ 73 h 165"/>
                <a:gd name="T26" fmla="*/ 21 w 166"/>
                <a:gd name="T27" fmla="*/ 78 h 165"/>
                <a:gd name="T28" fmla="*/ 29 w 166"/>
                <a:gd name="T29" fmla="*/ 81 h 165"/>
                <a:gd name="T30" fmla="*/ 37 w 166"/>
                <a:gd name="T31" fmla="*/ 83 h 165"/>
                <a:gd name="T32" fmla="*/ 45 w 166"/>
                <a:gd name="T33" fmla="*/ 83 h 165"/>
                <a:gd name="T34" fmla="*/ 54 w 166"/>
                <a:gd name="T35" fmla="*/ 81 h 165"/>
                <a:gd name="T36" fmla="*/ 61 w 166"/>
                <a:gd name="T37" fmla="*/ 78 h 165"/>
                <a:gd name="T38" fmla="*/ 68 w 166"/>
                <a:gd name="T39" fmla="*/ 73 h 165"/>
                <a:gd name="T40" fmla="*/ 73 w 166"/>
                <a:gd name="T41" fmla="*/ 67 h 165"/>
                <a:gd name="T42" fmla="*/ 78 w 166"/>
                <a:gd name="T43" fmla="*/ 61 h 165"/>
                <a:gd name="T44" fmla="*/ 81 w 166"/>
                <a:gd name="T45" fmla="*/ 54 h 165"/>
                <a:gd name="T46" fmla="*/ 82 w 166"/>
                <a:gd name="T47" fmla="*/ 45 h 165"/>
                <a:gd name="T48" fmla="*/ 82 w 166"/>
                <a:gd name="T49" fmla="*/ 37 h 165"/>
                <a:gd name="T50" fmla="*/ 81 w 166"/>
                <a:gd name="T51" fmla="*/ 29 h 165"/>
                <a:gd name="T52" fmla="*/ 78 w 166"/>
                <a:gd name="T53" fmla="*/ 21 h 165"/>
                <a:gd name="T54" fmla="*/ 73 w 166"/>
                <a:gd name="T55" fmla="*/ 15 h 165"/>
                <a:gd name="T56" fmla="*/ 68 w 166"/>
                <a:gd name="T57" fmla="*/ 9 h 165"/>
                <a:gd name="T58" fmla="*/ 61 w 166"/>
                <a:gd name="T59" fmla="*/ 5 h 165"/>
                <a:gd name="T60" fmla="*/ 54 w 166"/>
                <a:gd name="T61" fmla="*/ 2 h 165"/>
                <a:gd name="T62" fmla="*/ 45 w 166"/>
                <a:gd name="T63" fmla="*/ 0 h 1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165">
                  <a:moveTo>
                    <a:pt x="82" y="0"/>
                  </a:moveTo>
                  <a:lnTo>
                    <a:pt x="73" y="0"/>
                  </a:lnTo>
                  <a:lnTo>
                    <a:pt x="65" y="1"/>
                  </a:lnTo>
                  <a:lnTo>
                    <a:pt x="58" y="3"/>
                  </a:lnTo>
                  <a:lnTo>
                    <a:pt x="49" y="6"/>
                  </a:lnTo>
                  <a:lnTo>
                    <a:pt x="42" y="10"/>
                  </a:lnTo>
                  <a:lnTo>
                    <a:pt x="35" y="13"/>
                  </a:lnTo>
                  <a:lnTo>
                    <a:pt x="29" y="18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3" y="35"/>
                  </a:lnTo>
                  <a:lnTo>
                    <a:pt x="10" y="42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3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7"/>
                  </a:lnTo>
                  <a:lnTo>
                    <a:pt x="5" y="114"/>
                  </a:lnTo>
                  <a:lnTo>
                    <a:pt x="10" y="121"/>
                  </a:lnTo>
                  <a:lnTo>
                    <a:pt x="13" y="128"/>
                  </a:lnTo>
                  <a:lnTo>
                    <a:pt x="18" y="134"/>
                  </a:lnTo>
                  <a:lnTo>
                    <a:pt x="24" y="141"/>
                  </a:lnTo>
                  <a:lnTo>
                    <a:pt x="29" y="146"/>
                  </a:lnTo>
                  <a:lnTo>
                    <a:pt x="35" y="151"/>
                  </a:lnTo>
                  <a:lnTo>
                    <a:pt x="42" y="155"/>
                  </a:lnTo>
                  <a:lnTo>
                    <a:pt x="49" y="158"/>
                  </a:lnTo>
                  <a:lnTo>
                    <a:pt x="58" y="162"/>
                  </a:lnTo>
                  <a:lnTo>
                    <a:pt x="65" y="163"/>
                  </a:lnTo>
                  <a:lnTo>
                    <a:pt x="73" y="165"/>
                  </a:lnTo>
                  <a:lnTo>
                    <a:pt x="82" y="165"/>
                  </a:lnTo>
                  <a:lnTo>
                    <a:pt x="90" y="165"/>
                  </a:lnTo>
                  <a:lnTo>
                    <a:pt x="99" y="163"/>
                  </a:lnTo>
                  <a:lnTo>
                    <a:pt x="107" y="162"/>
                  </a:lnTo>
                  <a:lnTo>
                    <a:pt x="114" y="158"/>
                  </a:lnTo>
                  <a:lnTo>
                    <a:pt x="121" y="155"/>
                  </a:lnTo>
                  <a:lnTo>
                    <a:pt x="128" y="151"/>
                  </a:lnTo>
                  <a:lnTo>
                    <a:pt x="135" y="146"/>
                  </a:lnTo>
                  <a:lnTo>
                    <a:pt x="140" y="141"/>
                  </a:lnTo>
                  <a:lnTo>
                    <a:pt x="145" y="134"/>
                  </a:lnTo>
                  <a:lnTo>
                    <a:pt x="150" y="128"/>
                  </a:lnTo>
                  <a:lnTo>
                    <a:pt x="155" y="121"/>
                  </a:lnTo>
                  <a:lnTo>
                    <a:pt x="159" y="114"/>
                  </a:lnTo>
                  <a:lnTo>
                    <a:pt x="161" y="107"/>
                  </a:lnTo>
                  <a:lnTo>
                    <a:pt x="164" y="99"/>
                  </a:lnTo>
                  <a:lnTo>
                    <a:pt x="164" y="90"/>
                  </a:lnTo>
                  <a:lnTo>
                    <a:pt x="166" y="81"/>
                  </a:lnTo>
                  <a:lnTo>
                    <a:pt x="164" y="73"/>
                  </a:lnTo>
                  <a:lnTo>
                    <a:pt x="164" y="66"/>
                  </a:lnTo>
                  <a:lnTo>
                    <a:pt x="161" y="58"/>
                  </a:lnTo>
                  <a:lnTo>
                    <a:pt x="159" y="51"/>
                  </a:lnTo>
                  <a:lnTo>
                    <a:pt x="155" y="42"/>
                  </a:lnTo>
                  <a:lnTo>
                    <a:pt x="150" y="35"/>
                  </a:lnTo>
                  <a:lnTo>
                    <a:pt x="145" y="30"/>
                  </a:lnTo>
                  <a:lnTo>
                    <a:pt x="140" y="23"/>
                  </a:lnTo>
                  <a:lnTo>
                    <a:pt x="135" y="18"/>
                  </a:lnTo>
                  <a:lnTo>
                    <a:pt x="128" y="13"/>
                  </a:lnTo>
                  <a:lnTo>
                    <a:pt x="121" y="10"/>
                  </a:lnTo>
                  <a:lnTo>
                    <a:pt x="114" y="6"/>
                  </a:lnTo>
                  <a:lnTo>
                    <a:pt x="107" y="3"/>
                  </a:lnTo>
                  <a:lnTo>
                    <a:pt x="99" y="1"/>
                  </a:lnTo>
                  <a:lnTo>
                    <a:pt x="90" y="0"/>
                  </a:lnTo>
                  <a:lnTo>
                    <a:pt x="8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4" name="Line 82">
              <a:extLst>
                <a:ext uri="{FF2B5EF4-FFF2-40B4-BE49-F238E27FC236}">
                  <a16:creationId xmlns:a16="http://schemas.microsoft.com/office/drawing/2014/main" id="{2C2164D0-2830-4D95-A7E1-F6916DD62F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2" y="3389"/>
              <a:ext cx="36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5" name="Line 83">
              <a:extLst>
                <a:ext uri="{FF2B5EF4-FFF2-40B4-BE49-F238E27FC236}">
                  <a16:creationId xmlns:a16="http://schemas.microsoft.com/office/drawing/2014/main" id="{70477E24-541A-4252-9267-7564035AB19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2" y="3389"/>
              <a:ext cx="36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6" name="Line 84">
              <a:extLst>
                <a:ext uri="{FF2B5EF4-FFF2-40B4-BE49-F238E27FC236}">
                  <a16:creationId xmlns:a16="http://schemas.microsoft.com/office/drawing/2014/main" id="{F231FB07-2477-4155-AEDF-EE244A976B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4" y="3461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7" name="Line 85">
              <a:extLst>
                <a:ext uri="{FF2B5EF4-FFF2-40B4-BE49-F238E27FC236}">
                  <a16:creationId xmlns:a16="http://schemas.microsoft.com/office/drawing/2014/main" id="{7654600C-822F-4C36-BDC0-82CA795930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4" y="3461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8" name="Line 86">
              <a:extLst>
                <a:ext uri="{FF2B5EF4-FFF2-40B4-BE49-F238E27FC236}">
                  <a16:creationId xmlns:a16="http://schemas.microsoft.com/office/drawing/2014/main" id="{E553EF8C-B326-44AF-9BBD-90995608537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" y="3645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99" name="Line 87">
              <a:extLst>
                <a:ext uri="{FF2B5EF4-FFF2-40B4-BE49-F238E27FC236}">
                  <a16:creationId xmlns:a16="http://schemas.microsoft.com/office/drawing/2014/main" id="{EEA68639-B405-4F10-9240-DA4BF75DDFC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" y="3645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0" name="Line 88">
              <a:extLst>
                <a:ext uri="{FF2B5EF4-FFF2-40B4-BE49-F238E27FC236}">
                  <a16:creationId xmlns:a16="http://schemas.microsoft.com/office/drawing/2014/main" id="{7A324686-4B7D-4E32-836A-8C41082145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3672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1" name="Line 89">
              <a:extLst>
                <a:ext uri="{FF2B5EF4-FFF2-40B4-BE49-F238E27FC236}">
                  <a16:creationId xmlns:a16="http://schemas.microsoft.com/office/drawing/2014/main" id="{CAB8846C-EB72-4D2D-9096-C9093E54F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92" y="3672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2" name="Line 90">
              <a:extLst>
                <a:ext uri="{FF2B5EF4-FFF2-40B4-BE49-F238E27FC236}">
                  <a16:creationId xmlns:a16="http://schemas.microsoft.com/office/drawing/2014/main" id="{F2AB169E-EB1F-43F5-82D3-7DD969C605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5" y="764"/>
              <a:ext cx="7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3" name="Line 91">
              <a:extLst>
                <a:ext uri="{FF2B5EF4-FFF2-40B4-BE49-F238E27FC236}">
                  <a16:creationId xmlns:a16="http://schemas.microsoft.com/office/drawing/2014/main" id="{4BE42C42-3AF2-414F-9D03-CC1DE78112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3" y="728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4" name="Line 92">
              <a:extLst>
                <a:ext uri="{FF2B5EF4-FFF2-40B4-BE49-F238E27FC236}">
                  <a16:creationId xmlns:a16="http://schemas.microsoft.com/office/drawing/2014/main" id="{60890650-4E39-4EE6-B25F-C8F154FCB4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7" y="837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5" name="Line 93">
              <a:extLst>
                <a:ext uri="{FF2B5EF4-FFF2-40B4-BE49-F238E27FC236}">
                  <a16:creationId xmlns:a16="http://schemas.microsoft.com/office/drawing/2014/main" id="{B4A2CA58-F851-4C57-B808-3FB4847836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4" y="801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06" name="Rectangle 94">
              <a:extLst>
                <a:ext uri="{FF2B5EF4-FFF2-40B4-BE49-F238E27FC236}">
                  <a16:creationId xmlns:a16="http://schemas.microsoft.com/office/drawing/2014/main" id="{69524A2F-0A09-4463-A7AA-64E33489F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2245"/>
              <a:ext cx="73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407" name="Rectangle 95">
              <a:extLst>
                <a:ext uri="{FF2B5EF4-FFF2-40B4-BE49-F238E27FC236}">
                  <a16:creationId xmlns:a16="http://schemas.microsoft.com/office/drawing/2014/main" id="{6A6C4150-262C-4D55-9178-CDFE400B69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2337"/>
              <a:ext cx="74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408" name="Rectangle 96">
              <a:extLst>
                <a:ext uri="{FF2B5EF4-FFF2-40B4-BE49-F238E27FC236}">
                  <a16:creationId xmlns:a16="http://schemas.microsoft.com/office/drawing/2014/main" id="{AC43A636-D56F-4812-9A47-4107A09DE8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" y="2328"/>
              <a:ext cx="73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409" name="Rectangle 97">
              <a:extLst>
                <a:ext uri="{FF2B5EF4-FFF2-40B4-BE49-F238E27FC236}">
                  <a16:creationId xmlns:a16="http://schemas.microsoft.com/office/drawing/2014/main" id="{21F4251D-FD6B-480C-8765-4883EB3E12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465"/>
              <a:ext cx="74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410" name="Line 100">
              <a:extLst>
                <a:ext uri="{FF2B5EF4-FFF2-40B4-BE49-F238E27FC236}">
                  <a16:creationId xmlns:a16="http://schemas.microsoft.com/office/drawing/2014/main" id="{162F3522-C3C4-47F4-86E7-030DD2400B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2794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1" name="Line 101">
              <a:extLst>
                <a:ext uri="{FF2B5EF4-FFF2-40B4-BE49-F238E27FC236}">
                  <a16:creationId xmlns:a16="http://schemas.microsoft.com/office/drawing/2014/main" id="{8A626C85-2FA5-4A52-91E2-7832F5AC32B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0" y="709"/>
              <a:ext cx="1" cy="3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12" name="Freeform 102">
              <a:extLst>
                <a:ext uri="{FF2B5EF4-FFF2-40B4-BE49-F238E27FC236}">
                  <a16:creationId xmlns:a16="http://schemas.microsoft.com/office/drawing/2014/main" id="{719F9C09-0A21-4656-9ADA-9B0B167A2BE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92" y="1229"/>
              <a:ext cx="3059" cy="1943"/>
            </a:xfrm>
            <a:custGeom>
              <a:avLst/>
              <a:gdLst>
                <a:gd name="T0" fmla="*/ 2876 w 6116"/>
                <a:gd name="T1" fmla="*/ 332 h 3885"/>
                <a:gd name="T2" fmla="*/ 2954 w 6116"/>
                <a:gd name="T3" fmla="*/ 656 h 3885"/>
                <a:gd name="T4" fmla="*/ 3002 w 6116"/>
                <a:gd name="T5" fmla="*/ 887 h 3885"/>
                <a:gd name="T6" fmla="*/ 3037 w 6116"/>
                <a:gd name="T7" fmla="*/ 1105 h 3885"/>
                <a:gd name="T8" fmla="*/ 3056 w 6116"/>
                <a:gd name="T9" fmla="*/ 1306 h 3885"/>
                <a:gd name="T10" fmla="*/ 3056 w 6116"/>
                <a:gd name="T11" fmla="*/ 1487 h 3885"/>
                <a:gd name="T12" fmla="*/ 3033 w 6116"/>
                <a:gd name="T13" fmla="*/ 1643 h 3885"/>
                <a:gd name="T14" fmla="*/ 3002 w 6116"/>
                <a:gd name="T15" fmla="*/ 1732 h 3885"/>
                <a:gd name="T16" fmla="*/ 2971 w 6116"/>
                <a:gd name="T17" fmla="*/ 1790 h 3885"/>
                <a:gd name="T18" fmla="*/ 2932 w 6116"/>
                <a:gd name="T19" fmla="*/ 1840 h 3885"/>
                <a:gd name="T20" fmla="*/ 2885 w 6116"/>
                <a:gd name="T21" fmla="*/ 1881 h 3885"/>
                <a:gd name="T22" fmla="*/ 2828 w 6116"/>
                <a:gd name="T23" fmla="*/ 1913 h 3885"/>
                <a:gd name="T24" fmla="*/ 2763 w 6116"/>
                <a:gd name="T25" fmla="*/ 1935 h 3885"/>
                <a:gd name="T26" fmla="*/ 2682 w 6116"/>
                <a:gd name="T27" fmla="*/ 1943 h 3885"/>
                <a:gd name="T28" fmla="*/ 2585 w 6116"/>
                <a:gd name="T29" fmla="*/ 1937 h 3885"/>
                <a:gd name="T30" fmla="*/ 2474 w 6116"/>
                <a:gd name="T31" fmla="*/ 1918 h 3885"/>
                <a:gd name="T32" fmla="*/ 2351 w 6116"/>
                <a:gd name="T33" fmla="*/ 1887 h 3885"/>
                <a:gd name="T34" fmla="*/ 2217 w 6116"/>
                <a:gd name="T35" fmla="*/ 1847 h 3885"/>
                <a:gd name="T36" fmla="*/ 2073 w 6116"/>
                <a:gd name="T37" fmla="*/ 1798 h 3885"/>
                <a:gd name="T38" fmla="*/ 1820 w 6116"/>
                <a:gd name="T39" fmla="*/ 1700 h 3885"/>
                <a:gd name="T40" fmla="*/ 1498 w 6116"/>
                <a:gd name="T41" fmla="*/ 1564 h 3885"/>
                <a:gd name="T42" fmla="*/ 1173 w 6116"/>
                <a:gd name="T43" fmla="*/ 1415 h 3885"/>
                <a:gd name="T44" fmla="*/ 856 w 6116"/>
                <a:gd name="T45" fmla="*/ 1265 h 3885"/>
                <a:gd name="T46" fmla="*/ 657 w 6116"/>
                <a:gd name="T47" fmla="*/ 1169 h 3885"/>
                <a:gd name="T48" fmla="*/ 517 w 6116"/>
                <a:gd name="T49" fmla="*/ 1101 h 3885"/>
                <a:gd name="T50" fmla="*/ 386 w 6116"/>
                <a:gd name="T51" fmla="*/ 1038 h 3885"/>
                <a:gd name="T52" fmla="*/ 268 w 6116"/>
                <a:gd name="T53" fmla="*/ 982 h 3885"/>
                <a:gd name="T54" fmla="*/ 162 w 6116"/>
                <a:gd name="T55" fmla="*/ 932 h 3885"/>
                <a:gd name="T56" fmla="*/ 71 w 6116"/>
                <a:gd name="T57" fmla="*/ 892 h 3885"/>
                <a:gd name="T58" fmla="*/ 43 w 6116"/>
                <a:gd name="T59" fmla="*/ 865 h 3885"/>
                <a:gd name="T60" fmla="*/ 106 w 6116"/>
                <a:gd name="T61" fmla="*/ 892 h 3885"/>
                <a:gd name="T62" fmla="*/ 202 w 6116"/>
                <a:gd name="T63" fmla="*/ 936 h 3885"/>
                <a:gd name="T64" fmla="*/ 312 w 6116"/>
                <a:gd name="T65" fmla="*/ 987 h 3885"/>
                <a:gd name="T66" fmla="*/ 435 w 6116"/>
                <a:gd name="T67" fmla="*/ 1046 h 3885"/>
                <a:gd name="T68" fmla="*/ 569 w 6116"/>
                <a:gd name="T69" fmla="*/ 1110 h 3885"/>
                <a:gd name="T70" fmla="*/ 712 w 6116"/>
                <a:gd name="T71" fmla="*/ 1180 h 3885"/>
                <a:gd name="T72" fmla="*/ 965 w 6116"/>
                <a:gd name="T73" fmla="*/ 1302 h 3885"/>
                <a:gd name="T74" fmla="*/ 1286 w 6116"/>
                <a:gd name="T75" fmla="*/ 1453 h 3885"/>
                <a:gd name="T76" fmla="*/ 1612 w 6116"/>
                <a:gd name="T77" fmla="*/ 1598 h 3885"/>
                <a:gd name="T78" fmla="*/ 1928 w 6116"/>
                <a:gd name="T79" fmla="*/ 1728 h 3885"/>
                <a:gd name="T80" fmla="*/ 2127 w 6116"/>
                <a:gd name="T81" fmla="*/ 1802 h 3885"/>
                <a:gd name="T82" fmla="*/ 2267 w 6116"/>
                <a:gd name="T83" fmla="*/ 1848 h 3885"/>
                <a:gd name="T84" fmla="*/ 2397 w 6116"/>
                <a:gd name="T85" fmla="*/ 1885 h 3885"/>
                <a:gd name="T86" fmla="*/ 2515 w 6116"/>
                <a:gd name="T87" fmla="*/ 1911 h 3885"/>
                <a:gd name="T88" fmla="*/ 2620 w 6116"/>
                <a:gd name="T89" fmla="*/ 1925 h 3885"/>
                <a:gd name="T90" fmla="*/ 2709 w 6116"/>
                <a:gd name="T91" fmla="*/ 1927 h 3885"/>
                <a:gd name="T92" fmla="*/ 2782 w 6116"/>
                <a:gd name="T93" fmla="*/ 1915 h 3885"/>
                <a:gd name="T94" fmla="*/ 2841 w 6116"/>
                <a:gd name="T95" fmla="*/ 1891 h 3885"/>
                <a:gd name="T96" fmla="*/ 2892 w 6116"/>
                <a:gd name="T97" fmla="*/ 1857 h 3885"/>
                <a:gd name="T98" fmla="*/ 2935 w 6116"/>
                <a:gd name="T99" fmla="*/ 1815 h 3885"/>
                <a:gd name="T100" fmla="*/ 2970 w 6116"/>
                <a:gd name="T101" fmla="*/ 1765 h 3885"/>
                <a:gd name="T102" fmla="*/ 2998 w 6116"/>
                <a:gd name="T103" fmla="*/ 1706 h 3885"/>
                <a:gd name="T104" fmla="*/ 3030 w 6116"/>
                <a:gd name="T105" fmla="*/ 1592 h 3885"/>
                <a:gd name="T106" fmla="*/ 3044 w 6116"/>
                <a:gd name="T107" fmla="*/ 1429 h 3885"/>
                <a:gd name="T108" fmla="*/ 3038 w 6116"/>
                <a:gd name="T109" fmla="*/ 1243 h 3885"/>
                <a:gd name="T110" fmla="*/ 3013 w 6116"/>
                <a:gd name="T111" fmla="*/ 1036 h 3885"/>
                <a:gd name="T112" fmla="*/ 2973 w 6116"/>
                <a:gd name="T113" fmla="*/ 813 h 3885"/>
                <a:gd name="T114" fmla="*/ 2922 w 6116"/>
                <a:gd name="T115" fmla="*/ 579 h 3885"/>
                <a:gd name="T116" fmla="*/ 2821 w 6116"/>
                <a:gd name="T117" fmla="*/ 170 h 3885"/>
                <a:gd name="T118" fmla="*/ 40 w 6116"/>
                <a:gd name="T119" fmla="*/ 872 h 3885"/>
                <a:gd name="T120" fmla="*/ 80 w 6116"/>
                <a:gd name="T121" fmla="*/ 848 h 388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6116" h="3885">
                  <a:moveTo>
                    <a:pt x="5580" y="0"/>
                  </a:moveTo>
                  <a:lnTo>
                    <a:pt x="5667" y="333"/>
                  </a:lnTo>
                  <a:lnTo>
                    <a:pt x="5751" y="664"/>
                  </a:lnTo>
                  <a:lnTo>
                    <a:pt x="5832" y="990"/>
                  </a:lnTo>
                  <a:lnTo>
                    <a:pt x="5871" y="1150"/>
                  </a:lnTo>
                  <a:lnTo>
                    <a:pt x="5907" y="1311"/>
                  </a:lnTo>
                  <a:lnTo>
                    <a:pt x="5941" y="1468"/>
                  </a:lnTo>
                  <a:lnTo>
                    <a:pt x="5974" y="1621"/>
                  </a:lnTo>
                  <a:lnTo>
                    <a:pt x="6003" y="1773"/>
                  </a:lnTo>
                  <a:lnTo>
                    <a:pt x="6029" y="1922"/>
                  </a:lnTo>
                  <a:lnTo>
                    <a:pt x="6053" y="2067"/>
                  </a:lnTo>
                  <a:lnTo>
                    <a:pt x="6073" y="2210"/>
                  </a:lnTo>
                  <a:lnTo>
                    <a:pt x="6090" y="2348"/>
                  </a:lnTo>
                  <a:lnTo>
                    <a:pt x="6102" y="2482"/>
                  </a:lnTo>
                  <a:lnTo>
                    <a:pt x="6111" y="2611"/>
                  </a:lnTo>
                  <a:lnTo>
                    <a:pt x="6116" y="2738"/>
                  </a:lnTo>
                  <a:lnTo>
                    <a:pt x="6116" y="2857"/>
                  </a:lnTo>
                  <a:lnTo>
                    <a:pt x="6111" y="2973"/>
                  </a:lnTo>
                  <a:lnTo>
                    <a:pt x="6101" y="3082"/>
                  </a:lnTo>
                  <a:lnTo>
                    <a:pt x="6085" y="3186"/>
                  </a:lnTo>
                  <a:lnTo>
                    <a:pt x="6065" y="3285"/>
                  </a:lnTo>
                  <a:lnTo>
                    <a:pt x="6037" y="3378"/>
                  </a:lnTo>
                  <a:lnTo>
                    <a:pt x="6022" y="3422"/>
                  </a:lnTo>
                  <a:lnTo>
                    <a:pt x="6003" y="3463"/>
                  </a:lnTo>
                  <a:lnTo>
                    <a:pt x="5984" y="3504"/>
                  </a:lnTo>
                  <a:lnTo>
                    <a:pt x="5964" y="3543"/>
                  </a:lnTo>
                  <a:lnTo>
                    <a:pt x="5941" y="3579"/>
                  </a:lnTo>
                  <a:lnTo>
                    <a:pt x="5917" y="3615"/>
                  </a:lnTo>
                  <a:lnTo>
                    <a:pt x="5890" y="3647"/>
                  </a:lnTo>
                  <a:lnTo>
                    <a:pt x="5863" y="3680"/>
                  </a:lnTo>
                  <a:lnTo>
                    <a:pt x="5834" y="3709"/>
                  </a:lnTo>
                  <a:lnTo>
                    <a:pt x="5801" y="3736"/>
                  </a:lnTo>
                  <a:lnTo>
                    <a:pt x="5768" y="3762"/>
                  </a:lnTo>
                  <a:lnTo>
                    <a:pt x="5733" y="3786"/>
                  </a:lnTo>
                  <a:lnTo>
                    <a:pt x="5695" y="3806"/>
                  </a:lnTo>
                  <a:lnTo>
                    <a:pt x="5655" y="3825"/>
                  </a:lnTo>
                  <a:lnTo>
                    <a:pt x="5614" y="3842"/>
                  </a:lnTo>
                  <a:lnTo>
                    <a:pt x="5572" y="3857"/>
                  </a:lnTo>
                  <a:lnTo>
                    <a:pt x="5525" y="3869"/>
                  </a:lnTo>
                  <a:lnTo>
                    <a:pt x="5474" y="3878"/>
                  </a:lnTo>
                  <a:lnTo>
                    <a:pt x="5419" y="3883"/>
                  </a:lnTo>
                  <a:lnTo>
                    <a:pt x="5363" y="3885"/>
                  </a:lnTo>
                  <a:lnTo>
                    <a:pt x="5301" y="3883"/>
                  </a:lnTo>
                  <a:lnTo>
                    <a:pt x="5236" y="3879"/>
                  </a:lnTo>
                  <a:lnTo>
                    <a:pt x="5169" y="3873"/>
                  </a:lnTo>
                  <a:lnTo>
                    <a:pt x="5097" y="3862"/>
                  </a:lnTo>
                  <a:lnTo>
                    <a:pt x="5023" y="3850"/>
                  </a:lnTo>
                  <a:lnTo>
                    <a:pt x="4946" y="3835"/>
                  </a:lnTo>
                  <a:lnTo>
                    <a:pt x="4868" y="3816"/>
                  </a:lnTo>
                  <a:lnTo>
                    <a:pt x="4785" y="3796"/>
                  </a:lnTo>
                  <a:lnTo>
                    <a:pt x="4700" y="3774"/>
                  </a:lnTo>
                  <a:lnTo>
                    <a:pt x="4612" y="3750"/>
                  </a:lnTo>
                  <a:lnTo>
                    <a:pt x="4523" y="3722"/>
                  </a:lnTo>
                  <a:lnTo>
                    <a:pt x="4433" y="3693"/>
                  </a:lnTo>
                  <a:lnTo>
                    <a:pt x="4338" y="3663"/>
                  </a:lnTo>
                  <a:lnTo>
                    <a:pt x="4242" y="3630"/>
                  </a:lnTo>
                  <a:lnTo>
                    <a:pt x="4145" y="3596"/>
                  </a:lnTo>
                  <a:lnTo>
                    <a:pt x="4047" y="3560"/>
                  </a:lnTo>
                  <a:lnTo>
                    <a:pt x="3845" y="3483"/>
                  </a:lnTo>
                  <a:lnTo>
                    <a:pt x="3638" y="3400"/>
                  </a:lnTo>
                  <a:lnTo>
                    <a:pt x="3425" y="3313"/>
                  </a:lnTo>
                  <a:lnTo>
                    <a:pt x="3211" y="3222"/>
                  </a:lnTo>
                  <a:lnTo>
                    <a:pt x="2996" y="3127"/>
                  </a:lnTo>
                  <a:lnTo>
                    <a:pt x="2778" y="3029"/>
                  </a:lnTo>
                  <a:lnTo>
                    <a:pt x="2560" y="2930"/>
                  </a:lnTo>
                  <a:lnTo>
                    <a:pt x="2345" y="2830"/>
                  </a:lnTo>
                  <a:lnTo>
                    <a:pt x="2131" y="2729"/>
                  </a:lnTo>
                  <a:lnTo>
                    <a:pt x="1918" y="2628"/>
                  </a:lnTo>
                  <a:lnTo>
                    <a:pt x="1711" y="2529"/>
                  </a:lnTo>
                  <a:lnTo>
                    <a:pt x="1509" y="2432"/>
                  </a:lnTo>
                  <a:lnTo>
                    <a:pt x="1411" y="2384"/>
                  </a:lnTo>
                  <a:lnTo>
                    <a:pt x="1314" y="2338"/>
                  </a:lnTo>
                  <a:lnTo>
                    <a:pt x="1218" y="2292"/>
                  </a:lnTo>
                  <a:lnTo>
                    <a:pt x="1125" y="2246"/>
                  </a:lnTo>
                  <a:lnTo>
                    <a:pt x="1033" y="2202"/>
                  </a:lnTo>
                  <a:lnTo>
                    <a:pt x="944" y="2159"/>
                  </a:lnTo>
                  <a:lnTo>
                    <a:pt x="858" y="2116"/>
                  </a:lnTo>
                  <a:lnTo>
                    <a:pt x="772" y="2075"/>
                  </a:lnTo>
                  <a:lnTo>
                    <a:pt x="690" y="2036"/>
                  </a:lnTo>
                  <a:lnTo>
                    <a:pt x="611" y="1999"/>
                  </a:lnTo>
                  <a:lnTo>
                    <a:pt x="536" y="1963"/>
                  </a:lnTo>
                  <a:lnTo>
                    <a:pt x="462" y="1929"/>
                  </a:lnTo>
                  <a:lnTo>
                    <a:pt x="392" y="1896"/>
                  </a:lnTo>
                  <a:lnTo>
                    <a:pt x="324" y="1864"/>
                  </a:lnTo>
                  <a:lnTo>
                    <a:pt x="260" y="1836"/>
                  </a:lnTo>
                  <a:lnTo>
                    <a:pt x="200" y="1809"/>
                  </a:lnTo>
                  <a:lnTo>
                    <a:pt x="142" y="1783"/>
                  </a:lnTo>
                  <a:lnTo>
                    <a:pt x="89" y="1761"/>
                  </a:lnTo>
                  <a:lnTo>
                    <a:pt x="74" y="1754"/>
                  </a:lnTo>
                  <a:lnTo>
                    <a:pt x="86" y="1729"/>
                  </a:lnTo>
                  <a:lnTo>
                    <a:pt x="101" y="1736"/>
                  </a:lnTo>
                  <a:lnTo>
                    <a:pt x="154" y="1758"/>
                  </a:lnTo>
                  <a:lnTo>
                    <a:pt x="211" y="1783"/>
                  </a:lnTo>
                  <a:lnTo>
                    <a:pt x="272" y="1809"/>
                  </a:lnTo>
                  <a:lnTo>
                    <a:pt x="336" y="1838"/>
                  </a:lnTo>
                  <a:lnTo>
                    <a:pt x="404" y="1871"/>
                  </a:lnTo>
                  <a:lnTo>
                    <a:pt x="474" y="1903"/>
                  </a:lnTo>
                  <a:lnTo>
                    <a:pt x="548" y="1937"/>
                  </a:lnTo>
                  <a:lnTo>
                    <a:pt x="623" y="1973"/>
                  </a:lnTo>
                  <a:lnTo>
                    <a:pt x="704" y="2011"/>
                  </a:lnTo>
                  <a:lnTo>
                    <a:pt x="786" y="2050"/>
                  </a:lnTo>
                  <a:lnTo>
                    <a:pt x="870" y="2091"/>
                  </a:lnTo>
                  <a:lnTo>
                    <a:pt x="957" y="2133"/>
                  </a:lnTo>
                  <a:lnTo>
                    <a:pt x="1046" y="2176"/>
                  </a:lnTo>
                  <a:lnTo>
                    <a:pt x="1137" y="2220"/>
                  </a:lnTo>
                  <a:lnTo>
                    <a:pt x="1231" y="2267"/>
                  </a:lnTo>
                  <a:lnTo>
                    <a:pt x="1326" y="2313"/>
                  </a:lnTo>
                  <a:lnTo>
                    <a:pt x="1423" y="2359"/>
                  </a:lnTo>
                  <a:lnTo>
                    <a:pt x="1523" y="2406"/>
                  </a:lnTo>
                  <a:lnTo>
                    <a:pt x="1723" y="2504"/>
                  </a:lnTo>
                  <a:lnTo>
                    <a:pt x="1930" y="2603"/>
                  </a:lnTo>
                  <a:lnTo>
                    <a:pt x="2143" y="2703"/>
                  </a:lnTo>
                  <a:lnTo>
                    <a:pt x="2357" y="2804"/>
                  </a:lnTo>
                  <a:lnTo>
                    <a:pt x="2572" y="2905"/>
                  </a:lnTo>
                  <a:lnTo>
                    <a:pt x="2790" y="3004"/>
                  </a:lnTo>
                  <a:lnTo>
                    <a:pt x="3006" y="3101"/>
                  </a:lnTo>
                  <a:lnTo>
                    <a:pt x="3223" y="3195"/>
                  </a:lnTo>
                  <a:lnTo>
                    <a:pt x="3437" y="3287"/>
                  </a:lnTo>
                  <a:lnTo>
                    <a:pt x="3648" y="3374"/>
                  </a:lnTo>
                  <a:lnTo>
                    <a:pt x="3855" y="3456"/>
                  </a:lnTo>
                  <a:lnTo>
                    <a:pt x="4056" y="3533"/>
                  </a:lnTo>
                  <a:lnTo>
                    <a:pt x="4155" y="3569"/>
                  </a:lnTo>
                  <a:lnTo>
                    <a:pt x="4253" y="3603"/>
                  </a:lnTo>
                  <a:lnTo>
                    <a:pt x="4347" y="3635"/>
                  </a:lnTo>
                  <a:lnTo>
                    <a:pt x="4441" y="3666"/>
                  </a:lnTo>
                  <a:lnTo>
                    <a:pt x="4532" y="3695"/>
                  </a:lnTo>
                  <a:lnTo>
                    <a:pt x="4621" y="3722"/>
                  </a:lnTo>
                  <a:lnTo>
                    <a:pt x="4707" y="3746"/>
                  </a:lnTo>
                  <a:lnTo>
                    <a:pt x="4792" y="3769"/>
                  </a:lnTo>
                  <a:lnTo>
                    <a:pt x="4873" y="3789"/>
                  </a:lnTo>
                  <a:lnTo>
                    <a:pt x="4951" y="3806"/>
                  </a:lnTo>
                  <a:lnTo>
                    <a:pt x="5029" y="3821"/>
                  </a:lnTo>
                  <a:lnTo>
                    <a:pt x="5100" y="3833"/>
                  </a:lnTo>
                  <a:lnTo>
                    <a:pt x="5171" y="3844"/>
                  </a:lnTo>
                  <a:lnTo>
                    <a:pt x="5238" y="3850"/>
                  </a:lnTo>
                  <a:lnTo>
                    <a:pt x="5301" y="3856"/>
                  </a:lnTo>
                  <a:lnTo>
                    <a:pt x="5361" y="3856"/>
                  </a:lnTo>
                  <a:lnTo>
                    <a:pt x="5417" y="3854"/>
                  </a:lnTo>
                  <a:lnTo>
                    <a:pt x="5469" y="3849"/>
                  </a:lnTo>
                  <a:lnTo>
                    <a:pt x="5518" y="3842"/>
                  </a:lnTo>
                  <a:lnTo>
                    <a:pt x="5563" y="3830"/>
                  </a:lnTo>
                  <a:lnTo>
                    <a:pt x="5604" y="3816"/>
                  </a:lnTo>
                  <a:lnTo>
                    <a:pt x="5643" y="3799"/>
                  </a:lnTo>
                  <a:lnTo>
                    <a:pt x="5681" y="3782"/>
                  </a:lnTo>
                  <a:lnTo>
                    <a:pt x="5717" y="3762"/>
                  </a:lnTo>
                  <a:lnTo>
                    <a:pt x="5751" y="3739"/>
                  </a:lnTo>
                  <a:lnTo>
                    <a:pt x="5782" y="3714"/>
                  </a:lnTo>
                  <a:lnTo>
                    <a:pt x="5813" y="3688"/>
                  </a:lnTo>
                  <a:lnTo>
                    <a:pt x="5842" y="3661"/>
                  </a:lnTo>
                  <a:lnTo>
                    <a:pt x="5868" y="3630"/>
                  </a:lnTo>
                  <a:lnTo>
                    <a:pt x="5894" y="3598"/>
                  </a:lnTo>
                  <a:lnTo>
                    <a:pt x="5917" y="3565"/>
                  </a:lnTo>
                  <a:lnTo>
                    <a:pt x="5938" y="3530"/>
                  </a:lnTo>
                  <a:lnTo>
                    <a:pt x="5959" y="3492"/>
                  </a:lnTo>
                  <a:lnTo>
                    <a:pt x="5977" y="3453"/>
                  </a:lnTo>
                  <a:lnTo>
                    <a:pt x="5995" y="3412"/>
                  </a:lnTo>
                  <a:lnTo>
                    <a:pt x="6010" y="3369"/>
                  </a:lnTo>
                  <a:lnTo>
                    <a:pt x="6036" y="3279"/>
                  </a:lnTo>
                  <a:lnTo>
                    <a:pt x="6058" y="3183"/>
                  </a:lnTo>
                  <a:lnTo>
                    <a:pt x="6073" y="3081"/>
                  </a:lnTo>
                  <a:lnTo>
                    <a:pt x="6082" y="2971"/>
                  </a:lnTo>
                  <a:lnTo>
                    <a:pt x="6087" y="2857"/>
                  </a:lnTo>
                  <a:lnTo>
                    <a:pt x="6087" y="2738"/>
                  </a:lnTo>
                  <a:lnTo>
                    <a:pt x="6084" y="2613"/>
                  </a:lnTo>
                  <a:lnTo>
                    <a:pt x="6075" y="2485"/>
                  </a:lnTo>
                  <a:lnTo>
                    <a:pt x="6061" y="2352"/>
                  </a:lnTo>
                  <a:lnTo>
                    <a:pt x="6044" y="2214"/>
                  </a:lnTo>
                  <a:lnTo>
                    <a:pt x="6025" y="2072"/>
                  </a:lnTo>
                  <a:lnTo>
                    <a:pt x="6001" y="1927"/>
                  </a:lnTo>
                  <a:lnTo>
                    <a:pt x="5974" y="1778"/>
                  </a:lnTo>
                  <a:lnTo>
                    <a:pt x="5945" y="1626"/>
                  </a:lnTo>
                  <a:lnTo>
                    <a:pt x="5914" y="1473"/>
                  </a:lnTo>
                  <a:lnTo>
                    <a:pt x="5880" y="1316"/>
                  </a:lnTo>
                  <a:lnTo>
                    <a:pt x="5842" y="1157"/>
                  </a:lnTo>
                  <a:lnTo>
                    <a:pt x="5804" y="997"/>
                  </a:lnTo>
                  <a:lnTo>
                    <a:pt x="5724" y="671"/>
                  </a:lnTo>
                  <a:lnTo>
                    <a:pt x="5640" y="340"/>
                  </a:lnTo>
                  <a:lnTo>
                    <a:pt x="5553" y="7"/>
                  </a:lnTo>
                  <a:lnTo>
                    <a:pt x="5580" y="0"/>
                  </a:lnTo>
                  <a:close/>
                  <a:moveTo>
                    <a:pt x="80" y="1743"/>
                  </a:moveTo>
                  <a:lnTo>
                    <a:pt x="106" y="1830"/>
                  </a:lnTo>
                  <a:lnTo>
                    <a:pt x="0" y="1710"/>
                  </a:lnTo>
                  <a:lnTo>
                    <a:pt x="159" y="1696"/>
                  </a:lnTo>
                  <a:lnTo>
                    <a:pt x="80" y="1743"/>
                  </a:lnTo>
                  <a:close/>
                </a:path>
              </a:pathLst>
            </a:custGeom>
            <a:solidFill>
              <a:srgbClr val="000000"/>
            </a:solidFill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413" name="Rectangle 103">
              <a:extLst>
                <a:ext uri="{FF2B5EF4-FFF2-40B4-BE49-F238E27FC236}">
                  <a16:creationId xmlns:a16="http://schemas.microsoft.com/office/drawing/2014/main" id="{C373A237-A264-4893-9EF3-42FF49A521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78" y="2013"/>
              <a:ext cx="382" cy="21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WAT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14" name="Rectangle 104">
              <a:extLst>
                <a:ext uri="{FF2B5EF4-FFF2-40B4-BE49-F238E27FC236}">
                  <a16:creationId xmlns:a16="http://schemas.microsoft.com/office/drawing/2014/main" id="{555B13C3-8E33-4167-95D6-E82B9FA07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31" y="2899"/>
              <a:ext cx="260" cy="21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NO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15" name="Rectangle 105">
              <a:extLst>
                <a:ext uri="{FF2B5EF4-FFF2-40B4-BE49-F238E27FC236}">
                  <a16:creationId xmlns:a16="http://schemas.microsoft.com/office/drawing/2014/main" id="{B573B6FF-F46A-41E1-925E-407DC1750D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4" y="3142"/>
              <a:ext cx="223" cy="21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AT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16" name="Rectangle 106">
              <a:extLst>
                <a:ext uri="{FF2B5EF4-FFF2-40B4-BE49-F238E27FC236}">
                  <a16:creationId xmlns:a16="http://schemas.microsoft.com/office/drawing/2014/main" id="{95C301AA-2532-4F2C-8648-007A3482B6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7" y="3423"/>
              <a:ext cx="213" cy="21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AL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17" name="Rectangle 107">
              <a:extLst>
                <a:ext uri="{FF2B5EF4-FFF2-40B4-BE49-F238E27FC236}">
                  <a16:creationId xmlns:a16="http://schemas.microsoft.com/office/drawing/2014/main" id="{FE82C414-507E-46AE-A8D7-295266F95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3" y="802"/>
              <a:ext cx="250" cy="210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UN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18" name="Rectangle 108">
              <a:extLst>
                <a:ext uri="{FF2B5EF4-FFF2-40B4-BE49-F238E27FC236}">
                  <a16:creationId xmlns:a16="http://schemas.microsoft.com/office/drawing/2014/main" id="{AEF68FCF-7E0A-4D4D-8514-02610925AD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" y="709"/>
              <a:ext cx="3982" cy="3128"/>
            </a:xfrm>
            <a:prstGeom prst="rect">
              <a:avLst/>
            </a:prstGeom>
            <a:solidFill>
              <a:srgbClr val="FF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419" name="Rectangle 109">
              <a:extLst>
                <a:ext uri="{FF2B5EF4-FFF2-40B4-BE49-F238E27FC236}">
                  <a16:creationId xmlns:a16="http://schemas.microsoft.com/office/drawing/2014/main" id="{C132585A-0FFC-4F06-8114-E164B83DB0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9" y="709"/>
              <a:ext cx="3982" cy="3128"/>
            </a:xfrm>
            <a:prstGeom prst="rect">
              <a:avLst/>
            </a:prstGeom>
            <a:noFill/>
            <a:ln w="12700">
              <a:solidFill>
                <a:srgbClr val="FF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420" name="Line 110">
              <a:extLst>
                <a:ext uri="{FF2B5EF4-FFF2-40B4-BE49-F238E27FC236}">
                  <a16:creationId xmlns:a16="http://schemas.microsoft.com/office/drawing/2014/main" id="{AD82B300-6171-488D-B8C1-45003B020B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1" name="Freeform 111">
              <a:extLst>
                <a:ext uri="{FF2B5EF4-FFF2-40B4-BE49-F238E27FC236}">
                  <a16:creationId xmlns:a16="http://schemas.microsoft.com/office/drawing/2014/main" id="{8EDA794C-AF7A-4BA2-A87B-435EDD4293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" y="709"/>
              <a:ext cx="3982" cy="3128"/>
            </a:xfrm>
            <a:custGeom>
              <a:avLst/>
              <a:gdLst>
                <a:gd name="T0" fmla="*/ 0 w 7965"/>
                <a:gd name="T1" fmla="*/ 3128 h 6255"/>
                <a:gd name="T2" fmla="*/ 3982 w 7965"/>
                <a:gd name="T3" fmla="*/ 3128 h 6255"/>
                <a:gd name="T4" fmla="*/ 3982 w 7965"/>
                <a:gd name="T5" fmla="*/ 0 h 62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65" h="6255">
                  <a:moveTo>
                    <a:pt x="0" y="6255"/>
                  </a:moveTo>
                  <a:lnTo>
                    <a:pt x="7965" y="6255"/>
                  </a:lnTo>
                  <a:lnTo>
                    <a:pt x="796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2" name="Line 112">
              <a:extLst>
                <a:ext uri="{FF2B5EF4-FFF2-40B4-BE49-F238E27FC236}">
                  <a16:creationId xmlns:a16="http://schemas.microsoft.com/office/drawing/2014/main" id="{B14C5ACB-4804-4066-B39E-FC5E968FAC1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709"/>
              <a:ext cx="1" cy="3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3" name="Line 113">
              <a:extLst>
                <a:ext uri="{FF2B5EF4-FFF2-40B4-BE49-F238E27FC236}">
                  <a16:creationId xmlns:a16="http://schemas.microsoft.com/office/drawing/2014/main" id="{DFEBBC15-C5B6-4CE1-8CB6-C3DF980187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3837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4" name="Line 114">
              <a:extLst>
                <a:ext uri="{FF2B5EF4-FFF2-40B4-BE49-F238E27FC236}">
                  <a16:creationId xmlns:a16="http://schemas.microsoft.com/office/drawing/2014/main" id="{6E8C7E68-5318-4B7F-9FE7-4F481624323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709"/>
              <a:ext cx="1" cy="3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5" name="Line 115">
              <a:extLst>
                <a:ext uri="{FF2B5EF4-FFF2-40B4-BE49-F238E27FC236}">
                  <a16:creationId xmlns:a16="http://schemas.microsoft.com/office/drawing/2014/main" id="{A4EA84BA-199C-455B-8244-C9AA2DB808C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6" name="Line 116">
              <a:extLst>
                <a:ext uri="{FF2B5EF4-FFF2-40B4-BE49-F238E27FC236}">
                  <a16:creationId xmlns:a16="http://schemas.microsoft.com/office/drawing/2014/main" id="{91919FAD-4CF8-47D8-B94D-FA777BC5C9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27" name="Rectangle 117">
              <a:extLst>
                <a:ext uri="{FF2B5EF4-FFF2-40B4-BE49-F238E27FC236}">
                  <a16:creationId xmlns:a16="http://schemas.microsoft.com/office/drawing/2014/main" id="{5A8DD300-B95C-4048-AB03-57408DE6F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" y="387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28" name="Rectangle 118">
              <a:extLst>
                <a:ext uri="{FF2B5EF4-FFF2-40B4-BE49-F238E27FC236}">
                  <a16:creationId xmlns:a16="http://schemas.microsoft.com/office/drawing/2014/main" id="{0D0D412A-CCEF-46B2-9F3E-9DC076542E2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6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30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29" name="Line 119">
              <a:extLst>
                <a:ext uri="{FF2B5EF4-FFF2-40B4-BE49-F238E27FC236}">
                  <a16:creationId xmlns:a16="http://schemas.microsoft.com/office/drawing/2014/main" id="{53F7FBC7-DF04-42C7-BD73-0AAE87BD1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749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0" name="Line 120">
              <a:extLst>
                <a:ext uri="{FF2B5EF4-FFF2-40B4-BE49-F238E27FC236}">
                  <a16:creationId xmlns:a16="http://schemas.microsoft.com/office/drawing/2014/main" id="{27ABB656-1AAE-482C-93B7-FB4279CEE9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49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1" name="Rectangle 121">
              <a:extLst>
                <a:ext uri="{FF2B5EF4-FFF2-40B4-BE49-F238E27FC236}">
                  <a16:creationId xmlns:a16="http://schemas.microsoft.com/office/drawing/2014/main" id="{E10D48E9-F0D1-4297-B87D-CD35D2DCEE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8" y="387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32" name="Rectangle 122">
              <a:extLst>
                <a:ext uri="{FF2B5EF4-FFF2-40B4-BE49-F238E27FC236}">
                  <a16:creationId xmlns:a16="http://schemas.microsoft.com/office/drawing/2014/main" id="{9F0F64DC-014D-4738-A317-ECA65A3778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05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20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33" name="Line 123">
              <a:extLst>
                <a:ext uri="{FF2B5EF4-FFF2-40B4-BE49-F238E27FC236}">
                  <a16:creationId xmlns:a16="http://schemas.microsoft.com/office/drawing/2014/main" id="{3E1CFE1D-5ED4-495D-89E3-E92B4520C2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410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4" name="Line 124">
              <a:extLst>
                <a:ext uri="{FF2B5EF4-FFF2-40B4-BE49-F238E27FC236}">
                  <a16:creationId xmlns:a16="http://schemas.microsoft.com/office/drawing/2014/main" id="{6A8E9C20-3CA6-4792-8E47-B72DDCF2C1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410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5" name="Rectangle 125">
              <a:extLst>
                <a:ext uri="{FF2B5EF4-FFF2-40B4-BE49-F238E27FC236}">
                  <a16:creationId xmlns:a16="http://schemas.microsoft.com/office/drawing/2014/main" id="{F5F78486-6FF3-4A56-8DAB-051B98AA04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9" y="387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36" name="Rectangle 126">
              <a:extLst>
                <a:ext uri="{FF2B5EF4-FFF2-40B4-BE49-F238E27FC236}">
                  <a16:creationId xmlns:a16="http://schemas.microsoft.com/office/drawing/2014/main" id="{7A7372B4-B914-498D-8D8E-18D81E1245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66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37" name="Line 127">
              <a:extLst>
                <a:ext uri="{FF2B5EF4-FFF2-40B4-BE49-F238E27FC236}">
                  <a16:creationId xmlns:a16="http://schemas.microsoft.com/office/drawing/2014/main" id="{38758CDE-D21F-413C-B182-6870BD0A867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0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8" name="Line 128">
              <a:extLst>
                <a:ext uri="{FF2B5EF4-FFF2-40B4-BE49-F238E27FC236}">
                  <a16:creationId xmlns:a16="http://schemas.microsoft.com/office/drawing/2014/main" id="{C84E372B-579A-4EE5-820D-187D89524E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80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39" name="Rectangle 129">
              <a:extLst>
                <a:ext uri="{FF2B5EF4-FFF2-40B4-BE49-F238E27FC236}">
                  <a16:creationId xmlns:a16="http://schemas.microsoft.com/office/drawing/2014/main" id="{68F840F5-B90D-4262-8887-4ADEF431BF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" y="3876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40" name="Line 130">
              <a:extLst>
                <a:ext uri="{FF2B5EF4-FFF2-40B4-BE49-F238E27FC236}">
                  <a16:creationId xmlns:a16="http://schemas.microsoft.com/office/drawing/2014/main" id="{5B185931-8B6D-4327-BF74-BBFADC2663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740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1" name="Line 131">
              <a:extLst>
                <a:ext uri="{FF2B5EF4-FFF2-40B4-BE49-F238E27FC236}">
                  <a16:creationId xmlns:a16="http://schemas.microsoft.com/office/drawing/2014/main" id="{0C47DC75-8320-4A95-8561-FC1DBBBC1C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0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2" name="Rectangle 132">
              <a:extLst>
                <a:ext uri="{FF2B5EF4-FFF2-40B4-BE49-F238E27FC236}">
                  <a16:creationId xmlns:a16="http://schemas.microsoft.com/office/drawing/2014/main" id="{2C9423DE-D370-4C32-9697-D9FED02634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76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43" name="Line 133">
              <a:extLst>
                <a:ext uri="{FF2B5EF4-FFF2-40B4-BE49-F238E27FC236}">
                  <a16:creationId xmlns:a16="http://schemas.microsoft.com/office/drawing/2014/main" id="{143D0E59-3B6B-4EB3-B10D-523A841E2F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01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4" name="Line 134">
              <a:extLst>
                <a:ext uri="{FF2B5EF4-FFF2-40B4-BE49-F238E27FC236}">
                  <a16:creationId xmlns:a16="http://schemas.microsoft.com/office/drawing/2014/main" id="{428216E8-2975-418F-8C9F-2F521E40BD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01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5" name="Rectangle 135">
              <a:extLst>
                <a:ext uri="{FF2B5EF4-FFF2-40B4-BE49-F238E27FC236}">
                  <a16:creationId xmlns:a16="http://schemas.microsoft.com/office/drawing/2014/main" id="{FC250E74-2CB8-43BA-8BBE-B8FAF7F6B8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37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20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46" name="Line 136">
              <a:extLst>
                <a:ext uri="{FF2B5EF4-FFF2-40B4-BE49-F238E27FC236}">
                  <a16:creationId xmlns:a16="http://schemas.microsoft.com/office/drawing/2014/main" id="{C43471AE-1692-42F6-965D-335375608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071" y="3791"/>
              <a:ext cx="1" cy="4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7" name="Line 137">
              <a:extLst>
                <a:ext uri="{FF2B5EF4-FFF2-40B4-BE49-F238E27FC236}">
                  <a16:creationId xmlns:a16="http://schemas.microsoft.com/office/drawing/2014/main" id="{1C1F2789-42A5-4675-99A4-07AF31BFB5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071" y="709"/>
              <a:ext cx="1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48" name="Rectangle 138">
              <a:extLst>
                <a:ext uri="{FF2B5EF4-FFF2-40B4-BE49-F238E27FC236}">
                  <a16:creationId xmlns:a16="http://schemas.microsoft.com/office/drawing/2014/main" id="{22361FBA-94AB-4880-B0D2-8B2B1D6DCC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7" y="387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30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49" name="Line 139">
              <a:extLst>
                <a:ext uri="{FF2B5EF4-FFF2-40B4-BE49-F238E27FC236}">
                  <a16:creationId xmlns:a16="http://schemas.microsoft.com/office/drawing/2014/main" id="{C705CC91-2A37-4FC3-9CDA-44EAD7AFF4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3837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0" name="Line 140">
              <a:extLst>
                <a:ext uri="{FF2B5EF4-FFF2-40B4-BE49-F238E27FC236}">
                  <a16:creationId xmlns:a16="http://schemas.microsoft.com/office/drawing/2014/main" id="{525BA98B-C8B6-4D1F-ACB2-DA6DFCB3DC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3837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1" name="Rectangle 141">
              <a:extLst>
                <a:ext uri="{FF2B5EF4-FFF2-40B4-BE49-F238E27FC236}">
                  <a16:creationId xmlns:a16="http://schemas.microsoft.com/office/drawing/2014/main" id="{272FBF44-8893-40DA-BD28-C4455AFDA6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7" y="3746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52" name="Rectangle 142">
              <a:extLst>
                <a:ext uri="{FF2B5EF4-FFF2-40B4-BE49-F238E27FC236}">
                  <a16:creationId xmlns:a16="http://schemas.microsoft.com/office/drawing/2014/main" id="{B21D79C7-0869-4275-8D0E-B88CE5F2CF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3746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53" name="Line 143">
              <a:extLst>
                <a:ext uri="{FF2B5EF4-FFF2-40B4-BE49-F238E27FC236}">
                  <a16:creationId xmlns:a16="http://schemas.microsoft.com/office/drawing/2014/main" id="{B5BBE841-5EB2-4777-8E52-F00327FF1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3315"/>
              <a:ext cx="37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4" name="Line 144">
              <a:extLst>
                <a:ext uri="{FF2B5EF4-FFF2-40B4-BE49-F238E27FC236}">
                  <a16:creationId xmlns:a16="http://schemas.microsoft.com/office/drawing/2014/main" id="{D00A0563-7399-44C4-B130-67B84371E2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3316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5" name="Rectangle 145">
              <a:extLst>
                <a:ext uri="{FF2B5EF4-FFF2-40B4-BE49-F238E27FC236}">
                  <a16:creationId xmlns:a16="http://schemas.microsoft.com/office/drawing/2014/main" id="{3668B9E0-9ED2-4AD3-A19B-25432CFAC6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1" y="3224"/>
              <a:ext cx="5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-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56" name="Rectangle 146">
              <a:extLst>
                <a:ext uri="{FF2B5EF4-FFF2-40B4-BE49-F238E27FC236}">
                  <a16:creationId xmlns:a16="http://schemas.microsoft.com/office/drawing/2014/main" id="{4693258E-9512-40D7-8142-B12FD59563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" y="3224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5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57" name="Line 147">
              <a:extLst>
                <a:ext uri="{FF2B5EF4-FFF2-40B4-BE49-F238E27FC236}">
                  <a16:creationId xmlns:a16="http://schemas.microsoft.com/office/drawing/2014/main" id="{C367D2AB-E6EB-420E-8B01-44DF358CE2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2794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8" name="Line 148">
              <a:extLst>
                <a:ext uri="{FF2B5EF4-FFF2-40B4-BE49-F238E27FC236}">
                  <a16:creationId xmlns:a16="http://schemas.microsoft.com/office/drawing/2014/main" id="{F70ACF11-5C08-4623-92C8-AEBFAF994B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2794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59" name="Rectangle 149">
              <a:extLst>
                <a:ext uri="{FF2B5EF4-FFF2-40B4-BE49-F238E27FC236}">
                  <a16:creationId xmlns:a16="http://schemas.microsoft.com/office/drawing/2014/main" id="{A77D3345-8528-46A3-8E4F-A484996EE7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703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60" name="Line 150">
              <a:extLst>
                <a:ext uri="{FF2B5EF4-FFF2-40B4-BE49-F238E27FC236}">
                  <a16:creationId xmlns:a16="http://schemas.microsoft.com/office/drawing/2014/main" id="{C0D7DB6D-78BB-4F0E-82E2-7CFCFC0D56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2273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1" name="Line 151">
              <a:extLst>
                <a:ext uri="{FF2B5EF4-FFF2-40B4-BE49-F238E27FC236}">
                  <a16:creationId xmlns:a16="http://schemas.microsoft.com/office/drawing/2014/main" id="{745D651F-3738-4125-A2D1-B2B77C1075E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2273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2" name="Rectangle 152">
              <a:extLst>
                <a:ext uri="{FF2B5EF4-FFF2-40B4-BE49-F238E27FC236}">
                  <a16:creationId xmlns:a16="http://schemas.microsoft.com/office/drawing/2014/main" id="{8AD5FED3-5A1E-426F-816E-CF934E79E3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8" y="2182"/>
              <a:ext cx="93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5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63" name="Line 153">
              <a:extLst>
                <a:ext uri="{FF2B5EF4-FFF2-40B4-BE49-F238E27FC236}">
                  <a16:creationId xmlns:a16="http://schemas.microsoft.com/office/drawing/2014/main" id="{55751857-731B-4DF7-9E22-5965CE57599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1752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4" name="Line 154">
              <a:extLst>
                <a:ext uri="{FF2B5EF4-FFF2-40B4-BE49-F238E27FC236}">
                  <a16:creationId xmlns:a16="http://schemas.microsoft.com/office/drawing/2014/main" id="{8165EFE6-6C65-439E-B23C-C551342289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1752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5" name="Rectangle 155">
              <a:extLst>
                <a:ext uri="{FF2B5EF4-FFF2-40B4-BE49-F238E27FC236}">
                  <a16:creationId xmlns:a16="http://schemas.microsoft.com/office/drawing/2014/main" id="{27B3DAE0-C816-4927-8B6B-BC0446A34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1660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66" name="Line 156">
              <a:extLst>
                <a:ext uri="{FF2B5EF4-FFF2-40B4-BE49-F238E27FC236}">
                  <a16:creationId xmlns:a16="http://schemas.microsoft.com/office/drawing/2014/main" id="{617E0C84-F6D0-4862-9548-50286F6557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1230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7" name="Line 157">
              <a:extLst>
                <a:ext uri="{FF2B5EF4-FFF2-40B4-BE49-F238E27FC236}">
                  <a16:creationId xmlns:a16="http://schemas.microsoft.com/office/drawing/2014/main" id="{2C17C833-ABA1-4998-984E-563940FF0A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1230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68" name="Rectangle 158">
              <a:extLst>
                <a:ext uri="{FF2B5EF4-FFF2-40B4-BE49-F238E27FC236}">
                  <a16:creationId xmlns:a16="http://schemas.microsoft.com/office/drawing/2014/main" id="{4D9625C2-10A4-4A60-A168-15D840284D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1140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15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69" name="Line 159">
              <a:extLst>
                <a:ext uri="{FF2B5EF4-FFF2-40B4-BE49-F238E27FC236}">
                  <a16:creationId xmlns:a16="http://schemas.microsoft.com/office/drawing/2014/main" id="{7000BBD6-D4E1-480B-8527-001E8D12C0B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37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0" name="Line 160">
              <a:extLst>
                <a:ext uri="{FF2B5EF4-FFF2-40B4-BE49-F238E27FC236}">
                  <a16:creationId xmlns:a16="http://schemas.microsoft.com/office/drawing/2014/main" id="{ABC4F823-17AE-4042-B0ED-4F7D0C3132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25" y="709"/>
              <a:ext cx="46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1" name="Rectangle 161">
              <a:extLst>
                <a:ext uri="{FF2B5EF4-FFF2-40B4-BE49-F238E27FC236}">
                  <a16:creationId xmlns:a16="http://schemas.microsoft.com/office/drawing/2014/main" id="{C00EA66A-E3DD-4C07-B845-36415118FE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4" y="618"/>
              <a:ext cx="186" cy="2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100">
                  <a:solidFill>
                    <a:srgbClr val="000000"/>
                  </a:solidFill>
                </a:rPr>
                <a:t>20</a:t>
              </a:r>
              <a:endParaRPr lang="cs-CZ" altLang="cs-CZ">
                <a:latin typeface="Times New Roman" panose="02020603050405020304" pitchFamily="18" charset="0"/>
              </a:endParaRPr>
            </a:p>
          </p:txBody>
        </p:sp>
        <p:sp>
          <p:nvSpPr>
            <p:cNvPr id="13472" name="Line 162">
              <a:extLst>
                <a:ext uri="{FF2B5EF4-FFF2-40B4-BE49-F238E27FC236}">
                  <a16:creationId xmlns:a16="http://schemas.microsoft.com/office/drawing/2014/main" id="{E7EAFB63-9FAF-47FE-917D-8DA212ECA6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709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3" name="Freeform 163">
              <a:extLst>
                <a:ext uri="{FF2B5EF4-FFF2-40B4-BE49-F238E27FC236}">
                  <a16:creationId xmlns:a16="http://schemas.microsoft.com/office/drawing/2014/main" id="{FAA01D59-F4FF-4C99-B8CA-B57AFF4CA1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" y="709"/>
              <a:ext cx="3982" cy="3128"/>
            </a:xfrm>
            <a:custGeom>
              <a:avLst/>
              <a:gdLst>
                <a:gd name="T0" fmla="*/ 0 w 7965"/>
                <a:gd name="T1" fmla="*/ 3128 h 6255"/>
                <a:gd name="T2" fmla="*/ 3982 w 7965"/>
                <a:gd name="T3" fmla="*/ 3128 h 6255"/>
                <a:gd name="T4" fmla="*/ 3982 w 7965"/>
                <a:gd name="T5" fmla="*/ 0 h 62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965" h="6255">
                  <a:moveTo>
                    <a:pt x="0" y="6255"/>
                  </a:moveTo>
                  <a:lnTo>
                    <a:pt x="7965" y="6255"/>
                  </a:lnTo>
                  <a:lnTo>
                    <a:pt x="7965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4" name="Line 164">
              <a:extLst>
                <a:ext uri="{FF2B5EF4-FFF2-40B4-BE49-F238E27FC236}">
                  <a16:creationId xmlns:a16="http://schemas.microsoft.com/office/drawing/2014/main" id="{AC6AD895-C327-478F-9673-FF950B08686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89" y="709"/>
              <a:ext cx="1" cy="3128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5" name="Line 165">
              <a:extLst>
                <a:ext uri="{FF2B5EF4-FFF2-40B4-BE49-F238E27FC236}">
                  <a16:creationId xmlns:a16="http://schemas.microsoft.com/office/drawing/2014/main" id="{7E8D9D4F-699B-4A34-9E65-7EF4D54F6B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9" y="3013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6" name="Line 166">
              <a:extLst>
                <a:ext uri="{FF2B5EF4-FFF2-40B4-BE49-F238E27FC236}">
                  <a16:creationId xmlns:a16="http://schemas.microsoft.com/office/drawing/2014/main" id="{64B81F0E-3DA7-4D71-8B4C-47719ADE2A6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76" y="2977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7" name="Line 167">
              <a:extLst>
                <a:ext uri="{FF2B5EF4-FFF2-40B4-BE49-F238E27FC236}">
                  <a16:creationId xmlns:a16="http://schemas.microsoft.com/office/drawing/2014/main" id="{D56A7A60-2492-4E6B-B97B-B913CDDBA0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3086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8" name="Line 168">
              <a:extLst>
                <a:ext uri="{FF2B5EF4-FFF2-40B4-BE49-F238E27FC236}">
                  <a16:creationId xmlns:a16="http://schemas.microsoft.com/office/drawing/2014/main" id="{86C16A45-0049-4DA2-9D41-E93E45A67F5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050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79" name="Line 169">
              <a:extLst>
                <a:ext uri="{FF2B5EF4-FFF2-40B4-BE49-F238E27FC236}">
                  <a16:creationId xmlns:a16="http://schemas.microsoft.com/office/drawing/2014/main" id="{19357075-2305-485E-AB0F-BE310C09E3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93" y="3114"/>
              <a:ext cx="7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0" name="Line 170">
              <a:extLst>
                <a:ext uri="{FF2B5EF4-FFF2-40B4-BE49-F238E27FC236}">
                  <a16:creationId xmlns:a16="http://schemas.microsoft.com/office/drawing/2014/main" id="{7823D8F6-6BEA-4FCF-A935-91DB079FCF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30" y="3077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1" name="Line 171">
              <a:extLst>
                <a:ext uri="{FF2B5EF4-FFF2-40B4-BE49-F238E27FC236}">
                  <a16:creationId xmlns:a16="http://schemas.microsoft.com/office/drawing/2014/main" id="{4480A77B-CC6C-469B-9938-02DA76D30C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6" y="3178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2" name="Line 172">
              <a:extLst>
                <a:ext uri="{FF2B5EF4-FFF2-40B4-BE49-F238E27FC236}">
                  <a16:creationId xmlns:a16="http://schemas.microsoft.com/office/drawing/2014/main" id="{6F7950FF-304D-4035-ABFE-B197CFDF0B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03" y="3141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3" name="Line 173">
              <a:extLst>
                <a:ext uri="{FF2B5EF4-FFF2-40B4-BE49-F238E27FC236}">
                  <a16:creationId xmlns:a16="http://schemas.microsoft.com/office/drawing/2014/main" id="{4A02422D-C437-4CEE-A01B-2F1A5BBDF5F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8" y="2995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4" name="Line 174">
              <a:extLst>
                <a:ext uri="{FF2B5EF4-FFF2-40B4-BE49-F238E27FC236}">
                  <a16:creationId xmlns:a16="http://schemas.microsoft.com/office/drawing/2014/main" id="{14F0802A-0D03-4DA0-B87C-2C682E8CA53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58" y="2995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5" name="Line 175">
              <a:extLst>
                <a:ext uri="{FF2B5EF4-FFF2-40B4-BE49-F238E27FC236}">
                  <a16:creationId xmlns:a16="http://schemas.microsoft.com/office/drawing/2014/main" id="{B5D051CB-1CFA-4218-99E3-55C21812AF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" y="3069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6" name="Line 176">
              <a:extLst>
                <a:ext uri="{FF2B5EF4-FFF2-40B4-BE49-F238E27FC236}">
                  <a16:creationId xmlns:a16="http://schemas.microsoft.com/office/drawing/2014/main" id="{B740416A-7DED-484E-B389-BBAB105928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4" y="3069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7" name="Line 177">
              <a:extLst>
                <a:ext uri="{FF2B5EF4-FFF2-40B4-BE49-F238E27FC236}">
                  <a16:creationId xmlns:a16="http://schemas.microsoft.com/office/drawing/2014/main" id="{A819C168-46A3-482B-A78C-8283A0D23E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11" y="3096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8" name="Line 178">
              <a:extLst>
                <a:ext uri="{FF2B5EF4-FFF2-40B4-BE49-F238E27FC236}">
                  <a16:creationId xmlns:a16="http://schemas.microsoft.com/office/drawing/2014/main" id="{92CD1098-4A35-47E8-8612-4BA8946ED1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611" y="3096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89" name="Line 179">
              <a:extLst>
                <a:ext uri="{FF2B5EF4-FFF2-40B4-BE49-F238E27FC236}">
                  <a16:creationId xmlns:a16="http://schemas.microsoft.com/office/drawing/2014/main" id="{F6D51D4C-5C53-4D72-9AC6-FE3131C678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84" y="3160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0" name="Line 180">
              <a:extLst>
                <a:ext uri="{FF2B5EF4-FFF2-40B4-BE49-F238E27FC236}">
                  <a16:creationId xmlns:a16="http://schemas.microsoft.com/office/drawing/2014/main" id="{4B8E200B-434B-4716-ABC2-C47E3D1867A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584" y="3160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1" name="Freeform 181">
              <a:extLst>
                <a:ext uri="{FF2B5EF4-FFF2-40B4-BE49-F238E27FC236}">
                  <a16:creationId xmlns:a16="http://schemas.microsoft.com/office/drawing/2014/main" id="{DE32FA57-76CF-4D63-AD2F-4FCB88B2EA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153" y="2885"/>
              <a:ext cx="83" cy="83"/>
            </a:xfrm>
            <a:custGeom>
              <a:avLst/>
              <a:gdLst>
                <a:gd name="T0" fmla="*/ 38 w 166"/>
                <a:gd name="T1" fmla="*/ 1 h 166"/>
                <a:gd name="T2" fmla="*/ 29 w 166"/>
                <a:gd name="T3" fmla="*/ 2 h 166"/>
                <a:gd name="T4" fmla="*/ 23 w 166"/>
                <a:gd name="T5" fmla="*/ 5 h 166"/>
                <a:gd name="T6" fmla="*/ 16 w 166"/>
                <a:gd name="T7" fmla="*/ 10 h 166"/>
                <a:gd name="T8" fmla="*/ 10 w 166"/>
                <a:gd name="T9" fmla="*/ 16 h 166"/>
                <a:gd name="T10" fmla="*/ 5 w 166"/>
                <a:gd name="T11" fmla="*/ 22 h 166"/>
                <a:gd name="T12" fmla="*/ 2 w 166"/>
                <a:gd name="T13" fmla="*/ 29 h 166"/>
                <a:gd name="T14" fmla="*/ 1 w 166"/>
                <a:gd name="T15" fmla="*/ 38 h 166"/>
                <a:gd name="T16" fmla="*/ 1 w 166"/>
                <a:gd name="T17" fmla="*/ 46 h 166"/>
                <a:gd name="T18" fmla="*/ 2 w 166"/>
                <a:gd name="T19" fmla="*/ 54 h 166"/>
                <a:gd name="T20" fmla="*/ 5 w 166"/>
                <a:gd name="T21" fmla="*/ 62 h 166"/>
                <a:gd name="T22" fmla="*/ 10 w 166"/>
                <a:gd name="T23" fmla="*/ 69 h 166"/>
                <a:gd name="T24" fmla="*/ 16 w 166"/>
                <a:gd name="T25" fmla="*/ 74 h 166"/>
                <a:gd name="T26" fmla="*/ 23 w 166"/>
                <a:gd name="T27" fmla="*/ 78 h 166"/>
                <a:gd name="T28" fmla="*/ 29 w 166"/>
                <a:gd name="T29" fmla="*/ 81 h 166"/>
                <a:gd name="T30" fmla="*/ 38 w 166"/>
                <a:gd name="T31" fmla="*/ 83 h 166"/>
                <a:gd name="T32" fmla="*/ 47 w 166"/>
                <a:gd name="T33" fmla="*/ 83 h 166"/>
                <a:gd name="T34" fmla="*/ 54 w 166"/>
                <a:gd name="T35" fmla="*/ 81 h 166"/>
                <a:gd name="T36" fmla="*/ 62 w 166"/>
                <a:gd name="T37" fmla="*/ 78 h 166"/>
                <a:gd name="T38" fmla="*/ 69 w 166"/>
                <a:gd name="T39" fmla="*/ 74 h 166"/>
                <a:gd name="T40" fmla="*/ 74 w 166"/>
                <a:gd name="T41" fmla="*/ 69 h 166"/>
                <a:gd name="T42" fmla="*/ 78 w 166"/>
                <a:gd name="T43" fmla="*/ 62 h 166"/>
                <a:gd name="T44" fmla="*/ 82 w 166"/>
                <a:gd name="T45" fmla="*/ 54 h 166"/>
                <a:gd name="T46" fmla="*/ 83 w 166"/>
                <a:gd name="T47" fmla="*/ 46 h 166"/>
                <a:gd name="T48" fmla="*/ 83 w 166"/>
                <a:gd name="T49" fmla="*/ 38 h 166"/>
                <a:gd name="T50" fmla="*/ 82 w 166"/>
                <a:gd name="T51" fmla="*/ 29 h 166"/>
                <a:gd name="T52" fmla="*/ 78 w 166"/>
                <a:gd name="T53" fmla="*/ 22 h 166"/>
                <a:gd name="T54" fmla="*/ 74 w 166"/>
                <a:gd name="T55" fmla="*/ 16 h 166"/>
                <a:gd name="T56" fmla="*/ 69 w 166"/>
                <a:gd name="T57" fmla="*/ 10 h 166"/>
                <a:gd name="T58" fmla="*/ 62 w 166"/>
                <a:gd name="T59" fmla="*/ 5 h 166"/>
                <a:gd name="T60" fmla="*/ 54 w 166"/>
                <a:gd name="T61" fmla="*/ 2 h 166"/>
                <a:gd name="T62" fmla="*/ 47 w 166"/>
                <a:gd name="T63" fmla="*/ 1 h 1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166">
                  <a:moveTo>
                    <a:pt x="84" y="0"/>
                  </a:moveTo>
                  <a:lnTo>
                    <a:pt x="76" y="2"/>
                  </a:lnTo>
                  <a:lnTo>
                    <a:pt x="67" y="2"/>
                  </a:lnTo>
                  <a:lnTo>
                    <a:pt x="58" y="4"/>
                  </a:lnTo>
                  <a:lnTo>
                    <a:pt x="52" y="7"/>
                  </a:lnTo>
                  <a:lnTo>
                    <a:pt x="45" y="10"/>
                  </a:lnTo>
                  <a:lnTo>
                    <a:pt x="38" y="15"/>
                  </a:lnTo>
                  <a:lnTo>
                    <a:pt x="31" y="19"/>
                  </a:lnTo>
                  <a:lnTo>
                    <a:pt x="24" y="24"/>
                  </a:lnTo>
                  <a:lnTo>
                    <a:pt x="19" y="31"/>
                  </a:lnTo>
                  <a:lnTo>
                    <a:pt x="16" y="38"/>
                  </a:lnTo>
                  <a:lnTo>
                    <a:pt x="10" y="44"/>
                  </a:lnTo>
                  <a:lnTo>
                    <a:pt x="7" y="51"/>
                  </a:lnTo>
                  <a:lnTo>
                    <a:pt x="4" y="58"/>
                  </a:lnTo>
                  <a:lnTo>
                    <a:pt x="2" y="67"/>
                  </a:lnTo>
                  <a:lnTo>
                    <a:pt x="2" y="75"/>
                  </a:lnTo>
                  <a:lnTo>
                    <a:pt x="0" y="84"/>
                  </a:lnTo>
                  <a:lnTo>
                    <a:pt x="2" y="92"/>
                  </a:lnTo>
                  <a:lnTo>
                    <a:pt x="2" y="101"/>
                  </a:lnTo>
                  <a:lnTo>
                    <a:pt x="4" y="108"/>
                  </a:lnTo>
                  <a:lnTo>
                    <a:pt x="7" y="116"/>
                  </a:lnTo>
                  <a:lnTo>
                    <a:pt x="10" y="123"/>
                  </a:lnTo>
                  <a:lnTo>
                    <a:pt x="16" y="130"/>
                  </a:lnTo>
                  <a:lnTo>
                    <a:pt x="19" y="137"/>
                  </a:lnTo>
                  <a:lnTo>
                    <a:pt x="24" y="142"/>
                  </a:lnTo>
                  <a:lnTo>
                    <a:pt x="31" y="147"/>
                  </a:lnTo>
                  <a:lnTo>
                    <a:pt x="38" y="152"/>
                  </a:lnTo>
                  <a:lnTo>
                    <a:pt x="45" y="155"/>
                  </a:lnTo>
                  <a:lnTo>
                    <a:pt x="52" y="159"/>
                  </a:lnTo>
                  <a:lnTo>
                    <a:pt x="58" y="162"/>
                  </a:lnTo>
                  <a:lnTo>
                    <a:pt x="67" y="164"/>
                  </a:lnTo>
                  <a:lnTo>
                    <a:pt x="76" y="166"/>
                  </a:lnTo>
                  <a:lnTo>
                    <a:pt x="84" y="166"/>
                  </a:lnTo>
                  <a:lnTo>
                    <a:pt x="93" y="166"/>
                  </a:lnTo>
                  <a:lnTo>
                    <a:pt x="101" y="164"/>
                  </a:lnTo>
                  <a:lnTo>
                    <a:pt x="108" y="162"/>
                  </a:lnTo>
                  <a:lnTo>
                    <a:pt x="117" y="159"/>
                  </a:lnTo>
                  <a:lnTo>
                    <a:pt x="123" y="155"/>
                  </a:lnTo>
                  <a:lnTo>
                    <a:pt x="130" y="152"/>
                  </a:lnTo>
                  <a:lnTo>
                    <a:pt x="137" y="147"/>
                  </a:lnTo>
                  <a:lnTo>
                    <a:pt x="142" y="142"/>
                  </a:lnTo>
                  <a:lnTo>
                    <a:pt x="147" y="137"/>
                  </a:lnTo>
                  <a:lnTo>
                    <a:pt x="153" y="130"/>
                  </a:lnTo>
                  <a:lnTo>
                    <a:pt x="156" y="123"/>
                  </a:lnTo>
                  <a:lnTo>
                    <a:pt x="159" y="116"/>
                  </a:lnTo>
                  <a:lnTo>
                    <a:pt x="163" y="108"/>
                  </a:lnTo>
                  <a:lnTo>
                    <a:pt x="165" y="101"/>
                  </a:lnTo>
                  <a:lnTo>
                    <a:pt x="166" y="92"/>
                  </a:lnTo>
                  <a:lnTo>
                    <a:pt x="166" y="84"/>
                  </a:lnTo>
                  <a:lnTo>
                    <a:pt x="166" y="75"/>
                  </a:lnTo>
                  <a:lnTo>
                    <a:pt x="165" y="67"/>
                  </a:lnTo>
                  <a:lnTo>
                    <a:pt x="163" y="58"/>
                  </a:lnTo>
                  <a:lnTo>
                    <a:pt x="159" y="51"/>
                  </a:lnTo>
                  <a:lnTo>
                    <a:pt x="156" y="44"/>
                  </a:lnTo>
                  <a:lnTo>
                    <a:pt x="153" y="38"/>
                  </a:lnTo>
                  <a:lnTo>
                    <a:pt x="147" y="31"/>
                  </a:lnTo>
                  <a:lnTo>
                    <a:pt x="142" y="24"/>
                  </a:lnTo>
                  <a:lnTo>
                    <a:pt x="137" y="19"/>
                  </a:lnTo>
                  <a:lnTo>
                    <a:pt x="130" y="15"/>
                  </a:lnTo>
                  <a:lnTo>
                    <a:pt x="123" y="10"/>
                  </a:lnTo>
                  <a:lnTo>
                    <a:pt x="117" y="7"/>
                  </a:lnTo>
                  <a:lnTo>
                    <a:pt x="108" y="4"/>
                  </a:lnTo>
                  <a:lnTo>
                    <a:pt x="101" y="2"/>
                  </a:lnTo>
                  <a:lnTo>
                    <a:pt x="93" y="2"/>
                  </a:lnTo>
                  <a:lnTo>
                    <a:pt x="84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2" name="Freeform 182">
              <a:extLst>
                <a:ext uri="{FF2B5EF4-FFF2-40B4-BE49-F238E27FC236}">
                  <a16:creationId xmlns:a16="http://schemas.microsoft.com/office/drawing/2014/main" id="{880B89B2-684B-46EA-A8F8-6CD565092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2" y="2949"/>
              <a:ext cx="83" cy="83"/>
            </a:xfrm>
            <a:custGeom>
              <a:avLst/>
              <a:gdLst>
                <a:gd name="T0" fmla="*/ 37 w 166"/>
                <a:gd name="T1" fmla="*/ 1 h 166"/>
                <a:gd name="T2" fmla="*/ 29 w 166"/>
                <a:gd name="T3" fmla="*/ 2 h 166"/>
                <a:gd name="T4" fmla="*/ 22 w 166"/>
                <a:gd name="T5" fmla="*/ 5 h 166"/>
                <a:gd name="T6" fmla="*/ 15 w 166"/>
                <a:gd name="T7" fmla="*/ 10 h 166"/>
                <a:gd name="T8" fmla="*/ 10 w 166"/>
                <a:gd name="T9" fmla="*/ 16 h 166"/>
                <a:gd name="T10" fmla="*/ 5 w 166"/>
                <a:gd name="T11" fmla="*/ 22 h 166"/>
                <a:gd name="T12" fmla="*/ 2 w 166"/>
                <a:gd name="T13" fmla="*/ 29 h 166"/>
                <a:gd name="T14" fmla="*/ 0 w 166"/>
                <a:gd name="T15" fmla="*/ 38 h 166"/>
                <a:gd name="T16" fmla="*/ 0 w 166"/>
                <a:gd name="T17" fmla="*/ 46 h 166"/>
                <a:gd name="T18" fmla="*/ 2 w 166"/>
                <a:gd name="T19" fmla="*/ 54 h 166"/>
                <a:gd name="T20" fmla="*/ 5 w 166"/>
                <a:gd name="T21" fmla="*/ 62 h 166"/>
                <a:gd name="T22" fmla="*/ 10 w 166"/>
                <a:gd name="T23" fmla="*/ 69 h 166"/>
                <a:gd name="T24" fmla="*/ 15 w 166"/>
                <a:gd name="T25" fmla="*/ 74 h 166"/>
                <a:gd name="T26" fmla="*/ 22 w 166"/>
                <a:gd name="T27" fmla="*/ 78 h 166"/>
                <a:gd name="T28" fmla="*/ 29 w 166"/>
                <a:gd name="T29" fmla="*/ 81 h 166"/>
                <a:gd name="T30" fmla="*/ 37 w 166"/>
                <a:gd name="T31" fmla="*/ 83 h 166"/>
                <a:gd name="T32" fmla="*/ 46 w 166"/>
                <a:gd name="T33" fmla="*/ 83 h 166"/>
                <a:gd name="T34" fmla="*/ 54 w 166"/>
                <a:gd name="T35" fmla="*/ 81 h 166"/>
                <a:gd name="T36" fmla="*/ 61 w 166"/>
                <a:gd name="T37" fmla="*/ 78 h 166"/>
                <a:gd name="T38" fmla="*/ 68 w 166"/>
                <a:gd name="T39" fmla="*/ 74 h 166"/>
                <a:gd name="T40" fmla="*/ 73 w 166"/>
                <a:gd name="T41" fmla="*/ 69 h 166"/>
                <a:gd name="T42" fmla="*/ 78 w 166"/>
                <a:gd name="T43" fmla="*/ 62 h 166"/>
                <a:gd name="T44" fmla="*/ 81 w 166"/>
                <a:gd name="T45" fmla="*/ 54 h 166"/>
                <a:gd name="T46" fmla="*/ 82 w 166"/>
                <a:gd name="T47" fmla="*/ 46 h 166"/>
                <a:gd name="T48" fmla="*/ 82 w 166"/>
                <a:gd name="T49" fmla="*/ 38 h 166"/>
                <a:gd name="T50" fmla="*/ 81 w 166"/>
                <a:gd name="T51" fmla="*/ 29 h 166"/>
                <a:gd name="T52" fmla="*/ 78 w 166"/>
                <a:gd name="T53" fmla="*/ 22 h 166"/>
                <a:gd name="T54" fmla="*/ 73 w 166"/>
                <a:gd name="T55" fmla="*/ 16 h 166"/>
                <a:gd name="T56" fmla="*/ 68 w 166"/>
                <a:gd name="T57" fmla="*/ 10 h 166"/>
                <a:gd name="T58" fmla="*/ 61 w 166"/>
                <a:gd name="T59" fmla="*/ 5 h 166"/>
                <a:gd name="T60" fmla="*/ 54 w 166"/>
                <a:gd name="T61" fmla="*/ 2 h 166"/>
                <a:gd name="T62" fmla="*/ 46 w 166"/>
                <a:gd name="T63" fmla="*/ 1 h 16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166">
                  <a:moveTo>
                    <a:pt x="82" y="0"/>
                  </a:moveTo>
                  <a:lnTo>
                    <a:pt x="74" y="2"/>
                  </a:lnTo>
                  <a:lnTo>
                    <a:pt x="65" y="2"/>
                  </a:lnTo>
                  <a:lnTo>
                    <a:pt x="58" y="4"/>
                  </a:lnTo>
                  <a:lnTo>
                    <a:pt x="50" y="7"/>
                  </a:lnTo>
                  <a:lnTo>
                    <a:pt x="43" y="10"/>
                  </a:lnTo>
                  <a:lnTo>
                    <a:pt x="36" y="15"/>
                  </a:lnTo>
                  <a:lnTo>
                    <a:pt x="29" y="19"/>
                  </a:lnTo>
                  <a:lnTo>
                    <a:pt x="24" y="24"/>
                  </a:lnTo>
                  <a:lnTo>
                    <a:pt x="19" y="31"/>
                  </a:lnTo>
                  <a:lnTo>
                    <a:pt x="14" y="38"/>
                  </a:lnTo>
                  <a:lnTo>
                    <a:pt x="10" y="44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2" y="67"/>
                  </a:lnTo>
                  <a:lnTo>
                    <a:pt x="0" y="75"/>
                  </a:lnTo>
                  <a:lnTo>
                    <a:pt x="0" y="84"/>
                  </a:lnTo>
                  <a:lnTo>
                    <a:pt x="0" y="92"/>
                  </a:lnTo>
                  <a:lnTo>
                    <a:pt x="2" y="101"/>
                  </a:lnTo>
                  <a:lnTo>
                    <a:pt x="3" y="108"/>
                  </a:lnTo>
                  <a:lnTo>
                    <a:pt x="5" y="116"/>
                  </a:lnTo>
                  <a:lnTo>
                    <a:pt x="10" y="123"/>
                  </a:lnTo>
                  <a:lnTo>
                    <a:pt x="14" y="130"/>
                  </a:lnTo>
                  <a:lnTo>
                    <a:pt x="19" y="137"/>
                  </a:lnTo>
                  <a:lnTo>
                    <a:pt x="24" y="142"/>
                  </a:lnTo>
                  <a:lnTo>
                    <a:pt x="29" y="147"/>
                  </a:lnTo>
                  <a:lnTo>
                    <a:pt x="36" y="152"/>
                  </a:lnTo>
                  <a:lnTo>
                    <a:pt x="43" y="155"/>
                  </a:lnTo>
                  <a:lnTo>
                    <a:pt x="50" y="159"/>
                  </a:lnTo>
                  <a:lnTo>
                    <a:pt x="58" y="162"/>
                  </a:lnTo>
                  <a:lnTo>
                    <a:pt x="65" y="164"/>
                  </a:lnTo>
                  <a:lnTo>
                    <a:pt x="74" y="166"/>
                  </a:lnTo>
                  <a:lnTo>
                    <a:pt x="82" y="166"/>
                  </a:lnTo>
                  <a:lnTo>
                    <a:pt x="91" y="166"/>
                  </a:lnTo>
                  <a:lnTo>
                    <a:pt x="99" y="164"/>
                  </a:lnTo>
                  <a:lnTo>
                    <a:pt x="108" y="162"/>
                  </a:lnTo>
                  <a:lnTo>
                    <a:pt x="115" y="159"/>
                  </a:lnTo>
                  <a:lnTo>
                    <a:pt x="122" y="155"/>
                  </a:lnTo>
                  <a:lnTo>
                    <a:pt x="128" y="152"/>
                  </a:lnTo>
                  <a:lnTo>
                    <a:pt x="135" y="147"/>
                  </a:lnTo>
                  <a:lnTo>
                    <a:pt x="140" y="142"/>
                  </a:lnTo>
                  <a:lnTo>
                    <a:pt x="146" y="137"/>
                  </a:lnTo>
                  <a:lnTo>
                    <a:pt x="151" y="130"/>
                  </a:lnTo>
                  <a:lnTo>
                    <a:pt x="156" y="123"/>
                  </a:lnTo>
                  <a:lnTo>
                    <a:pt x="159" y="116"/>
                  </a:lnTo>
                  <a:lnTo>
                    <a:pt x="161" y="108"/>
                  </a:lnTo>
                  <a:lnTo>
                    <a:pt x="164" y="101"/>
                  </a:lnTo>
                  <a:lnTo>
                    <a:pt x="164" y="92"/>
                  </a:lnTo>
                  <a:lnTo>
                    <a:pt x="166" y="84"/>
                  </a:lnTo>
                  <a:lnTo>
                    <a:pt x="164" y="75"/>
                  </a:lnTo>
                  <a:lnTo>
                    <a:pt x="164" y="67"/>
                  </a:lnTo>
                  <a:lnTo>
                    <a:pt x="161" y="58"/>
                  </a:lnTo>
                  <a:lnTo>
                    <a:pt x="159" y="51"/>
                  </a:lnTo>
                  <a:lnTo>
                    <a:pt x="156" y="44"/>
                  </a:lnTo>
                  <a:lnTo>
                    <a:pt x="151" y="38"/>
                  </a:lnTo>
                  <a:lnTo>
                    <a:pt x="146" y="31"/>
                  </a:lnTo>
                  <a:lnTo>
                    <a:pt x="140" y="24"/>
                  </a:lnTo>
                  <a:lnTo>
                    <a:pt x="135" y="19"/>
                  </a:lnTo>
                  <a:lnTo>
                    <a:pt x="128" y="15"/>
                  </a:lnTo>
                  <a:lnTo>
                    <a:pt x="122" y="10"/>
                  </a:lnTo>
                  <a:lnTo>
                    <a:pt x="115" y="7"/>
                  </a:lnTo>
                  <a:lnTo>
                    <a:pt x="108" y="4"/>
                  </a:lnTo>
                  <a:lnTo>
                    <a:pt x="99" y="2"/>
                  </a:lnTo>
                  <a:lnTo>
                    <a:pt x="91" y="2"/>
                  </a:lnTo>
                  <a:lnTo>
                    <a:pt x="8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3" name="Freeform 183">
              <a:extLst>
                <a:ext uri="{FF2B5EF4-FFF2-40B4-BE49-F238E27FC236}">
                  <a16:creationId xmlns:a16="http://schemas.microsoft.com/office/drawing/2014/main" id="{3FC22AC0-6BD6-4F8A-BA3A-62AF87FE8D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9" y="3214"/>
              <a:ext cx="82" cy="83"/>
            </a:xfrm>
            <a:custGeom>
              <a:avLst/>
              <a:gdLst>
                <a:gd name="T0" fmla="*/ 37 w 164"/>
                <a:gd name="T1" fmla="*/ 0 h 165"/>
                <a:gd name="T2" fmla="*/ 29 w 164"/>
                <a:gd name="T3" fmla="*/ 2 h 165"/>
                <a:gd name="T4" fmla="*/ 22 w 164"/>
                <a:gd name="T5" fmla="*/ 5 h 165"/>
                <a:gd name="T6" fmla="*/ 15 w 164"/>
                <a:gd name="T7" fmla="*/ 10 h 165"/>
                <a:gd name="T8" fmla="*/ 9 w 164"/>
                <a:gd name="T9" fmla="*/ 15 h 165"/>
                <a:gd name="T10" fmla="*/ 5 w 164"/>
                <a:gd name="T11" fmla="*/ 22 h 165"/>
                <a:gd name="T12" fmla="*/ 3 w 164"/>
                <a:gd name="T13" fmla="*/ 29 h 165"/>
                <a:gd name="T14" fmla="*/ 1 w 164"/>
                <a:gd name="T15" fmla="*/ 37 h 165"/>
                <a:gd name="T16" fmla="*/ 1 w 164"/>
                <a:gd name="T17" fmla="*/ 45 h 165"/>
                <a:gd name="T18" fmla="*/ 3 w 164"/>
                <a:gd name="T19" fmla="*/ 54 h 165"/>
                <a:gd name="T20" fmla="*/ 5 w 164"/>
                <a:gd name="T21" fmla="*/ 61 h 165"/>
                <a:gd name="T22" fmla="*/ 9 w 164"/>
                <a:gd name="T23" fmla="*/ 68 h 165"/>
                <a:gd name="T24" fmla="*/ 15 w 164"/>
                <a:gd name="T25" fmla="*/ 73 h 165"/>
                <a:gd name="T26" fmla="*/ 22 w 164"/>
                <a:gd name="T27" fmla="*/ 78 h 165"/>
                <a:gd name="T28" fmla="*/ 29 w 164"/>
                <a:gd name="T29" fmla="*/ 80 h 165"/>
                <a:gd name="T30" fmla="*/ 37 w 164"/>
                <a:gd name="T31" fmla="*/ 82 h 165"/>
                <a:gd name="T32" fmla="*/ 45 w 164"/>
                <a:gd name="T33" fmla="*/ 82 h 165"/>
                <a:gd name="T34" fmla="*/ 54 w 164"/>
                <a:gd name="T35" fmla="*/ 80 h 165"/>
                <a:gd name="T36" fmla="*/ 61 w 164"/>
                <a:gd name="T37" fmla="*/ 78 h 165"/>
                <a:gd name="T38" fmla="*/ 68 w 164"/>
                <a:gd name="T39" fmla="*/ 73 h 165"/>
                <a:gd name="T40" fmla="*/ 73 w 164"/>
                <a:gd name="T41" fmla="*/ 68 h 165"/>
                <a:gd name="T42" fmla="*/ 78 w 164"/>
                <a:gd name="T43" fmla="*/ 61 h 165"/>
                <a:gd name="T44" fmla="*/ 81 w 164"/>
                <a:gd name="T45" fmla="*/ 54 h 165"/>
                <a:gd name="T46" fmla="*/ 82 w 164"/>
                <a:gd name="T47" fmla="*/ 45 h 165"/>
                <a:gd name="T48" fmla="*/ 82 w 164"/>
                <a:gd name="T49" fmla="*/ 37 h 165"/>
                <a:gd name="T50" fmla="*/ 81 w 164"/>
                <a:gd name="T51" fmla="*/ 29 h 165"/>
                <a:gd name="T52" fmla="*/ 78 w 164"/>
                <a:gd name="T53" fmla="*/ 22 h 165"/>
                <a:gd name="T54" fmla="*/ 73 w 164"/>
                <a:gd name="T55" fmla="*/ 15 h 165"/>
                <a:gd name="T56" fmla="*/ 68 w 164"/>
                <a:gd name="T57" fmla="*/ 10 h 165"/>
                <a:gd name="T58" fmla="*/ 61 w 164"/>
                <a:gd name="T59" fmla="*/ 5 h 165"/>
                <a:gd name="T60" fmla="*/ 54 w 164"/>
                <a:gd name="T61" fmla="*/ 2 h 165"/>
                <a:gd name="T62" fmla="*/ 45 w 164"/>
                <a:gd name="T63" fmla="*/ 0 h 1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4" h="165">
                  <a:moveTo>
                    <a:pt x="82" y="0"/>
                  </a:moveTo>
                  <a:lnTo>
                    <a:pt x="73" y="0"/>
                  </a:lnTo>
                  <a:lnTo>
                    <a:pt x="66" y="2"/>
                  </a:lnTo>
                  <a:lnTo>
                    <a:pt x="58" y="3"/>
                  </a:lnTo>
                  <a:lnTo>
                    <a:pt x="51" y="5"/>
                  </a:lnTo>
                  <a:lnTo>
                    <a:pt x="44" y="10"/>
                  </a:lnTo>
                  <a:lnTo>
                    <a:pt x="37" y="14"/>
                  </a:lnTo>
                  <a:lnTo>
                    <a:pt x="30" y="19"/>
                  </a:lnTo>
                  <a:lnTo>
                    <a:pt x="24" y="24"/>
                  </a:lnTo>
                  <a:lnTo>
                    <a:pt x="18" y="29"/>
                  </a:lnTo>
                  <a:lnTo>
                    <a:pt x="15" y="36"/>
                  </a:lnTo>
                  <a:lnTo>
                    <a:pt x="10" y="43"/>
                  </a:lnTo>
                  <a:lnTo>
                    <a:pt x="6" y="49"/>
                  </a:lnTo>
                  <a:lnTo>
                    <a:pt x="5" y="58"/>
                  </a:lnTo>
                  <a:lnTo>
                    <a:pt x="1" y="65"/>
                  </a:lnTo>
                  <a:lnTo>
                    <a:pt x="1" y="73"/>
                  </a:lnTo>
                  <a:lnTo>
                    <a:pt x="0" y="82"/>
                  </a:lnTo>
                  <a:lnTo>
                    <a:pt x="1" y="90"/>
                  </a:lnTo>
                  <a:lnTo>
                    <a:pt x="1" y="99"/>
                  </a:lnTo>
                  <a:lnTo>
                    <a:pt x="5" y="107"/>
                  </a:lnTo>
                  <a:lnTo>
                    <a:pt x="6" y="114"/>
                  </a:lnTo>
                  <a:lnTo>
                    <a:pt x="10" y="121"/>
                  </a:lnTo>
                  <a:lnTo>
                    <a:pt x="15" y="128"/>
                  </a:lnTo>
                  <a:lnTo>
                    <a:pt x="18" y="135"/>
                  </a:lnTo>
                  <a:lnTo>
                    <a:pt x="24" y="140"/>
                  </a:lnTo>
                  <a:lnTo>
                    <a:pt x="30" y="145"/>
                  </a:lnTo>
                  <a:lnTo>
                    <a:pt x="37" y="150"/>
                  </a:lnTo>
                  <a:lnTo>
                    <a:pt x="44" y="155"/>
                  </a:lnTo>
                  <a:lnTo>
                    <a:pt x="51" y="159"/>
                  </a:lnTo>
                  <a:lnTo>
                    <a:pt x="58" y="160"/>
                  </a:lnTo>
                  <a:lnTo>
                    <a:pt x="66" y="164"/>
                  </a:lnTo>
                  <a:lnTo>
                    <a:pt x="73" y="164"/>
                  </a:lnTo>
                  <a:lnTo>
                    <a:pt x="82" y="165"/>
                  </a:lnTo>
                  <a:lnTo>
                    <a:pt x="90" y="164"/>
                  </a:lnTo>
                  <a:lnTo>
                    <a:pt x="99" y="164"/>
                  </a:lnTo>
                  <a:lnTo>
                    <a:pt x="108" y="160"/>
                  </a:lnTo>
                  <a:lnTo>
                    <a:pt x="114" y="159"/>
                  </a:lnTo>
                  <a:lnTo>
                    <a:pt x="121" y="155"/>
                  </a:lnTo>
                  <a:lnTo>
                    <a:pt x="128" y="150"/>
                  </a:lnTo>
                  <a:lnTo>
                    <a:pt x="135" y="145"/>
                  </a:lnTo>
                  <a:lnTo>
                    <a:pt x="140" y="140"/>
                  </a:lnTo>
                  <a:lnTo>
                    <a:pt x="145" y="135"/>
                  </a:lnTo>
                  <a:lnTo>
                    <a:pt x="150" y="128"/>
                  </a:lnTo>
                  <a:lnTo>
                    <a:pt x="155" y="121"/>
                  </a:lnTo>
                  <a:lnTo>
                    <a:pt x="159" y="114"/>
                  </a:lnTo>
                  <a:lnTo>
                    <a:pt x="161" y="107"/>
                  </a:lnTo>
                  <a:lnTo>
                    <a:pt x="162" y="99"/>
                  </a:lnTo>
                  <a:lnTo>
                    <a:pt x="164" y="90"/>
                  </a:lnTo>
                  <a:lnTo>
                    <a:pt x="164" y="82"/>
                  </a:lnTo>
                  <a:lnTo>
                    <a:pt x="164" y="73"/>
                  </a:lnTo>
                  <a:lnTo>
                    <a:pt x="162" y="65"/>
                  </a:lnTo>
                  <a:lnTo>
                    <a:pt x="161" y="58"/>
                  </a:lnTo>
                  <a:lnTo>
                    <a:pt x="159" y="49"/>
                  </a:lnTo>
                  <a:lnTo>
                    <a:pt x="155" y="43"/>
                  </a:lnTo>
                  <a:lnTo>
                    <a:pt x="150" y="36"/>
                  </a:lnTo>
                  <a:lnTo>
                    <a:pt x="145" y="29"/>
                  </a:lnTo>
                  <a:lnTo>
                    <a:pt x="140" y="24"/>
                  </a:lnTo>
                  <a:lnTo>
                    <a:pt x="135" y="19"/>
                  </a:lnTo>
                  <a:lnTo>
                    <a:pt x="128" y="14"/>
                  </a:lnTo>
                  <a:lnTo>
                    <a:pt x="121" y="10"/>
                  </a:lnTo>
                  <a:lnTo>
                    <a:pt x="114" y="5"/>
                  </a:lnTo>
                  <a:lnTo>
                    <a:pt x="108" y="3"/>
                  </a:lnTo>
                  <a:lnTo>
                    <a:pt x="99" y="2"/>
                  </a:lnTo>
                  <a:lnTo>
                    <a:pt x="90" y="0"/>
                  </a:lnTo>
                  <a:lnTo>
                    <a:pt x="8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4" name="Freeform 184">
              <a:extLst>
                <a:ext uri="{FF2B5EF4-FFF2-40B4-BE49-F238E27FC236}">
                  <a16:creationId xmlns:a16="http://schemas.microsoft.com/office/drawing/2014/main" id="{B0A6A689-4D6A-4823-973B-A3D245D30B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8" y="3242"/>
              <a:ext cx="83" cy="83"/>
            </a:xfrm>
            <a:custGeom>
              <a:avLst/>
              <a:gdLst>
                <a:gd name="T0" fmla="*/ 37 w 166"/>
                <a:gd name="T1" fmla="*/ 0 h 165"/>
                <a:gd name="T2" fmla="*/ 29 w 166"/>
                <a:gd name="T3" fmla="*/ 2 h 165"/>
                <a:gd name="T4" fmla="*/ 21 w 166"/>
                <a:gd name="T5" fmla="*/ 5 h 165"/>
                <a:gd name="T6" fmla="*/ 15 w 166"/>
                <a:gd name="T7" fmla="*/ 9 h 165"/>
                <a:gd name="T8" fmla="*/ 9 w 166"/>
                <a:gd name="T9" fmla="*/ 15 h 165"/>
                <a:gd name="T10" fmla="*/ 5 w 166"/>
                <a:gd name="T11" fmla="*/ 21 h 165"/>
                <a:gd name="T12" fmla="*/ 2 w 166"/>
                <a:gd name="T13" fmla="*/ 29 h 165"/>
                <a:gd name="T14" fmla="*/ 0 w 166"/>
                <a:gd name="T15" fmla="*/ 37 h 165"/>
                <a:gd name="T16" fmla="*/ 0 w 166"/>
                <a:gd name="T17" fmla="*/ 45 h 165"/>
                <a:gd name="T18" fmla="*/ 2 w 166"/>
                <a:gd name="T19" fmla="*/ 54 h 165"/>
                <a:gd name="T20" fmla="*/ 5 w 166"/>
                <a:gd name="T21" fmla="*/ 61 h 165"/>
                <a:gd name="T22" fmla="*/ 9 w 166"/>
                <a:gd name="T23" fmla="*/ 67 h 165"/>
                <a:gd name="T24" fmla="*/ 15 w 166"/>
                <a:gd name="T25" fmla="*/ 73 h 165"/>
                <a:gd name="T26" fmla="*/ 21 w 166"/>
                <a:gd name="T27" fmla="*/ 78 h 165"/>
                <a:gd name="T28" fmla="*/ 29 w 166"/>
                <a:gd name="T29" fmla="*/ 81 h 165"/>
                <a:gd name="T30" fmla="*/ 37 w 166"/>
                <a:gd name="T31" fmla="*/ 83 h 165"/>
                <a:gd name="T32" fmla="*/ 45 w 166"/>
                <a:gd name="T33" fmla="*/ 83 h 165"/>
                <a:gd name="T34" fmla="*/ 54 w 166"/>
                <a:gd name="T35" fmla="*/ 81 h 165"/>
                <a:gd name="T36" fmla="*/ 61 w 166"/>
                <a:gd name="T37" fmla="*/ 78 h 165"/>
                <a:gd name="T38" fmla="*/ 68 w 166"/>
                <a:gd name="T39" fmla="*/ 73 h 165"/>
                <a:gd name="T40" fmla="*/ 73 w 166"/>
                <a:gd name="T41" fmla="*/ 67 h 165"/>
                <a:gd name="T42" fmla="*/ 78 w 166"/>
                <a:gd name="T43" fmla="*/ 61 h 165"/>
                <a:gd name="T44" fmla="*/ 81 w 166"/>
                <a:gd name="T45" fmla="*/ 54 h 165"/>
                <a:gd name="T46" fmla="*/ 82 w 166"/>
                <a:gd name="T47" fmla="*/ 45 h 165"/>
                <a:gd name="T48" fmla="*/ 82 w 166"/>
                <a:gd name="T49" fmla="*/ 37 h 165"/>
                <a:gd name="T50" fmla="*/ 81 w 166"/>
                <a:gd name="T51" fmla="*/ 29 h 165"/>
                <a:gd name="T52" fmla="*/ 78 w 166"/>
                <a:gd name="T53" fmla="*/ 21 h 165"/>
                <a:gd name="T54" fmla="*/ 73 w 166"/>
                <a:gd name="T55" fmla="*/ 15 h 165"/>
                <a:gd name="T56" fmla="*/ 68 w 166"/>
                <a:gd name="T57" fmla="*/ 9 h 165"/>
                <a:gd name="T58" fmla="*/ 61 w 166"/>
                <a:gd name="T59" fmla="*/ 5 h 165"/>
                <a:gd name="T60" fmla="*/ 54 w 166"/>
                <a:gd name="T61" fmla="*/ 2 h 165"/>
                <a:gd name="T62" fmla="*/ 45 w 166"/>
                <a:gd name="T63" fmla="*/ 0 h 16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66" h="165">
                  <a:moveTo>
                    <a:pt x="82" y="0"/>
                  </a:moveTo>
                  <a:lnTo>
                    <a:pt x="73" y="0"/>
                  </a:lnTo>
                  <a:lnTo>
                    <a:pt x="65" y="1"/>
                  </a:lnTo>
                  <a:lnTo>
                    <a:pt x="58" y="3"/>
                  </a:lnTo>
                  <a:lnTo>
                    <a:pt x="49" y="6"/>
                  </a:lnTo>
                  <a:lnTo>
                    <a:pt x="42" y="10"/>
                  </a:lnTo>
                  <a:lnTo>
                    <a:pt x="35" y="13"/>
                  </a:lnTo>
                  <a:lnTo>
                    <a:pt x="29" y="18"/>
                  </a:lnTo>
                  <a:lnTo>
                    <a:pt x="24" y="23"/>
                  </a:lnTo>
                  <a:lnTo>
                    <a:pt x="18" y="30"/>
                  </a:lnTo>
                  <a:lnTo>
                    <a:pt x="13" y="35"/>
                  </a:lnTo>
                  <a:lnTo>
                    <a:pt x="10" y="42"/>
                  </a:lnTo>
                  <a:lnTo>
                    <a:pt x="5" y="51"/>
                  </a:lnTo>
                  <a:lnTo>
                    <a:pt x="3" y="58"/>
                  </a:lnTo>
                  <a:lnTo>
                    <a:pt x="1" y="66"/>
                  </a:lnTo>
                  <a:lnTo>
                    <a:pt x="0" y="73"/>
                  </a:lnTo>
                  <a:lnTo>
                    <a:pt x="0" y="81"/>
                  </a:lnTo>
                  <a:lnTo>
                    <a:pt x="0" y="90"/>
                  </a:lnTo>
                  <a:lnTo>
                    <a:pt x="1" y="99"/>
                  </a:lnTo>
                  <a:lnTo>
                    <a:pt x="3" y="107"/>
                  </a:lnTo>
                  <a:lnTo>
                    <a:pt x="5" y="114"/>
                  </a:lnTo>
                  <a:lnTo>
                    <a:pt x="10" y="121"/>
                  </a:lnTo>
                  <a:lnTo>
                    <a:pt x="13" y="128"/>
                  </a:lnTo>
                  <a:lnTo>
                    <a:pt x="18" y="134"/>
                  </a:lnTo>
                  <a:lnTo>
                    <a:pt x="24" y="141"/>
                  </a:lnTo>
                  <a:lnTo>
                    <a:pt x="29" y="146"/>
                  </a:lnTo>
                  <a:lnTo>
                    <a:pt x="35" y="151"/>
                  </a:lnTo>
                  <a:lnTo>
                    <a:pt x="42" y="155"/>
                  </a:lnTo>
                  <a:lnTo>
                    <a:pt x="49" y="158"/>
                  </a:lnTo>
                  <a:lnTo>
                    <a:pt x="58" y="162"/>
                  </a:lnTo>
                  <a:lnTo>
                    <a:pt x="65" y="163"/>
                  </a:lnTo>
                  <a:lnTo>
                    <a:pt x="73" y="165"/>
                  </a:lnTo>
                  <a:lnTo>
                    <a:pt x="82" y="165"/>
                  </a:lnTo>
                  <a:lnTo>
                    <a:pt x="90" y="165"/>
                  </a:lnTo>
                  <a:lnTo>
                    <a:pt x="99" y="163"/>
                  </a:lnTo>
                  <a:lnTo>
                    <a:pt x="107" y="162"/>
                  </a:lnTo>
                  <a:lnTo>
                    <a:pt x="114" y="158"/>
                  </a:lnTo>
                  <a:lnTo>
                    <a:pt x="121" y="155"/>
                  </a:lnTo>
                  <a:lnTo>
                    <a:pt x="128" y="151"/>
                  </a:lnTo>
                  <a:lnTo>
                    <a:pt x="135" y="146"/>
                  </a:lnTo>
                  <a:lnTo>
                    <a:pt x="140" y="141"/>
                  </a:lnTo>
                  <a:lnTo>
                    <a:pt x="145" y="134"/>
                  </a:lnTo>
                  <a:lnTo>
                    <a:pt x="150" y="128"/>
                  </a:lnTo>
                  <a:lnTo>
                    <a:pt x="155" y="121"/>
                  </a:lnTo>
                  <a:lnTo>
                    <a:pt x="159" y="114"/>
                  </a:lnTo>
                  <a:lnTo>
                    <a:pt x="161" y="107"/>
                  </a:lnTo>
                  <a:lnTo>
                    <a:pt x="164" y="99"/>
                  </a:lnTo>
                  <a:lnTo>
                    <a:pt x="164" y="90"/>
                  </a:lnTo>
                  <a:lnTo>
                    <a:pt x="166" y="81"/>
                  </a:lnTo>
                  <a:lnTo>
                    <a:pt x="164" y="73"/>
                  </a:lnTo>
                  <a:lnTo>
                    <a:pt x="164" y="66"/>
                  </a:lnTo>
                  <a:lnTo>
                    <a:pt x="161" y="58"/>
                  </a:lnTo>
                  <a:lnTo>
                    <a:pt x="159" y="51"/>
                  </a:lnTo>
                  <a:lnTo>
                    <a:pt x="155" y="42"/>
                  </a:lnTo>
                  <a:lnTo>
                    <a:pt x="150" y="35"/>
                  </a:lnTo>
                  <a:lnTo>
                    <a:pt x="145" y="30"/>
                  </a:lnTo>
                  <a:lnTo>
                    <a:pt x="140" y="23"/>
                  </a:lnTo>
                  <a:lnTo>
                    <a:pt x="135" y="18"/>
                  </a:lnTo>
                  <a:lnTo>
                    <a:pt x="128" y="13"/>
                  </a:lnTo>
                  <a:lnTo>
                    <a:pt x="121" y="10"/>
                  </a:lnTo>
                  <a:lnTo>
                    <a:pt x="114" y="6"/>
                  </a:lnTo>
                  <a:lnTo>
                    <a:pt x="107" y="3"/>
                  </a:lnTo>
                  <a:lnTo>
                    <a:pt x="99" y="1"/>
                  </a:lnTo>
                  <a:lnTo>
                    <a:pt x="90" y="0"/>
                  </a:lnTo>
                  <a:lnTo>
                    <a:pt x="82" y="0"/>
                  </a:lnTo>
                </a:path>
              </a:pathLst>
            </a:custGeom>
            <a:noFill/>
            <a:ln w="12700" cmpd="sng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5" name="Line 185">
              <a:extLst>
                <a:ext uri="{FF2B5EF4-FFF2-40B4-BE49-F238E27FC236}">
                  <a16:creationId xmlns:a16="http://schemas.microsoft.com/office/drawing/2014/main" id="{734B4CA7-9C09-460B-B83A-5ADBA8333F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72" y="3389"/>
              <a:ext cx="36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6" name="Line 186">
              <a:extLst>
                <a:ext uri="{FF2B5EF4-FFF2-40B4-BE49-F238E27FC236}">
                  <a16:creationId xmlns:a16="http://schemas.microsoft.com/office/drawing/2014/main" id="{15FFB26B-CEAE-4130-8411-B45977103D6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172" y="3389"/>
              <a:ext cx="36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7" name="Line 187">
              <a:extLst>
                <a:ext uri="{FF2B5EF4-FFF2-40B4-BE49-F238E27FC236}">
                  <a16:creationId xmlns:a16="http://schemas.microsoft.com/office/drawing/2014/main" id="{4E74E01B-052D-45EC-B961-0C1EA69891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64" y="3461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8" name="Line 188">
              <a:extLst>
                <a:ext uri="{FF2B5EF4-FFF2-40B4-BE49-F238E27FC236}">
                  <a16:creationId xmlns:a16="http://schemas.microsoft.com/office/drawing/2014/main" id="{1271DFD8-D016-49EB-8E32-4946B71FAE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64" y="3461"/>
              <a:ext cx="37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99" name="Line 189">
              <a:extLst>
                <a:ext uri="{FF2B5EF4-FFF2-40B4-BE49-F238E27FC236}">
                  <a16:creationId xmlns:a16="http://schemas.microsoft.com/office/drawing/2014/main" id="{CC504162-9F66-40B5-AA2A-91CB14C0550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00" y="3645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0" name="Line 190">
              <a:extLst>
                <a:ext uri="{FF2B5EF4-FFF2-40B4-BE49-F238E27FC236}">
                  <a16:creationId xmlns:a16="http://schemas.microsoft.com/office/drawing/2014/main" id="{13339723-FB9A-40E6-980B-F97177F9C2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00" y="3645"/>
              <a:ext cx="37" cy="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1" name="Line 191">
              <a:extLst>
                <a:ext uri="{FF2B5EF4-FFF2-40B4-BE49-F238E27FC236}">
                  <a16:creationId xmlns:a16="http://schemas.microsoft.com/office/drawing/2014/main" id="{69342EED-D79A-457C-92E2-7D8C7D9BAC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92" y="3672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2" name="Line 192">
              <a:extLst>
                <a:ext uri="{FF2B5EF4-FFF2-40B4-BE49-F238E27FC236}">
                  <a16:creationId xmlns:a16="http://schemas.microsoft.com/office/drawing/2014/main" id="{0D4E2A53-371F-4A60-BFAC-29FBDBCA926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292" y="3672"/>
              <a:ext cx="36" cy="3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3" name="Line 193">
              <a:extLst>
                <a:ext uri="{FF2B5EF4-FFF2-40B4-BE49-F238E27FC236}">
                  <a16:creationId xmlns:a16="http://schemas.microsoft.com/office/drawing/2014/main" id="{756B852C-9BC3-4F8B-8C03-798246C461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75" y="764"/>
              <a:ext cx="74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4" name="Line 194">
              <a:extLst>
                <a:ext uri="{FF2B5EF4-FFF2-40B4-BE49-F238E27FC236}">
                  <a16:creationId xmlns:a16="http://schemas.microsoft.com/office/drawing/2014/main" id="{1AD89C48-BC96-433C-87EA-B510DF8D88B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13" y="728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5" name="Line 195">
              <a:extLst>
                <a:ext uri="{FF2B5EF4-FFF2-40B4-BE49-F238E27FC236}">
                  <a16:creationId xmlns:a16="http://schemas.microsoft.com/office/drawing/2014/main" id="{856126AB-AA13-4BD7-866C-7899F792D5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57" y="837"/>
              <a:ext cx="73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6" name="Line 196">
              <a:extLst>
                <a:ext uri="{FF2B5EF4-FFF2-40B4-BE49-F238E27FC236}">
                  <a16:creationId xmlns:a16="http://schemas.microsoft.com/office/drawing/2014/main" id="{C859D263-6702-40D9-BD4E-7B6B0ABE7D4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594" y="801"/>
              <a:ext cx="1" cy="7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07" name="Rectangle 197">
              <a:extLst>
                <a:ext uri="{FF2B5EF4-FFF2-40B4-BE49-F238E27FC236}">
                  <a16:creationId xmlns:a16="http://schemas.microsoft.com/office/drawing/2014/main" id="{D6BF8814-ABF7-4AD2-8871-802E459ED2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74" y="2245"/>
              <a:ext cx="73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508" name="Rectangle 198">
              <a:extLst>
                <a:ext uri="{FF2B5EF4-FFF2-40B4-BE49-F238E27FC236}">
                  <a16:creationId xmlns:a16="http://schemas.microsoft.com/office/drawing/2014/main" id="{026D62B8-4E3E-4A21-A1F2-009A004058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37" y="2337"/>
              <a:ext cx="74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509" name="Rectangle 199">
              <a:extLst>
                <a:ext uri="{FF2B5EF4-FFF2-40B4-BE49-F238E27FC236}">
                  <a16:creationId xmlns:a16="http://schemas.microsoft.com/office/drawing/2014/main" id="{A20C4D8A-D1B9-4A90-BBEC-60C7A9A436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8" y="2328"/>
              <a:ext cx="73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510" name="Rectangle 200">
              <a:extLst>
                <a:ext uri="{FF2B5EF4-FFF2-40B4-BE49-F238E27FC236}">
                  <a16:creationId xmlns:a16="http://schemas.microsoft.com/office/drawing/2014/main" id="{A7A1082D-3881-4CCB-B8C1-24100AC1F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00" y="2465"/>
              <a:ext cx="74" cy="73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3511" name="Rectangle 201">
              <a:extLst>
                <a:ext uri="{FF2B5EF4-FFF2-40B4-BE49-F238E27FC236}">
                  <a16:creationId xmlns:a16="http://schemas.microsoft.com/office/drawing/2014/main" id="{9B899C0E-48D8-40FB-B85F-5AB96C70E1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13" y="3978"/>
              <a:ext cx="3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500" b="1">
                  <a:solidFill>
                    <a:srgbClr val="000000"/>
                  </a:solidFill>
                </a:rPr>
                <a:t>PC1</a:t>
              </a:r>
              <a:endParaRPr lang="cs-CZ" altLang="cs-CZ" b="1">
                <a:latin typeface="Times New Roman" panose="02020603050405020304" pitchFamily="18" charset="0"/>
              </a:endParaRPr>
            </a:p>
          </p:txBody>
        </p:sp>
        <p:sp>
          <p:nvSpPr>
            <p:cNvPr id="13512" name="Rectangle 202">
              <a:extLst>
                <a:ext uri="{FF2B5EF4-FFF2-40B4-BE49-F238E27FC236}">
                  <a16:creationId xmlns:a16="http://schemas.microsoft.com/office/drawing/2014/main" id="{FA90BE69-4464-4372-82C9-39834AD2F03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520" y="1875"/>
              <a:ext cx="388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2500" b="1">
                  <a:solidFill>
                    <a:srgbClr val="000000"/>
                  </a:solidFill>
                </a:rPr>
                <a:t>PC2</a:t>
              </a:r>
              <a:endParaRPr lang="cs-CZ" altLang="cs-CZ" b="1">
                <a:latin typeface="Times New Roman" panose="02020603050405020304" pitchFamily="18" charset="0"/>
              </a:endParaRPr>
            </a:p>
          </p:txBody>
        </p:sp>
        <p:sp>
          <p:nvSpPr>
            <p:cNvPr id="13513" name="Line 203">
              <a:extLst>
                <a:ext uri="{FF2B5EF4-FFF2-40B4-BE49-F238E27FC236}">
                  <a16:creationId xmlns:a16="http://schemas.microsoft.com/office/drawing/2014/main" id="{A8AA26C1-480E-432B-8631-3E4FFCE423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9" y="2794"/>
              <a:ext cx="3982" cy="1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14" name="Line 204">
              <a:extLst>
                <a:ext uri="{FF2B5EF4-FFF2-40B4-BE49-F238E27FC236}">
                  <a16:creationId xmlns:a16="http://schemas.microsoft.com/office/drawing/2014/main" id="{4FE24C6E-9612-482D-B785-97FC1052C5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080" y="709"/>
              <a:ext cx="1" cy="3136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267" name="Text Box 211">
              <a:extLst>
                <a:ext uri="{FF2B5EF4-FFF2-40B4-BE49-F238E27FC236}">
                  <a16:creationId xmlns:a16="http://schemas.microsoft.com/office/drawing/2014/main" id="{2F62F8C1-8E56-4375-89F5-B07C0100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69" y="1866"/>
              <a:ext cx="1012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WATER</a:t>
              </a:r>
            </a:p>
          </p:txBody>
        </p:sp>
        <p:sp>
          <p:nvSpPr>
            <p:cNvPr id="45268" name="Text Box 212">
              <a:extLst>
                <a:ext uri="{FF2B5EF4-FFF2-40B4-BE49-F238E27FC236}">
                  <a16:creationId xmlns:a16="http://schemas.microsoft.com/office/drawing/2014/main" id="{4A070699-AC7E-4748-9ABC-BAB22AF3B6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51" y="2960"/>
              <a:ext cx="1047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>
                  <a:solidFill>
                    <a:srgbClr val="00FF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NORMAL</a:t>
              </a:r>
            </a:p>
          </p:txBody>
        </p:sp>
        <p:sp>
          <p:nvSpPr>
            <p:cNvPr id="45269" name="Text Box 213">
              <a:extLst>
                <a:ext uri="{FF2B5EF4-FFF2-40B4-BE49-F238E27FC236}">
                  <a16:creationId xmlns:a16="http://schemas.microsoft.com/office/drawing/2014/main" id="{C27C7E1A-5709-432C-8966-2B14253ACC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5" y="759"/>
              <a:ext cx="1473" cy="28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UNTREATED</a:t>
              </a:r>
            </a:p>
          </p:txBody>
        </p:sp>
        <p:sp>
          <p:nvSpPr>
            <p:cNvPr id="45270" name="Text Box 214">
              <a:extLst>
                <a:ext uri="{FF2B5EF4-FFF2-40B4-BE49-F238E27FC236}">
                  <a16:creationId xmlns:a16="http://schemas.microsoft.com/office/drawing/2014/main" id="{A3230222-0DBB-4DFD-8747-D11E3444F6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6" y="3465"/>
              <a:ext cx="771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  <a:defRPr/>
              </a:pPr>
              <a:r>
                <a:rPr lang="cs-CZ" altLang="cs-CZ" sz="200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ALARM</a:t>
              </a:r>
            </a:p>
          </p:txBody>
        </p:sp>
        <p:sp>
          <p:nvSpPr>
            <p:cNvPr id="45271" name="Text Box 215">
              <a:extLst>
                <a:ext uri="{FF2B5EF4-FFF2-40B4-BE49-F238E27FC236}">
                  <a16:creationId xmlns:a16="http://schemas.microsoft.com/office/drawing/2014/main" id="{E0AD4664-A72A-4971-94A7-41F5825B3E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3347"/>
              <a:ext cx="742" cy="2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just" eaLnBrk="1" hangingPunct="1">
                <a:spcBef>
                  <a:spcPct val="50000"/>
                </a:spcBef>
                <a:defRPr/>
              </a:pPr>
              <a:r>
                <a:rPr lang="cs-CZ" altLang="cs-CZ" sz="200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 Black" panose="020B0A04020102020204" pitchFamily="34" charset="0"/>
                </a:rPr>
                <a:t>ALERT</a:t>
              </a:r>
            </a:p>
          </p:txBody>
        </p:sp>
        <p:sp>
          <p:nvSpPr>
            <p:cNvPr id="13520" name="Freeform 216">
              <a:extLst>
                <a:ext uri="{FF2B5EF4-FFF2-40B4-BE49-F238E27FC236}">
                  <a16:creationId xmlns:a16="http://schemas.microsoft.com/office/drawing/2014/main" id="{5932BCC6-72EB-4945-B5B9-7798177BFF42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4" y="1232"/>
              <a:ext cx="2800" cy="1949"/>
            </a:xfrm>
            <a:custGeom>
              <a:avLst/>
              <a:gdLst>
                <a:gd name="T0" fmla="*/ 2530 w 2800"/>
                <a:gd name="T1" fmla="*/ 0 h 1949"/>
                <a:gd name="T2" fmla="*/ 2705 w 2800"/>
                <a:gd name="T3" fmla="*/ 715 h 1949"/>
                <a:gd name="T4" fmla="*/ 2800 w 2800"/>
                <a:gd name="T5" fmla="*/ 1334 h 1949"/>
                <a:gd name="T6" fmla="*/ 2705 w 2800"/>
                <a:gd name="T7" fmla="*/ 1801 h 1949"/>
                <a:gd name="T8" fmla="*/ 2479 w 2800"/>
                <a:gd name="T9" fmla="*/ 1932 h 1949"/>
                <a:gd name="T10" fmla="*/ 2122 w 2800"/>
                <a:gd name="T11" fmla="*/ 1903 h 1949"/>
                <a:gd name="T12" fmla="*/ 1612 w 2800"/>
                <a:gd name="T13" fmla="*/ 1714 h 1949"/>
                <a:gd name="T14" fmla="*/ 868 w 2800"/>
                <a:gd name="T15" fmla="*/ 1386 h 1949"/>
                <a:gd name="T16" fmla="*/ 0 w 2800"/>
                <a:gd name="T17" fmla="*/ 970 h 19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00" h="1949">
                  <a:moveTo>
                    <a:pt x="2530" y="0"/>
                  </a:moveTo>
                  <a:cubicBezTo>
                    <a:pt x="2595" y="246"/>
                    <a:pt x="2660" y="493"/>
                    <a:pt x="2705" y="715"/>
                  </a:cubicBezTo>
                  <a:cubicBezTo>
                    <a:pt x="2750" y="937"/>
                    <a:pt x="2800" y="1153"/>
                    <a:pt x="2800" y="1334"/>
                  </a:cubicBezTo>
                  <a:cubicBezTo>
                    <a:pt x="2800" y="1515"/>
                    <a:pt x="2758" y="1701"/>
                    <a:pt x="2705" y="1801"/>
                  </a:cubicBezTo>
                  <a:cubicBezTo>
                    <a:pt x="2652" y="1901"/>
                    <a:pt x="2576" y="1915"/>
                    <a:pt x="2479" y="1932"/>
                  </a:cubicBezTo>
                  <a:cubicBezTo>
                    <a:pt x="2382" y="1949"/>
                    <a:pt x="2266" y="1939"/>
                    <a:pt x="2122" y="1903"/>
                  </a:cubicBezTo>
                  <a:cubicBezTo>
                    <a:pt x="1978" y="1867"/>
                    <a:pt x="1821" y="1800"/>
                    <a:pt x="1612" y="1714"/>
                  </a:cubicBezTo>
                  <a:cubicBezTo>
                    <a:pt x="1403" y="1628"/>
                    <a:pt x="1137" y="1510"/>
                    <a:pt x="868" y="1386"/>
                  </a:cubicBezTo>
                  <a:cubicBezTo>
                    <a:pt x="599" y="1262"/>
                    <a:pt x="299" y="1116"/>
                    <a:pt x="0" y="970"/>
                  </a:cubicBezTo>
                </a:path>
              </a:pathLst>
            </a:custGeom>
            <a:noFill/>
            <a:ln w="76200" cap="sq" cmpd="sng">
              <a:solidFill>
                <a:schemeClr val="accent1"/>
              </a:solidFill>
              <a:prstDash val="solid"/>
              <a:round/>
              <a:headEnd type="none" w="sm" len="sm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45273" name="Text Box 217">
            <a:extLst>
              <a:ext uri="{FF2B5EF4-FFF2-40B4-BE49-F238E27FC236}">
                <a16:creationId xmlns:a16="http://schemas.microsoft.com/office/drawing/2014/main" id="{6FA51E7F-2EC6-45FB-85CD-C8F3AE56A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75" y="161925"/>
            <a:ext cx="3303588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cs-CZ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Zjednodušená</a:t>
            </a:r>
          </a:p>
          <a:p>
            <a:pPr algn="ctr" eaLnBrk="1" hangingPunct="1">
              <a:defRPr/>
            </a:pPr>
            <a:r>
              <a:rPr lang="cs-CZ" altLang="cs-CZ" sz="32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klasifikace</a:t>
            </a:r>
          </a:p>
        </p:txBody>
      </p:sp>
      <p:sp>
        <p:nvSpPr>
          <p:cNvPr id="45275" name="Text Box 219">
            <a:extLst>
              <a:ext uri="{FF2B5EF4-FFF2-40B4-BE49-F238E27FC236}">
                <a16:creationId xmlns:a16="http://schemas.microsoft.com/office/drawing/2014/main" id="{EB862047-0049-4DC9-A5C8-400EC3A62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212725"/>
            <a:ext cx="5114925" cy="1593850"/>
          </a:xfrm>
          <a:prstGeom prst="rect">
            <a:avLst/>
          </a:prstGeom>
          <a:solidFill>
            <a:schemeClr val="tx2"/>
          </a:solidFill>
          <a:ln w="38100" algn="ctr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kombinace sensorů s chemometrií (PCA) zjednodušuje interpretaci komplexních dat na uživatelsky přístupnější názornou formu</a:t>
            </a: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endParaRPr lang="cs-CZ" altLang="cs-CZ" sz="1800" b="1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buClr>
                <a:schemeClr val="accent1"/>
              </a:buClr>
              <a:buFont typeface="Wingdings" panose="05000000000000000000" pitchFamily="2" charset="2"/>
              <a:buNone/>
              <a:defRPr/>
            </a:pPr>
            <a:r>
              <a:rPr lang="cs-CZ" altLang="cs-CZ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inteligentní biosensor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0812F1A-58AD-449D-A71E-C0A6235F8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052"/>
    </mc:Choice>
    <mc:Fallback>
      <p:transition spd="slow" advTm="48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141" x="8124825" y="1666875"/>
          <p14:tracePt t="8217" x="8124825" y="1660525"/>
          <p14:tracePt t="8241" x="8124825" y="1654175"/>
          <p14:tracePt t="8249" x="8124825" y="1647825"/>
          <p14:tracePt t="8256" x="8124825" y="1635125"/>
          <p14:tracePt t="8264" x="8124825" y="1617663"/>
          <p14:tracePt t="8273" x="8124825" y="1592263"/>
          <p14:tracePt t="8281" x="8124825" y="1574800"/>
          <p14:tracePt t="8288" x="8124825" y="1543050"/>
          <p14:tracePt t="8297" x="8124825" y="1512888"/>
          <p14:tracePt t="8306" x="8124825" y="1493838"/>
          <p14:tracePt t="8313" x="8124825" y="1474788"/>
          <p14:tracePt t="8324" x="8124825" y="1450975"/>
          <p14:tracePt t="8337" x="8124825" y="1438275"/>
          <p14:tracePt t="8345" x="8124825" y="1419225"/>
          <p14:tracePt t="8356" x="8124825" y="1412875"/>
          <p14:tracePt t="8360" x="8124825" y="1401763"/>
          <p14:tracePt t="8369" x="8112125" y="1382713"/>
          <p14:tracePt t="8377" x="8107363" y="1363663"/>
          <p14:tracePt t="8386" x="8094663" y="1346200"/>
          <p14:tracePt t="8392" x="8075613" y="1314450"/>
          <p14:tracePt t="8401" x="8069263" y="1308100"/>
          <p14:tracePt t="8409" x="8056563" y="1296988"/>
          <p14:tracePt t="8417" x="8032750" y="1277938"/>
          <p14:tracePt t="8425" x="8026400" y="1271588"/>
          <p14:tracePt t="8449" x="8020050" y="1271588"/>
          <p14:tracePt t="8458" x="8007350" y="1271588"/>
          <p14:tracePt t="8465" x="8001000" y="1265238"/>
          <p14:tracePt t="8473" x="7983538" y="1265238"/>
          <p14:tracePt t="8481" x="7970838" y="1258888"/>
          <p14:tracePt t="8492" x="7934325" y="1258888"/>
          <p14:tracePt t="8497" x="7896225" y="1252538"/>
          <p14:tracePt t="8506" x="7816850" y="1241425"/>
          <p14:tracePt t="8513" x="7742238" y="1235075"/>
          <p14:tracePt t="8523" x="7643813" y="1235075"/>
          <p14:tracePt t="8529" x="7594600" y="1222375"/>
          <p14:tracePt t="8539" x="7545388" y="1222375"/>
          <p14:tracePt t="8545" x="7496175" y="1222375"/>
          <p14:tracePt t="8552" x="7464425" y="1222375"/>
          <p14:tracePt t="8561" x="7445375" y="1222375"/>
          <p14:tracePt t="8569" x="7415213" y="1241425"/>
          <p14:tracePt t="8577" x="7385050" y="1265238"/>
          <p14:tracePt t="8585" x="7359650" y="1290638"/>
          <p14:tracePt t="8593" x="7353300" y="1314450"/>
          <p14:tracePt t="8601" x="7334250" y="1370013"/>
          <p14:tracePt t="8609" x="7316788" y="1412875"/>
          <p14:tracePt t="8617" x="7316788" y="1431925"/>
          <p14:tracePt t="8625" x="7310438" y="1457325"/>
          <p14:tracePt t="8633" x="7310438" y="1500188"/>
          <p14:tracePt t="8640" x="7310438" y="1536700"/>
          <p14:tracePt t="8649" x="7310438" y="1562100"/>
          <p14:tracePt t="8657" x="7310438" y="1598613"/>
          <p14:tracePt t="8665" x="7310438" y="1624013"/>
          <p14:tracePt t="8674" x="7334250" y="1660525"/>
          <p14:tracePt t="8681" x="7340600" y="1673225"/>
          <p14:tracePt t="8691" x="7378700" y="1716088"/>
          <p14:tracePt t="8697" x="7408863" y="1728788"/>
          <p14:tracePt t="8709" x="7427913" y="1741488"/>
          <p14:tracePt t="8714" x="7458075" y="1746250"/>
          <p14:tracePt t="8723" x="7483475" y="1746250"/>
          <p14:tracePt t="8728" x="7513638" y="1758950"/>
          <p14:tracePt t="8737" x="7562850" y="1765300"/>
          <p14:tracePt t="8745" x="7588250" y="1765300"/>
          <p14:tracePt t="8752" x="7624763" y="1765300"/>
          <p14:tracePt t="8761" x="7656513" y="1765300"/>
          <p14:tracePt t="8769" x="7693025" y="1765300"/>
          <p14:tracePt t="8777" x="7748588" y="1746250"/>
          <p14:tracePt t="8785" x="7823200" y="1716088"/>
          <p14:tracePt t="8792" x="7889875" y="1685925"/>
          <p14:tracePt t="8801" x="7951788" y="1685925"/>
          <p14:tracePt t="8809" x="8026400" y="1679575"/>
          <p14:tracePt t="8817" x="8081963" y="1660525"/>
          <p14:tracePt t="8825" x="8112125" y="1654175"/>
          <p14:tracePt t="8833" x="8150225" y="1635125"/>
          <p14:tracePt t="8840" x="8174038" y="1617663"/>
          <p14:tracePt t="8849" x="8180388" y="1611313"/>
          <p14:tracePt t="8856" x="8186738" y="1598613"/>
          <p14:tracePt t="8865" x="8193088" y="1568450"/>
          <p14:tracePt t="8873" x="8193088" y="1543050"/>
          <p14:tracePt t="8881" x="8199438" y="1519238"/>
          <p14:tracePt t="8891" x="8199438" y="1474788"/>
          <p14:tracePt t="8897" x="8199438" y="1431925"/>
          <p14:tracePt t="8906" x="8180388" y="1382713"/>
          <p14:tracePt t="8913" x="8156575" y="1339850"/>
          <p14:tracePt t="8923" x="8124825" y="1296988"/>
          <p14:tracePt t="8929" x="8081963" y="1235075"/>
          <p14:tracePt t="8941" x="8051800" y="1216025"/>
          <p14:tracePt t="8944" x="8001000" y="1179513"/>
          <p14:tracePt t="8952" x="7945438" y="1147763"/>
          <p14:tracePt t="8961" x="7896225" y="1141413"/>
          <p14:tracePt t="8969" x="7840663" y="1123950"/>
          <p14:tracePt t="8977" x="7791450" y="1104900"/>
          <p14:tracePt t="8985" x="7705725" y="1104900"/>
          <p14:tracePt t="8993" x="7618413" y="1104900"/>
          <p14:tracePt t="9000" x="7562850" y="1117600"/>
          <p14:tracePt t="9010" x="7507288" y="1147763"/>
          <p14:tracePt t="9017" x="7445375" y="1173163"/>
          <p14:tracePt t="9025" x="7366000" y="1235075"/>
          <p14:tracePt t="9033" x="7304088" y="1284288"/>
          <p14:tracePt t="9040" x="7273925" y="1327150"/>
          <p14:tracePt t="9049" x="7223125" y="1395413"/>
          <p14:tracePt t="9056" x="7205663" y="1468438"/>
          <p14:tracePt t="9065" x="7192963" y="1536700"/>
          <p14:tracePt t="9073" x="7192963" y="1574800"/>
          <p14:tracePt t="9081" x="7192963" y="1647825"/>
          <p14:tracePt t="9091" x="7205663" y="1690688"/>
          <p14:tracePt t="9097" x="7223125" y="1709738"/>
          <p14:tracePt t="9106" x="7273925" y="1746250"/>
          <p14:tracePt t="9113" x="7334250" y="1771650"/>
          <p14:tracePt t="9122" x="7389813" y="1790700"/>
          <p14:tracePt t="9129" x="7464425" y="1801813"/>
          <p14:tracePt t="9138" x="7526338" y="1801813"/>
          <p14:tracePt t="9145" x="7612063" y="1801813"/>
          <p14:tracePt t="9152" x="7712075" y="1801813"/>
          <p14:tracePt t="9161" x="7797800" y="1801813"/>
          <p14:tracePt t="9169" x="7889875" y="1778000"/>
          <p14:tracePt t="9177" x="7951788" y="1746250"/>
          <p14:tracePt t="9185" x="8032750" y="1709738"/>
          <p14:tracePt t="9193" x="8088313" y="1685925"/>
          <p14:tracePt t="9201" x="8131175" y="1635125"/>
          <p14:tracePt t="9209" x="8137525" y="1617663"/>
          <p14:tracePt t="9217" x="8156575" y="1579563"/>
          <p14:tracePt t="9225" x="8156575" y="1536700"/>
          <p14:tracePt t="9233" x="8156575" y="1487488"/>
          <p14:tracePt t="9241" x="8131175" y="1419225"/>
          <p14:tracePt t="9249" x="8107363" y="1376363"/>
          <p14:tracePt t="9259" x="8051800" y="1320800"/>
          <p14:tracePt t="9265" x="7958138" y="1258888"/>
          <p14:tracePt t="9272" x="7885113" y="1241425"/>
          <p14:tracePt t="9281" x="7804150" y="1190625"/>
          <p14:tracePt t="9290" x="7723188" y="1173163"/>
          <p14:tracePt t="9297" x="7680325" y="1154113"/>
          <p14:tracePt t="9305" x="7631113" y="1154113"/>
          <p14:tracePt t="9313" x="7581900" y="1154113"/>
          <p14:tracePt t="9321" x="7532688" y="1154113"/>
          <p14:tracePt t="9329" x="7500938" y="1154113"/>
          <p14:tracePt t="9337" x="7445375" y="1190625"/>
          <p14:tracePt t="9344" x="7427913" y="1209675"/>
          <p14:tracePt t="9353" x="7396163" y="1265238"/>
          <p14:tracePt t="9361" x="7378700" y="1320800"/>
          <p14:tracePt t="9369" x="7378700" y="1370013"/>
          <p14:tracePt t="9378" x="7378700" y="1408113"/>
          <p14:tracePt t="9385" x="7378700" y="1457325"/>
          <p14:tracePt t="9393" x="7385050" y="1500188"/>
          <p14:tracePt t="9401" x="7421563" y="1524000"/>
          <p14:tracePt t="9409" x="7445375" y="1530350"/>
          <p14:tracePt t="9417" x="7489825" y="1562100"/>
          <p14:tracePt t="9425" x="7545388" y="1574800"/>
          <p14:tracePt t="9433" x="7588250" y="1604963"/>
          <p14:tracePt t="9441" x="7650163" y="1624013"/>
          <p14:tracePt t="9449" x="7729538" y="1641475"/>
          <p14:tracePt t="9456" x="7804150" y="1660525"/>
          <p14:tracePt t="9465" x="7908925" y="1690688"/>
          <p14:tracePt t="9473" x="7996238" y="1709738"/>
          <p14:tracePt t="9481" x="8051800" y="1728788"/>
          <p14:tracePt t="9490" x="8112125" y="1735138"/>
          <p14:tracePt t="9497" x="8137525" y="1735138"/>
          <p14:tracePt t="9507" x="8162925" y="1735138"/>
          <p14:tracePt t="9513" x="8193088" y="1722438"/>
          <p14:tracePt t="9521" x="8218488" y="1679575"/>
          <p14:tracePt t="9529" x="8235950" y="1598613"/>
          <p14:tracePt t="9537" x="8235950" y="1524000"/>
          <p14:tracePt t="9544" x="8235950" y="1425575"/>
          <p14:tracePt t="9553" x="8235950" y="1352550"/>
          <p14:tracePt t="9560" x="8212138" y="1284288"/>
          <p14:tracePt t="9569" x="8186738" y="1209675"/>
          <p14:tracePt t="9576" x="8150225" y="1173163"/>
          <p14:tracePt t="9584" x="8094663" y="1130300"/>
          <p14:tracePt t="9593" x="8051800" y="1104900"/>
          <p14:tracePt t="9601" x="7996238" y="1085850"/>
          <p14:tracePt t="9608" x="7970838" y="1079500"/>
          <p14:tracePt t="9617" x="7908925" y="1079500"/>
          <p14:tracePt t="9625" x="7847013" y="1079500"/>
          <p14:tracePt t="9633" x="7791450" y="1079500"/>
          <p14:tracePt t="9645" x="7742238" y="1085850"/>
          <p14:tracePt t="9649" x="7686675" y="1123950"/>
          <p14:tracePt t="9660" x="7637463" y="1160463"/>
          <p14:tracePt t="9665" x="7581900" y="1209675"/>
          <p14:tracePt t="9673" x="7551738" y="1241425"/>
          <p14:tracePt t="9681" x="7496175" y="1301750"/>
          <p14:tracePt t="9689" x="7483475" y="1327150"/>
          <p14:tracePt t="9697" x="7477125" y="1346200"/>
          <p14:tracePt t="9707" x="7470775" y="1363663"/>
          <p14:tracePt t="9713" x="7470775" y="1401763"/>
          <p14:tracePt t="9721" x="7470775" y="1425575"/>
          <p14:tracePt t="9729" x="7496175" y="1457325"/>
          <p14:tracePt t="9737" x="7545388" y="1500188"/>
          <p14:tracePt t="9745" x="7612063" y="1549400"/>
          <p14:tracePt t="9753" x="7699375" y="1604963"/>
          <p14:tracePt t="9760" x="7804150" y="1641475"/>
          <p14:tracePt t="9769" x="7921625" y="1697038"/>
          <p14:tracePt t="9777" x="8051800" y="1746250"/>
          <p14:tracePt t="9785" x="8150225" y="1778000"/>
          <p14:tracePt t="9793" x="8205788" y="1797050"/>
          <p14:tracePt t="9801" x="8242300" y="1808163"/>
          <p14:tracePt t="9809" x="8255000" y="1808163"/>
          <p14:tracePt t="9826" x="8261350" y="1808163"/>
          <p14:tracePt t="9841" x="8267700" y="1801813"/>
          <p14:tracePt t="9849" x="8285163" y="1771650"/>
          <p14:tracePt t="9857" x="8291513" y="1728788"/>
          <p14:tracePt t="9865" x="8310563" y="1690688"/>
          <p14:tracePt t="9873" x="8310563" y="1647825"/>
          <p14:tracePt t="9881" x="8310563" y="1574800"/>
          <p14:tracePt t="9890" x="8310563" y="1524000"/>
          <p14:tracePt t="9897" x="8310563" y="1487488"/>
          <p14:tracePt t="9904" x="8310563" y="1450975"/>
          <p14:tracePt t="9913" x="8304213" y="1419225"/>
          <p14:tracePt t="9921" x="8297863" y="1401763"/>
          <p14:tracePt t="9929" x="8285163" y="1363663"/>
          <p14:tracePt t="9937" x="8280400" y="1339850"/>
          <p14:tracePt t="9945" x="8255000" y="1301750"/>
          <p14:tracePt t="9953" x="8212138" y="1284288"/>
          <p14:tracePt t="9961" x="8156575" y="1228725"/>
          <p14:tracePt t="9970" x="8112125" y="1209675"/>
          <p14:tracePt t="9977" x="8032750" y="1147763"/>
          <p14:tracePt t="9985" x="7951788" y="1123950"/>
          <p14:tracePt t="10006" x="7797800" y="1055688"/>
          <p14:tracePt t="10008" x="7712075" y="1030288"/>
          <p14:tracePt t="10017" x="7618413" y="1012825"/>
          <p14:tracePt t="10025" x="7545388" y="1012825"/>
          <p14:tracePt t="10033" x="7507288" y="1012825"/>
          <p14:tracePt t="10041" x="7483475" y="1012825"/>
          <p14:tracePt t="10049" x="7451725" y="1012825"/>
          <p14:tracePt t="10058" x="7421563" y="1023938"/>
          <p14:tracePt t="10065" x="7378700" y="1055688"/>
          <p14:tracePt t="10074" x="7366000" y="1079500"/>
          <p14:tracePt t="10081" x="7329488" y="1130300"/>
          <p14:tracePt t="10091" x="7285038" y="1173163"/>
          <p14:tracePt t="10097" x="7248525" y="1252538"/>
          <p14:tracePt t="10106" x="7205663" y="1333500"/>
          <p14:tracePt t="10113" x="7180263" y="1389063"/>
          <p14:tracePt t="10121" x="7162800" y="1425575"/>
          <p14:tracePt t="10129" x="7162800" y="1487488"/>
          <p14:tracePt t="10137" x="7162800" y="1530350"/>
          <p14:tracePt t="10145" x="7162800" y="1579563"/>
          <p14:tracePt t="10153" x="7162800" y="1630363"/>
          <p14:tracePt t="10160" x="7162800" y="1666875"/>
          <p14:tracePt t="10169" x="7192963" y="1709738"/>
          <p14:tracePt t="10177" x="7212013" y="1716088"/>
          <p14:tracePt t="10185" x="7242175" y="1752600"/>
          <p14:tracePt t="10193" x="7285038" y="1778000"/>
          <p14:tracePt t="10201" x="7329488" y="1790700"/>
          <p14:tracePt t="10208" x="7402513" y="1820863"/>
          <p14:tracePt t="10217" x="7483475" y="1839913"/>
          <p14:tracePt t="10225" x="7594600" y="1863725"/>
          <p14:tracePt t="10233" x="7718425" y="1863725"/>
          <p14:tracePt t="10244" x="7804150" y="1863725"/>
          <p14:tracePt t="10249" x="7915275" y="1863725"/>
          <p14:tracePt t="10257" x="8001000" y="1863725"/>
          <p14:tracePt t="10265" x="8075613" y="1827213"/>
          <p14:tracePt t="10275" x="8143875" y="1808163"/>
          <p14:tracePt t="10281" x="8199438" y="1771650"/>
          <p14:tracePt t="10288" x="8255000" y="1728788"/>
          <p14:tracePt t="10297" x="8267700" y="1703388"/>
          <p14:tracePt t="10305" x="8285163" y="1685925"/>
          <p14:tracePt t="10313" x="8297863" y="1641475"/>
          <p14:tracePt t="10321" x="8310563" y="1604963"/>
          <p14:tracePt t="10328" x="8310563" y="1585913"/>
          <p14:tracePt t="10337" x="8310563" y="1536700"/>
          <p14:tracePt t="10345" x="8310563" y="1487488"/>
          <p14:tracePt t="10353" x="8304213" y="1444625"/>
          <p14:tracePt t="10361" x="8297863" y="1382713"/>
          <p14:tracePt t="10369" x="8291513" y="1357313"/>
          <p14:tracePt t="10377" x="8274050" y="1339850"/>
          <p14:tracePt t="10393" x="8274050" y="1333500"/>
          <p14:tracePt t="10401" x="8267700" y="1320800"/>
          <p14:tracePt t="10409" x="8261350" y="1314450"/>
          <p14:tracePt t="10425" x="8255000" y="1314450"/>
          <p14:tracePt t="10433" x="8242300" y="1314450"/>
          <p14:tracePt t="10441" x="8229600" y="1308100"/>
          <p14:tracePt t="10449" x="8199438" y="1296988"/>
          <p14:tracePt t="10457" x="8137525" y="1284288"/>
          <p14:tracePt t="10465" x="8062913" y="1265238"/>
          <p14:tracePt t="10474" x="7964488" y="1265238"/>
          <p14:tracePt t="10481" x="7840663" y="1252538"/>
          <p14:tracePt t="10490" x="7729538" y="1252538"/>
          <p14:tracePt t="10497" x="7631113" y="1252538"/>
          <p14:tracePt t="10505" x="7556500" y="1252538"/>
          <p14:tracePt t="10513" x="7483475" y="1252538"/>
          <p14:tracePt t="10521" x="7415213" y="1258888"/>
          <p14:tracePt t="10528" x="7366000" y="1277938"/>
          <p14:tracePt t="10537" x="7334250" y="1301750"/>
          <p14:tracePt t="10544" x="7310438" y="1320800"/>
          <p14:tracePt t="10553" x="7273925" y="1363663"/>
          <p14:tracePt t="10561" x="7235825" y="1419225"/>
          <p14:tracePt t="10569" x="7212013" y="1487488"/>
          <p14:tracePt t="10577" x="7186613" y="1530350"/>
          <p14:tracePt t="10585" x="7167563" y="1598613"/>
          <p14:tracePt t="10593" x="7137400" y="1647825"/>
          <p14:tracePt t="10601" x="7118350" y="1716088"/>
          <p14:tracePt t="10608" x="7118350" y="1778000"/>
          <p14:tracePt t="10617" x="7118350" y="1827213"/>
          <p14:tracePt t="10626" x="7118350" y="1857375"/>
          <p14:tracePt t="10633" x="7118350" y="1876425"/>
          <p14:tracePt t="10642" x="7118350" y="1895475"/>
          <p14:tracePt t="10649" x="7118350" y="1908175"/>
          <p14:tracePt t="10659" x="7131050" y="1908175"/>
          <p14:tracePt t="10665" x="7150100" y="1908175"/>
          <p14:tracePt t="10679" x="7186613" y="1908175"/>
          <p14:tracePt t="10681" x="7235825" y="1908175"/>
          <p14:tracePt t="10689" x="7310438" y="1908175"/>
          <p14:tracePt t="10697" x="7408863" y="1908175"/>
          <p14:tracePt t="10705" x="7532688" y="1908175"/>
          <p14:tracePt t="10713" x="7656513" y="1901825"/>
          <p14:tracePt t="10721" x="7754938" y="1882775"/>
          <p14:tracePt t="10729" x="7859713" y="1852613"/>
          <p14:tracePt t="10737" x="7934325" y="1827213"/>
          <p14:tracePt t="10745" x="8001000" y="1784350"/>
          <p14:tracePt t="10753" x="8069263" y="1758950"/>
          <p14:tracePt t="10761" x="8124825" y="1709738"/>
          <p14:tracePt t="10769" x="8162925" y="1679575"/>
          <p14:tracePt t="10777" x="8167688" y="1635125"/>
          <p14:tracePt t="10786" x="8186738" y="1579563"/>
          <p14:tracePt t="10795" x="8193088" y="1543050"/>
          <p14:tracePt t="10801" x="8193088" y="1493838"/>
          <p14:tracePt t="10808" x="8199438" y="1474788"/>
          <p14:tracePt t="10817" x="8199438" y="1438275"/>
          <p14:tracePt t="10826" x="8199438" y="1412875"/>
          <p14:tracePt t="10833" x="8199438" y="1395413"/>
          <p14:tracePt t="10843" x="8199438" y="1382713"/>
          <p14:tracePt t="10849" x="8199438" y="1363663"/>
          <p14:tracePt t="10864" x="8199438" y="1346200"/>
          <p14:tracePt t="10865" x="8199438" y="1314450"/>
          <p14:tracePt t="10874" x="8186738" y="1296988"/>
          <p14:tracePt t="10881" x="8162925" y="1265238"/>
          <p14:tracePt t="10891" x="8118475" y="1246188"/>
          <p14:tracePt t="10898" x="8062913" y="1203325"/>
          <p14:tracePt t="10905" x="7996238" y="1160463"/>
          <p14:tracePt t="10913" x="7915275" y="1104900"/>
          <p14:tracePt t="10921" x="7834313" y="1062038"/>
          <p14:tracePt t="10930" x="7735888" y="1030288"/>
          <p14:tracePt t="10937" x="7637463" y="1012825"/>
          <p14:tracePt t="10944" x="7562850" y="1012825"/>
          <p14:tracePt t="10952" x="7500938" y="1012825"/>
          <p14:tracePt t="10961" x="7434263" y="1023938"/>
          <p14:tracePt t="10969" x="7366000" y="1074738"/>
          <p14:tracePt t="10977" x="7310438" y="1130300"/>
          <p14:tracePt t="10985" x="7248525" y="1196975"/>
          <p14:tracePt t="10993" x="7186613" y="1277938"/>
          <p14:tracePt t="11001" x="7137400" y="1357313"/>
          <p14:tracePt t="11009" x="7112000" y="1450975"/>
          <p14:tracePt t="11017" x="7100888" y="1536700"/>
          <p14:tracePt t="11026" x="7081838" y="1611313"/>
          <p14:tracePt t="11033" x="7081838" y="1641475"/>
          <p14:tracePt t="11042" x="7081838" y="1685925"/>
          <p14:tracePt t="11049" x="7081838" y="1728788"/>
          <p14:tracePt t="11059" x="7088188" y="1758950"/>
          <p14:tracePt t="11065" x="7124700" y="1801813"/>
          <p14:tracePt t="11073" x="7167563" y="1827213"/>
          <p14:tracePt t="11081" x="7223125" y="1846263"/>
          <p14:tracePt t="11090" x="7291388" y="1870075"/>
          <p14:tracePt t="11097" x="7366000" y="1895475"/>
          <p14:tracePt t="11105" x="7496175" y="1938338"/>
          <p14:tracePt t="11113" x="7618413" y="1968500"/>
          <p14:tracePt t="11121" x="7742238" y="1968500"/>
          <p14:tracePt t="11128" x="7853363" y="1968500"/>
          <p14:tracePt t="11136" x="7940675" y="1968500"/>
          <p14:tracePt t="11144" x="8001000" y="1968500"/>
          <p14:tracePt t="11153" x="8075613" y="1944688"/>
          <p14:tracePt t="11160" x="8156575" y="1895475"/>
          <p14:tracePt t="11169" x="8212138" y="1846263"/>
          <p14:tracePt t="11176" x="8261350" y="1801813"/>
          <p14:tracePt t="11185" x="8291513" y="1765300"/>
          <p14:tracePt t="11193" x="8310563" y="1728788"/>
          <p14:tracePt t="11201" x="8316913" y="1673225"/>
          <p14:tracePt t="11210" x="8316913" y="1647825"/>
          <p14:tracePt t="11217" x="8316913" y="1598613"/>
          <p14:tracePt t="11230" x="8316913" y="1562100"/>
          <p14:tracePt t="11233" x="8291513" y="1524000"/>
          <p14:tracePt t="11246" x="8267700" y="1493838"/>
          <p14:tracePt t="11249" x="8223250" y="1457325"/>
          <p14:tracePt t="11260" x="8193088" y="1444625"/>
          <p14:tracePt t="11265" x="8150225" y="1425575"/>
          <p14:tracePt t="11274" x="8101013" y="1419225"/>
          <p14:tracePt t="11281" x="8045450" y="1401763"/>
          <p14:tracePt t="11289" x="7996238" y="1395413"/>
          <p14:tracePt t="11297" x="7921625" y="1395413"/>
          <p14:tracePt t="11305" x="7859713" y="1395413"/>
          <p14:tracePt t="11312" x="7791450" y="1395413"/>
          <p14:tracePt t="11321" x="7718425" y="1412875"/>
          <p14:tracePt t="11329" x="7662863" y="1444625"/>
          <p14:tracePt t="11337" x="7594600" y="1481138"/>
          <p14:tracePt t="11345" x="7575550" y="1500188"/>
          <p14:tracePt t="11353" x="7551738" y="1524000"/>
          <p14:tracePt t="11361" x="7539038" y="1555750"/>
          <p14:tracePt t="11369" x="7519988" y="1598613"/>
          <p14:tracePt t="11377" x="7513638" y="1624013"/>
          <p14:tracePt t="11385" x="7507288" y="1647825"/>
          <p14:tracePt t="11392" x="7507288" y="1666875"/>
          <p14:tracePt t="11401" x="7507288" y="1679575"/>
          <p14:tracePt t="11408" x="7507288" y="1697038"/>
          <p14:tracePt t="11417" x="7526338" y="1716088"/>
          <p14:tracePt t="11425" x="7551738" y="1735138"/>
          <p14:tracePt t="11433" x="7588250" y="1758950"/>
          <p14:tracePt t="11442" x="7631113" y="1771650"/>
          <p14:tracePt t="11449" x="7705725" y="1790700"/>
          <p14:tracePt t="11459" x="7785100" y="1814513"/>
          <p14:tracePt t="11465" x="7847013" y="1820863"/>
          <p14:tracePt t="11473" x="7885113" y="1820863"/>
          <p14:tracePt t="11481" x="7902575" y="1820863"/>
          <p14:tracePt t="11488" x="7915275" y="1820863"/>
          <p14:tracePt t="11497" x="7927975" y="1820863"/>
          <p14:tracePt t="11505" x="7940675" y="1820863"/>
          <p14:tracePt t="11513" x="7964488" y="1808163"/>
          <p14:tracePt t="11521" x="7977188" y="1784350"/>
          <p14:tracePt t="11529" x="7983538" y="1784350"/>
          <p14:tracePt t="11537" x="7983538" y="1778000"/>
          <p14:tracePt t="11561" x="7983538" y="1771650"/>
          <p14:tracePt t="11761" x="7970838" y="1797050"/>
          <p14:tracePt t="11769" x="7940675" y="1863725"/>
          <p14:tracePt t="11776" x="7915275" y="1919288"/>
          <p14:tracePt t="11785" x="7885113" y="1993900"/>
          <p14:tracePt t="11792" x="7853363" y="2085975"/>
          <p14:tracePt t="11801" x="7823200" y="2209800"/>
          <p14:tracePt t="11809" x="7791450" y="2320925"/>
          <p14:tracePt t="11817" x="7778750" y="2432050"/>
          <p14:tracePt t="11827" x="7748588" y="2555875"/>
          <p14:tracePt t="11833" x="7729538" y="2684463"/>
          <p14:tracePt t="11847" x="7729538" y="2771775"/>
          <p14:tracePt t="11849" x="7712075" y="2895600"/>
          <p14:tracePt t="11859" x="7699375" y="3017838"/>
          <p14:tracePt t="11864" x="7699375" y="3135313"/>
          <p14:tracePt t="11873" x="7699375" y="3203575"/>
          <p14:tracePt t="11881" x="7699375" y="3308350"/>
          <p14:tracePt t="11889" x="7686675" y="3389313"/>
          <p14:tracePt t="11897" x="7686675" y="3425825"/>
          <p14:tracePt t="11905" x="7686675" y="3451225"/>
          <p14:tracePt t="11912" x="7686675" y="3475038"/>
          <p14:tracePt t="11921" x="7680325" y="3500438"/>
          <p14:tracePt t="11929" x="7680325" y="3517900"/>
          <p14:tracePt t="11937" x="7680325" y="3543300"/>
          <p14:tracePt t="11945" x="7680325" y="3562350"/>
          <p14:tracePt t="11953" x="7680325" y="3598863"/>
          <p14:tracePt t="11963" x="7680325" y="3622675"/>
          <p14:tracePt t="11969" x="7686675" y="3654425"/>
          <p14:tracePt t="11976" x="7712075" y="3684588"/>
          <p14:tracePt t="11985" x="7712075" y="3722688"/>
          <p14:tracePt t="11993" x="7723188" y="3752850"/>
          <p14:tracePt t="12001" x="7729538" y="3771900"/>
          <p14:tracePt t="12009" x="7729538" y="3802063"/>
          <p14:tracePt t="12017" x="7735888" y="3827463"/>
          <p14:tracePt t="12027" x="7735888" y="3833813"/>
          <p14:tracePt t="12033" x="7735888" y="3857625"/>
          <p14:tracePt t="12047" x="7742238" y="3895725"/>
          <p14:tracePt t="12049" x="7748588" y="3951288"/>
          <p14:tracePt t="12059" x="7748588" y="3975100"/>
          <p14:tracePt t="12066" x="7767638" y="4043363"/>
          <p14:tracePt t="12077" x="7767638" y="4098925"/>
          <p14:tracePt t="12080" x="7778750" y="4148138"/>
          <p14:tracePt t="12089" x="7785100" y="4184650"/>
          <p14:tracePt t="12097" x="7785100" y="4240213"/>
          <p14:tracePt t="12104" x="7785100" y="4265613"/>
          <p14:tracePt t="12113" x="7791450" y="4314825"/>
          <p14:tracePt t="12121" x="7804150" y="4364038"/>
          <p14:tracePt t="12128" x="7810500" y="4419600"/>
          <p14:tracePt t="12137" x="7810500" y="4481513"/>
          <p14:tracePt t="12145" x="7829550" y="4543425"/>
          <p14:tracePt t="12153" x="7847013" y="4622800"/>
          <p14:tracePt t="12160" x="7866063" y="4697413"/>
          <p14:tracePt t="12169" x="7878763" y="4784725"/>
          <p14:tracePt t="12176" x="7896225" y="4864100"/>
          <p14:tracePt t="12185" x="7915275" y="4962525"/>
          <p14:tracePt t="12193" x="7934325" y="5049838"/>
          <p14:tracePt t="12201" x="7958138" y="5141913"/>
          <p14:tracePt t="12212" x="7977188" y="5203825"/>
          <p14:tracePt t="12217" x="7983538" y="5272088"/>
          <p14:tracePt t="12226" x="7989888" y="5308600"/>
          <p14:tracePt t="12233" x="8007350" y="5351463"/>
          <p14:tracePt t="12243" x="8007350" y="5364163"/>
          <p14:tracePt t="12249" x="8007350" y="5376863"/>
          <p14:tracePt t="12256" x="8007350" y="5389563"/>
          <p14:tracePt t="12281" x="8007350" y="5400675"/>
          <p14:tracePt t="12289" x="8007350" y="5413375"/>
          <p14:tracePt t="12297" x="8007350" y="5426075"/>
          <p14:tracePt t="12304" x="8007350" y="5456238"/>
          <p14:tracePt t="12313" x="8026400" y="5494338"/>
          <p14:tracePt t="12321" x="8032750" y="5530850"/>
          <p14:tracePt t="12329" x="8032750" y="5586413"/>
          <p14:tracePt t="12337" x="8039100" y="5611813"/>
          <p14:tracePt t="12345" x="8039100" y="5648325"/>
          <p14:tracePt t="12353" x="8045450" y="5678488"/>
          <p14:tracePt t="12360" x="8045450" y="5716588"/>
          <p14:tracePt t="12369" x="8051800" y="5734050"/>
          <p14:tracePt t="12376" x="8051800" y="5759450"/>
          <p14:tracePt t="12385" x="8051800" y="5778500"/>
          <p14:tracePt t="12393" x="8051800" y="5783263"/>
          <p14:tracePt t="12401" x="8056563" y="5789613"/>
          <p14:tracePt t="12417" x="8062913" y="5795963"/>
          <p14:tracePt t="12428" x="8069263" y="5802313"/>
          <p14:tracePt t="12433" x="8069263" y="5808663"/>
          <p14:tracePt t="12447" x="8075613" y="5815013"/>
          <p14:tracePt t="12448" x="8081963" y="5827713"/>
          <p14:tracePt t="12459" x="8081963" y="5834063"/>
          <p14:tracePt t="12489" x="8094663" y="5845175"/>
          <p14:tracePt t="12513" x="8101013" y="5845175"/>
          <p14:tracePt t="12544" x="8107363" y="5845175"/>
          <p14:tracePt t="12553" x="8112125" y="5845175"/>
          <p14:tracePt t="12585" x="8118475" y="5845175"/>
          <p14:tracePt t="12593" x="8124825" y="5845175"/>
          <p14:tracePt t="12609" x="8131175" y="5845175"/>
          <p14:tracePt t="12633" x="8137525" y="5845175"/>
          <p14:tracePt t="12657" x="8150225" y="5838825"/>
          <p14:tracePt t="12688" x="8150225" y="5821363"/>
          <p14:tracePt t="12697" x="8150225" y="5808663"/>
          <p14:tracePt t="12706" x="8150225" y="5795963"/>
          <p14:tracePt t="12714" x="8150225" y="5789613"/>
          <p14:tracePt t="12721" x="8150225" y="5772150"/>
          <p14:tracePt t="12729" x="8150225" y="5765800"/>
          <p14:tracePt t="12737" x="8150225" y="5753100"/>
          <p14:tracePt t="12745" x="8150225" y="5746750"/>
          <p14:tracePt t="12753" x="8150225" y="5722938"/>
          <p14:tracePt t="12769" x="8143875" y="5703888"/>
          <p14:tracePt t="12777" x="8137525" y="5678488"/>
          <p14:tracePt t="12785" x="8131175" y="5667375"/>
          <p14:tracePt t="12794" x="8118475" y="5654675"/>
          <p14:tracePt t="12801" x="8107363" y="5635625"/>
          <p14:tracePt t="12819" x="8101013" y="5629275"/>
          <p14:tracePt t="12832" x="8094663" y="5616575"/>
          <p14:tracePt t="12848" x="8088313" y="5611813"/>
          <p14:tracePt t="12849" x="8075613" y="5605463"/>
          <p14:tracePt t="12858" x="8062913" y="5599113"/>
          <p14:tracePt t="12883" x="8032750" y="5592763"/>
          <p14:tracePt t="12889" x="8026400" y="5586413"/>
          <p14:tracePt t="12898" x="8001000" y="5580063"/>
          <p14:tracePt t="12906" x="7996238" y="5580063"/>
          <p14:tracePt t="12913" x="7977188" y="5573713"/>
          <p14:tracePt t="12921" x="7964488" y="5567363"/>
          <p14:tracePt t="12929" x="7945438" y="5567363"/>
          <p14:tracePt t="12937" x="7908925" y="5561013"/>
          <p14:tracePt t="12945" x="7889875" y="5561013"/>
          <p14:tracePt t="12953" x="7859713" y="5561013"/>
          <p14:tracePt t="12963" x="7847013" y="5556250"/>
          <p14:tracePt t="12969" x="7823200" y="5549900"/>
          <p14:tracePt t="12977" x="7797800" y="5549900"/>
          <p14:tracePt t="12985" x="7773988" y="5543550"/>
          <p14:tracePt t="12998" x="7767638" y="5543550"/>
          <p14:tracePt t="13010" x="7729538" y="5543550"/>
          <p14:tracePt t="13017" x="7712075" y="5537200"/>
          <p14:tracePt t="13031" x="7699375" y="5537200"/>
          <p14:tracePt t="13033" x="7693025" y="5537200"/>
          <p14:tracePt t="13044" x="7686675" y="5537200"/>
          <p14:tracePt t="13048" x="7680325" y="5537200"/>
          <p14:tracePt t="13074" x="7673975" y="5537200"/>
          <p14:tracePt t="13093" x="7667625" y="5537200"/>
          <p14:tracePt t="13105" x="7656513" y="5537200"/>
          <p14:tracePt t="13114" x="7643813" y="5537200"/>
          <p14:tracePt t="13123" x="7631113" y="5537200"/>
          <p14:tracePt t="13130" x="7612063" y="5537200"/>
          <p14:tracePt t="13137" x="7575550" y="5537200"/>
          <p14:tracePt t="13148" x="7545388" y="5537200"/>
          <p14:tracePt t="13153" x="7507288" y="5537200"/>
          <p14:tracePt t="13166" x="7445375" y="5537200"/>
          <p14:tracePt t="13170" x="7427913" y="5537200"/>
          <p14:tracePt t="13180" x="7389813" y="5537200"/>
          <p14:tracePt t="13185" x="7359650" y="5537200"/>
          <p14:tracePt t="13197" x="7340600" y="5537200"/>
          <p14:tracePt t="13201" x="7323138" y="5537200"/>
          <p14:tracePt t="13215" x="7304088" y="5537200"/>
          <p14:tracePt t="13217" x="7297738" y="5537200"/>
          <p14:tracePt t="13228" x="7285038" y="5537200"/>
          <p14:tracePt t="13232" x="7273925" y="5537200"/>
          <p14:tracePt t="13241" x="7261225" y="5543550"/>
          <p14:tracePt t="13249" x="7248525" y="5549900"/>
          <p14:tracePt t="13257" x="7235825" y="5549900"/>
          <p14:tracePt t="13265" x="7223125" y="5556250"/>
          <p14:tracePt t="13273" x="7212013" y="5556250"/>
          <p14:tracePt t="13281" x="7205663" y="5556250"/>
          <p14:tracePt t="13290" x="7205663" y="5561013"/>
          <p14:tracePt t="13296" x="7199313" y="5561013"/>
          <p14:tracePt t="13304" x="7192963" y="5561013"/>
          <p14:tracePt t="13321" x="7180263" y="5567363"/>
          <p14:tracePt t="13329" x="7173913" y="5567363"/>
          <p14:tracePt t="13337" x="7167563" y="5573713"/>
          <p14:tracePt t="13345" x="7156450" y="5586413"/>
          <p14:tracePt t="13361" x="7150100" y="5605463"/>
          <p14:tracePt t="13369" x="7137400" y="5629275"/>
          <p14:tracePt t="13376" x="7137400" y="5641975"/>
          <p14:tracePt t="13385" x="7131050" y="5661025"/>
          <p14:tracePt t="13397" x="7118350" y="5678488"/>
          <p14:tracePt t="13401" x="7118350" y="5691188"/>
          <p14:tracePt t="13412" x="7112000" y="5703888"/>
          <p14:tracePt t="13417" x="7100888" y="5746750"/>
          <p14:tracePt t="13433" x="7100888" y="5772150"/>
          <p14:tracePt t="13443" x="7094538" y="5783263"/>
          <p14:tracePt t="13449" x="7094538" y="5808663"/>
          <p14:tracePt t="13457" x="7094538" y="5827713"/>
          <p14:tracePt t="13465" x="7094538" y="5845175"/>
          <p14:tracePt t="13473" x="7094538" y="5864225"/>
          <p14:tracePt t="13482" x="7112000" y="5889625"/>
          <p14:tracePt t="13493" x="7124700" y="5900738"/>
          <p14:tracePt t="13499" x="7131050" y="5913438"/>
          <p14:tracePt t="13505" x="7137400" y="5932488"/>
          <p14:tracePt t="13515" x="7150100" y="5945188"/>
          <p14:tracePt t="13521" x="7156450" y="5956300"/>
          <p14:tracePt t="13528" x="7162800" y="5962650"/>
          <p14:tracePt t="13537" x="7173913" y="5975350"/>
          <p14:tracePt t="13548" x="7180263" y="5975350"/>
          <p14:tracePt t="13554" x="7192963" y="5981700"/>
          <p14:tracePt t="13569" x="7199313" y="5981700"/>
          <p14:tracePt t="13576" x="7212013" y="5988050"/>
          <p14:tracePt t="13593" x="7229475" y="5994400"/>
          <p14:tracePt t="13611" x="7242175" y="5994400"/>
          <p14:tracePt t="13617" x="7248525" y="5994400"/>
          <p14:tracePt t="13628" x="7273925" y="6000750"/>
          <p14:tracePt t="13633" x="7291388" y="6000750"/>
          <p14:tracePt t="13641" x="7323138" y="6011863"/>
          <p14:tracePt t="13649" x="7346950" y="6024563"/>
          <p14:tracePt t="13658" x="7366000" y="6024563"/>
          <p14:tracePt t="13666" x="7385050" y="6024563"/>
          <p14:tracePt t="13673" x="7396163" y="6030913"/>
          <p14:tracePt t="13681" x="7415213" y="6037263"/>
          <p14:tracePt t="13690" x="7421563" y="6037263"/>
          <p14:tracePt t="13698" x="7427913" y="6037263"/>
          <p14:tracePt t="13705" x="7434263" y="6037263"/>
          <p14:tracePt t="13713" x="7451725" y="6037263"/>
          <p14:tracePt t="13721" x="7470775" y="6037263"/>
          <p14:tracePt t="13728" x="7483475" y="6037263"/>
          <p14:tracePt t="13737" x="7513638" y="6024563"/>
          <p14:tracePt t="13746" x="7551738" y="6024563"/>
          <p14:tracePt t="13753" x="7581900" y="6011863"/>
          <p14:tracePt t="13762" x="7618413" y="6005513"/>
          <p14:tracePt t="13769" x="7662863" y="5988050"/>
          <p14:tracePt t="13777" x="7693025" y="5981700"/>
          <p14:tracePt t="13785" x="7712075" y="5962650"/>
          <p14:tracePt t="13793" x="7718425" y="5962650"/>
          <p14:tracePt t="13801" x="7742238" y="5938838"/>
          <p14:tracePt t="13809" x="7754938" y="5926138"/>
          <p14:tracePt t="13817" x="7773988" y="5913438"/>
          <p14:tracePt t="13826" x="7773988" y="5907088"/>
          <p14:tracePt t="13833" x="7797800" y="5883275"/>
          <p14:tracePt t="13841" x="7823200" y="5851525"/>
          <p14:tracePt t="13849" x="7847013" y="5808663"/>
          <p14:tracePt t="13857" x="7859713" y="5778500"/>
          <p14:tracePt t="13865" x="7866063" y="5734050"/>
          <p14:tracePt t="13873" x="7866063" y="5716588"/>
          <p14:tracePt t="13881" x="7866063" y="5691188"/>
          <p14:tracePt t="13889" x="7866063" y="5641975"/>
          <p14:tracePt t="13896" x="7866063" y="5611813"/>
          <p14:tracePt t="13905" x="7866063" y="5605463"/>
          <p14:tracePt t="13913" x="7866063" y="5592763"/>
          <p14:tracePt t="13921" x="7859713" y="5561013"/>
          <p14:tracePt t="13929" x="7853363" y="5549900"/>
          <p14:tracePt t="13937" x="7847013" y="5537200"/>
          <p14:tracePt t="13947" x="7834313" y="5511800"/>
          <p14:tracePt t="13953" x="7829550" y="5511800"/>
          <p14:tracePt t="13962" x="7810500" y="5487988"/>
          <p14:tracePt t="13969" x="7797800" y="5475288"/>
          <p14:tracePt t="13977" x="7791450" y="5475288"/>
          <p14:tracePt t="13985" x="7778750" y="5468938"/>
          <p14:tracePt t="14001" x="7767638" y="5468938"/>
          <p14:tracePt t="14011" x="7754938" y="5462588"/>
          <p14:tracePt t="14017" x="7742238" y="5462588"/>
          <p14:tracePt t="14026" x="7729538" y="5456238"/>
          <p14:tracePt t="14033" x="7718425" y="5456238"/>
          <p14:tracePt t="14041" x="7699375" y="5438775"/>
          <p14:tracePt t="14049" x="7667625" y="5438775"/>
          <p14:tracePt t="14057" x="7650163" y="5438775"/>
          <p14:tracePt t="14064" x="7631113" y="5432425"/>
          <p14:tracePt t="14073" x="7600950" y="5426075"/>
          <p14:tracePt t="14080" x="7588250" y="5426075"/>
          <p14:tracePt t="14089" x="7569200" y="5426075"/>
          <p14:tracePt t="14097" x="7562850" y="5426075"/>
          <p14:tracePt t="14105" x="7551738" y="5426075"/>
          <p14:tracePt t="14121" x="7539038" y="5426075"/>
          <p14:tracePt t="14130" x="7526338" y="5426075"/>
          <p14:tracePt t="14137" x="7519988" y="5426075"/>
          <p14:tracePt t="14144" x="7500938" y="5426075"/>
          <p14:tracePt t="14153" x="7470775" y="5432425"/>
          <p14:tracePt t="14161" x="7451725" y="5449888"/>
          <p14:tracePt t="14169" x="7434263" y="5456238"/>
          <p14:tracePt t="14181" x="7402513" y="5468938"/>
          <p14:tracePt t="14185" x="7389813" y="5475288"/>
          <p14:tracePt t="14195" x="7366000" y="5500688"/>
          <p14:tracePt t="14201" x="7353300" y="5511800"/>
          <p14:tracePt t="14211" x="7346950" y="5518150"/>
          <p14:tracePt t="14217" x="7340600" y="5530850"/>
          <p14:tracePt t="14225" x="7329488" y="5543550"/>
          <p14:tracePt t="14232" x="7323138" y="5561013"/>
          <p14:tracePt t="14241" x="7323138" y="5586413"/>
          <p14:tracePt t="14249" x="7310438" y="5605463"/>
          <p14:tracePt t="14257" x="7310438" y="5622925"/>
          <p14:tracePt t="14264" x="7310438" y="5641975"/>
          <p14:tracePt t="14273" x="7310438" y="5661025"/>
          <p14:tracePt t="14280" x="7310438" y="5678488"/>
          <p14:tracePt t="14289" x="7310438" y="5710238"/>
          <p14:tracePt t="14297" x="7310438" y="5727700"/>
          <p14:tracePt t="14306" x="7329488" y="5746750"/>
          <p14:tracePt t="14313" x="7334250" y="5778500"/>
          <p14:tracePt t="14321" x="7346950" y="5795963"/>
          <p14:tracePt t="14329" x="7346950" y="5827713"/>
          <p14:tracePt t="14337" x="7359650" y="5857875"/>
          <p14:tracePt t="14344" x="7372350" y="5883275"/>
          <p14:tracePt t="14353" x="7396163" y="5919788"/>
          <p14:tracePt t="14361" x="7396163" y="5926138"/>
          <p14:tracePt t="14369" x="7415213" y="5949950"/>
          <p14:tracePt t="14378" x="7434263" y="5969000"/>
          <p14:tracePt t="14385" x="7451725" y="5988050"/>
          <p14:tracePt t="14399" x="7464425" y="6000750"/>
          <p14:tracePt t="14401" x="7470775" y="6005513"/>
          <p14:tracePt t="14413" x="7477125" y="6005513"/>
          <p14:tracePt t="14416" x="7489825" y="6011863"/>
          <p14:tracePt t="14425" x="7513638" y="6011863"/>
          <p14:tracePt t="14433" x="7539038" y="6018213"/>
          <p14:tracePt t="14441" x="7569200" y="6018213"/>
          <p14:tracePt t="14449" x="7588250" y="6024563"/>
          <p14:tracePt t="14457" x="7612063" y="6024563"/>
          <p14:tracePt t="14465" x="7643813" y="6024563"/>
          <p14:tracePt t="14473" x="7662863" y="6024563"/>
          <p14:tracePt t="14481" x="7693025" y="6024563"/>
          <p14:tracePt t="14489" x="7712075" y="6024563"/>
          <p14:tracePt t="14497" x="7729538" y="6024563"/>
          <p14:tracePt t="14505" x="7761288" y="6024563"/>
          <p14:tracePt t="14512" x="7810500" y="6011863"/>
          <p14:tracePt t="14521" x="7829550" y="6005513"/>
          <p14:tracePt t="14529" x="7872413" y="5981700"/>
          <p14:tracePt t="14537" x="7889875" y="5962650"/>
          <p14:tracePt t="14545" x="7927975" y="5938838"/>
          <p14:tracePt t="14554" x="7945438" y="5907088"/>
          <p14:tracePt t="14565" x="7958138" y="5876925"/>
          <p14:tracePt t="14569" x="7970838" y="5857875"/>
          <p14:tracePt t="14577" x="7977188" y="5827713"/>
          <p14:tracePt t="14585" x="7989888" y="5795963"/>
          <p14:tracePt t="14595" x="7989888" y="5778500"/>
          <p14:tracePt t="14601" x="8007350" y="5746750"/>
          <p14:tracePt t="14610" x="8013700" y="5722938"/>
          <p14:tracePt t="14617" x="8013700" y="5691188"/>
          <p14:tracePt t="14625" x="8013700" y="5667375"/>
          <p14:tracePt t="14633" x="8013700" y="5641975"/>
          <p14:tracePt t="14641" x="8013700" y="5622925"/>
          <p14:tracePt t="14649" x="8013700" y="5616575"/>
          <p14:tracePt t="14657" x="8007350" y="5599113"/>
          <p14:tracePt t="14665" x="7996238" y="5580063"/>
          <p14:tracePt t="14673" x="7983538" y="5573713"/>
          <p14:tracePt t="14681" x="7958138" y="5561013"/>
          <p14:tracePt t="14689" x="7940675" y="5543550"/>
          <p14:tracePt t="14697" x="7927975" y="5524500"/>
          <p14:tracePt t="14705" x="7921625" y="5518150"/>
          <p14:tracePt t="14712" x="7902575" y="5500688"/>
          <p14:tracePt t="14730" x="7889875" y="5500688"/>
          <p14:tracePt t="14737" x="7878763" y="5487988"/>
          <p14:tracePt t="14746" x="7872413" y="5487988"/>
          <p14:tracePt t="14753" x="7847013" y="5481638"/>
          <p14:tracePt t="14769" x="7840663" y="5481638"/>
          <p14:tracePt t="14777" x="7834313" y="5481638"/>
          <p14:tracePt t="14785" x="7804150" y="5481638"/>
          <p14:tracePt t="14794" x="7778750" y="5481638"/>
          <p14:tracePt t="14801" x="7718425" y="5481638"/>
          <p14:tracePt t="14808" x="7680325" y="5494338"/>
          <p14:tracePt t="14817" x="7600950" y="5500688"/>
          <p14:tracePt t="14825" x="7562850" y="5500688"/>
          <p14:tracePt t="14832" x="7513638" y="5511800"/>
          <p14:tracePt t="14841" x="7470775" y="5518150"/>
          <p14:tracePt t="14850" x="7421563" y="5524500"/>
          <p14:tracePt t="14857" x="7389813" y="5524500"/>
          <p14:tracePt t="14866" x="7372350" y="5537200"/>
          <p14:tracePt t="14873" x="7359650" y="5537200"/>
          <p14:tracePt t="14883" x="7346950" y="5537200"/>
          <p14:tracePt t="14889" x="7340600" y="5537200"/>
          <p14:tracePt t="14896" x="7334250" y="5537200"/>
          <p14:tracePt t="14905" x="7329488" y="5543550"/>
          <p14:tracePt t="14921" x="7297738" y="5567363"/>
          <p14:tracePt t="14929" x="7291388" y="5573713"/>
          <p14:tracePt t="14937" x="7278688" y="5586413"/>
          <p14:tracePt t="14946" x="7273925" y="5605463"/>
          <p14:tracePt t="14953" x="7261225" y="5622925"/>
          <p14:tracePt t="14962" x="7235825" y="5641975"/>
          <p14:tracePt t="14969" x="7229475" y="5661025"/>
          <p14:tracePt t="14979" x="7218363" y="5691188"/>
          <p14:tracePt t="14985" x="7199313" y="5734050"/>
          <p14:tracePt t="14995" x="7180263" y="5759450"/>
          <p14:tracePt t="15001" x="7167563" y="5778500"/>
          <p14:tracePt t="15008" x="7162800" y="5802313"/>
          <p14:tracePt t="15017" x="7162800" y="5838825"/>
          <p14:tracePt t="15025" x="7162800" y="5883275"/>
          <p14:tracePt t="15032" x="7162800" y="5900738"/>
          <p14:tracePt t="15041" x="7162800" y="5926138"/>
          <p14:tracePt t="15049" x="7186613" y="5949950"/>
          <p14:tracePt t="15057" x="7192963" y="5956300"/>
          <p14:tracePt t="15065" x="7205663" y="5975350"/>
          <p14:tracePt t="15073" x="7223125" y="5981700"/>
          <p14:tracePt t="15081" x="7261225" y="5994400"/>
          <p14:tracePt t="15089" x="7278688" y="5994400"/>
          <p14:tracePt t="15097" x="7304088" y="6000750"/>
          <p14:tracePt t="15105" x="7323138" y="6011863"/>
          <p14:tracePt t="15112" x="7340600" y="6011863"/>
          <p14:tracePt t="15121" x="7366000" y="6018213"/>
          <p14:tracePt t="15128" x="7408863" y="6024563"/>
          <p14:tracePt t="15137" x="7440613" y="6030913"/>
          <p14:tracePt t="15146" x="7464425" y="6030913"/>
          <p14:tracePt t="15153" x="7496175" y="6037263"/>
          <p14:tracePt t="15162" x="7526338" y="6037263"/>
          <p14:tracePt t="15169" x="7569200" y="6037263"/>
          <p14:tracePt t="15180" x="7612063" y="6037263"/>
          <p14:tracePt t="15185" x="7650163" y="6018213"/>
          <p14:tracePt t="15197" x="7680325" y="6005513"/>
          <p14:tracePt t="15200" x="7735888" y="5975350"/>
          <p14:tracePt t="15208" x="7761288" y="5969000"/>
          <p14:tracePt t="15217" x="7785100" y="5945188"/>
          <p14:tracePt t="15225" x="7791450" y="5945188"/>
          <p14:tracePt t="15233" x="7804150" y="5938838"/>
          <p14:tracePt t="15241" x="7829550" y="5919788"/>
          <p14:tracePt t="15249" x="7840663" y="5907088"/>
          <p14:tracePt t="15257" x="7847013" y="5894388"/>
          <p14:tracePt t="15265" x="7859713" y="5876925"/>
          <p14:tracePt t="15273" x="7866063" y="5851525"/>
          <p14:tracePt t="15281" x="7885113" y="5815013"/>
          <p14:tracePt t="15288" x="7902575" y="5802313"/>
          <p14:tracePt t="15297" x="7921625" y="5765800"/>
          <p14:tracePt t="15305" x="7934325" y="5722938"/>
          <p14:tracePt t="15312" x="7934325" y="5691188"/>
          <p14:tracePt t="15321" x="7951788" y="5641975"/>
          <p14:tracePt t="15329" x="7958138" y="5616575"/>
          <p14:tracePt t="15337" x="7958138" y="5580063"/>
          <p14:tracePt t="15348" x="7958138" y="5537200"/>
          <p14:tracePt t="15353" x="7958138" y="5500688"/>
          <p14:tracePt t="15364" x="7934325" y="5426075"/>
          <p14:tracePt t="15369" x="7908925" y="5370513"/>
          <p14:tracePt t="15381" x="7889875" y="5338763"/>
          <p14:tracePt t="15384" x="7878763" y="5314950"/>
          <p14:tracePt t="15394" x="7859713" y="5295900"/>
          <p14:tracePt t="15409" x="7853363" y="5289550"/>
          <p14:tracePt t="15417" x="7840663" y="5283200"/>
          <p14:tracePt t="15425" x="7834313" y="5283200"/>
          <p14:tracePt t="15433" x="7823200" y="5283200"/>
          <p14:tracePt t="15441" x="7810500" y="5278438"/>
          <p14:tracePt t="15449" x="7791450" y="5278438"/>
          <p14:tracePt t="15457" x="7754938" y="5278438"/>
          <p14:tracePt t="15465" x="7705725" y="5278438"/>
          <p14:tracePt t="15473" x="7673975" y="5278438"/>
          <p14:tracePt t="15482" x="7637463" y="5278438"/>
          <p14:tracePt t="15489" x="7612063" y="5278438"/>
          <p14:tracePt t="15497" x="7562850" y="5278438"/>
          <p14:tracePt t="15505" x="7489825" y="5278438"/>
          <p14:tracePt t="15514" x="7440613" y="5283200"/>
          <p14:tracePt t="15521" x="7389813" y="5289550"/>
          <p14:tracePt t="15531" x="7346950" y="5295900"/>
          <p14:tracePt t="15537" x="7297738" y="5308600"/>
          <p14:tracePt t="15548" x="7254875" y="5314950"/>
          <p14:tracePt t="15553" x="7235825" y="5327650"/>
          <p14:tracePt t="15564" x="7192963" y="5345113"/>
          <p14:tracePt t="15569" x="7162800" y="5370513"/>
          <p14:tracePt t="15579" x="7118350" y="5394325"/>
          <p14:tracePt t="15585" x="7088188" y="5407025"/>
          <p14:tracePt t="15594" x="7069138" y="5426075"/>
          <p14:tracePt t="15601" x="7045325" y="5456238"/>
          <p14:tracePt t="15609" x="7045325" y="5475288"/>
          <p14:tracePt t="15617" x="7019925" y="5505450"/>
          <p14:tracePt t="15625" x="7019925" y="5530850"/>
          <p14:tracePt t="15633" x="7007225" y="5556250"/>
          <p14:tracePt t="15641" x="7007225" y="5573713"/>
          <p14:tracePt t="15650" x="7007225" y="5611813"/>
          <p14:tracePt t="15656" x="7013575" y="5648325"/>
          <p14:tracePt t="15665" x="7019925" y="5691188"/>
          <p14:tracePt t="15673" x="7045325" y="5746750"/>
          <p14:tracePt t="15681" x="7062788" y="5783263"/>
          <p14:tracePt t="15689" x="7081838" y="5838825"/>
          <p14:tracePt t="15697" x="7112000" y="5870575"/>
          <p14:tracePt t="15705" x="7137400" y="5894388"/>
          <p14:tracePt t="15716" x="7150100" y="5907088"/>
          <p14:tracePt t="15721" x="7180263" y="5919788"/>
          <p14:tracePt t="15729" x="7192963" y="5919788"/>
          <p14:tracePt t="15737" x="7205663" y="5926138"/>
          <p14:tracePt t="15745" x="7223125" y="5926138"/>
          <p14:tracePt t="15753" x="7248525" y="5926138"/>
          <p14:tracePt t="15762" x="7278688" y="5938838"/>
          <p14:tracePt t="15769" x="7329488" y="5945188"/>
          <p14:tracePt t="15782" x="7385050" y="5949950"/>
          <p14:tracePt t="15785" x="7434263" y="5949950"/>
          <p14:tracePt t="15794" x="7507288" y="5949950"/>
          <p14:tracePt t="15801" x="7556500" y="5949950"/>
          <p14:tracePt t="15809" x="7607300" y="5949950"/>
          <p14:tracePt t="15817" x="7643813" y="5949950"/>
          <p14:tracePt t="15825" x="7673975" y="5949950"/>
          <p14:tracePt t="15833" x="7686675" y="5949950"/>
          <p14:tracePt t="15841" x="7699375" y="5949950"/>
          <p14:tracePt t="15849" x="7718425" y="5949950"/>
          <p14:tracePt t="15857" x="7729538" y="5938838"/>
          <p14:tracePt t="15865" x="7742238" y="5926138"/>
          <p14:tracePt t="15873" x="7761288" y="5894388"/>
          <p14:tracePt t="15882" x="7767638" y="5876925"/>
          <p14:tracePt t="15889" x="7778750" y="5838825"/>
          <p14:tracePt t="15896" x="7791450" y="5795963"/>
          <p14:tracePt t="15905" x="7804150" y="5753100"/>
          <p14:tracePt t="15912" x="7816850" y="5703888"/>
          <p14:tracePt t="15921" x="7816850" y="5667375"/>
          <p14:tracePt t="15930" x="7816850" y="5616575"/>
          <p14:tracePt t="15936" x="7816850" y="5592763"/>
          <p14:tracePt t="15945" x="7810500" y="5549900"/>
          <p14:tracePt t="15953" x="7797800" y="5518150"/>
          <p14:tracePt t="15963" x="7791450" y="5505450"/>
          <p14:tracePt t="15968" x="7778750" y="5481638"/>
          <p14:tracePt t="15976" x="7761288" y="5462588"/>
          <p14:tracePt t="15985" x="7761288" y="5456238"/>
          <p14:tracePt t="15996" x="7748588" y="5445125"/>
          <p14:tracePt t="16011" x="7705725" y="5432425"/>
          <p14:tracePt t="16017" x="7686675" y="5419725"/>
          <p14:tracePt t="16025" x="7656513" y="5413375"/>
          <p14:tracePt t="16033" x="7637463" y="5400675"/>
          <p14:tracePt t="16041" x="7612063" y="5394325"/>
          <p14:tracePt t="16049" x="7594600" y="5394325"/>
          <p14:tracePt t="16057" x="7569200" y="5389563"/>
          <p14:tracePt t="16065" x="7539038" y="5389563"/>
          <p14:tracePt t="16073" x="7519988" y="5389563"/>
          <p14:tracePt t="16081" x="7470775" y="5389563"/>
          <p14:tracePt t="16089" x="7434263" y="5389563"/>
          <p14:tracePt t="16097" x="7408863" y="5389563"/>
          <p14:tracePt t="16105" x="7366000" y="5407025"/>
          <p14:tracePt t="16114" x="7323138" y="5432425"/>
          <p14:tracePt t="16121" x="7291388" y="5456238"/>
          <p14:tracePt t="16133" x="7267575" y="5481638"/>
          <p14:tracePt t="16137" x="7254875" y="5500688"/>
          <p14:tracePt t="16146" x="7229475" y="5543550"/>
          <p14:tracePt t="16153" x="7205663" y="5573713"/>
          <p14:tracePt t="16163" x="7199313" y="5592763"/>
          <p14:tracePt t="16169" x="7186613" y="5622925"/>
          <p14:tracePt t="16176" x="7186613" y="5672138"/>
          <p14:tracePt t="16185" x="7173913" y="5722938"/>
          <p14:tracePt t="16193" x="7167563" y="5765800"/>
          <p14:tracePt t="16201" x="7156450" y="5815013"/>
          <p14:tracePt t="16209" x="7156450" y="5876925"/>
          <p14:tracePt t="16217" x="7156450" y="5932488"/>
          <p14:tracePt t="16225" x="7156450" y="5981700"/>
          <p14:tracePt t="16232" x="7162800" y="6030913"/>
          <p14:tracePt t="16241" x="7180263" y="6073775"/>
          <p14:tracePt t="16250" x="7192963" y="6122988"/>
          <p14:tracePt t="16257" x="7212013" y="6154738"/>
          <p14:tracePt t="16267" x="7229475" y="6178550"/>
          <p14:tracePt t="16273" x="7248525" y="6191250"/>
          <p14:tracePt t="16289" x="7261225" y="6197600"/>
          <p14:tracePt t="16297" x="7278688" y="6197600"/>
          <p14:tracePt t="16305" x="7297738" y="6197600"/>
          <p14:tracePt t="16313" x="7334250" y="6216650"/>
          <p14:tracePt t="16321" x="7378700" y="6216650"/>
          <p14:tracePt t="16330" x="7415213" y="6216650"/>
          <p14:tracePt t="16337" x="7464425" y="6216650"/>
          <p14:tracePt t="16349" x="7507288" y="6203950"/>
          <p14:tracePt t="16353" x="7551738" y="6178550"/>
          <p14:tracePt t="16369" x="7650163" y="6092825"/>
          <p14:tracePt t="16378" x="7680325" y="6061075"/>
          <p14:tracePt t="16385" x="7718425" y="6005513"/>
          <p14:tracePt t="16393" x="7761288" y="5926138"/>
          <p14:tracePt t="16401" x="7797800" y="5870575"/>
          <p14:tracePt t="16409" x="7804150" y="5795963"/>
          <p14:tracePt t="16416" x="7823200" y="5716588"/>
          <p14:tracePt t="16425" x="7834313" y="5654675"/>
          <p14:tracePt t="16433" x="7834313" y="5605463"/>
          <p14:tracePt t="16441" x="7834313" y="5586413"/>
          <p14:tracePt t="16449" x="7834313" y="5567363"/>
          <p14:tracePt t="16457" x="7834313" y="5556250"/>
          <p14:tracePt t="16465" x="7834313" y="5543550"/>
          <p14:tracePt t="16473" x="7834313" y="5530850"/>
          <p14:tracePt t="16482" x="7823200" y="5511800"/>
          <p14:tracePt t="16489" x="7810500" y="5500688"/>
          <p14:tracePt t="16497" x="7785100" y="5494338"/>
          <p14:tracePt t="16505" x="7748588" y="5481638"/>
          <p14:tracePt t="16515" x="7705725" y="5462588"/>
          <p14:tracePt t="16521" x="7656513" y="5456238"/>
          <p14:tracePt t="16529" x="7600950" y="5438775"/>
          <p14:tracePt t="16537" x="7551738" y="5426075"/>
          <p14:tracePt t="16546" x="7500938" y="5426075"/>
          <p14:tracePt t="16553" x="7458075" y="5426075"/>
          <p14:tracePt t="16563" x="7434263" y="5426075"/>
          <p14:tracePt t="16569" x="7408863" y="5426075"/>
          <p14:tracePt t="16579" x="7353300" y="5445125"/>
          <p14:tracePt t="16586" x="7334250" y="5468938"/>
          <p14:tracePt t="16596" x="7278688" y="5511800"/>
          <p14:tracePt t="16602" x="7254875" y="5537200"/>
          <p14:tracePt t="16610" x="7229475" y="5567363"/>
          <p14:tracePt t="16617" x="7229475" y="5580063"/>
          <p14:tracePt t="16625" x="7223125" y="5599113"/>
          <p14:tracePt t="16633" x="7223125" y="5622925"/>
          <p14:tracePt t="16641" x="7223125" y="5641975"/>
          <p14:tracePt t="16649" x="7223125" y="5667375"/>
          <p14:tracePt t="16657" x="7235825" y="5678488"/>
          <p14:tracePt t="16665" x="7273925" y="5740400"/>
          <p14:tracePt t="16673" x="7297738" y="5772150"/>
          <p14:tracePt t="16681" x="7323138" y="5795963"/>
          <p14:tracePt t="16689" x="7366000" y="5834063"/>
          <p14:tracePt t="16696" x="7396163" y="5845175"/>
          <p14:tracePt t="16705" x="7415213" y="5857875"/>
          <p14:tracePt t="16713" x="7440613" y="5876925"/>
          <p14:tracePt t="16721" x="7477125" y="5883275"/>
          <p14:tracePt t="16730" x="7500938" y="5883275"/>
          <p14:tracePt t="16737" x="7539038" y="5883275"/>
          <p14:tracePt t="16747" x="7594600" y="5883275"/>
          <p14:tracePt t="16753" x="7618413" y="5883275"/>
          <p14:tracePt t="16764" x="7650163" y="5870575"/>
          <p14:tracePt t="16768" x="7693025" y="5838825"/>
          <p14:tracePt t="16777" x="7712075" y="5821363"/>
          <p14:tracePt t="16785" x="7735888" y="5772150"/>
          <p14:tracePt t="16793" x="7748588" y="5746750"/>
          <p14:tracePt t="16800" x="7767638" y="5667375"/>
          <p14:tracePt t="16809" x="7767638" y="5616575"/>
          <p14:tracePt t="16817" x="7767638" y="5530850"/>
          <p14:tracePt t="16825" x="7767638" y="5468938"/>
          <p14:tracePt t="16833" x="7767638" y="5419725"/>
          <p14:tracePt t="16841" x="7761288" y="5370513"/>
          <p14:tracePt t="16849" x="7748588" y="5338763"/>
          <p14:tracePt t="16857" x="7735888" y="5321300"/>
          <p14:tracePt t="16867" x="7718425" y="5302250"/>
          <p14:tracePt t="16873" x="7705725" y="5295900"/>
          <p14:tracePt t="16882" x="7667625" y="5283200"/>
          <p14:tracePt t="16889" x="7650163" y="5283200"/>
          <p14:tracePt t="16898" x="7607300" y="5259388"/>
          <p14:tracePt t="16905" x="7581900" y="5259388"/>
          <p14:tracePt t="16915" x="7551738" y="5259388"/>
          <p14:tracePt t="16921" x="7513638" y="5259388"/>
          <p14:tracePt t="16931" x="7477125" y="5265738"/>
          <p14:tracePt t="16937" x="7434263" y="5283200"/>
          <p14:tracePt t="16947" x="7378700" y="5321300"/>
          <p14:tracePt t="16953" x="7334250" y="5345113"/>
          <p14:tracePt t="16963" x="7297738" y="5383213"/>
          <p14:tracePt t="16969" x="7267575" y="5413375"/>
          <p14:tracePt t="16977" x="7248525" y="5445125"/>
          <p14:tracePt t="16985" x="7242175" y="5475288"/>
          <p14:tracePt t="16993" x="7242175" y="5524500"/>
          <p14:tracePt t="17000" x="7248525" y="5573713"/>
          <p14:tracePt t="17009" x="7273925" y="5611813"/>
          <p14:tracePt t="17017" x="7310438" y="5672138"/>
          <p14:tracePt t="17025" x="7346950" y="5722938"/>
          <p14:tracePt t="17033" x="7378700" y="5753100"/>
          <p14:tracePt t="17041" x="7440613" y="5821363"/>
          <p14:tracePt t="17048" x="7470775" y="5845175"/>
          <p14:tracePt t="17057" x="7500938" y="5870575"/>
          <p14:tracePt t="17065" x="7545388" y="5889625"/>
          <p14:tracePt t="17073" x="7556500" y="5894388"/>
          <p14:tracePt t="17081" x="7581900" y="5900738"/>
          <p14:tracePt t="17089" x="7612063" y="5907088"/>
          <p14:tracePt t="17097" x="7643813" y="5907088"/>
          <p14:tracePt t="17105" x="7680325" y="5907088"/>
          <p14:tracePt t="17113" x="7718425" y="5907088"/>
          <p14:tracePt t="17121" x="7742238" y="5907088"/>
          <p14:tracePt t="17131" x="7773988" y="5889625"/>
          <p14:tracePt t="17136" x="7797800" y="5857875"/>
          <p14:tracePt t="17147" x="7823200" y="5838825"/>
          <p14:tracePt t="17153" x="7829550" y="5795963"/>
          <p14:tracePt t="17161" x="7829550" y="5746750"/>
          <p14:tracePt t="17169" x="7829550" y="5710238"/>
          <p14:tracePt t="17177" x="7829550" y="5672138"/>
          <p14:tracePt t="17185" x="7829550" y="5622925"/>
          <p14:tracePt t="17194" x="7829550" y="5592763"/>
          <p14:tracePt t="17200" x="7804150" y="5567363"/>
          <p14:tracePt t="17208" x="7791450" y="5549900"/>
          <p14:tracePt t="17217" x="7785100" y="5543550"/>
          <p14:tracePt t="17225" x="7778750" y="5530850"/>
          <p14:tracePt t="17233" x="7761288" y="5511800"/>
          <p14:tracePt t="17241" x="7748588" y="5505450"/>
          <p14:tracePt t="17249" x="7718425" y="5494338"/>
          <p14:tracePt t="17257" x="7699375" y="5481638"/>
          <p14:tracePt t="17265" x="7637463" y="5475288"/>
          <p14:tracePt t="17273" x="7588250" y="5456238"/>
          <p14:tracePt t="17281" x="7556500" y="5445125"/>
          <p14:tracePt t="17289" x="7500938" y="5413375"/>
          <p14:tracePt t="17296" x="7458075" y="5407025"/>
          <p14:tracePt t="17305" x="7408863" y="5389563"/>
          <p14:tracePt t="17313" x="7359650" y="5389563"/>
          <p14:tracePt t="17321" x="7316788" y="5383213"/>
          <p14:tracePt t="17332" x="7291388" y="5383213"/>
          <p14:tracePt t="17337" x="7261225" y="5383213"/>
          <p14:tracePt t="17348" x="7223125" y="5383213"/>
          <p14:tracePt t="17353" x="7167563" y="5407025"/>
          <p14:tracePt t="17362" x="7137400" y="5445125"/>
          <p14:tracePt t="17369" x="7100888" y="5475288"/>
          <p14:tracePt t="17377" x="7081838" y="5500688"/>
          <p14:tracePt t="17385" x="7062788" y="5543550"/>
          <p14:tracePt t="17393" x="7062788" y="5549900"/>
          <p14:tracePt t="17401" x="7062788" y="5580063"/>
          <p14:tracePt t="17409" x="7062788" y="5599113"/>
          <p14:tracePt t="17417" x="7062788" y="5611813"/>
          <p14:tracePt t="17425" x="7094538" y="5641975"/>
          <p14:tracePt t="17433" x="7131050" y="5678488"/>
          <p14:tracePt t="17441" x="7173913" y="5710238"/>
          <p14:tracePt t="17449" x="7218363" y="5746750"/>
          <p14:tracePt t="17457" x="7273925" y="5778500"/>
          <p14:tracePt t="17465" x="7304088" y="5789613"/>
          <p14:tracePt t="17473" x="7372350" y="5821363"/>
          <p14:tracePt t="17481" x="7421563" y="5827713"/>
          <p14:tracePt t="17489" x="7458075" y="5834063"/>
          <p14:tracePt t="17497" x="7500938" y="5834063"/>
          <p14:tracePt t="17505" x="7526338" y="5834063"/>
          <p14:tracePt t="17513" x="7545388" y="5834063"/>
          <p14:tracePt t="17521" x="7569200" y="5834063"/>
          <p14:tracePt t="17531" x="7588250" y="5827713"/>
          <p14:tracePt t="17537" x="7618413" y="5808663"/>
          <p14:tracePt t="17548" x="7631113" y="5789613"/>
          <p14:tracePt t="17552" x="7650163" y="5753100"/>
          <p14:tracePt t="17561" x="7656513" y="5734050"/>
          <p14:tracePt t="17569" x="7662863" y="5697538"/>
          <p14:tracePt t="17577" x="7662863" y="5654675"/>
          <p14:tracePt t="17584" x="7662863" y="5635625"/>
          <p14:tracePt t="17593" x="7662863" y="5616575"/>
          <p14:tracePt t="17601" x="7662863" y="5599113"/>
          <p14:tracePt t="17609" x="7662863" y="5580063"/>
          <p14:tracePt t="17617" x="7662863" y="5567363"/>
          <p14:tracePt t="17625" x="7650163" y="5549900"/>
          <p14:tracePt t="17633" x="7643813" y="5549900"/>
          <p14:tracePt t="17641" x="7631113" y="5549900"/>
          <p14:tracePt t="17648" x="7618413" y="5549900"/>
          <p14:tracePt t="17657" x="7594600" y="5543550"/>
          <p14:tracePt t="17665" x="7551738" y="5530850"/>
          <p14:tracePt t="17673" x="7519988" y="5530850"/>
          <p14:tracePt t="17681" x="7483475" y="5530850"/>
          <p14:tracePt t="17689" x="7434263" y="5518150"/>
          <p14:tracePt t="17697" x="7385050" y="5518150"/>
          <p14:tracePt t="17705" x="7334250" y="5518150"/>
          <p14:tracePt t="17713" x="7304088" y="5518150"/>
          <p14:tracePt t="17721" x="7273925" y="5518150"/>
          <p14:tracePt t="17732" x="7254875" y="5537200"/>
          <p14:tracePt t="17737" x="7242175" y="5556250"/>
          <p14:tracePt t="17746" x="7235825" y="5580063"/>
          <p14:tracePt t="17753" x="7223125" y="5622925"/>
          <p14:tracePt t="17761" x="7223125" y="5661025"/>
          <p14:tracePt t="17769" x="7223125" y="5697538"/>
          <p14:tracePt t="17777" x="7235825" y="5740400"/>
          <p14:tracePt t="17784" x="7261225" y="5783263"/>
          <p14:tracePt t="17793" x="7278688" y="5808663"/>
          <p14:tracePt t="17801" x="7291388" y="5834063"/>
          <p14:tracePt t="17809" x="7297738" y="5838825"/>
          <p14:tracePt t="17816" x="7316788" y="5857875"/>
          <p14:tracePt t="17825" x="7329488" y="5870575"/>
          <p14:tracePt t="17841" x="7334250" y="5876925"/>
          <p14:tracePt t="17849" x="7353300" y="5876925"/>
          <p14:tracePt t="17857" x="7389813" y="5900738"/>
          <p14:tracePt t="17865" x="7421563" y="5900738"/>
          <p14:tracePt t="17873" x="7440613" y="5900738"/>
          <p14:tracePt t="17883" x="7458075" y="5900738"/>
          <p14:tracePt t="17889" x="7477125" y="5900738"/>
          <p14:tracePt t="17897" x="7507288" y="5876925"/>
          <p14:tracePt t="17905" x="7532688" y="5857875"/>
          <p14:tracePt t="17913" x="7545388" y="5827713"/>
          <p14:tracePt t="17921" x="7551738" y="5808663"/>
          <p14:tracePt t="17932" x="7551738" y="5778500"/>
          <p14:tracePt t="17936" x="7551738" y="5740400"/>
          <p14:tracePt t="17946" x="7551738" y="5722938"/>
          <p14:tracePt t="17953" x="7545388" y="5684838"/>
          <p14:tracePt t="17961" x="7539038" y="5678488"/>
          <p14:tracePt t="17969" x="7532688" y="5672138"/>
          <p14:tracePt t="17977" x="7519988" y="5661025"/>
          <p14:tracePt t="17984" x="7507288" y="5654675"/>
          <p14:tracePt t="17993" x="7489825" y="5629275"/>
          <p14:tracePt t="18000" x="7470775" y="5629275"/>
          <p14:tracePt t="18009" x="7427913" y="5622925"/>
          <p14:tracePt t="18016" x="7389813" y="5622925"/>
          <p14:tracePt t="18024" x="7329488" y="5616575"/>
          <p14:tracePt t="18033" x="7291388" y="5616575"/>
          <p14:tracePt t="18041" x="7235825" y="5616575"/>
          <p14:tracePt t="18049" x="7186613" y="5616575"/>
          <p14:tracePt t="18057" x="7131050" y="5635625"/>
          <p14:tracePt t="18064" x="7118350" y="5648325"/>
          <p14:tracePt t="18073" x="7100888" y="5672138"/>
          <p14:tracePt t="18081" x="7075488" y="5691188"/>
          <p14:tracePt t="18089" x="7069138" y="5703888"/>
          <p14:tracePt t="18097" x="7069138" y="5740400"/>
          <p14:tracePt t="18105" x="7069138" y="5759450"/>
          <p14:tracePt t="18113" x="7069138" y="5783263"/>
          <p14:tracePt t="18121" x="7094538" y="5815013"/>
          <p14:tracePt t="18131" x="7118350" y="5845175"/>
          <p14:tracePt t="18136" x="7131050" y="5857875"/>
          <p14:tracePt t="18145" x="7162800" y="5883275"/>
          <p14:tracePt t="18153" x="7192963" y="5894388"/>
          <p14:tracePt t="18161" x="7205663" y="5900738"/>
          <p14:tracePt t="18169" x="7242175" y="5919788"/>
          <p14:tracePt t="18177" x="7248525" y="5919788"/>
          <p14:tracePt t="18185" x="7261225" y="5926138"/>
          <p14:tracePt t="18193" x="7267575" y="5926138"/>
          <p14:tracePt t="18201" x="7285038" y="5932488"/>
          <p14:tracePt t="18209" x="7291388" y="5932488"/>
          <p14:tracePt t="18225" x="7304088" y="5932488"/>
          <p14:tracePt t="18249" x="7323138" y="5926138"/>
          <p14:tracePt t="18257" x="7329488" y="5926138"/>
          <p14:tracePt t="18264" x="7353300" y="5889625"/>
          <p14:tracePt t="18273" x="7353300" y="5876925"/>
          <p14:tracePt t="18282" x="7353300" y="5864225"/>
          <p14:tracePt t="18289" x="7353300" y="5845175"/>
          <p14:tracePt t="18301" x="7353300" y="5838825"/>
          <p14:tracePt t="18305" x="7353300" y="5834063"/>
          <p14:tracePt t="18320" x="7353300" y="5827713"/>
          <p14:tracePt t="18361" x="7353300" y="5821363"/>
          <p14:tracePt t="18370" x="7334250" y="5815013"/>
          <p14:tracePt t="18377" x="7316788" y="5815013"/>
          <p14:tracePt t="18385" x="7297738" y="5815013"/>
          <p14:tracePt t="18393" x="7285038" y="5815013"/>
          <p14:tracePt t="18401" x="7273925" y="5815013"/>
          <p14:tracePt t="18409" x="7267575" y="5815013"/>
          <p14:tracePt t="18418" x="7254875" y="5815013"/>
          <p14:tracePt t="18434" x="7248525" y="5815013"/>
          <p14:tracePt t="18441" x="7235825" y="5815013"/>
          <p14:tracePt t="18450" x="7229475" y="5815013"/>
          <p14:tracePt t="18457" x="7218363" y="5821363"/>
          <p14:tracePt t="18467" x="7192963" y="5845175"/>
          <p14:tracePt t="18473" x="7173913" y="5864225"/>
          <p14:tracePt t="18482" x="7156450" y="5876925"/>
          <p14:tracePt t="18489" x="7137400" y="5900738"/>
          <p14:tracePt t="18497" x="7124700" y="5913438"/>
          <p14:tracePt t="18505" x="7094538" y="5926138"/>
          <p14:tracePt t="18513" x="7075488" y="5949950"/>
          <p14:tracePt t="18521" x="7056438" y="5962650"/>
          <p14:tracePt t="18530" x="7038975" y="5975350"/>
          <p14:tracePt t="18537" x="7026275" y="5981700"/>
          <p14:tracePt t="18545" x="7007225" y="6000750"/>
          <p14:tracePt t="18552" x="6996113" y="6005513"/>
          <p14:tracePt t="18561" x="6964363" y="6011863"/>
          <p14:tracePt t="18569" x="6951663" y="6011863"/>
          <p14:tracePt t="18577" x="6915150" y="6011863"/>
          <p14:tracePt t="18584" x="6889750" y="6011863"/>
          <p14:tracePt t="18593" x="6846888" y="6000750"/>
          <p14:tracePt t="18600" x="6804025" y="5975350"/>
          <p14:tracePt t="18609" x="6742113" y="5945188"/>
          <p14:tracePt t="18617" x="6686550" y="5932488"/>
          <p14:tracePt t="18625" x="6643688" y="5900738"/>
          <p14:tracePt t="18633" x="6600825" y="5894388"/>
          <p14:tracePt t="18641" x="6581775" y="5883275"/>
          <p14:tracePt t="18649" x="6545263" y="5864225"/>
          <p14:tracePt t="18657" x="6513513" y="5857875"/>
          <p14:tracePt t="18666" x="6483350" y="5834063"/>
          <p14:tracePt t="18673" x="6451600" y="5808663"/>
          <p14:tracePt t="18681" x="6427788" y="5795963"/>
          <p14:tracePt t="18689" x="6408738" y="5778500"/>
          <p14:tracePt t="18698" x="6383338" y="5753100"/>
          <p14:tracePt t="18705" x="6365875" y="5722938"/>
          <p14:tracePt t="18715" x="6327775" y="5691188"/>
          <p14:tracePt t="18721" x="6284913" y="5641975"/>
          <p14:tracePt t="18730" x="6223000" y="5586413"/>
          <p14:tracePt t="18736" x="6180138" y="5530850"/>
          <p14:tracePt t="18746" x="6143625" y="5481638"/>
          <p14:tracePt t="18753" x="6130925" y="5468938"/>
          <p14:tracePt t="18809" x="6130925" y="5462588"/>
          <p14:tracePt t="18825" x="6130925" y="5449888"/>
          <p14:tracePt t="18832" x="6130925" y="5419725"/>
          <p14:tracePt t="18841" x="6130925" y="5383213"/>
          <p14:tracePt t="18849" x="6130925" y="5334000"/>
          <p14:tracePt t="18857" x="6130925" y="5295900"/>
          <p14:tracePt t="18866" x="6130925" y="5265738"/>
          <p14:tracePt t="18873" x="6124575" y="5246688"/>
          <p14:tracePt t="18885" x="6118225" y="5227638"/>
          <p14:tracePt t="18889" x="6118225" y="5203825"/>
          <p14:tracePt t="18905" x="6111875" y="5191125"/>
          <p14:tracePt t="18914" x="6111875" y="5184775"/>
          <p14:tracePt t="18920" x="6111875" y="5172075"/>
          <p14:tracePt t="18930" x="6105525" y="5154613"/>
          <p14:tracePt t="18936" x="6094413" y="5129213"/>
          <p14:tracePt t="18946" x="6088063" y="5105400"/>
          <p14:tracePt t="18954" x="6075363" y="5060950"/>
          <p14:tracePt t="18961" x="6062663" y="5030788"/>
          <p14:tracePt t="18969" x="6049963" y="5005388"/>
          <p14:tracePt t="18977" x="6045200" y="4981575"/>
          <p14:tracePt t="18985" x="6032500" y="4962525"/>
          <p14:tracePt t="18993" x="6026150" y="4949825"/>
          <p14:tracePt t="19049" x="6026150" y="4938713"/>
          <p14:tracePt t="19057" x="6026150" y="4926013"/>
          <p14:tracePt t="19066" x="6013450" y="4913313"/>
          <p14:tracePt t="19073" x="6013450" y="4900613"/>
          <p14:tracePt t="19084" x="6000750" y="4870450"/>
          <p14:tracePt t="19089" x="5994400" y="4851400"/>
          <p14:tracePt t="19101" x="5983288" y="4821238"/>
          <p14:tracePt t="19105" x="5976938" y="4802188"/>
          <p14:tracePt t="19114" x="5970588" y="4789488"/>
          <p14:tracePt t="19121" x="5964238" y="4778375"/>
          <p14:tracePt t="19129" x="5964238" y="4765675"/>
          <p14:tracePt t="19136" x="5957888" y="4759325"/>
          <p14:tracePt t="19145" x="5951538" y="4740275"/>
          <p14:tracePt t="19153" x="5938838" y="4722813"/>
          <p14:tracePt t="19169" x="5934075" y="4697413"/>
          <p14:tracePt t="19177" x="5927725" y="4697413"/>
          <p14:tracePt t="19193" x="5915025" y="4684713"/>
          <p14:tracePt t="19209" x="5908675" y="4678363"/>
          <p14:tracePt t="19217" x="5895975" y="4678363"/>
          <p14:tracePt t="19225" x="5878513" y="4678363"/>
          <p14:tracePt t="19232" x="5859463" y="4673600"/>
          <p14:tracePt t="19241" x="5834063" y="4667250"/>
          <p14:tracePt t="19252" x="5810250" y="4660900"/>
          <p14:tracePt t="19257" x="5767388" y="4648200"/>
          <p14:tracePt t="19270" x="5754688" y="4648200"/>
          <p14:tracePt t="19272" x="5735638" y="4648200"/>
          <p14:tracePt t="19281" x="5722938" y="4648200"/>
          <p14:tracePt t="19289" x="5711825" y="4648200"/>
          <p14:tracePt t="19297" x="5692775" y="4648200"/>
          <p14:tracePt t="19305" x="5649913" y="4673600"/>
          <p14:tracePt t="19313" x="5618163" y="4710113"/>
          <p14:tracePt t="19321" x="5588000" y="4733925"/>
          <p14:tracePt t="19331" x="5538788" y="4778375"/>
          <p14:tracePt t="19338" x="5507038" y="4808538"/>
          <p14:tracePt t="19345" x="5489575" y="4833938"/>
          <p14:tracePt t="19353" x="5470525" y="4845050"/>
          <p14:tracePt t="19361" x="5451475" y="4864100"/>
          <p14:tracePt t="19368" x="5445125" y="4870450"/>
          <p14:tracePt t="19377" x="5434013" y="4889500"/>
          <p14:tracePt t="19385" x="5427663" y="4906963"/>
          <p14:tracePt t="19393" x="5414963" y="4932363"/>
          <p14:tracePt t="19401" x="5408613" y="4956175"/>
          <p14:tracePt t="19409" x="5402263" y="4987925"/>
          <p14:tracePt t="19417" x="5402263" y="5000625"/>
          <p14:tracePt t="19425" x="5383213" y="5030788"/>
          <p14:tracePt t="19436" x="5383213" y="5056188"/>
          <p14:tracePt t="19441" x="5378450" y="5105400"/>
          <p14:tracePt t="19452" x="5378450" y="5154613"/>
          <p14:tracePt t="19457" x="5378450" y="5184775"/>
          <p14:tracePt t="19469" x="5378450" y="5227638"/>
          <p14:tracePt t="19473" x="5378450" y="5289550"/>
          <p14:tracePt t="19487" x="5389563" y="5357813"/>
          <p14:tracePt t="19489" x="5408613" y="5419725"/>
          <p14:tracePt t="19504" x="5434013" y="5475288"/>
          <p14:tracePt t="19506" x="5470525" y="5543550"/>
          <p14:tracePt t="19515" x="5494338" y="5573713"/>
          <p14:tracePt t="19520" x="5519738" y="5599113"/>
          <p14:tracePt t="19529" x="5526088" y="5599113"/>
          <p14:tracePt t="19536" x="5545138" y="5605463"/>
          <p14:tracePt t="19545" x="5562600" y="5605463"/>
          <p14:tracePt t="19553" x="5581650" y="5605463"/>
          <p14:tracePt t="19561" x="5611813" y="5605463"/>
          <p14:tracePt t="19569" x="5649913" y="5605463"/>
          <p14:tracePt t="19577" x="5699125" y="5605463"/>
          <p14:tracePt t="19585" x="5729288" y="5592763"/>
          <p14:tracePt t="19593" x="5791200" y="5567363"/>
          <p14:tracePt t="19602" x="5822950" y="5549900"/>
          <p14:tracePt t="19609" x="5865813" y="5524500"/>
          <p14:tracePt t="19616" x="5878513" y="5511800"/>
          <p14:tracePt t="19625" x="5908675" y="5487988"/>
          <p14:tracePt t="19632" x="5934075" y="5468938"/>
          <p14:tracePt t="19640" x="5945188" y="5456238"/>
          <p14:tracePt t="19648" x="5994400" y="5400675"/>
          <p14:tracePt t="19657" x="6019800" y="5383213"/>
          <p14:tracePt t="19665" x="6045200" y="5338763"/>
          <p14:tracePt t="19673" x="6069013" y="5295900"/>
          <p14:tracePt t="19682" x="6075363" y="5253038"/>
          <p14:tracePt t="19689" x="6094413" y="5203825"/>
          <p14:tracePt t="19698" x="6094413" y="5160963"/>
          <p14:tracePt t="19705" x="6094413" y="5111750"/>
          <p14:tracePt t="19713" x="6105525" y="5037138"/>
          <p14:tracePt t="19721" x="6111875" y="4962525"/>
          <p14:tracePt t="19729" x="6111875" y="4889500"/>
          <p14:tracePt t="19738" x="6111875" y="4802188"/>
          <p14:tracePt t="19745" x="6111875" y="4729163"/>
          <p14:tracePt t="19753" x="6111875" y="4684713"/>
          <p14:tracePt t="19761" x="6105525" y="4648200"/>
          <p14:tracePt t="19769" x="6088063" y="4618038"/>
          <p14:tracePt t="19777" x="6081713" y="4592638"/>
          <p14:tracePt t="19786" x="6075363" y="4579938"/>
          <p14:tracePt t="19793" x="6062663" y="4562475"/>
          <p14:tracePt t="19809" x="6056313" y="4556125"/>
          <p14:tracePt t="19816" x="6049963" y="4556125"/>
          <p14:tracePt t="19825" x="6032500" y="4556125"/>
          <p14:tracePt t="19833" x="6007100" y="4556125"/>
          <p14:tracePt t="19841" x="5957888" y="4556125"/>
          <p14:tracePt t="19849" x="5895975" y="4556125"/>
          <p14:tracePt t="19857" x="5834063" y="4556125"/>
          <p14:tracePt t="19866" x="5784850" y="4556125"/>
          <p14:tracePt t="19872" x="5705475" y="4579938"/>
          <p14:tracePt t="19882" x="5667375" y="4586288"/>
          <p14:tracePt t="19889" x="5600700" y="4622800"/>
          <p14:tracePt t="19904" x="5545138" y="4654550"/>
          <p14:tracePt t="19906" x="5500688" y="4691063"/>
          <p14:tracePt t="19915" x="5464175" y="4722813"/>
          <p14:tracePt t="19922" x="5421313" y="4765675"/>
          <p14:tracePt t="19929" x="5402263" y="4808538"/>
          <p14:tracePt t="19938" x="5395913" y="4876800"/>
          <p14:tracePt t="19945" x="5378450" y="4926013"/>
          <p14:tracePt t="19953" x="5378450" y="4987925"/>
          <p14:tracePt t="19961" x="5378450" y="5049838"/>
          <p14:tracePt t="19970" x="5378450" y="5111750"/>
          <p14:tracePt t="19977" x="5378450" y="5178425"/>
          <p14:tracePt t="19999" x="5378450" y="5222875"/>
          <p14:tracePt t="20001" x="5395913" y="5253038"/>
          <p14:tracePt t="20009" x="5408613" y="5283200"/>
          <p14:tracePt t="20016" x="5421313" y="5295900"/>
          <p14:tracePt t="20025" x="5434013" y="5308600"/>
          <p14:tracePt t="20032" x="5445125" y="5321300"/>
          <p14:tracePt t="20041" x="5470525" y="5338763"/>
          <p14:tracePt t="20051" x="5489575" y="5338763"/>
          <p14:tracePt t="20056" x="5526088" y="5345113"/>
          <p14:tracePt t="20065" x="5581650" y="5364163"/>
          <p14:tracePt t="20073" x="5600700" y="5364163"/>
          <p14:tracePt t="20083" x="5624513" y="5364163"/>
          <p14:tracePt t="20089" x="5649913" y="5364163"/>
          <p14:tracePt t="20098" x="5656263" y="5364163"/>
          <p14:tracePt t="20113" x="5667375" y="5364163"/>
          <p14:tracePt t="20121" x="5680075" y="5351463"/>
          <p14:tracePt t="20129" x="5686425" y="5345113"/>
          <p14:tracePt t="20137" x="5699125" y="5327650"/>
          <p14:tracePt t="20145" x="5699125" y="5295900"/>
          <p14:tracePt t="20153" x="5705475" y="5278438"/>
          <p14:tracePt t="20161" x="5722938" y="5259388"/>
          <p14:tracePt t="20169" x="5722938" y="5240338"/>
          <p14:tracePt t="20177" x="5729288" y="5216525"/>
          <p14:tracePt t="20193" x="5729288" y="5210175"/>
          <p14:tracePt t="20201" x="5729288" y="5203825"/>
          <p14:tracePt t="20329" x="5729288" y="5197475"/>
          <p14:tracePt t="20352" x="5722938" y="5197475"/>
          <p14:tracePt t="20385" x="5716588" y="5197475"/>
          <p14:tracePt t="20401" x="5711825" y="5203825"/>
          <p14:tracePt t="20441" x="5705475" y="5203825"/>
          <p14:tracePt t="20449" x="5692775" y="5203825"/>
          <p14:tracePt t="20456" x="5686425" y="5203825"/>
          <p14:tracePt t="20466" x="5667375" y="5203825"/>
          <p14:tracePt t="20473" x="5661025" y="5203825"/>
          <p14:tracePt t="20483" x="5649913" y="5197475"/>
          <p14:tracePt t="20489" x="5618163" y="5178425"/>
          <p14:tracePt t="20497" x="5600700" y="5167313"/>
          <p14:tracePt t="20505" x="5568950" y="5154613"/>
          <p14:tracePt t="20513" x="5526088" y="5135563"/>
          <p14:tracePt t="20521" x="5470525" y="5105400"/>
          <p14:tracePt t="20529" x="5445125" y="5092700"/>
          <p14:tracePt t="20537" x="5402263" y="5067300"/>
          <p14:tracePt t="20545" x="5359400" y="5056188"/>
          <p14:tracePt t="20552" x="5346700" y="5049838"/>
          <p14:tracePt t="20561" x="5340350" y="5049838"/>
          <p14:tracePt t="20602" x="5334000" y="5043488"/>
          <p14:tracePt t="20609" x="5327650" y="5037138"/>
          <p14:tracePt t="20619" x="5327650" y="5030788"/>
          <p14:tracePt t="20626" x="5322888" y="5024438"/>
          <p14:tracePt t="20634" x="5316538" y="5005388"/>
          <p14:tracePt t="20640" x="5310188" y="5000625"/>
          <p14:tracePt t="20649" x="5297488" y="4987925"/>
          <p14:tracePt t="20657" x="5291138" y="4987925"/>
          <p14:tracePt t="20666" x="5278438" y="4975225"/>
          <p14:tracePt t="20673" x="5272088" y="4968875"/>
          <p14:tracePt t="20683" x="5254625" y="4962525"/>
          <p14:tracePt t="20689" x="5241925" y="4949825"/>
          <p14:tracePt t="20697" x="5229225" y="4945063"/>
          <p14:tracePt t="20705" x="5199063" y="4926013"/>
          <p14:tracePt t="20713" x="5180013" y="4919663"/>
          <p14:tracePt t="20720" x="5167313" y="4913313"/>
          <p14:tracePt t="20729" x="5149850" y="4906963"/>
          <p14:tracePt t="20736" x="5118100" y="4894263"/>
          <p14:tracePt t="20745" x="5111750" y="4889500"/>
          <p14:tracePt t="20753" x="5105400" y="4889500"/>
          <p14:tracePt t="20826" x="5094288" y="4889500"/>
          <p14:tracePt t="20841" x="5087938" y="4889500"/>
          <p14:tracePt t="20848" x="5081588" y="4889500"/>
          <p14:tracePt t="20857" x="5062538" y="4889500"/>
          <p14:tracePt t="20873" x="5045075" y="4889500"/>
          <p14:tracePt t="20883" x="5038725" y="4889500"/>
          <p14:tracePt t="20888" x="5026025" y="4889500"/>
          <p14:tracePt t="20898" x="5006975" y="4889500"/>
          <p14:tracePt t="20906" x="4994275" y="4894263"/>
          <p14:tracePt t="20913" x="4983163" y="4894263"/>
          <p14:tracePt t="20921" x="4970463" y="4900613"/>
          <p14:tracePt t="20929" x="4938713" y="4906963"/>
          <p14:tracePt t="20945" x="4927600" y="4913313"/>
          <p14:tracePt t="20952" x="4921250" y="4919663"/>
          <p14:tracePt t="20969" x="4914900" y="4919663"/>
          <p14:tracePt t="20985" x="4908550" y="4919663"/>
          <p14:tracePt t="20993" x="4895850" y="4926013"/>
          <p14:tracePt t="21001" x="4889500" y="4926013"/>
          <p14:tracePt t="21019" x="4865688" y="4932363"/>
          <p14:tracePt t="21025" x="4852988" y="4932363"/>
          <p14:tracePt t="21036" x="4840288" y="4932363"/>
          <p14:tracePt t="21041" x="4822825" y="4938713"/>
          <p14:tracePt t="21049" x="4810125" y="4938713"/>
          <p14:tracePt t="21057" x="4784725" y="4938713"/>
          <p14:tracePt t="21067" x="4772025" y="4938713"/>
          <p14:tracePt t="21073" x="4748213" y="4945063"/>
          <p14:tracePt t="21082" x="4729163" y="4949825"/>
          <p14:tracePt t="21089" x="4716463" y="4949825"/>
          <p14:tracePt t="21097" x="4692650" y="4956175"/>
          <p14:tracePt t="21105" x="4660900" y="4956175"/>
          <p14:tracePt t="21113" x="4637088" y="4968875"/>
          <p14:tracePt t="21121" x="4611688" y="4968875"/>
          <p14:tracePt t="21129" x="4594225" y="4968875"/>
          <p14:tracePt t="21136" x="4581525" y="4968875"/>
          <p14:tracePt t="21144" x="4575175" y="4968875"/>
          <p14:tracePt t="21169" x="4568825" y="4968875"/>
          <p14:tracePt t="21177" x="4562475" y="4975225"/>
          <p14:tracePt t="21185" x="4556125" y="4975225"/>
          <p14:tracePt t="21192" x="4543425" y="4975225"/>
          <p14:tracePt t="21200" x="4532313" y="4975225"/>
          <p14:tracePt t="21209" x="4513263" y="4987925"/>
          <p14:tracePt t="21217" x="4500563" y="5000625"/>
          <p14:tracePt t="21224" x="4487863" y="5005388"/>
          <p14:tracePt t="21233" x="4464050" y="5011738"/>
          <p14:tracePt t="21241" x="4451350" y="5018088"/>
          <p14:tracePt t="21249" x="4438650" y="5030788"/>
          <p14:tracePt t="21257" x="4427538" y="5037138"/>
          <p14:tracePt t="21267" x="4414838" y="5049838"/>
          <p14:tracePt t="21274" x="4408488" y="5056188"/>
          <p14:tracePt t="21283" x="4402138" y="5060950"/>
          <p14:tracePt t="21289" x="4389438" y="5073650"/>
          <p14:tracePt t="21313" x="4389438" y="5080000"/>
          <p14:tracePt t="21321" x="4389438" y="5099050"/>
          <p14:tracePt t="21338" x="4389438" y="5116513"/>
          <p14:tracePt t="21345" x="4389438" y="5122863"/>
          <p14:tracePt t="21352" x="4389438" y="5135563"/>
          <p14:tracePt t="21360" x="4389438" y="5148263"/>
          <p14:tracePt t="21370" x="4389438" y="5167313"/>
          <p14:tracePt t="21377" x="4408488" y="5197475"/>
          <p14:tracePt t="21384" x="4432300" y="5227638"/>
          <p14:tracePt t="21393" x="4445000" y="5253038"/>
          <p14:tracePt t="21400" x="4457700" y="5272088"/>
          <p14:tracePt t="21409" x="4487863" y="5302250"/>
          <p14:tracePt t="21417" x="4513263" y="5327650"/>
          <p14:tracePt t="21424" x="4532313" y="5345113"/>
          <p14:tracePt t="21433" x="4549775" y="5357813"/>
          <p14:tracePt t="21441" x="4568825" y="5370513"/>
          <p14:tracePt t="21455" x="4581525" y="5389563"/>
          <p14:tracePt t="21489" x="4594225" y="5389563"/>
          <p14:tracePt t="21497" x="4611688" y="5389563"/>
          <p14:tracePt t="21506" x="4643438" y="5389563"/>
          <p14:tracePt t="21513" x="4699000" y="5383213"/>
          <p14:tracePt t="21522" x="4741863" y="5370513"/>
          <p14:tracePt t="21529" x="4791075" y="5351463"/>
          <p14:tracePt t="21537" x="4833938" y="5334000"/>
          <p14:tracePt t="21544" x="4878388" y="5314950"/>
          <p14:tracePt t="21553" x="4908550" y="5308600"/>
          <p14:tracePt t="21561" x="4927600" y="5295900"/>
          <p14:tracePt t="21569" x="4945063" y="5289550"/>
          <p14:tracePt t="21576" x="4970463" y="5272088"/>
          <p14:tracePt t="21584" x="4983163" y="5259388"/>
          <p14:tracePt t="21593" x="4994275" y="5246688"/>
          <p14:tracePt t="21601" x="5026025" y="5227638"/>
          <p14:tracePt t="21609" x="5032375" y="5184775"/>
          <p14:tracePt t="21619" x="5038725" y="5167313"/>
          <p14:tracePt t="21625" x="5056188" y="5135563"/>
          <p14:tracePt t="21634" x="5062538" y="5092700"/>
          <p14:tracePt t="21641" x="5081588" y="5056188"/>
          <p14:tracePt t="21650" x="5087938" y="5024438"/>
          <p14:tracePt t="21657" x="5087938" y="4994275"/>
          <p14:tracePt t="21666" x="5087938" y="4932363"/>
          <p14:tracePt t="21673" x="5087938" y="4889500"/>
          <p14:tracePt t="21681" x="5087938" y="4864100"/>
          <p14:tracePt t="21689" x="5087938" y="4838700"/>
          <p14:tracePt t="21697" x="5087938" y="4814888"/>
          <p14:tracePt t="21705" x="5087938" y="4802188"/>
          <p14:tracePt t="21713" x="5081588" y="4778375"/>
          <p14:tracePt t="21721" x="5062538" y="4752975"/>
          <p14:tracePt t="21729" x="5056188" y="4740275"/>
          <p14:tracePt t="21737" x="5056188" y="4733925"/>
          <p14:tracePt t="21753" x="5049838" y="4733925"/>
          <p14:tracePt t="21771" x="5045075" y="4733925"/>
          <p14:tracePt t="21778" x="5038725" y="4733925"/>
          <p14:tracePt t="21785" x="5019675" y="4733925"/>
          <p14:tracePt t="21792" x="5000625" y="4733925"/>
          <p14:tracePt t="21801" x="4951413" y="4733925"/>
          <p14:tracePt t="21809" x="4921250" y="4722813"/>
          <p14:tracePt t="21817" x="4895850" y="4722813"/>
          <p14:tracePt t="21825" x="4846638" y="4722813"/>
          <p14:tracePt t="21833" x="4822825" y="4722813"/>
          <p14:tracePt t="21841" x="4784725" y="4722813"/>
          <p14:tracePt t="21850" x="4767263" y="4722813"/>
          <p14:tracePt t="21857" x="4735513" y="4729163"/>
          <p14:tracePt t="21867" x="4722813" y="4733925"/>
          <p14:tracePt t="21873" x="4699000" y="4752975"/>
          <p14:tracePt t="21880" x="4660900" y="4772025"/>
          <p14:tracePt t="21889" x="4649788" y="4778375"/>
          <p14:tracePt t="21897" x="4624388" y="4802188"/>
          <p14:tracePt t="21905" x="4611688" y="4814888"/>
          <p14:tracePt t="21913" x="4581525" y="4845050"/>
          <p14:tracePt t="21921" x="4568825" y="4864100"/>
          <p14:tracePt t="21929" x="4562475" y="4870450"/>
          <p14:tracePt t="21937" x="4543425" y="4900613"/>
          <p14:tracePt t="21945" x="4532313" y="4919663"/>
          <p14:tracePt t="21953" x="4525963" y="4932363"/>
          <p14:tracePt t="21960" x="4525963" y="4949825"/>
          <p14:tracePt t="21969" x="4500563" y="4975225"/>
          <p14:tracePt t="21977" x="4500563" y="4994275"/>
          <p14:tracePt t="21984" x="4500563" y="5011738"/>
          <p14:tracePt t="22001" x="4513263" y="5056188"/>
          <p14:tracePt t="22017" x="4532313" y="5099050"/>
          <p14:tracePt t="22025" x="4543425" y="5116513"/>
          <p14:tracePt t="22034" x="4562475" y="5135563"/>
          <p14:tracePt t="22041" x="4581525" y="5167313"/>
          <p14:tracePt t="22049" x="4587875" y="5172075"/>
          <p14:tracePt t="22057" x="4605338" y="5191125"/>
          <p14:tracePt t="22065" x="4637088" y="5210175"/>
          <p14:tracePt t="22073" x="4649788" y="5210175"/>
          <p14:tracePt t="22081" x="4667250" y="5222875"/>
          <p14:tracePt t="22089" x="4692650" y="5227638"/>
          <p14:tracePt t="22097" x="4711700" y="5227638"/>
          <p14:tracePt t="22105" x="4722813" y="5240338"/>
          <p14:tracePt t="22113" x="4741863" y="5246688"/>
          <p14:tracePt t="22122" x="4754563" y="5246688"/>
          <p14:tracePt t="22129" x="4772025" y="5246688"/>
          <p14:tracePt t="22137" x="4778375" y="5253038"/>
          <p14:tracePt t="22145" x="4797425" y="5253038"/>
          <p14:tracePt t="22153" x="4810125" y="5253038"/>
          <p14:tracePt t="22161" x="4827588" y="5253038"/>
          <p14:tracePt t="22168" x="4846638" y="5253038"/>
          <p14:tracePt t="22177" x="4878388" y="5253038"/>
          <p14:tracePt t="22184" x="4895850" y="5253038"/>
          <p14:tracePt t="22193" x="4921250" y="5240338"/>
          <p14:tracePt t="22201" x="4951413" y="5210175"/>
          <p14:tracePt t="22210" x="4994275" y="5172075"/>
          <p14:tracePt t="22220" x="5000625" y="5160963"/>
          <p14:tracePt t="22225" x="5019675" y="5111750"/>
          <p14:tracePt t="22234" x="5026025" y="5092700"/>
          <p14:tracePt t="22241" x="5032375" y="5056188"/>
          <p14:tracePt t="22249" x="5038725" y="5024438"/>
          <p14:tracePt t="22257" x="5038725" y="4987925"/>
          <p14:tracePt t="22265" x="5038725" y="4962525"/>
          <p14:tracePt t="22273" x="5038725" y="4938713"/>
          <p14:tracePt t="22280" x="5038725" y="4906963"/>
          <p14:tracePt t="22289" x="5026025" y="4889500"/>
          <p14:tracePt t="22297" x="5019675" y="4876800"/>
          <p14:tracePt t="22305" x="5000625" y="4864100"/>
          <p14:tracePt t="22313" x="5000625" y="4857750"/>
          <p14:tracePt t="22321" x="4994275" y="4851400"/>
          <p14:tracePt t="22329" x="4989513" y="4845050"/>
          <p14:tracePt t="22338" x="4983163" y="4833938"/>
          <p14:tracePt t="22345" x="4976813" y="4833938"/>
          <p14:tracePt t="22352" x="4970463" y="4827588"/>
          <p14:tracePt t="22361" x="4964113" y="4821238"/>
          <p14:tracePt t="22368" x="4951413" y="4808538"/>
          <p14:tracePt t="22377" x="4938713" y="4795838"/>
          <p14:tracePt t="22384" x="4927600" y="4784725"/>
          <p14:tracePt t="22393" x="4895850" y="4752975"/>
          <p14:tracePt t="22401" x="4889500" y="4752975"/>
          <p14:tracePt t="22409" x="4859338" y="4729163"/>
          <p14:tracePt t="22421" x="4833938" y="4722813"/>
          <p14:tracePt t="22425" x="4797425" y="4716463"/>
          <p14:tracePt t="22434" x="4772025" y="4710113"/>
          <p14:tracePt t="22441" x="4741863" y="4710113"/>
          <p14:tracePt t="22451" x="4705350" y="4710113"/>
          <p14:tracePt t="22456" x="4667250" y="4710113"/>
          <p14:tracePt t="22465" x="4624388" y="4710113"/>
          <p14:tracePt t="22473" x="4587875" y="4716463"/>
          <p14:tracePt t="22481" x="4543425" y="4746625"/>
          <p14:tracePt t="22489" x="4487863" y="4772025"/>
          <p14:tracePt t="22496" x="4470400" y="4789488"/>
          <p14:tracePt t="22505" x="4427538" y="4821238"/>
          <p14:tracePt t="22513" x="4383088" y="4845050"/>
          <p14:tracePt t="22521" x="4346575" y="4870450"/>
          <p14:tracePt t="22528" x="4316413" y="4883150"/>
          <p14:tracePt t="22537" x="4297363" y="4894263"/>
          <p14:tracePt t="22545" x="4284663" y="4913313"/>
          <p14:tracePt t="22553" x="4260850" y="4932363"/>
          <p14:tracePt t="22561" x="4248150" y="4949825"/>
          <p14:tracePt t="22569" x="4241800" y="4962525"/>
          <p14:tracePt t="22577" x="4229100" y="4994275"/>
          <p14:tracePt t="22586" x="4216400" y="5037138"/>
          <p14:tracePt t="22593" x="4205288" y="5067300"/>
          <p14:tracePt t="22602" x="4198938" y="5105400"/>
          <p14:tracePt t="22609" x="4179888" y="5129213"/>
          <p14:tracePt t="22619" x="4173538" y="5154613"/>
          <p14:tracePt t="22625" x="4160838" y="5184775"/>
          <p14:tracePt t="22635" x="4154488" y="5203825"/>
          <p14:tracePt t="22641" x="4149725" y="5227638"/>
          <p14:tracePt t="22649" x="4137025" y="5265738"/>
          <p14:tracePt t="22657" x="4130675" y="5295900"/>
          <p14:tracePt t="22665" x="4130675" y="5321300"/>
          <p14:tracePt t="22673" x="4130675" y="5338763"/>
          <p14:tracePt t="22681" x="4143375" y="5383213"/>
          <p14:tracePt t="22689" x="4160838" y="5400675"/>
          <p14:tracePt t="22696" x="4173538" y="5413375"/>
          <p14:tracePt t="22704" x="4198938" y="5413375"/>
          <p14:tracePt t="22713" x="4205288" y="5413375"/>
          <p14:tracePt t="22722" x="4229100" y="5419725"/>
          <p14:tracePt t="22730" x="4248150" y="5419725"/>
          <p14:tracePt t="22739" x="4271963" y="5419725"/>
          <p14:tracePt t="22746" x="4303713" y="5419725"/>
          <p14:tracePt t="22753" x="4352925" y="5419725"/>
          <p14:tracePt t="22761" x="4376738" y="5419725"/>
          <p14:tracePt t="22768" x="4408488" y="5419725"/>
          <p14:tracePt t="22777" x="4451350" y="5419725"/>
          <p14:tracePt t="22784" x="4483100" y="5419725"/>
          <p14:tracePt t="22793" x="4506913" y="5419725"/>
          <p14:tracePt t="22801" x="4538663" y="5419725"/>
          <p14:tracePt t="22809" x="4556125" y="5419725"/>
          <p14:tracePt t="22818" x="4581525" y="5413375"/>
          <p14:tracePt t="22825" x="4605338" y="5400675"/>
          <p14:tracePt t="22834" x="4643438" y="5376863"/>
          <p14:tracePt t="22841" x="4667250" y="5364163"/>
          <p14:tracePt t="22849" x="4686300" y="5345113"/>
          <p14:tracePt t="22857" x="4735513" y="5314950"/>
          <p14:tracePt t="22865" x="4760913" y="5272088"/>
          <p14:tracePt t="22873" x="4797425" y="5246688"/>
          <p14:tracePt t="22881" x="4827588" y="5216525"/>
          <p14:tracePt t="22889" x="4859338" y="5178425"/>
          <p14:tracePt t="22897" x="4895850" y="5148263"/>
          <p14:tracePt t="22904" x="4927600" y="5111750"/>
          <p14:tracePt t="22913" x="4945063" y="5092700"/>
          <p14:tracePt t="22921" x="4964113" y="5060950"/>
          <p14:tracePt t="22928" x="4983163" y="5030788"/>
          <p14:tracePt t="22937" x="4994275" y="5011738"/>
          <p14:tracePt t="22945" x="5000625" y="4987925"/>
          <p14:tracePt t="22953" x="5013325" y="4962525"/>
          <p14:tracePt t="22961" x="5019675" y="4956175"/>
          <p14:tracePt t="22970" x="5019675" y="4945063"/>
          <p14:tracePt t="22977" x="5026025" y="4926013"/>
          <p14:tracePt t="22985" x="5026025" y="4913313"/>
          <p14:tracePt t="22993" x="5026025" y="4900613"/>
          <p14:tracePt t="23001" x="5026025" y="4889500"/>
          <p14:tracePt t="23009" x="5026025" y="4876800"/>
          <p14:tracePt t="23025" x="5026025" y="4870450"/>
          <p14:tracePt t="23037" x="5026025" y="4864100"/>
          <p14:tracePt t="23041" x="5026025" y="4857750"/>
          <p14:tracePt t="23050" x="5019675" y="4851400"/>
          <p14:tracePt t="23056" x="4994275" y="4833938"/>
          <p14:tracePt t="23065" x="4983163" y="4827588"/>
          <p14:tracePt t="23073" x="4964113" y="4821238"/>
          <p14:tracePt t="23081" x="4951413" y="4808538"/>
          <p14:tracePt t="23089" x="4921250" y="4802188"/>
          <p14:tracePt t="23097" x="4908550" y="4789488"/>
          <p14:tracePt t="23104" x="4872038" y="4784725"/>
          <p14:tracePt t="23113" x="4840288" y="4765675"/>
          <p14:tracePt t="23121" x="4816475" y="4765675"/>
          <p14:tracePt t="23128" x="4803775" y="4759325"/>
          <p14:tracePt t="23139" x="4778375" y="4752975"/>
          <p14:tracePt t="23145" x="4767263" y="4752975"/>
          <p14:tracePt t="23152" x="4760913" y="4752975"/>
          <p14:tracePt t="23193" x="4748213" y="4752975"/>
          <p14:tracePt t="23201" x="4722813" y="4752975"/>
          <p14:tracePt t="23209" x="4711700" y="4752975"/>
          <p14:tracePt t="23220" x="4692650" y="4752975"/>
          <p14:tracePt t="23225" x="4673600" y="4759325"/>
          <p14:tracePt t="23234" x="4643438" y="4765675"/>
          <p14:tracePt t="23240" x="4624388" y="4784725"/>
          <p14:tracePt t="23249" x="4594225" y="4795838"/>
          <p14:tracePt t="23257" x="4549775" y="4821238"/>
          <p14:tracePt t="23269" x="4519613" y="4845050"/>
          <p14:tracePt t="23273" x="4483100" y="4883150"/>
          <p14:tracePt t="23281" x="4464050" y="4900613"/>
          <p14:tracePt t="23289" x="4438650" y="4919663"/>
          <p14:tracePt t="23297" x="4427538" y="4938713"/>
          <p14:tracePt t="23304" x="4408488" y="4968875"/>
          <p14:tracePt t="23313" x="4402138" y="4987925"/>
          <p14:tracePt t="23321" x="4389438" y="5005388"/>
          <p14:tracePt t="23328" x="4383088" y="5043488"/>
          <p14:tracePt t="23338" x="4383088" y="5060950"/>
          <p14:tracePt t="23345" x="4383088" y="5092700"/>
          <p14:tracePt t="23352" x="4383088" y="5129213"/>
          <p14:tracePt t="23361" x="4383088" y="5148263"/>
          <p14:tracePt t="23368" x="4383088" y="5184775"/>
          <p14:tracePt t="23377" x="4408488" y="5210175"/>
          <p14:tracePt t="23385" x="4421188" y="5227638"/>
          <p14:tracePt t="23393" x="4445000" y="5253038"/>
          <p14:tracePt t="23404" x="4476750" y="5283200"/>
          <p14:tracePt t="23409" x="4487863" y="5302250"/>
          <p14:tracePt t="23421" x="4513263" y="5327650"/>
          <p14:tracePt t="23424" x="4525963" y="5334000"/>
          <p14:tracePt t="23433" x="4556125" y="5357813"/>
          <p14:tracePt t="23441" x="4568825" y="5370513"/>
          <p14:tracePt t="23449" x="4581525" y="5376863"/>
          <p14:tracePt t="23457" x="4600575" y="5389563"/>
          <p14:tracePt t="23475" x="4649788" y="5407025"/>
          <p14:tracePt t="23480" x="4679950" y="5419725"/>
          <p14:tracePt t="23489" x="4722813" y="5426075"/>
          <p14:tracePt t="23496" x="4741863" y="5432425"/>
          <p14:tracePt t="23504" x="4760913" y="5432425"/>
          <p14:tracePt t="23513" x="4778375" y="5438775"/>
          <p14:tracePt t="23521" x="4784725" y="5438775"/>
          <p14:tracePt t="23528" x="4797425" y="5438775"/>
          <p14:tracePt t="23536" x="4816475" y="5438775"/>
          <p14:tracePt t="23545" x="4833938" y="5438775"/>
          <p14:tracePt t="23553" x="4859338" y="5426075"/>
          <p14:tracePt t="23561" x="4878388" y="5400675"/>
          <p14:tracePt t="23569" x="4902200" y="5389563"/>
          <p14:tracePt t="23577" x="4933950" y="5357813"/>
          <p14:tracePt t="23587" x="4951413" y="5338763"/>
          <p14:tracePt t="23593" x="4964113" y="5321300"/>
          <p14:tracePt t="23604" x="4983163" y="5295900"/>
          <p14:tracePt t="23609" x="5000625" y="5272088"/>
          <p14:tracePt t="23622" x="5013325" y="5265738"/>
          <p14:tracePt t="23625" x="5026025" y="5246688"/>
          <p14:tracePt t="23633" x="5049838" y="5222875"/>
          <p14:tracePt t="23641" x="5056188" y="5197475"/>
          <p14:tracePt t="23651" x="5062538" y="5172075"/>
          <p14:tracePt t="23657" x="5068888" y="5135563"/>
          <p14:tracePt t="23665" x="5081588" y="5111750"/>
          <p14:tracePt t="23673" x="5087938" y="5086350"/>
          <p14:tracePt t="23681" x="5094288" y="5067300"/>
          <p14:tracePt t="23689" x="5094288" y="5030788"/>
          <p14:tracePt t="23697" x="5094288" y="5011738"/>
          <p14:tracePt t="23705" x="5094288" y="4981575"/>
          <p14:tracePt t="23713" x="5094288" y="4962525"/>
          <p14:tracePt t="23720" x="5094288" y="4949825"/>
          <p14:tracePt t="23729" x="5087938" y="4938713"/>
          <p14:tracePt t="23752" x="5087938" y="4932363"/>
          <p14:tracePt t="23761" x="5075238" y="4919663"/>
          <p14:tracePt t="23768" x="5068888" y="4913313"/>
          <p14:tracePt t="23780" x="5062538" y="4906963"/>
          <p14:tracePt t="23784" x="5056188" y="4900613"/>
          <p14:tracePt t="23793" x="5038725" y="4889500"/>
          <p14:tracePt t="23801" x="5019675" y="4883150"/>
          <p14:tracePt t="23809" x="4994275" y="4864100"/>
          <p14:tracePt t="23819" x="4976813" y="4851400"/>
          <p14:tracePt t="23825" x="4957763" y="4845050"/>
          <p14:tracePt t="23832" x="4933950" y="4838700"/>
          <p14:tracePt t="23841" x="4914900" y="4833938"/>
          <p14:tracePt t="23851" x="4895850" y="4827588"/>
          <p14:tracePt t="23857" x="4878388" y="4827588"/>
          <p14:tracePt t="23865" x="4846638" y="4827588"/>
          <p14:tracePt t="23873" x="4810125" y="4827588"/>
          <p14:tracePt t="23881" x="4760913" y="4827588"/>
          <p14:tracePt t="23889" x="4711700" y="4827588"/>
          <p14:tracePt t="23896" x="4643438" y="4838700"/>
          <p14:tracePt t="23905" x="4605338" y="4851400"/>
          <p14:tracePt t="23913" x="4562475" y="4870450"/>
          <p14:tracePt t="23921" x="4506913" y="4900613"/>
          <p14:tracePt t="23928" x="4476750" y="4906963"/>
          <p14:tracePt t="23936" x="4427538" y="4926013"/>
          <p14:tracePt t="23945" x="4383088" y="4949825"/>
          <p14:tracePt t="23953" x="4340225" y="4968875"/>
          <p14:tracePt t="23961" x="4316413" y="4987925"/>
          <p14:tracePt t="23968" x="4303713" y="5000625"/>
          <p14:tracePt t="23977" x="4284663" y="5024438"/>
          <p14:tracePt t="23988" x="4284663" y="5049838"/>
          <p14:tracePt t="23993" x="4265613" y="5080000"/>
          <p14:tracePt t="24004" x="4265613" y="5099050"/>
          <p14:tracePt t="24009" x="4265613" y="5148263"/>
          <p14:tracePt t="24022" x="4265613" y="5172075"/>
          <p14:tracePt t="24025" x="4265613" y="5203825"/>
          <p14:tracePt t="24035" x="4284663" y="5233988"/>
          <p14:tracePt t="24041" x="4321175" y="5278438"/>
          <p14:tracePt t="24051" x="4340225" y="5289550"/>
          <p14:tracePt t="24057" x="4383088" y="5308600"/>
          <p14:tracePt t="24066" x="4421188" y="5314950"/>
          <p14:tracePt t="24072" x="4476750" y="5321300"/>
          <p14:tracePt t="24085" x="4500563" y="5327650"/>
          <p14:tracePt t="24092" x="4532313" y="5338763"/>
          <p14:tracePt t="24098" x="4556125" y="5345113"/>
          <p14:tracePt t="24106" x="4587875" y="5351463"/>
          <p14:tracePt t="24114" x="4630738" y="5357813"/>
          <p14:tracePt t="24122" x="4656138" y="5364163"/>
          <p14:tracePt t="24129" x="4711700" y="5376863"/>
          <p14:tracePt t="24138" x="4729163" y="5376863"/>
          <p14:tracePt t="24145" x="4754563" y="5376863"/>
          <p14:tracePt t="24153" x="4784725" y="5376863"/>
          <p14:tracePt t="24161" x="4797425" y="5376863"/>
          <p14:tracePt t="24168" x="4827588" y="5364163"/>
          <p14:tracePt t="24177" x="4859338" y="5334000"/>
          <p14:tracePt t="24185" x="4872038" y="5314950"/>
          <p14:tracePt t="24193" x="4883150" y="5289550"/>
          <p14:tracePt t="24203" x="4908550" y="5253038"/>
          <p14:tracePt t="24209" x="4927600" y="5210175"/>
          <p14:tracePt t="24216" x="4933950" y="5178425"/>
          <p14:tracePt t="24225" x="4951413" y="5129213"/>
          <p14:tracePt t="24233" x="4957763" y="5073650"/>
          <p14:tracePt t="24241" x="4957763" y="5024438"/>
          <p14:tracePt t="24249" x="4957763" y="5000625"/>
          <p14:tracePt t="24257" x="4957763" y="4962525"/>
          <p14:tracePt t="24265" x="4957763" y="4949825"/>
          <p14:tracePt t="24272" x="4957763" y="4938713"/>
          <p14:tracePt t="24281" x="4957763" y="4932363"/>
          <p14:tracePt t="24288" x="4957763" y="4926013"/>
          <p14:tracePt t="24297" x="4957763" y="4919663"/>
          <p14:tracePt t="24313" x="4951413" y="4913313"/>
          <p14:tracePt t="24321" x="4945063" y="4913313"/>
          <p14:tracePt t="24329" x="4938713" y="4913313"/>
          <p14:tracePt t="24337" x="4927600" y="4906963"/>
          <p14:tracePt t="24345" x="4914900" y="4906963"/>
          <p14:tracePt t="24354" x="4895850" y="4889500"/>
          <p14:tracePt t="24361" x="4883150" y="4883150"/>
          <p14:tracePt t="24369" x="4865688" y="4876800"/>
          <p14:tracePt t="24377" x="4833938" y="4864100"/>
          <p14:tracePt t="24385" x="4816475" y="4864100"/>
          <p14:tracePt t="24393" x="4784725" y="4857750"/>
          <p14:tracePt t="24402" x="4760913" y="4857750"/>
          <p14:tracePt t="24409" x="4722813" y="4857750"/>
          <p14:tracePt t="24417" x="4692650" y="4857750"/>
          <p14:tracePt t="24425" x="4656138" y="4864100"/>
          <p14:tracePt t="24433" x="4600575" y="4883150"/>
          <p14:tracePt t="24441" x="4556125" y="4906963"/>
          <p14:tracePt t="24449" x="4513263" y="4938713"/>
          <p14:tracePt t="24456" x="4470400" y="4962525"/>
          <p14:tracePt t="24465" x="4427538" y="4987925"/>
          <p14:tracePt t="24472" x="4371975" y="5024438"/>
          <p14:tracePt t="24481" x="4340225" y="5049838"/>
          <p14:tracePt t="24488" x="4310063" y="5060950"/>
          <p14:tracePt t="24497" x="4291013" y="5086350"/>
          <p14:tracePt t="24505" x="4278313" y="5099050"/>
          <p14:tracePt t="24513" x="4278313" y="5105400"/>
          <p14:tracePt t="24521" x="4271963" y="5111750"/>
          <p14:tracePt t="24528" x="4271963" y="5116513"/>
          <p14:tracePt t="24537" x="4271963" y="5141913"/>
          <p14:tracePt t="24545" x="4291013" y="5148263"/>
          <p14:tracePt t="24554" x="4316413" y="5160963"/>
          <p14:tracePt t="24561" x="4333875" y="5160963"/>
          <p14:tracePt t="24569" x="4352925" y="5172075"/>
          <p14:tracePt t="24577" x="4371975" y="5178425"/>
          <p14:tracePt t="24585" x="4395788" y="5178425"/>
          <p14:tracePt t="24593" x="4414838" y="5178425"/>
          <p14:tracePt t="24602" x="4427538" y="5178425"/>
          <p14:tracePt t="24609" x="4451350" y="5178425"/>
          <p14:tracePt t="24616" x="4470400" y="5178425"/>
          <p14:tracePt t="24625" x="4513263" y="5178425"/>
          <p14:tracePt t="24633" x="4549775" y="5160963"/>
          <p14:tracePt t="24641" x="4594225" y="5148263"/>
          <p14:tracePt t="24649" x="4649788" y="5116513"/>
          <p14:tracePt t="24657" x="4692650" y="5092700"/>
          <p14:tracePt t="24665" x="4735513" y="5073650"/>
          <p14:tracePt t="24672" x="4754563" y="5056188"/>
          <p14:tracePt t="24681" x="4784725" y="5030788"/>
          <p14:tracePt t="24689" x="4803775" y="5018088"/>
          <p14:tracePt t="24705" x="4816475" y="5005388"/>
          <p14:tracePt t="24714" x="4822825" y="4994275"/>
          <p14:tracePt t="24721" x="4822825" y="4987925"/>
          <p14:tracePt t="24729" x="4822825" y="4968875"/>
          <p14:tracePt t="24738" x="4822825" y="4962525"/>
          <p14:tracePt t="24745" x="4822825" y="4956175"/>
          <p14:tracePt t="24755" x="4822825" y="4945063"/>
          <p14:tracePt t="24761" x="4816475" y="4926013"/>
          <p14:tracePt t="24769" x="4784725" y="4900613"/>
          <p14:tracePt t="24777" x="4760913" y="4883150"/>
          <p14:tracePt t="24786" x="4729163" y="4857750"/>
          <p14:tracePt t="24793" x="4699000" y="4833938"/>
          <p14:tracePt t="24802" x="4686300" y="4827588"/>
          <p14:tracePt t="24809" x="4656138" y="4814888"/>
          <p14:tracePt t="24816" x="4643438" y="4814888"/>
          <p14:tracePt t="24825" x="4624388" y="4814888"/>
          <p14:tracePt t="24833" x="4594225" y="4814888"/>
          <p14:tracePt t="24841" x="4568825" y="4814888"/>
          <p14:tracePt t="24849" x="4538663" y="4814888"/>
          <p14:tracePt t="24857" x="4513263" y="4814888"/>
          <p14:tracePt t="24865" x="4483100" y="4814888"/>
          <p14:tracePt t="24873" x="4470400" y="4827588"/>
          <p14:tracePt t="24881" x="4464050" y="4833938"/>
          <p14:tracePt t="24903" x="4451350" y="4851400"/>
          <p14:tracePt t="24905" x="4451350" y="4857750"/>
          <p14:tracePt t="24913" x="4451350" y="4864100"/>
          <p14:tracePt t="24920" x="4451350" y="4870450"/>
          <p14:tracePt t="24929" x="4451350" y="4883150"/>
          <p14:tracePt t="24937" x="4470400" y="4894263"/>
          <p14:tracePt t="24945" x="4487863" y="4913313"/>
          <p14:tracePt t="24955" x="4513263" y="4919663"/>
          <p14:tracePt t="24961" x="4538663" y="4926013"/>
          <p14:tracePt t="24972" x="4549775" y="4926013"/>
          <p14:tracePt t="24977" x="4562475" y="4932363"/>
          <p14:tracePt t="24989" x="4575175" y="4932363"/>
          <p14:tracePt t="24994" x="4581525" y="4932363"/>
          <p14:tracePt t="25009" x="4600575" y="4932363"/>
          <p14:tracePt t="25017" x="4611688" y="4932363"/>
          <p14:tracePt t="25025" x="4624388" y="4926013"/>
          <p14:tracePt t="25033" x="4649788" y="4919663"/>
          <p14:tracePt t="25041" x="4656138" y="4913313"/>
          <p14:tracePt t="25113" x="4656138" y="4906963"/>
          <p14:tracePt t="25120" x="4649788" y="4894263"/>
          <p14:tracePt t="25129" x="4624388" y="4876800"/>
          <p14:tracePt t="25137" x="4611688" y="4870450"/>
          <p14:tracePt t="25145" x="4594225" y="4851400"/>
          <p14:tracePt t="25157" x="4587875" y="4851400"/>
          <p14:tracePt t="25161" x="4562475" y="4845050"/>
          <p14:tracePt t="25174" x="4549775" y="4845050"/>
          <p14:tracePt t="25178" x="4519613" y="4838700"/>
          <p14:tracePt t="25191" x="4506913" y="4833938"/>
          <p14:tracePt t="25192" x="4487863" y="4833938"/>
          <p14:tracePt t="25202" x="4476750" y="4833938"/>
          <p14:tracePt t="25209" x="4464050" y="4833938"/>
          <p14:tracePt t="25216" x="4457700" y="4833938"/>
          <p14:tracePt t="25570" x="0" y="0"/>
        </p14:tracePtLst>
        <p14:tracePtLst>
          <p14:tracePt t="28934" x="3167063" y="3536950"/>
          <p14:tracePt t="29074" x="3154363" y="3536950"/>
          <p14:tracePt t="29081" x="3136900" y="3530600"/>
          <p14:tracePt t="29088" x="3130550" y="3530600"/>
          <p14:tracePt t="29097" x="3124200" y="3530600"/>
          <p14:tracePt t="29106" x="3111500" y="3530600"/>
          <p14:tracePt t="29113" x="3098800" y="3524250"/>
          <p14:tracePt t="29123" x="3081338" y="3517900"/>
          <p14:tracePt t="29128" x="3049588" y="3517900"/>
          <p14:tracePt t="29136" x="3025775" y="3511550"/>
          <p14:tracePt t="29145" x="2994025" y="3500438"/>
          <p14:tracePt t="29153" x="2963863" y="3500438"/>
          <p14:tracePt t="29161" x="2927350" y="3487738"/>
          <p14:tracePt t="29169" x="2908300" y="3487738"/>
          <p14:tracePt t="29177" x="2876550" y="3481388"/>
          <p14:tracePt t="29185" x="2865438" y="3481388"/>
          <p14:tracePt t="29193" x="2846388" y="3475038"/>
          <p14:tracePt t="29208" x="2840038" y="3475038"/>
          <p14:tracePt t="29217" x="2833688" y="3475038"/>
          <p14:tracePt t="29224" x="2827338" y="3475038"/>
          <p14:tracePt t="29233" x="2820988" y="3475038"/>
          <p14:tracePt t="29241" x="2809875" y="3475038"/>
          <p14:tracePt t="29249" x="2797175" y="3475038"/>
          <p14:tracePt t="29258" x="2784475" y="3475038"/>
          <p14:tracePt t="29265" x="2760663" y="3475038"/>
          <p14:tracePt t="29275" x="2728913" y="3475038"/>
          <p14:tracePt t="29281" x="2698750" y="3494088"/>
          <p14:tracePt t="29292" x="2647950" y="3500438"/>
          <p14:tracePt t="29297" x="2617788" y="3517900"/>
          <p14:tracePt t="29307" x="2605088" y="3517900"/>
          <p14:tracePt t="29313" x="2587625" y="3524250"/>
          <p14:tracePt t="29321" x="2574925" y="3530600"/>
          <p14:tracePt t="29329" x="2555875" y="3536950"/>
          <p14:tracePt t="29345" x="2549525" y="3543300"/>
          <p14:tracePt t="29353" x="2536825" y="3556000"/>
          <p14:tracePt t="29361" x="2532063" y="3556000"/>
          <p14:tracePt t="29369" x="2519363" y="3567113"/>
          <p14:tracePt t="29377" x="2506663" y="3579813"/>
          <p14:tracePt t="29385" x="2500313" y="3592513"/>
          <p14:tracePt t="29393" x="2487613" y="3611563"/>
          <p14:tracePt t="29401" x="2470150" y="3635375"/>
          <p14:tracePt t="29409" x="2457450" y="3660775"/>
          <p14:tracePt t="29417" x="2444750" y="3690938"/>
          <p14:tracePt t="29425" x="2432050" y="3716338"/>
          <p14:tracePt t="29433" x="2420938" y="3752850"/>
          <p14:tracePt t="29440" x="2414588" y="3771900"/>
          <p14:tracePt t="29449" x="2395538" y="3802063"/>
          <p14:tracePt t="29457" x="2395538" y="3814763"/>
          <p14:tracePt t="29465" x="2395538" y="3821113"/>
          <p14:tracePt t="29474" x="2389188" y="3840163"/>
          <p14:tracePt t="29481" x="2389188" y="3857625"/>
          <p14:tracePt t="29489" x="2389188" y="3876675"/>
          <p14:tracePt t="29497" x="2389188" y="3895725"/>
          <p14:tracePt t="29506" x="2401888" y="3919538"/>
          <p14:tracePt t="29513" x="2444750" y="3968750"/>
          <p14:tracePt t="29523" x="2457450" y="3987800"/>
          <p14:tracePt t="29529" x="2476500" y="4011613"/>
          <p14:tracePt t="29537" x="2500313" y="4043363"/>
          <p14:tracePt t="29545" x="2525713" y="4062413"/>
          <p14:tracePt t="29553" x="2543175" y="4079875"/>
          <p14:tracePt t="29560" x="2574925" y="4111625"/>
          <p14:tracePt t="29569" x="2624138" y="4154488"/>
          <p14:tracePt t="29576" x="2654300" y="4173538"/>
          <p14:tracePt t="29585" x="2686050" y="4203700"/>
          <p14:tracePt t="29593" x="2728913" y="4240213"/>
          <p14:tracePt t="29601" x="2754313" y="4246563"/>
          <p14:tracePt t="29609" x="2778125" y="4259263"/>
          <p14:tracePt t="29617" x="2820988" y="4284663"/>
          <p14:tracePt t="29625" x="2852738" y="4295775"/>
          <p14:tracePt t="29633" x="2889250" y="4302125"/>
          <p14:tracePt t="29641" x="2932113" y="4308475"/>
          <p14:tracePt t="29649" x="2951163" y="4308475"/>
          <p14:tracePt t="29658" x="2987675" y="4314825"/>
          <p14:tracePt t="29664" x="3019425" y="4314825"/>
          <p14:tracePt t="29673" x="3043238" y="4314825"/>
          <p14:tracePt t="29681" x="3087688" y="4308475"/>
          <p14:tracePt t="29691" x="3136900" y="4289425"/>
          <p14:tracePt t="29697" x="3160713" y="4271963"/>
          <p14:tracePt t="29704" x="3205163" y="4240213"/>
          <p14:tracePt t="29713" x="3235325" y="4210050"/>
          <p14:tracePt t="29721" x="3260725" y="4184650"/>
          <p14:tracePt t="29729" x="3278188" y="4167188"/>
          <p14:tracePt t="29736" x="3284538" y="4135438"/>
          <p14:tracePt t="29745" x="3309938" y="4105275"/>
          <p14:tracePt t="29753" x="3321050" y="4092575"/>
          <p14:tracePt t="29761" x="3321050" y="4073525"/>
          <p14:tracePt t="29769" x="3327400" y="4056063"/>
          <p14:tracePt t="29777" x="3327400" y="4030663"/>
          <p14:tracePt t="29785" x="3327400" y="4006850"/>
          <p14:tracePt t="29793" x="3327400" y="3968750"/>
          <p14:tracePt t="29801" x="3327400" y="3951288"/>
          <p14:tracePt t="29808" x="3327400" y="3919538"/>
          <p14:tracePt t="29817" x="3327400" y="3883025"/>
          <p14:tracePt t="29825" x="3327400" y="3863975"/>
          <p14:tracePt t="29833" x="3316288" y="3833813"/>
          <p14:tracePt t="29843" x="3316288" y="3808413"/>
          <p14:tracePt t="29849" x="3297238" y="3765550"/>
          <p14:tracePt t="29857" x="3284538" y="3746500"/>
          <p14:tracePt t="29865" x="3271838" y="3729038"/>
          <p14:tracePt t="29874" x="3260725" y="3697288"/>
          <p14:tracePt t="29881" x="3241675" y="3667125"/>
          <p14:tracePt t="29892" x="3228975" y="3654425"/>
          <p14:tracePt t="29897" x="3205163" y="3622675"/>
          <p14:tracePt t="29907" x="3198813" y="3617913"/>
          <p14:tracePt t="29913" x="3198813" y="3611563"/>
          <p14:tracePt t="29921" x="3186113" y="3598863"/>
          <p14:tracePt t="29929" x="3154363" y="3586163"/>
          <p14:tracePt t="29937" x="3143250" y="3579813"/>
          <p14:tracePt t="29945" x="3117850" y="3562350"/>
          <p14:tracePt t="29960" x="3081338" y="3543300"/>
          <p14:tracePt t="29969" x="3043238" y="3536950"/>
          <p14:tracePt t="29977" x="2987675" y="3511550"/>
          <p14:tracePt t="29985" x="2908300" y="3481388"/>
          <p14:tracePt t="30007" x="2790825" y="3455988"/>
          <p14:tracePt t="30013" x="2754313" y="3455988"/>
          <p14:tracePt t="30019" x="2716213" y="3455988"/>
          <p14:tracePt t="30024" x="2686050" y="3455988"/>
          <p14:tracePt t="30033" x="2660650" y="3455988"/>
          <p14:tracePt t="30041" x="2624138" y="3455988"/>
          <p14:tracePt t="30049" x="2592388" y="3468688"/>
          <p14:tracePt t="30057" x="2562225" y="3475038"/>
          <p14:tracePt t="30065" x="2543175" y="3487738"/>
          <p14:tracePt t="30074" x="2519363" y="3494088"/>
          <p14:tracePt t="30081" x="2500313" y="3500438"/>
          <p14:tracePt t="30091" x="2487613" y="3511550"/>
          <p14:tracePt t="30097" x="2457450" y="3536950"/>
          <p14:tracePt t="30104" x="2438400" y="3549650"/>
          <p14:tracePt t="30113" x="2425700" y="3562350"/>
          <p14:tracePt t="30121" x="2408238" y="3592513"/>
          <p14:tracePt t="30129" x="2401888" y="3611563"/>
          <p14:tracePt t="30137" x="2401888" y="3648075"/>
          <p14:tracePt t="30144" x="2401888" y="3678238"/>
          <p14:tracePt t="30153" x="2401888" y="3703638"/>
          <p14:tracePt t="30161" x="2425700" y="3733800"/>
          <p14:tracePt t="30169" x="2444750" y="3765550"/>
          <p14:tracePt t="30176" x="2487613" y="3814763"/>
          <p14:tracePt t="30185" x="2532063" y="3857625"/>
          <p14:tracePt t="30193" x="2592388" y="3906838"/>
          <p14:tracePt t="30201" x="2636838" y="3938588"/>
          <p14:tracePt t="30208" x="2692400" y="3975100"/>
          <p14:tracePt t="30217" x="2747963" y="4011613"/>
          <p14:tracePt t="30224" x="2809875" y="4043363"/>
          <p14:tracePt t="30233" x="2852738" y="4062413"/>
          <p14:tracePt t="30241" x="2921000" y="4079875"/>
          <p14:tracePt t="30249" x="2982913" y="4098925"/>
          <p14:tracePt t="30258" x="3074988" y="4105275"/>
          <p14:tracePt t="30265" x="3149600" y="4105275"/>
          <p14:tracePt t="30276" x="3222625" y="4117975"/>
          <p14:tracePt t="30281" x="3271838" y="4117975"/>
          <p14:tracePt t="30291" x="3309938" y="4117975"/>
          <p14:tracePt t="30297" x="3340100" y="4098925"/>
          <p14:tracePt t="30304" x="3376613" y="4073525"/>
          <p14:tracePt t="30313" x="3395663" y="4056063"/>
          <p14:tracePt t="30321" x="3408363" y="4030663"/>
          <p14:tracePt t="30329" x="3427413" y="4011613"/>
          <p14:tracePt t="30337" x="3432175" y="3981450"/>
          <p14:tracePt t="30345" x="3432175" y="3944938"/>
          <p14:tracePt t="30353" x="3438525" y="3919538"/>
          <p14:tracePt t="30361" x="3438525" y="3876675"/>
          <p14:tracePt t="30369" x="3438525" y="3857625"/>
          <p14:tracePt t="30377" x="3438525" y="3833813"/>
          <p14:tracePt t="30385" x="3438525" y="3827463"/>
          <p14:tracePt t="30392" x="3432175" y="3802063"/>
          <p14:tracePt t="30401" x="3427413" y="3795713"/>
          <p14:tracePt t="30408" x="3414713" y="3778250"/>
          <p14:tracePt t="30417" x="3402013" y="3746500"/>
          <p14:tracePt t="30425" x="3365500" y="3703638"/>
          <p14:tracePt t="30433" x="3333750" y="3678238"/>
          <p14:tracePt t="30442" x="3278188" y="3641725"/>
          <p14:tracePt t="30449" x="3228975" y="3605213"/>
          <p14:tracePt t="30461" x="3186113" y="3562350"/>
          <p14:tracePt t="30465" x="3143250" y="3536950"/>
          <p14:tracePt t="30475" x="3124200" y="3517900"/>
          <p14:tracePt t="30481" x="3094038" y="3506788"/>
          <p14:tracePt t="30491" x="3074988" y="3506788"/>
          <p14:tracePt t="30497" x="3049588" y="3506788"/>
          <p14:tracePt t="30505" x="3032125" y="3506788"/>
          <p14:tracePt t="30513" x="3019425" y="3506788"/>
          <p14:tracePt t="30524" x="3006725" y="3506788"/>
          <p14:tracePt t="30530" x="3000375" y="3506788"/>
          <p14:tracePt t="30537" x="2976563" y="3506788"/>
          <p14:tracePt t="30545" x="2951163" y="3511550"/>
          <p14:tracePt t="30553" x="2908300" y="3536950"/>
          <p14:tracePt t="30562" x="2876550" y="3549650"/>
          <p14:tracePt t="30568" x="2827338" y="3562350"/>
          <p14:tracePt t="30577" x="2784475" y="3592513"/>
          <p14:tracePt t="30585" x="2735263" y="3617913"/>
          <p14:tracePt t="30593" x="2692400" y="3641725"/>
          <p14:tracePt t="30601" x="2673350" y="3667125"/>
          <p14:tracePt t="30609" x="2654300" y="3678238"/>
          <p14:tracePt t="30617" x="2636838" y="3697288"/>
          <p14:tracePt t="30624" x="2630488" y="3716338"/>
          <p14:tracePt t="30633" x="2617788" y="3740150"/>
          <p14:tracePt t="30641" x="2617788" y="3759200"/>
          <p14:tracePt t="30649" x="2617788" y="3778250"/>
          <p14:tracePt t="30658" x="2617788" y="3802063"/>
          <p14:tracePt t="30665" x="2647950" y="3833813"/>
          <p14:tracePt t="30678" x="2673350" y="3851275"/>
          <p14:tracePt t="30681" x="2703513" y="3883025"/>
          <p14:tracePt t="30697" x="2778125" y="3938588"/>
          <p14:tracePt t="30704" x="2820988" y="3962400"/>
          <p14:tracePt t="30713" x="2865438" y="3981450"/>
          <p14:tracePt t="30721" x="2908300" y="3994150"/>
          <p14:tracePt t="30729" x="2927350" y="4000500"/>
          <p14:tracePt t="30737" x="2957513" y="4006850"/>
          <p14:tracePt t="30745" x="2994025" y="4017963"/>
          <p14:tracePt t="30753" x="3038475" y="4024313"/>
          <p14:tracePt t="30761" x="3087688" y="4024313"/>
          <p14:tracePt t="30769" x="3136900" y="4024313"/>
          <p14:tracePt t="30777" x="3186113" y="4024313"/>
          <p14:tracePt t="30786" x="3235325" y="4024313"/>
          <p14:tracePt t="30793" x="3303588" y="4011613"/>
          <p14:tracePt t="30801" x="3359150" y="3994150"/>
          <p14:tracePt t="30808" x="3395663" y="3975100"/>
          <p14:tracePt t="30816" x="3432175" y="3956050"/>
          <p14:tracePt t="30824" x="3451225" y="3932238"/>
          <p14:tracePt t="30833" x="3476625" y="3900488"/>
          <p14:tracePt t="30841" x="3482975" y="3889375"/>
          <p14:tracePt t="30849" x="3487738" y="3870325"/>
          <p14:tracePt t="30858" x="3487738" y="3833813"/>
          <p14:tracePt t="30865" x="3487738" y="3789363"/>
          <p14:tracePt t="30875" x="3487738" y="3778250"/>
          <p14:tracePt t="30881" x="3482975" y="3759200"/>
          <p14:tracePt t="30891" x="3470275" y="3746500"/>
          <p14:tracePt t="30897" x="3457575" y="3733800"/>
          <p14:tracePt t="30905" x="3427413" y="3716338"/>
          <p14:tracePt t="30913" x="3395663" y="3697288"/>
          <p14:tracePt t="30924" x="3340100" y="3667125"/>
          <p14:tracePt t="30929" x="3284538" y="3648075"/>
          <p14:tracePt t="30937" x="3228975" y="3629025"/>
          <p14:tracePt t="30945" x="3179763" y="3611563"/>
          <p14:tracePt t="30953" x="3124200" y="3598863"/>
          <p14:tracePt t="30960" x="3094038" y="3586163"/>
          <p14:tracePt t="30969" x="3055938" y="3573463"/>
          <p14:tracePt t="30977" x="3013075" y="3573463"/>
          <p14:tracePt t="30985" x="2987675" y="3573463"/>
          <p14:tracePt t="31007" x="2927350" y="3573463"/>
          <p14:tracePt t="31008" x="2901950" y="3579813"/>
          <p14:tracePt t="31017" x="2882900" y="3592513"/>
          <p14:tracePt t="31025" x="2859088" y="3617913"/>
          <p14:tracePt t="31033" x="2859088" y="3641725"/>
          <p14:tracePt t="31042" x="2859088" y="3673475"/>
          <p14:tracePt t="31049" x="2859088" y="3697288"/>
          <p14:tracePt t="31061" x="2859088" y="3716338"/>
          <p14:tracePt t="31065" x="2871788" y="3729038"/>
          <p14:tracePt t="31078" x="2895600" y="3752850"/>
          <p14:tracePt t="31081" x="2921000" y="3765550"/>
          <p14:tracePt t="31093" x="2957513" y="3784600"/>
          <p14:tracePt t="31096" x="2987675" y="3789363"/>
          <p14:tracePt t="31105" x="3025775" y="3789363"/>
          <p14:tracePt t="31113" x="3055938" y="3795713"/>
          <p14:tracePt t="31121" x="3094038" y="3795713"/>
          <p14:tracePt t="31128" x="3111500" y="3795713"/>
          <p14:tracePt t="31137" x="3160713" y="3795713"/>
          <p14:tracePt t="31144" x="3186113" y="3795713"/>
          <p14:tracePt t="31153" x="3228975" y="3778250"/>
          <p14:tracePt t="31161" x="3297238" y="3759200"/>
          <p14:tracePt t="31169" x="3321050" y="3752850"/>
          <p14:tracePt t="31177" x="3352800" y="3746500"/>
          <p14:tracePt t="31185" x="3371850" y="3733800"/>
          <p14:tracePt t="31196" x="3376613" y="3729038"/>
          <p14:tracePt t="31201" x="3389313" y="3716338"/>
          <p14:tracePt t="31233" x="3389313" y="3703638"/>
          <p14:tracePt t="31241" x="3389313" y="3697288"/>
          <p14:tracePt t="31258" x="3389313" y="3678238"/>
          <p14:tracePt t="31274" x="3382963" y="3667125"/>
          <p14:tracePt t="31281" x="3376613" y="3660775"/>
          <p14:tracePt t="31291" x="3365500" y="3648075"/>
          <p14:tracePt t="31298" x="3352800" y="3635375"/>
          <p14:tracePt t="31308" x="3321050" y="3617913"/>
          <p14:tracePt t="31315" x="3290888" y="3592513"/>
          <p14:tracePt t="31321" x="3260725" y="3567113"/>
          <p14:tracePt t="31329" x="3241675" y="3543300"/>
          <p14:tracePt t="31337" x="3235325" y="3543300"/>
          <p14:tracePt t="31353" x="3235325" y="3536950"/>
          <p14:tracePt t="31425" x="3271838" y="3536950"/>
          <p14:tracePt t="31433" x="3297238" y="3536950"/>
          <p14:tracePt t="31442" x="3303588" y="3536950"/>
          <p14:tracePt t="31449" x="3309938" y="3536950"/>
          <p14:tracePt t="31464" x="3316288" y="3536950"/>
          <p14:tracePt t="31585" x="3284538" y="3536950"/>
          <p14:tracePt t="31593" x="3228975" y="3536950"/>
          <p14:tracePt t="31601" x="3167063" y="3536950"/>
          <p14:tracePt t="31609" x="3105150" y="3536950"/>
          <p14:tracePt t="31617" x="3055938" y="3536950"/>
          <p14:tracePt t="31626" x="3019425" y="3543300"/>
          <p14:tracePt t="31633" x="2976563" y="3549650"/>
          <p14:tracePt t="31642" x="2957513" y="3562350"/>
          <p14:tracePt t="31649" x="2951163" y="3562350"/>
          <p14:tracePt t="31665" x="2944813" y="3567113"/>
          <p14:tracePt t="31674" x="2944813" y="3573463"/>
          <p14:tracePt t="31681" x="2944813" y="3592513"/>
          <p14:tracePt t="31689" x="2944813" y="3611563"/>
          <p14:tracePt t="31697" x="2957513" y="3641725"/>
          <p14:tracePt t="31712" x="2963863" y="3654425"/>
          <p14:tracePt t="31721" x="2963863" y="3660775"/>
          <p14:tracePt t="31728" x="2970213" y="3678238"/>
          <p14:tracePt t="31744" x="2982913" y="3690938"/>
          <p14:tracePt t="31753" x="3000375" y="3703638"/>
          <p14:tracePt t="31761" x="3013075" y="3729038"/>
          <p14:tracePt t="31769" x="3043238" y="3740150"/>
          <p14:tracePt t="31777" x="3074988" y="3752850"/>
          <p14:tracePt t="31785" x="3094038" y="3752850"/>
          <p14:tracePt t="31793" x="3124200" y="3765550"/>
          <p14:tracePt t="31801" x="3130550" y="3765550"/>
          <p14:tracePt t="31814" x="3136900" y="3765550"/>
          <p14:tracePt t="31833" x="3143250" y="3759200"/>
          <p14:tracePt t="31841" x="3143250" y="3740150"/>
          <p14:tracePt t="31849" x="3143250" y="3729038"/>
          <p14:tracePt t="31859" x="3130550" y="3697288"/>
          <p14:tracePt t="31865" x="3124200" y="3684588"/>
          <p14:tracePt t="31874" x="3105150" y="3667125"/>
          <p14:tracePt t="31889" x="3081338" y="3660775"/>
          <p14:tracePt t="31897" x="3055938" y="3654425"/>
          <p14:tracePt t="31905" x="3032125" y="3654425"/>
          <p14:tracePt t="31913" x="2994025" y="3654425"/>
          <p14:tracePt t="31922" x="2944813" y="3654425"/>
          <p14:tracePt t="31930" x="2895600" y="3654425"/>
          <p14:tracePt t="31938" x="2840038" y="3660775"/>
          <p14:tracePt t="31946" x="2790825" y="3667125"/>
          <p14:tracePt t="31953" x="2747963" y="3690938"/>
          <p14:tracePt t="31962" x="2703513" y="3709988"/>
          <p14:tracePt t="31969" x="2692400" y="3722688"/>
          <p14:tracePt t="31976" x="2679700" y="3733800"/>
          <p14:tracePt t="31985" x="2673350" y="3746500"/>
          <p14:tracePt t="31993" x="2673350" y="3771900"/>
          <p14:tracePt t="32001" x="2673350" y="3814763"/>
          <p14:tracePt t="32009" x="2673350" y="3844925"/>
          <p14:tracePt t="32017" x="2698750" y="3889375"/>
          <p14:tracePt t="32030" x="2716213" y="3932238"/>
          <p14:tracePt t="32033" x="2747963" y="3962400"/>
          <p14:tracePt t="32047" x="2760663" y="3975100"/>
          <p14:tracePt t="32049" x="2784475" y="3987800"/>
          <p14:tracePt t="32064" x="2797175" y="3987800"/>
          <p14:tracePt t="32065" x="2820988" y="4000500"/>
          <p14:tracePt t="32073" x="2840038" y="4006850"/>
          <p14:tracePt t="32081" x="2865438" y="4006850"/>
          <p14:tracePt t="32089" x="2889250" y="4006850"/>
          <p14:tracePt t="32097" x="2921000" y="4006850"/>
          <p14:tracePt t="32105" x="2938463" y="3994150"/>
          <p14:tracePt t="32113" x="2970213" y="3981450"/>
          <p14:tracePt t="32121" x="3013075" y="3944938"/>
          <p14:tracePt t="32128" x="3032125" y="3938588"/>
          <p14:tracePt t="32137" x="3055938" y="3900488"/>
          <p14:tracePt t="32145" x="3055938" y="3889375"/>
          <p14:tracePt t="32153" x="3062288" y="3840163"/>
          <p14:tracePt t="32161" x="3062288" y="3802063"/>
          <p14:tracePt t="32169" x="3062288" y="3784600"/>
          <p14:tracePt t="32177" x="3062288" y="3752850"/>
          <p14:tracePt t="32185" x="3049588" y="3746500"/>
          <p14:tracePt t="32196" x="3038475" y="3740150"/>
          <p14:tracePt t="32201" x="3025775" y="3733800"/>
          <p14:tracePt t="32217" x="2994025" y="3729038"/>
          <p14:tracePt t="32229" x="2963863" y="3729038"/>
          <p14:tracePt t="32233" x="2932113" y="3729038"/>
          <p14:tracePt t="32242" x="2876550" y="3729038"/>
          <p14:tracePt t="32248" x="2827338" y="3740150"/>
          <p14:tracePt t="32257" x="2771775" y="3778250"/>
          <p14:tracePt t="32264" x="2735263" y="3802063"/>
          <p14:tracePt t="32273" x="2709863" y="3844925"/>
          <p14:tracePt t="32281" x="2703513" y="3870325"/>
          <p14:tracePt t="32289" x="2703513" y="3913188"/>
          <p14:tracePt t="32297" x="2703513" y="3938588"/>
          <p14:tracePt t="32305" x="2703513" y="3968750"/>
          <p14:tracePt t="32312" x="2703513" y="3994150"/>
          <p14:tracePt t="32321" x="2716213" y="4006850"/>
          <p14:tracePt t="32328" x="2741613" y="4017963"/>
          <p14:tracePt t="32337" x="2771775" y="4037013"/>
          <p14:tracePt t="32345" x="2797175" y="4043363"/>
          <p14:tracePt t="32353" x="2840038" y="4067175"/>
          <p14:tracePt t="32361" x="2852738" y="4067175"/>
          <p14:tracePt t="32369" x="2889250" y="4067175"/>
          <p14:tracePt t="32377" x="2921000" y="4067175"/>
          <p14:tracePt t="32385" x="2957513" y="4067175"/>
          <p14:tracePt t="32393" x="2976563" y="4056063"/>
          <p14:tracePt t="32401" x="3006725" y="4030663"/>
          <p14:tracePt t="32411" x="3032125" y="4000500"/>
          <p14:tracePt t="32417" x="3038475" y="3968750"/>
          <p14:tracePt t="32425" x="3049588" y="3919538"/>
          <p14:tracePt t="32433" x="3049588" y="3889375"/>
          <p14:tracePt t="32442" x="3049588" y="3851275"/>
          <p14:tracePt t="32449" x="3043238" y="3833813"/>
          <p14:tracePt t="32458" x="3038475" y="3821113"/>
          <p14:tracePt t="32464" x="3025775" y="3808413"/>
          <p14:tracePt t="32473" x="3006725" y="3795713"/>
          <p14:tracePt t="32481" x="2987675" y="3789363"/>
          <p14:tracePt t="32489" x="2957513" y="3789363"/>
          <p14:tracePt t="32497" x="2921000" y="3789363"/>
          <p14:tracePt t="32505" x="2852738" y="3827463"/>
          <p14:tracePt t="32512" x="2820988" y="3857625"/>
          <p14:tracePt t="32521" x="2790825" y="3900488"/>
          <p14:tracePt t="32529" x="2784475" y="3932238"/>
          <p14:tracePt t="32537" x="2784475" y="3962400"/>
          <p14:tracePt t="32545" x="2784475" y="3987800"/>
          <p14:tracePt t="32553" x="2784475" y="4006850"/>
          <p14:tracePt t="32561" x="2803525" y="4037013"/>
          <p14:tracePt t="32569" x="2820988" y="4062413"/>
          <p14:tracePt t="32576" x="2859088" y="4086225"/>
          <p14:tracePt t="32585" x="2889250" y="4098925"/>
          <p14:tracePt t="32592" x="2921000" y="4111625"/>
          <p14:tracePt t="32601" x="2938463" y="4111625"/>
          <p14:tracePt t="32611" x="2951163" y="4111625"/>
          <p14:tracePt t="32617" x="2976563" y="4111625"/>
          <p14:tracePt t="32629" x="2982913" y="4105275"/>
          <p14:tracePt t="32633" x="2994025" y="4098925"/>
          <p14:tracePt t="32647" x="3013075" y="4056063"/>
          <p14:tracePt t="32649" x="3019425" y="4037013"/>
          <p14:tracePt t="32659" x="3019425" y="4006850"/>
          <p14:tracePt t="32664" x="3025775" y="3987800"/>
          <p14:tracePt t="32673" x="3025775" y="3968750"/>
          <p14:tracePt t="32681" x="3025775" y="3951288"/>
          <p14:tracePt t="32689" x="3025775" y="3938588"/>
          <p14:tracePt t="32705" x="3025775" y="3925888"/>
          <p14:tracePt t="32712" x="3019425" y="3913188"/>
          <p14:tracePt t="32721" x="3006725" y="3913188"/>
          <p14:tracePt t="32729" x="2994025" y="3913188"/>
          <p14:tracePt t="32737" x="2976563" y="3913188"/>
          <p14:tracePt t="32745" x="2932113" y="3919538"/>
          <p14:tracePt t="32753" x="2914650" y="3938588"/>
          <p14:tracePt t="32764" x="2908300" y="3938588"/>
          <p14:tracePt t="32769" x="2908300" y="3944938"/>
          <p14:tracePt t="32777" x="2908300" y="3951288"/>
          <p14:tracePt t="32785" x="2908300" y="3962400"/>
          <p14:tracePt t="32801" x="2908300" y="3981450"/>
          <p14:tracePt t="32817" x="2938463" y="3981450"/>
          <p14:tracePt t="32826" x="2951163" y="3981450"/>
          <p14:tracePt t="32833" x="2970213" y="3981450"/>
          <p14:tracePt t="32847" x="2987675" y="3981450"/>
          <p14:tracePt t="32848" x="3006725" y="3981450"/>
          <p14:tracePt t="32857" x="3019425" y="3981450"/>
          <p14:tracePt t="32865" x="3025775" y="3981450"/>
          <p14:tracePt t="32873" x="3032125" y="3981450"/>
          <p14:tracePt t="33042" x="0" y="0"/>
        </p14:tracePtLst>
        <p14:tracePtLst>
          <p14:tracePt t="40486" x="388938" y="1679575"/>
          <p14:tracePt t="40521" x="382588" y="1679575"/>
          <p14:tracePt t="40560" x="419100" y="1679575"/>
          <p14:tracePt t="40569" x="481013" y="1679575"/>
          <p14:tracePt t="40577" x="568325" y="1679575"/>
          <p14:tracePt t="40585" x="654050" y="1679575"/>
          <p14:tracePt t="40593" x="741363" y="1679575"/>
          <p14:tracePt t="40600" x="827088" y="1679575"/>
          <p14:tracePt t="40609" x="950913" y="1679575"/>
          <p14:tracePt t="40616" x="1098550" y="1679575"/>
          <p14:tracePt t="40625" x="1277938" y="1679575"/>
          <p14:tracePt t="40633" x="1431925" y="1679575"/>
          <p14:tracePt t="40641" x="1543050" y="1679575"/>
          <p14:tracePt t="40650" x="1654175" y="1679575"/>
          <p14:tracePt t="40657" x="1716088" y="1690688"/>
          <p14:tracePt t="40668" x="1790700" y="1690688"/>
          <p14:tracePt t="40673" x="1852613" y="1690688"/>
          <p14:tracePt t="40683" x="1925638" y="1709738"/>
          <p14:tracePt t="40689" x="1981200" y="1716088"/>
          <p14:tracePt t="40701" x="2081213" y="1741488"/>
          <p14:tracePt t="40704" x="2136775" y="1746250"/>
          <p14:tracePt t="40712" x="2222500" y="1746250"/>
          <p14:tracePt t="40721" x="2259013" y="1746250"/>
          <p14:tracePt t="40728" x="2333625" y="1746250"/>
          <p14:tracePt t="40737" x="2408238" y="1746250"/>
          <p14:tracePt t="40745" x="2493963" y="1746250"/>
          <p14:tracePt t="40753" x="2568575" y="1746250"/>
          <p14:tracePt t="40761" x="2654300" y="1746250"/>
          <p14:tracePt t="40770" x="2754313" y="1746250"/>
          <p14:tracePt t="40777" x="2840038" y="1746250"/>
          <p14:tracePt t="40785" x="2938463" y="1746250"/>
          <p14:tracePt t="40793" x="3038475" y="1746250"/>
          <p14:tracePt t="40801" x="3124200" y="1746250"/>
          <p14:tracePt t="40809" x="3186113" y="1746250"/>
          <p14:tracePt t="40816" x="3205163" y="1746250"/>
          <p14:tracePt t="40825" x="3216275" y="1746250"/>
          <p14:tracePt t="40857" x="3222625" y="1746250"/>
          <p14:tracePt t="40882" x="3241675" y="1746250"/>
          <p14:tracePt t="40899" x="3254375" y="1746250"/>
          <p14:tracePt t="40905" x="3265488" y="1746250"/>
          <p14:tracePt t="40912" x="3284538" y="1746250"/>
          <p14:tracePt t="40921" x="3297238" y="1746250"/>
          <p14:tracePt t="40929" x="3309938" y="1746250"/>
          <p14:tracePt t="40937" x="3321050" y="1746250"/>
          <p14:tracePt t="40945" x="3340100" y="1746250"/>
          <p14:tracePt t="40953" x="3346450" y="1746250"/>
          <p14:tracePt t="40961" x="3359150" y="1746250"/>
          <p14:tracePt t="40968" x="3365500" y="1746250"/>
          <p14:tracePt t="40977" x="3382963" y="1741488"/>
          <p14:tracePt t="40998" x="3438525" y="1735138"/>
          <p14:tracePt t="41001" x="3476625" y="1735138"/>
          <p14:tracePt t="41009" x="3519488" y="1735138"/>
          <p14:tracePt t="41017" x="3538538" y="1735138"/>
          <p14:tracePt t="41025" x="3556000" y="1735138"/>
          <p14:tracePt t="41032" x="3568700" y="1735138"/>
          <p14:tracePt t="41041" x="3575050" y="1735138"/>
          <p14:tracePt t="41053" x="3587750" y="1735138"/>
          <p14:tracePt t="41202" x="3568700" y="1735138"/>
          <p14:tracePt t="41209" x="3525838" y="1735138"/>
          <p14:tracePt t="41216" x="3451225" y="1735138"/>
          <p14:tracePt t="41225" x="3359150" y="1716088"/>
          <p14:tracePt t="41233" x="3248025" y="1703388"/>
          <p14:tracePt t="41241" x="3124200" y="1690688"/>
          <p14:tracePt t="41250" x="2987675" y="1673225"/>
          <p14:tracePt t="41257" x="2865438" y="1660525"/>
          <p14:tracePt t="41268" x="2741613" y="1647825"/>
          <p14:tracePt t="41273" x="2617788" y="1647825"/>
          <p14:tracePt t="41284" x="2506663" y="1647825"/>
          <p14:tracePt t="41288" x="2408238" y="1647825"/>
          <p14:tracePt t="41297" x="2333625" y="1647825"/>
          <p14:tracePt t="41305" x="2259013" y="1647825"/>
          <p14:tracePt t="41314" x="2160588" y="1654175"/>
          <p14:tracePt t="41320" x="2087563" y="1666875"/>
          <p14:tracePt t="41329" x="1987550" y="1685925"/>
          <p14:tracePt t="41336" x="1908175" y="1690688"/>
          <p14:tracePt t="41344" x="1820863" y="1716088"/>
          <p14:tracePt t="41353" x="1735138" y="1722438"/>
          <p14:tracePt t="41361" x="1673225" y="1722438"/>
          <p14:tracePt t="41369" x="1598613" y="1722438"/>
          <p14:tracePt t="41377" x="1549400" y="1722438"/>
          <p14:tracePt t="41386" x="1493838" y="1722438"/>
          <p14:tracePt t="41393" x="1470025" y="1722438"/>
          <p14:tracePt t="41400" x="1420813" y="1722438"/>
          <p14:tracePt t="41409" x="1395413" y="1722438"/>
          <p14:tracePt t="41417" x="1365250" y="1722438"/>
          <p14:tracePt t="41424" x="1339850" y="1722438"/>
          <p14:tracePt t="41433" x="1303338" y="1722438"/>
          <p14:tracePt t="41441" x="1284288" y="1728788"/>
          <p14:tracePt t="41449" x="1254125" y="1735138"/>
          <p14:tracePt t="41457" x="1216025" y="1735138"/>
          <p14:tracePt t="41467" x="1185863" y="1746250"/>
          <p14:tracePt t="41473" x="1160463" y="1746250"/>
          <p14:tracePt t="41482" x="1130300" y="1746250"/>
          <p14:tracePt t="41489" x="1111250" y="1752600"/>
          <p14:tracePt t="41497" x="1092200" y="1758950"/>
          <p14:tracePt t="41505" x="1062038" y="1765300"/>
          <p14:tracePt t="41514" x="1042988" y="1765300"/>
          <p14:tracePt t="41521" x="1012825" y="1765300"/>
          <p14:tracePt t="41529" x="987425" y="1765300"/>
          <p14:tracePt t="41537" x="957263" y="1765300"/>
          <p14:tracePt t="41545" x="931863" y="1765300"/>
          <p14:tracePt t="41553" x="901700" y="1765300"/>
          <p14:tracePt t="41560" x="882650" y="1765300"/>
          <p14:tracePt t="41569" x="858838" y="1765300"/>
          <p14:tracePt t="41577" x="820738" y="1765300"/>
          <p14:tracePt t="41586" x="777875" y="1765300"/>
          <p14:tracePt t="41593" x="752475" y="1765300"/>
          <p14:tracePt t="41601" x="735013" y="1765300"/>
          <p14:tracePt t="41609" x="722313" y="1765300"/>
          <p14:tracePt t="41617" x="709613" y="1765300"/>
          <p14:tracePt t="41650" x="703263" y="1765300"/>
          <p14:tracePt t="41667" x="696913" y="1765300"/>
          <p14:tracePt t="41673" x="692150" y="1765300"/>
          <p14:tracePt t="41684" x="679450" y="1765300"/>
          <p14:tracePt t="41690" x="660400" y="1765300"/>
          <p14:tracePt t="41697" x="654050" y="1765300"/>
          <p14:tracePt t="41705" x="641350" y="1765300"/>
          <p14:tracePt t="41714" x="630238" y="1765300"/>
          <p14:tracePt t="41720" x="623888" y="1765300"/>
          <p14:tracePt t="41729" x="611188" y="1765300"/>
          <p14:tracePt t="41777" x="604838" y="1765300"/>
          <p14:tracePt t="41785" x="585788" y="1765300"/>
          <p14:tracePt t="41793" x="574675" y="1765300"/>
          <p14:tracePt t="41800" x="568325" y="1765300"/>
          <p14:tracePt t="41809" x="561975" y="1765300"/>
          <p14:tracePt t="41825" x="555625" y="1765300"/>
          <p14:tracePt t="41897" x="549275" y="1765300"/>
          <p14:tracePt t="41947" x="542925" y="1758950"/>
          <p14:tracePt t="41969" x="542925" y="1752600"/>
          <p14:tracePt t="41978" x="549275" y="1752600"/>
          <p14:tracePt t="41987" x="561975" y="1741488"/>
          <p14:tracePt t="41994" x="585788" y="1735138"/>
          <p14:tracePt t="42002" x="611188" y="1722438"/>
          <p14:tracePt t="42016" x="636588" y="1722438"/>
          <p14:tracePt t="42016" x="666750" y="1716088"/>
          <p14:tracePt t="42025" x="715963" y="1716088"/>
          <p14:tracePt t="42033" x="765175" y="1716088"/>
          <p14:tracePt t="42041" x="803275" y="1716088"/>
          <p14:tracePt t="42050" x="863600" y="1716088"/>
          <p14:tracePt t="42057" x="963613" y="1716088"/>
          <p14:tracePt t="42066" x="1074738" y="1716088"/>
          <p14:tracePt t="42073" x="1173163" y="1716088"/>
          <p14:tracePt t="42081" x="1309688" y="1716088"/>
          <p14:tracePt t="42089" x="1431925" y="1716088"/>
          <p14:tracePt t="42097" x="1543050" y="1716088"/>
          <p14:tracePt t="42105" x="1630363" y="1716088"/>
          <p14:tracePt t="42113" x="1722438" y="1716088"/>
          <p14:tracePt t="42121" x="1790700" y="1716088"/>
          <p14:tracePt t="42129" x="1839913" y="1703388"/>
          <p14:tracePt t="42137" x="1858963" y="1703388"/>
          <p14:tracePt t="42146" x="1865313" y="1697038"/>
          <p14:tracePt t="42153" x="1876425" y="1697038"/>
          <p14:tracePt t="42161" x="1882775" y="1697038"/>
          <p14:tracePt t="42169" x="1895475" y="1697038"/>
          <p14:tracePt t="42185" x="1920875" y="1690688"/>
          <p14:tracePt t="42193" x="1963738" y="1679575"/>
          <p14:tracePt t="42201" x="1987550" y="1679575"/>
          <p14:tracePt t="42209" x="2036763" y="1679575"/>
          <p14:tracePt t="42218" x="2111375" y="1679575"/>
          <p14:tracePt t="42226" x="2173288" y="1679575"/>
          <p14:tracePt t="42238" x="2259013" y="1679575"/>
          <p14:tracePt t="42241" x="2346325" y="1679575"/>
          <p14:tracePt t="42256" x="2408238" y="1679575"/>
          <p14:tracePt t="42256" x="2457450" y="1679575"/>
          <p14:tracePt t="42266" x="2493963" y="1679575"/>
          <p14:tracePt t="42273" x="2519363" y="1679575"/>
          <p14:tracePt t="42281" x="2543175" y="1679575"/>
          <p14:tracePt t="42289" x="2549525" y="1679575"/>
          <p14:tracePt t="42297" x="2592388" y="1679575"/>
          <p14:tracePt t="42305" x="2617788" y="1679575"/>
          <p14:tracePt t="42313" x="2679700" y="1673225"/>
          <p14:tracePt t="42321" x="2741613" y="1673225"/>
          <p14:tracePt t="42329" x="2816225" y="1673225"/>
          <p14:tracePt t="42337" x="2865438" y="1673225"/>
          <p14:tracePt t="42345" x="2914650" y="1673225"/>
          <p14:tracePt t="42353" x="2963863" y="1673225"/>
          <p14:tracePt t="42361" x="3025775" y="1673225"/>
          <p14:tracePt t="42368" x="3062288" y="1673225"/>
          <p14:tracePt t="42377" x="3111500" y="1673225"/>
          <p14:tracePt t="42385" x="3167063" y="1673225"/>
          <p14:tracePt t="42393" x="3228975" y="1697038"/>
          <p14:tracePt t="42401" x="3297238" y="1716088"/>
          <p14:tracePt t="42409" x="3359150" y="1735138"/>
          <p14:tracePt t="42418" x="3438525" y="1752600"/>
          <p14:tracePt t="42426" x="3513138" y="1758950"/>
          <p14:tracePt t="42439" x="3532188" y="1771650"/>
          <p14:tracePt t="42440" x="3543300" y="1771650"/>
          <p14:tracePt t="42481" x="3556000" y="1771650"/>
          <p14:tracePt t="42489" x="3568700" y="1771650"/>
          <p14:tracePt t="42497" x="3598863" y="1771650"/>
          <p14:tracePt t="42505" x="3617913" y="1771650"/>
          <p14:tracePt t="42512" x="3667125" y="1771650"/>
          <p14:tracePt t="42520" x="3741738" y="1765300"/>
          <p14:tracePt t="42529" x="3803650" y="1765300"/>
          <p14:tracePt t="42537" x="3840163" y="1752600"/>
          <p14:tracePt t="42545" x="3865563" y="1746250"/>
          <p14:tracePt t="42553" x="3876675" y="1741488"/>
          <p14:tracePt t="42673" x="3865563" y="1741488"/>
          <p14:tracePt t="42681" x="3852863" y="1741488"/>
          <p14:tracePt t="42689" x="3816350" y="1741488"/>
          <p14:tracePt t="42697" x="3778250" y="1741488"/>
          <p14:tracePt t="42705" x="3716338" y="1741488"/>
          <p14:tracePt t="42713" x="3667125" y="1741488"/>
          <p14:tracePt t="42721" x="3617913" y="1741488"/>
          <p14:tracePt t="42729" x="3575050" y="1741488"/>
          <p14:tracePt t="42737" x="3525838" y="1741488"/>
          <p14:tracePt t="42745" x="3463925" y="1741488"/>
          <p14:tracePt t="42752" x="3414713" y="1741488"/>
          <p14:tracePt t="42761" x="3352800" y="1741488"/>
          <p14:tracePt t="42769" x="3278188" y="1752600"/>
          <p14:tracePt t="42777" x="3192463" y="1752600"/>
          <p14:tracePt t="42785" x="3094038" y="1752600"/>
          <p14:tracePt t="42793" x="2994025" y="1752600"/>
          <p14:tracePt t="42804" x="2882900" y="1752600"/>
          <p14:tracePt t="42809" x="2809875" y="1752600"/>
          <p14:tracePt t="42820" x="2709863" y="1752600"/>
          <p14:tracePt t="42825" x="2636838" y="1752600"/>
          <p14:tracePt t="42835" x="2562225" y="1752600"/>
          <p14:tracePt t="42841" x="2500313" y="1752600"/>
          <p14:tracePt t="42850" x="2425700" y="1752600"/>
          <p14:tracePt t="42857" x="2365375" y="1752600"/>
          <p14:tracePt t="42865" x="2278063" y="1752600"/>
          <p14:tracePt t="42873" x="2209800" y="1746250"/>
          <p14:tracePt t="42881" x="2136775" y="1746250"/>
          <p14:tracePt t="42888" x="2062163" y="1728788"/>
          <p14:tracePt t="42897" x="2000250" y="1728788"/>
          <p14:tracePt t="42905" x="1951038" y="1728788"/>
          <p14:tracePt t="42913" x="1895475" y="1722438"/>
          <p14:tracePt t="42921" x="1846263" y="1722438"/>
          <p14:tracePt t="42929" x="1784350" y="1722438"/>
          <p14:tracePt t="42937" x="1722438" y="1722438"/>
          <p14:tracePt t="42945" x="1660525" y="1722438"/>
          <p14:tracePt t="42953" x="1587500" y="1722438"/>
          <p14:tracePt t="42961" x="1512888" y="1722438"/>
          <p14:tracePt t="42970" x="1450975" y="1722438"/>
          <p14:tracePt t="42977" x="1408113" y="1722438"/>
          <p14:tracePt t="42986" x="1370013" y="1722438"/>
          <p14:tracePt t="42992" x="1346200" y="1722438"/>
          <p14:tracePt t="43001" x="1314450" y="1722438"/>
          <p14:tracePt t="43016" x="1241425" y="1722438"/>
          <p14:tracePt t="43025" x="1192213" y="1722438"/>
          <p14:tracePt t="43034" x="1166813" y="1722438"/>
          <p14:tracePt t="43041" x="1143000" y="1722438"/>
          <p14:tracePt t="43049" x="1130300" y="1722438"/>
          <p14:tracePt t="43057" x="1111250" y="1722438"/>
          <p14:tracePt t="43136" x="1098550" y="1722438"/>
          <p14:tracePt t="43145" x="1081088" y="1722438"/>
          <p14:tracePt t="43152" x="1062038" y="1722438"/>
          <p14:tracePt t="43161" x="1031875" y="1722438"/>
          <p14:tracePt t="43169" x="1012825" y="1716088"/>
          <p14:tracePt t="43177" x="1000125" y="1716088"/>
          <p14:tracePt t="43186" x="981075" y="1716088"/>
          <p14:tracePt t="43193" x="976313" y="1716088"/>
          <p14:tracePt t="43205" x="957263" y="1716088"/>
          <p14:tracePt t="43208" x="944563" y="1716088"/>
          <p14:tracePt t="43217" x="925513" y="1716088"/>
          <p14:tracePt t="43224" x="908050" y="1716088"/>
          <p14:tracePt t="43233" x="901700" y="1716088"/>
          <p14:tracePt t="43241" x="882650" y="1716088"/>
          <p14:tracePt t="43251" x="869950" y="1716088"/>
          <p14:tracePt t="43258" x="858838" y="1716088"/>
          <p14:tracePt t="43265" x="846138" y="1716088"/>
          <p14:tracePt t="43288" x="839788" y="1716088"/>
          <p14:tracePt t="43313" x="833438" y="1709738"/>
          <p14:tracePt t="43473" x="833438" y="1703388"/>
          <p14:tracePt t="43491" x="852488" y="1697038"/>
          <p14:tracePt t="43496" x="858838" y="1690688"/>
          <p14:tracePt t="43504" x="863600" y="1685925"/>
          <p14:tracePt t="43513" x="889000" y="1679575"/>
          <p14:tracePt t="43521" x="908050" y="1673225"/>
          <p14:tracePt t="43529" x="925513" y="1673225"/>
          <p14:tracePt t="43536" x="976313" y="1673225"/>
          <p14:tracePt t="43545" x="1000125" y="1666875"/>
          <p14:tracePt t="43552" x="1042988" y="1666875"/>
          <p14:tracePt t="43561" x="1068388" y="1666875"/>
          <p14:tracePt t="43569" x="1104900" y="1666875"/>
          <p14:tracePt t="43577" x="1123950" y="1666875"/>
          <p14:tracePt t="43585" x="1173163" y="1666875"/>
          <p14:tracePt t="43593" x="1222375" y="1666875"/>
          <p14:tracePt t="43604" x="1296988" y="1666875"/>
          <p14:tracePt t="43609" x="1408113" y="1666875"/>
          <p14:tracePt t="43621" x="1519238" y="1666875"/>
          <p14:tracePt t="43625" x="1617663" y="1666875"/>
          <p14:tracePt t="43637" x="1703388" y="1666875"/>
          <p14:tracePt t="43640" x="1790700" y="1666875"/>
          <p14:tracePt t="43649" x="1852613" y="1666875"/>
          <p14:tracePt t="43657" x="1914525" y="1666875"/>
          <p14:tracePt t="43665" x="1976438" y="1666875"/>
          <p14:tracePt t="43673" x="2036763" y="1666875"/>
          <p14:tracePt t="43681" x="2111375" y="1666875"/>
          <p14:tracePt t="43689" x="2173288" y="1666875"/>
          <p14:tracePt t="43697" x="2247900" y="1666875"/>
          <p14:tracePt t="43705" x="2333625" y="1666875"/>
          <p14:tracePt t="43713" x="2420938" y="1666875"/>
          <p14:tracePt t="43721" x="2506663" y="1673225"/>
          <p14:tracePt t="43729" x="2592388" y="1673225"/>
          <p14:tracePt t="43737" x="2647950" y="1673225"/>
          <p14:tracePt t="43745" x="2735263" y="1679575"/>
          <p14:tracePt t="43752" x="2797175" y="1690688"/>
          <p14:tracePt t="43761" x="2840038" y="1697038"/>
          <p14:tracePt t="43768" x="2876550" y="1697038"/>
          <p14:tracePt t="43777" x="2901950" y="1697038"/>
          <p14:tracePt t="43785" x="2921000" y="1697038"/>
          <p14:tracePt t="43793" x="2944813" y="1697038"/>
          <p14:tracePt t="43802" x="2963863" y="1697038"/>
          <p14:tracePt t="43809" x="2982913" y="1697038"/>
          <p14:tracePt t="43820" x="3000375" y="1697038"/>
          <p14:tracePt t="43825" x="3032125" y="1697038"/>
          <p14:tracePt t="43841" x="3081338" y="1697038"/>
          <p14:tracePt t="43849" x="3087688" y="1697038"/>
          <p14:tracePt t="43857" x="3094038" y="1697038"/>
          <p14:tracePt t="43868" x="3098800" y="1697038"/>
          <p14:tracePt t="43872" x="3105150" y="1697038"/>
          <p14:tracePt t="44113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7876236-20EA-469B-8059-36BA966C1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6550" y="228600"/>
            <a:ext cx="8448675" cy="635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800" b="1"/>
              <a:t>Potravin</a:t>
            </a:r>
            <a:r>
              <a:rPr lang="cs-CZ" altLang="cs-CZ" sz="2800" b="1"/>
              <a:t>ářství, biotechnologické procesy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87AB30FE-D27F-46B4-AA84-69CD6D9956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25415"/>
            <a:ext cx="8742363" cy="483882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 err="1"/>
              <a:t>biosensorové</a:t>
            </a:r>
            <a:r>
              <a:rPr lang="cs-CZ" altLang="cs-CZ" dirty="0"/>
              <a:t> systémy analyzující kontinuálně odebírané vzorky (on line) - návaznost na řídící systémy</a:t>
            </a:r>
          </a:p>
          <a:p>
            <a:pPr eaLnBrk="1" hangingPunct="1">
              <a:defRPr/>
            </a:pPr>
            <a:endParaRPr lang="en-US" altLang="cs-CZ" dirty="0"/>
          </a:p>
          <a:p>
            <a:pPr eaLnBrk="1" hangingPunct="1">
              <a:defRPr/>
            </a:pPr>
            <a:r>
              <a:rPr lang="en-US" altLang="cs-CZ" dirty="0"/>
              <a:t>s</a:t>
            </a:r>
            <a:r>
              <a:rPr lang="cs-CZ" altLang="cs-CZ" dirty="0" err="1"/>
              <a:t>tanovení</a:t>
            </a:r>
            <a:r>
              <a:rPr lang="cs-CZ" altLang="cs-CZ" dirty="0"/>
              <a:t> sacharidů, některých vitamínů a detekce bakteriální kontaminace - kontrola čerstvosti potravin</a:t>
            </a:r>
            <a:r>
              <a:rPr lang="en-US" altLang="cs-CZ" dirty="0"/>
              <a:t>, </a:t>
            </a:r>
            <a:r>
              <a:rPr lang="en-US" altLang="cs-CZ" dirty="0" err="1"/>
              <a:t>kontrola</a:t>
            </a:r>
            <a:r>
              <a:rPr lang="en-US" altLang="cs-CZ" dirty="0"/>
              <a:t> </a:t>
            </a:r>
            <a:r>
              <a:rPr lang="en-US" altLang="cs-CZ" dirty="0" err="1"/>
              <a:t>obsahu</a:t>
            </a:r>
            <a:r>
              <a:rPr lang="en-US" altLang="cs-CZ" dirty="0"/>
              <a:t> </a:t>
            </a:r>
            <a:r>
              <a:rPr lang="en-US" altLang="cs-CZ" dirty="0" err="1"/>
              <a:t>cizorod</a:t>
            </a:r>
            <a:r>
              <a:rPr lang="cs-CZ" altLang="cs-CZ" dirty="0" err="1"/>
              <a:t>ých</a:t>
            </a:r>
            <a:r>
              <a:rPr lang="cs-CZ" altLang="cs-CZ" dirty="0"/>
              <a:t> látek (rezidua antibiotik)</a:t>
            </a:r>
          </a:p>
          <a:p>
            <a:pPr eaLnBrk="1" hangingPunct="1">
              <a:defRPr/>
            </a:pPr>
            <a:endParaRPr lang="cs-CZ" altLang="cs-CZ" dirty="0"/>
          </a:p>
          <a:p>
            <a:pPr eaLnBrk="1" hangingPunct="1">
              <a:defRPr/>
            </a:pPr>
            <a:r>
              <a:rPr lang="cs-CZ" altLang="cs-CZ" dirty="0"/>
              <a:t>kontrola kvality produktů - na základě hodnocení vůně („</a:t>
            </a:r>
            <a:r>
              <a:rPr lang="cs-CZ" altLang="cs-CZ" sz="2800" dirty="0">
                <a:solidFill>
                  <a:srgbClr val="FF0000"/>
                </a:solidFill>
              </a:rPr>
              <a:t>elektronický nos</a:t>
            </a:r>
            <a:r>
              <a:rPr lang="cs-CZ" altLang="cs-CZ" dirty="0"/>
              <a:t>“) a chuti („</a:t>
            </a:r>
            <a:r>
              <a:rPr lang="cs-CZ" altLang="cs-CZ" sz="2800" dirty="0">
                <a:solidFill>
                  <a:srgbClr val="FF0000"/>
                </a:solidFill>
              </a:rPr>
              <a:t>elektronický jazyk</a:t>
            </a:r>
            <a:r>
              <a:rPr lang="cs-CZ" altLang="cs-CZ" dirty="0"/>
              <a:t>“)</a:t>
            </a:r>
          </a:p>
          <a:p>
            <a:pPr lvl="1" eaLnBrk="1" hangingPunct="1">
              <a:defRPr/>
            </a:pPr>
            <a:r>
              <a:rPr lang="cs-CZ" altLang="cs-CZ" dirty="0"/>
              <a:t>potvrzení původu, originality, přítomnosti náhražek</a:t>
            </a:r>
            <a:endParaRPr lang="en-US" altLang="cs-CZ" dirty="0"/>
          </a:p>
          <a:p>
            <a:pPr eaLnBrk="1" hangingPunct="1">
              <a:buFont typeface="Wingdings" panose="05000000000000000000" pitchFamily="2" charset="2"/>
              <a:buNone/>
              <a:defRPr/>
            </a:pPr>
            <a:endParaRPr lang="cs-CZ" altLang="cs-CZ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0BD2DA-3CAC-4350-A2EB-05B5095A73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348"/>
    </mc:Choice>
    <mc:Fallback>
      <p:transition spd="slow" advTm="1423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592" x="4143375" y="1703388"/>
          <p14:tracePt t="9699" x="4137025" y="1703388"/>
          <p14:tracePt t="9715" x="4137025" y="1697038"/>
          <p14:tracePt t="9723" x="4137025" y="1679575"/>
          <p14:tracePt t="9731" x="4130675" y="1660525"/>
          <p14:tracePt t="9740" x="4117975" y="1617663"/>
          <p14:tracePt t="9747" x="4098925" y="1574800"/>
          <p14:tracePt t="9755" x="4075113" y="1524000"/>
          <p14:tracePt t="9763" x="4038600" y="1468438"/>
          <p14:tracePt t="9771" x="4000500" y="1419225"/>
          <p14:tracePt t="9779" x="3951288" y="1376363"/>
          <p14:tracePt t="9789" x="3908425" y="1333500"/>
          <p14:tracePt t="9797" x="3871913" y="1284288"/>
          <p14:tracePt t="9804" x="3816350" y="1241425"/>
          <p14:tracePt t="9812" x="3771900" y="1190625"/>
          <p14:tracePt t="9820" x="3729038" y="1166813"/>
          <p14:tracePt t="9827" x="3686175" y="1141413"/>
          <p14:tracePt t="9836" x="3617913" y="1092200"/>
          <p14:tracePt t="9844" x="3587750" y="1079500"/>
          <p14:tracePt t="9852" x="3562350" y="1062038"/>
          <p14:tracePt t="9861" x="3532188" y="1042988"/>
          <p14:tracePt t="9867" x="3519488" y="1042988"/>
          <p14:tracePt t="9878" x="3506788" y="1036638"/>
          <p14:tracePt t="9883" x="3494088" y="1030288"/>
          <p14:tracePt t="9896" x="3482975" y="1030288"/>
          <p14:tracePt t="9902" x="3476625" y="1030288"/>
          <p14:tracePt t="9910" x="3444875" y="1030288"/>
          <p14:tracePt t="9915" x="3421063" y="1030288"/>
          <p14:tracePt t="9926" x="3371850" y="1030288"/>
          <p14:tracePt t="9931" x="3309938" y="1030288"/>
          <p14:tracePt t="9939" x="3235325" y="1030288"/>
          <p14:tracePt t="9947" x="3149600" y="1030288"/>
          <p14:tracePt t="9955" x="3074988" y="1030288"/>
          <p14:tracePt t="9963" x="2987675" y="1030288"/>
          <p14:tracePt t="9971" x="2932113" y="1042988"/>
          <p14:tracePt t="9979" x="2871788" y="1042988"/>
          <p14:tracePt t="9988" x="2809875" y="1042988"/>
          <p14:tracePt t="9996" x="2778125" y="1049338"/>
          <p14:tracePt t="10004" x="2760663" y="1055688"/>
          <p14:tracePt t="10012" x="2735263" y="1062038"/>
          <p14:tracePt t="10020" x="2692400" y="1079500"/>
          <p14:tracePt t="10028" x="2660650" y="1085850"/>
          <p14:tracePt t="10036" x="2617788" y="1111250"/>
          <p14:tracePt t="10044" x="2574925" y="1130300"/>
          <p14:tracePt t="10052" x="2532063" y="1154113"/>
          <p14:tracePt t="10061" x="2476500" y="1179513"/>
          <p14:tracePt t="10068" x="2420938" y="1216025"/>
          <p14:tracePt t="10078" x="2370138" y="1246188"/>
          <p14:tracePt t="10084" x="2333625" y="1277938"/>
          <p14:tracePt t="10094" x="2303463" y="1296988"/>
          <p14:tracePt t="10100" x="2271713" y="1327150"/>
          <p14:tracePt t="10111" x="2247900" y="1370013"/>
          <p14:tracePt t="10116" x="2235200" y="1389063"/>
          <p14:tracePt t="10123" x="2228850" y="1431925"/>
          <p14:tracePt t="10132" x="2228850" y="1450975"/>
          <p14:tracePt t="10142" x="2228850" y="1468438"/>
          <p14:tracePt t="10148" x="2228850" y="1500188"/>
          <p14:tracePt t="10156" x="2228850" y="1536700"/>
          <p14:tracePt t="10164" x="2265363" y="1579563"/>
          <p14:tracePt t="10172" x="2284413" y="1635125"/>
          <p14:tracePt t="10181" x="2290763" y="1673225"/>
          <p14:tracePt t="10188" x="2327275" y="1728788"/>
          <p14:tracePt t="10197" x="2359025" y="1784350"/>
          <p14:tracePt t="10203" x="2395538" y="1827213"/>
          <p14:tracePt t="10211" x="2420938" y="1870075"/>
          <p14:tracePt t="10219" x="2476500" y="1919288"/>
          <p14:tracePt t="10227" x="2532063" y="1957388"/>
          <p14:tracePt t="10235" x="2598738" y="2006600"/>
          <p14:tracePt t="10243" x="2692400" y="2055813"/>
          <p14:tracePt t="10251" x="2820988" y="2098675"/>
          <p14:tracePt t="10260" x="2957513" y="2154238"/>
          <p14:tracePt t="10268" x="3173413" y="2197100"/>
          <p14:tracePt t="10277" x="3371850" y="2235200"/>
          <p14:tracePt t="10284" x="3636963" y="2265363"/>
          <p14:tracePt t="10292" x="3760788" y="2284413"/>
          <p14:tracePt t="10300" x="3876675" y="2284413"/>
          <p14:tracePt t="10311" x="3963988" y="2284413"/>
          <p14:tracePt t="10316" x="4006850" y="2284413"/>
          <p14:tracePt t="10324" x="4032250" y="2284413"/>
          <p14:tracePt t="10331" x="4049713" y="2284413"/>
          <p14:tracePt t="10341" x="4075113" y="2271713"/>
          <p14:tracePt t="10348" x="4094163" y="2246313"/>
          <p14:tracePt t="10356" x="4105275" y="2235200"/>
          <p14:tracePt t="10364" x="4130675" y="2203450"/>
          <p14:tracePt t="10372" x="4167188" y="2160588"/>
          <p14:tracePt t="10381" x="4192588" y="2128838"/>
          <p14:tracePt t="10388" x="4205288" y="2085975"/>
          <p14:tracePt t="10398" x="4216400" y="2055813"/>
          <p14:tracePt t="10404" x="4229100" y="2036763"/>
          <p14:tracePt t="10412" x="4241800" y="2000250"/>
          <p14:tracePt t="10420" x="4254500" y="1968500"/>
          <p14:tracePt t="10428" x="4254500" y="1957388"/>
          <p14:tracePt t="10435" x="4254500" y="1931988"/>
          <p14:tracePt t="10443" x="4260850" y="1901825"/>
          <p14:tracePt t="10451" x="4260850" y="1876425"/>
          <p14:tracePt t="10460" x="4260850" y="1852613"/>
          <p14:tracePt t="10467" x="4260850" y="1833563"/>
          <p14:tracePt t="10476" x="4241800" y="1797050"/>
          <p14:tracePt t="10484" x="4222750" y="1771650"/>
          <p14:tracePt t="10494" x="4186238" y="1746250"/>
          <p14:tracePt t="10500" x="4143375" y="1703388"/>
          <p14:tracePt t="10508" x="4087813" y="1666875"/>
          <p14:tracePt t="10516" x="4019550" y="1617663"/>
          <p14:tracePt t="10524" x="3963988" y="1579563"/>
          <p14:tracePt t="10532" x="3908425" y="1543050"/>
          <p14:tracePt t="10541" x="3852863" y="1506538"/>
          <p14:tracePt t="10548" x="3810000" y="1468438"/>
          <p14:tracePt t="10556" x="3741738" y="1431925"/>
          <p14:tracePt t="10564" x="3709988" y="1408113"/>
          <p14:tracePt t="10572" x="3667125" y="1395413"/>
          <p14:tracePt t="10580" x="3624263" y="1376363"/>
          <p14:tracePt t="10587" x="3581400" y="1357313"/>
          <p14:tracePt t="10595" x="3525838" y="1333500"/>
          <p14:tracePt t="10604" x="3487738" y="1320800"/>
          <p14:tracePt t="10612" x="3414713" y="1314450"/>
          <p14:tracePt t="10620" x="3359150" y="1301750"/>
          <p14:tracePt t="10628" x="3297238" y="1301750"/>
          <p14:tracePt t="10636" x="3209925" y="1296988"/>
          <p14:tracePt t="10645" x="3136900" y="1296988"/>
          <p14:tracePt t="10652" x="3038475" y="1296988"/>
          <p14:tracePt t="10662" x="2938463" y="1296988"/>
          <p14:tracePt t="10668" x="2827338" y="1296988"/>
          <p14:tracePt t="10678" x="2741613" y="1320800"/>
          <p14:tracePt t="10683" x="2647950" y="1352550"/>
          <p14:tracePt t="10692" x="2574925" y="1376363"/>
          <p14:tracePt t="10699" x="2493963" y="1408113"/>
          <p14:tracePt t="10707" x="2425700" y="1444625"/>
          <p14:tracePt t="10715" x="2370138" y="1463675"/>
          <p14:tracePt t="10724" x="2339975" y="1487488"/>
          <p14:tracePt t="10731" x="2320925" y="1506538"/>
          <p14:tracePt t="10739" x="2314575" y="1519238"/>
          <p14:tracePt t="10747" x="2309813" y="1536700"/>
          <p14:tracePt t="10755" x="2309813" y="1555750"/>
          <p14:tracePt t="10763" x="2303463" y="1574800"/>
          <p14:tracePt t="10771" x="2303463" y="1604963"/>
          <p14:tracePt t="10779" x="2303463" y="1641475"/>
          <p14:tracePt t="10788" x="2314575" y="1654175"/>
          <p14:tracePt t="10796" x="2339975" y="1685925"/>
          <p14:tracePt t="10803" x="2359025" y="1703388"/>
          <p14:tracePt t="10811" x="2382838" y="1728788"/>
          <p14:tracePt t="10819" x="2420938" y="1741488"/>
          <p14:tracePt t="10827" x="2476500" y="1778000"/>
          <p14:tracePt t="10835" x="2543175" y="1808163"/>
          <p14:tracePt t="10844" x="2624138" y="1827213"/>
          <p14:tracePt t="10852" x="2698750" y="1857375"/>
          <p14:tracePt t="10862" x="2820988" y="1889125"/>
          <p14:tracePt t="10867" x="2987675" y="1951038"/>
          <p14:tracePt t="10875" x="3198813" y="2019300"/>
          <p14:tracePt t="10893" x="3667125" y="2128838"/>
          <p14:tracePt t="10899" x="3840163" y="2166938"/>
          <p14:tracePt t="10907" x="3963988" y="2166938"/>
          <p14:tracePt t="10915" x="4062413" y="2166938"/>
          <p14:tracePt t="10925" x="4124325" y="2166938"/>
          <p14:tracePt t="10932" x="4149725" y="2166938"/>
          <p14:tracePt t="10940" x="4192588" y="2160588"/>
          <p14:tracePt t="10947" x="4205288" y="2154238"/>
          <p14:tracePt t="10957" x="4254500" y="2111375"/>
          <p14:tracePt t="10966" x="4297363" y="2068513"/>
          <p14:tracePt t="10972" x="4333875" y="2019300"/>
          <p14:tracePt t="10981" x="4352925" y="2000250"/>
          <p14:tracePt t="10988" x="4383088" y="1957388"/>
          <p14:tracePt t="10996" x="4408488" y="1912938"/>
          <p14:tracePt t="11003" x="4427538" y="1870075"/>
          <p14:tracePt t="11011" x="4445000" y="1839913"/>
          <p14:tracePt t="11019" x="4457700" y="1820863"/>
          <p14:tracePt t="11027" x="4470400" y="1778000"/>
          <p14:tracePt t="11035" x="4476750" y="1765300"/>
          <p14:tracePt t="11043" x="4476750" y="1741488"/>
          <p14:tracePt t="11051" x="4483100" y="1690688"/>
          <p14:tracePt t="11060" x="4483100" y="1654175"/>
          <p14:tracePt t="11067" x="4483100" y="1624013"/>
          <p14:tracePt t="11075" x="4483100" y="1598613"/>
          <p14:tracePt t="11083" x="4483100" y="1568450"/>
          <p14:tracePt t="11092" x="4470400" y="1549400"/>
          <p14:tracePt t="11099" x="4457700" y="1519238"/>
          <p14:tracePt t="11107" x="4432300" y="1500188"/>
          <p14:tracePt t="11115" x="4414838" y="1474788"/>
          <p14:tracePt t="11124" x="4389438" y="1468438"/>
          <p14:tracePt t="11131" x="4352925" y="1438275"/>
          <p14:tracePt t="11139" x="4321175" y="1431925"/>
          <p14:tracePt t="11147" x="4265613" y="1401763"/>
          <p14:tracePt t="11155" x="4216400" y="1382713"/>
          <p14:tracePt t="11163" x="4160838" y="1376363"/>
          <p14:tracePt t="11171" x="4098925" y="1363663"/>
          <p14:tracePt t="11179" x="4038600" y="1357313"/>
          <p14:tracePt t="11187" x="3963988" y="1357313"/>
          <p14:tracePt t="11196" x="3908425" y="1357313"/>
          <p14:tracePt t="11203" x="3846513" y="1357313"/>
          <p14:tracePt t="11211" x="3797300" y="1370013"/>
          <p14:tracePt t="11219" x="3729038" y="1389063"/>
          <p14:tracePt t="11227" x="3667125" y="1408113"/>
          <p14:tracePt t="11235" x="3598863" y="1425575"/>
          <p14:tracePt t="11244" x="3556000" y="1438275"/>
          <p14:tracePt t="11251" x="3494088" y="1450975"/>
          <p14:tracePt t="11259" x="3438525" y="1487488"/>
          <p14:tracePt t="11267" x="3395663" y="1506538"/>
          <p14:tracePt t="11275" x="3352800" y="1530350"/>
          <p14:tracePt t="11283" x="3309938" y="1555750"/>
          <p14:tracePt t="11291" x="3265488" y="1574800"/>
          <p14:tracePt t="11299" x="3235325" y="1598613"/>
          <p14:tracePt t="11307" x="3216275" y="1611313"/>
          <p14:tracePt t="11315" x="3209925" y="1647825"/>
          <p14:tracePt t="11324" x="3209925" y="1660525"/>
          <p14:tracePt t="11331" x="3209925" y="1679575"/>
          <p14:tracePt t="11339" x="3209925" y="1697038"/>
          <p14:tracePt t="11347" x="3209925" y="1728788"/>
          <p14:tracePt t="11356" x="3228975" y="1752600"/>
          <p14:tracePt t="11363" x="3254375" y="1771650"/>
          <p14:tracePt t="11371" x="3303588" y="1778000"/>
          <p14:tracePt t="11379" x="3371850" y="1820863"/>
          <p14:tracePt t="11387" x="3427413" y="1857375"/>
          <p14:tracePt t="11395" x="3506788" y="1882775"/>
          <p14:tracePt t="11403" x="3594100" y="1925638"/>
          <p14:tracePt t="11411" x="3686175" y="1944688"/>
          <p14:tracePt t="11419" x="3784600" y="1974850"/>
          <p14:tracePt t="11428" x="3871913" y="1987550"/>
          <p14:tracePt t="11436" x="3944938" y="1987550"/>
          <p14:tracePt t="11445" x="4019550" y="1987550"/>
          <p14:tracePt t="11452" x="4081463" y="1987550"/>
          <p14:tracePt t="11462" x="4154488" y="1987550"/>
          <p14:tracePt t="11468" x="4222750" y="1981200"/>
          <p14:tracePt t="11476" x="4297363" y="1951038"/>
          <p14:tracePt t="11484" x="4365625" y="1901825"/>
          <p14:tracePt t="11492" x="4395788" y="1889125"/>
          <p14:tracePt t="11499" x="4451350" y="1852613"/>
          <p14:tracePt t="11507" x="4487863" y="1820863"/>
          <p14:tracePt t="11515" x="4506913" y="1797050"/>
          <p14:tracePt t="11524" x="4543425" y="1765300"/>
          <p14:tracePt t="11531" x="4543425" y="1741488"/>
          <p14:tracePt t="11539" x="4556125" y="1722438"/>
          <p14:tracePt t="11547" x="4562475" y="1697038"/>
          <p14:tracePt t="11556" x="4587875" y="1654175"/>
          <p14:tracePt t="11563" x="4587875" y="1611313"/>
          <p14:tracePt t="11572" x="4587875" y="1574800"/>
          <p14:tracePt t="11580" x="4587875" y="1524000"/>
          <p14:tracePt t="11588" x="4587875" y="1474788"/>
          <p14:tracePt t="11598" x="4556125" y="1408113"/>
          <p14:tracePt t="11604" x="4513263" y="1357313"/>
          <p14:tracePt t="11613" x="4476750" y="1296988"/>
          <p14:tracePt t="11619" x="4414838" y="1246188"/>
          <p14:tracePt t="11628" x="4340225" y="1196975"/>
          <p14:tracePt t="11635" x="4260850" y="1147763"/>
          <p14:tracePt t="11644" x="4205288" y="1117600"/>
          <p14:tracePt t="11651" x="4149725" y="1092200"/>
          <p14:tracePt t="11659" x="4098925" y="1085850"/>
          <p14:tracePt t="11668" x="4056063" y="1068388"/>
          <p14:tracePt t="11676" x="4013200" y="1062038"/>
          <p14:tracePt t="11684" x="3976688" y="1062038"/>
          <p14:tracePt t="11692" x="3927475" y="1062038"/>
          <p14:tracePt t="11700" x="3840163" y="1062038"/>
          <p14:tracePt t="11708" x="3771900" y="1092200"/>
          <p14:tracePt t="11715" x="3692525" y="1123950"/>
          <p14:tracePt t="11723" x="3617913" y="1160463"/>
          <p14:tracePt t="11731" x="3538538" y="1209675"/>
          <p14:tracePt t="11739" x="3470275" y="1241425"/>
          <p14:tracePt t="11747" x="3402013" y="1265238"/>
          <p14:tracePt t="11756" x="3352800" y="1296988"/>
          <p14:tracePt t="11763" x="3284538" y="1320800"/>
          <p14:tracePt t="11772" x="3254375" y="1346200"/>
          <p14:tracePt t="11779" x="3228975" y="1370013"/>
          <p14:tracePt t="11788" x="3216275" y="1382713"/>
          <p14:tracePt t="11797" x="3216275" y="1425575"/>
          <p14:tracePt t="11803" x="3216275" y="1474788"/>
          <p14:tracePt t="11811" x="3216275" y="1530350"/>
          <p14:tracePt t="11819" x="3222625" y="1592263"/>
          <p14:tracePt t="11828" x="3271838" y="1673225"/>
          <p14:tracePt t="11835" x="3327400" y="1765300"/>
          <p14:tracePt t="11844" x="3402013" y="1857375"/>
          <p14:tracePt t="11851" x="3476625" y="1938338"/>
          <p14:tracePt t="11859" x="3556000" y="2006600"/>
          <p14:tracePt t="11867" x="3624263" y="2043113"/>
          <p14:tracePt t="11875" x="3698875" y="2073275"/>
          <p14:tracePt t="11883" x="3771900" y="2085975"/>
          <p14:tracePt t="11892" x="3852863" y="2105025"/>
          <p14:tracePt t="11899" x="3902075" y="2105025"/>
          <p14:tracePt t="11908" x="3976688" y="2105025"/>
          <p14:tracePt t="11916" x="4038600" y="2105025"/>
          <p14:tracePt t="11925" x="4094163" y="2079625"/>
          <p14:tracePt t="11932" x="4149725" y="2055813"/>
          <p14:tracePt t="11940" x="4205288" y="2006600"/>
          <p14:tracePt t="11947" x="4271963" y="1951038"/>
          <p14:tracePt t="11956" x="4310063" y="1912938"/>
          <p14:tracePt t="11965" x="4346575" y="1846263"/>
          <p14:tracePt t="11972" x="4383088" y="1784350"/>
          <p14:tracePt t="11981" x="4383088" y="1741488"/>
          <p14:tracePt t="11988" x="4383088" y="1679575"/>
          <p14:tracePt t="11996" x="4383088" y="1630363"/>
          <p14:tracePt t="12004" x="4383088" y="1604963"/>
          <p14:tracePt t="12013" x="4383088" y="1555750"/>
          <p14:tracePt t="12020" x="4365625" y="1512888"/>
          <p14:tracePt t="12029" x="4352925" y="1500188"/>
          <p14:tracePt t="12036" x="4321175" y="1468438"/>
          <p14:tracePt t="12046" x="4316413" y="1457325"/>
          <p14:tracePt t="12051" x="4284663" y="1425575"/>
          <p14:tracePt t="12059" x="4248150" y="1401763"/>
          <p14:tracePt t="12067" x="4205288" y="1363663"/>
          <p14:tracePt t="12075" x="4149725" y="1339850"/>
          <p14:tracePt t="12083" x="4075113" y="1308100"/>
          <p14:tracePt t="12091" x="4006850" y="1296988"/>
          <p14:tracePt t="12099" x="3944938" y="1271588"/>
          <p14:tracePt t="12107" x="3883025" y="1271588"/>
          <p14:tracePt t="12115" x="3840163" y="1271588"/>
          <p14:tracePt t="12123" x="3790950" y="1271588"/>
          <p14:tracePt t="12131" x="3741738" y="1271588"/>
          <p14:tracePt t="12139" x="3705225" y="1271588"/>
          <p14:tracePt t="12147" x="3649663" y="1284288"/>
          <p14:tracePt t="12156" x="3605213" y="1308100"/>
          <p14:tracePt t="12163" x="3562350" y="1346200"/>
          <p14:tracePt t="12171" x="3549650" y="1363663"/>
          <p14:tracePt t="12179" x="3543300" y="1376363"/>
          <p14:tracePt t="12187" x="3538538" y="1408113"/>
          <p14:tracePt t="12195" x="3538538" y="1419225"/>
          <p14:tracePt t="12203" x="3538538" y="1444625"/>
          <p14:tracePt t="12211" x="3538538" y="1474788"/>
          <p14:tracePt t="12220" x="3538538" y="1519238"/>
          <p14:tracePt t="12230" x="3594100" y="1592263"/>
          <p14:tracePt t="12236" x="3643313" y="1635125"/>
          <p14:tracePt t="12243" x="3698875" y="1690688"/>
          <p14:tracePt t="12252" x="3754438" y="1741488"/>
          <p14:tracePt t="12260" x="3821113" y="1765300"/>
          <p14:tracePt t="12268" x="3889375" y="1808163"/>
          <p14:tracePt t="12276" x="3970338" y="1846263"/>
          <p14:tracePt t="12284" x="4043363" y="1863725"/>
          <p14:tracePt t="12292" x="4124325" y="1882775"/>
          <p14:tracePt t="12300" x="4198938" y="1895475"/>
          <p14:tracePt t="12308" x="4248150" y="1895475"/>
          <p14:tracePt t="12317" x="4271963" y="1895475"/>
          <p14:tracePt t="12323" x="4310063" y="1895475"/>
          <p14:tracePt t="12331" x="4333875" y="1895475"/>
          <p14:tracePt t="12340" x="4346575" y="1882775"/>
          <p14:tracePt t="12347" x="4365625" y="1857375"/>
          <p14:tracePt t="12356" x="4365625" y="1846263"/>
          <p14:tracePt t="12365" x="4371975" y="1827213"/>
          <p14:tracePt t="12372" x="4371975" y="1808163"/>
          <p14:tracePt t="12382" x="4371975" y="1797050"/>
          <p14:tracePt t="12388" x="4371975" y="1790700"/>
          <p14:tracePt t="12396" x="4371975" y="1778000"/>
          <p14:tracePt t="12403" x="4371975" y="1771650"/>
          <p14:tracePt t="12419" x="4371975" y="1765300"/>
          <p14:tracePt t="12700" x="0" y="0"/>
        </p14:tracePtLst>
        <p14:tracePtLst>
          <p14:tracePt t="15584" x="6137275" y="1876425"/>
          <p14:tracePt t="15676" x="6137275" y="1882775"/>
          <p14:tracePt t="15684" x="6137275" y="1889125"/>
          <p14:tracePt t="15692" x="6137275" y="1908175"/>
          <p14:tracePt t="15699" x="6180138" y="1938338"/>
          <p14:tracePt t="15707" x="6211888" y="1963738"/>
          <p14:tracePt t="15715" x="6242050" y="1987550"/>
          <p14:tracePt t="15723" x="6254750" y="1993900"/>
          <p14:tracePt t="15732" x="6284913" y="2012950"/>
          <p14:tracePt t="15739" x="6310313" y="2024063"/>
          <p14:tracePt t="15748" x="6346825" y="2030413"/>
          <p14:tracePt t="15756" x="6378575" y="2043113"/>
          <p14:tracePt t="15766" x="6415088" y="2062163"/>
          <p14:tracePt t="15771" x="6470650" y="2079625"/>
          <p14:tracePt t="15780" x="6551613" y="2111375"/>
          <p14:tracePt t="15788" x="6637338" y="2141538"/>
          <p14:tracePt t="15796" x="6705600" y="2160588"/>
          <p14:tracePt t="15804" x="6773863" y="2197100"/>
          <p14:tracePt t="15812" x="6846888" y="2216150"/>
          <p14:tracePt t="15820" x="6896100" y="2222500"/>
          <p14:tracePt t="15828" x="6964363" y="2235200"/>
          <p14:tracePt t="15835" x="7013575" y="2239963"/>
          <p14:tracePt t="15843" x="7081838" y="2252663"/>
          <p14:tracePt t="15854" x="7131050" y="2252663"/>
          <p14:tracePt t="15860" x="7167563" y="2252663"/>
          <p14:tracePt t="15867" x="7218363" y="2252663"/>
          <p14:tracePt t="15875" x="7235825" y="2252663"/>
          <p14:tracePt t="15883" x="7285038" y="2252663"/>
          <p14:tracePt t="15891" x="7334250" y="2252663"/>
          <p14:tracePt t="15899" x="7385050" y="2252663"/>
          <p14:tracePt t="15907" x="7445375" y="2246313"/>
          <p14:tracePt t="15915" x="7539038" y="2228850"/>
          <p14:tracePt t="15932" x="7673975" y="2228850"/>
          <p14:tracePt t="15948" x="7785100" y="2222500"/>
          <p14:tracePt t="15955" x="7829550" y="2209800"/>
          <p14:tracePt t="15964" x="7853363" y="2209800"/>
          <p14:tracePt t="15971" x="7878763" y="2203450"/>
          <p14:tracePt t="15979" x="7885113" y="2203450"/>
          <p14:tracePt t="15987" x="7889875" y="2197100"/>
          <p14:tracePt t="15995" x="7908925" y="2184400"/>
          <p14:tracePt t="16003" x="7927975" y="2184400"/>
          <p14:tracePt t="16011" x="7945438" y="2179638"/>
          <p14:tracePt t="16019" x="7977188" y="2166938"/>
          <p14:tracePt t="16027" x="8001000" y="2160588"/>
          <p14:tracePt t="16035" x="8045450" y="2141538"/>
          <p14:tracePt t="16044" x="8088313" y="2117725"/>
          <p14:tracePt t="16054" x="8131175" y="2105025"/>
          <p14:tracePt t="16059" x="8162925" y="2092325"/>
          <p14:tracePt t="16068" x="8180388" y="2092325"/>
          <p14:tracePt t="16076" x="8212138" y="2073275"/>
          <p14:tracePt t="16086" x="8223250" y="2068513"/>
          <p14:tracePt t="16091" x="8242300" y="2055813"/>
          <p14:tracePt t="16100" x="8255000" y="2049463"/>
          <p14:tracePt t="16108" x="8274050" y="2043113"/>
          <p14:tracePt t="16117" x="8291513" y="2030413"/>
          <p14:tracePt t="16123" x="8310563" y="2006600"/>
          <p14:tracePt t="16131" x="8329613" y="2000250"/>
          <p14:tracePt t="16139" x="8340725" y="1987550"/>
          <p14:tracePt t="16148" x="8366125" y="1974850"/>
          <p14:tracePt t="16156" x="8378825" y="1963738"/>
          <p14:tracePt t="16165" x="8391525" y="1951038"/>
          <p14:tracePt t="16172" x="8421688" y="1925638"/>
          <p14:tracePt t="16180" x="8434388" y="1912938"/>
          <p14:tracePt t="16189" x="8447088" y="1901825"/>
          <p14:tracePt t="16196" x="8447088" y="1895475"/>
          <p14:tracePt t="16220" x="8447088" y="1889125"/>
          <p14:tracePt t="16228" x="8447088" y="1876425"/>
          <p14:tracePt t="16244" x="8447088" y="1863725"/>
          <p14:tracePt t="16268" x="8447088" y="1857375"/>
          <p14:tracePt t="16300" x="8447088" y="1852613"/>
          <p14:tracePt t="16307" x="8447088" y="1846263"/>
          <p14:tracePt t="16314" x="8447088" y="1833563"/>
          <p14:tracePt t="16323" x="8428038" y="1820863"/>
          <p14:tracePt t="16331" x="8408988" y="1814513"/>
          <p14:tracePt t="16339" x="8359775" y="1797050"/>
          <p14:tracePt t="16348" x="8329613" y="1771650"/>
          <p14:tracePt t="16355" x="8248650" y="1752600"/>
          <p14:tracePt t="16363" x="8193088" y="1716088"/>
          <p14:tracePt t="16371" x="8118475" y="1685925"/>
          <p14:tracePt t="16379" x="8051800" y="1660525"/>
          <p14:tracePt t="16388" x="7945438" y="1630363"/>
          <p14:tracePt t="16395" x="7885113" y="1598613"/>
          <p14:tracePt t="16403" x="7829550" y="1579563"/>
          <p14:tracePt t="16412" x="7791450" y="1574800"/>
          <p14:tracePt t="16419" x="7735888" y="1568450"/>
          <p14:tracePt t="16427" x="7705725" y="1549400"/>
          <p14:tracePt t="16435" x="7680325" y="1549400"/>
          <p14:tracePt t="16444" x="7650163" y="1536700"/>
          <p14:tracePt t="16453" x="7631113" y="1530350"/>
          <p14:tracePt t="16459" x="7624763" y="1530350"/>
          <p14:tracePt t="16467" x="7612063" y="1530350"/>
          <p14:tracePt t="16476" x="7594600" y="1524000"/>
          <p14:tracePt t="16483" x="7581900" y="1524000"/>
          <p14:tracePt t="16492" x="7551738" y="1512888"/>
          <p14:tracePt t="16500" x="7513638" y="1506538"/>
          <p14:tracePt t="16508" x="7458075" y="1500188"/>
          <p14:tracePt t="16517" x="7427913" y="1481138"/>
          <p14:tracePt t="16524" x="7389813" y="1481138"/>
          <p14:tracePt t="16535" x="7359650" y="1474788"/>
          <p14:tracePt t="16539" x="7340600" y="1468438"/>
          <p14:tracePt t="16550" x="7304088" y="1463675"/>
          <p14:tracePt t="16556" x="7273925" y="1463675"/>
          <p14:tracePt t="16565" x="7254875" y="1463675"/>
          <p14:tracePt t="16572" x="7235825" y="1463675"/>
          <p14:tracePt t="16580" x="7212013" y="1463675"/>
          <p14:tracePt t="16588" x="7199313" y="1463675"/>
          <p14:tracePt t="16596" x="7173913" y="1463675"/>
          <p14:tracePt t="16605" x="7131050" y="1463675"/>
          <p14:tracePt t="16611" x="7094538" y="1463675"/>
          <p14:tracePt t="16619" x="7056438" y="1463675"/>
          <p14:tracePt t="16627" x="6989763" y="1463675"/>
          <p14:tracePt t="16635" x="6915150" y="1463675"/>
          <p14:tracePt t="16643" x="6829425" y="1463675"/>
          <p14:tracePt t="16651" x="6754813" y="1463675"/>
          <p14:tracePt t="16659" x="6656388" y="1463675"/>
          <p14:tracePt t="16667" x="6581775" y="1463675"/>
          <p14:tracePt t="16675" x="6507163" y="1463675"/>
          <p14:tracePt t="16683" x="6445250" y="1463675"/>
          <p14:tracePt t="16692" x="6383338" y="1463675"/>
          <p14:tracePt t="16700" x="6327775" y="1481138"/>
          <p14:tracePt t="16708" x="6310313" y="1487488"/>
          <p14:tracePt t="16717" x="6272213" y="1506538"/>
          <p14:tracePt t="16724" x="6248400" y="1519238"/>
          <p14:tracePt t="16735" x="6242050" y="1524000"/>
          <p14:tracePt t="16750" x="6235700" y="1524000"/>
          <p14:tracePt t="16756" x="6229350" y="1530350"/>
          <p14:tracePt t="16795" x="6223000" y="1536700"/>
          <p14:tracePt t="16803" x="6216650" y="1536700"/>
          <p14:tracePt t="16811" x="6216650" y="1543050"/>
          <p14:tracePt t="16819" x="6216650" y="1549400"/>
          <p14:tracePt t="16827" x="6216650" y="1568450"/>
          <p14:tracePt t="16836" x="6216650" y="1574800"/>
          <p14:tracePt t="16844" x="6223000" y="1598613"/>
          <p14:tracePt t="16852" x="6235700" y="1617663"/>
          <p14:tracePt t="16860" x="6248400" y="1641475"/>
          <p14:tracePt t="16869" x="6267450" y="1660525"/>
          <p14:tracePt t="16875" x="6272213" y="1673225"/>
          <p14:tracePt t="16884" x="6291263" y="1697038"/>
          <p14:tracePt t="16892" x="6359525" y="1722438"/>
          <p14:tracePt t="16900" x="6389688" y="1746250"/>
          <p14:tracePt t="16908" x="6451600" y="1797050"/>
          <p14:tracePt t="16917" x="6483350" y="1820863"/>
          <p14:tracePt t="16932" x="6594475" y="1895475"/>
          <p14:tracePt t="16939" x="6637338" y="1919288"/>
          <p14:tracePt t="16947" x="6667500" y="1944688"/>
          <p14:tracePt t="16955" x="6699250" y="1968500"/>
          <p14:tracePt t="16963" x="6767513" y="1993900"/>
          <p14:tracePt t="16971" x="6810375" y="2006600"/>
          <p14:tracePt t="16979" x="6884988" y="2024063"/>
          <p14:tracePt t="16987" x="6945313" y="2043113"/>
          <p14:tracePt t="16995" x="7000875" y="2043113"/>
          <p14:tracePt t="17005" x="7075488" y="2049463"/>
          <p14:tracePt t="17012" x="7150100" y="2049463"/>
          <p14:tracePt t="17020" x="7223125" y="2062163"/>
          <p14:tracePt t="17028" x="7297738" y="2068513"/>
          <p14:tracePt t="17037" x="7359650" y="2068513"/>
          <p14:tracePt t="17044" x="7440613" y="2068513"/>
          <p14:tracePt t="17052" x="7500938" y="2068513"/>
          <p14:tracePt t="17060" x="7562850" y="2068513"/>
          <p14:tracePt t="17068" x="7624763" y="2068513"/>
          <p14:tracePt t="17076" x="7662863" y="2068513"/>
          <p14:tracePt t="17084" x="7712075" y="2068513"/>
          <p14:tracePt t="17092" x="7773988" y="2068513"/>
          <p14:tracePt t="17100" x="7804150" y="2062163"/>
          <p14:tracePt t="17108" x="7853363" y="2049463"/>
          <p14:tracePt t="17117" x="7896225" y="2049463"/>
          <p14:tracePt t="17124" x="7945438" y="2030413"/>
          <p14:tracePt t="17134" x="8013700" y="2024063"/>
          <p14:tracePt t="17139" x="8039100" y="2019300"/>
          <p14:tracePt t="17150" x="8081963" y="2000250"/>
          <p14:tracePt t="17155" x="8137525" y="1981200"/>
          <p14:tracePt t="17163" x="8186738" y="1974850"/>
          <p14:tracePt t="17171" x="8229600" y="1951038"/>
          <p14:tracePt t="17179" x="8261350" y="1938338"/>
          <p14:tracePt t="17187" x="8291513" y="1908175"/>
          <p14:tracePt t="17195" x="8316913" y="1882775"/>
          <p14:tracePt t="17203" x="8335963" y="1863725"/>
          <p14:tracePt t="17211" x="8347075" y="1846263"/>
          <p14:tracePt t="17220" x="8366125" y="1833563"/>
          <p14:tracePt t="17228" x="8372475" y="1814513"/>
          <p14:tracePt t="17236" x="8378825" y="1797050"/>
          <p14:tracePt t="17243" x="8378825" y="1778000"/>
          <p14:tracePt t="17251" x="8385175" y="1765300"/>
          <p14:tracePt t="17260" x="8385175" y="1746250"/>
          <p14:tracePt t="17269" x="8391525" y="1722438"/>
          <p14:tracePt t="17276" x="8391525" y="1685925"/>
          <p14:tracePt t="17284" x="8391525" y="1660525"/>
          <p14:tracePt t="17292" x="8391525" y="1641475"/>
          <p14:tracePt t="17301" x="8385175" y="1617663"/>
          <p14:tracePt t="17307" x="8366125" y="1598613"/>
          <p14:tracePt t="17318" x="8359775" y="1579563"/>
          <p14:tracePt t="17324" x="8329613" y="1536700"/>
          <p14:tracePt t="17334" x="8316913" y="1524000"/>
          <p14:tracePt t="17340" x="8291513" y="1506538"/>
          <p14:tracePt t="17349" x="8274050" y="1481138"/>
          <p14:tracePt t="17356" x="8242300" y="1468438"/>
          <p14:tracePt t="17364" x="8186738" y="1438275"/>
          <p14:tracePt t="17372" x="8143875" y="1419225"/>
          <p14:tracePt t="17380" x="8101013" y="1408113"/>
          <p14:tracePt t="17388" x="8026400" y="1376363"/>
          <p14:tracePt t="17396" x="7970838" y="1370013"/>
          <p14:tracePt t="17404" x="7908925" y="1352550"/>
          <p14:tracePt t="17412" x="7810500" y="1339850"/>
          <p14:tracePt t="17420" x="7748588" y="1333500"/>
          <p14:tracePt t="17428" x="7680325" y="1320800"/>
          <p14:tracePt t="17439" x="7631113" y="1320800"/>
          <p14:tracePt t="17443" x="7569200" y="1320800"/>
          <p14:tracePt t="17451" x="7532688" y="1320800"/>
          <p14:tracePt t="17459" x="7483475" y="1320800"/>
          <p14:tracePt t="17467" x="7440613" y="1320800"/>
          <p14:tracePt t="17475" x="7389813" y="1320800"/>
          <p14:tracePt t="17483" x="7329488" y="1333500"/>
          <p14:tracePt t="17491" x="7261225" y="1352550"/>
          <p14:tracePt t="17499" x="7162800" y="1370013"/>
          <p14:tracePt t="17507" x="7075488" y="1395413"/>
          <p14:tracePt t="17516" x="6970713" y="1419225"/>
          <p14:tracePt t="17523" x="6872288" y="1463675"/>
          <p14:tracePt t="17533" x="6773863" y="1474788"/>
          <p14:tracePt t="17540" x="6667500" y="1512888"/>
          <p14:tracePt t="17548" x="6569075" y="1555750"/>
          <p14:tracePt t="17556" x="6513513" y="1574800"/>
          <p14:tracePt t="17564" x="6457950" y="1579563"/>
          <p14:tracePt t="17572" x="6440488" y="1592263"/>
          <p14:tracePt t="17580" x="6421438" y="1598613"/>
          <p14:tracePt t="17588" x="6415088" y="1604963"/>
          <p14:tracePt t="17596" x="6402388" y="1611313"/>
          <p14:tracePt t="17611" x="6402388" y="1617663"/>
          <p14:tracePt t="17619" x="6402388" y="1635125"/>
          <p14:tracePt t="17627" x="6402388" y="1666875"/>
          <p14:tracePt t="17635" x="6402388" y="1690688"/>
          <p14:tracePt t="17643" x="6402388" y="1728788"/>
          <p14:tracePt t="17651" x="6402388" y="1752600"/>
          <p14:tracePt t="17659" x="6434138" y="1814513"/>
          <p14:tracePt t="17667" x="6470650" y="1870075"/>
          <p14:tracePt t="17676" x="6500813" y="1895475"/>
          <p14:tracePt t="17684" x="6569075" y="1963738"/>
          <p14:tracePt t="17694" x="6624638" y="2024063"/>
          <p14:tracePt t="17701" x="6662738" y="2055813"/>
          <p14:tracePt t="17708" x="6705600" y="2079625"/>
          <p14:tracePt t="17718" x="6773863" y="2111375"/>
          <p14:tracePt t="17725" x="6834188" y="2128838"/>
          <p14:tracePt t="17734" x="6921500" y="2147888"/>
          <p14:tracePt t="17739" x="7013575" y="2179638"/>
          <p14:tracePt t="17748" x="7124700" y="2179638"/>
          <p14:tracePt t="17757" x="7212013" y="2179638"/>
          <p14:tracePt t="17764" x="7273925" y="2179638"/>
          <p14:tracePt t="17772" x="7346950" y="2179638"/>
          <p14:tracePt t="17780" x="7385050" y="2179638"/>
          <p14:tracePt t="17788" x="7427913" y="2166938"/>
          <p14:tracePt t="17795" x="7458075" y="2160588"/>
          <p14:tracePt t="17803" x="7500938" y="2124075"/>
          <p14:tracePt t="17811" x="7519988" y="2105025"/>
          <p14:tracePt t="17819" x="7562850" y="2079625"/>
          <p14:tracePt t="17827" x="7600950" y="2043113"/>
          <p14:tracePt t="17835" x="7643813" y="2006600"/>
          <p14:tracePt t="17843" x="7662863" y="1987550"/>
          <p14:tracePt t="17851" x="7699375" y="1944688"/>
          <p14:tracePt t="17859" x="7712075" y="1919288"/>
          <p14:tracePt t="17868" x="7723188" y="1863725"/>
          <p14:tracePt t="17876" x="7723188" y="1839913"/>
          <p14:tracePt t="17884" x="7723188" y="1808163"/>
          <p14:tracePt t="17893" x="7723188" y="1790700"/>
          <p14:tracePt t="17901" x="7723188" y="1752600"/>
          <p14:tracePt t="17908" x="7723188" y="1735138"/>
          <p14:tracePt t="17915" x="7723188" y="1703388"/>
          <p14:tracePt t="17924" x="7723188" y="1679575"/>
          <p14:tracePt t="17933" x="7686675" y="1641475"/>
          <p14:tracePt t="17939" x="7656513" y="1611313"/>
          <p14:tracePt t="17947" x="7612063" y="1574800"/>
          <p14:tracePt t="17955" x="7562850" y="1536700"/>
          <p14:tracePt t="17963" x="7500938" y="1512888"/>
          <p14:tracePt t="17971" x="7445375" y="1493838"/>
          <p14:tracePt t="17980" x="7389813" y="1457325"/>
          <p14:tracePt t="17987" x="7334250" y="1438275"/>
          <p14:tracePt t="17995" x="7285038" y="1419225"/>
          <p14:tracePt t="18003" x="7254875" y="1419225"/>
          <p14:tracePt t="18011" x="7205663" y="1412875"/>
          <p14:tracePt t="18019" x="7131050" y="1382713"/>
          <p14:tracePt t="18027" x="7062788" y="1370013"/>
          <p14:tracePt t="18035" x="6989763" y="1352550"/>
          <p14:tracePt t="18043" x="6927850" y="1352550"/>
          <p14:tracePt t="18051" x="6846888" y="1327150"/>
          <p14:tracePt t="18059" x="6773863" y="1327150"/>
          <p14:tracePt t="18068" x="6711950" y="1314450"/>
          <p14:tracePt t="18075" x="6662738" y="1314450"/>
          <p14:tracePt t="18085" x="6600825" y="1314450"/>
          <p14:tracePt t="18092" x="6562725" y="1314450"/>
          <p14:tracePt t="18101" x="6507163" y="1320800"/>
          <p14:tracePt t="18108" x="6451600" y="1346200"/>
          <p14:tracePt t="18118" x="6402388" y="1363663"/>
          <p14:tracePt t="18124" x="6359525" y="1389063"/>
          <p14:tracePt t="18132" x="6310313" y="1425575"/>
          <p14:tracePt t="18140" x="6297613" y="1438275"/>
          <p14:tracePt t="18148" x="6291263" y="1450975"/>
          <p14:tracePt t="18157" x="6261100" y="1512888"/>
          <p14:tracePt t="18164" x="6242050" y="1543050"/>
          <p14:tracePt t="18172" x="6235700" y="1579563"/>
          <p14:tracePt t="18180" x="6216650" y="1635125"/>
          <p14:tracePt t="18187" x="6216650" y="1660525"/>
          <p14:tracePt t="18195" x="6216650" y="1697038"/>
          <p14:tracePt t="18203" x="6216650" y="1735138"/>
          <p14:tracePt t="18211" x="6216650" y="1765300"/>
          <p14:tracePt t="18219" x="6235700" y="1801813"/>
          <p14:tracePt t="18227" x="6267450" y="1839913"/>
          <p14:tracePt t="18235" x="6310313" y="1863725"/>
          <p14:tracePt t="18244" x="6353175" y="1882775"/>
          <p14:tracePt t="18253" x="6434138" y="1919288"/>
          <p14:tracePt t="18259" x="6507163" y="1938338"/>
          <p14:tracePt t="18267" x="6637338" y="1981200"/>
          <p14:tracePt t="18275" x="6797675" y="1993900"/>
          <p14:tracePt t="18284" x="6921500" y="2024063"/>
          <p14:tracePt t="18291" x="7056438" y="2024063"/>
          <p14:tracePt t="18300" x="7180263" y="2043113"/>
          <p14:tracePt t="18307" x="7291388" y="2055813"/>
          <p14:tracePt t="18316" x="7366000" y="2055813"/>
          <p14:tracePt t="18324" x="7440613" y="2055813"/>
          <p14:tracePt t="18331" x="7477125" y="2055813"/>
          <p14:tracePt t="18340" x="7507288" y="2055813"/>
          <p14:tracePt t="18348" x="7526338" y="2043113"/>
          <p14:tracePt t="18357" x="7551738" y="2024063"/>
          <p14:tracePt t="18364" x="7569200" y="2006600"/>
          <p14:tracePt t="18372" x="7581900" y="1993900"/>
          <p14:tracePt t="18380" x="7600950" y="1968500"/>
          <p14:tracePt t="18388" x="7612063" y="1951038"/>
          <p14:tracePt t="18397" x="7618413" y="1931988"/>
          <p14:tracePt t="18404" x="7631113" y="1901825"/>
          <p14:tracePt t="18411" x="7637463" y="1889125"/>
          <p14:tracePt t="18420" x="7637463" y="1870075"/>
          <p14:tracePt t="18428" x="7650163" y="1839913"/>
          <p14:tracePt t="18437" x="7656513" y="1814513"/>
          <p14:tracePt t="18444" x="7656513" y="1784350"/>
          <p14:tracePt t="18452" x="7656513" y="1765300"/>
          <p14:tracePt t="18459" x="7637463" y="1716088"/>
          <p14:tracePt t="18468" x="7631113" y="1685925"/>
          <p14:tracePt t="18476" x="7607300" y="1654175"/>
          <p14:tracePt t="18485" x="7556500" y="1617663"/>
          <p14:tracePt t="18492" x="7513638" y="1574800"/>
          <p14:tracePt t="18502" x="7483475" y="1549400"/>
          <p14:tracePt t="18507" x="7440613" y="1524000"/>
          <p14:tracePt t="18517" x="7372350" y="1506538"/>
          <p14:tracePt t="18524" x="7310438" y="1474788"/>
          <p14:tracePt t="18534" x="7229475" y="1468438"/>
          <p14:tracePt t="18539" x="7156450" y="1444625"/>
          <p14:tracePt t="18547" x="7069138" y="1444625"/>
          <p14:tracePt t="18555" x="6970713" y="1438275"/>
          <p14:tracePt t="18563" x="6896100" y="1438275"/>
          <p14:tracePt t="18571" x="6810375" y="1438275"/>
          <p14:tracePt t="18579" x="6735763" y="1438275"/>
          <p14:tracePt t="18587" x="6662738" y="1438275"/>
          <p14:tracePt t="18596" x="6588125" y="1438275"/>
          <p14:tracePt t="18603" x="6538913" y="1438275"/>
          <p14:tracePt t="18611" x="6483350" y="1457325"/>
          <p14:tracePt t="18619" x="6451600" y="1474788"/>
          <p14:tracePt t="18627" x="6427788" y="1487488"/>
          <p14:tracePt t="18635" x="6415088" y="1506538"/>
          <p14:tracePt t="18643" x="6408738" y="1512888"/>
          <p14:tracePt t="18652" x="6408738" y="1530350"/>
          <p14:tracePt t="18660" x="6408738" y="1549400"/>
          <p14:tracePt t="18667" x="6408738" y="1585913"/>
          <p14:tracePt t="18675" x="6434138" y="1641475"/>
          <p14:tracePt t="18684" x="6440488" y="1654175"/>
          <p14:tracePt t="18691" x="6489700" y="1728788"/>
          <p14:tracePt t="18700" x="6562725" y="1797050"/>
          <p14:tracePt t="18707" x="6630988" y="1852613"/>
          <p14:tracePt t="18715" x="6699250" y="1912938"/>
          <p14:tracePt t="18723" x="6754813" y="1951038"/>
          <p14:tracePt t="18731" x="6797675" y="1968500"/>
          <p14:tracePt t="18739" x="6834188" y="1974850"/>
          <p14:tracePt t="18747" x="6859588" y="1987550"/>
          <p14:tracePt t="18755" x="6878638" y="1987550"/>
          <p14:tracePt t="18763" x="6896100" y="1987550"/>
          <p14:tracePt t="18771" x="6915150" y="1987550"/>
          <p14:tracePt t="18779" x="6934200" y="1987550"/>
          <p14:tracePt t="18787" x="6945313" y="1987550"/>
          <p14:tracePt t="18798" x="6964363" y="1974850"/>
          <p14:tracePt t="18803" x="6983413" y="1963738"/>
          <p14:tracePt t="18812" x="6983413" y="1951038"/>
          <p14:tracePt t="18819" x="7000875" y="1938338"/>
          <p14:tracePt t="18827" x="7000875" y="1931988"/>
          <p14:tracePt t="18835" x="7000875" y="1925638"/>
          <p14:tracePt t="18940" x="0" y="0"/>
        </p14:tracePtLst>
        <p14:tracePtLst>
          <p14:tracePt t="21277" x="3062288" y="1852613"/>
          <p14:tracePt t="21412" x="3087688" y="1852613"/>
          <p14:tracePt t="21420" x="3149600" y="1852613"/>
          <p14:tracePt t="21428" x="3216275" y="1852613"/>
          <p14:tracePt t="21437" x="3290888" y="1857375"/>
          <p14:tracePt t="21444" x="3352800" y="1863725"/>
          <p14:tracePt t="21453" x="3451225" y="1863725"/>
          <p14:tracePt t="21459" x="3525838" y="1876425"/>
          <p14:tracePt t="21468" x="3611563" y="1876425"/>
          <p14:tracePt t="21476" x="3709988" y="1876425"/>
          <p14:tracePt t="21484" x="3797300" y="1876425"/>
          <p14:tracePt t="21492" x="3895725" y="1876425"/>
          <p14:tracePt t="21500" x="3970338" y="1876425"/>
          <p14:tracePt t="21507" x="4068763" y="1870075"/>
          <p14:tracePt t="21516" x="4167188" y="1863725"/>
          <p14:tracePt t="21523" x="4278313" y="1863725"/>
          <p14:tracePt t="21531" x="4421188" y="1839913"/>
          <p14:tracePt t="21539" x="4532313" y="1839913"/>
          <p14:tracePt t="21547" x="4630738" y="1839913"/>
          <p14:tracePt t="21555" x="4692650" y="1839913"/>
          <p14:tracePt t="21564" x="4741863" y="1839913"/>
          <p14:tracePt t="21571" x="4760913" y="1839913"/>
          <p14:tracePt t="21579" x="4778375" y="1839913"/>
          <p14:tracePt t="21587" x="4784725" y="1833563"/>
          <p14:tracePt t="21708" x="4772025" y="1833563"/>
          <p14:tracePt t="21716" x="4722813" y="1839913"/>
          <p14:tracePt t="21724" x="4686300" y="1839913"/>
          <p14:tracePt t="21732" x="4600575" y="1839913"/>
          <p14:tracePt t="21740" x="4513263" y="1839913"/>
          <p14:tracePt t="21748" x="4414838" y="1839913"/>
          <p14:tracePt t="21756" x="4316413" y="1839913"/>
          <p14:tracePt t="21764" x="4216400" y="1839913"/>
          <p14:tracePt t="21772" x="4130675" y="1820863"/>
          <p14:tracePt t="21781" x="4032250" y="1808163"/>
          <p14:tracePt t="21791" x="3970338" y="1808163"/>
          <p14:tracePt t="21796" x="3889375" y="1801813"/>
          <p14:tracePt t="21805" x="3803650" y="1801813"/>
          <p14:tracePt t="21811" x="3692525" y="1778000"/>
          <p14:tracePt t="21821" x="3605213" y="1778000"/>
          <p14:tracePt t="21828" x="3506788" y="1778000"/>
          <p14:tracePt t="21836" x="3432175" y="1778000"/>
          <p14:tracePt t="21843" x="3371850" y="1778000"/>
          <p14:tracePt t="21851" x="3309938" y="1778000"/>
          <p14:tracePt t="21859" x="3248025" y="1778000"/>
          <p14:tracePt t="21867" x="3222625" y="1778000"/>
          <p14:tracePt t="21875" x="3192463" y="1778000"/>
          <p14:tracePt t="21883" x="3179763" y="1778000"/>
          <p14:tracePt t="21988" x="3205163" y="1778000"/>
          <p14:tracePt t="21996" x="3254375" y="1797050"/>
          <p14:tracePt t="22005" x="3278188" y="1797050"/>
          <p14:tracePt t="22012" x="3346450" y="1797050"/>
          <p14:tracePt t="22022" x="3432175" y="1808163"/>
          <p14:tracePt t="22028" x="3532188" y="1808163"/>
          <p14:tracePt t="22037" x="3643313" y="1808163"/>
          <p14:tracePt t="22043" x="3784600" y="1827213"/>
          <p14:tracePt t="22051" x="3895725" y="1827213"/>
          <p14:tracePt t="22059" x="4043363" y="1827213"/>
          <p14:tracePt t="22067" x="4229100" y="1839913"/>
          <p14:tracePt t="22075" x="4538663" y="1870075"/>
          <p14:tracePt t="22083" x="4729163" y="1895475"/>
          <p14:tracePt t="22091" x="4878388" y="1931988"/>
          <p14:tracePt t="22100" x="4938713" y="1938338"/>
          <p14:tracePt t="22164" x="4945063" y="1944688"/>
          <p14:tracePt t="22180" x="4938713" y="1951038"/>
          <p14:tracePt t="22188" x="4883150" y="1963738"/>
          <p14:tracePt t="22195" x="4810125" y="1963738"/>
          <p14:tracePt t="22204" x="4735513" y="1963738"/>
          <p14:tracePt t="22212" x="4611688" y="1963738"/>
          <p14:tracePt t="22225" x="4487863" y="1963738"/>
          <p14:tracePt t="22228" x="4321175" y="1963738"/>
          <p14:tracePt t="22237" x="4094163" y="1963738"/>
          <p14:tracePt t="22244" x="3889375" y="1963738"/>
          <p14:tracePt t="22254" x="3709988" y="1963738"/>
          <p14:tracePt t="22259" x="3562350" y="1963738"/>
          <p14:tracePt t="22267" x="3427413" y="1963738"/>
          <p14:tracePt t="22275" x="3290888" y="1963738"/>
          <p14:tracePt t="22283" x="3167063" y="1963738"/>
          <p14:tracePt t="22291" x="3043238" y="1963738"/>
          <p14:tracePt t="22299" x="2963863" y="1963738"/>
          <p14:tracePt t="22307" x="2932113" y="1963738"/>
          <p14:tracePt t="22315" x="2921000" y="1963738"/>
          <p14:tracePt t="22355" x="2927350" y="1963738"/>
          <p14:tracePt t="22363" x="2976563" y="1963738"/>
          <p14:tracePt t="22371" x="3038475" y="1981200"/>
          <p14:tracePt t="22380" x="3098800" y="1987550"/>
          <p14:tracePt t="22388" x="3154363" y="1987550"/>
          <p14:tracePt t="22396" x="3205163" y="2006600"/>
          <p14:tracePt t="22406" x="3260725" y="2012950"/>
          <p14:tracePt t="22411" x="3309938" y="2012950"/>
          <p14:tracePt t="22420" x="3359150" y="2012950"/>
          <p14:tracePt t="22428" x="3421063" y="2030413"/>
          <p14:tracePt t="22437" x="3487738" y="2043113"/>
          <p14:tracePt t="22443" x="3525838" y="2049463"/>
          <p14:tracePt t="22451" x="3568700" y="2055813"/>
          <p14:tracePt t="22460" x="3587750" y="2055813"/>
          <p14:tracePt t="22468" x="3594100" y="2055813"/>
          <p14:tracePt t="22476" x="3605213" y="2055813"/>
          <p14:tracePt t="22484" x="3617913" y="2055813"/>
          <p14:tracePt t="22499" x="3630613" y="2055813"/>
          <p14:tracePt t="22507" x="3643313" y="2055813"/>
          <p14:tracePt t="22515" x="3654425" y="2055813"/>
          <p14:tracePt t="22523" x="3673475" y="2055813"/>
          <p14:tracePt t="22531" x="3709988" y="2055813"/>
          <p14:tracePt t="22539" x="3741738" y="2055813"/>
          <p14:tracePt t="22547" x="3784600" y="2055813"/>
          <p14:tracePt t="22555" x="3827463" y="2068513"/>
          <p14:tracePt t="22563" x="3876675" y="2068513"/>
          <p14:tracePt t="22572" x="3927475" y="2073275"/>
          <p14:tracePt t="22580" x="3957638" y="2079625"/>
          <p14:tracePt t="22588" x="3970338" y="2079625"/>
          <p14:tracePt t="22627" x="3976688" y="2079625"/>
          <p14:tracePt t="22892" x="0" y="0"/>
        </p14:tracePtLst>
        <p14:tracePtLst>
          <p14:tracePt t="29776" x="3438525" y="2562225"/>
          <p14:tracePt t="29836" x="3432175" y="2568575"/>
          <p14:tracePt t="29852" x="3427413" y="2568575"/>
          <p14:tracePt t="29860" x="3414713" y="2568575"/>
          <p14:tracePt t="29867" x="3395663" y="2568575"/>
          <p14:tracePt t="29876" x="3382963" y="2555875"/>
          <p14:tracePt t="29883" x="3365500" y="2543175"/>
          <p14:tracePt t="29891" x="3352800" y="2536825"/>
          <p14:tracePt t="29899" x="3340100" y="2524125"/>
          <p14:tracePt t="29907" x="3327400" y="2517775"/>
          <p14:tracePt t="29915" x="3316288" y="2500313"/>
          <p14:tracePt t="29924" x="3309938" y="2500313"/>
          <p14:tracePt t="29943" x="3290888" y="2493963"/>
          <p14:tracePt t="29947" x="3278188" y="2487613"/>
          <p14:tracePt t="29955" x="3271838" y="2481263"/>
          <p14:tracePt t="29963" x="3260725" y="2481263"/>
          <p14:tracePt t="29972" x="3248025" y="2481263"/>
          <p14:tracePt t="29980" x="3228975" y="2481263"/>
          <p14:tracePt t="29987" x="3198813" y="2474913"/>
          <p14:tracePt t="29995" x="3179763" y="2468563"/>
          <p14:tracePt t="30003" x="3160713" y="2468563"/>
          <p14:tracePt t="30011" x="3111500" y="2457450"/>
          <p14:tracePt t="30019" x="3081338" y="2451100"/>
          <p14:tracePt t="30027" x="3032125" y="2444750"/>
          <p14:tracePt t="30035" x="2970213" y="2444750"/>
          <p14:tracePt t="30043" x="2901950" y="2432050"/>
          <p14:tracePt t="30051" x="2827338" y="2432050"/>
          <p14:tracePt t="30059" x="2765425" y="2432050"/>
          <p14:tracePt t="30067" x="2716213" y="2432050"/>
          <p14:tracePt t="30076" x="2692400" y="2432050"/>
          <p14:tracePt t="30083" x="2667000" y="2432050"/>
          <p14:tracePt t="30091" x="2660650" y="2432050"/>
          <p14:tracePt t="30099" x="2647950" y="2432050"/>
          <p14:tracePt t="30108" x="2643188" y="2432050"/>
          <p14:tracePt t="30132" x="2630488" y="2432050"/>
          <p14:tracePt t="30140" x="2617788" y="2451100"/>
          <p14:tracePt t="30147" x="2611438" y="2468563"/>
          <p14:tracePt t="30156" x="2605088" y="2487613"/>
          <p14:tracePt t="30163" x="2592388" y="2513013"/>
          <p14:tracePt t="30172" x="2592388" y="2568575"/>
          <p14:tracePt t="30180" x="2592388" y="2586038"/>
          <p14:tracePt t="30189" x="2592388" y="2624138"/>
          <p14:tracePt t="30195" x="2592388" y="2660650"/>
          <p14:tracePt t="30204" x="2592388" y="2697163"/>
          <p14:tracePt t="30212" x="2617788" y="2740025"/>
          <p14:tracePt t="30220" x="2636838" y="2765425"/>
          <p14:tracePt t="30230" x="2660650" y="2795588"/>
          <p14:tracePt t="30236" x="2698750" y="2851150"/>
          <p14:tracePt t="30245" x="2728913" y="2876550"/>
          <p14:tracePt t="30252" x="2784475" y="2925763"/>
          <p14:tracePt t="30262" x="2827338" y="2951163"/>
          <p14:tracePt t="30267" x="2876550" y="2987675"/>
          <p14:tracePt t="30277" x="2951163" y="3006725"/>
          <p14:tracePt t="30283" x="3025775" y="3013075"/>
          <p14:tracePt t="30292" x="3081338" y="3024188"/>
          <p14:tracePt t="30300" x="3130550" y="3024188"/>
          <p14:tracePt t="30308" x="3154363" y="3024188"/>
          <p14:tracePt t="30316" x="3192463" y="3024188"/>
          <p14:tracePt t="30324" x="3205163" y="3013075"/>
          <p14:tracePt t="30332" x="3228975" y="3006725"/>
          <p14:tracePt t="30340" x="3235325" y="3006725"/>
          <p14:tracePt t="30347" x="3235325" y="3000375"/>
          <p14:tracePt t="30387" x="3241675" y="2994025"/>
          <p14:tracePt t="30540" x="3254375" y="2981325"/>
          <p14:tracePt t="30547" x="3321050" y="2981325"/>
          <p14:tracePt t="30555" x="3444875" y="2981325"/>
          <p14:tracePt t="30563" x="3611563" y="2981325"/>
          <p14:tracePt t="30572" x="3865563" y="2981325"/>
          <p14:tracePt t="30579" x="4094163" y="2981325"/>
          <p14:tracePt t="30587" x="4346575" y="2981325"/>
          <p14:tracePt t="30595" x="4600575" y="2981325"/>
          <p14:tracePt t="30604" x="4822825" y="2981325"/>
          <p14:tracePt t="30611" x="4994275" y="2944813"/>
          <p14:tracePt t="30619" x="5143500" y="2906713"/>
          <p14:tracePt t="30627" x="5235575" y="2889250"/>
          <p14:tracePt t="30636" x="5284788" y="2870200"/>
          <p14:tracePt t="30645" x="5316538" y="2857500"/>
          <p14:tracePt t="30651" x="5346700" y="2840038"/>
          <p14:tracePt t="30660" x="5365750" y="2833688"/>
          <p14:tracePt t="30667" x="5389563" y="2827338"/>
          <p14:tracePt t="30675" x="5421313" y="2814638"/>
          <p14:tracePt t="30683" x="5457825" y="2795588"/>
          <p14:tracePt t="30691" x="5526088" y="2778125"/>
          <p14:tracePt t="30699" x="5581650" y="2759075"/>
          <p14:tracePt t="30707" x="5630863" y="2735263"/>
          <p14:tracePt t="30715" x="5699125" y="2716213"/>
          <p14:tracePt t="30723" x="5754688" y="2697163"/>
          <p14:tracePt t="30731" x="5784850" y="2679700"/>
          <p14:tracePt t="30740" x="5810250" y="2667000"/>
          <p14:tracePt t="30749" x="5834063" y="2667000"/>
          <p14:tracePt t="30756" x="5853113" y="2654300"/>
          <p14:tracePt t="30763" x="5859463" y="2647950"/>
          <p14:tracePt t="30772" x="5865813" y="2641600"/>
          <p14:tracePt t="30780" x="5872163" y="2628900"/>
          <p14:tracePt t="30789" x="5872163" y="2624138"/>
          <p14:tracePt t="30798" x="5878513" y="2605088"/>
          <p14:tracePt t="30805" x="5878513" y="2579688"/>
          <p14:tracePt t="30812" x="5878513" y="2568575"/>
          <p14:tracePt t="30819" x="5878513" y="2555875"/>
          <p14:tracePt t="30827" x="5878513" y="2543175"/>
          <p14:tracePt t="30835" x="5878513" y="2536825"/>
          <p14:tracePt t="30844" x="5878513" y="2530475"/>
          <p14:tracePt t="30862" x="5872163" y="2524125"/>
          <p14:tracePt t="30884" x="5865813" y="2524125"/>
          <p14:tracePt t="30900" x="5859463" y="2524125"/>
          <p14:tracePt t="30908" x="5853113" y="2524125"/>
          <p14:tracePt t="30916" x="5840413" y="2524125"/>
          <p14:tracePt t="30924" x="5816600" y="2524125"/>
          <p14:tracePt t="30932" x="5803900" y="2524125"/>
          <p14:tracePt t="30939" x="5778500" y="2524125"/>
          <p14:tracePt t="30947" x="5748338" y="2524125"/>
          <p14:tracePt t="30955" x="5711825" y="2530475"/>
          <p14:tracePt t="30963" x="5680075" y="2555875"/>
          <p14:tracePt t="30971" x="5667375" y="2562225"/>
          <p14:tracePt t="30979" x="5649913" y="2573338"/>
          <p14:tracePt t="30987" x="5637213" y="2579688"/>
          <p14:tracePt t="30995" x="5624513" y="2592388"/>
          <p14:tracePt t="31003" x="5624513" y="2605088"/>
          <p14:tracePt t="31012" x="5624513" y="2624138"/>
          <p14:tracePt t="31020" x="5624513" y="2635250"/>
          <p14:tracePt t="31029" x="5624513" y="2641600"/>
          <p14:tracePt t="31036" x="5630863" y="2667000"/>
          <p14:tracePt t="31045" x="5649913" y="2697163"/>
          <p14:tracePt t="31052" x="5673725" y="2735263"/>
          <p14:tracePt t="31062" x="5692775" y="2752725"/>
          <p14:tracePt t="31069" x="5722938" y="2771775"/>
          <p14:tracePt t="31076" x="5748338" y="2790825"/>
          <p14:tracePt t="31084" x="5767388" y="2795588"/>
          <p14:tracePt t="31092" x="5784850" y="2801938"/>
          <p14:tracePt t="31100" x="5816600" y="2801938"/>
          <p14:tracePt t="31108" x="5840413" y="2801938"/>
          <p14:tracePt t="31116" x="5889625" y="2801938"/>
          <p14:tracePt t="31124" x="5976938" y="2801938"/>
          <p14:tracePt t="31132" x="6049963" y="2801938"/>
          <p14:tracePt t="31140" x="6111875" y="2801938"/>
          <p14:tracePt t="31148" x="6186488" y="2801938"/>
          <p14:tracePt t="31156" x="6235700" y="2801938"/>
          <p14:tracePt t="31164" x="6267450" y="2795588"/>
          <p14:tracePt t="31172" x="6297613" y="2784475"/>
          <p14:tracePt t="31307" x="6284913" y="2795588"/>
          <p14:tracePt t="31323" x="6272213" y="2808288"/>
          <p14:tracePt t="31331" x="6267450" y="2814638"/>
          <p14:tracePt t="31339" x="6254750" y="2827338"/>
          <p14:tracePt t="31347" x="6242050" y="2840038"/>
          <p14:tracePt t="31356" x="6211888" y="2870200"/>
          <p14:tracePt t="31363" x="6192838" y="2925763"/>
          <p14:tracePt t="31371" x="6149975" y="2962275"/>
          <p14:tracePt t="31379" x="6111875" y="2987675"/>
          <p14:tracePt t="31387" x="6069013" y="3017838"/>
          <p14:tracePt t="31395" x="6013450" y="3068638"/>
          <p14:tracePt t="31403" x="5970588" y="3105150"/>
          <p14:tracePt t="31411" x="5915025" y="3141663"/>
          <p14:tracePt t="31420" x="5878513" y="3173413"/>
          <p14:tracePt t="31429" x="5834063" y="3197225"/>
          <p14:tracePt t="31436" x="5816600" y="3222625"/>
          <p14:tracePt t="31446" x="5784850" y="3235325"/>
          <p14:tracePt t="31451" x="5767388" y="3252788"/>
          <p14:tracePt t="31459" x="5748338" y="3265488"/>
          <p14:tracePt t="31467" x="5722938" y="3278188"/>
          <p14:tracePt t="31475" x="5699125" y="3290888"/>
          <p14:tracePt t="31483" x="5661025" y="3308350"/>
          <p14:tracePt t="31491" x="5643563" y="3314700"/>
          <p14:tracePt t="31499" x="5600700" y="3333750"/>
          <p14:tracePt t="31507" x="5549900" y="3351213"/>
          <p14:tracePt t="31516" x="5483225" y="3370263"/>
          <p14:tracePt t="31524" x="5427663" y="3382963"/>
          <p14:tracePt t="31533" x="5365750" y="3402013"/>
          <p14:tracePt t="31540" x="5291138" y="3425825"/>
          <p14:tracePt t="31548" x="5235575" y="3438525"/>
          <p14:tracePt t="31556" x="5173663" y="3451225"/>
          <p14:tracePt t="31566" x="5105400" y="3451225"/>
          <p14:tracePt t="31572" x="5045075" y="3468688"/>
          <p14:tracePt t="31581" x="4957763" y="3468688"/>
          <p14:tracePt t="31588" x="4908550" y="3475038"/>
          <p14:tracePt t="31596" x="4852988" y="3475038"/>
          <p14:tracePt t="31604" x="4827588" y="3481388"/>
          <p14:tracePt t="31612" x="4810125" y="3481388"/>
          <p14:tracePt t="31620" x="4797425" y="3481388"/>
          <p14:tracePt t="31631" x="4784725" y="3481388"/>
          <p14:tracePt t="31636" x="4772025" y="3487738"/>
          <p14:tracePt t="31645" x="4760913" y="3487738"/>
          <p14:tracePt t="31652" x="4748213" y="3487738"/>
          <p14:tracePt t="31661" x="4729163" y="3487738"/>
          <p14:tracePt t="31667" x="4699000" y="3500438"/>
          <p14:tracePt t="31675" x="4649788" y="3500438"/>
          <p14:tracePt t="31684" x="4611688" y="3500438"/>
          <p14:tracePt t="31692" x="4575175" y="3500438"/>
          <p14:tracePt t="31700" x="4519613" y="3494088"/>
          <p14:tracePt t="31708" x="4457700" y="3487738"/>
          <p14:tracePt t="31716" x="4389438" y="3468688"/>
          <p14:tracePt t="31724" x="4340225" y="3451225"/>
          <p14:tracePt t="31734" x="4284663" y="3438525"/>
          <p14:tracePt t="31740" x="4229100" y="3413125"/>
          <p14:tracePt t="31748" x="4167188" y="3395663"/>
          <p14:tracePt t="31756" x="4111625" y="3376613"/>
          <p14:tracePt t="31764" x="4062413" y="3357563"/>
          <p14:tracePt t="31772" x="3994150" y="3340100"/>
          <p14:tracePt t="31782" x="3927475" y="3321050"/>
          <p14:tracePt t="31788" x="3865563" y="3302000"/>
          <p14:tracePt t="31796" x="3810000" y="3278188"/>
          <p14:tracePt t="31804" x="3765550" y="3259138"/>
          <p14:tracePt t="31813" x="3729038" y="3252788"/>
          <p14:tracePt t="31820" x="3716338" y="3240088"/>
          <p14:tracePt t="31862" x="3709988" y="3235325"/>
          <p14:tracePt t="31893" x="3709988" y="3222625"/>
          <p14:tracePt t="31899" x="3722688" y="3216275"/>
          <p14:tracePt t="31907" x="3741738" y="3190875"/>
          <p14:tracePt t="31915" x="3748088" y="3190875"/>
          <p14:tracePt t="31923" x="3765550" y="3184525"/>
          <p14:tracePt t="31944" x="3784600" y="3167063"/>
          <p14:tracePt t="31947" x="3797300" y="3160713"/>
          <p14:tracePt t="31955" x="3810000" y="3148013"/>
          <p14:tracePt t="31963" x="3821113" y="3124200"/>
          <p14:tracePt t="31971" x="3827463" y="3105150"/>
          <p14:tracePt t="31980" x="3827463" y="3079750"/>
          <p14:tracePt t="31987" x="3827463" y="3049588"/>
          <p14:tracePt t="31995" x="3827463" y="3036888"/>
          <p14:tracePt t="32004" x="3827463" y="3024188"/>
          <p14:tracePt t="32020" x="3827463" y="3017838"/>
          <p14:tracePt t="32036" x="3827463" y="3013075"/>
          <p14:tracePt t="32115" x="3827463" y="3000375"/>
          <p14:tracePt t="32131" x="3827463" y="2994025"/>
          <p14:tracePt t="32139" x="3827463" y="2987675"/>
          <p14:tracePt t="32147" x="3816350" y="2987675"/>
          <p14:tracePt t="32155" x="3803650" y="2987675"/>
          <p14:tracePt t="32163" x="3784600" y="2987675"/>
          <p14:tracePt t="32171" x="3760788" y="2987675"/>
          <p14:tracePt t="32179" x="3735388" y="2974975"/>
          <p14:tracePt t="32187" x="3705225" y="2968625"/>
          <p14:tracePt t="32196" x="3660775" y="2951163"/>
          <p14:tracePt t="32204" x="3624263" y="2944813"/>
          <p14:tracePt t="32213" x="3581400" y="2913063"/>
          <p14:tracePt t="32219" x="3538538" y="2901950"/>
          <p14:tracePt t="32229" x="3494088" y="2870200"/>
          <p14:tracePt t="32235" x="3463925" y="2857500"/>
          <p14:tracePt t="32244" x="3451225" y="2846388"/>
          <p14:tracePt t="32251" x="3408363" y="2820988"/>
          <p14:tracePt t="32259" x="3376613" y="2801938"/>
          <p14:tracePt t="32268" x="3346450" y="2790825"/>
          <p14:tracePt t="32276" x="3333750" y="2778125"/>
          <p14:tracePt t="32284" x="3309938" y="2771775"/>
          <p14:tracePt t="32293" x="3284538" y="2752725"/>
          <p14:tracePt t="32300" x="3265488" y="2746375"/>
          <p14:tracePt t="32308" x="3248025" y="2735263"/>
          <p14:tracePt t="32315" x="3222625" y="2728913"/>
          <p14:tracePt t="32324" x="3205163" y="2716213"/>
          <p14:tracePt t="32331" x="3192463" y="2716213"/>
          <p14:tracePt t="32339" x="3167063" y="2709863"/>
          <p14:tracePt t="32347" x="3143250" y="2690813"/>
          <p14:tracePt t="32355" x="3124200" y="2684463"/>
          <p14:tracePt t="32363" x="3105150" y="2679700"/>
          <p14:tracePt t="32371" x="3081338" y="2673350"/>
          <p14:tracePt t="32381" x="3043238" y="2673350"/>
          <p14:tracePt t="32388" x="3013075" y="2660650"/>
          <p14:tracePt t="32396" x="3000375" y="2660650"/>
          <p14:tracePt t="32404" x="2976563" y="2647950"/>
          <p14:tracePt t="32416" x="2944813" y="2647950"/>
          <p14:tracePt t="32421" x="2932113" y="2641600"/>
          <p14:tracePt t="32428" x="2908300" y="2641600"/>
          <p14:tracePt t="32435" x="2876550" y="2635250"/>
          <p14:tracePt t="32444" x="2852738" y="2628900"/>
          <p14:tracePt t="32451" x="2809875" y="2628900"/>
          <p14:tracePt t="32460" x="2760663" y="2611438"/>
          <p14:tracePt t="32468" x="2703513" y="2605088"/>
          <p14:tracePt t="32476" x="2654300" y="2592388"/>
          <p14:tracePt t="32484" x="2605088" y="2586038"/>
          <p14:tracePt t="32493" x="2562225" y="2586038"/>
          <p14:tracePt t="32499" x="2525713" y="2579688"/>
          <p14:tracePt t="32508" x="2487613" y="2579688"/>
          <p14:tracePt t="32516" x="2444750" y="2579688"/>
          <p14:tracePt t="32524" x="2408238" y="2579688"/>
          <p14:tracePt t="32533" x="2359025" y="2579688"/>
          <p14:tracePt t="32540" x="2309813" y="2579688"/>
          <p14:tracePt t="32547" x="2271713" y="2579688"/>
          <p14:tracePt t="32556" x="2209800" y="2579688"/>
          <p14:tracePt t="32564" x="2160588" y="2579688"/>
          <p14:tracePt t="32572" x="2087563" y="2579688"/>
          <p14:tracePt t="32580" x="2043113" y="2579688"/>
          <p14:tracePt t="32588" x="1957388" y="2579688"/>
          <p14:tracePt t="32596" x="1895475" y="2579688"/>
          <p14:tracePt t="32604" x="1820863" y="2579688"/>
          <p14:tracePt t="32613" x="1758950" y="2579688"/>
          <p14:tracePt t="32620" x="1709738" y="2579688"/>
          <p14:tracePt t="32632" x="1647825" y="2579688"/>
          <p14:tracePt t="32636" x="1598613" y="2579688"/>
          <p14:tracePt t="32644" x="1549400" y="2579688"/>
          <p14:tracePt t="32651" x="1487488" y="2579688"/>
          <p14:tracePt t="32663" x="1431925" y="2579688"/>
          <p14:tracePt t="32668" x="1382713" y="2579688"/>
          <p14:tracePt t="32676" x="1333500" y="2579688"/>
          <p14:tracePt t="32685" x="1271588" y="2579688"/>
          <p14:tracePt t="32692" x="1209675" y="2579688"/>
          <p14:tracePt t="32700" x="1147763" y="2579688"/>
          <p14:tracePt t="32708" x="1098550" y="2579688"/>
          <p14:tracePt t="32716" x="1049338" y="2579688"/>
          <p14:tracePt t="32724" x="987425" y="2579688"/>
          <p14:tracePt t="32731" x="944563" y="2579688"/>
          <p14:tracePt t="32739" x="920750" y="2579688"/>
          <p14:tracePt t="32747" x="869950" y="2579688"/>
          <p14:tracePt t="32755" x="852488" y="2586038"/>
          <p14:tracePt t="32763" x="820738" y="2592388"/>
          <p14:tracePt t="32771" x="808038" y="2592388"/>
          <p14:tracePt t="32779" x="784225" y="2598738"/>
          <p14:tracePt t="32787" x="758825" y="2617788"/>
          <p14:tracePt t="32795" x="741363" y="2624138"/>
          <p14:tracePt t="32803" x="722313" y="2635250"/>
          <p14:tracePt t="32812" x="696913" y="2641600"/>
          <p14:tracePt t="32819" x="673100" y="2660650"/>
          <p14:tracePt t="32829" x="660400" y="2660650"/>
          <p14:tracePt t="32835" x="636588" y="2673350"/>
          <p14:tracePt t="32843" x="623888" y="2679700"/>
          <p14:tracePt t="32851" x="617538" y="2684463"/>
          <p14:tracePt t="32859" x="611188" y="2690813"/>
          <p14:tracePt t="32867" x="604838" y="2690813"/>
          <p14:tracePt t="32875" x="592138" y="2703513"/>
          <p14:tracePt t="32883" x="585788" y="2709863"/>
          <p14:tracePt t="32891" x="574675" y="2722563"/>
          <p14:tracePt t="32899" x="568325" y="2735263"/>
          <p14:tracePt t="32907" x="568325" y="2752725"/>
          <p14:tracePt t="32915" x="561975" y="2759075"/>
          <p14:tracePt t="32923" x="561975" y="2778125"/>
          <p14:tracePt t="32931" x="561975" y="2795588"/>
          <p14:tracePt t="32940" x="561975" y="2801938"/>
          <p14:tracePt t="32948" x="555625" y="2820988"/>
          <p14:tracePt t="32956" x="555625" y="2840038"/>
          <p14:tracePt t="32965" x="555625" y="2851150"/>
          <p14:tracePt t="32972" x="555625" y="2870200"/>
          <p14:tracePt t="32980" x="555625" y="2895600"/>
          <p14:tracePt t="32988" x="555625" y="2906713"/>
          <p14:tracePt t="32998" x="561975" y="2919413"/>
          <p14:tracePt t="33003" x="561975" y="2932113"/>
          <p14:tracePt t="33012" x="574675" y="2944813"/>
          <p14:tracePt t="33019" x="592138" y="2962275"/>
          <p14:tracePt t="33029" x="604838" y="2974975"/>
          <p14:tracePt t="33035" x="623888" y="2994025"/>
          <p14:tracePt t="33043" x="641350" y="3000375"/>
          <p14:tracePt t="33051" x="685800" y="3017838"/>
          <p14:tracePt t="33059" x="703263" y="3030538"/>
          <p14:tracePt t="33068" x="722313" y="3036888"/>
          <p14:tracePt t="33076" x="771525" y="3043238"/>
          <p14:tracePt t="33084" x="803275" y="3043238"/>
          <p14:tracePt t="33093" x="858838" y="3043238"/>
          <p14:tracePt t="33100" x="895350" y="3049588"/>
          <p14:tracePt t="33108" x="1006475" y="3062288"/>
          <p14:tracePt t="33116" x="1098550" y="3073400"/>
          <p14:tracePt t="33124" x="1185863" y="3092450"/>
          <p14:tracePt t="33131" x="1284288" y="3124200"/>
          <p14:tracePt t="33139" x="1389063" y="3160713"/>
          <p14:tracePt t="33147" x="1476375" y="3190875"/>
          <p14:tracePt t="33155" x="1543050" y="3209925"/>
          <p14:tracePt t="33163" x="1598613" y="3228975"/>
          <p14:tracePt t="33171" x="1647825" y="3246438"/>
          <p14:tracePt t="33180" x="1692275" y="3265488"/>
          <p14:tracePt t="33187" x="1722438" y="3271838"/>
          <p14:tracePt t="33196" x="1758950" y="3278188"/>
          <p14:tracePt t="33203" x="1803400" y="3284538"/>
          <p14:tracePt t="33212" x="1852613" y="3284538"/>
          <p14:tracePt t="33219" x="1914525" y="3284538"/>
          <p14:tracePt t="33229" x="1976438" y="3284538"/>
          <p14:tracePt t="33235" x="2062163" y="3284538"/>
          <p14:tracePt t="33244" x="2147888" y="3284538"/>
          <p14:tracePt t="33252" x="2235200" y="3284538"/>
          <p14:tracePt t="33260" x="2320925" y="3284538"/>
          <p14:tracePt t="33268" x="2408238" y="3284538"/>
          <p14:tracePt t="33276" x="2493963" y="3284538"/>
          <p14:tracePt t="33284" x="2555875" y="3284538"/>
          <p14:tracePt t="33293" x="2617788" y="3284538"/>
          <p14:tracePt t="33300" x="2654300" y="3284538"/>
          <p14:tracePt t="33308" x="2703513" y="3284538"/>
          <p14:tracePt t="33315" x="2747963" y="3284538"/>
          <p14:tracePt t="33323" x="2765425" y="3290888"/>
          <p14:tracePt t="33331" x="2803525" y="3290888"/>
          <p14:tracePt t="33339" x="2820988" y="3290888"/>
          <p14:tracePt t="33347" x="2840038" y="3290888"/>
          <p14:tracePt t="33355" x="2859088" y="3290888"/>
          <p14:tracePt t="33363" x="2889250" y="3302000"/>
          <p14:tracePt t="33371" x="2908300" y="3302000"/>
          <p14:tracePt t="33379" x="2927350" y="3302000"/>
          <p14:tracePt t="33387" x="2951163" y="3302000"/>
          <p14:tracePt t="33396" x="2987675" y="3302000"/>
          <p14:tracePt t="33403" x="3025775" y="3302000"/>
          <p14:tracePt t="33412" x="3074988" y="3302000"/>
          <p14:tracePt t="33420" x="3124200" y="3302000"/>
          <p14:tracePt t="33430" x="3198813" y="3302000"/>
          <p14:tracePt t="33435" x="3248025" y="3302000"/>
          <p14:tracePt t="33444" x="3297238" y="3302000"/>
          <p14:tracePt t="33452" x="3340100" y="3302000"/>
          <p14:tracePt t="33460" x="3359150" y="3302000"/>
          <p14:tracePt t="33467" x="3376613" y="3302000"/>
          <p14:tracePt t="33478" x="3395663" y="3302000"/>
          <p14:tracePt t="33484" x="3414713" y="3302000"/>
          <p14:tracePt t="33493" x="3438525" y="3302000"/>
          <p14:tracePt t="33499" x="3463925" y="3302000"/>
          <p14:tracePt t="33507" x="3513138" y="3302000"/>
          <p14:tracePt t="33515" x="3562350" y="3302000"/>
          <p14:tracePt t="33523" x="3611563" y="3302000"/>
          <p14:tracePt t="33531" x="3673475" y="3302000"/>
          <p14:tracePt t="33539" x="3705225" y="3302000"/>
          <p14:tracePt t="33547" x="3760788" y="3302000"/>
          <p14:tracePt t="33555" x="3821113" y="3302000"/>
          <p14:tracePt t="33563" x="3895725" y="3302000"/>
          <p14:tracePt t="33571" x="3957638" y="3302000"/>
          <p14:tracePt t="33579" x="4006850" y="3302000"/>
          <p14:tracePt t="33587" x="4043363" y="3302000"/>
          <p14:tracePt t="33596" x="4062413" y="3302000"/>
          <p14:tracePt t="33603" x="4075113" y="3302000"/>
          <p14:tracePt t="33611" x="4081463" y="3302000"/>
          <p14:tracePt t="33645" x="4087813" y="3302000"/>
          <p14:tracePt t="33651" x="4094163" y="3302000"/>
          <p14:tracePt t="33659" x="4105275" y="3295650"/>
          <p14:tracePt t="33667" x="4124325" y="3284538"/>
          <p14:tracePt t="33675" x="4137025" y="3271838"/>
          <p14:tracePt t="33683" x="4160838" y="3265488"/>
          <p14:tracePt t="33691" x="4186238" y="3252788"/>
          <p14:tracePt t="33699" x="4198938" y="3240088"/>
          <p14:tracePt t="33709" x="4205288" y="3240088"/>
          <p14:tracePt t="33716" x="4210050" y="3235325"/>
          <p14:tracePt t="33739" x="4216400" y="3228975"/>
          <p14:tracePt t="33779" x="4216400" y="3209925"/>
          <p14:tracePt t="33788" x="4205288" y="3190875"/>
          <p14:tracePt t="33797" x="4198938" y="3184525"/>
          <p14:tracePt t="33804" x="4192588" y="3173413"/>
          <p14:tracePt t="33820" x="4192588" y="3160713"/>
          <p14:tracePt t="33828" x="4186238" y="3154363"/>
          <p14:tracePt t="33835" x="4179888" y="3141663"/>
          <p14:tracePt t="33843" x="4173538" y="3128963"/>
          <p14:tracePt t="33859" x="4167188" y="3128963"/>
          <p14:tracePt t="33867" x="4154488" y="3117850"/>
          <p14:tracePt t="33876" x="4137025" y="3098800"/>
          <p14:tracePt t="33883" x="4105275" y="3079750"/>
          <p14:tracePt t="33891" x="4075113" y="3073400"/>
          <p14:tracePt t="33899" x="4025900" y="3043238"/>
          <p14:tracePt t="33907" x="3957638" y="3024188"/>
          <p14:tracePt t="33917" x="3883025" y="2994025"/>
          <p14:tracePt t="33924" x="3790950" y="2974975"/>
          <p14:tracePt t="33945" x="3611563" y="2938463"/>
          <p14:tracePt t="33947" x="3538538" y="2919413"/>
          <p14:tracePt t="33955" x="3476625" y="2901950"/>
          <p14:tracePt t="33963" x="3408363" y="2882900"/>
          <p14:tracePt t="33971" x="3346450" y="2870200"/>
          <p14:tracePt t="33979" x="3303588" y="2863850"/>
          <p14:tracePt t="33987" x="3265488" y="2857500"/>
          <p14:tracePt t="33997" x="3235325" y="2846388"/>
          <p14:tracePt t="34004" x="3209925" y="2846388"/>
          <p14:tracePt t="34013" x="3186113" y="2846388"/>
          <p14:tracePt t="34020" x="3160713" y="2846388"/>
          <p14:tracePt t="34028" x="3130550" y="2846388"/>
          <p14:tracePt t="34036" x="3087688" y="2846388"/>
          <p14:tracePt t="34048" x="3038475" y="2846388"/>
          <p14:tracePt t="34051" x="2957513" y="2840038"/>
          <p14:tracePt t="34060" x="2908300" y="2833688"/>
          <p14:tracePt t="34068" x="2846388" y="2833688"/>
          <p14:tracePt t="34078" x="2771775" y="2820988"/>
          <p14:tracePt t="34084" x="2716213" y="2820988"/>
          <p14:tracePt t="34092" x="2643188" y="2808288"/>
          <p14:tracePt t="34100" x="2592388" y="2801938"/>
          <p14:tracePt t="34109" x="2532063" y="2801938"/>
          <p14:tracePt t="34116" x="2476500" y="2795588"/>
          <p14:tracePt t="34124" x="2425700" y="2795588"/>
          <p14:tracePt t="34132" x="2365375" y="2795588"/>
          <p14:tracePt t="34139" x="2314575" y="2795588"/>
          <p14:tracePt t="34147" x="2254250" y="2795588"/>
          <p14:tracePt t="34155" x="2203450" y="2795588"/>
          <p14:tracePt t="34163" x="2143125" y="2795588"/>
          <p14:tracePt t="34171" x="2068513" y="2795588"/>
          <p14:tracePt t="34179" x="2006600" y="2795588"/>
          <p14:tracePt t="34188" x="1925638" y="2795588"/>
          <p14:tracePt t="34198" x="1876425" y="2795588"/>
          <p14:tracePt t="34204" x="1827213" y="2795588"/>
          <p14:tracePt t="34214" x="1778000" y="2795588"/>
          <p14:tracePt t="34220" x="1754188" y="2795588"/>
          <p14:tracePt t="34228" x="1703388" y="2795588"/>
          <p14:tracePt t="34236" x="1654175" y="2795588"/>
          <p14:tracePt t="34244" x="1617663" y="2795588"/>
          <p14:tracePt t="34252" x="1574800" y="2784475"/>
          <p14:tracePt t="34260" x="1549400" y="2784475"/>
          <p14:tracePt t="34268" x="1506538" y="2778125"/>
          <p14:tracePt t="34277" x="1470025" y="2771775"/>
          <p14:tracePt t="34284" x="1431925" y="2771775"/>
          <p14:tracePt t="34292" x="1401763" y="2771775"/>
          <p14:tracePt t="34299" x="1376363" y="2765425"/>
          <p14:tracePt t="34308" x="1346200" y="2759075"/>
          <p14:tracePt t="34316" x="1333500" y="2759075"/>
          <p14:tracePt t="34324" x="1314450" y="2759075"/>
          <p14:tracePt t="34333" x="1303338" y="2759075"/>
          <p14:tracePt t="34340" x="1296988" y="2759075"/>
          <p14:tracePt t="34350" x="1290638" y="2759075"/>
          <p14:tracePt t="34356" x="1284288" y="2759075"/>
          <p14:tracePt t="34380" x="1284288" y="2765425"/>
          <p14:tracePt t="34387" x="1284288" y="2771775"/>
          <p14:tracePt t="34396" x="1290638" y="2790825"/>
          <p14:tracePt t="34403" x="1309688" y="2808288"/>
          <p14:tracePt t="34411" x="1327150" y="2827338"/>
          <p14:tracePt t="34419" x="1358900" y="2857500"/>
          <p14:tracePt t="34427" x="1408113" y="2889250"/>
          <p14:tracePt t="34435" x="1450975" y="2919413"/>
          <p14:tracePt t="34444" x="1481138" y="2932113"/>
          <p14:tracePt t="34451" x="1549400" y="2968625"/>
          <p14:tracePt t="34459" x="1592263" y="3000375"/>
          <p14:tracePt t="34467" x="1636713" y="3024188"/>
          <p14:tracePt t="34475" x="1660525" y="3036888"/>
          <p14:tracePt t="34483" x="1698625" y="3073400"/>
          <p14:tracePt t="34492" x="1709738" y="3086100"/>
          <p14:tracePt t="34499" x="1741488" y="3098800"/>
          <p14:tracePt t="34508" x="1771650" y="3117850"/>
          <p14:tracePt t="34516" x="1820863" y="3135313"/>
          <p14:tracePt t="34524" x="1901825" y="3154363"/>
          <p14:tracePt t="34532" x="1976438" y="3173413"/>
          <p14:tracePt t="34539" x="2105025" y="3203575"/>
          <p14:tracePt t="34547" x="2192338" y="3222625"/>
          <p14:tracePt t="34555" x="2278063" y="3240088"/>
          <p14:tracePt t="34563" x="2365375" y="3252788"/>
          <p14:tracePt t="34571" x="2420938" y="3252788"/>
          <p14:tracePt t="34580" x="2470150" y="3259138"/>
          <p14:tracePt t="34587" x="2506663" y="3259138"/>
          <p14:tracePt t="34595" x="2525713" y="3259138"/>
          <p14:tracePt t="34603" x="2536825" y="3259138"/>
          <p14:tracePt t="34611" x="2568575" y="3259138"/>
          <p14:tracePt t="34619" x="2581275" y="3259138"/>
          <p14:tracePt t="34627" x="2617788" y="3259138"/>
          <p14:tracePt t="34635" x="2667000" y="3259138"/>
          <p14:tracePt t="34643" x="2716213" y="3259138"/>
          <p14:tracePt t="34651" x="2771775" y="3246438"/>
          <p14:tracePt t="34659" x="2809875" y="3240088"/>
          <p14:tracePt t="34667" x="2859088" y="3240088"/>
          <p14:tracePt t="34676" x="2901950" y="3235325"/>
          <p14:tracePt t="34683" x="2921000" y="3235325"/>
          <p14:tracePt t="34692" x="2932113" y="3228975"/>
          <p14:tracePt t="34700" x="2951163" y="3228975"/>
          <p14:tracePt t="34710" x="2970213" y="3222625"/>
          <p14:tracePt t="34717" x="2976563" y="3222625"/>
          <p14:tracePt t="34724" x="3000375" y="3222625"/>
          <p14:tracePt t="34734" x="3019425" y="3222625"/>
          <p14:tracePt t="34740" x="3025775" y="3216275"/>
          <p14:tracePt t="34748" x="3038475" y="3216275"/>
          <p14:tracePt t="34780" x="3043238" y="3209925"/>
          <p14:tracePt t="35028" x="0" y="0"/>
        </p14:tracePtLst>
        <p14:tracePtLst>
          <p14:tracePt t="46558" x="2703513" y="3617913"/>
          <p14:tracePt t="46668" x="2703513" y="3611563"/>
          <p14:tracePt t="46675" x="2722563" y="3611563"/>
          <p14:tracePt t="46684" x="2765425" y="3611563"/>
          <p14:tracePt t="46691" x="2816225" y="3611563"/>
          <p14:tracePt t="46699" x="2876550" y="3611563"/>
          <p14:tracePt t="46707" x="2932113" y="3611563"/>
          <p14:tracePt t="46716" x="3019425" y="3611563"/>
          <p14:tracePt t="46725" x="3105150" y="3611563"/>
          <p14:tracePt t="46732" x="3205163" y="3611563"/>
          <p14:tracePt t="46742" x="3316288" y="3611563"/>
          <p14:tracePt t="46747" x="3444875" y="3611563"/>
          <p14:tracePt t="46755" x="3568700" y="3611563"/>
          <p14:tracePt t="46763" x="3692525" y="3611563"/>
          <p14:tracePt t="46771" x="3778250" y="3611563"/>
          <p14:tracePt t="46780" x="3852863" y="3611563"/>
          <p14:tracePt t="46787" x="3902075" y="3611563"/>
          <p14:tracePt t="46795" x="3951288" y="3611563"/>
          <p14:tracePt t="46803" x="3983038" y="3611563"/>
          <p14:tracePt t="46812" x="4019550" y="3611563"/>
          <p14:tracePt t="46820" x="4056063" y="3611563"/>
          <p14:tracePt t="46827" x="4117975" y="3622675"/>
          <p14:tracePt t="46835" x="4167188" y="3622675"/>
          <p14:tracePt t="46843" x="4241800" y="3622675"/>
          <p14:tracePt t="46851" x="4321175" y="3622675"/>
          <p14:tracePt t="46859" x="4414838" y="3622675"/>
          <p14:tracePt t="46868" x="4549775" y="3622675"/>
          <p14:tracePt t="46876" x="4673600" y="3622675"/>
          <p14:tracePt t="46884" x="4810125" y="3622675"/>
          <p14:tracePt t="46892" x="4945063" y="3635375"/>
          <p14:tracePt t="46900" x="5045075" y="3641725"/>
          <p14:tracePt t="46909" x="5118100" y="3654425"/>
          <p14:tracePt t="46915" x="5173663" y="3660775"/>
          <p14:tracePt t="46925" x="5199063" y="3660775"/>
          <p14:tracePt t="46943" x="5222875" y="3667125"/>
          <p14:tracePt t="46948" x="5235575" y="3667125"/>
          <p14:tracePt t="46963" x="5254625" y="3667125"/>
          <p14:tracePt t="46972" x="5272088" y="3667125"/>
          <p14:tracePt t="46980" x="5303838" y="3667125"/>
          <p14:tracePt t="46988" x="5340350" y="3667125"/>
          <p14:tracePt t="46996" x="5378450" y="3667125"/>
          <p14:tracePt t="47004" x="5408613" y="3667125"/>
          <p14:tracePt t="47011" x="5445125" y="3673475"/>
          <p14:tracePt t="47019" x="5451475" y="3673475"/>
          <p14:tracePt t="47051" x="5457825" y="3673475"/>
          <p14:tracePt t="47108" x="5464175" y="3673475"/>
          <p14:tracePt t="47125" x="5470525" y="3673475"/>
          <p14:tracePt t="47196" x="5434013" y="3673475"/>
          <p14:tracePt t="47203" x="5359400" y="3660775"/>
          <p14:tracePt t="47211" x="5248275" y="3641725"/>
          <p14:tracePt t="47219" x="5068888" y="3605213"/>
          <p14:tracePt t="47227" x="4827588" y="3562350"/>
          <p14:tracePt t="47235" x="4605338" y="3524250"/>
          <p14:tracePt t="47243" x="4340225" y="3475038"/>
          <p14:tracePt t="47253" x="4094163" y="3432175"/>
          <p14:tracePt t="47259" x="3902075" y="3406775"/>
          <p14:tracePt t="47269" x="3716338" y="3382963"/>
          <p14:tracePt t="47275" x="3575050" y="3363913"/>
          <p14:tracePt t="47283" x="3451225" y="3340100"/>
          <p14:tracePt t="47291" x="3340100" y="3333750"/>
          <p14:tracePt t="47299" x="3265488" y="3333750"/>
          <p14:tracePt t="47307" x="3167063" y="3333750"/>
          <p14:tracePt t="47315" x="3074988" y="3321050"/>
          <p14:tracePt t="47324" x="2976563" y="3321050"/>
          <p14:tracePt t="47331" x="2901950" y="3321050"/>
          <p14:tracePt t="47340" x="2827338" y="3321050"/>
          <p14:tracePt t="47347" x="2778125" y="3321050"/>
          <p14:tracePt t="47355" x="2728913" y="3321050"/>
          <p14:tracePt t="47363" x="2709863" y="3321050"/>
          <p14:tracePt t="47371" x="2698750" y="3321050"/>
          <p14:tracePt t="47379" x="2692400" y="3321050"/>
          <p14:tracePt t="47444" x="2703513" y="3327400"/>
          <p14:tracePt t="47453" x="2760663" y="3327400"/>
          <p14:tracePt t="47459" x="2859088" y="3340100"/>
          <p14:tracePt t="47469" x="2982913" y="3357563"/>
          <p14:tracePt t="47475" x="3143250" y="3382963"/>
          <p14:tracePt t="47484" x="3278188" y="3382963"/>
          <p14:tracePt t="47492" x="3438525" y="3413125"/>
          <p14:tracePt t="47502" x="3611563" y="3413125"/>
          <p14:tracePt t="47507" x="3771900" y="3425825"/>
          <p14:tracePt t="47516" x="3987800" y="3455988"/>
          <p14:tracePt t="47526" x="4198938" y="3468688"/>
          <p14:tracePt t="47533" x="4432300" y="3494088"/>
          <p14:tracePt t="47542" x="4692650" y="3506788"/>
          <p14:tracePt t="47547" x="5000625" y="3524250"/>
          <p14:tracePt t="47556" x="5205413" y="3524250"/>
          <p14:tracePt t="47564" x="5378450" y="3524250"/>
          <p14:tracePt t="47572" x="5464175" y="3524250"/>
          <p14:tracePt t="47580" x="5545138" y="3511550"/>
          <p14:tracePt t="47588" x="5594350" y="3511550"/>
          <p14:tracePt t="47596" x="5624513" y="3494088"/>
          <p14:tracePt t="47603" x="5643563" y="3487738"/>
          <p14:tracePt t="47620" x="5649913" y="3487738"/>
          <p14:tracePt t="47692" x="5624513" y="3487738"/>
          <p14:tracePt t="47702" x="5538788" y="3487738"/>
          <p14:tracePt t="47707" x="5414963" y="3487738"/>
          <p14:tracePt t="47715" x="5291138" y="3487738"/>
          <p14:tracePt t="47724" x="5167313" y="3487738"/>
          <p14:tracePt t="47732" x="5032375" y="3487738"/>
          <p14:tracePt t="47739" x="4908550" y="3468688"/>
          <p14:tracePt t="47747" x="4754563" y="3455988"/>
          <p14:tracePt t="47755" x="4587875" y="3419475"/>
          <p14:tracePt t="47763" x="4451350" y="3413125"/>
          <p14:tracePt t="47771" x="4297363" y="3402013"/>
          <p14:tracePt t="47779" x="4186238" y="3402013"/>
          <p14:tracePt t="47787" x="4000500" y="3402013"/>
          <p14:tracePt t="47795" x="3865563" y="3402013"/>
          <p14:tracePt t="47803" x="3729038" y="3402013"/>
          <p14:tracePt t="47811" x="3587750" y="3438525"/>
          <p14:tracePt t="47820" x="3463925" y="3444875"/>
          <p14:tracePt t="47827" x="3365500" y="3468688"/>
          <p14:tracePt t="47835" x="3297238" y="3475038"/>
          <p14:tracePt t="47843" x="3260725" y="3494088"/>
          <p14:tracePt t="47851" x="3235325" y="3500438"/>
          <p14:tracePt t="47867" x="3228975" y="3500438"/>
          <p14:tracePt t="47948" x="3248025" y="3500438"/>
          <p14:tracePt t="47956" x="3297238" y="3500438"/>
          <p14:tracePt t="47964" x="3359150" y="3500438"/>
          <p14:tracePt t="47973" x="3421063" y="3500438"/>
          <p14:tracePt t="47980" x="3519488" y="3500438"/>
          <p14:tracePt t="47988" x="3643313" y="3500438"/>
          <p14:tracePt t="47996" x="3790950" y="3500438"/>
          <p14:tracePt t="48004" x="4019550" y="3500438"/>
          <p14:tracePt t="48012" x="4235450" y="3524250"/>
          <p14:tracePt t="48020" x="4464050" y="3536950"/>
          <p14:tracePt t="48028" x="4679950" y="3567113"/>
          <p14:tracePt t="48036" x="4938713" y="3579813"/>
          <p14:tracePt t="48045" x="5143500" y="3592513"/>
          <p14:tracePt t="48052" x="5327650" y="3605213"/>
          <p14:tracePt t="48061" x="5464175" y="3605213"/>
          <p14:tracePt t="48068" x="5575300" y="3605213"/>
          <p14:tracePt t="48076" x="5649913" y="3605213"/>
          <p14:tracePt t="48084" x="5667375" y="3605213"/>
          <p14:tracePt t="48096" x="5680075" y="3605213"/>
          <p14:tracePt t="48155" x="5686425" y="3611563"/>
          <p14:tracePt t="48164" x="5673725" y="3617913"/>
          <p14:tracePt t="48174" x="5624513" y="3622675"/>
          <p14:tracePt t="48179" x="5549900" y="3635375"/>
          <p14:tracePt t="48187" x="5451475" y="3635375"/>
          <p14:tracePt t="48195" x="5353050" y="3635375"/>
          <p14:tracePt t="48203" x="5278438" y="3635375"/>
          <p14:tracePt t="48211" x="5167313" y="3635375"/>
          <p14:tracePt t="48219" x="5094288" y="3635375"/>
          <p14:tracePt t="48227" x="5006975" y="3635375"/>
          <p14:tracePt t="48235" x="4908550" y="3635375"/>
          <p14:tracePt t="48243" x="4810125" y="3635375"/>
          <p14:tracePt t="48251" x="4686300" y="3635375"/>
          <p14:tracePt t="48259" x="4611688" y="3635375"/>
          <p14:tracePt t="48267" x="4525963" y="3635375"/>
          <p14:tracePt t="48275" x="4451350" y="3635375"/>
          <p14:tracePt t="48284" x="4389438" y="3635375"/>
          <p14:tracePt t="48293" x="4340225" y="3635375"/>
          <p14:tracePt t="48299" x="4291013" y="3635375"/>
          <p14:tracePt t="48308" x="4229100" y="3635375"/>
          <p14:tracePt t="48315" x="4192588" y="3635375"/>
          <p14:tracePt t="48324" x="4160838" y="3635375"/>
          <p14:tracePt t="48331" x="4124325" y="3635375"/>
          <p14:tracePt t="48339" x="4098925" y="3635375"/>
          <p14:tracePt t="48347" x="4081463" y="3641725"/>
          <p14:tracePt t="48356" x="4075113" y="3641725"/>
          <p14:tracePt t="48364" x="4062413" y="3648075"/>
          <p14:tracePt t="48372" x="4049713" y="3654425"/>
          <p14:tracePt t="48387" x="4038600" y="3654425"/>
          <p14:tracePt t="48395" x="4032250" y="3654425"/>
          <p14:tracePt t="48411" x="4025900" y="3660775"/>
          <p14:tracePt t="48515" x="4043363" y="3667125"/>
          <p14:tracePt t="48523" x="4105275" y="3667125"/>
          <p14:tracePt t="48531" x="4179888" y="3667125"/>
          <p14:tracePt t="48540" x="4291013" y="3667125"/>
          <p14:tracePt t="48548" x="4414838" y="3660775"/>
          <p14:tracePt t="48557" x="4587875" y="3648075"/>
          <p14:tracePt t="48564" x="4767263" y="3648075"/>
          <p14:tracePt t="48572" x="4945063" y="3648075"/>
          <p14:tracePt t="48580" x="5075238" y="3648075"/>
          <p14:tracePt t="48589" x="5211763" y="3648075"/>
          <p14:tracePt t="48596" x="5322888" y="3648075"/>
          <p14:tracePt t="48604" x="5383213" y="3648075"/>
          <p14:tracePt t="48612" x="5434013" y="3648075"/>
          <p14:tracePt t="48623" x="5451475" y="3648075"/>
          <p14:tracePt t="48627" x="5464175" y="3648075"/>
          <p14:tracePt t="48636" x="5470525" y="3648075"/>
          <p14:tracePt t="48916" x="5470525" y="3641725"/>
          <p14:tracePt t="48987" x="5464175" y="3641725"/>
          <p14:tracePt t="49020" x="0" y="0"/>
        </p14:tracePtLst>
        <p14:tracePtLst>
          <p14:tracePt t="67390" x="8255000" y="3729038"/>
          <p14:tracePt t="67475" x="8261350" y="3729038"/>
          <p14:tracePt t="67483" x="8267700" y="3722688"/>
          <p14:tracePt t="67500" x="8280400" y="3722688"/>
          <p14:tracePt t="67508" x="8291513" y="3709988"/>
          <p14:tracePt t="67516" x="8297863" y="3703638"/>
          <p14:tracePt t="67531" x="8310563" y="3690938"/>
          <p14:tracePt t="67547" x="8323263" y="3678238"/>
          <p14:tracePt t="67563" x="8335963" y="3648075"/>
          <p14:tracePt t="67571" x="8359775" y="3635375"/>
          <p14:tracePt t="67579" x="8359775" y="3617913"/>
          <p14:tracePt t="67588" x="8366125" y="3605213"/>
          <p14:tracePt t="67595" x="8366125" y="3592513"/>
          <p14:tracePt t="67604" x="8366125" y="3573463"/>
          <p14:tracePt t="67611" x="8366125" y="3536950"/>
          <p14:tracePt t="67619" x="8366125" y="3506788"/>
          <p14:tracePt t="67627" x="8366125" y="3487738"/>
          <p14:tracePt t="67635" x="8366125" y="3462338"/>
          <p14:tracePt t="67643" x="8366125" y="3432175"/>
          <p14:tracePt t="67651" x="8366125" y="3406775"/>
          <p14:tracePt t="67659" x="8366125" y="3382963"/>
          <p14:tracePt t="67667" x="8366125" y="3370263"/>
          <p14:tracePt t="67675" x="8366125" y="3351213"/>
          <p14:tracePt t="67684" x="8366125" y="3340100"/>
          <p14:tracePt t="67692" x="8366125" y="3333750"/>
          <p14:tracePt t="67699" x="8359775" y="3327400"/>
          <p14:tracePt t="67707" x="8353425" y="3321050"/>
          <p14:tracePt t="67715" x="8347075" y="3302000"/>
          <p14:tracePt t="67724" x="8335963" y="3295650"/>
          <p14:tracePt t="67731" x="8323263" y="3284538"/>
          <p14:tracePt t="67741" x="8316913" y="3278188"/>
          <p14:tracePt t="67747" x="8304213" y="3271838"/>
          <p14:tracePt t="67755" x="8291513" y="3265488"/>
          <p14:tracePt t="67763" x="8280400" y="3265488"/>
          <p14:tracePt t="67771" x="8267700" y="3259138"/>
          <p14:tracePt t="67779" x="8255000" y="3252788"/>
          <p14:tracePt t="67787" x="8248650" y="3246438"/>
          <p14:tracePt t="67795" x="8235950" y="3240088"/>
          <p14:tracePt t="67803" x="8223250" y="3235325"/>
          <p14:tracePt t="67811" x="8193088" y="3222625"/>
          <p14:tracePt t="67819" x="8180388" y="3209925"/>
          <p14:tracePt t="67827" x="8162925" y="3197225"/>
          <p14:tracePt t="67836" x="8131175" y="3184525"/>
          <p14:tracePt t="67843" x="8088313" y="3167063"/>
          <p14:tracePt t="67851" x="8051800" y="3160713"/>
          <p14:tracePt t="67859" x="7983538" y="3128963"/>
          <p14:tracePt t="67867" x="7934325" y="3124200"/>
          <p14:tracePt t="67876" x="7853363" y="3105150"/>
          <p14:tracePt t="67883" x="7804150" y="3092450"/>
          <p14:tracePt t="67891" x="7735888" y="3068638"/>
          <p14:tracePt t="67899" x="7699375" y="3055938"/>
          <p14:tracePt t="67907" x="7656513" y="3049588"/>
          <p14:tracePt t="67916" x="7618413" y="3043238"/>
          <p14:tracePt t="67927" x="7600950" y="3043238"/>
          <p14:tracePt t="67931" x="7588250" y="3043238"/>
          <p14:tracePt t="67971" x="7575550" y="3043238"/>
          <p14:tracePt t="67988" x="7569200" y="3043238"/>
          <p14:tracePt t="67996" x="7562850" y="3043238"/>
          <p14:tracePt t="68004" x="7551738" y="3043238"/>
          <p14:tracePt t="68012" x="7532688" y="3043238"/>
          <p14:tracePt t="68020" x="7500938" y="3043238"/>
          <p14:tracePt t="68028" x="7458075" y="3049588"/>
          <p14:tracePt t="68037" x="7427913" y="3049588"/>
          <p14:tracePt t="68043" x="7378700" y="3062288"/>
          <p14:tracePt t="68052" x="7329488" y="3062288"/>
          <p14:tracePt t="68061" x="7304088" y="3068638"/>
          <p14:tracePt t="68069" x="7261225" y="3068638"/>
          <p14:tracePt t="68077" x="7235825" y="3068638"/>
          <p14:tracePt t="68084" x="7218363" y="3073400"/>
          <p14:tracePt t="68095" x="7186613" y="3079750"/>
          <p14:tracePt t="68100" x="7156450" y="3079750"/>
          <p14:tracePt t="68109" x="7143750" y="3086100"/>
          <p14:tracePt t="68116" x="7124700" y="3086100"/>
          <p14:tracePt t="68125" x="7100888" y="3092450"/>
          <p14:tracePt t="68132" x="7088188" y="3098800"/>
          <p14:tracePt t="68139" x="7056438" y="3098800"/>
          <p14:tracePt t="68147" x="7038975" y="3105150"/>
          <p14:tracePt t="68156" x="7026275" y="3111500"/>
          <p14:tracePt t="68164" x="7013575" y="3124200"/>
          <p14:tracePt t="68172" x="7007225" y="3124200"/>
          <p14:tracePt t="68179" x="6989763" y="3141663"/>
          <p14:tracePt t="68188" x="6977063" y="3148013"/>
          <p14:tracePt t="68195" x="6970713" y="3148013"/>
          <p14:tracePt t="68204" x="6964363" y="3154363"/>
          <p14:tracePt t="68212" x="6964363" y="3167063"/>
          <p14:tracePt t="68220" x="6958013" y="3179763"/>
          <p14:tracePt t="68228" x="6951663" y="3184525"/>
          <p14:tracePt t="68236" x="6951663" y="3197225"/>
          <p14:tracePt t="68243" x="6951663" y="3203575"/>
          <p14:tracePt t="68252" x="6940550" y="3222625"/>
          <p14:tracePt t="68268" x="6940550" y="3235325"/>
          <p14:tracePt t="68276" x="6940550" y="3252788"/>
          <p14:tracePt t="68284" x="6940550" y="3265488"/>
          <p14:tracePt t="68292" x="6940550" y="3290888"/>
          <p14:tracePt t="68299" x="6940550" y="3308350"/>
          <p14:tracePt t="68308" x="6945313" y="3321050"/>
          <p14:tracePt t="68315" x="6964363" y="3351213"/>
          <p14:tracePt t="68324" x="6977063" y="3363913"/>
          <p14:tracePt t="68331" x="6989763" y="3376613"/>
          <p14:tracePt t="68339" x="7000875" y="3395663"/>
          <p14:tracePt t="68347" x="7026275" y="3419475"/>
          <p14:tracePt t="68355" x="7038975" y="3425825"/>
          <p14:tracePt t="68363" x="7069138" y="3438525"/>
          <p14:tracePt t="68371" x="7107238" y="3451225"/>
          <p14:tracePt t="68379" x="7150100" y="3455988"/>
          <p14:tracePt t="68388" x="7223125" y="3462338"/>
          <p14:tracePt t="68396" x="7310438" y="3494088"/>
          <p14:tracePt t="68404" x="7378700" y="3506788"/>
          <p14:tracePt t="68413" x="7464425" y="3530600"/>
          <p14:tracePt t="68419" x="7539038" y="3530600"/>
          <p14:tracePt t="68427" x="7631113" y="3556000"/>
          <p14:tracePt t="68435" x="7680325" y="3562350"/>
          <p14:tracePt t="68443" x="7754938" y="3562350"/>
          <p14:tracePt t="68451" x="7778750" y="3562350"/>
          <p14:tracePt t="68459" x="7840663" y="3562350"/>
          <p14:tracePt t="68468" x="7866063" y="3562350"/>
          <p14:tracePt t="68475" x="7896225" y="3562350"/>
          <p14:tracePt t="68483" x="7921625" y="3562350"/>
          <p14:tracePt t="68491" x="7951788" y="3562350"/>
          <p14:tracePt t="68499" x="7977188" y="3562350"/>
          <p14:tracePt t="68508" x="8026400" y="3543300"/>
          <p14:tracePt t="68516" x="8081963" y="3517900"/>
          <p14:tracePt t="68526" x="8101013" y="3500438"/>
          <p14:tracePt t="68532" x="8143875" y="3481388"/>
          <p14:tracePt t="68540" x="8174038" y="3462338"/>
          <p14:tracePt t="68548" x="8205788" y="3438525"/>
          <p14:tracePt t="68556" x="8248650" y="3395663"/>
          <p14:tracePt t="68564" x="8274050" y="3370263"/>
          <p14:tracePt t="68572" x="8280400" y="3363913"/>
          <p14:tracePt t="68579" x="8291513" y="3346450"/>
          <p14:tracePt t="68588" x="8316913" y="3333750"/>
          <p14:tracePt t="68595" x="8323263" y="3327400"/>
          <p14:tracePt t="68603" x="8335963" y="3314700"/>
          <p14:tracePt t="68619" x="8340725" y="3295650"/>
          <p14:tracePt t="68635" x="8340725" y="3284538"/>
          <p14:tracePt t="68643" x="8340725" y="3259138"/>
          <p14:tracePt t="68651" x="8340725" y="3216275"/>
          <p14:tracePt t="68659" x="8329613" y="3197225"/>
          <p14:tracePt t="68667" x="8304213" y="3179763"/>
          <p14:tracePt t="68676" x="8274050" y="3141663"/>
          <p14:tracePt t="68684" x="8242300" y="3111500"/>
          <p14:tracePt t="68693" x="8162925" y="3068638"/>
          <p14:tracePt t="68700" x="8107363" y="3030538"/>
          <p14:tracePt t="68710" x="8039100" y="2994025"/>
          <p14:tracePt t="68716" x="7958138" y="2957513"/>
          <p14:tracePt t="68725" x="7872413" y="2925763"/>
          <p14:tracePt t="68732" x="7778750" y="2882900"/>
          <p14:tracePt t="68742" x="7705725" y="2863850"/>
          <p14:tracePt t="68747" x="7612063" y="2827338"/>
          <p14:tracePt t="68755" x="7539038" y="2814638"/>
          <p14:tracePt t="68763" x="7470775" y="2795588"/>
          <p14:tracePt t="68771" x="7396163" y="2795588"/>
          <p14:tracePt t="68779" x="7334250" y="2795588"/>
          <p14:tracePt t="68787" x="7273925" y="2795588"/>
          <p14:tracePt t="68795" x="7192963" y="2820988"/>
          <p14:tracePt t="68804" x="7094538" y="2840038"/>
          <p14:tracePt t="68812" x="6983413" y="2882900"/>
          <p14:tracePt t="68820" x="6889750" y="2919413"/>
          <p14:tracePt t="68830" x="6797675" y="2962275"/>
          <p14:tracePt t="68836" x="6711950" y="3006725"/>
          <p14:tracePt t="68844" x="6643688" y="3043238"/>
          <p14:tracePt t="68852" x="6588125" y="3068638"/>
          <p14:tracePt t="68860" x="6575425" y="3092450"/>
          <p14:tracePt t="68868" x="6551613" y="3111500"/>
          <p14:tracePt t="68876" x="6538913" y="3124200"/>
          <p14:tracePt t="68892" x="6538913" y="3135313"/>
          <p14:tracePt t="68899" x="6538913" y="3154363"/>
          <p14:tracePt t="68908" x="6538913" y="3173413"/>
          <p14:tracePt t="68915" x="6538913" y="3197225"/>
          <p14:tracePt t="68925" x="6562725" y="3228975"/>
          <p14:tracePt t="68931" x="6611938" y="3284538"/>
          <p14:tracePt t="68940" x="6656388" y="3340100"/>
          <p14:tracePt t="68947" x="6723063" y="3402013"/>
          <p14:tracePt t="68955" x="6816725" y="3468688"/>
          <p14:tracePt t="68964" x="6940550" y="3562350"/>
          <p14:tracePt t="68972" x="7032625" y="3611563"/>
          <p14:tracePt t="68980" x="7162800" y="3667125"/>
          <p14:tracePt t="68988" x="7372350" y="3733800"/>
          <p14:tracePt t="68996" x="7496175" y="3765550"/>
          <p14:tracePt t="69003" x="7618413" y="3778250"/>
          <p14:tracePt t="69011" x="7680325" y="3778250"/>
          <p14:tracePt t="69019" x="7767638" y="3778250"/>
          <p14:tracePt t="69027" x="7840663" y="3778250"/>
          <p14:tracePt t="69035" x="7908925" y="3740150"/>
          <p14:tracePt t="69043" x="7951788" y="3716338"/>
          <p14:tracePt t="69052" x="7983538" y="3690938"/>
          <p14:tracePt t="69062" x="8020050" y="3660775"/>
          <p14:tracePt t="69068" x="8045450" y="3629025"/>
          <p14:tracePt t="69077" x="8056563" y="3573463"/>
          <p14:tracePt t="69084" x="8075613" y="3556000"/>
          <p14:tracePt t="69094" x="8088313" y="3524250"/>
          <p14:tracePt t="69099" x="8107363" y="3468688"/>
          <p14:tracePt t="69109" x="8107363" y="3455988"/>
          <p14:tracePt t="69116" x="8107363" y="3432175"/>
          <p14:tracePt t="69126" x="8107363" y="3402013"/>
          <p14:tracePt t="69132" x="8107363" y="3376613"/>
          <p14:tracePt t="69140" x="8081963" y="3351213"/>
          <p14:tracePt t="69148" x="8039100" y="3308350"/>
          <p14:tracePt t="69156" x="7983538" y="3271838"/>
          <p14:tracePt t="69164" x="7915275" y="3235325"/>
          <p14:tracePt t="69173" x="7823200" y="3203575"/>
          <p14:tracePt t="69179" x="7723188" y="3173413"/>
          <p14:tracePt t="69187" x="7588250" y="3173413"/>
          <p14:tracePt t="69195" x="7440613" y="3173413"/>
          <p14:tracePt t="69203" x="7340600" y="3173413"/>
          <p14:tracePt t="69211" x="7229475" y="3173413"/>
          <p14:tracePt t="69219" x="7143750" y="3179763"/>
          <p14:tracePt t="69227" x="7081838" y="3197225"/>
          <p14:tracePt t="69235" x="7026275" y="3222625"/>
          <p14:tracePt t="69243" x="7013575" y="3235325"/>
          <p14:tracePt t="69251" x="7000875" y="3252788"/>
          <p14:tracePt t="69260" x="6996113" y="3284538"/>
          <p14:tracePt t="69267" x="6996113" y="3308350"/>
          <p14:tracePt t="69275" x="6996113" y="3340100"/>
          <p14:tracePt t="69283" x="7013575" y="3376613"/>
          <p14:tracePt t="69293" x="7069138" y="3425825"/>
          <p14:tracePt t="69299" x="7137400" y="3475038"/>
          <p14:tracePt t="69307" x="7229475" y="3524250"/>
          <p14:tracePt t="69315" x="7359650" y="3579813"/>
          <p14:tracePt t="69323" x="7477125" y="3611563"/>
          <p14:tracePt t="69332" x="7637463" y="3648075"/>
          <p14:tracePt t="69340" x="7829550" y="3684588"/>
          <p14:tracePt t="69348" x="7951788" y="3684588"/>
          <p14:tracePt t="69357" x="8075613" y="3684588"/>
          <p14:tracePt t="69363" x="8162925" y="3684588"/>
          <p14:tracePt t="69372" x="8235950" y="3684588"/>
          <p14:tracePt t="69379" x="8280400" y="3673475"/>
          <p14:tracePt t="69387" x="8316913" y="3605213"/>
          <p14:tracePt t="69395" x="8329613" y="3543300"/>
          <p14:tracePt t="69403" x="8329613" y="3468688"/>
          <p14:tracePt t="69411" x="8329613" y="3382963"/>
          <p14:tracePt t="69419" x="8291513" y="3290888"/>
          <p14:tracePt t="69427" x="8218488" y="3184525"/>
          <p14:tracePt t="69435" x="8150225" y="3092450"/>
          <p14:tracePt t="69443" x="8026400" y="3006725"/>
          <p14:tracePt t="69451" x="7878763" y="2919413"/>
          <p14:tracePt t="69460" x="7754938" y="2901950"/>
          <p14:tracePt t="69468" x="7612063" y="2876550"/>
          <p14:tracePt t="69477" x="7489825" y="2870200"/>
          <p14:tracePt t="69484" x="7366000" y="2870200"/>
          <p14:tracePt t="69496" x="7267575" y="2925763"/>
          <p14:tracePt t="69500" x="7173913" y="2981325"/>
          <p14:tracePt t="69509" x="7107238" y="3030538"/>
          <p14:tracePt t="69516" x="7075488" y="3086100"/>
          <p14:tracePt t="69528" x="7069138" y="3160713"/>
          <p14:tracePt t="69531" x="7069138" y="3235325"/>
          <p14:tracePt t="69539" x="7069138" y="3314700"/>
          <p14:tracePt t="69547" x="7088188" y="3363913"/>
          <p14:tracePt t="69555" x="7112000" y="3389313"/>
          <p14:tracePt t="69563" x="7156450" y="3413125"/>
          <p14:tracePt t="69571" x="7192963" y="3419475"/>
          <p14:tracePt t="69579" x="7273925" y="3438525"/>
          <p14:tracePt t="69587" x="7334250" y="3451225"/>
          <p14:tracePt t="69597" x="7470775" y="3451225"/>
          <p14:tracePt t="69604" x="7569200" y="3451225"/>
          <p14:tracePt t="69612" x="7686675" y="3451225"/>
          <p14:tracePt t="69620" x="7767638" y="3425825"/>
          <p14:tracePt t="69628" x="7816850" y="3419475"/>
          <p14:tracePt t="69636" x="7853363" y="3382963"/>
          <p14:tracePt t="69644" x="7866063" y="3351213"/>
          <p14:tracePt t="69652" x="7866063" y="3346450"/>
          <p14:tracePt t="69660" x="7866063" y="3321050"/>
          <p14:tracePt t="69667" x="7866063" y="3302000"/>
          <p14:tracePt t="69683" x="7859713" y="3284538"/>
          <p14:tracePt t="69692" x="7847013" y="3284538"/>
          <p14:tracePt t="69700" x="7829550" y="3278188"/>
          <p14:tracePt t="69711" x="7778750" y="3278188"/>
          <p14:tracePt t="69715" x="7705725" y="3278188"/>
          <p14:tracePt t="69723" x="7643813" y="3278188"/>
          <p14:tracePt t="69732" x="7575550" y="3314700"/>
          <p14:tracePt t="69740" x="7519988" y="3351213"/>
          <p14:tracePt t="69748" x="7477125" y="3402013"/>
          <p14:tracePt t="69757" x="7458075" y="3419475"/>
          <p14:tracePt t="69764" x="7445375" y="3438525"/>
          <p14:tracePt t="69772" x="7445375" y="3462338"/>
          <p14:tracePt t="69781" x="7445375" y="3481388"/>
          <p14:tracePt t="69788" x="7445375" y="3500438"/>
          <p14:tracePt t="69796" x="7470775" y="3524250"/>
          <p14:tracePt t="69804" x="7496175" y="3543300"/>
          <p14:tracePt t="69812" x="7545388" y="3556000"/>
          <p14:tracePt t="69820" x="7588250" y="3567113"/>
          <p14:tracePt t="69828" x="7624763" y="3567113"/>
          <p14:tracePt t="69836" x="7637463" y="3567113"/>
          <p14:tracePt t="69844" x="7667625" y="3562350"/>
          <p14:tracePt t="69852" x="7699375" y="3536950"/>
          <p14:tracePt t="69861" x="7718425" y="3517900"/>
          <p14:tracePt t="69868" x="7748588" y="3462338"/>
          <p14:tracePt t="69878" x="7785100" y="3395663"/>
          <p14:tracePt t="69884" x="7797800" y="3363913"/>
          <p14:tracePt t="69894" x="7816850" y="3295650"/>
          <p14:tracePt t="69899" x="7829550" y="3235325"/>
          <p14:tracePt t="69908" x="7829550" y="3209925"/>
          <p14:tracePt t="69916" x="7829550" y="3179763"/>
          <p14:tracePt t="69926" x="7829550" y="3167063"/>
          <p14:tracePt t="69942" x="7797800" y="3117850"/>
          <p14:tracePt t="69947" x="7785100" y="3117850"/>
          <p14:tracePt t="69956" x="7729538" y="3117850"/>
          <p14:tracePt t="69963" x="7680325" y="3117850"/>
          <p14:tracePt t="69971" x="7600950" y="3141663"/>
          <p14:tracePt t="69979" x="7519988" y="3197225"/>
          <p14:tracePt t="69987" x="7451725" y="3246438"/>
          <p14:tracePt t="69995" x="7408863" y="3295650"/>
          <p14:tracePt t="70004" x="7372350" y="3351213"/>
          <p14:tracePt t="70013" x="7372350" y="3389313"/>
          <p14:tracePt t="70020" x="7366000" y="3402013"/>
          <p14:tracePt t="70028" x="7366000" y="3413125"/>
          <p14:tracePt t="70036" x="7366000" y="3425825"/>
          <p14:tracePt t="70052" x="7366000" y="3432175"/>
          <p14:tracePt t="70061" x="7389813" y="3438525"/>
          <p14:tracePt t="70068" x="7415213" y="3438525"/>
          <p14:tracePt t="70078" x="7451725" y="3438525"/>
          <p14:tracePt t="70084" x="7489825" y="3438525"/>
          <p14:tracePt t="70094" x="7519988" y="3432175"/>
          <p14:tracePt t="70100" x="7551738" y="3419475"/>
          <p14:tracePt t="70108" x="7581900" y="3395663"/>
          <p14:tracePt t="70116" x="7594600" y="3382963"/>
          <p14:tracePt t="70127" x="7607300" y="3363913"/>
          <p14:tracePt t="70132" x="7607300" y="3351213"/>
          <p14:tracePt t="70140" x="7607300" y="3346450"/>
          <p14:tracePt t="70157" x="7607300" y="3340100"/>
          <p14:tracePt t="70603" x="7612063" y="3333750"/>
          <p14:tracePt t="70652" x="0" y="0"/>
        </p14:tracePtLst>
        <p14:tracePtLst>
          <p14:tracePt t="71344" x="1630363" y="3141663"/>
          <p14:tracePt t="71347" x="1624013" y="3141663"/>
          <p14:tracePt t="71387" x="1611313" y="3141663"/>
          <p14:tracePt t="71444" x="1624013" y="3141663"/>
          <p14:tracePt t="71451" x="1660525" y="3141663"/>
          <p14:tracePt t="71460" x="1709738" y="3141663"/>
          <p14:tracePt t="71467" x="1784350" y="3141663"/>
          <p14:tracePt t="71475" x="1882775" y="3141663"/>
          <p14:tracePt t="71483" x="1981200" y="3141663"/>
          <p14:tracePt t="71491" x="2117725" y="3141663"/>
          <p14:tracePt t="71499" x="2303463" y="3141663"/>
          <p14:tracePt t="71507" x="2506663" y="3141663"/>
          <p14:tracePt t="71516" x="2735263" y="3141663"/>
          <p14:tracePt t="71524" x="3062288" y="3141663"/>
          <p14:tracePt t="71532" x="3340100" y="3141663"/>
          <p14:tracePt t="71541" x="3667125" y="3141663"/>
          <p14:tracePt t="71548" x="4000500" y="3160713"/>
          <p14:tracePt t="71556" x="4284663" y="3190875"/>
          <p14:tracePt t="71563" x="4519613" y="3203575"/>
          <p14:tracePt t="71572" x="4748213" y="3216275"/>
          <p14:tracePt t="71579" x="4889500" y="3240088"/>
          <p14:tracePt t="71587" x="5032375" y="3259138"/>
          <p14:tracePt t="71595" x="5130800" y="3259138"/>
          <p14:tracePt t="71603" x="5186363" y="3271838"/>
          <p14:tracePt t="71611" x="5211763" y="3271838"/>
          <p14:tracePt t="71619" x="5216525" y="3271838"/>
          <p14:tracePt t="71668" x="5222875" y="3271838"/>
          <p14:tracePt t="71740" x="5173663" y="3271838"/>
          <p14:tracePt t="71747" x="5100638" y="3271838"/>
          <p14:tracePt t="71755" x="5026025" y="3271838"/>
          <p14:tracePt t="71763" x="4927600" y="3271838"/>
          <p14:tracePt t="71772" x="4816475" y="3271838"/>
          <p14:tracePt t="71779" x="4741863" y="3271838"/>
          <p14:tracePt t="71787" x="4630738" y="3271838"/>
          <p14:tracePt t="71795" x="4519613" y="3271838"/>
          <p14:tracePt t="71803" x="4408488" y="3265488"/>
          <p14:tracePt t="71811" x="4310063" y="3259138"/>
          <p14:tracePt t="71819" x="4210050" y="3246438"/>
          <p14:tracePt t="71827" x="4137025" y="3235325"/>
          <p14:tracePt t="71835" x="4062413" y="3228975"/>
          <p14:tracePt t="71844" x="3970338" y="3216275"/>
          <p14:tracePt t="71851" x="3921125" y="3209925"/>
          <p14:tracePt t="71859" x="3902075" y="3203575"/>
          <p14:tracePt t="71867" x="3889375" y="3203575"/>
          <p14:tracePt t="71939" x="3902075" y="3197225"/>
          <p14:tracePt t="71947" x="3983038" y="3197225"/>
          <p14:tracePt t="71955" x="4056063" y="3197225"/>
          <p14:tracePt t="71963" x="4143375" y="3197225"/>
          <p14:tracePt t="71973" x="4216400" y="3197225"/>
          <p14:tracePt t="71979" x="4316413" y="3222625"/>
          <p14:tracePt t="71988" x="4402138" y="3228975"/>
          <p14:tracePt t="71996" x="4483100" y="3246438"/>
          <p14:tracePt t="72004" x="4543425" y="3246438"/>
          <p14:tracePt t="72013" x="4581525" y="3246438"/>
          <p14:tracePt t="72019" x="4611688" y="3252788"/>
          <p14:tracePt t="72164" x="0" y="0"/>
        </p14:tracePtLst>
        <p14:tracePtLst>
          <p14:tracePt t="89471" x="8440738" y="4098925"/>
          <p14:tracePt t="89579" x="8447088" y="4098925"/>
          <p14:tracePt t="89587" x="8447088" y="4086225"/>
          <p14:tracePt t="89595" x="8440738" y="4079875"/>
          <p14:tracePt t="89604" x="8434388" y="4079875"/>
          <p14:tracePt t="89611" x="8428038" y="4073525"/>
          <p14:tracePt t="89619" x="8402638" y="4073525"/>
          <p14:tracePt t="89627" x="8385175" y="4049713"/>
          <p14:tracePt t="89635" x="8366125" y="4043363"/>
          <p14:tracePt t="89643" x="8335963" y="4030663"/>
          <p14:tracePt t="89652" x="8323263" y="4030663"/>
          <p14:tracePt t="89660" x="8310563" y="4024313"/>
          <p14:tracePt t="89667" x="8291513" y="4006850"/>
          <p14:tracePt t="89675" x="8285163" y="4006850"/>
          <p14:tracePt t="89683" x="8274050" y="4006850"/>
          <p14:tracePt t="89692" x="8267700" y="4006850"/>
          <p14:tracePt t="89699" x="8248650" y="4006850"/>
          <p14:tracePt t="89707" x="8235950" y="4006850"/>
          <p14:tracePt t="89715" x="8223250" y="4006850"/>
          <p14:tracePt t="89723" x="8212138" y="4006850"/>
          <p14:tracePt t="89731" x="8199438" y="4006850"/>
          <p14:tracePt t="89748" x="8186738" y="4006850"/>
          <p14:tracePt t="89756" x="8180388" y="4006850"/>
          <p14:tracePt t="89764" x="8167688" y="4006850"/>
          <p14:tracePt t="89773" x="8156575" y="4006850"/>
          <p14:tracePt t="89779" x="8143875" y="4006850"/>
          <p14:tracePt t="89787" x="8118475" y="4011613"/>
          <p14:tracePt t="89796" x="8094663" y="4017963"/>
          <p14:tracePt t="89805" x="8075613" y="4024313"/>
          <p14:tracePt t="89811" x="8062913" y="4024313"/>
          <p14:tracePt t="89819" x="8051800" y="4024313"/>
          <p14:tracePt t="89827" x="8026400" y="4030663"/>
          <p14:tracePt t="89835" x="8013700" y="4037013"/>
          <p14:tracePt t="89843" x="8001000" y="4043363"/>
          <p14:tracePt t="89852" x="7970838" y="4049713"/>
          <p14:tracePt t="89860" x="7958138" y="4056063"/>
          <p14:tracePt t="89868" x="7945438" y="4062413"/>
          <p14:tracePt t="89877" x="7934325" y="4073525"/>
          <p14:tracePt t="89884" x="7921625" y="4086225"/>
          <p14:tracePt t="89894" x="7902575" y="4105275"/>
          <p14:tracePt t="89900" x="7885113" y="4117975"/>
          <p14:tracePt t="89909" x="7878763" y="4122738"/>
          <p14:tracePt t="89915" x="7859713" y="4141788"/>
          <p14:tracePt t="89924" x="7840663" y="4154488"/>
          <p14:tracePt t="89932" x="7834313" y="4173538"/>
          <p14:tracePt t="89941" x="7829550" y="4184650"/>
          <p14:tracePt t="89948" x="7823200" y="4210050"/>
          <p14:tracePt t="89956" x="7823200" y="4216400"/>
          <p14:tracePt t="89964" x="7823200" y="4240213"/>
          <p14:tracePt t="89973" x="7823200" y="4259263"/>
          <p14:tracePt t="89980" x="7823200" y="4265613"/>
          <p14:tracePt t="89987" x="7829550" y="4284663"/>
          <p14:tracePt t="89996" x="7840663" y="4295775"/>
          <p14:tracePt t="90005" x="7859713" y="4308475"/>
          <p14:tracePt t="90013" x="7889875" y="4314825"/>
          <p14:tracePt t="90020" x="7908925" y="4327525"/>
          <p14:tracePt t="90027" x="7940675" y="4344988"/>
          <p14:tracePt t="90035" x="7970838" y="4357688"/>
          <p14:tracePt t="90043" x="7996238" y="4364038"/>
          <p14:tracePt t="90051" x="8020050" y="4383088"/>
          <p14:tracePt t="90059" x="8069263" y="4395788"/>
          <p14:tracePt t="90067" x="8107363" y="4406900"/>
          <p14:tracePt t="90075" x="8162925" y="4425950"/>
          <p14:tracePt t="90083" x="8199438" y="4432300"/>
          <p14:tracePt t="90092" x="8267700" y="4456113"/>
          <p14:tracePt t="90099" x="8304213" y="4456113"/>
          <p14:tracePt t="90107" x="8335963" y="4475163"/>
          <p14:tracePt t="90115" x="8366125" y="4481513"/>
          <p14:tracePt t="90123" x="8391525" y="4481513"/>
          <p14:tracePt t="90131" x="8421688" y="4481513"/>
          <p14:tracePt t="90140" x="8434388" y="4481513"/>
          <p14:tracePt t="90148" x="8470900" y="4481513"/>
          <p14:tracePt t="90156" x="8489950" y="4481513"/>
          <p14:tracePt t="90164" x="8507413" y="4468813"/>
          <p14:tracePt t="90174" x="8539163" y="4445000"/>
          <p14:tracePt t="90179" x="8558213" y="4425950"/>
          <p14:tracePt t="90187" x="8569325" y="4400550"/>
          <p14:tracePt t="90196" x="8575675" y="4364038"/>
          <p14:tracePt t="90205" x="8582025" y="4344988"/>
          <p14:tracePt t="90212" x="8582025" y="4314825"/>
          <p14:tracePt t="90219" x="8582025" y="4278313"/>
          <p14:tracePt t="90227" x="8582025" y="4259263"/>
          <p14:tracePt t="90235" x="8582025" y="4240213"/>
          <p14:tracePt t="90243" x="8582025" y="4229100"/>
          <p14:tracePt t="90252" x="8582025" y="4222750"/>
          <p14:tracePt t="90261" x="8582025" y="4216400"/>
          <p14:tracePt t="90267" x="8582025" y="4210050"/>
          <p14:tracePt t="90283" x="8569325" y="4203700"/>
          <p14:tracePt t="90292" x="8562975" y="4203700"/>
          <p14:tracePt t="90299" x="8558213" y="4197350"/>
          <p14:tracePt t="90307" x="8532813" y="4178300"/>
          <p14:tracePt t="90315" x="8507413" y="4178300"/>
          <p14:tracePt t="90324" x="8477250" y="4160838"/>
          <p14:tracePt t="90332" x="8421688" y="4148138"/>
          <p14:tracePt t="90340" x="8385175" y="4135438"/>
          <p14:tracePt t="90348" x="8316913" y="4117975"/>
          <p14:tracePt t="90356" x="8242300" y="4105275"/>
          <p14:tracePt t="90364" x="8167688" y="4105275"/>
          <p14:tracePt t="90373" x="8081963" y="4092575"/>
          <p14:tracePt t="90380" x="7983538" y="4092575"/>
          <p14:tracePt t="90387" x="7908925" y="4092575"/>
          <p14:tracePt t="90396" x="7810500" y="4098925"/>
          <p14:tracePt t="90405" x="7705725" y="4111625"/>
          <p14:tracePt t="90411" x="7656513" y="4135438"/>
          <p14:tracePt t="90419" x="7600950" y="4154488"/>
          <p14:tracePt t="90427" x="7588250" y="4167188"/>
          <p14:tracePt t="90436" x="7556500" y="4178300"/>
          <p14:tracePt t="90452" x="7551738" y="4203700"/>
          <p14:tracePt t="90461" x="7551738" y="4229100"/>
          <p14:tracePt t="90468" x="7551738" y="4259263"/>
          <p14:tracePt t="90476" x="7588250" y="4289425"/>
          <p14:tracePt t="90483" x="7624763" y="4357688"/>
          <p14:tracePt t="90492" x="7667625" y="4406900"/>
          <p14:tracePt t="90499" x="7712075" y="4451350"/>
          <p14:tracePt t="90507" x="7773988" y="4500563"/>
          <p14:tracePt t="90515" x="7847013" y="4537075"/>
          <p14:tracePt t="90523" x="7940675" y="4586288"/>
          <p14:tracePt t="90531" x="8032750" y="4618038"/>
          <p14:tracePt t="90539" x="8156575" y="4648200"/>
          <p14:tracePt t="90548" x="8267700" y="4667250"/>
          <p14:tracePt t="90556" x="8353425" y="4678363"/>
          <p14:tracePt t="90564" x="8440738" y="4678363"/>
          <p14:tracePt t="90572" x="8483600" y="4678363"/>
          <p14:tracePt t="90580" x="8526463" y="4648200"/>
          <p14:tracePt t="90588" x="8532813" y="4622800"/>
          <p14:tracePt t="90595" x="8551863" y="4579938"/>
          <p14:tracePt t="90603" x="8551863" y="4518025"/>
          <p14:tracePt t="90611" x="8551863" y="4445000"/>
          <p14:tracePt t="90619" x="8551863" y="4395788"/>
          <p14:tracePt t="90627" x="8532813" y="4302125"/>
          <p14:tracePt t="90636" x="8496300" y="4229100"/>
          <p14:tracePt t="90644" x="8470900" y="4184650"/>
          <p14:tracePt t="90652" x="8434388" y="4129088"/>
          <p14:tracePt t="90661" x="8378825" y="4079875"/>
          <p14:tracePt t="90667" x="8310563" y="4043363"/>
          <p14:tracePt t="90675" x="8218488" y="4011613"/>
          <p14:tracePt t="90683" x="8056563" y="3975100"/>
          <p14:tracePt t="90691" x="7927975" y="3975100"/>
          <p14:tracePt t="90699" x="7804150" y="3968750"/>
          <p14:tracePt t="90707" x="7680325" y="3968750"/>
          <p14:tracePt t="90715" x="7539038" y="3981450"/>
          <p14:tracePt t="90723" x="7440613" y="4011613"/>
          <p14:tracePt t="90731" x="7334250" y="4056063"/>
          <p14:tracePt t="90739" x="7285038" y="4062413"/>
          <p14:tracePt t="90747" x="7254875" y="4086225"/>
          <p14:tracePt t="90755" x="7229475" y="4105275"/>
          <p14:tracePt t="90772" x="7229475" y="4117975"/>
          <p14:tracePt t="90779" x="7229475" y="4122738"/>
          <p14:tracePt t="90787" x="7235825" y="4148138"/>
          <p14:tracePt t="90795" x="7285038" y="4197350"/>
          <p14:tracePt t="90804" x="7329488" y="4222750"/>
          <p14:tracePt t="90811" x="7415213" y="4271963"/>
          <p14:tracePt t="90820" x="7532688" y="4340225"/>
          <p14:tracePt t="90830" x="7723188" y="4419600"/>
          <p14:tracePt t="90836" x="7934325" y="4500563"/>
          <p14:tracePt t="90845" x="8112125" y="4549775"/>
          <p14:tracePt t="90851" x="8353425" y="4592638"/>
          <p14:tracePt t="90859" x="8477250" y="4605338"/>
          <p14:tracePt t="90867" x="8562975" y="4605338"/>
          <p14:tracePt t="90876" x="8624888" y="4605338"/>
          <p14:tracePt t="90883" x="8662988" y="4567238"/>
          <p14:tracePt t="90891" x="8674100" y="4537075"/>
          <p14:tracePt t="90899" x="8693150" y="4487863"/>
          <p14:tracePt t="90907" x="8693150" y="4445000"/>
          <p14:tracePt t="90915" x="8693150" y="4419600"/>
          <p14:tracePt t="90923" x="8693150" y="4389438"/>
          <p14:tracePt t="90943" x="8656638" y="4340225"/>
          <p14:tracePt t="90947" x="8637588" y="4333875"/>
          <p14:tracePt t="90955" x="8594725" y="4314825"/>
          <p14:tracePt t="90963" x="8520113" y="4308475"/>
          <p14:tracePt t="90971" x="8421688" y="4295775"/>
          <p14:tracePt t="90979" x="8274050" y="4295775"/>
          <p14:tracePt t="90988" x="8094663" y="4295775"/>
          <p14:tracePt t="90996" x="7940675" y="4295775"/>
          <p14:tracePt t="91004" x="7735888" y="4295775"/>
          <p14:tracePt t="91011" x="7496175" y="4333875"/>
          <p14:tracePt t="91019" x="7273925" y="4376738"/>
          <p14:tracePt t="91027" x="7051675" y="4432300"/>
          <p14:tracePt t="91035" x="6829425" y="4487863"/>
          <p14:tracePt t="91043" x="6600825" y="4543425"/>
          <p14:tracePt t="91051" x="6359525" y="4586288"/>
          <p14:tracePt t="91060" x="6118225" y="4629150"/>
          <p14:tracePt t="91067" x="5872163" y="4673600"/>
          <p14:tracePt t="91076" x="5637213" y="4697413"/>
          <p14:tracePt t="91083" x="5445125" y="4729163"/>
          <p14:tracePt t="91091" x="5303838" y="4746625"/>
          <p14:tracePt t="91099" x="5156200" y="4784725"/>
          <p14:tracePt t="91107" x="5056188" y="4802188"/>
          <p14:tracePt t="91115" x="4957763" y="4808538"/>
          <p14:tracePt t="91124" x="4878388" y="4838700"/>
          <p14:tracePt t="91131" x="4778375" y="4870450"/>
          <p14:tracePt t="91139" x="4673600" y="4900613"/>
          <p14:tracePt t="91147" x="4587875" y="4932363"/>
          <p14:tracePt t="91155" x="4506913" y="4962525"/>
          <p14:tracePt t="91163" x="4438650" y="4987925"/>
          <p14:tracePt t="91172" x="4365625" y="5005388"/>
          <p14:tracePt t="91179" x="4297363" y="5049838"/>
          <p14:tracePt t="91189" x="4216400" y="5073650"/>
          <p14:tracePt t="91197" x="4167188" y="5092700"/>
          <p14:tracePt t="91204" x="4111625" y="5111750"/>
          <p14:tracePt t="91212" x="4049713" y="5129213"/>
          <p14:tracePt t="91219" x="3994150" y="5148263"/>
          <p14:tracePt t="91228" x="3914775" y="5167313"/>
          <p14:tracePt t="91235" x="3865563" y="5184775"/>
          <p14:tracePt t="91244" x="3790950" y="5191125"/>
          <p14:tracePt t="91252" x="3722688" y="5210175"/>
          <p14:tracePt t="91261" x="3660775" y="5222875"/>
          <p14:tracePt t="91268" x="3617913" y="5227638"/>
          <p14:tracePt t="91277" x="3594100" y="5233988"/>
          <p14:tracePt t="91283" x="3581400" y="5233988"/>
          <p14:tracePt t="91363" x="3575050" y="5227638"/>
          <p14:tracePt t="91371" x="3556000" y="5191125"/>
          <p14:tracePt t="91379" x="3538538" y="5148263"/>
          <p14:tracePt t="91388" x="3513138" y="5116513"/>
          <p14:tracePt t="91395" x="3487738" y="5060950"/>
          <p14:tracePt t="91403" x="3438525" y="4994275"/>
          <p14:tracePt t="91411" x="3402013" y="4938713"/>
          <p14:tracePt t="91419" x="3365500" y="4870450"/>
          <p14:tracePt t="91427" x="3327400" y="4827588"/>
          <p14:tracePt t="91436" x="3303588" y="4772025"/>
          <p14:tracePt t="91445" x="3265488" y="4703763"/>
          <p14:tracePt t="91452" x="3248025" y="4667250"/>
          <p14:tracePt t="91461" x="3209925" y="4629150"/>
          <p14:tracePt t="91468" x="3198813" y="4598988"/>
          <p14:tracePt t="91477" x="3160713" y="4530725"/>
          <p14:tracePt t="91484" x="3124200" y="4500563"/>
          <p14:tracePt t="91491" x="3068638" y="4462463"/>
          <p14:tracePt t="91500" x="3025775" y="4425950"/>
          <p14:tracePt t="91508" x="2970213" y="4389438"/>
          <p14:tracePt t="91515" x="2938463" y="4357688"/>
          <p14:tracePt t="91524" x="2901950" y="4333875"/>
          <p14:tracePt t="91533" x="2871788" y="4308475"/>
          <p14:tracePt t="91540" x="2852738" y="4302125"/>
          <p14:tracePt t="91548" x="2833688" y="4295775"/>
          <p14:tracePt t="91556" x="2820988" y="4295775"/>
          <p14:tracePt t="91564" x="2797175" y="4295775"/>
          <p14:tracePt t="91572" x="2771775" y="4295775"/>
          <p14:tracePt t="91579" x="2741613" y="4295775"/>
          <p14:tracePt t="91588" x="2709863" y="4295775"/>
          <p14:tracePt t="91595" x="2679700" y="4295775"/>
          <p14:tracePt t="91604" x="2630488" y="4295775"/>
          <p14:tracePt t="91612" x="2581275" y="4295775"/>
          <p14:tracePt t="91620" x="2543175" y="4278313"/>
          <p14:tracePt t="91630" x="2476500" y="4265613"/>
          <p14:tracePt t="91636" x="2438400" y="4265613"/>
          <p14:tracePt t="91645" x="2382838" y="4252913"/>
          <p14:tracePt t="91652" x="2346325" y="4252913"/>
          <p14:tracePt t="91662" x="2309813" y="4240213"/>
          <p14:tracePt t="91668" x="2278063" y="4233863"/>
          <p14:tracePt t="91676" x="2247900" y="4229100"/>
          <p14:tracePt t="91684" x="2222500" y="4222750"/>
          <p14:tracePt t="91692" x="2203450" y="4222750"/>
          <p14:tracePt t="91700" x="2173288" y="4222750"/>
          <p14:tracePt t="91708" x="2160588" y="4222750"/>
          <p14:tracePt t="91715" x="2124075" y="4222750"/>
          <p14:tracePt t="91723" x="2098675" y="4222750"/>
          <p14:tracePt t="91731" x="2049463" y="4222750"/>
          <p14:tracePt t="91739" x="1987550" y="4222750"/>
          <p14:tracePt t="91747" x="1925638" y="4222750"/>
          <p14:tracePt t="91755" x="1827213" y="4222750"/>
          <p14:tracePt t="91763" x="1754188" y="4222750"/>
          <p14:tracePt t="91771" x="1692275" y="4222750"/>
          <p14:tracePt t="91779" x="1643063" y="4222750"/>
          <p14:tracePt t="91787" x="1574800" y="4233863"/>
          <p14:tracePt t="91796" x="1536700" y="4240213"/>
          <p14:tracePt t="91804" x="1512888" y="4240213"/>
          <p14:tracePt t="91812" x="1493838" y="4240213"/>
          <p14:tracePt t="91820" x="1476375" y="4246563"/>
          <p14:tracePt t="91830" x="1457325" y="4252913"/>
          <p14:tracePt t="91835" x="1444625" y="4259263"/>
          <p14:tracePt t="91852" x="1438275" y="4259263"/>
          <p14:tracePt t="91863" x="1431925" y="4265613"/>
          <p14:tracePt t="91867" x="1425575" y="4271963"/>
          <p14:tracePt t="91883" x="1420813" y="4289425"/>
          <p14:tracePt t="91891" x="1420813" y="4295775"/>
          <p14:tracePt t="91899" x="1420813" y="4302125"/>
          <p14:tracePt t="91907" x="1414463" y="4314825"/>
          <p14:tracePt t="91915" x="1414463" y="4321175"/>
          <p14:tracePt t="91923" x="1414463" y="4333875"/>
          <p14:tracePt t="91946" x="1414463" y="4357688"/>
          <p14:tracePt t="91948" x="1414463" y="4370388"/>
          <p14:tracePt t="91956" x="1414463" y="4383088"/>
          <p14:tracePt t="91963" x="1414463" y="4413250"/>
          <p14:tracePt t="91972" x="1414463" y="4438650"/>
          <p14:tracePt t="91980" x="1414463" y="4468813"/>
          <p14:tracePt t="91988" x="1414463" y="4506913"/>
          <p14:tracePt t="91996" x="1414463" y="4524375"/>
          <p14:tracePt t="92004" x="1431925" y="4556125"/>
          <p14:tracePt t="92012" x="1431925" y="4562475"/>
          <p14:tracePt t="92020" x="1438275" y="4592638"/>
          <p14:tracePt t="92031" x="1450975" y="4622800"/>
          <p14:tracePt t="92035" x="1470025" y="4641850"/>
          <p14:tracePt t="92044" x="1481138" y="4660900"/>
          <p14:tracePt t="92051" x="1500188" y="4678363"/>
          <p14:tracePt t="92060" x="1531938" y="4703763"/>
          <p14:tracePt t="92067" x="1568450" y="4729163"/>
          <p14:tracePt t="92075" x="1574800" y="4729163"/>
          <p14:tracePt t="92083" x="1598613" y="4740275"/>
          <p14:tracePt t="92091" x="1624013" y="4746625"/>
          <p14:tracePt t="92100" x="1654175" y="4752975"/>
          <p14:tracePt t="92108" x="1698625" y="4765675"/>
          <p14:tracePt t="92115" x="1722438" y="4765675"/>
          <p14:tracePt t="92124" x="1758950" y="4772025"/>
          <p14:tracePt t="92133" x="1820863" y="4772025"/>
          <p14:tracePt t="92140" x="1889125" y="4795838"/>
          <p14:tracePt t="92147" x="1976438" y="4821238"/>
          <p14:tracePt t="92155" x="2105025" y="4864100"/>
          <p14:tracePt t="92163" x="2216150" y="4894263"/>
          <p14:tracePt t="92171" x="2382838" y="4938713"/>
          <p14:tracePt t="92179" x="2587625" y="5005388"/>
          <p14:tracePt t="92187" x="2765425" y="5056188"/>
          <p14:tracePt t="92195" x="2921000" y="5105400"/>
          <p14:tracePt t="92203" x="3043238" y="5122863"/>
          <p14:tracePt t="92212" x="3117850" y="5135563"/>
          <p14:tracePt t="92219" x="3149600" y="5135563"/>
          <p14:tracePt t="92228" x="3167063" y="5135563"/>
          <p14:tracePt t="92235" x="3173413" y="5135563"/>
          <p14:tracePt t="92244" x="3179763" y="5135563"/>
          <p14:tracePt t="92252" x="3186113" y="5135563"/>
          <p14:tracePt t="92268" x="3192463" y="5135563"/>
          <p14:tracePt t="92276" x="3209925" y="5135563"/>
          <p14:tracePt t="92284" x="3254375" y="5111750"/>
          <p14:tracePt t="92293" x="3309938" y="5073650"/>
          <p14:tracePt t="92299" x="3376613" y="5037138"/>
          <p14:tracePt t="92308" x="3451225" y="4987925"/>
          <p14:tracePt t="92316" x="3519488" y="4956175"/>
          <p14:tracePt t="92324" x="3575050" y="4932363"/>
          <p14:tracePt t="92334" x="3605213" y="4906963"/>
          <p14:tracePt t="92340" x="3630613" y="4883150"/>
          <p14:tracePt t="92356" x="3654425" y="4851400"/>
          <p14:tracePt t="92365" x="3660775" y="4838700"/>
          <p14:tracePt t="92372" x="3673475" y="4827588"/>
          <p14:tracePt t="92381" x="3673475" y="4808538"/>
          <p14:tracePt t="92388" x="3686175" y="4795838"/>
          <p14:tracePt t="92396" x="3692525" y="4789488"/>
          <p14:tracePt t="92404" x="3705225" y="4772025"/>
          <p14:tracePt t="92413" x="3709988" y="4752975"/>
          <p14:tracePt t="92421" x="3716338" y="4729163"/>
          <p14:tracePt t="92430" x="3722688" y="4710113"/>
          <p14:tracePt t="92435" x="3722688" y="4673600"/>
          <p14:tracePt t="92444" x="3722688" y="4648200"/>
          <p14:tracePt t="92452" x="3722688" y="4618038"/>
          <p14:tracePt t="92460" x="3722688" y="4579938"/>
          <p14:tracePt t="92468" x="3722688" y="4562475"/>
          <p14:tracePt t="92478" x="3722688" y="4530725"/>
          <p14:tracePt t="92484" x="3716338" y="4511675"/>
          <p14:tracePt t="92492" x="3709988" y="4500563"/>
          <p14:tracePt t="92501" x="3698875" y="4487863"/>
          <p14:tracePt t="92508" x="3692525" y="4475163"/>
          <p14:tracePt t="92516" x="3660775" y="4451350"/>
          <p14:tracePt t="92524" x="3654425" y="4445000"/>
          <p14:tracePt t="92534" x="3617913" y="4432300"/>
          <p14:tracePt t="92539" x="3575050" y="4406900"/>
          <p14:tracePt t="92547" x="3525838" y="4406900"/>
          <p14:tracePt t="92555" x="3470275" y="4376738"/>
          <p14:tracePt t="92563" x="3408363" y="4357688"/>
          <p14:tracePt t="92571" x="3340100" y="4340225"/>
          <p14:tracePt t="92579" x="3265488" y="4333875"/>
          <p14:tracePt t="92587" x="3216275" y="4321175"/>
          <p14:tracePt t="92596" x="3136900" y="4314825"/>
          <p14:tracePt t="92604" x="3049588" y="4295775"/>
          <p14:tracePt t="92612" x="2951163" y="4284663"/>
          <p14:tracePt t="92620" x="2876550" y="4278313"/>
          <p14:tracePt t="92630" x="2809875" y="4265613"/>
          <p14:tracePt t="92636" x="2722563" y="4259263"/>
          <p14:tracePt t="92647" x="2647950" y="4259263"/>
          <p14:tracePt t="92652" x="2592388" y="4240213"/>
          <p14:tracePt t="92660" x="2543175" y="4240213"/>
          <p14:tracePt t="92668" x="2519363" y="4240213"/>
          <p14:tracePt t="92679" x="2470150" y="4240213"/>
          <p14:tracePt t="92683" x="2432050" y="4240213"/>
          <p14:tracePt t="92691" x="2401888" y="4240213"/>
          <p14:tracePt t="92700" x="2359025" y="4240213"/>
          <p14:tracePt t="92708" x="2327275" y="4240213"/>
          <p14:tracePt t="92716" x="2290763" y="4240213"/>
          <p14:tracePt t="92724" x="2265363" y="4240213"/>
          <p14:tracePt t="92732" x="2228850" y="4240213"/>
          <p14:tracePt t="92740" x="2179638" y="4240213"/>
          <p14:tracePt t="92749" x="2111375" y="4240213"/>
          <p14:tracePt t="92756" x="2036763" y="4252913"/>
          <p14:tracePt t="92764" x="1976438" y="4259263"/>
          <p14:tracePt t="92772" x="1925638" y="4259263"/>
          <p14:tracePt t="92780" x="1852613" y="4271963"/>
          <p14:tracePt t="92788" x="1809750" y="4278313"/>
          <p14:tracePt t="92797" x="1758950" y="4284663"/>
          <p14:tracePt t="92804" x="1716088" y="4295775"/>
          <p14:tracePt t="92813" x="1698625" y="4295775"/>
          <p14:tracePt t="92820" x="1660525" y="4302125"/>
          <p14:tracePt t="92830" x="1636713" y="4308475"/>
          <p14:tracePt t="92836" x="1617663" y="4321175"/>
          <p14:tracePt t="92848" x="1598613" y="4327525"/>
          <p14:tracePt t="92852" x="1568450" y="4351338"/>
          <p14:tracePt t="92862" x="1555750" y="4357688"/>
          <p14:tracePt t="92867" x="1531938" y="4370388"/>
          <p14:tracePt t="92875" x="1512888" y="4389438"/>
          <p14:tracePt t="92883" x="1500188" y="4400550"/>
          <p14:tracePt t="92891" x="1487488" y="4413250"/>
          <p14:tracePt t="92899" x="1476375" y="4425950"/>
          <p14:tracePt t="92907" x="1463675" y="4438650"/>
          <p14:tracePt t="92915" x="1450975" y="4451350"/>
          <p14:tracePt t="92923" x="1444625" y="4468813"/>
          <p14:tracePt t="92931" x="1444625" y="4481513"/>
          <p14:tracePt t="92939" x="1444625" y="4511675"/>
          <p14:tracePt t="92947" x="1444625" y="4530725"/>
          <p14:tracePt t="92955" x="1444625" y="4549775"/>
          <p14:tracePt t="92963" x="1438275" y="4573588"/>
          <p14:tracePt t="92972" x="1438275" y="4592638"/>
          <p14:tracePt t="92979" x="1438275" y="4611688"/>
          <p14:tracePt t="92987" x="1438275" y="4622800"/>
          <p14:tracePt t="92995" x="1438275" y="4635500"/>
          <p14:tracePt t="93003" x="1438275" y="4648200"/>
          <p14:tracePt t="93013" x="1444625" y="4654550"/>
          <p14:tracePt t="93020" x="1450975" y="4660900"/>
          <p14:tracePt t="93035" x="1476375" y="4667250"/>
          <p14:tracePt t="93051" x="1493838" y="4673600"/>
          <p14:tracePt t="93059" x="1519238" y="4678363"/>
          <p14:tracePt t="93067" x="1536700" y="4684713"/>
          <p14:tracePt t="93075" x="1574800" y="4710113"/>
          <p14:tracePt t="93084" x="1617663" y="4733925"/>
          <p14:tracePt t="93092" x="1660525" y="4752975"/>
          <p14:tracePt t="93099" x="1716088" y="4778375"/>
          <p14:tracePt t="93108" x="1758950" y="4795838"/>
          <p14:tracePt t="93116" x="1814513" y="4833938"/>
          <p14:tracePt t="93124" x="1882775" y="4857750"/>
          <p14:tracePt t="93132" x="1957388" y="4900613"/>
          <p14:tracePt t="93139" x="2036763" y="4919663"/>
          <p14:tracePt t="93147" x="2111375" y="4949825"/>
          <p14:tracePt t="93155" x="2192338" y="4975225"/>
          <p14:tracePt t="93163" x="2290763" y="5000625"/>
          <p14:tracePt t="93171" x="2389188" y="5018088"/>
          <p14:tracePt t="93180" x="2493963" y="5037138"/>
          <p14:tracePt t="93187" x="2605088" y="5049838"/>
          <p14:tracePt t="93195" x="2703513" y="5067300"/>
          <p14:tracePt t="93204" x="2827338" y="5080000"/>
          <p14:tracePt t="93213" x="2914650" y="5080000"/>
          <p14:tracePt t="93222" x="2987675" y="5086350"/>
          <p14:tracePt t="93228" x="3025775" y="5086350"/>
          <p14:tracePt t="93236" x="3068638" y="5086350"/>
          <p14:tracePt t="93248" x="3087688" y="5086350"/>
          <p14:tracePt t="93252" x="3105150" y="5080000"/>
          <p14:tracePt t="93260" x="3136900" y="5073650"/>
          <p14:tracePt t="93268" x="3154363" y="5060950"/>
          <p14:tracePt t="93279" x="3179763" y="5037138"/>
          <p14:tracePt t="93283" x="3209925" y="5011738"/>
          <p14:tracePt t="93291" x="3254375" y="4975225"/>
          <p14:tracePt t="93299" x="3284538" y="4945063"/>
          <p14:tracePt t="93307" x="3309938" y="4926013"/>
          <p14:tracePt t="93315" x="3327400" y="4870450"/>
          <p14:tracePt t="93323" x="3352800" y="4814888"/>
          <p14:tracePt t="93331" x="3359150" y="4784725"/>
          <p14:tracePt t="93340" x="3376613" y="4752975"/>
          <p14:tracePt t="93348" x="3395663" y="4716463"/>
          <p14:tracePt t="93356" x="3408363" y="4673600"/>
          <p14:tracePt t="93364" x="3427413" y="4629150"/>
          <p14:tracePt t="93372" x="3427413" y="4611688"/>
          <p14:tracePt t="93380" x="3427413" y="4573588"/>
          <p14:tracePt t="93388" x="3427413" y="4524375"/>
          <p14:tracePt t="93397" x="3427413" y="4475163"/>
          <p14:tracePt t="93403" x="3427413" y="4445000"/>
          <p14:tracePt t="93411" x="3414713" y="4406900"/>
          <p14:tracePt t="93419" x="3408363" y="4376738"/>
          <p14:tracePt t="93428" x="3395663" y="4344988"/>
          <p14:tracePt t="93436" x="3382963" y="4327525"/>
          <p14:tracePt t="93446" x="3359150" y="4295775"/>
          <p14:tracePt t="93452" x="3333750" y="4271963"/>
          <p14:tracePt t="93460" x="3290888" y="4246563"/>
          <p14:tracePt t="93468" x="3254375" y="4233863"/>
          <p14:tracePt t="93479" x="3186113" y="4222750"/>
          <p14:tracePt t="93483" x="3098800" y="4222750"/>
          <p14:tracePt t="93491" x="3025775" y="4222750"/>
          <p14:tracePt t="93499" x="2914650" y="4222750"/>
          <p14:tracePt t="93507" x="2827338" y="4222750"/>
          <p14:tracePt t="93515" x="2728913" y="4210050"/>
          <p14:tracePt t="93523" x="2643188" y="4203700"/>
          <p14:tracePt t="93531" x="2598738" y="4184650"/>
          <p14:tracePt t="93539" x="2562225" y="4178300"/>
          <p14:tracePt t="93547" x="2532063" y="4178300"/>
          <p14:tracePt t="93555" x="2513013" y="4178300"/>
          <p14:tracePt t="93563" x="2493963" y="4178300"/>
          <p14:tracePt t="93571" x="2463800" y="4178300"/>
          <p14:tracePt t="93580" x="2420938" y="4178300"/>
          <p14:tracePt t="93587" x="2359025" y="4178300"/>
          <p14:tracePt t="93596" x="2284413" y="4178300"/>
          <p14:tracePt t="93603" x="2203450" y="4203700"/>
          <p14:tracePt t="93613" x="2117725" y="4222750"/>
          <p14:tracePt t="93619" x="2036763" y="4259263"/>
          <p14:tracePt t="93631" x="1957388" y="4302125"/>
          <p14:tracePt t="93636" x="1865313" y="4357688"/>
          <p14:tracePt t="93644" x="1790700" y="4413250"/>
          <p14:tracePt t="93652" x="1728788" y="4456113"/>
          <p14:tracePt t="93660" x="1685925" y="4494213"/>
          <p14:tracePt t="93668" x="1666875" y="4511675"/>
          <p14:tracePt t="93680" x="1660525" y="4537075"/>
          <p14:tracePt t="93683" x="1647825" y="4556125"/>
          <p14:tracePt t="93691" x="1647825" y="4573588"/>
          <p14:tracePt t="93699" x="1647825" y="4611688"/>
          <p14:tracePt t="93707" x="1666875" y="4641850"/>
          <p14:tracePt t="93715" x="1685925" y="4673600"/>
          <p14:tracePt t="93723" x="1735138" y="4733925"/>
          <p14:tracePt t="93731" x="1790700" y="4778375"/>
          <p14:tracePt t="93739" x="1870075" y="4838700"/>
          <p14:tracePt t="93747" x="1951038" y="4900613"/>
          <p14:tracePt t="93755" x="2032000" y="4956175"/>
          <p14:tracePt t="93763" x="2130425" y="5024438"/>
          <p14:tracePt t="93771" x="2222500" y="5073650"/>
          <p14:tracePt t="93779" x="2339975" y="5111750"/>
          <p14:tracePt t="93788" x="2451100" y="5167313"/>
          <p14:tracePt t="93797" x="2555875" y="5197475"/>
          <p14:tracePt t="93803" x="2617788" y="5203825"/>
          <p14:tracePt t="93812" x="2703513" y="5222875"/>
          <p14:tracePt t="93819" x="2784475" y="5233988"/>
          <p14:tracePt t="93827" x="2859088" y="5233988"/>
          <p14:tracePt t="93836" x="2921000" y="5233988"/>
          <p14:tracePt t="93846" x="2957513" y="5233988"/>
          <p14:tracePt t="93852" x="3000375" y="5216525"/>
          <p14:tracePt t="93861" x="3032125" y="5197475"/>
          <p14:tracePt t="93868" x="3049588" y="5191125"/>
          <p14:tracePt t="93876" x="3081338" y="5167313"/>
          <p14:tracePt t="93884" x="3111500" y="5148263"/>
          <p14:tracePt t="93892" x="3143250" y="5122863"/>
          <p14:tracePt t="93899" x="3179763" y="5073650"/>
          <p14:tracePt t="93907" x="3216275" y="5043488"/>
          <p14:tracePt t="93916" x="3241675" y="5011738"/>
          <p14:tracePt t="93924" x="3260725" y="4987925"/>
          <p14:tracePt t="93932" x="3278188" y="4949825"/>
          <p14:tracePt t="93939" x="3284538" y="4938713"/>
          <p14:tracePt t="93949" x="3284538" y="4906963"/>
          <p14:tracePt t="93956" x="3290888" y="4889500"/>
          <p14:tracePt t="93964" x="3290888" y="4851400"/>
          <p14:tracePt t="93971" x="3290888" y="4814888"/>
          <p14:tracePt t="93979" x="3290888" y="4784725"/>
          <p14:tracePt t="93988" x="3271838" y="4729163"/>
          <p14:tracePt t="93997" x="3265488" y="4697413"/>
          <p14:tracePt t="94004" x="3228975" y="4654550"/>
          <p14:tracePt t="94014" x="3216275" y="4629150"/>
          <p14:tracePt t="94020" x="3198813" y="4611688"/>
          <p14:tracePt t="94029" x="3192463" y="4598988"/>
          <p14:tracePt t="94035" x="3179763" y="4586288"/>
          <p14:tracePt t="94044" x="3173413" y="4579938"/>
          <p14:tracePt t="94051" x="3167063" y="4573588"/>
          <p14:tracePt t="94059" x="3154363" y="4562475"/>
          <p14:tracePt t="94067" x="3130550" y="4549775"/>
          <p14:tracePt t="94075" x="3094038" y="4530725"/>
          <p14:tracePt t="94083" x="3025775" y="4506913"/>
          <p14:tracePt t="94092" x="2957513" y="4475163"/>
          <p14:tracePt t="94099" x="2895600" y="4451350"/>
          <p14:tracePt t="94107" x="2827338" y="4432300"/>
          <p14:tracePt t="94115" x="2760663" y="4400550"/>
          <p14:tracePt t="94123" x="2709863" y="4383088"/>
          <p14:tracePt t="94131" x="2654300" y="4376738"/>
          <p14:tracePt t="94139" x="2636838" y="4370388"/>
          <p14:tracePt t="94147" x="2598738" y="4370388"/>
          <p14:tracePt t="94155" x="2581275" y="4357688"/>
          <p14:tracePt t="94163" x="2549525" y="4357688"/>
          <p14:tracePt t="94171" x="2493963" y="4357688"/>
          <p14:tracePt t="94179" x="2444750" y="4357688"/>
          <p14:tracePt t="94187" x="2370138" y="4364038"/>
          <p14:tracePt t="94196" x="2278063" y="4383088"/>
          <p14:tracePt t="94203" x="2216150" y="4413250"/>
          <p14:tracePt t="94213" x="2147888" y="4462463"/>
          <p14:tracePt t="94220" x="2081213" y="4500563"/>
          <p14:tracePt t="94228" x="2036763" y="4537075"/>
          <p14:tracePt t="94236" x="1987550" y="4567238"/>
          <p14:tracePt t="94244" x="1976438" y="4611688"/>
          <p14:tracePt t="94252" x="1970088" y="4622800"/>
          <p14:tracePt t="94260" x="1970088" y="4673600"/>
          <p14:tracePt t="94267" x="1970088" y="4691063"/>
          <p14:tracePt t="94275" x="1970088" y="4710113"/>
          <p14:tracePt t="94283" x="2000250" y="4740275"/>
          <p14:tracePt t="94292" x="2019300" y="4759325"/>
          <p14:tracePt t="94299" x="2081213" y="4772025"/>
          <p14:tracePt t="94307" x="2130425" y="4802188"/>
          <p14:tracePt t="94315" x="2209800" y="4827588"/>
          <p14:tracePt t="94323" x="2290763" y="4870450"/>
          <p14:tracePt t="94331" x="2376488" y="4889500"/>
          <p14:tracePt t="94339" x="2476500" y="4900613"/>
          <p14:tracePt t="94347" x="2581275" y="4919663"/>
          <p14:tracePt t="94355" x="2686050" y="4919663"/>
          <p14:tracePt t="94363" x="2784475" y="4919663"/>
          <p14:tracePt t="94372" x="2882900" y="4919663"/>
          <p14:tracePt t="94381" x="2994025" y="4919663"/>
          <p14:tracePt t="94388" x="3068638" y="4919663"/>
          <p14:tracePt t="94398" x="3124200" y="4913313"/>
          <p14:tracePt t="94404" x="3154363" y="4900613"/>
          <p14:tracePt t="94414" x="3173413" y="4883150"/>
          <p14:tracePt t="94420" x="3205163" y="4864100"/>
          <p14:tracePt t="94428" x="3235325" y="4833938"/>
          <p14:tracePt t="94436" x="3254375" y="4802188"/>
          <p14:tracePt t="94444" x="3290888" y="4746625"/>
          <p14:tracePt t="94452" x="3297238" y="4716463"/>
          <p14:tracePt t="94460" x="3297238" y="4667250"/>
          <p14:tracePt t="94468" x="3297238" y="4629150"/>
          <p14:tracePt t="94477" x="3297238" y="4592638"/>
          <p14:tracePt t="94483" x="3278188" y="4537075"/>
          <p14:tracePt t="94492" x="3260725" y="4511675"/>
          <p14:tracePt t="94499" x="3228975" y="4481513"/>
          <p14:tracePt t="94507" x="3198813" y="4451350"/>
          <p14:tracePt t="94515" x="3167063" y="4432300"/>
          <p14:tracePt t="94523" x="3136900" y="4406900"/>
          <p14:tracePt t="94531" x="3111500" y="4389438"/>
          <p14:tracePt t="94539" x="3094038" y="4383088"/>
          <p14:tracePt t="94547" x="3081338" y="4376738"/>
          <p14:tracePt t="94660" x="3074988" y="4376738"/>
          <p14:tracePt t="94747" x="0" y="0"/>
        </p14:tracePtLst>
        <p14:tracePtLst>
          <p14:tracePt t="96752" x="7612063" y="4851400"/>
          <p14:tracePt t="96795" x="7612063" y="4845050"/>
          <p14:tracePt t="96891" x="7612063" y="4838700"/>
          <p14:tracePt t="96899" x="7612063" y="4833938"/>
          <p14:tracePt t="96907" x="7612063" y="4821238"/>
          <p14:tracePt t="96915" x="7594600" y="4802188"/>
          <p14:tracePt t="96924" x="7581900" y="4784725"/>
          <p14:tracePt t="96933" x="7562850" y="4759325"/>
          <p14:tracePt t="96948" x="7507288" y="4716463"/>
          <p14:tracePt t="96955" x="7489825" y="4703763"/>
          <p14:tracePt t="96963" x="7458075" y="4678363"/>
          <p14:tracePt t="96971" x="7427913" y="4667250"/>
          <p14:tracePt t="96979" x="7396163" y="4629150"/>
          <p14:tracePt t="96987" x="7372350" y="4611688"/>
          <p14:tracePt t="96996" x="7366000" y="4605338"/>
          <p14:tracePt t="97003" x="7353300" y="4598988"/>
          <p14:tracePt t="97012" x="7334250" y="4573588"/>
          <p14:tracePt t="97028" x="7323138" y="4562475"/>
          <p14:tracePt t="97038" x="7297738" y="4549775"/>
          <p14:tracePt t="97044" x="7285038" y="4543425"/>
          <p14:tracePt t="97052" x="7267575" y="4537075"/>
          <p14:tracePt t="97060" x="7235825" y="4511675"/>
          <p14:tracePt t="97070" x="7223125" y="4511675"/>
          <p14:tracePt t="97076" x="7205663" y="4500563"/>
          <p14:tracePt t="97084" x="7173913" y="4494213"/>
          <p14:tracePt t="97092" x="7143750" y="4475163"/>
          <p14:tracePt t="97101" x="7118350" y="4468813"/>
          <p14:tracePt t="97108" x="7062788" y="4445000"/>
          <p14:tracePt t="97116" x="7019925" y="4432300"/>
          <p14:tracePt t="97124" x="6996113" y="4425950"/>
          <p14:tracePt t="97133" x="6951663" y="4419600"/>
          <p14:tracePt t="97140" x="6902450" y="4413250"/>
          <p14:tracePt t="97149" x="6846888" y="4395788"/>
          <p14:tracePt t="97156" x="6797675" y="4395788"/>
          <p14:tracePt t="97166" x="6748463" y="4383088"/>
          <p14:tracePt t="97172" x="6692900" y="4364038"/>
          <p14:tracePt t="97180" x="6650038" y="4357688"/>
          <p14:tracePt t="97188" x="6624638" y="4357688"/>
          <p14:tracePt t="97196" x="6594475" y="4357688"/>
          <p14:tracePt t="97204" x="6581775" y="4357688"/>
          <p14:tracePt t="97211" x="6562725" y="4357688"/>
          <p14:tracePt t="97219" x="6545263" y="4357688"/>
          <p14:tracePt t="97228" x="6513513" y="4357688"/>
          <p14:tracePt t="97235" x="6496050" y="4357688"/>
          <p14:tracePt t="97244" x="6477000" y="4376738"/>
          <p14:tracePt t="97252" x="6440488" y="4383088"/>
          <p14:tracePt t="97260" x="6415088" y="4400550"/>
          <p14:tracePt t="97270" x="6359525" y="4432300"/>
          <p14:tracePt t="97276" x="6316663" y="4456113"/>
          <p14:tracePt t="97283" x="6272213" y="4481513"/>
          <p14:tracePt t="97292" x="6223000" y="4511675"/>
          <p14:tracePt t="97301" x="6205538" y="4518025"/>
          <p14:tracePt t="97307" x="6167438" y="4537075"/>
          <p14:tracePt t="97318" x="6149975" y="4556125"/>
          <p14:tracePt t="97323" x="6124575" y="4567238"/>
          <p14:tracePt t="97332" x="6124575" y="4573588"/>
          <p14:tracePt t="97339" x="6118225" y="4598988"/>
          <p14:tracePt t="97348" x="6118225" y="4622800"/>
          <p14:tracePt t="97356" x="6118225" y="4641850"/>
          <p14:tracePt t="97365" x="6124575" y="4660900"/>
          <p14:tracePt t="97372" x="6143625" y="4678363"/>
          <p14:tracePt t="97380" x="6161088" y="4691063"/>
          <p14:tracePt t="97388" x="6192838" y="4710113"/>
          <p14:tracePt t="97396" x="6211888" y="4716463"/>
          <p14:tracePt t="97404" x="6248400" y="4716463"/>
          <p14:tracePt t="97412" x="6267450" y="4722813"/>
          <p14:tracePt t="97420" x="6297613" y="4729163"/>
          <p14:tracePt t="97428" x="6316663" y="4729163"/>
          <p14:tracePt t="97437" x="6353175" y="4733925"/>
          <p14:tracePt t="97444" x="6408738" y="4746625"/>
          <p14:tracePt t="97452" x="6496050" y="4765675"/>
          <p14:tracePt t="97460" x="6607175" y="4795838"/>
          <p14:tracePt t="97470" x="6735763" y="4838700"/>
          <p14:tracePt t="97475" x="6865938" y="4883150"/>
          <p14:tracePt t="97483" x="7019925" y="4926013"/>
          <p14:tracePt t="97492" x="7150100" y="4962525"/>
          <p14:tracePt t="97501" x="7273925" y="4981575"/>
          <p14:tracePt t="97507" x="7359650" y="4987925"/>
          <p14:tracePt t="97517" x="7415213" y="5005388"/>
          <p14:tracePt t="97524" x="7464425" y="5018088"/>
          <p14:tracePt t="97534" x="7500938" y="5018088"/>
          <p14:tracePt t="97540" x="7513638" y="5018088"/>
          <p14:tracePt t="97547" x="7551738" y="5018088"/>
          <p14:tracePt t="97555" x="7581900" y="5005388"/>
          <p14:tracePt t="97563" x="7618413" y="5000625"/>
          <p14:tracePt t="97571" x="7662863" y="4975225"/>
          <p14:tracePt t="97579" x="7705725" y="4956175"/>
          <p14:tracePt t="97587" x="7748588" y="4938713"/>
          <p14:tracePt t="97595" x="7791450" y="4926013"/>
          <p14:tracePt t="97603" x="7834313" y="4894263"/>
          <p14:tracePt t="97612" x="7853363" y="4889500"/>
          <p14:tracePt t="97620" x="7878763" y="4876800"/>
          <p14:tracePt t="97628" x="7896225" y="4864100"/>
          <p14:tracePt t="97636" x="7902575" y="4857750"/>
          <p14:tracePt t="97643" x="7908925" y="4851400"/>
          <p14:tracePt t="97659" x="7908925" y="4845050"/>
          <p14:tracePt t="97667" x="7915275" y="4838700"/>
          <p14:tracePt t="97683" x="7921625" y="4838700"/>
          <p14:tracePt t="97691" x="7927975" y="4827588"/>
          <p14:tracePt t="97699" x="7927975" y="4814888"/>
          <p14:tracePt t="97707" x="7927975" y="4802188"/>
          <p14:tracePt t="97717" x="7927975" y="4795838"/>
          <p14:tracePt t="97723" x="7927975" y="4778375"/>
          <p14:tracePt t="97734" x="7927975" y="4759325"/>
          <p14:tracePt t="97740" x="7927975" y="4746625"/>
          <p14:tracePt t="97749" x="7927975" y="4729163"/>
          <p14:tracePt t="97756" x="7927975" y="4716463"/>
          <p14:tracePt t="97764" x="7927975" y="4703763"/>
          <p14:tracePt t="97772" x="7927975" y="4691063"/>
          <p14:tracePt t="97780" x="7927975" y="4678363"/>
          <p14:tracePt t="97787" x="7927975" y="4667250"/>
          <p14:tracePt t="97796" x="7927975" y="4654550"/>
          <p14:tracePt t="97803" x="7915275" y="4635500"/>
          <p14:tracePt t="97812" x="7902575" y="4622800"/>
          <p14:tracePt t="97819" x="7878763" y="4592638"/>
          <p14:tracePt t="97827" x="7834313" y="4562475"/>
          <p14:tracePt t="97835" x="7804150" y="4543425"/>
          <p14:tracePt t="97843" x="7761288" y="4524375"/>
          <p14:tracePt t="97851" x="7718425" y="4500563"/>
          <p14:tracePt t="97860" x="7673975" y="4487863"/>
          <p14:tracePt t="97869" x="7650163" y="4475163"/>
          <p14:tracePt t="97876" x="7581900" y="4462463"/>
          <p14:tracePt t="97884" x="7539038" y="4451350"/>
          <p14:tracePt t="97891" x="7477125" y="4438650"/>
          <p14:tracePt t="97900" x="7415213" y="4419600"/>
          <p14:tracePt t="97907" x="7346950" y="4413250"/>
          <p14:tracePt t="97915" x="7285038" y="4395788"/>
          <p14:tracePt t="97923" x="7235825" y="4395788"/>
          <p14:tracePt t="97932" x="7205663" y="4395788"/>
          <p14:tracePt t="97950" x="7167563" y="4395788"/>
          <p14:tracePt t="97967" x="7137400" y="4395788"/>
          <p14:tracePt t="97971" x="7124700" y="4395788"/>
          <p14:tracePt t="97979" x="7094538" y="4400550"/>
          <p14:tracePt t="97987" x="7062788" y="4425950"/>
          <p14:tracePt t="97995" x="7038975" y="4438650"/>
          <p14:tracePt t="98003" x="7007225" y="4468813"/>
          <p14:tracePt t="98011" x="6983413" y="4511675"/>
          <p14:tracePt t="98019" x="6970713" y="4543425"/>
          <p14:tracePt t="98027" x="6958013" y="4586288"/>
          <p14:tracePt t="98035" x="6958013" y="4648200"/>
          <p14:tracePt t="98043" x="6958013" y="4673600"/>
          <p14:tracePt t="98051" x="6958013" y="4722813"/>
          <p14:tracePt t="98059" x="6977063" y="4740275"/>
          <p14:tracePt t="98068" x="7000875" y="4795838"/>
          <p14:tracePt t="98076" x="7019925" y="4814888"/>
          <p14:tracePt t="98086" x="7056438" y="4870450"/>
          <p14:tracePt t="98091" x="7124700" y="4919663"/>
          <p14:tracePt t="98099" x="7180263" y="4938713"/>
          <p14:tracePt t="98107" x="7248525" y="4962525"/>
          <p14:tracePt t="98116" x="7285038" y="4981575"/>
          <p14:tracePt t="98123" x="7329488" y="4981575"/>
          <p14:tracePt t="98132" x="7353300" y="4981575"/>
          <p14:tracePt t="98139" x="7385050" y="4981575"/>
          <p14:tracePt t="98147" x="7421563" y="4981575"/>
          <p14:tracePt t="98155" x="7458075" y="4981575"/>
          <p14:tracePt t="98164" x="7489825" y="4962525"/>
          <p14:tracePt t="98172" x="7545388" y="4938713"/>
          <p14:tracePt t="98180" x="7588250" y="4900613"/>
          <p14:tracePt t="98188" x="7618413" y="4870450"/>
          <p14:tracePt t="98196" x="7656513" y="4845050"/>
          <p14:tracePt t="98204" x="7680325" y="4802188"/>
          <p14:tracePt t="98212" x="7699375" y="4778375"/>
          <p14:tracePt t="98220" x="7699375" y="4772025"/>
          <p14:tracePt t="98251" x="7699375" y="4765675"/>
          <p14:tracePt t="98412" x="7699375" y="4759325"/>
          <p14:tracePt t="98443" x="0" y="0"/>
        </p14:tracePtLst>
        <p14:tracePtLst>
          <p14:tracePt t="110949" x="5167313" y="4592638"/>
          <p14:tracePt t="111155" x="5167313" y="4586288"/>
          <p14:tracePt t="111163" x="5167313" y="4573588"/>
          <p14:tracePt t="111171" x="5167313" y="4567238"/>
          <p14:tracePt t="111179" x="5167313" y="4562475"/>
          <p14:tracePt t="111187" x="5167313" y="4549775"/>
          <p14:tracePt t="111203" x="5160963" y="4549775"/>
          <p14:tracePt t="111211" x="5156200" y="4543425"/>
          <p14:tracePt t="111228" x="5156200" y="4537075"/>
          <p14:tracePt t="111236" x="5143500" y="4524375"/>
          <p14:tracePt t="111252" x="5130800" y="4518025"/>
          <p14:tracePt t="111261" x="5118100" y="4506913"/>
          <p14:tracePt t="111268" x="5105400" y="4494213"/>
          <p14:tracePt t="111277" x="5094288" y="4481513"/>
          <p14:tracePt t="111283" x="5087938" y="4475163"/>
          <p14:tracePt t="111292" x="5075238" y="4462463"/>
          <p14:tracePt t="111300" x="5062538" y="4456113"/>
          <p14:tracePt t="111308" x="5045075" y="4438650"/>
          <p14:tracePt t="111316" x="5038725" y="4438650"/>
          <p14:tracePt t="111324" x="5026025" y="4425950"/>
          <p14:tracePt t="111333" x="5019675" y="4419600"/>
          <p14:tracePt t="111340" x="5013325" y="4413250"/>
          <p14:tracePt t="111347" x="5000625" y="4406900"/>
          <p14:tracePt t="111355" x="4994275" y="4400550"/>
          <p14:tracePt t="111363" x="4989513" y="4400550"/>
          <p14:tracePt t="111387" x="4983163" y="4395788"/>
          <p14:tracePt t="111395" x="4976813" y="4395788"/>
          <p14:tracePt t="111403" x="4957763" y="4389438"/>
          <p14:tracePt t="111420" x="4938713" y="4383088"/>
          <p14:tracePt t="111428" x="4927600" y="4383088"/>
          <p14:tracePt t="111436" x="4895850" y="4376738"/>
          <p14:tracePt t="111445" x="4883150" y="4376738"/>
          <p14:tracePt t="111452" x="4859338" y="4376738"/>
          <p14:tracePt t="111462" x="4846638" y="4376738"/>
          <p14:tracePt t="111467" x="4827588" y="4376738"/>
          <p14:tracePt t="111476" x="4778375" y="4376738"/>
          <p14:tracePt t="111483" x="4729163" y="4376738"/>
          <p14:tracePt t="111491" x="4699000" y="4376738"/>
          <p14:tracePt t="111499" x="4660900" y="4376738"/>
          <p14:tracePt t="111507" x="4637088" y="4376738"/>
          <p14:tracePt t="111516" x="4618038" y="4376738"/>
          <p14:tracePt t="111523" x="4587875" y="4376738"/>
          <p14:tracePt t="111532" x="4568825" y="4376738"/>
          <p14:tracePt t="111540" x="4556125" y="4370388"/>
          <p14:tracePt t="111548" x="4538663" y="4370388"/>
          <p14:tracePt t="111556" x="4506913" y="4370388"/>
          <p14:tracePt t="111564" x="4483100" y="4370388"/>
          <p14:tracePt t="111572" x="4451350" y="4370388"/>
          <p14:tracePt t="111579" x="4414838" y="4370388"/>
          <p14:tracePt t="111587" x="4389438" y="4370388"/>
          <p14:tracePt t="111595" x="4352925" y="4383088"/>
          <p14:tracePt t="111603" x="4297363" y="4389438"/>
          <p14:tracePt t="111611" x="4278313" y="4400550"/>
          <p14:tracePt t="111619" x="4229100" y="4419600"/>
          <p14:tracePt t="111627" x="4210050" y="4432300"/>
          <p14:tracePt t="111635" x="4179888" y="4456113"/>
          <p14:tracePt t="111645" x="4149725" y="4468813"/>
          <p14:tracePt t="111652" x="4124325" y="4487863"/>
          <p14:tracePt t="111662" x="4105275" y="4506913"/>
          <p14:tracePt t="111667" x="4094163" y="4511675"/>
          <p14:tracePt t="111677" x="4068763" y="4524375"/>
          <p14:tracePt t="111683" x="4056063" y="4549775"/>
          <p14:tracePt t="111700" x="4049713" y="4567238"/>
          <p14:tracePt t="111708" x="4049713" y="4586288"/>
          <p14:tracePt t="111716" x="4049713" y="4605338"/>
          <p14:tracePt t="111724" x="4049713" y="4618038"/>
          <p14:tracePt t="111732" x="4062413" y="4635500"/>
          <p14:tracePt t="111740" x="4087813" y="4660900"/>
          <p14:tracePt t="111748" x="4111625" y="4697413"/>
          <p14:tracePt t="111756" x="4124325" y="4710113"/>
          <p14:tracePt t="111764" x="4154488" y="4722813"/>
          <p14:tracePt t="111773" x="4186238" y="4746625"/>
          <p14:tracePt t="111782" x="4216400" y="4765675"/>
          <p14:tracePt t="111787" x="4235450" y="4778375"/>
          <p14:tracePt t="111795" x="4260850" y="4795838"/>
          <p14:tracePt t="111803" x="4303713" y="4821238"/>
          <p14:tracePt t="111811" x="4346575" y="4857750"/>
          <p14:tracePt t="111819" x="4402138" y="4894263"/>
          <p14:tracePt t="111828" x="4421188" y="4919663"/>
          <p14:tracePt t="111835" x="4476750" y="4945063"/>
          <p14:tracePt t="111844" x="4525963" y="4981575"/>
          <p14:tracePt t="111851" x="4587875" y="5000625"/>
          <p14:tracePt t="111860" x="4630738" y="5024438"/>
          <p14:tracePt t="111867" x="4643438" y="5024438"/>
          <p14:tracePt t="111875" x="4660900" y="5024438"/>
          <p14:tracePt t="111883" x="4667250" y="5024438"/>
          <p14:tracePt t="111891" x="4686300" y="5024438"/>
          <p14:tracePt t="111899" x="4705350" y="5024438"/>
          <p14:tracePt t="111907" x="4722813" y="5024438"/>
          <p14:tracePt t="111915" x="4754563" y="5018088"/>
          <p14:tracePt t="111923" x="4797425" y="5000625"/>
          <p14:tracePt t="111931" x="4816475" y="4987925"/>
          <p14:tracePt t="111939" x="4846638" y="4962525"/>
          <p14:tracePt t="111947" x="4872038" y="4945063"/>
          <p14:tracePt t="111955" x="4895850" y="4906963"/>
          <p14:tracePt t="111963" x="4914900" y="4889500"/>
          <p14:tracePt t="111973" x="4938713" y="4857750"/>
          <p14:tracePt t="111981" x="4976813" y="4814888"/>
          <p14:tracePt t="111987" x="4994275" y="4789488"/>
          <p14:tracePt t="111996" x="5006975" y="4778375"/>
          <p14:tracePt t="112005" x="5026025" y="4759325"/>
          <p14:tracePt t="112012" x="5038725" y="4740275"/>
          <p14:tracePt t="112019" x="5049838" y="4722813"/>
          <p14:tracePt t="112027" x="5049838" y="4697413"/>
          <p14:tracePt t="112037" x="5068888" y="4673600"/>
          <p14:tracePt t="112047" x="5075238" y="4654550"/>
          <p14:tracePt t="112052" x="5075238" y="4622800"/>
          <p14:tracePt t="112061" x="5075238" y="4598988"/>
          <p14:tracePt t="112067" x="5087938" y="4562475"/>
          <p14:tracePt t="112075" x="5087938" y="4511675"/>
          <p14:tracePt t="112083" x="5087938" y="4468813"/>
          <p14:tracePt t="112091" x="5087938" y="4432300"/>
          <p14:tracePt t="112099" x="5087938" y="4406900"/>
          <p14:tracePt t="112107" x="5075238" y="4376738"/>
          <p14:tracePt t="112115" x="5075238" y="4357688"/>
          <p14:tracePt t="112123" x="5062538" y="4333875"/>
          <p14:tracePt t="112131" x="5056188" y="4321175"/>
          <p14:tracePt t="112139" x="5049838" y="4314825"/>
          <p14:tracePt t="112147" x="5045075" y="4308475"/>
          <p14:tracePt t="112163" x="5038725" y="4302125"/>
          <p14:tracePt t="112195" x="5026025" y="4295775"/>
          <p14:tracePt t="112203" x="5013325" y="4295775"/>
          <p14:tracePt t="112211" x="4989513" y="4289425"/>
          <p14:tracePt t="112219" x="4964113" y="4289425"/>
          <p14:tracePt t="112228" x="4927600" y="4278313"/>
          <p14:tracePt t="112236" x="4908550" y="4278313"/>
          <p14:tracePt t="112245" x="4878388" y="4278313"/>
          <p14:tracePt t="112252" x="4865688" y="4278313"/>
          <p14:tracePt t="112262" x="4822825" y="4278313"/>
          <p14:tracePt t="112267" x="4791075" y="4278313"/>
          <p14:tracePt t="112276" x="4767263" y="4284663"/>
          <p14:tracePt t="112284" x="4711700" y="4284663"/>
          <p14:tracePt t="112292" x="4660900" y="4295775"/>
          <p14:tracePt t="112300" x="4618038" y="4314825"/>
          <p14:tracePt t="112308" x="4568825" y="4327525"/>
          <p14:tracePt t="112317" x="4500563" y="4333875"/>
          <p14:tracePt t="112323" x="4457700" y="4351338"/>
          <p14:tracePt t="112331" x="4395788" y="4370388"/>
          <p14:tracePt t="112339" x="4352925" y="4383088"/>
          <p14:tracePt t="112347" x="4321175" y="4395788"/>
          <p14:tracePt t="112355" x="4297363" y="4406900"/>
          <p14:tracePt t="112363" x="4271963" y="4413250"/>
          <p14:tracePt t="112371" x="4254500" y="4425950"/>
          <p14:tracePt t="112379" x="4235450" y="4445000"/>
          <p14:tracePt t="112388" x="4229100" y="4451350"/>
          <p14:tracePt t="112396" x="4210050" y="4468813"/>
          <p14:tracePt t="112404" x="4198938" y="4481513"/>
          <p14:tracePt t="112412" x="4192588" y="4487863"/>
          <p14:tracePt t="112422" x="4192588" y="4494213"/>
          <p14:tracePt t="112427" x="4192588" y="4518025"/>
          <p14:tracePt t="112435" x="4192588" y="4543425"/>
          <p14:tracePt t="112446" x="4192588" y="4562475"/>
          <p14:tracePt t="112453" x="4192588" y="4579938"/>
          <p14:tracePt t="112461" x="4192588" y="4622800"/>
          <p14:tracePt t="112468" x="4205288" y="4641850"/>
          <p14:tracePt t="112476" x="4241800" y="4703763"/>
          <p14:tracePt t="112484" x="4271963" y="4746625"/>
          <p14:tracePt t="112492" x="4333875" y="4802188"/>
          <p14:tracePt t="112500" x="4376738" y="4857750"/>
          <p14:tracePt t="112508" x="4438650" y="4932363"/>
          <p14:tracePt t="112516" x="4483100" y="4975225"/>
          <p14:tracePt t="112524" x="4532313" y="5011738"/>
          <p14:tracePt t="112532" x="4581525" y="5037138"/>
          <p14:tracePt t="112540" x="4587875" y="5037138"/>
          <p14:tracePt t="112548" x="4624388" y="5049838"/>
          <p14:tracePt t="112556" x="4637088" y="5056188"/>
          <p14:tracePt t="112565" x="4643438" y="5056188"/>
          <p14:tracePt t="112572" x="4660900" y="5056188"/>
          <p14:tracePt t="112581" x="4667250" y="5056188"/>
          <p14:tracePt t="112589" x="4692650" y="5056188"/>
          <p14:tracePt t="112596" x="4711700" y="5056188"/>
          <p14:tracePt t="112604" x="4729163" y="5056188"/>
          <p14:tracePt t="112613" x="4760913" y="5043488"/>
          <p14:tracePt t="112620" x="4816475" y="5011738"/>
          <p14:tracePt t="112629" x="4846638" y="5005388"/>
          <p14:tracePt t="112636" x="4902200" y="4956175"/>
          <p14:tracePt t="112646" x="4957763" y="4913313"/>
          <p14:tracePt t="112653" x="4976813" y="4889500"/>
          <p14:tracePt t="112661" x="5006975" y="4845050"/>
          <p14:tracePt t="112668" x="5019675" y="4802188"/>
          <p14:tracePt t="112676" x="5032375" y="4752975"/>
          <p14:tracePt t="112684" x="5032375" y="4733925"/>
          <p14:tracePt t="112692" x="5038725" y="4678363"/>
          <p14:tracePt t="112699" x="5038725" y="4611688"/>
          <p14:tracePt t="112707" x="5038725" y="4562475"/>
          <p14:tracePt t="112715" x="5038725" y="4511675"/>
          <p14:tracePt t="112723" x="5038725" y="4475163"/>
          <p14:tracePt t="112731" x="5038725" y="4445000"/>
          <p14:tracePt t="112739" x="5019675" y="4413250"/>
          <p14:tracePt t="112755" x="5013325" y="4400550"/>
          <p14:tracePt t="112779" x="5013325" y="4395788"/>
          <p14:tracePt t="112787" x="5006975" y="4395788"/>
          <p14:tracePt t="112795" x="4994275" y="4395788"/>
          <p14:tracePt t="112804" x="4976813" y="4389438"/>
          <p14:tracePt t="112813" x="4951413" y="4389438"/>
          <p14:tracePt t="112820" x="4914900" y="4389438"/>
          <p14:tracePt t="112827" x="4865688" y="4389438"/>
          <p14:tracePt t="112835" x="4816475" y="4389438"/>
          <p14:tracePt t="112844" x="4741863" y="4389438"/>
          <p14:tracePt t="112851" x="4667250" y="4389438"/>
          <p14:tracePt t="112859" x="4581525" y="4389438"/>
          <p14:tracePt t="112867" x="4506913" y="4389438"/>
          <p14:tracePt t="112875" x="4432300" y="4395788"/>
          <p14:tracePt t="112883" x="4376738" y="4400550"/>
          <p14:tracePt t="112892" x="4359275" y="4419600"/>
          <p14:tracePt t="112900" x="4340225" y="4419600"/>
          <p14:tracePt t="112908" x="4333875" y="4419600"/>
          <p14:tracePt t="112916" x="4321175" y="4432300"/>
          <p14:tracePt t="112933" x="4316413" y="4438650"/>
          <p14:tracePt t="112940" x="4316413" y="4445000"/>
          <p14:tracePt t="112947" x="4316413" y="4462463"/>
          <p14:tracePt t="112956" x="4316413" y="4475163"/>
          <p14:tracePt t="112965" x="4316413" y="4500563"/>
          <p14:tracePt t="112972" x="4316413" y="4511675"/>
          <p14:tracePt t="112980" x="4359275" y="4556125"/>
          <p14:tracePt t="112988" x="4376738" y="4579938"/>
          <p14:tracePt t="112996" x="4445000" y="4635500"/>
          <p14:tracePt t="113004" x="4525963" y="4684713"/>
          <p14:tracePt t="113013" x="4600575" y="4746625"/>
          <p14:tracePt t="113020" x="4673600" y="4784725"/>
          <p14:tracePt t="113028" x="4767263" y="4833938"/>
          <p14:tracePt t="113035" x="4872038" y="4894263"/>
          <p14:tracePt t="113044" x="5000625" y="4949825"/>
          <p14:tracePt t="113054" x="5118100" y="5005388"/>
          <p14:tracePt t="113059" x="5229225" y="5037138"/>
          <p14:tracePt t="113067" x="5327650" y="5056188"/>
          <p14:tracePt t="113076" x="5395913" y="5060950"/>
          <p14:tracePt t="113084" x="5457825" y="5060950"/>
          <p14:tracePt t="113093" x="5483225" y="5060950"/>
          <p14:tracePt t="113100" x="5494338" y="5060950"/>
          <p14:tracePt t="113108" x="5507038" y="5060950"/>
          <p14:tracePt t="113116" x="5513388" y="5060950"/>
          <p14:tracePt t="113132" x="5519738" y="5060950"/>
          <p14:tracePt t="113140" x="5526088" y="5060950"/>
          <p14:tracePt t="113147" x="5538788" y="5060950"/>
          <p14:tracePt t="113155" x="5562600" y="5056188"/>
          <p14:tracePt t="113163" x="5600700" y="5049838"/>
          <p14:tracePt t="113171" x="5618163" y="5043488"/>
          <p14:tracePt t="113179" x="5643563" y="5030788"/>
          <p14:tracePt t="113187" x="5661025" y="5018088"/>
          <p14:tracePt t="113203" x="5667375" y="5011738"/>
          <p14:tracePt t="113219" x="5673725" y="5000625"/>
          <p14:tracePt t="113236" x="5673725" y="4994275"/>
          <p14:tracePt t="113325" x="5673725" y="4987925"/>
          <p14:tracePt t="113331" x="5673725" y="4975225"/>
          <p14:tracePt t="113340" x="5630863" y="4962525"/>
          <p14:tracePt t="113348" x="5594350" y="4949825"/>
          <p14:tracePt t="113356" x="5538788" y="4938713"/>
          <p14:tracePt t="113365" x="5489575" y="4926013"/>
          <p14:tracePt t="113372" x="5408613" y="4906963"/>
          <p14:tracePt t="113380" x="5372100" y="4906963"/>
          <p14:tracePt t="113388" x="5297488" y="4900613"/>
          <p14:tracePt t="113397" x="5235575" y="4889500"/>
          <p14:tracePt t="113404" x="5167313" y="4883150"/>
          <p14:tracePt t="113413" x="5130800" y="4870450"/>
          <p14:tracePt t="113420" x="5100638" y="4864100"/>
          <p14:tracePt t="113460" x="5094288" y="4857750"/>
          <p14:tracePt t="113531" x="5100638" y="4857750"/>
          <p14:tracePt t="113539" x="5118100" y="4857750"/>
          <p14:tracePt t="113547" x="5149850" y="4857750"/>
          <p14:tracePt t="113556" x="5192713" y="4857750"/>
          <p14:tracePt t="113563" x="5272088" y="4870450"/>
          <p14:tracePt t="113571" x="5334000" y="4883150"/>
          <p14:tracePt t="113579" x="5445125" y="4900613"/>
          <p14:tracePt t="113587" x="5538788" y="4913313"/>
          <p14:tracePt t="113595" x="5637213" y="4932363"/>
          <p14:tracePt t="113604" x="5761038" y="4932363"/>
          <p14:tracePt t="113614" x="5822950" y="4938713"/>
          <p14:tracePt t="113620" x="5921375" y="4938713"/>
          <p14:tracePt t="113630" x="5994400" y="4938713"/>
          <p14:tracePt t="113636" x="6056313" y="4938713"/>
          <p14:tracePt t="113644" x="6105525" y="4938713"/>
          <p14:tracePt t="113652" x="6143625" y="4938713"/>
          <p14:tracePt t="113660" x="6186488" y="4938713"/>
          <p14:tracePt t="113668" x="6248400" y="4938713"/>
          <p14:tracePt t="113677" x="6310313" y="4938713"/>
          <p14:tracePt t="113684" x="6372225" y="4938713"/>
          <p14:tracePt t="113692" x="6445250" y="4938713"/>
          <p14:tracePt t="113699" x="6519863" y="4938713"/>
          <p14:tracePt t="113709" x="6581775" y="4938713"/>
          <p14:tracePt t="113715" x="6656388" y="4938713"/>
          <p14:tracePt t="113723" x="6729413" y="4938713"/>
          <p14:tracePt t="113731" x="6791325" y="4938713"/>
          <p14:tracePt t="113739" x="6840538" y="4938713"/>
          <p14:tracePt t="113747" x="6889750" y="4938713"/>
          <p14:tracePt t="113755" x="6945313" y="4938713"/>
          <p14:tracePt t="113763" x="6996113" y="4938713"/>
          <p14:tracePt t="113771" x="7019925" y="4938713"/>
          <p14:tracePt t="113779" x="7051675" y="4938713"/>
          <p14:tracePt t="113787" x="7075488" y="4938713"/>
          <p14:tracePt t="113796" x="7124700" y="4938713"/>
          <p14:tracePt t="113803" x="7150100" y="4938713"/>
          <p14:tracePt t="113812" x="7218363" y="4938713"/>
          <p14:tracePt t="113819" x="7278688" y="4938713"/>
          <p14:tracePt t="113827" x="7340600" y="4938713"/>
          <p14:tracePt t="113835" x="7415213" y="4938713"/>
          <p14:tracePt t="113843" x="7500938" y="4938713"/>
          <p14:tracePt t="113851" x="7562850" y="4938713"/>
          <p14:tracePt t="113859" x="7624763" y="4938713"/>
          <p14:tracePt t="113867" x="7667625" y="4938713"/>
          <p14:tracePt t="113875" x="7705725" y="4938713"/>
          <p14:tracePt t="113883" x="7742238" y="4938713"/>
          <p14:tracePt t="113891" x="7761288" y="4938713"/>
          <p14:tracePt t="113899" x="7778750" y="4938713"/>
          <p14:tracePt t="113907" x="7804150" y="4938713"/>
          <p14:tracePt t="113915" x="7816850" y="4938713"/>
          <p14:tracePt t="113923" x="7823200" y="4938713"/>
          <p14:tracePt t="113931" x="7853363" y="4938713"/>
          <p14:tracePt t="113940" x="7866063" y="4938713"/>
          <p14:tracePt t="113947" x="7885113" y="4938713"/>
          <p14:tracePt t="113956" x="7902575" y="4938713"/>
          <p14:tracePt t="113963" x="7921625" y="4938713"/>
          <p14:tracePt t="113972" x="7945438" y="4938713"/>
          <p14:tracePt t="113983" x="7964488" y="4938713"/>
          <p14:tracePt t="113988" x="7983538" y="4938713"/>
          <p14:tracePt t="113997" x="7996238" y="4938713"/>
          <p14:tracePt t="114004" x="8007350" y="4938713"/>
          <p14:tracePt t="114014" x="8026400" y="4938713"/>
          <p14:tracePt t="114020" x="8039100" y="4938713"/>
          <p14:tracePt t="114029" x="8069263" y="4938713"/>
          <p14:tracePt t="114036" x="8088313" y="4938713"/>
          <p14:tracePt t="114044" x="8112125" y="4938713"/>
          <p14:tracePt t="114052" x="8143875" y="4938713"/>
          <p14:tracePt t="114061" x="8186738" y="4938713"/>
          <p14:tracePt t="114068" x="8235950" y="4938713"/>
          <p14:tracePt t="114076" x="8267700" y="4938713"/>
          <p14:tracePt t="114084" x="8285163" y="4938713"/>
          <p14:tracePt t="114092" x="8297863" y="4938713"/>
          <p14:tracePt t="114100" x="8304213" y="4938713"/>
          <p14:tracePt t="114108" x="8310563" y="4938713"/>
          <p14:tracePt t="114115" x="8316913" y="4938713"/>
          <p14:tracePt t="114123" x="8323263" y="4938713"/>
          <p14:tracePt t="114133" x="8329613" y="4938713"/>
          <p14:tracePt t="114204" x="8335963" y="4938713"/>
          <p14:tracePt t="114213" x="8340725" y="4938713"/>
          <p14:tracePt t="114348" x="8347075" y="4938713"/>
          <p14:tracePt t="114683" x="8359775" y="4938713"/>
          <p14:tracePt t="114692" x="8366125" y="4938713"/>
          <p14:tracePt t="114708" x="8372475" y="4938713"/>
          <p14:tracePt t="114716" x="8378825" y="4938713"/>
          <p14:tracePt t="114724" x="8391525" y="4926013"/>
          <p14:tracePt t="114732" x="8402638" y="4926013"/>
          <p14:tracePt t="114740" x="8415338" y="4926013"/>
          <p14:tracePt t="114748" x="8421688" y="4926013"/>
          <p14:tracePt t="114755" x="8434388" y="4926013"/>
          <p14:tracePt t="114763" x="8440738" y="4919663"/>
          <p14:tracePt t="114780" x="8447088" y="4919663"/>
          <p14:tracePt t="115228" x="0" y="0"/>
        </p14:tracePtLst>
        <p14:tracePtLst>
          <p14:tracePt t="121437" x="2741613" y="5407025"/>
          <p14:tracePt t="121595" x="2760663" y="5400675"/>
          <p14:tracePt t="121603" x="2771775" y="5389563"/>
          <p14:tracePt t="121611" x="2790825" y="5376863"/>
          <p14:tracePt t="121619" x="2803525" y="5370513"/>
          <p14:tracePt t="121627" x="2827338" y="5351463"/>
          <p14:tracePt t="121635" x="2846388" y="5334000"/>
          <p14:tracePt t="121643" x="2876550" y="5283200"/>
          <p14:tracePt t="121652" x="2895600" y="5240338"/>
          <p14:tracePt t="121659" x="2914650" y="5203825"/>
          <p14:tracePt t="121668" x="2921000" y="5160963"/>
          <p14:tracePt t="121675" x="2938463" y="5105400"/>
          <p14:tracePt t="121684" x="2938463" y="5056188"/>
          <p14:tracePt t="121692" x="2944813" y="5030788"/>
          <p14:tracePt t="121703" x="2944813" y="4994275"/>
          <p14:tracePt t="121707" x="2944813" y="4962525"/>
          <p14:tracePt t="121716" x="2944813" y="4949825"/>
          <p14:tracePt t="121723" x="2944813" y="4938713"/>
          <p14:tracePt t="121733" x="2944813" y="4913313"/>
          <p14:tracePt t="121748" x="2944813" y="4894263"/>
          <p14:tracePt t="121755" x="2944813" y="4889500"/>
          <p14:tracePt t="121763" x="2944813" y="4876800"/>
          <p14:tracePt t="121771" x="2944813" y="4864100"/>
          <p14:tracePt t="121779" x="2938463" y="4851400"/>
          <p14:tracePt t="121787" x="2932113" y="4845050"/>
          <p14:tracePt t="121795" x="2908300" y="4827588"/>
          <p14:tracePt t="121803" x="2889250" y="4808538"/>
          <p14:tracePt t="121811" x="2846388" y="4789488"/>
          <p14:tracePt t="121820" x="2816225" y="4772025"/>
          <p14:tracePt t="121827" x="2771775" y="4752975"/>
          <p14:tracePt t="121835" x="2754313" y="4740275"/>
          <p14:tracePt t="121843" x="2735263" y="4740275"/>
          <p14:tracePt t="121852" x="2716213" y="4729163"/>
          <p14:tracePt t="121859" x="2692400" y="4729163"/>
          <p14:tracePt t="121867" x="2686050" y="4729163"/>
          <p14:tracePt t="121876" x="2673350" y="4729163"/>
          <p14:tracePt t="121884" x="2643188" y="4729163"/>
          <p14:tracePt t="121892" x="2617788" y="4729163"/>
          <p14:tracePt t="121900" x="2581275" y="4729163"/>
          <p14:tracePt t="121908" x="2536825" y="4729163"/>
          <p14:tracePt t="121916" x="2487613" y="4729163"/>
          <p14:tracePt t="121923" x="2425700" y="4740275"/>
          <p14:tracePt t="121933" x="2370138" y="4746625"/>
          <p14:tracePt t="121939" x="2284413" y="4765675"/>
          <p14:tracePt t="121947" x="2198688" y="4778375"/>
          <p14:tracePt t="121955" x="2143125" y="4795838"/>
          <p14:tracePt t="121963" x="2081213" y="4802188"/>
          <p14:tracePt t="121973" x="2049463" y="4821238"/>
          <p14:tracePt t="121980" x="2006600" y="4838700"/>
          <p14:tracePt t="121989" x="1993900" y="4845050"/>
          <p14:tracePt t="121996" x="1976438" y="4864100"/>
          <p14:tracePt t="122004" x="1970088" y="4883150"/>
          <p14:tracePt t="122012" x="1957388" y="4913313"/>
          <p14:tracePt t="122020" x="1957388" y="4938713"/>
          <p14:tracePt t="122028" x="1957388" y="4968875"/>
          <p14:tracePt t="122037" x="1957388" y="4994275"/>
          <p14:tracePt t="122044" x="1963738" y="5037138"/>
          <p14:tracePt t="122052" x="1970088" y="5086350"/>
          <p14:tracePt t="122060" x="2006600" y="5129213"/>
          <p14:tracePt t="122070" x="2032000" y="5184775"/>
          <p14:tracePt t="122076" x="2081213" y="5227638"/>
          <p14:tracePt t="122084" x="2136775" y="5278438"/>
          <p14:tracePt t="122092" x="2192338" y="5334000"/>
          <p14:tracePt t="122101" x="2284413" y="5394325"/>
          <p14:tracePt t="122107" x="2389188" y="5449888"/>
          <p14:tracePt t="122116" x="2519363" y="5505450"/>
          <p14:tracePt t="122124" x="2728913" y="5586413"/>
          <p14:tracePt t="122133" x="2932113" y="5654675"/>
          <p14:tracePt t="122139" x="3186113" y="5727700"/>
          <p14:tracePt t="122149" x="3321050" y="5740400"/>
          <p14:tracePt t="122155" x="3457575" y="5753100"/>
          <p14:tracePt t="122163" x="3519488" y="5753100"/>
          <p14:tracePt t="122172" x="3549650" y="5753100"/>
          <p14:tracePt t="122180" x="3568700" y="5753100"/>
          <p14:tracePt t="122188" x="3587750" y="5740400"/>
          <p14:tracePt t="122195" x="3598863" y="5722938"/>
          <p14:tracePt t="122203" x="3611563" y="5703888"/>
          <p14:tracePt t="122211" x="3617913" y="5691188"/>
          <p14:tracePt t="122220" x="3617913" y="5654675"/>
          <p14:tracePt t="122227" x="3617913" y="5605463"/>
          <p14:tracePt t="122235" x="3611563" y="5561013"/>
          <p14:tracePt t="122243" x="3594100" y="5500688"/>
          <p14:tracePt t="122252" x="3587750" y="5456238"/>
          <p14:tracePt t="122259" x="3538538" y="5376863"/>
          <p14:tracePt t="122267" x="3487738" y="5295900"/>
          <p14:tracePt t="122275" x="3451225" y="5253038"/>
          <p14:tracePt t="122283" x="3402013" y="5184775"/>
          <p14:tracePt t="122292" x="3352800" y="5116513"/>
          <p14:tracePt t="122301" x="3297238" y="5060950"/>
          <p14:tracePt t="122307" x="3254375" y="5011738"/>
          <p14:tracePt t="122316" x="3216275" y="4981575"/>
          <p14:tracePt t="122323" x="3173413" y="4956175"/>
          <p14:tracePt t="122332" x="3143250" y="4932363"/>
          <p14:tracePt t="122339" x="3087688" y="4913313"/>
          <p14:tracePt t="122347" x="3049588" y="4906963"/>
          <p14:tracePt t="122355" x="2994025" y="4876800"/>
          <p14:tracePt t="122363" x="2963863" y="4870450"/>
          <p14:tracePt t="122371" x="2914650" y="4851400"/>
          <p14:tracePt t="122380" x="2895600" y="4851400"/>
          <p14:tracePt t="122389" x="2865438" y="4845050"/>
          <p14:tracePt t="122396" x="2859088" y="4838700"/>
          <p14:tracePt t="122405" x="2840038" y="4833938"/>
          <p14:tracePt t="122412" x="2820988" y="4833938"/>
          <p14:tracePt t="122420" x="2809875" y="4833938"/>
          <p14:tracePt t="122428" x="2784475" y="4833938"/>
          <p14:tracePt t="122437" x="2754313" y="4833938"/>
          <p14:tracePt t="122444" x="2686050" y="4876800"/>
          <p14:tracePt t="122453" x="2643188" y="4900613"/>
          <p14:tracePt t="122459" x="2568575" y="4919663"/>
          <p14:tracePt t="122467" x="2513013" y="4945063"/>
          <p14:tracePt t="122475" x="2481263" y="4968875"/>
          <p14:tracePt t="122483" x="2438400" y="4994275"/>
          <p14:tracePt t="122491" x="2432050" y="5000625"/>
          <p14:tracePt t="122499" x="2420938" y="5011738"/>
          <p14:tracePt t="122507" x="2420938" y="5018088"/>
          <p14:tracePt t="122515" x="2420938" y="5030788"/>
          <p14:tracePt t="122523" x="2420938" y="5043488"/>
          <p14:tracePt t="122532" x="2420938" y="5049838"/>
          <p14:tracePt t="122539" x="2432050" y="5067300"/>
          <p14:tracePt t="122547" x="2463800" y="5080000"/>
          <p14:tracePt t="122555" x="2506663" y="5105400"/>
          <p14:tracePt t="122563" x="2549525" y="5135563"/>
          <p14:tracePt t="122571" x="2624138" y="5160963"/>
          <p14:tracePt t="122579" x="2716213" y="5233988"/>
          <p14:tracePt t="122587" x="2852738" y="5302250"/>
          <p14:tracePt t="122596" x="3038475" y="5364163"/>
          <p14:tracePt t="122603" x="3205163" y="5456238"/>
          <p14:tracePt t="122611" x="3340100" y="5511800"/>
          <p14:tracePt t="122619" x="3470275" y="5543550"/>
          <p14:tracePt t="122627" x="3519488" y="5556250"/>
          <p14:tracePt t="122635" x="3549650" y="5561013"/>
          <p14:tracePt t="122643" x="3568700" y="5561013"/>
          <p14:tracePt t="122652" x="3581400" y="5561013"/>
          <p14:tracePt t="122659" x="3605213" y="5561013"/>
          <p14:tracePt t="122667" x="3636963" y="5561013"/>
          <p14:tracePt t="122675" x="3686175" y="5543550"/>
          <p14:tracePt t="122683" x="3716338" y="5524500"/>
          <p14:tracePt t="122691" x="3748088" y="5518150"/>
          <p14:tracePt t="122699" x="3790950" y="5505450"/>
          <p14:tracePt t="122707" x="3840163" y="5505450"/>
          <p14:tracePt t="122716" x="3895725" y="5475288"/>
          <p14:tracePt t="122723" x="3921125" y="5468938"/>
          <p14:tracePt t="122732" x="3976688" y="5449888"/>
          <p14:tracePt t="122740" x="4019550" y="5432425"/>
          <p14:tracePt t="122748" x="4043363" y="5426075"/>
          <p14:tracePt t="122756" x="4075113" y="5413375"/>
          <p14:tracePt t="122765" x="4087813" y="5407025"/>
          <p14:tracePt t="122773" x="4117975" y="5400675"/>
          <p14:tracePt t="122779" x="4137025" y="5383213"/>
          <p14:tracePt t="122787" x="4167188" y="5376863"/>
          <p14:tracePt t="122796" x="4179888" y="5364163"/>
          <p14:tracePt t="122805" x="4229100" y="5345113"/>
          <p14:tracePt t="122811" x="4260850" y="5314950"/>
          <p14:tracePt t="122821" x="4284663" y="5295900"/>
          <p14:tracePt t="122828" x="4340225" y="5246688"/>
          <p14:tracePt t="122837" x="4376738" y="5203825"/>
          <p14:tracePt t="122844" x="4414838" y="5154613"/>
          <p14:tracePt t="122853" x="4445000" y="5111750"/>
          <p14:tracePt t="122860" x="4470400" y="5080000"/>
          <p14:tracePt t="122867" x="4483100" y="5043488"/>
          <p14:tracePt t="122876" x="4494213" y="5018088"/>
          <p14:tracePt t="122884" x="4506913" y="5000625"/>
          <p14:tracePt t="122891" x="4513263" y="4968875"/>
          <p14:tracePt t="122900" x="4519613" y="4949825"/>
          <p14:tracePt t="122908" x="4525963" y="4932363"/>
          <p14:tracePt t="122916" x="4543425" y="4906963"/>
          <p14:tracePt t="122924" x="4543425" y="4894263"/>
          <p14:tracePt t="122933" x="4543425" y="4870450"/>
          <p14:tracePt t="122941" x="4543425" y="4833938"/>
          <p14:tracePt t="122948" x="4543425" y="4814888"/>
          <p14:tracePt t="122955" x="4543425" y="4789488"/>
          <p14:tracePt t="122965" x="4525963" y="4765675"/>
          <p14:tracePt t="122980" x="4506913" y="4740275"/>
          <p14:tracePt t="122988" x="4500563" y="4729163"/>
          <p14:tracePt t="122996" x="4487863" y="4722813"/>
          <p14:tracePt t="123004" x="4464050" y="4703763"/>
          <p14:tracePt t="123012" x="4451350" y="4703763"/>
          <p14:tracePt t="123021" x="4445000" y="4697413"/>
          <p14:tracePt t="123028" x="4438650" y="4697413"/>
          <p14:tracePt t="123040" x="4432300" y="4691063"/>
          <p14:tracePt t="123044" x="4421188" y="4691063"/>
          <p14:tracePt t="123053" x="4402138" y="4684713"/>
          <p14:tracePt t="123059" x="4376738" y="4684713"/>
          <p14:tracePt t="123067" x="4333875" y="4684713"/>
          <p14:tracePt t="123075" x="4284663" y="4684713"/>
          <p14:tracePt t="123083" x="4198938" y="4684713"/>
          <p14:tracePt t="123091" x="4137025" y="4684713"/>
          <p14:tracePt t="123099" x="4075113" y="4684713"/>
          <p14:tracePt t="123107" x="4013200" y="4684713"/>
          <p14:tracePt t="123115" x="3957638" y="4684713"/>
          <p14:tracePt t="123123" x="3883025" y="4703763"/>
          <p14:tracePt t="123132" x="3821113" y="4703763"/>
          <p14:tracePt t="123140" x="3754438" y="4733925"/>
          <p14:tracePt t="123148" x="3722688" y="4740275"/>
          <p14:tracePt t="123156" x="3679825" y="4759325"/>
          <p14:tracePt t="123164" x="3660775" y="4765675"/>
          <p14:tracePt t="123171" x="3643313" y="4784725"/>
          <p14:tracePt t="123179" x="3598863" y="4814888"/>
          <p14:tracePt t="123187" x="3562350" y="4845050"/>
          <p14:tracePt t="123196" x="3532188" y="4889500"/>
          <p14:tracePt t="123205" x="3500438" y="4932363"/>
          <p14:tracePt t="123212" x="3487738" y="4975225"/>
          <p14:tracePt t="123221" x="3470275" y="5030788"/>
          <p14:tracePt t="123228" x="3463925" y="5056188"/>
          <p14:tracePt t="123238" x="3463925" y="5092700"/>
          <p14:tracePt t="123244" x="3463925" y="5122863"/>
          <p14:tracePt t="123252" x="3463925" y="5172075"/>
          <p14:tracePt t="123260" x="3476625" y="5191125"/>
          <p14:tracePt t="123268" x="3487738" y="5222875"/>
          <p14:tracePt t="123276" x="3525838" y="5265738"/>
          <p14:tracePt t="123284" x="3562350" y="5295900"/>
          <p14:tracePt t="123292" x="3594100" y="5334000"/>
          <p14:tracePt t="123300" x="3649663" y="5357813"/>
          <p14:tracePt t="123308" x="3716338" y="5394325"/>
          <p14:tracePt t="123316" x="3803650" y="5438775"/>
          <p14:tracePt t="123324" x="3921125" y="5481638"/>
          <p14:tracePt t="123332" x="4006850" y="5511800"/>
          <p14:tracePt t="123340" x="4098925" y="5537200"/>
          <p14:tracePt t="123348" x="4160838" y="5537200"/>
          <p14:tracePt t="123357" x="4235450" y="5549900"/>
          <p14:tracePt t="123364" x="4254500" y="5549900"/>
          <p14:tracePt t="123372" x="4284663" y="5549900"/>
          <p14:tracePt t="123380" x="4316413" y="5543550"/>
          <p14:tracePt t="123389" x="4352925" y="5524500"/>
          <p14:tracePt t="123395" x="4376738" y="5500688"/>
          <p14:tracePt t="123403" x="4421188" y="5487988"/>
          <p14:tracePt t="123411" x="4451350" y="5462588"/>
          <p14:tracePt t="123419" x="4476750" y="5419725"/>
          <p14:tracePt t="123427" x="4500563" y="5376863"/>
          <p14:tracePt t="123436" x="4525963" y="5338763"/>
          <p14:tracePt t="123443" x="4538663" y="5321300"/>
          <p14:tracePt t="123451" x="4562475" y="5283200"/>
          <p14:tracePt t="123459" x="4575175" y="5253038"/>
          <p14:tracePt t="123467" x="4575175" y="5227638"/>
          <p14:tracePt t="123475" x="4575175" y="5178425"/>
          <p14:tracePt t="123484" x="4575175" y="5141913"/>
          <p14:tracePt t="123491" x="4575175" y="5092700"/>
          <p14:tracePt t="123500" x="4549775" y="5037138"/>
          <p14:tracePt t="123508" x="4525963" y="5005388"/>
          <p14:tracePt t="123516" x="4500563" y="4968875"/>
          <p14:tracePt t="123524" x="4476750" y="4938713"/>
          <p14:tracePt t="123532" x="4464050" y="4926013"/>
          <p14:tracePt t="123540" x="4445000" y="4913313"/>
          <p14:tracePt t="123551" x="4414838" y="4894263"/>
          <p14:tracePt t="123555" x="4383088" y="4889500"/>
          <p14:tracePt t="123563" x="4365625" y="4876800"/>
          <p14:tracePt t="123571" x="4346575" y="4870450"/>
          <p14:tracePt t="123579" x="4327525" y="4870450"/>
          <p14:tracePt t="123587" x="4303713" y="4870450"/>
          <p14:tracePt t="123596" x="4278313" y="4870450"/>
          <p14:tracePt t="123605" x="4248150" y="4870450"/>
          <p14:tracePt t="123612" x="4192588" y="4889500"/>
          <p14:tracePt t="123621" x="4149725" y="4913313"/>
          <p14:tracePt t="123628" x="4105275" y="4949825"/>
          <p14:tracePt t="123637" x="4049713" y="4975225"/>
          <p14:tracePt t="123644" x="4013200" y="5011738"/>
          <p14:tracePt t="123652" x="4000500" y="5024438"/>
          <p14:tracePt t="123660" x="3994150" y="5030788"/>
          <p14:tracePt t="123668" x="3994150" y="5049838"/>
          <p14:tracePt t="123684" x="3994150" y="5056188"/>
          <p14:tracePt t="123692" x="3994150" y="5060950"/>
          <p14:tracePt t="123700" x="4032250" y="5105400"/>
          <p14:tracePt t="123708" x="4087813" y="5129213"/>
          <p14:tracePt t="123716" x="4179888" y="5184775"/>
          <p14:tracePt t="123723" x="4310063" y="5253038"/>
          <p14:tracePt t="123731" x="4483100" y="5338763"/>
          <p14:tracePt t="123739" x="4618038" y="5400675"/>
          <p14:tracePt t="123747" x="4827588" y="5481638"/>
          <p14:tracePt t="123757" x="4983163" y="5530850"/>
          <p14:tracePt t="123764" x="5094288" y="5573713"/>
          <p14:tracePt t="123772" x="5199063" y="5599113"/>
          <p14:tracePt t="123781" x="5272088" y="5622925"/>
          <p14:tracePt t="123790" x="5316538" y="5629275"/>
          <p14:tracePt t="123795" x="5353050" y="5629275"/>
          <p14:tracePt t="123805" x="5383213" y="5635625"/>
          <p14:tracePt t="123812" x="5408613" y="5635625"/>
          <p14:tracePt t="123822" x="5445125" y="5635625"/>
          <p14:tracePt t="123828" x="5494338" y="5635625"/>
          <p14:tracePt t="123836" x="5545138" y="5635625"/>
          <p14:tracePt t="123844" x="5588000" y="5635625"/>
          <p14:tracePt t="123853" x="5649913" y="5635625"/>
          <p14:tracePt t="123859" x="5711825" y="5635625"/>
          <p14:tracePt t="123867" x="5772150" y="5635625"/>
          <p14:tracePt t="123875" x="5834063" y="5635625"/>
          <p14:tracePt t="123883" x="5883275" y="5641975"/>
          <p14:tracePt t="123891" x="5934075" y="5641975"/>
          <p14:tracePt t="123899" x="5976938" y="5641975"/>
          <p14:tracePt t="123907" x="6000750" y="5641975"/>
          <p14:tracePt t="123915" x="6032500" y="5641975"/>
          <p14:tracePt t="123937" x="6105525" y="5641975"/>
          <p14:tracePt t="123939" x="6143625" y="5641975"/>
          <p14:tracePt t="123947" x="6173788" y="5629275"/>
          <p14:tracePt t="123955" x="6205538" y="5616575"/>
          <p14:tracePt t="123964" x="6223000" y="5605463"/>
          <p14:tracePt t="123972" x="6248400" y="5599113"/>
          <p14:tracePt t="123980" x="6272213" y="5592763"/>
          <p14:tracePt t="123990" x="6284913" y="5580063"/>
          <p14:tracePt t="123996" x="6310313" y="5580063"/>
          <p14:tracePt t="124005" x="6327775" y="5567363"/>
          <p14:tracePt t="124012" x="6346825" y="5561013"/>
          <p14:tracePt t="124022" x="6378575" y="5543550"/>
          <p14:tracePt t="124027" x="6396038" y="5537200"/>
          <p14:tracePt t="124035" x="6421438" y="5524500"/>
          <p14:tracePt t="124044" x="6457950" y="5505450"/>
          <p14:tracePt t="124052" x="6470650" y="5494338"/>
          <p14:tracePt t="124060" x="6500813" y="5487988"/>
          <p14:tracePt t="124068" x="6519863" y="5481638"/>
          <p14:tracePt t="124075" x="6538913" y="5475288"/>
          <p14:tracePt t="124083" x="6551613" y="5468938"/>
          <p14:tracePt t="124091" x="6588125" y="5462588"/>
          <p14:tracePt t="124099" x="6607175" y="5449888"/>
          <p14:tracePt t="124107" x="6611938" y="5449888"/>
          <p14:tracePt t="124115" x="6630988" y="5445125"/>
          <p14:tracePt t="124123" x="6650038" y="5432425"/>
          <p14:tracePt t="124139" x="6667500" y="5419725"/>
          <p14:tracePt t="124147" x="6673850" y="5413375"/>
          <p14:tracePt t="124155" x="6692900" y="5394325"/>
          <p14:tracePt t="124163" x="6711950" y="5383213"/>
          <p14:tracePt t="124172" x="6729413" y="5370513"/>
          <p14:tracePt t="124180" x="6761163" y="5338763"/>
          <p14:tracePt t="124190" x="6773863" y="5314950"/>
          <p14:tracePt t="124195" x="6784975" y="5302250"/>
          <p14:tracePt t="124204" x="6797675" y="5289550"/>
          <p14:tracePt t="124211" x="6810375" y="5278438"/>
          <p14:tracePt t="124220" x="6829425" y="5246688"/>
          <p14:tracePt t="124228" x="6834188" y="5240338"/>
          <p14:tracePt t="124236" x="6834188" y="5233988"/>
          <p14:tracePt t="124244" x="6840538" y="5227638"/>
          <p14:tracePt t="124252" x="6840538" y="5216525"/>
          <p14:tracePt t="124260" x="6840538" y="5191125"/>
          <p14:tracePt t="124268" x="6840538" y="5172075"/>
          <p14:tracePt t="124276" x="6840538" y="5160963"/>
          <p14:tracePt t="124292" x="6840538" y="5154613"/>
          <p14:tracePt t="124363" x="6840538" y="5141913"/>
          <p14:tracePt t="124371" x="6834188" y="5116513"/>
          <p14:tracePt t="124380" x="6816725" y="5092700"/>
          <p14:tracePt t="124390" x="6767513" y="5043488"/>
          <p14:tracePt t="124395" x="6699250" y="4994275"/>
          <p14:tracePt t="124407" x="6630988" y="4956175"/>
          <p14:tracePt t="124412" x="6562725" y="4894263"/>
          <p14:tracePt t="124421" x="6496050" y="4851400"/>
          <p14:tracePt t="124428" x="6402388" y="4795838"/>
          <p14:tracePt t="124435" x="6346825" y="4759325"/>
          <p14:tracePt t="124444" x="6284913" y="4733925"/>
          <p14:tracePt t="124453" x="6229350" y="4703763"/>
          <p14:tracePt t="124459" x="6173788" y="4678363"/>
          <p14:tracePt t="124468" x="6143625" y="4673600"/>
          <p14:tracePt t="124475" x="6111875" y="4654550"/>
          <p14:tracePt t="124483" x="6094413" y="4648200"/>
          <p14:tracePt t="124491" x="6081713" y="4648200"/>
          <p14:tracePt t="124499" x="6075363" y="4648200"/>
          <p14:tracePt t="124507" x="6069013" y="4648200"/>
          <p14:tracePt t="124515" x="6062663" y="4648200"/>
          <p14:tracePt t="124523" x="6049963" y="4648200"/>
          <p14:tracePt t="124531" x="6032500" y="4648200"/>
          <p14:tracePt t="124539" x="6007100" y="4648200"/>
          <p14:tracePt t="124547" x="5964238" y="4667250"/>
          <p14:tracePt t="124555" x="5895975" y="4684713"/>
          <p14:tracePt t="124563" x="5853113" y="4691063"/>
          <p14:tracePt t="124571" x="5816600" y="4710113"/>
          <p14:tracePt t="124580" x="5748338" y="4729163"/>
          <p14:tracePt t="124590" x="5667375" y="4765675"/>
          <p14:tracePt t="124596" x="5605463" y="4784725"/>
          <p14:tracePt t="124606" x="5538788" y="4827588"/>
          <p14:tracePt t="124611" x="5494338" y="4833938"/>
          <p14:tracePt t="124620" x="5457825" y="4851400"/>
          <p14:tracePt t="124627" x="5434013" y="4857750"/>
          <p14:tracePt t="124638" x="5408613" y="4864100"/>
          <p14:tracePt t="124644" x="5402263" y="4870450"/>
          <p14:tracePt t="124652" x="5389563" y="4870450"/>
          <p14:tracePt t="124660" x="5383213" y="4876800"/>
          <p14:tracePt t="124668" x="5372100" y="4876800"/>
          <p14:tracePt t="124676" x="5372100" y="4883150"/>
          <p14:tracePt t="124684" x="5359400" y="4894263"/>
          <p14:tracePt t="124693" x="5353050" y="4900613"/>
          <p14:tracePt t="124699" x="5334000" y="4919663"/>
          <p14:tracePt t="124707" x="5334000" y="4932363"/>
          <p14:tracePt t="124715" x="5327650" y="4962525"/>
          <p14:tracePt t="124723" x="5310188" y="4981575"/>
          <p14:tracePt t="124731" x="5310188" y="5011738"/>
          <p14:tracePt t="124739" x="5310188" y="5043488"/>
          <p14:tracePt t="124747" x="5310188" y="5086350"/>
          <p14:tracePt t="124755" x="5334000" y="5141913"/>
          <p14:tracePt t="124763" x="5359400" y="5191125"/>
          <p14:tracePt t="124772" x="5383213" y="5233988"/>
          <p14:tracePt t="124780" x="5408613" y="5272088"/>
          <p14:tracePt t="124790" x="5434013" y="5289550"/>
          <p14:tracePt t="124796" x="5445125" y="5308600"/>
          <p14:tracePt t="124807" x="5464175" y="5327650"/>
          <p14:tracePt t="124811" x="5507038" y="5338763"/>
          <p14:tracePt t="124819" x="5532438" y="5345113"/>
          <p14:tracePt t="124827" x="5575300" y="5357813"/>
          <p14:tracePt t="124835" x="5624513" y="5364163"/>
          <p14:tracePt t="124843" x="5686425" y="5364163"/>
          <p14:tracePt t="124851" x="5767388" y="5376863"/>
          <p14:tracePt t="124859" x="5840413" y="5376863"/>
          <p14:tracePt t="124867" x="5915025" y="5376863"/>
          <p14:tracePt t="124875" x="5989638" y="5376863"/>
          <p14:tracePt t="124883" x="6062663" y="5376863"/>
          <p14:tracePt t="124891" x="6137275" y="5376863"/>
          <p14:tracePt t="124900" x="6211888" y="5376863"/>
          <p14:tracePt t="124907" x="6284913" y="5376863"/>
          <p14:tracePt t="124915" x="6346825" y="5376863"/>
          <p14:tracePt t="124923" x="6383338" y="5376863"/>
          <p14:tracePt t="124933" x="6421438" y="5376863"/>
          <p14:tracePt t="124940" x="6445250" y="5376863"/>
          <p14:tracePt t="124948" x="6457950" y="5376863"/>
          <p14:tracePt t="124956" x="6477000" y="5357813"/>
          <p14:tracePt t="124964" x="6483350" y="5351463"/>
          <p14:tracePt t="124972" x="6496050" y="5345113"/>
          <p14:tracePt t="124980" x="6507163" y="5327650"/>
          <p14:tracePt t="124989" x="6526213" y="5314950"/>
          <p14:tracePt t="124996" x="6538913" y="5302250"/>
          <p14:tracePt t="125007" x="6556375" y="5289550"/>
          <p14:tracePt t="125012" x="6569075" y="5278438"/>
          <p14:tracePt t="125020" x="6581775" y="5253038"/>
          <p14:tracePt t="125027" x="6588125" y="5253038"/>
          <p14:tracePt t="125036" x="6600825" y="5240338"/>
          <p14:tracePt t="125044" x="6607175" y="5227638"/>
          <p14:tracePt t="125052" x="6607175" y="5203825"/>
          <p14:tracePt t="125060" x="6607175" y="5191125"/>
          <p14:tracePt t="125068" x="6607175" y="5172075"/>
          <p14:tracePt t="125076" x="6607175" y="5154613"/>
          <p14:tracePt t="125084" x="6607175" y="5135563"/>
          <p14:tracePt t="125092" x="6594475" y="5105400"/>
          <p14:tracePt t="125100" x="6588125" y="5092700"/>
          <p14:tracePt t="125108" x="6569075" y="5073650"/>
          <p14:tracePt t="125115" x="6545263" y="5037138"/>
          <p14:tracePt t="125126" x="6519863" y="5018088"/>
          <p14:tracePt t="125132" x="6500813" y="5005388"/>
          <p14:tracePt t="125140" x="6483350" y="4987925"/>
          <p14:tracePt t="125148" x="6457950" y="4975225"/>
          <p14:tracePt t="125156" x="6445250" y="4975225"/>
          <p14:tracePt t="125164" x="6421438" y="4968875"/>
          <p14:tracePt t="125173" x="6389688" y="4962525"/>
          <p14:tracePt t="125180" x="6353175" y="4956175"/>
          <p14:tracePt t="125190" x="6261100" y="4932363"/>
          <p14:tracePt t="125195" x="6161088" y="4926013"/>
          <p14:tracePt t="125204" x="6075363" y="4913313"/>
          <p14:tracePt t="125212" x="5964238" y="4883150"/>
          <p14:tracePt t="125220" x="5878513" y="4876800"/>
          <p14:tracePt t="125228" x="5784850" y="4864100"/>
          <p14:tracePt t="125239" x="5735638" y="4857750"/>
          <p14:tracePt t="125244" x="5673725" y="4857750"/>
          <p14:tracePt t="125252" x="5643563" y="4845050"/>
          <p14:tracePt t="125260" x="5624513" y="4845050"/>
          <p14:tracePt t="125276" x="5605463" y="4851400"/>
          <p14:tracePt t="125284" x="5600700" y="4851400"/>
          <p14:tracePt t="125292" x="5600700" y="4864100"/>
          <p14:tracePt t="125300" x="5575300" y="4906963"/>
          <p14:tracePt t="125309" x="5575300" y="4926013"/>
          <p14:tracePt t="125316" x="5575300" y="4949825"/>
          <p14:tracePt t="125324" x="5575300" y="5000625"/>
          <p14:tracePt t="125332" x="5575300" y="5018088"/>
          <p14:tracePt t="125340" x="5594350" y="5086350"/>
          <p14:tracePt t="125348" x="5618163" y="5129213"/>
          <p14:tracePt t="125356" x="5680075" y="5222875"/>
          <p14:tracePt t="125364" x="5741988" y="5289550"/>
          <p14:tracePt t="125373" x="5822950" y="5364163"/>
          <p14:tracePt t="125380" x="5902325" y="5413375"/>
          <p14:tracePt t="125389" x="5994400" y="5462588"/>
          <p14:tracePt t="125396" x="6081713" y="5505450"/>
          <p14:tracePt t="125407" x="6186488" y="5537200"/>
          <p14:tracePt t="125411" x="6272213" y="5556250"/>
          <p14:tracePt t="125419" x="6334125" y="5561013"/>
          <p14:tracePt t="125427" x="6389688" y="5573713"/>
          <p14:tracePt t="125436" x="6427788" y="5573713"/>
          <p14:tracePt t="125443" x="6477000" y="5573713"/>
          <p14:tracePt t="125451" x="6513513" y="5573713"/>
          <p14:tracePt t="125459" x="6545263" y="5561013"/>
          <p14:tracePt t="125467" x="6575425" y="5549900"/>
          <p14:tracePt t="125475" x="6600825" y="5530850"/>
          <p14:tracePt t="125483" x="6611938" y="5518150"/>
          <p14:tracePt t="125491" x="6618288" y="5494338"/>
          <p14:tracePt t="125499" x="6624638" y="5462588"/>
          <p14:tracePt t="125507" x="6624638" y="5445125"/>
          <p14:tracePt t="125516" x="6630988" y="5426075"/>
          <p14:tracePt t="125526" x="6630988" y="5394325"/>
          <p14:tracePt t="125532" x="6630988" y="5383213"/>
          <p14:tracePt t="125539" x="6630988" y="5376863"/>
          <p14:tracePt t="125548" x="6624638" y="5364163"/>
          <p14:tracePt t="125564" x="6607175" y="5334000"/>
          <p14:tracePt t="125573" x="6600825" y="5334000"/>
          <p14:tracePt t="125579" x="6569075" y="5308600"/>
          <p14:tracePt t="125588" x="6551613" y="5295900"/>
          <p14:tracePt t="125596" x="6519863" y="5289550"/>
          <p14:tracePt t="125606" x="6507163" y="5278438"/>
          <p14:tracePt t="125612" x="6483350" y="5278438"/>
          <p14:tracePt t="125620" x="6451600" y="5259388"/>
          <p14:tracePt t="125628" x="6434138" y="5259388"/>
          <p14:tracePt t="125639" x="6421438" y="5253038"/>
          <p14:tracePt t="125643" x="6415088" y="5253038"/>
          <p14:tracePt t="125731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C93783D6-54D0-4600-B64D-0081667B2A2B}"/>
              </a:ext>
            </a:extLst>
          </p:cNvPr>
          <p:cNvSpPr>
            <a:spLocks noChangeArrowheads="1"/>
          </p:cNvSpPr>
          <p:nvPr>
            <p:ph type="title"/>
          </p:nvPr>
        </p:nvSpPr>
        <p:spPr>
          <a:xfrm>
            <a:off x="152400" y="152400"/>
            <a:ext cx="7912100" cy="609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66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cs-CZ">
                <a:effectLst/>
              </a:rPr>
              <a:t>Bioelectronic tongue for wines</a:t>
            </a:r>
            <a:endParaRPr lang="cs-CZ" altLang="cs-CZ">
              <a:effectLst/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2DCDA64D-E743-4B88-8C55-2F6A9C1C2E4C}"/>
              </a:ext>
            </a:extLst>
          </p:cNvPr>
          <p:cNvSpPr>
            <a:spLocks noChangeArrowheads="1"/>
          </p:cNvSpPr>
          <p:nvPr>
            <p:ph type="body" idx="1"/>
          </p:nvPr>
        </p:nvSpPr>
        <p:spPr>
          <a:xfrm>
            <a:off x="228600" y="685800"/>
            <a:ext cx="8788400" cy="6096000"/>
          </a:xfrm>
          <a:noFill/>
        </p:spPr>
        <p:txBody>
          <a:bodyPr/>
          <a:lstStyle/>
          <a:p>
            <a:r>
              <a:rPr lang="en-US" altLang="cs-CZ" sz="2000">
                <a:effectLst/>
              </a:rPr>
              <a:t>processing by PCA (principal component analysis) or SOM (artificial intelligence, self-organizing maps)</a:t>
            </a:r>
          </a:p>
          <a:p>
            <a:endParaRPr lang="en-US" altLang="cs-CZ">
              <a:effectLst/>
            </a:endParaRPr>
          </a:p>
          <a:p>
            <a:endParaRPr lang="en-US" altLang="cs-CZ">
              <a:effectLst/>
            </a:endParaRPr>
          </a:p>
          <a:p>
            <a:endParaRPr lang="en-US" altLang="cs-CZ">
              <a:effectLst/>
            </a:endParaRPr>
          </a:p>
          <a:p>
            <a:endParaRPr lang="en-US" altLang="cs-CZ">
              <a:effectLst/>
            </a:endParaRPr>
          </a:p>
          <a:p>
            <a:endParaRPr lang="en-US" altLang="cs-CZ">
              <a:effectLst/>
            </a:endParaRPr>
          </a:p>
          <a:p>
            <a:endParaRPr lang="en-US" altLang="cs-CZ">
              <a:effectLst/>
            </a:endParaRPr>
          </a:p>
          <a:p>
            <a:endParaRPr lang="en-US" altLang="cs-CZ">
              <a:effectLst/>
            </a:endParaRPr>
          </a:p>
          <a:p>
            <a:endParaRPr lang="en-US" altLang="cs-CZ" sz="2000">
              <a:effectLst/>
            </a:endParaRPr>
          </a:p>
          <a:p>
            <a:r>
              <a:rPr lang="en-US" altLang="cs-CZ" sz="2000">
                <a:effectLst/>
              </a:rPr>
              <a:t>l</a:t>
            </a:r>
            <a:r>
              <a:rPr lang="cs-CZ" altLang="cs-CZ" sz="2000">
                <a:effectLst/>
              </a:rPr>
              <a:t>evels of lactate determined using biosensor with lactate oxidase, sums of other carboxylic acids measured as inhibition effects on biosensors with sarcosine oxidase and fumarase / sarcosine oxidase channels</a:t>
            </a:r>
            <a:endParaRPr lang="en-US" altLang="cs-CZ" sz="2000">
              <a:effectLst/>
            </a:endParaRPr>
          </a:p>
          <a:p>
            <a:pPr>
              <a:buFont typeface="Wingdings" panose="05000000000000000000" pitchFamily="2" charset="2"/>
              <a:buNone/>
            </a:pPr>
            <a:endParaRPr lang="en-US" altLang="cs-CZ" sz="1000">
              <a:effectLst/>
            </a:endParaRPr>
          </a:p>
          <a:p>
            <a:pPr>
              <a:buFont typeface="Wingdings" panose="05000000000000000000" pitchFamily="2" charset="2"/>
              <a:buNone/>
            </a:pPr>
            <a:r>
              <a:rPr lang="en-US" altLang="cs-CZ" sz="1000">
                <a:effectLst/>
              </a:rPr>
              <a:t>M. Milovanović, J. Žeravík, M. Obořil, M. Pelcová, K. Lacina, U. Cakar, A. Petrovic, Z. Glatz, P, Skládal. A novel method for classification of wine based on organic acids. Food Chem. 2019, 284, 296.</a:t>
            </a:r>
          </a:p>
          <a:p>
            <a:endParaRPr lang="cs-CZ" altLang="cs-CZ" sz="2000">
              <a:effectLst/>
            </a:endParaRPr>
          </a:p>
        </p:txBody>
      </p:sp>
      <p:pic>
        <p:nvPicPr>
          <p:cNvPr id="17412" name="Obrázek 2">
            <a:extLst>
              <a:ext uri="{FF2B5EF4-FFF2-40B4-BE49-F238E27FC236}">
                <a16:creationId xmlns:a16="http://schemas.microsoft.com/office/drawing/2014/main" id="{3F70FDF9-EEFC-47ED-AB63-C25896B188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0"/>
            <a:ext cx="423862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4">
            <a:extLst>
              <a:ext uri="{FF2B5EF4-FFF2-40B4-BE49-F238E27FC236}">
                <a16:creationId xmlns:a16="http://schemas.microsoft.com/office/drawing/2014/main" id="{7A2CA1A5-4820-4EEF-AF9D-70E1B770F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371600"/>
            <a:ext cx="32004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Ovál 3">
            <a:extLst>
              <a:ext uri="{FF2B5EF4-FFF2-40B4-BE49-F238E27FC236}">
                <a16:creationId xmlns:a16="http://schemas.microsoft.com/office/drawing/2014/main" id="{4216C96F-FD47-442A-8BA8-D1C63FACE027}"/>
              </a:ext>
            </a:extLst>
          </p:cNvPr>
          <p:cNvSpPr>
            <a:spLocks noChangeArrowheads="1"/>
          </p:cNvSpPr>
          <p:nvPr/>
        </p:nvSpPr>
        <p:spPr bwMode="auto">
          <a:xfrm rot="525292">
            <a:off x="4800600" y="1295400"/>
            <a:ext cx="838200" cy="1600200"/>
          </a:xfrm>
          <a:prstGeom prst="ellipse">
            <a:avLst/>
          </a:prstGeom>
          <a:noFill/>
          <a:ln w="38100" cap="sq" algn="ctr">
            <a:solidFill>
              <a:srgbClr val="FFFF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cs-CZ" altLang="cs-CZ" b="0">
              <a:solidFill>
                <a:schemeClr val="tx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0D08742-0C90-4A74-A78E-F31283C46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428"/>
    </mc:Choice>
    <mc:Fallback>
      <p:transition spd="slow" advTm="75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353" x="7081838" y="5005388"/>
          <p14:tracePt t="7414" x="7081838" y="5000625"/>
          <p14:tracePt t="7423" x="7094538" y="4994275"/>
          <p14:tracePt t="7430" x="7107238" y="4987925"/>
          <p14:tracePt t="7438" x="7131050" y="4987925"/>
          <p14:tracePt t="7446" x="7143750" y="4987925"/>
          <p14:tracePt t="7455" x="7156450" y="4987925"/>
          <p14:tracePt t="7462" x="7173913" y="4987925"/>
          <p14:tracePt t="7470" x="7186613" y="4987925"/>
          <p14:tracePt t="7478" x="7205663" y="4987925"/>
          <p14:tracePt t="7486" x="7229475" y="4987925"/>
          <p14:tracePt t="7493" x="7254875" y="4987925"/>
          <p14:tracePt t="7502" x="7291388" y="4987925"/>
          <p14:tracePt t="7510" x="7323138" y="4987925"/>
          <p14:tracePt t="7518" x="7378700" y="4987925"/>
          <p14:tracePt t="7526" x="7451725" y="4987925"/>
          <p14:tracePt t="7534" x="7526338" y="4987925"/>
          <p14:tracePt t="7544" x="7575550" y="4987925"/>
          <p14:tracePt t="7551" x="7612063" y="4987925"/>
          <p14:tracePt t="7560" x="7643813" y="4987925"/>
          <p14:tracePt t="7566" x="7650163" y="4987925"/>
          <p14:tracePt t="7574" x="7656513" y="4987925"/>
          <p14:tracePt t="7678" x="7650163" y="4987925"/>
          <p14:tracePt t="7686" x="7612063" y="4994275"/>
          <p14:tracePt t="7693" x="7562850" y="5005388"/>
          <p14:tracePt t="7702" x="7477125" y="5011738"/>
          <p14:tracePt t="7710" x="7385050" y="5024438"/>
          <p14:tracePt t="7718" x="7285038" y="5043488"/>
          <p14:tracePt t="7726" x="7199313" y="5056188"/>
          <p14:tracePt t="7734" x="7112000" y="5056188"/>
          <p14:tracePt t="7743" x="7038975" y="5060950"/>
          <p14:tracePt t="7750" x="6945313" y="5086350"/>
          <p14:tracePt t="7758" x="6884988" y="5086350"/>
          <p14:tracePt t="7766" x="6761163" y="5092700"/>
          <p14:tracePt t="7774" x="6650038" y="5111750"/>
          <p14:tracePt t="7783" x="6526213" y="5135563"/>
          <p14:tracePt t="7791" x="6402388" y="5148263"/>
          <p14:tracePt t="7799" x="6291263" y="5184775"/>
          <p14:tracePt t="7807" x="6161088" y="5210175"/>
          <p14:tracePt t="7815" x="6049963" y="5216525"/>
          <p14:tracePt t="7823" x="5938838" y="5240338"/>
          <p14:tracePt t="7830" x="5853113" y="5246688"/>
          <p14:tracePt t="7839" x="5754688" y="5265738"/>
          <p14:tracePt t="7846" x="5661025" y="5289550"/>
          <p14:tracePt t="7855" x="5588000" y="5295900"/>
          <p14:tracePt t="7862" x="5513388" y="5308600"/>
          <p14:tracePt t="7877" x="5445125" y="5327650"/>
          <p14:tracePt t="7878" x="5372100" y="5334000"/>
          <p14:tracePt t="7888" x="5310188" y="5351463"/>
          <p14:tracePt t="7897" x="5216525" y="5364163"/>
          <p14:tracePt t="7902" x="5143500" y="5370513"/>
          <p14:tracePt t="7910" x="5068888" y="5383213"/>
          <p14:tracePt t="7918" x="5019675" y="5389563"/>
          <p14:tracePt t="7927" x="4951413" y="5407025"/>
          <p14:tracePt t="7934" x="4914900" y="5407025"/>
          <p14:tracePt t="7943" x="4889500" y="5419725"/>
          <p14:tracePt t="7950" x="4852988" y="5432425"/>
          <p14:tracePt t="7958" x="4840288" y="5432425"/>
          <p14:tracePt t="7967" x="4827588" y="5432425"/>
          <p14:tracePt t="7975" x="4810125" y="5438775"/>
          <p14:tracePt t="7984" x="4797425" y="5438775"/>
          <p14:tracePt t="7991" x="4784725" y="5445125"/>
          <p14:tracePt t="7998" x="4778375" y="5445125"/>
          <p14:tracePt t="8014" x="4772025" y="5445125"/>
          <p14:tracePt t="8022" x="4767263" y="5445125"/>
          <p14:tracePt t="8038" x="4760913" y="5445125"/>
          <p14:tracePt t="8046" x="4754563" y="5449888"/>
          <p14:tracePt t="8056" x="4748213" y="5449888"/>
          <p14:tracePt t="8063" x="4741863" y="5449888"/>
          <p14:tracePt t="8071" x="4735513" y="5449888"/>
          <p14:tracePt t="8079" x="4729163" y="5449888"/>
          <p14:tracePt t="8087" x="4716463" y="5449888"/>
          <p14:tracePt t="8096" x="4699000" y="5449888"/>
          <p14:tracePt t="8102" x="4686300" y="5449888"/>
          <p14:tracePt t="8110" x="4656138" y="5449888"/>
          <p14:tracePt t="8119" x="4637088" y="5449888"/>
          <p14:tracePt t="8128" x="4611688" y="5449888"/>
          <p14:tracePt t="8135" x="4600575" y="5449888"/>
          <p14:tracePt t="8145" x="4575175" y="5449888"/>
          <p14:tracePt t="8150" x="4543425" y="5449888"/>
          <p14:tracePt t="8158" x="4513263" y="5449888"/>
          <p14:tracePt t="8167" x="4494213" y="5449888"/>
          <p14:tracePt t="8175" x="4457700" y="5449888"/>
          <p14:tracePt t="8183" x="4421188" y="5449888"/>
          <p14:tracePt t="8191" x="4376738" y="5449888"/>
          <p14:tracePt t="8198" x="4359275" y="5449888"/>
          <p14:tracePt t="8207" x="4321175" y="5449888"/>
          <p14:tracePt t="8215" x="4297363" y="5449888"/>
          <p14:tracePt t="8224" x="4248150" y="5449888"/>
          <p14:tracePt t="8231" x="4186238" y="5449888"/>
          <p14:tracePt t="8239" x="4098925" y="5449888"/>
          <p14:tracePt t="8246" x="4000500" y="5449888"/>
          <p14:tracePt t="8255" x="3902075" y="5449888"/>
          <p14:tracePt t="8262" x="3790950" y="5449888"/>
          <p14:tracePt t="8270" x="3679825" y="5449888"/>
          <p14:tracePt t="8278" x="3594100" y="5449888"/>
          <p14:tracePt t="8286" x="3506788" y="5449888"/>
          <p14:tracePt t="8294" x="3427413" y="5449888"/>
          <p14:tracePt t="8303" x="3340100" y="5449888"/>
          <p14:tracePt t="8311" x="3271838" y="5449888"/>
          <p14:tracePt t="8319" x="3198813" y="5449888"/>
          <p14:tracePt t="8328" x="3149600" y="5449888"/>
          <p14:tracePt t="8335" x="3111500" y="5449888"/>
          <p14:tracePt t="8345" x="3094038" y="5449888"/>
          <p14:tracePt t="8350" x="3055938" y="5449888"/>
          <p14:tracePt t="8359" x="3025775" y="5449888"/>
          <p14:tracePt t="8367" x="2987675" y="5449888"/>
          <p14:tracePt t="8375" x="2951163" y="5449888"/>
          <p14:tracePt t="8383" x="2932113" y="5449888"/>
          <p14:tracePt t="8391" x="2882900" y="5449888"/>
          <p14:tracePt t="8399" x="2859088" y="5449888"/>
          <p14:tracePt t="8407" x="2827338" y="5449888"/>
          <p14:tracePt t="8414" x="2784475" y="5449888"/>
          <p14:tracePt t="8424" x="2765425" y="5449888"/>
          <p14:tracePt t="8431" x="2728913" y="5449888"/>
          <p14:tracePt t="8440" x="2698750" y="5449888"/>
          <p14:tracePt t="8446" x="2679700" y="5449888"/>
          <p14:tracePt t="8455" x="2660650" y="5449888"/>
          <p14:tracePt t="8462" x="2647950" y="5449888"/>
          <p14:tracePt t="8470" x="2643188" y="5449888"/>
          <p14:tracePt t="8478" x="2630488" y="5449888"/>
          <p14:tracePt t="8486" x="2624138" y="5449888"/>
          <p14:tracePt t="8494" x="2617788" y="5449888"/>
          <p14:tracePt t="8511" x="2611438" y="5449888"/>
          <p14:tracePt t="8519" x="2605088" y="5449888"/>
          <p14:tracePt t="8535" x="2592388" y="5445125"/>
          <p14:tracePt t="8545" x="2587625" y="5445125"/>
          <p14:tracePt t="8551" x="2574925" y="5438775"/>
          <p14:tracePt t="8558" x="2562225" y="5438775"/>
          <p14:tracePt t="8575" x="2543175" y="5438775"/>
          <p14:tracePt t="8583" x="2519363" y="5438775"/>
          <p14:tracePt t="8591" x="2500313" y="5438775"/>
          <p14:tracePt t="8599" x="2476500" y="5438775"/>
          <p14:tracePt t="8607" x="2444750" y="5438775"/>
          <p14:tracePt t="8614" x="2425700" y="5438775"/>
          <p14:tracePt t="8623" x="2408238" y="5438775"/>
          <p14:tracePt t="8631" x="2389188" y="5438775"/>
          <p14:tracePt t="8639" x="2382838" y="5438775"/>
          <p14:tracePt t="8646" x="2365375" y="5438775"/>
          <p14:tracePt t="8656" x="2359025" y="5438775"/>
          <p14:tracePt t="8662" x="2346325" y="5438775"/>
          <p14:tracePt t="8671" x="2333625" y="5438775"/>
          <p14:tracePt t="8696" x="2327275" y="5438775"/>
          <p14:tracePt t="8718" x="2314575" y="5438775"/>
          <p14:tracePt t="8758" x="2309813" y="5438775"/>
          <p14:tracePt t="8774" x="2297113" y="5438775"/>
          <p14:tracePt t="8782" x="2284413" y="5438775"/>
          <p14:tracePt t="8790" x="2278063" y="5438775"/>
          <p14:tracePt t="8807" x="2271713" y="5438775"/>
          <p14:tracePt t="8823" x="2265363" y="5438775"/>
          <p14:tracePt t="8863" x="2259013" y="5438775"/>
          <p14:tracePt t="8879" x="2254250" y="5438775"/>
          <p14:tracePt t="8886" x="2247900" y="5438775"/>
          <p14:tracePt t="8894" x="2235200" y="5438775"/>
          <p14:tracePt t="8918" x="2222500" y="5438775"/>
          <p14:tracePt t="8927" x="2216150" y="5438775"/>
          <p14:tracePt t="8950" x="2209800" y="5438775"/>
          <p14:tracePt t="8958" x="2203450" y="5438775"/>
          <p14:tracePt t="9319" x="2209800" y="5438775"/>
          <p14:tracePt t="9328" x="2222500" y="5426075"/>
          <p14:tracePt t="9343" x="2228850" y="5419725"/>
          <p14:tracePt t="9351" x="2235200" y="5419725"/>
          <p14:tracePt t="9359" x="2254250" y="5413375"/>
          <p14:tracePt t="9367" x="2284413" y="5400675"/>
          <p14:tracePt t="9374" x="2303463" y="5383213"/>
          <p14:tracePt t="9383" x="2309813" y="5383213"/>
          <p14:tracePt t="9391" x="2314575" y="5383213"/>
          <p14:tracePt t="9399" x="2327275" y="5376863"/>
          <p14:tracePt t="9414" x="2346325" y="5370513"/>
          <p14:tracePt t="9423" x="2359025" y="5364163"/>
          <p14:tracePt t="9431" x="2382838" y="5364163"/>
          <p14:tracePt t="9439" x="2395538" y="5364163"/>
          <p14:tracePt t="9447" x="2401888" y="5364163"/>
          <p14:tracePt t="9455" x="2414588" y="5364163"/>
          <p14:tracePt t="9462" x="2420938" y="5364163"/>
          <p14:tracePt t="9472" x="2432050" y="5364163"/>
          <p14:tracePt t="9477" x="2444750" y="5364163"/>
          <p14:tracePt t="9486" x="2463800" y="5364163"/>
          <p14:tracePt t="9495" x="2481263" y="5364163"/>
          <p14:tracePt t="9503" x="2519363" y="5364163"/>
          <p14:tracePt t="9512" x="2568575" y="5364163"/>
          <p14:tracePt t="9518" x="2611438" y="5364163"/>
          <p14:tracePt t="9526" x="2660650" y="5364163"/>
          <p14:tracePt t="9535" x="2686050" y="5364163"/>
          <p14:tracePt t="9546" x="2722563" y="5370513"/>
          <p14:tracePt t="9550" x="2754313" y="5376863"/>
          <p14:tracePt t="9558" x="2784475" y="5383213"/>
          <p14:tracePt t="9566" x="2797175" y="5389563"/>
          <p14:tracePt t="9574" x="2803525" y="5389563"/>
          <p14:tracePt t="9582" x="2809875" y="5389563"/>
          <p14:tracePt t="9590" x="2820988" y="5389563"/>
          <p14:tracePt t="9598" x="2833688" y="5394325"/>
          <p14:tracePt t="9606" x="2846388" y="5394325"/>
          <p14:tracePt t="9614" x="2876550" y="5400675"/>
          <p14:tracePt t="9622" x="2914650" y="5407025"/>
          <p14:tracePt t="9630" x="2944813" y="5407025"/>
          <p14:tracePt t="9638" x="2982913" y="5419725"/>
          <p14:tracePt t="9646" x="3019425" y="5419725"/>
          <p14:tracePt t="9654" x="3074988" y="5426075"/>
          <p14:tracePt t="9662" x="3149600" y="5445125"/>
          <p14:tracePt t="9670" x="3198813" y="5445125"/>
          <p14:tracePt t="9679" x="3278188" y="5462588"/>
          <p14:tracePt t="9687" x="3340100" y="5475288"/>
          <p14:tracePt t="9696" x="3389313" y="5475288"/>
          <p14:tracePt t="9702" x="3463925" y="5481638"/>
          <p14:tracePt t="9712" x="3519488" y="5481638"/>
          <p14:tracePt t="9718" x="3594100" y="5481638"/>
          <p14:tracePt t="9726" x="3667125" y="5494338"/>
          <p14:tracePt t="9735" x="3754438" y="5494338"/>
          <p14:tracePt t="9743" x="3840163" y="5494338"/>
          <p14:tracePt t="9751" x="3927475" y="5494338"/>
          <p14:tracePt t="9759" x="4013200" y="5494338"/>
          <p14:tracePt t="9767" x="4087813" y="5494338"/>
          <p14:tracePt t="9775" x="4124325" y="5494338"/>
          <p14:tracePt t="9783" x="4149725" y="5494338"/>
          <p14:tracePt t="9791" x="4160838" y="5494338"/>
          <p14:tracePt t="9799" x="4167188" y="5494338"/>
          <p14:tracePt t="9807" x="4179888" y="5494338"/>
          <p14:tracePt t="9815" x="4192588" y="5494338"/>
          <p14:tracePt t="9823" x="4205288" y="5494338"/>
          <p14:tracePt t="9830" x="4216400" y="5494338"/>
          <p14:tracePt t="9839" x="4229100" y="5494338"/>
          <p14:tracePt t="9847" x="4241800" y="5494338"/>
          <p14:tracePt t="9855" x="4260850" y="5494338"/>
          <p14:tracePt t="9863" x="4271963" y="5494338"/>
          <p14:tracePt t="9871" x="4291013" y="5494338"/>
          <p14:tracePt t="9881" x="4316413" y="5494338"/>
          <p14:tracePt t="9887" x="4346575" y="5494338"/>
          <p14:tracePt t="9896" x="4371975" y="5494338"/>
          <p14:tracePt t="9903" x="4395788" y="5494338"/>
          <p14:tracePt t="9914" x="4414838" y="5494338"/>
          <p14:tracePt t="9919" x="4427538" y="5494338"/>
          <p14:tracePt t="9927" x="4445000" y="5494338"/>
          <p14:tracePt t="9935" x="4451350" y="5494338"/>
          <p14:tracePt t="9945" x="4457700" y="5494338"/>
          <p14:tracePt t="9966" x="4464050" y="5494338"/>
          <p14:tracePt t="9982" x="4470400" y="5494338"/>
          <p14:tracePt t="10014" x="4476750" y="5487988"/>
          <p14:tracePt t="10022" x="4487863" y="5487988"/>
          <p14:tracePt t="10038" x="4494213" y="5487988"/>
          <p14:tracePt t="10055" x="4506913" y="5487988"/>
          <p14:tracePt t="10087" x="4519613" y="5481638"/>
          <p14:tracePt t="10911" x="4513263" y="5481638"/>
          <p14:tracePt t="10930" x="4506913" y="5481638"/>
          <p14:tracePt t="10950" x="4500563" y="5481638"/>
          <p14:tracePt t="10966" x="4494213" y="5487988"/>
          <p14:tracePt t="10974" x="4487863" y="5494338"/>
          <p14:tracePt t="10990" x="4483100" y="5494338"/>
          <p14:tracePt t="11030" x="4476750" y="5494338"/>
          <p14:tracePt t="11199" x="4470400" y="5494338"/>
          <p14:tracePt t="11271" x="4470400" y="5487988"/>
          <p14:tracePt t="11287" x="4464050" y="5475288"/>
          <p14:tracePt t="11297" x="4457700" y="5468938"/>
          <p14:tracePt t="11303" x="4451350" y="5462588"/>
          <p14:tracePt t="11328" x="4432300" y="5449888"/>
          <p14:tracePt t="11335" x="4408488" y="5449888"/>
          <p14:tracePt t="11343" x="4371975" y="5449888"/>
          <p14:tracePt t="11351" x="4333875" y="5445125"/>
          <p14:tracePt t="11361" x="4303713" y="5438775"/>
          <p14:tracePt t="11367" x="4284663" y="5438775"/>
          <p14:tracePt t="11375" x="4271963" y="5438775"/>
          <p14:tracePt t="11383" x="4254500" y="5438775"/>
          <p14:tracePt t="11391" x="4241800" y="5438775"/>
          <p14:tracePt t="11399" x="4235450" y="5438775"/>
          <p14:tracePt t="11407" x="4216400" y="5438775"/>
          <p14:tracePt t="11415" x="4210050" y="5438775"/>
          <p14:tracePt t="11423" x="4205288" y="5438775"/>
          <p14:tracePt t="11431" x="4198938" y="5438775"/>
          <p14:tracePt t="11438" x="4192588" y="5438775"/>
          <p14:tracePt t="11448" x="4179888" y="5438775"/>
          <p14:tracePt t="11455" x="4167188" y="5438775"/>
          <p14:tracePt t="11464" x="4154488" y="5438775"/>
          <p14:tracePt t="11471" x="4149725" y="5438775"/>
          <p14:tracePt t="11481" x="4143375" y="5438775"/>
          <p14:tracePt t="11487" x="4137025" y="5438775"/>
          <p14:tracePt t="11495" x="4130675" y="5438775"/>
          <p14:tracePt t="11503" x="4117975" y="5438775"/>
          <p14:tracePt t="11511" x="4098925" y="5438775"/>
          <p14:tracePt t="11519" x="4081463" y="5438775"/>
          <p14:tracePt t="11527" x="4056063" y="5438775"/>
          <p14:tracePt t="11535" x="4032250" y="5445125"/>
          <p14:tracePt t="11543" x="4013200" y="5445125"/>
          <p14:tracePt t="11551" x="3951288" y="5462588"/>
          <p14:tracePt t="11561" x="3902075" y="5468938"/>
          <p14:tracePt t="11566" x="3859213" y="5481638"/>
          <p14:tracePt t="11575" x="3816350" y="5494338"/>
          <p14:tracePt t="11584" x="3765550" y="5494338"/>
          <p14:tracePt t="11592" x="3729038" y="5494338"/>
          <p14:tracePt t="11600" x="3698875" y="5500688"/>
          <p14:tracePt t="11607" x="3660775" y="5500688"/>
          <p14:tracePt t="11617" x="3636963" y="5511800"/>
          <p14:tracePt t="11623" x="3630613" y="5511800"/>
          <p14:tracePt t="11631" x="3611563" y="5511800"/>
          <p14:tracePt t="11639" x="3598863" y="5511800"/>
          <p14:tracePt t="11648" x="3587750" y="5511800"/>
          <p14:tracePt t="11655" x="3581400" y="5511800"/>
          <p14:tracePt t="11665" x="3568700" y="5511800"/>
          <p14:tracePt t="11680" x="3562350" y="5511800"/>
          <p14:tracePt t="11687" x="3549650" y="5511800"/>
          <p14:tracePt t="11695" x="3532188" y="5524500"/>
          <p14:tracePt t="11702" x="3519488" y="5524500"/>
          <p14:tracePt t="11710" x="3487738" y="5524500"/>
          <p14:tracePt t="11719" x="3451225" y="5530850"/>
          <p14:tracePt t="11727" x="3421063" y="5537200"/>
          <p14:tracePt t="11735" x="3371850" y="5543550"/>
          <p14:tracePt t="11743" x="3352800" y="5543550"/>
          <p14:tracePt t="11751" x="3309938" y="5561013"/>
          <p14:tracePt t="11760" x="3290888" y="5561013"/>
          <p14:tracePt t="11767" x="3271838" y="5561013"/>
          <p14:tracePt t="11775" x="3254375" y="5573713"/>
          <p14:tracePt t="11783" x="3222625" y="5580063"/>
          <p14:tracePt t="11791" x="3209925" y="5580063"/>
          <p14:tracePt t="11798" x="3198813" y="5586413"/>
          <p14:tracePt t="11806" x="3186113" y="5592763"/>
          <p14:tracePt t="11814" x="3173413" y="5599113"/>
          <p14:tracePt t="11822" x="3160713" y="5599113"/>
          <p14:tracePt t="11830" x="3149600" y="5599113"/>
          <p14:tracePt t="11838" x="3124200" y="5605463"/>
          <p14:tracePt t="11846" x="3098800" y="5616575"/>
          <p14:tracePt t="11854" x="3081338" y="5616575"/>
          <p14:tracePt t="11863" x="3043238" y="5622925"/>
          <p14:tracePt t="11870" x="3025775" y="5622925"/>
          <p14:tracePt t="11880" x="2994025" y="5629275"/>
          <p14:tracePt t="11886" x="2963863" y="5635625"/>
          <p14:tracePt t="11895" x="2944813" y="5641975"/>
          <p14:tracePt t="11902" x="2932113" y="5641975"/>
          <p14:tracePt t="11913" x="2921000" y="5648325"/>
          <p14:tracePt t="11919" x="2914650" y="5654675"/>
          <p14:tracePt t="11927" x="2908300" y="5661025"/>
          <p14:tracePt t="11967" x="2908300" y="5667375"/>
          <p14:tracePt t="11999" x="2895600" y="5678488"/>
          <p14:tracePt t="12016" x="2889250" y="5684838"/>
          <p14:tracePt t="12110" x="2889250" y="5691188"/>
          <p14:tracePt t="12127" x="2901950" y="5691188"/>
          <p14:tracePt t="12144" x="2908300" y="5691188"/>
          <p14:tracePt t="12151" x="2927350" y="5691188"/>
          <p14:tracePt t="12159" x="2957513" y="5691188"/>
          <p14:tracePt t="12166" x="2970213" y="5691188"/>
          <p14:tracePt t="12175" x="2987675" y="5691188"/>
          <p14:tracePt t="12182" x="3000375" y="5691188"/>
          <p14:tracePt t="12190" x="3019425" y="5691188"/>
          <p14:tracePt t="12198" x="3025775" y="5691188"/>
          <p14:tracePt t="12206" x="3043238" y="5691188"/>
          <p14:tracePt t="12214" x="3055938" y="5691188"/>
          <p14:tracePt t="12232" x="3068638" y="5691188"/>
          <p14:tracePt t="12239" x="3074988" y="5691188"/>
          <p14:tracePt t="12248" x="3087688" y="5691188"/>
          <p14:tracePt t="12255" x="3098800" y="5691188"/>
          <p14:tracePt t="12265" x="3111500" y="5691188"/>
          <p14:tracePt t="12271" x="3136900" y="5691188"/>
          <p14:tracePt t="12278" x="3149600" y="5691188"/>
          <p14:tracePt t="12287" x="3167063" y="5691188"/>
          <p14:tracePt t="12295" x="3179763" y="5691188"/>
          <p14:tracePt t="12303" x="3186113" y="5691188"/>
          <p14:tracePt t="12310" x="3192463" y="5691188"/>
          <p14:tracePt t="12319" x="3198813" y="5691188"/>
          <p14:tracePt t="12335" x="3205163" y="5691188"/>
          <p14:tracePt t="12344" x="3209925" y="5691188"/>
          <p14:tracePt t="12350" x="3216275" y="5691188"/>
          <p14:tracePt t="12360" x="3228975" y="5691188"/>
          <p14:tracePt t="12367" x="3241675" y="5684838"/>
          <p14:tracePt t="12377" x="3248025" y="5684838"/>
          <p14:tracePt t="12382" x="3260725" y="5678488"/>
          <p14:tracePt t="12391" x="3265488" y="5678488"/>
          <p14:tracePt t="12400" x="3278188" y="5678488"/>
          <p14:tracePt t="12418" x="3297238" y="5678488"/>
          <p14:tracePt t="12423" x="3303588" y="5678488"/>
          <p14:tracePt t="12431" x="3309938" y="5678488"/>
          <p14:tracePt t="12439" x="3321050" y="5678488"/>
          <p14:tracePt t="12448" x="3333750" y="5678488"/>
          <p14:tracePt t="12455" x="3346450" y="5678488"/>
          <p14:tracePt t="12465" x="3371850" y="5678488"/>
          <p14:tracePt t="12471" x="3382963" y="5678488"/>
          <p14:tracePt t="12479" x="3395663" y="5678488"/>
          <p14:tracePt t="12487" x="3408363" y="5678488"/>
          <p14:tracePt t="12495" x="3421063" y="5678488"/>
          <p14:tracePt t="12503" x="3427413" y="5678488"/>
          <p14:tracePt t="12518" x="3432175" y="5678488"/>
          <p14:tracePt t="12535" x="3438525" y="5672138"/>
          <p14:tracePt t="12551" x="3451225" y="5672138"/>
          <p14:tracePt t="12559" x="3457575" y="5667375"/>
          <p14:tracePt t="12576" x="3476625" y="5667375"/>
          <p14:tracePt t="12583" x="3494088" y="5667375"/>
          <p14:tracePt t="12591" x="3506788" y="5667375"/>
          <p14:tracePt t="12599" x="3532188" y="5667375"/>
          <p14:tracePt t="12607" x="3556000" y="5667375"/>
          <p14:tracePt t="12616" x="3594100" y="5667375"/>
          <p14:tracePt t="12622" x="3617913" y="5667375"/>
          <p14:tracePt t="12630" x="3630613" y="5667375"/>
          <p14:tracePt t="12638" x="3643313" y="5667375"/>
          <p14:tracePt t="12647" x="3654425" y="5667375"/>
          <p14:tracePt t="12654" x="3660775" y="5667375"/>
          <p14:tracePt t="12663" x="3667125" y="5667375"/>
          <p14:tracePt t="12671" x="3673475" y="5667375"/>
          <p14:tracePt t="12678" x="3686175" y="5667375"/>
          <p14:tracePt t="12686" x="3705225" y="5667375"/>
          <p14:tracePt t="12694" x="3729038" y="5667375"/>
          <p14:tracePt t="12702" x="3754438" y="5667375"/>
          <p14:tracePt t="12710" x="3771900" y="5667375"/>
          <p14:tracePt t="12718" x="3810000" y="5667375"/>
          <p14:tracePt t="12726" x="3840163" y="5667375"/>
          <p14:tracePt t="12734" x="3876675" y="5667375"/>
          <p14:tracePt t="12742" x="3927475" y="5667375"/>
          <p14:tracePt t="12750" x="3970338" y="5678488"/>
          <p14:tracePt t="12758" x="3994150" y="5678488"/>
          <p14:tracePt t="12766" x="4013200" y="5678488"/>
          <p14:tracePt t="12776" x="4025900" y="5678488"/>
          <p14:tracePt t="12782" x="4056063" y="5678488"/>
          <p14:tracePt t="12798" x="4075113" y="5678488"/>
          <p14:tracePt t="12806" x="4087813" y="5678488"/>
          <p14:tracePt t="12814" x="4094163" y="5678488"/>
          <p14:tracePt t="12822" x="4098925" y="5678488"/>
          <p14:tracePt t="12830" x="4105275" y="5678488"/>
          <p14:tracePt t="12838" x="4117975" y="5678488"/>
          <p14:tracePt t="12846" x="4130675" y="5678488"/>
          <p14:tracePt t="12854" x="4149725" y="5678488"/>
          <p14:tracePt t="12863" x="4160838" y="5678488"/>
          <p14:tracePt t="12870" x="4186238" y="5678488"/>
          <p14:tracePt t="12881" x="4205288" y="5678488"/>
          <p14:tracePt t="12886" x="4210050" y="5678488"/>
          <p14:tracePt t="12894" x="4216400" y="5678488"/>
          <p14:tracePt t="12902" x="4222750" y="5678488"/>
          <p14:tracePt t="12910" x="4229100" y="5678488"/>
          <p14:tracePt t="12918" x="4235450" y="5678488"/>
          <p14:tracePt t="12934" x="4241800" y="5678488"/>
          <p14:tracePt t="12942" x="4254500" y="5678488"/>
          <p14:tracePt t="12958" x="4260850" y="5678488"/>
          <p14:tracePt t="12966" x="4265613" y="5678488"/>
          <p14:tracePt t="12974" x="4278313" y="5678488"/>
          <p14:tracePt t="12982" x="4291013" y="5678488"/>
          <p14:tracePt t="12990" x="4303713" y="5678488"/>
          <p14:tracePt t="12998" x="4321175" y="5678488"/>
          <p14:tracePt t="13007" x="4340225" y="5678488"/>
          <p14:tracePt t="13015" x="4346575" y="5678488"/>
          <p14:tracePt t="13023" x="4359275" y="5678488"/>
          <p14:tracePt t="13032" x="4376738" y="5678488"/>
          <p14:tracePt t="13049" x="4383088" y="5678488"/>
          <p14:tracePt t="13071" x="4389438" y="5678488"/>
          <p14:tracePt t="13327" x="4395788" y="5678488"/>
          <p14:tracePt t="13334" x="4402138" y="5678488"/>
          <p14:tracePt t="13350" x="4408488" y="5678488"/>
          <p14:tracePt t="13359" x="4432300" y="5678488"/>
          <p14:tracePt t="13367" x="4451350" y="5678488"/>
          <p14:tracePt t="13374" x="4487863" y="5684838"/>
          <p14:tracePt t="13383" x="4549775" y="5691188"/>
          <p14:tracePt t="13391" x="4594225" y="5703888"/>
          <p14:tracePt t="13400" x="4630738" y="5710238"/>
          <p14:tracePt t="13407" x="4667250" y="5710238"/>
          <p14:tracePt t="13416" x="4692650" y="5710238"/>
          <p14:tracePt t="13423" x="4711700" y="5716588"/>
          <p14:tracePt t="13433" x="4716463" y="5716588"/>
          <p14:tracePt t="13438" x="4735513" y="5716588"/>
          <p14:tracePt t="13448" x="4748213" y="5716588"/>
          <p14:tracePt t="13459" x="4767263" y="5722938"/>
          <p14:tracePt t="13462" x="4778375" y="5722938"/>
          <p14:tracePt t="13471" x="4803775" y="5727700"/>
          <p14:tracePt t="13479" x="4827588" y="5727700"/>
          <p14:tracePt t="13487" x="4846638" y="5727700"/>
          <p14:tracePt t="13495" x="4872038" y="5734050"/>
          <p14:tracePt t="13504" x="4914900" y="5746750"/>
          <p14:tracePt t="13511" x="4938713" y="5746750"/>
          <p14:tracePt t="13519" x="4970463" y="5753100"/>
          <p14:tracePt t="13527" x="5032375" y="5753100"/>
          <p14:tracePt t="13535" x="5087938" y="5772150"/>
          <p14:tracePt t="13543" x="5160963" y="5778500"/>
          <p14:tracePt t="13551" x="5248275" y="5778500"/>
          <p14:tracePt t="13559" x="5310188" y="5778500"/>
          <p14:tracePt t="13566" x="5383213" y="5789613"/>
          <p14:tracePt t="13574" x="5457825" y="5789613"/>
          <p14:tracePt t="13583" x="5532438" y="5789613"/>
          <p14:tracePt t="13591" x="5588000" y="5795963"/>
          <p14:tracePt t="13600" x="5624513" y="5795963"/>
          <p14:tracePt t="13606" x="5643563" y="5795963"/>
          <p14:tracePt t="13616" x="5661025" y="5795963"/>
          <p14:tracePt t="13623" x="5673725" y="5795963"/>
          <p14:tracePt t="13632" x="5686425" y="5795963"/>
          <p14:tracePt t="13638" x="5699125" y="5795963"/>
          <p14:tracePt t="13646" x="5705475" y="5795963"/>
          <p14:tracePt t="13654" x="5729288" y="5795963"/>
          <p14:tracePt t="13662" x="5748338" y="5795963"/>
          <p14:tracePt t="13670" x="5778500" y="5802313"/>
          <p14:tracePt t="13678" x="5803900" y="5802313"/>
          <p14:tracePt t="13686" x="5840413" y="5802313"/>
          <p14:tracePt t="13694" x="5853113" y="5808663"/>
          <p14:tracePt t="13702" x="5883275" y="5821363"/>
          <p14:tracePt t="13710" x="5889625" y="5821363"/>
          <p14:tracePt t="13718" x="5915025" y="5821363"/>
          <p14:tracePt t="13726" x="5927725" y="5821363"/>
          <p14:tracePt t="13734" x="5938838" y="5821363"/>
          <p14:tracePt t="13742" x="5957888" y="5821363"/>
          <p14:tracePt t="13751" x="5976938" y="5821363"/>
          <p14:tracePt t="13758" x="6000750" y="5821363"/>
          <p14:tracePt t="13766" x="6032500" y="5821363"/>
          <p14:tracePt t="13774" x="6069013" y="5821363"/>
          <p14:tracePt t="13782" x="6118225" y="5821363"/>
          <p14:tracePt t="13790" x="6156325" y="5821363"/>
          <p14:tracePt t="13798" x="6229350" y="5821363"/>
          <p14:tracePt t="13807" x="6303963" y="5821363"/>
          <p14:tracePt t="13816" x="6365875" y="5821363"/>
          <p14:tracePt t="13823" x="6408738" y="5827713"/>
          <p14:tracePt t="13835" x="6457950" y="5827713"/>
          <p14:tracePt t="13839" x="6507163" y="5827713"/>
          <p14:tracePt t="13849" x="6538913" y="5827713"/>
          <p14:tracePt t="13854" x="6575425" y="5827713"/>
          <p14:tracePt t="13862" x="6594475" y="5827713"/>
          <p14:tracePt t="13870" x="6611938" y="5827713"/>
          <p14:tracePt t="13881" x="6618288" y="5827713"/>
          <p14:tracePt t="13886" x="6630988" y="5827713"/>
          <p14:tracePt t="13894" x="6637338" y="5827713"/>
          <p14:tracePt t="13902" x="6643688" y="5827713"/>
          <p14:tracePt t="13910" x="6667500" y="5827713"/>
          <p14:tracePt t="13918" x="6686550" y="5827713"/>
          <p14:tracePt t="13927" x="6718300" y="5815013"/>
          <p14:tracePt t="13935" x="6761163" y="5789613"/>
          <p14:tracePt t="13943" x="6810375" y="5765800"/>
          <p14:tracePt t="13952" x="6853238" y="5759450"/>
          <p14:tracePt t="13959" x="6884988" y="5740400"/>
          <p14:tracePt t="13967" x="6902450" y="5734050"/>
          <p14:tracePt t="13975" x="6934200" y="5722938"/>
          <p14:tracePt t="13983" x="6940550" y="5716588"/>
          <p14:tracePt t="13991" x="6945313" y="5710238"/>
          <p14:tracePt t="14000" x="6945313" y="5703888"/>
          <p14:tracePt t="14006" x="6945313" y="5697538"/>
          <p14:tracePt t="14039" x="6945313" y="5691188"/>
          <p14:tracePt t="14048" x="6945313" y="5678488"/>
          <p14:tracePt t="14064" x="6945313" y="5661025"/>
          <p14:tracePt t="14070" x="6934200" y="5635625"/>
          <p14:tracePt t="14078" x="6915150" y="5622925"/>
          <p14:tracePt t="14086" x="6884988" y="5599113"/>
          <p14:tracePt t="14094" x="6872288" y="5586413"/>
          <p14:tracePt t="14102" x="6840538" y="5573713"/>
          <p14:tracePt t="14111" x="6810375" y="5549900"/>
          <p14:tracePt t="14119" x="6784975" y="5537200"/>
          <p14:tracePt t="14127" x="6735763" y="5511800"/>
          <p14:tracePt t="14136" x="6718300" y="5494338"/>
          <p14:tracePt t="14142" x="6692900" y="5487988"/>
          <p14:tracePt t="14152" x="6656388" y="5462588"/>
          <p14:tracePt t="14159" x="6643688" y="5462588"/>
          <p14:tracePt t="14166" x="6624638" y="5456238"/>
          <p14:tracePt t="14175" x="6594475" y="5449888"/>
          <p14:tracePt t="14183" x="6575425" y="5449888"/>
          <p14:tracePt t="14191" x="6551613" y="5449888"/>
          <p14:tracePt t="14200" x="6538913" y="5449888"/>
          <p14:tracePt t="14207" x="6500813" y="5449888"/>
          <p14:tracePt t="14217" x="6464300" y="5449888"/>
          <p14:tracePt t="14223" x="6427788" y="5449888"/>
          <p14:tracePt t="14236" x="6372225" y="5449888"/>
          <p14:tracePt t="14238" x="6323013" y="5449888"/>
          <p14:tracePt t="14247" x="6284913" y="5449888"/>
          <p14:tracePt t="14255" x="6211888" y="5449888"/>
          <p14:tracePt t="14264" x="6137275" y="5449888"/>
          <p14:tracePt t="14271" x="6088063" y="5449888"/>
          <p14:tracePt t="14279" x="6026150" y="5449888"/>
          <p14:tracePt t="14287" x="5976938" y="5449888"/>
          <p14:tracePt t="14295" x="5934075" y="5449888"/>
          <p14:tracePt t="14303" x="5902325" y="5462588"/>
          <p14:tracePt t="14311" x="5865813" y="5475288"/>
          <p14:tracePt t="14319" x="5840413" y="5481638"/>
          <p14:tracePt t="14327" x="5822950" y="5500688"/>
          <p14:tracePt t="14334" x="5810250" y="5511800"/>
          <p14:tracePt t="14352" x="5803900" y="5518150"/>
          <p14:tracePt t="14359" x="5803900" y="5524500"/>
          <p14:tracePt t="14375" x="5803900" y="5537200"/>
          <p14:tracePt t="14383" x="5803900" y="5549900"/>
          <p14:tracePt t="14391" x="5803900" y="5561013"/>
          <p14:tracePt t="14403" x="5810250" y="5592763"/>
          <p14:tracePt t="14406" x="5827713" y="5605463"/>
          <p14:tracePt t="14415" x="5859463" y="5629275"/>
          <p14:tracePt t="14422" x="5902325" y="5672138"/>
          <p14:tracePt t="14431" x="5945188" y="5697538"/>
          <p14:tracePt t="14438" x="6000750" y="5727700"/>
          <p14:tracePt t="14446" x="6056313" y="5772150"/>
          <p14:tracePt t="14454" x="6111875" y="5802313"/>
          <p14:tracePt t="14462" x="6149975" y="5808663"/>
          <p14:tracePt t="14470" x="6180138" y="5815013"/>
          <p14:tracePt t="14478" x="6199188" y="5815013"/>
          <p14:tracePt t="14486" x="6229350" y="5815013"/>
          <p14:tracePt t="14495" x="6267450" y="5815013"/>
          <p14:tracePt t="14504" x="6316663" y="5815013"/>
          <p14:tracePt t="14511" x="6340475" y="5815013"/>
          <p14:tracePt t="14518" x="6383338" y="5808663"/>
          <p14:tracePt t="14526" x="6415088" y="5789613"/>
          <p14:tracePt t="14534" x="6434138" y="5783263"/>
          <p14:tracePt t="14542" x="6451600" y="5772150"/>
          <p14:tracePt t="14550" x="6457950" y="5772150"/>
          <p14:tracePt t="14558" x="6464300" y="5765800"/>
          <p14:tracePt t="14565" x="6470650" y="5759450"/>
          <p14:tracePt t="14758" x="6470650" y="5753100"/>
          <p14:tracePt t="14918" x="0" y="0"/>
        </p14:tracePtLst>
        <p14:tracePtLst>
          <p14:tracePt t="18492" x="7742238" y="419100"/>
          <p14:tracePt t="18510" x="7742238" y="414338"/>
          <p14:tracePt t="18614" x="7742238" y="407988"/>
          <p14:tracePt t="18623" x="7735888" y="407988"/>
          <p14:tracePt t="18631" x="7729538" y="407988"/>
          <p14:tracePt t="18638" x="7712075" y="407988"/>
          <p14:tracePt t="18647" x="7662863" y="382588"/>
          <p14:tracePt t="18654" x="7624763" y="363538"/>
          <p14:tracePt t="18663" x="7569200" y="358775"/>
          <p14:tracePt t="18672" x="7526338" y="333375"/>
          <p14:tracePt t="18679" x="7477125" y="314325"/>
          <p14:tracePt t="18686" x="7421563" y="296863"/>
          <p14:tracePt t="18695" x="7353300" y="277813"/>
          <p14:tracePt t="18703" x="7291388" y="247650"/>
          <p14:tracePt t="18711" x="7212013" y="228600"/>
          <p14:tracePt t="18720" x="7150100" y="203200"/>
          <p14:tracePt t="18728" x="7069138" y="192088"/>
          <p14:tracePt t="18737" x="7007225" y="166688"/>
          <p14:tracePt t="18743" x="6951663" y="153988"/>
          <p14:tracePt t="18751" x="6915150" y="147638"/>
          <p14:tracePt t="18760" x="6889750" y="141288"/>
          <p14:tracePt t="18767" x="6872288" y="141288"/>
          <p14:tracePt t="18775" x="6846888" y="136525"/>
          <p14:tracePt t="18783" x="6834188" y="130175"/>
          <p14:tracePt t="18792" x="6810375" y="130175"/>
          <p14:tracePt t="18799" x="6791325" y="130175"/>
          <p14:tracePt t="18807" x="6784975" y="123825"/>
          <p14:tracePt t="18815" x="6773863" y="123825"/>
          <p14:tracePt t="18823" x="6754813" y="123825"/>
          <p14:tracePt t="18831" x="6729413" y="123825"/>
          <p14:tracePt t="18838" x="6692900" y="123825"/>
          <p14:tracePt t="18847" x="6643688" y="123825"/>
          <p14:tracePt t="18854" x="6594475" y="123825"/>
          <p14:tracePt t="18863" x="6526213" y="123825"/>
          <p14:tracePt t="18871" x="6451600" y="123825"/>
          <p14:tracePt t="18888" x="6327775" y="123825"/>
          <p14:tracePt t="18894" x="6267450" y="123825"/>
          <p14:tracePt t="18903" x="6242050" y="123825"/>
          <p14:tracePt t="18911" x="6173788" y="123825"/>
          <p14:tracePt t="18920" x="6137275" y="123825"/>
          <p14:tracePt t="18926" x="6094413" y="123825"/>
          <p14:tracePt t="18937" x="6069013" y="123825"/>
          <p14:tracePt t="18943" x="6038850" y="130175"/>
          <p14:tracePt t="18951" x="6019800" y="136525"/>
          <p14:tracePt t="18959" x="5983288" y="136525"/>
          <p14:tracePt t="18967" x="5951538" y="153988"/>
          <p14:tracePt t="18975" x="5921375" y="160338"/>
          <p14:tracePt t="18983" x="5872163" y="179388"/>
          <p14:tracePt t="18992" x="5827713" y="192088"/>
          <p14:tracePt t="18999" x="5797550" y="215900"/>
          <p14:tracePt t="19007" x="5754688" y="234950"/>
          <p14:tracePt t="19015" x="5722938" y="258763"/>
          <p14:tracePt t="19022" x="5699125" y="271463"/>
          <p14:tracePt t="19031" x="5673725" y="303213"/>
          <p14:tracePt t="19039" x="5667375" y="314325"/>
          <p14:tracePt t="19047" x="5667375" y="327025"/>
          <p14:tracePt t="19056" x="5667375" y="346075"/>
          <p14:tracePt t="19062" x="5667375" y="358775"/>
          <p14:tracePt t="19071" x="5673725" y="382588"/>
          <p14:tracePt t="19079" x="5692775" y="401638"/>
          <p14:tracePt t="19087" x="5722938" y="425450"/>
          <p14:tracePt t="19095" x="5791200" y="474663"/>
          <p14:tracePt t="19107" x="5859463" y="512763"/>
          <p14:tracePt t="19110" x="5938838" y="542925"/>
          <p14:tracePt t="19119" x="6013450" y="581025"/>
          <p14:tracePt t="19126" x="6118225" y="630238"/>
          <p14:tracePt t="19135" x="6211888" y="660400"/>
          <p14:tracePt t="19142" x="6297613" y="690563"/>
          <p14:tracePt t="19150" x="6408738" y="722313"/>
          <p14:tracePt t="19158" x="6513513" y="741363"/>
          <p14:tracePt t="19166" x="6611938" y="765175"/>
          <p14:tracePt t="19174" x="6723063" y="784225"/>
          <p14:tracePt t="19183" x="6810375" y="784225"/>
          <p14:tracePt t="19193" x="6908800" y="796925"/>
          <p14:tracePt t="19199" x="7007225" y="801688"/>
          <p14:tracePt t="19206" x="7094538" y="801688"/>
          <p14:tracePt t="19214" x="7205663" y="801688"/>
          <p14:tracePt t="19222" x="7291388" y="801688"/>
          <p14:tracePt t="19230" x="7366000" y="801688"/>
          <p14:tracePt t="19238" x="7434263" y="801688"/>
          <p14:tracePt t="19246" x="7470775" y="790575"/>
          <p14:tracePt t="19254" x="7513638" y="765175"/>
          <p14:tracePt t="19262" x="7556500" y="746125"/>
          <p14:tracePt t="19270" x="7569200" y="741363"/>
          <p14:tracePt t="19278" x="7588250" y="722313"/>
          <p14:tracePt t="19286" x="7600950" y="709613"/>
          <p14:tracePt t="19294" x="7618413" y="696913"/>
          <p14:tracePt t="19303" x="7618413" y="690563"/>
          <p14:tracePt t="19310" x="7624763" y="679450"/>
          <p14:tracePt t="19320" x="7624763" y="673100"/>
          <p14:tracePt t="19327" x="7624763" y="660400"/>
          <p14:tracePt t="19337" x="7637463" y="641350"/>
          <p14:tracePt t="19343" x="7637463" y="630238"/>
          <p14:tracePt t="19351" x="7637463" y="617538"/>
          <p14:tracePt t="19359" x="7637463" y="604838"/>
          <p14:tracePt t="19367" x="7637463" y="598488"/>
          <p14:tracePt t="19423" x="7637463" y="585788"/>
          <p14:tracePt t="19431" x="7624763" y="561975"/>
          <p14:tracePt t="19438" x="7594600" y="530225"/>
          <p14:tracePt t="19447" x="7532688" y="512763"/>
          <p14:tracePt t="19456" x="7451725" y="474663"/>
          <p14:tracePt t="19463" x="7334250" y="414338"/>
          <p14:tracePt t="19470" x="7229475" y="358775"/>
          <p14:tracePt t="19479" x="7150100" y="307975"/>
          <p14:tracePt t="19487" x="7038975" y="258763"/>
          <p14:tracePt t="19494" x="6958013" y="228600"/>
          <p14:tracePt t="19504" x="6878638" y="192088"/>
          <p14:tracePt t="19511" x="6859588" y="173038"/>
          <p14:tracePt t="19521" x="6804025" y="166688"/>
          <p14:tracePt t="19526" x="6761163" y="160338"/>
          <p14:tracePt t="19536" x="6735763" y="153988"/>
          <p14:tracePt t="19543" x="6680200" y="153988"/>
          <p14:tracePt t="19550" x="6630988" y="141288"/>
          <p14:tracePt t="19559" x="6581775" y="141288"/>
          <p14:tracePt t="19567" x="6532563" y="141288"/>
          <p14:tracePt t="19575" x="6483350" y="141288"/>
          <p14:tracePt t="19583" x="6440488" y="141288"/>
          <p14:tracePt t="19590" x="6402388" y="141288"/>
          <p14:tracePt t="19599" x="6359525" y="153988"/>
          <p14:tracePt t="19607" x="6327775" y="166688"/>
          <p14:tracePt t="19617" x="6291263" y="185738"/>
          <p14:tracePt t="19622" x="6254750" y="209550"/>
          <p14:tracePt t="19631" x="6223000" y="241300"/>
          <p14:tracePt t="19638" x="6211888" y="252413"/>
          <p14:tracePt t="19647" x="6192838" y="303213"/>
          <p14:tracePt t="19654" x="6167438" y="358775"/>
          <p14:tracePt t="19663" x="6167438" y="376238"/>
          <p14:tracePt t="19671" x="6149975" y="438150"/>
          <p14:tracePt t="19679" x="6149975" y="457200"/>
          <p14:tracePt t="19688" x="6149975" y="493713"/>
          <p14:tracePt t="19695" x="6149975" y="542925"/>
          <p14:tracePt t="19705" x="6156325" y="568325"/>
          <p14:tracePt t="19711" x="6173788" y="604838"/>
          <p14:tracePt t="19721" x="6192838" y="617538"/>
          <p14:tracePt t="19727" x="6205538" y="630238"/>
          <p14:tracePt t="19743" x="6211888" y="630238"/>
          <p14:tracePt t="19759" x="6216650" y="630238"/>
          <p14:tracePt t="19767" x="6229350" y="630238"/>
          <p14:tracePt t="19775" x="6242050" y="630238"/>
          <p14:tracePt t="19783" x="6272213" y="617538"/>
          <p14:tracePt t="19791" x="6284913" y="604838"/>
          <p14:tracePt t="19799" x="6303963" y="585788"/>
          <p14:tracePt t="19807" x="6316663" y="574675"/>
          <p14:tracePt t="19816" x="6323013" y="568325"/>
          <p14:tracePt t="19824" x="6327775" y="568325"/>
          <p14:tracePt t="19831" x="6327775" y="561975"/>
          <p14:tracePt t="19840" x="6327775" y="555625"/>
          <p14:tracePt t="19878" x="6327775" y="549275"/>
          <p14:tracePt t="19958" x="0" y="0"/>
        </p14:tracePtLst>
        <p14:tracePtLst>
          <p14:tracePt t="21866" x="3636963" y="1574800"/>
          <p14:tracePt t="21958" x="3636963" y="1568450"/>
          <p14:tracePt t="22007" x="3624263" y="1574800"/>
          <p14:tracePt t="22015" x="3611563" y="1579563"/>
          <p14:tracePt t="22022" x="3594100" y="1579563"/>
          <p14:tracePt t="22030" x="3543300" y="1579563"/>
          <p14:tracePt t="22038" x="3525838" y="1585913"/>
          <p14:tracePt t="22047" x="3463925" y="1585913"/>
          <p14:tracePt t="22056" x="3414713" y="1592263"/>
          <p14:tracePt t="22063" x="3365500" y="1604963"/>
          <p14:tracePt t="22072" x="3321050" y="1604963"/>
          <p14:tracePt t="22079" x="3284538" y="1604963"/>
          <p14:tracePt t="22087" x="3260725" y="1604963"/>
          <p14:tracePt t="22095" x="3209925" y="1604963"/>
          <p14:tracePt t="22103" x="3173413" y="1604963"/>
          <p14:tracePt t="22111" x="3136900" y="1604963"/>
          <p14:tracePt t="22119" x="3087688" y="1604963"/>
          <p14:tracePt t="22127" x="3025775" y="1604963"/>
          <p14:tracePt t="22135" x="2970213" y="1604963"/>
          <p14:tracePt t="22143" x="2908300" y="1604963"/>
          <p14:tracePt t="22151" x="2846388" y="1604963"/>
          <p14:tracePt t="22159" x="2784475" y="1604963"/>
          <p14:tracePt t="22167" x="2709863" y="1604963"/>
          <p14:tracePt t="22175" x="2636838" y="1604963"/>
          <p14:tracePt t="22183" x="2574925" y="1604963"/>
          <p14:tracePt t="22190" x="2500313" y="1604963"/>
          <p14:tracePt t="22200" x="2425700" y="1598613"/>
          <p14:tracePt t="22207" x="2359025" y="1592263"/>
          <p14:tracePt t="22215" x="2284413" y="1579563"/>
          <p14:tracePt t="22224" x="2222500" y="1579563"/>
          <p14:tracePt t="22230" x="2147888" y="1562100"/>
          <p14:tracePt t="22238" x="2087563" y="1562100"/>
          <p14:tracePt t="22246" x="2032000" y="1562100"/>
          <p14:tracePt t="22255" x="1993900" y="1555750"/>
          <p14:tracePt t="22262" x="1920875" y="1555750"/>
          <p14:tracePt t="22270" x="1858963" y="1555750"/>
          <p14:tracePt t="22279" x="1758950" y="1555750"/>
          <p14:tracePt t="22287" x="1636713" y="1555750"/>
          <p14:tracePt t="22294" x="1536700" y="1543050"/>
          <p14:tracePt t="22303" x="1414463" y="1524000"/>
          <p14:tracePt t="22311" x="1303338" y="1524000"/>
          <p14:tracePt t="22319" x="1228725" y="1512888"/>
          <p14:tracePt t="22326" x="1147763" y="1506538"/>
          <p14:tracePt t="22334" x="1074738" y="1506538"/>
          <p14:tracePt t="22342" x="1012825" y="1506538"/>
          <p14:tracePt t="22350" x="987425" y="1506538"/>
          <p14:tracePt t="22358" x="957263" y="1506538"/>
          <p14:tracePt t="22366" x="938213" y="1506538"/>
          <p14:tracePt t="22374" x="931863" y="1506538"/>
          <p14:tracePt t="22382" x="920750" y="1506538"/>
          <p14:tracePt t="22399" x="908050" y="1506538"/>
          <p14:tracePt t="22415" x="895350" y="1506538"/>
          <p14:tracePt t="22423" x="882650" y="1506538"/>
          <p14:tracePt t="22430" x="876300" y="1506538"/>
          <p14:tracePt t="22440" x="863600" y="1512888"/>
          <p14:tracePt t="22447" x="833438" y="1519238"/>
          <p14:tracePt t="22456" x="803275" y="1530350"/>
          <p14:tracePt t="22462" x="758825" y="1562100"/>
          <p14:tracePt t="22472" x="715963" y="1585913"/>
          <p14:tracePt t="22479" x="666750" y="1611313"/>
          <p14:tracePt t="22487" x="623888" y="1630363"/>
          <p14:tracePt t="22495" x="568325" y="1679575"/>
          <p14:tracePt t="22503" x="519113" y="1709738"/>
          <p14:tracePt t="22511" x="481013" y="1728788"/>
          <p14:tracePt t="22519" x="431800" y="1771650"/>
          <p14:tracePt t="22527" x="388938" y="1820863"/>
          <p14:tracePt t="22535" x="363538" y="1852613"/>
          <p14:tracePt t="22543" x="352425" y="1882775"/>
          <p14:tracePt t="22552" x="339725" y="1925638"/>
          <p14:tracePt t="22559" x="327025" y="1951038"/>
          <p14:tracePt t="22567" x="327025" y="2006600"/>
          <p14:tracePt t="22576" x="327025" y="2030413"/>
          <p14:tracePt t="22583" x="327025" y="2049463"/>
          <p14:tracePt t="22591" x="327025" y="2073275"/>
          <p14:tracePt t="22601" x="327025" y="2092325"/>
          <p14:tracePt t="22607" x="327025" y="2105025"/>
          <p14:tracePt t="22615" x="327025" y="2117725"/>
          <p14:tracePt t="22626" x="327025" y="2135188"/>
          <p14:tracePt t="22630" x="327025" y="2154238"/>
          <p14:tracePt t="22639" x="327025" y="2179638"/>
          <p14:tracePt t="22647" x="327025" y="2184400"/>
          <p14:tracePt t="22656" x="327025" y="2209800"/>
          <p14:tracePt t="22662" x="327025" y="2239963"/>
          <p14:tracePt t="22670" x="327025" y="2278063"/>
          <p14:tracePt t="22678" x="327025" y="2314575"/>
          <p14:tracePt t="22686" x="327025" y="2346325"/>
          <p14:tracePt t="22694" x="346075" y="2382838"/>
          <p14:tracePt t="22702" x="346075" y="2413000"/>
          <p14:tracePt t="22710" x="352425" y="2462213"/>
          <p14:tracePt t="22719" x="369888" y="2524125"/>
          <p14:tracePt t="22726" x="376238" y="2586038"/>
          <p14:tracePt t="22735" x="388938" y="2654300"/>
          <p14:tracePt t="22743" x="395288" y="2716213"/>
          <p14:tracePt t="22751" x="395288" y="2778125"/>
          <p14:tracePt t="22759" x="395288" y="2851150"/>
          <p14:tracePt t="22767" x="395288" y="2925763"/>
          <p14:tracePt t="22775" x="419100" y="3017838"/>
          <p14:tracePt t="22783" x="425450" y="3117850"/>
          <p14:tracePt t="22791" x="444500" y="3190875"/>
          <p14:tracePt t="22799" x="457200" y="3278188"/>
          <p14:tracePt t="22805" x="457200" y="3351213"/>
          <p14:tracePt t="22815" x="457200" y="3413125"/>
          <p14:tracePt t="22824" x="463550" y="3494088"/>
          <p14:tracePt t="22830" x="463550" y="3543300"/>
          <p14:tracePt t="22839" x="474663" y="3592513"/>
          <p14:tracePt t="22846" x="474663" y="3611563"/>
          <p14:tracePt t="22854" x="481013" y="3654425"/>
          <p14:tracePt t="22863" x="481013" y="3678238"/>
          <p14:tracePt t="22875" x="481013" y="3697288"/>
          <p14:tracePt t="22890" x="487363" y="3722688"/>
          <p14:tracePt t="22894" x="487363" y="3729038"/>
          <p14:tracePt t="22902" x="487363" y="3733800"/>
          <p14:tracePt t="22910" x="487363" y="3740150"/>
          <p14:tracePt t="22918" x="493713" y="3746500"/>
          <p14:tracePt t="22926" x="500063" y="3759200"/>
          <p14:tracePt t="22934" x="500063" y="3765550"/>
          <p14:tracePt t="22942" x="506413" y="3789363"/>
          <p14:tracePt t="22950" x="512763" y="3802063"/>
          <p14:tracePt t="22959" x="519113" y="3814763"/>
          <p14:tracePt t="22967" x="525463" y="3827463"/>
          <p14:tracePt t="22976" x="530225" y="3857625"/>
          <p14:tracePt t="22984" x="542925" y="3876675"/>
          <p14:tracePt t="22990" x="568325" y="3895725"/>
          <p14:tracePt t="22999" x="581025" y="3906838"/>
          <p14:tracePt t="23007" x="598488" y="3932238"/>
          <p14:tracePt t="23015" x="623888" y="3944938"/>
          <p14:tracePt t="23025" x="641350" y="3956050"/>
          <p14:tracePt t="23031" x="666750" y="3975100"/>
          <p14:tracePt t="23041" x="685800" y="3981450"/>
          <p14:tracePt t="23047" x="703263" y="3994150"/>
          <p14:tracePt t="23057" x="722313" y="4000500"/>
          <p14:tracePt t="23063" x="747713" y="4000500"/>
          <p14:tracePt t="23071" x="771525" y="4011613"/>
          <p14:tracePt t="23079" x="796925" y="4024313"/>
          <p14:tracePt t="23087" x="820738" y="4024313"/>
          <p14:tracePt t="23095" x="869950" y="4049713"/>
          <p14:tracePt t="23103" x="938213" y="4067175"/>
          <p14:tracePt t="23111" x="1006475" y="4105275"/>
          <p14:tracePt t="23119" x="1117600" y="4148138"/>
          <p14:tracePt t="23126" x="1209675" y="4173538"/>
          <p14:tracePt t="23134" x="1320800" y="4229100"/>
          <p14:tracePt t="23142" x="1450975" y="4284663"/>
          <p14:tracePt t="23150" x="1555750" y="4321175"/>
          <p14:tracePt t="23158" x="1703388" y="4370388"/>
          <p14:tracePt t="23166" x="1814513" y="4400550"/>
          <p14:tracePt t="23174" x="1901825" y="4419600"/>
          <p14:tracePt t="23182" x="1987550" y="4419600"/>
          <p14:tracePt t="23190" x="2032000" y="4425950"/>
          <p14:tracePt t="23198" x="2055813" y="4425950"/>
          <p14:tracePt t="23206" x="2074863" y="4425950"/>
          <p14:tracePt t="23215" x="2105025" y="4425950"/>
          <p14:tracePt t="23225" x="2124075" y="4425950"/>
          <p14:tracePt t="23231" x="2173288" y="4425950"/>
          <p14:tracePt t="23241" x="2247900" y="4425950"/>
          <p14:tracePt t="23247" x="2346325" y="4425950"/>
          <p14:tracePt t="23259" x="2493963" y="4425950"/>
          <p14:tracePt t="23262" x="2630488" y="4419600"/>
          <p14:tracePt t="23271" x="2820988" y="4406900"/>
          <p14:tracePt t="23279" x="3025775" y="4395788"/>
          <p14:tracePt t="23286" x="3186113" y="4383088"/>
          <p14:tracePt t="23295" x="3321050" y="4383088"/>
          <p14:tracePt t="23303" x="3421063" y="4383088"/>
          <p14:tracePt t="23311" x="3482975" y="4383088"/>
          <p14:tracePt t="23319" x="3519488" y="4383088"/>
          <p14:tracePt t="23328" x="3538538" y="4383088"/>
          <p14:tracePt t="23335" x="3543300" y="4383088"/>
          <p14:tracePt t="23351" x="3556000" y="4383088"/>
          <p14:tracePt t="23367" x="3562350" y="4383088"/>
          <p14:tracePt t="23375" x="3575050" y="4383088"/>
          <p14:tracePt t="23383" x="3594100" y="4383088"/>
          <p14:tracePt t="23391" x="3605213" y="4383088"/>
          <p14:tracePt t="23399" x="3643313" y="4383088"/>
          <p14:tracePt t="23407" x="3692525" y="4383088"/>
          <p14:tracePt t="23415" x="3778250" y="4383088"/>
          <p14:tracePt t="23425" x="3865563" y="4383088"/>
          <p14:tracePt t="23430" x="3932238" y="4395788"/>
          <p14:tracePt t="23439" x="3994150" y="4406900"/>
          <p14:tracePt t="23446" x="4032250" y="4413250"/>
          <p14:tracePt t="23454" x="4043363" y="4413250"/>
          <p14:tracePt t="23463" x="4056063" y="4413250"/>
          <p14:tracePt t="23471" x="4062413" y="4413250"/>
          <p14:tracePt t="23487" x="4068763" y="4413250"/>
          <p14:tracePt t="23495" x="4075113" y="4413250"/>
          <p14:tracePt t="23982" x="4087813" y="4413250"/>
          <p14:tracePt t="24446" x="4105275" y="4406900"/>
          <p14:tracePt t="24454" x="4130675" y="4395788"/>
          <p14:tracePt t="24462" x="4149725" y="4389438"/>
          <p14:tracePt t="24470" x="4167188" y="4376738"/>
          <p14:tracePt t="24478" x="4179888" y="4370388"/>
          <p14:tracePt t="24486" x="4198938" y="4357688"/>
          <p14:tracePt t="24494" x="4222750" y="4351338"/>
          <p14:tracePt t="24502" x="4235450" y="4333875"/>
          <p14:tracePt t="24510" x="4241800" y="4333875"/>
          <p14:tracePt t="24526" x="4241800" y="4327525"/>
          <p14:tracePt t="24534" x="4248150" y="4321175"/>
          <p14:tracePt t="24542" x="4254500" y="4314825"/>
          <p14:tracePt t="24550" x="4260850" y="4308475"/>
          <p14:tracePt t="24558" x="4265613" y="4302125"/>
          <p14:tracePt t="24574" x="4271963" y="4289425"/>
          <p14:tracePt t="24583" x="4271963" y="4278313"/>
          <p14:tracePt t="24593" x="4271963" y="4252913"/>
          <p14:tracePt t="24599" x="4297363" y="4210050"/>
          <p14:tracePt t="24608" x="4310063" y="4184650"/>
          <p14:tracePt t="24614" x="4321175" y="4141788"/>
          <p14:tracePt t="24623" x="4333875" y="4067175"/>
          <p14:tracePt t="24630" x="4333875" y="4006850"/>
          <p14:tracePt t="24638" x="4352925" y="3951288"/>
          <p14:tracePt t="24647" x="4352925" y="3913188"/>
          <p14:tracePt t="24655" x="4352925" y="3851275"/>
          <p14:tracePt t="24663" x="4359275" y="3821113"/>
          <p14:tracePt t="24672" x="4376738" y="3746500"/>
          <p14:tracePt t="24679" x="4376738" y="3684588"/>
          <p14:tracePt t="24687" x="4376738" y="3622675"/>
          <p14:tracePt t="24695" x="4376738" y="3549650"/>
          <p14:tracePt t="24703" x="4376738" y="3462338"/>
          <p14:tracePt t="24710" x="4365625" y="3357563"/>
          <p14:tracePt t="24719" x="4352925" y="3259138"/>
          <p14:tracePt t="24727" x="4333875" y="3148013"/>
          <p14:tracePt t="24735" x="4321175" y="3073400"/>
          <p14:tracePt t="24742" x="4316413" y="3006725"/>
          <p14:tracePt t="24751" x="4297363" y="2957513"/>
          <p14:tracePt t="24759" x="4297363" y="2919413"/>
          <p14:tracePt t="24767" x="4297363" y="2895600"/>
          <p14:tracePt t="24792" x="4297363" y="2889250"/>
          <p14:tracePt t="24846" x="4297363" y="2882900"/>
          <p14:tracePt t="24854" x="4297363" y="2870200"/>
          <p14:tracePt t="24862" x="4297363" y="2851150"/>
          <p14:tracePt t="24870" x="4297363" y="2840038"/>
          <p14:tracePt t="24878" x="4297363" y="2827338"/>
          <p14:tracePt t="24886" x="4297363" y="2820988"/>
          <p14:tracePt t="24894" x="4297363" y="2808288"/>
          <p14:tracePt t="24910" x="4297363" y="2801938"/>
          <p14:tracePt t="24947" x="4297363" y="2795588"/>
          <p14:tracePt t="24967" x="4297363" y="2778125"/>
          <p14:tracePt t="24983" x="4297363" y="2759075"/>
          <p14:tracePt t="24992" x="4310063" y="2728913"/>
          <p14:tracePt t="24999" x="4310063" y="2716213"/>
          <p14:tracePt t="25009" x="4310063" y="2697163"/>
          <p14:tracePt t="25015" x="4316413" y="2673350"/>
          <p14:tracePt t="25024" x="4321175" y="2654300"/>
          <p14:tracePt t="25030" x="4321175" y="2635250"/>
          <p14:tracePt t="25039" x="4333875" y="2586038"/>
          <p14:tracePt t="25047" x="4346575" y="2568575"/>
          <p14:tracePt t="25054" x="4352925" y="2517775"/>
          <p14:tracePt t="25063" x="4352925" y="2468563"/>
          <p14:tracePt t="25074" x="4359275" y="2451100"/>
          <p14:tracePt t="25078" x="4365625" y="2419350"/>
          <p14:tracePt t="25086" x="4365625" y="2401888"/>
          <p14:tracePt t="25094" x="4376738" y="2370138"/>
          <p14:tracePt t="25102" x="4376738" y="2351088"/>
          <p14:tracePt t="25110" x="4383088" y="2339975"/>
          <p14:tracePt t="25118" x="4389438" y="2327275"/>
          <p14:tracePt t="25126" x="4395788" y="2308225"/>
          <p14:tracePt t="25135" x="4395788" y="2295525"/>
          <p14:tracePt t="25143" x="4395788" y="2284413"/>
          <p14:tracePt t="25151" x="4402138" y="2252663"/>
          <p14:tracePt t="25159" x="4408488" y="2235200"/>
          <p14:tracePt t="25167" x="4408488" y="2203450"/>
          <p14:tracePt t="25175" x="4414838" y="2184400"/>
          <p14:tracePt t="25183" x="4414838" y="2166938"/>
          <p14:tracePt t="25192" x="4414838" y="2154238"/>
          <p14:tracePt t="25199" x="4421188" y="2135188"/>
          <p14:tracePt t="25209" x="4421188" y="2124075"/>
          <p14:tracePt t="25214" x="4427538" y="2111375"/>
          <p14:tracePt t="25225" x="4432300" y="2085975"/>
          <p14:tracePt t="25231" x="4432300" y="2073275"/>
          <p14:tracePt t="25242" x="4432300" y="2068513"/>
          <p14:tracePt t="25246" x="4432300" y="2055813"/>
          <p14:tracePt t="25254" x="4438650" y="2030413"/>
          <p14:tracePt t="25262" x="4438650" y="2019300"/>
          <p14:tracePt t="25270" x="4438650" y="1993900"/>
          <p14:tracePt t="25278" x="4438650" y="1974850"/>
          <p14:tracePt t="25286" x="4445000" y="1951038"/>
          <p14:tracePt t="25294" x="4445000" y="1944688"/>
          <p14:tracePt t="25302" x="4445000" y="1919288"/>
          <p14:tracePt t="25310" x="4445000" y="1901825"/>
          <p14:tracePt t="25318" x="4445000" y="1889125"/>
          <p14:tracePt t="25326" x="4445000" y="1870075"/>
          <p14:tracePt t="25334" x="4445000" y="1863725"/>
          <p14:tracePt t="25342" x="4445000" y="1852613"/>
          <p14:tracePt t="25350" x="4445000" y="1839913"/>
          <p14:tracePt t="25366" x="4445000" y="1833563"/>
          <p14:tracePt t="25374" x="4445000" y="1827213"/>
          <p14:tracePt t="25382" x="4445000" y="1820863"/>
          <p14:tracePt t="25398" x="4445000" y="1808163"/>
          <p14:tracePt t="25495" x="4445000" y="1801813"/>
          <p14:tracePt t="25504" x="4432300" y="1797050"/>
          <p14:tracePt t="25511" x="4383088" y="1790700"/>
          <p14:tracePt t="25519" x="4340225" y="1784350"/>
          <p14:tracePt t="25528" x="4316413" y="1784350"/>
          <p14:tracePt t="25535" x="4278313" y="1784350"/>
          <p14:tracePt t="25543" x="4241800" y="1784350"/>
          <p14:tracePt t="25551" x="4192588" y="1784350"/>
          <p14:tracePt t="25559" x="4149725" y="1784350"/>
          <p14:tracePt t="25567" x="4124325" y="1784350"/>
          <p14:tracePt t="25576" x="4094163" y="1790700"/>
          <p14:tracePt t="25583" x="4068763" y="1797050"/>
          <p14:tracePt t="25593" x="4043363" y="1801813"/>
          <p14:tracePt t="25599" x="4013200" y="1820863"/>
          <p14:tracePt t="25606" x="4006850" y="1820863"/>
          <p14:tracePt t="25615" x="3983038" y="1833563"/>
          <p14:tracePt t="25625" x="3951288" y="1857375"/>
          <p14:tracePt t="25631" x="3938588" y="1863725"/>
          <p14:tracePt t="25639" x="3908425" y="1882775"/>
          <p14:tracePt t="25647" x="3889375" y="1901825"/>
          <p14:tracePt t="25658" x="3865563" y="1919288"/>
          <p14:tracePt t="25662" x="3833813" y="1944688"/>
          <p14:tracePt t="25670" x="3821113" y="1963738"/>
          <p14:tracePt t="25678" x="3797300" y="1993900"/>
          <p14:tracePt t="25686" x="3778250" y="2019300"/>
          <p14:tracePt t="25694" x="3754438" y="2049463"/>
          <p14:tracePt t="25702" x="3735388" y="2092325"/>
          <p14:tracePt t="25710" x="3722688" y="2124075"/>
          <p14:tracePt t="25718" x="3705225" y="2154238"/>
          <p14:tracePt t="25726" x="3686175" y="2197100"/>
          <p14:tracePt t="25735" x="3679825" y="2235200"/>
          <p14:tracePt t="25746" x="3660775" y="2278063"/>
          <p14:tracePt t="25751" x="3649663" y="2320925"/>
          <p14:tracePt t="25761" x="3630613" y="2357438"/>
          <p14:tracePt t="25767" x="3624263" y="2401888"/>
          <p14:tracePt t="25776" x="3605213" y="2432050"/>
          <p14:tracePt t="25783" x="3598863" y="2481263"/>
          <p14:tracePt t="25793" x="3594100" y="2524125"/>
          <p14:tracePt t="25799" x="3594100" y="2562225"/>
          <p14:tracePt t="25808" x="3594100" y="2586038"/>
          <p14:tracePt t="25815" x="3594100" y="2635250"/>
          <p14:tracePt t="25825" x="3594100" y="2673350"/>
          <p14:tracePt t="25830" x="3594100" y="2703513"/>
          <p14:tracePt t="25839" x="3581400" y="2746375"/>
          <p14:tracePt t="25847" x="3581400" y="2778125"/>
          <p14:tracePt t="25858" x="3575050" y="2814638"/>
          <p14:tracePt t="25863" x="3575050" y="2851150"/>
          <p14:tracePt t="25871" x="3568700" y="2882900"/>
          <p14:tracePt t="25879" x="3568700" y="2901950"/>
          <p14:tracePt t="25893" x="3562350" y="2919413"/>
          <p14:tracePt t="25903" x="3562350" y="2925763"/>
          <p14:tracePt t="25911" x="3562350" y="2938463"/>
          <p14:tracePt t="25919" x="3562350" y="2944813"/>
          <p14:tracePt t="25935" x="3562350" y="2957513"/>
          <p14:tracePt t="26007" x="3575050" y="2962275"/>
          <p14:tracePt t="26015" x="3611563" y="2962275"/>
          <p14:tracePt t="26024" x="3649663" y="2962275"/>
          <p14:tracePt t="26031" x="3705225" y="2951163"/>
          <p14:tracePt t="26039" x="3754438" y="2951163"/>
          <p14:tracePt t="26047" x="3803650" y="2944813"/>
          <p14:tracePt t="26055" x="3871913" y="2913063"/>
          <p14:tracePt t="26063" x="3938588" y="2882900"/>
          <p14:tracePt t="26071" x="4000500" y="2863850"/>
          <p14:tracePt t="26078" x="4056063" y="2840038"/>
          <p14:tracePt t="26087" x="4111625" y="2801938"/>
          <p14:tracePt t="26098" x="4154488" y="2778125"/>
          <p14:tracePt t="26102" x="4179888" y="2765425"/>
          <p14:tracePt t="26110" x="4198938" y="2735263"/>
          <p14:tracePt t="26118" x="4235450" y="2679700"/>
          <p14:tracePt t="26127" x="4254500" y="2635250"/>
          <p14:tracePt t="26134" x="4291013" y="2579688"/>
          <p14:tracePt t="26143" x="4310063" y="2524125"/>
          <p14:tracePt t="26150" x="4333875" y="2468563"/>
          <p14:tracePt t="26158" x="4365625" y="2413000"/>
          <p14:tracePt t="26166" x="4383088" y="2363788"/>
          <p14:tracePt t="26175" x="4389438" y="2320925"/>
          <p14:tracePt t="26182" x="4395788" y="2295525"/>
          <p14:tracePt t="26189" x="4414838" y="2228850"/>
          <p14:tracePt t="26198" x="4414838" y="2190750"/>
          <p14:tracePt t="26206" x="4421188" y="2147888"/>
          <p14:tracePt t="26214" x="4432300" y="2111375"/>
          <p14:tracePt t="26223" x="4432300" y="2062163"/>
          <p14:tracePt t="26231" x="4432300" y="1987550"/>
          <p14:tracePt t="26239" x="4432300" y="1938338"/>
          <p14:tracePt t="26246" x="4421188" y="1870075"/>
          <p14:tracePt t="26256" x="4414838" y="1852613"/>
          <p14:tracePt t="26263" x="4408488" y="1820863"/>
          <p14:tracePt t="26271" x="4402138" y="1808163"/>
          <p14:tracePt t="26279" x="4402138" y="1801813"/>
          <p14:tracePt t="26289" x="4402138" y="1797050"/>
          <p14:tracePt t="26295" x="4402138" y="1790700"/>
          <p14:tracePt t="26303" x="4383088" y="1758950"/>
          <p14:tracePt t="26311" x="4376738" y="1735138"/>
          <p14:tracePt t="26328" x="4371975" y="1722438"/>
          <p14:tracePt t="26343" x="4365625" y="1716088"/>
          <p14:tracePt t="26382" x="4359275" y="1716088"/>
          <p14:tracePt t="26398" x="4352925" y="1716088"/>
          <p14:tracePt t="26406" x="4340225" y="1716088"/>
          <p14:tracePt t="26414" x="4310063" y="1716088"/>
          <p14:tracePt t="26422" x="4271963" y="1722438"/>
          <p14:tracePt t="26430" x="4222750" y="1735138"/>
          <p14:tracePt t="26438" x="4154488" y="1758950"/>
          <p14:tracePt t="26446" x="4075113" y="1790700"/>
          <p14:tracePt t="26454" x="4000500" y="1820863"/>
          <p14:tracePt t="26462" x="3932238" y="1846263"/>
          <p14:tracePt t="26470" x="3840163" y="1901825"/>
          <p14:tracePt t="26478" x="3784600" y="1938338"/>
          <p14:tracePt t="26489" x="3716338" y="1987550"/>
          <p14:tracePt t="26496" x="3673475" y="2019300"/>
          <p14:tracePt t="26503" x="3617913" y="2079625"/>
          <p14:tracePt t="26511" x="3562350" y="2117725"/>
          <p14:tracePt t="26519" x="3525838" y="2147888"/>
          <p14:tracePt t="26527" x="3487738" y="2216150"/>
          <p14:tracePt t="26534" x="3457575" y="2284413"/>
          <p14:tracePt t="26542" x="3421063" y="2339975"/>
          <p14:tracePt t="26551" x="3395663" y="2382838"/>
          <p14:tracePt t="26560" x="3376613" y="2401888"/>
          <p14:tracePt t="26567" x="3359150" y="2444750"/>
          <p14:tracePt t="26576" x="3359150" y="2462213"/>
          <p14:tracePt t="26583" x="3333750" y="2493963"/>
          <p14:tracePt t="26592" x="3333750" y="2524125"/>
          <p14:tracePt t="26599" x="3333750" y="2549525"/>
          <p14:tracePt t="26607" x="3327400" y="2579688"/>
          <p14:tracePt t="26615" x="3327400" y="2617788"/>
          <p14:tracePt t="26623" x="3316288" y="2647950"/>
          <p14:tracePt t="26631" x="3316288" y="2684463"/>
          <p14:tracePt t="26639" x="3316288" y="2703513"/>
          <p14:tracePt t="26647" x="3316288" y="2722563"/>
          <p14:tracePt t="26657" x="3321050" y="2771775"/>
          <p14:tracePt t="26662" x="3333750" y="2827338"/>
          <p14:tracePt t="26671" x="3352800" y="2876550"/>
          <p14:tracePt t="26679" x="3365500" y="2906713"/>
          <p14:tracePt t="26689" x="3402013" y="2974975"/>
          <p14:tracePt t="26694" x="3438525" y="3043238"/>
          <p14:tracePt t="26702" x="3500438" y="3135313"/>
          <p14:tracePt t="26710" x="3538538" y="3179763"/>
          <p14:tracePt t="26719" x="3587750" y="3235325"/>
          <p14:tracePt t="26727" x="3643313" y="3295650"/>
          <p14:tracePt t="26735" x="3679825" y="3327400"/>
          <p14:tracePt t="26743" x="3709988" y="3346450"/>
          <p14:tracePt t="26750" x="3729038" y="3351213"/>
          <p14:tracePt t="26759" x="3735388" y="3351213"/>
          <p14:tracePt t="26766" x="3741738" y="3351213"/>
          <p14:tracePt t="26775" x="3754438" y="3351213"/>
          <p14:tracePt t="26782" x="3784600" y="3351213"/>
          <p14:tracePt t="26790" x="3821113" y="3346450"/>
          <p14:tracePt t="26798" x="3895725" y="3327400"/>
          <p14:tracePt t="26807" x="3951288" y="3308350"/>
          <p14:tracePt t="26814" x="4032250" y="3284538"/>
          <p14:tracePt t="26823" x="4098925" y="3240088"/>
          <p14:tracePt t="26831" x="4179888" y="3190875"/>
          <p14:tracePt t="26839" x="4235450" y="3148013"/>
          <p14:tracePt t="26847" x="4278313" y="3098800"/>
          <p14:tracePt t="26855" x="4327525" y="3043238"/>
          <p14:tracePt t="26863" x="4352925" y="3000375"/>
          <p14:tracePt t="26871" x="4376738" y="2944813"/>
          <p14:tracePt t="26879" x="4408488" y="2870200"/>
          <p14:tracePt t="26888" x="4427538" y="2778125"/>
          <p14:tracePt t="26896" x="4438650" y="2716213"/>
          <p14:tracePt t="26903" x="4445000" y="2641600"/>
          <p14:tracePt t="26910" x="4445000" y="2592388"/>
          <p14:tracePt t="26919" x="4445000" y="2530475"/>
          <p14:tracePt t="26928" x="4445000" y="2468563"/>
          <p14:tracePt t="26934" x="4445000" y="2401888"/>
          <p14:tracePt t="26946" x="4445000" y="2363788"/>
          <p14:tracePt t="26950" x="4445000" y="2301875"/>
          <p14:tracePt t="26960" x="4445000" y="2252663"/>
          <p14:tracePt t="26967" x="4445000" y="2235200"/>
          <p14:tracePt t="26977" x="4438650" y="2184400"/>
          <p14:tracePt t="26983" x="4427538" y="2154238"/>
          <p14:tracePt t="26991" x="4421188" y="2117725"/>
          <p14:tracePt t="26999" x="4421188" y="2073275"/>
          <p14:tracePt t="27007" x="4421188" y="2049463"/>
          <p14:tracePt t="27015" x="4421188" y="2030413"/>
          <p14:tracePt t="27023" x="4421188" y="2000250"/>
          <p14:tracePt t="27031" x="4421188" y="1974850"/>
          <p14:tracePt t="27039" x="4414838" y="1944688"/>
          <p14:tracePt t="27047" x="4408488" y="1919288"/>
          <p14:tracePt t="27055" x="4402138" y="1889125"/>
          <p14:tracePt t="27063" x="4389438" y="1857375"/>
          <p14:tracePt t="27071" x="4376738" y="1808163"/>
          <p14:tracePt t="27078" x="4352925" y="1771650"/>
          <p14:tracePt t="27094" x="4340225" y="1758950"/>
          <p14:tracePt t="27143" x="4333875" y="1752600"/>
          <p14:tracePt t="27166" x="4321175" y="1752600"/>
          <p14:tracePt t="27174" x="4310063" y="1752600"/>
          <p14:tracePt t="27182" x="4297363" y="1752600"/>
          <p14:tracePt t="27191" x="4278313" y="1752600"/>
          <p14:tracePt t="27199" x="4260850" y="1758950"/>
          <p14:tracePt t="27207" x="4235450" y="1765300"/>
          <p14:tracePt t="27214" x="4210050" y="1771650"/>
          <p14:tracePt t="27222" x="4179888" y="1771650"/>
          <p14:tracePt t="27230" x="4154488" y="1778000"/>
          <p14:tracePt t="27238" x="4111625" y="1797050"/>
          <p14:tracePt t="27246" x="4056063" y="1833563"/>
          <p14:tracePt t="27254" x="3963988" y="1882775"/>
          <p14:tracePt t="27262" x="3908425" y="1919288"/>
          <p14:tracePt t="27270" x="3840163" y="1974850"/>
          <p14:tracePt t="27282" x="3778250" y="2036763"/>
          <p14:tracePt t="27286" x="3722688" y="2073275"/>
          <p14:tracePt t="27294" x="3679825" y="2117725"/>
          <p14:tracePt t="27304" x="3636963" y="2166938"/>
          <p14:tracePt t="27311" x="3575050" y="2222500"/>
          <p14:tracePt t="27318" x="3549650" y="2278063"/>
          <p14:tracePt t="27325" x="3513138" y="2320925"/>
          <p14:tracePt t="27334" x="3482975" y="2401888"/>
          <p14:tracePt t="27343" x="3470275" y="2432050"/>
          <p14:tracePt t="27351" x="3451225" y="2481263"/>
          <p14:tracePt t="27360" x="3451225" y="2530475"/>
          <p14:tracePt t="27367" x="3444875" y="2586038"/>
          <p14:tracePt t="27376" x="3444875" y="2635250"/>
          <p14:tracePt t="27382" x="3444875" y="2660650"/>
          <p14:tracePt t="27390" x="3444875" y="2684463"/>
          <p14:tracePt t="27398" x="3444875" y="2703513"/>
          <p14:tracePt t="27406" x="3444875" y="2728913"/>
          <p14:tracePt t="27414" x="3451225" y="2759075"/>
          <p14:tracePt t="27422" x="3470275" y="2790825"/>
          <p14:tracePt t="27430" x="3482975" y="2808288"/>
          <p14:tracePt t="27438" x="3487738" y="2814638"/>
          <p14:tracePt t="27446" x="3500438" y="2827338"/>
          <p14:tracePt t="27454" x="3513138" y="2840038"/>
          <p14:tracePt t="27462" x="3532188" y="2846388"/>
          <p14:tracePt t="27470" x="3562350" y="2870200"/>
          <p14:tracePt t="27478" x="3630613" y="2901950"/>
          <p14:tracePt t="27486" x="3686175" y="2925763"/>
          <p14:tracePt t="27494" x="3760788" y="2938463"/>
          <p14:tracePt t="27502" x="3810000" y="2951163"/>
          <p14:tracePt t="27510" x="3840163" y="2951163"/>
          <p14:tracePt t="27519" x="3865563" y="2951163"/>
          <p14:tracePt t="27527" x="3895725" y="2951163"/>
          <p14:tracePt t="27535" x="3927475" y="2938463"/>
          <p14:tracePt t="27545" x="3957638" y="2919413"/>
          <p14:tracePt t="27551" x="4000500" y="2889250"/>
          <p14:tracePt t="27560" x="4025900" y="2846388"/>
          <p14:tracePt t="27567" x="4049713" y="2808288"/>
          <p14:tracePt t="27577" x="4075113" y="2778125"/>
          <p14:tracePt t="27582" x="4081463" y="2746375"/>
          <p14:tracePt t="27590" x="4098925" y="2709863"/>
          <p14:tracePt t="27598" x="4117975" y="2667000"/>
          <p14:tracePt t="27606" x="4124325" y="2654300"/>
          <p14:tracePt t="27614" x="4130675" y="2624138"/>
          <p14:tracePt t="27622" x="4143375" y="2592388"/>
          <p14:tracePt t="27630" x="4143375" y="2586038"/>
          <p14:tracePt t="27638" x="4143375" y="2573338"/>
          <p14:tracePt t="27646" x="4143375" y="2549525"/>
          <p14:tracePt t="27654" x="4143375" y="2530475"/>
          <p14:tracePt t="27662" x="4143375" y="2524125"/>
          <p14:tracePt t="27670" x="4143375" y="2513013"/>
          <p14:tracePt t="27694" x="4143375" y="2506663"/>
          <p14:tracePt t="27751" x="4143375" y="2500313"/>
          <p14:tracePt t="27967" x="0" y="0"/>
        </p14:tracePtLst>
        <p14:tracePtLst>
          <p14:tracePt t="31002" x="2587625" y="2141538"/>
          <p14:tracePt t="31114" x="2581275" y="2141538"/>
          <p14:tracePt t="31118" x="2568575" y="2141538"/>
          <p14:tracePt t="31126" x="2543175" y="2141538"/>
          <p14:tracePt t="31134" x="2506663" y="2147888"/>
          <p14:tracePt t="31142" x="2481263" y="2154238"/>
          <p14:tracePt t="31150" x="2457450" y="2154238"/>
          <p14:tracePt t="31158" x="2432050" y="2160588"/>
          <p14:tracePt t="31166" x="2389188" y="2179638"/>
          <p14:tracePt t="31174" x="2359025" y="2184400"/>
          <p14:tracePt t="31182" x="2333625" y="2190750"/>
          <p14:tracePt t="31191" x="2303463" y="2203450"/>
          <p14:tracePt t="31199" x="2259013" y="2235200"/>
          <p14:tracePt t="31206" x="2228850" y="2246313"/>
          <p14:tracePt t="31214" x="2198688" y="2259013"/>
          <p14:tracePt t="31222" x="2179638" y="2278063"/>
          <p14:tracePt t="31230" x="2154238" y="2290763"/>
          <p14:tracePt t="31238" x="2136775" y="2295525"/>
          <p14:tracePt t="31246" x="2111375" y="2308225"/>
          <p14:tracePt t="31254" x="2098675" y="2314575"/>
          <p14:tracePt t="31263" x="2098675" y="2320925"/>
          <p14:tracePt t="31270" x="2092325" y="2327275"/>
          <p14:tracePt t="31279" x="2081213" y="2333625"/>
          <p14:tracePt t="31286" x="2055813" y="2346325"/>
          <p14:tracePt t="31295" x="2036763" y="2357438"/>
          <p14:tracePt t="31303" x="2025650" y="2376488"/>
          <p14:tracePt t="31311" x="2006600" y="2395538"/>
          <p14:tracePt t="31319" x="1993900" y="2413000"/>
          <p14:tracePt t="31327" x="1981200" y="2444750"/>
          <p14:tracePt t="31336" x="1970088" y="2462213"/>
          <p14:tracePt t="31343" x="1944688" y="2493963"/>
          <p14:tracePt t="31351" x="1931988" y="2517775"/>
          <p14:tracePt t="31359" x="1908175" y="2568575"/>
          <p14:tracePt t="31366" x="1895475" y="2586038"/>
          <p14:tracePt t="31375" x="1870075" y="2617788"/>
          <p14:tracePt t="31384" x="1846263" y="2647950"/>
          <p14:tracePt t="31391" x="1820863" y="2684463"/>
          <p14:tracePt t="31399" x="1809750" y="2703513"/>
          <p14:tracePt t="31406" x="1797050" y="2722563"/>
          <p14:tracePt t="31414" x="1778000" y="2752725"/>
          <p14:tracePt t="31422" x="1754188" y="2795588"/>
          <p14:tracePt t="31430" x="1747838" y="2827338"/>
          <p14:tracePt t="31438" x="1728788" y="2863850"/>
          <p14:tracePt t="31447" x="1709738" y="2906713"/>
          <p14:tracePt t="31454" x="1703388" y="2932113"/>
          <p14:tracePt t="31463" x="1698625" y="2957513"/>
          <p14:tracePt t="31470" x="1685925" y="2981325"/>
          <p14:tracePt t="31479" x="1685925" y="3000375"/>
          <p14:tracePt t="31486" x="1685925" y="3013075"/>
          <p14:tracePt t="31502" x="1685925" y="3024188"/>
          <p14:tracePt t="31510" x="1685925" y="3036888"/>
          <p14:tracePt t="31518" x="1685925" y="3049588"/>
          <p14:tracePt t="31534" x="1685925" y="3055938"/>
          <p14:tracePt t="31542" x="1685925" y="3068638"/>
          <p14:tracePt t="31558" x="1685925" y="3073400"/>
          <p14:tracePt t="31566" x="1685925" y="3079750"/>
          <p14:tracePt t="31574" x="1673225" y="3111500"/>
          <p14:tracePt t="31582" x="1666875" y="3117850"/>
          <p14:tracePt t="31590" x="1666875" y="3124200"/>
          <p14:tracePt t="31598" x="1666875" y="3135313"/>
          <p14:tracePt t="31606" x="1660525" y="3154363"/>
          <p14:tracePt t="31614" x="1654175" y="3167063"/>
          <p14:tracePt t="31622" x="1654175" y="3179763"/>
          <p14:tracePt t="31638" x="1654175" y="3190875"/>
          <p14:tracePt t="31646" x="1654175" y="3209925"/>
          <p14:tracePt t="31655" x="1654175" y="3222625"/>
          <p14:tracePt t="31664" x="1654175" y="3235325"/>
          <p14:tracePt t="31670" x="1654175" y="3246438"/>
          <p14:tracePt t="31679" x="1654175" y="3265488"/>
          <p14:tracePt t="31686" x="1660525" y="3278188"/>
          <p14:tracePt t="31694" x="1660525" y="3290888"/>
          <p14:tracePt t="31702" x="1666875" y="3302000"/>
          <p14:tracePt t="31710" x="1673225" y="3314700"/>
          <p14:tracePt t="31718" x="1679575" y="3321050"/>
          <p14:tracePt t="31727" x="1679575" y="3327400"/>
          <p14:tracePt t="31735" x="1692275" y="3346450"/>
          <p14:tracePt t="31743" x="1703388" y="3363913"/>
          <p14:tracePt t="31751" x="1716088" y="3376613"/>
          <p14:tracePt t="31759" x="1716088" y="3389313"/>
          <p14:tracePt t="31768" x="1728788" y="3406775"/>
          <p14:tracePt t="31775" x="1735138" y="3425825"/>
          <p14:tracePt t="31783" x="1747838" y="3438525"/>
          <p14:tracePt t="31791" x="1754188" y="3444875"/>
          <p14:tracePt t="31798" x="1765300" y="3451225"/>
          <p14:tracePt t="31807" x="1771650" y="3451225"/>
          <p14:tracePt t="31815" x="1797050" y="3455988"/>
          <p14:tracePt t="31823" x="1803400" y="3455988"/>
          <p14:tracePt t="31831" x="1814513" y="3462338"/>
          <p14:tracePt t="31839" x="1833563" y="3475038"/>
          <p14:tracePt t="31848" x="1839913" y="3475038"/>
          <p14:tracePt t="31855" x="1852613" y="3475038"/>
          <p14:tracePt t="31865" x="1865313" y="3481388"/>
          <p14:tracePt t="31883" x="1895475" y="3481388"/>
          <p14:tracePt t="31887" x="1914525" y="3481388"/>
          <p14:tracePt t="31895" x="1944688" y="3481388"/>
          <p14:tracePt t="31903" x="1981200" y="3481388"/>
          <p14:tracePt t="31911" x="2006600" y="3475038"/>
          <p14:tracePt t="31919" x="2049463" y="3444875"/>
          <p14:tracePt t="31927" x="2117725" y="3419475"/>
          <p14:tracePt t="31936" x="2173288" y="3389313"/>
          <p14:tracePt t="31943" x="2254250" y="3363913"/>
          <p14:tracePt t="31951" x="2309813" y="3327400"/>
          <p14:tracePt t="31959" x="2365375" y="3290888"/>
          <p14:tracePt t="31968" x="2420938" y="3252788"/>
          <p14:tracePt t="31975" x="2463800" y="3216275"/>
          <p14:tracePt t="31984" x="2493963" y="3179763"/>
          <p14:tracePt t="31991" x="2532063" y="3148013"/>
          <p14:tracePt t="31999" x="2568575" y="3092450"/>
          <p14:tracePt t="32006" x="2598738" y="3049588"/>
          <p14:tracePt t="32014" x="2630488" y="2994025"/>
          <p14:tracePt t="32023" x="2647950" y="2938463"/>
          <p14:tracePt t="32033" x="2673350" y="2895600"/>
          <p14:tracePt t="32038" x="2703513" y="2827338"/>
          <p14:tracePt t="32046" x="2716213" y="2778125"/>
          <p14:tracePt t="32054" x="2747963" y="2709863"/>
          <p14:tracePt t="32063" x="2754313" y="2673350"/>
          <p14:tracePt t="32070" x="2771775" y="2617788"/>
          <p14:tracePt t="32078" x="2784475" y="2598738"/>
          <p14:tracePt t="32086" x="2803525" y="2568575"/>
          <p14:tracePt t="32094" x="2803525" y="2536825"/>
          <p14:tracePt t="32102" x="2803525" y="2517775"/>
          <p14:tracePt t="32110" x="2809875" y="2506663"/>
          <p14:tracePt t="32118" x="2816225" y="2487613"/>
          <p14:tracePt t="32126" x="2816225" y="2474913"/>
          <p14:tracePt t="32134" x="2816225" y="2457450"/>
          <p14:tracePt t="32142" x="2816225" y="2432050"/>
          <p14:tracePt t="32150" x="2816225" y="2413000"/>
          <p14:tracePt t="32158" x="2816225" y="2401888"/>
          <p14:tracePt t="32166" x="2809875" y="2389188"/>
          <p14:tracePt t="32174" x="2803525" y="2376488"/>
          <p14:tracePt t="32182" x="2790825" y="2363788"/>
          <p14:tracePt t="32190" x="2784475" y="2351088"/>
          <p14:tracePt t="32222" x="2778125" y="2351088"/>
          <p14:tracePt t="32229" x="2771775" y="2351088"/>
          <p14:tracePt t="32246" x="2760663" y="2351088"/>
          <p14:tracePt t="32254" x="2754313" y="2351088"/>
          <p14:tracePt t="32263" x="2728913" y="2351088"/>
          <p14:tracePt t="32270" x="2703513" y="2351088"/>
          <p14:tracePt t="32278" x="2673350" y="2351088"/>
          <p14:tracePt t="32286" x="2654300" y="2351088"/>
          <p14:tracePt t="32294" x="2624138" y="2357438"/>
          <p14:tracePt t="32302" x="2598738" y="2363788"/>
          <p14:tracePt t="32311" x="2568575" y="2382838"/>
          <p14:tracePt t="32318" x="2513013" y="2401888"/>
          <p14:tracePt t="32327" x="2493963" y="2413000"/>
          <p14:tracePt t="32335" x="2432050" y="2438400"/>
          <p14:tracePt t="32343" x="2414588" y="2462213"/>
          <p14:tracePt t="32350" x="2352675" y="2517775"/>
          <p14:tracePt t="32358" x="2320925" y="2543175"/>
          <p14:tracePt t="32366" x="2309813" y="2573338"/>
          <p14:tracePt t="32374" x="2278063" y="2641600"/>
          <p14:tracePt t="32382" x="2254250" y="2684463"/>
          <p14:tracePt t="32390" x="2247900" y="2735263"/>
          <p14:tracePt t="32398" x="2228850" y="2778125"/>
          <p14:tracePt t="32406" x="2228850" y="2827338"/>
          <p14:tracePt t="32414" x="2228850" y="2863850"/>
          <p14:tracePt t="32422" x="2228850" y="2913063"/>
          <p14:tracePt t="32430" x="2228850" y="2932113"/>
          <p14:tracePt t="32438" x="2228850" y="2962275"/>
          <p14:tracePt t="32447" x="2228850" y="2987675"/>
          <p14:tracePt t="32454" x="2228850" y="3000375"/>
          <p14:tracePt t="32463" x="2235200" y="3024188"/>
          <p14:tracePt t="32480" x="2241550" y="3030538"/>
          <p14:tracePt t="32656" x="0" y="0"/>
        </p14:tracePtLst>
        <p14:tracePtLst>
          <p14:tracePt t="36634" x="5118100" y="1401763"/>
          <p14:tracePt t="36670" x="5124450" y="1395413"/>
          <p14:tracePt t="36686" x="5130800" y="1395413"/>
          <p14:tracePt t="36694" x="5137150" y="1389063"/>
          <p14:tracePt t="36702" x="5143500" y="1389063"/>
          <p14:tracePt t="36711" x="5156200" y="1389063"/>
          <p14:tracePt t="36718" x="5173663" y="1389063"/>
          <p14:tracePt t="36726" x="5192713" y="1382713"/>
          <p14:tracePt t="36734" x="5222875" y="1370013"/>
          <p14:tracePt t="36742" x="5254625" y="1363663"/>
          <p14:tracePt t="36750" x="5291138" y="1363663"/>
          <p14:tracePt t="36759" x="5340350" y="1363663"/>
          <p14:tracePt t="36768" x="5389563" y="1363663"/>
          <p14:tracePt t="36775" x="5476875" y="1357313"/>
          <p14:tracePt t="36783" x="5575300" y="1346200"/>
          <p14:tracePt t="36791" x="5699125" y="1333500"/>
          <p14:tracePt t="36799" x="5822950" y="1333500"/>
          <p14:tracePt t="36807" x="5934075" y="1333500"/>
          <p14:tracePt t="36815" x="6032500" y="1333500"/>
          <p14:tracePt t="36823" x="6143625" y="1333500"/>
          <p14:tracePt t="36831" x="6242050" y="1333500"/>
          <p14:tracePt t="36838" x="6340475" y="1333500"/>
          <p14:tracePt t="36847" x="6440488" y="1333500"/>
          <p14:tracePt t="36854" x="6526213" y="1333500"/>
          <p14:tracePt t="36862" x="6575425" y="1333500"/>
          <p14:tracePt t="36870" x="6637338" y="1333500"/>
          <p14:tracePt t="36878" x="6686550" y="1333500"/>
          <p14:tracePt t="36886" x="6735763" y="1333500"/>
          <p14:tracePt t="36894" x="6773863" y="1333500"/>
          <p14:tracePt t="36902" x="6810375" y="1333500"/>
          <p14:tracePt t="36910" x="6853238" y="1333500"/>
          <p14:tracePt t="36918" x="6889750" y="1333500"/>
          <p14:tracePt t="36926" x="6915150" y="1333500"/>
          <p14:tracePt t="36934" x="6945313" y="1333500"/>
          <p14:tracePt t="36942" x="6983413" y="1339850"/>
          <p14:tracePt t="36951" x="7051675" y="1363663"/>
          <p14:tracePt t="36958" x="7112000" y="1382713"/>
          <p14:tracePt t="36967" x="7205663" y="1412875"/>
          <p14:tracePt t="36974" x="7267575" y="1431925"/>
          <p14:tracePt t="36982" x="7334250" y="1444625"/>
          <p14:tracePt t="36990" x="7396163" y="1463675"/>
          <p14:tracePt t="36998" x="7440613" y="1474788"/>
          <p14:tracePt t="37006" x="7477125" y="1487488"/>
          <p14:tracePt t="37014" x="7519988" y="1493838"/>
          <p14:tracePt t="37022" x="7545388" y="1493838"/>
          <p14:tracePt t="37030" x="7594600" y="1500188"/>
          <p14:tracePt t="37038" x="7607300" y="1506538"/>
          <p14:tracePt t="37046" x="7624763" y="1506538"/>
          <p14:tracePt t="37054" x="7631113" y="1506538"/>
          <p14:tracePt t="37062" x="7643813" y="1506538"/>
          <p14:tracePt t="37070" x="7650163" y="1506538"/>
          <p14:tracePt t="37078" x="7662863" y="1506538"/>
          <p14:tracePt t="37086" x="7680325" y="1512888"/>
          <p14:tracePt t="37094" x="7693025" y="1512888"/>
          <p14:tracePt t="37102" x="7729538" y="1536700"/>
          <p14:tracePt t="37110" x="7785100" y="1568450"/>
          <p14:tracePt t="37119" x="7853363" y="1585913"/>
          <p14:tracePt t="37127" x="7934325" y="1624013"/>
          <p14:tracePt t="37135" x="7996238" y="1641475"/>
          <p14:tracePt t="37142" x="8051800" y="1660525"/>
          <p14:tracePt t="37151" x="8107363" y="1697038"/>
          <p14:tracePt t="37158" x="8131175" y="1703388"/>
          <p14:tracePt t="37167" x="8150225" y="1716088"/>
          <p14:tracePt t="37327" x="8156575" y="1722438"/>
          <p14:tracePt t="37343" x="8156575" y="1728788"/>
          <p14:tracePt t="37353" x="8156575" y="1741488"/>
          <p14:tracePt t="37358" x="8156575" y="1758950"/>
          <p14:tracePt t="37368" x="8156575" y="1778000"/>
          <p14:tracePt t="37375" x="8156575" y="1790700"/>
          <p14:tracePt t="37387" x="8156575" y="1827213"/>
          <p14:tracePt t="37391" x="8156575" y="1863725"/>
          <p14:tracePt t="37399" x="8156575" y="1895475"/>
          <p14:tracePt t="37407" x="8156575" y="1919288"/>
          <p14:tracePt t="37415" x="8162925" y="1957388"/>
          <p14:tracePt t="37423" x="8162925" y="2012950"/>
          <p14:tracePt t="37431" x="8174038" y="2073275"/>
          <p14:tracePt t="37439" x="8174038" y="2111375"/>
          <p14:tracePt t="37446" x="8174038" y="2197100"/>
          <p14:tracePt t="37454" x="8174038" y="2259013"/>
          <p14:tracePt t="37462" x="8174038" y="2346325"/>
          <p14:tracePt t="37470" x="8174038" y="2444750"/>
          <p14:tracePt t="37478" x="8162925" y="2517775"/>
          <p14:tracePt t="37486" x="8150225" y="2598738"/>
          <p14:tracePt t="37494" x="8150225" y="2697163"/>
          <p14:tracePt t="37502" x="8150225" y="2808288"/>
          <p14:tracePt t="37511" x="8150225" y="2895600"/>
          <p14:tracePt t="37522" x="8150225" y="2981325"/>
          <p14:tracePt t="37526" x="8156575" y="3079750"/>
          <p14:tracePt t="37534" x="8167688" y="3179763"/>
          <p14:tracePt t="37542" x="8174038" y="3278188"/>
          <p14:tracePt t="37551" x="8186738" y="3376613"/>
          <p14:tracePt t="37558" x="8212138" y="3444875"/>
          <p14:tracePt t="37567" x="8212138" y="3506788"/>
          <p14:tracePt t="37575" x="8212138" y="3543300"/>
          <p14:tracePt t="37586" x="8212138" y="3592513"/>
          <p14:tracePt t="37590" x="8212138" y="3629025"/>
          <p14:tracePt t="37598" x="8212138" y="3660775"/>
          <p14:tracePt t="37606" x="8212138" y="3697288"/>
          <p14:tracePt t="37614" x="8212138" y="3733800"/>
          <p14:tracePt t="37622" x="8212138" y="3759200"/>
          <p14:tracePt t="37630" x="8212138" y="3771900"/>
          <p14:tracePt t="37638" x="8212138" y="3795713"/>
          <p14:tracePt t="37646" x="8212138" y="3821113"/>
          <p14:tracePt t="37654" x="8212138" y="3840163"/>
          <p14:tracePt t="37662" x="8212138" y="3857625"/>
          <p14:tracePt t="37670" x="8212138" y="3889375"/>
          <p14:tracePt t="37678" x="8212138" y="3925888"/>
          <p14:tracePt t="37686" x="8212138" y="3975100"/>
          <p14:tracePt t="37694" x="8212138" y="4011613"/>
          <p14:tracePt t="37702" x="8223250" y="4067175"/>
          <p14:tracePt t="37710" x="8242300" y="4129088"/>
          <p14:tracePt t="37718" x="8242300" y="4178300"/>
          <p14:tracePt t="37726" x="8248650" y="4233863"/>
          <p14:tracePt t="37734" x="8255000" y="4259263"/>
          <p14:tracePt t="37742" x="8267700" y="4314825"/>
          <p14:tracePt t="37751" x="8267700" y="4351338"/>
          <p14:tracePt t="37758" x="8267700" y="4370388"/>
          <p14:tracePt t="37766" x="8267700" y="4383088"/>
          <p14:tracePt t="37774" x="8267700" y="4395788"/>
          <p14:tracePt t="37782" x="8274050" y="4406900"/>
          <p14:tracePt t="37790" x="8274050" y="4419600"/>
          <p14:tracePt t="37798" x="8280400" y="4425950"/>
          <p14:tracePt t="37806" x="8285163" y="4438650"/>
          <p14:tracePt t="37822" x="8285163" y="4445000"/>
          <p14:tracePt t="37846" x="8285163" y="4451350"/>
          <p14:tracePt t="37863" x="8285163" y="4456113"/>
          <p14:tracePt t="37888" x="8297863" y="4475163"/>
          <p14:tracePt t="37895" x="8297863" y="4494213"/>
          <p14:tracePt t="37903" x="8297863" y="4511675"/>
          <p14:tracePt t="37910" x="8297863" y="4530725"/>
          <p14:tracePt t="37918" x="8297863" y="4549775"/>
          <p14:tracePt t="37926" x="8297863" y="4573588"/>
          <p14:tracePt t="37934" x="8297863" y="4592638"/>
          <p14:tracePt t="37942" x="8297863" y="4618038"/>
          <p14:tracePt t="37952" x="8297863" y="4648200"/>
          <p14:tracePt t="37958" x="8297863" y="4660900"/>
          <p14:tracePt t="37968" x="8297863" y="4684713"/>
          <p14:tracePt t="37975" x="8297863" y="4703763"/>
          <p14:tracePt t="37983" x="8297863" y="4716463"/>
          <p14:tracePt t="37991" x="8297863" y="4722813"/>
          <p14:tracePt t="38206" x="8297863" y="4729163"/>
          <p14:tracePt t="38231" x="8291513" y="4729163"/>
          <p14:tracePt t="38239" x="8285163" y="4729163"/>
          <p14:tracePt t="38247" x="8280400" y="4729163"/>
          <p14:tracePt t="38255" x="8267700" y="4729163"/>
          <p14:tracePt t="38263" x="8261350" y="4729163"/>
          <p14:tracePt t="38272" x="8261350" y="4733925"/>
          <p14:tracePt t="38286" x="8248650" y="4733925"/>
          <p14:tracePt t="38295" x="8242300" y="4740275"/>
          <p14:tracePt t="38303" x="8229600" y="4746625"/>
          <p14:tracePt t="38311" x="8212138" y="4752975"/>
          <p14:tracePt t="38320" x="8193088" y="4752975"/>
          <p14:tracePt t="38327" x="8143875" y="4752975"/>
          <p14:tracePt t="38336" x="8081963" y="4752975"/>
          <p14:tracePt t="38342" x="8032750" y="4752975"/>
          <p14:tracePt t="38353" x="7945438" y="4752975"/>
          <p14:tracePt t="38359" x="7872413" y="4752975"/>
          <p14:tracePt t="38372" x="7785100" y="4752975"/>
          <p14:tracePt t="38375" x="7693025" y="4746625"/>
          <p14:tracePt t="38382" x="7581900" y="4740275"/>
          <p14:tracePt t="38391" x="7483475" y="4729163"/>
          <p14:tracePt t="38399" x="7385050" y="4729163"/>
          <p14:tracePt t="38407" x="7285038" y="4716463"/>
          <p14:tracePt t="38415" x="7199313" y="4710113"/>
          <p14:tracePt t="38423" x="7124700" y="4697413"/>
          <p14:tracePt t="38431" x="7045325" y="4678363"/>
          <p14:tracePt t="38439" x="6970713" y="4673600"/>
          <p14:tracePt t="38447" x="6908800" y="4673600"/>
          <p14:tracePt t="38456" x="6846888" y="4673600"/>
          <p14:tracePt t="38463" x="6773863" y="4660900"/>
          <p14:tracePt t="38470" x="6723063" y="4660900"/>
          <p14:tracePt t="38478" x="6630988" y="4641850"/>
          <p14:tracePt t="38486" x="6556375" y="4641850"/>
          <p14:tracePt t="38494" x="6470650" y="4629150"/>
          <p14:tracePt t="38502" x="6372225" y="4622800"/>
          <p14:tracePt t="38510" x="6284913" y="4611688"/>
          <p14:tracePt t="38518" x="6199188" y="4611688"/>
          <p14:tracePt t="38526" x="6105525" y="4592638"/>
          <p14:tracePt t="38535" x="6019800" y="4592638"/>
          <p14:tracePt t="38542" x="5934075" y="4579938"/>
          <p14:tracePt t="38551" x="5859463" y="4579938"/>
          <p14:tracePt t="38558" x="5772150" y="4573588"/>
          <p14:tracePt t="38567" x="5699125" y="4573588"/>
          <p14:tracePt t="38575" x="5611813" y="4562475"/>
          <p14:tracePt t="38583" x="5526088" y="4556125"/>
          <p14:tracePt t="38591" x="5438775" y="4556125"/>
          <p14:tracePt t="38600" x="5359400" y="4543425"/>
          <p14:tracePt t="38607" x="5284788" y="4543425"/>
          <p14:tracePt t="38615" x="5222875" y="4537075"/>
          <p14:tracePt t="38623" x="5149850" y="4537075"/>
          <p14:tracePt t="38632" x="5087938" y="4537075"/>
          <p14:tracePt t="38639" x="5038725" y="4524375"/>
          <p14:tracePt t="38647" x="5006975" y="4524375"/>
          <p14:tracePt t="38654" x="4970463" y="4524375"/>
          <p14:tracePt t="38662" x="4951413" y="4524375"/>
          <p14:tracePt t="38670" x="4933950" y="4524375"/>
          <p14:tracePt t="38678" x="4921250" y="4524375"/>
          <p14:tracePt t="38734" x="4914900" y="4524375"/>
          <p14:tracePt t="38767" x="4908550" y="4524375"/>
          <p14:tracePt t="38775" x="4902200" y="4524375"/>
          <p14:tracePt t="38790" x="4895850" y="4524375"/>
          <p14:tracePt t="38832" x="4895850" y="4518025"/>
          <p14:tracePt t="38855" x="4895850" y="4511675"/>
          <p14:tracePt t="38879" x="4895850" y="4475163"/>
          <p14:tracePt t="38888" x="4895850" y="4451350"/>
          <p14:tracePt t="38895" x="4895850" y="4413250"/>
          <p14:tracePt t="38903" x="4895850" y="4395788"/>
          <p14:tracePt t="38911" x="4895850" y="4344988"/>
          <p14:tracePt t="38920" x="4895850" y="4295775"/>
          <p14:tracePt t="38927" x="4895850" y="4246563"/>
          <p14:tracePt t="38937" x="4902200" y="4191000"/>
          <p14:tracePt t="38944" x="4902200" y="4141788"/>
          <p14:tracePt t="38953" x="4902200" y="4056063"/>
          <p14:tracePt t="38959" x="4914900" y="3968750"/>
          <p14:tracePt t="38970" x="4914900" y="3857625"/>
          <p14:tracePt t="38974" x="4914900" y="3690938"/>
          <p14:tracePt t="38982" x="4883150" y="3517900"/>
          <p14:tracePt t="38990" x="4865688" y="3395663"/>
          <p14:tracePt t="38998" x="4816475" y="3228975"/>
          <p14:tracePt t="39006" x="4778375" y="3079750"/>
          <p14:tracePt t="39014" x="4729163" y="2882900"/>
          <p14:tracePt t="39022" x="4679950" y="2728913"/>
          <p14:tracePt t="39030" x="4637088" y="2598738"/>
          <p14:tracePt t="39041" x="4605338" y="2481263"/>
          <p14:tracePt t="39047" x="4600575" y="2395538"/>
          <p14:tracePt t="39056" x="4581525" y="2351088"/>
          <p14:tracePt t="39063" x="4581525" y="2301875"/>
          <p14:tracePt t="39070" x="4581525" y="2284413"/>
          <p14:tracePt t="39078" x="4581525" y="2265363"/>
          <p14:tracePt t="39086" x="4581525" y="2246313"/>
          <p14:tracePt t="39094" x="4581525" y="2209800"/>
          <p14:tracePt t="39102" x="4581525" y="2147888"/>
          <p14:tracePt t="39110" x="4581525" y="2062163"/>
          <p14:tracePt t="39119" x="4581525" y="1974850"/>
          <p14:tracePt t="39126" x="4581525" y="1889125"/>
          <p14:tracePt t="39135" x="4568825" y="1790700"/>
          <p14:tracePt t="39143" x="4562475" y="1697038"/>
          <p14:tracePt t="39152" x="4549775" y="1624013"/>
          <p14:tracePt t="39159" x="4549775" y="1585913"/>
          <p14:tracePt t="39170" x="4532313" y="1530350"/>
          <p14:tracePt t="39175" x="4532313" y="1493838"/>
          <p14:tracePt t="39183" x="4532313" y="1474788"/>
          <p14:tracePt t="39191" x="4525963" y="1457325"/>
          <p14:tracePt t="39201" x="4525963" y="1444625"/>
          <p14:tracePt t="39207" x="4525963" y="1419225"/>
          <p14:tracePt t="39215" x="4525963" y="1412875"/>
          <p14:tracePt t="39223" x="4525963" y="1408113"/>
          <p14:tracePt t="39231" x="4525963" y="1401763"/>
          <p14:tracePt t="39239" x="4525963" y="1389063"/>
          <p14:tracePt t="39247" x="4525963" y="1382713"/>
          <p14:tracePt t="39256" x="4525963" y="1370013"/>
          <p14:tracePt t="39263" x="4525963" y="1352550"/>
          <p14:tracePt t="39271" x="4532313" y="1320800"/>
          <p14:tracePt t="39279" x="4556125" y="1290638"/>
          <p14:tracePt t="39287" x="4581525" y="1258888"/>
          <p14:tracePt t="39295" x="4587875" y="1252538"/>
          <p14:tracePt t="39304" x="4611688" y="1241425"/>
          <p14:tracePt t="39310" x="4618038" y="1235075"/>
          <p14:tracePt t="39321" x="4624388" y="1235075"/>
          <p14:tracePt t="39326" x="4630738" y="1228725"/>
          <p14:tracePt t="39353" x="4637088" y="1222375"/>
          <p14:tracePt t="39439" x="4643438" y="1222375"/>
          <p14:tracePt t="39455" x="4660900" y="1222375"/>
          <p14:tracePt t="39462" x="4686300" y="1222375"/>
          <p14:tracePt t="39470" x="4705350" y="1222375"/>
          <p14:tracePt t="39478" x="4711700" y="1222375"/>
          <p14:tracePt t="39486" x="4722813" y="1222375"/>
          <p14:tracePt t="39494" x="4741863" y="1216025"/>
          <p14:tracePt t="39502" x="4760913" y="1216025"/>
          <p14:tracePt t="39510" x="4784725" y="1216025"/>
          <p14:tracePt t="39519" x="4803775" y="1216025"/>
          <p14:tracePt t="39526" x="4852988" y="1216025"/>
          <p14:tracePt t="39534" x="4889500" y="1216025"/>
          <p14:tracePt t="39542" x="4938713" y="1216025"/>
          <p14:tracePt t="39550" x="4970463" y="1216025"/>
          <p14:tracePt t="39558" x="5006975" y="1216025"/>
          <p14:tracePt t="39566" x="5032375" y="1216025"/>
          <p14:tracePt t="39574" x="5056188" y="1209675"/>
          <p14:tracePt t="39583" x="5068888" y="1209675"/>
          <p14:tracePt t="39590" x="5087938" y="1203325"/>
          <p14:tracePt t="39598" x="5105400" y="1203325"/>
          <p14:tracePt t="39606" x="5124450" y="1203325"/>
          <p14:tracePt t="39615" x="5156200" y="1196975"/>
          <p14:tracePt t="39622" x="5205413" y="1196975"/>
          <p14:tracePt t="39630" x="5254625" y="1196975"/>
          <p14:tracePt t="39638" x="5303838" y="1196975"/>
          <p14:tracePt t="39646" x="5389563" y="1196975"/>
          <p14:tracePt t="39654" x="5476875" y="1196975"/>
          <p14:tracePt t="39662" x="5562600" y="1196975"/>
          <p14:tracePt t="39670" x="5649913" y="1196975"/>
          <p14:tracePt t="39678" x="5699125" y="1196975"/>
          <p14:tracePt t="39686" x="5784850" y="1196975"/>
          <p14:tracePt t="39694" x="5846763" y="1196975"/>
          <p14:tracePt t="39703" x="5921375" y="1196975"/>
          <p14:tracePt t="39710" x="5989638" y="1196975"/>
          <p14:tracePt t="39719" x="6026150" y="1196975"/>
          <p14:tracePt t="39726" x="6075363" y="1196975"/>
          <p14:tracePt t="39734" x="6124575" y="1196975"/>
          <p14:tracePt t="39742" x="6149975" y="1196975"/>
          <p14:tracePt t="39750" x="6186488" y="1196975"/>
          <p14:tracePt t="39759" x="6211888" y="1196975"/>
          <p14:tracePt t="39767" x="6267450" y="1196975"/>
          <p14:tracePt t="39775" x="6303963" y="1196975"/>
          <p14:tracePt t="39784" x="6389688" y="1196975"/>
          <p14:tracePt t="39790" x="6464300" y="1196975"/>
          <p14:tracePt t="39799" x="6551613" y="1209675"/>
          <p14:tracePt t="39806" x="6656388" y="1235075"/>
          <p14:tracePt t="39815" x="6767513" y="1252538"/>
          <p14:tracePt t="39822" x="6878638" y="1284288"/>
          <p14:tracePt t="39830" x="6989763" y="1314450"/>
          <p14:tracePt t="39838" x="7081838" y="1333500"/>
          <p14:tracePt t="39846" x="7156450" y="1352550"/>
          <p14:tracePt t="39854" x="7223125" y="1363663"/>
          <p14:tracePt t="39862" x="7248525" y="1370013"/>
          <p14:tracePt t="39871" x="7267575" y="1370013"/>
          <p14:tracePt t="39878" x="7278688" y="1370013"/>
          <p14:tracePt t="39886" x="7285038" y="1370013"/>
          <p14:tracePt t="39894" x="7304088" y="1370013"/>
          <p14:tracePt t="39903" x="7340600" y="1382713"/>
          <p14:tracePt t="39910" x="7372350" y="1389063"/>
          <p14:tracePt t="39919" x="7445375" y="1389063"/>
          <p14:tracePt t="39926" x="7496175" y="1389063"/>
          <p14:tracePt t="39934" x="7551738" y="1401763"/>
          <p14:tracePt t="39942" x="7637463" y="1419225"/>
          <p14:tracePt t="39950" x="7723188" y="1431925"/>
          <p14:tracePt t="39958" x="7810500" y="1450975"/>
          <p14:tracePt t="39966" x="7889875" y="1457325"/>
          <p14:tracePt t="39974" x="7940675" y="1474788"/>
          <p14:tracePt t="39982" x="7970838" y="1474788"/>
          <p14:tracePt t="39991" x="7983538" y="1474788"/>
          <p14:tracePt t="39999" x="7989888" y="1474788"/>
          <p14:tracePt t="40062" x="8026400" y="1474788"/>
          <p14:tracePt t="40070" x="8045450" y="1474788"/>
          <p14:tracePt t="40078" x="8069263" y="1474788"/>
          <p14:tracePt t="40086" x="8101013" y="1481138"/>
          <p14:tracePt t="40094" x="8124825" y="1481138"/>
          <p14:tracePt t="40104" x="8156575" y="1481138"/>
          <p14:tracePt t="40111" x="8167688" y="1487488"/>
          <p14:tracePt t="40119" x="8186738" y="1487488"/>
          <p14:tracePt t="40134" x="8193088" y="1487488"/>
          <p14:tracePt t="40142" x="8205788" y="1487488"/>
          <p14:tracePt t="40174" x="8212138" y="1487488"/>
          <p14:tracePt t="40383" x="8218488" y="1493838"/>
          <p14:tracePt t="40398" x="0" y="0"/>
        </p14:tracePtLst>
        <p14:tracePtLst>
          <p14:tracePt t="60490" x="5729288" y="1852613"/>
          <p14:tracePt t="60526" x="5722938" y="1846263"/>
          <p14:tracePt t="60574" x="5722938" y="1833563"/>
          <p14:tracePt t="60582" x="5722938" y="1814513"/>
          <p14:tracePt t="60590" x="5711825" y="1797050"/>
          <p14:tracePt t="60599" x="5692775" y="1746250"/>
          <p14:tracePt t="60606" x="5667375" y="1703388"/>
          <p14:tracePt t="60615" x="5649913" y="1660525"/>
          <p14:tracePt t="60623" x="5611813" y="1592263"/>
          <p14:tracePt t="60630" x="5594350" y="1555750"/>
          <p14:tracePt t="60638" x="5568950" y="1512888"/>
          <p14:tracePt t="60646" x="5562600" y="1487488"/>
          <p14:tracePt t="60654" x="5549900" y="1468438"/>
          <p14:tracePt t="60662" x="5532438" y="1450975"/>
          <p14:tracePt t="60670" x="5526088" y="1444625"/>
          <p14:tracePt t="60687" x="5519738" y="1431925"/>
          <p14:tracePt t="60695" x="5519738" y="1425575"/>
          <p14:tracePt t="60705" x="5513388" y="1419225"/>
          <p14:tracePt t="60710" x="5494338" y="1408113"/>
          <p14:tracePt t="60721" x="5489575" y="1408113"/>
          <p14:tracePt t="60727" x="5476875" y="1401763"/>
          <p14:tracePt t="60734" x="5457825" y="1389063"/>
          <p14:tracePt t="60742" x="5434013" y="1376363"/>
          <p14:tracePt t="60750" x="5421313" y="1370013"/>
          <p14:tracePt t="60758" x="5402263" y="1363663"/>
          <p14:tracePt t="60766" x="5383213" y="1346200"/>
          <p14:tracePt t="60783" x="5372100" y="1339850"/>
          <p14:tracePt t="60798" x="5365750" y="1339850"/>
          <p14:tracePt t="60806" x="5359400" y="1333500"/>
          <p14:tracePt t="60838" x="5340350" y="1333500"/>
          <p14:tracePt t="60846" x="5327650" y="1333500"/>
          <p14:tracePt t="60853" x="5303838" y="1333500"/>
          <p14:tracePt t="60863" x="5267325" y="1333500"/>
          <p14:tracePt t="60873" x="5211763" y="1346200"/>
          <p14:tracePt t="60889" x="5081588" y="1395413"/>
          <p14:tracePt t="60894" x="5013325" y="1425575"/>
          <p14:tracePt t="60903" x="4994275" y="1444625"/>
          <p14:tracePt t="60910" x="4951413" y="1468438"/>
          <p14:tracePt t="60918" x="4902200" y="1506538"/>
          <p14:tracePt t="60927" x="4889500" y="1519238"/>
          <p14:tracePt t="60935" x="4840288" y="1568450"/>
          <p14:tracePt t="60943" x="4810125" y="1592263"/>
          <p14:tracePt t="60952" x="4767263" y="1617663"/>
          <p14:tracePt t="60958" x="4729163" y="1654175"/>
          <p14:tracePt t="60967" x="4699000" y="1679575"/>
          <p14:tracePt t="60975" x="4656138" y="1716088"/>
          <p14:tracePt t="60983" x="4630738" y="1746250"/>
          <p14:tracePt t="60992" x="4581525" y="1814513"/>
          <p14:tracePt t="60998" x="4556125" y="1857375"/>
          <p14:tracePt t="61006" x="4519613" y="1925638"/>
          <p14:tracePt t="61014" x="4487863" y="1987550"/>
          <p14:tracePt t="61022" x="4483100" y="2055813"/>
          <p14:tracePt t="61030" x="4470400" y="2128838"/>
          <p14:tracePt t="61038" x="4464050" y="2173288"/>
          <p14:tracePt t="61046" x="4464050" y="2235200"/>
          <p14:tracePt t="61054" x="4464050" y="2271713"/>
          <p14:tracePt t="61062" x="4464050" y="2333625"/>
          <p14:tracePt t="61070" x="4464050" y="2363788"/>
          <p14:tracePt t="61078" x="4483100" y="2413000"/>
          <p14:tracePt t="61088" x="4487863" y="2432050"/>
          <p14:tracePt t="61094" x="4500563" y="2457450"/>
          <p14:tracePt t="61110" x="4506913" y="2468563"/>
          <p14:tracePt t="61118" x="4513263" y="2474913"/>
          <p14:tracePt t="61126" x="4525963" y="2474913"/>
          <p14:tracePt t="61134" x="4532313" y="2474913"/>
          <p14:tracePt t="61142" x="4549775" y="2474913"/>
          <p14:tracePt t="61151" x="4568825" y="2474913"/>
          <p14:tracePt t="61158" x="4594225" y="2474913"/>
          <p14:tracePt t="61166" x="4630738" y="2474913"/>
          <p14:tracePt t="61174" x="4667250" y="2474913"/>
          <p14:tracePt t="61182" x="4699000" y="2474913"/>
          <p14:tracePt t="61190" x="4741863" y="2474913"/>
          <p14:tracePt t="61198" x="4822825" y="2474913"/>
          <p14:tracePt t="61206" x="4883150" y="2474913"/>
          <p14:tracePt t="61214" x="4933950" y="2474913"/>
          <p14:tracePt t="61222" x="4957763" y="2474913"/>
          <p14:tracePt t="61230" x="4989513" y="2462213"/>
          <p14:tracePt t="61239" x="5032375" y="2438400"/>
          <p14:tracePt t="61247" x="5062538" y="2413000"/>
          <p14:tracePt t="61256" x="5087938" y="2395538"/>
          <p14:tracePt t="61263" x="5130800" y="2346325"/>
          <p14:tracePt t="61272" x="5173663" y="2314575"/>
          <p14:tracePt t="61279" x="5211763" y="2278063"/>
          <p14:tracePt t="61289" x="5248275" y="2222500"/>
          <p14:tracePt t="61295" x="5260975" y="2190750"/>
          <p14:tracePt t="61304" x="5291138" y="2135188"/>
          <p14:tracePt t="61310" x="5310188" y="2073275"/>
          <p14:tracePt t="61318" x="5316538" y="2019300"/>
          <p14:tracePt t="61326" x="5327650" y="1944688"/>
          <p14:tracePt t="61334" x="5340350" y="1895475"/>
          <p14:tracePt t="61342" x="5340350" y="1863725"/>
          <p14:tracePt t="61350" x="5340350" y="1808163"/>
          <p14:tracePt t="61358" x="5340350" y="1746250"/>
          <p14:tracePt t="61366" x="5340350" y="1697038"/>
          <p14:tracePt t="61374" x="5340350" y="1641475"/>
          <p14:tracePt t="61382" x="5334000" y="1592263"/>
          <p14:tracePt t="61390" x="5316538" y="1536700"/>
          <p14:tracePt t="61398" x="5297488" y="1506538"/>
          <p14:tracePt t="61406" x="5297488" y="1493838"/>
          <p14:tracePt t="61414" x="5291138" y="1474788"/>
          <p14:tracePt t="61422" x="5284788" y="1463675"/>
          <p14:tracePt t="61439" x="5284788" y="1457325"/>
          <p14:tracePt t="61479" x="5278438" y="1450975"/>
          <p14:tracePt t="61489" x="5272088" y="1450975"/>
          <p14:tracePt t="61495" x="5267325" y="1450975"/>
          <p14:tracePt t="61505" x="5248275" y="1450975"/>
          <p14:tracePt t="61510" x="5186363" y="1468438"/>
          <p14:tracePt t="61518" x="5118100" y="1512888"/>
          <p14:tracePt t="61526" x="5038725" y="1562100"/>
          <p14:tracePt t="61534" x="4983163" y="1598613"/>
          <p14:tracePt t="61542" x="4927600" y="1635125"/>
          <p14:tracePt t="61550" x="4883150" y="1666875"/>
          <p14:tracePt t="61558" x="4840288" y="1716088"/>
          <p14:tracePt t="61566" x="4803775" y="1746250"/>
          <p14:tracePt t="61574" x="4778375" y="1790700"/>
          <p14:tracePt t="61582" x="4760913" y="1846263"/>
          <p14:tracePt t="61590" x="4754563" y="1895475"/>
          <p14:tracePt t="61598" x="4741863" y="1974850"/>
          <p14:tracePt t="61606" x="4741863" y="2068513"/>
          <p14:tracePt t="61615" x="4741863" y="2154238"/>
          <p14:tracePt t="61622" x="4741863" y="2239963"/>
          <p14:tracePt t="61630" x="4754563" y="2308225"/>
          <p14:tracePt t="61638" x="4772025" y="2351088"/>
          <p14:tracePt t="61646" x="4797425" y="2395538"/>
          <p14:tracePt t="61654" x="4822825" y="2413000"/>
          <p14:tracePt t="61663" x="4827588" y="2425700"/>
          <p14:tracePt t="61672" x="4840288" y="2451100"/>
          <p14:tracePt t="61679" x="4852988" y="2462213"/>
          <p14:tracePt t="61689" x="4865688" y="2468563"/>
          <p14:tracePt t="61695" x="4878388" y="2474913"/>
          <p14:tracePt t="61706" x="4889500" y="2474913"/>
          <p14:tracePt t="61710" x="4921250" y="2487613"/>
          <p14:tracePt t="61718" x="4938713" y="2487613"/>
          <p14:tracePt t="61726" x="4989513" y="2487613"/>
          <p14:tracePt t="61735" x="5026025" y="2487613"/>
          <p14:tracePt t="61743" x="5075238" y="2487613"/>
          <p14:tracePt t="61751" x="5124450" y="2487613"/>
          <p14:tracePt t="61758" x="5199063" y="2487613"/>
          <p14:tracePt t="61767" x="5267325" y="2468563"/>
          <p14:tracePt t="61775" x="5334000" y="2438400"/>
          <p14:tracePt t="61783" x="5402263" y="2389188"/>
          <p14:tracePt t="61790" x="5445125" y="2346325"/>
          <p14:tracePt t="61799" x="5483225" y="2290763"/>
          <p14:tracePt t="61810" x="5519738" y="2222500"/>
          <p14:tracePt t="61814" x="5549900" y="2128838"/>
          <p14:tracePt t="61822" x="5562600" y="2055813"/>
          <p14:tracePt t="61830" x="5568950" y="1968500"/>
          <p14:tracePt t="61838" x="5568950" y="1895475"/>
          <p14:tracePt t="61847" x="5568950" y="1820863"/>
          <p14:tracePt t="61856" x="5568950" y="1735138"/>
          <p14:tracePt t="61863" x="5549900" y="1666875"/>
          <p14:tracePt t="61872" x="5538788" y="1604963"/>
          <p14:tracePt t="61878" x="5519738" y="1562100"/>
          <p14:tracePt t="61887" x="5494338" y="1519238"/>
          <p14:tracePt t="61894" x="5464175" y="1474788"/>
          <p14:tracePt t="61902" x="5445125" y="1457325"/>
          <p14:tracePt t="61910" x="5438775" y="1450975"/>
          <p14:tracePt t="61918" x="5434013" y="1444625"/>
          <p14:tracePt t="61934" x="5421313" y="1444625"/>
          <p14:tracePt t="61943" x="5414963" y="1444625"/>
          <p14:tracePt t="61951" x="5389563" y="1444625"/>
          <p14:tracePt t="61959" x="5340350" y="1450975"/>
          <p14:tracePt t="61967" x="5284788" y="1468438"/>
          <p14:tracePt t="61975" x="5205413" y="1519238"/>
          <p14:tracePt t="61983" x="5143500" y="1549400"/>
          <p14:tracePt t="61992" x="5075238" y="1574800"/>
          <p14:tracePt t="61999" x="5006975" y="1604963"/>
          <p14:tracePt t="62007" x="4938713" y="1654175"/>
          <p14:tracePt t="62015" x="4908550" y="1685925"/>
          <p14:tracePt t="62023" x="4859338" y="1746250"/>
          <p14:tracePt t="62031" x="4833938" y="1797050"/>
          <p14:tracePt t="62040" x="4822825" y="1863725"/>
          <p14:tracePt t="62047" x="4816475" y="1925638"/>
          <p14:tracePt t="62056" x="4816475" y="1987550"/>
          <p14:tracePt t="62063" x="4816475" y="2062163"/>
          <p14:tracePt t="62073" x="4816475" y="2124075"/>
          <p14:tracePt t="62078" x="4827588" y="2203450"/>
          <p14:tracePt t="62088" x="4865688" y="2278063"/>
          <p14:tracePt t="62095" x="4914900" y="2357438"/>
          <p14:tracePt t="62103" x="4945063" y="2413000"/>
          <p14:tracePt t="62111" x="4983163" y="2468563"/>
          <p14:tracePt t="62119" x="5013325" y="2506663"/>
          <p14:tracePt t="62127" x="5019675" y="2513013"/>
          <p14:tracePt t="62135" x="5032375" y="2513013"/>
          <p14:tracePt t="62150" x="5045075" y="2513013"/>
          <p14:tracePt t="62158" x="5056188" y="2513013"/>
          <p14:tracePt t="62166" x="5075238" y="2513013"/>
          <p14:tracePt t="62174" x="5111750" y="2513013"/>
          <p14:tracePt t="62182" x="5143500" y="2513013"/>
          <p14:tracePt t="62190" x="5192713" y="2493963"/>
          <p14:tracePt t="62198" x="5235575" y="2462213"/>
          <p14:tracePt t="62206" x="5291138" y="2432050"/>
          <p14:tracePt t="62214" x="5359400" y="2395538"/>
          <p14:tracePt t="62222" x="5414963" y="2339975"/>
          <p14:tracePt t="62230" x="5464175" y="2290763"/>
          <p14:tracePt t="62239" x="5500688" y="2246313"/>
          <p14:tracePt t="62247" x="5526088" y="2179638"/>
          <p14:tracePt t="62257" x="5556250" y="2128838"/>
          <p14:tracePt t="62262" x="5562600" y="2073275"/>
          <p14:tracePt t="62271" x="5581650" y="2012950"/>
          <p14:tracePt t="62278" x="5581650" y="1944688"/>
          <p14:tracePt t="62286" x="5581650" y="1895475"/>
          <p14:tracePt t="62294" x="5581650" y="1857375"/>
          <p14:tracePt t="62302" x="5568950" y="1797050"/>
          <p14:tracePt t="62310" x="5532438" y="1728788"/>
          <p14:tracePt t="62318" x="5507038" y="1685925"/>
          <p14:tracePt t="62326" x="5457825" y="1630363"/>
          <p14:tracePt t="62334" x="5402263" y="1568450"/>
          <p14:tracePt t="62342" x="5359400" y="1543050"/>
          <p14:tracePt t="62350" x="5322888" y="1519238"/>
          <p14:tracePt t="62358" x="5278438" y="1493838"/>
          <p14:tracePt t="62366" x="5254625" y="1493838"/>
          <p14:tracePt t="62374" x="5241925" y="1493838"/>
          <p14:tracePt t="62382" x="5222875" y="1493838"/>
          <p14:tracePt t="62390" x="5216525" y="1493838"/>
          <p14:tracePt t="62398" x="5173663" y="1493838"/>
          <p14:tracePt t="62407" x="5118100" y="1524000"/>
          <p14:tracePt t="62414" x="5062538" y="1574800"/>
          <p14:tracePt t="62422" x="4994275" y="1630363"/>
          <p14:tracePt t="62430" x="4938713" y="1679575"/>
          <p14:tracePt t="62439" x="4902200" y="1746250"/>
          <p14:tracePt t="62447" x="4865688" y="1790700"/>
          <p14:tracePt t="62456" x="4846638" y="1846263"/>
          <p14:tracePt t="62463" x="4827588" y="1895475"/>
          <p14:tracePt t="62473" x="4827588" y="1944688"/>
          <p14:tracePt t="62479" x="4827588" y="1993900"/>
          <p14:tracePt t="62488" x="4827588" y="2062163"/>
          <p14:tracePt t="62495" x="4852988" y="2124075"/>
          <p14:tracePt t="62503" x="4865688" y="2179638"/>
          <p14:tracePt t="62511" x="4902200" y="2222500"/>
          <p14:tracePt t="62519" x="4927600" y="2265363"/>
          <p14:tracePt t="62526" x="4964113" y="2308225"/>
          <p14:tracePt t="62534" x="5013325" y="2357438"/>
          <p14:tracePt t="62542" x="5032375" y="2370138"/>
          <p14:tracePt t="62550" x="5049838" y="2382838"/>
          <p14:tracePt t="62558" x="5094288" y="2401888"/>
          <p14:tracePt t="62566" x="5111750" y="2401888"/>
          <p14:tracePt t="62574" x="5130800" y="2401888"/>
          <p14:tracePt t="62582" x="5149850" y="2401888"/>
          <p14:tracePt t="62590" x="5180013" y="2401888"/>
          <p14:tracePt t="62598" x="5205413" y="2401888"/>
          <p14:tracePt t="62607" x="5235575" y="2382838"/>
          <p14:tracePt t="62614" x="5278438" y="2357438"/>
          <p14:tracePt t="62622" x="5322888" y="2320925"/>
          <p14:tracePt t="62630" x="5359400" y="2295525"/>
          <p14:tracePt t="62639" x="5402263" y="2259013"/>
          <p14:tracePt t="62647" x="5434013" y="2228850"/>
          <p14:tracePt t="62657" x="5464175" y="2203450"/>
          <p14:tracePt t="62663" x="5483225" y="2184400"/>
          <p14:tracePt t="62674" x="5500688" y="2166938"/>
          <p14:tracePt t="62679" x="5513388" y="2147888"/>
          <p14:tracePt t="62687" x="5513388" y="2128838"/>
          <p14:tracePt t="62695" x="5513388" y="2092325"/>
          <p14:tracePt t="62703" x="5532438" y="2049463"/>
          <p14:tracePt t="62711" x="5532438" y="2036763"/>
          <p14:tracePt t="62719" x="5532438" y="2012950"/>
          <p14:tracePt t="62727" x="5532438" y="1993900"/>
          <p14:tracePt t="62735" x="5532438" y="1968500"/>
          <p14:tracePt t="62743" x="5532438" y="1957388"/>
          <p14:tracePt t="62751" x="5532438" y="1944688"/>
          <p14:tracePt t="62799" x="5532438" y="1938338"/>
          <p14:tracePt t="63599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8" name="Skupina 25">
            <a:extLst>
              <a:ext uri="{FF2B5EF4-FFF2-40B4-BE49-F238E27FC236}">
                <a16:creationId xmlns:a16="http://schemas.microsoft.com/office/drawing/2014/main" id="{708EEF35-9476-46EF-9872-16DAD905CE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990600"/>
            <a:ext cx="5189538" cy="3921125"/>
            <a:chOff x="2886854" y="1466805"/>
            <a:chExt cx="5189642" cy="3920556"/>
          </a:xfrm>
        </p:grpSpPr>
        <p:pic>
          <p:nvPicPr>
            <p:cNvPr id="62469" name="Obrázek 5">
              <a:extLst>
                <a:ext uri="{FF2B5EF4-FFF2-40B4-BE49-F238E27FC236}">
                  <a16:creationId xmlns:a16="http://schemas.microsoft.com/office/drawing/2014/main" id="{E358CE6D-2F46-4FD5-986F-84A94DAA0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246" b="32417"/>
            <a:stretch>
              <a:fillRect/>
            </a:stretch>
          </p:blipFill>
          <p:spPr bwMode="auto">
            <a:xfrm>
              <a:off x="2886854" y="1466805"/>
              <a:ext cx="5189642" cy="3920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2470" name="TextovéPole 10">
              <a:extLst>
                <a:ext uri="{FF2B5EF4-FFF2-40B4-BE49-F238E27FC236}">
                  <a16:creationId xmlns:a16="http://schemas.microsoft.com/office/drawing/2014/main" id="{0AE87A52-826C-4902-BC83-00FFA722AC3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77692" y="1820766"/>
              <a:ext cx="1717709" cy="485705"/>
            </a:xfrm>
            <a:prstGeom prst="rect">
              <a:avLst/>
            </a:prstGeom>
            <a:noFill/>
            <a:ln w="28575">
              <a:solidFill>
                <a:srgbClr val="FF66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medium tannins, oak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/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vanilla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/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flovery buquet</a:t>
              </a:r>
            </a:p>
          </p:txBody>
        </p:sp>
        <p:sp>
          <p:nvSpPr>
            <p:cNvPr id="62471" name="TextovéPole 11">
              <a:extLst>
                <a:ext uri="{FF2B5EF4-FFF2-40B4-BE49-F238E27FC236}">
                  <a16:creationId xmlns:a16="http://schemas.microsoft.com/office/drawing/2014/main" id="{39068C39-5751-4BA3-9FAE-391578CAAB9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5818" y="3765171"/>
              <a:ext cx="1084284" cy="485705"/>
            </a:xfrm>
            <a:prstGeom prst="rect">
              <a:avLst/>
            </a:prstGeom>
            <a:noFill/>
            <a:ln w="28575">
              <a:solidFill>
                <a:srgbClr val="FF993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high tartness,</a:t>
              </a:r>
              <a:b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</a:b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(semi)dry</a:t>
              </a:r>
            </a:p>
          </p:txBody>
        </p:sp>
        <p:sp>
          <p:nvSpPr>
            <p:cNvPr id="62472" name="TextovéPole 12">
              <a:extLst>
                <a:ext uri="{FF2B5EF4-FFF2-40B4-BE49-F238E27FC236}">
                  <a16:creationId xmlns:a16="http://schemas.microsoft.com/office/drawing/2014/main" id="{267C1CCF-33EC-4FA0-A1B6-7F53BAB2045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4604" y="2903284"/>
              <a:ext cx="969982" cy="485705"/>
            </a:xfrm>
            <a:prstGeom prst="rect">
              <a:avLst/>
            </a:prstGeom>
            <a:noFill/>
            <a:ln w="28575">
              <a:solidFill>
                <a:srgbClr val="66FF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apple 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t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aste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/</a:t>
              </a:r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 </a:t>
              </a:r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flavour</a:t>
              </a:r>
            </a:p>
          </p:txBody>
        </p:sp>
        <p:sp>
          <p:nvSpPr>
            <p:cNvPr id="62473" name="TextovéPole 13">
              <a:extLst>
                <a:ext uri="{FF2B5EF4-FFF2-40B4-BE49-F238E27FC236}">
                  <a16:creationId xmlns:a16="http://schemas.microsoft.com/office/drawing/2014/main" id="{AADD67DA-ADC9-455F-8747-0238437D7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28217" y="4446110"/>
              <a:ext cx="1927264" cy="48570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higher acidity, high sourness, botrytis bouquet</a:t>
              </a:r>
              <a:endParaRPr lang="cs-CZ" altLang="en-US" sz="1200" b="1">
                <a:solidFill>
                  <a:schemeClr val="bg1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2474" name="TextovéPole 14">
              <a:extLst>
                <a:ext uri="{FF2B5EF4-FFF2-40B4-BE49-F238E27FC236}">
                  <a16:creationId xmlns:a16="http://schemas.microsoft.com/office/drawing/2014/main" id="{B33E536F-3C31-4022-81E3-8BE7891C9C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0605" y="1887431"/>
              <a:ext cx="1085872" cy="485705"/>
            </a:xfrm>
            <a:prstGeom prst="rect">
              <a:avLst/>
            </a:prstGeom>
            <a:noFill/>
            <a:ln w="28575">
              <a:solidFill>
                <a:srgbClr val="66FF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en-US" sz="1200" b="1">
                  <a:solidFill>
                    <a:schemeClr val="bg1"/>
                  </a:solidFill>
                  <a:latin typeface="Calibri" panose="020F0502020204030204" pitchFamily="34" charset="0"/>
                </a:rPr>
                <a:t>high acidity, apple flavour</a:t>
              </a:r>
            </a:p>
          </p:txBody>
        </p:sp>
        <p:cxnSp>
          <p:nvCxnSpPr>
            <p:cNvPr id="17" name="Přímá spojnice 16">
              <a:extLst>
                <a:ext uri="{FF2B5EF4-FFF2-40B4-BE49-F238E27FC236}">
                  <a16:creationId xmlns:a16="http://schemas.microsoft.com/office/drawing/2014/main" id="{CE9D953C-15C6-4405-9CE7-5F0C0EB6B518}"/>
                </a:ext>
              </a:extLst>
            </p:cNvPr>
            <p:cNvCxnSpPr>
              <a:stCxn id="62474" idx="2"/>
            </p:cNvCxnSpPr>
            <p:nvPr/>
          </p:nvCxnSpPr>
          <p:spPr>
            <a:xfrm flipH="1">
              <a:off x="4093378" y="2349327"/>
              <a:ext cx="30164" cy="157140"/>
            </a:xfrm>
            <a:prstGeom prst="line">
              <a:avLst/>
            </a:prstGeom>
            <a:ln w="38100">
              <a:solidFill>
                <a:srgbClr val="66FF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nice 18">
              <a:extLst>
                <a:ext uri="{FF2B5EF4-FFF2-40B4-BE49-F238E27FC236}">
                  <a16:creationId xmlns:a16="http://schemas.microsoft.com/office/drawing/2014/main" id="{26C0746C-2648-431E-9D25-92EAF44E6D72}"/>
                </a:ext>
              </a:extLst>
            </p:cNvPr>
            <p:cNvCxnSpPr/>
            <p:nvPr/>
          </p:nvCxnSpPr>
          <p:spPr>
            <a:xfrm flipV="1">
              <a:off x="4093378" y="4254050"/>
              <a:ext cx="177804" cy="19206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nice 20">
              <a:extLst>
                <a:ext uri="{FF2B5EF4-FFF2-40B4-BE49-F238E27FC236}">
                  <a16:creationId xmlns:a16="http://schemas.microsoft.com/office/drawing/2014/main" id="{C3FB082B-D93F-4AC6-AB47-EF1D3656EA3D}"/>
                </a:ext>
              </a:extLst>
            </p:cNvPr>
            <p:cNvCxnSpPr>
              <a:stCxn id="62470" idx="3"/>
            </p:cNvCxnSpPr>
            <p:nvPr/>
          </p:nvCxnSpPr>
          <p:spPr>
            <a:xfrm>
              <a:off x="7095401" y="2052508"/>
              <a:ext cx="227017" cy="34920"/>
            </a:xfrm>
            <a:prstGeom prst="line">
              <a:avLst/>
            </a:prstGeom>
            <a:ln w="38100"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Přímá spojnice 22">
              <a:extLst>
                <a:ext uri="{FF2B5EF4-FFF2-40B4-BE49-F238E27FC236}">
                  <a16:creationId xmlns:a16="http://schemas.microsoft.com/office/drawing/2014/main" id="{D2AB46A2-F357-4371-8B9B-0EEF1DFED512}"/>
                </a:ext>
              </a:extLst>
            </p:cNvPr>
            <p:cNvCxnSpPr>
              <a:stCxn id="62472" idx="1"/>
            </p:cNvCxnSpPr>
            <p:nvPr/>
          </p:nvCxnSpPr>
          <p:spPr>
            <a:xfrm flipH="1" flipV="1">
              <a:off x="5779337" y="3071535"/>
              <a:ext cx="195267" cy="61903"/>
            </a:xfrm>
            <a:prstGeom prst="line">
              <a:avLst/>
            </a:prstGeom>
            <a:ln w="38100">
              <a:solidFill>
                <a:srgbClr val="66FF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Přímá spojnice 24">
              <a:extLst>
                <a:ext uri="{FF2B5EF4-FFF2-40B4-BE49-F238E27FC236}">
                  <a16:creationId xmlns:a16="http://schemas.microsoft.com/office/drawing/2014/main" id="{C3DF05C6-84AC-495E-AE4A-BC1E948ADF5F}"/>
                </a:ext>
              </a:extLst>
            </p:cNvPr>
            <p:cNvCxnSpPr>
              <a:stCxn id="62471" idx="1"/>
            </p:cNvCxnSpPr>
            <p:nvPr/>
          </p:nvCxnSpPr>
          <p:spPr>
            <a:xfrm flipH="1" flipV="1">
              <a:off x="6487376" y="3996913"/>
              <a:ext cx="198442" cy="0"/>
            </a:xfrm>
            <a:prstGeom prst="line">
              <a:avLst/>
            </a:prstGeom>
            <a:ln w="38100">
              <a:solidFill>
                <a:srgbClr val="FF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2480" name="Obrázek 26">
            <a:extLst>
              <a:ext uri="{FF2B5EF4-FFF2-40B4-BE49-F238E27FC236}">
                <a16:creationId xmlns:a16="http://schemas.microsoft.com/office/drawing/2014/main" id="{498DE0BB-C1F4-4030-828F-1E3EF04B76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438" y="3232150"/>
            <a:ext cx="18557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Obrázek 27">
            <a:extLst>
              <a:ext uri="{FF2B5EF4-FFF2-40B4-BE49-F238E27FC236}">
                <a16:creationId xmlns:a16="http://schemas.microsoft.com/office/drawing/2014/main" id="{85E90AF0-E02A-4D16-96DA-68237F93008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075" y="822325"/>
            <a:ext cx="14605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2" name="Obrázek 28">
            <a:extLst>
              <a:ext uri="{FF2B5EF4-FFF2-40B4-BE49-F238E27FC236}">
                <a16:creationId xmlns:a16="http://schemas.microsoft.com/office/drawing/2014/main" id="{1C1F3A15-9AB1-4E6E-BAFA-21405F548E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8575" y="4927600"/>
            <a:ext cx="3371850" cy="121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3" name="Obrázek 29">
            <a:extLst>
              <a:ext uri="{FF2B5EF4-FFF2-40B4-BE49-F238E27FC236}">
                <a16:creationId xmlns:a16="http://schemas.microsoft.com/office/drawing/2014/main" id="{FF2F139D-CA10-4CF9-8EDF-2F3D778C887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247775"/>
            <a:ext cx="11557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TextovéPole 30">
            <a:extLst>
              <a:ext uri="{FF2B5EF4-FFF2-40B4-BE49-F238E27FC236}">
                <a16:creationId xmlns:a16="http://schemas.microsoft.com/office/drawing/2014/main" id="{A86AE381-D6D5-47AE-9F43-C4174F828A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52400"/>
            <a:ext cx="8323263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2CC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FFC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</a:t>
            </a:r>
            <a:r>
              <a:rPr lang="en-US" altLang="en-US" sz="280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Bioelectronic tongues:</a:t>
            </a:r>
            <a:r>
              <a:rPr lang="en-US" altLang="en-US" sz="3600">
                <a:solidFill>
                  <a:srgbClr val="0000FF"/>
                </a:solidFill>
                <a:latin typeface="Arial Black" panose="020B0A04020102020204" pitchFamily="34" charset="0"/>
                <a:cs typeface="Calibri" panose="020F0502020204030204" pitchFamily="34" charset="0"/>
              </a:rPr>
              <a:t>  taste </a:t>
            </a:r>
            <a:endParaRPr lang="cs-CZ" altLang="en-US" sz="3600">
              <a:solidFill>
                <a:srgbClr val="0000FF"/>
              </a:solidFill>
              <a:latin typeface="Arial Black" panose="020B0A04020102020204" pitchFamily="34" charset="0"/>
              <a:cs typeface="Calibri" panose="020F0502020204030204" pitchFamily="34" charset="0"/>
            </a:endParaRPr>
          </a:p>
        </p:txBody>
      </p:sp>
      <p:sp>
        <p:nvSpPr>
          <p:cNvPr id="62485" name="TextovéPole 31">
            <a:extLst>
              <a:ext uri="{FF2B5EF4-FFF2-40B4-BE49-F238E27FC236}">
                <a16:creationId xmlns:a16="http://schemas.microsoft.com/office/drawing/2014/main" id="{0AE49885-E1A2-4B59-B058-3B319C8CAE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2554288"/>
            <a:ext cx="890587" cy="638175"/>
          </a:xfrm>
          <a:prstGeom prst="rect">
            <a:avLst/>
          </a:prstGeom>
          <a:solidFill>
            <a:srgbClr val="CC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sample</a:t>
            </a:r>
            <a:endParaRPr lang="cs-CZ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86" name="TextovéPole 32">
            <a:extLst>
              <a:ext uri="{FF2B5EF4-FFF2-40B4-BE49-F238E27FC236}">
                <a16:creationId xmlns:a16="http://schemas.microsoft.com/office/drawing/2014/main" id="{9A6545FA-115E-4588-BF8D-7DC9D6D1F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1752600"/>
            <a:ext cx="1295400" cy="638175"/>
          </a:xfrm>
          <a:prstGeom prst="rect">
            <a:avLst/>
          </a:prstGeom>
          <a:solidFill>
            <a:srgbClr val="CC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training (calibration)</a:t>
            </a:r>
            <a:endParaRPr lang="cs-CZ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87" name="TextovéPole 33">
            <a:extLst>
              <a:ext uri="{FF2B5EF4-FFF2-40B4-BE49-F238E27FC236}">
                <a16:creationId xmlns:a16="http://schemas.microsoft.com/office/drawing/2014/main" id="{FEAA53ED-06E3-4C58-93C3-A6BA51F020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013" y="4221163"/>
            <a:ext cx="2336800" cy="393700"/>
          </a:xfrm>
          <a:prstGeom prst="rect">
            <a:avLst/>
          </a:prstGeom>
          <a:solidFill>
            <a:srgbClr val="CC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enzyme electrode array</a:t>
            </a:r>
            <a:endParaRPr lang="cs-CZ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88" name="TextovéPole 34">
            <a:extLst>
              <a:ext uri="{FF2B5EF4-FFF2-40B4-BE49-F238E27FC236}">
                <a16:creationId xmlns:a16="http://schemas.microsoft.com/office/drawing/2014/main" id="{23E9B47C-FD60-42BA-A3B9-DE1E50B750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9125" y="3879850"/>
            <a:ext cx="2689225" cy="369332"/>
          </a:xfrm>
          <a:prstGeom prst="rect">
            <a:avLst/>
          </a:prstGeom>
          <a:solidFill>
            <a:srgbClr val="CC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chemometric processing</a:t>
            </a:r>
            <a:endParaRPr lang="cs-CZ" alt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89" name="TextovéPole 35">
            <a:extLst>
              <a:ext uri="{FF2B5EF4-FFF2-40B4-BE49-F238E27FC236}">
                <a16:creationId xmlns:a16="http://schemas.microsoft.com/office/drawing/2014/main" id="{383F9038-32A1-4F6E-B817-C1E24B2A1C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0150" y="4959350"/>
            <a:ext cx="3378200" cy="1015663"/>
          </a:xfrm>
          <a:prstGeom prst="rect">
            <a:avLst/>
          </a:prstGeom>
          <a:solidFill>
            <a:srgbClr val="FFCCCC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  good product!</a:t>
            </a:r>
          </a:p>
          <a:p>
            <a:pPr eaLnBrk="1" hangingPunct="1"/>
            <a:r>
              <a:rPr lang="en-US" altLang="en-U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(safety, originality, age, adulteration, composition, …)</a:t>
            </a:r>
            <a:endParaRPr lang="cs-CZ" alt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90" name="TextovéPole 36">
            <a:extLst>
              <a:ext uri="{FF2B5EF4-FFF2-40B4-BE49-F238E27FC236}">
                <a16:creationId xmlns:a16="http://schemas.microsoft.com/office/drawing/2014/main" id="{07F7493E-1907-4A8F-B902-64002F272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638800"/>
            <a:ext cx="2149475" cy="638175"/>
          </a:xfrm>
          <a:prstGeom prst="rect">
            <a:avLst/>
          </a:prstGeom>
          <a:solidFill>
            <a:srgbClr val="CCFFFF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multichannel detector</a:t>
            </a:r>
            <a:endParaRPr lang="cs-CZ" altLang="en-US" sz="1600" b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91" name="Rectangle 27">
            <a:extLst>
              <a:ext uri="{FF2B5EF4-FFF2-40B4-BE49-F238E27FC236}">
                <a16:creationId xmlns:a16="http://schemas.microsoft.com/office/drawing/2014/main" id="{95BDB0CF-C24D-410D-A339-7A320DB73B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473825"/>
            <a:ext cx="79565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 dirty="0">
                <a:solidFill>
                  <a:schemeClr val="bg1"/>
                </a:solidFill>
              </a:rPr>
              <a:t>P. </a:t>
            </a:r>
            <a:r>
              <a:rPr lang="cs-CZ" altLang="en-US" sz="1200" b="1" dirty="0" err="1">
                <a:solidFill>
                  <a:schemeClr val="bg1"/>
                </a:solidFill>
              </a:rPr>
              <a:t>Skladal</a:t>
            </a:r>
            <a:r>
              <a:rPr lang="cs-CZ" altLang="en-US" sz="1200" b="1" dirty="0">
                <a:solidFill>
                  <a:schemeClr val="bg1"/>
                </a:solidFill>
              </a:rPr>
              <a:t>. Smart </a:t>
            </a:r>
            <a:r>
              <a:rPr lang="cs-CZ" altLang="en-US" sz="1200" b="1" dirty="0" err="1">
                <a:solidFill>
                  <a:schemeClr val="bg1"/>
                </a:solidFill>
              </a:rPr>
              <a:t>bioelectronic</a:t>
            </a:r>
            <a:r>
              <a:rPr lang="cs-CZ" altLang="en-US" sz="1200" b="1" dirty="0">
                <a:solidFill>
                  <a:schemeClr val="bg1"/>
                </a:solidFill>
              </a:rPr>
              <a:t> </a:t>
            </a:r>
            <a:r>
              <a:rPr lang="cs-CZ" altLang="en-US" sz="1200" b="1" dirty="0" err="1">
                <a:solidFill>
                  <a:schemeClr val="bg1"/>
                </a:solidFill>
              </a:rPr>
              <a:t>tongues</a:t>
            </a:r>
            <a:r>
              <a:rPr lang="cs-CZ" altLang="en-US" sz="1200" b="1" dirty="0">
                <a:solidFill>
                  <a:schemeClr val="bg1"/>
                </a:solidFill>
              </a:rPr>
              <a:t> </a:t>
            </a:r>
            <a:r>
              <a:rPr lang="cs-CZ" altLang="en-US" sz="1200" b="1" dirty="0" err="1">
                <a:solidFill>
                  <a:schemeClr val="bg1"/>
                </a:solidFill>
              </a:rPr>
              <a:t>for</a:t>
            </a:r>
            <a:r>
              <a:rPr lang="cs-CZ" altLang="en-US" sz="1200" b="1" dirty="0">
                <a:solidFill>
                  <a:schemeClr val="bg1"/>
                </a:solidFill>
              </a:rPr>
              <a:t> food and </a:t>
            </a:r>
            <a:r>
              <a:rPr lang="cs-CZ" altLang="en-US" sz="1200" b="1" dirty="0" err="1">
                <a:solidFill>
                  <a:schemeClr val="bg1"/>
                </a:solidFill>
              </a:rPr>
              <a:t>drinks</a:t>
            </a:r>
            <a:r>
              <a:rPr lang="cs-CZ" altLang="en-US" sz="1200" b="1" dirty="0">
                <a:solidFill>
                  <a:schemeClr val="bg1"/>
                </a:solidFill>
              </a:rPr>
              <a:t> </a:t>
            </a:r>
            <a:r>
              <a:rPr lang="cs-CZ" altLang="en-US" sz="1200" b="1" dirty="0" err="1">
                <a:solidFill>
                  <a:schemeClr val="bg1"/>
                </a:solidFill>
              </a:rPr>
              <a:t>control</a:t>
            </a:r>
            <a:r>
              <a:rPr lang="cs-CZ" altLang="en-US" sz="1200" b="1" dirty="0">
                <a:solidFill>
                  <a:schemeClr val="bg1"/>
                </a:solidFill>
              </a:rPr>
              <a:t>. </a:t>
            </a:r>
            <a:r>
              <a:rPr lang="en-US" altLang="en-US" sz="1200" b="1" dirty="0">
                <a:solidFill>
                  <a:schemeClr val="bg1"/>
                </a:solidFill>
              </a:rPr>
              <a:t>Trends Anal. Chem. 2020,</a:t>
            </a:r>
            <a:r>
              <a:rPr lang="cs-CZ" altLang="en-US" sz="1200" b="1" dirty="0">
                <a:solidFill>
                  <a:schemeClr val="bg1"/>
                </a:solidFill>
              </a:rPr>
              <a:t> 127</a:t>
            </a:r>
            <a:r>
              <a:rPr lang="en-US" altLang="en-US" sz="1200" b="1" dirty="0">
                <a:solidFill>
                  <a:schemeClr val="bg1"/>
                </a:solidFill>
              </a:rPr>
              <a:t>, </a:t>
            </a:r>
            <a:r>
              <a:rPr lang="cs-CZ" altLang="en-US" sz="1200" b="1" dirty="0">
                <a:solidFill>
                  <a:schemeClr val="bg1"/>
                </a:solidFill>
              </a:rPr>
              <a:t>115887.</a:t>
            </a:r>
            <a:r>
              <a:rPr lang="cs-CZ" altLang="en-US" sz="12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056281-205E-4B23-9511-BF8CC415D3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126"/>
    </mc:Choice>
    <mc:Fallback>
      <p:transition spd="slow" advTm="901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747" x="4729163" y="2184400"/>
          <p14:tracePt t="20784" x="4716463" y="2184400"/>
          <p14:tracePt t="20800" x="4705350" y="2184400"/>
          <p14:tracePt t="20809" x="4692650" y="2184400"/>
          <p14:tracePt t="20817" x="4679950" y="2184400"/>
          <p14:tracePt t="20833" x="4673600" y="2184400"/>
          <p14:tracePt t="20841" x="4656138" y="2184400"/>
          <p14:tracePt t="20848" x="4649788" y="2184400"/>
          <p14:tracePt t="20856" x="4643438" y="2179638"/>
          <p14:tracePt t="20864" x="4637088" y="2179638"/>
          <p14:tracePt t="20872" x="4624388" y="2179638"/>
          <p14:tracePt t="20880" x="4611688" y="2173288"/>
          <p14:tracePt t="20889" x="4600575" y="2154238"/>
          <p14:tracePt t="20896" x="4594225" y="2154238"/>
          <p14:tracePt t="20904" x="4581525" y="2154238"/>
          <p14:tracePt t="20912" x="4562475" y="2141538"/>
          <p14:tracePt t="20920" x="4556125" y="2141538"/>
          <p14:tracePt t="20928" x="4549775" y="2141538"/>
          <p14:tracePt t="20936" x="4538663" y="2135188"/>
          <p14:tracePt t="20953" x="4532313" y="2135188"/>
          <p14:tracePt t="20985" x="4519613" y="2135188"/>
          <p14:tracePt t="21016" x="4506913" y="2135188"/>
          <p14:tracePt t="21032" x="4500563" y="2135188"/>
          <p14:tracePt t="21048" x="4487863" y="2135188"/>
          <p14:tracePt t="21056" x="4483100" y="2135188"/>
          <p14:tracePt t="21064" x="4464050" y="2135188"/>
          <p14:tracePt t="21073" x="4457700" y="2135188"/>
          <p14:tracePt t="21081" x="4445000" y="2135188"/>
          <p14:tracePt t="21089" x="4421188" y="2135188"/>
          <p14:tracePt t="21097" x="4395788" y="2147888"/>
          <p14:tracePt t="21105" x="4365625" y="2147888"/>
          <p14:tracePt t="21113" x="4340225" y="2147888"/>
          <p14:tracePt t="21121" x="4310063" y="2154238"/>
          <p14:tracePt t="21130" x="4284663" y="2154238"/>
          <p14:tracePt t="21138" x="4271963" y="2160588"/>
          <p14:tracePt t="21145" x="4248150" y="2166938"/>
          <p14:tracePt t="21156" x="4235450" y="2173288"/>
          <p14:tracePt t="21161" x="4222750" y="2173288"/>
          <p14:tracePt t="21170" x="4205288" y="2173288"/>
          <p14:tracePt t="21176" x="4192588" y="2179638"/>
          <p14:tracePt t="21184" x="4179888" y="2184400"/>
          <p14:tracePt t="21192" x="4160838" y="2190750"/>
          <p14:tracePt t="21200" x="4137025" y="2209800"/>
          <p14:tracePt t="21208" x="4117975" y="2222500"/>
          <p14:tracePt t="21216" x="4098925" y="2235200"/>
          <p14:tracePt t="21224" x="4068763" y="2259013"/>
          <p14:tracePt t="21233" x="4032250" y="2284413"/>
          <p14:tracePt t="21241" x="3976688" y="2320925"/>
          <p14:tracePt t="21249" x="3944938" y="2346325"/>
          <p14:tracePt t="21257" x="3921125" y="2376488"/>
          <p14:tracePt t="21265" x="3865563" y="2419350"/>
          <p14:tracePt t="21273" x="3846513" y="2438400"/>
          <p14:tracePt t="21281" x="3816350" y="2468563"/>
          <p14:tracePt t="21288" x="3784600" y="2481263"/>
          <p14:tracePt t="21297" x="3748088" y="2506663"/>
          <p14:tracePt t="21305" x="3729038" y="2530475"/>
          <p14:tracePt t="21313" x="3705225" y="2573338"/>
          <p14:tracePt t="21321" x="3698875" y="2573338"/>
          <p14:tracePt t="21330" x="3686175" y="2592388"/>
          <p14:tracePt t="21339" x="3679825" y="2605088"/>
          <p14:tracePt t="21346" x="3667125" y="2635250"/>
          <p14:tracePt t="21355" x="3654425" y="2679700"/>
          <p14:tracePt t="21360" x="3643313" y="2722563"/>
          <p14:tracePt t="21370" x="3643313" y="2746375"/>
          <p14:tracePt t="21378" x="3630613" y="2784475"/>
          <p14:tracePt t="21384" x="3624263" y="2840038"/>
          <p14:tracePt t="21392" x="3624263" y="2876550"/>
          <p14:tracePt t="21400" x="3624263" y="2913063"/>
          <p14:tracePt t="21408" x="3624263" y="2938463"/>
          <p14:tracePt t="21416" x="3624263" y="2968625"/>
          <p14:tracePt t="21424" x="3624263" y="2994025"/>
          <p14:tracePt t="21432" x="3624263" y="3017838"/>
          <p14:tracePt t="21440" x="3624263" y="3036888"/>
          <p14:tracePt t="21448" x="3624263" y="3055938"/>
          <p14:tracePt t="21456" x="3624263" y="3073400"/>
          <p14:tracePt t="21465" x="3630613" y="3105150"/>
          <p14:tracePt t="21473" x="3654425" y="3135313"/>
          <p14:tracePt t="21480" x="3679825" y="3179763"/>
          <p14:tracePt t="21488" x="3705225" y="3209925"/>
          <p14:tracePt t="21496" x="3765550" y="3284538"/>
          <p14:tracePt t="21505" x="3803650" y="3340100"/>
          <p14:tracePt t="21513" x="3859213" y="3406775"/>
          <p14:tracePt t="21521" x="3895725" y="3438525"/>
          <p14:tracePt t="21529" x="3938588" y="3462338"/>
          <p14:tracePt t="21539" x="3963988" y="3475038"/>
          <p14:tracePt t="21547" x="3987800" y="3475038"/>
          <p14:tracePt t="21554" x="4000500" y="3475038"/>
          <p14:tracePt t="21560" x="4025900" y="3475038"/>
          <p14:tracePt t="21568" x="4056063" y="3468688"/>
          <p14:tracePt t="21577" x="4098925" y="3444875"/>
          <p14:tracePt t="21584" x="4143375" y="3419475"/>
          <p14:tracePt t="21592" x="4186238" y="3395663"/>
          <p14:tracePt t="21600" x="4241800" y="3357563"/>
          <p14:tracePt t="21608" x="4321175" y="3308350"/>
          <p14:tracePt t="21616" x="4389438" y="3259138"/>
          <p14:tracePt t="21624" x="4476750" y="3197225"/>
          <p14:tracePt t="21633" x="4568825" y="3148013"/>
          <p14:tracePt t="21641" x="4637088" y="3073400"/>
          <p14:tracePt t="21649" x="4722813" y="3006725"/>
          <p14:tracePt t="21658" x="4778375" y="2951163"/>
          <p14:tracePt t="21665" x="4803775" y="2913063"/>
          <p14:tracePt t="21674" x="4840288" y="2857500"/>
          <p14:tracePt t="21680" x="4852988" y="2840038"/>
          <p14:tracePt t="21689" x="4883150" y="2795588"/>
          <p14:tracePt t="21697" x="4902200" y="2735263"/>
          <p14:tracePt t="21705" x="4933950" y="2654300"/>
          <p14:tracePt t="21713" x="4938713" y="2617788"/>
          <p14:tracePt t="21721" x="4957763" y="2549525"/>
          <p14:tracePt t="21729" x="4957763" y="2474913"/>
          <p14:tracePt t="21739" x="4957763" y="2413000"/>
          <p14:tracePt t="21745" x="4957763" y="2363788"/>
          <p14:tracePt t="21755" x="4957763" y="2314575"/>
          <p14:tracePt t="21761" x="4957763" y="2295525"/>
          <p14:tracePt t="21769" x="4957763" y="2252663"/>
          <p14:tracePt t="21777" x="4957763" y="2246313"/>
          <p14:tracePt t="21784" x="4951413" y="2222500"/>
          <p14:tracePt t="21793" x="4945063" y="2197100"/>
          <p14:tracePt t="21800" x="4938713" y="2184400"/>
          <p14:tracePt t="21809" x="4938713" y="2173288"/>
          <p14:tracePt t="21817" x="4927600" y="2160588"/>
          <p14:tracePt t="21825" x="4921250" y="2154238"/>
          <p14:tracePt t="21833" x="4914900" y="2141538"/>
          <p14:tracePt t="21842" x="4902200" y="2117725"/>
          <p14:tracePt t="21849" x="4889500" y="2105025"/>
          <p14:tracePt t="21858" x="4865688" y="2073275"/>
          <p14:tracePt t="21865" x="4846638" y="2062163"/>
          <p14:tracePt t="21872" x="4803775" y="2030413"/>
          <p14:tracePt t="21881" x="4772025" y="2006600"/>
          <p14:tracePt t="21888" x="4735513" y="1974850"/>
          <p14:tracePt t="21896" x="4705350" y="1951038"/>
          <p14:tracePt t="21904" x="4692650" y="1938338"/>
          <p14:tracePt t="21912" x="4673600" y="1919288"/>
          <p14:tracePt t="21920" x="4660900" y="1912938"/>
          <p14:tracePt t="21928" x="4656138" y="1908175"/>
          <p14:tracePt t="21945" x="4649788" y="1908175"/>
          <p14:tracePt t="21954" x="4643438" y="1908175"/>
          <p14:tracePt t="21960" x="4624388" y="1908175"/>
          <p14:tracePt t="21969" x="4600575" y="1908175"/>
          <p14:tracePt t="21977" x="4549775" y="1919288"/>
          <p14:tracePt t="21985" x="4483100" y="1938338"/>
          <p14:tracePt t="21993" x="4371975" y="1968500"/>
          <p14:tracePt t="22001" x="4284663" y="1987550"/>
          <p14:tracePt t="22009" x="4216400" y="2006600"/>
          <p14:tracePt t="22016" x="4137025" y="2036763"/>
          <p14:tracePt t="22024" x="4087813" y="2062163"/>
          <p14:tracePt t="22033" x="4043363" y="2073275"/>
          <p14:tracePt t="22040" x="4013200" y="2085975"/>
          <p14:tracePt t="22048" x="3983038" y="2111375"/>
          <p14:tracePt t="22056" x="3951288" y="2135188"/>
          <p14:tracePt t="22064" x="3914775" y="2160588"/>
          <p14:tracePt t="22072" x="3883025" y="2184400"/>
          <p14:tracePt t="22080" x="3852863" y="2216150"/>
          <p14:tracePt t="22088" x="3816350" y="2259013"/>
          <p14:tracePt t="22097" x="3784600" y="2295525"/>
          <p14:tracePt t="22105" x="3748088" y="2339975"/>
          <p14:tracePt t="22113" x="3709988" y="2382838"/>
          <p14:tracePt t="22123" x="3686175" y="2451100"/>
          <p14:tracePt t="22129" x="3654425" y="2517775"/>
          <p14:tracePt t="22139" x="3636963" y="2579688"/>
          <p14:tracePt t="22144" x="3630613" y="2635250"/>
          <p14:tracePt t="22157" x="3630613" y="2697163"/>
          <p14:tracePt t="22161" x="3630613" y="2759075"/>
          <p14:tracePt t="22169" x="3630613" y="2820988"/>
          <p14:tracePt t="22176" x="3636963" y="2882900"/>
          <p14:tracePt t="22184" x="3654425" y="2951163"/>
          <p14:tracePt t="22192" x="3654425" y="3000375"/>
          <p14:tracePt t="22200" x="3686175" y="3068638"/>
          <p14:tracePt t="22208" x="3716338" y="3135313"/>
          <p14:tracePt t="22216" x="3741738" y="3179763"/>
          <p14:tracePt t="22224" x="3760788" y="3197225"/>
          <p14:tracePt t="22233" x="3771900" y="3209925"/>
          <p14:tracePt t="22240" x="3803650" y="3216275"/>
          <p14:tracePt t="22248" x="3816350" y="3216275"/>
          <p14:tracePt t="22256" x="3833813" y="3222625"/>
          <p14:tracePt t="22264" x="3852863" y="3222625"/>
          <p14:tracePt t="22272" x="3902075" y="3222625"/>
          <p14:tracePt t="22280" x="3932238" y="3222625"/>
          <p14:tracePt t="22288" x="3983038" y="3197225"/>
          <p14:tracePt t="22296" x="4056063" y="3160713"/>
          <p14:tracePt t="22304" x="4149725" y="3098800"/>
          <p14:tracePt t="22312" x="4291013" y="3017838"/>
          <p14:tracePt t="22323" x="4438650" y="2913063"/>
          <p14:tracePt t="22328" x="4594225" y="2814638"/>
          <p14:tracePt t="22336" x="4686300" y="2740025"/>
          <p14:tracePt t="22344" x="4778375" y="2673350"/>
          <p14:tracePt t="22352" x="4816475" y="2624138"/>
          <p14:tracePt t="22360" x="4852988" y="2568575"/>
          <p14:tracePt t="22368" x="4872038" y="2536825"/>
          <p14:tracePt t="22377" x="4902200" y="2493963"/>
          <p14:tracePt t="22385" x="4914900" y="2462213"/>
          <p14:tracePt t="22393" x="4914900" y="2413000"/>
          <p14:tracePt t="22401" x="4921250" y="2376488"/>
          <p14:tracePt t="22409" x="4921250" y="2320925"/>
          <p14:tracePt t="22417" x="4921250" y="2271713"/>
          <p14:tracePt t="22424" x="4921250" y="2222500"/>
          <p14:tracePt t="22433" x="4921250" y="2184400"/>
          <p14:tracePt t="22440" x="4908550" y="2111375"/>
          <p14:tracePt t="22448" x="4895850" y="2092325"/>
          <p14:tracePt t="22456" x="4883150" y="2055813"/>
          <p14:tracePt t="22465" x="4878388" y="2043113"/>
          <p14:tracePt t="22473" x="4872038" y="2024063"/>
          <p14:tracePt t="22481" x="4865688" y="2019300"/>
          <p14:tracePt t="22489" x="4852988" y="2006600"/>
          <p14:tracePt t="22506" x="4840288" y="1993900"/>
          <p14:tracePt t="22514" x="4833938" y="1993900"/>
          <p14:tracePt t="22523" x="4822825" y="1993900"/>
          <p14:tracePt t="22529" x="4810125" y="1993900"/>
          <p14:tracePt t="22539" x="4784725" y="1993900"/>
          <p14:tracePt t="22545" x="4716463" y="1993900"/>
          <p14:tracePt t="22553" x="4611688" y="2036763"/>
          <p14:tracePt t="22561" x="4476750" y="2105025"/>
          <p14:tracePt t="22568" x="4310063" y="2190750"/>
          <p14:tracePt t="22577" x="4111625" y="2308225"/>
          <p14:tracePt t="22585" x="3938588" y="2413000"/>
          <p14:tracePt t="22592" x="3771900" y="2487613"/>
          <p14:tracePt t="22600" x="3705225" y="2517775"/>
          <p14:tracePt t="22608" x="3660775" y="2543175"/>
          <p14:tracePt t="22616" x="3643313" y="2568575"/>
          <p14:tracePt t="22624" x="3630613" y="2586038"/>
          <p14:tracePt t="22632" x="3611563" y="2617788"/>
          <p14:tracePt t="22640" x="3611563" y="2641600"/>
          <p14:tracePt t="22648" x="3611563" y="2673350"/>
          <p14:tracePt t="22656" x="3611563" y="2716213"/>
          <p14:tracePt t="22664" x="3611563" y="2778125"/>
          <p14:tracePt t="22672" x="3611563" y="2851150"/>
          <p14:tracePt t="22680" x="3617913" y="2944813"/>
          <p14:tracePt t="22688" x="3636963" y="3017838"/>
          <p14:tracePt t="22698" x="3649663" y="3117850"/>
          <p14:tracePt t="22705" x="3667125" y="3203575"/>
          <p14:tracePt t="22712" x="3673475" y="3284538"/>
          <p14:tracePt t="22723" x="3692525" y="3314700"/>
          <p14:tracePt t="22729" x="3705225" y="3327400"/>
          <p14:tracePt t="22744" x="3709988" y="3327400"/>
          <p14:tracePt t="22752" x="3722688" y="3327400"/>
          <p14:tracePt t="22760" x="3741738" y="3327400"/>
          <p14:tracePt t="22768" x="3778250" y="3314700"/>
          <p14:tracePt t="22776" x="3810000" y="3302000"/>
          <p14:tracePt t="22784" x="3859213" y="3252788"/>
          <p14:tracePt t="22792" x="3902075" y="3222625"/>
          <p14:tracePt t="22800" x="3983038" y="3160713"/>
          <p14:tracePt t="22808" x="4032250" y="3079750"/>
          <p14:tracePt t="22816" x="4087813" y="3024188"/>
          <p14:tracePt t="22824" x="4137025" y="2962275"/>
          <p14:tracePt t="22832" x="4205288" y="2882900"/>
          <p14:tracePt t="22840" x="4254500" y="2814638"/>
          <p14:tracePt t="22848" x="4265613" y="2795588"/>
          <p14:tracePt t="22856" x="4303713" y="2716213"/>
          <p14:tracePt t="22864" x="4321175" y="2654300"/>
          <p14:tracePt t="22872" x="4333875" y="2562225"/>
          <p14:tracePt t="22880" x="4340225" y="2513013"/>
          <p14:tracePt t="22889" x="4340225" y="2438400"/>
          <p14:tracePt t="22898" x="4340225" y="2406650"/>
          <p14:tracePt t="22906" x="4321175" y="2351088"/>
          <p14:tracePt t="22912" x="4310063" y="2339975"/>
          <p14:tracePt t="22921" x="4278313" y="2295525"/>
          <p14:tracePt t="22928" x="4229100" y="2252663"/>
          <p14:tracePt t="22936" x="4198938" y="2228850"/>
          <p14:tracePt t="22944" x="4154488" y="2184400"/>
          <p14:tracePt t="22952" x="4130675" y="2184400"/>
          <p14:tracePt t="22960" x="4117975" y="2179638"/>
          <p14:tracePt t="22968" x="4081463" y="2179638"/>
          <p14:tracePt t="22976" x="4056063" y="2179638"/>
          <p14:tracePt t="22984" x="4006850" y="2179638"/>
          <p14:tracePt t="22992" x="3932238" y="2197100"/>
          <p14:tracePt t="23000" x="3827463" y="2259013"/>
          <p14:tracePt t="23008" x="3722688" y="2346325"/>
          <p14:tracePt t="23017" x="3605213" y="2451100"/>
          <p14:tracePt t="23025" x="3543300" y="2543175"/>
          <p14:tracePt t="23033" x="3525838" y="2628900"/>
          <p14:tracePt t="23042" x="3506788" y="2716213"/>
          <p14:tracePt t="23049" x="3506788" y="2778125"/>
          <p14:tracePt t="23057" x="3506788" y="2833688"/>
          <p14:tracePt t="23064" x="3538538" y="2876550"/>
          <p14:tracePt t="23073" x="3568700" y="2889250"/>
          <p14:tracePt t="23081" x="3594100" y="2906713"/>
          <p14:tracePt t="23089" x="3624263" y="2913063"/>
          <p14:tracePt t="23098" x="3660775" y="2913063"/>
          <p14:tracePt t="23104" x="3709988" y="2913063"/>
          <p14:tracePt t="23113" x="3765550" y="2913063"/>
          <p14:tracePt t="23123" x="3803650" y="2913063"/>
          <p14:tracePt t="23129" x="3865563" y="2913063"/>
          <p14:tracePt t="23139" x="3921125" y="2889250"/>
          <p14:tracePt t="23156" x="4032250" y="2814638"/>
          <p14:tracePt t="23161" x="4075113" y="2784475"/>
          <p14:tracePt t="23169" x="4105275" y="2746375"/>
          <p14:tracePt t="23177" x="4130675" y="2716213"/>
          <p14:tracePt t="23185" x="4154488" y="2684463"/>
          <p14:tracePt t="23193" x="4186238" y="2628900"/>
          <p14:tracePt t="23201" x="4210050" y="2573338"/>
          <p14:tracePt t="23209" x="4241800" y="2493963"/>
          <p14:tracePt t="23217" x="4248150" y="2419350"/>
          <p14:tracePt t="23226" x="4265613" y="2357438"/>
          <p14:tracePt t="23233" x="4265613" y="2271713"/>
          <p14:tracePt t="23243" x="4265613" y="2209800"/>
          <p14:tracePt t="23249" x="4265613" y="2166938"/>
          <p14:tracePt t="23258" x="4265613" y="2141538"/>
          <p14:tracePt t="23265" x="4265613" y="2124075"/>
          <p14:tracePt t="23273" x="4254500" y="2105025"/>
          <p14:tracePt t="23306" x="4248150" y="2105025"/>
          <p14:tracePt t="23313" x="4241800" y="2105025"/>
          <p14:tracePt t="23323" x="4216400" y="2117725"/>
          <p14:tracePt t="23328" x="4173538" y="2147888"/>
          <p14:tracePt t="23338" x="4117975" y="2209800"/>
          <p14:tracePt t="23345" x="4081463" y="2252663"/>
          <p14:tracePt t="23353" x="4062413" y="2314575"/>
          <p14:tracePt t="23361" x="4038600" y="2357438"/>
          <p14:tracePt t="23370" x="4038600" y="2401888"/>
          <p14:tracePt t="23377" x="4038600" y="2425700"/>
          <p14:tracePt t="23385" x="4038600" y="2462213"/>
          <p14:tracePt t="23393" x="4043363" y="2481263"/>
          <p14:tracePt t="23402" x="4062413" y="2500313"/>
          <p14:tracePt t="23409" x="4075113" y="2513013"/>
          <p14:tracePt t="23417" x="4105275" y="2513013"/>
          <p14:tracePt t="23426" x="4130675" y="2513013"/>
          <p14:tracePt t="23433" x="4167188" y="2513013"/>
          <p14:tracePt t="23440" x="4222750" y="2513013"/>
          <p14:tracePt t="23448" x="4297363" y="2513013"/>
          <p14:tracePt t="23456" x="4371975" y="2513013"/>
          <p14:tracePt t="23465" x="4421188" y="2513013"/>
          <p14:tracePt t="23473" x="4483100" y="2513013"/>
          <p14:tracePt t="23481" x="4532313" y="2513013"/>
          <p14:tracePt t="23491" x="4556125" y="2513013"/>
          <p14:tracePt t="23497" x="4587875" y="2513013"/>
          <p14:tracePt t="23507" x="4637088" y="2493963"/>
          <p14:tracePt t="23513" x="4667250" y="2468563"/>
          <p14:tracePt t="23522" x="4705350" y="2432050"/>
          <p14:tracePt t="23529" x="4716463" y="2419350"/>
          <p14:tracePt t="23541" x="4729163" y="2401888"/>
          <p14:tracePt t="23546" x="4735513" y="2382838"/>
          <p14:tracePt t="23555" x="4735513" y="2333625"/>
          <p14:tracePt t="23560" x="4735513" y="2295525"/>
          <p14:tracePt t="23568" x="4735513" y="2278063"/>
          <p14:tracePt t="23576" x="4729163" y="2235200"/>
          <p14:tracePt t="23584" x="4711700" y="2216150"/>
          <p14:tracePt t="23592" x="4705350" y="2203450"/>
          <p14:tracePt t="23600" x="4692650" y="2184400"/>
          <p14:tracePt t="23616" x="4679950" y="2179638"/>
          <p14:tracePt t="23624" x="4660900" y="2166938"/>
          <p14:tracePt t="23632" x="4630738" y="2166938"/>
          <p14:tracePt t="23640" x="4581525" y="2160588"/>
          <p14:tracePt t="23649" x="4506913" y="2160588"/>
          <p14:tracePt t="23657" x="4432300" y="2154238"/>
          <p14:tracePt t="23665" x="4371975" y="2154238"/>
          <p14:tracePt t="23673" x="4310063" y="2154238"/>
          <p14:tracePt t="23680" x="4235450" y="2154238"/>
          <p14:tracePt t="23689" x="4205288" y="2154238"/>
          <p14:tracePt t="23696" x="4160838" y="2154238"/>
          <p14:tracePt t="23705" x="4117975" y="2179638"/>
          <p14:tracePt t="23712" x="4094163" y="2190750"/>
          <p14:tracePt t="23720" x="4075113" y="2216150"/>
          <p14:tracePt t="23728" x="4075113" y="2239963"/>
          <p14:tracePt t="23738" x="4068763" y="2265363"/>
          <p14:tracePt t="23745" x="4062413" y="2301875"/>
          <p14:tracePt t="23757" x="4062413" y="2339975"/>
          <p14:tracePt t="23760" x="4068763" y="2370138"/>
          <p14:tracePt t="23769" x="4075113" y="2401888"/>
          <p14:tracePt t="23777" x="4087813" y="2413000"/>
          <p14:tracePt t="23786" x="4094163" y="2432050"/>
          <p14:tracePt t="23793" x="4111625" y="2468563"/>
          <p14:tracePt t="23801" x="4124325" y="2493963"/>
          <p14:tracePt t="23811" x="4137025" y="2513013"/>
          <p14:tracePt t="23817" x="4137025" y="2517775"/>
          <p14:tracePt t="23824" x="4154488" y="2536825"/>
          <p14:tracePt t="23832" x="4173538" y="2549525"/>
          <p14:tracePt t="23840" x="4173538" y="2555875"/>
          <p14:tracePt t="23849" x="4179888" y="2562225"/>
          <p14:tracePt t="23865" x="4186238" y="2568575"/>
          <p14:tracePt t="23873" x="4205288" y="2568575"/>
          <p14:tracePt t="23881" x="4216400" y="2573338"/>
          <p14:tracePt t="23891" x="4235450" y="2573338"/>
          <p14:tracePt t="23898" x="4265613" y="2573338"/>
          <p14:tracePt t="23907" x="4284663" y="2573338"/>
          <p14:tracePt t="23913" x="4321175" y="2573338"/>
          <p14:tracePt t="23923" x="4346575" y="2573338"/>
          <p14:tracePt t="23929" x="4371975" y="2573338"/>
          <p14:tracePt t="23937" x="4383088" y="2573338"/>
          <p14:tracePt t="23945" x="4389438" y="2573338"/>
          <p14:tracePt t="23987" x="4395788" y="2573338"/>
          <p14:tracePt t="23992" x="4402138" y="2568575"/>
          <p14:tracePt t="24012" x="4408488" y="2562225"/>
          <p14:tracePt t="24016" x="4421188" y="2549525"/>
          <p14:tracePt t="24024" x="4432300" y="2543175"/>
          <p14:tracePt t="24032" x="4445000" y="2530475"/>
          <p14:tracePt t="24041" x="4470400" y="2513013"/>
          <p14:tracePt t="24048" x="4476750" y="2487613"/>
          <p14:tracePt t="24056" x="4494213" y="2474913"/>
          <p14:tracePt t="24064" x="4500563" y="2468563"/>
          <p14:tracePt t="24072" x="4506913" y="2457450"/>
          <p14:tracePt t="24080" x="4513263" y="2444750"/>
          <p14:tracePt t="24088" x="4519613" y="2438400"/>
          <p14:tracePt t="24096" x="4525963" y="2438400"/>
          <p14:tracePt t="24104" x="4525963" y="2425700"/>
          <p14:tracePt t="24112" x="4532313" y="2419350"/>
          <p14:tracePt t="24128" x="4538663" y="2406650"/>
          <p14:tracePt t="24136" x="4543425" y="2401888"/>
          <p14:tracePt t="24153" x="4549775" y="2389188"/>
          <p14:tracePt t="24160" x="4556125" y="2382838"/>
          <p14:tracePt t="24169" x="4568825" y="2370138"/>
          <p14:tracePt t="24176" x="4575175" y="2370138"/>
          <p14:tracePt t="24185" x="4587875" y="2357438"/>
          <p14:tracePt t="24192" x="4594225" y="2346325"/>
          <p14:tracePt t="24200" x="4600575" y="2333625"/>
          <p14:tracePt t="24208" x="4611688" y="2314575"/>
          <p14:tracePt t="24217" x="4618038" y="2314575"/>
          <p14:tracePt t="24224" x="4630738" y="2278063"/>
          <p14:tracePt t="24242" x="4643438" y="2259013"/>
          <p14:tracePt t="24259" x="4649788" y="2246313"/>
          <p14:tracePt t="24265" x="4649788" y="2239963"/>
          <p14:tracePt t="24274" x="4656138" y="2235200"/>
          <p14:tracePt t="24280" x="4660900" y="2228850"/>
          <p14:tracePt t="24289" x="4667250" y="2216150"/>
          <p14:tracePt t="24305" x="4667250" y="2203450"/>
          <p14:tracePt t="24320" x="4667250" y="2197100"/>
          <p14:tracePt t="24328" x="4667250" y="2190750"/>
          <p14:tracePt t="24336" x="4667250" y="2160588"/>
          <p14:tracePt t="24344" x="4667250" y="2124075"/>
          <p14:tracePt t="24353" x="4667250" y="2105025"/>
          <p14:tracePt t="24360" x="4667250" y="2085975"/>
          <p14:tracePt t="24368" x="4667250" y="2068513"/>
          <p14:tracePt t="24376" x="4667250" y="2055813"/>
          <p14:tracePt t="24385" x="4667250" y="2024063"/>
          <p14:tracePt t="24392" x="4660900" y="2019300"/>
          <p14:tracePt t="24400" x="4656138" y="2000250"/>
          <p14:tracePt t="24408" x="4656138" y="1981200"/>
          <p14:tracePt t="24416" x="4649788" y="1968500"/>
          <p14:tracePt t="24424" x="4630738" y="1938338"/>
          <p14:tracePt t="24432" x="4630738" y="1931988"/>
          <p14:tracePt t="24440" x="4611688" y="1912938"/>
          <p14:tracePt t="24449" x="4600575" y="1901825"/>
          <p14:tracePt t="24457" x="4581525" y="1882775"/>
          <p14:tracePt t="24465" x="4538663" y="1857375"/>
          <p14:tracePt t="24475" x="4494213" y="1827213"/>
          <p14:tracePt t="24481" x="4451350" y="1801813"/>
          <p14:tracePt t="24491" x="4383088" y="1778000"/>
          <p14:tracePt t="24496" x="4316413" y="1746250"/>
          <p14:tracePt t="24504" x="4254500" y="1716088"/>
          <p14:tracePt t="24512" x="4222750" y="1703388"/>
          <p14:tracePt t="24520" x="4179888" y="1697038"/>
          <p14:tracePt t="24528" x="4130675" y="1679575"/>
          <p14:tracePt t="24536" x="4111625" y="1673225"/>
          <p14:tracePt t="24544" x="4098925" y="1666875"/>
          <p14:tracePt t="24552" x="4087813" y="1666875"/>
          <p14:tracePt t="24568" x="4068763" y="1666875"/>
          <p14:tracePt t="24576" x="4043363" y="1647825"/>
          <p14:tracePt t="24585" x="4032250" y="1647825"/>
          <p14:tracePt t="24592" x="4006850" y="1641475"/>
          <p14:tracePt t="24600" x="3994150" y="1635125"/>
          <p14:tracePt t="24608" x="3976688" y="1630363"/>
          <p14:tracePt t="24617" x="3951288" y="1624013"/>
          <p14:tracePt t="24624" x="3927475" y="1617663"/>
          <p14:tracePt t="24632" x="3902075" y="1611313"/>
          <p14:tracePt t="24640" x="3883025" y="1611313"/>
          <p14:tracePt t="24648" x="3865563" y="1611313"/>
          <p14:tracePt t="24656" x="3852863" y="1611313"/>
          <p14:tracePt t="24680" x="3846513" y="1611313"/>
          <p14:tracePt t="24745" x="3840163" y="1604963"/>
          <p14:tracePt t="24856" x="3840163" y="1598613"/>
          <p14:tracePt t="25009" x="3840163" y="1592263"/>
          <p14:tracePt t="25019" x="3859213" y="1579563"/>
          <p14:tracePt t="25024" x="3865563" y="1579563"/>
          <p14:tracePt t="25032" x="3883025" y="1579563"/>
          <p14:tracePt t="25040" x="3908425" y="1579563"/>
          <p14:tracePt t="25048" x="3957638" y="1579563"/>
          <p14:tracePt t="25056" x="3983038" y="1579563"/>
          <p14:tracePt t="25065" x="4013200" y="1574800"/>
          <p14:tracePt t="25075" x="4049713" y="1574800"/>
          <p14:tracePt t="25080" x="4081463" y="1574800"/>
          <p14:tracePt t="25089" x="4117975" y="1574800"/>
          <p14:tracePt t="25096" x="4137025" y="1574800"/>
          <p14:tracePt t="25104" x="4160838" y="1574800"/>
          <p14:tracePt t="25112" x="4186238" y="1574800"/>
          <p14:tracePt t="25120" x="4205288" y="1574800"/>
          <p14:tracePt t="25128" x="4222750" y="1574800"/>
          <p14:tracePt t="25136" x="4241800" y="1574800"/>
          <p14:tracePt t="25162" x="4310063" y="1574800"/>
          <p14:tracePt t="25169" x="4359275" y="1568450"/>
          <p14:tracePt t="25177" x="4395788" y="1568450"/>
          <p14:tracePt t="25184" x="4438650" y="1555750"/>
          <p14:tracePt t="25192" x="4476750" y="1555750"/>
          <p14:tracePt t="25200" x="4500563" y="1555750"/>
          <p14:tracePt t="25208" x="4549775" y="1555750"/>
          <p14:tracePt t="25217" x="4568825" y="1555750"/>
          <p14:tracePt t="25224" x="4594225" y="1555750"/>
          <p14:tracePt t="25232" x="4618038" y="1555750"/>
          <p14:tracePt t="25241" x="4637088" y="1555750"/>
          <p14:tracePt t="25248" x="4656138" y="1555750"/>
          <p14:tracePt t="25256" x="4660900" y="1555750"/>
          <p14:tracePt t="25264" x="4673600" y="1555750"/>
          <p14:tracePt t="25274" x="4686300" y="1555750"/>
          <p14:tracePt t="25296" x="4692650" y="1555750"/>
          <p14:tracePt t="25304" x="4711700" y="1562100"/>
          <p14:tracePt t="25321" x="4722813" y="1562100"/>
          <p14:tracePt t="25328" x="4754563" y="1574800"/>
          <p14:tracePt t="25346" x="4760913" y="1574800"/>
          <p14:tracePt t="25353" x="4767263" y="1574800"/>
          <p14:tracePt t="25593" x="4760913" y="1574800"/>
          <p14:tracePt t="25602" x="4748213" y="1579563"/>
          <p14:tracePt t="25618" x="4735513" y="1585913"/>
          <p14:tracePt t="25624" x="4705350" y="1585913"/>
          <p14:tracePt t="25633" x="4660900" y="1592263"/>
          <p14:tracePt t="25643" x="4575175" y="1592263"/>
          <p14:tracePt t="25649" x="4476750" y="1592263"/>
          <p14:tracePt t="25659" x="4340225" y="1592263"/>
          <p14:tracePt t="25665" x="4229100" y="1592263"/>
          <p14:tracePt t="25676" x="4130675" y="1592263"/>
          <p14:tracePt t="25681" x="4019550" y="1585913"/>
          <p14:tracePt t="25689" x="3957638" y="1585913"/>
          <p14:tracePt t="25697" x="3895725" y="1579563"/>
          <p14:tracePt t="25704" x="3871913" y="1574800"/>
          <p14:tracePt t="25713" x="3859213" y="1574800"/>
          <p14:tracePt t="25793" x="3852863" y="1574800"/>
          <p14:tracePt t="25953" x="3871913" y="1568450"/>
          <p14:tracePt t="25961" x="3908425" y="1568450"/>
          <p14:tracePt t="25969" x="3957638" y="1568450"/>
          <p14:tracePt t="25976" x="3987800" y="1568450"/>
          <p14:tracePt t="25985" x="4006850" y="1568450"/>
          <p14:tracePt t="25993" x="4043363" y="1568450"/>
          <p14:tracePt t="26000" x="4075113" y="1568450"/>
          <p14:tracePt t="26008" x="4098925" y="1568450"/>
          <p14:tracePt t="26016" x="4117975" y="1568450"/>
          <p14:tracePt t="26024" x="4149725" y="1568450"/>
          <p14:tracePt t="26032" x="4186238" y="1568450"/>
          <p14:tracePt t="26042" x="4210050" y="1568450"/>
          <p14:tracePt t="26048" x="4260850" y="1568450"/>
          <p14:tracePt t="26060" x="4310063" y="1568450"/>
          <p14:tracePt t="26064" x="4359275" y="1568450"/>
          <p14:tracePt t="26072" x="4402138" y="1585913"/>
          <p14:tracePt t="26080" x="4451350" y="1585913"/>
          <p14:tracePt t="26088" x="4483100" y="1598613"/>
          <p14:tracePt t="26096" x="4519613" y="1598613"/>
          <p14:tracePt t="26104" x="4562475" y="1598613"/>
          <p14:tracePt t="26112" x="4600575" y="1598613"/>
          <p14:tracePt t="26121" x="4637088" y="1598613"/>
          <p14:tracePt t="26128" x="4667250" y="1598613"/>
          <p14:tracePt t="26136" x="4711700" y="1598613"/>
          <p14:tracePt t="26157" x="4767263" y="1604963"/>
          <p14:tracePt t="26160" x="4784725" y="1604963"/>
          <p14:tracePt t="26168" x="4816475" y="1604963"/>
          <p14:tracePt t="26176" x="4822825" y="1604963"/>
          <p14:tracePt t="26185" x="4827588" y="1604963"/>
          <p14:tracePt t="26193" x="4833938" y="1604963"/>
          <p14:tracePt t="26225" x="4840288" y="1604963"/>
          <p14:tracePt t="26233" x="4852988" y="1604963"/>
          <p14:tracePt t="26243" x="4865688" y="1604963"/>
          <p14:tracePt t="26248" x="4872038" y="1604963"/>
          <p14:tracePt t="26256" x="4883150" y="1604963"/>
          <p14:tracePt t="26264" x="4902200" y="1604963"/>
          <p14:tracePt t="26288" x="4908550" y="1604963"/>
          <p14:tracePt t="26553" x="4914900" y="1611313"/>
          <p14:tracePt t="26752" x="4914900" y="1617663"/>
          <p14:tracePt t="26793" x="4908550" y="1624013"/>
          <p14:tracePt t="26809" x="4902200" y="1624013"/>
          <p14:tracePt t="26817" x="4889500" y="1630363"/>
          <p14:tracePt t="26832" x="4883150" y="1630363"/>
          <p14:tracePt t="26841" x="4883150" y="1635125"/>
          <p14:tracePt t="26848" x="4878388" y="1635125"/>
          <p14:tracePt t="26858" x="4865688" y="1641475"/>
          <p14:tracePt t="26864" x="4846638" y="1647825"/>
          <p14:tracePt t="26872" x="4822825" y="1660525"/>
          <p14:tracePt t="26880" x="4797425" y="1666875"/>
          <p14:tracePt t="26889" x="4767263" y="1685925"/>
          <p14:tracePt t="26897" x="4741863" y="1685925"/>
          <p14:tracePt t="26905" x="4722813" y="1685925"/>
          <p14:tracePt t="26913" x="4705350" y="1690688"/>
          <p14:tracePt t="26921" x="4692650" y="1690688"/>
          <p14:tracePt t="26928" x="4679950" y="1690688"/>
          <p14:tracePt t="26936" x="4660900" y="1690688"/>
          <p14:tracePt t="26944" x="4643438" y="1690688"/>
          <p14:tracePt t="26952" x="4624388" y="1690688"/>
          <p14:tracePt t="26960" x="4600575" y="1690688"/>
          <p14:tracePt t="26968" x="4575175" y="1690688"/>
          <p14:tracePt t="26976" x="4543425" y="1690688"/>
          <p14:tracePt t="26985" x="4525963" y="1690688"/>
          <p14:tracePt t="26992" x="4500563" y="1690688"/>
          <p14:tracePt t="27000" x="4464050" y="1690688"/>
          <p14:tracePt t="27008" x="4421188" y="1690688"/>
          <p14:tracePt t="27016" x="4383088" y="1690688"/>
          <p14:tracePt t="27027" x="4321175" y="1690688"/>
          <p14:tracePt t="27033" x="4271963" y="1690688"/>
          <p14:tracePt t="27043" x="4222750" y="1690688"/>
          <p14:tracePt t="27049" x="4186238" y="1690688"/>
          <p14:tracePt t="27061" x="4149725" y="1690688"/>
          <p14:tracePt t="27065" x="4105275" y="1690688"/>
          <p14:tracePt t="27073" x="4081463" y="1690688"/>
          <p14:tracePt t="27085" x="4062413" y="1690688"/>
          <p14:tracePt t="27092" x="4038600" y="1690688"/>
          <p14:tracePt t="27129" x="4025900" y="1690688"/>
          <p14:tracePt t="27137" x="4019550" y="1690688"/>
          <p14:tracePt t="27145" x="4006850" y="1690688"/>
          <p14:tracePt t="27153" x="3994150" y="1690688"/>
          <p14:tracePt t="27160" x="3987800" y="1690688"/>
          <p14:tracePt t="27226" x="3970338" y="1703388"/>
          <p14:tracePt t="27242" x="3957638" y="1716088"/>
          <p14:tracePt t="27249" x="3951288" y="1722438"/>
          <p14:tracePt t="27259" x="3944938" y="1728788"/>
          <p14:tracePt t="27265" x="3944938" y="1735138"/>
          <p14:tracePt t="27273" x="3932238" y="1746250"/>
          <p14:tracePt t="27297" x="3932238" y="1752600"/>
          <p14:tracePt t="27313" x="3932238" y="1758950"/>
          <p14:tracePt t="27329" x="3932238" y="1765300"/>
          <p14:tracePt t="27345" x="3957638" y="1771650"/>
          <p14:tracePt t="27353" x="3963988" y="1771650"/>
          <p14:tracePt t="27362" x="3976688" y="1771650"/>
          <p14:tracePt t="27369" x="3987800" y="1771650"/>
          <p14:tracePt t="27377" x="4000500" y="1771650"/>
          <p14:tracePt t="27385" x="4006850" y="1771650"/>
          <p14:tracePt t="27393" x="4019550" y="1771650"/>
          <p14:tracePt t="27410" x="4025900" y="1771650"/>
          <p14:tracePt t="27417" x="4032250" y="1771650"/>
          <p14:tracePt t="27443" x="4038600" y="1771650"/>
          <p14:tracePt t="27448" x="4043363" y="1771650"/>
          <p14:tracePt t="27458" x="4049713" y="1771650"/>
          <p14:tracePt t="27464" x="4056063" y="1771650"/>
          <p14:tracePt t="27472" x="4062413" y="1771650"/>
          <p14:tracePt t="27480" x="4068763" y="1771650"/>
          <p14:tracePt t="27488" x="4075113" y="1771650"/>
          <p14:tracePt t="27496" x="4087813" y="1771650"/>
          <p14:tracePt t="27504" x="4094163" y="1771650"/>
          <p14:tracePt t="27522" x="4105275" y="1771650"/>
          <p14:tracePt t="27625" x="4117975" y="1771650"/>
          <p14:tracePt t="27633" x="4130675" y="1771650"/>
          <p14:tracePt t="27643" x="4149725" y="1778000"/>
          <p14:tracePt t="27648" x="4179888" y="1784350"/>
          <p14:tracePt t="27657" x="4210050" y="1790700"/>
          <p14:tracePt t="27664" x="4248150" y="1790700"/>
          <p14:tracePt t="27672" x="4284663" y="1801813"/>
          <p14:tracePt t="27680" x="4310063" y="1808163"/>
          <p14:tracePt t="27689" x="4333875" y="1814513"/>
          <p14:tracePt t="27696" x="4346575" y="1814513"/>
          <p14:tracePt t="27704" x="4359275" y="1814513"/>
          <p14:tracePt t="27713" x="4371975" y="1814513"/>
          <p14:tracePt t="27722" x="4376738" y="1814513"/>
          <p14:tracePt t="27729" x="4389438" y="1814513"/>
          <p14:tracePt t="27737" x="4402138" y="1820863"/>
          <p14:tracePt t="27744" x="4414838" y="1820863"/>
          <p14:tracePt t="27752" x="4427538" y="1827213"/>
          <p14:tracePt t="27760" x="4445000" y="1827213"/>
          <p14:tracePt t="27769" x="4464050" y="1833563"/>
          <p14:tracePt t="27777" x="4483100" y="1833563"/>
          <p14:tracePt t="27785" x="4506913" y="1839913"/>
          <p14:tracePt t="27793" x="4525963" y="1839913"/>
          <p14:tracePt t="27801" x="4556125" y="1852613"/>
          <p14:tracePt t="27810" x="4581525" y="1852613"/>
          <p14:tracePt t="27817" x="4600575" y="1852613"/>
          <p14:tracePt t="27827" x="4630738" y="1863725"/>
          <p14:tracePt t="27833" x="4649788" y="1863725"/>
          <p14:tracePt t="27843" x="4686300" y="1863725"/>
          <p14:tracePt t="27849" x="4716463" y="1870075"/>
          <p14:tracePt t="27860" x="4767263" y="1876425"/>
          <p14:tracePt t="27866" x="4803775" y="1876425"/>
          <p14:tracePt t="27873" x="4833938" y="1876425"/>
          <p14:tracePt t="27885" x="4852988" y="1876425"/>
          <p14:tracePt t="27893" x="4865688" y="1876425"/>
          <p14:tracePt t="27896" x="4872038" y="1876425"/>
          <p14:tracePt t="27904" x="4883150" y="1876425"/>
          <p14:tracePt t="27928" x="4889500" y="1876425"/>
          <p14:tracePt t="27944" x="4895850" y="1876425"/>
          <p14:tracePt t="27952" x="4902200" y="1876425"/>
          <p14:tracePt t="27960" x="4914900" y="1876425"/>
          <p14:tracePt t="27968" x="4921250" y="1876425"/>
          <p14:tracePt t="27984" x="4933950" y="1876425"/>
          <p14:tracePt t="27992" x="4938713" y="1876425"/>
          <p14:tracePt t="28144" x="4938713" y="1882775"/>
          <p14:tracePt t="28152" x="4938713" y="1889125"/>
          <p14:tracePt t="28169" x="4921250" y="1895475"/>
          <p14:tracePt t="28178" x="4902200" y="1895475"/>
          <p14:tracePt t="28184" x="4878388" y="1901825"/>
          <p14:tracePt t="28192" x="4833938" y="1901825"/>
          <p14:tracePt t="28200" x="4784725" y="1901825"/>
          <p14:tracePt t="28208" x="4716463" y="1901825"/>
          <p14:tracePt t="28216" x="4667250" y="1901825"/>
          <p14:tracePt t="28225" x="4630738" y="1901825"/>
          <p14:tracePt t="28232" x="4575175" y="1889125"/>
          <p14:tracePt t="28241" x="4543425" y="1876425"/>
          <p14:tracePt t="28248" x="4519613" y="1876425"/>
          <p14:tracePt t="28256" x="4487863" y="1870075"/>
          <p14:tracePt t="28265" x="4464050" y="1870075"/>
          <p14:tracePt t="28274" x="4445000" y="1870075"/>
          <p14:tracePt t="28280" x="4414838" y="1857375"/>
          <p14:tracePt t="28288" x="4395788" y="1857375"/>
          <p14:tracePt t="28296" x="4346575" y="1852613"/>
          <p14:tracePt t="28305" x="4310063" y="1852613"/>
          <p14:tracePt t="28312" x="4235450" y="1852613"/>
          <p14:tracePt t="28320" x="4205288" y="1852613"/>
          <p14:tracePt t="28328" x="4167188" y="1839913"/>
          <p14:tracePt t="28336" x="4137025" y="1827213"/>
          <p14:tracePt t="28344" x="4111625" y="1827213"/>
          <p14:tracePt t="28352" x="4105275" y="1827213"/>
          <p14:tracePt t="28360" x="4094163" y="1827213"/>
          <p14:tracePt t="28368" x="4087813" y="1827213"/>
          <p14:tracePt t="28552" x="4094163" y="1820863"/>
          <p14:tracePt t="28560" x="4105275" y="1814513"/>
          <p14:tracePt t="28568" x="4117975" y="1808163"/>
          <p14:tracePt t="28576" x="4143375" y="1808163"/>
          <p14:tracePt t="28585" x="4186238" y="1808163"/>
          <p14:tracePt t="28595" x="4248150" y="1808163"/>
          <p14:tracePt t="28601" x="4310063" y="1808163"/>
          <p14:tracePt t="28611" x="4371975" y="1808163"/>
          <p14:tracePt t="28617" x="4445000" y="1808163"/>
          <p14:tracePt t="28624" x="4513263" y="1808163"/>
          <p14:tracePt t="28632" x="4575175" y="1808163"/>
          <p14:tracePt t="28640" x="4611688" y="1808163"/>
          <p14:tracePt t="28652" x="4637088" y="1808163"/>
          <p14:tracePt t="28656" x="4649788" y="1801813"/>
          <p14:tracePt t="28664" x="4656138" y="1801813"/>
          <p14:tracePt t="28672" x="4667250" y="1801813"/>
          <p14:tracePt t="28680" x="4673600" y="1801813"/>
          <p14:tracePt t="28705" x="4686300" y="1797050"/>
          <p14:tracePt t="28736" x="4692650" y="1797050"/>
          <p14:tracePt t="28913" x="4673600" y="1797050"/>
          <p14:tracePt t="28921" x="4618038" y="1797050"/>
          <p14:tracePt t="28928" x="4549775" y="1778000"/>
          <p14:tracePt t="28937" x="4476750" y="1765300"/>
          <p14:tracePt t="28944" x="4389438" y="1758950"/>
          <p14:tracePt t="28952" x="4297363" y="1735138"/>
          <p14:tracePt t="28960" x="4222750" y="1735138"/>
          <p14:tracePt t="28969" x="4160838" y="1735138"/>
          <p14:tracePt t="28978" x="4111625" y="1716088"/>
          <p14:tracePt t="28985" x="4098925" y="1716088"/>
          <p14:tracePt t="28995" x="4075113" y="1716088"/>
          <p14:tracePt t="29017" x="4068763" y="1716088"/>
          <p14:tracePt t="29121" x="4075113" y="1716088"/>
          <p14:tracePt t="29133" x="4098925" y="1716088"/>
          <p14:tracePt t="29137" x="4137025" y="1716088"/>
          <p14:tracePt t="29146" x="4160838" y="1722438"/>
          <p14:tracePt t="29152" x="4216400" y="1728788"/>
          <p14:tracePt t="29161" x="4254500" y="1735138"/>
          <p14:tracePt t="29168" x="4310063" y="1752600"/>
          <p14:tracePt t="29176" x="4359275" y="1752600"/>
          <p14:tracePt t="29184" x="4427538" y="1784350"/>
          <p14:tracePt t="29193" x="4464050" y="1784350"/>
          <p14:tracePt t="29200" x="4506913" y="1797050"/>
          <p14:tracePt t="29208" x="4568825" y="1808163"/>
          <p14:tracePt t="29217" x="4587875" y="1808163"/>
          <p14:tracePt t="29225" x="4618038" y="1808163"/>
          <p14:tracePt t="29233" x="4637088" y="1814513"/>
          <p14:tracePt t="29241" x="4643438" y="1814513"/>
          <p14:tracePt t="29257" x="4649788" y="1814513"/>
          <p14:tracePt t="29368" x="4637088" y="1814513"/>
          <p14:tracePt t="29376" x="4618038" y="1814513"/>
          <p14:tracePt t="29385" x="4568825" y="1814513"/>
          <p14:tracePt t="29394" x="4543425" y="1814513"/>
          <p14:tracePt t="29400" x="4483100" y="1814513"/>
          <p14:tracePt t="29408" x="4445000" y="1814513"/>
          <p14:tracePt t="29416" x="4383088" y="1814513"/>
          <p14:tracePt t="29424" x="4321175" y="1814513"/>
          <p14:tracePt t="29432" x="4248150" y="1814513"/>
          <p14:tracePt t="29440" x="4186238" y="1814513"/>
          <p14:tracePt t="29449" x="4149725" y="1814513"/>
          <p14:tracePt t="29457" x="4117975" y="1814513"/>
          <p14:tracePt t="29465" x="4098925" y="1814513"/>
          <p14:tracePt t="29473" x="4087813" y="1814513"/>
          <p14:tracePt t="29577" x="4098925" y="1814513"/>
          <p14:tracePt t="29584" x="4143375" y="1814513"/>
          <p14:tracePt t="29592" x="4173538" y="1814513"/>
          <p14:tracePt t="29601" x="4216400" y="1814513"/>
          <p14:tracePt t="29611" x="4278313" y="1814513"/>
          <p14:tracePt t="29616" x="4346575" y="1814513"/>
          <p14:tracePt t="29624" x="4371975" y="1814513"/>
          <p14:tracePt t="29632" x="4408488" y="1814513"/>
          <p14:tracePt t="29640" x="4445000" y="1814513"/>
          <p14:tracePt t="29648" x="4494213" y="1814513"/>
          <p14:tracePt t="29656" x="4525963" y="1814513"/>
          <p14:tracePt t="29664" x="4562475" y="1814513"/>
          <p14:tracePt t="29672" x="4587875" y="1814513"/>
          <p14:tracePt t="29680" x="4618038" y="1814513"/>
          <p14:tracePt t="29688" x="4630738" y="1814513"/>
          <p14:tracePt t="29696" x="4643438" y="1814513"/>
          <p14:tracePt t="29704" x="4656138" y="1814513"/>
          <p14:tracePt t="29793" x="4637088" y="1814513"/>
          <p14:tracePt t="29800" x="4618038" y="1814513"/>
          <p14:tracePt t="29808" x="4568825" y="1814513"/>
          <p14:tracePt t="29816" x="4519613" y="1814513"/>
          <p14:tracePt t="29824" x="4457700" y="1814513"/>
          <p14:tracePt t="29832" x="4383088" y="1814513"/>
          <p14:tracePt t="29840" x="4321175" y="1814513"/>
          <p14:tracePt t="29848" x="4254500" y="1808163"/>
          <p14:tracePt t="29856" x="4205288" y="1790700"/>
          <p14:tracePt t="29864" x="4167188" y="1790700"/>
          <p14:tracePt t="29872" x="4160838" y="1790700"/>
          <p14:tracePt t="29880" x="4154488" y="1790700"/>
          <p14:tracePt t="29904" x="4149725" y="1784350"/>
          <p14:tracePt t="29937" x="4149725" y="1778000"/>
          <p14:tracePt t="29945" x="4154488" y="1778000"/>
          <p14:tracePt t="29952" x="4179888" y="1778000"/>
          <p14:tracePt t="29961" x="4205288" y="1771650"/>
          <p14:tracePt t="29968" x="4235450" y="1771650"/>
          <p14:tracePt t="29977" x="4260850" y="1771650"/>
          <p14:tracePt t="29985" x="4291013" y="1771650"/>
          <p14:tracePt t="29994" x="4327525" y="1771650"/>
          <p14:tracePt t="30000" x="4352925" y="1771650"/>
          <p14:tracePt t="30008" x="4383088" y="1771650"/>
          <p14:tracePt t="30016" x="4421188" y="1771650"/>
          <p14:tracePt t="30024" x="4438650" y="1778000"/>
          <p14:tracePt t="30032" x="4451350" y="1778000"/>
          <p14:tracePt t="30040" x="4457700" y="1778000"/>
          <p14:tracePt t="30048" x="4464050" y="1784350"/>
          <p14:tracePt t="30169" x="4445000" y="1784350"/>
          <p14:tracePt t="30178" x="4427538" y="1784350"/>
          <p14:tracePt t="30184" x="4414838" y="1784350"/>
          <p14:tracePt t="30193" x="4402138" y="1784350"/>
          <p14:tracePt t="30505" x="0" y="0"/>
        </p14:tracePtLst>
        <p14:tracePtLst>
          <p14:tracePt t="36969" x="3235325" y="1957388"/>
          <p14:tracePt t="37041" x="3235325" y="1951038"/>
          <p14:tracePt t="37067" x="3241675" y="1944688"/>
          <p14:tracePt t="37073" x="3254375" y="1931988"/>
          <p14:tracePt t="37088" x="3265488" y="1919288"/>
          <p14:tracePt t="37096" x="3271838" y="1908175"/>
          <p14:tracePt t="37104" x="3278188" y="1895475"/>
          <p14:tracePt t="37112" x="3284538" y="1863725"/>
          <p14:tracePt t="37120" x="3297238" y="1846263"/>
          <p14:tracePt t="37128" x="3316288" y="1814513"/>
          <p14:tracePt t="37136" x="3316288" y="1790700"/>
          <p14:tracePt t="37153" x="3333750" y="1716088"/>
          <p14:tracePt t="37161" x="3346450" y="1697038"/>
          <p14:tracePt t="37170" x="3346450" y="1660525"/>
          <p14:tracePt t="37177" x="3352800" y="1641475"/>
          <p14:tracePt t="37185" x="3352800" y="1604963"/>
          <p14:tracePt t="37193" x="3352800" y="1543050"/>
          <p14:tracePt t="37201" x="3352800" y="1506538"/>
          <p14:tracePt t="37209" x="3346450" y="1450975"/>
          <p14:tracePt t="37218" x="3340100" y="1412875"/>
          <p14:tracePt t="37225" x="3316288" y="1357313"/>
          <p14:tracePt t="37235" x="3297238" y="1327150"/>
          <p14:tracePt t="37241" x="3284538" y="1296988"/>
          <p14:tracePt t="37250" x="3265488" y="1265238"/>
          <p14:tracePt t="37256" x="3241675" y="1235075"/>
          <p14:tracePt t="37264" x="3228975" y="1209675"/>
          <p14:tracePt t="37272" x="3216275" y="1190625"/>
          <p14:tracePt t="37281" x="3205163" y="1179513"/>
          <p14:tracePt t="37288" x="3186113" y="1160463"/>
          <p14:tracePt t="37296" x="3173413" y="1141413"/>
          <p14:tracePt t="37304" x="3154363" y="1123950"/>
          <p14:tracePt t="37312" x="3143250" y="1117600"/>
          <p14:tracePt t="37320" x="3130550" y="1104900"/>
          <p14:tracePt t="37328" x="3111500" y="1092200"/>
          <p14:tracePt t="37336" x="3074988" y="1068388"/>
          <p14:tracePt t="37346" x="3055938" y="1062038"/>
          <p14:tracePt t="37354" x="3043238" y="1055688"/>
          <p14:tracePt t="37361" x="3025775" y="1042988"/>
          <p14:tracePt t="37368" x="3019425" y="1042988"/>
          <p14:tracePt t="37377" x="3006725" y="1036638"/>
          <p14:tracePt t="37385" x="2987675" y="1023938"/>
          <p14:tracePt t="37393" x="2970213" y="1023938"/>
          <p14:tracePt t="37401" x="2957513" y="1023938"/>
          <p14:tracePt t="37409" x="2932113" y="1019175"/>
          <p14:tracePt t="37418" x="2908300" y="1012825"/>
          <p14:tracePt t="37425" x="2889250" y="1012825"/>
          <p14:tracePt t="37435" x="2876550" y="1006475"/>
          <p14:tracePt t="37440" x="2859088" y="1006475"/>
          <p14:tracePt t="37450" x="2833688" y="1006475"/>
          <p14:tracePt t="37457" x="2809875" y="1006475"/>
          <p14:tracePt t="37465" x="2790825" y="1000125"/>
          <p14:tracePt t="37473" x="2771775" y="1000125"/>
          <p14:tracePt t="37484" x="2741613" y="993775"/>
          <p14:tracePt t="37489" x="2728913" y="993775"/>
          <p14:tracePt t="37497" x="2709863" y="987425"/>
          <p14:tracePt t="37505" x="2698750" y="987425"/>
          <p14:tracePt t="37514" x="2686050" y="987425"/>
          <p14:tracePt t="37521" x="2667000" y="981075"/>
          <p14:tracePt t="37529" x="2636838" y="974725"/>
          <p14:tracePt t="37537" x="2611438" y="963613"/>
          <p14:tracePt t="37546" x="2598738" y="963613"/>
          <p14:tracePt t="37554" x="2574925" y="957263"/>
          <p14:tracePt t="37561" x="2549525" y="957263"/>
          <p14:tracePt t="37569" x="2532063" y="950913"/>
          <p14:tracePt t="37576" x="2506663" y="944563"/>
          <p14:tracePt t="37584" x="2481263" y="944563"/>
          <p14:tracePt t="37592" x="2463800" y="944563"/>
          <p14:tracePt t="37600" x="2451100" y="944563"/>
          <p14:tracePt t="37608" x="2432050" y="944563"/>
          <p14:tracePt t="37616" x="2408238" y="944563"/>
          <p14:tracePt t="37624" x="2401888" y="944563"/>
          <p14:tracePt t="37633" x="2389188" y="944563"/>
          <p14:tracePt t="37640" x="2376488" y="944563"/>
          <p14:tracePt t="37648" x="2346325" y="944563"/>
          <p14:tracePt t="37656" x="2339975" y="944563"/>
          <p14:tracePt t="37664" x="2314575" y="944563"/>
          <p14:tracePt t="37672" x="2297113" y="950913"/>
          <p14:tracePt t="37681" x="2284413" y="950913"/>
          <p14:tracePt t="37688" x="2265363" y="963613"/>
          <p14:tracePt t="37697" x="2235200" y="974725"/>
          <p14:tracePt t="37704" x="2228850" y="974725"/>
          <p14:tracePt t="37712" x="2209800" y="981075"/>
          <p14:tracePt t="37720" x="2192338" y="987425"/>
          <p14:tracePt t="37728" x="2179638" y="993775"/>
          <p14:tracePt t="37736" x="2166938" y="1000125"/>
          <p14:tracePt t="37744" x="2143125" y="1012825"/>
          <p14:tracePt t="37754" x="2143125" y="1019175"/>
          <p14:tracePt t="37760" x="2136775" y="1019175"/>
          <p14:tracePt t="37768" x="2130425" y="1023938"/>
          <p14:tracePt t="37776" x="2117725" y="1036638"/>
          <p14:tracePt t="37784" x="2105025" y="1042988"/>
          <p14:tracePt t="37793" x="2081213" y="1062038"/>
          <p14:tracePt t="37801" x="2068513" y="1068388"/>
          <p14:tracePt t="37808" x="2055813" y="1085850"/>
          <p14:tracePt t="37817" x="2036763" y="1104900"/>
          <p14:tracePt t="37824" x="2032000" y="1111250"/>
          <p14:tracePt t="37834" x="2025650" y="1130300"/>
          <p14:tracePt t="37840" x="2012950" y="1141413"/>
          <p14:tracePt t="37848" x="2006600" y="1154113"/>
          <p14:tracePt t="37856" x="2006600" y="1166813"/>
          <p14:tracePt t="37864" x="2000250" y="1185863"/>
          <p14:tracePt t="37872" x="1993900" y="1190625"/>
          <p14:tracePt t="37881" x="1987550" y="1209675"/>
          <p14:tracePt t="37888" x="1981200" y="1222375"/>
          <p14:tracePt t="37897" x="1976438" y="1241425"/>
          <p14:tracePt t="37904" x="1976438" y="1258888"/>
          <p14:tracePt t="37914" x="1976438" y="1271588"/>
          <p14:tracePt t="37921" x="1970088" y="1284288"/>
          <p14:tracePt t="37929" x="1970088" y="1296988"/>
          <p14:tracePt t="37937" x="1970088" y="1301750"/>
          <p14:tracePt t="37946" x="1970088" y="1314450"/>
          <p14:tracePt t="37953" x="1970088" y="1333500"/>
          <p14:tracePt t="37960" x="1970088" y="1339850"/>
          <p14:tracePt t="37968" x="1970088" y="1357313"/>
          <p14:tracePt t="37976" x="1970088" y="1376363"/>
          <p14:tracePt t="37984" x="1970088" y="1389063"/>
          <p14:tracePt t="37992" x="1970088" y="1408113"/>
          <p14:tracePt t="38000" x="1970088" y="1431925"/>
          <p14:tracePt t="38008" x="1993900" y="1463675"/>
          <p14:tracePt t="38017" x="2000250" y="1481138"/>
          <p14:tracePt t="38025" x="2012950" y="1493838"/>
          <p14:tracePt t="38032" x="2019300" y="1524000"/>
          <p14:tracePt t="38040" x="2032000" y="1543050"/>
          <p14:tracePt t="38048" x="2055813" y="1562100"/>
          <p14:tracePt t="38056" x="2068513" y="1585913"/>
          <p14:tracePt t="38064" x="2087563" y="1604963"/>
          <p14:tracePt t="38072" x="2111375" y="1630363"/>
          <p14:tracePt t="38081" x="2130425" y="1647825"/>
          <p14:tracePt t="38088" x="2154238" y="1673225"/>
          <p14:tracePt t="38096" x="2173288" y="1685925"/>
          <p14:tracePt t="38104" x="2216150" y="1709738"/>
          <p14:tracePt t="38113" x="2259013" y="1735138"/>
          <p14:tracePt t="38120" x="2290763" y="1746250"/>
          <p14:tracePt t="38128" x="2320925" y="1765300"/>
          <p14:tracePt t="38136" x="2370138" y="1784350"/>
          <p14:tracePt t="38144" x="2401888" y="1790700"/>
          <p14:tracePt t="38153" x="2463800" y="1808163"/>
          <p14:tracePt t="38161" x="2532063" y="1814513"/>
          <p14:tracePt t="38169" x="2630488" y="1846263"/>
          <p14:tracePt t="38176" x="2728913" y="1857375"/>
          <p14:tracePt t="38184" x="2827338" y="1876425"/>
          <p14:tracePt t="38192" x="2908300" y="1889125"/>
          <p14:tracePt t="38201" x="2994025" y="1895475"/>
          <p14:tracePt t="38208" x="3055938" y="1908175"/>
          <p14:tracePt t="38217" x="3105150" y="1908175"/>
          <p14:tracePt t="38224" x="3154363" y="1908175"/>
          <p14:tracePt t="38233" x="3179763" y="1908175"/>
          <p14:tracePt t="38240" x="3198813" y="1908175"/>
          <p14:tracePt t="38248" x="3209925" y="1908175"/>
          <p14:tracePt t="38256" x="3241675" y="1889125"/>
          <p14:tracePt t="38264" x="3254375" y="1882775"/>
          <p14:tracePt t="38272" x="3271838" y="1863725"/>
          <p14:tracePt t="38280" x="3297238" y="1827213"/>
          <p14:tracePt t="38288" x="3309938" y="1814513"/>
          <p14:tracePt t="38296" x="3327400" y="1784350"/>
          <p14:tracePt t="38304" x="3333750" y="1746250"/>
          <p14:tracePt t="38313" x="3340100" y="1716088"/>
          <p14:tracePt t="38320" x="3359150" y="1666875"/>
          <p14:tracePt t="38328" x="3359150" y="1617663"/>
          <p14:tracePt t="38336" x="3365500" y="1562100"/>
          <p14:tracePt t="38345" x="3365500" y="1543050"/>
          <p14:tracePt t="38353" x="3365500" y="1493838"/>
          <p14:tracePt t="38361" x="3376613" y="1468438"/>
          <p14:tracePt t="38369" x="3376613" y="1450975"/>
          <p14:tracePt t="38376" x="3376613" y="1425575"/>
          <p14:tracePt t="38384" x="3376613" y="1408113"/>
          <p14:tracePt t="38393" x="3376613" y="1395413"/>
          <p14:tracePt t="38403" x="3376613" y="1370013"/>
          <p14:tracePt t="38409" x="3376613" y="1346200"/>
          <p14:tracePt t="38419" x="3376613" y="1327150"/>
          <p14:tracePt t="38424" x="3365500" y="1290638"/>
          <p14:tracePt t="38432" x="3340100" y="1258888"/>
          <p14:tracePt t="38440" x="3316288" y="1228725"/>
          <p14:tracePt t="38448" x="3309938" y="1196975"/>
          <p14:tracePt t="38456" x="3271838" y="1154113"/>
          <p14:tracePt t="38464" x="3265488" y="1123950"/>
          <p14:tracePt t="38472" x="3235325" y="1092200"/>
          <p14:tracePt t="38480" x="3209925" y="1068388"/>
          <p14:tracePt t="38488" x="3192463" y="1055688"/>
          <p14:tracePt t="38496" x="3149600" y="1023938"/>
          <p14:tracePt t="38504" x="3130550" y="1006475"/>
          <p14:tracePt t="38512" x="3098800" y="993775"/>
          <p14:tracePt t="38520" x="3043238" y="968375"/>
          <p14:tracePt t="38528" x="2994025" y="950913"/>
          <p14:tracePt t="38536" x="2901950" y="931863"/>
          <p14:tracePt t="38545" x="2816225" y="919163"/>
          <p14:tracePt t="38552" x="2728913" y="919163"/>
          <p14:tracePt t="38561" x="2643188" y="919163"/>
          <p14:tracePt t="38570" x="2568575" y="919163"/>
          <p14:tracePt t="38576" x="2457450" y="919163"/>
          <p14:tracePt t="38584" x="2382838" y="919163"/>
          <p14:tracePt t="38592" x="2320925" y="931863"/>
          <p14:tracePt t="38600" x="2265363" y="938213"/>
          <p14:tracePt t="38609" x="2235200" y="963613"/>
          <p14:tracePt t="38620" x="2216150" y="987425"/>
          <p14:tracePt t="38625" x="2179638" y="1012825"/>
          <p14:tracePt t="38633" x="2166938" y="1030288"/>
          <p14:tracePt t="38641" x="2147888" y="1049338"/>
          <p14:tracePt t="38649" x="2130425" y="1117600"/>
          <p14:tracePt t="38657" x="2117725" y="1147763"/>
          <p14:tracePt t="38665" x="2111375" y="1173163"/>
          <p14:tracePt t="38672" x="2105025" y="1216025"/>
          <p14:tracePt t="38680" x="2105025" y="1265238"/>
          <p14:tracePt t="38689" x="2105025" y="1290638"/>
          <p14:tracePt t="38698" x="2105025" y="1314450"/>
          <p14:tracePt t="38704" x="2105025" y="1352550"/>
          <p14:tracePt t="38712" x="2130425" y="1395413"/>
          <p14:tracePt t="38720" x="2166938" y="1425575"/>
          <p14:tracePt t="38728" x="2192338" y="1457325"/>
          <p14:tracePt t="38736" x="2247900" y="1530350"/>
          <p14:tracePt t="38744" x="2320925" y="1585913"/>
          <p14:tracePt t="38752" x="2395538" y="1635125"/>
          <p14:tracePt t="38760" x="2476500" y="1685925"/>
          <p14:tracePt t="38769" x="2592388" y="1716088"/>
          <p14:tracePt t="38776" x="2692400" y="1746250"/>
          <p14:tracePt t="38784" x="2790825" y="1765300"/>
          <p14:tracePt t="38792" x="2871788" y="1778000"/>
          <p14:tracePt t="38801" x="2944813" y="1778000"/>
          <p14:tracePt t="38808" x="3006725" y="1778000"/>
          <p14:tracePt t="38817" x="3081338" y="1771650"/>
          <p14:tracePt t="38824" x="3160713" y="1735138"/>
          <p14:tracePt t="38832" x="3228975" y="1697038"/>
          <p14:tracePt t="38840" x="3284538" y="1660525"/>
          <p14:tracePt t="38848" x="3352800" y="1598613"/>
          <p14:tracePt t="38856" x="3382963" y="1568450"/>
          <p14:tracePt t="38865" x="3438525" y="1506538"/>
          <p14:tracePt t="38872" x="3457575" y="1487488"/>
          <p14:tracePt t="38880" x="3494088" y="1444625"/>
          <p14:tracePt t="38888" x="3513138" y="1425575"/>
          <p14:tracePt t="38896" x="3532188" y="1412875"/>
          <p14:tracePt t="38904" x="3538538" y="1382713"/>
          <p14:tracePt t="38912" x="3538538" y="1357313"/>
          <p14:tracePt t="38920" x="3538538" y="1320800"/>
          <p14:tracePt t="38929" x="3525838" y="1277938"/>
          <p14:tracePt t="38938" x="3506788" y="1246188"/>
          <p14:tracePt t="38945" x="3470275" y="1209675"/>
          <p14:tracePt t="38953" x="3438525" y="1185863"/>
          <p14:tracePt t="38961" x="3382963" y="1173163"/>
          <p14:tracePt t="38971" x="3316288" y="1130300"/>
          <p14:tracePt t="38977" x="3278188" y="1123950"/>
          <p14:tracePt t="38986" x="3222625" y="1104900"/>
          <p14:tracePt t="38993" x="3173413" y="1085850"/>
          <p14:tracePt t="39003" x="3117850" y="1079500"/>
          <p14:tracePt t="39009" x="3081338" y="1074738"/>
          <p14:tracePt t="39019" x="3013075" y="1062038"/>
          <p14:tracePt t="39024" x="2976563" y="1055688"/>
          <p14:tracePt t="39032" x="2908300" y="1042988"/>
          <p14:tracePt t="39040" x="2846388" y="1042988"/>
          <p14:tracePt t="39048" x="2771775" y="1042988"/>
          <p14:tracePt t="39056" x="2698750" y="1042988"/>
          <p14:tracePt t="39064" x="2611438" y="1049338"/>
          <p14:tracePt t="39072" x="2536825" y="1079500"/>
          <p14:tracePt t="39080" x="2470150" y="1104900"/>
          <p14:tracePt t="39088" x="2401888" y="1135063"/>
          <p14:tracePt t="39096" x="2346325" y="1173163"/>
          <p14:tracePt t="39104" x="2327275" y="1190625"/>
          <p14:tracePt t="39112" x="2309813" y="1203325"/>
          <p14:tracePt t="39129" x="2309813" y="1235075"/>
          <p14:tracePt t="39137" x="2309813" y="1241425"/>
          <p14:tracePt t="39145" x="2309813" y="1258888"/>
          <p14:tracePt t="39154" x="2327275" y="1277938"/>
          <p14:tracePt t="39168" x="2382838" y="1327150"/>
          <p14:tracePt t="39177" x="2438400" y="1363663"/>
          <p14:tracePt t="39186" x="2463800" y="1370013"/>
          <p14:tracePt t="39193" x="2543175" y="1419225"/>
          <p14:tracePt t="39203" x="2611438" y="1468438"/>
          <p14:tracePt t="39209" x="2716213" y="1519238"/>
          <p14:tracePt t="39218" x="2816225" y="1568450"/>
          <p14:tracePt t="39225" x="2982913" y="1630363"/>
          <p14:tracePt t="39235" x="3160713" y="1679575"/>
          <p14:tracePt t="39241" x="3376613" y="1703388"/>
          <p14:tracePt t="39249" x="3525838" y="1741488"/>
          <p14:tracePt t="39257" x="3705225" y="1741488"/>
          <p14:tracePt t="39265" x="3810000" y="1741488"/>
          <p14:tracePt t="39274" x="3914775" y="1735138"/>
          <p14:tracePt t="39281" x="3938588" y="1722438"/>
          <p14:tracePt t="39289" x="3987800" y="1685925"/>
          <p14:tracePt t="39297" x="4000500" y="1666875"/>
          <p14:tracePt t="39307" x="4013200" y="1641475"/>
          <p14:tracePt t="39313" x="4019550" y="1624013"/>
          <p14:tracePt t="39321" x="4019550" y="1604963"/>
          <p14:tracePt t="39330" x="4019550" y="1585913"/>
          <p14:tracePt t="39337" x="4019550" y="1562100"/>
          <p14:tracePt t="39346" x="4019550" y="1555750"/>
          <p14:tracePt t="39355" x="4019550" y="1536700"/>
          <p14:tracePt t="39361" x="4000500" y="1519238"/>
          <p14:tracePt t="39371" x="3987800" y="1506538"/>
          <p14:tracePt t="39377" x="3927475" y="1487488"/>
          <p14:tracePt t="39387" x="3865563" y="1468438"/>
          <p14:tracePt t="39393" x="3760788" y="1450975"/>
          <p14:tracePt t="39404" x="3649663" y="1408113"/>
          <p14:tracePt t="39409" x="3494088" y="1389063"/>
          <p14:tracePt t="39419" x="3371850" y="1376363"/>
          <p14:tracePt t="39425" x="3179763" y="1363663"/>
          <p14:tracePt t="39432" x="3013075" y="1339850"/>
          <p14:tracePt t="39441" x="2833688" y="1339850"/>
          <p14:tracePt t="39449" x="2673350" y="1327150"/>
          <p14:tracePt t="39457" x="2562225" y="1308100"/>
          <p14:tracePt t="39465" x="2476500" y="1308100"/>
          <p14:tracePt t="39474" x="2414588" y="1301750"/>
          <p14:tracePt t="39481" x="2359025" y="1290638"/>
          <p14:tracePt t="39489" x="2320925" y="1284288"/>
          <p14:tracePt t="39497" x="2314575" y="1284288"/>
          <p14:tracePt t="39505" x="2303463" y="1284288"/>
          <p14:tracePt t="39513" x="2297113" y="1284288"/>
          <p14:tracePt t="39529" x="2290763" y="1284288"/>
          <p14:tracePt t="39537" x="2247900" y="1290638"/>
          <p14:tracePt t="39545" x="2235200" y="1308100"/>
          <p14:tracePt t="39553" x="2185988" y="1320800"/>
          <p14:tracePt t="39561" x="2117725" y="1357313"/>
          <p14:tracePt t="39571" x="2087563" y="1376363"/>
          <p14:tracePt t="39576" x="2049463" y="1395413"/>
          <p14:tracePt t="39585" x="1993900" y="1408113"/>
          <p14:tracePt t="39592" x="1976438" y="1425575"/>
          <p14:tracePt t="39600" x="1957388" y="1438275"/>
          <p14:tracePt t="39609" x="1944688" y="1450975"/>
          <p14:tracePt t="39619" x="1938338" y="1463675"/>
          <p14:tracePt t="39625" x="1938338" y="1481138"/>
          <p14:tracePt t="39635" x="1938338" y="1500188"/>
          <p14:tracePt t="39640" x="1970088" y="1543050"/>
          <p14:tracePt t="39648" x="2000250" y="1568450"/>
          <p14:tracePt t="39656" x="2081213" y="1617663"/>
          <p14:tracePt t="39664" x="2160588" y="1666875"/>
          <p14:tracePt t="39672" x="2333625" y="1778000"/>
          <p14:tracePt t="39680" x="2574925" y="1901825"/>
          <p14:tracePt t="39688" x="2833688" y="2006600"/>
          <p14:tracePt t="39696" x="3062288" y="2062163"/>
          <p14:tracePt t="39704" x="3216275" y="2111375"/>
          <p14:tracePt t="39712" x="3340100" y="2124075"/>
          <p14:tracePt t="39720" x="3414713" y="2124075"/>
          <p14:tracePt t="39728" x="3476625" y="2124075"/>
          <p14:tracePt t="39736" x="3513138" y="2124075"/>
          <p14:tracePt t="39745" x="3543300" y="2111375"/>
          <p14:tracePt t="39753" x="3575050" y="2079625"/>
          <p14:tracePt t="39761" x="3611563" y="2055813"/>
          <p14:tracePt t="39773" x="3630613" y="2030413"/>
          <p14:tracePt t="39776" x="3643313" y="2012950"/>
          <p14:tracePt t="39786" x="3667125" y="1981200"/>
          <p14:tracePt t="39792" x="3667125" y="1957388"/>
          <p14:tracePt t="39800" x="3673475" y="1912938"/>
          <p14:tracePt t="39808" x="3673475" y="1852613"/>
          <p14:tracePt t="39816" x="3673475" y="1801813"/>
          <p14:tracePt t="39824" x="3673475" y="1765300"/>
          <p14:tracePt t="39832" x="3654425" y="1722438"/>
          <p14:tracePt t="39841" x="3636963" y="1697038"/>
          <p14:tracePt t="39849" x="3605213" y="1679575"/>
          <p14:tracePt t="39857" x="3556000" y="1630363"/>
          <p14:tracePt t="39865" x="3500438" y="1592263"/>
          <p14:tracePt t="39874" x="3421063" y="1543050"/>
          <p14:tracePt t="39880" x="3352800" y="1506538"/>
          <p14:tracePt t="39888" x="3278188" y="1457325"/>
          <p14:tracePt t="39896" x="3186113" y="1412875"/>
          <p14:tracePt t="39904" x="3105150" y="1389063"/>
          <p14:tracePt t="39912" x="3032125" y="1357313"/>
          <p14:tracePt t="39920" x="2976563" y="1339850"/>
          <p14:tracePt t="39928" x="2921000" y="1320800"/>
          <p14:tracePt t="39937" x="2871788" y="1314450"/>
          <p14:tracePt t="39945" x="2852738" y="1308100"/>
          <p14:tracePt t="39952" x="2820988" y="1308100"/>
          <p14:tracePt t="39961" x="2784475" y="1308100"/>
          <p14:tracePt t="39971" x="2747963" y="1308100"/>
          <p14:tracePt t="39976" x="2722563" y="1308100"/>
          <p14:tracePt t="39985" x="2692400" y="1308100"/>
          <p14:tracePt t="39992" x="2636838" y="1327150"/>
          <p14:tracePt t="40000" x="2581275" y="1363663"/>
          <p14:tracePt t="40008" x="2525713" y="1401763"/>
          <p14:tracePt t="40016" x="2444750" y="1438275"/>
          <p14:tracePt t="40024" x="2414588" y="1463675"/>
          <p14:tracePt t="40032" x="2359025" y="1500188"/>
          <p14:tracePt t="40040" x="2314575" y="1524000"/>
          <p14:tracePt t="40048" x="2309813" y="1536700"/>
          <p14:tracePt t="40056" x="2290763" y="1562100"/>
          <p14:tracePt t="40065" x="2284413" y="1568450"/>
          <p14:tracePt t="40097" x="2303463" y="1592263"/>
          <p14:tracePt t="40105" x="2346325" y="1598613"/>
          <p14:tracePt t="40113" x="2408238" y="1630363"/>
          <p14:tracePt t="40121" x="2476500" y="1654175"/>
          <p14:tracePt t="40129" x="2617788" y="1685925"/>
          <p14:tracePt t="40137" x="2803525" y="1752600"/>
          <p14:tracePt t="40145" x="2944813" y="1778000"/>
          <p14:tracePt t="40156" x="3032125" y="1778000"/>
          <p14:tracePt t="40161" x="3130550" y="1784350"/>
          <p14:tracePt t="40172" x="3192463" y="1784350"/>
          <p14:tracePt t="40176" x="3241675" y="1784350"/>
          <p14:tracePt t="40186" x="3271838" y="1784350"/>
          <p14:tracePt t="40193" x="3303588" y="1771650"/>
          <p14:tracePt t="40201" x="3321050" y="1746250"/>
          <p14:tracePt t="40209" x="3333750" y="1735138"/>
          <p14:tracePt t="40220" x="3340100" y="1703388"/>
          <p14:tracePt t="40224" x="3340100" y="1666875"/>
          <p14:tracePt t="40232" x="3340100" y="1630363"/>
          <p14:tracePt t="40240" x="3340100" y="1598613"/>
          <p14:tracePt t="40248" x="3340100" y="1592263"/>
          <p14:tracePt t="40256" x="3340100" y="1555750"/>
          <p14:tracePt t="40264" x="3327400" y="1519238"/>
          <p14:tracePt t="40272" x="3303588" y="1500188"/>
          <p14:tracePt t="40280" x="3297238" y="1493838"/>
          <p14:tracePt t="40288" x="3254375" y="1474788"/>
          <p14:tracePt t="40296" x="3198813" y="1444625"/>
          <p14:tracePt t="40304" x="3149600" y="1419225"/>
          <p14:tracePt t="40312" x="3105150" y="1408113"/>
          <p14:tracePt t="40320" x="3055938" y="1408113"/>
          <p14:tracePt t="40328" x="2994025" y="1401763"/>
          <p14:tracePt t="40336" x="2951163" y="1401763"/>
          <p14:tracePt t="40344" x="2876550" y="1401763"/>
          <p14:tracePt t="40352" x="2840038" y="1401763"/>
          <p14:tracePt t="40360" x="2790825" y="1401763"/>
          <p14:tracePt t="40369" x="2754313" y="1401763"/>
          <p14:tracePt t="40376" x="2722563" y="1401763"/>
          <p14:tracePt t="40385" x="2703513" y="1408113"/>
          <p14:tracePt t="40393" x="2692400" y="1419225"/>
          <p14:tracePt t="40404" x="2686050" y="1425575"/>
          <p14:tracePt t="40408" x="2667000" y="1438275"/>
          <p14:tracePt t="40418" x="2636838" y="1481138"/>
          <p14:tracePt t="40429" x="2624138" y="1493838"/>
          <p14:tracePt t="40433" x="2617788" y="1493838"/>
          <p14:tracePt t="40441" x="2598738" y="1512888"/>
          <p14:tracePt t="40449" x="2587625" y="1512888"/>
          <p14:tracePt t="40457" x="2574925" y="1519238"/>
          <p14:tracePt t="40465" x="2574925" y="1524000"/>
          <p14:tracePt t="40497" x="2574925" y="1530350"/>
          <p14:tracePt t="40513" x="2581275" y="1543050"/>
          <p14:tracePt t="40520" x="2605088" y="1562100"/>
          <p14:tracePt t="40529" x="2647950" y="1568450"/>
          <p14:tracePt t="40537" x="2698750" y="1574800"/>
          <p14:tracePt t="40545" x="2765425" y="1592263"/>
          <p14:tracePt t="40555" x="2876550" y="1604963"/>
          <p14:tracePt t="40561" x="3000375" y="1617663"/>
          <p14:tracePt t="40571" x="3098800" y="1635125"/>
          <p14:tracePt t="40577" x="3222625" y="1647825"/>
          <p14:tracePt t="40590" x="3321050" y="1647825"/>
          <p14:tracePt t="40593" x="3382963" y="1654175"/>
          <p14:tracePt t="40601" x="3457575" y="1654175"/>
          <p14:tracePt t="40609" x="3487738" y="1654175"/>
          <p14:tracePt t="40619" x="3500438" y="1654175"/>
          <p14:tracePt t="40624" x="3513138" y="1647825"/>
          <p14:tracePt t="40632" x="3525838" y="1630363"/>
          <p14:tracePt t="40640" x="3525838" y="1617663"/>
          <p14:tracePt t="40648" x="3525838" y="1585913"/>
          <p14:tracePt t="40656" x="3525838" y="1562100"/>
          <p14:tracePt t="40664" x="3525838" y="1530350"/>
          <p14:tracePt t="40672" x="3506788" y="1493838"/>
          <p14:tracePt t="40681" x="3463925" y="1444625"/>
          <p14:tracePt t="40688" x="3432175" y="1412875"/>
          <p14:tracePt t="40696" x="3382963" y="1376363"/>
          <p14:tracePt t="40704" x="3340100" y="1352550"/>
          <p14:tracePt t="40712" x="3284538" y="1327150"/>
          <p14:tracePt t="40720" x="3235325" y="1308100"/>
          <p14:tracePt t="40728" x="3179763" y="1296988"/>
          <p14:tracePt t="40736" x="3130550" y="1277938"/>
          <p14:tracePt t="40745" x="3055938" y="1271588"/>
          <p14:tracePt t="40754" x="3000375" y="1271588"/>
          <p14:tracePt t="40760" x="2927350" y="1271588"/>
          <p14:tracePt t="40769" x="2865438" y="1271588"/>
          <p14:tracePt t="40776" x="2816225" y="1271588"/>
          <p14:tracePt t="40786" x="2741613" y="1271588"/>
          <p14:tracePt t="40792" x="2679700" y="1271588"/>
          <p14:tracePt t="40800" x="2617788" y="1271588"/>
          <p14:tracePt t="40808" x="2568575" y="1271588"/>
          <p14:tracePt t="40816" x="2532063" y="1271588"/>
          <p14:tracePt t="40825" x="2506663" y="1271588"/>
          <p14:tracePt t="40833" x="2481263" y="1271588"/>
          <p14:tracePt t="40841" x="2463800" y="1271588"/>
          <p14:tracePt t="40849" x="2438400" y="1277938"/>
          <p14:tracePt t="40856" x="2420938" y="1284288"/>
          <p14:tracePt t="40864" x="2408238" y="1290638"/>
          <p14:tracePt t="40872" x="2395538" y="1296988"/>
          <p14:tracePt t="40880" x="2382838" y="1308100"/>
          <p14:tracePt t="40888" x="2352675" y="1308100"/>
          <p14:tracePt t="40896" x="2333625" y="1327150"/>
          <p14:tracePt t="40904" x="2314575" y="1327150"/>
          <p14:tracePt t="40913" x="2290763" y="1333500"/>
          <p14:tracePt t="40921" x="2265363" y="1333500"/>
          <p14:tracePt t="40929" x="2235200" y="1333500"/>
          <p14:tracePt t="40941" x="2209800" y="1339850"/>
          <p14:tracePt t="40945" x="2179638" y="1352550"/>
          <p14:tracePt t="40955" x="2147888" y="1352550"/>
          <p14:tracePt t="40961" x="2130425" y="1363663"/>
          <p14:tracePt t="40974" x="2105025" y="1363663"/>
          <p14:tracePt t="40978" x="2092325" y="1370013"/>
          <p14:tracePt t="40985" x="2068513" y="1376363"/>
          <p14:tracePt t="41009" x="2055813" y="1376363"/>
          <p14:tracePt t="41033" x="2049463" y="1382713"/>
          <p14:tracePt t="41050" x="2049463" y="1389063"/>
          <p14:tracePt t="41057" x="2049463" y="1401763"/>
          <p14:tracePt t="41065" x="2049463" y="1408113"/>
          <p14:tracePt t="41072" x="2049463" y="1412875"/>
          <p14:tracePt t="41080" x="2049463" y="1419225"/>
          <p14:tracePt t="41088" x="2049463" y="1425575"/>
          <p14:tracePt t="41097" x="2068513" y="1444625"/>
          <p14:tracePt t="41105" x="2092325" y="1450975"/>
          <p14:tracePt t="41113" x="2105025" y="1450975"/>
          <p14:tracePt t="41121" x="2124075" y="1457325"/>
          <p14:tracePt t="41129" x="2136775" y="1463675"/>
          <p14:tracePt t="41137" x="2166938" y="1468438"/>
          <p14:tracePt t="41145" x="2185988" y="1474788"/>
          <p14:tracePt t="41156" x="2216150" y="1481138"/>
          <p14:tracePt t="41171" x="2265363" y="1493838"/>
          <p14:tracePt t="41177" x="2333625" y="1500188"/>
          <p14:tracePt t="41187" x="2395538" y="1512888"/>
          <p14:tracePt t="41192" x="2519363" y="1530350"/>
          <p14:tracePt t="41200" x="2617788" y="1543050"/>
          <p14:tracePt t="41208" x="2754313" y="1543050"/>
          <p14:tracePt t="41217" x="2865438" y="1543050"/>
          <p14:tracePt t="41224" x="2927350" y="1549400"/>
          <p14:tracePt t="41232" x="3000375" y="1549400"/>
          <p14:tracePt t="41240" x="3049588" y="1549400"/>
          <p14:tracePt t="41248" x="3081338" y="1549400"/>
          <p14:tracePt t="41256" x="3098800" y="1549400"/>
          <p14:tracePt t="41264" x="3117850" y="1549400"/>
          <p14:tracePt t="41272" x="3124200" y="1549400"/>
          <p14:tracePt t="41280" x="3136900" y="1549400"/>
          <p14:tracePt t="41288" x="3143250" y="1549400"/>
          <p14:tracePt t="41313" x="3149600" y="1543050"/>
          <p14:tracePt t="41449" x="3136900" y="1536700"/>
          <p14:tracePt t="41456" x="3105150" y="1524000"/>
          <p14:tracePt t="41465" x="3055938" y="1519238"/>
          <p14:tracePt t="41473" x="3013075" y="1512888"/>
          <p14:tracePt t="41481" x="2976563" y="1500188"/>
          <p14:tracePt t="41490" x="2921000" y="1493838"/>
          <p14:tracePt t="41497" x="2895600" y="1487488"/>
          <p14:tracePt t="41506" x="2876550" y="1487488"/>
          <p14:tracePt t="41513" x="2846388" y="1487488"/>
          <p14:tracePt t="41521" x="2809875" y="1481138"/>
          <p14:tracePt t="41528" x="2790825" y="1481138"/>
          <p14:tracePt t="41536" x="2771775" y="1481138"/>
          <p14:tracePt t="41544" x="2747963" y="1474788"/>
          <p14:tracePt t="41553" x="2728913" y="1474788"/>
          <p14:tracePt t="41560" x="2722563" y="1474788"/>
          <p14:tracePt t="41569" x="2709863" y="1474788"/>
          <p14:tracePt t="41576" x="2698750" y="1474788"/>
          <p14:tracePt t="41584" x="2692400" y="1474788"/>
          <p14:tracePt t="41592" x="2679700" y="1474788"/>
          <p14:tracePt t="41600" x="2647950" y="1474788"/>
          <p14:tracePt t="41608" x="2630488" y="1474788"/>
          <p14:tracePt t="41616" x="2611438" y="1474788"/>
          <p14:tracePt t="41624" x="2592388" y="1474788"/>
          <p14:tracePt t="41633" x="2568575" y="1463675"/>
          <p14:tracePt t="41834" x="0" y="0"/>
        </p14:tracePtLst>
        <p14:tracePtLst>
          <p14:tracePt t="44894" x="1771650" y="2667000"/>
          <p14:tracePt t="44968" x="1771650" y="2660650"/>
          <p14:tracePt t="44976" x="1771650" y="2647950"/>
          <p14:tracePt t="44985" x="1771650" y="2641600"/>
          <p14:tracePt t="44993" x="1790700" y="2617788"/>
          <p14:tracePt t="45002" x="1797050" y="2598738"/>
          <p14:tracePt t="45009" x="1797050" y="2586038"/>
          <p14:tracePt t="45017" x="1803400" y="2562225"/>
          <p14:tracePt t="45024" x="1803400" y="2536825"/>
          <p14:tracePt t="45032" x="1803400" y="2513013"/>
          <p14:tracePt t="45040" x="1803400" y="2487613"/>
          <p14:tracePt t="45048" x="1803400" y="2451100"/>
          <p14:tracePt t="45056" x="1803400" y="2425700"/>
          <p14:tracePt t="45064" x="1803400" y="2395538"/>
          <p14:tracePt t="45073" x="1790700" y="2370138"/>
          <p14:tracePt t="45080" x="1784350" y="2339975"/>
          <p14:tracePt t="45089" x="1771650" y="2295525"/>
          <p14:tracePt t="45096" x="1758950" y="2271713"/>
          <p14:tracePt t="45105" x="1747838" y="2216150"/>
          <p14:tracePt t="45112" x="1735138" y="2197100"/>
          <p14:tracePt t="45120" x="1728788" y="2166938"/>
          <p14:tracePt t="45128" x="1716088" y="2124075"/>
          <p14:tracePt t="45136" x="1703388" y="2105025"/>
          <p14:tracePt t="45144" x="1703388" y="2073275"/>
          <p14:tracePt t="45153" x="1692275" y="2055813"/>
          <p14:tracePt t="45160" x="1692275" y="2043113"/>
          <p14:tracePt t="45169" x="1692275" y="2024063"/>
          <p14:tracePt t="45177" x="1679575" y="1993900"/>
          <p14:tracePt t="45185" x="1673225" y="1974850"/>
          <p14:tracePt t="45193" x="1654175" y="1938338"/>
          <p14:tracePt t="45201" x="1647825" y="1908175"/>
          <p14:tracePt t="45208" x="1636713" y="1876425"/>
          <p14:tracePt t="45216" x="1630363" y="1870075"/>
          <p14:tracePt t="45224" x="1624013" y="1857375"/>
          <p14:tracePt t="45240" x="1617663" y="1852613"/>
          <p14:tracePt t="45274" x="1611313" y="1839913"/>
          <p14:tracePt t="45280" x="1598613" y="1827213"/>
          <p14:tracePt t="45289" x="1587500" y="1808163"/>
          <p14:tracePt t="45297" x="1555750" y="1797050"/>
          <p14:tracePt t="45307" x="1536700" y="1784350"/>
          <p14:tracePt t="45313" x="1512888" y="1771650"/>
          <p14:tracePt t="45320" x="1493838" y="1758950"/>
          <p14:tracePt t="45328" x="1476375" y="1752600"/>
          <p14:tracePt t="45337" x="1450975" y="1746250"/>
          <p14:tracePt t="45344" x="1431925" y="1741488"/>
          <p14:tracePt t="45352" x="1414463" y="1735138"/>
          <p14:tracePt t="45360" x="1401763" y="1728788"/>
          <p14:tracePt t="45368" x="1389063" y="1728788"/>
          <p14:tracePt t="45376" x="1376363" y="1722438"/>
          <p14:tracePt t="45393" x="1370013" y="1722438"/>
          <p14:tracePt t="45417" x="1358900" y="1722438"/>
          <p14:tracePt t="45425" x="1339850" y="1722438"/>
          <p14:tracePt t="45433" x="1320800" y="1716088"/>
          <p14:tracePt t="45441" x="1296988" y="1716088"/>
          <p14:tracePt t="45449" x="1254125" y="1716088"/>
          <p14:tracePt t="45458" x="1203325" y="1716088"/>
          <p14:tracePt t="45465" x="1130300" y="1716088"/>
          <p14:tracePt t="45475" x="1062038" y="1716088"/>
          <p14:tracePt t="45481" x="1012825" y="1716088"/>
          <p14:tracePt t="45491" x="950913" y="1716088"/>
          <p14:tracePt t="45497" x="876300" y="1728788"/>
          <p14:tracePt t="45508" x="820738" y="1735138"/>
          <p14:tracePt t="45513" x="771525" y="1752600"/>
          <p14:tracePt t="45521" x="741363" y="1778000"/>
          <p14:tracePt t="45529" x="696913" y="1801813"/>
          <p14:tracePt t="45542" x="673100" y="1820863"/>
          <p14:tracePt t="45545" x="660400" y="1833563"/>
          <p14:tracePt t="45553" x="647700" y="1846263"/>
          <p14:tracePt t="45560" x="630238" y="1857375"/>
          <p14:tracePt t="45568" x="611188" y="1876425"/>
          <p14:tracePt t="45576" x="604838" y="1882775"/>
          <p14:tracePt t="45584" x="604838" y="1895475"/>
          <p14:tracePt t="45592" x="598488" y="1912938"/>
          <p14:tracePt t="45600" x="598488" y="1925638"/>
          <p14:tracePt t="45609" x="598488" y="1957388"/>
          <p14:tracePt t="45617" x="598488" y="1974850"/>
          <p14:tracePt t="45625" x="598488" y="1993900"/>
          <p14:tracePt t="45633" x="598488" y="2012950"/>
          <p14:tracePt t="45641" x="592138" y="2055813"/>
          <p14:tracePt t="45649" x="592138" y="2073275"/>
          <p14:tracePt t="45659" x="592138" y="2085975"/>
          <p14:tracePt t="45665" x="592138" y="2124075"/>
          <p14:tracePt t="45676" x="592138" y="2135188"/>
          <p14:tracePt t="45681" x="592138" y="2160588"/>
          <p14:tracePt t="45691" x="604838" y="2209800"/>
          <p14:tracePt t="45697" x="617538" y="2252663"/>
          <p14:tracePt t="45707" x="647700" y="2295525"/>
          <p14:tracePt t="45712" x="660400" y="2339975"/>
          <p14:tracePt t="45721" x="692150" y="2401888"/>
          <p14:tracePt t="45728" x="715963" y="2444750"/>
          <p14:tracePt t="45737" x="747713" y="2500313"/>
          <p14:tracePt t="45744" x="777875" y="2536825"/>
          <p14:tracePt t="45752" x="803275" y="2586038"/>
          <p14:tracePt t="45760" x="833438" y="2605088"/>
          <p14:tracePt t="45768" x="869950" y="2647950"/>
          <p14:tracePt t="45776" x="882650" y="2660650"/>
          <p14:tracePt t="45784" x="908050" y="2679700"/>
          <p14:tracePt t="45792" x="920750" y="2684463"/>
          <p14:tracePt t="45800" x="938213" y="2684463"/>
          <p14:tracePt t="45808" x="950913" y="2690813"/>
          <p14:tracePt t="45817" x="969963" y="2690813"/>
          <p14:tracePt t="45828" x="987425" y="2690813"/>
          <p14:tracePt t="45834" x="1012825" y="2697163"/>
          <p14:tracePt t="45841" x="1031875" y="2697163"/>
          <p14:tracePt t="45849" x="1055688" y="2697163"/>
          <p14:tracePt t="45859" x="1081088" y="2697163"/>
          <p14:tracePt t="45865" x="1098550" y="2697163"/>
          <p14:tracePt t="45875" x="1117600" y="2697163"/>
          <p14:tracePt t="45881" x="1166813" y="2684463"/>
          <p14:tracePt t="45891" x="1216025" y="2667000"/>
          <p14:tracePt t="45897" x="1271588" y="2660650"/>
          <p14:tracePt t="45907" x="1346200" y="2660650"/>
          <p14:tracePt t="45912" x="1401763" y="2641600"/>
          <p14:tracePt t="45920" x="1425575" y="2641600"/>
          <p14:tracePt t="45928" x="1457325" y="2635250"/>
          <p14:tracePt t="45937" x="1470025" y="2635250"/>
          <p14:tracePt t="45944" x="1487488" y="2628900"/>
          <p14:tracePt t="45952" x="1493838" y="2624138"/>
          <p14:tracePt t="45960" x="1506538" y="2617788"/>
          <p14:tracePt t="45968" x="1519238" y="2611438"/>
          <p14:tracePt t="45976" x="1531938" y="2598738"/>
          <p14:tracePt t="45984" x="1543050" y="2586038"/>
          <p14:tracePt t="45992" x="1562100" y="2562225"/>
          <p14:tracePt t="46000" x="1568450" y="2543175"/>
          <p14:tracePt t="46009" x="1587500" y="2513013"/>
          <p14:tracePt t="46016" x="1592263" y="2493963"/>
          <p14:tracePt t="46024" x="1592263" y="2444750"/>
          <p14:tracePt t="46032" x="1598613" y="2419350"/>
          <p14:tracePt t="46040" x="1598613" y="2389188"/>
          <p14:tracePt t="46048" x="1604963" y="2351088"/>
          <p14:tracePt t="46057" x="1617663" y="2320925"/>
          <p14:tracePt t="46064" x="1617663" y="2271713"/>
          <p14:tracePt t="46074" x="1617663" y="2235200"/>
          <p14:tracePt t="46080" x="1617663" y="2173288"/>
          <p14:tracePt t="46089" x="1604963" y="2111375"/>
          <p14:tracePt t="46097" x="1581150" y="2030413"/>
          <p14:tracePt t="46105" x="1568450" y="1974850"/>
          <p14:tracePt t="46113" x="1536700" y="1901825"/>
          <p14:tracePt t="46121" x="1493838" y="1820863"/>
          <p14:tracePt t="46129" x="1481138" y="1790700"/>
          <p14:tracePt t="46138" x="1463675" y="1758950"/>
          <p14:tracePt t="46157" x="1457325" y="1746250"/>
          <p14:tracePt t="46160" x="1444625" y="1741488"/>
          <p14:tracePt t="46184" x="1438275" y="1735138"/>
          <p14:tracePt t="46201" x="1425575" y="1716088"/>
          <p14:tracePt t="46209" x="1420813" y="1709738"/>
          <p14:tracePt t="46216" x="1401763" y="1703388"/>
          <p14:tracePt t="46225" x="1382713" y="1690688"/>
          <p14:tracePt t="46232" x="1339850" y="1666875"/>
          <p14:tracePt t="46240" x="1327150" y="1660525"/>
          <p14:tracePt t="46248" x="1277938" y="1635125"/>
          <p14:tracePt t="46259" x="1247775" y="1611313"/>
          <p14:tracePt t="46265" x="1192213" y="1592263"/>
          <p14:tracePt t="46275" x="1173163" y="1585913"/>
          <p14:tracePt t="46281" x="1160463" y="1585913"/>
          <p14:tracePt t="46288" x="1154113" y="1585913"/>
          <p14:tracePt t="46296" x="1147763" y="1585913"/>
          <p14:tracePt t="46312" x="1143000" y="1585913"/>
          <p14:tracePt t="46320" x="1130300" y="1585913"/>
          <p14:tracePt t="46328" x="1111250" y="1585913"/>
          <p14:tracePt t="46336" x="1081088" y="1585913"/>
          <p14:tracePt t="46344" x="1049338" y="1617663"/>
          <p14:tracePt t="46353" x="1006475" y="1630363"/>
          <p14:tracePt t="46360" x="938213" y="1679575"/>
          <p14:tracePt t="46369" x="889000" y="1690688"/>
          <p14:tracePt t="46377" x="808038" y="1722438"/>
          <p14:tracePt t="46384" x="765175" y="1741488"/>
          <p14:tracePt t="46392" x="722313" y="1765300"/>
          <p14:tracePt t="46400" x="679450" y="1801813"/>
          <p14:tracePt t="46408" x="654050" y="1820863"/>
          <p14:tracePt t="46416" x="636588" y="1846263"/>
          <p14:tracePt t="46424" x="636588" y="1870075"/>
          <p14:tracePt t="46432" x="630238" y="1901825"/>
          <p14:tracePt t="46440" x="623888" y="1938338"/>
          <p14:tracePt t="46449" x="623888" y="1951038"/>
          <p14:tracePt t="46459" x="623888" y="1981200"/>
          <p14:tracePt t="46464" x="623888" y="2000250"/>
          <p14:tracePt t="46472" x="630238" y="2030413"/>
          <p14:tracePt t="46480" x="630238" y="2055813"/>
          <p14:tracePt t="46488" x="647700" y="2079625"/>
          <p14:tracePt t="46496" x="673100" y="2111375"/>
          <p14:tracePt t="46504" x="696913" y="2141538"/>
          <p14:tracePt t="46512" x="715963" y="2173288"/>
          <p14:tracePt t="46520" x="728663" y="2203450"/>
          <p14:tracePt t="46529" x="752475" y="2228850"/>
          <p14:tracePt t="46537" x="765175" y="2246313"/>
          <p14:tracePt t="46545" x="771525" y="2278063"/>
          <p14:tracePt t="46553" x="790575" y="2295525"/>
          <p14:tracePt t="46563" x="814388" y="2314575"/>
          <p14:tracePt t="46569" x="858838" y="2363788"/>
          <p14:tracePt t="46579" x="882650" y="2395538"/>
          <p14:tracePt t="46585" x="938213" y="2432050"/>
          <p14:tracePt t="46593" x="987425" y="2474913"/>
          <p14:tracePt t="46600" x="1036638" y="2506663"/>
          <p14:tracePt t="46608" x="1074738" y="2530475"/>
          <p14:tracePt t="46616" x="1092200" y="2536825"/>
          <p14:tracePt t="46704" x="1098550" y="2543175"/>
          <p14:tracePt t="46728" x="1098550" y="2562225"/>
          <p14:tracePt t="46736" x="1098550" y="2579688"/>
          <p14:tracePt t="46744" x="1098550" y="2635250"/>
          <p14:tracePt t="46752" x="1098550" y="2709863"/>
          <p14:tracePt t="46760" x="1098550" y="2795588"/>
          <p14:tracePt t="46768" x="1098550" y="2882900"/>
          <p14:tracePt t="46776" x="1130300" y="2974975"/>
          <p14:tracePt t="46784" x="1173163" y="3055938"/>
          <p14:tracePt t="46793" x="1222375" y="3141663"/>
          <p14:tracePt t="46801" x="1271588" y="3222625"/>
          <p14:tracePt t="46810" x="1309688" y="3278188"/>
          <p14:tracePt t="46817" x="1358900" y="3333750"/>
          <p14:tracePt t="46828" x="1376363" y="3370263"/>
          <p14:tracePt t="46833" x="1395413" y="3389313"/>
          <p14:tracePt t="46843" x="1401763" y="3402013"/>
          <p14:tracePt t="46849" x="1408113" y="3406775"/>
          <p14:tracePt t="46860" x="1420813" y="3419475"/>
          <p14:tracePt t="46881" x="1420813" y="3425825"/>
          <p14:tracePt t="46889" x="1425575" y="3438525"/>
          <p14:tracePt t="46897" x="1444625" y="3451225"/>
          <p14:tracePt t="46905" x="1463675" y="3468688"/>
          <p14:tracePt t="46913" x="1487488" y="3500438"/>
          <p14:tracePt t="46921" x="1543050" y="3562350"/>
          <p14:tracePt t="46928" x="1568450" y="3592513"/>
          <p14:tracePt t="46936" x="1598613" y="3617913"/>
          <p14:tracePt t="46944" x="1624013" y="3635375"/>
          <p14:tracePt t="46952" x="1636713" y="3648075"/>
          <p14:tracePt t="46960" x="1643063" y="3648075"/>
          <p14:tracePt t="46968" x="1647825" y="3654425"/>
          <p14:tracePt t="46984" x="1660525" y="3660775"/>
          <p14:tracePt t="46993" x="1660525" y="3667125"/>
          <p14:tracePt t="47000" x="1673225" y="3667125"/>
          <p14:tracePt t="47008" x="1692275" y="3667125"/>
          <p14:tracePt t="47016" x="1722438" y="3673475"/>
          <p14:tracePt t="47025" x="1741488" y="3678238"/>
          <p14:tracePt t="47032" x="1765300" y="3684588"/>
          <p14:tracePt t="47041" x="1784350" y="3690938"/>
          <p14:tracePt t="47048" x="1814513" y="3703638"/>
          <p14:tracePt t="47056" x="1833563" y="3709988"/>
          <p14:tracePt t="47064" x="1858963" y="3716338"/>
          <p14:tracePt t="47072" x="1882775" y="3729038"/>
          <p14:tracePt t="47080" x="1908175" y="3729038"/>
          <p14:tracePt t="47088" x="1944688" y="3733800"/>
          <p14:tracePt t="47096" x="2000250" y="3752850"/>
          <p14:tracePt t="47104" x="2049463" y="3765550"/>
          <p14:tracePt t="47112" x="2117725" y="3784600"/>
          <p14:tracePt t="47121" x="2179638" y="3789363"/>
          <p14:tracePt t="47128" x="2235200" y="3808413"/>
          <p14:tracePt t="47136" x="2259013" y="3808413"/>
          <p14:tracePt t="47144" x="2271713" y="3808413"/>
          <p14:tracePt t="47152" x="2278063" y="3808413"/>
          <p14:tracePt t="47176" x="2284413" y="3808413"/>
          <p14:tracePt t="47184" x="2297113" y="3808413"/>
          <p14:tracePt t="47192" x="2309813" y="3808413"/>
          <p14:tracePt t="47201" x="2327275" y="3808413"/>
          <p14:tracePt t="47210" x="2365375" y="3795713"/>
          <p14:tracePt t="47217" x="2395538" y="3789363"/>
          <p14:tracePt t="47228" x="2425700" y="3784600"/>
          <p14:tracePt t="47233" x="2463800" y="3778250"/>
          <p14:tracePt t="47242" x="2481263" y="3771900"/>
          <p14:tracePt t="47249" x="2513013" y="3765550"/>
          <p14:tracePt t="47259" x="2532063" y="3746500"/>
          <p14:tracePt t="47264" x="2562225" y="3740150"/>
          <p14:tracePt t="47280" x="2574925" y="3729038"/>
          <p14:tracePt t="47288" x="2581275" y="3729038"/>
          <p14:tracePt t="47296" x="2587625" y="3722688"/>
          <p14:tracePt t="47304" x="2605088" y="3709988"/>
          <p14:tracePt t="47312" x="2617788" y="3703638"/>
          <p14:tracePt t="47320" x="2624138" y="3697288"/>
          <p14:tracePt t="47328" x="2630488" y="3697288"/>
          <p14:tracePt t="47336" x="2636838" y="3690938"/>
          <p14:tracePt t="47344" x="2643188" y="3684588"/>
          <p14:tracePt t="47352" x="2654300" y="3678238"/>
          <p14:tracePt t="47360" x="2667000" y="3667125"/>
          <p14:tracePt t="47368" x="2692400" y="3660775"/>
          <p14:tracePt t="47385" x="2692400" y="3654425"/>
          <p14:tracePt t="47393" x="2698750" y="3648075"/>
          <p14:tracePt t="47400" x="2703513" y="3641725"/>
          <p14:tracePt t="47417" x="2703513" y="3629025"/>
          <p14:tracePt t="47428" x="2709863" y="3622675"/>
          <p14:tracePt t="47432" x="2709863" y="3617913"/>
          <p14:tracePt t="47442" x="2709863" y="3611563"/>
          <p14:tracePt t="47449" x="2709863" y="3598863"/>
          <p14:tracePt t="47461" x="2709863" y="3592513"/>
          <p14:tracePt t="47464" x="2709863" y="3579813"/>
          <p14:tracePt t="47472" x="2709863" y="3573463"/>
          <p14:tracePt t="47480" x="2709863" y="3567113"/>
          <p14:tracePt t="47488" x="2709863" y="3562350"/>
          <p14:tracePt t="47504" x="2709863" y="3549650"/>
          <p14:tracePt t="47512" x="2709863" y="3543300"/>
          <p14:tracePt t="47521" x="2698750" y="3524250"/>
          <p14:tracePt t="47537" x="2667000" y="3511550"/>
          <p14:tracePt t="47545" x="2654300" y="3506788"/>
          <p14:tracePt t="47553" x="2630488" y="3487738"/>
          <p14:tracePt t="47562" x="2605088" y="3475038"/>
          <p14:tracePt t="47569" x="2568575" y="3451225"/>
          <p14:tracePt t="47577" x="2500313" y="3402013"/>
          <p14:tracePt t="47585" x="2457450" y="3389313"/>
          <p14:tracePt t="47593" x="2425700" y="3370263"/>
          <p14:tracePt t="47600" x="2408238" y="3357563"/>
          <p14:tracePt t="47608" x="2382838" y="3351213"/>
          <p14:tracePt t="47616" x="2370138" y="3346450"/>
          <p14:tracePt t="47649" x="2359025" y="3346450"/>
          <p14:tracePt t="47672" x="2346325" y="3346450"/>
          <p14:tracePt t="47680" x="2320925" y="3340100"/>
          <p14:tracePt t="47688" x="2309813" y="3340100"/>
          <p14:tracePt t="47696" x="2290763" y="3321050"/>
          <p14:tracePt t="47704" x="2271713" y="3314700"/>
          <p14:tracePt t="47712" x="2222500" y="3302000"/>
          <p14:tracePt t="47720" x="2203450" y="3295650"/>
          <p14:tracePt t="47728" x="2173288" y="3278188"/>
          <p14:tracePt t="47736" x="2130425" y="3259138"/>
          <p14:tracePt t="47744" x="2087563" y="3246438"/>
          <p14:tracePt t="47752" x="2062163" y="3240088"/>
          <p14:tracePt t="47760" x="2019300" y="3222625"/>
          <p14:tracePt t="47769" x="1976438" y="3216275"/>
          <p14:tracePt t="47776" x="1938338" y="3197225"/>
          <p14:tracePt t="47784" x="1925638" y="3197225"/>
          <p14:tracePt t="47793" x="1901825" y="3197225"/>
          <p14:tracePt t="47800" x="1895475" y="3197225"/>
          <p14:tracePt t="47808" x="1882775" y="3197225"/>
          <p14:tracePt t="47816" x="1870075" y="3197225"/>
          <p14:tracePt t="47826" x="1865313" y="3197225"/>
          <p14:tracePt t="47832" x="1846263" y="3197225"/>
          <p14:tracePt t="47840" x="1833563" y="3197225"/>
          <p14:tracePt t="47848" x="1814513" y="3197225"/>
          <p14:tracePt t="47856" x="1797050" y="3197225"/>
          <p14:tracePt t="47864" x="1765300" y="3197225"/>
          <p14:tracePt t="47872" x="1728788" y="3197225"/>
          <p14:tracePt t="47880" x="1679575" y="3197225"/>
          <p14:tracePt t="47888" x="1643063" y="3197225"/>
          <p14:tracePt t="47896" x="1598613" y="3197225"/>
          <p14:tracePt t="47904" x="1574800" y="3197225"/>
          <p14:tracePt t="47912" x="1543050" y="3197225"/>
          <p14:tracePt t="47920" x="1525588" y="3197225"/>
          <p14:tracePt t="47928" x="1500188" y="3197225"/>
          <p14:tracePt t="47936" x="1487488" y="3197225"/>
          <p14:tracePt t="47944" x="1463675" y="3203575"/>
          <p14:tracePt t="47960" x="1444625" y="3209925"/>
          <p14:tracePt t="47968" x="1431925" y="3209925"/>
          <p14:tracePt t="47978" x="1420813" y="3209925"/>
          <p14:tracePt t="47984" x="1408113" y="3216275"/>
          <p14:tracePt t="47992" x="1395413" y="3222625"/>
          <p14:tracePt t="48000" x="1370013" y="3228975"/>
          <p14:tracePt t="48009" x="1352550" y="3235325"/>
          <p14:tracePt t="48016" x="1333500" y="3246438"/>
          <p14:tracePt t="48025" x="1320800" y="3252788"/>
          <p14:tracePt t="48032" x="1303338" y="3252788"/>
          <p14:tracePt t="48040" x="1277938" y="3259138"/>
          <p14:tracePt t="48048" x="1258888" y="3265488"/>
          <p14:tracePt t="48056" x="1228725" y="3271838"/>
          <p14:tracePt t="48064" x="1216025" y="3271838"/>
          <p14:tracePt t="48072" x="1198563" y="3278188"/>
          <p14:tracePt t="48080" x="1185863" y="3284538"/>
          <p14:tracePt t="48088" x="1166813" y="3290888"/>
          <p14:tracePt t="48096" x="1160463" y="3290888"/>
          <p14:tracePt t="48104" x="1147763" y="3295650"/>
          <p14:tracePt t="48112" x="1136650" y="3308350"/>
          <p14:tracePt t="48121" x="1123950" y="3314700"/>
          <p14:tracePt t="48129" x="1111250" y="3321050"/>
          <p14:tracePt t="48137" x="1098550" y="3333750"/>
          <p14:tracePt t="48145" x="1092200" y="3340100"/>
          <p14:tracePt t="48153" x="1081088" y="3351213"/>
          <p14:tracePt t="48164" x="1074738" y="3363913"/>
          <p14:tracePt t="48169" x="1074738" y="3376613"/>
          <p14:tracePt t="48178" x="1062038" y="3389313"/>
          <p14:tracePt t="48184" x="1055688" y="3395663"/>
          <p14:tracePt t="48192" x="1049338" y="3402013"/>
          <p14:tracePt t="48201" x="1042988" y="3406775"/>
          <p14:tracePt t="48212" x="1036638" y="3419475"/>
          <p14:tracePt t="48225" x="1031875" y="3432175"/>
          <p14:tracePt t="48240" x="1031875" y="3451225"/>
          <p14:tracePt t="48248" x="1031875" y="3462338"/>
          <p14:tracePt t="48256" x="1031875" y="3475038"/>
          <p14:tracePt t="48264" x="1031875" y="3511550"/>
          <p14:tracePt t="48272" x="1031875" y="3530600"/>
          <p14:tracePt t="48280" x="1031875" y="3549650"/>
          <p14:tracePt t="48289" x="1031875" y="3567113"/>
          <p14:tracePt t="48297" x="1031875" y="3592513"/>
          <p14:tracePt t="48305" x="1031875" y="3611563"/>
          <p14:tracePt t="48313" x="1031875" y="3622675"/>
          <p14:tracePt t="48320" x="1036638" y="3641725"/>
          <p14:tracePt t="48329" x="1055688" y="3654425"/>
          <p14:tracePt t="48337" x="1068388" y="3678238"/>
          <p14:tracePt t="48346" x="1081088" y="3697288"/>
          <p14:tracePt t="48353" x="1092200" y="3716338"/>
          <p14:tracePt t="48360" x="1104900" y="3729038"/>
          <p14:tracePt t="48369" x="1130300" y="3746500"/>
          <p14:tracePt t="48377" x="1143000" y="3759200"/>
          <p14:tracePt t="48385" x="1154113" y="3765550"/>
          <p14:tracePt t="48393" x="1173163" y="3778250"/>
          <p14:tracePt t="48401" x="1185863" y="3778250"/>
          <p14:tracePt t="48412" x="1216025" y="3784600"/>
          <p14:tracePt t="48416" x="1235075" y="3789363"/>
          <p14:tracePt t="48427" x="1271588" y="3802063"/>
          <p14:tracePt t="48432" x="1327150" y="3814763"/>
          <p14:tracePt t="48441" x="1401763" y="3840163"/>
          <p14:tracePt t="48448" x="1470025" y="3857625"/>
          <p14:tracePt t="48456" x="1543050" y="3857625"/>
          <p14:tracePt t="48464" x="1592263" y="3857625"/>
          <p14:tracePt t="48472" x="1624013" y="3857625"/>
          <p14:tracePt t="48480" x="1643063" y="3857625"/>
          <p14:tracePt t="48489" x="1647825" y="3857625"/>
          <p14:tracePt t="48497" x="1654175" y="3857625"/>
          <p14:tracePt t="48544" x="1666875" y="3857625"/>
          <p14:tracePt t="48552" x="1692275" y="3863975"/>
          <p14:tracePt t="48560" x="1709738" y="3863975"/>
          <p14:tracePt t="48569" x="1747838" y="3876675"/>
          <p14:tracePt t="48576" x="1797050" y="3876675"/>
          <p14:tracePt t="48584" x="1876425" y="3895725"/>
          <p14:tracePt t="48594" x="1963738" y="3919538"/>
          <p14:tracePt t="48601" x="2025650" y="3938588"/>
          <p14:tracePt t="48612" x="2092325" y="3962400"/>
          <p14:tracePt t="48617" x="2136775" y="3968750"/>
          <p14:tracePt t="48627" x="2173288" y="3981450"/>
          <p14:tracePt t="48633" x="2192338" y="3981450"/>
          <p14:tracePt t="48643" x="2216150" y="3981450"/>
          <p14:tracePt t="48649" x="2235200" y="3981450"/>
          <p14:tracePt t="48657" x="2247900" y="3981450"/>
          <p14:tracePt t="48665" x="2259013" y="3981450"/>
          <p14:tracePt t="48673" x="2278063" y="3981450"/>
          <p14:tracePt t="48681" x="2284413" y="3975100"/>
          <p14:tracePt t="48689" x="2297113" y="3962400"/>
          <p14:tracePt t="48697" x="2314575" y="3951288"/>
          <p14:tracePt t="48705" x="2346325" y="3925888"/>
          <p14:tracePt t="48713" x="2365375" y="3913188"/>
          <p14:tracePt t="48721" x="2408238" y="3889375"/>
          <p14:tracePt t="48730" x="2451100" y="3863975"/>
          <p14:tracePt t="48737" x="2470150" y="3844925"/>
          <p14:tracePt t="48745" x="2500313" y="3827463"/>
          <p14:tracePt t="48753" x="2519363" y="3821113"/>
          <p14:tracePt t="48761" x="2543175" y="3802063"/>
          <p14:tracePt t="48769" x="2555875" y="3795713"/>
          <p14:tracePt t="48778" x="2568575" y="3784600"/>
          <p14:tracePt t="48784" x="2574925" y="3778250"/>
          <p14:tracePt t="48793" x="2581275" y="3765550"/>
          <p14:tracePt t="48800" x="2592388" y="3752850"/>
          <p14:tracePt t="48809" x="2598738" y="3740150"/>
          <p14:tracePt t="48816" x="2598738" y="3722688"/>
          <p14:tracePt t="48824" x="2605088" y="3703638"/>
          <p14:tracePt t="48832" x="2611438" y="3678238"/>
          <p14:tracePt t="48840" x="2611438" y="3673475"/>
          <p14:tracePt t="48849" x="2611438" y="3648075"/>
          <p14:tracePt t="48857" x="2611438" y="3611563"/>
          <p14:tracePt t="48865" x="2611438" y="3592513"/>
          <p14:tracePt t="48873" x="2611438" y="3586163"/>
          <p14:tracePt t="48881" x="2611438" y="3562350"/>
          <p14:tracePt t="48889" x="2605088" y="3536950"/>
          <p14:tracePt t="48896" x="2587625" y="3511550"/>
          <p14:tracePt t="48904" x="2568575" y="3481388"/>
          <p14:tracePt t="48912" x="2549525" y="3462338"/>
          <p14:tracePt t="48920" x="2525713" y="3455988"/>
          <p14:tracePt t="48928" x="2506663" y="3432175"/>
          <p14:tracePt t="48936" x="2476500" y="3406775"/>
          <p14:tracePt t="48944" x="2432050" y="3402013"/>
          <p14:tracePt t="48952" x="2376488" y="3363913"/>
          <p14:tracePt t="48961" x="2333625" y="3327400"/>
          <p14:tracePt t="48968" x="2278063" y="3308350"/>
          <p14:tracePt t="48977" x="2222500" y="3284538"/>
          <p14:tracePt t="48984" x="2185988" y="3265488"/>
          <p14:tracePt t="48993" x="2143125" y="3246438"/>
          <p14:tracePt t="49000" x="2111375" y="3240088"/>
          <p14:tracePt t="49009" x="2074863" y="3235325"/>
          <p14:tracePt t="49016" x="2043113" y="3228975"/>
          <p14:tracePt t="49024" x="2012950" y="3222625"/>
          <p14:tracePt t="49032" x="1987550" y="3216275"/>
          <p14:tracePt t="49040" x="1970088" y="3216275"/>
          <p14:tracePt t="49048" x="1944688" y="3216275"/>
          <p14:tracePt t="49056" x="1925638" y="3216275"/>
          <p14:tracePt t="49064" x="1901825" y="3216275"/>
          <p14:tracePt t="49072" x="1865313" y="3216275"/>
          <p14:tracePt t="49080" x="1803400" y="3216275"/>
          <p14:tracePt t="49088" x="1758950" y="3216275"/>
          <p14:tracePt t="49096" x="1709738" y="3216275"/>
          <p14:tracePt t="49104" x="1660525" y="3216275"/>
          <p14:tracePt t="49112" x="1611313" y="3216275"/>
          <p14:tracePt t="49121" x="1574800" y="3216275"/>
          <p14:tracePt t="49129" x="1543050" y="3216275"/>
          <p14:tracePt t="49137" x="1525588" y="3216275"/>
          <p14:tracePt t="49145" x="1500188" y="3216275"/>
          <p14:tracePt t="49162" x="1444625" y="3228975"/>
          <p14:tracePt t="49168" x="1425575" y="3246438"/>
          <p14:tracePt t="49176" x="1395413" y="3265488"/>
          <p14:tracePt t="49184" x="1370013" y="3284538"/>
          <p14:tracePt t="49193" x="1314450" y="3333750"/>
          <p14:tracePt t="49200" x="1284288" y="3363913"/>
          <p14:tracePt t="49209" x="1284288" y="3376613"/>
          <p14:tracePt t="49217" x="1258888" y="3419475"/>
          <p14:tracePt t="49227" x="1235075" y="3438525"/>
          <p14:tracePt t="49233" x="1228725" y="3462338"/>
          <p14:tracePt t="49245" x="1216025" y="3487738"/>
          <p14:tracePt t="49249" x="1209675" y="3511550"/>
          <p14:tracePt t="49257" x="1203325" y="3530600"/>
          <p14:tracePt t="49265" x="1198563" y="3543300"/>
          <p14:tracePt t="49273" x="1198563" y="3549650"/>
          <p14:tracePt t="49282" x="1198563" y="3567113"/>
          <p14:tracePt t="49289" x="1198563" y="3579813"/>
          <p14:tracePt t="49297" x="1198563" y="3586163"/>
          <p14:tracePt t="49305" x="1203325" y="3617913"/>
          <p14:tracePt t="49314" x="1209675" y="3629025"/>
          <p14:tracePt t="49321" x="1235075" y="3673475"/>
          <p14:tracePt t="49329" x="1241425" y="3697288"/>
          <p14:tracePt t="49337" x="1258888" y="3740150"/>
          <p14:tracePt t="49345" x="1265238" y="3771900"/>
          <p14:tracePt t="49353" x="1284288" y="3821113"/>
          <p14:tracePt t="49361" x="1303338" y="3863975"/>
          <p14:tracePt t="49369" x="1327150" y="3906838"/>
          <p14:tracePt t="49378" x="1352550" y="3951288"/>
          <p14:tracePt t="49384" x="1389063" y="4006850"/>
          <p14:tracePt t="49395" x="1408113" y="4030663"/>
          <p14:tracePt t="49401" x="1444625" y="4062413"/>
          <p14:tracePt t="49411" x="1476375" y="4073525"/>
          <p14:tracePt t="49417" x="1506538" y="4092575"/>
          <p14:tracePt t="49425" x="1549400" y="4111625"/>
          <p14:tracePt t="49433" x="1587500" y="4122738"/>
          <p14:tracePt t="49446" x="1643063" y="4154488"/>
          <p14:tracePt t="49449" x="1703388" y="4160838"/>
          <p14:tracePt t="49457" x="1771650" y="4191000"/>
          <p14:tracePt t="49465" x="1865313" y="4210050"/>
          <p14:tracePt t="49473" x="1963738" y="4222750"/>
          <p14:tracePt t="49483" x="2049463" y="4240213"/>
          <p14:tracePt t="49488" x="2147888" y="4240213"/>
          <p14:tracePt t="49496" x="2259013" y="4240213"/>
          <p14:tracePt t="49504" x="2359025" y="4240213"/>
          <p14:tracePt t="49512" x="2444750" y="4240213"/>
          <p14:tracePt t="49520" x="2506663" y="4233863"/>
          <p14:tracePt t="49528" x="2549525" y="4222750"/>
          <p14:tracePt t="49536" x="2568575" y="4216400"/>
          <p14:tracePt t="49544" x="2581275" y="4197350"/>
          <p14:tracePt t="49553" x="2592388" y="4191000"/>
          <p14:tracePt t="49561" x="2605088" y="4178300"/>
          <p14:tracePt t="49568" x="2624138" y="4160838"/>
          <p14:tracePt t="49576" x="2636838" y="4141788"/>
          <p14:tracePt t="49584" x="2647950" y="4111625"/>
          <p14:tracePt t="49594" x="2667000" y="4079875"/>
          <p14:tracePt t="49600" x="2679700" y="4056063"/>
          <p14:tracePt t="49608" x="2692400" y="4030663"/>
          <p14:tracePt t="49616" x="2703513" y="4006850"/>
          <p14:tracePt t="49625" x="2709863" y="3968750"/>
          <p14:tracePt t="49633" x="2716213" y="3944938"/>
          <p14:tracePt t="49641" x="2716213" y="3913188"/>
          <p14:tracePt t="49649" x="2716213" y="3889375"/>
          <p14:tracePt t="49657" x="2716213" y="3851275"/>
          <p14:tracePt t="49665" x="2716213" y="3821113"/>
          <p14:tracePt t="49673" x="2716213" y="3789363"/>
          <p14:tracePt t="49681" x="2703513" y="3752850"/>
          <p14:tracePt t="49688" x="2692400" y="3733800"/>
          <p14:tracePt t="49696" x="2679700" y="3703638"/>
          <p14:tracePt t="49704" x="2667000" y="3678238"/>
          <p14:tracePt t="49712" x="2660650" y="3667125"/>
          <p14:tracePt t="49720" x="2643188" y="3654425"/>
          <p14:tracePt t="49728" x="2643188" y="3648075"/>
          <p14:tracePt t="49737" x="2630488" y="3629025"/>
          <p14:tracePt t="49745" x="2611438" y="3617913"/>
          <p14:tracePt t="49753" x="2592388" y="3605213"/>
          <p14:tracePt t="49761" x="2574925" y="3586163"/>
          <p14:tracePt t="49769" x="2525713" y="3549650"/>
          <p14:tracePt t="49779" x="2493963" y="3524250"/>
          <p14:tracePt t="49784" x="2438400" y="3475038"/>
          <p14:tracePt t="49793" x="2420938" y="3462338"/>
          <p14:tracePt t="49800" x="2370138" y="3438525"/>
          <p14:tracePt t="49808" x="2365375" y="3432175"/>
          <p14:tracePt t="49816" x="2327275" y="3425825"/>
          <p14:tracePt t="49825" x="2297113" y="3413125"/>
          <p14:tracePt t="49832" x="2278063" y="3406775"/>
          <p14:tracePt t="49840" x="2228850" y="3389313"/>
          <p14:tracePt t="49848" x="2166938" y="3389313"/>
          <p14:tracePt t="49857" x="2105025" y="3389313"/>
          <p14:tracePt t="49864" x="2055813" y="3382963"/>
          <p14:tracePt t="49872" x="1970088" y="3382963"/>
          <p14:tracePt t="49880" x="1882775" y="3382963"/>
          <p14:tracePt t="49888" x="1809750" y="3382963"/>
          <p14:tracePt t="49896" x="1735138" y="3382963"/>
          <p14:tracePt t="49904" x="1660525" y="3382963"/>
          <p14:tracePt t="49912" x="1598613" y="3382963"/>
          <p14:tracePt t="49920" x="1555750" y="3382963"/>
          <p14:tracePt t="49928" x="1506538" y="3382963"/>
          <p14:tracePt t="49936" x="1481138" y="3382963"/>
          <p14:tracePt t="49944" x="1463675" y="3382963"/>
          <p14:tracePt t="49952" x="1425575" y="3382963"/>
          <p14:tracePt t="49960" x="1401763" y="3382963"/>
          <p14:tracePt t="49968" x="1382713" y="3382963"/>
          <p14:tracePt t="49977" x="1346200" y="3395663"/>
          <p14:tracePt t="49985" x="1303338" y="3419475"/>
          <p14:tracePt t="49995" x="1247775" y="3468688"/>
          <p14:tracePt t="50001" x="1198563" y="3506788"/>
          <p14:tracePt t="50009" x="1143000" y="3543300"/>
          <p14:tracePt t="50017" x="1123950" y="3562350"/>
          <p14:tracePt t="50027" x="1117600" y="3573463"/>
          <p14:tracePt t="50032" x="1098550" y="3605213"/>
          <p14:tracePt t="50040" x="1092200" y="3622675"/>
          <p14:tracePt t="50048" x="1092200" y="3648075"/>
          <p14:tracePt t="50057" x="1092200" y="3667125"/>
          <p14:tracePt t="50064" x="1092200" y="3678238"/>
          <p14:tracePt t="50072" x="1092200" y="3703638"/>
          <p14:tracePt t="50080" x="1111250" y="3716338"/>
          <p14:tracePt t="50088" x="1143000" y="3740150"/>
          <p14:tracePt t="50097" x="1166813" y="3746500"/>
          <p14:tracePt t="50105" x="1222375" y="3765550"/>
          <p14:tracePt t="50113" x="1271588" y="3778250"/>
          <p14:tracePt t="50120" x="1339850" y="3802063"/>
          <p14:tracePt t="50128" x="1414463" y="3802063"/>
          <p14:tracePt t="50136" x="1476375" y="3802063"/>
          <p14:tracePt t="50145" x="1549400" y="3814763"/>
          <p14:tracePt t="50152" x="1617663" y="3821113"/>
          <p14:tracePt t="50162" x="1703388" y="3833813"/>
          <p14:tracePt t="50169" x="1778000" y="3833813"/>
          <p14:tracePt t="50179" x="1865313" y="3833813"/>
          <p14:tracePt t="50185" x="1951038" y="3833813"/>
          <p14:tracePt t="50194" x="2025650" y="3833813"/>
          <p14:tracePt t="50201" x="2087563" y="3840163"/>
          <p14:tracePt t="50209" x="2160588" y="3851275"/>
          <p14:tracePt t="50217" x="2228850" y="3857625"/>
          <p14:tracePt t="50225" x="2278063" y="3857625"/>
          <p14:tracePt t="50233" x="2339975" y="3857625"/>
          <p14:tracePt t="50241" x="2389188" y="3857625"/>
          <p14:tracePt t="50249" x="2425700" y="3857625"/>
          <p14:tracePt t="50257" x="2457450" y="3857625"/>
          <p14:tracePt t="50264" x="2481263" y="3857625"/>
          <p14:tracePt t="50273" x="2500313" y="3857625"/>
          <p14:tracePt t="50281" x="2506663" y="3857625"/>
          <p14:tracePt t="50289" x="2525713" y="3857625"/>
          <p14:tracePt t="50297" x="2536825" y="3857625"/>
          <p14:tracePt t="50305" x="2568575" y="3851275"/>
          <p14:tracePt t="50313" x="2592388" y="3844925"/>
          <p14:tracePt t="50320" x="2617788" y="3844925"/>
          <p14:tracePt t="50328" x="2643188" y="3844925"/>
          <p14:tracePt t="50337" x="2654300" y="3844925"/>
          <p14:tracePt t="50345" x="2667000" y="3840163"/>
          <p14:tracePt t="50353" x="2673350" y="3833813"/>
          <p14:tracePt t="50385" x="2679700" y="3827463"/>
          <p14:tracePt t="50440" x="2667000" y="3827463"/>
          <p14:tracePt t="50448" x="2598738" y="3821113"/>
          <p14:tracePt t="50457" x="2513013" y="3802063"/>
          <p14:tracePt t="50464" x="2425700" y="3802063"/>
          <p14:tracePt t="50472" x="2303463" y="3778250"/>
          <p14:tracePt t="50480" x="2192338" y="3771900"/>
          <p14:tracePt t="50489" x="2068513" y="3771900"/>
          <p14:tracePt t="50497" x="1914525" y="3771900"/>
          <p14:tracePt t="50504" x="1809750" y="3771900"/>
          <p14:tracePt t="50512" x="1673225" y="3771900"/>
          <p14:tracePt t="50520" x="1562100" y="3771900"/>
          <p14:tracePt t="50528" x="1463675" y="3771900"/>
          <p14:tracePt t="50537" x="1444625" y="3771900"/>
          <p14:tracePt t="50545" x="1425575" y="3771900"/>
          <p14:tracePt t="50616" x="1457325" y="3771900"/>
          <p14:tracePt t="50624" x="1493838" y="3771900"/>
          <p14:tracePt t="50632" x="1543050" y="3771900"/>
          <p14:tracePt t="50640" x="1604963" y="3771900"/>
          <p14:tracePt t="50648" x="1679575" y="3784600"/>
          <p14:tracePt t="50657" x="1797050" y="3814763"/>
          <p14:tracePt t="50668" x="1951038" y="3833813"/>
          <p14:tracePt t="50672" x="2130425" y="3883025"/>
          <p14:tracePt t="50680" x="2309813" y="3938588"/>
          <p14:tracePt t="50688" x="2432050" y="3944938"/>
          <p14:tracePt t="50696" x="2532063" y="3968750"/>
          <p14:tracePt t="50704" x="2581275" y="3968750"/>
          <p14:tracePt t="50792" x="2587625" y="3968750"/>
          <p14:tracePt t="50856" x="2562225" y="3968750"/>
          <p14:tracePt t="50865" x="2519363" y="3968750"/>
          <p14:tracePt t="50873" x="2457450" y="3968750"/>
          <p14:tracePt t="50883" x="2382838" y="3951288"/>
          <p14:tracePt t="50889" x="2309813" y="3944938"/>
          <p14:tracePt t="50896" x="2265363" y="3944938"/>
          <p14:tracePt t="50904" x="2179638" y="3932238"/>
          <p14:tracePt t="50912" x="2143125" y="3925888"/>
          <p14:tracePt t="50920" x="2111375" y="3919538"/>
          <p14:tracePt t="50928" x="2074863" y="3913188"/>
          <p14:tracePt t="50936" x="2062163" y="3906838"/>
          <p14:tracePt t="50946" x="2049463" y="3906838"/>
          <p14:tracePt t="50953" x="2043113" y="3900488"/>
          <p14:tracePt t="51008" x="2043113" y="3895725"/>
          <p14:tracePt t="51025" x="2055813" y="3889375"/>
          <p14:tracePt t="51033" x="2062163" y="3889375"/>
          <p14:tracePt t="51049" x="2068513" y="3889375"/>
          <p14:tracePt t="51064" x="2074863" y="3889375"/>
          <p14:tracePt t="51104" x="2081213" y="3889375"/>
          <p14:tracePt t="51288" x="2074863" y="3895725"/>
          <p14:tracePt t="51296" x="2062163" y="3900488"/>
          <p14:tracePt t="51304" x="2036763" y="3919538"/>
          <p14:tracePt t="51312" x="2025650" y="3951288"/>
          <p14:tracePt t="51320" x="2025650" y="4000500"/>
          <p14:tracePt t="51328" x="2012950" y="4056063"/>
          <p14:tracePt t="51336" x="2012950" y="4154488"/>
          <p14:tracePt t="51346" x="2012950" y="4278313"/>
          <p14:tracePt t="51352" x="2049463" y="4400550"/>
          <p14:tracePt t="51361" x="2092325" y="4537075"/>
          <p14:tracePt t="51368" x="2166938" y="4678363"/>
          <p14:tracePt t="51376" x="2209800" y="4778375"/>
          <p14:tracePt t="51384" x="2228850" y="4845050"/>
          <p14:tracePt t="51392" x="2278063" y="4932363"/>
          <p14:tracePt t="51400" x="2314575" y="4981575"/>
          <p14:tracePt t="51409" x="2352675" y="4994275"/>
          <p14:tracePt t="51417" x="2389188" y="5030788"/>
          <p14:tracePt t="51425" x="2408238" y="5043488"/>
          <p14:tracePt t="51433" x="2457450" y="5067300"/>
          <p14:tracePt t="51441" x="2470150" y="5067300"/>
          <p14:tracePt t="51450" x="2513013" y="5092700"/>
          <p14:tracePt t="51457" x="2549525" y="5111750"/>
          <p14:tracePt t="51466" x="2617788" y="5148263"/>
          <p14:tracePt t="51473" x="2686050" y="5154613"/>
          <p14:tracePt t="51481" x="2760663" y="5203825"/>
          <p14:tracePt t="51488" x="2827338" y="5233988"/>
          <p14:tracePt t="51496" x="2921000" y="5265738"/>
          <p14:tracePt t="51504" x="2938463" y="5283200"/>
          <p14:tracePt t="51513" x="2970213" y="5302250"/>
          <p14:tracePt t="51521" x="3000375" y="5308600"/>
          <p14:tracePt t="51530" x="3013075" y="5308600"/>
          <p14:tracePt t="51537" x="3025775" y="5308600"/>
          <p14:tracePt t="51552" x="3038475" y="5308600"/>
          <p14:tracePt t="51561" x="3055938" y="5308600"/>
          <p14:tracePt t="51568" x="3081338" y="5308600"/>
          <p14:tracePt t="51576" x="3117850" y="5308600"/>
          <p14:tracePt t="51584" x="3143250" y="5302250"/>
          <p14:tracePt t="51593" x="3186113" y="5289550"/>
          <p14:tracePt t="51600" x="3205163" y="5289550"/>
          <p14:tracePt t="51609" x="3216275" y="5289550"/>
          <p14:tracePt t="51617" x="3228975" y="5289550"/>
          <p14:tracePt t="51625" x="3248025" y="5289550"/>
          <p14:tracePt t="51633" x="3265488" y="5289550"/>
          <p14:tracePt t="51641" x="3290888" y="5289550"/>
          <p14:tracePt t="51650" x="3316288" y="5289550"/>
          <p14:tracePt t="51657" x="3352800" y="5289550"/>
          <p14:tracePt t="51665" x="3402013" y="5295900"/>
          <p14:tracePt t="51673" x="3457575" y="5302250"/>
          <p14:tracePt t="51683" x="3506788" y="5302250"/>
          <p14:tracePt t="51689" x="3556000" y="5308600"/>
          <p14:tracePt t="51697" x="3611563" y="5308600"/>
          <p14:tracePt t="51705" x="3649663" y="5308600"/>
          <p14:tracePt t="51714" x="3698875" y="5321300"/>
          <p14:tracePt t="51721" x="3760788" y="5327650"/>
          <p14:tracePt t="51729" x="3816350" y="5338763"/>
          <p14:tracePt t="51737" x="3865563" y="5345113"/>
          <p14:tracePt t="51748" x="3908425" y="5364163"/>
          <p14:tracePt t="51753" x="3927475" y="5364163"/>
          <p14:tracePt t="51767" x="3938588" y="5364163"/>
          <p14:tracePt t="51768" x="3951288" y="5364163"/>
          <p14:tracePt t="51776" x="3957638" y="5364163"/>
          <p14:tracePt t="51784" x="3970338" y="5364163"/>
          <p14:tracePt t="51792" x="3987800" y="5364163"/>
          <p14:tracePt t="51800" x="4006850" y="5364163"/>
          <p14:tracePt t="51808" x="4025900" y="5364163"/>
          <p14:tracePt t="51816" x="4049713" y="5357813"/>
          <p14:tracePt t="51824" x="4087813" y="5345113"/>
          <p14:tracePt t="51832" x="4117975" y="5338763"/>
          <p14:tracePt t="51840" x="4149725" y="5327650"/>
          <p14:tracePt t="51848" x="4173538" y="5308600"/>
          <p14:tracePt t="51856" x="4192588" y="5302250"/>
          <p14:tracePt t="51864" x="4210050" y="5295900"/>
          <p14:tracePt t="51872" x="4222750" y="5283200"/>
          <p14:tracePt t="51880" x="4229100" y="5278438"/>
          <p14:tracePt t="51888" x="4241800" y="5265738"/>
          <p14:tracePt t="51905" x="4248150" y="5259388"/>
          <p14:tracePt t="51913" x="4260850" y="5246688"/>
          <p14:tracePt t="51937" x="4260850" y="5240338"/>
          <p14:tracePt t="51948" x="4265613" y="5233988"/>
          <p14:tracePt t="51963" x="4271963" y="5227638"/>
          <p14:tracePt t="51976" x="4271963" y="5222875"/>
          <p14:tracePt t="51984" x="4271963" y="5216525"/>
          <p14:tracePt t="52000" x="4271963" y="5210175"/>
          <p14:tracePt t="52025" x="4271963" y="5203825"/>
          <p14:tracePt t="52033" x="4271963" y="5197475"/>
          <p14:tracePt t="52041" x="4271963" y="5191125"/>
          <p14:tracePt t="52057" x="4271963" y="5184775"/>
          <p14:tracePt t="52065" x="4271963" y="5178425"/>
          <p14:tracePt t="52073" x="4265613" y="5172075"/>
          <p14:tracePt t="52081" x="4254500" y="5167313"/>
          <p14:tracePt t="52089" x="4241800" y="5160963"/>
          <p14:tracePt t="52105" x="4229100" y="5160963"/>
          <p14:tracePt t="52114" x="4198938" y="5148263"/>
          <p14:tracePt t="52121" x="4173538" y="5141913"/>
          <p14:tracePt t="52131" x="4117975" y="5122863"/>
          <p14:tracePt t="52137" x="4062413" y="5116513"/>
          <p14:tracePt t="52149" x="4000500" y="5099050"/>
          <p14:tracePt t="52153" x="3963988" y="5099050"/>
          <p14:tracePt t="52163" x="3908425" y="5073650"/>
          <p14:tracePt t="52168" x="3852863" y="5043488"/>
          <p14:tracePt t="52177" x="3833813" y="5037138"/>
          <p14:tracePt t="52186" x="3797300" y="5030788"/>
          <p14:tracePt t="52197" x="3754438" y="5018088"/>
          <p14:tracePt t="52205" x="3729038" y="5018088"/>
          <p14:tracePt t="52209" x="3686175" y="5005388"/>
          <p14:tracePt t="52218" x="3649663" y="5000625"/>
          <p14:tracePt t="52225" x="3611563" y="5000625"/>
          <p14:tracePt t="52233" x="3568700" y="4981575"/>
          <p14:tracePt t="52241" x="3513138" y="4975225"/>
          <p14:tracePt t="52249" x="3463925" y="4975225"/>
          <p14:tracePt t="52257" x="3402013" y="4956175"/>
          <p14:tracePt t="52266" x="3346450" y="4945063"/>
          <p14:tracePt t="52273" x="3284538" y="4945063"/>
          <p14:tracePt t="52283" x="3209925" y="4945063"/>
          <p14:tracePt t="52289" x="3149600" y="4926013"/>
          <p14:tracePt t="52297" x="3055938" y="4919663"/>
          <p14:tracePt t="52305" x="2982913" y="4919663"/>
          <p14:tracePt t="52317" x="2932113" y="4919663"/>
          <p14:tracePt t="52320" x="2901950" y="4900613"/>
          <p14:tracePt t="52329" x="2882900" y="4900613"/>
          <p14:tracePt t="52336" x="2871788" y="4900613"/>
          <p14:tracePt t="52352" x="2859088" y="4900613"/>
          <p14:tracePt t="52360" x="2852738" y="4900613"/>
          <p14:tracePt t="52368" x="2827338" y="4894263"/>
          <p14:tracePt t="52376" x="2809875" y="4894263"/>
          <p14:tracePt t="52384" x="2771775" y="4894263"/>
          <p14:tracePt t="52393" x="2722563" y="4889500"/>
          <p14:tracePt t="52400" x="2654300" y="4870450"/>
          <p14:tracePt t="52409" x="2581275" y="4857750"/>
          <p14:tracePt t="52417" x="2519363" y="4857750"/>
          <p14:tracePt t="52425" x="2457450" y="4851400"/>
          <p14:tracePt t="52433" x="2414588" y="4851400"/>
          <p14:tracePt t="52441" x="2389188" y="4838700"/>
          <p14:tracePt t="52448" x="2370138" y="4838700"/>
          <p14:tracePt t="52456" x="2359025" y="4838700"/>
          <p14:tracePt t="52464" x="2346325" y="4838700"/>
          <p14:tracePt t="52472" x="2327275" y="4838700"/>
          <p14:tracePt t="52480" x="2314575" y="4838700"/>
          <p14:tracePt t="52488" x="2303463" y="4838700"/>
          <p14:tracePt t="52496" x="2271713" y="4838700"/>
          <p14:tracePt t="52505" x="2254250" y="4838700"/>
          <p14:tracePt t="52513" x="2216150" y="4838700"/>
          <p14:tracePt t="52521" x="2179638" y="4838700"/>
          <p14:tracePt t="52531" x="2143125" y="4838700"/>
          <p14:tracePt t="52537" x="2098675" y="4838700"/>
          <p14:tracePt t="52549" x="2062163" y="4838700"/>
          <p14:tracePt t="52553" x="2025650" y="4838700"/>
          <p14:tracePt t="52562" x="1981200" y="4851400"/>
          <p14:tracePt t="52569" x="1957388" y="4857750"/>
          <p14:tracePt t="52577" x="1901825" y="4876800"/>
          <p14:tracePt t="52585" x="1865313" y="4889500"/>
          <p14:tracePt t="52593" x="1809750" y="4913313"/>
          <p14:tracePt t="52602" x="1754188" y="4938713"/>
          <p14:tracePt t="52609" x="1709738" y="4956175"/>
          <p14:tracePt t="52617" x="1679575" y="4981575"/>
          <p14:tracePt t="52625" x="1647825" y="5005388"/>
          <p14:tracePt t="52633" x="1617663" y="5011738"/>
          <p14:tracePt t="52640" x="1598613" y="5037138"/>
          <p14:tracePt t="52648" x="1592263" y="5037138"/>
          <p14:tracePt t="52656" x="1581150" y="5049838"/>
          <p14:tracePt t="52664" x="1574800" y="5060950"/>
          <p14:tracePt t="52672" x="1568450" y="5073650"/>
          <p14:tracePt t="52680" x="1568450" y="5086350"/>
          <p14:tracePt t="52688" x="1555750" y="5129213"/>
          <p14:tracePt t="52696" x="1549400" y="5141913"/>
          <p14:tracePt t="52704" x="1549400" y="5167313"/>
          <p14:tracePt t="52712" x="1549400" y="5184775"/>
          <p14:tracePt t="52721" x="1549400" y="5197475"/>
          <p14:tracePt t="52732" x="1543050" y="5216525"/>
          <p14:tracePt t="52736" x="1543050" y="5246688"/>
          <p14:tracePt t="52747" x="1543050" y="5283200"/>
          <p14:tracePt t="52753" x="1543050" y="5302250"/>
          <p14:tracePt t="52765" x="1536700" y="5338763"/>
          <p14:tracePt t="52768" x="1536700" y="5376863"/>
          <p14:tracePt t="52776" x="1536700" y="5432425"/>
          <p14:tracePt t="52784" x="1536700" y="5468938"/>
          <p14:tracePt t="52792" x="1536700" y="5505450"/>
          <p14:tracePt t="52800" x="1555750" y="5561013"/>
          <p14:tracePt t="52808" x="1574800" y="5580063"/>
          <p14:tracePt t="52816" x="1592263" y="5611813"/>
          <p14:tracePt t="52824" x="1592263" y="5616575"/>
          <p14:tracePt t="52832" x="1604963" y="5629275"/>
          <p14:tracePt t="52841" x="1617663" y="5641975"/>
          <p14:tracePt t="52849" x="1624013" y="5648325"/>
          <p14:tracePt t="52856" x="1643063" y="5667375"/>
          <p14:tracePt t="52864" x="1647825" y="5672138"/>
          <p14:tracePt t="52872" x="1666875" y="5684838"/>
          <p14:tracePt t="52880" x="1703388" y="5710238"/>
          <p14:tracePt t="52888" x="1758950" y="5734050"/>
          <p14:tracePt t="52896" x="1852613" y="5783263"/>
          <p14:tracePt t="52904" x="1957388" y="5845175"/>
          <p14:tracePt t="52913" x="2068513" y="5900738"/>
          <p14:tracePt t="52920" x="2192338" y="5975350"/>
          <p14:tracePt t="52930" x="2327275" y="6037263"/>
          <p14:tracePt t="52937" x="2408238" y="6073775"/>
          <p14:tracePt t="52947" x="2481263" y="6105525"/>
          <p14:tracePt t="52953" x="2525713" y="6116638"/>
          <p14:tracePt t="52963" x="2543175" y="6122988"/>
          <p14:tracePt t="52968" x="2574925" y="6122988"/>
          <p14:tracePt t="52976" x="2592388" y="6122988"/>
          <p14:tracePt t="52984" x="2611438" y="6122988"/>
          <p14:tracePt t="52992" x="2636838" y="6122988"/>
          <p14:tracePt t="53000" x="2654300" y="6122988"/>
          <p14:tracePt t="53008" x="2692400" y="6122988"/>
          <p14:tracePt t="53016" x="2728913" y="6122988"/>
          <p14:tracePt t="53024" x="2809875" y="6105525"/>
          <p14:tracePt t="53032" x="2908300" y="6105525"/>
          <p14:tracePt t="53040" x="3025775" y="6105525"/>
          <p14:tracePt t="53048" x="3124200" y="6105525"/>
          <p14:tracePt t="53056" x="3260725" y="6111875"/>
          <p14:tracePt t="53064" x="3376613" y="6142038"/>
          <p14:tracePt t="53072" x="3438525" y="6148388"/>
          <p14:tracePt t="53080" x="3513138" y="6161088"/>
          <p14:tracePt t="53088" x="3562350" y="6161088"/>
          <p14:tracePt t="53096" x="3594100" y="6161088"/>
          <p14:tracePt t="53104" x="3598863" y="6161088"/>
          <p14:tracePt t="53114" x="3611563" y="6161088"/>
          <p14:tracePt t="53121" x="3617913" y="6161088"/>
          <p14:tracePt t="53131" x="3630613" y="6161088"/>
          <p14:tracePt t="53137" x="3660775" y="6161088"/>
          <p14:tracePt t="53147" x="3698875" y="6148388"/>
          <p14:tracePt t="53164" x="3827463" y="6142038"/>
          <p14:tracePt t="53182" x="3987800" y="6122988"/>
          <p14:tracePt t="53184" x="4068763" y="6111875"/>
          <p14:tracePt t="53192" x="4143375" y="6092825"/>
          <p14:tracePt t="53200" x="4205288" y="6080125"/>
          <p14:tracePt t="53209" x="4248150" y="6073775"/>
          <p14:tracePt t="53217" x="4291013" y="6056313"/>
          <p14:tracePt t="53231" x="4310063" y="6049963"/>
          <p14:tracePt t="53233" x="4327525" y="6037263"/>
          <p14:tracePt t="53240" x="4352925" y="6030913"/>
          <p14:tracePt t="53249" x="4376738" y="6018213"/>
          <p14:tracePt t="53256" x="4421188" y="5988050"/>
          <p14:tracePt t="53264" x="4457700" y="5969000"/>
          <p14:tracePt t="53273" x="4476750" y="5945188"/>
          <p14:tracePt t="53281" x="4506913" y="5932488"/>
          <p14:tracePt t="53289" x="4549775" y="5894388"/>
          <p14:tracePt t="53298" x="4575175" y="5870575"/>
          <p14:tracePt t="53305" x="4594225" y="5851525"/>
          <p14:tracePt t="53315" x="4618038" y="5821363"/>
          <p14:tracePt t="53321" x="4630738" y="5795963"/>
          <p14:tracePt t="53332" x="4637088" y="5778500"/>
          <p14:tracePt t="53338" x="4643438" y="5746750"/>
          <p14:tracePt t="53344" x="4643438" y="5710238"/>
          <p14:tracePt t="53352" x="4643438" y="5684838"/>
          <p14:tracePt t="53360" x="4643438" y="5654675"/>
          <p14:tracePt t="53368" x="4643438" y="5605463"/>
          <p14:tracePt t="53376" x="4630738" y="5592763"/>
          <p14:tracePt t="53384" x="4611688" y="5543550"/>
          <p14:tracePt t="53392" x="4581525" y="5524500"/>
          <p14:tracePt t="53400" x="4562475" y="5500688"/>
          <p14:tracePt t="53408" x="4519613" y="5475288"/>
          <p14:tracePt t="53416" x="4451350" y="5456238"/>
          <p14:tracePt t="53425" x="4383088" y="5407025"/>
          <p14:tracePt t="53435" x="4310063" y="5376863"/>
          <p14:tracePt t="53440" x="4216400" y="5338763"/>
          <p14:tracePt t="53448" x="4124325" y="5289550"/>
          <p14:tracePt t="53456" x="4013200" y="5259388"/>
          <p14:tracePt t="53464" x="3908425" y="5197475"/>
          <p14:tracePt t="53473" x="3778250" y="5154613"/>
          <p14:tracePt t="53481" x="3643313" y="5092700"/>
          <p14:tracePt t="53489" x="3532188" y="5060950"/>
          <p14:tracePt t="53498" x="3427413" y="5024438"/>
          <p14:tracePt t="53505" x="3352800" y="4981575"/>
          <p14:tracePt t="53515" x="3284538" y="4956175"/>
          <p14:tracePt t="53521" x="3241675" y="4945063"/>
          <p14:tracePt t="53585" x="3228975" y="4938713"/>
          <p14:tracePt t="53593" x="3205163" y="4938713"/>
          <p14:tracePt t="53602" x="3192463" y="4932363"/>
          <p14:tracePt t="53609" x="3149600" y="4919663"/>
          <p14:tracePt t="53617" x="3105150" y="4913313"/>
          <p14:tracePt t="53625" x="3032125" y="4906963"/>
          <p14:tracePt t="53633" x="2957513" y="4906963"/>
          <p14:tracePt t="53641" x="2871788" y="4894263"/>
          <p14:tracePt t="53649" x="2765425" y="4876800"/>
          <p14:tracePt t="53657" x="2692400" y="4876800"/>
          <p14:tracePt t="53666" x="2605088" y="4876800"/>
          <p14:tracePt t="53673" x="2543175" y="4876800"/>
          <p14:tracePt t="53681" x="2470150" y="4876800"/>
          <p14:tracePt t="53689" x="2408238" y="4876800"/>
          <p14:tracePt t="53699" x="2382838" y="4876800"/>
          <p14:tracePt t="53705" x="2352675" y="4876800"/>
          <p14:tracePt t="53716" x="2327275" y="4876800"/>
          <p14:tracePt t="53721" x="2290763" y="4876800"/>
          <p14:tracePt t="53731" x="2247900" y="4883150"/>
          <p14:tracePt t="53736" x="2216150" y="4889500"/>
          <p14:tracePt t="53744" x="2198688" y="4889500"/>
          <p14:tracePt t="53752" x="2160588" y="4900613"/>
          <p14:tracePt t="53760" x="2130425" y="4913313"/>
          <p14:tracePt t="53768" x="2111375" y="4919663"/>
          <p14:tracePt t="53776" x="2087563" y="4926013"/>
          <p14:tracePt t="53784" x="2068513" y="4932363"/>
          <p14:tracePt t="53792" x="2032000" y="4949825"/>
          <p14:tracePt t="53800" x="2019300" y="4956175"/>
          <p14:tracePt t="53808" x="2000250" y="4956175"/>
          <p14:tracePt t="53816" x="1976438" y="4968875"/>
          <p14:tracePt t="53824" x="1957388" y="4981575"/>
          <p14:tracePt t="53833" x="1944688" y="5000625"/>
          <p14:tracePt t="53841" x="1914525" y="5018088"/>
          <p14:tracePt t="53848" x="1882775" y="5043488"/>
          <p14:tracePt t="53857" x="1865313" y="5056188"/>
          <p14:tracePt t="53867" x="1827213" y="5092700"/>
          <p14:tracePt t="53873" x="1803400" y="5105400"/>
          <p14:tracePt t="53881" x="1771650" y="5135563"/>
          <p14:tracePt t="53889" x="1758950" y="5154613"/>
          <p14:tracePt t="53899" x="1728788" y="5184775"/>
          <p14:tracePt t="53905" x="1716088" y="5210175"/>
          <p14:tracePt t="53920" x="1703388" y="5227638"/>
          <p14:tracePt t="53921" x="1703388" y="5259388"/>
          <p14:tracePt t="53928" x="1698625" y="5278438"/>
          <p14:tracePt t="53936" x="1698625" y="5295900"/>
          <p14:tracePt t="53944" x="1698625" y="5314950"/>
          <p14:tracePt t="53952" x="1722438" y="5376863"/>
          <p14:tracePt t="53960" x="1758950" y="5432425"/>
          <p14:tracePt t="53968" x="1839913" y="5511800"/>
          <p14:tracePt t="53976" x="1931988" y="5635625"/>
          <p14:tracePt t="53985" x="2006600" y="5740400"/>
          <p14:tracePt t="53992" x="2098675" y="5834063"/>
          <p14:tracePt t="54000" x="2198688" y="5945188"/>
          <p14:tracePt t="54008" x="2290763" y="6024563"/>
          <p14:tracePt t="54016" x="2382838" y="6111875"/>
          <p14:tracePt t="54024" x="2451100" y="6161088"/>
          <p14:tracePt t="54032" x="2519363" y="6178550"/>
          <p14:tracePt t="54040" x="2568575" y="6184900"/>
          <p14:tracePt t="54048" x="2605088" y="6184900"/>
          <p14:tracePt t="54057" x="2636838" y="6184900"/>
          <p14:tracePt t="54066" x="2673350" y="6184900"/>
          <p14:tracePt t="54072" x="2722563" y="6184900"/>
          <p14:tracePt t="54081" x="2784475" y="6184900"/>
          <p14:tracePt t="54088" x="2859088" y="6184900"/>
          <p14:tracePt t="54097" x="2921000" y="6172200"/>
          <p14:tracePt t="54104" x="3013075" y="6154738"/>
          <p14:tracePt t="54113" x="3111500" y="6135688"/>
          <p14:tracePt t="54120" x="3209925" y="6122988"/>
          <p14:tracePt t="54128" x="3297238" y="6111875"/>
          <p14:tracePt t="54136" x="3408363" y="6105525"/>
          <p14:tracePt t="54144" x="3470275" y="6105525"/>
          <p14:tracePt t="54163" x="3598863" y="6086475"/>
          <p14:tracePt t="54168" x="3630613" y="6080125"/>
          <p14:tracePt t="54176" x="3643313" y="6073775"/>
          <p14:tracePt t="54184" x="3654425" y="6067425"/>
          <p14:tracePt t="54192" x="3667125" y="6061075"/>
          <p14:tracePt t="54200" x="3679825" y="6043613"/>
          <p14:tracePt t="54208" x="3709988" y="6024563"/>
          <p14:tracePt t="54217" x="3729038" y="6011863"/>
          <p14:tracePt t="54225" x="3771900" y="5975350"/>
          <p14:tracePt t="54233" x="3816350" y="5938838"/>
          <p14:tracePt t="54241" x="3859213" y="5913438"/>
          <p14:tracePt t="54250" x="3902075" y="5883275"/>
          <p14:tracePt t="54257" x="3927475" y="5864225"/>
          <p14:tracePt t="54265" x="3944938" y="5845175"/>
          <p14:tracePt t="54273" x="3976688" y="5821363"/>
          <p14:tracePt t="54283" x="3994150" y="5802313"/>
          <p14:tracePt t="54288" x="3994150" y="5795963"/>
          <p14:tracePt t="54297" x="3994150" y="5783263"/>
          <p14:tracePt t="54304" x="3994150" y="5753100"/>
          <p14:tracePt t="54315" x="3994150" y="5727700"/>
          <p14:tracePt t="54321" x="3994150" y="5697538"/>
          <p14:tracePt t="54329" x="3994150" y="5661025"/>
          <p14:tracePt t="54337" x="3994150" y="5641975"/>
          <p14:tracePt t="54345" x="3983038" y="5592763"/>
          <p14:tracePt t="54353" x="3970338" y="5573713"/>
          <p14:tracePt t="54362" x="3944938" y="5543550"/>
          <p14:tracePt t="54369" x="3932238" y="5530850"/>
          <p14:tracePt t="54377" x="3908425" y="5500688"/>
          <p14:tracePt t="54386" x="3889375" y="5481638"/>
          <p14:tracePt t="54393" x="3865563" y="5456238"/>
          <p14:tracePt t="54403" x="3821113" y="5432425"/>
          <p14:tracePt t="54409" x="3778250" y="5407025"/>
          <p14:tracePt t="54420" x="3735388" y="5370513"/>
          <p14:tracePt t="54425" x="3679825" y="5334000"/>
          <p14:tracePt t="54433" x="3611563" y="5302250"/>
          <p14:tracePt t="54441" x="3543300" y="5265738"/>
          <p14:tracePt t="54453" x="3470275" y="5227638"/>
          <p14:tracePt t="54456" x="3402013" y="5184775"/>
          <p14:tracePt t="54464" x="3321050" y="5160963"/>
          <p14:tracePt t="54472" x="3248025" y="5141913"/>
          <p14:tracePt t="54480" x="3192463" y="5111750"/>
          <p14:tracePt t="54488" x="3111500" y="5092700"/>
          <p14:tracePt t="54497" x="3049588" y="5060950"/>
          <p14:tracePt t="54504" x="2970213" y="5037138"/>
          <p14:tracePt t="54513" x="2895600" y="5018088"/>
          <p14:tracePt t="54520" x="2816225" y="5005388"/>
          <p14:tracePt t="54528" x="2765425" y="5000625"/>
          <p14:tracePt t="54536" x="2716213" y="5000625"/>
          <p14:tracePt t="54544" x="2679700" y="5000625"/>
          <p14:tracePt t="54552" x="2624138" y="5000625"/>
          <p14:tracePt t="54560" x="2574925" y="5000625"/>
          <p14:tracePt t="54569" x="2536825" y="5000625"/>
          <p14:tracePt t="54577" x="2519363" y="5000625"/>
          <p14:tracePt t="54586" x="2487613" y="5000625"/>
          <p14:tracePt t="54593" x="2463800" y="5005388"/>
          <p14:tracePt t="54609" x="2438400" y="5011738"/>
          <p14:tracePt t="54619" x="2432050" y="5011738"/>
          <p14:tracePt t="54625" x="2425700" y="5018088"/>
          <p14:tracePt t="54633" x="2414588" y="5018088"/>
          <p14:tracePt t="54641" x="2408238" y="5018088"/>
          <p14:tracePt t="54650" x="2382838" y="5030788"/>
          <p14:tracePt t="54665" x="2376488" y="5037138"/>
          <p14:tracePt t="54673" x="2359025" y="5049838"/>
          <p14:tracePt t="54683" x="2352675" y="5056188"/>
          <p14:tracePt t="54688" x="2346325" y="5067300"/>
          <p14:tracePt t="54699" x="2346325" y="5073650"/>
          <p14:tracePt t="54705" x="2333625" y="5099050"/>
          <p14:tracePt t="54715" x="2327275" y="5116513"/>
          <p14:tracePt t="54722" x="2327275" y="5135563"/>
          <p14:tracePt t="54728" x="2327275" y="5160963"/>
          <p14:tracePt t="54736" x="2320925" y="5178425"/>
          <p14:tracePt t="54744" x="2320925" y="5222875"/>
          <p14:tracePt t="54752" x="2320925" y="5253038"/>
          <p14:tracePt t="54760" x="2320925" y="5278438"/>
          <p14:tracePt t="54768" x="2320925" y="5314950"/>
          <p14:tracePt t="54776" x="2333625" y="5357813"/>
          <p14:tracePt t="54784" x="2339975" y="5389563"/>
          <p14:tracePt t="54793" x="2352675" y="5419725"/>
          <p14:tracePt t="54801" x="2370138" y="5449888"/>
          <p14:tracePt t="54808" x="2401888" y="5494338"/>
          <p14:tracePt t="54816" x="2420938" y="5511800"/>
          <p14:tracePt t="54824" x="2438400" y="5537200"/>
          <p14:tracePt t="54833" x="2481263" y="5567363"/>
          <p14:tracePt t="54840" x="2532063" y="5605463"/>
          <p14:tracePt t="54849" x="2587625" y="5641975"/>
          <p14:tracePt t="54856" x="2647950" y="5672138"/>
          <p14:tracePt t="54864" x="2728913" y="5710238"/>
          <p14:tracePt t="54872" x="2820988" y="5740400"/>
          <p14:tracePt t="54881" x="2921000" y="5759450"/>
          <p14:tracePt t="54888" x="3032125" y="5783263"/>
          <p14:tracePt t="54898" x="3105150" y="5783263"/>
          <p14:tracePt t="54904" x="3167063" y="5783263"/>
          <p14:tracePt t="54913" x="3205163" y="5783263"/>
          <p14:tracePt t="54921" x="3209925" y="5783263"/>
          <p14:tracePt t="54929" x="3222625" y="5783263"/>
          <p14:tracePt t="54937" x="3228975" y="5778500"/>
          <p14:tracePt t="54945" x="3241675" y="5765800"/>
          <p14:tracePt t="54954" x="3248025" y="5759450"/>
          <p14:tracePt t="54961" x="3260725" y="5740400"/>
          <p14:tracePt t="54969" x="3260725" y="5734050"/>
          <p14:tracePt t="54977" x="3265488" y="5722938"/>
          <p14:tracePt t="54986" x="3278188" y="5703888"/>
          <p14:tracePt t="54993" x="3297238" y="5684838"/>
          <p14:tracePt t="55003" x="3333750" y="5648325"/>
          <p14:tracePt t="55011" x="3352800" y="5629275"/>
          <p14:tracePt t="55016" x="3365500" y="5616575"/>
          <p14:tracePt t="55024" x="3371850" y="5599113"/>
          <p14:tracePt t="55040" x="3376613" y="5592763"/>
          <p14:tracePt t="55049" x="3376613" y="5586413"/>
          <p14:tracePt t="55057" x="3382963" y="5580063"/>
          <p14:tracePt t="55489" x="0" y="0"/>
        </p14:tracePtLst>
        <p14:tracePtLst>
          <p14:tracePt t="57414" x="3654425" y="4660900"/>
          <p14:tracePt t="57481" x="3660775" y="4654550"/>
          <p14:tracePt t="57497" x="3686175" y="4654550"/>
          <p14:tracePt t="57504" x="3722688" y="4654550"/>
          <p14:tracePt t="57513" x="3778250" y="4654550"/>
          <p14:tracePt t="57521" x="3797300" y="4654550"/>
          <p14:tracePt t="57528" x="3846513" y="4667250"/>
          <p14:tracePt t="57537" x="3895725" y="4673600"/>
          <p14:tracePt t="57545" x="3944938" y="4673600"/>
          <p14:tracePt t="57552" x="4019550" y="4684713"/>
          <p14:tracePt t="57561" x="4105275" y="4684713"/>
          <p14:tracePt t="57569" x="4173538" y="4691063"/>
          <p14:tracePt t="57577" x="4284663" y="4703763"/>
          <p14:tracePt t="57585" x="4371975" y="4716463"/>
          <p14:tracePt t="57593" x="4445000" y="4722813"/>
          <p14:tracePt t="57601" x="4519613" y="4733925"/>
          <p14:tracePt t="57609" x="4600575" y="4740275"/>
          <p14:tracePt t="57617" x="4686300" y="4752975"/>
          <p14:tracePt t="57625" x="4784725" y="4759325"/>
          <p14:tracePt t="57635" x="4872038" y="4759325"/>
          <p14:tracePt t="57640" x="4945063" y="4759325"/>
          <p14:tracePt t="57651" x="5006975" y="4759325"/>
          <p14:tracePt t="57657" x="5081588" y="4759325"/>
          <p14:tracePt t="57664" x="5130800" y="4759325"/>
          <p14:tracePt t="57672" x="5180013" y="4759325"/>
          <p14:tracePt t="57680" x="5235575" y="4759325"/>
          <p14:tracePt t="57688" x="5297488" y="4759325"/>
          <p14:tracePt t="57697" x="5372100" y="4746625"/>
          <p14:tracePt t="57704" x="5445125" y="4740275"/>
          <p14:tracePt t="57712" x="5538788" y="4722813"/>
          <p14:tracePt t="57720" x="5624513" y="4710113"/>
          <p14:tracePt t="57728" x="5722938" y="4710113"/>
          <p14:tracePt t="57736" x="5822950" y="4710113"/>
          <p14:tracePt t="57744" x="5934075" y="4710113"/>
          <p14:tracePt t="57752" x="6032500" y="4710113"/>
          <p14:tracePt t="57760" x="6118225" y="4710113"/>
          <p14:tracePt t="57769" x="6205538" y="4710113"/>
          <p14:tracePt t="57777" x="6291263" y="4710113"/>
          <p14:tracePt t="57785" x="6365875" y="4710113"/>
          <p14:tracePt t="57793" x="6427788" y="4710113"/>
          <p14:tracePt t="57801" x="6489700" y="4703763"/>
          <p14:tracePt t="57809" x="6562725" y="4684713"/>
          <p14:tracePt t="57819" x="6607175" y="4684713"/>
          <p14:tracePt t="57825" x="6680200" y="4654550"/>
          <p14:tracePt t="57836" x="6748463" y="4635500"/>
          <p14:tracePt t="57841" x="6810375" y="4622800"/>
          <p14:tracePt t="57851" x="6889750" y="4598988"/>
          <p14:tracePt t="57857" x="6964363" y="4573588"/>
          <p14:tracePt t="57864" x="7007225" y="4567238"/>
          <p14:tracePt t="57872" x="7069138" y="4549775"/>
          <p14:tracePt t="57880" x="7124700" y="4543425"/>
          <p14:tracePt t="57888" x="7162800" y="4524375"/>
          <p14:tracePt t="57896" x="7218363" y="4518025"/>
          <p14:tracePt t="57904" x="7285038" y="4475163"/>
          <p14:tracePt t="57913" x="7334250" y="4451350"/>
          <p14:tracePt t="57920" x="7389813" y="4432300"/>
          <p14:tracePt t="57928" x="7434263" y="4413250"/>
          <p14:tracePt t="57936" x="7489825" y="4389438"/>
          <p14:tracePt t="57944" x="7532688" y="4370388"/>
          <p14:tracePt t="57952" x="7575550" y="4344988"/>
          <p14:tracePt t="57960" x="7637463" y="4308475"/>
          <p14:tracePt t="57968" x="7667625" y="4289425"/>
          <p14:tracePt t="57976" x="7705725" y="4265613"/>
          <p14:tracePt t="57985" x="7748588" y="4233863"/>
          <p14:tracePt t="57992" x="7778750" y="4216400"/>
          <p14:tracePt t="58000" x="7810500" y="4191000"/>
          <p14:tracePt t="58008" x="7840663" y="4178300"/>
          <p14:tracePt t="58017" x="7872413" y="4154488"/>
          <p14:tracePt t="58024" x="7902575" y="4129088"/>
          <p14:tracePt t="58034" x="7940675" y="4098925"/>
          <p14:tracePt t="58040" x="7958138" y="4073525"/>
          <p14:tracePt t="58049" x="7996238" y="4043363"/>
          <p14:tracePt t="58056" x="8007350" y="4017963"/>
          <p14:tracePt t="58065" x="8020050" y="4000500"/>
          <p14:tracePt t="58073" x="8039100" y="3968750"/>
          <p14:tracePt t="58081" x="8045450" y="3951288"/>
          <p14:tracePt t="58089" x="8051800" y="3932238"/>
          <p14:tracePt t="58097" x="8056563" y="3925888"/>
          <p14:tracePt t="58105" x="8056563" y="3919538"/>
          <p14:tracePt t="58153" x="8056563" y="3906838"/>
          <p14:tracePt t="58164" x="8056563" y="3900488"/>
          <p14:tracePt t="58169" x="8062913" y="3883025"/>
          <p14:tracePt t="58177" x="8062913" y="3876675"/>
          <p14:tracePt t="58185" x="8069263" y="3863975"/>
          <p14:tracePt t="58193" x="8075613" y="3840163"/>
          <p14:tracePt t="58202" x="8094663" y="3827463"/>
          <p14:tracePt t="58209" x="8101013" y="3808413"/>
          <p14:tracePt t="58219" x="8107363" y="3795713"/>
          <p14:tracePt t="58225" x="8112125" y="3784600"/>
          <p14:tracePt t="58235" x="8131175" y="3765550"/>
          <p14:tracePt t="58248" x="8156575" y="3740150"/>
          <p14:tracePt t="58256" x="8162925" y="3716338"/>
          <p14:tracePt t="58264" x="8174038" y="3703638"/>
          <p14:tracePt t="58272" x="8199438" y="3673475"/>
          <p14:tracePt t="58280" x="8205788" y="3660775"/>
          <p14:tracePt t="58296" x="8205788" y="3654425"/>
          <p14:tracePt t="58465" x="8212138" y="3648075"/>
          <p14:tracePt t="58481" x="8218488" y="3648075"/>
          <p14:tracePt t="58497" x="8218488" y="3641725"/>
          <p14:tracePt t="58505" x="8229600" y="3635375"/>
          <p14:tracePt t="58521" x="8235950" y="3629025"/>
          <p14:tracePt t="58553" x="8242300" y="3622675"/>
          <p14:tracePt t="58657" x="8242300" y="3598863"/>
          <p14:tracePt t="58665" x="8242300" y="3549650"/>
          <p14:tracePt t="58673" x="8229600" y="3524250"/>
          <p14:tracePt t="58681" x="8229600" y="3494088"/>
          <p14:tracePt t="58689" x="8223250" y="3455988"/>
          <p14:tracePt t="58697" x="8223250" y="3438525"/>
          <p14:tracePt t="58705" x="8218488" y="3406775"/>
          <p14:tracePt t="58713" x="8212138" y="3370263"/>
          <p14:tracePt t="58721" x="8199438" y="3290888"/>
          <p14:tracePt t="58729" x="8193088" y="3252788"/>
          <p14:tracePt t="58737" x="8186738" y="3197225"/>
          <p14:tracePt t="58746" x="8174038" y="3160713"/>
          <p14:tracePt t="58753" x="8174038" y="3111500"/>
          <p14:tracePt t="58761" x="8156575" y="3055938"/>
          <p14:tracePt t="58768" x="8150225" y="3024188"/>
          <p14:tracePt t="58777" x="8143875" y="2951163"/>
          <p14:tracePt t="58785" x="8131175" y="2863850"/>
          <p14:tracePt t="58793" x="8124825" y="2814638"/>
          <p14:tracePt t="58803" x="8101013" y="2709863"/>
          <p14:tracePt t="58809" x="8101013" y="2660650"/>
          <p14:tracePt t="58819" x="8094663" y="2624138"/>
          <p14:tracePt t="58825" x="8088313" y="2598738"/>
          <p14:tracePt t="58835" x="8081963" y="2579688"/>
          <p14:tracePt t="58841" x="8081963" y="2568575"/>
          <p14:tracePt t="58849" x="8081963" y="2562225"/>
          <p14:tracePt t="58865" x="8081963" y="2549525"/>
          <p14:tracePt t="58881" x="8081963" y="2524125"/>
          <p14:tracePt t="58896" x="8081963" y="2506663"/>
          <p14:tracePt t="58904" x="8081963" y="2468563"/>
          <p14:tracePt t="58912" x="8081963" y="2444750"/>
          <p14:tracePt t="58920" x="8088313" y="2432050"/>
          <p14:tracePt t="58928" x="8094663" y="2413000"/>
          <p14:tracePt t="58936" x="8094663" y="2406650"/>
          <p14:tracePt t="58945" x="8101013" y="2382838"/>
          <p14:tracePt t="58953" x="8107363" y="2370138"/>
          <p14:tracePt t="58961" x="8107363" y="2351088"/>
          <p14:tracePt t="58969" x="8112125" y="2320925"/>
          <p14:tracePt t="58979" x="8131175" y="2301875"/>
          <p14:tracePt t="58985" x="8137525" y="2284413"/>
          <p14:tracePt t="58993" x="8137525" y="2259013"/>
          <p14:tracePt t="59003" x="8143875" y="2222500"/>
          <p14:tracePt t="59008" x="8150225" y="2203450"/>
          <p14:tracePt t="59017" x="8156575" y="2184400"/>
          <p14:tracePt t="59025" x="8156575" y="2154238"/>
          <p14:tracePt t="59034" x="8162925" y="2128838"/>
          <p14:tracePt t="59040" x="8174038" y="2098675"/>
          <p14:tracePt t="59049" x="8180388" y="2079625"/>
          <p14:tracePt t="59057" x="8180388" y="2073275"/>
          <p14:tracePt t="59065" x="8180388" y="2062163"/>
          <p14:tracePt t="59073" x="8186738" y="2043113"/>
          <p14:tracePt t="59080" x="8193088" y="2030413"/>
          <p14:tracePt t="59089" x="8193088" y="2024063"/>
          <p14:tracePt t="59097" x="8199438" y="2000250"/>
          <p14:tracePt t="59107" x="8199438" y="1987550"/>
          <p14:tracePt t="59113" x="8199438" y="1974850"/>
          <p14:tracePt t="59121" x="8199438" y="1957388"/>
          <p14:tracePt t="59129" x="8205788" y="1931988"/>
          <p14:tracePt t="59137" x="8212138" y="1931988"/>
          <p14:tracePt t="59145" x="8218488" y="1895475"/>
          <p14:tracePt t="59155" x="8218488" y="1870075"/>
          <p14:tracePt t="59161" x="8223250" y="1846263"/>
          <p14:tracePt t="59169" x="8235950" y="1820863"/>
          <p14:tracePt t="59176" x="8235950" y="1765300"/>
          <p14:tracePt t="59186" x="8248650" y="1728788"/>
          <p14:tracePt t="59193" x="8248650" y="1709738"/>
          <p14:tracePt t="59204" x="8255000" y="1679575"/>
          <p14:tracePt t="59209" x="8255000" y="1666875"/>
          <p14:tracePt t="59218" x="8255000" y="1647825"/>
          <p14:tracePt t="59225" x="8255000" y="1630363"/>
          <p14:tracePt t="59235" x="8255000" y="1611313"/>
          <p14:tracePt t="59241" x="8255000" y="1585913"/>
          <p14:tracePt t="59249" x="8255000" y="1568450"/>
          <p14:tracePt t="59257" x="8255000" y="1549400"/>
          <p14:tracePt t="59265" x="8255000" y="1530350"/>
          <p14:tracePt t="59273" x="8255000" y="1524000"/>
          <p14:tracePt t="59281" x="8255000" y="1512888"/>
          <p14:tracePt t="59289" x="8255000" y="1506538"/>
          <p14:tracePt t="59297" x="8255000" y="1500188"/>
          <p14:tracePt t="59313" x="8255000" y="1493838"/>
          <p14:tracePt t="59321" x="8255000" y="1481138"/>
          <p14:tracePt t="59329" x="8248650" y="1474788"/>
          <p14:tracePt t="59392" x="8242300" y="1463675"/>
          <p14:tracePt t="59401" x="8235950" y="1457325"/>
          <p14:tracePt t="59416" x="8229600" y="1457325"/>
          <p14:tracePt t="59425" x="8218488" y="1438275"/>
          <p14:tracePt t="59435" x="8218488" y="1431925"/>
          <p14:tracePt t="59441" x="8212138" y="1425575"/>
          <p14:tracePt t="59449" x="8193088" y="1419225"/>
          <p14:tracePt t="59457" x="8180388" y="1408113"/>
          <p14:tracePt t="59465" x="8137525" y="1382713"/>
          <p14:tracePt t="59473" x="8107363" y="1357313"/>
          <p14:tracePt t="59481" x="8088313" y="1333500"/>
          <p14:tracePt t="59489" x="8045450" y="1308100"/>
          <p14:tracePt t="59497" x="8026400" y="1301750"/>
          <p14:tracePt t="59504" x="8013700" y="1296988"/>
          <p14:tracePt t="59513" x="8013700" y="1290638"/>
          <p14:tracePt t="59561" x="8001000" y="1290638"/>
          <p14:tracePt t="59569" x="7996238" y="1290638"/>
          <p14:tracePt t="59577" x="7989888" y="1290638"/>
          <p14:tracePt t="59586" x="7977188" y="1290638"/>
          <p14:tracePt t="59593" x="7970838" y="1290638"/>
          <p14:tracePt t="59604" x="7964488" y="1290638"/>
          <p14:tracePt t="59608" x="7940675" y="1290638"/>
          <p14:tracePt t="59618" x="7921625" y="1290638"/>
          <p14:tracePt t="59625" x="7889875" y="1301750"/>
          <p14:tracePt t="59634" x="7872413" y="1308100"/>
          <p14:tracePt t="59641" x="7840663" y="1320800"/>
          <p14:tracePt t="59649" x="7829550" y="1327150"/>
          <p14:tracePt t="59657" x="7804150" y="1333500"/>
          <p14:tracePt t="59665" x="7778750" y="1352550"/>
          <p14:tracePt t="59673" x="7767638" y="1357313"/>
          <p14:tracePt t="59681" x="7761288" y="1357313"/>
          <p14:tracePt t="59689" x="7748588" y="1363663"/>
          <p14:tracePt t="59697" x="7718425" y="1389063"/>
          <p14:tracePt t="59707" x="7712075" y="1395413"/>
          <p14:tracePt t="59713" x="7693025" y="1408113"/>
          <p14:tracePt t="59721" x="7662863" y="1431925"/>
          <p14:tracePt t="59729" x="7637463" y="1444625"/>
          <p14:tracePt t="59736" x="7618413" y="1463675"/>
          <p14:tracePt t="59745" x="7600950" y="1487488"/>
          <p14:tracePt t="59753" x="7588250" y="1493838"/>
          <p14:tracePt t="59761" x="7562850" y="1512888"/>
          <p14:tracePt t="59769" x="7545388" y="1524000"/>
          <p14:tracePt t="59777" x="7532688" y="1536700"/>
          <p14:tracePt t="59787" x="7500938" y="1555750"/>
          <p14:tracePt t="59792" x="7477125" y="1568450"/>
          <p14:tracePt t="59805" x="7464425" y="1574800"/>
          <p14:tracePt t="59809" x="7445375" y="1598613"/>
          <p14:tracePt t="59817" x="7427913" y="1630363"/>
          <p14:tracePt t="59825" x="7415213" y="1641475"/>
          <p14:tracePt t="59835" x="7396163" y="1660525"/>
          <p14:tracePt t="59842" x="7389813" y="1666875"/>
          <p14:tracePt t="59848" x="7378700" y="1685925"/>
          <p14:tracePt t="59856" x="7372350" y="1690688"/>
          <p14:tracePt t="59864" x="7359650" y="1703388"/>
          <p14:tracePt t="59872" x="7353300" y="1709738"/>
          <p14:tracePt t="59888" x="7340600" y="1722438"/>
          <p14:tracePt t="59896" x="7340600" y="1728788"/>
          <p14:tracePt t="59904" x="7323138" y="1752600"/>
          <p14:tracePt t="59912" x="7316788" y="1765300"/>
          <p14:tracePt t="59920" x="7310438" y="1778000"/>
          <p14:tracePt t="59928" x="7297738" y="1790700"/>
          <p14:tracePt t="59936" x="7278688" y="1814513"/>
          <p14:tracePt t="59944" x="7273925" y="1814513"/>
          <p14:tracePt t="59952" x="7254875" y="1846263"/>
          <p14:tracePt t="59960" x="7229475" y="1857375"/>
          <p14:tracePt t="59968" x="7212013" y="1889125"/>
          <p14:tracePt t="59976" x="7199313" y="1901825"/>
          <p14:tracePt t="59987" x="7180263" y="1931988"/>
          <p14:tracePt t="59993" x="7167563" y="1951038"/>
          <p14:tracePt t="60005" x="7162800" y="1968500"/>
          <p14:tracePt t="60009" x="7150100" y="1993900"/>
          <p14:tracePt t="60017" x="7137400" y="2012950"/>
          <p14:tracePt t="60025" x="7124700" y="2030413"/>
          <p14:tracePt t="60035" x="7118350" y="2055813"/>
          <p14:tracePt t="60040" x="7112000" y="2079625"/>
          <p14:tracePt t="60048" x="7112000" y="2111375"/>
          <p14:tracePt t="60056" x="7112000" y="2135188"/>
          <p14:tracePt t="60064" x="7107238" y="2160588"/>
          <p14:tracePt t="60072" x="7100888" y="2173288"/>
          <p14:tracePt t="60080" x="7100888" y="2197100"/>
          <p14:tracePt t="60088" x="7100888" y="2209800"/>
          <p14:tracePt t="60096" x="7100888" y="2222500"/>
          <p14:tracePt t="60104" x="7100888" y="2235200"/>
          <p14:tracePt t="60112" x="7100888" y="2259013"/>
          <p14:tracePt t="60120" x="7100888" y="2284413"/>
          <p14:tracePt t="60128" x="7100888" y="2301875"/>
          <p14:tracePt t="60136" x="7100888" y="2339975"/>
          <p14:tracePt t="60145" x="7107238" y="2370138"/>
          <p14:tracePt t="60154" x="7118350" y="2419350"/>
          <p14:tracePt t="60161" x="7118350" y="2432050"/>
          <p14:tracePt t="60170" x="7131050" y="2468563"/>
          <p14:tracePt t="60176" x="7137400" y="2513013"/>
          <p14:tracePt t="60185" x="7150100" y="2530475"/>
          <p14:tracePt t="60193" x="7162800" y="2568575"/>
          <p14:tracePt t="60205" x="7167563" y="2573338"/>
          <p14:tracePt t="60209" x="7173913" y="2592388"/>
          <p14:tracePt t="60225" x="7180263" y="2617788"/>
          <p14:tracePt t="60237" x="7186613" y="2617788"/>
          <p14:tracePt t="60241" x="7192963" y="2628900"/>
          <p14:tracePt t="60257" x="7199313" y="2628900"/>
          <p14:tracePt t="60273" x="7205663" y="2628900"/>
          <p14:tracePt t="60281" x="7205663" y="2635250"/>
          <p14:tracePt t="60305" x="7218363" y="2647950"/>
          <p14:tracePt t="60320" x="7223125" y="2647950"/>
          <p14:tracePt t="60329" x="7229475" y="2647950"/>
          <p14:tracePt t="60345" x="7242175" y="2647950"/>
          <p14:tracePt t="60353" x="7254875" y="2647950"/>
          <p14:tracePt t="60361" x="7273925" y="2647950"/>
          <p14:tracePt t="60371" x="7291388" y="2647950"/>
          <p14:tracePt t="60377" x="7310438" y="2647950"/>
          <p14:tracePt t="60391" x="7340600" y="2647950"/>
          <p14:tracePt t="60397" x="7366000" y="2647950"/>
          <p14:tracePt t="60403" x="7396163" y="2647950"/>
          <p14:tracePt t="60408" x="7440613" y="2647950"/>
          <p14:tracePt t="60419" x="7496175" y="2647950"/>
          <p14:tracePt t="60424" x="7556500" y="2647950"/>
          <p14:tracePt t="60432" x="7618413" y="2647950"/>
          <p14:tracePt t="60440" x="7662863" y="2635250"/>
          <p14:tracePt t="60448" x="7699375" y="2628900"/>
          <p14:tracePt t="60456" x="7754938" y="2605088"/>
          <p14:tracePt t="60464" x="7810500" y="2573338"/>
          <p14:tracePt t="60472" x="7866063" y="2549525"/>
          <p14:tracePt t="60480" x="7921625" y="2513013"/>
          <p14:tracePt t="60488" x="7951788" y="2487613"/>
          <p14:tracePt t="60496" x="8007350" y="2438400"/>
          <p14:tracePt t="60504" x="8039100" y="2406650"/>
          <p14:tracePt t="60512" x="8075613" y="2370138"/>
          <p14:tracePt t="60520" x="8112125" y="2327275"/>
          <p14:tracePt t="60528" x="8137525" y="2284413"/>
          <p14:tracePt t="60537" x="8167688" y="2252663"/>
          <p14:tracePt t="60544" x="8193088" y="2209800"/>
          <p14:tracePt t="60552" x="8218488" y="2173288"/>
          <p14:tracePt t="60560" x="8235950" y="2147888"/>
          <p14:tracePt t="60569" x="8261350" y="2092325"/>
          <p14:tracePt t="60576" x="8280400" y="2049463"/>
          <p14:tracePt t="60586" x="8304213" y="2006600"/>
          <p14:tracePt t="60593" x="8323263" y="1974850"/>
          <p14:tracePt t="60603" x="8340725" y="1919288"/>
          <p14:tracePt t="60609" x="8347075" y="1857375"/>
          <p14:tracePt t="60620" x="8353425" y="1797050"/>
          <p14:tracePt t="60624" x="8366125" y="1728788"/>
          <p14:tracePt t="60632" x="8366125" y="1666875"/>
          <p14:tracePt t="60640" x="8366125" y="1604963"/>
          <p14:tracePt t="60648" x="8372475" y="1555750"/>
          <p14:tracePt t="60656" x="8372475" y="1524000"/>
          <p14:tracePt t="60664" x="8372475" y="1500188"/>
          <p14:tracePt t="60672" x="8372475" y="1468438"/>
          <p14:tracePt t="60680" x="8372475" y="1450975"/>
          <p14:tracePt t="60688" x="8372475" y="1438275"/>
          <p14:tracePt t="60697" x="8378825" y="1419225"/>
          <p14:tracePt t="60713" x="8378825" y="1408113"/>
          <p14:tracePt t="60721" x="8378825" y="1395413"/>
          <p14:tracePt t="60729" x="8378825" y="1382713"/>
          <p14:tracePt t="60737" x="8378825" y="1376363"/>
          <p14:tracePt t="60744" x="8378825" y="1370013"/>
          <p14:tracePt t="60841" x="8340725" y="1370013"/>
          <p14:tracePt t="60850" x="8280400" y="1370013"/>
          <p14:tracePt t="60857" x="8199438" y="1346200"/>
          <p14:tracePt t="60865" x="8112125" y="1327150"/>
          <p14:tracePt t="60873" x="8039100" y="1320800"/>
          <p14:tracePt t="60882" x="7983538" y="1301750"/>
          <p14:tracePt t="60888" x="7958138" y="1301750"/>
          <p14:tracePt t="60897" x="7927975" y="1301750"/>
          <p14:tracePt t="60905" x="7915275" y="1301750"/>
          <p14:tracePt t="60913" x="7896225" y="1301750"/>
          <p14:tracePt t="60921" x="7878763" y="1301750"/>
          <p14:tracePt t="60929" x="7859713" y="1301750"/>
          <p14:tracePt t="60936" x="7847013" y="1301750"/>
          <p14:tracePt t="60944" x="7816850" y="1301750"/>
          <p14:tracePt t="60952" x="7797800" y="1314450"/>
          <p14:tracePt t="60960" x="7754938" y="1339850"/>
          <p14:tracePt t="60969" x="7712075" y="1363663"/>
          <p14:tracePt t="60976" x="7656513" y="1425575"/>
          <p14:tracePt t="60984" x="7612063" y="1468438"/>
          <p14:tracePt t="60992" x="7562850" y="1506538"/>
          <p14:tracePt t="61000" x="7532688" y="1536700"/>
          <p14:tracePt t="61008" x="7477125" y="1585913"/>
          <p14:tracePt t="61017" x="7451725" y="1604963"/>
          <p14:tracePt t="61024" x="7434263" y="1630363"/>
          <p14:tracePt t="61032" x="7421563" y="1641475"/>
          <p14:tracePt t="61040" x="7408863" y="1654175"/>
          <p14:tracePt t="61048" x="7385050" y="1685925"/>
          <p14:tracePt t="61056" x="7366000" y="1697038"/>
          <p14:tracePt t="61064" x="7340600" y="1728788"/>
          <p14:tracePt t="61072" x="7334250" y="1758950"/>
          <p14:tracePt t="61080" x="7316788" y="1801813"/>
          <p14:tracePt t="61088" x="7297738" y="1820863"/>
          <p14:tracePt t="61096" x="7278688" y="1863725"/>
          <p14:tracePt t="61104" x="7235825" y="1944688"/>
          <p14:tracePt t="61112" x="7212013" y="1987550"/>
          <p14:tracePt t="61121" x="7180263" y="2062163"/>
          <p14:tracePt t="61128" x="7162800" y="2128838"/>
          <p14:tracePt t="61136" x="7143750" y="2216150"/>
          <p14:tracePt t="61145" x="7124700" y="2271713"/>
          <p14:tracePt t="61156" x="7107238" y="2346325"/>
          <p14:tracePt t="61161" x="7107238" y="2406650"/>
          <p14:tracePt t="61170" x="7100888" y="2474913"/>
          <p14:tracePt t="61176" x="7100888" y="2524125"/>
          <p14:tracePt t="61184" x="7100888" y="2573338"/>
          <p14:tracePt t="61192" x="7100888" y="2611438"/>
          <p14:tracePt t="61200" x="7100888" y="2635250"/>
          <p14:tracePt t="61208" x="7100888" y="2660650"/>
          <p14:tracePt t="61218" x="7100888" y="2679700"/>
          <p14:tracePt t="61225" x="7100888" y="2697163"/>
          <p14:tracePt t="61233" x="7112000" y="2709863"/>
          <p14:tracePt t="61241" x="7137400" y="2735263"/>
          <p14:tracePt t="61251" x="7156450" y="2752725"/>
          <p14:tracePt t="61257" x="7167563" y="2765425"/>
          <p14:tracePt t="61265" x="7173913" y="2771775"/>
          <p14:tracePt t="61274" x="7180263" y="2771775"/>
          <p14:tracePt t="61282" x="7186613" y="2771775"/>
          <p14:tracePt t="61304" x="7192963" y="2771775"/>
          <p14:tracePt t="61312" x="7218363" y="2771775"/>
          <p14:tracePt t="61320" x="7242175" y="2771775"/>
          <p14:tracePt t="61328" x="7291388" y="2771775"/>
          <p14:tracePt t="61336" x="7316788" y="2771775"/>
          <p14:tracePt t="61344" x="7366000" y="2771775"/>
          <p14:tracePt t="61354" x="7402513" y="2771775"/>
          <p14:tracePt t="61361" x="7458075" y="2759075"/>
          <p14:tracePt t="61370" x="7483475" y="2759075"/>
          <p14:tracePt t="61377" x="7519988" y="2752725"/>
          <p14:tracePt t="61384" x="7551738" y="2740025"/>
          <p14:tracePt t="61392" x="7581900" y="2722563"/>
          <p14:tracePt t="61400" x="7624763" y="2697163"/>
          <p14:tracePt t="61408" x="7650163" y="2679700"/>
          <p14:tracePt t="61416" x="7718425" y="2617788"/>
          <p14:tracePt t="61424" x="7761288" y="2579688"/>
          <p14:tracePt t="61432" x="7816850" y="2524125"/>
          <p14:tracePt t="61440" x="7853363" y="2468563"/>
          <p14:tracePt t="61448" x="7902575" y="2401888"/>
          <p14:tracePt t="61456" x="7934325" y="2357438"/>
          <p14:tracePt t="61465" x="7958138" y="2314575"/>
          <p14:tracePt t="61472" x="7964488" y="2284413"/>
          <p14:tracePt t="61480" x="7983538" y="2239963"/>
          <p14:tracePt t="61488" x="8007350" y="2197100"/>
          <p14:tracePt t="61496" x="8032750" y="2147888"/>
          <p14:tracePt t="61504" x="8051800" y="2105025"/>
          <p14:tracePt t="61513" x="8081963" y="2036763"/>
          <p14:tracePt t="61521" x="8101013" y="1968500"/>
          <p14:tracePt t="61529" x="8118475" y="1908175"/>
          <p14:tracePt t="61538" x="8118475" y="1833563"/>
          <p14:tracePt t="61545" x="8124825" y="1778000"/>
          <p14:tracePt t="61555" x="8124825" y="1703388"/>
          <p14:tracePt t="61560" x="8124825" y="1641475"/>
          <p14:tracePt t="61569" x="8124825" y="1592263"/>
          <p14:tracePt t="61576" x="8124825" y="1555750"/>
          <p14:tracePt t="61584" x="8124825" y="1530350"/>
          <p14:tracePt t="61592" x="8124825" y="1506538"/>
          <p14:tracePt t="61641" x="8118475" y="1500188"/>
          <p14:tracePt t="61673" x="8112125" y="1500188"/>
          <p14:tracePt t="61683" x="8088313" y="1506538"/>
          <p14:tracePt t="61689" x="8075613" y="1524000"/>
          <p14:tracePt t="61697" x="8062913" y="1536700"/>
          <p14:tracePt t="61704" x="8032750" y="1549400"/>
          <p14:tracePt t="61712" x="8013700" y="1562100"/>
          <p14:tracePt t="61720" x="7983538" y="1585913"/>
          <p14:tracePt t="61728" x="7958138" y="1598613"/>
          <p14:tracePt t="61737" x="7921625" y="1635125"/>
          <p14:tracePt t="61744" x="7889875" y="1647825"/>
          <p14:tracePt t="61753" x="7853363" y="1685925"/>
          <p14:tracePt t="61760" x="7810500" y="1716088"/>
          <p14:tracePt t="61768" x="7778750" y="1741488"/>
          <p14:tracePt t="61776" x="7754938" y="1765300"/>
          <p14:tracePt t="61784" x="7735888" y="1778000"/>
          <p14:tracePt t="61792" x="7718425" y="1797050"/>
          <p14:tracePt t="61800" x="7712075" y="1801813"/>
          <p14:tracePt t="61808" x="7699375" y="1808163"/>
          <p14:tracePt t="61817" x="7667625" y="1833563"/>
          <p14:tracePt t="61825" x="7662863" y="1833563"/>
          <p14:tracePt t="61833" x="7643813" y="1846263"/>
          <p14:tracePt t="61840" x="7624763" y="1852613"/>
          <p14:tracePt t="61848" x="7607300" y="1852613"/>
          <p14:tracePt t="61857" x="7575550" y="1857375"/>
          <p14:tracePt t="61865" x="7545388" y="1863725"/>
          <p14:tracePt t="61872" x="7526338" y="1863725"/>
          <p14:tracePt t="61883" x="7507288" y="1863725"/>
          <p14:tracePt t="61889" x="7489825" y="1870075"/>
          <p14:tracePt t="61897" x="7483475" y="1870075"/>
          <p14:tracePt t="61907" x="7470775" y="1870075"/>
          <p14:tracePt t="61913" x="7451725" y="1870075"/>
          <p14:tracePt t="61923" x="7434263" y="1870075"/>
          <p14:tracePt t="61933" x="7402513" y="1870075"/>
          <p14:tracePt t="61939" x="7359650" y="1870075"/>
          <p14:tracePt t="61945" x="7291388" y="1870075"/>
          <p14:tracePt t="61955" x="7192963" y="1870075"/>
          <p14:tracePt t="61961" x="7107238" y="1852613"/>
          <p14:tracePt t="61971" x="7013575" y="1820863"/>
          <p14:tracePt t="61977" x="6940550" y="1790700"/>
          <p14:tracePt t="61985" x="6865938" y="1778000"/>
          <p14:tracePt t="61993" x="6810375" y="1765300"/>
          <p14:tracePt t="62001" x="6773863" y="1765300"/>
          <p14:tracePt t="62008" x="6761163" y="1765300"/>
          <p14:tracePt t="62016" x="6748463" y="1765300"/>
          <p14:tracePt t="62024" x="6735763" y="1765300"/>
          <p14:tracePt t="62032" x="6718300" y="1765300"/>
          <p14:tracePt t="62040" x="6705600" y="1765300"/>
          <p14:tracePt t="62048" x="6692900" y="1765300"/>
          <p14:tracePt t="62056" x="6656388" y="1765300"/>
          <p14:tracePt t="62064" x="6607175" y="1765300"/>
          <p14:tracePt t="62072" x="6556375" y="1765300"/>
          <p14:tracePt t="62081" x="6496050" y="1765300"/>
          <p14:tracePt t="62088" x="6434138" y="1765300"/>
          <p14:tracePt t="62097" x="6365875" y="1752600"/>
          <p14:tracePt t="62106" x="6340475" y="1746250"/>
          <p14:tracePt t="62112" x="6297613" y="1741488"/>
          <p14:tracePt t="62120" x="6248400" y="1728788"/>
          <p14:tracePt t="62129" x="6223000" y="1722438"/>
          <p14:tracePt t="62141" x="6186488" y="1716088"/>
          <p14:tracePt t="62145" x="6167438" y="1716088"/>
          <p14:tracePt t="62155" x="6130925" y="1716088"/>
          <p14:tracePt t="62160" x="6105525" y="1716088"/>
          <p14:tracePt t="62168" x="6075363" y="1716088"/>
          <p14:tracePt t="62176" x="6026150" y="1716088"/>
          <p14:tracePt t="62192" x="5976938" y="1716088"/>
          <p14:tracePt t="62200" x="5938838" y="1716088"/>
          <p14:tracePt t="62209" x="5915025" y="1716088"/>
          <p14:tracePt t="62217" x="5872163" y="1709738"/>
          <p14:tracePt t="62225" x="5846763" y="1697038"/>
          <p14:tracePt t="62233" x="5840413" y="1697038"/>
          <p14:tracePt t="62241" x="5827713" y="1697038"/>
          <p14:tracePt t="62249" x="5822950" y="1697038"/>
          <p14:tracePt t="62257" x="5816600" y="1697038"/>
          <p14:tracePt t="62266" x="5810250" y="1697038"/>
          <p14:tracePt t="62304" x="5803900" y="1697038"/>
          <p14:tracePt t="62316" x="5797550" y="1697038"/>
          <p14:tracePt t="62320" x="5784850" y="1697038"/>
          <p14:tracePt t="62328" x="5772150" y="1685925"/>
          <p14:tracePt t="62336" x="5754688" y="1673225"/>
          <p14:tracePt t="62401" x="5748338" y="1673225"/>
          <p14:tracePt t="62417" x="5748338" y="1666875"/>
          <p14:tracePt t="62424" x="5761038" y="1666875"/>
          <p14:tracePt t="62432" x="5778500" y="1660525"/>
          <p14:tracePt t="62448" x="5846763" y="1647825"/>
          <p14:tracePt t="62456" x="5908675" y="1647825"/>
          <p14:tracePt t="62464" x="5983288" y="1647825"/>
          <p14:tracePt t="62472" x="6105525" y="1647825"/>
          <p14:tracePt t="62480" x="6229350" y="1666875"/>
          <p14:tracePt t="62489" x="6402388" y="1673225"/>
          <p14:tracePt t="62497" x="6594475" y="1716088"/>
          <p14:tracePt t="62507" x="6711950" y="1765300"/>
          <p14:tracePt t="62513" x="6846888" y="1778000"/>
          <p14:tracePt t="62522" x="6945313" y="1797050"/>
          <p14:tracePt t="62529" x="7007225" y="1797050"/>
          <p14:tracePt t="62545" x="7051675" y="1801813"/>
          <p14:tracePt t="62555" x="7069138" y="1801813"/>
          <p14:tracePt t="62561" x="7088188" y="1801813"/>
          <p14:tracePt t="62570" x="7118350" y="1801813"/>
          <p14:tracePt t="62576" x="7137400" y="1801813"/>
          <p14:tracePt t="62584" x="7173913" y="1801813"/>
          <p14:tracePt t="62592" x="7212013" y="1801813"/>
          <p14:tracePt t="62600" x="7273925" y="1797050"/>
          <p14:tracePt t="62608" x="7340600" y="1784350"/>
          <p14:tracePt t="62616" x="7389813" y="1784350"/>
          <p14:tracePt t="62624" x="7440613" y="1784350"/>
          <p14:tracePt t="62632" x="7458075" y="1778000"/>
          <p14:tracePt t="62640" x="7470775" y="1778000"/>
          <p14:tracePt t="62769" x="7458075" y="1778000"/>
          <p14:tracePt t="62776" x="7408863" y="1778000"/>
          <p14:tracePt t="62784" x="7323138" y="1778000"/>
          <p14:tracePt t="62792" x="7248525" y="1771650"/>
          <p14:tracePt t="62800" x="7150100" y="1758950"/>
          <p14:tracePt t="62808" x="7038975" y="1746250"/>
          <p14:tracePt t="62816" x="6927850" y="1746250"/>
          <p14:tracePt t="62828" x="6804025" y="1746250"/>
          <p14:tracePt t="62832" x="6637338" y="1741488"/>
          <p14:tracePt t="62840" x="6507163" y="1716088"/>
          <p14:tracePt t="62848" x="6378575" y="1703388"/>
          <p14:tracePt t="62856" x="6229350" y="1673225"/>
          <p14:tracePt t="62864" x="6105525" y="1654175"/>
          <p14:tracePt t="62872" x="6007100" y="1635125"/>
          <p14:tracePt t="62881" x="5934075" y="1611313"/>
          <p14:tracePt t="62889" x="5878513" y="1604963"/>
          <p14:tracePt t="62897" x="5853113" y="1598613"/>
          <p14:tracePt t="62907" x="5822950" y="1592263"/>
          <p14:tracePt t="62913" x="5816600" y="1592263"/>
          <p14:tracePt t="62938" x="5810250" y="1592263"/>
          <p14:tracePt t="63016" x="5803900" y="1585913"/>
          <p14:tracePt t="63024" x="5816600" y="1579563"/>
          <p14:tracePt t="63032" x="5846763" y="1574800"/>
          <p14:tracePt t="63040" x="5908675" y="1574800"/>
          <p14:tracePt t="63048" x="5983288" y="1574800"/>
          <p14:tracePt t="63056" x="6056313" y="1585913"/>
          <p14:tracePt t="63064" x="6149975" y="1604963"/>
          <p14:tracePt t="63072" x="6223000" y="1624013"/>
          <p14:tracePt t="63084" x="6316663" y="1654175"/>
          <p14:tracePt t="63089" x="6415088" y="1685925"/>
          <p14:tracePt t="63096" x="6507163" y="1716088"/>
          <p14:tracePt t="63105" x="6607175" y="1746250"/>
          <p14:tracePt t="63113" x="6692900" y="1752600"/>
          <p14:tracePt t="63123" x="6773863" y="1771650"/>
          <p14:tracePt t="63128" x="6823075" y="1771650"/>
          <p14:tracePt t="63139" x="6859588" y="1771650"/>
          <p14:tracePt t="63144" x="6896100" y="1771650"/>
          <p14:tracePt t="63154" x="6951663" y="1771650"/>
          <p14:tracePt t="63160" x="6989763" y="1752600"/>
          <p14:tracePt t="63168" x="7056438" y="1735138"/>
          <p14:tracePt t="63181" x="7100888" y="1722438"/>
          <p14:tracePt t="63184" x="7162800" y="1703388"/>
          <p14:tracePt t="63192" x="7242175" y="1673225"/>
          <p14:tracePt t="63200" x="7291388" y="1673225"/>
          <p14:tracePt t="63212" x="7323138" y="1654175"/>
          <p14:tracePt t="63216" x="7346950" y="1654175"/>
          <p14:tracePt t="63224" x="7353300" y="1654175"/>
          <p14:tracePt t="63401" x="7340600" y="1654175"/>
          <p14:tracePt t="63409" x="7278688" y="1654175"/>
          <p14:tracePt t="63417" x="7192963" y="1654175"/>
          <p14:tracePt t="63426" x="7094538" y="1654175"/>
          <p14:tracePt t="63433" x="6983413" y="1654175"/>
          <p14:tracePt t="63441" x="6859588" y="1654175"/>
          <p14:tracePt t="63449" x="6735763" y="1654175"/>
          <p14:tracePt t="63457" x="6600825" y="1654175"/>
          <p14:tracePt t="63468" x="6451600" y="1654175"/>
          <p14:tracePt t="63472" x="6316663" y="1654175"/>
          <p14:tracePt t="63480" x="6216650" y="1647825"/>
          <p14:tracePt t="63488" x="6118225" y="1635125"/>
          <p14:tracePt t="63496" x="6045200" y="1630363"/>
          <p14:tracePt t="63505" x="5994400" y="1630363"/>
          <p14:tracePt t="63512" x="5951538" y="1617663"/>
          <p14:tracePt t="63521" x="5927725" y="1617663"/>
          <p14:tracePt t="63528" x="5915025" y="1617663"/>
          <p14:tracePt t="63536" x="5902325" y="1617663"/>
          <p14:tracePt t="63544" x="5889625" y="1617663"/>
          <p14:tracePt t="63552" x="5878513" y="1617663"/>
          <p14:tracePt t="63560" x="5865813" y="1617663"/>
          <p14:tracePt t="63568" x="5859463" y="1617663"/>
          <p14:tracePt t="63576" x="5853113" y="1617663"/>
          <p14:tracePt t="63585" x="5840413" y="1617663"/>
          <p14:tracePt t="63632" x="5834063" y="1611313"/>
          <p14:tracePt t="63656" x="5846763" y="1604963"/>
          <p14:tracePt t="63664" x="5865813" y="1604963"/>
          <p14:tracePt t="63672" x="5883275" y="1604963"/>
          <p14:tracePt t="63681" x="5921375" y="1604963"/>
          <p14:tracePt t="63690" x="5970588" y="1604963"/>
          <p14:tracePt t="63697" x="6019800" y="1604963"/>
          <p14:tracePt t="63708" x="6094413" y="1604963"/>
          <p14:tracePt t="63713" x="6180138" y="1604963"/>
          <p14:tracePt t="63726" x="6316663" y="1604963"/>
          <p14:tracePt t="63729" x="6415088" y="1604963"/>
          <p14:tracePt t="63737" x="6551613" y="1617663"/>
          <p14:tracePt t="63745" x="6673850" y="1630363"/>
          <p14:tracePt t="63755" x="6791325" y="1647825"/>
          <p14:tracePt t="63760" x="6889750" y="1647825"/>
          <p14:tracePt t="63768" x="6951663" y="1647825"/>
          <p14:tracePt t="63776" x="7038975" y="1647825"/>
          <p14:tracePt t="63784" x="7100888" y="1647825"/>
          <p14:tracePt t="63792" x="7137400" y="1647825"/>
          <p14:tracePt t="63800" x="7156450" y="1647825"/>
          <p14:tracePt t="63808" x="7162800" y="1647825"/>
          <p14:tracePt t="63936" x="7143750" y="1647825"/>
          <p14:tracePt t="63945" x="7088188" y="1660525"/>
          <p14:tracePt t="63953" x="7051675" y="1660525"/>
          <p14:tracePt t="63961" x="6977063" y="1660525"/>
          <p14:tracePt t="63969" x="6896100" y="1660525"/>
          <p14:tracePt t="63985" x="6791325" y="1660525"/>
          <p14:tracePt t="63993" x="6705600" y="1660525"/>
          <p14:tracePt t="64001" x="6618288" y="1660525"/>
          <p14:tracePt t="64008" x="6545263" y="1660525"/>
          <p14:tracePt t="64016" x="6457950" y="1660525"/>
          <p14:tracePt t="64024" x="6396038" y="1660525"/>
          <p14:tracePt t="64033" x="6327775" y="1660525"/>
          <p14:tracePt t="64041" x="6291263" y="1660525"/>
          <p14:tracePt t="64049" x="6242050" y="1654175"/>
          <p14:tracePt t="64056" x="6205538" y="1654175"/>
          <p14:tracePt t="64065" x="6161088" y="1654175"/>
          <p14:tracePt t="64073" x="6143625" y="1654175"/>
          <p14:tracePt t="64081" x="6124575" y="1654175"/>
          <p14:tracePt t="64090" x="6100763" y="1654175"/>
          <p14:tracePt t="64097" x="6094413" y="1654175"/>
          <p14:tracePt t="64107" x="6081713" y="1654175"/>
          <p14:tracePt t="64113" x="6069013" y="1654175"/>
          <p14:tracePt t="64125" x="6062663" y="1654175"/>
          <p14:tracePt t="64129" x="6049963" y="1654175"/>
          <p14:tracePt t="64137" x="6045200" y="1654175"/>
          <p14:tracePt t="64145" x="6032500" y="1654175"/>
          <p14:tracePt t="64154" x="6007100" y="1654175"/>
          <p14:tracePt t="64161" x="5983288" y="1641475"/>
          <p14:tracePt t="64170" x="5970588" y="1641475"/>
          <p14:tracePt t="64178" x="5927725" y="1635125"/>
          <p14:tracePt t="64185" x="5908675" y="1635125"/>
          <p14:tracePt t="64193" x="5889625" y="1630363"/>
          <p14:tracePt t="64297" x="5889625" y="1624013"/>
          <p14:tracePt t="64307" x="5902325" y="1617663"/>
          <p14:tracePt t="64313" x="5927725" y="1617663"/>
          <p14:tracePt t="64324" x="5964238" y="1617663"/>
          <p14:tracePt t="64337" x="6038850" y="1617663"/>
          <p14:tracePt t="64345" x="6111875" y="1617663"/>
          <p14:tracePt t="64356" x="6199188" y="1624013"/>
          <p14:tracePt t="64365" x="6323013" y="1630363"/>
          <p14:tracePt t="64369" x="6464300" y="1666875"/>
          <p14:tracePt t="64377" x="6581775" y="1697038"/>
          <p14:tracePt t="64386" x="6705600" y="1728788"/>
          <p14:tracePt t="64393" x="6791325" y="1746250"/>
          <p14:tracePt t="64401" x="6865938" y="1746250"/>
          <p14:tracePt t="64410" x="6896100" y="1752600"/>
          <p14:tracePt t="64417" x="6915150" y="1752600"/>
          <p14:tracePt t="64426" x="6945313" y="1752600"/>
          <p14:tracePt t="64433" x="6970713" y="1752600"/>
          <p14:tracePt t="64443" x="7007225" y="1752600"/>
          <p14:tracePt t="64449" x="7038975" y="1746250"/>
          <p14:tracePt t="64465" x="7069138" y="1746250"/>
          <p14:tracePt t="64473" x="7075488" y="1746250"/>
          <p14:tracePt t="64481" x="7088188" y="1746250"/>
          <p14:tracePt t="64569" x="7081838" y="1746250"/>
          <p14:tracePt t="64577" x="7045325" y="1746250"/>
          <p14:tracePt t="64586" x="6983413" y="1758950"/>
          <p14:tracePt t="64593" x="6896100" y="1758950"/>
          <p14:tracePt t="64601" x="6773863" y="1758950"/>
          <p14:tracePt t="64609" x="6673850" y="1758950"/>
          <p14:tracePt t="64617" x="6538913" y="1758950"/>
          <p14:tracePt t="64624" x="6427788" y="1758950"/>
          <p14:tracePt t="64632" x="6334125" y="1758950"/>
          <p14:tracePt t="64640" x="6267450" y="1758950"/>
          <p14:tracePt t="64648" x="6192838" y="1758950"/>
          <p14:tracePt t="64656" x="6173788" y="1758950"/>
          <p14:tracePt t="64737" x="6192838" y="1752600"/>
          <p14:tracePt t="64749" x="6235700" y="1746250"/>
          <p14:tracePt t="64754" x="6272213" y="1746250"/>
          <p14:tracePt t="64760" x="6353175" y="1741488"/>
          <p14:tracePt t="64768" x="6440488" y="1741488"/>
          <p14:tracePt t="64776" x="6526213" y="1741488"/>
          <p14:tracePt t="64784" x="6637338" y="1741488"/>
          <p14:tracePt t="64793" x="6742113" y="1741488"/>
          <p14:tracePt t="64801" x="6829425" y="1741488"/>
          <p14:tracePt t="64808" x="6902450" y="1741488"/>
          <p14:tracePt t="64816" x="6983413" y="1728788"/>
          <p14:tracePt t="64824" x="7007225" y="1728788"/>
          <p14:tracePt t="64832" x="7032625" y="1722438"/>
          <p14:tracePt t="64912" x="7013575" y="1728788"/>
          <p14:tracePt t="64920" x="7007225" y="1728788"/>
          <p14:tracePt t="64928" x="6964363" y="1728788"/>
          <p14:tracePt t="64936" x="6915150" y="1728788"/>
          <p14:tracePt t="64944" x="6865938" y="1728788"/>
          <p14:tracePt t="64953" x="6816725" y="1728788"/>
          <p14:tracePt t="64961" x="6754813" y="1728788"/>
          <p14:tracePt t="64969" x="6718300" y="1728788"/>
          <p14:tracePt t="64977" x="6692900" y="1728788"/>
          <p14:tracePt t="64986" x="6680200" y="1728788"/>
          <p14:tracePt t="65097" x="6705600" y="1728788"/>
          <p14:tracePt t="65107" x="6742113" y="1728788"/>
          <p14:tracePt t="65113" x="6773863" y="1728788"/>
          <p14:tracePt t="65121" x="6810375" y="1728788"/>
          <p14:tracePt t="65140" x="6834188" y="1728788"/>
          <p14:tracePt t="65144" x="6840538" y="1728788"/>
          <p14:tracePt t="65208" x="6846888" y="1735138"/>
          <p14:tracePt t="65265" x="6823075" y="1735138"/>
          <p14:tracePt t="65273" x="6797675" y="1735138"/>
          <p14:tracePt t="65281" x="6773863" y="1735138"/>
          <p14:tracePt t="65291" x="6754813" y="1722438"/>
          <p14:tracePt t="65321" x="6748463" y="1722438"/>
          <p14:tracePt t="65376" x="6761163" y="1722438"/>
          <p14:tracePt t="65389" x="6784975" y="1722438"/>
          <p14:tracePt t="65392" x="6816725" y="1722438"/>
          <p14:tracePt t="65400" x="6859588" y="1722438"/>
          <p14:tracePt t="65408" x="6902450" y="1722438"/>
          <p14:tracePt t="65416" x="6951663" y="1722438"/>
          <p14:tracePt t="65424" x="7000875" y="1722438"/>
          <p14:tracePt t="65432" x="7013575" y="1722438"/>
          <p14:tracePt t="65440" x="7019925" y="1722438"/>
          <p14:tracePt t="65544" x="7013575" y="1722438"/>
          <p14:tracePt t="65552" x="7000875" y="1722438"/>
          <p14:tracePt t="65560" x="6964363" y="1728788"/>
          <p14:tracePt t="65569" x="6915150" y="1728788"/>
          <p14:tracePt t="65576" x="6846888" y="1728788"/>
          <p14:tracePt t="65584" x="6784975" y="1728788"/>
          <p14:tracePt t="65592" x="6723063" y="1728788"/>
          <p14:tracePt t="65600" x="6699250" y="1728788"/>
          <p14:tracePt t="65608" x="6662738" y="1728788"/>
          <p14:tracePt t="65617" x="6656388" y="1728788"/>
          <p14:tracePt t="65712" x="6667500" y="1728788"/>
          <p14:tracePt t="65720" x="6692900" y="1728788"/>
          <p14:tracePt t="65733" x="6729413" y="1728788"/>
          <p14:tracePt t="65744" x="6761163" y="1728788"/>
          <p14:tracePt t="65753" x="6797675" y="1735138"/>
          <p14:tracePt t="65761" x="6804025" y="1735138"/>
          <p14:tracePt t="65769" x="6810375" y="1741488"/>
          <p14:tracePt t="66040" x="0" y="0"/>
        </p14:tracePtLst>
        <p14:tracePtLst>
          <p14:tracePt t="75082" x="5883275" y="5272088"/>
          <p14:tracePt t="75088" x="5878513" y="5272088"/>
          <p14:tracePt t="75096" x="5872163" y="5272088"/>
          <p14:tracePt t="75104" x="5865813" y="5272088"/>
          <p14:tracePt t="75112" x="5859463" y="5272088"/>
          <p14:tracePt t="75120" x="5853113" y="5272088"/>
          <p14:tracePt t="75128" x="5840413" y="5272088"/>
          <p14:tracePt t="75136" x="5834063" y="5272088"/>
          <p14:tracePt t="75166" x="5822950" y="5272088"/>
          <p14:tracePt t="75216" x="5816600" y="5272088"/>
          <p14:tracePt t="75232" x="5810250" y="5272088"/>
          <p14:tracePt t="75345" x="5803900" y="5272088"/>
          <p14:tracePt t="75377" x="5803900" y="5265738"/>
          <p14:tracePt t="75385" x="5810250" y="5265738"/>
          <p14:tracePt t="75393" x="5816600" y="5259388"/>
          <p14:tracePt t="75401" x="5846763" y="5259388"/>
          <p14:tracePt t="75409" x="5872163" y="5259388"/>
          <p14:tracePt t="75417" x="5908675" y="5259388"/>
          <p14:tracePt t="75425" x="5938838" y="5259388"/>
          <p14:tracePt t="75434" x="5957888" y="5259388"/>
          <p14:tracePt t="75441" x="5970588" y="5259388"/>
          <p14:tracePt t="75449" x="5994400" y="5259388"/>
          <p14:tracePt t="75457" x="6026150" y="5259388"/>
          <p14:tracePt t="75468" x="6045200" y="5259388"/>
          <p14:tracePt t="75472" x="6075363" y="5259388"/>
          <p14:tracePt t="75483" x="6111875" y="5259388"/>
          <p14:tracePt t="75488" x="6137275" y="5259388"/>
          <p14:tracePt t="75496" x="6186488" y="5259388"/>
          <p14:tracePt t="75504" x="6261100" y="5265738"/>
          <p14:tracePt t="75512" x="6323013" y="5272088"/>
          <p14:tracePt t="75520" x="6408738" y="5272088"/>
          <p14:tracePt t="75528" x="6519863" y="5283200"/>
          <p14:tracePt t="75536" x="6643688" y="5283200"/>
          <p14:tracePt t="75545" x="6767513" y="5289550"/>
          <p14:tracePt t="75553" x="6908800" y="5314950"/>
          <p14:tracePt t="75561" x="7026275" y="5314950"/>
          <p14:tracePt t="75571" x="7162800" y="5314950"/>
          <p14:tracePt t="75577" x="7316788" y="5314950"/>
          <p14:tracePt t="75585" x="7445375" y="5314950"/>
          <p14:tracePt t="75593" x="7588250" y="5334000"/>
          <p14:tracePt t="75601" x="7699375" y="5334000"/>
          <p14:tracePt t="75609" x="7785100" y="5334000"/>
          <p14:tracePt t="75617" x="7823200" y="5345113"/>
          <p14:tracePt t="75625" x="7834313" y="5345113"/>
          <p14:tracePt t="75634" x="7840663" y="5345113"/>
          <p14:tracePt t="75729" x="7829550" y="5345113"/>
          <p14:tracePt t="75737" x="7791450" y="5351463"/>
          <p14:tracePt t="75745" x="7754938" y="5357813"/>
          <p14:tracePt t="75753" x="7667625" y="5357813"/>
          <p14:tracePt t="75761" x="7594600" y="5357813"/>
          <p14:tracePt t="75769" x="7513638" y="5357813"/>
          <p14:tracePt t="75777" x="7389813" y="5334000"/>
          <p14:tracePt t="75786" x="7278688" y="5314950"/>
          <p14:tracePt t="75793" x="7118350" y="5278438"/>
          <p14:tracePt t="75801" x="6970713" y="5246688"/>
          <p14:tracePt t="75809" x="6846888" y="5233988"/>
          <p14:tracePt t="75817" x="6735763" y="5216525"/>
          <p14:tracePt t="75824" x="6650038" y="5216525"/>
          <p14:tracePt t="75833" x="6588125" y="5203825"/>
          <p14:tracePt t="75841" x="6513513" y="5203825"/>
          <p14:tracePt t="75851" x="6457950" y="5191125"/>
          <p14:tracePt t="75856" x="6421438" y="5191125"/>
          <p14:tracePt t="75865" x="6383338" y="5191125"/>
          <p14:tracePt t="75872" x="6353175" y="5178425"/>
          <p14:tracePt t="75881" x="6340475" y="5178425"/>
          <p14:tracePt t="75888" x="6327775" y="5178425"/>
          <p14:tracePt t="75896" x="6323013" y="5178425"/>
          <p14:tracePt t="75968" x="6340475" y="5178425"/>
          <p14:tracePt t="75977" x="6389688" y="5178425"/>
          <p14:tracePt t="75984" x="6440488" y="5178425"/>
          <p14:tracePt t="75992" x="6477000" y="5178425"/>
          <p14:tracePt t="76000" x="6526213" y="5184775"/>
          <p14:tracePt t="76008" x="6569075" y="5184775"/>
          <p14:tracePt t="76016" x="6618288" y="5203825"/>
          <p14:tracePt t="76024" x="6656388" y="5203825"/>
          <p14:tracePt t="76033" x="6699250" y="5210175"/>
          <p14:tracePt t="76041" x="6718300" y="5210175"/>
          <p14:tracePt t="76053" x="6729413" y="5210175"/>
          <p14:tracePt t="76056" x="6742113" y="5210175"/>
          <p14:tracePt t="76160" x="6729413" y="5210175"/>
          <p14:tracePt t="76168" x="6711950" y="5210175"/>
          <p14:tracePt t="76176" x="6686550" y="5210175"/>
          <p14:tracePt t="76184" x="6662738" y="5210175"/>
          <p14:tracePt t="76192" x="6643688" y="5210175"/>
          <p14:tracePt t="76200" x="6630988" y="5210175"/>
          <p14:tracePt t="76345" x="6624638" y="5216525"/>
          <p14:tracePt t="76505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EB9A1F4-2A7C-4342-8182-CEA2289476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 b="1"/>
              <a:t>Vojenská oblast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97EBA65-069D-4425-BC30-FB353EC566A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463" y="925221"/>
            <a:ext cx="8788400" cy="329752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/>
              <a:t>detekce </a:t>
            </a:r>
            <a:r>
              <a:rPr lang="cs-CZ" altLang="cs-CZ" dirty="0">
                <a:solidFill>
                  <a:srgbClr val="FF0000"/>
                </a:solidFill>
              </a:rPr>
              <a:t>chemických otravných </a:t>
            </a:r>
            <a:r>
              <a:rPr lang="cs-CZ" altLang="cs-CZ" sz="2000" dirty="0"/>
              <a:t>látek (sarin, </a:t>
            </a:r>
            <a:r>
              <a:rPr lang="cs-CZ" altLang="cs-CZ" sz="2000" dirty="0" err="1"/>
              <a:t>soman</a:t>
            </a:r>
            <a:r>
              <a:rPr lang="cs-CZ" altLang="cs-CZ" sz="2000" dirty="0"/>
              <a:t>, ...) - </a:t>
            </a:r>
            <a:r>
              <a:rPr lang="cs-CZ" altLang="cs-CZ" sz="2000" dirty="0" err="1"/>
              <a:t>biosensory</a:t>
            </a:r>
            <a:r>
              <a:rPr lang="cs-CZ" altLang="cs-CZ" sz="2000" dirty="0"/>
              <a:t> s </a:t>
            </a:r>
            <a:r>
              <a:rPr lang="cs-CZ" altLang="cs-CZ" sz="2000" dirty="0" err="1"/>
              <a:t>cholinesterasou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detekce </a:t>
            </a:r>
            <a:r>
              <a:rPr lang="cs-CZ" altLang="cs-CZ" dirty="0">
                <a:solidFill>
                  <a:srgbClr val="FF0000"/>
                </a:solidFill>
              </a:rPr>
              <a:t>biologických bojových prostředků </a:t>
            </a:r>
            <a:r>
              <a:rPr lang="cs-CZ" altLang="cs-CZ" sz="2000" dirty="0"/>
              <a:t>- nutnost vysoké specifity stanovení (</a:t>
            </a:r>
            <a:r>
              <a:rPr lang="cs-CZ" altLang="cs-CZ" sz="2000" dirty="0" err="1"/>
              <a:t>anthrax</a:t>
            </a:r>
            <a:r>
              <a:rPr lang="cs-CZ" altLang="cs-CZ" sz="2000" dirty="0"/>
              <a:t>, botulin, ...) - </a:t>
            </a:r>
            <a:r>
              <a:rPr lang="cs-CZ" altLang="cs-CZ" sz="2000" dirty="0" err="1"/>
              <a:t>imunosensory</a:t>
            </a:r>
            <a:r>
              <a:rPr lang="cs-CZ" altLang="cs-CZ" sz="2000" dirty="0"/>
              <a:t>, přenosné systémy PCR, průtočná </a:t>
            </a:r>
            <a:r>
              <a:rPr lang="cs-CZ" altLang="cs-CZ" sz="2000" dirty="0" err="1"/>
              <a:t>cytometrie</a:t>
            </a:r>
            <a:endParaRPr lang="cs-CZ" altLang="cs-CZ" sz="2000" dirty="0"/>
          </a:p>
          <a:p>
            <a:pPr eaLnBrk="1" hangingPunct="1">
              <a:defRPr/>
            </a:pPr>
            <a:r>
              <a:rPr lang="cs-CZ" altLang="cs-CZ" sz="2000" dirty="0"/>
              <a:t>obrana proti bioteroristickým útokům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B3DDD5-30E8-4DEE-A1E6-B7EE70576C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284"/>
    </mc:Choice>
    <mc:Fallback>
      <p:transition spd="slow" advTm="812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93" x="4062413" y="1006475"/>
          <p14:tracePt t="11209" x="4062413" y="1000125"/>
          <p14:tracePt t="11225" x="4056063" y="1000125"/>
          <p14:tracePt t="11233" x="4043363" y="1000125"/>
          <p14:tracePt t="11242" x="4013200" y="1006475"/>
          <p14:tracePt t="11249" x="3963988" y="1006475"/>
          <p14:tracePt t="11259" x="3914775" y="1006475"/>
          <p14:tracePt t="11265" x="3876675" y="1006475"/>
          <p14:tracePt t="11273" x="3827463" y="1006475"/>
          <p14:tracePt t="11281" x="3797300" y="1006475"/>
          <p14:tracePt t="11290" x="3748088" y="1006475"/>
          <p14:tracePt t="11297" x="3698875" y="1006475"/>
          <p14:tracePt t="11305" x="3636963" y="1006475"/>
          <p14:tracePt t="11312" x="3562350" y="1006475"/>
          <p14:tracePt t="11321" x="3506788" y="987425"/>
          <p14:tracePt t="11328" x="3482975" y="987425"/>
          <p14:tracePt t="11336" x="3470275" y="987425"/>
          <p14:tracePt t="11344" x="3451225" y="987425"/>
          <p14:tracePt t="11352" x="3438525" y="981075"/>
          <p14:tracePt t="11360" x="3414713" y="981075"/>
          <p14:tracePt t="11377" x="3389313" y="981075"/>
          <p14:tracePt t="11385" x="3352800" y="981075"/>
          <p14:tracePt t="11393" x="3327400" y="981075"/>
          <p14:tracePt t="11401" x="3303588" y="981075"/>
          <p14:tracePt t="11409" x="3254375" y="981075"/>
          <p14:tracePt t="11417" x="3216275" y="981075"/>
          <p14:tracePt t="11427" x="3167063" y="981075"/>
          <p14:tracePt t="11432" x="3117850" y="981075"/>
          <p14:tracePt t="11441" x="3068638" y="981075"/>
          <p14:tracePt t="11448" x="3019425" y="981075"/>
          <p14:tracePt t="11456" x="2963863" y="981075"/>
          <p14:tracePt t="11465" x="2901950" y="981075"/>
          <p14:tracePt t="11473" x="2865438" y="981075"/>
          <p14:tracePt t="11481" x="2840038" y="981075"/>
          <p14:tracePt t="11490" x="2809875" y="981075"/>
          <p14:tracePt t="11498" x="2790825" y="981075"/>
          <p14:tracePt t="11505" x="2771775" y="981075"/>
          <p14:tracePt t="11513" x="2765425" y="981075"/>
          <p14:tracePt t="11522" x="2747963" y="981075"/>
          <p14:tracePt t="11529" x="2735263" y="981075"/>
          <p14:tracePt t="11537" x="2716213" y="974725"/>
          <p14:tracePt t="11545" x="2698750" y="968375"/>
          <p14:tracePt t="11553" x="2673350" y="957263"/>
          <p14:tracePt t="11562" x="2654300" y="957263"/>
          <p14:tracePt t="11569" x="2630488" y="957263"/>
          <p14:tracePt t="11578" x="2598738" y="957263"/>
          <p14:tracePt t="11585" x="2562225" y="957263"/>
          <p14:tracePt t="11593" x="2536825" y="957263"/>
          <p14:tracePt t="11601" x="2500313" y="957263"/>
          <p14:tracePt t="11610" x="2457450" y="957263"/>
          <p14:tracePt t="11617" x="2420938" y="957263"/>
          <p14:tracePt t="11626" x="2382838" y="957263"/>
          <p14:tracePt t="11633" x="2346325" y="957263"/>
          <p14:tracePt t="11643" x="2314575" y="957263"/>
          <p14:tracePt t="11649" x="2271713" y="957263"/>
          <p14:tracePt t="11658" x="2254250" y="957263"/>
          <p14:tracePt t="11665" x="2228850" y="957263"/>
          <p14:tracePt t="11673" x="2209800" y="957263"/>
          <p14:tracePt t="11680" x="2192338" y="957263"/>
          <p14:tracePt t="11689" x="2173288" y="963613"/>
          <p14:tracePt t="11697" x="2147888" y="974725"/>
          <p14:tracePt t="11705" x="2130425" y="974725"/>
          <p14:tracePt t="11713" x="2092325" y="1000125"/>
          <p14:tracePt t="11722" x="2081213" y="1006475"/>
          <p14:tracePt t="11729" x="2055813" y="1019175"/>
          <p14:tracePt t="11737" x="2043113" y="1030288"/>
          <p14:tracePt t="11746" x="2036763" y="1036638"/>
          <p14:tracePt t="11753" x="2032000" y="1042988"/>
          <p14:tracePt t="11761" x="2019300" y="1055688"/>
          <p14:tracePt t="11769" x="2019300" y="1062038"/>
          <p14:tracePt t="11777" x="2019300" y="1068388"/>
          <p14:tracePt t="11784" x="2019300" y="1074738"/>
          <p14:tracePt t="11792" x="2019300" y="1085850"/>
          <p14:tracePt t="11800" x="2012950" y="1092200"/>
          <p14:tracePt t="11808" x="2012950" y="1098550"/>
          <p14:tracePt t="11817" x="2012950" y="1111250"/>
          <p14:tracePt t="11826" x="2012950" y="1117600"/>
          <p14:tracePt t="11833" x="2012950" y="1123950"/>
          <p14:tracePt t="11843" x="2012950" y="1130300"/>
          <p14:tracePt t="11849" x="2019300" y="1147763"/>
          <p14:tracePt t="11857" x="2032000" y="1160463"/>
          <p14:tracePt t="11865" x="2036763" y="1166813"/>
          <p14:tracePt t="11873" x="2049463" y="1179513"/>
          <p14:tracePt t="11881" x="2062163" y="1190625"/>
          <p14:tracePt t="11889" x="2068513" y="1196975"/>
          <p14:tracePt t="11897" x="2074863" y="1209675"/>
          <p14:tracePt t="11906" x="2081213" y="1216025"/>
          <p14:tracePt t="11913" x="2105025" y="1222375"/>
          <p14:tracePt t="11922" x="2117725" y="1228725"/>
          <p14:tracePt t="11929" x="2143125" y="1235075"/>
          <p14:tracePt t="11937" x="2160588" y="1246188"/>
          <p14:tracePt t="11946" x="2192338" y="1252538"/>
          <p14:tracePt t="11953" x="2241550" y="1271588"/>
          <p14:tracePt t="11965" x="2271713" y="1277938"/>
          <p14:tracePt t="11968" x="2314575" y="1296988"/>
          <p14:tracePt t="11977" x="2401888" y="1339850"/>
          <p14:tracePt t="11984" x="2493963" y="1376363"/>
          <p14:tracePt t="11993" x="2587625" y="1419225"/>
          <p14:tracePt t="12000" x="2686050" y="1457325"/>
          <p14:tracePt t="12008" x="2790825" y="1500188"/>
          <p14:tracePt t="12017" x="2914650" y="1530350"/>
          <p14:tracePt t="12026" x="3025775" y="1549400"/>
          <p14:tracePt t="12033" x="3117850" y="1579563"/>
          <p14:tracePt t="12042" x="3179763" y="1598613"/>
          <p14:tracePt t="12049" x="3265488" y="1617663"/>
          <p14:tracePt t="12057" x="3297238" y="1617663"/>
          <p14:tracePt t="12065" x="3327400" y="1624013"/>
          <p14:tracePt t="12073" x="3352800" y="1624013"/>
          <p14:tracePt t="12081" x="3365500" y="1624013"/>
          <p14:tracePt t="12089" x="3376613" y="1617663"/>
          <p14:tracePt t="12097" x="3389313" y="1611313"/>
          <p14:tracePt t="12106" x="3402013" y="1604963"/>
          <p14:tracePt t="12112" x="3427413" y="1598613"/>
          <p14:tracePt t="12121" x="3444875" y="1592263"/>
          <p14:tracePt t="12129" x="3482975" y="1574800"/>
          <p14:tracePt t="12138" x="3538538" y="1568450"/>
          <p14:tracePt t="12145" x="3611563" y="1536700"/>
          <p14:tracePt t="12153" x="3686175" y="1530350"/>
          <p14:tracePt t="12162" x="3754438" y="1512888"/>
          <p14:tracePt t="12169" x="3803650" y="1500188"/>
          <p14:tracePt t="12179" x="3833813" y="1487488"/>
          <p14:tracePt t="12184" x="3865563" y="1481138"/>
          <p14:tracePt t="12192" x="3883025" y="1468438"/>
          <p14:tracePt t="12201" x="3914775" y="1450975"/>
          <p14:tracePt t="12209" x="3944938" y="1438275"/>
          <p14:tracePt t="12218" x="3976688" y="1412875"/>
          <p14:tracePt t="12225" x="4032250" y="1382713"/>
          <p14:tracePt t="12232" x="4062413" y="1370013"/>
          <p14:tracePt t="12240" x="4105275" y="1333500"/>
          <p14:tracePt t="12248" x="4149725" y="1314450"/>
          <p14:tracePt t="12256" x="4205288" y="1277938"/>
          <p14:tracePt t="12264" x="4235450" y="1265238"/>
          <p14:tracePt t="12272" x="4278313" y="1241425"/>
          <p14:tracePt t="12281" x="4321175" y="1222375"/>
          <p14:tracePt t="12289" x="4365625" y="1196975"/>
          <p14:tracePt t="12297" x="4376738" y="1190625"/>
          <p14:tracePt t="12305" x="4395788" y="1166813"/>
          <p14:tracePt t="12313" x="4408488" y="1160463"/>
          <p14:tracePt t="12321" x="4421188" y="1147763"/>
          <p14:tracePt t="12329" x="4427538" y="1141413"/>
          <p14:tracePt t="12338" x="4432300" y="1130300"/>
          <p14:tracePt t="12369" x="4432300" y="1123950"/>
          <p14:tracePt t="12393" x="4432300" y="1117600"/>
          <p14:tracePt t="12401" x="4421188" y="1092200"/>
          <p14:tracePt t="12410" x="4376738" y="1042988"/>
          <p14:tracePt t="12417" x="4310063" y="1006475"/>
          <p14:tracePt t="12426" x="4241800" y="957263"/>
          <p14:tracePt t="12432" x="4160838" y="925513"/>
          <p14:tracePt t="12440" x="4094163" y="901700"/>
          <p14:tracePt t="12448" x="4019550" y="882650"/>
          <p14:tracePt t="12456" x="3944938" y="869950"/>
          <p14:tracePt t="12464" x="3871913" y="863600"/>
          <p14:tracePt t="12472" x="3790950" y="852488"/>
          <p14:tracePt t="12480" x="3716338" y="852488"/>
          <p14:tracePt t="12488" x="3643313" y="839788"/>
          <p14:tracePt t="12496" x="3581400" y="839788"/>
          <p14:tracePt t="12504" x="3532188" y="839788"/>
          <p14:tracePt t="12512" x="3482975" y="839788"/>
          <p14:tracePt t="12520" x="3427413" y="839788"/>
          <p14:tracePt t="12528" x="3376613" y="839788"/>
          <p14:tracePt t="12536" x="3340100" y="839788"/>
          <p14:tracePt t="12544" x="3265488" y="839788"/>
          <p14:tracePt t="12553" x="3179763" y="846138"/>
          <p14:tracePt t="12562" x="3105150" y="857250"/>
          <p14:tracePt t="12569" x="3006725" y="857250"/>
          <p14:tracePt t="12578" x="2921000" y="863600"/>
          <p14:tracePt t="12584" x="2816225" y="882650"/>
          <p14:tracePt t="12592" x="2754313" y="895350"/>
          <p14:tracePt t="12601" x="2667000" y="925513"/>
          <p14:tracePt t="12610" x="2587625" y="931863"/>
          <p14:tracePt t="12617" x="2513013" y="950913"/>
          <p14:tracePt t="12626" x="2438400" y="963613"/>
          <p14:tracePt t="12633" x="2382838" y="981075"/>
          <p14:tracePt t="12641" x="2352675" y="981075"/>
          <p14:tracePt t="12649" x="2339975" y="987425"/>
          <p14:tracePt t="12657" x="2320925" y="993775"/>
          <p14:tracePt t="12665" x="2314575" y="1000125"/>
          <p14:tracePt t="12673" x="2303463" y="1006475"/>
          <p14:tracePt t="12682" x="2290763" y="1019175"/>
          <p14:tracePt t="12689" x="2278063" y="1023938"/>
          <p14:tracePt t="12697" x="2271713" y="1036638"/>
          <p14:tracePt t="12705" x="2259013" y="1049338"/>
          <p14:tracePt t="12714" x="2259013" y="1079500"/>
          <p14:tracePt t="12720" x="2259013" y="1098550"/>
          <p14:tracePt t="12728" x="2254250" y="1117600"/>
          <p14:tracePt t="12736" x="2254250" y="1135063"/>
          <p14:tracePt t="12744" x="2254250" y="1154113"/>
          <p14:tracePt t="12752" x="2254250" y="1166813"/>
          <p14:tracePt t="12760" x="2254250" y="1190625"/>
          <p14:tracePt t="12769" x="2265363" y="1209675"/>
          <p14:tracePt t="12778" x="2297113" y="1235075"/>
          <p14:tracePt t="12785" x="2327275" y="1241425"/>
          <p14:tracePt t="12793" x="2382838" y="1277938"/>
          <p14:tracePt t="12800" x="2451100" y="1301750"/>
          <p14:tracePt t="12808" x="2536825" y="1346200"/>
          <p14:tracePt t="12817" x="2660650" y="1376363"/>
          <p14:tracePt t="12826" x="2827338" y="1438275"/>
          <p14:tracePt t="12832" x="2951163" y="1457325"/>
          <p14:tracePt t="12840" x="3111500" y="1493838"/>
          <p14:tracePt t="12848" x="3284538" y="1530350"/>
          <p14:tracePt t="12856" x="3408363" y="1536700"/>
          <p14:tracePt t="12864" x="3519488" y="1549400"/>
          <p14:tracePt t="12873" x="3594100" y="1549400"/>
          <p14:tracePt t="12880" x="3667125" y="1549400"/>
          <p14:tracePt t="12888" x="3698875" y="1549400"/>
          <p14:tracePt t="12896" x="3716338" y="1524000"/>
          <p14:tracePt t="12904" x="3754438" y="1493838"/>
          <p14:tracePt t="12912" x="3784600" y="1468438"/>
          <p14:tracePt t="12920" x="3827463" y="1444625"/>
          <p14:tracePt t="12928" x="3859213" y="1419225"/>
          <p14:tracePt t="12936" x="3895725" y="1395413"/>
          <p14:tracePt t="12944" x="3927475" y="1352550"/>
          <p14:tracePt t="12952" x="3957638" y="1327150"/>
          <p14:tracePt t="12960" x="3994150" y="1290638"/>
          <p14:tracePt t="12968" x="4025900" y="1265238"/>
          <p14:tracePt t="12977" x="4049713" y="1246188"/>
          <p14:tracePt t="12984" x="4068763" y="1222375"/>
          <p14:tracePt t="12992" x="4081463" y="1209675"/>
          <p14:tracePt t="13000" x="4087813" y="1190625"/>
          <p14:tracePt t="13009" x="4094163" y="1185863"/>
          <p14:tracePt t="13040" x="4094163" y="1173163"/>
          <p14:tracePt t="13080" x="4087813" y="1173163"/>
          <p14:tracePt t="13088" x="4081463" y="1173163"/>
          <p14:tracePt t="13096" x="4056063" y="1160463"/>
          <p14:tracePt t="13104" x="4049713" y="1160463"/>
          <p14:tracePt t="13194" x="0" y="0"/>
        </p14:tracePtLst>
        <p14:tracePtLst>
          <p14:tracePt t="30042" x="1536700" y="2068513"/>
          <p14:tracePt t="30185" x="1574800" y="2068513"/>
          <p14:tracePt t="30192" x="1624013" y="2068513"/>
          <p14:tracePt t="30200" x="1660525" y="2068513"/>
          <p14:tracePt t="30208" x="1692275" y="2068513"/>
          <p14:tracePt t="30216" x="1709738" y="2073275"/>
          <p14:tracePt t="30224" x="1728788" y="2073275"/>
          <p14:tracePt t="30233" x="1754188" y="2073275"/>
          <p14:tracePt t="30242" x="1771650" y="2079625"/>
          <p14:tracePt t="30248" x="1790700" y="2079625"/>
          <p14:tracePt t="30258" x="1803400" y="2079625"/>
          <p14:tracePt t="30265" x="1820863" y="2079625"/>
          <p14:tracePt t="30274" x="1833563" y="2085975"/>
          <p14:tracePt t="30280" x="1865313" y="2085975"/>
          <p14:tracePt t="30288" x="1882775" y="2092325"/>
          <p14:tracePt t="30296" x="1895475" y="2098675"/>
          <p14:tracePt t="30304" x="1914525" y="2098675"/>
          <p14:tracePt t="30312" x="1938338" y="2105025"/>
          <p14:tracePt t="30321" x="1944688" y="2105025"/>
          <p14:tracePt t="30328" x="1957388" y="2105025"/>
          <p14:tracePt t="30337" x="1970088" y="2111375"/>
          <p14:tracePt t="30345" x="1981200" y="2111375"/>
          <p14:tracePt t="30354" x="2006600" y="2111375"/>
          <p14:tracePt t="30361" x="2032000" y="2117725"/>
          <p14:tracePt t="30369" x="2049463" y="2117725"/>
          <p14:tracePt t="30377" x="2098675" y="2117725"/>
          <p14:tracePt t="30385" x="2136775" y="2117725"/>
          <p14:tracePt t="30394" x="2173288" y="2117725"/>
          <p14:tracePt t="30400" x="2235200" y="2117725"/>
          <p14:tracePt t="30409" x="2309813" y="2117725"/>
          <p14:tracePt t="30417" x="2376488" y="2117725"/>
          <p14:tracePt t="30425" x="2425700" y="2117725"/>
          <p14:tracePt t="30432" x="2476500" y="2128838"/>
          <p14:tracePt t="30440" x="2525713" y="2128838"/>
          <p14:tracePt t="30448" x="2562225" y="2128838"/>
          <p14:tracePt t="30457" x="2605088" y="2135188"/>
          <p14:tracePt t="30464" x="2643188" y="2135188"/>
          <p14:tracePt t="30473" x="2679700" y="2135188"/>
          <p14:tracePt t="30480" x="2709863" y="2135188"/>
          <p14:tracePt t="30488" x="2778125" y="2135188"/>
          <p14:tracePt t="30496" x="2840038" y="2135188"/>
          <p14:tracePt t="30504" x="2914650" y="2135188"/>
          <p14:tracePt t="30512" x="2976563" y="2135188"/>
          <p14:tracePt t="30520" x="3038475" y="2135188"/>
          <p14:tracePt t="30528" x="3098800" y="2135188"/>
          <p14:tracePt t="30536" x="3149600" y="2135188"/>
          <p14:tracePt t="30544" x="3222625" y="2135188"/>
          <p14:tracePt t="30553" x="3271838" y="2135188"/>
          <p14:tracePt t="30560" x="3333750" y="2135188"/>
          <p14:tracePt t="30568" x="3402013" y="2135188"/>
          <p14:tracePt t="30576" x="3438525" y="2135188"/>
          <p14:tracePt t="30585" x="3500438" y="2135188"/>
          <p14:tracePt t="30594" x="3562350" y="2135188"/>
          <p14:tracePt t="30601" x="3611563" y="2135188"/>
          <p14:tracePt t="30609" x="3673475" y="2135188"/>
          <p14:tracePt t="30617" x="3722688" y="2135188"/>
          <p14:tracePt t="30625" x="3797300" y="2135188"/>
          <p14:tracePt t="30632" x="3883025" y="2135188"/>
          <p14:tracePt t="30640" x="3970338" y="2135188"/>
          <p14:tracePt t="30648" x="4043363" y="2135188"/>
          <p14:tracePt t="30657" x="4105275" y="2135188"/>
          <p14:tracePt t="30664" x="4186238" y="2135188"/>
          <p14:tracePt t="30672" x="4248150" y="2124075"/>
          <p14:tracePt t="30680" x="4321175" y="2124075"/>
          <p14:tracePt t="30688" x="4389438" y="2105025"/>
          <p14:tracePt t="30697" x="4464050" y="2098675"/>
          <p14:tracePt t="30705" x="4549775" y="2085975"/>
          <p14:tracePt t="30713" x="4637088" y="2068513"/>
          <p14:tracePt t="30722" x="4735513" y="2068513"/>
          <p14:tracePt t="30729" x="4827588" y="2036763"/>
          <p14:tracePt t="30737" x="4927600" y="2024063"/>
          <p14:tracePt t="30745" x="5026025" y="2024063"/>
          <p14:tracePt t="30755" x="5111750" y="2019300"/>
          <p14:tracePt t="30761" x="5199063" y="2006600"/>
          <p14:tracePt t="30769" x="5260975" y="2006600"/>
          <p14:tracePt t="30776" x="5322888" y="2006600"/>
          <p14:tracePt t="30784" x="5372100" y="2006600"/>
          <p14:tracePt t="30792" x="5427663" y="2006600"/>
          <p14:tracePt t="30800" x="5476875" y="2006600"/>
          <p14:tracePt t="30808" x="5538788" y="2006600"/>
          <p14:tracePt t="30817" x="5588000" y="2006600"/>
          <p14:tracePt t="30825" x="5673725" y="2006600"/>
          <p14:tracePt t="30833" x="5748338" y="2006600"/>
          <p14:tracePt t="30842" x="5834063" y="2006600"/>
          <p14:tracePt t="30849" x="5921375" y="2006600"/>
          <p14:tracePt t="30858" x="6007100" y="2012950"/>
          <p14:tracePt t="30864" x="6094413" y="2019300"/>
          <p14:tracePt t="30875" x="6173788" y="2030413"/>
          <p14:tracePt t="30881" x="6248400" y="2030413"/>
          <p14:tracePt t="30889" x="6323013" y="2030413"/>
          <p14:tracePt t="30896" x="6383338" y="2036763"/>
          <p14:tracePt t="30904" x="6457950" y="2036763"/>
          <p14:tracePt t="30913" x="6507163" y="2036763"/>
          <p14:tracePt t="30921" x="6545263" y="2036763"/>
          <p14:tracePt t="30929" x="6581775" y="2036763"/>
          <p14:tracePt t="30938" x="6607175" y="2036763"/>
          <p14:tracePt t="30944" x="6618288" y="2036763"/>
          <p14:tracePt t="30953" x="6630988" y="2036763"/>
          <p14:tracePt t="30960" x="6643688" y="2043113"/>
          <p14:tracePt t="30984" x="6650038" y="2043113"/>
          <p14:tracePt t="31016" x="6656388" y="2043113"/>
          <p14:tracePt t="31169" x="6662738" y="2049463"/>
          <p14:tracePt t="31193" x="6662738" y="2055813"/>
          <p14:tracePt t="31200" x="6650038" y="2055813"/>
          <p14:tracePt t="31208" x="6624638" y="2055813"/>
          <p14:tracePt t="31217" x="6562725" y="2062163"/>
          <p14:tracePt t="31226" x="6500813" y="2062163"/>
          <p14:tracePt t="31233" x="6427788" y="2062163"/>
          <p14:tracePt t="31243" x="6340475" y="2062163"/>
          <p14:tracePt t="31249" x="6278563" y="2062163"/>
          <p14:tracePt t="31259" x="6180138" y="2062163"/>
          <p14:tracePt t="31265" x="6105525" y="2062163"/>
          <p14:tracePt t="31273" x="6032500" y="2062163"/>
          <p14:tracePt t="31281" x="5957888" y="2062163"/>
          <p14:tracePt t="31289" x="5872163" y="2062163"/>
          <p14:tracePt t="31297" x="5784850" y="2062163"/>
          <p14:tracePt t="31305" x="5686425" y="2062163"/>
          <p14:tracePt t="31313" x="5588000" y="2062163"/>
          <p14:tracePt t="31321" x="5476875" y="2062163"/>
          <p14:tracePt t="31328" x="5372100" y="2062163"/>
          <p14:tracePt t="31338" x="5260975" y="2062163"/>
          <p14:tracePt t="31345" x="5137150" y="2062163"/>
          <p14:tracePt t="31353" x="5013325" y="2062163"/>
          <p14:tracePt t="31361" x="4889500" y="2062163"/>
          <p14:tracePt t="31371" x="4778375" y="2062163"/>
          <p14:tracePt t="31376" x="4656138" y="2062163"/>
          <p14:tracePt t="31385" x="4549775" y="2062163"/>
          <p14:tracePt t="31393" x="4445000" y="2062163"/>
          <p14:tracePt t="31401" x="4359275" y="2049463"/>
          <p14:tracePt t="31412" x="4260850" y="2043113"/>
          <p14:tracePt t="31416" x="4173538" y="2043113"/>
          <p14:tracePt t="31424" x="4098925" y="2043113"/>
          <p14:tracePt t="31433" x="4049713" y="2043113"/>
          <p14:tracePt t="31443" x="3976688" y="2043113"/>
          <p14:tracePt t="31449" x="3927475" y="2043113"/>
          <p14:tracePt t="31457" x="3852863" y="2043113"/>
          <p14:tracePt t="31465" x="3790950" y="2043113"/>
          <p14:tracePt t="31473" x="3722688" y="2043113"/>
          <p14:tracePt t="31482" x="3649663" y="2043113"/>
          <p14:tracePt t="31488" x="3598863" y="2049463"/>
          <p14:tracePt t="31496" x="3538538" y="2062163"/>
          <p14:tracePt t="31504" x="3444875" y="2073275"/>
          <p14:tracePt t="31512" x="3371850" y="2073275"/>
          <p14:tracePt t="31520" x="3309938" y="2073275"/>
          <p14:tracePt t="31528" x="3222625" y="2073275"/>
          <p14:tracePt t="31536" x="3149600" y="2073275"/>
          <p14:tracePt t="31544" x="3087688" y="2073275"/>
          <p14:tracePt t="31553" x="3000375" y="2073275"/>
          <p14:tracePt t="31560" x="2927350" y="2073275"/>
          <p14:tracePt t="31570" x="2852738" y="2073275"/>
          <p14:tracePt t="31577" x="2816225" y="2073275"/>
          <p14:tracePt t="31585" x="2778125" y="2073275"/>
          <p14:tracePt t="31593" x="2747963" y="2073275"/>
          <p14:tracePt t="31601" x="2709863" y="2073275"/>
          <p14:tracePt t="31610" x="2660650" y="2073275"/>
          <p14:tracePt t="31616" x="2611438" y="2073275"/>
          <p14:tracePt t="31625" x="2562225" y="2073275"/>
          <p14:tracePt t="31632" x="2506663" y="2062163"/>
          <p14:tracePt t="31640" x="2444750" y="2049463"/>
          <p14:tracePt t="31649" x="2395538" y="2049463"/>
          <p14:tracePt t="31657" x="2327275" y="2043113"/>
          <p14:tracePt t="31665" x="2265363" y="2043113"/>
          <p14:tracePt t="31672" x="2203450" y="2030413"/>
          <p14:tracePt t="31681" x="2130425" y="2024063"/>
          <p14:tracePt t="31689" x="2055813" y="2024063"/>
          <p14:tracePt t="31696" x="1981200" y="2024063"/>
          <p14:tracePt t="31705" x="1908175" y="2024063"/>
          <p14:tracePt t="31714" x="1833563" y="2024063"/>
          <p14:tracePt t="31721" x="1758950" y="2024063"/>
          <p14:tracePt t="31730" x="1709738" y="2024063"/>
          <p14:tracePt t="31737" x="1666875" y="2024063"/>
          <p14:tracePt t="31745" x="1624013" y="2043113"/>
          <p14:tracePt t="31753" x="1604963" y="2043113"/>
          <p14:tracePt t="31761" x="1592263" y="2043113"/>
          <p14:tracePt t="31769" x="1587500" y="2043113"/>
          <p14:tracePt t="31777" x="1581150" y="2043113"/>
          <p14:tracePt t="31793" x="1562100" y="2043113"/>
          <p14:tracePt t="31801" x="1531938" y="2049463"/>
          <p14:tracePt t="31812" x="1493838" y="2049463"/>
          <p14:tracePt t="31817" x="1476375" y="2049463"/>
          <p14:tracePt t="31827" x="1438275" y="2049463"/>
          <p14:tracePt t="31833" x="1414463" y="2049463"/>
          <p14:tracePt t="31843" x="1395413" y="2049463"/>
          <p14:tracePt t="31937" x="1389063" y="2049463"/>
          <p14:tracePt t="31969" x="1401763" y="2043113"/>
          <p14:tracePt t="31977" x="1431925" y="2030413"/>
          <p14:tracePt t="31985" x="1457325" y="2030413"/>
          <p14:tracePt t="31993" x="1500188" y="2019300"/>
          <p14:tracePt t="32001" x="1562100" y="2012950"/>
          <p14:tracePt t="32012" x="1611313" y="2012950"/>
          <p14:tracePt t="32016" x="1698625" y="2000250"/>
          <p14:tracePt t="32025" x="1820863" y="2000250"/>
          <p14:tracePt t="32032" x="1987550" y="2000250"/>
          <p14:tracePt t="32040" x="2143125" y="2000250"/>
          <p14:tracePt t="32048" x="2297113" y="2000250"/>
          <p14:tracePt t="32056" x="2432050" y="2000250"/>
          <p14:tracePt t="32064" x="2562225" y="2000250"/>
          <p14:tracePt t="32072" x="2686050" y="2006600"/>
          <p14:tracePt t="32080" x="2809875" y="2006600"/>
          <p14:tracePt t="32089" x="2957513" y="2006600"/>
          <p14:tracePt t="32096" x="3111500" y="2006600"/>
          <p14:tracePt t="32104" x="3290888" y="2006600"/>
          <p14:tracePt t="32112" x="3470275" y="2006600"/>
          <p14:tracePt t="32120" x="3581400" y="2006600"/>
          <p14:tracePt t="32128" x="3705225" y="2000250"/>
          <p14:tracePt t="32136" x="3816350" y="1993900"/>
          <p14:tracePt t="32144" x="3927475" y="1993900"/>
          <p14:tracePt t="32152" x="4043363" y="1993900"/>
          <p14:tracePt t="32160" x="4167188" y="1993900"/>
          <p14:tracePt t="32168" x="4278313" y="1993900"/>
          <p14:tracePt t="32177" x="4352925" y="1993900"/>
          <p14:tracePt t="32185" x="4432300" y="2006600"/>
          <p14:tracePt t="32195" x="4470400" y="2024063"/>
          <p14:tracePt t="32200" x="4494213" y="2024063"/>
          <p14:tracePt t="32216" x="4500563" y="2024063"/>
          <p14:tracePt t="32312" x="4506913" y="2024063"/>
          <p14:tracePt t="32657" x="0" y="0"/>
        </p14:tracePtLst>
        <p14:tracePtLst>
          <p14:tracePt t="52445" x="3575050" y="2098675"/>
          <p14:tracePt t="52448" x="3562350" y="2098675"/>
          <p14:tracePt t="52460" x="3543300" y="2098675"/>
          <p14:tracePt t="52464" x="3538538" y="2098675"/>
          <p14:tracePt t="52472" x="3513138" y="2098675"/>
          <p14:tracePt t="52480" x="3494088" y="2098675"/>
          <p14:tracePt t="52488" x="3482975" y="2098675"/>
          <p14:tracePt t="52496" x="3463925" y="2098675"/>
          <p14:tracePt t="52504" x="3457575" y="2098675"/>
          <p14:tracePt t="52512" x="3444875" y="2098675"/>
          <p14:tracePt t="52520" x="3438525" y="2098675"/>
          <p14:tracePt t="52528" x="3432175" y="2098675"/>
          <p14:tracePt t="52544" x="3421063" y="2098675"/>
          <p14:tracePt t="52553" x="3414713" y="2098675"/>
          <p14:tracePt t="52561" x="3408363" y="2098675"/>
          <p14:tracePt t="52568" x="3402013" y="2098675"/>
          <p14:tracePt t="52576" x="3395663" y="2098675"/>
          <p14:tracePt t="52584" x="3382963" y="2098675"/>
          <p14:tracePt t="52592" x="3382963" y="2105025"/>
          <p14:tracePt t="52600" x="3371850" y="2124075"/>
          <p14:tracePt t="52608" x="3352800" y="2141538"/>
          <p14:tracePt t="52617" x="3346450" y="2154238"/>
          <p14:tracePt t="52627" x="3346450" y="2173288"/>
          <p14:tracePt t="52633" x="3346450" y="2184400"/>
          <p14:tracePt t="52644" x="3352800" y="2209800"/>
          <p14:tracePt t="52649" x="3359150" y="2222500"/>
          <p14:tracePt t="52660" x="3389313" y="2235200"/>
          <p14:tracePt t="52665" x="3414713" y="2246313"/>
          <p14:tracePt t="52673" x="3438525" y="2265363"/>
          <p14:tracePt t="52681" x="3470275" y="2265363"/>
          <p14:tracePt t="52690" x="3494088" y="2271713"/>
          <p14:tracePt t="52697" x="3538538" y="2278063"/>
          <p14:tracePt t="52705" x="3598863" y="2290763"/>
          <p14:tracePt t="52712" x="3643313" y="2290763"/>
          <p14:tracePt t="52720" x="3692525" y="2301875"/>
          <p14:tracePt t="52728" x="3741738" y="2301875"/>
          <p14:tracePt t="52736" x="3771900" y="2301875"/>
          <p14:tracePt t="52744" x="3797300" y="2314575"/>
          <p14:tracePt t="52753" x="3840163" y="2314575"/>
          <p14:tracePt t="52761" x="3876675" y="2314575"/>
          <p14:tracePt t="52769" x="3951288" y="2320925"/>
          <p14:tracePt t="52777" x="4025900" y="2333625"/>
          <p14:tracePt t="52785" x="4111625" y="2339975"/>
          <p14:tracePt t="52794" x="4192588" y="2351088"/>
          <p14:tracePt t="52801" x="4254500" y="2351088"/>
          <p14:tracePt t="52810" x="4327525" y="2357438"/>
          <p14:tracePt t="52817" x="4376738" y="2370138"/>
          <p14:tracePt t="52827" x="4438650" y="2370138"/>
          <p14:tracePt t="52833" x="4506913" y="2370138"/>
          <p14:tracePt t="52841" x="4568825" y="2370138"/>
          <p14:tracePt t="52849" x="4618038" y="2370138"/>
          <p14:tracePt t="52860" x="4643438" y="2370138"/>
          <p14:tracePt t="52865" x="4679950" y="2370138"/>
          <p14:tracePt t="52873" x="4711700" y="2370138"/>
          <p14:tracePt t="52881" x="4735513" y="2370138"/>
          <p14:tracePt t="52890" x="4748213" y="2370138"/>
          <p14:tracePt t="52896" x="4778375" y="2370138"/>
          <p14:tracePt t="52904" x="4791075" y="2370138"/>
          <p14:tracePt t="52912" x="4803775" y="2363788"/>
          <p14:tracePt t="52920" x="4816475" y="2357438"/>
          <p14:tracePt t="52937" x="4827588" y="2351088"/>
          <p14:tracePt t="52953" x="4840288" y="2333625"/>
          <p14:tracePt t="52977" x="4846638" y="2333625"/>
          <p14:tracePt t="52994" x="4859338" y="2320925"/>
          <p14:tracePt t="53001" x="4865688" y="2308225"/>
          <p14:tracePt t="53011" x="4872038" y="2284413"/>
          <p14:tracePt t="53017" x="4872038" y="2265363"/>
          <p14:tracePt t="53028" x="4872038" y="2228850"/>
          <p14:tracePt t="53033" x="4872038" y="2209800"/>
          <p14:tracePt t="53042" x="4872038" y="2179638"/>
          <p14:tracePt t="53048" x="4872038" y="2160588"/>
          <p14:tracePt t="53059" x="4852988" y="2128838"/>
          <p14:tracePt t="53064" x="4852988" y="2124075"/>
          <p14:tracePt t="53072" x="4846638" y="2117725"/>
          <p14:tracePt t="53080" x="4840288" y="2111375"/>
          <p14:tracePt t="53096" x="4827588" y="2111375"/>
          <p14:tracePt t="53104" x="4822825" y="2111375"/>
          <p14:tracePt t="53112" x="4803775" y="2111375"/>
          <p14:tracePt t="53120" x="4784725" y="2111375"/>
          <p14:tracePt t="53129" x="4735513" y="2098675"/>
          <p14:tracePt t="53137" x="4686300" y="2098675"/>
          <p14:tracePt t="53145" x="4624388" y="2098675"/>
          <p14:tracePt t="53153" x="4549775" y="2098675"/>
          <p14:tracePt t="53161" x="4464050" y="2098675"/>
          <p14:tracePt t="53169" x="4389438" y="2098675"/>
          <p14:tracePt t="53177" x="4327525" y="2098675"/>
          <p14:tracePt t="53184" x="4278313" y="2098675"/>
          <p14:tracePt t="53193" x="4248150" y="2105025"/>
          <p14:tracePt t="53200" x="4210050" y="2111375"/>
          <p14:tracePt t="53209" x="4198938" y="2111375"/>
          <p14:tracePt t="53216" x="4173538" y="2117725"/>
          <p14:tracePt t="53225" x="4160838" y="2124075"/>
          <p14:tracePt t="53232" x="4154488" y="2128838"/>
          <p14:tracePt t="53240" x="4154488" y="2135188"/>
          <p14:tracePt t="53248" x="4149725" y="2141538"/>
          <p14:tracePt t="53265" x="4149725" y="2154238"/>
          <p14:tracePt t="53273" x="4149725" y="2173288"/>
          <p14:tracePt t="53281" x="4149725" y="2184400"/>
          <p14:tracePt t="53290" x="4149725" y="2216150"/>
          <p14:tracePt t="53297" x="4160838" y="2228850"/>
          <p14:tracePt t="53305" x="4173538" y="2239963"/>
          <p14:tracePt t="53313" x="4205288" y="2271713"/>
          <p14:tracePt t="53322" x="4235450" y="2290763"/>
          <p14:tracePt t="53330" x="4265613" y="2314575"/>
          <p14:tracePt t="53336" x="4321175" y="2333625"/>
          <p14:tracePt t="53344" x="4365625" y="2346325"/>
          <p14:tracePt t="53352" x="4451350" y="2376488"/>
          <p14:tracePt t="53360" x="4543425" y="2406650"/>
          <p14:tracePt t="53369" x="4656138" y="2425700"/>
          <p14:tracePt t="53377" x="4778375" y="2438400"/>
          <p14:tracePt t="53385" x="4878388" y="2438400"/>
          <p14:tracePt t="53394" x="4964113" y="2438400"/>
          <p14:tracePt t="53401" x="5038725" y="2425700"/>
          <p14:tracePt t="53411" x="5081588" y="2406650"/>
          <p14:tracePt t="53417" x="5124450" y="2382838"/>
          <p14:tracePt t="53427" x="5137150" y="2376488"/>
          <p14:tracePt t="53433" x="5143500" y="2370138"/>
          <p14:tracePt t="53441" x="5149850" y="2363788"/>
          <p14:tracePt t="53465" x="5149850" y="2357438"/>
          <p14:tracePt t="53480" x="5149850" y="2351088"/>
          <p14:tracePt t="53617" x="0" y="0"/>
        </p14:tracePtLst>
        <p14:tracePtLst>
          <p14:tracePt t="59042" x="5545138" y="2339975"/>
          <p14:tracePt t="59329" x="5562600" y="2339975"/>
          <p14:tracePt t="59337" x="5594350" y="2339975"/>
          <p14:tracePt t="59345" x="5611813" y="2339975"/>
          <p14:tracePt t="59353" x="5624513" y="2339975"/>
          <p14:tracePt t="59361" x="5643563" y="2339975"/>
          <p14:tracePt t="59369" x="5649913" y="2339975"/>
          <p14:tracePt t="59377" x="5656263" y="2339975"/>
          <p14:tracePt t="59385" x="5673725" y="2339975"/>
          <p14:tracePt t="59394" x="5686425" y="2339975"/>
          <p14:tracePt t="59401" x="5705475" y="2339975"/>
          <p14:tracePt t="59409" x="5729288" y="2339975"/>
          <p14:tracePt t="59416" x="5767388" y="2339975"/>
          <p14:tracePt t="59427" x="5797550" y="2339975"/>
          <p14:tracePt t="59433" x="5834063" y="2339975"/>
          <p14:tracePt t="59441" x="5859463" y="2339975"/>
          <p14:tracePt t="59449" x="5895975" y="2339975"/>
          <p14:tracePt t="59457" x="5951538" y="2333625"/>
          <p14:tracePt t="59468" x="6013450" y="2333625"/>
          <p14:tracePt t="59472" x="6032500" y="2333625"/>
          <p14:tracePt t="59481" x="6056313" y="2333625"/>
          <p14:tracePt t="59488" x="6069013" y="2333625"/>
          <p14:tracePt t="59496" x="6081713" y="2333625"/>
          <p14:tracePt t="59504" x="6094413" y="2333625"/>
          <p14:tracePt t="59512" x="6111875" y="2333625"/>
          <p14:tracePt t="59520" x="6137275" y="2333625"/>
          <p14:tracePt t="59528" x="6173788" y="2333625"/>
          <p14:tracePt t="59536" x="6211888" y="2333625"/>
          <p14:tracePt t="59545" x="6235700" y="2333625"/>
          <p14:tracePt t="59553" x="6272213" y="2333625"/>
          <p14:tracePt t="59561" x="6310313" y="2333625"/>
          <p14:tracePt t="59568" x="6383338" y="2333625"/>
          <p14:tracePt t="59576" x="6464300" y="2333625"/>
          <p14:tracePt t="59584" x="6538913" y="2339975"/>
          <p14:tracePt t="59592" x="6611938" y="2357438"/>
          <p14:tracePt t="59600" x="6686550" y="2363788"/>
          <p14:tracePt t="59608" x="6767513" y="2382838"/>
          <p14:tracePt t="59616" x="6840538" y="2382838"/>
          <p14:tracePt t="59625" x="6902450" y="2395538"/>
          <p14:tracePt t="59632" x="6951663" y="2395538"/>
          <p14:tracePt t="59641" x="6996113" y="2401888"/>
          <p14:tracePt t="59649" x="7013575" y="2401888"/>
          <p14:tracePt t="59657" x="7032625" y="2401888"/>
          <p14:tracePt t="59666" x="7045325" y="2401888"/>
          <p14:tracePt t="59673" x="7051675" y="2401888"/>
          <p14:tracePt t="59683" x="7056438" y="2401888"/>
          <p14:tracePt t="59698" x="7069138" y="2401888"/>
          <p14:tracePt t="59712" x="7075488" y="2401888"/>
          <p14:tracePt t="59720" x="7081838" y="2401888"/>
          <p14:tracePt t="59728" x="7088188" y="2401888"/>
          <p14:tracePt t="59736" x="7100888" y="2401888"/>
          <p14:tracePt t="59744" x="7112000" y="2401888"/>
          <p14:tracePt t="59752" x="7118350" y="2401888"/>
          <p14:tracePt t="59760" x="7137400" y="2401888"/>
          <p14:tracePt t="59768" x="7143750" y="2401888"/>
          <p14:tracePt t="59776" x="7150100" y="2401888"/>
          <p14:tracePt t="59801" x="7162800" y="2401888"/>
          <p14:tracePt t="59856" x="7167563" y="2401888"/>
          <p14:tracePt t="59873" x="7173913" y="2401888"/>
          <p14:tracePt t="59913" x="7180263" y="2401888"/>
          <p14:tracePt t="59985" x="7186613" y="2406650"/>
          <p14:tracePt t="60017" x="7186613" y="2413000"/>
          <p14:tracePt t="60025" x="7167563" y="2419350"/>
          <p14:tracePt t="60033" x="7118350" y="2419350"/>
          <p14:tracePt t="60041" x="7032625" y="2419350"/>
          <p14:tracePt t="60052" x="6983413" y="2419350"/>
          <p14:tracePt t="60057" x="6921500" y="2419350"/>
          <p14:tracePt t="60066" x="6859588" y="2419350"/>
          <p14:tracePt t="60073" x="6797675" y="2419350"/>
          <p14:tracePt t="60083" x="6711950" y="2419350"/>
          <p14:tracePt t="60089" x="6637338" y="2419350"/>
          <p14:tracePt t="60100" x="6551613" y="2419350"/>
          <p14:tracePt t="60104" x="6489700" y="2419350"/>
          <p14:tracePt t="60112" x="6389688" y="2419350"/>
          <p14:tracePt t="60120" x="6291263" y="2413000"/>
          <p14:tracePt t="60128" x="6205538" y="2406650"/>
          <p14:tracePt t="60136" x="6124575" y="2395538"/>
          <p14:tracePt t="60144" x="6049963" y="2382838"/>
          <p14:tracePt t="60152" x="6000750" y="2376488"/>
          <p14:tracePt t="60160" x="5951538" y="2376488"/>
          <p14:tracePt t="60168" x="5895975" y="2370138"/>
          <p14:tracePt t="60176" x="5846763" y="2370138"/>
          <p14:tracePt t="60184" x="5827713" y="2363788"/>
          <p14:tracePt t="60192" x="5791200" y="2363788"/>
          <p14:tracePt t="60200" x="5767388" y="2351088"/>
          <p14:tracePt t="60209" x="5761038" y="2351088"/>
          <p14:tracePt t="60216" x="5748338" y="2351088"/>
          <p14:tracePt t="60224" x="5741988" y="2351088"/>
          <p14:tracePt t="60232" x="5729288" y="2351088"/>
          <p14:tracePt t="60240" x="5711825" y="2351088"/>
          <p14:tracePt t="60249" x="5692775" y="2351088"/>
          <p14:tracePt t="60257" x="5680075" y="2351088"/>
          <p14:tracePt t="60266" x="5656263" y="2351088"/>
          <p14:tracePt t="60273" x="5637213" y="2351088"/>
          <p14:tracePt t="60284" x="5630863" y="2351088"/>
          <p14:tracePt t="60297" x="5618163" y="2351088"/>
          <p14:tracePt t="60313" x="5611813" y="2351088"/>
          <p14:tracePt t="60321" x="5605463" y="2351088"/>
          <p14:tracePt t="60329" x="5600700" y="2351088"/>
          <p14:tracePt t="60337" x="5594350" y="2351088"/>
          <p14:tracePt t="60345" x="5588000" y="2351088"/>
          <p14:tracePt t="60368" x="5581650" y="2351088"/>
          <p14:tracePt t="60452" x="5605463" y="2351088"/>
          <p14:tracePt t="60456" x="5624513" y="2351088"/>
          <p14:tracePt t="60465" x="5667375" y="2351088"/>
          <p14:tracePt t="60473" x="5711825" y="2351088"/>
          <p14:tracePt t="60483" x="5735638" y="2351088"/>
          <p14:tracePt t="60488" x="5784850" y="2351088"/>
          <p14:tracePt t="60496" x="5846763" y="2351088"/>
          <p14:tracePt t="60504" x="5921375" y="2357438"/>
          <p14:tracePt t="60512" x="6007100" y="2376488"/>
          <p14:tracePt t="60520" x="6088063" y="2389188"/>
          <p14:tracePt t="60528" x="6186488" y="2406650"/>
          <p14:tracePt t="60536" x="6272213" y="2406650"/>
          <p14:tracePt t="60544" x="6359525" y="2419350"/>
          <p14:tracePt t="60552" x="6427788" y="2438400"/>
          <p14:tracePt t="60560" x="6477000" y="2444750"/>
          <p14:tracePt t="60568" x="6507163" y="2444750"/>
          <p14:tracePt t="60576" x="6532563" y="2444750"/>
          <p14:tracePt t="60584" x="6545263" y="2444750"/>
          <p14:tracePt t="60592" x="6556375" y="2444750"/>
          <p14:tracePt t="60600" x="6569075" y="2444750"/>
          <p14:tracePt t="60609" x="6575425" y="2444750"/>
          <p14:tracePt t="60617" x="6581775" y="2444750"/>
          <p14:tracePt t="60625" x="6607175" y="2444750"/>
          <p14:tracePt t="60633" x="6630988" y="2444750"/>
          <p14:tracePt t="60640" x="6662738" y="2444750"/>
          <p14:tracePt t="60649" x="6686550" y="2444750"/>
          <p14:tracePt t="60656" x="6705600" y="2444750"/>
          <p14:tracePt t="60665" x="6729413" y="2444750"/>
          <p14:tracePt t="60672" x="6748463" y="2444750"/>
          <p14:tracePt t="60681" x="6767513" y="2444750"/>
          <p14:tracePt t="60688" x="6784975" y="2444750"/>
          <p14:tracePt t="60696" x="6791325" y="2444750"/>
          <p14:tracePt t="60705" x="6810375" y="2444750"/>
          <p14:tracePt t="60713" x="6816725" y="2444750"/>
          <p14:tracePt t="60720" x="6829425" y="2444750"/>
          <p14:tracePt t="60728" x="6853238" y="2444750"/>
          <p14:tracePt t="60736" x="6865938" y="2444750"/>
          <p14:tracePt t="60744" x="6884988" y="2444750"/>
          <p14:tracePt t="60752" x="6896100" y="2444750"/>
          <p14:tracePt t="60760" x="6915150" y="2444750"/>
          <p14:tracePt t="60768" x="6927850" y="2444750"/>
          <p14:tracePt t="60776" x="6958013" y="2451100"/>
          <p14:tracePt t="60784" x="6983413" y="2451100"/>
          <p14:tracePt t="60792" x="7032625" y="2451100"/>
          <p14:tracePt t="60800" x="7094538" y="2451100"/>
          <p14:tracePt t="60808" x="7156450" y="2451100"/>
          <p14:tracePt t="60816" x="7218363" y="2451100"/>
          <p14:tracePt t="60825" x="7273925" y="2457450"/>
          <p14:tracePt t="60833" x="7297738" y="2457450"/>
          <p14:tracePt t="60841" x="7323138" y="2457450"/>
          <p14:tracePt t="60851" x="7334250" y="2457450"/>
          <p14:tracePt t="60857" x="7340600" y="2457450"/>
          <p14:tracePt t="60867" x="7346950" y="2457450"/>
          <p14:tracePt t="61081" x="7340600" y="2457450"/>
          <p14:tracePt t="61088" x="7329488" y="2457450"/>
          <p14:tracePt t="61097" x="7316788" y="2457450"/>
          <p14:tracePt t="61104" x="7291388" y="2457450"/>
          <p14:tracePt t="61114" x="7223125" y="2457450"/>
          <p14:tracePt t="61121" x="7150100" y="2457450"/>
          <p14:tracePt t="61129" x="7075488" y="2457450"/>
          <p14:tracePt t="61137" x="6977063" y="2457450"/>
          <p14:tracePt t="61145" x="6865938" y="2444750"/>
          <p14:tracePt t="61152" x="6767513" y="2438400"/>
          <p14:tracePt t="61160" x="6667500" y="2438400"/>
          <p14:tracePt t="61168" x="6569075" y="2438400"/>
          <p14:tracePt t="61176" x="6483350" y="2438400"/>
          <p14:tracePt t="61184" x="6396038" y="2438400"/>
          <p14:tracePt t="61192" x="6323013" y="2438400"/>
          <p14:tracePt t="61200" x="6235700" y="2438400"/>
          <p14:tracePt t="61208" x="6137275" y="2438400"/>
          <p14:tracePt t="61216" x="6075363" y="2425700"/>
          <p14:tracePt t="61224" x="6007100" y="2419350"/>
          <p14:tracePt t="61233" x="5934075" y="2419350"/>
          <p14:tracePt t="61240" x="5883275" y="2406650"/>
          <p14:tracePt t="61249" x="5853113" y="2406650"/>
          <p14:tracePt t="61257" x="5827713" y="2406650"/>
          <p14:tracePt t="61267" x="5816600" y="2406650"/>
          <p14:tracePt t="61273" x="5803900" y="2406650"/>
          <p14:tracePt t="61289" x="5797550" y="2406650"/>
          <p14:tracePt t="61305" x="5791200" y="2406650"/>
          <p14:tracePt t="61441" x="5810250" y="2401888"/>
          <p14:tracePt t="61451" x="5822950" y="2395538"/>
          <p14:tracePt t="61457" x="5840413" y="2395538"/>
          <p14:tracePt t="61467" x="5872163" y="2395538"/>
          <p14:tracePt t="61472" x="5921375" y="2395538"/>
          <p14:tracePt t="61480" x="5945188" y="2395538"/>
          <p14:tracePt t="61488" x="6000750" y="2395538"/>
          <p14:tracePt t="61496" x="6032500" y="2395538"/>
          <p14:tracePt t="61504" x="6075363" y="2395538"/>
          <p14:tracePt t="61512" x="6111875" y="2395538"/>
          <p14:tracePt t="61520" x="6156325" y="2395538"/>
          <p14:tracePt t="61528" x="6192838" y="2395538"/>
          <p14:tracePt t="61536" x="6216650" y="2395538"/>
          <p14:tracePt t="61544" x="6223000" y="2395538"/>
          <p14:tracePt t="61552" x="6235700" y="2389188"/>
          <p14:tracePt t="61561" x="6242050" y="2389188"/>
          <p14:tracePt t="61793" x="0" y="0"/>
        </p14:tracePtLst>
        <p14:tracePtLst>
          <p14:tracePt t="74644" x="4927600" y="2814638"/>
          <p14:tracePt t="74762" x="4921250" y="2814638"/>
          <p14:tracePt t="74779" x="4895850" y="2814638"/>
          <p14:tracePt t="74792" x="4872038" y="2808288"/>
          <p14:tracePt t="74800" x="4846638" y="2790825"/>
          <p14:tracePt t="74808" x="4827588" y="2790825"/>
          <p14:tracePt t="74816" x="4810125" y="2784475"/>
          <p14:tracePt t="74824" x="4778375" y="2778125"/>
          <p14:tracePt t="74833" x="4735513" y="2759075"/>
          <p14:tracePt t="74841" x="4686300" y="2746375"/>
          <p14:tracePt t="74849" x="4667250" y="2746375"/>
          <p14:tracePt t="74857" x="4624388" y="2728913"/>
          <p14:tracePt t="74865" x="4611688" y="2722563"/>
          <p14:tracePt t="74873" x="4600575" y="2722563"/>
          <p14:tracePt t="74881" x="4581525" y="2722563"/>
          <p14:tracePt t="74889" x="4562475" y="2716213"/>
          <p14:tracePt t="74898" x="4556125" y="2716213"/>
          <p14:tracePt t="74905" x="4543425" y="2709863"/>
          <p14:tracePt t="74913" x="4525963" y="2709863"/>
          <p14:tracePt t="74921" x="4494213" y="2703513"/>
          <p14:tracePt t="74930" x="4483100" y="2703513"/>
          <p14:tracePt t="74936" x="4457700" y="2703513"/>
          <p14:tracePt t="74944" x="4427538" y="2703513"/>
          <p14:tracePt t="74952" x="4389438" y="2703513"/>
          <p14:tracePt t="74960" x="4365625" y="2703513"/>
          <p14:tracePt t="74968" x="4327525" y="2703513"/>
          <p14:tracePt t="74977" x="4297363" y="2703513"/>
          <p14:tracePt t="74984" x="4278313" y="2703513"/>
          <p14:tracePt t="74993" x="4241800" y="2703513"/>
          <p14:tracePt t="75001" x="4216400" y="2703513"/>
          <p14:tracePt t="75013" x="4179888" y="2697163"/>
          <p14:tracePt t="75017" x="4149725" y="2697163"/>
          <p14:tracePt t="75025" x="4130675" y="2697163"/>
          <p14:tracePt t="75032" x="4111625" y="2697163"/>
          <p14:tracePt t="75040" x="4081463" y="2697163"/>
          <p14:tracePt t="75048" x="4068763" y="2697163"/>
          <p14:tracePt t="75056" x="4056063" y="2697163"/>
          <p14:tracePt t="75064" x="4049713" y="2697163"/>
          <p14:tracePt t="75080" x="4043363" y="2697163"/>
          <p14:tracePt t="75088" x="4038600" y="2697163"/>
          <p14:tracePt t="75096" x="4032250" y="2697163"/>
          <p14:tracePt t="75104" x="4019550" y="2697163"/>
          <p14:tracePt t="75120" x="4006850" y="2697163"/>
          <p14:tracePt t="75128" x="3994150" y="2697163"/>
          <p14:tracePt t="75137" x="3983038" y="2697163"/>
          <p14:tracePt t="75144" x="3963988" y="2697163"/>
          <p14:tracePt t="75153" x="3927475" y="2697163"/>
          <p14:tracePt t="75162" x="3889375" y="2697163"/>
          <p14:tracePt t="75168" x="3852863" y="2697163"/>
          <p14:tracePt t="75177" x="3803650" y="2697163"/>
          <p14:tracePt t="75184" x="3771900" y="2697163"/>
          <p14:tracePt t="75193" x="3735388" y="2697163"/>
          <p14:tracePt t="75201" x="3709988" y="2697163"/>
          <p14:tracePt t="75209" x="3686175" y="2697163"/>
          <p14:tracePt t="75217" x="3660775" y="2697163"/>
          <p14:tracePt t="75229" x="3649663" y="2697163"/>
          <p14:tracePt t="75232" x="3636963" y="2697163"/>
          <p14:tracePt t="75240" x="3617913" y="2697163"/>
          <p14:tracePt t="75248" x="3611563" y="2697163"/>
          <p14:tracePt t="75256" x="3598863" y="2697163"/>
          <p14:tracePt t="75264" x="3594100" y="2697163"/>
          <p14:tracePt t="75272" x="3587750" y="2697163"/>
          <p14:tracePt t="75280" x="3575050" y="2697163"/>
          <p14:tracePt t="75289" x="3568700" y="2697163"/>
          <p14:tracePt t="75297" x="3549650" y="2697163"/>
          <p14:tracePt t="75305" x="3532188" y="2697163"/>
          <p14:tracePt t="75313" x="3506788" y="2697163"/>
          <p14:tracePt t="75321" x="3487738" y="2697163"/>
          <p14:tracePt t="75329" x="3451225" y="2697163"/>
          <p14:tracePt t="75337" x="3402013" y="2697163"/>
          <p14:tracePt t="75345" x="3365500" y="2697163"/>
          <p14:tracePt t="75353" x="3316288" y="2697163"/>
          <p14:tracePt t="75360" x="3278188" y="2697163"/>
          <p14:tracePt t="75369" x="3228975" y="2697163"/>
          <p14:tracePt t="75379" x="3173413" y="2697163"/>
          <p14:tracePt t="75384" x="3124200" y="2697163"/>
          <p14:tracePt t="75397" x="3098800" y="2697163"/>
          <p14:tracePt t="75401" x="3062288" y="2697163"/>
          <p14:tracePt t="75409" x="3049588" y="2697163"/>
          <p14:tracePt t="75417" x="3038475" y="2697163"/>
          <p14:tracePt t="75426" x="3025775" y="2697163"/>
          <p14:tracePt t="75433" x="3013075" y="2697163"/>
          <p14:tracePt t="75441" x="3006725" y="2697163"/>
          <p14:tracePt t="75449" x="2994025" y="2697163"/>
          <p14:tracePt t="75457" x="2987675" y="2697163"/>
          <p14:tracePt t="75464" x="2963863" y="2697163"/>
          <p14:tracePt t="75473" x="2951163" y="2703513"/>
          <p14:tracePt t="75480" x="2932113" y="2703513"/>
          <p14:tracePt t="75488" x="2914650" y="2703513"/>
          <p14:tracePt t="75496" x="2882900" y="2709863"/>
          <p14:tracePt t="75504" x="2859088" y="2709863"/>
          <p14:tracePt t="75512" x="2820988" y="2716213"/>
          <p14:tracePt t="75520" x="2790825" y="2716213"/>
          <p14:tracePt t="75528" x="2741613" y="2722563"/>
          <p14:tracePt t="75536" x="2716213" y="2722563"/>
          <p14:tracePt t="75544" x="2679700" y="2722563"/>
          <p14:tracePt t="75552" x="2636838" y="2740025"/>
          <p14:tracePt t="75562" x="2598738" y="2740025"/>
          <p14:tracePt t="75569" x="2568575" y="2740025"/>
          <p14:tracePt t="75579" x="2549525" y="2746375"/>
          <p14:tracePt t="75584" x="2532063" y="2752725"/>
          <p14:tracePt t="75597" x="2513013" y="2752725"/>
          <p14:tracePt t="75601" x="2500313" y="2759075"/>
          <p14:tracePt t="75609" x="2487613" y="2759075"/>
          <p14:tracePt t="75617" x="2476500" y="2759075"/>
          <p14:tracePt t="75626" x="2463800" y="2765425"/>
          <p14:tracePt t="75633" x="2451100" y="2771775"/>
          <p14:tracePt t="75641" x="2438400" y="2771775"/>
          <p14:tracePt t="75649" x="2425700" y="2778125"/>
          <p14:tracePt t="75657" x="2401888" y="2790825"/>
          <p14:tracePt t="75664" x="2389188" y="2795588"/>
          <p14:tracePt t="75673" x="2376488" y="2801938"/>
          <p14:tracePt t="75681" x="2359025" y="2808288"/>
          <p14:tracePt t="75689" x="2339975" y="2820988"/>
          <p14:tracePt t="75698" x="2333625" y="2827338"/>
          <p14:tracePt t="75705" x="2320925" y="2833688"/>
          <p14:tracePt t="75713" x="2314575" y="2840038"/>
          <p14:tracePt t="75721" x="2297113" y="2857500"/>
          <p14:tracePt t="75729" x="2284413" y="2870200"/>
          <p14:tracePt t="75737" x="2278063" y="2876550"/>
          <p14:tracePt t="75746" x="2265363" y="2882900"/>
          <p14:tracePt t="75753" x="2254250" y="2901950"/>
          <p14:tracePt t="75763" x="2254250" y="2906713"/>
          <p14:tracePt t="75769" x="2247900" y="2919413"/>
          <p14:tracePt t="75779" x="2247900" y="2925763"/>
          <p14:tracePt t="75798" x="2247900" y="2938463"/>
          <p14:tracePt t="75800" x="2247900" y="2944813"/>
          <p14:tracePt t="75808" x="2247900" y="2951163"/>
          <p14:tracePt t="75816" x="2247900" y="2962275"/>
          <p14:tracePt t="75824" x="2247900" y="2974975"/>
          <p14:tracePt t="75832" x="2247900" y="2987675"/>
          <p14:tracePt t="75840" x="2259013" y="3000375"/>
          <p14:tracePt t="75848" x="2265363" y="3006725"/>
          <p14:tracePt t="75856" x="2278063" y="3017838"/>
          <p14:tracePt t="75865" x="2290763" y="3024188"/>
          <p14:tracePt t="75873" x="2309813" y="3036888"/>
          <p14:tracePt t="75893" x="2333625" y="3049588"/>
          <p14:tracePt t="75896" x="2376488" y="3062288"/>
          <p14:tracePt t="75904" x="2389188" y="3068638"/>
          <p14:tracePt t="75912" x="2408238" y="3079750"/>
          <p14:tracePt t="75920" x="2425700" y="3079750"/>
          <p14:tracePt t="75928" x="2451100" y="3092450"/>
          <p14:tracePt t="75936" x="2476500" y="3098800"/>
          <p14:tracePt t="75944" x="2493963" y="3098800"/>
          <p14:tracePt t="75952" x="2525713" y="3111500"/>
          <p14:tracePt t="75961" x="2536825" y="3117850"/>
          <p14:tracePt t="75968" x="2568575" y="3128963"/>
          <p14:tracePt t="75977" x="2598738" y="3141663"/>
          <p14:tracePt t="75985" x="2647950" y="3148013"/>
          <p14:tracePt t="75993" x="2679700" y="3167063"/>
          <p14:tracePt t="76001" x="2722563" y="3184525"/>
          <p14:tracePt t="76009" x="2784475" y="3190875"/>
          <p14:tracePt t="76017" x="2816225" y="3209925"/>
          <p14:tracePt t="76026" x="2859088" y="3222625"/>
          <p14:tracePt t="76033" x="2901950" y="3235325"/>
          <p14:tracePt t="76041" x="2951163" y="3240088"/>
          <p14:tracePt t="76048" x="2987675" y="3240088"/>
          <p14:tracePt t="76058" x="3032125" y="3259138"/>
          <p14:tracePt t="76065" x="3055938" y="3259138"/>
          <p14:tracePt t="76073" x="3117850" y="3265488"/>
          <p14:tracePt t="76082" x="3154363" y="3265488"/>
          <p14:tracePt t="76089" x="3205163" y="3265488"/>
          <p14:tracePt t="76097" x="3241675" y="3265488"/>
          <p14:tracePt t="76105" x="3303588" y="3265488"/>
          <p14:tracePt t="76112" x="3365500" y="3265488"/>
          <p14:tracePt t="76121" x="3421063" y="3265488"/>
          <p14:tracePt t="76130" x="3470275" y="3265488"/>
          <p14:tracePt t="76137" x="3494088" y="3265488"/>
          <p14:tracePt t="76146" x="3543300" y="3271838"/>
          <p14:tracePt t="76153" x="3562350" y="3271838"/>
          <p14:tracePt t="76163" x="3598863" y="3271838"/>
          <p14:tracePt t="76169" x="3617913" y="3278188"/>
          <p14:tracePt t="76179" x="3649663" y="3278188"/>
          <p14:tracePt t="76185" x="3667125" y="3278188"/>
          <p14:tracePt t="76193" x="3686175" y="3284538"/>
          <p14:tracePt t="76201" x="3716338" y="3284538"/>
          <p14:tracePt t="76212" x="3741738" y="3284538"/>
          <p14:tracePt t="76217" x="3790950" y="3284538"/>
          <p14:tracePt t="76225" x="3840163" y="3295650"/>
          <p14:tracePt t="76233" x="3883025" y="3295650"/>
          <p14:tracePt t="76241" x="3932238" y="3295650"/>
          <p14:tracePt t="76249" x="3983038" y="3295650"/>
          <p14:tracePt t="76258" x="4043363" y="3295650"/>
          <p14:tracePt t="76265" x="4094163" y="3295650"/>
          <p14:tracePt t="76273" x="4154488" y="3295650"/>
          <p14:tracePt t="76280" x="4198938" y="3302000"/>
          <p14:tracePt t="76288" x="4248150" y="3302000"/>
          <p14:tracePt t="76296" x="4297363" y="3302000"/>
          <p14:tracePt t="76304" x="4346575" y="3314700"/>
          <p14:tracePt t="76312" x="4402138" y="3314700"/>
          <p14:tracePt t="76320" x="4451350" y="3314700"/>
          <p14:tracePt t="76328" x="4513263" y="3314700"/>
          <p14:tracePt t="76336" x="4575175" y="3314700"/>
          <p14:tracePt t="76345" x="4624388" y="3314700"/>
          <p14:tracePt t="76352" x="4660900" y="3321050"/>
          <p14:tracePt t="76361" x="4686300" y="3321050"/>
          <p14:tracePt t="76369" x="4705350" y="3321050"/>
          <p14:tracePt t="76380" x="4729163" y="3321050"/>
          <p14:tracePt t="76385" x="4760913" y="3321050"/>
          <p14:tracePt t="76393" x="4778375" y="3321050"/>
          <p14:tracePt t="76401" x="4810125" y="3321050"/>
          <p14:tracePt t="76413" x="4827588" y="3321050"/>
          <p14:tracePt t="76416" x="4859338" y="3302000"/>
          <p14:tracePt t="76424" x="4878388" y="3290888"/>
          <p14:tracePt t="76432" x="4895850" y="3278188"/>
          <p14:tracePt t="76440" x="4945063" y="3271838"/>
          <p14:tracePt t="76448" x="4970463" y="3246438"/>
          <p14:tracePt t="76456" x="5013325" y="3222625"/>
          <p14:tracePt t="76464" x="5045075" y="3197225"/>
          <p14:tracePt t="76472" x="5075238" y="3173413"/>
          <p14:tracePt t="76480" x="5105400" y="3148013"/>
          <p14:tracePt t="76489" x="5118100" y="3135313"/>
          <p14:tracePt t="76497" x="5149850" y="3111500"/>
          <p14:tracePt t="76505" x="5173663" y="3092450"/>
          <p14:tracePt t="76513" x="5186363" y="3079750"/>
          <p14:tracePt t="76521" x="5199063" y="3068638"/>
          <p14:tracePt t="76530" x="5205413" y="3055938"/>
          <p14:tracePt t="76537" x="5216525" y="3036888"/>
          <p14:tracePt t="76547" x="5216525" y="3024188"/>
          <p14:tracePt t="76563" x="5222875" y="3006725"/>
          <p14:tracePt t="76569" x="5222875" y="3000375"/>
          <p14:tracePt t="76577" x="5222875" y="2994025"/>
          <p14:tracePt t="76585" x="5222875" y="2968625"/>
          <p14:tracePt t="76601" x="5222875" y="2962275"/>
          <p14:tracePt t="76610" x="5222875" y="2957513"/>
          <p14:tracePt t="76617" x="5222875" y="2951163"/>
          <p14:tracePt t="76649" x="5222875" y="2938463"/>
          <p14:tracePt t="76657" x="5216525" y="2932113"/>
          <p14:tracePt t="76665" x="5211763" y="2925763"/>
          <p14:tracePt t="76673" x="5186363" y="2925763"/>
          <p14:tracePt t="76681" x="5167313" y="2913063"/>
          <p14:tracePt t="76688" x="5130800" y="2901950"/>
          <p14:tracePt t="76696" x="5100638" y="2889250"/>
          <p14:tracePt t="76704" x="5056188" y="2882900"/>
          <p14:tracePt t="76712" x="4994275" y="2863850"/>
          <p14:tracePt t="76720" x="4938713" y="2846388"/>
          <p14:tracePt t="76728" x="4889500" y="2833688"/>
          <p14:tracePt t="76736" x="4846638" y="2820988"/>
          <p14:tracePt t="76745" x="4803775" y="2808288"/>
          <p14:tracePt t="76752" x="4778375" y="2795588"/>
          <p14:tracePt t="76760" x="4748213" y="2790825"/>
          <p14:tracePt t="76769" x="4735513" y="2790825"/>
          <p14:tracePt t="76777" x="4699000" y="2790825"/>
          <p14:tracePt t="76785" x="4667250" y="2784475"/>
          <p14:tracePt t="76793" x="4643438" y="2771775"/>
          <p14:tracePt t="76801" x="4600575" y="2765425"/>
          <p14:tracePt t="76810" x="4549775" y="2765425"/>
          <p14:tracePt t="76817" x="4494213" y="2746375"/>
          <p14:tracePt t="76825" x="4445000" y="2746375"/>
          <p14:tracePt t="76832" x="4408488" y="2740025"/>
          <p14:tracePt t="76841" x="4327525" y="2722563"/>
          <p14:tracePt t="76848" x="4278313" y="2709863"/>
          <p14:tracePt t="76856" x="4205288" y="2703513"/>
          <p14:tracePt t="76864" x="4137025" y="2690813"/>
          <p14:tracePt t="76872" x="4087813" y="2684463"/>
          <p14:tracePt t="76880" x="4025900" y="2684463"/>
          <p14:tracePt t="76888" x="3994150" y="2679700"/>
          <p14:tracePt t="76896" x="3944938" y="2679700"/>
          <p14:tracePt t="76904" x="3908425" y="2673350"/>
          <p14:tracePt t="76912" x="3840163" y="2673350"/>
          <p14:tracePt t="76920" x="3790950" y="2660650"/>
          <p14:tracePt t="76929" x="3741738" y="2660650"/>
          <p14:tracePt t="76936" x="3679825" y="2660650"/>
          <p14:tracePt t="76944" x="3617913" y="2660650"/>
          <p14:tracePt t="76952" x="3556000" y="2660650"/>
          <p14:tracePt t="76960" x="3482975" y="2660650"/>
          <p14:tracePt t="76968" x="3395663" y="2660650"/>
          <p14:tracePt t="76976" x="3284538" y="2660650"/>
          <p14:tracePt t="76984" x="3173413" y="2660650"/>
          <p14:tracePt t="76992" x="3062288" y="2660650"/>
          <p14:tracePt t="77000" x="2976563" y="2660650"/>
          <p14:tracePt t="77008" x="2901950" y="2660650"/>
          <p14:tracePt t="77016" x="2827338" y="2660650"/>
          <p14:tracePt t="77024" x="2765425" y="2660650"/>
          <p14:tracePt t="77032" x="2716213" y="2660650"/>
          <p14:tracePt t="77041" x="2667000" y="2660650"/>
          <p14:tracePt t="77048" x="2624138" y="2660650"/>
          <p14:tracePt t="77057" x="2598738" y="2660650"/>
          <p14:tracePt t="77065" x="2568575" y="2679700"/>
          <p14:tracePt t="77073" x="2549525" y="2679700"/>
          <p14:tracePt t="77083" x="2519363" y="2690813"/>
          <p14:tracePt t="77089" x="2513013" y="2697163"/>
          <p14:tracePt t="77097" x="2493963" y="2709863"/>
          <p14:tracePt t="77104" x="2493963" y="2716213"/>
          <p14:tracePt t="77112" x="2487613" y="2735263"/>
          <p14:tracePt t="77122" x="2487613" y="2746375"/>
          <p14:tracePt t="77131" x="2487613" y="2759075"/>
          <p14:tracePt t="77136" x="2487613" y="2778125"/>
          <p14:tracePt t="77144" x="2487613" y="2784475"/>
          <p14:tracePt t="77152" x="2487613" y="2808288"/>
          <p14:tracePt t="77160" x="2500313" y="2840038"/>
          <p14:tracePt t="77168" x="2536825" y="2870200"/>
          <p14:tracePt t="77176" x="2555875" y="2895600"/>
          <p14:tracePt t="77184" x="2611438" y="2919413"/>
          <p14:tracePt t="77192" x="2654300" y="2957513"/>
          <p14:tracePt t="77201" x="2698750" y="2981325"/>
          <p14:tracePt t="77209" x="2754313" y="3000375"/>
          <p14:tracePt t="77217" x="2833688" y="3030538"/>
          <p14:tracePt t="77225" x="2895600" y="3055938"/>
          <p14:tracePt t="77232" x="3013075" y="3098800"/>
          <p14:tracePt t="77240" x="3143250" y="3141663"/>
          <p14:tracePt t="77248" x="3297238" y="3190875"/>
          <p14:tracePt t="77256" x="3463925" y="3228975"/>
          <p14:tracePt t="77264" x="3617913" y="3271838"/>
          <p14:tracePt t="77272" x="3784600" y="3295650"/>
          <p14:tracePt t="77281" x="3895725" y="3314700"/>
          <p14:tracePt t="77288" x="4025900" y="3340100"/>
          <p14:tracePt t="77296" x="4137025" y="3357563"/>
          <p14:tracePt t="77304" x="4222750" y="3370263"/>
          <p14:tracePt t="77312" x="4310063" y="3376613"/>
          <p14:tracePt t="77321" x="4371975" y="3376613"/>
          <p14:tracePt t="77331" x="4402138" y="3376613"/>
          <p14:tracePt t="77337" x="4445000" y="3376613"/>
          <p14:tracePt t="77346" x="4483100" y="3376613"/>
          <p14:tracePt t="77352" x="4525963" y="3376613"/>
          <p14:tracePt t="77360" x="4556125" y="3351213"/>
          <p14:tracePt t="77368" x="4611688" y="3327400"/>
          <p14:tracePt t="77376" x="4692650" y="3284538"/>
          <p14:tracePt t="77384" x="4754563" y="3265488"/>
          <p14:tracePt t="77392" x="4822825" y="3216275"/>
          <p14:tracePt t="77400" x="4889500" y="3197225"/>
          <p14:tracePt t="77409" x="4957763" y="3173413"/>
          <p14:tracePt t="77417" x="5006975" y="3141663"/>
          <p14:tracePt t="77425" x="5049838" y="3128963"/>
          <p14:tracePt t="77433" x="5081588" y="3111500"/>
          <p14:tracePt t="77441" x="5100638" y="3098800"/>
          <p14:tracePt t="77449" x="5105400" y="3092450"/>
          <p14:tracePt t="77457" x="5111750" y="3086100"/>
          <p14:tracePt t="77498" x="5118100" y="3079750"/>
          <p14:tracePt t="77504" x="5118100" y="3073400"/>
          <p14:tracePt t="77520" x="5118100" y="3068638"/>
          <p14:tracePt t="77529" x="5118100" y="3043238"/>
          <p14:tracePt t="77553" x="5118100" y="3036888"/>
          <p14:tracePt t="77561" x="5118100" y="3017838"/>
          <p14:tracePt t="77569" x="5100638" y="2994025"/>
          <p14:tracePt t="77577" x="5081588" y="2981325"/>
          <p14:tracePt t="77585" x="5068888" y="2974975"/>
          <p14:tracePt t="77592" x="5013325" y="2932113"/>
          <p14:tracePt t="77600" x="4945063" y="2882900"/>
          <p14:tracePt t="77609" x="4865688" y="2857500"/>
          <p14:tracePt t="77617" x="4784725" y="2814638"/>
          <p14:tracePt t="77625" x="4705350" y="2752725"/>
          <p14:tracePt t="77632" x="4630738" y="2716213"/>
          <p14:tracePt t="77640" x="4549775" y="2684463"/>
          <p14:tracePt t="77648" x="4494213" y="2660650"/>
          <p14:tracePt t="77656" x="4457700" y="2654300"/>
          <p14:tracePt t="77664" x="4438650" y="2635250"/>
          <p14:tracePt t="77672" x="4414838" y="2635250"/>
          <p14:tracePt t="77681" x="4383088" y="2628900"/>
          <p14:tracePt t="77689" x="4333875" y="2628900"/>
          <p14:tracePt t="77699" x="4284663" y="2624138"/>
          <p14:tracePt t="77705" x="4222750" y="2624138"/>
          <p14:tracePt t="77714" x="4149725" y="2624138"/>
          <p14:tracePt t="77721" x="4038600" y="2624138"/>
          <p14:tracePt t="77731" x="3938588" y="2624138"/>
          <p14:tracePt t="77737" x="3827463" y="2624138"/>
          <p14:tracePt t="77745" x="3705225" y="2635250"/>
          <p14:tracePt t="77753" x="3594100" y="2667000"/>
          <p14:tracePt t="77761" x="3476625" y="2679700"/>
          <p14:tracePt t="77769" x="3389313" y="2697163"/>
          <p14:tracePt t="77777" x="3316288" y="2709863"/>
          <p14:tracePt t="77785" x="3248025" y="2728913"/>
          <p14:tracePt t="77793" x="3209925" y="2728913"/>
          <p14:tracePt t="77802" x="3179763" y="2740025"/>
          <p14:tracePt t="77809" x="3143250" y="2740025"/>
          <p14:tracePt t="77817" x="3130550" y="2746375"/>
          <p14:tracePt t="77825" x="3117850" y="2746375"/>
          <p14:tracePt t="77834" x="3111500" y="2746375"/>
          <p14:tracePt t="77842" x="3098800" y="2752725"/>
          <p14:tracePt t="77849" x="3087688" y="2759075"/>
          <p14:tracePt t="77857" x="3074988" y="2765425"/>
          <p14:tracePt t="77867" x="3055938" y="2778125"/>
          <p14:tracePt t="77873" x="3049588" y="2784475"/>
          <p14:tracePt t="77881" x="3032125" y="2801938"/>
          <p14:tracePt t="77889" x="3025775" y="2814638"/>
          <p14:tracePt t="77899" x="3019425" y="2827338"/>
          <p14:tracePt t="77904" x="3006725" y="2857500"/>
          <p14:tracePt t="77913" x="3006725" y="2876550"/>
          <p14:tracePt t="77920" x="3006725" y="2901950"/>
          <p14:tracePt t="77929" x="3006725" y="2925763"/>
          <p14:tracePt t="77936" x="3006725" y="2944813"/>
          <p14:tracePt t="77944" x="3019425" y="2974975"/>
          <p14:tracePt t="77952" x="3038475" y="2994025"/>
          <p14:tracePt t="77960" x="3068638" y="3030538"/>
          <p14:tracePt t="77968" x="3111500" y="3062288"/>
          <p14:tracePt t="77976" x="3167063" y="3092450"/>
          <p14:tracePt t="77984" x="3222625" y="3135313"/>
          <p14:tracePt t="77992" x="3290888" y="3167063"/>
          <p14:tracePt t="78000" x="3365500" y="3203575"/>
          <p14:tracePt t="78008" x="3432175" y="3235325"/>
          <p14:tracePt t="78016" x="3500438" y="3265488"/>
          <p14:tracePt t="78024" x="3587750" y="3290888"/>
          <p14:tracePt t="78032" x="3705225" y="3321050"/>
          <p14:tracePt t="78041" x="3816350" y="3351213"/>
          <p14:tracePt t="78049" x="3927475" y="3376613"/>
          <p14:tracePt t="78057" x="4025900" y="3376613"/>
          <p14:tracePt t="78065" x="4124325" y="3376613"/>
          <p14:tracePt t="78073" x="4198938" y="3376613"/>
          <p14:tracePt t="78081" x="4260850" y="3376613"/>
          <p14:tracePt t="78089" x="4333875" y="3370263"/>
          <p14:tracePt t="78099" x="4414838" y="3340100"/>
          <p14:tracePt t="78104" x="4457700" y="3314700"/>
          <p14:tracePt t="78113" x="4500563" y="3302000"/>
          <p14:tracePt t="78120" x="4556125" y="3259138"/>
          <p14:tracePt t="78128" x="4611688" y="3222625"/>
          <p14:tracePt t="78136" x="4667250" y="3184525"/>
          <p14:tracePt t="78144" x="4722813" y="3148013"/>
          <p14:tracePt t="78152" x="4754563" y="3128963"/>
          <p14:tracePt t="78160" x="4784725" y="3105150"/>
          <p14:tracePt t="78168" x="4810125" y="3086100"/>
          <p14:tracePt t="78176" x="4827588" y="3073400"/>
          <p14:tracePt t="78184" x="4846638" y="3055938"/>
          <p14:tracePt t="78192" x="4859338" y="3049588"/>
          <p14:tracePt t="78200" x="4859338" y="3043238"/>
          <p14:tracePt t="78224" x="4865688" y="3036888"/>
          <p14:tracePt t="7836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66EBEF6C-7AE1-48EC-AF03-6CC0019197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8763" y="228600"/>
            <a:ext cx="8199437" cy="7620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Detekce použití chemických zbraní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33BCBEB3-9C6F-4212-9586-DD0D74BA4C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563" y="1184275"/>
            <a:ext cx="8748712" cy="5308600"/>
          </a:xfrm>
        </p:spPr>
        <p:txBody>
          <a:bodyPr/>
          <a:lstStyle/>
          <a:p>
            <a:pPr eaLnBrk="1" hangingPunct="1"/>
            <a:r>
              <a:rPr lang="cs-CZ" altLang="cs-CZ" dirty="0"/>
              <a:t>chemické zbraně reprezentují bojové otravné látky ze skupiny nervově paralytických sloučenin jako sarin a </a:t>
            </a:r>
            <a:r>
              <a:rPr lang="cs-CZ" altLang="cs-CZ" dirty="0" err="1"/>
              <a:t>soman</a:t>
            </a:r>
            <a:endParaRPr lang="cs-CZ" altLang="cs-CZ" dirty="0"/>
          </a:p>
          <a:p>
            <a:pPr eaLnBrk="1" hangingPunct="1"/>
            <a:r>
              <a:rPr lang="cs-CZ" altLang="cs-CZ" dirty="0"/>
              <a:t>inhibují </a:t>
            </a:r>
            <a:r>
              <a:rPr lang="cs-CZ" altLang="cs-CZ" dirty="0" err="1"/>
              <a:t>cholinesterasu</a:t>
            </a:r>
            <a:r>
              <a:rPr lang="cs-CZ" altLang="cs-CZ" dirty="0"/>
              <a:t>, což se také využívá v detekčních systémech na bázi </a:t>
            </a:r>
            <a:r>
              <a:rPr lang="cs-CZ" altLang="cs-CZ" dirty="0" err="1"/>
              <a:t>biosensorů</a:t>
            </a:r>
            <a:endParaRPr lang="cs-CZ" altLang="cs-CZ" dirty="0"/>
          </a:p>
          <a:p>
            <a:pPr eaLnBrk="1" hangingPunct="1"/>
            <a:r>
              <a:rPr lang="cs-CZ" altLang="cs-CZ" dirty="0"/>
              <a:t>již mnoho let existuje detektor NAIAD od firmy </a:t>
            </a:r>
            <a:r>
              <a:rPr lang="cs-CZ" altLang="cs-CZ" dirty="0" err="1"/>
              <a:t>Thorn</a:t>
            </a:r>
            <a:r>
              <a:rPr lang="cs-CZ" altLang="cs-CZ" dirty="0"/>
              <a:t> EMI, využívající průběžnou elektrochemickou detekci aktivity </a:t>
            </a:r>
            <a:r>
              <a:rPr lang="cs-CZ" altLang="cs-CZ" dirty="0" err="1"/>
              <a:t>imobilisované</a:t>
            </a:r>
            <a:r>
              <a:rPr lang="cs-CZ" altLang="cs-CZ" dirty="0"/>
              <a:t> </a:t>
            </a:r>
            <a:r>
              <a:rPr lang="cs-CZ" altLang="cs-CZ" dirty="0" err="1"/>
              <a:t>cholinesterasy</a:t>
            </a:r>
            <a:endParaRPr lang="cs-CZ" altLang="cs-CZ" dirty="0"/>
          </a:p>
          <a:p>
            <a:pPr eaLnBrk="1" hangingPunct="1"/>
            <a:r>
              <a:rPr lang="cs-CZ" altLang="cs-CZ" dirty="0"/>
              <a:t>miniaturizovaný </a:t>
            </a:r>
            <a:r>
              <a:rPr lang="cs-CZ" altLang="cs-CZ" dirty="0" err="1"/>
              <a:t>biosensor</a:t>
            </a:r>
            <a:r>
              <a:rPr lang="cs-CZ" altLang="cs-CZ" dirty="0"/>
              <a:t> tohoto typu pro osobní použití se vyvíjí také u nás</a:t>
            </a:r>
          </a:p>
          <a:p>
            <a:pPr eaLnBrk="1" hangingPunct="1"/>
            <a:r>
              <a:rPr lang="cs-CZ" altLang="cs-CZ" dirty="0"/>
              <a:t>zájem o tuto oblast výrazně stoupl po skončení války v Perském zálivu (1991), mimoto byl sarin použit teroristy při útoku na tokijské metro (1995), v Iráku, Sýrii (?)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CBE1280-D291-4590-937C-AF965CD65F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813"/>
    </mc:Choice>
    <mc:Fallback>
      <p:transition spd="slow" advTm="518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138" x="696913" y="2647950"/>
          <p14:tracePt t="6219" x="692150" y="2641600"/>
          <p14:tracePt t="6225" x="696913" y="2635250"/>
          <p14:tracePt t="6236" x="715963" y="2628900"/>
          <p14:tracePt t="6242" x="741363" y="2628900"/>
          <p14:tracePt t="6250" x="777875" y="2628900"/>
          <p14:tracePt t="6260" x="827088" y="2628900"/>
          <p14:tracePt t="6267" x="852488" y="2628900"/>
          <p14:tracePt t="6273" x="889000" y="2628900"/>
          <p14:tracePt t="6281" x="925513" y="2628900"/>
          <p14:tracePt t="6289" x="987425" y="2628900"/>
          <p14:tracePt t="6297" x="1031875" y="2628900"/>
          <p14:tracePt t="6305" x="1068388" y="2628900"/>
          <p14:tracePt t="6313" x="1087438" y="2628900"/>
          <p14:tracePt t="6321" x="1136650" y="2628900"/>
          <p14:tracePt t="6330" x="1154113" y="2628900"/>
          <p14:tracePt t="6337" x="1203325" y="2628900"/>
          <p14:tracePt t="6346" x="1265238" y="2628900"/>
          <p14:tracePt t="6353" x="1352550" y="2628900"/>
          <p14:tracePt t="6362" x="1463675" y="2628900"/>
          <p14:tracePt t="6369" x="1568450" y="2628900"/>
          <p14:tracePt t="6377" x="1666875" y="2628900"/>
          <p14:tracePt t="6385" x="1741488" y="2628900"/>
          <p14:tracePt t="6393" x="1803400" y="2628900"/>
          <p14:tracePt t="6402" x="1846263" y="2628900"/>
          <p14:tracePt t="6410" x="1882775" y="2635250"/>
          <p14:tracePt t="6420" x="1914525" y="2635250"/>
          <p14:tracePt t="6426" x="1957388" y="2635250"/>
          <p14:tracePt t="6440" x="1976438" y="2635250"/>
          <p14:tracePt t="6442" x="2006600" y="2635250"/>
          <p14:tracePt t="6450" x="2032000" y="2635250"/>
          <p14:tracePt t="6453" x="2055813" y="2635250"/>
          <p14:tracePt t="6468" x="2081213" y="2635250"/>
          <p14:tracePt t="6473" x="2117725" y="2635250"/>
          <p14:tracePt t="6481" x="2166938" y="2635250"/>
          <p14:tracePt t="6489" x="2228850" y="2635250"/>
          <p14:tracePt t="6497" x="2290763" y="2635250"/>
          <p14:tracePt t="6505" x="2346325" y="2647950"/>
          <p14:tracePt t="6513" x="2408238" y="2647950"/>
          <p14:tracePt t="6521" x="2457450" y="2647950"/>
          <p14:tracePt t="6529" x="2506663" y="2647950"/>
          <p14:tracePt t="6537" x="2536825" y="2647950"/>
          <p14:tracePt t="6546" x="2574925" y="2647950"/>
          <p14:tracePt t="6554" x="2598738" y="2654300"/>
          <p14:tracePt t="6562" x="2630488" y="2654300"/>
          <p14:tracePt t="6570" x="2667000" y="2654300"/>
          <p14:tracePt t="6578" x="2728913" y="2660650"/>
          <p14:tracePt t="6586" x="2778125" y="2673350"/>
          <p14:tracePt t="6593" x="2846388" y="2673350"/>
          <p14:tracePt t="6602" x="2932113" y="2679700"/>
          <p14:tracePt t="6610" x="2982913" y="2679700"/>
          <p14:tracePt t="6620" x="3055938" y="2679700"/>
          <p14:tracePt t="6626" x="3105150" y="2690813"/>
          <p14:tracePt t="6638" x="3154363" y="2690813"/>
          <p14:tracePt t="6642" x="3198813" y="2697163"/>
          <p14:tracePt t="6650" x="3222625" y="2697163"/>
          <p14:tracePt t="6658" x="3235325" y="2697163"/>
          <p14:tracePt t="6668" x="3248025" y="2697163"/>
          <p14:tracePt t="6674" x="3254375" y="2703513"/>
          <p14:tracePt t="6682" x="3260725" y="2703513"/>
          <p14:tracePt t="6690" x="3271838" y="2703513"/>
          <p14:tracePt t="6698" x="3284538" y="2703513"/>
          <p14:tracePt t="6707" x="3303588" y="2709863"/>
          <p14:tracePt t="6714" x="3316288" y="2709863"/>
          <p14:tracePt t="6722" x="3321050" y="2709863"/>
          <p14:tracePt t="6730" x="3340100" y="2709863"/>
          <p14:tracePt t="6739" x="3352800" y="2716213"/>
          <p14:tracePt t="6746" x="3371850" y="2716213"/>
          <p14:tracePt t="6754" x="3382963" y="2716213"/>
          <p14:tracePt t="6761" x="3402013" y="2716213"/>
          <p14:tracePt t="6769" x="3432175" y="2716213"/>
          <p14:tracePt t="6777" x="3451225" y="2716213"/>
          <p14:tracePt t="6785" x="3494088" y="2716213"/>
          <p14:tracePt t="6793" x="3525838" y="2716213"/>
          <p14:tracePt t="6802" x="3549650" y="2716213"/>
          <p14:tracePt t="6809" x="3562350" y="2716213"/>
          <p14:tracePt t="6818" x="3568700" y="2716213"/>
          <p14:tracePt t="6985" x="3575050" y="2722563"/>
          <p14:tracePt t="7002" x="3575050" y="2728913"/>
          <p14:tracePt t="7010" x="3556000" y="2728913"/>
          <p14:tracePt t="7019" x="3519488" y="2728913"/>
          <p14:tracePt t="7026" x="3470275" y="2728913"/>
          <p14:tracePt t="7038" x="3421063" y="2728913"/>
          <p14:tracePt t="7042" x="3382963" y="2728913"/>
          <p14:tracePt t="7050" x="3327400" y="2735263"/>
          <p14:tracePt t="7058" x="3290888" y="2735263"/>
          <p14:tracePt t="7068" x="3216275" y="2735263"/>
          <p14:tracePt t="7074" x="3154363" y="2735263"/>
          <p14:tracePt t="7082" x="3068638" y="2735263"/>
          <p14:tracePt t="7090" x="2957513" y="2735263"/>
          <p14:tracePt t="7098" x="2846388" y="2735263"/>
          <p14:tracePt t="7107" x="2747963" y="2735263"/>
          <p14:tracePt t="7114" x="2636838" y="2735263"/>
          <p14:tracePt t="7122" x="2543175" y="2735263"/>
          <p14:tracePt t="7130" x="2420938" y="2735263"/>
          <p14:tracePt t="7138" x="2346325" y="2735263"/>
          <p14:tracePt t="7146" x="2247900" y="2735263"/>
          <p14:tracePt t="7154" x="2147888" y="2735263"/>
          <p14:tracePt t="7162" x="2062163" y="2735263"/>
          <p14:tracePt t="7169" x="1987550" y="2735263"/>
          <p14:tracePt t="7178" x="1914525" y="2735263"/>
          <p14:tracePt t="7187" x="1865313" y="2735263"/>
          <p14:tracePt t="7193" x="1820863" y="2735263"/>
          <p14:tracePt t="7202" x="1771650" y="2735263"/>
          <p14:tracePt t="7209" x="1735138" y="2746375"/>
          <p14:tracePt t="7218" x="1703388" y="2752725"/>
          <p14:tracePt t="7225" x="1685925" y="2752725"/>
          <p14:tracePt t="7233" x="1647825" y="2759075"/>
          <p14:tracePt t="7241" x="1617663" y="2759075"/>
          <p14:tracePt t="7249" x="1598613" y="2759075"/>
          <p14:tracePt t="7258" x="1581150" y="2759075"/>
          <p14:tracePt t="7266" x="1568450" y="2759075"/>
          <p14:tracePt t="7273" x="1549400" y="2759075"/>
          <p14:tracePt t="7282" x="1531938" y="2759075"/>
          <p14:tracePt t="7290" x="1506538" y="2765425"/>
          <p14:tracePt t="7298" x="1481138" y="2765425"/>
          <p14:tracePt t="7307" x="1463675" y="2765425"/>
          <p14:tracePt t="7314" x="1431925" y="2765425"/>
          <p14:tracePt t="7322" x="1420813" y="2765425"/>
          <p14:tracePt t="7330" x="1401763" y="2765425"/>
          <p14:tracePt t="7338" x="1389063" y="2765425"/>
          <p14:tracePt t="7346" x="1376363" y="2765425"/>
          <p14:tracePt t="7354" x="1365250" y="2765425"/>
          <p14:tracePt t="7362" x="1346200" y="2765425"/>
          <p14:tracePt t="7370" x="1339850" y="2765425"/>
          <p14:tracePt t="7378" x="1327150" y="2765425"/>
          <p14:tracePt t="7387" x="1314450" y="2765425"/>
          <p14:tracePt t="7394" x="1296988" y="2765425"/>
          <p14:tracePt t="7404" x="1277938" y="2765425"/>
          <p14:tracePt t="7410" x="1247775" y="2765425"/>
          <p14:tracePt t="7421" x="1228725" y="2765425"/>
          <p14:tracePt t="7426" x="1209675" y="2765425"/>
          <p14:tracePt t="7434" x="1179513" y="2771775"/>
          <p14:tracePt t="7442" x="1173163" y="2771775"/>
          <p14:tracePt t="7453" x="1147763" y="2771775"/>
          <p14:tracePt t="7465" x="1136650" y="2771775"/>
          <p14:tracePt t="7481" x="1130300" y="2771775"/>
          <p14:tracePt t="7878" x="0" y="0"/>
        </p14:tracePtLst>
        <p14:tracePtLst>
          <p14:tracePt t="12026" x="5722938" y="3462338"/>
          <p14:tracePt t="12033" x="5741988" y="3451225"/>
          <p14:tracePt t="12203" x="5722938" y="3451225"/>
          <p14:tracePt t="12209" x="5716588" y="3451225"/>
          <p14:tracePt t="12219" x="5699125" y="3444875"/>
          <p14:tracePt t="12226" x="5686425" y="3444875"/>
          <p14:tracePt t="12234" x="5680075" y="3444875"/>
          <p14:tracePt t="12242" x="5661025" y="3438525"/>
          <p14:tracePt t="12250" x="5643563" y="3432175"/>
          <p14:tracePt t="12259" x="5618163" y="3432175"/>
          <p14:tracePt t="12266" x="5588000" y="3413125"/>
          <p14:tracePt t="12274" x="5532438" y="3406775"/>
          <p14:tracePt t="12281" x="5500688" y="3389313"/>
          <p14:tracePt t="12291" x="5464175" y="3382963"/>
          <p14:tracePt t="12298" x="5434013" y="3357563"/>
          <p14:tracePt t="12312" x="5402263" y="3351213"/>
          <p14:tracePt t="12313" x="5383213" y="3340100"/>
          <p14:tracePt t="12321" x="5359400" y="3333750"/>
          <p14:tracePt t="12330" x="5340350" y="3327400"/>
          <p14:tracePt t="12338" x="5334000" y="3321050"/>
          <p14:tracePt t="12346" x="5327650" y="3321050"/>
          <p14:tracePt t="12354" x="5322888" y="3321050"/>
          <p14:tracePt t="12362" x="5297488" y="3308350"/>
          <p14:tracePt t="12370" x="5278438" y="3295650"/>
          <p14:tracePt t="12378" x="5260975" y="3295650"/>
          <p14:tracePt t="12386" x="5229225" y="3290888"/>
          <p14:tracePt t="12394" x="5211763" y="3284538"/>
          <p14:tracePt t="12402" x="5173663" y="3278188"/>
          <p14:tracePt t="12410" x="5130800" y="3271838"/>
          <p14:tracePt t="12420" x="5075238" y="3252788"/>
          <p14:tracePt t="12426" x="5026025" y="3235325"/>
          <p14:tracePt t="12435" x="4970463" y="3228975"/>
          <p14:tracePt t="12441" x="4921250" y="3209925"/>
          <p14:tracePt t="12450" x="4878388" y="3197225"/>
          <p14:tracePt t="12458" x="4833938" y="3184525"/>
          <p14:tracePt t="12467" x="4816475" y="3179763"/>
          <p14:tracePt t="12474" x="4797425" y="3167063"/>
          <p14:tracePt t="12482" x="4760913" y="3154363"/>
          <p14:tracePt t="12491" x="4748213" y="3154363"/>
          <p14:tracePt t="12498" x="4722813" y="3148013"/>
          <p14:tracePt t="12508" x="4711700" y="3148013"/>
          <p14:tracePt t="12514" x="4711700" y="3141663"/>
          <p14:tracePt t="12524" x="4699000" y="3141663"/>
          <p14:tracePt t="12529" x="4692650" y="3141663"/>
          <p14:tracePt t="12537" x="4679950" y="3141663"/>
          <p14:tracePt t="12545" x="4660900" y="3141663"/>
          <p14:tracePt t="12553" x="4649788" y="3141663"/>
          <p14:tracePt t="12562" x="4637088" y="3135313"/>
          <p14:tracePt t="12569" x="4618038" y="3135313"/>
          <p14:tracePt t="12577" x="4594225" y="3135313"/>
          <p14:tracePt t="12585" x="4568825" y="3135313"/>
          <p14:tracePt t="12593" x="4543425" y="3135313"/>
          <p14:tracePt t="12601" x="4513263" y="3135313"/>
          <p14:tracePt t="12609" x="4476750" y="3135313"/>
          <p14:tracePt t="12618" x="4438650" y="3135313"/>
          <p14:tracePt t="12625" x="4389438" y="3135313"/>
          <p14:tracePt t="12634" x="4327525" y="3135313"/>
          <p14:tracePt t="12641" x="4278313" y="3135313"/>
          <p14:tracePt t="12649" x="4210050" y="3135313"/>
          <p14:tracePt t="12657" x="4137025" y="3148013"/>
          <p14:tracePt t="12666" x="4068763" y="3167063"/>
          <p14:tracePt t="12673" x="4019550" y="3167063"/>
          <p14:tracePt t="12681" x="3976688" y="3184525"/>
          <p14:tracePt t="12690" x="3938588" y="3190875"/>
          <p14:tracePt t="12697" x="3908425" y="3197225"/>
          <p14:tracePt t="12706" x="3895725" y="3203575"/>
          <p14:tracePt t="12713" x="3876675" y="3209925"/>
          <p14:tracePt t="12721" x="3865563" y="3216275"/>
          <p14:tracePt t="12729" x="3859213" y="3222625"/>
          <p14:tracePt t="12737" x="3852863" y="3222625"/>
          <p14:tracePt t="12746" x="3846513" y="3228975"/>
          <p14:tracePt t="12754" x="3833813" y="3240088"/>
          <p14:tracePt t="12761" x="3833813" y="3246438"/>
          <p14:tracePt t="12770" x="3827463" y="3252788"/>
          <p14:tracePt t="12778" x="3816350" y="3265488"/>
          <p14:tracePt t="12786" x="3810000" y="3265488"/>
          <p14:tracePt t="12793" x="3797300" y="3284538"/>
          <p14:tracePt t="12801" x="3797300" y="3290888"/>
          <p14:tracePt t="12809" x="3797300" y="3314700"/>
          <p14:tracePt t="12817" x="3797300" y="3327400"/>
          <p14:tracePt t="12825" x="3797300" y="3340100"/>
          <p14:tracePt t="12833" x="3797300" y="3357563"/>
          <p14:tracePt t="12841" x="3797300" y="3363913"/>
          <p14:tracePt t="12850" x="3797300" y="3376613"/>
          <p14:tracePt t="12857" x="3810000" y="3395663"/>
          <p14:tracePt t="12866" x="3827463" y="3406775"/>
          <p14:tracePt t="12874" x="3840163" y="3425825"/>
          <p14:tracePt t="12882" x="3871913" y="3444875"/>
          <p14:tracePt t="12892" x="3889375" y="3451225"/>
          <p14:tracePt t="12898" x="3908425" y="3455988"/>
          <p14:tracePt t="12908" x="3938588" y="3468688"/>
          <p14:tracePt t="12913" x="3983038" y="3481388"/>
          <p14:tracePt t="12921" x="4006850" y="3487738"/>
          <p14:tracePt t="12929" x="4043363" y="3487738"/>
          <p14:tracePt t="12937" x="4098925" y="3500438"/>
          <p14:tracePt t="12945" x="4186238" y="3517900"/>
          <p14:tracePt t="12953" x="4278313" y="3536950"/>
          <p14:tracePt t="12961" x="4352925" y="3549650"/>
          <p14:tracePt t="12969" x="4421188" y="3573463"/>
          <p14:tracePt t="12977" x="4494213" y="3592513"/>
          <p14:tracePt t="12985" x="4556125" y="3605213"/>
          <p14:tracePt t="12993" x="4624388" y="3622675"/>
          <p14:tracePt t="13001" x="4686300" y="3629025"/>
          <p14:tracePt t="13009" x="4772025" y="3654425"/>
          <p14:tracePt t="13018" x="4852988" y="3660775"/>
          <p14:tracePt t="13026" x="4938713" y="3678238"/>
          <p14:tracePt t="13034" x="5000625" y="3690938"/>
          <p14:tracePt t="13042" x="5075238" y="3690938"/>
          <p14:tracePt t="13050" x="5130800" y="3690938"/>
          <p14:tracePt t="13058" x="5192713" y="3697288"/>
          <p14:tracePt t="13065" x="5254625" y="3709988"/>
          <p14:tracePt t="13074" x="5327650" y="3709988"/>
          <p14:tracePt t="13081" x="5389563" y="3709988"/>
          <p14:tracePt t="13090" x="5464175" y="3709988"/>
          <p14:tracePt t="13097" x="5519738" y="3709988"/>
          <p14:tracePt t="13105" x="5581650" y="3709988"/>
          <p14:tracePt t="13113" x="5630863" y="3709988"/>
          <p14:tracePt t="13121" x="5643563" y="3709988"/>
          <p14:tracePt t="13129" x="5667375" y="3709988"/>
          <p14:tracePt t="13137" x="5686425" y="3709988"/>
          <p14:tracePt t="13145" x="5699125" y="3709988"/>
          <p14:tracePt t="13154" x="5729288" y="3703638"/>
          <p14:tracePt t="13162" x="5748338" y="3684588"/>
          <p14:tracePt t="13169" x="5772150" y="3678238"/>
          <p14:tracePt t="13178" x="5791200" y="3678238"/>
          <p14:tracePt t="13186" x="5822950" y="3667125"/>
          <p14:tracePt t="13194" x="5846763" y="3660775"/>
          <p14:tracePt t="13202" x="5889625" y="3648075"/>
          <p14:tracePt t="13210" x="5908675" y="3641725"/>
          <p14:tracePt t="13218" x="5938838" y="3635375"/>
          <p14:tracePt t="13226" x="5964238" y="3629025"/>
          <p14:tracePt t="13234" x="5989638" y="3617913"/>
          <p14:tracePt t="13242" x="6000750" y="3611563"/>
          <p14:tracePt t="13250" x="6019800" y="3592513"/>
          <p14:tracePt t="13254" x="6032500" y="3586163"/>
          <p14:tracePt t="13266" x="6045200" y="3573463"/>
          <p14:tracePt t="13275" x="6049963" y="3567113"/>
          <p14:tracePt t="13283" x="6062663" y="3562350"/>
          <p14:tracePt t="13292" x="6069013" y="3562350"/>
          <p14:tracePt t="13298" x="6088063" y="3543300"/>
          <p14:tracePt t="13308" x="6100763" y="3524250"/>
          <p14:tracePt t="13314" x="6105525" y="3524250"/>
          <p14:tracePt t="13322" x="6111875" y="3506788"/>
          <p14:tracePt t="13330" x="6118225" y="3494088"/>
          <p14:tracePt t="13341" x="6124575" y="3481388"/>
          <p14:tracePt t="13345" x="6124575" y="3475038"/>
          <p14:tracePt t="13353" x="6124575" y="3462338"/>
          <p14:tracePt t="13361" x="6124575" y="3455988"/>
          <p14:tracePt t="13386" x="6124575" y="3444875"/>
          <p14:tracePt t="13393" x="6124575" y="3438525"/>
          <p14:tracePt t="13409" x="6124575" y="3425825"/>
          <p14:tracePt t="13417" x="6100763" y="3402013"/>
          <p14:tracePt t="13425" x="6088063" y="3389313"/>
          <p14:tracePt t="13434" x="6075363" y="3382963"/>
          <p14:tracePt t="13441" x="6056313" y="3376613"/>
          <p14:tracePt t="13450" x="6038850" y="3363913"/>
          <p14:tracePt t="13458" x="6013450" y="3357563"/>
          <p14:tracePt t="13465" x="5976938" y="3340100"/>
          <p14:tracePt t="13474" x="5964238" y="3333750"/>
          <p14:tracePt t="13481" x="5951538" y="3333750"/>
          <p14:tracePt t="13490" x="5934075" y="3333750"/>
          <p14:tracePt t="13497" x="5915025" y="3333750"/>
          <p14:tracePt t="13505" x="5902325" y="3333750"/>
          <p14:tracePt t="13514" x="5895975" y="3333750"/>
          <p14:tracePt t="13525" x="5878513" y="3333750"/>
          <p14:tracePt t="13529" x="5859463" y="3333750"/>
          <p14:tracePt t="13537" x="5834063" y="3333750"/>
          <p14:tracePt t="13545" x="5810250" y="3340100"/>
          <p14:tracePt t="13553" x="5791200" y="3346450"/>
          <p14:tracePt t="13561" x="5748338" y="3357563"/>
          <p14:tracePt t="13570" x="5722938" y="3363913"/>
          <p14:tracePt t="13577" x="5711825" y="3363913"/>
          <p14:tracePt t="13586" x="5680075" y="3370263"/>
          <p14:tracePt t="13594" x="5656263" y="3376613"/>
          <p14:tracePt t="13601" x="5649913" y="3376613"/>
          <p14:tracePt t="13609" x="5624513" y="3389313"/>
          <p14:tracePt t="13625" x="5618163" y="3389313"/>
          <p14:tracePt t="13633" x="5605463" y="3395663"/>
          <p14:tracePt t="13650" x="5594350" y="3406775"/>
          <p14:tracePt t="13675" x="5588000" y="3413125"/>
          <p14:tracePt t="13681" x="5575300" y="3425825"/>
          <p14:tracePt t="13690" x="5568950" y="3432175"/>
          <p14:tracePt t="13698" x="5568950" y="3444875"/>
          <p14:tracePt t="13706" x="5568950" y="3451225"/>
          <p14:tracePt t="13714" x="5568950" y="3455988"/>
          <p14:tracePt t="13725" x="5568950" y="3468688"/>
          <p14:tracePt t="13729" x="5568950" y="3500438"/>
          <p14:tracePt t="13737" x="5581650" y="3511550"/>
          <p14:tracePt t="13745" x="5605463" y="3530600"/>
          <p14:tracePt t="13753" x="5618163" y="3543300"/>
          <p14:tracePt t="13761" x="5637213" y="3562350"/>
          <p14:tracePt t="13769" x="5667375" y="3573463"/>
          <p14:tracePt t="13777" x="5692775" y="3586163"/>
          <p14:tracePt t="13785" x="5729288" y="3598863"/>
          <p14:tracePt t="13793" x="5778500" y="3605213"/>
          <p14:tracePt t="13802" x="5834063" y="3617913"/>
          <p14:tracePt t="13811" x="5895975" y="3622675"/>
          <p14:tracePt t="13817" x="5970588" y="3635375"/>
          <p14:tracePt t="13825" x="6032500" y="3635375"/>
          <p14:tracePt t="13833" x="6088063" y="3641725"/>
          <p14:tracePt t="13841" x="6173788" y="3641725"/>
          <p14:tracePt t="13849" x="6248400" y="3654425"/>
          <p14:tracePt t="13857" x="6310313" y="3654425"/>
          <p14:tracePt t="13866" x="6346825" y="3654425"/>
          <p14:tracePt t="13876" x="6365875" y="3654425"/>
          <p14:tracePt t="13881" x="6396038" y="3654425"/>
          <p14:tracePt t="13897" x="6408738" y="3641725"/>
          <p14:tracePt t="13905" x="6415088" y="3635375"/>
          <p14:tracePt t="13913" x="6415088" y="3629025"/>
          <p14:tracePt t="13922" x="6421438" y="3622675"/>
          <p14:tracePt t="13929" x="6434138" y="3598863"/>
          <p14:tracePt t="13937" x="6434138" y="3592513"/>
          <p14:tracePt t="13945" x="6434138" y="3579813"/>
          <p14:tracePt t="13954" x="6434138" y="3567113"/>
          <p14:tracePt t="13961" x="6434138" y="3562350"/>
          <p14:tracePt t="13969" x="6434138" y="3556000"/>
          <p14:tracePt t="13977" x="6434138" y="3549650"/>
          <p14:tracePt t="13985" x="6434138" y="3530600"/>
          <p14:tracePt t="13993" x="6434138" y="3511550"/>
          <p14:tracePt t="14002" x="6434138" y="3506788"/>
          <p14:tracePt t="14010" x="6434138" y="3487738"/>
          <p14:tracePt t="14018" x="6421438" y="3462338"/>
          <p14:tracePt t="14034" x="6408738" y="3444875"/>
          <p14:tracePt t="14042" x="6389688" y="3432175"/>
          <p14:tracePt t="14050" x="6372225" y="3406775"/>
          <p14:tracePt t="14059" x="6327775" y="3382963"/>
          <p14:tracePt t="14066" x="6272213" y="3346450"/>
          <p14:tracePt t="14076" x="6229350" y="3321050"/>
          <p14:tracePt t="14082" x="6149975" y="3290888"/>
          <p14:tracePt t="14092" x="6088063" y="3265488"/>
          <p14:tracePt t="14098" x="6032500" y="3235325"/>
          <p14:tracePt t="14106" x="5938838" y="3203575"/>
          <p14:tracePt t="14114" x="5865813" y="3197225"/>
          <p14:tracePt t="14123" x="5803900" y="3184525"/>
          <p14:tracePt t="14130" x="5748338" y="3179763"/>
          <p14:tracePt t="14138" x="5699125" y="3179763"/>
          <p14:tracePt t="14146" x="5649913" y="3179763"/>
          <p14:tracePt t="14156" x="5611813" y="3179763"/>
          <p14:tracePt t="14162" x="5581650" y="3179763"/>
          <p14:tracePt t="14170" x="5532438" y="3190875"/>
          <p14:tracePt t="14177" x="5489575" y="3197225"/>
          <p14:tracePt t="14187" x="5464175" y="3203575"/>
          <p14:tracePt t="14195" x="5408613" y="3222625"/>
          <p14:tracePt t="14202" x="5359400" y="3228975"/>
          <p14:tracePt t="14210" x="5303838" y="3246438"/>
          <p14:tracePt t="14218" x="5272088" y="3265488"/>
          <p14:tracePt t="14228" x="5229225" y="3290888"/>
          <p14:tracePt t="14234" x="5199063" y="3314700"/>
          <p14:tracePt t="14242" x="5173663" y="3333750"/>
          <p14:tracePt t="14250" x="5160963" y="3357563"/>
          <p14:tracePt t="14260" x="5156200" y="3376613"/>
          <p14:tracePt t="14266" x="5156200" y="3402013"/>
          <p14:tracePt t="14276" x="5156200" y="3425825"/>
          <p14:tracePt t="14282" x="5156200" y="3444875"/>
          <p14:tracePt t="14292" x="5156200" y="3455988"/>
          <p14:tracePt t="14298" x="5156200" y="3475038"/>
          <p14:tracePt t="14306" x="5160963" y="3481388"/>
          <p14:tracePt t="14314" x="5173663" y="3494088"/>
          <p14:tracePt t="14324" x="5186363" y="3500438"/>
          <p14:tracePt t="14329" x="5192713" y="3500438"/>
          <p14:tracePt t="14337" x="5211763" y="3500438"/>
          <p14:tracePt t="14345" x="5235575" y="3506788"/>
          <p14:tracePt t="14354" x="5254625" y="3511550"/>
          <p14:tracePt t="14361" x="5297488" y="3517900"/>
          <p14:tracePt t="14370" x="5346700" y="3517900"/>
          <p14:tracePt t="14378" x="5408613" y="3517900"/>
          <p14:tracePt t="14387" x="5457825" y="3517900"/>
          <p14:tracePt t="14394" x="5507038" y="3517900"/>
          <p14:tracePt t="14402" x="5545138" y="3517900"/>
          <p14:tracePt t="14410" x="5575300" y="3517900"/>
          <p14:tracePt t="14418" x="5588000" y="3517900"/>
          <p14:tracePt t="14426" x="5605463" y="3511550"/>
          <p14:tracePt t="14433" x="5611813" y="3511550"/>
          <p14:tracePt t="14442" x="5624513" y="3506788"/>
          <p14:tracePt t="14449" x="5630863" y="3506788"/>
          <p14:tracePt t="14458" x="5637213" y="3500438"/>
          <p14:tracePt t="14497" x="5637213" y="3494088"/>
          <p14:tracePt t="14654" x="0" y="0"/>
        </p14:tracePtLst>
        <p14:tracePtLst>
          <p14:tracePt t="20383" x="4149725" y="3987800"/>
          <p14:tracePt t="20482" x="4143375" y="3987800"/>
          <p14:tracePt t="20489" x="4111625" y="3987800"/>
          <p14:tracePt t="20497" x="4087813" y="3987800"/>
          <p14:tracePt t="20505" x="4075113" y="3981450"/>
          <p14:tracePt t="20513" x="4043363" y="3981450"/>
          <p14:tracePt t="20521" x="4032250" y="3975100"/>
          <p14:tracePt t="20530" x="4000500" y="3968750"/>
          <p14:tracePt t="20537" x="3987800" y="3962400"/>
          <p14:tracePt t="20548" x="3963988" y="3962400"/>
          <p14:tracePt t="20553" x="3932238" y="3944938"/>
          <p14:tracePt t="20564" x="3895725" y="3938588"/>
          <p14:tracePt t="20570" x="3865563" y="3932238"/>
          <p14:tracePt t="20578" x="3821113" y="3913188"/>
          <p14:tracePt t="20586" x="3771900" y="3906838"/>
          <p14:tracePt t="20597" x="3705225" y="3895725"/>
          <p14:tracePt t="20602" x="3667125" y="3883025"/>
          <p14:tracePt t="20610" x="3611563" y="3870325"/>
          <p14:tracePt t="20618" x="3562350" y="3863975"/>
          <p14:tracePt t="20626" x="3494088" y="3844925"/>
          <p14:tracePt t="20635" x="3457575" y="3833813"/>
          <p14:tracePt t="20642" x="3427413" y="3827463"/>
          <p14:tracePt t="20649" x="3365500" y="3808413"/>
          <p14:tracePt t="20658" x="3309938" y="3808413"/>
          <p14:tracePt t="20664" x="3271838" y="3802063"/>
          <p14:tracePt t="20673" x="3198813" y="3789363"/>
          <p14:tracePt t="20681" x="3167063" y="3789363"/>
          <p14:tracePt t="20689" x="3124200" y="3789363"/>
          <p14:tracePt t="20697" x="3055938" y="3784600"/>
          <p14:tracePt t="20705" x="2994025" y="3784600"/>
          <p14:tracePt t="20713" x="2944813" y="3784600"/>
          <p14:tracePt t="20721" x="2871788" y="3784600"/>
          <p14:tracePt t="20730" x="2820988" y="3784600"/>
          <p14:tracePt t="20737" x="2760663" y="3784600"/>
          <p14:tracePt t="20746" x="2698750" y="3784600"/>
          <p14:tracePt t="20753" x="2647950" y="3784600"/>
          <p14:tracePt t="20761" x="2605088" y="3784600"/>
          <p14:tracePt t="20770" x="2555875" y="3784600"/>
          <p14:tracePt t="20778" x="2532063" y="3784600"/>
          <p14:tracePt t="20786" x="2481263" y="3784600"/>
          <p14:tracePt t="20794" x="2444750" y="3784600"/>
          <p14:tracePt t="20802" x="2395538" y="3784600"/>
          <p14:tracePt t="20810" x="2365375" y="3784600"/>
          <p14:tracePt t="20818" x="2339975" y="3795713"/>
          <p14:tracePt t="20826" x="2314575" y="3802063"/>
          <p14:tracePt t="20833" x="2290763" y="3802063"/>
          <p14:tracePt t="20841" x="2265363" y="3808413"/>
          <p14:tracePt t="20849" x="2241550" y="3814763"/>
          <p14:tracePt t="20857" x="2222500" y="3821113"/>
          <p14:tracePt t="20880" x="2160588" y="3840163"/>
          <p14:tracePt t="20881" x="2130425" y="3844925"/>
          <p14:tracePt t="20890" x="2092325" y="3857625"/>
          <p14:tracePt t="20897" x="2062163" y="3870325"/>
          <p14:tracePt t="20905" x="2043113" y="3870325"/>
          <p14:tracePt t="20913" x="2032000" y="3876675"/>
          <p14:tracePt t="20922" x="2019300" y="3883025"/>
          <p14:tracePt t="20931" x="2006600" y="3889375"/>
          <p14:tracePt t="20946" x="2000250" y="3889375"/>
          <p14:tracePt t="20953" x="1987550" y="3900488"/>
          <p14:tracePt t="20970" x="1987550" y="3906838"/>
          <p14:tracePt t="20979" x="1987550" y="3919538"/>
          <p14:tracePt t="20986" x="1987550" y="3932238"/>
          <p14:tracePt t="20994" x="1993900" y="3951288"/>
          <p14:tracePt t="21002" x="2006600" y="3962400"/>
          <p14:tracePt t="21010" x="2019300" y="3987800"/>
          <p14:tracePt t="21018" x="2036763" y="4000500"/>
          <p14:tracePt t="21026" x="2049463" y="4017963"/>
          <p14:tracePt t="21036" x="2068513" y="4043363"/>
          <p14:tracePt t="21042" x="2092325" y="4062413"/>
          <p14:tracePt t="21052" x="2105025" y="4067175"/>
          <p14:tracePt t="21058" x="2124075" y="4086225"/>
          <p14:tracePt t="21066" x="2154238" y="4098925"/>
          <p14:tracePt t="21074" x="2173288" y="4105275"/>
          <p14:tracePt t="21082" x="2203450" y="4117975"/>
          <p14:tracePt t="21089" x="2222500" y="4129088"/>
          <p14:tracePt t="21097" x="2265363" y="4141788"/>
          <p14:tracePt t="21105" x="2290763" y="4148138"/>
          <p14:tracePt t="21113" x="2333625" y="4160838"/>
          <p14:tracePt t="21121" x="2401888" y="4184650"/>
          <p14:tracePt t="21130" x="2451100" y="4203700"/>
          <p14:tracePt t="21137" x="2543175" y="4233863"/>
          <p14:tracePt t="21148" x="2654300" y="4278313"/>
          <p14:tracePt t="21154" x="2778125" y="4308475"/>
          <p14:tracePt t="21162" x="2908300" y="4340225"/>
          <p14:tracePt t="21169" x="3019425" y="4376738"/>
          <p14:tracePt t="21178" x="3130550" y="4400550"/>
          <p14:tracePt t="21185" x="3235325" y="4432300"/>
          <p14:tracePt t="21193" x="3309938" y="4451350"/>
          <p14:tracePt t="21201" x="3395663" y="4451350"/>
          <p14:tracePt t="21209" x="3451225" y="4468813"/>
          <p14:tracePt t="21217" x="3513138" y="4475163"/>
          <p14:tracePt t="21225" x="3538538" y="4475163"/>
          <p14:tracePt t="21233" x="3575050" y="4475163"/>
          <p14:tracePt t="21241" x="3643313" y="4475163"/>
          <p14:tracePt t="21249" x="3705225" y="4475163"/>
          <p14:tracePt t="21258" x="3754438" y="4475163"/>
          <p14:tracePt t="21266" x="3840163" y="4468813"/>
          <p14:tracePt t="21274" x="3914775" y="4451350"/>
          <p14:tracePt t="21283" x="3987800" y="4451350"/>
          <p14:tracePt t="21289" x="4075113" y="4451350"/>
          <p14:tracePt t="21297" x="4179888" y="4432300"/>
          <p14:tracePt t="21305" x="4278313" y="4419600"/>
          <p14:tracePt t="21313" x="4402138" y="4413250"/>
          <p14:tracePt t="21321" x="4487863" y="4400550"/>
          <p14:tracePt t="21330" x="4549775" y="4395788"/>
          <p14:tracePt t="21338" x="4618038" y="4376738"/>
          <p14:tracePt t="21346" x="4630738" y="4370388"/>
          <p14:tracePt t="21353" x="4667250" y="4364038"/>
          <p14:tracePt t="21362" x="4679950" y="4351338"/>
          <p14:tracePt t="21370" x="4692650" y="4344988"/>
          <p14:tracePt t="21378" x="4711700" y="4333875"/>
          <p14:tracePt t="21386" x="4735513" y="4327525"/>
          <p14:tracePt t="21393" x="4767263" y="4302125"/>
          <p14:tracePt t="21401" x="4797425" y="4278313"/>
          <p14:tracePt t="21409" x="4852988" y="4252913"/>
          <p14:tracePt t="21417" x="4895850" y="4216400"/>
          <p14:tracePt t="21425" x="4964113" y="4191000"/>
          <p14:tracePt t="21433" x="4994275" y="4154488"/>
          <p14:tracePt t="21441" x="5019675" y="4135438"/>
          <p14:tracePt t="21450" x="5032375" y="4122738"/>
          <p14:tracePt t="21457" x="5049838" y="4098925"/>
          <p14:tracePt t="21465" x="5062538" y="4086225"/>
          <p14:tracePt t="21473" x="5075238" y="4073525"/>
          <p14:tracePt t="21481" x="5094288" y="4056063"/>
          <p14:tracePt t="21489" x="5100638" y="4043363"/>
          <p14:tracePt t="21497" x="5105400" y="4024313"/>
          <p14:tracePt t="21505" x="5111750" y="4006850"/>
          <p14:tracePt t="21513" x="5118100" y="4000500"/>
          <p14:tracePt t="21521" x="5118100" y="3994150"/>
          <p14:tracePt t="21530" x="5118100" y="3981450"/>
          <p14:tracePt t="21546" x="5118100" y="3975100"/>
          <p14:tracePt t="21553" x="5118100" y="3968750"/>
          <p14:tracePt t="21577" x="5111750" y="3956050"/>
          <p14:tracePt t="21585" x="5105400" y="3956050"/>
          <p14:tracePt t="21593" x="5087938" y="3951288"/>
          <p14:tracePt t="21601" x="5068888" y="3944938"/>
          <p14:tracePt t="21609" x="5045075" y="3938588"/>
          <p14:tracePt t="21618" x="5006975" y="3932238"/>
          <p14:tracePt t="21626" x="4957763" y="3913188"/>
          <p14:tracePt t="21633" x="4902200" y="3895725"/>
          <p14:tracePt t="21641" x="4859338" y="3876675"/>
          <p14:tracePt t="21649" x="4803775" y="3857625"/>
          <p14:tracePt t="21657" x="4741863" y="3840163"/>
          <p14:tracePt t="21665" x="4673600" y="3821113"/>
          <p14:tracePt t="21673" x="4611688" y="3802063"/>
          <p14:tracePt t="21681" x="4538663" y="3795713"/>
          <p14:tracePt t="21690" x="4483100" y="3784600"/>
          <p14:tracePt t="21698" x="4421188" y="3778250"/>
          <p14:tracePt t="21706" x="4371975" y="3778250"/>
          <p14:tracePt t="21715" x="4333875" y="3778250"/>
          <p14:tracePt t="21718" x="4271963" y="3778250"/>
          <p14:tracePt t="21732" x="4229100" y="3778250"/>
          <p14:tracePt t="21737" x="4167188" y="3778250"/>
          <p14:tracePt t="21745" x="4105275" y="3778250"/>
          <p14:tracePt t="21754" x="4019550" y="3778250"/>
          <p14:tracePt t="21762" x="3932238" y="3778250"/>
          <p14:tracePt t="21770" x="3846513" y="3778250"/>
          <p14:tracePt t="21778" x="3760788" y="3778250"/>
          <p14:tracePt t="21786" x="3636963" y="3778250"/>
          <p14:tracePt t="21794" x="3519488" y="3778250"/>
          <p14:tracePt t="21802" x="3408363" y="3778250"/>
          <p14:tracePt t="21810" x="3321050" y="3778250"/>
          <p14:tracePt t="21818" x="3248025" y="3778250"/>
          <p14:tracePt t="21826" x="3173413" y="3778250"/>
          <p14:tracePt t="21833" x="3105150" y="3778250"/>
          <p14:tracePt t="21841" x="3043238" y="3778250"/>
          <p14:tracePt t="21849" x="3019425" y="3778250"/>
          <p14:tracePt t="21857" x="2987675" y="3778250"/>
          <p14:tracePt t="21881" x="2970213" y="3778250"/>
          <p14:tracePt t="21905" x="2963863" y="3778250"/>
          <p14:tracePt t="21922" x="2957513" y="3778250"/>
          <p14:tracePt t="21932" x="2944813" y="3778250"/>
          <p14:tracePt t="21946" x="2927350" y="3778250"/>
          <p14:tracePt t="21954" x="2921000" y="3778250"/>
          <p14:tracePt t="21962" x="2908300" y="3789363"/>
          <p14:tracePt t="21970" x="2901950" y="3789363"/>
          <p14:tracePt t="21985" x="2901950" y="3795713"/>
          <p14:tracePt t="21993" x="2901950" y="3814763"/>
          <p14:tracePt t="22001" x="2901950" y="3833813"/>
          <p14:tracePt t="22009" x="2901950" y="3844925"/>
          <p14:tracePt t="22017" x="2914650" y="3876675"/>
          <p14:tracePt t="22025" x="2927350" y="3889375"/>
          <p14:tracePt t="22033" x="2932113" y="3900488"/>
          <p14:tracePt t="22041" x="2944813" y="3925888"/>
          <p14:tracePt t="22049" x="2976563" y="3944938"/>
          <p14:tracePt t="22057" x="3032125" y="3994150"/>
          <p14:tracePt t="22065" x="3098800" y="4030663"/>
          <p14:tracePt t="22074" x="3192463" y="4073525"/>
          <p14:tracePt t="22082" x="3309938" y="4148138"/>
          <p14:tracePt t="22089" x="3451225" y="4222750"/>
          <p14:tracePt t="22097" x="3598863" y="4308475"/>
          <p14:tracePt t="22105" x="3741738" y="4376738"/>
          <p14:tracePt t="22114" x="3876675" y="4432300"/>
          <p14:tracePt t="22121" x="3957638" y="4451350"/>
          <p14:tracePt t="22129" x="4019550" y="4468813"/>
          <p14:tracePt t="22137" x="4075113" y="4481513"/>
          <p14:tracePt t="22146" x="4105275" y="4494213"/>
          <p14:tracePt t="22154" x="4143375" y="4494213"/>
          <p14:tracePt t="22162" x="4167188" y="4500563"/>
          <p14:tracePt t="22170" x="4210050" y="4500563"/>
          <p14:tracePt t="22178" x="4248150" y="4500563"/>
          <p14:tracePt t="22186" x="4284663" y="4500563"/>
          <p14:tracePt t="22194" x="4359275" y="4500563"/>
          <p14:tracePt t="22202" x="4445000" y="4500563"/>
          <p14:tracePt t="22210" x="4538663" y="4468813"/>
          <p14:tracePt t="22218" x="4624388" y="4468813"/>
          <p14:tracePt t="22226" x="4722813" y="4451350"/>
          <p14:tracePt t="22235" x="4810125" y="4432300"/>
          <p14:tracePt t="22242" x="4908550" y="4419600"/>
          <p14:tracePt t="22250" x="4989513" y="4406900"/>
          <p14:tracePt t="22258" x="5062538" y="4400550"/>
          <p14:tracePt t="22267" x="5111750" y="4395788"/>
          <p14:tracePt t="22273" x="5167313" y="4383088"/>
          <p14:tracePt t="22281" x="5205413" y="4376738"/>
          <p14:tracePt t="22289" x="5235575" y="4370388"/>
          <p14:tracePt t="22297" x="5260975" y="4357688"/>
          <p14:tracePt t="22306" x="5284788" y="4351338"/>
          <p14:tracePt t="22317" x="5322888" y="4344988"/>
          <p14:tracePt t="22322" x="5340350" y="4340225"/>
          <p14:tracePt t="22332" x="5365750" y="4333875"/>
          <p14:tracePt t="22337" x="5389563" y="4327525"/>
          <p14:tracePt t="22345" x="5402263" y="4321175"/>
          <p14:tracePt t="22353" x="5414963" y="4314825"/>
          <p14:tracePt t="22361" x="5427663" y="4302125"/>
          <p14:tracePt t="22369" x="5434013" y="4302125"/>
          <p14:tracePt t="22377" x="5438775" y="4295775"/>
          <p14:tracePt t="22394" x="5445125" y="4289425"/>
          <p14:tracePt t="22401" x="5445125" y="4284663"/>
          <p14:tracePt t="22410" x="5445125" y="4271963"/>
          <p14:tracePt t="22426" x="5445125" y="4259263"/>
          <p14:tracePt t="22434" x="5445125" y="4246563"/>
          <p14:tracePt t="22437" x="5445125" y="4229100"/>
          <p14:tracePt t="22449" x="5445125" y="4216400"/>
          <p14:tracePt t="22457" x="5445125" y="4210050"/>
          <p14:tracePt t="22466" x="5438775" y="4184650"/>
          <p14:tracePt t="22473" x="5427663" y="4173538"/>
          <p14:tracePt t="22481" x="5395913" y="4167188"/>
          <p14:tracePt t="22489" x="5353050" y="4148138"/>
          <p14:tracePt t="22498" x="5310188" y="4122738"/>
          <p14:tracePt t="22505" x="5235575" y="4092575"/>
          <p14:tracePt t="22514" x="5167313" y="4067175"/>
          <p14:tracePt t="22522" x="5087938" y="4037013"/>
          <p14:tracePt t="22532" x="5013325" y="4006850"/>
          <p14:tracePt t="22539" x="4921250" y="3975100"/>
          <p14:tracePt t="22546" x="4846638" y="3956050"/>
          <p14:tracePt t="22554" x="4767263" y="3938588"/>
          <p14:tracePt t="22562" x="4692650" y="3913188"/>
          <p14:tracePt t="22570" x="4624388" y="3900488"/>
          <p14:tracePt t="22578" x="4562475" y="3883025"/>
          <p14:tracePt t="22586" x="4500563" y="3876675"/>
          <p14:tracePt t="22594" x="4432300" y="3863975"/>
          <p14:tracePt t="22601" x="4371975" y="3857625"/>
          <p14:tracePt t="22609" x="4297363" y="3844925"/>
          <p14:tracePt t="22617" x="4222750" y="3844925"/>
          <p14:tracePt t="22625" x="4154488" y="3840163"/>
          <p14:tracePt t="22633" x="4081463" y="3840163"/>
          <p14:tracePt t="22641" x="3994150" y="3840163"/>
          <p14:tracePt t="22649" x="3921125" y="3840163"/>
          <p14:tracePt t="22657" x="3846513" y="3840163"/>
          <p14:tracePt t="22666" x="3784600" y="3840163"/>
          <p14:tracePt t="22674" x="3698875" y="3857625"/>
          <p14:tracePt t="22683" x="3605213" y="3876675"/>
          <p14:tracePt t="22689" x="3543300" y="3895725"/>
          <p14:tracePt t="22698" x="3451225" y="3919538"/>
          <p14:tracePt t="22706" x="3421063" y="3932238"/>
          <p14:tracePt t="22715" x="3382963" y="3951288"/>
          <p14:tracePt t="22722" x="3371850" y="3956050"/>
          <p14:tracePt t="22730" x="3359150" y="3962400"/>
          <p14:tracePt t="22738" x="3352800" y="3968750"/>
          <p14:tracePt t="22746" x="3340100" y="3975100"/>
          <p14:tracePt t="22762" x="3333750" y="3981450"/>
          <p14:tracePt t="22778" x="3333750" y="3987800"/>
          <p14:tracePt t="22785" x="3333750" y="4000500"/>
          <p14:tracePt t="22793" x="3333750" y="4011613"/>
          <p14:tracePt t="22801" x="3333750" y="4030663"/>
          <p14:tracePt t="22809" x="3346450" y="4049713"/>
          <p14:tracePt t="22817" x="3371850" y="4067175"/>
          <p14:tracePt t="22826" x="3382963" y="4086225"/>
          <p14:tracePt t="22837" x="3414713" y="4117975"/>
          <p14:tracePt t="22842" x="3432175" y="4141788"/>
          <p14:tracePt t="22850" x="3457575" y="4160838"/>
          <p14:tracePt t="22858" x="3487738" y="4184650"/>
          <p14:tracePt t="22870" x="3587750" y="4229100"/>
          <p14:tracePt t="22884" x="3624263" y="4240213"/>
          <p14:tracePt t="22890" x="3716338" y="4271963"/>
          <p14:tracePt t="22901" x="3778250" y="4271963"/>
          <p14:tracePt t="22905" x="3852863" y="4289425"/>
          <p14:tracePt t="22914" x="3938588" y="4295775"/>
          <p14:tracePt t="22922" x="4013200" y="4295775"/>
          <p14:tracePt t="22930" x="4098925" y="4295775"/>
          <p14:tracePt t="22938" x="4186238" y="4295775"/>
          <p14:tracePt t="22946" x="4271963" y="4295775"/>
          <p14:tracePt t="22954" x="4346575" y="4295775"/>
          <p14:tracePt t="22962" x="4445000" y="4295775"/>
          <p14:tracePt t="22970" x="4532313" y="4295775"/>
          <p14:tracePt t="22978" x="4605338" y="4295775"/>
          <p14:tracePt t="22986" x="4660900" y="4295775"/>
          <p14:tracePt t="22993" x="4699000" y="4295775"/>
          <p14:tracePt t="23001" x="4722813" y="4295775"/>
          <p14:tracePt t="23009" x="4754563" y="4284663"/>
          <p14:tracePt t="23017" x="4778375" y="4265613"/>
          <p14:tracePt t="23025" x="4784725" y="4265613"/>
          <p14:tracePt t="23033" x="4797425" y="4252913"/>
          <p14:tracePt t="23041" x="4810125" y="4246563"/>
          <p14:tracePt t="23050" x="4810125" y="4240213"/>
          <p14:tracePt t="23058" x="4816475" y="4233863"/>
          <p14:tracePt t="23067" x="4822825" y="4222750"/>
          <p14:tracePt t="23073" x="4822825" y="4216400"/>
          <p14:tracePt t="23089" x="4827588" y="4197350"/>
          <p14:tracePt t="23114" x="4827588" y="4184650"/>
          <p14:tracePt t="23121" x="4827588" y="4178300"/>
          <p14:tracePt t="23137" x="4827588" y="4173538"/>
          <p14:tracePt t="23145" x="4827588" y="4167188"/>
          <p14:tracePt t="23153" x="4827588" y="4154488"/>
          <p14:tracePt t="23161" x="4827588" y="4141788"/>
          <p14:tracePt t="23169" x="4827588" y="4129088"/>
          <p14:tracePt t="23177" x="4816475" y="4111625"/>
          <p14:tracePt t="23185" x="4803775" y="4098925"/>
          <p14:tracePt t="23193" x="4772025" y="4062413"/>
          <p14:tracePt t="23201" x="4722813" y="4030663"/>
          <p14:tracePt t="23209" x="4660900" y="4000500"/>
          <p14:tracePt t="23217" x="4594225" y="3951288"/>
          <p14:tracePt t="23225" x="4525963" y="3925888"/>
          <p14:tracePt t="23233" x="4457700" y="3883025"/>
          <p14:tracePt t="23242" x="4383088" y="3863975"/>
          <p14:tracePt t="23249" x="4303713" y="3840163"/>
          <p14:tracePt t="23257" x="4229100" y="3827463"/>
          <p14:tracePt t="23267" x="4154488" y="3821113"/>
          <p14:tracePt t="23273" x="4098925" y="3821113"/>
          <p14:tracePt t="23282" x="4062413" y="3821113"/>
          <p14:tracePt t="23289" x="4013200" y="3821113"/>
          <p14:tracePt t="23298" x="3938588" y="3821113"/>
          <p14:tracePt t="23305" x="3859213" y="3857625"/>
          <p14:tracePt t="23313" x="3760788" y="3900488"/>
          <p14:tracePt t="23321" x="3667125" y="3944938"/>
          <p14:tracePt t="23329" x="3575050" y="3981450"/>
          <p14:tracePt t="23337" x="3494088" y="4030663"/>
          <p14:tracePt t="23345" x="3421063" y="4062413"/>
          <p14:tracePt t="23353" x="3340100" y="4092575"/>
          <p14:tracePt t="23361" x="3309938" y="4111625"/>
          <p14:tracePt t="23369" x="3278188" y="4129088"/>
          <p14:tracePt t="23377" x="3265488" y="4141788"/>
          <p14:tracePt t="23385" x="3260725" y="4148138"/>
          <p14:tracePt t="23394" x="3260725" y="4160838"/>
          <p14:tracePt t="23402" x="3260725" y="4167188"/>
          <p14:tracePt t="23410" x="3260725" y="4173538"/>
          <p14:tracePt t="23418" x="3260725" y="4184650"/>
          <p14:tracePt t="23426" x="3260725" y="4191000"/>
          <p14:tracePt t="23434" x="3260725" y="4197350"/>
          <p14:tracePt t="23442" x="3271838" y="4216400"/>
          <p14:tracePt t="23450" x="3297238" y="4229100"/>
          <p14:tracePt t="23457" x="3321050" y="4233863"/>
          <p14:tracePt t="23466" x="3352800" y="4246563"/>
          <p14:tracePt t="23473" x="3414713" y="4252913"/>
          <p14:tracePt t="23482" x="3457575" y="4271963"/>
          <p14:tracePt t="23489" x="3519488" y="4289425"/>
          <p14:tracePt t="23497" x="3587750" y="4295775"/>
          <p14:tracePt t="23505" x="3673475" y="4327525"/>
          <p14:tracePt t="23513" x="3765550" y="4344988"/>
          <p14:tracePt t="23522" x="3865563" y="4357688"/>
          <p14:tracePt t="23530" x="3951288" y="4389438"/>
          <p14:tracePt t="23539" x="4038600" y="4389438"/>
          <p14:tracePt t="23546" x="4117975" y="4406900"/>
          <p14:tracePt t="23554" x="4179888" y="4413250"/>
          <p14:tracePt t="23562" x="4241800" y="4413250"/>
          <p14:tracePt t="23571" x="4278313" y="4413250"/>
          <p14:tracePt t="23578" x="4310063" y="4413250"/>
          <p14:tracePt t="23586" x="4321175" y="4413250"/>
          <p14:tracePt t="23594" x="4340225" y="4406900"/>
          <p14:tracePt t="23603" x="4359275" y="4400550"/>
          <p14:tracePt t="23610" x="4395788" y="4357688"/>
          <p14:tracePt t="23619" x="4414838" y="4340225"/>
          <p14:tracePt t="23626" x="4427538" y="4321175"/>
          <p14:tracePt t="23634" x="4451350" y="4289425"/>
          <p14:tracePt t="23642" x="4464050" y="4265613"/>
          <p14:tracePt t="23650" x="4483100" y="4229100"/>
          <p14:tracePt t="23658" x="4487863" y="4210050"/>
          <p14:tracePt t="23671" x="4494213" y="4184650"/>
          <p14:tracePt t="23674" x="4494213" y="4173538"/>
          <p14:tracePt t="23690" x="4494213" y="4167188"/>
          <p14:tracePt t="23700" x="4494213" y="4160838"/>
          <p14:tracePt t="23858" x="0" y="0"/>
        </p14:tracePtLst>
        <p14:tracePtLst>
          <p14:tracePt t="33843" x="2487613" y="5635625"/>
          <p14:tracePt t="33978" x="2481263" y="5622925"/>
          <p14:tracePt t="33986" x="2463800" y="5622925"/>
          <p14:tracePt t="33995" x="2451100" y="5616575"/>
          <p14:tracePt t="34001" x="2425700" y="5611813"/>
          <p14:tracePt t="34010" x="2382838" y="5605463"/>
          <p14:tracePt t="34018" x="2327275" y="5573713"/>
          <p14:tracePt t="34027" x="2297113" y="5561013"/>
          <p14:tracePt t="34034" x="2271713" y="5549900"/>
          <p14:tracePt t="34042" x="2241550" y="5543550"/>
          <p14:tracePt t="34050" x="2185988" y="5518150"/>
          <p14:tracePt t="34060" x="2154238" y="5500688"/>
          <p14:tracePt t="34065" x="2111375" y="5487988"/>
          <p14:tracePt t="34074" x="2074863" y="5475288"/>
          <p14:tracePt t="34081" x="2043113" y="5468938"/>
          <p14:tracePt t="34090" x="2025650" y="5462588"/>
          <p14:tracePt t="34097" x="1993900" y="5456238"/>
          <p14:tracePt t="34105" x="1970088" y="5456238"/>
          <p14:tracePt t="34113" x="1938338" y="5449888"/>
          <p14:tracePt t="34122" x="1914525" y="5445125"/>
          <p14:tracePt t="34129" x="1882775" y="5438775"/>
          <p14:tracePt t="34133" x="1865313" y="5438775"/>
          <p14:tracePt t="34145" x="1833563" y="5438775"/>
          <p14:tracePt t="34154" x="1809750" y="5426075"/>
          <p14:tracePt t="34161" x="1778000" y="5419725"/>
          <p14:tracePt t="34170" x="1754188" y="5419725"/>
          <p14:tracePt t="34177" x="1709738" y="5413375"/>
          <p14:tracePt t="34185" x="1673225" y="5413375"/>
          <p14:tracePt t="34193" x="1636713" y="5413375"/>
          <p14:tracePt t="34201" x="1598613" y="5413375"/>
          <p14:tracePt t="34209" x="1568450" y="5413375"/>
          <p14:tracePt t="34217" x="1531938" y="5413375"/>
          <p14:tracePt t="34225" x="1493838" y="5413375"/>
          <p14:tracePt t="34234" x="1470025" y="5413375"/>
          <p14:tracePt t="34241" x="1420813" y="5413375"/>
          <p14:tracePt t="34249" x="1395413" y="5413375"/>
          <p14:tracePt t="34257" x="1370013" y="5413375"/>
          <p14:tracePt t="34265" x="1333500" y="5413375"/>
          <p14:tracePt t="34274" x="1314450" y="5419725"/>
          <p14:tracePt t="34281" x="1284288" y="5426075"/>
          <p14:tracePt t="34289" x="1265238" y="5426075"/>
          <p14:tracePt t="34298" x="1247775" y="5426075"/>
          <p14:tracePt t="34306" x="1228725" y="5432425"/>
          <p14:tracePt t="34311" x="1203325" y="5445125"/>
          <p14:tracePt t="34325" x="1185863" y="5449888"/>
          <p14:tracePt t="34330" x="1166813" y="5449888"/>
          <p14:tracePt t="34338" x="1147763" y="5456238"/>
          <p14:tracePt t="34345" x="1104900" y="5468938"/>
          <p14:tracePt t="34354" x="1087438" y="5475288"/>
          <p14:tracePt t="34363" x="1055688" y="5494338"/>
          <p14:tracePt t="34369" x="1042988" y="5494338"/>
          <p14:tracePt t="34377" x="1031875" y="5505450"/>
          <p14:tracePt t="34385" x="1012825" y="5511800"/>
          <p14:tracePt t="34393" x="993775" y="5518150"/>
          <p14:tracePt t="34401" x="969963" y="5530850"/>
          <p14:tracePt t="34409" x="963613" y="5530850"/>
          <p14:tracePt t="34418" x="950913" y="5543550"/>
          <p14:tracePt t="34425" x="938213" y="5549900"/>
          <p14:tracePt t="34433" x="925513" y="5561013"/>
          <p14:tracePt t="34442" x="914400" y="5580063"/>
          <p14:tracePt t="34449" x="908050" y="5580063"/>
          <p14:tracePt t="34458" x="895350" y="5592763"/>
          <p14:tracePt t="34466" x="895350" y="5605463"/>
          <p14:tracePt t="34476" x="895350" y="5616575"/>
          <p14:tracePt t="34482" x="895350" y="5629275"/>
          <p14:tracePt t="34493" x="895350" y="5648325"/>
          <p14:tracePt t="34497" x="895350" y="5661025"/>
          <p14:tracePt t="34505" x="895350" y="5672138"/>
          <p14:tracePt t="34513" x="895350" y="5691188"/>
          <p14:tracePt t="34522" x="914400" y="5710238"/>
          <p14:tracePt t="34529" x="920750" y="5727700"/>
          <p14:tracePt t="34537" x="931863" y="5740400"/>
          <p14:tracePt t="34545" x="938213" y="5746750"/>
          <p14:tracePt t="34553" x="950913" y="5759450"/>
          <p14:tracePt t="34561" x="963613" y="5759450"/>
          <p14:tracePt t="34569" x="976313" y="5765800"/>
          <p14:tracePt t="34577" x="987425" y="5772150"/>
          <p14:tracePt t="34586" x="1000125" y="5772150"/>
          <p14:tracePt t="34594" x="1019175" y="5778500"/>
          <p14:tracePt t="34602" x="1036638" y="5778500"/>
          <p14:tracePt t="34611" x="1055688" y="5778500"/>
          <p14:tracePt t="34618" x="1087438" y="5783263"/>
          <p14:tracePt t="34626" x="1123950" y="5783263"/>
          <p14:tracePt t="34634" x="1173163" y="5783263"/>
          <p14:tracePt t="34643" x="1222375" y="5783263"/>
          <p14:tracePt t="34649" x="1290638" y="5795963"/>
          <p14:tracePt t="34658" x="1327150" y="5802313"/>
          <p14:tracePt t="34666" x="1382713" y="5821363"/>
          <p14:tracePt t="34676" x="1420813" y="5827713"/>
          <p14:tracePt t="34682" x="1487488" y="5838825"/>
          <p14:tracePt t="34692" x="1536700" y="5851525"/>
          <p14:tracePt t="34698" x="1592263" y="5864225"/>
          <p14:tracePt t="34706" x="1643063" y="5883275"/>
          <p14:tracePt t="34714" x="1698625" y="5889625"/>
          <p14:tracePt t="34723" x="1758950" y="5907088"/>
          <p14:tracePt t="34730" x="1809750" y="5907088"/>
          <p14:tracePt t="34738" x="1865313" y="5919788"/>
          <p14:tracePt t="34746" x="1901825" y="5919788"/>
          <p14:tracePt t="34754" x="1951038" y="5926138"/>
          <p14:tracePt t="34762" x="2019300" y="5932488"/>
          <p14:tracePt t="34770" x="2068513" y="5932488"/>
          <p14:tracePt t="34777" x="2130425" y="5932488"/>
          <p14:tracePt t="34785" x="2192338" y="5932488"/>
          <p14:tracePt t="34793" x="2228850" y="5932488"/>
          <p14:tracePt t="34802" x="2278063" y="5932488"/>
          <p14:tracePt t="34810" x="2320925" y="5932488"/>
          <p14:tracePt t="34818" x="2359025" y="5932488"/>
          <p14:tracePt t="34826" x="2420938" y="5932488"/>
          <p14:tracePt t="34834" x="2476500" y="5926138"/>
          <p14:tracePt t="34843" x="2562225" y="5913438"/>
          <p14:tracePt t="34850" x="2624138" y="5913438"/>
          <p14:tracePt t="34861" x="2698750" y="5913438"/>
          <p14:tracePt t="34877" x="2803525" y="5889625"/>
          <p14:tracePt t="34882" x="2833688" y="5883275"/>
          <p14:tracePt t="34890" x="2846388" y="5870575"/>
          <p14:tracePt t="34898" x="2859088" y="5864225"/>
          <p14:tracePt t="34914" x="2865438" y="5864225"/>
          <p14:tracePt t="34923" x="2871788" y="5857875"/>
          <p14:tracePt t="34938" x="2876550" y="5851525"/>
          <p14:tracePt t="34946" x="2882900" y="5845175"/>
          <p14:tracePt t="34954" x="2882900" y="5838825"/>
          <p14:tracePt t="34962" x="2882900" y="5827713"/>
          <p14:tracePt t="34970" x="2889250" y="5815013"/>
          <p14:tracePt t="34979" x="2889250" y="5802313"/>
          <p14:tracePt t="34986" x="2889250" y="5789613"/>
          <p14:tracePt t="34994" x="2889250" y="5783263"/>
          <p14:tracePt t="35002" x="2889250" y="5753100"/>
          <p14:tracePt t="35010" x="2889250" y="5734050"/>
          <p14:tracePt t="35018" x="2889250" y="5722938"/>
          <p14:tracePt t="35026" x="2889250" y="5691188"/>
          <p14:tracePt t="35034" x="2882900" y="5672138"/>
          <p14:tracePt t="35043" x="2871788" y="5648325"/>
          <p14:tracePt t="35049" x="2859088" y="5622925"/>
          <p14:tracePt t="35058" x="2846388" y="5611813"/>
          <p14:tracePt t="35065" x="2820988" y="5580063"/>
          <p14:tracePt t="35073" x="2809875" y="5567363"/>
          <p14:tracePt t="35081" x="2778125" y="5537200"/>
          <p14:tracePt t="35090" x="2760663" y="5524500"/>
          <p14:tracePt t="35098" x="2722563" y="5505450"/>
          <p14:tracePt t="35107" x="2679700" y="5481638"/>
          <p14:tracePt t="35114" x="2624138" y="5449888"/>
          <p14:tracePt t="35122" x="2581275" y="5438775"/>
          <p14:tracePt t="35130" x="2536825" y="5413375"/>
          <p14:tracePt t="35138" x="2481263" y="5400675"/>
          <p14:tracePt t="35147" x="2457450" y="5389563"/>
          <p14:tracePt t="35154" x="2401888" y="5376863"/>
          <p14:tracePt t="35164" x="2352675" y="5370513"/>
          <p14:tracePt t="35169" x="2297113" y="5357813"/>
          <p14:tracePt t="35177" x="2222500" y="5351463"/>
          <p14:tracePt t="35185" x="2147888" y="5351463"/>
          <p14:tracePt t="35193" x="2074863" y="5351463"/>
          <p14:tracePt t="35201" x="1987550" y="5338763"/>
          <p14:tracePt t="35209" x="1914525" y="5338763"/>
          <p14:tracePt t="35217" x="1827213" y="5334000"/>
          <p14:tracePt t="35225" x="1741488" y="5334000"/>
          <p14:tracePt t="35233" x="1643063" y="5334000"/>
          <p14:tracePt t="35242" x="1555750" y="5334000"/>
          <p14:tracePt t="35249" x="1493838" y="5334000"/>
          <p14:tracePt t="35259" x="1438275" y="5334000"/>
          <p14:tracePt t="35266" x="1365250" y="5334000"/>
          <p14:tracePt t="35276" x="1327150" y="5334000"/>
          <p14:tracePt t="35282" x="1265238" y="5334000"/>
          <p14:tracePt t="35290" x="1241425" y="5334000"/>
          <p14:tracePt t="35298" x="1179513" y="5334000"/>
          <p14:tracePt t="35307" x="1143000" y="5334000"/>
          <p14:tracePt t="35314" x="1081088" y="5334000"/>
          <p14:tracePt t="35322" x="1006475" y="5334000"/>
          <p14:tracePt t="35331" x="931863" y="5334000"/>
          <p14:tracePt t="35342" x="863600" y="5351463"/>
          <p14:tracePt t="35345" x="814388" y="5364163"/>
          <p14:tracePt t="35353" x="765175" y="5370513"/>
          <p14:tracePt t="35361" x="722313" y="5389563"/>
          <p14:tracePt t="35369" x="696913" y="5394325"/>
          <p14:tracePt t="35377" x="673100" y="5400675"/>
          <p14:tracePt t="35385" x="666750" y="5407025"/>
          <p14:tracePt t="35393" x="660400" y="5413375"/>
          <p14:tracePt t="35401" x="654050" y="5413375"/>
          <p14:tracePt t="35409" x="641350" y="5426075"/>
          <p14:tracePt t="35426" x="636588" y="5445125"/>
          <p14:tracePt t="35434" x="636588" y="5449888"/>
          <p14:tracePt t="35444" x="636588" y="5462588"/>
          <p14:tracePt t="35450" x="636588" y="5475288"/>
          <p14:tracePt t="35460" x="636588" y="5494338"/>
          <p14:tracePt t="35462" x="636588" y="5505450"/>
          <p14:tracePt t="35474" x="636588" y="5518150"/>
          <p14:tracePt t="35481" x="636588" y="5537200"/>
          <p14:tracePt t="35489" x="641350" y="5549900"/>
          <p14:tracePt t="35498" x="660400" y="5567363"/>
          <p14:tracePt t="35509" x="660400" y="5573713"/>
          <p14:tracePt t="35515" x="673100" y="5586413"/>
          <p14:tracePt t="35522" x="692150" y="5599113"/>
          <p14:tracePt t="35539" x="703263" y="5611813"/>
          <p14:tracePt t="35546" x="722313" y="5629275"/>
          <p14:tracePt t="35554" x="741363" y="5629275"/>
          <p14:tracePt t="35562" x="752475" y="5641975"/>
          <p14:tracePt t="35570" x="796925" y="5667375"/>
          <p14:tracePt t="35578" x="808038" y="5672138"/>
          <p14:tracePt t="35585" x="827088" y="5684838"/>
          <p14:tracePt t="35593" x="858838" y="5697538"/>
          <p14:tracePt t="35601" x="882650" y="5722938"/>
          <p14:tracePt t="35609" x="895350" y="5727700"/>
          <p14:tracePt t="35618" x="914400" y="5740400"/>
          <p14:tracePt t="35628" x="931863" y="5746750"/>
          <p14:tracePt t="35633" x="981075" y="5765800"/>
          <p14:tracePt t="35637" x="1025525" y="5772150"/>
          <p14:tracePt t="35649" x="1087438" y="5802313"/>
          <p14:tracePt t="35657" x="1154113" y="5821363"/>
          <p14:tracePt t="35665" x="1254125" y="5851525"/>
          <p14:tracePt t="35669" x="1346200" y="5870575"/>
          <p14:tracePt t="35683" x="1431925" y="5889625"/>
          <p14:tracePt t="35690" x="1506538" y="5907088"/>
          <p14:tracePt t="35698" x="1549400" y="5913438"/>
          <p14:tracePt t="35707" x="1598613" y="5913438"/>
          <p14:tracePt t="35714" x="1647825" y="5926138"/>
          <p14:tracePt t="35722" x="1692275" y="5926138"/>
          <p14:tracePt t="35729" x="1709738" y="5926138"/>
          <p14:tracePt t="35738" x="1728788" y="5926138"/>
          <p14:tracePt t="35746" x="1747838" y="5926138"/>
          <p14:tracePt t="35754" x="1758950" y="5926138"/>
          <p14:tracePt t="35762" x="1778000" y="5926138"/>
          <p14:tracePt t="35770" x="1790700" y="5926138"/>
          <p14:tracePt t="35779" x="1814513" y="5926138"/>
          <p14:tracePt t="35786" x="1846263" y="5926138"/>
          <p14:tracePt t="35794" x="1889125" y="5926138"/>
          <p14:tracePt t="35802" x="1951038" y="5926138"/>
          <p14:tracePt t="35810" x="2000250" y="5926138"/>
          <p14:tracePt t="35817" x="2049463" y="5926138"/>
          <p14:tracePt t="35825" x="2098675" y="5926138"/>
          <p14:tracePt t="35833" x="2147888" y="5926138"/>
          <p14:tracePt t="35842" x="2179638" y="5926138"/>
          <p14:tracePt t="35849" x="2222500" y="5926138"/>
          <p14:tracePt t="35857" x="2254250" y="5926138"/>
          <p14:tracePt t="35876" x="2309813" y="5913438"/>
          <p14:tracePt t="35881" x="2339975" y="5900738"/>
          <p14:tracePt t="35889" x="2370138" y="5894388"/>
          <p14:tracePt t="35897" x="2389188" y="5883275"/>
          <p14:tracePt t="35905" x="2420938" y="5864225"/>
          <p14:tracePt t="35913" x="2432050" y="5857875"/>
          <p14:tracePt t="35922" x="2444750" y="5845175"/>
          <p14:tracePt t="35929" x="2457450" y="5834063"/>
          <p14:tracePt t="35937" x="2463800" y="5827713"/>
          <p14:tracePt t="35945" x="2476500" y="5821363"/>
          <p14:tracePt t="35961" x="2481263" y="5815013"/>
          <p14:tracePt t="35969" x="2487613" y="5808663"/>
          <p14:tracePt t="35993" x="2493963" y="5795963"/>
          <p14:tracePt t="36001" x="2493963" y="5789613"/>
          <p14:tracePt t="36009" x="2493963" y="5778500"/>
          <p14:tracePt t="36017" x="2493963" y="5772150"/>
          <p14:tracePt t="36021" x="2493963" y="5753100"/>
          <p14:tracePt t="36029" x="2493963" y="5740400"/>
          <p14:tracePt t="36042" x="2493963" y="5722938"/>
          <p14:tracePt t="36049" x="2493963" y="5716588"/>
          <p14:tracePt t="36057" x="2493963" y="5697538"/>
          <p14:tracePt t="36065" x="2493963" y="5691188"/>
          <p14:tracePt t="36073" x="2493963" y="5684838"/>
          <p14:tracePt t="36081" x="2487613" y="5654675"/>
          <p14:tracePt t="36089" x="2481263" y="5654675"/>
          <p14:tracePt t="36098" x="2470150" y="5635625"/>
          <p14:tracePt t="36106" x="2470150" y="5629275"/>
          <p14:tracePt t="36113" x="2457450" y="5611813"/>
          <p14:tracePt t="36121" x="2451100" y="5605463"/>
          <p14:tracePt t="36129" x="2438400" y="5592763"/>
          <p14:tracePt t="36137" x="2432050" y="5586413"/>
          <p14:tracePt t="36145" x="2432050" y="5580063"/>
          <p14:tracePt t="36153" x="2425700" y="5580063"/>
          <p14:tracePt t="36161" x="2414588" y="5573713"/>
          <p14:tracePt t="36169" x="2401888" y="5556250"/>
          <p14:tracePt t="36178" x="2389188" y="5549900"/>
          <p14:tracePt t="36186" x="2382838" y="5549900"/>
          <p14:tracePt t="36194" x="2365375" y="5537200"/>
          <p14:tracePt t="36202" x="2339975" y="5530850"/>
          <p14:tracePt t="36210" x="2314575" y="5524500"/>
          <p14:tracePt t="36217" x="2297113" y="5518150"/>
          <p14:tracePt t="36225" x="2278063" y="5511800"/>
          <p14:tracePt t="36233" x="2235200" y="5494338"/>
          <p14:tracePt t="36241" x="2198688" y="5487988"/>
          <p14:tracePt t="36249" x="2166938" y="5487988"/>
          <p14:tracePt t="36257" x="2124075" y="5475288"/>
          <p14:tracePt t="36265" x="2055813" y="5462588"/>
          <p14:tracePt t="36273" x="2012950" y="5445125"/>
          <p14:tracePt t="36281" x="1951038" y="5438775"/>
          <p14:tracePt t="36290" x="1901825" y="5419725"/>
          <p14:tracePt t="36293" x="1858963" y="5419725"/>
          <p14:tracePt t="36306" x="1797050" y="5413375"/>
          <p14:tracePt t="36313" x="1735138" y="5413375"/>
          <p14:tracePt t="36321" x="1673225" y="5413375"/>
          <p14:tracePt t="36329" x="1636713" y="5413375"/>
          <p14:tracePt t="36337" x="1574800" y="5413375"/>
          <p14:tracePt t="36345" x="1519238" y="5413375"/>
          <p14:tracePt t="36353" x="1470025" y="5413375"/>
          <p14:tracePt t="36361" x="1431925" y="5413375"/>
          <p14:tracePt t="36369" x="1382713" y="5413375"/>
          <p14:tracePt t="36377" x="1346200" y="5413375"/>
          <p14:tracePt t="36386" x="1314450" y="5413375"/>
          <p14:tracePt t="36394" x="1290638" y="5413375"/>
          <p14:tracePt t="36402" x="1258888" y="5419725"/>
          <p14:tracePt t="36411" x="1241425" y="5426075"/>
          <p14:tracePt t="36417" x="1216025" y="5432425"/>
          <p14:tracePt t="36433" x="1209675" y="5432425"/>
          <p14:tracePt t="36441" x="1203325" y="5438775"/>
          <p14:tracePt t="36450" x="1192213" y="5445125"/>
          <p14:tracePt t="36458" x="1185863" y="5449888"/>
          <p14:tracePt t="36474" x="1173163" y="5456238"/>
          <p14:tracePt t="36482" x="1166813" y="5456238"/>
          <p14:tracePt t="36489" x="1160463" y="5468938"/>
          <p14:tracePt t="36497" x="1147763" y="5481638"/>
          <p14:tracePt t="36505" x="1147763" y="5494338"/>
          <p14:tracePt t="36513" x="1143000" y="5518150"/>
          <p14:tracePt t="36521" x="1143000" y="5537200"/>
          <p14:tracePt t="36529" x="1136650" y="5561013"/>
          <p14:tracePt t="36537" x="1136650" y="5573713"/>
          <p14:tracePt t="36545" x="1136650" y="5599113"/>
          <p14:tracePt t="36550" x="1136650" y="5616575"/>
          <p14:tracePt t="36563" x="1136650" y="5635625"/>
          <p14:tracePt t="36570" x="1136650" y="5654675"/>
          <p14:tracePt t="36578" x="1136650" y="5661025"/>
          <p14:tracePt t="36586" x="1143000" y="5672138"/>
          <p14:tracePt t="36596" x="1147763" y="5678488"/>
          <p14:tracePt t="36602" x="1154113" y="5678488"/>
          <p14:tracePt t="36611" x="1160463" y="5684838"/>
          <p14:tracePt t="36618" x="1192213" y="5691188"/>
          <p14:tracePt t="36628" x="1209675" y="5697538"/>
          <p14:tracePt t="36634" x="1241425" y="5697538"/>
          <p14:tracePt t="36644" x="1296988" y="5703888"/>
          <p14:tracePt t="36650" x="1365250" y="5722938"/>
          <p14:tracePt t="36658" x="1425575" y="5734050"/>
          <p14:tracePt t="36665" x="1512888" y="5753100"/>
          <p14:tracePt t="36673" x="1604963" y="5783263"/>
          <p14:tracePt t="36681" x="1679575" y="5802313"/>
          <p14:tracePt t="36689" x="1747838" y="5821363"/>
          <p14:tracePt t="36697" x="1809750" y="5838825"/>
          <p14:tracePt t="36706" x="1852613" y="5838825"/>
          <p14:tracePt t="36714" x="1889125" y="5845175"/>
          <p14:tracePt t="36722" x="1901825" y="5845175"/>
          <p14:tracePt t="36731" x="1925638" y="5845175"/>
          <p14:tracePt t="36738" x="1951038" y="5851525"/>
          <p14:tracePt t="36745" x="1976438" y="5851525"/>
          <p14:tracePt t="36753" x="2006600" y="5851525"/>
          <p14:tracePt t="36761" x="2032000" y="5851525"/>
          <p14:tracePt t="36769" x="2081213" y="5851525"/>
          <p14:tracePt t="36777" x="2143125" y="5851525"/>
          <p14:tracePt t="36785" x="2216150" y="5851525"/>
          <p14:tracePt t="36793" x="2314575" y="5838825"/>
          <p14:tracePt t="36801" x="2401888" y="5838825"/>
          <p14:tracePt t="36809" x="2493963" y="5808663"/>
          <p14:tracePt t="36817" x="2592388" y="5802313"/>
          <p14:tracePt t="36825" x="2692400" y="5789613"/>
          <p14:tracePt t="36833" x="2754313" y="5783263"/>
          <p14:tracePt t="36841" x="2797175" y="5765800"/>
          <p14:tracePt t="36849" x="2820988" y="5765800"/>
          <p14:tracePt t="36857" x="2827338" y="5759450"/>
          <p14:tracePt t="36877" x="2833688" y="5759450"/>
          <p14:tracePt t="36881" x="2840038" y="5753100"/>
          <p14:tracePt t="36889" x="2846388" y="5740400"/>
          <p14:tracePt t="36906" x="2852738" y="5727700"/>
          <p14:tracePt t="36914" x="2859088" y="5703888"/>
          <p14:tracePt t="36922" x="2859088" y="5691188"/>
          <p14:tracePt t="36930" x="2865438" y="5678488"/>
          <p14:tracePt t="36938" x="2865438" y="5672138"/>
          <p14:tracePt t="36946" x="2865438" y="5661025"/>
          <p14:tracePt t="36954" x="2871788" y="5641975"/>
          <p14:tracePt t="36963" x="2871788" y="5629275"/>
          <p14:tracePt t="36969" x="2871788" y="5616575"/>
          <p14:tracePt t="36977" x="2871788" y="5599113"/>
          <p14:tracePt t="36985" x="2871788" y="5586413"/>
          <p14:tracePt t="37001" x="2871788" y="5567363"/>
          <p14:tracePt t="37010" x="2865438" y="5537200"/>
          <p14:tracePt t="37017" x="2852738" y="5524500"/>
          <p14:tracePt t="37026" x="2827338" y="5494338"/>
          <p14:tracePt t="37034" x="2809875" y="5468938"/>
          <p14:tracePt t="37042" x="2803525" y="5462588"/>
          <p14:tracePt t="37050" x="2778125" y="5438775"/>
          <p14:tracePt t="37058" x="2760663" y="5432425"/>
          <p14:tracePt t="37066" x="2728913" y="5419725"/>
          <p14:tracePt t="37073" x="2698750" y="5400675"/>
          <p14:tracePt t="37081" x="2692400" y="5400675"/>
          <p14:tracePt t="37089" x="2660650" y="5389563"/>
          <p14:tracePt t="37097" x="2643188" y="5389563"/>
          <p14:tracePt t="37105" x="2598738" y="5376863"/>
          <p14:tracePt t="37113" x="2587625" y="5376863"/>
          <p14:tracePt t="37121" x="2581275" y="5376863"/>
          <p14:tracePt t="37129" x="2574925" y="5376863"/>
          <p14:tracePt t="37137" x="2568575" y="5376863"/>
          <p14:tracePt t="37258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2560BA3B-FDA7-4B22-9A6C-26D41889A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47663"/>
            <a:ext cx="5400675" cy="941387"/>
          </a:xfrm>
          <a:prstGeom prst="rect">
            <a:avLst/>
          </a:prstGeom>
          <a:solidFill>
            <a:srgbClr val="99FF66"/>
          </a:solidFill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25D1259C-D8F8-47EA-8FD3-4BF0AC8917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362200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tx1"/>
              </a:buClr>
              <a:defRPr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en-GB" altLang="cs-CZ"/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E55BFA-40A9-489E-BB0E-8FD9286FD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1576388"/>
            <a:ext cx="6938962" cy="49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8" name="Rectangle 4">
            <a:extLst>
              <a:ext uri="{FF2B5EF4-FFF2-40B4-BE49-F238E27FC236}">
                <a16:creationId xmlns:a16="http://schemas.microsoft.com/office/drawing/2014/main" id="{4B986E94-3BDF-4501-A056-0884F39AF7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0375" y="508000"/>
            <a:ext cx="1806575" cy="5715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l" eaLnBrk="1" hangingPunct="1">
              <a:defRPr/>
            </a:pPr>
            <a:r>
              <a:rPr lang="en-GB" altLang="cs-CZ" sz="40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BioNA</a:t>
            </a:r>
            <a:endParaRPr lang="en-GB" altLang="cs-CZ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anose="020B0604030504040204" pitchFamily="34" charset="0"/>
            </a:endParaRPr>
          </a:p>
        </p:txBody>
      </p:sp>
      <p:sp>
        <p:nvSpPr>
          <p:cNvPr id="17414" name="Text Box 5">
            <a:extLst>
              <a:ext uri="{FF2B5EF4-FFF2-40B4-BE49-F238E27FC236}">
                <a16:creationId xmlns:a16="http://schemas.microsoft.com/office/drawing/2014/main" id="{87A0D769-58C7-46BE-8268-77F748218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444500"/>
            <a:ext cx="350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2000" b="1">
                <a:solidFill>
                  <a:srgbClr val="008000"/>
                </a:solidFill>
                <a:latin typeface="Tahoma" panose="020B0604030504040204" pitchFamily="34" charset="0"/>
              </a:rPr>
              <a:t>Biochemical</a:t>
            </a:r>
            <a:br>
              <a:rPr lang="en-GB" altLang="cs-CZ" sz="2000" b="1">
                <a:solidFill>
                  <a:srgbClr val="008000"/>
                </a:solidFill>
                <a:latin typeface="Tahoma" panose="020B0604030504040204" pitchFamily="34" charset="0"/>
              </a:rPr>
            </a:br>
            <a:r>
              <a:rPr lang="en-GB" altLang="cs-CZ" sz="2000" b="1">
                <a:solidFill>
                  <a:srgbClr val="008000"/>
                </a:solidFill>
                <a:latin typeface="Tahoma" panose="020B0604030504040204" pitchFamily="34" charset="0"/>
              </a:rPr>
              <a:t>Nerve Agent Detector</a:t>
            </a:r>
            <a:endParaRPr lang="en-GB" altLang="cs-CZ" b="1">
              <a:solidFill>
                <a:srgbClr val="008000"/>
              </a:solidFill>
            </a:endParaRPr>
          </a:p>
        </p:txBody>
      </p:sp>
      <p:sp>
        <p:nvSpPr>
          <p:cNvPr id="17415" name="Text Box 8">
            <a:extLst>
              <a:ext uri="{FF2B5EF4-FFF2-40B4-BE49-F238E27FC236}">
                <a16:creationId xmlns:a16="http://schemas.microsoft.com/office/drawing/2014/main" id="{4D34FF53-AF36-4891-98F1-7BC10F57D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2338" y="1806575"/>
            <a:ext cx="2284412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měřící část</a:t>
            </a:r>
            <a:endParaRPr lang="en-GB" altLang="cs-CZ" b="1">
              <a:solidFill>
                <a:schemeClr val="bg2"/>
              </a:solidFill>
            </a:endParaRPr>
          </a:p>
        </p:txBody>
      </p:sp>
      <p:sp>
        <p:nvSpPr>
          <p:cNvPr id="17416" name="Rectangle 9">
            <a:extLst>
              <a:ext uri="{FF2B5EF4-FFF2-40B4-BE49-F238E27FC236}">
                <a16:creationId xmlns:a16="http://schemas.microsoft.com/office/drawing/2014/main" id="{0581F080-17C1-43D9-B22A-711F4CE1A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1775" y="5907088"/>
            <a:ext cx="37211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výměnný biosensorový blok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E11472-FFC1-4301-BC18-889C5A3B40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692"/>
    </mc:Choice>
    <mc:Fallback>
      <p:transition spd="slow" advTm="3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91" x="1450975" y="4784725"/>
          <p14:tracePt t="3317" x="1450975" y="4778375"/>
          <p14:tracePt t="3350" x="1450975" y="4765675"/>
          <p14:tracePt t="3366" x="1450975" y="4746625"/>
          <p14:tracePt t="3373" x="1450975" y="4740275"/>
          <p14:tracePt t="3382" x="1450975" y="4729163"/>
          <p14:tracePt t="3390" x="1450975" y="4716463"/>
          <p14:tracePt t="3399" x="1450975" y="4691063"/>
          <p14:tracePt t="3407" x="1450975" y="4660900"/>
          <p14:tracePt t="3414" x="1450975" y="4622800"/>
          <p14:tracePt t="3424" x="1450975" y="4586288"/>
          <p14:tracePt t="3431" x="1450975" y="4562475"/>
          <p14:tracePt t="3439" x="1438275" y="4530725"/>
          <p14:tracePt t="3445" x="1438275" y="4500563"/>
          <p14:tracePt t="3453" x="1425575" y="4481513"/>
          <p14:tracePt t="3461" x="1420813" y="4462463"/>
          <p14:tracePt t="3469" x="1420813" y="4456113"/>
          <p14:tracePt t="3477" x="1414463" y="4438650"/>
          <p14:tracePt t="3493" x="1414463" y="4432300"/>
          <p14:tracePt t="3501" x="1408113" y="4425950"/>
          <p14:tracePt t="3510" x="1408113" y="4419600"/>
          <p14:tracePt t="3518" x="1401763" y="4413250"/>
          <p14:tracePt t="3525" x="1401763" y="4406900"/>
          <p14:tracePt t="3534" x="1395413" y="4395788"/>
          <p14:tracePt t="3542" x="1382713" y="4370388"/>
          <p14:tracePt t="3550" x="1376363" y="4357688"/>
          <p14:tracePt t="3558" x="1365250" y="4327525"/>
          <p14:tracePt t="3566" x="1346200" y="4308475"/>
          <p14:tracePt t="3574" x="1339850" y="4295775"/>
          <p14:tracePt t="3582" x="1327150" y="4278313"/>
          <p14:tracePt t="3591" x="1320800" y="4271963"/>
          <p14:tracePt t="3599" x="1314450" y="4265613"/>
          <p14:tracePt t="3607" x="1303338" y="4252913"/>
          <p14:tracePt t="3614" x="1290638" y="4240213"/>
          <p14:tracePt t="3624" x="1277938" y="4229100"/>
          <p14:tracePt t="3631" x="1258888" y="4210050"/>
          <p14:tracePt t="3637" x="1247775" y="4203700"/>
          <p14:tracePt t="3641" x="1216025" y="4184650"/>
          <p14:tracePt t="3653" x="1198563" y="4178300"/>
          <p14:tracePt t="3661" x="1166813" y="4154488"/>
          <p14:tracePt t="3669" x="1136650" y="4135438"/>
          <p14:tracePt t="3677" x="1130300" y="4135438"/>
          <p14:tracePt t="3685" x="1111250" y="4122738"/>
          <p14:tracePt t="3693" x="1098550" y="4117975"/>
          <p14:tracePt t="3702" x="1092200" y="4111625"/>
          <p14:tracePt t="3709" x="1087438" y="4105275"/>
          <p14:tracePt t="3717" x="1081088" y="4098925"/>
          <p14:tracePt t="3757" x="1068388" y="4098925"/>
          <p14:tracePt t="3773" x="1049338" y="4098925"/>
          <p14:tracePt t="3781" x="1036638" y="4098925"/>
          <p14:tracePt t="3789" x="1019175" y="4098925"/>
          <p14:tracePt t="3798" x="993775" y="4098925"/>
          <p14:tracePt t="3801" x="976313" y="4098925"/>
          <p14:tracePt t="3814" x="963613" y="4098925"/>
          <p14:tracePt t="3822" x="950913" y="4098925"/>
          <p14:tracePt t="3831" x="925513" y="4105275"/>
          <p14:tracePt t="3838" x="908050" y="4111625"/>
          <p14:tracePt t="3846" x="869950" y="4135438"/>
          <p14:tracePt t="3854" x="852488" y="4160838"/>
          <p14:tracePt t="3862" x="833438" y="4167188"/>
          <p14:tracePt t="3870" x="814388" y="4184650"/>
          <p14:tracePt t="3878" x="784225" y="4210050"/>
          <p14:tracePt t="3892" x="771525" y="4233863"/>
          <p14:tracePt t="3893" x="747713" y="4259263"/>
          <p14:tracePt t="3901" x="722313" y="4295775"/>
          <p14:tracePt t="3909" x="685800" y="4340225"/>
          <p14:tracePt t="3917" x="660400" y="4370388"/>
          <p14:tracePt t="3925" x="636588" y="4413250"/>
          <p14:tracePt t="3929" x="611188" y="4445000"/>
          <p14:tracePt t="3941" x="598488" y="4475163"/>
          <p14:tracePt t="3949" x="581025" y="4518025"/>
          <p14:tracePt t="3957" x="574675" y="4562475"/>
          <p14:tracePt t="3965" x="561975" y="4611688"/>
          <p14:tracePt t="3974" x="561975" y="4660900"/>
          <p14:tracePt t="3981" x="561975" y="4710113"/>
          <p14:tracePt t="3989" x="561975" y="4784725"/>
          <p14:tracePt t="3997" x="561975" y="4845050"/>
          <p14:tracePt t="4006" x="585788" y="4913313"/>
          <p14:tracePt t="4013" x="604838" y="4987925"/>
          <p14:tracePt t="4022" x="666750" y="5060950"/>
          <p14:tracePt t="4030" x="685800" y="5092700"/>
          <p14:tracePt t="4038" x="747713" y="5141913"/>
          <p14:tracePt t="4046" x="765175" y="5154613"/>
          <p14:tracePt t="4054" x="784225" y="5160963"/>
          <p14:tracePt t="4062" x="803275" y="5160963"/>
          <p14:tracePt t="4070" x="814388" y="5160963"/>
          <p14:tracePt t="4079" x="846138" y="5160963"/>
          <p14:tracePt t="4087" x="863600" y="5160963"/>
          <p14:tracePt t="4094" x="901700" y="5160963"/>
          <p14:tracePt t="4102" x="944563" y="5141913"/>
          <p14:tracePt t="4110" x="987425" y="5122863"/>
          <p14:tracePt t="4118" x="1031875" y="5105400"/>
          <p14:tracePt t="4125" x="1081088" y="5092700"/>
          <p14:tracePt t="4133" x="1147763" y="5060950"/>
          <p14:tracePt t="4141" x="1235075" y="5030788"/>
          <p14:tracePt t="4149" x="1303338" y="5005388"/>
          <p14:tracePt t="4153" x="1358900" y="4975225"/>
          <p14:tracePt t="4165" x="1389063" y="4949825"/>
          <p14:tracePt t="4173" x="1438275" y="4906963"/>
          <p14:tracePt t="4181" x="1476375" y="4851400"/>
          <p14:tracePt t="4189" x="1525588" y="4772025"/>
          <p14:tracePt t="4197" x="1549400" y="4703763"/>
          <p14:tracePt t="4206" x="1568450" y="4629150"/>
          <p14:tracePt t="4213" x="1581150" y="4562475"/>
          <p14:tracePt t="4221" x="1581150" y="4500563"/>
          <p14:tracePt t="4229" x="1581150" y="4425950"/>
          <p14:tracePt t="4233" x="1581150" y="4351338"/>
          <p14:tracePt t="4245" x="1574800" y="4289425"/>
          <p14:tracePt t="4254" x="1549400" y="4210050"/>
          <p14:tracePt t="4261" x="1531938" y="4160838"/>
          <p14:tracePt t="4269" x="1512888" y="4117975"/>
          <p14:tracePt t="4277" x="1506538" y="4098925"/>
          <p14:tracePt t="4286" x="1481138" y="4067175"/>
          <p14:tracePt t="4293" x="1450975" y="4043363"/>
          <p14:tracePt t="4301" x="1431925" y="4000500"/>
          <p14:tracePt t="4309" x="1389063" y="3962400"/>
          <p14:tracePt t="4317" x="1358900" y="3951288"/>
          <p14:tracePt t="4321" x="1303338" y="3919538"/>
          <p14:tracePt t="4333" x="1265238" y="3906838"/>
          <p14:tracePt t="4341" x="1235075" y="3889375"/>
          <p14:tracePt t="4349" x="1179513" y="3870325"/>
          <p14:tracePt t="4357" x="1123950" y="3844925"/>
          <p14:tracePt t="4365" x="1092200" y="3840163"/>
          <p14:tracePt t="4373" x="1055688" y="3821113"/>
          <p14:tracePt t="4381" x="1036638" y="3821113"/>
          <p14:tracePt t="4390" x="1025525" y="3821113"/>
          <p14:tracePt t="4397" x="1019175" y="3821113"/>
          <p14:tracePt t="4406" x="1000125" y="3821113"/>
          <p14:tracePt t="4413" x="987425" y="3821113"/>
          <p14:tracePt t="4421" x="944563" y="3840163"/>
          <p14:tracePt t="4429" x="889000" y="3876675"/>
          <p14:tracePt t="4438" x="858838" y="3906838"/>
          <p14:tracePt t="4446" x="790575" y="3968750"/>
          <p14:tracePt t="4454" x="741363" y="4024313"/>
          <p14:tracePt t="4462" x="673100" y="4092575"/>
          <p14:tracePt t="4470" x="647700" y="4117975"/>
          <p14:tracePt t="4478" x="617538" y="4160838"/>
          <p14:tracePt t="4488" x="581025" y="4203700"/>
          <p14:tracePt t="4494" x="561975" y="4233863"/>
          <p14:tracePt t="4502" x="536575" y="4289425"/>
          <p14:tracePt t="4510" x="536575" y="4327525"/>
          <p14:tracePt t="4517" x="536575" y="4364038"/>
          <p14:tracePt t="4525" x="536575" y="4406900"/>
          <p14:tracePt t="4533" x="536575" y="4425950"/>
          <p14:tracePt t="4541" x="568325" y="4487863"/>
          <p14:tracePt t="4549" x="623888" y="4530725"/>
          <p14:tracePt t="4557" x="703263" y="4579938"/>
          <p14:tracePt t="4565" x="784225" y="4629150"/>
          <p14:tracePt t="4574" x="869950" y="4673600"/>
          <p14:tracePt t="4581" x="963613" y="4703763"/>
          <p14:tracePt t="4589" x="1036638" y="4722813"/>
          <p14:tracePt t="4597" x="1098550" y="4722813"/>
          <p14:tracePt t="4606" x="1136650" y="4722813"/>
          <p14:tracePt t="4615" x="1179513" y="4722813"/>
          <p14:tracePt t="4621" x="1216025" y="4729163"/>
          <p14:tracePt t="4629" x="1247775" y="4729163"/>
          <p14:tracePt t="4637" x="1284288" y="4729163"/>
          <p14:tracePt t="4645" x="1333500" y="4729163"/>
          <p14:tracePt t="4653" x="1370013" y="4729163"/>
          <p14:tracePt t="4661" x="1395413" y="4729163"/>
          <p14:tracePt t="4670" x="1431925" y="4729163"/>
          <p14:tracePt t="4678" x="1457325" y="4729163"/>
          <p14:tracePt t="4682" x="1481138" y="4729163"/>
          <p14:tracePt t="4694" x="1512888" y="4729163"/>
          <p14:tracePt t="4702" x="1549400" y="4722813"/>
          <p14:tracePt t="4710" x="1568450" y="4722813"/>
          <p14:tracePt t="4721" x="1604963" y="4722813"/>
          <p14:tracePt t="4725" x="1636713" y="4710113"/>
          <p14:tracePt t="4734" x="1673225" y="4710113"/>
          <p14:tracePt t="4742" x="1698625" y="4703763"/>
          <p14:tracePt t="4751" x="1722438" y="4703763"/>
          <p14:tracePt t="4758" x="1741488" y="4697413"/>
          <p14:tracePt t="4766" x="1747838" y="4691063"/>
          <p14:tracePt t="4774" x="1754188" y="4691063"/>
          <p14:tracePt t="4781" x="1758950" y="4684713"/>
          <p14:tracePt t="4790" x="1765300" y="4678363"/>
          <p14:tracePt t="4797" x="1771650" y="4673600"/>
          <p14:tracePt t="4806" x="1784350" y="4660900"/>
          <p14:tracePt t="4813" x="1790700" y="4654550"/>
          <p14:tracePt t="4821" x="1809750" y="4641850"/>
          <p14:tracePt t="4829" x="1827213" y="4635500"/>
          <p14:tracePt t="4833" x="1870075" y="4618038"/>
          <p14:tracePt t="4845" x="1925638" y="4579938"/>
          <p14:tracePt t="4853" x="1976438" y="4556125"/>
          <p14:tracePt t="4862" x="2019300" y="4530725"/>
          <p14:tracePt t="4870" x="2062163" y="4506913"/>
          <p14:tracePt t="4879" x="2117725" y="4468813"/>
          <p14:tracePt t="4885" x="2154238" y="4419600"/>
          <p14:tracePt t="4893" x="2179638" y="4389438"/>
          <p14:tracePt t="4901" x="2203450" y="4344988"/>
          <p14:tracePt t="4909" x="2222500" y="4302125"/>
          <p14:tracePt t="4918" x="2247900" y="4259263"/>
          <p14:tracePt t="4925" x="2278063" y="4210050"/>
          <p14:tracePt t="4933" x="2290763" y="4178300"/>
          <p14:tracePt t="4941" x="2303463" y="4154488"/>
          <p14:tracePt t="4950" x="2327275" y="4105275"/>
          <p14:tracePt t="4958" x="2346325" y="4056063"/>
          <p14:tracePt t="4966" x="2365375" y="3987800"/>
          <p14:tracePt t="4975" x="2382838" y="3944938"/>
          <p14:tracePt t="4982" x="2401888" y="3895725"/>
          <p14:tracePt t="4991" x="2408238" y="3827463"/>
          <p14:tracePt t="4998" x="2438400" y="3765550"/>
          <p14:tracePt t="5008" x="2457450" y="3709988"/>
          <p14:tracePt t="5014" x="2476500" y="3667125"/>
          <p14:tracePt t="5022" x="2487613" y="3622675"/>
          <p14:tracePt t="5030" x="2519363" y="3562350"/>
          <p14:tracePt t="5038" x="2532063" y="3530600"/>
          <p14:tracePt t="5046" x="2568575" y="3475038"/>
          <p14:tracePt t="5051" x="2587625" y="3432175"/>
          <p14:tracePt t="5062" x="2592388" y="3389313"/>
          <p14:tracePt t="5070" x="2605088" y="3340100"/>
          <p14:tracePt t="5078" x="2611438" y="3308350"/>
          <p14:tracePt t="5086" x="2617788" y="3271838"/>
          <p14:tracePt t="5094" x="2617788" y="3235325"/>
          <p14:tracePt t="5103" x="2617788" y="3203575"/>
          <p14:tracePt t="5110" x="2617788" y="3167063"/>
          <p14:tracePt t="5118" x="2624138" y="3141663"/>
          <p14:tracePt t="5126" x="2624138" y="3117850"/>
          <p14:tracePt t="5135" x="2636838" y="3092450"/>
          <p14:tracePt t="5142" x="2643188" y="3062288"/>
          <p14:tracePt t="5150" x="2643188" y="3036888"/>
          <p14:tracePt t="5158" x="2654300" y="3013075"/>
          <p14:tracePt t="5166" x="2660650" y="2987675"/>
          <p14:tracePt t="5176" x="2686050" y="2944813"/>
          <p14:tracePt t="5182" x="2692400" y="2919413"/>
          <p14:tracePt t="5191" x="2716213" y="2889250"/>
          <p14:tracePt t="5198" x="2728913" y="2876550"/>
          <p14:tracePt t="5206" x="2754313" y="2846388"/>
          <p14:tracePt t="5210" x="2778125" y="2814638"/>
          <p14:tracePt t="5222" x="2790825" y="2801938"/>
          <p14:tracePt t="5230" x="2809875" y="2784475"/>
          <p14:tracePt t="5238" x="2833688" y="2771775"/>
          <p14:tracePt t="5246" x="2865438" y="2759075"/>
          <p14:tracePt t="5254" x="2895600" y="2735263"/>
          <p14:tracePt t="5261" x="2944813" y="2716213"/>
          <p14:tracePt t="5269" x="3000375" y="2690813"/>
          <p14:tracePt t="5277" x="3032125" y="2684463"/>
          <p14:tracePt t="5285" x="3074988" y="2667000"/>
          <p14:tracePt t="5293" x="3098800" y="2660650"/>
          <p14:tracePt t="5297" x="3124200" y="2647950"/>
          <p14:tracePt t="5309" x="3149600" y="2628900"/>
          <p14:tracePt t="5317" x="3160713" y="2624138"/>
          <p14:tracePt t="5325" x="3205163" y="2617788"/>
          <p14:tracePt t="5334" x="3222625" y="2611438"/>
          <p14:tracePt t="5342" x="3260725" y="2605088"/>
          <p14:tracePt t="5350" x="3321050" y="2592388"/>
          <p14:tracePt t="5358" x="3365500" y="2592388"/>
          <p14:tracePt t="5366" x="3438525" y="2592388"/>
          <p14:tracePt t="5377" x="3513138" y="2592388"/>
          <p14:tracePt t="5382" x="3562350" y="2592388"/>
          <p14:tracePt t="5391" x="3611563" y="2592388"/>
          <p14:tracePt t="5398" x="3636963" y="2592388"/>
          <p14:tracePt t="5407" x="3679825" y="2586038"/>
          <p14:tracePt t="5421" x="3716338" y="2579688"/>
          <p14:tracePt t="5430" x="3729038" y="2573338"/>
          <p14:tracePt t="5438" x="3778250" y="2555875"/>
          <p14:tracePt t="5454" x="3827463" y="2549525"/>
          <p14:tracePt t="5462" x="3883025" y="2536825"/>
          <p14:tracePt t="5470" x="3932238" y="2530475"/>
          <p14:tracePt t="5479" x="3983038" y="2530475"/>
          <p14:tracePt t="5486" x="4056063" y="2530475"/>
          <p14:tracePt t="5493" x="4105275" y="2530475"/>
          <p14:tracePt t="5502" x="4179888" y="2530475"/>
          <p14:tracePt t="5510" x="4254500" y="2530475"/>
          <p14:tracePt t="5518" x="4327525" y="2530475"/>
          <p14:tracePt t="5526" x="4383088" y="2530475"/>
          <p14:tracePt t="5534" x="4421188" y="2530475"/>
          <p14:tracePt t="5541" x="4432300" y="2530475"/>
          <p14:tracePt t="5550" x="4457700" y="2530475"/>
          <p14:tracePt t="5559" x="4470400" y="2524125"/>
          <p14:tracePt t="5566" x="4500563" y="2517775"/>
          <p14:tracePt t="5576" x="4525963" y="2513013"/>
          <p14:tracePt t="5581" x="4568825" y="2513013"/>
          <p14:tracePt t="5589" x="4605338" y="2513013"/>
          <p14:tracePt t="5597" x="4656138" y="2513013"/>
          <p14:tracePt t="5605" x="4716463" y="2513013"/>
          <p14:tracePt t="5613" x="4767263" y="2513013"/>
          <p14:tracePt t="5621" x="4816475" y="2513013"/>
          <p14:tracePt t="5629" x="4872038" y="2513013"/>
          <p14:tracePt t="5637" x="4921250" y="2500313"/>
          <p14:tracePt t="5645" x="4970463" y="2500313"/>
          <p14:tracePt t="5654" x="5019675" y="2493963"/>
          <p14:tracePt t="5662" x="5075238" y="2493963"/>
          <p14:tracePt t="5670" x="5149850" y="2493963"/>
          <p14:tracePt t="5679" x="5211763" y="2493963"/>
          <p14:tracePt t="5686" x="5272088" y="2493963"/>
          <p14:tracePt t="5691" x="5310188" y="2493963"/>
          <p14:tracePt t="5701" x="5383213" y="2493963"/>
          <p14:tracePt t="5709" x="5445125" y="2493963"/>
          <p14:tracePt t="5717" x="5494338" y="2493963"/>
          <p14:tracePt t="5725" x="5532438" y="2493963"/>
          <p14:tracePt t="5733" x="5556250" y="2493963"/>
          <p14:tracePt t="5741" x="5562600" y="2493963"/>
          <p14:tracePt t="5830" x="5568950" y="2493963"/>
          <p14:tracePt t="5838" x="5581650" y="2493963"/>
          <p14:tracePt t="5846" x="5588000" y="2493963"/>
          <p14:tracePt t="5854" x="5605463" y="2493963"/>
          <p14:tracePt t="5861" x="5618163" y="2493963"/>
          <p14:tracePt t="5869" x="5637213" y="2500313"/>
          <p14:tracePt t="5891" x="5673725" y="2517775"/>
          <p14:tracePt t="5893" x="5686425" y="2524125"/>
          <p14:tracePt t="5901" x="5711825" y="2530475"/>
          <p14:tracePt t="5909" x="5741988" y="2543175"/>
          <p14:tracePt t="5917" x="5772150" y="2562225"/>
          <p14:tracePt t="5926" x="5791200" y="2579688"/>
          <p14:tracePt t="5934" x="5822950" y="2592388"/>
          <p14:tracePt t="5941" x="5853113" y="2617788"/>
          <p14:tracePt t="5950" x="5908675" y="2635250"/>
          <p14:tracePt t="5960" x="5938838" y="2660650"/>
          <p14:tracePt t="5966" x="5970588" y="2684463"/>
          <p14:tracePt t="5977" x="6007100" y="2709863"/>
          <p14:tracePt t="5982" x="6045200" y="2722563"/>
          <p14:tracePt t="5990" x="6069013" y="2740025"/>
          <p14:tracePt t="5997" x="6075363" y="2740025"/>
          <p14:tracePt t="6005" x="6081713" y="2740025"/>
          <p14:tracePt t="6013" x="6081713" y="2746375"/>
          <p14:tracePt t="6070" x="6094413" y="2752725"/>
          <p14:tracePt t="6077" x="6100763" y="2765425"/>
          <p14:tracePt t="6085" x="6111875" y="2778125"/>
          <p14:tracePt t="6093" x="6118225" y="2784475"/>
          <p14:tracePt t="6101" x="6137275" y="2795588"/>
          <p14:tracePt t="6109" x="6161088" y="2820988"/>
          <p14:tracePt t="6118" x="6167438" y="2840038"/>
          <p14:tracePt t="6125" x="6173788" y="2857500"/>
          <p14:tracePt t="6134" x="6180138" y="2863850"/>
          <p14:tracePt t="6141" x="6186488" y="2876550"/>
          <p14:tracePt t="6149" x="6199188" y="2906713"/>
          <p14:tracePt t="6153" x="6199188" y="2919413"/>
          <p14:tracePt t="6165" x="6205538" y="2938463"/>
          <p14:tracePt t="6175" x="6211888" y="2968625"/>
          <p14:tracePt t="6181" x="6216650" y="2994025"/>
          <p14:tracePt t="6189" x="6229350" y="3024188"/>
          <p14:tracePt t="6197" x="6235700" y="3043238"/>
          <p14:tracePt t="6205" x="6235700" y="3062288"/>
          <p14:tracePt t="6213" x="6242050" y="3086100"/>
          <p14:tracePt t="6217" x="6242050" y="3105150"/>
          <p14:tracePt t="6225" x="6242050" y="3128963"/>
          <p14:tracePt t="6237" x="6242050" y="3160713"/>
          <p14:tracePt t="6245" x="6248400" y="3179763"/>
          <p14:tracePt t="6253" x="6248400" y="3197225"/>
          <p14:tracePt t="6261" x="6248400" y="3216275"/>
          <p14:tracePt t="6269" x="6248400" y="3246438"/>
          <p14:tracePt t="6277" x="6254750" y="3252788"/>
          <p14:tracePt t="6285" x="6254750" y="3278188"/>
          <p14:tracePt t="6293" x="6254750" y="3302000"/>
          <p14:tracePt t="6301" x="6254750" y="3340100"/>
          <p14:tracePt t="6309" x="6254750" y="3370263"/>
          <p14:tracePt t="6317" x="6254750" y="3395663"/>
          <p14:tracePt t="6326" x="6254750" y="3425825"/>
          <p14:tracePt t="6334" x="6254750" y="3451225"/>
          <p14:tracePt t="6342" x="6242050" y="3481388"/>
          <p14:tracePt t="6345" x="6242050" y="3494088"/>
          <p14:tracePt t="6353" x="6229350" y="3524250"/>
          <p14:tracePt t="6365" x="6223000" y="3543300"/>
          <p14:tracePt t="6375" x="6216650" y="3556000"/>
          <p14:tracePt t="6381" x="6205538" y="3586163"/>
          <p14:tracePt t="6390" x="6205538" y="3598863"/>
          <p14:tracePt t="6397" x="6186488" y="3617913"/>
          <p14:tracePt t="6405" x="6180138" y="3622675"/>
          <p14:tracePt t="6413" x="6173788" y="3635375"/>
          <p14:tracePt t="6421" x="6156325" y="3667125"/>
          <p14:tracePt t="6429" x="6143625" y="3684588"/>
          <p14:tracePt t="6437" x="6118225" y="3703638"/>
          <p14:tracePt t="6445" x="6088063" y="3740150"/>
          <p14:tracePt t="6453" x="6056313" y="3771900"/>
          <p14:tracePt t="6461" x="6019800" y="3808413"/>
          <p14:tracePt t="6470" x="5976938" y="3840163"/>
          <p14:tracePt t="6476" x="5934075" y="3876675"/>
          <p14:tracePt t="6482" x="5878513" y="3906838"/>
          <p14:tracePt t="6493" x="5840413" y="3938588"/>
          <p14:tracePt t="6501" x="5791200" y="3968750"/>
          <p14:tracePt t="6509" x="5748338" y="3994150"/>
          <p14:tracePt t="6517" x="5705475" y="4006850"/>
          <p14:tracePt t="6526" x="5673725" y="4030663"/>
          <p14:tracePt t="6534" x="5643563" y="4037013"/>
          <p14:tracePt t="6541" x="5611813" y="4062413"/>
          <p14:tracePt t="6549" x="5588000" y="4067175"/>
          <p14:tracePt t="6558" x="5562600" y="4086225"/>
          <p14:tracePt t="6565" x="5532438" y="4098925"/>
          <p14:tracePt t="6575" x="5500688" y="4111625"/>
          <p14:tracePt t="6581" x="5489575" y="4117975"/>
          <p14:tracePt t="6590" x="5470525" y="4129088"/>
          <p14:tracePt t="6602" x="5438775" y="4129088"/>
          <p14:tracePt t="6606" x="5402263" y="4141788"/>
          <p14:tracePt t="6614" x="5383213" y="4148138"/>
          <p14:tracePt t="6622" x="5340350" y="4167188"/>
          <p14:tracePt t="6630" x="5316538" y="4173538"/>
          <p14:tracePt t="6638" x="5260975" y="4184650"/>
          <p14:tracePt t="6646" x="5211763" y="4197350"/>
          <p14:tracePt t="6654" x="5156200" y="4216400"/>
          <p14:tracePt t="6661" x="5111750" y="4229100"/>
          <p14:tracePt t="6669" x="5062538" y="4252913"/>
          <p14:tracePt t="6677" x="5006975" y="4278313"/>
          <p14:tracePt t="6685" x="4964113" y="4289425"/>
          <p14:tracePt t="6693" x="4921250" y="4302125"/>
          <p14:tracePt t="6701" x="4859338" y="4314825"/>
          <p14:tracePt t="6709" x="4827588" y="4327525"/>
          <p14:tracePt t="6717" x="4767263" y="4340225"/>
          <p14:tracePt t="6725" x="4722813" y="4357688"/>
          <p14:tracePt t="6733" x="4692650" y="4364038"/>
          <p14:tracePt t="6742" x="4643438" y="4383088"/>
          <p14:tracePt t="6749" x="4600575" y="4395788"/>
          <p14:tracePt t="6760" x="4549775" y="4406900"/>
          <p14:tracePt t="6766" x="4494213" y="4425950"/>
          <p14:tracePt t="6776" x="4438650" y="4451350"/>
          <p14:tracePt t="6782" x="4383088" y="4468813"/>
          <p14:tracePt t="6793" x="4346575" y="4487863"/>
          <p14:tracePt t="6797" x="4291013" y="4506913"/>
          <p14:tracePt t="6805" x="4248150" y="4511675"/>
          <p14:tracePt t="6813" x="4205288" y="4537075"/>
          <p14:tracePt t="6821" x="4167188" y="4543425"/>
          <p14:tracePt t="6829" x="4111625" y="4562475"/>
          <p14:tracePt t="6837" x="4075113" y="4573588"/>
          <p14:tracePt t="6845" x="4006850" y="4592638"/>
          <p14:tracePt t="6853" x="3983038" y="4592638"/>
          <p14:tracePt t="6862" x="3932238" y="4592638"/>
          <p14:tracePt t="6870" x="3908425" y="4598988"/>
          <p14:tracePt t="6877" x="3852863" y="4598988"/>
          <p14:tracePt t="6885" x="3827463" y="4598988"/>
          <p14:tracePt t="6893" x="3778250" y="4605338"/>
          <p14:tracePt t="6902" x="3716338" y="4605338"/>
          <p14:tracePt t="6910" x="3667125" y="4605338"/>
          <p14:tracePt t="6918" x="3636963" y="4605338"/>
          <p14:tracePt t="6927" x="3594100" y="4592638"/>
          <p14:tracePt t="6934" x="3562350" y="4579938"/>
          <p14:tracePt t="6945" x="3538538" y="4573588"/>
          <p14:tracePt t="6954" x="3519488" y="4562475"/>
          <p14:tracePt t="6959" x="3519488" y="4537075"/>
          <p14:tracePt t="6966" x="3513138" y="4524375"/>
          <p14:tracePt t="6976" x="3513138" y="4506913"/>
          <p14:tracePt t="6994" x="3494088" y="4456113"/>
          <p14:tracePt t="6997" x="3482975" y="4425950"/>
          <p14:tracePt t="7006" x="3476625" y="4389438"/>
          <p14:tracePt t="7014" x="3457575" y="4333875"/>
          <p14:tracePt t="7023" x="3438525" y="4278313"/>
          <p14:tracePt t="7030" x="3402013" y="4216400"/>
          <p14:tracePt t="7038" x="3365500" y="4160838"/>
          <p14:tracePt t="7046" x="3333750" y="4092575"/>
          <p14:tracePt t="7054" x="3303588" y="4024313"/>
          <p14:tracePt t="7064" x="3278188" y="3968750"/>
          <p14:tracePt t="7070" x="3241675" y="3913188"/>
          <p14:tracePt t="7086" x="3198813" y="3827463"/>
          <p14:tracePt t="7094" x="3186113" y="3771900"/>
          <p14:tracePt t="7102" x="3173413" y="3722688"/>
          <p14:tracePt t="7118" x="3173413" y="3678238"/>
          <p14:tracePt t="7127" x="3173413" y="3654425"/>
          <p14:tracePt t="7135" x="3173413" y="3617913"/>
          <p14:tracePt t="7144" x="3173413" y="3573463"/>
          <p14:tracePt t="7149" x="3192463" y="3536950"/>
          <p14:tracePt t="7160" x="3222625" y="3481388"/>
          <p14:tracePt t="7166" x="3241675" y="3455988"/>
          <p14:tracePt t="7174" x="3278188" y="3402013"/>
          <p14:tracePt t="7182" x="3321050" y="3363913"/>
          <p14:tracePt t="7195" x="3376613" y="3327400"/>
          <p14:tracePt t="7197" x="3432175" y="3290888"/>
          <p14:tracePt t="7213" x="3500438" y="3265488"/>
          <p14:tracePt t="7221" x="3532188" y="3240088"/>
          <p14:tracePt t="7229" x="3624263" y="3209925"/>
          <p14:tracePt t="7237" x="3679825" y="3184525"/>
          <p14:tracePt t="7242" x="3754438" y="3167063"/>
          <p14:tracePt t="7253" x="3821113" y="3148013"/>
          <p14:tracePt t="7261" x="3883025" y="3128963"/>
          <p14:tracePt t="7269" x="3963988" y="3098800"/>
          <p14:tracePt t="7277" x="4013200" y="3079750"/>
          <p14:tracePt t="7285" x="4068763" y="3049588"/>
          <p14:tracePt t="7293" x="4137025" y="3030538"/>
          <p14:tracePt t="7302" x="4210050" y="3013075"/>
          <p14:tracePt t="7310" x="4265613" y="3006725"/>
          <p14:tracePt t="7318" x="4376738" y="2987675"/>
          <p14:tracePt t="7327" x="4487863" y="2962275"/>
          <p14:tracePt t="7334" x="4575175" y="2957513"/>
          <p14:tracePt t="7344" x="4699000" y="2957513"/>
          <p14:tracePt t="7350" x="4810125" y="2957513"/>
          <p14:tracePt t="7355" x="4933950" y="2957513"/>
          <p14:tracePt t="7362" x="5019675" y="2957513"/>
          <p14:tracePt t="7370" x="5118100" y="2957513"/>
          <p14:tracePt t="7381" x="5192713" y="2957513"/>
          <p14:tracePt t="7390" x="5278438" y="2957513"/>
          <p14:tracePt t="7398" x="5340350" y="2957513"/>
          <p14:tracePt t="7406" x="5402263" y="2957513"/>
          <p14:tracePt t="7414" x="5464175" y="2957513"/>
          <p14:tracePt t="7425" x="5538788" y="2957513"/>
          <p14:tracePt t="7429" x="5588000" y="2957513"/>
          <p14:tracePt t="7437" x="5624513" y="2957513"/>
          <p14:tracePt t="7445" x="5680075" y="2968625"/>
          <p14:tracePt t="7453" x="5716588" y="2974975"/>
          <p14:tracePt t="7461" x="5772150" y="3000375"/>
          <p14:tracePt t="7469" x="5816600" y="3030538"/>
          <p14:tracePt t="7477" x="5846763" y="3055938"/>
          <p14:tracePt t="7481" x="5915025" y="3092450"/>
          <p14:tracePt t="7494" x="5976938" y="3160713"/>
          <p14:tracePt t="7497" x="6019800" y="3197225"/>
          <p14:tracePt t="7509" x="6100763" y="3290888"/>
          <p14:tracePt t="7517" x="6161088" y="3370263"/>
          <p14:tracePt t="7525" x="6199188" y="3402013"/>
          <p14:tracePt t="7533" x="6229350" y="3444875"/>
          <p14:tracePt t="7541" x="6248400" y="3487738"/>
          <p14:tracePt t="7549" x="6254750" y="3530600"/>
          <p14:tracePt t="7557" x="6272213" y="3592513"/>
          <p14:tracePt t="7565" x="6284913" y="3635375"/>
          <p14:tracePt t="7573" x="6284913" y="3684588"/>
          <p14:tracePt t="7581" x="6291263" y="3709988"/>
          <p14:tracePt t="7590" x="6291263" y="3765550"/>
          <p14:tracePt t="7598" x="6291263" y="3802063"/>
          <p14:tracePt t="7606" x="6291263" y="3851275"/>
          <p14:tracePt t="7610" x="6291263" y="3876675"/>
          <p14:tracePt t="7624" x="6291263" y="3919538"/>
          <p14:tracePt t="7630" x="6272213" y="3994150"/>
          <p14:tracePt t="7638" x="6242050" y="4062413"/>
          <p14:tracePt t="7646" x="6205538" y="4135438"/>
          <p14:tracePt t="7655" x="6173788" y="4184650"/>
          <p14:tracePt t="7663" x="6137275" y="4246563"/>
          <p14:tracePt t="7670" x="6094413" y="4308475"/>
          <p14:tracePt t="7679" x="6069013" y="4327525"/>
          <p14:tracePt t="7686" x="6019800" y="4383088"/>
          <p14:tracePt t="7694" x="5957888" y="4419600"/>
          <p14:tracePt t="7702" x="5915025" y="4451350"/>
          <p14:tracePt t="7710" x="5846763" y="4475163"/>
          <p14:tracePt t="7722" x="5791200" y="4506913"/>
          <p14:tracePt t="7726" x="5748338" y="4537075"/>
          <p14:tracePt t="7733" x="5680075" y="4567238"/>
          <p14:tracePt t="7742" x="5611813" y="4598988"/>
          <p14:tracePt t="7750" x="5562600" y="4618038"/>
          <p14:tracePt t="7755" x="5494338" y="4635500"/>
          <p14:tracePt t="7765" x="5434013" y="4641850"/>
          <p14:tracePt t="7773" x="5365750" y="4660900"/>
          <p14:tracePt t="7781" x="5303838" y="4667250"/>
          <p14:tracePt t="7789" x="5229225" y="4678363"/>
          <p14:tracePt t="7797" x="5143500" y="4678363"/>
          <p14:tracePt t="7806" x="5038725" y="4697413"/>
          <p14:tracePt t="7814" x="4945063" y="4697413"/>
          <p14:tracePt t="7823" x="4827588" y="4710113"/>
          <p14:tracePt t="7830" x="4716463" y="4722813"/>
          <p14:tracePt t="7838" x="4594225" y="4729163"/>
          <p14:tracePt t="7845" x="4487863" y="4729163"/>
          <p14:tracePt t="7853" x="4365625" y="4740275"/>
          <p14:tracePt t="7863" x="4254500" y="4752975"/>
          <p14:tracePt t="7870" x="4143375" y="4752975"/>
          <p14:tracePt t="7885" x="4006850" y="4752975"/>
          <p14:tracePt t="7889" x="3944938" y="4752975"/>
          <p14:tracePt t="7901" x="3859213" y="4752975"/>
          <p14:tracePt t="7909" x="3797300" y="4752975"/>
          <p14:tracePt t="7917" x="3765550" y="4752975"/>
          <p14:tracePt t="7926" x="3741738" y="4752975"/>
          <p14:tracePt t="7933" x="3735388" y="4752975"/>
          <p14:tracePt t="7943" x="3729038" y="4752975"/>
          <p14:tracePt t="7973" x="3722688" y="4752975"/>
          <p14:tracePt t="7981" x="3705225" y="4716463"/>
          <p14:tracePt t="7989" x="3692525" y="4697413"/>
          <p14:tracePt t="7997" x="3654425" y="4654550"/>
          <p14:tracePt t="8009" x="3611563" y="4611688"/>
          <p14:tracePt t="8013" x="3549650" y="4543425"/>
          <p14:tracePt t="8022" x="3519488" y="4494213"/>
          <p14:tracePt t="8030" x="3457575" y="4425950"/>
          <p14:tracePt t="8040" x="3421063" y="4357688"/>
          <p14:tracePt t="8047" x="3382963" y="4289425"/>
          <p14:tracePt t="8054" x="3340100" y="4229100"/>
          <p14:tracePt t="8062" x="3316288" y="4148138"/>
          <p14:tracePt t="8070" x="3284538" y="4067175"/>
          <p14:tracePt t="8078" x="3254375" y="3994150"/>
          <p14:tracePt t="8085" x="3235325" y="3913188"/>
          <p14:tracePt t="8093" x="3228975" y="3840163"/>
          <p14:tracePt t="8101" x="3205163" y="3765550"/>
          <p14:tracePt t="8109" x="3198813" y="3722688"/>
          <p14:tracePt t="8117" x="3198813" y="3673475"/>
          <p14:tracePt t="8126" x="3198813" y="3622675"/>
          <p14:tracePt t="8138" x="3198813" y="3562350"/>
          <p14:tracePt t="8140" x="3198813" y="3511550"/>
          <p14:tracePt t="8149" x="3198813" y="3438525"/>
          <p14:tracePt t="8153" x="3222625" y="3370263"/>
          <p14:tracePt t="8165" x="3228975" y="3308350"/>
          <p14:tracePt t="8173" x="3260725" y="3252788"/>
          <p14:tracePt t="8181" x="3284538" y="3184525"/>
          <p14:tracePt t="8189" x="3303588" y="3141663"/>
          <p14:tracePt t="8198" x="3340100" y="3086100"/>
          <p14:tracePt t="8202" x="3365500" y="3043238"/>
          <p14:tracePt t="8214" x="3402013" y="3000375"/>
          <p14:tracePt t="8222" x="3451225" y="2944813"/>
          <p14:tracePt t="8238" x="3519488" y="2863850"/>
          <p14:tracePt t="8245" x="3568700" y="2801938"/>
          <p14:tracePt t="8253" x="3636963" y="2759075"/>
          <p14:tracePt t="8261" x="3705225" y="2697163"/>
          <p14:tracePt t="8269" x="3784600" y="2647950"/>
          <p14:tracePt t="8277" x="3852863" y="2598738"/>
          <p14:tracePt t="8285" x="3932238" y="2562225"/>
          <p14:tracePt t="8293" x="4006850" y="2530475"/>
          <p14:tracePt t="8301" x="4087813" y="2513013"/>
          <p14:tracePt t="8309" x="4198938" y="2493963"/>
          <p14:tracePt t="8317" x="4297363" y="2468563"/>
          <p14:tracePt t="8326" x="4408488" y="2462213"/>
          <p14:tracePt t="8333" x="4532313" y="2438400"/>
          <p14:tracePt t="8341" x="4630738" y="2438400"/>
          <p14:tracePt t="8354" x="4754563" y="2419350"/>
          <p14:tracePt t="8357" x="4840288" y="2406650"/>
          <p14:tracePt t="8365" x="4970463" y="2389188"/>
          <p14:tracePt t="8373" x="5056188" y="2389188"/>
          <p14:tracePt t="8381" x="5143500" y="2376488"/>
          <p14:tracePt t="8389" x="5241925" y="2376488"/>
          <p14:tracePt t="8397" x="5327650" y="2376488"/>
          <p14:tracePt t="8406" x="5402263" y="2376488"/>
          <p14:tracePt t="8413" x="5464175" y="2376488"/>
          <p14:tracePt t="8421" x="5500688" y="2376488"/>
          <p14:tracePt t="8429" x="5549900" y="2376488"/>
          <p14:tracePt t="8438" x="5581650" y="2382838"/>
          <p14:tracePt t="8445" x="5600700" y="2389188"/>
          <p14:tracePt t="8454" x="5618163" y="2395538"/>
          <p14:tracePt t="8458" x="5630863" y="2395538"/>
          <p14:tracePt t="8470" x="5643563" y="2406650"/>
          <p14:tracePt t="8480" x="5656263" y="2413000"/>
          <p14:tracePt t="8486" x="5673725" y="2425700"/>
          <p14:tracePt t="8494" x="5686425" y="2432050"/>
          <p14:tracePt t="8502" x="5699125" y="2438400"/>
          <p14:tracePt t="8512" x="5711825" y="2451100"/>
          <p14:tracePt t="8518" x="5729288" y="2474913"/>
          <p14:tracePt t="8523" x="5754688" y="2493963"/>
          <p14:tracePt t="8530" x="5784850" y="2530475"/>
          <p14:tracePt t="8542" x="5840413" y="2586038"/>
          <p14:tracePt t="8550" x="5889625" y="2628900"/>
          <p14:tracePt t="8558" x="5934075" y="2667000"/>
          <p14:tracePt t="8566" x="5989638" y="2716213"/>
          <p14:tracePt t="8574" x="6032500" y="2752725"/>
          <p14:tracePt t="8582" x="6056313" y="2771775"/>
          <p14:tracePt t="8590" x="6075363" y="2790825"/>
          <p14:tracePt t="8598" x="6094413" y="2808288"/>
          <p14:tracePt t="8607" x="6100763" y="2820988"/>
          <p14:tracePt t="8614" x="6105525" y="2840038"/>
          <p14:tracePt t="8622" x="6111875" y="2857500"/>
          <p14:tracePt t="8630" x="6118225" y="2882900"/>
          <p14:tracePt t="8638" x="6118225" y="2906713"/>
          <p14:tracePt t="8645" x="6118225" y="2957513"/>
          <p14:tracePt t="8653" x="6124575" y="2974975"/>
          <p14:tracePt t="8661" x="6130925" y="3024188"/>
          <p14:tracePt t="8669" x="6130925" y="3049588"/>
          <p14:tracePt t="8677" x="6143625" y="3098800"/>
          <p14:tracePt t="8685" x="6143625" y="3124200"/>
          <p14:tracePt t="8693" x="6143625" y="3154363"/>
          <p14:tracePt t="8701" x="6143625" y="3190875"/>
          <p14:tracePt t="8705" x="6143625" y="3209925"/>
          <p14:tracePt t="8717" x="6143625" y="3228975"/>
          <p14:tracePt t="8728" x="6137275" y="3259138"/>
          <p14:tracePt t="8733" x="6124575" y="3278188"/>
          <p14:tracePt t="8741" x="6124575" y="3290888"/>
          <p14:tracePt t="8749" x="6111875" y="3321050"/>
          <p14:tracePt t="8757" x="6094413" y="3340100"/>
          <p14:tracePt t="8765" x="6081713" y="3363913"/>
          <p14:tracePt t="8773" x="6069013" y="3389313"/>
          <p14:tracePt t="8781" x="6056313" y="3413125"/>
          <p14:tracePt t="8789" x="6032500" y="3432175"/>
          <p14:tracePt t="8797" x="6007100" y="3468688"/>
          <p14:tracePt t="8805" x="5994400" y="3487738"/>
          <p14:tracePt t="8813" x="5945188" y="3517900"/>
          <p14:tracePt t="8821" x="5921375" y="3543300"/>
          <p14:tracePt t="8829" x="5878513" y="3567113"/>
          <p14:tracePt t="8838" x="5816600" y="3605213"/>
          <p14:tracePt t="8848" x="5748338" y="3635375"/>
          <p14:tracePt t="8854" x="5680075" y="3660775"/>
          <p14:tracePt t="8862" x="5600700" y="3703638"/>
          <p14:tracePt t="8870" x="5545138" y="3740150"/>
          <p14:tracePt t="8880" x="5470525" y="3765550"/>
          <p14:tracePt t="8895" x="5322888" y="3833813"/>
          <p14:tracePt t="8902" x="5267325" y="3863975"/>
          <p14:tracePt t="8912" x="5192713" y="3900488"/>
          <p14:tracePt t="8918" x="5137150" y="3932238"/>
          <p14:tracePt t="8928" x="5068888" y="3968750"/>
          <p14:tracePt t="8934" x="5026025" y="3994150"/>
          <p14:tracePt t="8942" x="4970463" y="4024313"/>
          <p14:tracePt t="8950" x="4914900" y="4049713"/>
          <p14:tracePt t="8958" x="4872038" y="4073525"/>
          <p14:tracePt t="8966" x="4827588" y="4092575"/>
          <p14:tracePt t="8974" x="4778375" y="4111625"/>
          <p14:tracePt t="8981" x="4748213" y="4122738"/>
          <p14:tracePt t="8989" x="4679950" y="4141788"/>
          <p14:tracePt t="9005" x="4618038" y="4160838"/>
          <p14:tracePt t="9013" x="4575175" y="4173538"/>
          <p14:tracePt t="9021" x="4525963" y="4184650"/>
          <p14:tracePt t="9029" x="4483100" y="4197350"/>
          <p14:tracePt t="9038" x="4445000" y="4203700"/>
          <p14:tracePt t="9045" x="4402138" y="4222750"/>
          <p14:tracePt t="9054" x="4376738" y="4229100"/>
          <p14:tracePt t="9061" x="4359275" y="4233863"/>
          <p14:tracePt t="9070" x="4352925" y="4233863"/>
          <p14:tracePt t="9079" x="4346575" y="4233863"/>
          <p14:tracePt t="9086" x="4340225" y="4233863"/>
          <p14:tracePt t="9295" x="0" y="0"/>
        </p14:tracePtLst>
        <p14:tracePtLst>
          <p14:tracePt t="14134" x="1592263" y="5197475"/>
          <p14:tracePt t="14157" x="1587500" y="5191125"/>
          <p14:tracePt t="14190" x="1587500" y="5178425"/>
          <p14:tracePt t="14199" x="1587500" y="5148263"/>
          <p14:tracePt t="14206" x="1598613" y="5086350"/>
          <p14:tracePt t="14216" x="1624013" y="5018088"/>
          <p14:tracePt t="14221" x="1643063" y="4956175"/>
          <p14:tracePt t="14229" x="1654175" y="4883150"/>
          <p14:tracePt t="14237" x="1673225" y="4838700"/>
          <p14:tracePt t="14245" x="1673225" y="4765675"/>
          <p14:tracePt t="14253" x="1698625" y="4673600"/>
          <p14:tracePt t="14257" x="1698625" y="4598988"/>
          <p14:tracePt t="14269" x="1709738" y="4524375"/>
          <p14:tracePt t="14277" x="1716088" y="4462463"/>
          <p14:tracePt t="14286" x="1716088" y="4376738"/>
          <p14:tracePt t="14293" x="1716088" y="4289425"/>
          <p14:tracePt t="14301" x="1716088" y="4240213"/>
          <p14:tracePt t="14310" x="1716088" y="4184650"/>
          <p14:tracePt t="14319" x="1716088" y="4135438"/>
          <p14:tracePt t="14325" x="1716088" y="4098925"/>
          <p14:tracePt t="14334" x="1709738" y="4067175"/>
          <p14:tracePt t="14342" x="1692275" y="4024313"/>
          <p14:tracePt t="14346" x="1685925" y="3987800"/>
          <p14:tracePt t="14358" x="1660525" y="3956050"/>
          <p14:tracePt t="14366" x="1660525" y="3944938"/>
          <p14:tracePt t="14373" x="1647825" y="3919538"/>
          <p14:tracePt t="14381" x="1643063" y="3906838"/>
          <p14:tracePt t="14389" x="1624013" y="3883025"/>
          <p14:tracePt t="14400" x="1624013" y="3876675"/>
          <p14:tracePt t="14406" x="1617663" y="3870325"/>
          <p14:tracePt t="14415" x="1611313" y="3863975"/>
          <p14:tracePt t="14430" x="1598613" y="3851275"/>
          <p14:tracePt t="14438" x="1592263" y="3844925"/>
          <p14:tracePt t="14446" x="1581150" y="3844925"/>
          <p14:tracePt t="14454" x="1568450" y="3844925"/>
          <p14:tracePt t="14462" x="1549400" y="3833813"/>
          <p14:tracePt t="14470" x="1531938" y="3827463"/>
          <p14:tracePt t="14478" x="1506538" y="3827463"/>
          <p14:tracePt t="14487" x="1481138" y="3814763"/>
          <p14:tracePt t="14494" x="1450975" y="3802063"/>
          <p14:tracePt t="14502" x="1414463" y="3795713"/>
          <p14:tracePt t="14510" x="1382713" y="3789363"/>
          <p14:tracePt t="14521" x="1327150" y="3771900"/>
          <p14:tracePt t="14522" x="1290638" y="3765550"/>
          <p14:tracePt t="14530" x="1235075" y="3752850"/>
          <p14:tracePt t="14542" x="1198563" y="3752850"/>
          <p14:tracePt t="14551" x="1147763" y="3752850"/>
          <p14:tracePt t="14557" x="1111250" y="3746500"/>
          <p14:tracePt t="14565" x="1068388" y="3746500"/>
          <p14:tracePt t="14573" x="1031875" y="3746500"/>
          <p14:tracePt t="14581" x="1000125" y="3752850"/>
          <p14:tracePt t="14589" x="931863" y="3802063"/>
          <p14:tracePt t="14598" x="863600" y="3833813"/>
          <p14:tracePt t="14605" x="833438" y="3857625"/>
          <p14:tracePt t="14613" x="752475" y="3895725"/>
          <p14:tracePt t="14621" x="709613" y="3932238"/>
          <p14:tracePt t="14629" x="641350" y="3994150"/>
          <p14:tracePt t="14637" x="585788" y="4037013"/>
          <p14:tracePt t="14645" x="542925" y="4086225"/>
          <p14:tracePt t="14653" x="481013" y="4141788"/>
          <p14:tracePt t="14661" x="444500" y="4184650"/>
          <p14:tracePt t="14669" x="414338" y="4222750"/>
          <p14:tracePt t="14677" x="388938" y="4271963"/>
          <p14:tracePt t="14685" x="369888" y="4314825"/>
          <p14:tracePt t="14694" x="352425" y="4370388"/>
          <p14:tracePt t="14702" x="346075" y="4395788"/>
          <p14:tracePt t="14710" x="346075" y="4438650"/>
          <p14:tracePt t="14718" x="346075" y="4487863"/>
          <p14:tracePt t="14725" x="346075" y="4511675"/>
          <p14:tracePt t="14733" x="346075" y="4543425"/>
          <p14:tracePt t="14741" x="346075" y="4567238"/>
          <p14:tracePt t="14750" x="363538" y="4622800"/>
          <p14:tracePt t="14758" x="382588" y="4678363"/>
          <p14:tracePt t="14766" x="388938" y="4729163"/>
          <p14:tracePt t="14774" x="407988" y="4784725"/>
          <p14:tracePt t="14783" x="425450" y="4833938"/>
          <p14:tracePt t="14790" x="444500" y="4900613"/>
          <p14:tracePt t="14800" x="469900" y="4956175"/>
          <p14:tracePt t="14806" x="487363" y="5030788"/>
          <p14:tracePt t="14816" x="500063" y="5086350"/>
          <p14:tracePt t="14821" x="500063" y="5148263"/>
          <p14:tracePt t="14829" x="519113" y="5197475"/>
          <p14:tracePt t="14837" x="536575" y="5265738"/>
          <p14:tracePt t="14846" x="555625" y="5314950"/>
          <p14:tracePt t="14854" x="581025" y="5370513"/>
          <p14:tracePt t="14862" x="604838" y="5407025"/>
          <p14:tracePt t="14870" x="630238" y="5438775"/>
          <p14:tracePt t="14878" x="685800" y="5494338"/>
          <p14:tracePt t="14886" x="728663" y="5518150"/>
          <p14:tracePt t="14894" x="784225" y="5567363"/>
          <p14:tracePt t="14905" x="863600" y="5605463"/>
          <p14:tracePt t="14910" x="944563" y="5635625"/>
          <p14:tracePt t="14919" x="1031875" y="5667375"/>
          <p14:tracePt t="14922" x="1123950" y="5684838"/>
          <p14:tracePt t="14929" x="1198563" y="5684838"/>
          <p14:tracePt t="14942" x="1258888" y="5697538"/>
          <p14:tracePt t="14951" x="1333500" y="5697538"/>
          <p14:tracePt t="14957" x="1425575" y="5672138"/>
          <p14:tracePt t="14965" x="1536700" y="5641975"/>
          <p14:tracePt t="14973" x="1647825" y="5599113"/>
          <p14:tracePt t="14982" x="1754188" y="5549900"/>
          <p14:tracePt t="14989" x="1820863" y="5487988"/>
          <p14:tracePt t="14998" x="1876425" y="5449888"/>
          <p14:tracePt t="15001" x="1925638" y="5383213"/>
          <p14:tracePt t="15014" x="1976438" y="5327650"/>
          <p14:tracePt t="15021" x="2032000" y="5259388"/>
          <p14:tracePt t="15030" x="2062163" y="5167313"/>
          <p14:tracePt t="15038" x="2081213" y="5067300"/>
          <p14:tracePt t="15046" x="2111375" y="4975225"/>
          <p14:tracePt t="15050" x="2124075" y="4889500"/>
          <p14:tracePt t="15058" x="2124075" y="4789488"/>
          <p14:tracePt t="15070" x="2124075" y="4691063"/>
          <p14:tracePt t="15078" x="2124075" y="4618038"/>
          <p14:tracePt t="15086" x="2117725" y="4506913"/>
          <p14:tracePt t="15105" x="2043113" y="4289425"/>
          <p14:tracePt t="15116" x="2000250" y="4111625"/>
          <p14:tracePt t="15119" x="1931988" y="3994150"/>
          <p14:tracePt t="15126" x="1876425" y="3857625"/>
          <p14:tracePt t="15134" x="1827213" y="3765550"/>
          <p14:tracePt t="15142" x="1778000" y="3697288"/>
          <p14:tracePt t="15150" x="1741488" y="3654425"/>
          <p14:tracePt t="15158" x="1716088" y="3629025"/>
          <p14:tracePt t="15167" x="1685925" y="3605213"/>
          <p14:tracePt t="15214" x="1666875" y="3605213"/>
          <p14:tracePt t="15222" x="1604963" y="3654425"/>
          <p14:tracePt t="15230" x="1487488" y="3716338"/>
          <p14:tracePt t="15238" x="1395413" y="3778250"/>
          <p14:tracePt t="15246" x="1254125" y="3883025"/>
          <p14:tracePt t="15254" x="1092200" y="4017963"/>
          <p14:tracePt t="15262" x="1012825" y="4111625"/>
          <p14:tracePt t="15271" x="938213" y="4191000"/>
          <p14:tracePt t="15278" x="908050" y="4233863"/>
          <p14:tracePt t="15288" x="876300" y="4314825"/>
          <p14:tracePt t="15294" x="863600" y="4389438"/>
          <p14:tracePt t="15303" x="846138" y="4468813"/>
          <p14:tracePt t="15309" x="846138" y="4579938"/>
          <p14:tracePt t="15320" x="846138" y="4697413"/>
          <p14:tracePt t="15326" x="846138" y="4821238"/>
          <p14:tracePt t="15334" x="846138" y="4932363"/>
          <p14:tracePt t="15342" x="869950" y="5030788"/>
          <p14:tracePt t="15350" x="882650" y="5099050"/>
          <p14:tracePt t="15358" x="889000" y="5160963"/>
          <p14:tracePt t="15368" x="908050" y="5203825"/>
          <p14:tracePt t="15374" x="925513" y="5259388"/>
          <p14:tracePt t="15384" x="950913" y="5302250"/>
          <p14:tracePt t="15390" x="969963" y="5351463"/>
          <p14:tracePt t="15400" x="1000125" y="5394325"/>
          <p14:tracePt t="15408" x="1036638" y="5432425"/>
          <p14:tracePt t="15413" x="1068388" y="5462588"/>
          <p14:tracePt t="15422" x="1136650" y="5494338"/>
          <p14:tracePt t="15430" x="1192213" y="5511800"/>
          <p14:tracePt t="15438" x="1277938" y="5530850"/>
          <p14:tracePt t="15446" x="1365250" y="5530850"/>
          <p14:tracePt t="15454" x="1450975" y="5530850"/>
          <p14:tracePt t="15462" x="1525588" y="5530850"/>
          <p14:tracePt t="15471" x="1574800" y="5530850"/>
          <p14:tracePt t="15478" x="1630363" y="5511800"/>
          <p14:tracePt t="15486" x="1698625" y="5468938"/>
          <p14:tracePt t="15494" x="1741488" y="5426075"/>
          <p14:tracePt t="15503" x="1803400" y="5357813"/>
          <p14:tracePt t="15510" x="1852613" y="5265738"/>
          <p14:tracePt t="15518" x="1895475" y="5135563"/>
          <p14:tracePt t="15526" x="1920875" y="4968875"/>
          <p14:tracePt t="15534" x="1931988" y="4845050"/>
          <p14:tracePt t="15542" x="1931988" y="4678363"/>
          <p14:tracePt t="15550" x="1914525" y="4511675"/>
          <p14:tracePt t="15558" x="1833563" y="4351338"/>
          <p14:tracePt t="15568" x="1803400" y="4222750"/>
          <p14:tracePt t="15574" x="1754188" y="4122738"/>
          <p14:tracePt t="15584" x="1692275" y="4056063"/>
          <p14:tracePt t="15590" x="1654175" y="3987800"/>
          <p14:tracePt t="15600" x="1636713" y="3962400"/>
          <p14:tracePt t="15608" x="1611313" y="3951288"/>
          <p14:tracePt t="15614" x="1587500" y="3944938"/>
          <p14:tracePt t="15622" x="1574800" y="3938588"/>
          <p14:tracePt t="15630" x="1555750" y="3938588"/>
          <p14:tracePt t="15639" x="1519238" y="3938588"/>
          <p14:tracePt t="15646" x="1450975" y="3938588"/>
          <p14:tracePt t="15654" x="1339850" y="3975100"/>
          <p14:tracePt t="15657" x="1228725" y="4024313"/>
          <p14:tracePt t="15669" x="1111250" y="4073525"/>
          <p14:tracePt t="15677" x="1006475" y="4141788"/>
          <p14:tracePt t="15685" x="925513" y="4197350"/>
          <p14:tracePt t="15693" x="858838" y="4259263"/>
          <p14:tracePt t="15701" x="803275" y="4314825"/>
          <p14:tracePt t="15709" x="752475" y="4383088"/>
          <p14:tracePt t="15718" x="722313" y="4438650"/>
          <p14:tracePt t="15726" x="709613" y="4481513"/>
          <p14:tracePt t="15734" x="696913" y="4567238"/>
          <p14:tracePt t="15741" x="696913" y="4629150"/>
          <p14:tracePt t="15750" x="696913" y="4660900"/>
          <p14:tracePt t="15757" x="709613" y="4697413"/>
          <p14:tracePt t="15766" x="747713" y="4765675"/>
          <p14:tracePt t="15773" x="784225" y="4833938"/>
          <p14:tracePt t="15782" x="833438" y="4913313"/>
          <p14:tracePt t="15789" x="846138" y="4932363"/>
          <p14:tracePt t="15798" x="882650" y="5011738"/>
          <p14:tracePt t="15806" x="895350" y="5030788"/>
          <p14:tracePt t="15814" x="931863" y="5080000"/>
          <p14:tracePt t="15818" x="969963" y="5122863"/>
          <p14:tracePt t="15830" x="1000125" y="5160963"/>
          <p14:tracePt t="15839" x="1042988" y="5178425"/>
          <p14:tracePt t="15846" x="1092200" y="5191125"/>
          <p14:tracePt t="15854" x="1160463" y="5203825"/>
          <p14:tracePt t="15862" x="1247775" y="5203825"/>
          <p14:tracePt t="15871" x="1309688" y="5197475"/>
          <p14:tracePt t="15878" x="1365250" y="5172075"/>
          <p14:tracePt t="15886" x="1431925" y="5111750"/>
          <p14:tracePt t="15894" x="1487488" y="5056188"/>
          <p14:tracePt t="15903" x="1562100" y="4975225"/>
          <p14:tracePt t="15910" x="1611313" y="4857750"/>
          <p14:tracePt t="15918" x="1666875" y="4729163"/>
          <p14:tracePt t="15927" x="1698625" y="4605338"/>
          <p14:tracePt t="15933" x="1735138" y="4445000"/>
          <p14:tracePt t="15941" x="1735138" y="4308475"/>
          <p14:tracePt t="15949" x="1735138" y="4184650"/>
          <p14:tracePt t="15957" x="1735138" y="4067175"/>
          <p14:tracePt t="15961" x="1685925" y="3951288"/>
          <p14:tracePt t="15973" x="1647825" y="3883025"/>
          <p14:tracePt t="15982" x="1598613" y="3827463"/>
          <p14:tracePt t="15990" x="1536700" y="3808413"/>
          <p14:tracePt t="15999" x="1493838" y="3802063"/>
          <p14:tracePt t="16006" x="1431925" y="3802063"/>
          <p14:tracePt t="16014" x="1333500" y="3802063"/>
          <p14:tracePt t="16022" x="1222375" y="3802063"/>
          <p14:tracePt t="16030" x="1098550" y="3827463"/>
          <p14:tracePt t="16038" x="963613" y="3895725"/>
          <p14:tracePt t="16046" x="808038" y="4011613"/>
          <p14:tracePt t="16054" x="673100" y="4117975"/>
          <p14:tracePt t="16062" x="598488" y="4222750"/>
          <p14:tracePt t="16071" x="574675" y="4327525"/>
          <p14:tracePt t="16078" x="561975" y="4438650"/>
          <p14:tracePt t="16087" x="549275" y="4549775"/>
          <p14:tracePt t="16090" x="574675" y="4635500"/>
          <p14:tracePt t="16103" x="623888" y="4740275"/>
          <p14:tracePt t="16110" x="685800" y="4833938"/>
          <p14:tracePt t="16118" x="758825" y="4913313"/>
          <p14:tracePt t="16126" x="827088" y="4994275"/>
          <p14:tracePt t="16134" x="889000" y="5060950"/>
          <p14:tracePt t="16142" x="944563" y="5099050"/>
          <p14:tracePt t="16151" x="1000125" y="5116513"/>
          <p14:tracePt t="16158" x="1036638" y="5135563"/>
          <p14:tracePt t="16168" x="1068388" y="5141913"/>
          <p14:tracePt t="16174" x="1104900" y="5141913"/>
          <p14:tracePt t="16184" x="1154113" y="5141913"/>
          <p14:tracePt t="16190" x="1216025" y="5141913"/>
          <p14:tracePt t="16198" x="1309688" y="5129213"/>
          <p14:tracePt t="16206" x="1382713" y="5086350"/>
          <p14:tracePt t="16214" x="1450975" y="5049838"/>
          <p14:tracePt t="16222" x="1500188" y="5005388"/>
          <p14:tracePt t="16230" x="1555750" y="4926013"/>
          <p14:tracePt t="16238" x="1598613" y="4821238"/>
          <p14:tracePt t="16246" x="1643063" y="4697413"/>
          <p14:tracePt t="16256" x="1685925" y="4562475"/>
          <p14:tracePt t="16262" x="1685925" y="4475163"/>
          <p14:tracePt t="16270" x="1685925" y="4400550"/>
          <p14:tracePt t="16278" x="1685925" y="4327525"/>
          <p14:tracePt t="16286" x="1673225" y="4265613"/>
          <p14:tracePt t="16295" x="1647825" y="4222750"/>
          <p14:tracePt t="16303" x="1604963" y="4173538"/>
          <p14:tracePt t="16311" x="1549400" y="4154488"/>
          <p14:tracePt t="16317" x="1476375" y="4154488"/>
          <p14:tracePt t="16325" x="1401763" y="4154488"/>
          <p14:tracePt t="16333" x="1296988" y="4191000"/>
          <p14:tracePt t="16341" x="1160463" y="4284663"/>
          <p14:tracePt t="16349" x="981075" y="4395788"/>
          <p14:tracePt t="16357" x="796925" y="4549775"/>
          <p14:tracePt t="16366" x="654050" y="4691063"/>
          <p14:tracePt t="16373" x="585788" y="4772025"/>
          <p14:tracePt t="16381" x="561975" y="4851400"/>
          <p14:tracePt t="16389" x="561975" y="4926013"/>
          <p14:tracePt t="16397" x="561975" y="4962525"/>
          <p14:tracePt t="16405" x="561975" y="5011738"/>
          <p14:tracePt t="16414" x="585788" y="5056188"/>
          <p14:tracePt t="16422" x="611188" y="5086350"/>
          <p14:tracePt t="16430" x="623888" y="5111750"/>
          <p14:tracePt t="16437" x="654050" y="5122863"/>
          <p14:tracePt t="16445" x="666750" y="5122863"/>
          <p14:tracePt t="16453" x="685800" y="5122863"/>
          <p14:tracePt t="16461" x="696913" y="5122863"/>
          <p14:tracePt t="16477" x="728663" y="5122863"/>
          <p14:tracePt t="16485" x="741363" y="5111750"/>
          <p14:tracePt t="16495" x="777875" y="5080000"/>
          <p14:tracePt t="16503" x="820738" y="5043488"/>
          <p14:tracePt t="16510" x="858838" y="5018088"/>
          <p14:tracePt t="16518" x="869950" y="5000625"/>
          <p14:tracePt t="16527" x="876300" y="4987925"/>
          <p14:tracePt t="16534" x="882650" y="4975225"/>
          <p14:tracePt t="16542" x="882650" y="4949825"/>
          <p14:tracePt t="16590" x="882650" y="4945063"/>
          <p14:tracePt t="16598" x="876300" y="4938713"/>
          <p14:tracePt t="16606" x="863600" y="4926013"/>
          <p14:tracePt t="16610" x="858838" y="4913313"/>
          <p14:tracePt t="16621" x="852488" y="4894263"/>
          <p14:tracePt t="16629" x="852488" y="4870450"/>
          <p14:tracePt t="16637" x="852488" y="4851400"/>
          <p14:tracePt t="16645" x="846138" y="4814888"/>
          <p14:tracePt t="16653" x="839788" y="4784725"/>
          <p14:tracePt t="16661" x="839788" y="4759325"/>
          <p14:tracePt t="16669" x="827088" y="4733925"/>
          <p14:tracePt t="16677" x="814388" y="4691063"/>
          <p14:tracePt t="16685" x="808038" y="4660900"/>
          <p14:tracePt t="16694" x="796925" y="4641850"/>
          <p14:tracePt t="16703" x="796925" y="4635500"/>
          <p14:tracePt t="16720" x="796925" y="4629150"/>
          <p14:tracePt t="16789" x="796925" y="4605338"/>
          <p14:tracePt t="16797" x="796925" y="4598988"/>
          <p14:tracePt t="16806" x="796925" y="4579938"/>
          <p14:tracePt t="16814" x="803275" y="4573588"/>
          <p14:tracePt t="16822" x="808038" y="4573588"/>
          <p14:tracePt t="16830" x="808038" y="4567238"/>
          <p14:tracePt t="16846" x="808038" y="4562475"/>
          <p14:tracePt t="16925" x="808038" y="4549775"/>
          <p14:tracePt t="16935" x="808038" y="4543425"/>
          <p14:tracePt t="16942" x="820738" y="4524375"/>
          <p14:tracePt t="16952" x="827088" y="4518025"/>
          <p14:tracePt t="16959" x="833438" y="4518025"/>
          <p14:tracePt t="16968" x="846138" y="4506913"/>
          <p14:tracePt t="16974" x="852488" y="4494213"/>
          <p14:tracePt t="16982" x="863600" y="4475163"/>
          <p14:tracePt t="16990" x="876300" y="4462463"/>
          <p14:tracePt t="17000" x="901700" y="4445000"/>
          <p14:tracePt t="17021" x="914400" y="4432300"/>
          <p14:tracePt t="17078" x="920750" y="4432300"/>
          <p14:tracePt t="17085" x="931863" y="4432300"/>
          <p14:tracePt t="17094" x="944563" y="4425950"/>
          <p14:tracePt t="17101" x="957263" y="4425950"/>
          <p14:tracePt t="17110" x="981075" y="4425950"/>
          <p14:tracePt t="17118" x="993775" y="4425950"/>
          <p14:tracePt t="17126" x="1006475" y="4425950"/>
          <p14:tracePt t="17135" x="1025525" y="4425950"/>
          <p14:tracePt t="17142" x="1031875" y="4425950"/>
          <p14:tracePt t="17152" x="1042988" y="4425950"/>
          <p14:tracePt t="17168" x="1049338" y="4425950"/>
          <p14:tracePt t="17174" x="1055688" y="4425950"/>
          <p14:tracePt t="17182" x="1087438" y="4438650"/>
          <p14:tracePt t="17190" x="1098550" y="4445000"/>
          <p14:tracePt t="17198" x="1130300" y="4445000"/>
          <p14:tracePt t="17206" x="1147763" y="4451350"/>
          <p14:tracePt t="17210" x="1160463" y="4456113"/>
          <p14:tracePt t="17222" x="1166813" y="4456113"/>
          <p14:tracePt t="17309" x="1179513" y="4456113"/>
          <p14:tracePt t="17526" x="1173163" y="4462463"/>
          <p14:tracePt t="17535" x="1166813" y="4462463"/>
          <p14:tracePt t="17542" x="1143000" y="4462463"/>
          <p14:tracePt t="17550" x="1104900" y="4462463"/>
          <p14:tracePt t="17557" x="1081088" y="4462463"/>
          <p14:tracePt t="17565" x="1031875" y="4462463"/>
          <p14:tracePt t="17573" x="1006475" y="4462463"/>
          <p14:tracePt t="17581" x="957263" y="4462463"/>
          <p14:tracePt t="17589" x="920750" y="4462463"/>
          <p14:tracePt t="17598" x="869950" y="4462463"/>
          <p14:tracePt t="17606" x="820738" y="4462463"/>
          <p14:tracePt t="17616" x="765175" y="4462463"/>
          <p14:tracePt t="17623" x="715963" y="4462463"/>
          <p14:tracePt t="17630" x="679450" y="4462463"/>
          <p14:tracePt t="17638" x="666750" y="4462463"/>
          <p14:tracePt t="17647" x="654050" y="4462463"/>
          <p14:tracePt t="17653" x="647700" y="4462463"/>
          <p14:tracePt t="17813" x="673100" y="4462463"/>
          <p14:tracePt t="17821" x="685800" y="4468813"/>
          <p14:tracePt t="17826" x="709613" y="4468813"/>
          <p14:tracePt t="17837" x="728663" y="4475163"/>
          <p14:tracePt t="17847" x="758825" y="4475163"/>
          <p14:tracePt t="17854" x="796925" y="4481513"/>
          <p14:tracePt t="17862" x="814388" y="4481513"/>
          <p14:tracePt t="17870" x="846138" y="4481513"/>
          <p14:tracePt t="17879" x="869950" y="4487863"/>
          <p14:tracePt t="17888" x="882650" y="4487863"/>
          <p14:tracePt t="17902" x="950913" y="4500563"/>
          <p14:tracePt t="17910" x="976313" y="4500563"/>
          <p14:tracePt t="17918" x="1012825" y="4500563"/>
          <p14:tracePt t="17926" x="1036638" y="4500563"/>
          <p14:tracePt t="17936" x="1055688" y="4500563"/>
          <p14:tracePt t="17942" x="1068388" y="4500563"/>
          <p14:tracePt t="17952" x="1087438" y="4506913"/>
          <p14:tracePt t="17957" x="1092200" y="4506913"/>
          <p14:tracePt t="17969" x="1098550" y="4506913"/>
          <p14:tracePt t="17977" x="1104900" y="4506913"/>
          <p14:tracePt t="18069" x="1104900" y="4511675"/>
          <p14:tracePt t="18094" x="1074738" y="4511675"/>
          <p14:tracePt t="18102" x="1049338" y="4511675"/>
          <p14:tracePt t="18109" x="1019175" y="4511675"/>
          <p14:tracePt t="18117" x="981075" y="4511675"/>
          <p14:tracePt t="18125" x="944563" y="4511675"/>
          <p14:tracePt t="18134" x="920750" y="4511675"/>
          <p14:tracePt t="18141" x="882650" y="4511675"/>
          <p14:tracePt t="18149" x="869950" y="4511675"/>
          <p14:tracePt t="18157" x="833438" y="4511675"/>
          <p14:tracePt t="18166" x="820738" y="4511675"/>
          <p14:tracePt t="18174" x="808038" y="4518025"/>
          <p14:tracePt t="18310" x="820738" y="4518025"/>
          <p14:tracePt t="18319" x="852488" y="4518025"/>
          <p14:tracePt t="18322" x="869950" y="4518025"/>
          <p14:tracePt t="18335" x="895350" y="4518025"/>
          <p14:tracePt t="18343" x="914400" y="4518025"/>
          <p14:tracePt t="18349" x="938213" y="4518025"/>
          <p14:tracePt t="18353" x="957263" y="4518025"/>
          <p14:tracePt t="18361" x="976313" y="4518025"/>
          <p14:tracePt t="18373" x="1006475" y="4530725"/>
          <p14:tracePt t="18381" x="1031875" y="4530725"/>
          <p14:tracePt t="18390" x="1062038" y="4537075"/>
          <p14:tracePt t="18398" x="1081088" y="4537075"/>
          <p14:tracePt t="18406" x="1130300" y="4537075"/>
          <p14:tracePt t="18414" x="1147763" y="4543425"/>
          <p14:tracePt t="18422" x="1154113" y="4543425"/>
          <p14:tracePt t="18430" x="1160463" y="4543425"/>
          <p14:tracePt t="18837" x="1166813" y="4543425"/>
          <p14:tracePt t="19246" x="1173163" y="4549775"/>
          <p14:tracePt t="19258" x="1192213" y="4543425"/>
          <p14:tracePt t="19270" x="1203325" y="4530725"/>
          <p14:tracePt t="19278" x="1209675" y="4506913"/>
          <p14:tracePt t="19287" x="1228725" y="4487863"/>
          <p14:tracePt t="19293" x="1228725" y="4475163"/>
          <p14:tracePt t="19302" x="1235075" y="4462463"/>
          <p14:tracePt t="19310" x="1235075" y="4456113"/>
          <p14:tracePt t="19319" x="1247775" y="4438650"/>
          <p14:tracePt t="19325" x="1247775" y="4425950"/>
          <p14:tracePt t="19333" x="1247775" y="4419600"/>
          <p14:tracePt t="19337" x="1258888" y="4400550"/>
          <p14:tracePt t="19349" x="1258888" y="4389438"/>
          <p14:tracePt t="19357" x="1271588" y="4370388"/>
          <p14:tracePt t="19365" x="1290638" y="4340225"/>
          <p14:tracePt t="19373" x="1309688" y="4321175"/>
          <p14:tracePt t="19381" x="1320800" y="4289425"/>
          <p14:tracePt t="19389" x="1327150" y="4259263"/>
          <p14:tracePt t="19397" x="1346200" y="4229100"/>
          <p14:tracePt t="19405" x="1352550" y="4167188"/>
          <p14:tracePt t="19414" x="1358900" y="4148138"/>
          <p14:tracePt t="19419" x="1358900" y="4117975"/>
          <p14:tracePt t="19430" x="1365250" y="4079875"/>
          <p14:tracePt t="19439" x="1365250" y="4043363"/>
          <p14:tracePt t="19446" x="1370013" y="4024313"/>
          <p14:tracePt t="19455" x="1370013" y="4006850"/>
          <p14:tracePt t="19462" x="1370013" y="3994150"/>
          <p14:tracePt t="19470" x="1370013" y="3987800"/>
          <p14:tracePt t="19533" x="1370013" y="3981450"/>
          <p14:tracePt t="19709" x="1370013" y="3968750"/>
          <p14:tracePt t="19718" x="1370013" y="3962400"/>
          <p14:tracePt t="19725" x="1370013" y="3956050"/>
          <p14:tracePt t="19741" x="1370013" y="3951288"/>
          <p14:tracePt t="19749" x="1370013" y="3932238"/>
          <p14:tracePt t="19757" x="1370013" y="3919538"/>
          <p14:tracePt t="19765" x="1370013" y="3913188"/>
          <p14:tracePt t="19769" x="1370013" y="3906838"/>
          <p14:tracePt t="19806" x="1358900" y="3900488"/>
          <p14:tracePt t="19813" x="1352550" y="3900488"/>
          <p14:tracePt t="19821" x="1339850" y="3900488"/>
          <p14:tracePt t="19829" x="1333500" y="3900488"/>
          <p14:tracePt t="19837" x="1327150" y="3900488"/>
          <p14:tracePt t="19845" x="1314450" y="3900488"/>
          <p14:tracePt t="19853" x="1290638" y="3900488"/>
          <p14:tracePt t="19862" x="1277938" y="3913188"/>
          <p14:tracePt t="19870" x="1228725" y="3951288"/>
          <p14:tracePt t="19878" x="1198563" y="3975100"/>
          <p14:tracePt t="19890" x="1143000" y="4030663"/>
          <p14:tracePt t="19905" x="1130300" y="4043363"/>
          <p14:tracePt t="19909" x="1130300" y="4062413"/>
          <p14:tracePt t="19913" x="1117600" y="4098925"/>
          <p14:tracePt t="19921" x="1117600" y="4141788"/>
          <p14:tracePt t="19933" x="1117600" y="4178300"/>
          <p14:tracePt t="19941" x="1123950" y="4216400"/>
          <p14:tracePt t="19949" x="1147763" y="4252913"/>
          <p14:tracePt t="19957" x="1173163" y="4295775"/>
          <p14:tracePt t="19965" x="1179513" y="4295775"/>
          <p14:tracePt t="19973" x="1192213" y="4308475"/>
          <p14:tracePt t="19981" x="1198563" y="4321175"/>
          <p14:tracePt t="20005" x="1198563" y="4327525"/>
          <p14:tracePt t="20061" x="1203325" y="4327525"/>
          <p14:tracePt t="20070" x="1209675" y="4327525"/>
          <p14:tracePt t="20078" x="1216025" y="4327525"/>
          <p14:tracePt t="20110" x="1222375" y="4327525"/>
          <p14:tracePt t="20158" x="1228725" y="4327525"/>
          <p14:tracePt t="20282" x="0" y="0"/>
        </p14:tracePtLst>
        <p14:tracePtLst>
          <p14:tracePt t="25342" x="993775" y="5449888"/>
          <p14:tracePt t="25438" x="993775" y="5445125"/>
          <p14:tracePt t="25448" x="993775" y="5432425"/>
          <p14:tracePt t="25454" x="993775" y="5407025"/>
          <p14:tracePt t="25461" x="993775" y="5376863"/>
          <p14:tracePt t="25469" x="993775" y="5351463"/>
          <p14:tracePt t="25474" x="987425" y="5321300"/>
          <p14:tracePt t="25485" x="957263" y="5265738"/>
          <p14:tracePt t="25493" x="950913" y="5203825"/>
          <p14:tracePt t="25501" x="931863" y="5129213"/>
          <p14:tracePt t="25509" x="901700" y="5060950"/>
          <p14:tracePt t="25517" x="882650" y="5005388"/>
          <p14:tracePt t="25525" x="882650" y="4968875"/>
          <p14:tracePt t="25533" x="876300" y="4926013"/>
          <p14:tracePt t="25541" x="876300" y="4889500"/>
          <p14:tracePt t="25549" x="876300" y="4851400"/>
          <p14:tracePt t="25557" x="876300" y="4789488"/>
          <p14:tracePt t="25565" x="876300" y="4740275"/>
          <p14:tracePt t="25574" x="876300" y="4703763"/>
          <p14:tracePt t="25581" x="876300" y="4654550"/>
          <p14:tracePt t="25591" x="876300" y="4611688"/>
          <p14:tracePt t="25597" x="882650" y="4549775"/>
          <p14:tracePt t="25605" x="895350" y="4506913"/>
          <p14:tracePt t="25613" x="925513" y="4451350"/>
          <p14:tracePt t="25621" x="950913" y="4389438"/>
          <p14:tracePt t="25629" x="963613" y="4333875"/>
          <p14:tracePt t="25637" x="981075" y="4284663"/>
          <p14:tracePt t="25645" x="1006475" y="4216400"/>
          <p14:tracePt t="25653" x="1042988" y="4148138"/>
          <p14:tracePt t="25661" x="1068388" y="4117975"/>
          <p14:tracePt t="25669" x="1098550" y="4062413"/>
          <p14:tracePt t="25678" x="1117600" y="4006850"/>
          <p14:tracePt t="25685" x="1123950" y="3981450"/>
          <p14:tracePt t="25693" x="1136650" y="3956050"/>
          <p14:tracePt t="25711" x="1136650" y="3951288"/>
          <p14:tracePt t="25719" x="1143000" y="3944938"/>
          <p14:tracePt t="25725" x="1147763" y="3938588"/>
          <p14:tracePt t="25733" x="1154113" y="3932238"/>
          <p14:tracePt t="25738" x="1160463" y="3925888"/>
          <p14:tracePt t="25750" x="1160463" y="3919538"/>
          <p14:tracePt t="25759" x="1166813" y="3913188"/>
          <p14:tracePt t="25766" x="1173163" y="3906838"/>
          <p14:tracePt t="25776" x="1179513" y="3906838"/>
          <p14:tracePt t="25829" x="1185863" y="3906838"/>
          <p14:tracePt t="25841" x="1192213" y="3906838"/>
          <p14:tracePt t="25853" x="1198563" y="3906838"/>
          <p14:tracePt t="25861" x="1216025" y="3938588"/>
          <p14:tracePt t="25870" x="1222375" y="3951288"/>
          <p14:tracePt t="25879" x="1228725" y="3987800"/>
          <p14:tracePt t="25893" x="1235075" y="4017963"/>
          <p14:tracePt t="25895" x="1235075" y="4043363"/>
          <p14:tracePt t="25902" x="1258888" y="4092575"/>
          <p14:tracePt t="25906" x="1271588" y="4148138"/>
          <p14:tracePt t="25914" x="1277938" y="4184650"/>
          <p14:tracePt t="25925" x="1296988" y="4240213"/>
          <p14:tracePt t="25933" x="1303338" y="4302125"/>
          <p14:tracePt t="25941" x="1320800" y="4333875"/>
          <p14:tracePt t="25949" x="1327150" y="4389438"/>
          <p14:tracePt t="25957" x="1339850" y="4462463"/>
          <p14:tracePt t="25965" x="1346200" y="4511675"/>
          <p14:tracePt t="25974" x="1365250" y="4592638"/>
          <p14:tracePt t="25981" x="1376363" y="4667250"/>
          <p14:tracePt t="25990" x="1376363" y="4729163"/>
          <p14:tracePt t="25993" x="1376363" y="4789488"/>
          <p14:tracePt t="26006" x="1376363" y="4864100"/>
          <p14:tracePt t="26014" x="1376363" y="4926013"/>
          <p14:tracePt t="26022" x="1376363" y="5011738"/>
          <p14:tracePt t="26030" x="1376363" y="5067300"/>
          <p14:tracePt t="26037" x="1376363" y="5141913"/>
          <p14:tracePt t="26045" x="1365250" y="5203825"/>
          <p14:tracePt t="26053" x="1352550" y="5302250"/>
          <p14:tracePt t="26061" x="1352550" y="5351463"/>
          <p14:tracePt t="26070" x="1346200" y="5432425"/>
          <p14:tracePt t="26078" x="1333500" y="5481638"/>
          <p14:tracePt t="26086" x="1327150" y="5511800"/>
          <p14:tracePt t="26096" x="1309688" y="5549900"/>
          <p14:tracePt t="26102" x="1303338" y="5561013"/>
          <p14:tracePt t="26110" x="1296988" y="5573713"/>
          <p14:tracePt t="26114" x="1290638" y="5592763"/>
          <p14:tracePt t="26126" x="1284288" y="5592763"/>
          <p14:tracePt t="26176" x="1277938" y="5592763"/>
          <p14:tracePt t="26181" x="1265238" y="5586413"/>
          <p14:tracePt t="26189" x="1235075" y="5556250"/>
          <p14:tracePt t="26197" x="1209675" y="5537200"/>
          <p14:tracePt t="26205" x="1166813" y="5494338"/>
          <p14:tracePt t="26213" x="1098550" y="5432425"/>
          <p14:tracePt t="26221" x="1019175" y="5383213"/>
          <p14:tracePt t="26229" x="914400" y="5295900"/>
          <p14:tracePt t="26235" x="796925" y="5191125"/>
          <p14:tracePt t="26246" x="660400" y="5086350"/>
          <p14:tracePt t="26254" x="555625" y="4994275"/>
          <p14:tracePt t="26262" x="493713" y="4949825"/>
          <p14:tracePt t="26270" x="419100" y="4900613"/>
          <p14:tracePt t="26277" x="369888" y="4845050"/>
          <p14:tracePt t="26285" x="346075" y="4808538"/>
          <p14:tracePt t="26293" x="333375" y="4795838"/>
          <p14:tracePt t="26309" x="333375" y="4784725"/>
          <p14:tracePt t="26317" x="333375" y="4778375"/>
          <p14:tracePt t="26326" x="333375" y="4772025"/>
          <p14:tracePt t="26335" x="333375" y="4759325"/>
          <p14:tracePt t="26342" x="333375" y="4740275"/>
          <p14:tracePt t="26346" x="333375" y="4722813"/>
          <p14:tracePt t="26360" x="346075" y="4697413"/>
          <p14:tracePt t="26367" x="346075" y="4673600"/>
          <p14:tracePt t="26375" x="369888" y="4648200"/>
          <p14:tracePt t="26382" x="376238" y="4618038"/>
          <p14:tracePt t="26389" x="414338" y="4573588"/>
          <p14:tracePt t="26397" x="450850" y="4518025"/>
          <p14:tracePt t="26405" x="487363" y="4468813"/>
          <p14:tracePt t="26409" x="530225" y="4425950"/>
          <p14:tracePt t="26421" x="585788" y="4370388"/>
          <p14:tracePt t="26429" x="623888" y="4333875"/>
          <p14:tracePt t="26437" x="654050" y="4302125"/>
          <p14:tracePt t="26445" x="703263" y="4246563"/>
          <p14:tracePt t="26453" x="735013" y="4210050"/>
          <p14:tracePt t="26461" x="765175" y="4197350"/>
          <p14:tracePt t="26469" x="803275" y="4160838"/>
          <p14:tracePt t="26477" x="820738" y="4141788"/>
          <p14:tracePt t="26486" x="833438" y="4129088"/>
          <p14:tracePt t="26495" x="839788" y="4122738"/>
          <p14:tracePt t="26498" x="846138" y="4122738"/>
          <p14:tracePt t="26509" x="852488" y="4122738"/>
          <p14:tracePt t="26521" x="863600" y="4122738"/>
          <p14:tracePt t="26533" x="889000" y="4122738"/>
          <p14:tracePt t="26541" x="925513" y="4122738"/>
          <p14:tracePt t="26549" x="969963" y="4122738"/>
          <p14:tracePt t="26558" x="1006475" y="4141788"/>
          <p14:tracePt t="26566" x="1049338" y="4160838"/>
          <p14:tracePt t="26574" x="1087438" y="4191000"/>
          <p14:tracePt t="26581" x="1130300" y="4229100"/>
          <p14:tracePt t="26589" x="1160463" y="4259263"/>
          <p14:tracePt t="26598" x="1209675" y="4308475"/>
          <p14:tracePt t="26605" x="1241425" y="4351338"/>
          <p14:tracePt t="26613" x="1265238" y="4383088"/>
          <p14:tracePt t="26621" x="1290638" y="4413250"/>
          <p14:tracePt t="26626" x="1309688" y="4445000"/>
          <p14:tracePt t="26637" x="1314450" y="4468813"/>
          <p14:tracePt t="26645" x="1314450" y="4494213"/>
          <p14:tracePt t="26653" x="1320800" y="4530725"/>
          <p14:tracePt t="26661" x="1320800" y="4567238"/>
          <p14:tracePt t="26669" x="1320800" y="4611688"/>
          <p14:tracePt t="26678" x="1320800" y="4648200"/>
          <p14:tracePt t="26686" x="1303338" y="4691063"/>
          <p14:tracePt t="26694" x="1284288" y="4740275"/>
          <p14:tracePt t="26702" x="1271588" y="4772025"/>
          <p14:tracePt t="26710" x="1241425" y="4838700"/>
          <p14:tracePt t="26717" x="1209675" y="4906963"/>
          <p14:tracePt t="26725" x="1173163" y="4962525"/>
          <p14:tracePt t="26733" x="1130300" y="5018088"/>
          <p14:tracePt t="26742" x="1104900" y="5060950"/>
          <p14:tracePt t="26750" x="1081088" y="5092700"/>
          <p14:tracePt t="26760" x="1055688" y="5111750"/>
          <p14:tracePt t="26763" x="1042988" y="5122863"/>
          <p14:tracePt t="26775" x="1025525" y="5122863"/>
          <p14:tracePt t="26782" x="1006475" y="5122863"/>
          <p14:tracePt t="26793" x="987425" y="5122863"/>
          <p14:tracePt t="26797" x="963613" y="5122863"/>
          <p14:tracePt t="26805" x="944563" y="5122863"/>
          <p14:tracePt t="26813" x="931863" y="5122863"/>
          <p14:tracePt t="26821" x="914400" y="5105400"/>
          <p14:tracePt t="26829" x="889000" y="5092700"/>
          <p14:tracePt t="26837" x="876300" y="5080000"/>
          <p14:tracePt t="26845" x="858838" y="5056188"/>
          <p14:tracePt t="26854" x="846138" y="5037138"/>
          <p14:tracePt t="26862" x="827088" y="5005388"/>
          <p14:tracePt t="26870" x="808038" y="4956175"/>
          <p14:tracePt t="26880" x="790575" y="4900613"/>
          <p14:tracePt t="26886" x="784225" y="4851400"/>
          <p14:tracePt t="26890" x="784225" y="4795838"/>
          <p14:tracePt t="26902" x="771525" y="4722813"/>
          <p14:tracePt t="26910" x="771525" y="4660900"/>
          <p14:tracePt t="26917" x="771525" y="4573588"/>
          <p14:tracePt t="26925" x="771525" y="4511675"/>
          <p14:tracePt t="26933" x="771525" y="4451350"/>
          <p14:tracePt t="26942" x="784225" y="4406900"/>
          <p14:tracePt t="26949" x="803275" y="4376738"/>
          <p14:tracePt t="26958" x="833438" y="4333875"/>
          <p14:tracePt t="26965" x="869950" y="4302125"/>
          <p14:tracePt t="26969" x="914400" y="4252913"/>
          <p14:tracePt t="26981" x="957263" y="4216400"/>
          <p14:tracePt t="26989" x="1012825" y="4178300"/>
          <p14:tracePt t="26997" x="1042988" y="4167188"/>
          <p14:tracePt t="27005" x="1074738" y="4148138"/>
          <p14:tracePt t="27013" x="1104900" y="4141788"/>
          <p14:tracePt t="27022" x="1130300" y="4141788"/>
          <p14:tracePt t="27029" x="1154113" y="4141788"/>
          <p14:tracePt t="27037" x="1160463" y="4141788"/>
          <p14:tracePt t="27046" x="1166813" y="4141788"/>
          <p14:tracePt t="27062" x="1173163" y="4141788"/>
          <p14:tracePt t="27070" x="1179513" y="4141788"/>
          <p14:tracePt t="27094" x="1185863" y="4141788"/>
          <p14:tracePt t="27110" x="1198563" y="4141788"/>
          <p14:tracePt t="27118" x="1198563" y="4173538"/>
          <p14:tracePt t="27126" x="1203325" y="4229100"/>
          <p14:tracePt t="27134" x="1222375" y="4284663"/>
          <p14:tracePt t="27145" x="1222375" y="4344988"/>
          <p14:tracePt t="27150" x="1241425" y="4419600"/>
          <p14:tracePt t="27160" x="1254125" y="4487863"/>
          <p14:tracePt t="27166" x="1254125" y="4524375"/>
          <p14:tracePt t="27176" x="1254125" y="4573588"/>
          <p14:tracePt t="27182" x="1254125" y="4592638"/>
          <p14:tracePt t="27190" x="1254125" y="4611688"/>
          <p14:tracePt t="27198" x="1235075" y="4641850"/>
          <p14:tracePt t="27206" x="1209675" y="4667250"/>
          <p14:tracePt t="27210" x="1192213" y="4684713"/>
          <p14:tracePt t="27218" x="1147763" y="4710113"/>
          <p14:tracePt t="27229" x="1117600" y="4733925"/>
          <p14:tracePt t="27237" x="1074738" y="4752975"/>
          <p14:tracePt t="27245" x="1042988" y="4759325"/>
          <p14:tracePt t="27253" x="987425" y="4789488"/>
          <p14:tracePt t="27261" x="963613" y="4789488"/>
          <p14:tracePt t="27269" x="931863" y="4802188"/>
          <p14:tracePt t="27277" x="895350" y="4808538"/>
          <p14:tracePt t="27285" x="863600" y="4814888"/>
          <p14:tracePt t="27289" x="833438" y="4827588"/>
          <p14:tracePt t="27301" x="820738" y="4833938"/>
          <p14:tracePt t="27382" x="820738" y="4814888"/>
          <p14:tracePt t="27390" x="820738" y="4784725"/>
          <p14:tracePt t="27399" x="820738" y="4759325"/>
          <p14:tracePt t="27406" x="827088" y="4710113"/>
          <p14:tracePt t="27414" x="839788" y="4660900"/>
          <p14:tracePt t="27423" x="876300" y="4567238"/>
          <p14:tracePt t="27434" x="925513" y="4451350"/>
          <p14:tracePt t="27438" x="987425" y="4364038"/>
          <p14:tracePt t="27443" x="1031875" y="4271963"/>
          <p14:tracePt t="27450" x="1068388" y="4229100"/>
          <p14:tracePt t="27463" x="1092200" y="4197350"/>
          <p14:tracePt t="27470" x="1123950" y="4173538"/>
          <p14:tracePt t="27479" x="1154113" y="4154488"/>
          <p14:tracePt t="27487" x="1185863" y="4141788"/>
          <p14:tracePt t="27494" x="1222375" y="4141788"/>
          <p14:tracePt t="27502" x="1228725" y="4141788"/>
          <p14:tracePt t="27510" x="1247775" y="4141788"/>
          <p14:tracePt t="27549" x="1254125" y="4141788"/>
          <p14:tracePt t="27557" x="1284288" y="4167188"/>
          <p14:tracePt t="27565" x="1284288" y="4216400"/>
          <p14:tracePt t="27569" x="1290638" y="4265613"/>
          <p14:tracePt t="27577" x="1320800" y="4344988"/>
          <p14:tracePt t="27597" x="1320800" y="4432300"/>
          <p14:tracePt t="27606" x="1320800" y="4481513"/>
          <p14:tracePt t="27614" x="1320800" y="4556125"/>
          <p14:tracePt t="27622" x="1309688" y="4622800"/>
          <p14:tracePt t="27629" x="1303338" y="4648200"/>
          <p14:tracePt t="27637" x="1271588" y="4703763"/>
          <p14:tracePt t="27645" x="1235075" y="4759325"/>
          <p14:tracePt t="27654" x="1203325" y="4784725"/>
          <p14:tracePt t="27661" x="1173163" y="4802188"/>
          <p14:tracePt t="27669" x="1123950" y="4808538"/>
          <p14:tracePt t="27677" x="1081088" y="4814888"/>
          <p14:tracePt t="27686" x="1062038" y="4814888"/>
          <p14:tracePt t="27694" x="1012825" y="4814888"/>
          <p14:tracePt t="27702" x="963613" y="4814888"/>
          <p14:tracePt t="27706" x="914400" y="4802188"/>
          <p14:tracePt t="27718" x="833438" y="4784725"/>
          <p14:tracePt t="27728" x="765175" y="4733925"/>
          <p14:tracePt t="27734" x="722313" y="4703763"/>
          <p14:tracePt t="27743" x="709613" y="4691063"/>
          <p14:tracePt t="27750" x="709613" y="4684713"/>
          <p14:tracePt t="27758" x="709613" y="4673600"/>
          <p14:tracePt t="27766" x="709613" y="4654550"/>
          <p14:tracePt t="27774" x="709613" y="4629150"/>
          <p14:tracePt t="27782" x="722313" y="4611688"/>
          <p14:tracePt t="27790" x="747713" y="4579938"/>
          <p14:tracePt t="27798" x="803275" y="4530725"/>
          <p14:tracePt t="27806" x="882650" y="4475163"/>
          <p14:tracePt t="27814" x="987425" y="4413250"/>
          <p14:tracePt t="27822" x="1087438" y="4370388"/>
          <p14:tracePt t="27831" x="1203325" y="4308475"/>
          <p14:tracePt t="27837" x="1296988" y="4284663"/>
          <p14:tracePt t="27845" x="1346200" y="4278313"/>
          <p14:tracePt t="27854" x="1376363" y="4278313"/>
          <p14:tracePt t="27913" x="1382713" y="4278313"/>
          <p14:tracePt t="27925" x="1382713" y="4284663"/>
          <p14:tracePt t="27934" x="1376363" y="4302125"/>
          <p14:tracePt t="27942" x="1370013" y="4308475"/>
          <p14:tracePt t="27950" x="1365250" y="4321175"/>
          <p14:tracePt t="27958" x="1339850" y="4340225"/>
          <p14:tracePt t="27963" x="1327150" y="4351338"/>
          <p14:tracePt t="27970" x="1284288" y="4383088"/>
          <p14:tracePt t="27977" x="1271588" y="4395788"/>
          <p14:tracePt t="27990" x="1241425" y="4432300"/>
          <p14:tracePt t="27998" x="1222375" y="4445000"/>
          <p14:tracePt t="28006" x="1216025" y="4451350"/>
          <p14:tracePt t="28122" x="0" y="0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3" name="Rectangle 5">
            <a:extLst>
              <a:ext uri="{FF2B5EF4-FFF2-40B4-BE49-F238E27FC236}">
                <a16:creationId xmlns:a16="http://schemas.microsoft.com/office/drawing/2014/main" id="{72F11C67-B5D6-4630-B665-22C61B3826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438" y="1446213"/>
            <a:ext cx="8413750" cy="521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altLang="cs-CZ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Specifications</a:t>
            </a:r>
            <a:endParaRPr lang="en-GB" altLang="cs-CZ" sz="2000" b="1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detectable agents:  		type “G” and “V”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limit of detection in air:	1 ng/L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detection speed:		30 sec (15 sec at 10 ng/L)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detector: 			electrochemical sensor with</a:t>
            </a:r>
            <a:b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</a:b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				immobilized acetylcholinesterase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weight:			500 g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dimensions:			120 x 80 x 35 mm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power supply:			2 x 1.5 V batteries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working temperature:	5 - 40°C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warning signalization:	visual and acoustic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 </a:t>
            </a:r>
          </a:p>
          <a:p>
            <a:pPr>
              <a:defRPr/>
            </a:pPr>
            <a:r>
              <a:rPr lang="en-GB" altLang="cs-CZ" sz="2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</a:rPr>
              <a:t>Information</a:t>
            </a:r>
            <a:endParaRPr lang="en-GB" altLang="cs-CZ" sz="2000" b="1">
              <a:solidFill>
                <a:schemeClr val="bg2"/>
              </a:solidFill>
              <a:latin typeface="Tahoma" panose="020B0604030504040204" pitchFamily="34" charset="0"/>
            </a:endParaRP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Military Technical Institute of Protection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P.O. Box 547			   Tel.:	      +420-5-41183001</a:t>
            </a:r>
          </a:p>
          <a:p>
            <a:pPr>
              <a:defRPr/>
            </a:pPr>
            <a:r>
              <a:rPr lang="en-GB" altLang="cs-CZ" sz="2000" b="1">
                <a:solidFill>
                  <a:schemeClr val="bg2"/>
                </a:solidFill>
                <a:latin typeface="Tahoma" panose="020B0604030504040204" pitchFamily="34" charset="0"/>
              </a:rPr>
              <a:t>60200 Brno (Czech Rep.)	   E-mail:   vtuo_chem@telecom.cz	</a:t>
            </a:r>
            <a:endParaRPr lang="cs-CZ" altLang="cs-CZ" sz="2000" b="1">
              <a:solidFill>
                <a:schemeClr val="bg2"/>
              </a:solidFill>
              <a:latin typeface="Tahoma" panose="020B0604030504040204" pitchFamily="34" charset="0"/>
            </a:endParaRPr>
          </a:p>
        </p:txBody>
      </p:sp>
      <p:sp>
        <p:nvSpPr>
          <p:cNvPr id="18435" name="Rectangle 6">
            <a:extLst>
              <a:ext uri="{FF2B5EF4-FFF2-40B4-BE49-F238E27FC236}">
                <a16:creationId xmlns:a16="http://schemas.microsoft.com/office/drawing/2014/main" id="{BCF98879-057D-46AE-8B73-76D36A747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3213" y="347663"/>
            <a:ext cx="5400675" cy="941387"/>
          </a:xfrm>
          <a:prstGeom prst="rect">
            <a:avLst/>
          </a:prstGeom>
          <a:solidFill>
            <a:srgbClr val="99FF66"/>
          </a:solidFill>
          <a:ln w="57150">
            <a:solidFill>
              <a:srgbClr val="008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27655" name="Rectangle 7">
            <a:extLst>
              <a:ext uri="{FF2B5EF4-FFF2-40B4-BE49-F238E27FC236}">
                <a16:creationId xmlns:a16="http://schemas.microsoft.com/office/drawing/2014/main" id="{4ED9832D-A249-40CC-80C7-8EBFC69876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375" y="508000"/>
            <a:ext cx="1806575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algn="l" eaLnBrk="1" hangingPunct="1">
              <a:defRPr/>
            </a:pPr>
            <a:r>
              <a:rPr lang="en-GB" altLang="cs-CZ" sz="4000" b="1">
                <a:solidFill>
                  <a:srgbClr val="008000"/>
                </a:solidFill>
                <a:latin typeface="Tahoma" panose="020B0604030504040204" pitchFamily="34" charset="0"/>
              </a:rPr>
              <a:t>BioNA</a:t>
            </a:r>
            <a:endParaRPr lang="en-GB" altLang="cs-CZ" b="1">
              <a:solidFill>
                <a:srgbClr val="008000"/>
              </a:solidFill>
              <a:latin typeface="Tahoma" panose="020B0604030504040204" pitchFamily="34" charset="0"/>
            </a:endParaRPr>
          </a:p>
        </p:txBody>
      </p:sp>
      <p:sp>
        <p:nvSpPr>
          <p:cNvPr id="18437" name="Text Box 8">
            <a:extLst>
              <a:ext uri="{FF2B5EF4-FFF2-40B4-BE49-F238E27FC236}">
                <a16:creationId xmlns:a16="http://schemas.microsoft.com/office/drawing/2014/main" id="{DFF369FB-65B2-4237-94EA-2628622D90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3038" y="444500"/>
            <a:ext cx="3505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altLang="cs-CZ" sz="2000" b="1">
                <a:solidFill>
                  <a:srgbClr val="008000"/>
                </a:solidFill>
                <a:latin typeface="Tahoma" panose="020B0604030504040204" pitchFamily="34" charset="0"/>
              </a:rPr>
              <a:t>Biochemical</a:t>
            </a:r>
            <a:br>
              <a:rPr lang="en-GB" altLang="cs-CZ" sz="2000" b="1">
                <a:solidFill>
                  <a:srgbClr val="008000"/>
                </a:solidFill>
                <a:latin typeface="Tahoma" panose="020B0604030504040204" pitchFamily="34" charset="0"/>
              </a:rPr>
            </a:br>
            <a:r>
              <a:rPr lang="en-GB" altLang="cs-CZ" sz="2000" b="1">
                <a:solidFill>
                  <a:srgbClr val="008000"/>
                </a:solidFill>
                <a:latin typeface="Tahoma" panose="020B0604030504040204" pitchFamily="34" charset="0"/>
              </a:rPr>
              <a:t>Nerve Agent Detector</a:t>
            </a:r>
            <a:endParaRPr lang="en-GB" altLang="cs-CZ" b="1">
              <a:solidFill>
                <a:srgbClr val="008000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AC27F6-4B4E-4220-9D43-C593199168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986"/>
    </mc:Choice>
    <mc:Fallback>
      <p:transition spd="slow" advTm="14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830" x="4371975" y="2728913"/>
          <p14:tracePt t="4908" x="4371975" y="2722563"/>
          <p14:tracePt t="4921" x="4376738" y="2709863"/>
          <p14:tracePt t="4927" x="4389438" y="2703513"/>
          <p14:tracePt t="4938" x="4408488" y="2703513"/>
          <p14:tracePt t="4947" x="4421188" y="2703513"/>
          <p14:tracePt t="4954" x="4445000" y="2703513"/>
          <p14:tracePt t="4963" x="4464050" y="2703513"/>
          <p14:tracePt t="4971" x="4487863" y="2703513"/>
          <p14:tracePt t="4979" x="4506913" y="2703513"/>
          <p14:tracePt t="4988" x="4549775" y="2703513"/>
          <p14:tracePt t="4995" x="4618038" y="2703513"/>
          <p14:tracePt t="4999" x="4656138" y="2716213"/>
          <p14:tracePt t="5010" x="4722813" y="2722563"/>
          <p14:tracePt t="5019" x="4784725" y="2740025"/>
          <p14:tracePt t="5027" x="4846638" y="2752725"/>
          <p14:tracePt t="5035" x="4889500" y="2752725"/>
          <p14:tracePt t="5042" x="4951413" y="2752725"/>
          <p14:tracePt t="5051" x="5038725" y="2752725"/>
          <p14:tracePt t="5059" x="5124450" y="2759075"/>
          <p14:tracePt t="5068" x="5186363" y="2778125"/>
          <p14:tracePt t="5076" x="5229225" y="2778125"/>
          <p14:tracePt t="5083" x="5248275" y="2784475"/>
          <p14:tracePt t="5087" x="5267325" y="2790825"/>
          <p14:tracePt t="5099" x="5284788" y="2795588"/>
          <p14:tracePt t="5107" x="5310188" y="2795588"/>
          <p14:tracePt t="5116" x="5346700" y="2795588"/>
          <p14:tracePt t="5125" x="5395913" y="2795588"/>
          <p14:tracePt t="5131" x="5445125" y="2795588"/>
          <p14:tracePt t="5139" x="5507038" y="2795588"/>
          <p14:tracePt t="5147" x="5556250" y="2795588"/>
          <p14:tracePt t="5155" x="5605463" y="2795588"/>
          <p14:tracePt t="5163" x="5637213" y="2795588"/>
          <p14:tracePt t="5171" x="5692775" y="2795588"/>
          <p14:tracePt t="5179" x="5748338" y="2790825"/>
          <p14:tracePt t="5187" x="5810250" y="2778125"/>
          <p14:tracePt t="5195" x="5883275" y="2778125"/>
          <p14:tracePt t="5202" x="5945188" y="2778125"/>
          <p14:tracePt t="5211" x="6019800" y="2778125"/>
          <p14:tracePt t="5219" x="6045200" y="2778125"/>
          <p14:tracePt t="5227" x="6094413" y="2778125"/>
          <p14:tracePt t="5235" x="6100763" y="2778125"/>
          <p14:tracePt t="5251" x="6105525" y="2778125"/>
          <p14:tracePt t="5331" x="6088063" y="2784475"/>
          <p14:tracePt t="5336" x="6045200" y="2795588"/>
          <p14:tracePt t="5347" x="5994400" y="2801938"/>
          <p14:tracePt t="5355" x="5921375" y="2801938"/>
          <p14:tracePt t="5363" x="5822950" y="2814638"/>
          <p14:tracePt t="5372" x="5711825" y="2820988"/>
          <p14:tracePt t="5378" x="5519738" y="2820988"/>
          <p14:tracePt t="5388" x="5267325" y="2820988"/>
          <p14:tracePt t="5395" x="4994275" y="2820988"/>
          <p14:tracePt t="5404" x="4754563" y="2801938"/>
          <p14:tracePt t="5409" x="4568825" y="2790825"/>
          <p14:tracePt t="5420" x="4359275" y="2778125"/>
          <p14:tracePt t="5427" x="4222750" y="2765425"/>
          <p14:tracePt t="5438" x="4124325" y="2765425"/>
          <p14:tracePt t="5445" x="4049713" y="2752725"/>
          <p14:tracePt t="5452" x="4025900" y="2752725"/>
          <p14:tracePt t="5459" x="4013200" y="2752725"/>
          <p14:tracePt t="5467" x="4006850" y="2752725"/>
          <p14:tracePt t="5475" x="4000500" y="2752725"/>
          <p14:tracePt t="5483" x="3994150" y="2752725"/>
          <p14:tracePt t="5491" x="3987800" y="2752725"/>
          <p14:tracePt t="5578" x="4032250" y="2735263"/>
          <p14:tracePt t="5587" x="4081463" y="2735263"/>
          <p14:tracePt t="5595" x="4154488" y="2735263"/>
          <p14:tracePt t="5604" x="4229100" y="2735263"/>
          <p14:tracePt t="5611" x="4297363" y="2728913"/>
          <p14:tracePt t="5620" x="4371975" y="2709863"/>
          <p14:tracePt t="5627" x="4470400" y="2709863"/>
          <p14:tracePt t="5635" x="4568825" y="2709863"/>
          <p14:tracePt t="5639" x="4656138" y="2709863"/>
          <p14:tracePt t="5651" x="4767263" y="2709863"/>
          <p14:tracePt t="5659" x="4865688" y="2709863"/>
          <p14:tracePt t="5667" x="4989513" y="2709863"/>
          <p14:tracePt t="5675" x="5105400" y="2709863"/>
          <p14:tracePt t="5684" x="5205413" y="2709863"/>
          <p14:tracePt t="5693" x="5284788" y="2709863"/>
          <p14:tracePt t="5700" x="5334000" y="2709863"/>
          <p14:tracePt t="5764" x="5340350" y="2716213"/>
          <p14:tracePt t="5779" x="5334000" y="2722563"/>
          <p14:tracePt t="5788" x="5303838" y="2735263"/>
          <p14:tracePt t="5795" x="5248275" y="2752725"/>
          <p14:tracePt t="5804" x="5199063" y="2752725"/>
          <p14:tracePt t="5809" x="5111750" y="2771775"/>
          <p14:tracePt t="5816" x="5000625" y="2784475"/>
          <p14:tracePt t="5825" x="4827588" y="2795588"/>
          <p14:tracePt t="5837" x="4649788" y="2795588"/>
          <p14:tracePt t="5844" x="4525963" y="2795588"/>
          <p14:tracePt t="5852" x="4408488" y="2795588"/>
          <p14:tracePt t="5860" x="4321175" y="2795588"/>
          <p14:tracePt t="5869" x="4265613" y="2801938"/>
          <p14:tracePt t="5877" x="4235450" y="2820988"/>
          <p14:tracePt t="5955" x="4241800" y="2820988"/>
          <p14:tracePt t="5963" x="4271963" y="2820988"/>
          <p14:tracePt t="5971" x="4310063" y="2820988"/>
          <p14:tracePt t="5975" x="4359275" y="2820988"/>
          <p14:tracePt t="5987" x="4432300" y="2820988"/>
          <p14:tracePt t="5995" x="4581525" y="2820988"/>
          <p14:tracePt t="6003" x="4791075" y="2827338"/>
          <p14:tracePt t="6011" x="4927600" y="2833688"/>
          <p14:tracePt t="6019" x="5068888" y="2870200"/>
          <p14:tracePt t="6027" x="5192713" y="2876550"/>
          <p14:tracePt t="6035" x="5267325" y="2901950"/>
          <p14:tracePt t="6043" x="5346700" y="2901950"/>
          <p14:tracePt t="6047" x="5372100" y="2901950"/>
          <p14:tracePt t="6059" x="5383213" y="2901950"/>
          <p14:tracePt t="6068" x="5389563" y="2901950"/>
          <p14:tracePt t="6172" x="5383213" y="2906713"/>
          <p14:tracePt t="6178" x="5365750" y="2906713"/>
          <p14:tracePt t="6188" x="5316538" y="2906713"/>
          <p14:tracePt t="6193" x="5278438" y="2906713"/>
          <p14:tracePt t="6199" x="5229225" y="2906713"/>
          <p14:tracePt t="6211" x="5156200" y="2901950"/>
          <p14:tracePt t="6220" x="5087938" y="2882900"/>
          <p14:tracePt t="6229" x="5013325" y="2870200"/>
          <p14:tracePt t="6236" x="4945063" y="2846388"/>
          <p14:tracePt t="6242" x="4914900" y="2840038"/>
          <p14:tracePt t="6252" x="4883150" y="2820988"/>
          <p14:tracePt t="6293" x="4878388" y="2814638"/>
          <p14:tracePt t="6615" x="0" y="0"/>
        </p14:tracePtLst>
        <p14:tracePtLst>
          <p14:tracePt t="7488" x="3532188" y="2462213"/>
          <p14:tracePt t="7588" x="3538538" y="2457450"/>
          <p14:tracePt t="7664" x="3538538" y="2451100"/>
          <p14:tracePt t="7677" x="3538538" y="2438400"/>
          <p14:tracePt t="7682" x="3519488" y="2432050"/>
          <p14:tracePt t="7692" x="3506788" y="2419350"/>
          <p14:tracePt t="7699" x="3476625" y="2401888"/>
          <p14:tracePt t="7707" x="3457575" y="2395538"/>
          <p14:tracePt t="7715" x="3427413" y="2376488"/>
          <p14:tracePt t="7724" x="3421063" y="2376488"/>
          <p14:tracePt t="7727" x="3402013" y="2370138"/>
          <p14:tracePt t="7735" x="3382963" y="2351088"/>
          <p14:tracePt t="7743" x="3352800" y="2346325"/>
          <p14:tracePt t="7755" x="3321050" y="2333625"/>
          <p14:tracePt t="7763" x="3290888" y="2308225"/>
          <p14:tracePt t="7771" x="3260725" y="2301875"/>
          <p14:tracePt t="7779" x="3241675" y="2284413"/>
          <p14:tracePt t="7795" x="3235325" y="2284413"/>
          <p14:tracePt t="7827" x="3228975" y="2284413"/>
          <p14:tracePt t="7842" x="3222625" y="2278063"/>
          <p14:tracePt t="7867" x="3222625" y="2271713"/>
          <p14:tracePt t="7876" x="3209925" y="2271713"/>
          <p14:tracePt t="7883" x="3186113" y="2265363"/>
          <p14:tracePt t="7891" x="3149600" y="2259013"/>
          <p14:tracePt t="7899" x="3124200" y="2246313"/>
          <p14:tracePt t="7907" x="3043238" y="2239963"/>
          <p14:tracePt t="7915" x="2982913" y="2222500"/>
          <p14:tracePt t="7919" x="2908300" y="2222500"/>
          <p14:tracePt t="7931" x="2846388" y="2209800"/>
          <p14:tracePt t="7939" x="2790825" y="2203450"/>
          <p14:tracePt t="7947" x="2754313" y="2197100"/>
          <p14:tracePt t="7957" x="2722563" y="2184400"/>
          <p14:tracePt t="7964" x="2692400" y="2179638"/>
          <p14:tracePt t="7972" x="2679700" y="2179638"/>
          <p14:tracePt t="7987" x="2673350" y="2179638"/>
          <p14:tracePt t="7991" x="2667000" y="2179638"/>
          <p14:tracePt t="7999" x="2654300" y="2179638"/>
          <p14:tracePt t="8011" x="2636838" y="2179638"/>
          <p14:tracePt t="8019" x="2611438" y="2197100"/>
          <p14:tracePt t="8027" x="2592388" y="2216150"/>
          <p14:tracePt t="8035" x="2568575" y="2239963"/>
          <p14:tracePt t="8043" x="2525713" y="2271713"/>
          <p14:tracePt t="8052" x="2506663" y="2290763"/>
          <p14:tracePt t="8061" x="2476500" y="2320925"/>
          <p14:tracePt t="8067" x="2451100" y="2339975"/>
          <p14:tracePt t="8072" x="2438400" y="2357438"/>
          <p14:tracePt t="8080" x="2425700" y="2376488"/>
          <p14:tracePt t="8091" x="2425700" y="2395538"/>
          <p14:tracePt t="8099" x="2425700" y="2401888"/>
          <p14:tracePt t="8107" x="2425700" y="2419350"/>
          <p14:tracePt t="8115" x="2432050" y="2438400"/>
          <p14:tracePt t="8123" x="2457450" y="2451100"/>
          <p14:tracePt t="8131" x="2470150" y="2462213"/>
          <p14:tracePt t="8139" x="2506663" y="2500313"/>
          <p14:tracePt t="8147" x="2536825" y="2513013"/>
          <p14:tracePt t="8157" x="2581275" y="2536825"/>
          <p14:tracePt t="8161" x="2624138" y="2562225"/>
          <p14:tracePt t="8172" x="2679700" y="2592388"/>
          <p14:tracePt t="8180" x="2722563" y="2611438"/>
          <p14:tracePt t="8187" x="2778125" y="2624138"/>
          <p14:tracePt t="8196" x="2827338" y="2641600"/>
          <p14:tracePt t="8204" x="2882900" y="2654300"/>
          <p14:tracePt t="8212" x="2932113" y="2673350"/>
          <p14:tracePt t="8219" x="3013075" y="2690813"/>
          <p14:tracePt t="8228" x="3074988" y="2697163"/>
          <p14:tracePt t="8231" x="3149600" y="2709863"/>
          <p14:tracePt t="8244" x="3228975" y="2728913"/>
          <p14:tracePt t="8252" x="3303588" y="2728913"/>
          <p14:tracePt t="8261" x="3376613" y="2728913"/>
          <p14:tracePt t="8268" x="3438525" y="2728913"/>
          <p14:tracePt t="8278" x="3476625" y="2728913"/>
          <p14:tracePt t="8283" x="3494088" y="2728913"/>
          <p14:tracePt t="8292" x="3513138" y="2728913"/>
          <p14:tracePt t="8300" x="3519488" y="2728913"/>
          <p14:tracePt t="8309" x="3538538" y="2722563"/>
          <p14:tracePt t="8315" x="3562350" y="2697163"/>
          <p14:tracePt t="8331" x="3562350" y="2660650"/>
          <p14:tracePt t="8341" x="3568700" y="2641600"/>
          <p14:tracePt t="8347" x="3568700" y="2605088"/>
          <p14:tracePt t="8355" x="3568700" y="2568575"/>
          <p14:tracePt t="8363" x="3568700" y="2536825"/>
          <p14:tracePt t="8372" x="3568700" y="2513013"/>
          <p14:tracePt t="8380" x="3549650" y="2462213"/>
          <p14:tracePt t="8388" x="3543300" y="2432050"/>
          <p14:tracePt t="8396" x="3532188" y="2419350"/>
          <p14:tracePt t="8404" x="3513138" y="2389188"/>
          <p14:tracePt t="8413" x="3494088" y="2370138"/>
          <p14:tracePt t="8419" x="3482975" y="2357438"/>
          <p14:tracePt t="8429" x="3463925" y="2351088"/>
          <p14:tracePt t="8436" x="3438525" y="2327275"/>
          <p14:tracePt t="8445" x="3421063" y="2320925"/>
          <p14:tracePt t="8448" x="3402013" y="2308225"/>
          <p14:tracePt t="8468" x="3382963" y="2295525"/>
          <p14:tracePt t="8472" x="3371850" y="2284413"/>
          <p14:tracePt t="8484" x="3359150" y="2284413"/>
          <p14:tracePt t="8492" x="3327400" y="2284413"/>
          <p14:tracePt t="8500" x="3303588" y="2278063"/>
          <p14:tracePt t="8508" x="3290888" y="2278063"/>
          <p14:tracePt t="8515" x="3271838" y="2278063"/>
          <p14:tracePt t="8524" x="3241675" y="2278063"/>
          <p14:tracePt t="8531" x="3205163" y="2278063"/>
          <p14:tracePt t="8540" x="3167063" y="2278063"/>
          <p14:tracePt t="8547" x="3117850" y="2284413"/>
          <p14:tracePt t="8557" x="3038475" y="2284413"/>
          <p14:tracePt t="8563" x="2976563" y="2284413"/>
          <p14:tracePt t="8567" x="2927350" y="2301875"/>
          <p14:tracePt t="8578" x="2882900" y="2308225"/>
          <p14:tracePt t="8587" x="2833688" y="2327275"/>
          <p14:tracePt t="8595" x="2790825" y="2333625"/>
          <p14:tracePt t="8603" x="2747963" y="2351088"/>
          <p14:tracePt t="8610" x="2716213" y="2363788"/>
          <p14:tracePt t="8620" x="2703513" y="2376488"/>
          <p14:tracePt t="8629" x="2692400" y="2395538"/>
          <p14:tracePt t="8643" x="2692400" y="2406650"/>
          <p14:tracePt t="8647" x="2692400" y="2425700"/>
          <p14:tracePt t="8655" x="2692400" y="2451100"/>
          <p14:tracePt t="8667" x="2698750" y="2474913"/>
          <p14:tracePt t="8675" x="2722563" y="2500313"/>
          <p14:tracePt t="8683" x="2765425" y="2524125"/>
          <p14:tracePt t="8691" x="2809875" y="2549525"/>
          <p14:tracePt t="8699" x="2852738" y="2568575"/>
          <p14:tracePt t="8707" x="2871788" y="2579688"/>
          <p14:tracePt t="8715" x="2938463" y="2598738"/>
          <p14:tracePt t="8723" x="2994025" y="2617788"/>
          <p14:tracePt t="8727" x="3055938" y="2624138"/>
          <p14:tracePt t="8739" x="3111500" y="2635250"/>
          <p14:tracePt t="8747" x="3186113" y="2654300"/>
          <p14:tracePt t="8755" x="3248025" y="2654300"/>
          <p14:tracePt t="8763" x="3309938" y="2654300"/>
          <p14:tracePt t="8772" x="3346450" y="2654300"/>
          <p14:tracePt t="8781" x="3376613" y="2654300"/>
          <p14:tracePt t="8787" x="3408363" y="2647950"/>
          <p14:tracePt t="8798" x="3438525" y="2628900"/>
          <p14:tracePt t="8803" x="3470275" y="2598738"/>
          <p14:tracePt t="8806" x="3476625" y="2586038"/>
          <p14:tracePt t="8819" x="3482975" y="2555875"/>
          <p14:tracePt t="8827" x="3482975" y="2536825"/>
          <p14:tracePt t="8836" x="3482975" y="2517775"/>
          <p14:tracePt t="8845" x="3482975" y="2506663"/>
          <p14:tracePt t="8852" x="3476625" y="2487613"/>
          <p14:tracePt t="8861" x="3457575" y="2468563"/>
          <p14:tracePt t="8868" x="3432175" y="2451100"/>
          <p14:tracePt t="8876" x="3414713" y="2438400"/>
          <p14:tracePt t="8896" x="3340100" y="2406650"/>
          <p14:tracePt t="8899" x="3297238" y="2395538"/>
          <p14:tracePt t="8908" x="3235325" y="2363788"/>
          <p14:tracePt t="8915" x="3167063" y="2357438"/>
          <p14:tracePt t="8923" x="3130550" y="2346325"/>
          <p14:tracePt t="8931" x="3098800" y="2346325"/>
          <p14:tracePt t="8935" x="3074988" y="2346325"/>
          <p14:tracePt t="8947" x="3055938" y="2346325"/>
          <p14:tracePt t="8955" x="3038475" y="2346325"/>
          <p14:tracePt t="8963" x="3006725" y="2346325"/>
          <p14:tracePt t="8971" x="2976563" y="2357438"/>
          <p14:tracePt t="8980" x="2963863" y="2376488"/>
          <p14:tracePt t="8987" x="2951163" y="2389188"/>
          <p14:tracePt t="8995" x="2951163" y="2406650"/>
          <p14:tracePt t="8999" x="2944813" y="2438400"/>
          <p14:tracePt t="9012" x="2944813" y="2457450"/>
          <p14:tracePt t="9019" x="2944813" y="2487613"/>
          <p14:tracePt t="9027" x="2951163" y="2493963"/>
          <p14:tracePt t="9035" x="2970213" y="2506663"/>
          <p14:tracePt t="9044" x="2994025" y="2517775"/>
          <p14:tracePt t="9051" x="3013075" y="2524125"/>
          <p14:tracePt t="9059" x="3055938" y="2530475"/>
          <p14:tracePt t="9067" x="3111500" y="2549525"/>
          <p14:tracePt t="9075" x="3160713" y="2562225"/>
          <p14:tracePt t="9082" x="3228975" y="2579688"/>
          <p14:tracePt t="9087" x="3316288" y="2586038"/>
          <p14:tracePt t="9100" x="3427413" y="2605088"/>
          <p14:tracePt t="9108" x="3538538" y="2628900"/>
          <p14:tracePt t="9115" x="3673475" y="2635250"/>
          <p14:tracePt t="9124" x="3778250" y="2660650"/>
          <p14:tracePt t="9131" x="3852863" y="2667000"/>
          <p14:tracePt t="9140" x="3876675" y="2667000"/>
          <p14:tracePt t="9148" x="3883025" y="2667000"/>
          <p14:tracePt t="9307" x="3889375" y="2667000"/>
          <p14:tracePt t="9324" x="3914775" y="2660650"/>
          <p14:tracePt t="9331" x="3927475" y="2654300"/>
          <p14:tracePt t="9340" x="3970338" y="2628900"/>
          <p14:tracePt t="9347" x="4019550" y="2611438"/>
          <p14:tracePt t="9351" x="4075113" y="2598738"/>
          <p14:tracePt t="9359" x="4143375" y="2579688"/>
          <p14:tracePt t="9371" x="4186238" y="2549525"/>
          <p14:tracePt t="9379" x="4205288" y="2549525"/>
          <p14:tracePt t="9387" x="4254500" y="2524125"/>
          <p14:tracePt t="9394" x="4278313" y="2524125"/>
          <p14:tracePt t="9403" x="4327525" y="2517775"/>
          <p14:tracePt t="9411" x="4365625" y="2517775"/>
          <p14:tracePt t="9419" x="4402138" y="2517775"/>
          <p14:tracePt t="9427" x="4445000" y="2517775"/>
          <p14:tracePt t="9435" x="4464050" y="2517775"/>
          <p14:tracePt t="9439" x="4487863" y="2517775"/>
          <p14:tracePt t="9451" x="4500563" y="2517775"/>
          <p14:tracePt t="9459" x="4519613" y="2517775"/>
          <p14:tracePt t="9467" x="4549775" y="2524125"/>
          <p14:tracePt t="9475" x="4581525" y="2543175"/>
          <p14:tracePt t="9483" x="4643438" y="2549525"/>
          <p14:tracePt t="9491" x="4711700" y="2568575"/>
          <p14:tracePt t="9498" x="4810125" y="2598738"/>
          <p14:tracePt t="9507" x="4889500" y="2628900"/>
          <p14:tracePt t="9511" x="4951413" y="2647950"/>
          <p14:tracePt t="9523" x="4994275" y="2667000"/>
          <p14:tracePt t="9531" x="5019675" y="2673350"/>
          <p14:tracePt t="9539" x="5038725" y="2679700"/>
          <p14:tracePt t="9547" x="5045075" y="2679700"/>
          <p14:tracePt t="9555" x="5049838" y="2679700"/>
          <p14:tracePt t="9592" x="5062538" y="2679700"/>
          <p14:tracePt t="9604" x="5068888" y="2679700"/>
          <p14:tracePt t="9612" x="5081588" y="2679700"/>
          <p14:tracePt t="9620" x="5094288" y="2679700"/>
          <p14:tracePt t="9630" x="5100638" y="2679700"/>
          <p14:tracePt t="9720" x="5075238" y="2679700"/>
          <p14:tracePt t="9731" x="5038725" y="2679700"/>
          <p14:tracePt t="9740" x="4989513" y="2679700"/>
          <p14:tracePt t="9747" x="4902200" y="2667000"/>
          <p14:tracePt t="9756" x="4827588" y="2660650"/>
          <p14:tracePt t="9765" x="4716463" y="2647950"/>
          <p14:tracePt t="9772" x="4605338" y="2628900"/>
          <p14:tracePt t="9780" x="4483100" y="2617788"/>
          <p14:tracePt t="9787" x="4359275" y="2598738"/>
          <p14:tracePt t="9797" x="4271963" y="2598738"/>
          <p14:tracePt t="9799" x="4210050" y="2598738"/>
          <p14:tracePt t="9807" x="4143375" y="2598738"/>
          <p14:tracePt t="9819" x="4124325" y="2598738"/>
          <p14:tracePt t="9924" x="4130675" y="2586038"/>
          <p14:tracePt t="9930" x="4160838" y="2579688"/>
          <p14:tracePt t="9940" x="4222750" y="2579688"/>
          <p14:tracePt t="9948" x="4297363" y="2568575"/>
          <p14:tracePt t="9956" x="4383088" y="2568575"/>
          <p14:tracePt t="9959" x="4494213" y="2568575"/>
          <p14:tracePt t="9972" x="4605338" y="2568575"/>
          <p14:tracePt t="9979" x="4716463" y="2568575"/>
          <p14:tracePt t="9988" x="4816475" y="2555875"/>
          <p14:tracePt t="9998" x="4878388" y="2555875"/>
          <p14:tracePt t="10004" x="4921250" y="2549525"/>
          <p14:tracePt t="10013" x="4945063" y="2549525"/>
          <p14:tracePt t="10019" x="4976813" y="2543175"/>
          <p14:tracePt t="10028" x="4989513" y="2543175"/>
          <p14:tracePt t="10031" x="5006975" y="2536825"/>
          <p14:tracePt t="10107" x="5000625" y="2536825"/>
          <p14:tracePt t="10115" x="4983163" y="2536825"/>
          <p14:tracePt t="10124" x="4945063" y="2536825"/>
          <p14:tracePt t="10131" x="4895850" y="2536825"/>
          <p14:tracePt t="10140" x="4846638" y="2536825"/>
          <p14:tracePt t="10147" x="4778375" y="2536825"/>
          <p14:tracePt t="10151" x="4729163" y="2524125"/>
          <p14:tracePt t="10164" x="4692650" y="2524125"/>
          <p14:tracePt t="10172" x="4660900" y="2524125"/>
          <p14:tracePt t="10184" x="4637088" y="2524125"/>
          <p14:tracePt t="10187" x="4630738" y="2524125"/>
          <p14:tracePt t="10196" x="4624388" y="2524125"/>
          <p14:tracePt t="10215" x="4618038" y="2524125"/>
          <p14:tracePt t="10250" x="4618038" y="2517775"/>
          <p14:tracePt t="10258" x="4630738" y="2517775"/>
          <p14:tracePt t="10267" x="4667250" y="2517775"/>
          <p14:tracePt t="10275" x="4711700" y="2506663"/>
          <p14:tracePt t="10279" x="4748213" y="2506663"/>
          <p14:tracePt t="10291" x="4822825" y="2500313"/>
          <p14:tracePt t="10299" x="4872038" y="2493963"/>
          <p14:tracePt t="10307" x="4951413" y="2481263"/>
          <p14:tracePt t="10315" x="5026025" y="2481263"/>
          <p14:tracePt t="10323" x="5087938" y="2481263"/>
          <p14:tracePt t="10330" x="5111750" y="2481263"/>
          <p14:tracePt t="10339" x="5124450" y="2474913"/>
          <p14:tracePt t="10440" x="5118100" y="2474913"/>
          <p14:tracePt t="10452" x="5111750" y="2474913"/>
          <p14:tracePt t="10462" x="5105400" y="2474913"/>
          <p14:tracePt t="10583" x="0" y="0"/>
        </p14:tracePtLst>
      </p14:laserTrace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A8B4B692-D626-41F1-8C37-5896E227CA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42888" y="239713"/>
            <a:ext cx="6423025" cy="6254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/>
              <a:t>Detekce biologických zbraní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F7C6A3D8-BF2D-4C07-8A3A-9AD189295C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563" y="1533525"/>
            <a:ext cx="8648700" cy="4484688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biologické zbraně – zbraně hromadného ničení </a:t>
            </a:r>
            <a:br>
              <a:rPr lang="cs-CZ" altLang="cs-CZ"/>
            </a:br>
            <a:r>
              <a:rPr lang="cs-CZ" altLang="cs-CZ"/>
              <a:t>„chudých“ zemí</a:t>
            </a:r>
          </a:p>
          <a:p>
            <a:pPr eaLnBrk="1" hangingPunct="1">
              <a:defRPr/>
            </a:pPr>
            <a:r>
              <a:rPr lang="cs-CZ" altLang="cs-CZ"/>
              <a:t>jsou předmětem zájmu v souvislosti se situací v Iráku, kde bývalý režim vlastnil zásoby různých bakteriologických zbraní a toxinů</a:t>
            </a:r>
          </a:p>
          <a:p>
            <a:pPr eaLnBrk="1" hangingPunct="1">
              <a:defRPr/>
            </a:pPr>
            <a:r>
              <a:rPr lang="cs-CZ" altLang="cs-CZ"/>
              <a:t>mimo vojenskou oblast existuje značná obava z teroristického zneužití, protože jejich příprava je ve srovnání s jinými zbraněmi hromadného ničení velmi snadná – obavy z anthraxu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F87104-8BAD-43BE-8D6F-279D049432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499"/>
    </mc:Choice>
    <mc:Fallback>
      <p:transition spd="slow" advTm="44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058" x="4395788" y="4716463"/>
          <p14:tracePt t="30162" x="4395788" y="4710113"/>
          <p14:tracePt t="30194" x="4383088" y="4710113"/>
          <p14:tracePt t="30202" x="4359275" y="4703763"/>
          <p14:tracePt t="30210" x="4346575" y="4703763"/>
          <p14:tracePt t="30218" x="4321175" y="4691063"/>
          <p14:tracePt t="30226" x="4297363" y="4684713"/>
          <p14:tracePt t="30232" x="4278313" y="4678363"/>
          <p14:tracePt t="30242" x="4254500" y="4673600"/>
          <p14:tracePt t="30250" x="4222750" y="4654550"/>
          <p14:tracePt t="30258" x="4179888" y="4648200"/>
          <p14:tracePt t="30266" x="4117975" y="4629150"/>
          <p14:tracePt t="30274" x="4038600" y="4598988"/>
          <p14:tracePt t="30282" x="3987800" y="4592638"/>
          <p14:tracePt t="30290" x="3921125" y="4562475"/>
          <p14:tracePt t="30298" x="3865563" y="4543425"/>
          <p14:tracePt t="30306" x="3816350" y="4537075"/>
          <p14:tracePt t="30311" x="3778250" y="4537075"/>
          <p14:tracePt t="30318" x="3754438" y="4518025"/>
          <p14:tracePt t="30332" x="3735388" y="4518025"/>
          <p14:tracePt t="30339" x="3722688" y="4511675"/>
          <p14:tracePt t="30349" x="3716338" y="4511675"/>
          <p14:tracePt t="30355" x="3698875" y="4511675"/>
          <p14:tracePt t="30363" x="3692525" y="4511675"/>
          <p14:tracePt t="30371" x="3673475" y="4506913"/>
          <p14:tracePt t="30380" x="3660775" y="4506913"/>
          <p14:tracePt t="30386" x="3643313" y="4506913"/>
          <p14:tracePt t="30390" x="3605213" y="4506913"/>
          <p14:tracePt t="30398" x="3556000" y="4506913"/>
          <p14:tracePt t="30410" x="3494088" y="4506913"/>
          <p14:tracePt t="30418" x="3444875" y="4506913"/>
          <p14:tracePt t="30426" x="3382963" y="4506913"/>
          <p14:tracePt t="30434" x="3321050" y="4506913"/>
          <p14:tracePt t="30443" x="3254375" y="4511675"/>
          <p14:tracePt t="30452" x="3205163" y="4511675"/>
          <p14:tracePt t="30459" x="3154363" y="4530725"/>
          <p14:tracePt t="30467" x="3098800" y="4537075"/>
          <p14:tracePt t="30470" x="3062288" y="4537075"/>
          <p14:tracePt t="30482" x="3025775" y="4537075"/>
          <p14:tracePt t="30491" x="2970213" y="4556125"/>
          <p14:tracePt t="30499" x="2921000" y="4556125"/>
          <p14:tracePt t="30507" x="2859088" y="4567238"/>
          <p14:tracePt t="30516" x="2790825" y="4586288"/>
          <p14:tracePt t="30523" x="2728913" y="4605338"/>
          <p14:tracePt t="30533" x="2673350" y="4618038"/>
          <p14:tracePt t="30539" x="2617788" y="4648200"/>
          <p14:tracePt t="30547" x="2581275" y="4654550"/>
          <p14:tracePt t="30555" x="2536825" y="4673600"/>
          <p14:tracePt t="30559" x="2519363" y="4678363"/>
          <p14:tracePt t="30570" x="2487613" y="4691063"/>
          <p14:tracePt t="30579" x="2470150" y="4703763"/>
          <p14:tracePt t="30586" x="2444750" y="4716463"/>
          <p14:tracePt t="30594" x="2414588" y="4733925"/>
          <p14:tracePt t="30602" x="2408238" y="4740275"/>
          <p14:tracePt t="30611" x="2395538" y="4752975"/>
          <p14:tracePt t="30618" x="2382838" y="4765675"/>
          <p14:tracePt t="30622" x="2376488" y="4789488"/>
          <p14:tracePt t="30631" x="2376488" y="4795838"/>
          <p14:tracePt t="30638" x="2376488" y="4814888"/>
          <p14:tracePt t="30650" x="2376488" y="4845050"/>
          <p14:tracePt t="30658" x="2376488" y="4857750"/>
          <p14:tracePt t="30666" x="2376488" y="4883150"/>
          <p14:tracePt t="30674" x="2395538" y="4906963"/>
          <p14:tracePt t="30682" x="2414588" y="4919663"/>
          <p14:tracePt t="30690" x="2432050" y="4945063"/>
          <p14:tracePt t="30698" x="2463800" y="4956175"/>
          <p14:tracePt t="30707" x="2506663" y="4975225"/>
          <p14:tracePt t="30713" x="2574925" y="5000625"/>
          <p14:tracePt t="30723" x="2643188" y="5030788"/>
          <p14:tracePt t="30734" x="2741613" y="5049838"/>
          <p14:tracePt t="30738" x="2852738" y="5092700"/>
          <p14:tracePt t="30746" x="2963863" y="5111750"/>
          <p14:tracePt t="30754" x="3130550" y="5172075"/>
          <p14:tracePt t="30762" x="3303588" y="5210175"/>
          <p14:tracePt t="30771" x="3506788" y="5259388"/>
          <p14:tracePt t="30780" x="3636963" y="5302250"/>
          <p14:tracePt t="30787" x="3760788" y="5327650"/>
          <p14:tracePt t="30791" x="3827463" y="5345113"/>
          <p14:tracePt t="30800" x="3859213" y="5357813"/>
          <p14:tracePt t="30820" x="3865563" y="5357813"/>
          <p14:tracePt t="30826" x="3876675" y="5357813"/>
          <p14:tracePt t="30835" x="3889375" y="5357813"/>
          <p14:tracePt t="30843" x="3895725" y="5357813"/>
          <p14:tracePt t="30851" x="3921125" y="5357813"/>
          <p14:tracePt t="30859" x="3976688" y="5334000"/>
          <p14:tracePt t="30867" x="4049713" y="5295900"/>
          <p14:tracePt t="30875" x="4117975" y="5278438"/>
          <p14:tracePt t="30883" x="4229100" y="5246688"/>
          <p14:tracePt t="30891" x="4321175" y="5216525"/>
          <p14:tracePt t="30900" x="4432300" y="5203825"/>
          <p14:tracePt t="30906" x="4494213" y="5197475"/>
          <p14:tracePt t="30914" x="4549775" y="5178425"/>
          <p14:tracePt t="30918" x="4568825" y="5160963"/>
          <p14:tracePt t="30926" x="4575175" y="5160963"/>
          <p14:tracePt t="30938" x="4581525" y="5154613"/>
          <p14:tracePt t="30946" x="4587875" y="5148263"/>
          <p14:tracePt t="30954" x="4594225" y="5141913"/>
          <p14:tracePt t="30962" x="4594225" y="5135563"/>
          <p14:tracePt t="30970" x="4594225" y="5129213"/>
          <p14:tracePt t="30979" x="4600575" y="5111750"/>
          <p14:tracePt t="30986" x="4600575" y="5092700"/>
          <p14:tracePt t="30990" x="4600575" y="5067300"/>
          <p14:tracePt t="30998" x="4600575" y="5037138"/>
          <p14:tracePt t="31011" x="4594225" y="5000625"/>
          <p14:tracePt t="31018" x="4581525" y="4981575"/>
          <p14:tracePt t="31026" x="4562475" y="4956175"/>
          <p14:tracePt t="31034" x="4556125" y="4949825"/>
          <p14:tracePt t="31043" x="4543425" y="4932363"/>
          <p14:tracePt t="31051" x="4532313" y="4913313"/>
          <p14:tracePt t="31058" x="4513263" y="4900613"/>
          <p14:tracePt t="31066" x="4494213" y="4889500"/>
          <p14:tracePt t="31074" x="4476750" y="4870450"/>
          <p14:tracePt t="31079" x="4427538" y="4845050"/>
          <p14:tracePt t="31086" x="4371975" y="4821238"/>
          <p14:tracePt t="31101" x="4316413" y="4802188"/>
          <p14:tracePt t="31106" x="4241800" y="4772025"/>
          <p14:tracePt t="31116" x="4173538" y="4746625"/>
          <p14:tracePt t="31122" x="4094163" y="4716463"/>
          <p14:tracePt t="31130" x="4032250" y="4684713"/>
          <p14:tracePt t="31138" x="3938588" y="4660900"/>
          <p14:tracePt t="31142" x="3871913" y="4629150"/>
          <p14:tracePt t="31150" x="3797300" y="4611688"/>
          <p14:tracePt t="31159" x="3722688" y="4598988"/>
          <p14:tracePt t="31166" x="3667125" y="4573588"/>
          <p14:tracePt t="31180" x="3605213" y="4573588"/>
          <p14:tracePt t="31187" x="3538538" y="4567238"/>
          <p14:tracePt t="31195" x="3476625" y="4556125"/>
          <p14:tracePt t="31203" x="3427413" y="4556125"/>
          <p14:tracePt t="31212" x="3365500" y="4556125"/>
          <p14:tracePt t="31219" x="3327400" y="4556125"/>
          <p14:tracePt t="31227" x="3254375" y="4556125"/>
          <p14:tracePt t="31233" x="3192463" y="4556125"/>
          <p14:tracePt t="31243" x="3124200" y="4556125"/>
          <p14:tracePt t="31251" x="3074988" y="4556125"/>
          <p14:tracePt t="31258" x="3025775" y="4556125"/>
          <p14:tracePt t="31266" x="2970213" y="4567238"/>
          <p14:tracePt t="31271" x="2932113" y="4567238"/>
          <p14:tracePt t="31283" x="2882900" y="4573588"/>
          <p14:tracePt t="31286" x="2827338" y="4586288"/>
          <p14:tracePt t="31294" x="2790825" y="4592638"/>
          <p14:tracePt t="31306" x="2747963" y="4598988"/>
          <p14:tracePt t="31315" x="2709863" y="4611688"/>
          <p14:tracePt t="31322" x="2667000" y="4622800"/>
          <p14:tracePt t="31330" x="2617788" y="4641850"/>
          <p14:tracePt t="31338" x="2587625" y="4648200"/>
          <p14:tracePt t="31346" x="2532063" y="4667250"/>
          <p14:tracePt t="31354" x="2500313" y="4691063"/>
          <p14:tracePt t="31362" x="2481263" y="4697413"/>
          <p14:tracePt t="31366" x="2451100" y="4722813"/>
          <p14:tracePt t="31378" x="2425700" y="4733925"/>
          <p14:tracePt t="31386" x="2408238" y="4746625"/>
          <p14:tracePt t="31394" x="2395538" y="4765675"/>
          <p14:tracePt t="31402" x="2389188" y="4778375"/>
          <p14:tracePt t="31419" x="2389188" y="4784725"/>
          <p14:tracePt t="31427" x="2389188" y="4789488"/>
          <p14:tracePt t="31435" x="2389188" y="4795838"/>
          <p14:tracePt t="31443" x="2389188" y="4802188"/>
          <p14:tracePt t="31451" x="2389188" y="4814888"/>
          <p14:tracePt t="31458" x="2389188" y="4821238"/>
          <p14:tracePt t="31466" x="2395538" y="4827588"/>
          <p14:tracePt t="31470" x="2408238" y="4833938"/>
          <p14:tracePt t="31478" x="2420938" y="4845050"/>
          <p14:tracePt t="31490" x="2432050" y="4857750"/>
          <p14:tracePt t="31499" x="2451100" y="4864100"/>
          <p14:tracePt t="31506" x="2463800" y="4876800"/>
          <p14:tracePt t="31516" x="2487613" y="4889500"/>
          <p14:tracePt t="31522" x="2525713" y="4906963"/>
          <p14:tracePt t="31530" x="2568575" y="4932363"/>
          <p14:tracePt t="31538" x="2611438" y="4949825"/>
          <p14:tracePt t="31542" x="2654300" y="4975225"/>
          <p14:tracePt t="31550" x="2692400" y="4981575"/>
          <p14:tracePt t="31558" x="2747963" y="5000625"/>
          <p14:tracePt t="31570" x="2784475" y="5005388"/>
          <p14:tracePt t="31579" x="2840038" y="5018088"/>
          <p14:tracePt t="31587" x="2876550" y="5024438"/>
          <p14:tracePt t="31595" x="2932113" y="5030788"/>
          <p14:tracePt t="31603" x="2994025" y="5030788"/>
          <p14:tracePt t="31612" x="3068638" y="5030788"/>
          <p14:tracePt t="31619" x="3117850" y="5030788"/>
          <p14:tracePt t="31627" x="3205163" y="5030788"/>
          <p14:tracePt t="31635" x="3303588" y="5030788"/>
          <p14:tracePt t="31643" x="3414713" y="5030788"/>
          <p14:tracePt t="31651" x="3513138" y="5030788"/>
          <p14:tracePt t="31658" x="3624263" y="5018088"/>
          <p14:tracePt t="31666" x="3709988" y="5018088"/>
          <p14:tracePt t="31670" x="3760788" y="5018088"/>
          <p14:tracePt t="31679" x="3810000" y="5018088"/>
          <p14:tracePt t="31687" x="3840163" y="5011738"/>
          <p14:tracePt t="31700" x="3852863" y="5011738"/>
          <p14:tracePt t="31707" x="3865563" y="5011738"/>
          <p14:tracePt t="31717" x="3876675" y="5005388"/>
          <p14:tracePt t="31723" x="3883025" y="5005388"/>
          <p14:tracePt t="31731" x="3883025" y="5000625"/>
          <p14:tracePt t="31739" x="3902075" y="4994275"/>
          <p14:tracePt t="31747" x="3921125" y="4994275"/>
          <p14:tracePt t="31755" x="3951288" y="4981575"/>
          <p14:tracePt t="31759" x="3983038" y="4975225"/>
          <p14:tracePt t="31771" x="4019550" y="4962525"/>
          <p14:tracePt t="31779" x="4075113" y="4945063"/>
          <p14:tracePt t="31787" x="4124325" y="4945063"/>
          <p14:tracePt t="31796" x="4179888" y="4919663"/>
          <p14:tracePt t="31803" x="4210050" y="4919663"/>
          <p14:tracePt t="31811" x="4229100" y="4913313"/>
          <p14:tracePt t="31818" x="4241800" y="4906963"/>
          <p14:tracePt t="31828" x="4248150" y="4900613"/>
          <p14:tracePt t="31835" x="4260850" y="4894263"/>
          <p14:tracePt t="31850" x="4265613" y="4883150"/>
          <p14:tracePt t="31858" x="4278313" y="4870450"/>
          <p14:tracePt t="31885" x="4278313" y="4851400"/>
          <p14:tracePt t="31887" x="4284663" y="4838700"/>
          <p14:tracePt t="31899" x="4291013" y="4833938"/>
          <p14:tracePt t="31906" x="4291013" y="4827588"/>
          <p14:tracePt t="31914" x="4291013" y="4814888"/>
          <p14:tracePt t="31922" x="4291013" y="4802188"/>
          <p14:tracePt t="31930" x="4297363" y="4789488"/>
          <p14:tracePt t="31938" x="4297363" y="4784725"/>
          <p14:tracePt t="31946" x="4297363" y="4765675"/>
          <p14:tracePt t="31954" x="4297363" y="4752975"/>
          <p14:tracePt t="31963" x="4297363" y="4740275"/>
          <p14:tracePt t="31970" x="4278313" y="4722813"/>
          <p14:tracePt t="31975" x="4265613" y="4697413"/>
          <p14:tracePt t="31987" x="4254500" y="4678363"/>
          <p14:tracePt t="31996" x="4229100" y="4654550"/>
          <p14:tracePt t="32011" x="4216400" y="4641850"/>
          <p14:tracePt t="32019" x="4205288" y="4635500"/>
          <p14:tracePt t="32029" x="4192588" y="4629150"/>
          <p14:tracePt t="32035" x="4173538" y="4622800"/>
          <p14:tracePt t="32039" x="4167188" y="4622800"/>
          <p14:tracePt t="32047" x="4124325" y="4611688"/>
          <p14:tracePt t="32055" x="4094163" y="4598988"/>
          <p14:tracePt t="32068" x="4056063" y="4598988"/>
          <p14:tracePt t="32076" x="3994150" y="4579938"/>
          <p14:tracePt t="32084" x="3914775" y="4567238"/>
          <p14:tracePt t="32091" x="3827463" y="4537075"/>
          <p14:tracePt t="32101" x="3748088" y="4511675"/>
          <p14:tracePt t="32107" x="3673475" y="4494213"/>
          <p14:tracePt t="32116" x="3587750" y="4481513"/>
          <p14:tracePt t="32123" x="3519488" y="4451350"/>
          <p14:tracePt t="32129" x="3457575" y="4451350"/>
          <p14:tracePt t="32139" x="3395663" y="4445000"/>
          <p14:tracePt t="32147" x="3340100" y="4425950"/>
          <p14:tracePt t="32155" x="3303588" y="4425950"/>
          <p14:tracePt t="32163" x="3254375" y="4425950"/>
          <p14:tracePt t="32170" x="3205163" y="4425950"/>
          <p14:tracePt t="32178" x="3149600" y="4425950"/>
          <p14:tracePt t="32186" x="3098800" y="4425950"/>
          <p14:tracePt t="32194" x="3013075" y="4432300"/>
          <p14:tracePt t="32202" x="2927350" y="4451350"/>
          <p14:tracePt t="32210" x="2833688" y="4481513"/>
          <p14:tracePt t="32214" x="2747963" y="4511675"/>
          <p14:tracePt t="32227" x="2667000" y="4518025"/>
          <p14:tracePt t="32234" x="2617788" y="4537075"/>
          <p14:tracePt t="32242" x="2549525" y="4556125"/>
          <p14:tracePt t="32250" x="2500313" y="4562475"/>
          <p14:tracePt t="32258" x="2432050" y="4579938"/>
          <p14:tracePt t="32266" x="2395538" y="4592638"/>
          <p14:tracePt t="32275" x="2352675" y="4598988"/>
          <p14:tracePt t="32279" x="2320925" y="4611688"/>
          <p14:tracePt t="32286" x="2303463" y="4611688"/>
          <p14:tracePt t="32298" x="2290763" y="4611688"/>
          <p14:tracePt t="32306" x="2284413" y="4618038"/>
          <p14:tracePt t="32314" x="2265363" y="4629150"/>
          <p14:tracePt t="32327" x="2254250" y="4635500"/>
          <p14:tracePt t="32339" x="2241550" y="4648200"/>
          <p14:tracePt t="32347" x="2241550" y="4660900"/>
          <p14:tracePt t="32354" x="2241550" y="4684713"/>
          <p14:tracePt t="32362" x="2235200" y="4710113"/>
          <p14:tracePt t="32371" x="2235200" y="4729163"/>
          <p14:tracePt t="32379" x="2235200" y="4765675"/>
          <p14:tracePt t="32387" x="2235200" y="4789488"/>
          <p14:tracePt t="32391" x="2235200" y="4808538"/>
          <p14:tracePt t="32402" x="2235200" y="4827588"/>
          <p14:tracePt t="32410" x="2235200" y="4838700"/>
          <p14:tracePt t="32418" x="2235200" y="4857750"/>
          <p14:tracePt t="32427" x="2235200" y="4870450"/>
          <p14:tracePt t="32434" x="2254250" y="4900613"/>
          <p14:tracePt t="32442" x="2284413" y="4926013"/>
          <p14:tracePt t="32450" x="2303463" y="4945063"/>
          <p14:tracePt t="32459" x="2346325" y="4968875"/>
          <p14:tracePt t="32468" x="2376488" y="4987925"/>
          <p14:tracePt t="32475" x="2420938" y="5011738"/>
          <p14:tracePt t="32479" x="2463800" y="5030788"/>
          <p14:tracePt t="32491" x="2519363" y="5049838"/>
          <p14:tracePt t="32500" x="2592388" y="5073650"/>
          <p14:tracePt t="32507" x="2673350" y="5099050"/>
          <p14:tracePt t="32515" x="2747963" y="5105400"/>
          <p14:tracePt t="32523" x="2833688" y="5122863"/>
          <p14:tracePt t="32530" x="2957513" y="5135563"/>
          <p14:tracePt t="32539" x="3081338" y="5148263"/>
          <p14:tracePt t="32543" x="3228975" y="5148263"/>
          <p14:tracePt t="32551" x="3365500" y="5154613"/>
          <p14:tracePt t="32559" x="3556000" y="5154613"/>
          <p14:tracePt t="32571" x="3686175" y="5154613"/>
          <p14:tracePt t="32579" x="3821113" y="5154613"/>
          <p14:tracePt t="32587" x="3932238" y="5154613"/>
          <p14:tracePt t="32596" x="4032250" y="5154613"/>
          <p14:tracePt t="32603" x="4081463" y="5154613"/>
          <p14:tracePt t="32611" x="4130675" y="5154613"/>
          <p14:tracePt t="32618" x="4186238" y="5135563"/>
          <p14:tracePt t="32629" x="4229100" y="5111750"/>
          <p14:tracePt t="32630" x="4271963" y="5086350"/>
          <p14:tracePt t="32643" x="4310063" y="5049838"/>
          <p14:tracePt t="32651" x="4327525" y="5030788"/>
          <p14:tracePt t="32659" x="4352925" y="5005388"/>
          <p14:tracePt t="32669" x="4371975" y="4987925"/>
          <p14:tracePt t="32675" x="4383088" y="4956175"/>
          <p14:tracePt t="32685" x="4389438" y="4945063"/>
          <p14:tracePt t="32691" x="4408488" y="4913313"/>
          <p14:tracePt t="32700" x="4414838" y="4906963"/>
          <p14:tracePt t="32707" x="4414838" y="4894263"/>
          <p14:tracePt t="32711" x="4414838" y="4889500"/>
          <p14:tracePt t="32719" x="4414838" y="4883150"/>
          <p14:tracePt t="32731" x="4414838" y="4876800"/>
          <p14:tracePt t="32738" x="4414838" y="4870450"/>
          <p14:tracePt t="32747" x="4414838" y="4857750"/>
          <p14:tracePt t="32755" x="4414838" y="4838700"/>
          <p14:tracePt t="32763" x="4408488" y="4827588"/>
          <p14:tracePt t="32771" x="4389438" y="4802188"/>
          <p14:tracePt t="32779" x="4376738" y="4784725"/>
          <p14:tracePt t="32785" x="4346575" y="4759325"/>
          <p14:tracePt t="32796" x="4303713" y="4733925"/>
          <p14:tracePt t="32805" x="4260850" y="4710113"/>
          <p14:tracePt t="32811" x="4205288" y="4678363"/>
          <p14:tracePt t="32818" x="4149725" y="4654550"/>
          <p14:tracePt t="32829" x="4075113" y="4635500"/>
          <p14:tracePt t="32835" x="4006850" y="4605338"/>
          <p14:tracePt t="32843" x="3932238" y="4579938"/>
          <p14:tracePt t="32851" x="3865563" y="4562475"/>
          <p14:tracePt t="32859" x="3790950" y="4537075"/>
          <p14:tracePt t="32868" x="3735388" y="4530725"/>
          <p14:tracePt t="32883" x="3660775" y="4530725"/>
          <p14:tracePt t="32890" x="3630613" y="4530725"/>
          <p14:tracePt t="32898" x="3605213" y="4530725"/>
          <p14:tracePt t="32906" x="3587750" y="4530725"/>
          <p14:tracePt t="32910" x="3556000" y="4530725"/>
          <p14:tracePt t="32918" x="3532188" y="4530725"/>
          <p14:tracePt t="32930" x="3500438" y="4530725"/>
          <p14:tracePt t="32938" x="3470275" y="4537075"/>
          <p14:tracePt t="32946" x="3432175" y="4549775"/>
          <p14:tracePt t="32954" x="3389313" y="4562475"/>
          <p14:tracePt t="32962" x="3352800" y="4573588"/>
          <p14:tracePt t="32971" x="3297238" y="4598988"/>
          <p14:tracePt t="32978" x="3248025" y="4598988"/>
          <p14:tracePt t="32986" x="3179763" y="4629150"/>
          <p14:tracePt t="32994" x="3111500" y="4654550"/>
          <p14:tracePt t="32998" x="3062288" y="4667250"/>
          <p14:tracePt t="33010" x="2982913" y="4684713"/>
          <p14:tracePt t="33018" x="2921000" y="4703763"/>
          <p14:tracePt t="33027" x="2852738" y="4722813"/>
          <p14:tracePt t="33034" x="2803525" y="4740275"/>
          <p14:tracePt t="33042" x="2747963" y="4746625"/>
          <p14:tracePt t="33052" x="2692400" y="4765675"/>
          <p14:tracePt t="33058" x="2667000" y="4765675"/>
          <p14:tracePt t="33062" x="2647950" y="4765675"/>
          <p14:tracePt t="33070" x="2643188" y="4772025"/>
          <p14:tracePt t="33078" x="2636838" y="4772025"/>
          <p14:tracePt t="33098" x="2630488" y="4778375"/>
          <p14:tracePt t="33114" x="2624138" y="4784725"/>
          <p14:tracePt t="33138" x="2624138" y="4789488"/>
          <p14:tracePt t="33142" x="2624138" y="4808538"/>
          <p14:tracePt t="33151" x="2624138" y="4821238"/>
          <p14:tracePt t="33162" x="2624138" y="4838700"/>
          <p14:tracePt t="33170" x="2624138" y="4857750"/>
          <p14:tracePt t="33178" x="2624138" y="4870450"/>
          <p14:tracePt t="33186" x="2624138" y="4883150"/>
          <p14:tracePt t="33194" x="2636838" y="4913313"/>
          <p14:tracePt t="33202" x="2654300" y="4938713"/>
          <p14:tracePt t="33210" x="2667000" y="4945063"/>
          <p14:tracePt t="33218" x="2692400" y="4962525"/>
          <p14:tracePt t="33227" x="2722563" y="4987925"/>
          <p14:tracePt t="33234" x="2765425" y="5024438"/>
          <p14:tracePt t="33238" x="2809875" y="5049838"/>
          <p14:tracePt t="33251" x="2865438" y="5086350"/>
          <p14:tracePt t="33258" x="2895600" y="5099050"/>
          <p14:tracePt t="33268" x="2951163" y="5111750"/>
          <p14:tracePt t="33275" x="2994025" y="5135563"/>
          <p14:tracePt t="33285" x="3055938" y="5154613"/>
          <p14:tracePt t="33290" x="3136900" y="5172075"/>
          <p14:tracePt t="33299" x="3222625" y="5191125"/>
          <p14:tracePt t="33307" x="3309938" y="5222875"/>
          <p14:tracePt t="33315" x="3427413" y="5253038"/>
          <p14:tracePt t="33323" x="3513138" y="5272088"/>
          <p14:tracePt t="33332" x="3624263" y="5295900"/>
          <p14:tracePt t="33339" x="3705225" y="5314950"/>
          <p14:tracePt t="33347" x="3790950" y="5321300"/>
          <p14:tracePt t="33355" x="3827463" y="5334000"/>
          <p14:tracePt t="33359" x="3871913" y="5334000"/>
          <p14:tracePt t="33368" x="3908425" y="5334000"/>
          <p14:tracePt t="33379" x="3927475" y="5334000"/>
          <p14:tracePt t="33387" x="3944938" y="5334000"/>
          <p14:tracePt t="33395" x="3994150" y="5321300"/>
          <p14:tracePt t="33403" x="4006850" y="5314950"/>
          <p14:tracePt t="33411" x="4049713" y="5289550"/>
          <p14:tracePt t="33419" x="4087813" y="5272088"/>
          <p14:tracePt t="33427" x="4130675" y="5246688"/>
          <p14:tracePt t="33431" x="4173538" y="5222875"/>
          <p14:tracePt t="33443" x="4216400" y="5197475"/>
          <p14:tracePt t="33453" x="4271963" y="5167313"/>
          <p14:tracePt t="33458" x="4316413" y="5160963"/>
          <p14:tracePt t="33468" x="4346575" y="5148263"/>
          <p14:tracePt t="33475" x="4376738" y="5129213"/>
          <p14:tracePt t="33485" x="4376738" y="5122863"/>
          <p14:tracePt t="33491" x="4395788" y="5105400"/>
          <p14:tracePt t="33499" x="4402138" y="5099050"/>
          <p14:tracePt t="33507" x="4408488" y="5092700"/>
          <p14:tracePt t="33514" x="4421188" y="5086350"/>
          <p14:tracePt t="33518" x="4421188" y="5080000"/>
          <p14:tracePt t="33530" x="4427538" y="5067300"/>
          <p14:tracePt t="33538" x="4427538" y="5060950"/>
          <p14:tracePt t="33546" x="4427538" y="5043488"/>
          <p14:tracePt t="33554" x="4427538" y="5030788"/>
          <p14:tracePt t="33562" x="4427538" y="5018088"/>
          <p14:tracePt t="33570" x="4427538" y="5000625"/>
          <p14:tracePt t="33578" x="4427538" y="4987925"/>
          <p14:tracePt t="33586" x="4427538" y="4968875"/>
          <p14:tracePt t="33594" x="4427538" y="4956175"/>
          <p14:tracePt t="33602" x="4427538" y="4906963"/>
          <p14:tracePt t="33606" x="4421188" y="4876800"/>
          <p14:tracePt t="33614" x="4383088" y="4821238"/>
          <p14:tracePt t="33626" x="4333875" y="4765675"/>
          <p14:tracePt t="33634" x="4297363" y="4733925"/>
          <p14:tracePt t="33642" x="4265613" y="4710113"/>
          <p14:tracePt t="33646" x="4222750" y="4691063"/>
          <p14:tracePt t="33654" x="4186238" y="4673600"/>
          <p14:tracePt t="33666" x="4143375" y="4660900"/>
          <p14:tracePt t="33674" x="4098925" y="4648200"/>
          <p14:tracePt t="33682" x="4038600" y="4629150"/>
          <p14:tracePt t="33691" x="3963988" y="4629150"/>
          <p14:tracePt t="33699" x="3883025" y="4611688"/>
          <p14:tracePt t="33707" x="3810000" y="4605338"/>
          <p14:tracePt t="33715" x="3735388" y="4605338"/>
          <p14:tracePt t="33723" x="3649663" y="4605338"/>
          <p14:tracePt t="33731" x="3562350" y="4605338"/>
          <p14:tracePt t="33735" x="3476625" y="4605338"/>
          <p14:tracePt t="33743" x="3376613" y="4605338"/>
          <p14:tracePt t="33755" x="3278188" y="4605338"/>
          <p14:tracePt t="33763" x="3192463" y="4605338"/>
          <p14:tracePt t="33771" x="3105150" y="4605338"/>
          <p14:tracePt t="33779" x="3019425" y="4605338"/>
          <p14:tracePt t="33786" x="2932113" y="4618038"/>
          <p14:tracePt t="33795" x="2882900" y="4618038"/>
          <p14:tracePt t="33803" x="2809875" y="4629150"/>
          <p14:tracePt t="33807" x="2765425" y="4635500"/>
          <p14:tracePt t="33819" x="2722563" y="4654550"/>
          <p14:tracePt t="33827" x="2686050" y="4654550"/>
          <p14:tracePt t="33836" x="2643188" y="4667250"/>
          <p14:tracePt t="33843" x="2605088" y="4684713"/>
          <p14:tracePt t="33853" x="2549525" y="4703763"/>
          <p14:tracePt t="33858" x="2470150" y="4733925"/>
          <p14:tracePt t="33869" x="2420938" y="4740275"/>
          <p14:tracePt t="33876" x="2365375" y="4765675"/>
          <p14:tracePt t="33884" x="2309813" y="4784725"/>
          <p14:tracePt t="33886" x="2271713" y="4795838"/>
          <p14:tracePt t="33898" x="2259013" y="4802188"/>
          <p14:tracePt t="33906" x="2241550" y="4808538"/>
          <p14:tracePt t="33914" x="2222500" y="4821238"/>
          <p14:tracePt t="33930" x="2216150" y="4833938"/>
          <p14:tracePt t="33938" x="2216150" y="4838700"/>
          <p14:tracePt t="33946" x="2216150" y="4857750"/>
          <p14:tracePt t="33954" x="2228850" y="4876800"/>
          <p14:tracePt t="33962" x="2241550" y="4889500"/>
          <p14:tracePt t="33970" x="2271713" y="4900613"/>
          <p14:tracePt t="33978" x="2297113" y="4919663"/>
          <p14:tracePt t="33986" x="2339975" y="4938713"/>
          <p14:tracePt t="33990" x="2395538" y="4956175"/>
          <p14:tracePt t="33998" x="2457450" y="4975225"/>
          <p14:tracePt t="34010" x="2536825" y="5000625"/>
          <p14:tracePt t="34019" x="2605088" y="5018088"/>
          <p14:tracePt t="34026" x="2679700" y="5037138"/>
          <p14:tracePt t="34034" x="2760663" y="5067300"/>
          <p14:tracePt t="34042" x="2833688" y="5086350"/>
          <p14:tracePt t="34051" x="2901950" y="5116513"/>
          <p14:tracePt t="34058" x="2987675" y="5148263"/>
          <p14:tracePt t="34066" x="3094038" y="5184775"/>
          <p14:tracePt t="34074" x="3228975" y="5210175"/>
          <p14:tracePt t="34082" x="3427413" y="5246688"/>
          <p14:tracePt t="34091" x="3643313" y="5289550"/>
          <p14:tracePt t="34099" x="3790950" y="5321300"/>
          <p14:tracePt t="34107" x="3927475" y="5334000"/>
          <p14:tracePt t="34116" x="4025900" y="5334000"/>
          <p14:tracePt t="34119" x="4087813" y="5334000"/>
          <p14:tracePt t="34127" x="4143375" y="5334000"/>
          <p14:tracePt t="34139" x="4167188" y="5334000"/>
          <p14:tracePt t="34147" x="4186238" y="5334000"/>
          <p14:tracePt t="34154" x="4216400" y="5334000"/>
          <p14:tracePt t="34162" x="4229100" y="5321300"/>
          <p14:tracePt t="34170" x="4260850" y="5295900"/>
          <p14:tracePt t="34178" x="4291013" y="5272088"/>
          <p14:tracePt t="34186" x="4303713" y="5253038"/>
          <p14:tracePt t="34194" x="4310063" y="5240338"/>
          <p14:tracePt t="34202" x="4321175" y="5210175"/>
          <p14:tracePt t="34210" x="4333875" y="5191125"/>
          <p14:tracePt t="34219" x="4333875" y="5167313"/>
          <p14:tracePt t="34227" x="4333875" y="5160963"/>
          <p14:tracePt t="34231" x="4333875" y="5135563"/>
          <p14:tracePt t="34243" x="4333875" y="5116513"/>
          <p14:tracePt t="34255" x="4333875" y="5080000"/>
          <p14:tracePt t="34259" x="4333875" y="5056188"/>
          <p14:tracePt t="34269" x="4316413" y="5005388"/>
          <p14:tracePt t="34275" x="4291013" y="4981575"/>
          <p14:tracePt t="34286" x="4260850" y="4949825"/>
          <p14:tracePt t="34291" x="4248150" y="4926013"/>
          <p14:tracePt t="34295" x="4235450" y="4919663"/>
          <p14:tracePt t="34302" x="4205288" y="4906963"/>
          <p14:tracePt t="34316" x="4173538" y="4894263"/>
          <p14:tracePt t="34323" x="4154488" y="4883150"/>
          <p14:tracePt t="34331" x="4081463" y="4838700"/>
          <p14:tracePt t="34338" x="4013200" y="4802188"/>
          <p14:tracePt t="34342" x="3951288" y="4778375"/>
          <p14:tracePt t="34351" x="3895725" y="4746625"/>
          <p14:tracePt t="34358" x="3840163" y="4722813"/>
          <p14:tracePt t="34370" x="3797300" y="4703763"/>
          <p14:tracePt t="34378" x="3778250" y="4691063"/>
          <p14:tracePt t="34386" x="3748088" y="4673600"/>
          <p14:tracePt t="34394" x="3686175" y="4667250"/>
          <p14:tracePt t="34403" x="3617913" y="4648200"/>
          <p14:tracePt t="34407" x="3543300" y="4648200"/>
          <p14:tracePt t="34419" x="3482975" y="4635500"/>
          <p14:tracePt t="34427" x="3382963" y="4635500"/>
          <p14:tracePt t="34436" x="3284538" y="4635500"/>
          <p14:tracePt t="34443" x="3198813" y="4635500"/>
          <p14:tracePt t="34454" x="3074988" y="4654550"/>
          <p14:tracePt t="34459" x="2951163" y="4673600"/>
          <p14:tracePt t="34468" x="2846388" y="4716463"/>
          <p14:tracePt t="34471" x="2771775" y="4733925"/>
          <p14:tracePt t="34482" x="2703513" y="4759325"/>
          <p14:tracePt t="34490" x="2636838" y="4778375"/>
          <p14:tracePt t="34498" x="2587625" y="4808538"/>
          <p14:tracePt t="34506" x="2549525" y="4833938"/>
          <p14:tracePt t="34515" x="2532063" y="4845050"/>
          <p14:tracePt t="34522" x="2525713" y="4851400"/>
          <p14:tracePt t="34530" x="2513013" y="4870450"/>
          <p14:tracePt t="34534" x="2506663" y="4889500"/>
          <p14:tracePt t="34546" x="2506663" y="4900613"/>
          <p14:tracePt t="34554" x="2506663" y="4906963"/>
          <p14:tracePt t="34563" x="2506663" y="4919663"/>
          <p14:tracePt t="34570" x="2519363" y="4932363"/>
          <p14:tracePt t="34578" x="2543175" y="4945063"/>
          <p14:tracePt t="34586" x="2562225" y="4949825"/>
          <p14:tracePt t="34594" x="2611438" y="4975225"/>
          <p14:tracePt t="34602" x="2667000" y="5005388"/>
          <p14:tracePt t="34610" x="2754313" y="5030788"/>
          <p14:tracePt t="34618" x="2846388" y="5060950"/>
          <p14:tracePt t="34626" x="2932113" y="5092700"/>
          <p14:tracePt t="34635" x="3043238" y="5111750"/>
          <p14:tracePt t="34642" x="3149600" y="5122863"/>
          <p14:tracePt t="34651" x="3248025" y="5135563"/>
          <p14:tracePt t="34659" x="3346450" y="5135563"/>
          <p14:tracePt t="34663" x="3432175" y="5141913"/>
          <p14:tracePt t="34675" x="3506788" y="5154613"/>
          <p14:tracePt t="34683" x="3581400" y="5154613"/>
          <p14:tracePt t="34691" x="3643313" y="5154613"/>
          <p14:tracePt t="34701" x="3716338" y="5154613"/>
          <p14:tracePt t="34707" x="3790950" y="5154613"/>
          <p14:tracePt t="34715" x="3865563" y="5154613"/>
          <p14:tracePt t="34723" x="3932238" y="5148263"/>
          <p14:tracePt t="34727" x="4006850" y="5122863"/>
          <p14:tracePt t="34736" x="4049713" y="5105400"/>
          <p14:tracePt t="34743" x="4117975" y="5073650"/>
          <p14:tracePt t="34753" x="4149725" y="5060950"/>
          <p14:tracePt t="34763" x="4167188" y="5049838"/>
          <p14:tracePt t="34772" x="4186238" y="5024438"/>
          <p14:tracePt t="34779" x="4205288" y="5011738"/>
          <p14:tracePt t="34787" x="4216400" y="5000625"/>
          <p14:tracePt t="34795" x="4222750" y="4987925"/>
          <p14:tracePt t="34803" x="4229100" y="4968875"/>
          <p14:tracePt t="34811" x="4229100" y="4962525"/>
          <p14:tracePt t="34819" x="4229100" y="4949825"/>
          <p14:tracePt t="34823" x="4229100" y="4919663"/>
          <p14:tracePt t="34837" x="4229100" y="4900613"/>
          <p14:tracePt t="34843" x="4229100" y="4883150"/>
          <p14:tracePt t="34853" x="4216400" y="4845050"/>
          <p14:tracePt t="34855" x="4186238" y="4795838"/>
          <p14:tracePt t="34872" x="4068763" y="4722813"/>
          <p14:tracePt t="34879" x="3970338" y="4684713"/>
          <p14:tracePt t="34891" x="3889375" y="4654550"/>
          <p14:tracePt t="34900" x="3803650" y="4635500"/>
          <p14:tracePt t="34907" x="3716338" y="4622800"/>
          <p14:tracePt t="34915" x="3617913" y="4605338"/>
          <p14:tracePt t="34923" x="3538538" y="4592638"/>
          <p14:tracePt t="34931" x="3463925" y="4592638"/>
          <p14:tracePt t="34938" x="3389313" y="4592638"/>
          <p14:tracePt t="34942" x="3327400" y="4592638"/>
          <p14:tracePt t="34953" x="3303588" y="4592638"/>
          <p14:tracePt t="34963" x="3254375" y="4592638"/>
          <p14:tracePt t="34970" x="3235325" y="4592638"/>
          <p14:tracePt t="34978" x="3216275" y="4592638"/>
          <p14:tracePt t="34986" x="3167063" y="4592638"/>
          <p14:tracePt t="34994" x="3117850" y="4592638"/>
          <p14:tracePt t="34998" x="3055938" y="4592638"/>
          <p14:tracePt t="35011" x="2987675" y="4598988"/>
          <p14:tracePt t="35020" x="2914650" y="4618038"/>
          <p14:tracePt t="35026" x="2840038" y="4635500"/>
          <p14:tracePt t="35035" x="2760663" y="4654550"/>
          <p14:tracePt t="35042" x="2686050" y="4673600"/>
          <p14:tracePt t="35052" x="2617788" y="4703763"/>
          <p14:tracePt t="35058" x="2574925" y="4722813"/>
          <p14:tracePt t="35062" x="2555875" y="4729163"/>
          <p14:tracePt t="35070" x="2525713" y="4746625"/>
          <p14:tracePt t="35083" x="2506663" y="4765675"/>
          <p14:tracePt t="35091" x="2463800" y="4789488"/>
          <p14:tracePt t="35101" x="2457450" y="4789488"/>
          <p14:tracePt t="35106" x="2444750" y="4795838"/>
          <p14:tracePt t="35115" x="2444750" y="4802188"/>
          <p14:tracePt t="35122" x="2444750" y="4808538"/>
          <p14:tracePt t="35130" x="2438400" y="4814888"/>
          <p14:tracePt t="35138" x="2432050" y="4827588"/>
          <p14:tracePt t="35146" x="2432050" y="4838700"/>
          <p14:tracePt t="35151" x="2432050" y="4857750"/>
          <p14:tracePt t="35158" x="2432050" y="4870450"/>
          <p14:tracePt t="35171" x="2432050" y="4889500"/>
          <p14:tracePt t="35179" x="2451100" y="4932363"/>
          <p14:tracePt t="35186" x="2463800" y="4945063"/>
          <p14:tracePt t="35190" x="2506663" y="4994275"/>
          <p14:tracePt t="35198" x="2549525" y="5037138"/>
          <p14:tracePt t="35210" x="2592388" y="5086350"/>
          <p14:tracePt t="35218" x="2673350" y="5122863"/>
          <p14:tracePt t="35226" x="2765425" y="5172075"/>
          <p14:tracePt t="35235" x="2901950" y="5240338"/>
          <p14:tracePt t="35243" x="3013075" y="5295900"/>
          <p14:tracePt t="35253" x="3130550" y="5334000"/>
          <p14:tracePt t="35259" x="3228975" y="5357813"/>
          <p14:tracePt t="35269" x="3303588" y="5364163"/>
          <p14:tracePt t="35275" x="3376613" y="5364163"/>
          <p14:tracePt t="35283" x="3438525" y="5364163"/>
          <p14:tracePt t="35291" x="3487738" y="5364163"/>
          <p14:tracePt t="35301" x="3568700" y="5364163"/>
          <p14:tracePt t="35304" x="3630613" y="5334000"/>
          <p14:tracePt t="35315" x="3709988" y="5302250"/>
          <p14:tracePt t="35323" x="3778250" y="5265738"/>
          <p14:tracePt t="35332" x="3871913" y="5222875"/>
          <p14:tracePt t="35339" x="3944938" y="5184775"/>
          <p14:tracePt t="35347" x="3983038" y="5154613"/>
          <p14:tracePt t="35356" x="4025900" y="5122863"/>
          <p14:tracePt t="35363" x="4056063" y="5105400"/>
          <p14:tracePt t="35369" x="4068763" y="5086350"/>
          <p14:tracePt t="35375" x="4081463" y="5073650"/>
          <p14:tracePt t="35383" x="4087813" y="5056188"/>
          <p14:tracePt t="35395" x="4094163" y="5043488"/>
          <p14:tracePt t="35404" x="4098925" y="5024438"/>
          <p14:tracePt t="35411" x="4098925" y="5000625"/>
          <p14:tracePt t="35427" x="4098925" y="4987925"/>
          <p14:tracePt t="35432" x="4098925" y="4968875"/>
          <p14:tracePt t="35443" x="4098925" y="4962525"/>
          <p14:tracePt t="35453" x="4098925" y="4945063"/>
          <p14:tracePt t="35459" x="4087813" y="4900613"/>
          <p14:tracePt t="35468" x="4062413" y="4870450"/>
          <p14:tracePt t="35474" x="4025900" y="4827588"/>
          <p14:tracePt t="35482" x="3987800" y="4784725"/>
          <p14:tracePt t="35490" x="3951288" y="4740275"/>
          <p14:tracePt t="35498" x="3908425" y="4691063"/>
          <p14:tracePt t="35506" x="3876675" y="4660900"/>
          <p14:tracePt t="35514" x="3852863" y="4635500"/>
          <p14:tracePt t="35522" x="3821113" y="4611688"/>
          <p14:tracePt t="35531" x="3790950" y="4598988"/>
          <p14:tracePt t="35539" x="3748088" y="4573588"/>
          <p14:tracePt t="35547" x="3716338" y="4567238"/>
          <p14:tracePt t="35557" x="3643313" y="4537075"/>
          <p14:tracePt t="35563" x="3549650" y="4506913"/>
          <p14:tracePt t="35572" x="3451225" y="4494213"/>
          <p14:tracePt t="35579" x="3365500" y="4487863"/>
          <p14:tracePt t="35588" x="3290888" y="4487863"/>
          <p14:tracePt t="35594" x="3192463" y="4487863"/>
          <p14:tracePt t="35598" x="3098800" y="4511675"/>
          <p14:tracePt t="35606" x="3000375" y="4549775"/>
          <p14:tracePt t="35619" x="2901950" y="4579938"/>
          <p14:tracePt t="35626" x="2797175" y="4622800"/>
          <p14:tracePt t="35634" x="2709863" y="4641850"/>
          <p14:tracePt t="35642" x="2630488" y="4648200"/>
          <p14:tracePt t="35650" x="2592388" y="4667250"/>
          <p14:tracePt t="35654" x="2549525" y="4691063"/>
          <p14:tracePt t="35662" x="2493963" y="4710113"/>
          <p14:tracePt t="35674" x="2463800" y="4733925"/>
          <p14:tracePt t="35682" x="2420938" y="4759325"/>
          <p14:tracePt t="35690" x="2395538" y="4778375"/>
          <p14:tracePt t="35699" x="2376488" y="4789488"/>
          <p14:tracePt t="35706" x="2370138" y="4795838"/>
          <p14:tracePt t="35714" x="2365375" y="4802188"/>
          <p14:tracePt t="35722" x="2359025" y="4808538"/>
          <p14:tracePt t="35731" x="2359025" y="4821238"/>
          <p14:tracePt t="35738" x="2359025" y="4827588"/>
          <p14:tracePt t="35747" x="2359025" y="4838700"/>
          <p14:tracePt t="35754" x="2365375" y="4870450"/>
          <p14:tracePt t="35762" x="2376488" y="4889500"/>
          <p14:tracePt t="35766" x="2420938" y="4949825"/>
          <p14:tracePt t="35778" x="2451100" y="4981575"/>
          <p14:tracePt t="35786" x="2493963" y="5018088"/>
          <p14:tracePt t="35794" x="2574925" y="5080000"/>
          <p14:tracePt t="35802" x="2647950" y="5135563"/>
          <p14:tracePt t="35810" x="2735263" y="5167313"/>
          <p14:tracePt t="35819" x="2846388" y="5210175"/>
          <p14:tracePt t="35826" x="2963863" y="5240338"/>
          <p14:tracePt t="35831" x="3074988" y="5272088"/>
          <p14:tracePt t="35838" x="3186113" y="5289550"/>
          <p14:tracePt t="35850" x="3297238" y="5302250"/>
          <p14:tracePt t="35858" x="3408363" y="5302250"/>
          <p14:tracePt t="35866" x="3494088" y="5302250"/>
          <p14:tracePt t="35886" x="3643313" y="5302250"/>
          <p14:tracePt t="35890" x="3722688" y="5295900"/>
          <p14:tracePt t="35899" x="3784600" y="5278438"/>
          <p14:tracePt t="35906" x="3852863" y="5240338"/>
          <p14:tracePt t="35914" x="3895725" y="5222875"/>
          <p14:tracePt t="35922" x="3963988" y="5184775"/>
          <p14:tracePt t="35926" x="3983038" y="5172075"/>
          <p14:tracePt t="35935" x="4032250" y="5135563"/>
          <p14:tracePt t="35947" x="4062413" y="5116513"/>
          <p14:tracePt t="35955" x="4087813" y="5092700"/>
          <p14:tracePt t="35963" x="4098925" y="5086350"/>
          <p14:tracePt t="35970" x="4117975" y="5067300"/>
          <p14:tracePt t="35979" x="4124325" y="5056188"/>
          <p14:tracePt t="35987" x="4149725" y="5030788"/>
          <p14:tracePt t="35994" x="4160838" y="5011738"/>
          <p14:tracePt t="36002" x="4167188" y="4987925"/>
          <p14:tracePt t="36010" x="4167188" y="4975225"/>
          <p14:tracePt t="36019" x="4167188" y="4968875"/>
          <p14:tracePt t="36026" x="4167188" y="4938713"/>
          <p14:tracePt t="36034" x="4167188" y="4919663"/>
          <p14:tracePt t="36042" x="4167188" y="4900613"/>
          <p14:tracePt t="36050" x="4167188" y="4870450"/>
          <p14:tracePt t="36058" x="4167188" y="4851400"/>
          <p14:tracePt t="36062" x="4160838" y="4833938"/>
          <p14:tracePt t="36074" x="4154488" y="4821238"/>
          <p14:tracePt t="36082" x="4149725" y="4814888"/>
          <p14:tracePt t="36090" x="4137025" y="4802188"/>
          <p14:tracePt t="36099" x="4130675" y="4795838"/>
          <p14:tracePt t="36106" x="4117975" y="4795838"/>
          <p14:tracePt t="36114" x="4098925" y="4784725"/>
          <p14:tracePt t="36122" x="4062413" y="4772025"/>
          <p14:tracePt t="36126" x="4013200" y="4772025"/>
          <p14:tracePt t="36134" x="3957638" y="4759325"/>
          <p14:tracePt t="36142" x="3871913" y="4746625"/>
          <p14:tracePt t="36154" x="3784600" y="4729163"/>
          <p14:tracePt t="36162" x="3692525" y="4710113"/>
          <p14:tracePt t="36170" x="3594100" y="4678363"/>
          <p14:tracePt t="36178" x="3513138" y="4660900"/>
          <p14:tracePt t="36186" x="3414713" y="4629150"/>
          <p14:tracePt t="36195" x="3340100" y="4618038"/>
          <p14:tracePt t="36204" x="3284538" y="4598988"/>
          <p14:tracePt t="36210" x="3235325" y="4592638"/>
          <p14:tracePt t="36215" x="3179763" y="4573588"/>
          <p14:tracePt t="36226" x="3160713" y="4573588"/>
          <p14:tracePt t="36234" x="3124200" y="4573588"/>
          <p14:tracePt t="36242" x="3105150" y="4573588"/>
          <p14:tracePt t="36250" x="3074988" y="4573588"/>
          <p14:tracePt t="36254" x="3055938" y="4573588"/>
          <p14:tracePt t="36262" x="3019425" y="4573588"/>
          <p14:tracePt t="36270" x="2976563" y="4598988"/>
          <p14:tracePt t="36283" x="2932113" y="4629150"/>
          <p14:tracePt t="36290" x="2876550" y="4667250"/>
          <p14:tracePt t="36299" x="2809875" y="4716463"/>
          <p14:tracePt t="36307" x="2716213" y="4795838"/>
          <p14:tracePt t="36316" x="2654300" y="4845050"/>
          <p14:tracePt t="36323" x="2611438" y="4876800"/>
          <p14:tracePt t="36331" x="2568575" y="4906963"/>
          <p14:tracePt t="36340" x="2549525" y="4926013"/>
          <p14:tracePt t="36343" x="2536825" y="4938713"/>
          <p14:tracePt t="36356" x="2536825" y="4945063"/>
          <p14:tracePt t="36362" x="2536825" y="4956175"/>
          <p14:tracePt t="36370" x="2536825" y="4968875"/>
          <p14:tracePt t="36378" x="2536825" y="4975225"/>
          <p14:tracePt t="36386" x="2536825" y="4987925"/>
          <p14:tracePt t="36395" x="2536825" y="4994275"/>
          <p14:tracePt t="36404" x="2543175" y="5011738"/>
          <p14:tracePt t="36410" x="2562225" y="5030788"/>
          <p14:tracePt t="36420" x="2592388" y="5049838"/>
          <p14:tracePt t="36427" x="2624138" y="5067300"/>
          <p14:tracePt t="36437" x="2692400" y="5092700"/>
          <p14:tracePt t="36443" x="2754313" y="5111750"/>
          <p14:tracePt t="36451" x="2846388" y="5154613"/>
          <p14:tracePt t="36459" x="2957513" y="5203825"/>
          <p14:tracePt t="36467" x="3049588" y="5233988"/>
          <p14:tracePt t="36474" x="3136900" y="5265738"/>
          <p14:tracePt t="36483" x="3241675" y="5283200"/>
          <p14:tracePt t="36491" x="3316288" y="5295900"/>
          <p14:tracePt t="36499" x="3402013" y="5314950"/>
          <p14:tracePt t="36506" x="3476625" y="5321300"/>
          <p14:tracePt t="36514" x="3581400" y="5345113"/>
          <p14:tracePt t="36522" x="3630613" y="5351463"/>
          <p14:tracePt t="36531" x="3692525" y="5351463"/>
          <p14:tracePt t="36534" x="3754438" y="5351463"/>
          <p14:tracePt t="36542" x="3784600" y="5351463"/>
          <p14:tracePt t="36550" x="3840163" y="5351463"/>
          <p14:tracePt t="36562" x="3871913" y="5334000"/>
          <p14:tracePt t="36570" x="3914775" y="5308600"/>
          <p14:tracePt t="36578" x="3957638" y="5272088"/>
          <p14:tracePt t="36585" x="3987800" y="5259388"/>
          <p14:tracePt t="36594" x="4025900" y="5222875"/>
          <p14:tracePt t="36603" x="4038600" y="5203825"/>
          <p14:tracePt t="36610" x="4049713" y="5172075"/>
          <p14:tracePt t="36618" x="4056063" y="5154613"/>
          <p14:tracePt t="36622" x="4062413" y="5135563"/>
          <p14:tracePt t="36634" x="4075113" y="5105400"/>
          <p14:tracePt t="36642" x="4075113" y="5080000"/>
          <p14:tracePt t="36650" x="4075113" y="5049838"/>
          <p14:tracePt t="36658" x="4075113" y="5024438"/>
          <p14:tracePt t="36662" x="4068763" y="4981575"/>
          <p14:tracePt t="36675" x="4056063" y="4949825"/>
          <p14:tracePt t="36679" x="4032250" y="4919663"/>
          <p14:tracePt t="36690" x="4019550" y="4900613"/>
          <p14:tracePt t="36699" x="3994150" y="4876800"/>
          <p14:tracePt t="36707" x="3951288" y="4851400"/>
          <p14:tracePt t="36715" x="3921125" y="4821238"/>
          <p14:tracePt t="36719" x="3865563" y="4789488"/>
          <p14:tracePt t="36727" x="3810000" y="4765675"/>
          <p14:tracePt t="36740" x="3729038" y="4729163"/>
          <p14:tracePt t="36747" x="3643313" y="4697413"/>
          <p14:tracePt t="36756" x="3562350" y="4667250"/>
          <p14:tracePt t="36762" x="3463925" y="4648200"/>
          <p14:tracePt t="36770" x="3382963" y="4618038"/>
          <p14:tracePt t="36779" x="3309938" y="4598988"/>
          <p14:tracePt t="36787" x="3290888" y="4592638"/>
          <p14:tracePt t="36790" x="3260725" y="4586288"/>
          <p14:tracePt t="36798" x="3254375" y="4586288"/>
          <p14:tracePt t="36810" x="3248025" y="4586288"/>
          <p14:tracePt t="36818" x="3241675" y="4586288"/>
          <p14:tracePt t="36826" x="3216275" y="4586288"/>
          <p14:tracePt t="36835" x="3179763" y="4586288"/>
          <p14:tracePt t="36843" x="3117850" y="4586288"/>
          <p14:tracePt t="36851" x="3043238" y="4605338"/>
          <p14:tracePt t="36859" x="2976563" y="4622800"/>
          <p14:tracePt t="36863" x="2914650" y="4635500"/>
          <p14:tracePt t="36886" x="2747963" y="4691063"/>
          <p14:tracePt t="36890" x="2654300" y="4722813"/>
          <p14:tracePt t="36898" x="2587625" y="4759325"/>
          <p14:tracePt t="36903" x="2532063" y="4795838"/>
          <p14:tracePt t="36910" x="2513013" y="4821238"/>
          <p14:tracePt t="36918" x="2500313" y="4838700"/>
          <p14:tracePt t="36927" x="2493963" y="4845050"/>
          <p14:tracePt t="36939" x="2493963" y="4857750"/>
          <p14:tracePt t="36947" x="2493963" y="4870450"/>
          <p14:tracePt t="36956" x="2506663" y="4889500"/>
          <p14:tracePt t="36963" x="2532063" y="4913313"/>
          <p14:tracePt t="36971" x="2574925" y="4945063"/>
          <p14:tracePt t="36979" x="2643188" y="4994275"/>
          <p14:tracePt t="36989" x="2722563" y="5037138"/>
          <p14:tracePt t="36992" x="2797175" y="5073650"/>
          <p14:tracePt t="36999" x="2889250" y="5116513"/>
          <p14:tracePt t="37011" x="3019425" y="5172075"/>
          <p14:tracePt t="37015" x="3124200" y="5197475"/>
          <p14:tracePt t="37027" x="3235325" y="5227638"/>
          <p14:tracePt t="37035" x="3359150" y="5253038"/>
          <p14:tracePt t="37043" x="3457575" y="5259388"/>
          <p14:tracePt t="37051" x="3568700" y="5272088"/>
          <p14:tracePt t="37060" x="3667125" y="5272088"/>
          <p14:tracePt t="37067" x="3765550" y="5272088"/>
          <p14:tracePt t="37074" x="3846513" y="5246688"/>
          <p14:tracePt t="37082" x="3908425" y="5222875"/>
          <p14:tracePt t="37090" x="4000500" y="5148263"/>
          <p14:tracePt t="37098" x="4038600" y="5105400"/>
          <p14:tracePt t="37106" x="4075113" y="5037138"/>
          <p14:tracePt t="37114" x="4111625" y="4981575"/>
          <p14:tracePt t="37125" x="4137025" y="4894263"/>
          <p14:tracePt t="37131" x="4143375" y="4814888"/>
          <p14:tracePt t="37139" x="4143375" y="4765675"/>
          <p14:tracePt t="37147" x="4143375" y="4716463"/>
          <p14:tracePt t="37156" x="4143375" y="4697413"/>
          <p14:tracePt t="37163" x="4143375" y="4678363"/>
          <p14:tracePt t="37172" x="4143375" y="4673600"/>
          <p14:tracePt t="37179" x="4143375" y="4667250"/>
          <p14:tracePt t="37194" x="4143375" y="4660900"/>
          <p14:tracePt t="37203" x="4137025" y="4654550"/>
          <p14:tracePt t="37211" x="4124325" y="4654550"/>
          <p14:tracePt t="37222" x="4043363" y="4629150"/>
          <p14:tracePt t="37234" x="3951288" y="4611688"/>
          <p14:tracePt t="37242" x="3852863" y="4605338"/>
          <p14:tracePt t="37250" x="3754438" y="4579938"/>
          <p14:tracePt t="37258" x="3630613" y="4562475"/>
          <p14:tracePt t="37266" x="3494088" y="4549775"/>
          <p14:tracePt t="37270" x="3371850" y="4549775"/>
          <p14:tracePt t="37283" x="3271838" y="4549775"/>
          <p14:tracePt t="37290" x="3173413" y="4549775"/>
          <p14:tracePt t="37298" x="3124200" y="4549775"/>
          <p14:tracePt t="37303" x="3074988" y="4549775"/>
          <p14:tracePt t="37314" x="3043238" y="4562475"/>
          <p14:tracePt t="37322" x="3025775" y="4579938"/>
          <p14:tracePt t="37330" x="2987675" y="4605338"/>
          <p14:tracePt t="37338" x="2963863" y="4635500"/>
          <p14:tracePt t="37346" x="2951163" y="4660900"/>
          <p14:tracePt t="37356" x="2944813" y="4697413"/>
          <p14:tracePt t="37363" x="2944813" y="4733925"/>
          <p14:tracePt t="37367" x="2944813" y="4752975"/>
          <p14:tracePt t="37375" x="2944813" y="4784725"/>
          <p14:tracePt t="37389" x="2944813" y="4821238"/>
          <p14:tracePt t="37395" x="2970213" y="4838700"/>
          <p14:tracePt t="37405" x="2994025" y="4876800"/>
          <p14:tracePt t="37411" x="3025775" y="4906963"/>
          <p14:tracePt t="37421" x="3094038" y="4926013"/>
          <p14:tracePt t="37427" x="3167063" y="4956175"/>
          <p14:tracePt t="37435" x="3248025" y="4987925"/>
          <p14:tracePt t="37443" x="3321050" y="5005388"/>
          <p14:tracePt t="37451" x="3408363" y="5011738"/>
          <p14:tracePt t="37460" x="3482975" y="5011738"/>
          <p14:tracePt t="37467" x="3543300" y="5011738"/>
          <p14:tracePt t="37473" x="3611563" y="5000625"/>
          <p14:tracePt t="37479" x="3654425" y="4962525"/>
          <p14:tracePt t="37491" x="3709988" y="4926013"/>
          <p14:tracePt t="37499" x="3765550" y="4883150"/>
          <p14:tracePt t="37509" x="3790950" y="4857750"/>
          <p14:tracePt t="37515" x="3827463" y="4814888"/>
          <p14:tracePt t="37521" x="3840163" y="4784725"/>
          <p14:tracePt t="37530" x="3846513" y="4765675"/>
          <p14:tracePt t="37538" x="3846513" y="4746625"/>
          <p14:tracePt t="37546" x="3852863" y="4722813"/>
          <p14:tracePt t="37554" x="3852863" y="4710113"/>
          <p14:tracePt t="37562" x="3852863" y="4691063"/>
          <p14:tracePt t="37572" x="3852863" y="4684713"/>
          <p14:tracePt t="37578" x="3852863" y="4660900"/>
          <p14:tracePt t="37586" x="3846513" y="4641850"/>
          <p14:tracePt t="37594" x="3797300" y="4611688"/>
          <p14:tracePt t="37602" x="3716338" y="4567238"/>
          <p14:tracePt t="37610" x="3624263" y="4518025"/>
          <p14:tracePt t="37618" x="3500438" y="4475163"/>
          <p14:tracePt t="37626" x="3395663" y="4445000"/>
          <p14:tracePt t="37634" x="3271838" y="4413250"/>
          <p14:tracePt t="37646" x="3173413" y="4395788"/>
          <p14:tracePt t="37650" x="3087688" y="4395788"/>
          <p14:tracePt t="37655" x="3038475" y="4395788"/>
          <p14:tracePt t="37662" x="3013075" y="4395788"/>
          <p14:tracePt t="37682" x="2994025" y="4400550"/>
          <p14:tracePt t="37687" x="2994025" y="4419600"/>
          <p14:tracePt t="37694" x="2994025" y="4456113"/>
          <p14:tracePt t="37703" x="2994025" y="4506913"/>
          <p14:tracePt t="37715" x="3000375" y="4562475"/>
          <p14:tracePt t="37723" x="3032125" y="4605338"/>
          <p14:tracePt t="37731" x="3081338" y="4673600"/>
          <p14:tracePt t="37739" x="3130550" y="4716463"/>
          <p14:tracePt t="37747" x="3186113" y="4765675"/>
          <p14:tracePt t="37756" x="3254375" y="4814888"/>
          <p14:tracePt t="37762" x="3321050" y="4851400"/>
          <p14:tracePt t="37771" x="3382963" y="4889500"/>
          <p14:tracePt t="37778" x="3476625" y="4945063"/>
          <p14:tracePt t="37786" x="3556000" y="4968875"/>
          <p14:tracePt t="37794" x="3654425" y="5000625"/>
          <p14:tracePt t="37802" x="3741738" y="5011738"/>
          <p14:tracePt t="37811" x="3821113" y="5018088"/>
          <p14:tracePt t="37819" x="3883025" y="5018088"/>
          <p14:tracePt t="37827" x="3944938" y="5018088"/>
          <p14:tracePt t="37836" x="3994150" y="5018088"/>
          <p14:tracePt t="37843" x="4049713" y="5011738"/>
          <p14:tracePt t="37851" x="4087813" y="4994275"/>
          <p14:tracePt t="37859" x="4143375" y="4956175"/>
          <p14:tracePt t="37863" x="4179888" y="4932363"/>
          <p14:tracePt t="37877" x="4210050" y="4913313"/>
          <p14:tracePt t="37889" x="4222750" y="4906963"/>
          <p14:tracePt t="37891" x="4254500" y="4889500"/>
          <p14:tracePt t="37907" x="4260850" y="4864100"/>
          <p14:tracePt t="37963" x="4260850" y="4851400"/>
          <p14:tracePt t="37973" x="4254500" y="4845050"/>
          <p14:tracePt t="37978" x="4235450" y="4845050"/>
          <p14:tracePt t="37982" x="4205288" y="4827588"/>
          <p14:tracePt t="37994" x="4149725" y="4802188"/>
          <p14:tracePt t="38002" x="4117975" y="4784725"/>
          <p14:tracePt t="38011" x="4068763" y="4765675"/>
          <p14:tracePt t="38019" x="4025900" y="4740275"/>
          <p14:tracePt t="38027" x="3994150" y="4729163"/>
          <p14:tracePt t="38036" x="3938588" y="4716463"/>
          <p14:tracePt t="38039" x="3908425" y="4703763"/>
          <p14:tracePt t="38051" x="3846513" y="4684713"/>
          <p14:tracePt t="38059" x="3790950" y="4673600"/>
          <p14:tracePt t="38067" x="3716338" y="4648200"/>
          <p14:tracePt t="38077" x="3649663" y="4629150"/>
          <p14:tracePt t="38083" x="3587750" y="4618038"/>
          <p14:tracePt t="38091" x="3525838" y="4611688"/>
          <p14:tracePt t="38099" x="3457575" y="4598988"/>
          <p14:tracePt t="38107" x="3408363" y="4592638"/>
          <p14:tracePt t="38115" x="3321050" y="4592638"/>
          <p14:tracePt t="38123" x="3248025" y="4592638"/>
          <p14:tracePt t="38131" x="3160713" y="4592638"/>
          <p14:tracePt t="38139" x="3087688" y="4592638"/>
          <p14:tracePt t="38142" x="2987675" y="4592638"/>
          <p14:tracePt t="38151" x="2889250" y="4592638"/>
          <p14:tracePt t="38163" x="2778125" y="4592638"/>
          <p14:tracePt t="38173" x="2692400" y="4605338"/>
          <p14:tracePt t="38179" x="2624138" y="4618038"/>
          <p14:tracePt t="38188" x="2587625" y="4629150"/>
          <p14:tracePt t="38196" x="2555875" y="4635500"/>
          <p14:tracePt t="38198" x="2549525" y="4641850"/>
          <p14:tracePt t="38207" x="2536825" y="4648200"/>
          <p14:tracePt t="38219" x="2532063" y="4654550"/>
          <p14:tracePt t="38227" x="2532063" y="4660900"/>
          <p14:tracePt t="38235" x="2525713" y="4667250"/>
          <p14:tracePt t="38242" x="2519363" y="4678363"/>
          <p14:tracePt t="38250" x="2519363" y="4691063"/>
          <p14:tracePt t="38258" x="2519363" y="4710113"/>
          <p14:tracePt t="38266" x="2519363" y="4722813"/>
          <p14:tracePt t="38271" x="2519363" y="4740275"/>
          <p14:tracePt t="38278" x="2519363" y="4759325"/>
          <p14:tracePt t="38290" x="2525713" y="4789488"/>
          <p14:tracePt t="38298" x="2562225" y="4845050"/>
          <p14:tracePt t="38306" x="2611438" y="4913313"/>
          <p14:tracePt t="38310" x="2667000" y="4968875"/>
          <p14:tracePt t="38322" x="2741613" y="5037138"/>
          <p14:tracePt t="38330" x="2809875" y="5099050"/>
          <p14:tracePt t="38339" x="2901950" y="5148263"/>
          <p14:tracePt t="38347" x="3013075" y="5203825"/>
          <p14:tracePt t="38356" x="3130550" y="5253038"/>
          <p14:tracePt t="38363" x="3216275" y="5295900"/>
          <p14:tracePt t="38373" x="3340100" y="5314950"/>
          <p14:tracePt t="38379" x="3432175" y="5327650"/>
          <p14:tracePt t="38388" x="3532188" y="5334000"/>
          <p14:tracePt t="38395" x="3617913" y="5334000"/>
          <p14:tracePt t="38408" x="3692525" y="5334000"/>
          <p14:tracePt t="38411" x="3765550" y="5334000"/>
          <p14:tracePt t="38418" x="3827463" y="5321300"/>
          <p14:tracePt t="38427" x="3895725" y="5283200"/>
          <p14:tracePt t="38436" x="3976688" y="5233988"/>
          <p14:tracePt t="38442" x="4032250" y="5197475"/>
          <p14:tracePt t="38451" x="4087813" y="5148263"/>
          <p14:tracePt t="38459" x="4124325" y="5116513"/>
          <p14:tracePt t="38467" x="4154488" y="5080000"/>
          <p14:tracePt t="38476" x="4167188" y="5067300"/>
          <p14:tracePt t="38483" x="4179888" y="5049838"/>
          <p14:tracePt t="38488" x="4192588" y="5030788"/>
          <p14:tracePt t="38495" x="4192588" y="5024438"/>
          <p14:tracePt t="38507" x="4192588" y="5005388"/>
          <p14:tracePt t="38515" x="4192588" y="4994275"/>
          <p14:tracePt t="38523" x="4192588" y="4962525"/>
          <p14:tracePt t="38531" x="4179888" y="4949825"/>
          <p14:tracePt t="38539" x="4167188" y="4932363"/>
          <p14:tracePt t="38547" x="4137025" y="4900613"/>
          <p14:tracePt t="38551" x="4105275" y="4876800"/>
          <p14:tracePt t="38563" x="4062413" y="4851400"/>
          <p14:tracePt t="38573" x="4019550" y="4827588"/>
          <p14:tracePt t="38578" x="3951288" y="4808538"/>
          <p14:tracePt t="38582" x="3902075" y="4778375"/>
          <p14:tracePt t="38595" x="3833813" y="4752975"/>
          <p14:tracePt t="38606" x="3790950" y="4740275"/>
          <p14:tracePt t="38610" x="3765550" y="4740275"/>
          <p14:tracePt t="38618" x="3735388" y="4740275"/>
          <p14:tracePt t="38626" x="3716338" y="4740275"/>
          <p14:tracePt t="38634" x="3705225" y="4740275"/>
          <p14:tracePt t="38642" x="3692525" y="4740275"/>
          <p14:tracePt t="38650" x="3673475" y="4740275"/>
          <p14:tracePt t="38655" x="3643313" y="4759325"/>
          <p14:tracePt t="38666" x="3636963" y="4765675"/>
          <p14:tracePt t="38674" x="3630613" y="4772025"/>
          <p14:tracePt t="38767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>
            <a:extLst>
              <a:ext uri="{FF2B5EF4-FFF2-40B4-BE49-F238E27FC236}">
                <a16:creationId xmlns:a16="http://schemas.microsoft.com/office/drawing/2014/main" id="{434228E2-450F-421E-AFDC-DC4EAD267D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Trh s biosensory</a:t>
            </a:r>
            <a:endParaRPr lang="en-US" altLang="cs-CZ"/>
          </a:p>
        </p:txBody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529E8C87-FBE3-4952-9B3D-EDCFD4B17BF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13275" y="128588"/>
            <a:ext cx="4303713" cy="121761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/>
              <a:t>85% </a:t>
            </a:r>
            <a:r>
              <a:rPr lang="cs-CZ" altLang="cs-CZ"/>
              <a:t>tržních nákladů reprezentuje stanovení glukosy</a:t>
            </a:r>
            <a:endParaRPr lang="en-US" altLang="cs-CZ"/>
          </a:p>
          <a:p>
            <a:pPr eaLnBrk="1" hangingPunct="1">
              <a:defRPr/>
            </a:pPr>
            <a:endParaRPr lang="en-US" altLang="cs-CZ"/>
          </a:p>
        </p:txBody>
      </p:sp>
      <p:graphicFrame>
        <p:nvGraphicFramePr>
          <p:cNvPr id="49201" name="Group 49">
            <a:extLst>
              <a:ext uri="{FF2B5EF4-FFF2-40B4-BE49-F238E27FC236}">
                <a16:creationId xmlns:a16="http://schemas.microsoft.com/office/drawing/2014/main" id="{C11304CB-4E42-4156-A1F4-8901C685CB02}"/>
              </a:ext>
            </a:extLst>
          </p:cNvPr>
          <p:cNvGraphicFramePr>
            <a:graphicFrameLocks noGrp="1"/>
          </p:cNvGraphicFramePr>
          <p:nvPr/>
        </p:nvGraphicFramePr>
        <p:xfrm>
          <a:off x="6858000" y="4733925"/>
          <a:ext cx="2044700" cy="2013050"/>
        </p:xfrm>
        <a:graphic>
          <a:graphicData uri="http://schemas.openxmlformats.org/drawingml/2006/table">
            <a:tbl>
              <a:tblPr/>
              <a:tblGrid>
                <a:gridCol w="1077913">
                  <a:extLst>
                    <a:ext uri="{9D8B030D-6E8A-4147-A177-3AD203B41FA5}">
                      <a16:colId xmlns:a16="http://schemas.microsoft.com/office/drawing/2014/main" val="3742041772"/>
                    </a:ext>
                  </a:extLst>
                </a:gridCol>
                <a:gridCol w="966787">
                  <a:extLst>
                    <a:ext uri="{9D8B030D-6E8A-4147-A177-3AD203B41FA5}">
                      <a16:colId xmlns:a16="http://schemas.microsoft.com/office/drawing/2014/main" val="1164506098"/>
                    </a:ext>
                  </a:extLst>
                </a:gridCol>
              </a:tblGrid>
              <a:tr h="42665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US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Rok</a:t>
                      </a: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Prodej (</a:t>
                      </a:r>
                      <a:r>
                        <a:rPr kumimoji="0" lang="cs-CZ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mil. </a:t>
                      </a: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$)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47606146"/>
                  </a:ext>
                </a:extLst>
              </a:tr>
              <a:tr h="274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1996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600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3741209689"/>
                  </a:ext>
                </a:extLst>
              </a:tr>
              <a:tr h="274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1500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690989436"/>
                  </a:ext>
                </a:extLst>
              </a:tr>
              <a:tr h="274594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2002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2500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1607295674"/>
                  </a:ext>
                </a:extLst>
              </a:tr>
              <a:tr h="2730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2004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5040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27464673"/>
                  </a:ext>
                </a:extLst>
              </a:tr>
              <a:tr h="276181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2006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6800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712598137"/>
                  </a:ext>
                </a:extLst>
              </a:tr>
              <a:tr h="213326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2009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Tx/>
                        <a:buNone/>
                        <a:tabLst/>
                      </a:pPr>
                      <a:r>
                        <a:rPr kumimoji="0" lang="en-GB" alt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12800</a:t>
                      </a:r>
                      <a:endParaRPr kumimoji="0" lang="en-US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horzOverflow="overflow">
                    <a:lnL>
                      <a:noFill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pattFill prst="pct25">
                      <a:fgClr>
                        <a:srgbClr val="FFFF00"/>
                      </a:fgClr>
                      <a:bgClr>
                        <a:srgbClr val="FFFFDD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009122322"/>
                  </a:ext>
                </a:extLst>
              </a:tr>
            </a:tbl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18695E9A-F881-460C-A201-672C249B0EE7}"/>
              </a:ext>
            </a:extLst>
          </p:cNvPr>
          <p:cNvGraphicFramePr/>
          <p:nvPr/>
        </p:nvGraphicFramePr>
        <p:xfrm>
          <a:off x="152369" y="1287463"/>
          <a:ext cx="8805893" cy="4676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3097" name="Picture 4" descr="http://images.accu-chek.com/images/products/metersystems/avivanano/avivanano_withlancet_mmol_m.jpg">
            <a:extLst>
              <a:ext uri="{FF2B5EF4-FFF2-40B4-BE49-F238E27FC236}">
                <a16:creationId xmlns:a16="http://schemas.microsoft.com/office/drawing/2014/main" id="{0F14FF85-55F1-4C7F-BEFE-545CD2866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88" y="2501900"/>
            <a:ext cx="71120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8" name="Picture 6" descr="http://easydiabetessupplies.com/images/Contour.jpg">
            <a:extLst>
              <a:ext uri="{FF2B5EF4-FFF2-40B4-BE49-F238E27FC236}">
                <a16:creationId xmlns:a16="http://schemas.microsoft.com/office/drawing/2014/main" id="{668CBEEA-B17D-4F24-95DE-CBFC5B1FDB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4573588"/>
            <a:ext cx="654050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99" name="Picture 2" descr="http://www.abbottdiabetescare.co.uk/_resources/media/images/inspired_technology/freestyle_lite.png">
            <a:extLst>
              <a:ext uri="{FF2B5EF4-FFF2-40B4-BE49-F238E27FC236}">
                <a16:creationId xmlns:a16="http://schemas.microsoft.com/office/drawing/2014/main" id="{FEB99902-B494-4C16-92B2-D209CEAA6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62" r="8723"/>
          <a:stretch>
            <a:fillRect/>
          </a:stretch>
        </p:blipFill>
        <p:spPr bwMode="auto">
          <a:xfrm>
            <a:off x="1938338" y="4287838"/>
            <a:ext cx="4159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0" name="Picture 8" descr="http://di1.shopping.com/images1/pi/d3/14/66/28901043-260x260-0-0_Lifescan_One_Touch_Ultra_Blood_Glucose_Monitoring_.jpg">
            <a:extLst>
              <a:ext uri="{FF2B5EF4-FFF2-40B4-BE49-F238E27FC236}">
                <a16:creationId xmlns:a16="http://schemas.microsoft.com/office/drawing/2014/main" id="{2DF0AF4E-0CEC-4419-B272-FEA4DF03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073525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01" name="Picture 10" descr="http://www.beijingyicheng.com.cn/jccp/img/5.jpg">
            <a:hlinkClick r:id="rId9"/>
            <a:extLst>
              <a:ext uri="{FF2B5EF4-FFF2-40B4-BE49-F238E27FC236}">
                <a16:creationId xmlns:a16="http://schemas.microsoft.com/office/drawing/2014/main" id="{257D81ED-D34C-4737-8000-90F5276F04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338" y="2787650"/>
            <a:ext cx="1219200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02" name="Rectangle 10">
            <a:extLst>
              <a:ext uri="{FF2B5EF4-FFF2-40B4-BE49-F238E27FC236}">
                <a16:creationId xmlns:a16="http://schemas.microsoft.com/office/drawing/2014/main" id="{6A63D9D1-8D32-42F7-99DA-2D4AFF1B0E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463" y="2359025"/>
            <a:ext cx="2012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Beijing Yicheng JPS-5</a:t>
            </a:r>
            <a:endParaRPr lang="en-US" altLang="cs-CZ" sz="1200" b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103" name="Rectangle 11">
            <a:extLst>
              <a:ext uri="{FF2B5EF4-FFF2-40B4-BE49-F238E27FC236}">
                <a16:creationId xmlns:a16="http://schemas.microsoft.com/office/drawing/2014/main" id="{85D96B0A-0EB3-47D6-9534-805E6AE71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81275" y="2001838"/>
            <a:ext cx="1668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Roche Accu-Check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Aviva Nano</a:t>
            </a:r>
            <a:endParaRPr lang="en-US" altLang="cs-CZ" sz="1200" b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104" name="Rectangle 12">
            <a:extLst>
              <a:ext uri="{FF2B5EF4-FFF2-40B4-BE49-F238E27FC236}">
                <a16:creationId xmlns:a16="http://schemas.microsoft.com/office/drawing/2014/main" id="{B2CB1F9D-F8BD-40D0-8119-5C2726299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8525" y="3430588"/>
            <a:ext cx="1590675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Lifescan  OneTouch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Ultra</a:t>
            </a:r>
            <a:endParaRPr lang="en-US" altLang="cs-CZ" sz="1200" b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105" name="Rectangle 13">
            <a:extLst>
              <a:ext uri="{FF2B5EF4-FFF2-40B4-BE49-F238E27FC236}">
                <a16:creationId xmlns:a16="http://schemas.microsoft.com/office/drawing/2014/main" id="{3BE0CD45-4F39-47C1-BF88-9B8EFB1274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9838" y="5216525"/>
            <a:ext cx="1290637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Bayer Contour</a:t>
            </a:r>
            <a:endParaRPr lang="en-US" altLang="cs-CZ" sz="1200" b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3106" name="Rectangle 14">
            <a:extLst>
              <a:ext uri="{FF2B5EF4-FFF2-40B4-BE49-F238E27FC236}">
                <a16:creationId xmlns:a16="http://schemas.microsoft.com/office/drawing/2014/main" id="{711694F6-F48B-47C7-8698-7F4B6AE842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4859338"/>
            <a:ext cx="1549400" cy="63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Abbott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FreeStyle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200" b="0">
                <a:solidFill>
                  <a:schemeClr val="bg1"/>
                </a:solidFill>
                <a:latin typeface="Verdana" panose="020B0604030504040204" pitchFamily="34" charset="0"/>
              </a:rPr>
              <a:t>Lite</a:t>
            </a:r>
            <a:endParaRPr lang="en-US" altLang="cs-CZ" sz="1200" b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11D66F-42D6-4D6A-B049-C28B09DDC3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904"/>
    </mc:Choice>
    <mc:Fallback>
      <p:transition spd="slow" advTm="37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425" x="1346200" y="2895600"/>
          <p14:tracePt t="5685" x="1358900" y="2895600"/>
          <p14:tracePt t="5693" x="1365250" y="2895600"/>
          <p14:tracePt t="5701" x="1370013" y="2895600"/>
          <p14:tracePt t="5710" x="1376363" y="2889250"/>
          <p14:tracePt t="5717" x="1376363" y="2882900"/>
          <p14:tracePt t="5725" x="1395413" y="2863850"/>
          <p14:tracePt t="5733" x="1420813" y="2851150"/>
          <p14:tracePt t="5740" x="1450975" y="2827338"/>
          <p14:tracePt t="5749" x="1481138" y="2808288"/>
          <p14:tracePt t="5757" x="1500188" y="2795588"/>
          <p14:tracePt t="5765" x="1536700" y="2784475"/>
          <p14:tracePt t="5774" x="1604963" y="2735263"/>
          <p14:tracePt t="5781" x="1685925" y="2690813"/>
          <p14:tracePt t="5793" x="1754188" y="2654300"/>
          <p14:tracePt t="5797" x="1797050" y="2628900"/>
          <p14:tracePt t="5809" x="1852613" y="2611438"/>
          <p14:tracePt t="5813" x="1870075" y="2598738"/>
          <p14:tracePt t="5823" x="1901825" y="2579688"/>
          <p14:tracePt t="5828" x="1914525" y="2568575"/>
          <p14:tracePt t="5836" x="1951038" y="2543175"/>
          <p14:tracePt t="5844" x="1976438" y="2536825"/>
          <p14:tracePt t="5852" x="1993900" y="2524125"/>
          <p14:tracePt t="5860" x="2025650" y="2513013"/>
          <p14:tracePt t="5868" x="2055813" y="2493963"/>
          <p14:tracePt t="5876" x="2068513" y="2481263"/>
          <p14:tracePt t="5884" x="2098675" y="2474913"/>
          <p14:tracePt t="5893" x="2117725" y="2468563"/>
          <p14:tracePt t="5901" x="2147888" y="2451100"/>
          <p14:tracePt t="5909" x="2173288" y="2444750"/>
          <p14:tracePt t="5917" x="2203450" y="2432050"/>
          <p14:tracePt t="5925" x="2247900" y="2413000"/>
          <p14:tracePt t="5933" x="2278063" y="2406650"/>
          <p14:tracePt t="5941" x="2314575" y="2389188"/>
          <p14:tracePt t="5949" x="2346325" y="2382838"/>
          <p14:tracePt t="5958" x="2389188" y="2376488"/>
          <p14:tracePt t="5965" x="2408238" y="2370138"/>
          <p14:tracePt t="5977" x="2432050" y="2370138"/>
          <p14:tracePt t="5981" x="2463800" y="2363788"/>
          <p14:tracePt t="5992" x="2500313" y="2351088"/>
          <p14:tracePt t="5997" x="2543175" y="2351088"/>
          <p14:tracePt t="6007" x="2592388" y="2351088"/>
          <p14:tracePt t="6013" x="2611438" y="2351088"/>
          <p14:tracePt t="6021" x="2630488" y="2351088"/>
          <p14:tracePt t="6031" x="2660650" y="2351088"/>
          <p14:tracePt t="6036" x="2686050" y="2351088"/>
          <p14:tracePt t="6044" x="2703513" y="2351088"/>
          <p14:tracePt t="6053" x="2716213" y="2351088"/>
          <p14:tracePt t="6060" x="2728913" y="2346325"/>
          <p14:tracePt t="6076" x="2754313" y="2346325"/>
          <p14:tracePt t="6084" x="2760663" y="2346325"/>
          <p14:tracePt t="6092" x="2765425" y="2346325"/>
          <p14:tracePt t="6100" x="2784475" y="2346325"/>
          <p14:tracePt t="6108" x="2809875" y="2351088"/>
          <p14:tracePt t="6117" x="2833688" y="2370138"/>
          <p14:tracePt t="6124" x="2889250" y="2395538"/>
          <p14:tracePt t="6132" x="2927350" y="2432050"/>
          <p14:tracePt t="6140" x="2970213" y="2457450"/>
          <p14:tracePt t="6149" x="3013075" y="2493963"/>
          <p14:tracePt t="6157" x="3055938" y="2524125"/>
          <p14:tracePt t="6165" x="3098800" y="2573338"/>
          <p14:tracePt t="6176" x="3136900" y="2617788"/>
          <p14:tracePt t="6181" x="3173413" y="2647950"/>
          <p14:tracePt t="6189" x="3228975" y="2697163"/>
          <p14:tracePt t="6197" x="3254375" y="2728913"/>
          <p14:tracePt t="6205" x="3265488" y="2752725"/>
          <p14:tracePt t="6213" x="3284538" y="2771775"/>
          <p14:tracePt t="6221" x="3321050" y="2814638"/>
          <p14:tracePt t="6229" x="3333750" y="2827338"/>
          <p14:tracePt t="6238" x="3340100" y="2846388"/>
          <p14:tracePt t="6246" x="3352800" y="2857500"/>
          <p14:tracePt t="6254" x="3376613" y="2876550"/>
          <p14:tracePt t="6262" x="3389313" y="2889250"/>
          <p14:tracePt t="6269" x="3408363" y="2913063"/>
          <p14:tracePt t="6278" x="3414713" y="2925763"/>
          <p14:tracePt t="6286" x="3432175" y="2944813"/>
          <p14:tracePt t="6293" x="3444875" y="2951163"/>
          <p14:tracePt t="6301" x="3457575" y="2962275"/>
          <p14:tracePt t="6309" x="3463925" y="2974975"/>
          <p14:tracePt t="6317" x="3470275" y="2981325"/>
          <p14:tracePt t="6325" x="3476625" y="3000375"/>
          <p14:tracePt t="6333" x="3487738" y="3013075"/>
          <p14:tracePt t="6341" x="3500438" y="3036888"/>
          <p14:tracePt t="6349" x="3525838" y="3055938"/>
          <p14:tracePt t="6358" x="3538538" y="3086100"/>
          <p14:tracePt t="6365" x="3562350" y="3128963"/>
          <p14:tracePt t="6376" x="3587750" y="3160713"/>
          <p14:tracePt t="6381" x="3624263" y="3216275"/>
          <p14:tracePt t="6393" x="3649663" y="3246438"/>
          <p14:tracePt t="6397" x="3686175" y="3295650"/>
          <p14:tracePt t="6407" x="3709988" y="3340100"/>
          <p14:tracePt t="6414" x="3748088" y="3382963"/>
          <p14:tracePt t="6421" x="3771900" y="3413125"/>
          <p14:tracePt t="6429" x="3803650" y="3455988"/>
          <p14:tracePt t="6437" x="3821113" y="3481388"/>
          <p14:tracePt t="6445" x="3827463" y="3500438"/>
          <p14:tracePt t="6454" x="3833813" y="3511550"/>
          <p14:tracePt t="6462" x="3840163" y="3524250"/>
          <p14:tracePt t="6469" x="3846513" y="3530600"/>
          <p14:tracePt t="6485" x="3846513" y="3536950"/>
          <p14:tracePt t="6492" x="3852863" y="3543300"/>
          <p14:tracePt t="6500" x="3865563" y="3562350"/>
          <p14:tracePt t="6508" x="3865563" y="3567113"/>
          <p14:tracePt t="6517" x="3876675" y="3592513"/>
          <p14:tracePt t="6525" x="3883025" y="3611563"/>
          <p14:tracePt t="6532" x="3895725" y="3641725"/>
          <p14:tracePt t="6540" x="3908425" y="3678238"/>
          <p14:tracePt t="6549" x="3921125" y="3722688"/>
          <p14:tracePt t="6558" x="3927475" y="3752850"/>
          <p14:tracePt t="6565" x="3944938" y="3771900"/>
          <p14:tracePt t="6578" x="3951288" y="3795713"/>
          <p14:tracePt t="6581" x="3951288" y="3802063"/>
          <p14:tracePt t="6597" x="3957638" y="3808413"/>
          <p14:tracePt t="6613" x="3963988" y="3821113"/>
          <p14:tracePt t="6629" x="3976688" y="3851275"/>
          <p14:tracePt t="6637" x="3976688" y="3863975"/>
          <p14:tracePt t="6645" x="3976688" y="3870325"/>
          <p14:tracePt t="6654" x="3983038" y="3883025"/>
          <p14:tracePt t="6669" x="3983038" y="3895725"/>
          <p14:tracePt t="6676" x="3983038" y="3900488"/>
          <p14:tracePt t="6686" x="3983038" y="3919538"/>
          <p14:tracePt t="6693" x="3983038" y="3932238"/>
          <p14:tracePt t="6700" x="3983038" y="3956050"/>
          <p14:tracePt t="6708" x="3983038" y="3994150"/>
          <p14:tracePt t="6717" x="3987800" y="4024313"/>
          <p14:tracePt t="6724" x="4006850" y="4067175"/>
          <p14:tracePt t="6732" x="4013200" y="4117975"/>
          <p14:tracePt t="6741" x="4019550" y="4148138"/>
          <p14:tracePt t="6749" x="4032250" y="4184650"/>
          <p14:tracePt t="6756" x="4038600" y="4210050"/>
          <p14:tracePt t="6764" x="4043363" y="4222750"/>
          <p14:tracePt t="6773" x="4049713" y="4233863"/>
          <p14:tracePt t="6781" x="4049713" y="4246563"/>
          <p14:tracePt t="6805" x="4049713" y="4252913"/>
          <p14:tracePt t="6829" x="4049713" y="4271963"/>
          <p14:tracePt t="6845" x="4049713" y="4289425"/>
          <p14:tracePt t="6854" x="4049713" y="4295775"/>
          <p14:tracePt t="6869" x="4049713" y="4308475"/>
          <p14:tracePt t="6877" x="4049713" y="4321175"/>
          <p14:tracePt t="6886" x="4049713" y="4327525"/>
          <p14:tracePt t="6893" x="4049713" y="4333875"/>
          <p14:tracePt t="6909" x="4043363" y="4351338"/>
          <p14:tracePt t="6933" x="4038600" y="4357688"/>
          <p14:tracePt t="6949" x="4032250" y="4364038"/>
          <p14:tracePt t="6960" x="4025900" y="4376738"/>
          <p14:tracePt t="6965" x="4019550" y="4383088"/>
          <p14:tracePt t="6978" x="4019550" y="4389438"/>
          <p14:tracePt t="6981" x="4006850" y="4400550"/>
          <p14:tracePt t="6997" x="4000500" y="4413250"/>
          <p14:tracePt t="7005" x="3994150" y="4425950"/>
          <p14:tracePt t="7013" x="3994150" y="4432300"/>
          <p14:tracePt t="7021" x="3987800" y="4445000"/>
          <p14:tracePt t="7029" x="3970338" y="4456113"/>
          <p14:tracePt t="7037" x="3963988" y="4468813"/>
          <p14:tracePt t="7045" x="3957638" y="4487863"/>
          <p14:tracePt t="7053" x="3944938" y="4518025"/>
          <p14:tracePt t="7061" x="3921125" y="4537075"/>
          <p14:tracePt t="7069" x="3902075" y="4562475"/>
          <p14:tracePt t="7077" x="3889375" y="4592638"/>
          <p14:tracePt t="7086" x="3865563" y="4605338"/>
          <p14:tracePt t="7093" x="3852863" y="4611688"/>
          <p14:tracePt t="7102" x="3833813" y="4622800"/>
          <p14:tracePt t="7110" x="3810000" y="4648200"/>
          <p14:tracePt t="7126" x="3797300" y="4660900"/>
          <p14:tracePt t="7133" x="3778250" y="4667250"/>
          <p14:tracePt t="7142" x="3765550" y="4678363"/>
          <p14:tracePt t="7149" x="3754438" y="4684713"/>
          <p14:tracePt t="7159" x="3741738" y="4684713"/>
          <p14:tracePt t="7164" x="3735388" y="4691063"/>
          <p14:tracePt t="7173" x="3729038" y="4697413"/>
          <p14:tracePt t="7180" x="3716338" y="4703763"/>
          <p14:tracePt t="7196" x="3698875" y="4710113"/>
          <p14:tracePt t="7204" x="3692525" y="4716463"/>
          <p14:tracePt t="7212" x="3679825" y="4722813"/>
          <p14:tracePt t="7220" x="3660775" y="4729163"/>
          <p14:tracePt t="7228" x="3649663" y="4733925"/>
          <p14:tracePt t="7237" x="3636963" y="4740275"/>
          <p14:tracePt t="7253" x="3594100" y="4752975"/>
          <p14:tracePt t="7261" x="3575050" y="4772025"/>
          <p14:tracePt t="7269" x="3543300" y="4784725"/>
          <p14:tracePt t="7277" x="3482975" y="4814888"/>
          <p14:tracePt t="7286" x="3427413" y="4827588"/>
          <p14:tracePt t="7294" x="3395663" y="4845050"/>
          <p14:tracePt t="7301" x="3340100" y="4864100"/>
          <p14:tracePt t="7308" x="3309938" y="4876800"/>
          <p14:tracePt t="7317" x="3278188" y="4894263"/>
          <p14:tracePt t="7324" x="3265488" y="4900613"/>
          <p14:tracePt t="7333" x="3254375" y="4906963"/>
          <p14:tracePt t="7341" x="3216275" y="4919663"/>
          <p14:tracePt t="7349" x="3186113" y="4932363"/>
          <p14:tracePt t="7361" x="3167063" y="4932363"/>
          <p14:tracePt t="7365" x="3149600" y="4945063"/>
          <p14:tracePt t="7377" x="3117850" y="4949825"/>
          <p14:tracePt t="7381" x="3105150" y="4949825"/>
          <p14:tracePt t="7389" x="3081338" y="4949825"/>
          <p14:tracePt t="7397" x="3055938" y="4956175"/>
          <p14:tracePt t="7405" x="3038475" y="4962525"/>
          <p14:tracePt t="7413" x="3019425" y="4968875"/>
          <p14:tracePt t="7421" x="2987675" y="4968875"/>
          <p14:tracePt t="7429" x="2970213" y="4968875"/>
          <p14:tracePt t="7437" x="2951163" y="4968875"/>
          <p14:tracePt t="7446" x="2938463" y="4975225"/>
          <p14:tracePt t="7453" x="2908300" y="4975225"/>
          <p14:tracePt t="7462" x="2889250" y="4975225"/>
          <p14:tracePt t="7469" x="2865438" y="4981575"/>
          <p14:tracePt t="7477" x="2833688" y="4981575"/>
          <p14:tracePt t="7485" x="2797175" y="4981575"/>
          <p14:tracePt t="7493" x="2771775" y="4981575"/>
          <p14:tracePt t="7501" x="2703513" y="4981575"/>
          <p14:tracePt t="7510" x="2624138" y="4962525"/>
          <p14:tracePt t="7518" x="2562225" y="4945063"/>
          <p14:tracePt t="7526" x="2493963" y="4932363"/>
          <p14:tracePt t="7533" x="2420938" y="4913313"/>
          <p14:tracePt t="7543" x="2365375" y="4894263"/>
          <p14:tracePt t="7548" x="2314575" y="4889500"/>
          <p14:tracePt t="7558" x="2259013" y="4870450"/>
          <p14:tracePt t="7564" x="2235200" y="4864100"/>
          <p14:tracePt t="7573" x="2209800" y="4857750"/>
          <p14:tracePt t="7581" x="2185988" y="4838700"/>
          <p14:tracePt t="7588" x="2179638" y="4838700"/>
          <p14:tracePt t="7596" x="2166938" y="4838700"/>
          <p14:tracePt t="7620" x="2154238" y="4821238"/>
          <p14:tracePt t="7628" x="2147888" y="4821238"/>
          <p14:tracePt t="7636" x="2130425" y="4802188"/>
          <p14:tracePt t="7644" x="2124075" y="4784725"/>
          <p14:tracePt t="7653" x="2098675" y="4765675"/>
          <p14:tracePt t="7664" x="2087563" y="4752975"/>
          <p14:tracePt t="7668" x="2074863" y="4740275"/>
          <p14:tracePt t="7676" x="2049463" y="4710113"/>
          <p14:tracePt t="7685" x="2032000" y="4684713"/>
          <p14:tracePt t="7693" x="2019300" y="4667250"/>
          <p14:tracePt t="7701" x="1993900" y="4635500"/>
          <p14:tracePt t="7708" x="1963738" y="4611688"/>
          <p14:tracePt t="7717" x="1951038" y="4598988"/>
          <p14:tracePt t="7725" x="1944688" y="4592638"/>
          <p14:tracePt t="7765" x="1938338" y="4592638"/>
          <p14:tracePt t="7796" x="1931988" y="4592638"/>
          <p14:tracePt t="8012" x="1951038" y="4592638"/>
          <p14:tracePt t="8020" x="1993900" y="4592638"/>
          <p14:tracePt t="8028" x="2049463" y="4605338"/>
          <p14:tracePt t="8037" x="2117725" y="4641850"/>
          <p14:tracePt t="8044" x="2173288" y="4673600"/>
          <p14:tracePt t="8052" x="2241550" y="4697413"/>
          <p14:tracePt t="8060" x="2303463" y="4729163"/>
          <p14:tracePt t="8069" x="2359025" y="4752975"/>
          <p14:tracePt t="8076" x="2401888" y="4772025"/>
          <p14:tracePt t="8085" x="2444750" y="4789488"/>
          <p14:tracePt t="8093" x="2481263" y="4802188"/>
          <p14:tracePt t="8101" x="2513013" y="4802188"/>
          <p14:tracePt t="8110" x="2549525" y="4821238"/>
          <p14:tracePt t="8116" x="2592388" y="4827588"/>
          <p14:tracePt t="8124" x="2617788" y="4833938"/>
          <p14:tracePt t="8133" x="2673350" y="4845050"/>
          <p14:tracePt t="8142" x="2722563" y="4851400"/>
          <p14:tracePt t="8149" x="2790825" y="4870450"/>
          <p14:tracePt t="8161" x="2876550" y="4889500"/>
          <p14:tracePt t="8165" x="2987675" y="4913313"/>
          <p14:tracePt t="8177" x="3098800" y="4919663"/>
          <p14:tracePt t="8180" x="3222625" y="4919663"/>
          <p14:tracePt t="8188" x="3346450" y="4919663"/>
          <p14:tracePt t="8197" x="3470275" y="4919663"/>
          <p14:tracePt t="8204" x="3594100" y="4932363"/>
          <p14:tracePt t="8213" x="3716338" y="4945063"/>
          <p14:tracePt t="8221" x="3816350" y="4945063"/>
          <p14:tracePt t="8228" x="3889375" y="4945063"/>
          <p14:tracePt t="8237" x="3914775" y="4945063"/>
          <p14:tracePt t="8245" x="3927475" y="4945063"/>
          <p14:tracePt t="8253" x="3932238" y="4945063"/>
          <p14:tracePt t="8262" x="3938588" y="4938713"/>
          <p14:tracePt t="8269" x="3951288" y="4913313"/>
          <p14:tracePt t="8277" x="3994150" y="4857750"/>
          <p14:tracePt t="8285" x="4013200" y="4814888"/>
          <p14:tracePt t="8293" x="4013200" y="4784725"/>
          <p14:tracePt t="8305" x="4038600" y="4729163"/>
          <p14:tracePt t="8310" x="4043363" y="4673600"/>
          <p14:tracePt t="8317" x="4075113" y="4622800"/>
          <p14:tracePt t="8326" x="4098925" y="4567238"/>
          <p14:tracePt t="8333" x="4124325" y="4524375"/>
          <p14:tracePt t="8342" x="4149725" y="4494213"/>
          <p14:tracePt t="8349" x="4179888" y="4438650"/>
          <p14:tracePt t="8359" x="4192588" y="4395788"/>
          <p14:tracePt t="8369" x="4205288" y="4351338"/>
          <p14:tracePt t="8375" x="4254500" y="4284663"/>
          <p14:tracePt t="8381" x="4278313" y="4222750"/>
          <p14:tracePt t="8389" x="4291013" y="4141788"/>
          <p14:tracePt t="8406" x="4291013" y="4067175"/>
          <p14:tracePt t="8413" x="4291013" y="3981450"/>
          <p14:tracePt t="8421" x="4291013" y="3883025"/>
          <p14:tracePt t="8429" x="4284663" y="3808413"/>
          <p14:tracePt t="8437" x="4278313" y="3709988"/>
          <p14:tracePt t="8446" x="4278313" y="3635375"/>
          <p14:tracePt t="8453" x="4265613" y="3573463"/>
          <p14:tracePt t="8461" x="4248150" y="3494088"/>
          <p14:tracePt t="8469" x="4229100" y="3419475"/>
          <p14:tracePt t="8477" x="4205288" y="3363913"/>
          <p14:tracePt t="8485" x="4186238" y="3333750"/>
          <p14:tracePt t="8493" x="4179888" y="3302000"/>
          <p14:tracePt t="8501" x="4173538" y="3284538"/>
          <p14:tracePt t="8510" x="4173538" y="3271838"/>
          <p14:tracePt t="8517" x="4167188" y="3252788"/>
          <p14:tracePt t="8527" x="4160838" y="3240088"/>
          <p14:tracePt t="8533" x="4154488" y="3209925"/>
          <p14:tracePt t="8544" x="4143375" y="3190875"/>
          <p14:tracePt t="8548" x="4124325" y="3148013"/>
          <p14:tracePt t="8556" x="4075113" y="3079750"/>
          <p14:tracePt t="8564" x="4013200" y="3000375"/>
          <p14:tracePt t="8573" x="3951288" y="2913063"/>
          <p14:tracePt t="8581" x="3852863" y="2801938"/>
          <p14:tracePt t="8588" x="3771900" y="2709863"/>
          <p14:tracePt t="8597" x="3654425" y="2579688"/>
          <p14:tracePt t="8606" x="3519488" y="2419350"/>
          <p14:tracePt t="8613" x="3376613" y="2290763"/>
          <p14:tracePt t="8621" x="3297238" y="2209800"/>
          <p14:tracePt t="8629" x="3216275" y="2141538"/>
          <p14:tracePt t="8637" x="3149600" y="2079625"/>
          <p14:tracePt t="8645" x="3094038" y="2043113"/>
          <p14:tracePt t="8652" x="3038475" y="1987550"/>
          <p14:tracePt t="8660" x="2970213" y="1951038"/>
          <p14:tracePt t="8669" x="2957513" y="1944688"/>
          <p14:tracePt t="8676" x="2908300" y="1925638"/>
          <p14:tracePt t="8684" x="2876550" y="1925638"/>
          <p14:tracePt t="8693" x="2840038" y="1908175"/>
          <p14:tracePt t="8701" x="2790825" y="1901825"/>
          <p14:tracePt t="8710" x="2747963" y="1901825"/>
          <p14:tracePt t="8717" x="2722563" y="1901825"/>
          <p14:tracePt t="8728" x="2673350" y="1901825"/>
          <p14:tracePt t="8733" x="2636838" y="1901825"/>
          <p14:tracePt t="8745" x="2598738" y="1901825"/>
          <p14:tracePt t="8748" x="2536825" y="1901825"/>
          <p14:tracePt t="8756" x="2476500" y="1901825"/>
          <p14:tracePt t="8765" x="2425700" y="1901825"/>
          <p14:tracePt t="8773" x="2370138" y="1901825"/>
          <p14:tracePt t="8781" x="2320925" y="1912938"/>
          <p14:tracePt t="8789" x="2284413" y="1912938"/>
          <p14:tracePt t="8797" x="2254250" y="1919288"/>
          <p14:tracePt t="8806" x="2216150" y="1919288"/>
          <p14:tracePt t="8813" x="2185988" y="1938338"/>
          <p14:tracePt t="8821" x="2166938" y="1938338"/>
          <p14:tracePt t="8828" x="2130425" y="1944688"/>
          <p14:tracePt t="8836" x="2098675" y="1951038"/>
          <p14:tracePt t="8844" x="2043113" y="1968500"/>
          <p14:tracePt t="8853" x="1993900" y="1987550"/>
          <p14:tracePt t="8860" x="1925638" y="2024063"/>
          <p14:tracePt t="8868" x="1846263" y="2062163"/>
          <p14:tracePt t="8876" x="1754188" y="2105025"/>
          <p14:tracePt t="8885" x="1666875" y="2154238"/>
          <p14:tracePt t="8893" x="1574800" y="2190750"/>
          <p14:tracePt t="8901" x="1506538" y="2239963"/>
          <p14:tracePt t="8911" x="1438275" y="2301875"/>
          <p14:tracePt t="8917" x="1408113" y="2314575"/>
          <p14:tracePt t="8929" x="1365250" y="2351088"/>
          <p14:tracePt t="8933" x="1339850" y="2363788"/>
          <p14:tracePt t="8947" x="1320800" y="2389188"/>
          <p14:tracePt t="8951" x="1296988" y="2406650"/>
          <p14:tracePt t="8957" x="1284288" y="2438400"/>
          <p14:tracePt t="8964" x="1265238" y="2468563"/>
          <p14:tracePt t="8972" x="1258888" y="2493963"/>
          <p14:tracePt t="8980" x="1258888" y="2517775"/>
          <p14:tracePt t="8988" x="1258888" y="2549525"/>
          <p14:tracePt t="8996" x="1247775" y="2573338"/>
          <p14:tracePt t="9004" x="1241425" y="2605088"/>
          <p14:tracePt t="9012" x="1241425" y="2624138"/>
          <p14:tracePt t="9021" x="1241425" y="2660650"/>
          <p14:tracePt t="9028" x="1235075" y="2690813"/>
          <p14:tracePt t="9037" x="1235075" y="2728913"/>
          <p14:tracePt t="9045" x="1235075" y="2778125"/>
          <p14:tracePt t="9053" x="1235075" y="2795588"/>
          <p14:tracePt t="9060" x="1235075" y="2827338"/>
          <p14:tracePt t="9068" x="1235075" y="2863850"/>
          <p14:tracePt t="9076" x="1235075" y="2901950"/>
          <p14:tracePt t="9085" x="1235075" y="2938463"/>
          <p14:tracePt t="9093" x="1235075" y="2974975"/>
          <p14:tracePt t="9101" x="1235075" y="3000375"/>
          <p14:tracePt t="9110" x="1235075" y="3036888"/>
          <p14:tracePt t="9117" x="1241425" y="3055938"/>
          <p14:tracePt t="9129" x="1241425" y="3073400"/>
          <p14:tracePt t="9133" x="1241425" y="3092450"/>
          <p14:tracePt t="9144" x="1254125" y="3117850"/>
          <p14:tracePt t="9148" x="1254125" y="3128963"/>
          <p14:tracePt t="9165" x="1258888" y="3141663"/>
          <p14:tracePt t="9172" x="1258888" y="3148013"/>
          <p14:tracePt t="9237" x="1258888" y="3154363"/>
          <p14:tracePt t="9293" x="1265238" y="3160713"/>
          <p14:tracePt t="9413" x="1271588" y="3160713"/>
          <p14:tracePt t="9429" x="0" y="0"/>
        </p14:tracePtLst>
        <p14:tracePtLst>
          <p14:tracePt t="12913" x="7600950" y="1536700"/>
          <p14:tracePt t="13037" x="7607300" y="1536700"/>
          <p14:tracePt t="13046" x="7607300" y="1543050"/>
          <p14:tracePt t="13052" x="7607300" y="1549400"/>
          <p14:tracePt t="13061" x="7607300" y="1585913"/>
          <p14:tracePt t="13069" x="7618413" y="1617663"/>
          <p14:tracePt t="13079" x="7618413" y="1647825"/>
          <p14:tracePt t="13085" x="7618413" y="1666875"/>
          <p14:tracePt t="13093" x="7618413" y="1685925"/>
          <p14:tracePt t="13102" x="7618413" y="1690688"/>
          <p14:tracePt t="13109" x="7618413" y="1703388"/>
          <p14:tracePt t="13118" x="7618413" y="1722438"/>
          <p14:tracePt t="13126" x="7618413" y="1741488"/>
          <p14:tracePt t="13133" x="7618413" y="1771650"/>
          <p14:tracePt t="13141" x="7618413" y="1790700"/>
          <p14:tracePt t="13149" x="7618413" y="1808163"/>
          <p14:tracePt t="13156" x="7618413" y="1827213"/>
          <p14:tracePt t="13164" x="7624763" y="1857375"/>
          <p14:tracePt t="13172" x="7624763" y="1870075"/>
          <p14:tracePt t="13180" x="7624763" y="1889125"/>
          <p14:tracePt t="13188" x="7624763" y="1908175"/>
          <p14:tracePt t="13197" x="7624763" y="1944688"/>
          <p14:tracePt t="13205" x="7637463" y="1974850"/>
          <p14:tracePt t="13212" x="7637463" y="1993900"/>
          <p14:tracePt t="13221" x="7643813" y="2043113"/>
          <p14:tracePt t="13228" x="7643813" y="2068513"/>
          <p14:tracePt t="13237" x="7643813" y="2105025"/>
          <p14:tracePt t="13249" x="7643813" y="2135188"/>
          <p14:tracePt t="13253" x="7643813" y="2173288"/>
          <p14:tracePt t="13263" x="7643813" y="2209800"/>
          <p14:tracePt t="13269" x="7643813" y="2239963"/>
          <p14:tracePt t="13277" x="7643813" y="2259013"/>
          <p14:tracePt t="13285" x="7643813" y="2278063"/>
          <p14:tracePt t="13293" x="7650163" y="2295525"/>
          <p14:tracePt t="13301" x="7656513" y="2308225"/>
          <p14:tracePt t="13309" x="7656513" y="2314575"/>
          <p14:tracePt t="13317" x="7656513" y="2333625"/>
          <p14:tracePt t="13325" x="7656513" y="2339975"/>
          <p14:tracePt t="13332" x="7656513" y="2351088"/>
          <p14:tracePt t="13341" x="7656513" y="2357438"/>
          <p14:tracePt t="13349" x="7656513" y="2363788"/>
          <p14:tracePt t="13356" x="7656513" y="2370138"/>
          <p14:tracePt t="13364" x="7656513" y="2389188"/>
          <p14:tracePt t="13373" x="7662863" y="2406650"/>
          <p14:tracePt t="13381" x="7662863" y="2432050"/>
          <p14:tracePt t="13389" x="7662863" y="2457450"/>
          <p14:tracePt t="13397" x="7662863" y="2468563"/>
          <p14:tracePt t="13405" x="7662863" y="2481263"/>
          <p14:tracePt t="13412" x="7662863" y="2500313"/>
          <p14:tracePt t="13421" x="7662863" y="2513013"/>
          <p14:tracePt t="13431" x="7662863" y="2517775"/>
          <p14:tracePt t="13437" x="7662863" y="2530475"/>
          <p14:tracePt t="13450" x="7662863" y="2536825"/>
          <p14:tracePt t="13463" x="7662863" y="2549525"/>
          <p14:tracePt t="13469" x="7662863" y="2568575"/>
          <p14:tracePt t="13478" x="7662863" y="2579688"/>
          <p14:tracePt t="13486" x="7662863" y="2605088"/>
          <p14:tracePt t="13493" x="7662863" y="2624138"/>
          <p14:tracePt t="13501" x="7662863" y="2647950"/>
          <p14:tracePt t="13509" x="7662863" y="2667000"/>
          <p14:tracePt t="13518" x="7662863" y="2690813"/>
          <p14:tracePt t="13525" x="7662863" y="2716213"/>
          <p14:tracePt t="13533" x="7662863" y="2728913"/>
          <p14:tracePt t="13541" x="7662863" y="2746375"/>
          <p14:tracePt t="13557" x="7662863" y="2752725"/>
          <p14:tracePt t="13565" x="7662863" y="2765425"/>
          <p14:tracePt t="13584" x="7662863" y="2778125"/>
          <p14:tracePt t="13588" x="7662863" y="2784475"/>
          <p14:tracePt t="13596" x="7662863" y="2790825"/>
          <p14:tracePt t="13614" x="7662863" y="2795588"/>
          <p14:tracePt t="13629" x="7662863" y="2801938"/>
          <p14:tracePt t="13636" x="7662863" y="2814638"/>
          <p14:tracePt t="13646" x="7667625" y="2827338"/>
          <p14:tracePt t="13652" x="7667625" y="2833688"/>
          <p14:tracePt t="13660" x="7667625" y="2846388"/>
          <p14:tracePt t="13668" x="7667625" y="2857500"/>
          <p14:tracePt t="13676" x="7667625" y="2863850"/>
          <p14:tracePt t="13684" x="7667625" y="2876550"/>
          <p14:tracePt t="13693" x="7667625" y="2901950"/>
          <p14:tracePt t="13708" x="7667625" y="2913063"/>
          <p14:tracePt t="13716" x="7667625" y="2919413"/>
          <p14:tracePt t="13725" x="7667625" y="2925763"/>
          <p14:tracePt t="13732" x="7667625" y="2938463"/>
          <p14:tracePt t="13741" x="7667625" y="2951163"/>
          <p14:tracePt t="13749" x="7667625" y="2968625"/>
          <p14:tracePt t="13756" x="7667625" y="2987675"/>
          <p14:tracePt t="13764" x="7667625" y="3017838"/>
          <p14:tracePt t="13772" x="7667625" y="3036888"/>
          <p14:tracePt t="13781" x="7673975" y="3068638"/>
          <p14:tracePt t="13789" x="7673975" y="3105150"/>
          <p14:tracePt t="13798" x="7680325" y="3117850"/>
          <p14:tracePt t="13805" x="7686675" y="3135313"/>
          <p14:tracePt t="13815" x="7686675" y="3141663"/>
          <p14:tracePt t="13820" x="7693025" y="3154363"/>
          <p14:tracePt t="13829" x="7693025" y="3160713"/>
          <p14:tracePt t="14013" x="7693025" y="3167063"/>
          <p14:tracePt t="14093" x="7699375" y="3179763"/>
          <p14:tracePt t="14109" x="7705725" y="3197225"/>
          <p14:tracePt t="14117" x="7712075" y="3203575"/>
          <p14:tracePt t="14125" x="7712075" y="3209925"/>
          <p14:tracePt t="14134" x="7712075" y="3228975"/>
          <p14:tracePt t="14141" x="7718425" y="3246438"/>
          <p14:tracePt t="14148" x="7718425" y="3252788"/>
          <p14:tracePt t="14156" x="7718425" y="3265488"/>
          <p14:tracePt t="14164" x="7718425" y="3271838"/>
          <p14:tracePt t="14172" x="7718425" y="3284538"/>
          <p14:tracePt t="14188" x="7718425" y="3290888"/>
          <p14:tracePt t="14205" x="7718425" y="3295650"/>
          <p14:tracePt t="14221" x="7718425" y="3302000"/>
          <p14:tracePt t="14233" x="7718425" y="3314700"/>
          <p14:tracePt t="14247" x="7718425" y="3333750"/>
          <p14:tracePt t="14254" x="7723188" y="3346450"/>
          <p14:tracePt t="14261" x="7723188" y="3357563"/>
          <p14:tracePt t="14269" x="7723188" y="3376613"/>
          <p14:tracePt t="14277" x="7729538" y="3389313"/>
          <p14:tracePt t="14286" x="7735888" y="3413125"/>
          <p14:tracePt t="14293" x="7735888" y="3432175"/>
          <p14:tracePt t="14301" x="7735888" y="3451225"/>
          <p14:tracePt t="14309" x="7742238" y="3455988"/>
          <p14:tracePt t="14318" x="7742238" y="3468688"/>
          <p14:tracePt t="14341" x="7742238" y="3481388"/>
          <p14:tracePt t="14349" x="7748588" y="3494088"/>
          <p14:tracePt t="14356" x="7748588" y="3500438"/>
          <p14:tracePt t="14364" x="7748588" y="3506788"/>
          <p14:tracePt t="14373" x="7754938" y="3511550"/>
          <p14:tracePt t="14388" x="7754938" y="3517900"/>
          <p14:tracePt t="14397" x="7754938" y="3530600"/>
          <p14:tracePt t="14405" x="7754938" y="3543300"/>
          <p14:tracePt t="14414" x="7754938" y="3556000"/>
          <p14:tracePt t="14421" x="7754938" y="3567113"/>
          <p14:tracePt t="14429" x="7761288" y="3579813"/>
          <p14:tracePt t="14437" x="7767638" y="3598863"/>
          <p14:tracePt t="14461" x="7773988" y="3617913"/>
          <p14:tracePt t="14533" x="7773988" y="3622675"/>
          <p14:tracePt t="14541" x="7773988" y="3629025"/>
          <p14:tracePt t="14677" x="7778750" y="3635375"/>
          <p14:tracePt t="14837" x="0" y="0"/>
        </p14:tracePtLst>
        <p14:tracePtLst>
          <p14:tracePt t="19247" x="6143625" y="3900488"/>
          <p14:tracePt t="19341" x="6161088" y="3895725"/>
          <p14:tracePt t="19351" x="6192838" y="3889375"/>
          <p14:tracePt t="19357" x="6242050" y="3889375"/>
          <p14:tracePt t="19367" x="6267450" y="3889375"/>
          <p14:tracePt t="19373" x="6297613" y="3876675"/>
          <p14:tracePt t="19381" x="6327775" y="3876675"/>
          <p14:tracePt t="19389" x="6353175" y="3876675"/>
          <p14:tracePt t="19398" x="6372225" y="3876675"/>
          <p14:tracePt t="19405" x="6396038" y="3870325"/>
          <p14:tracePt t="19413" x="6415088" y="3863975"/>
          <p14:tracePt t="19421" x="6451600" y="3857625"/>
          <p14:tracePt t="19430" x="6489700" y="3857625"/>
          <p14:tracePt t="19437" x="6532563" y="3851275"/>
          <p14:tracePt t="19444" x="6556375" y="3851275"/>
          <p14:tracePt t="19452" x="6594475" y="3851275"/>
          <p14:tracePt t="19461" x="6630988" y="3851275"/>
          <p14:tracePt t="19469" x="6692900" y="3851275"/>
          <p14:tracePt t="19477" x="6767513" y="3851275"/>
          <p14:tracePt t="19484" x="6810375" y="3851275"/>
          <p14:tracePt t="19493" x="6846888" y="3851275"/>
          <p14:tracePt t="19500" x="6889750" y="3857625"/>
          <p14:tracePt t="19509" x="6908800" y="3870325"/>
          <p14:tracePt t="19517" x="6921500" y="3870325"/>
          <p14:tracePt t="19524" x="6940550" y="3870325"/>
          <p14:tracePt t="19534" x="6951663" y="3870325"/>
          <p14:tracePt t="19540" x="6964363" y="3870325"/>
          <p14:tracePt t="19565" x="6977063" y="3870325"/>
          <p14:tracePt t="19572" x="6983413" y="3870325"/>
          <p14:tracePt t="19581" x="6989763" y="3870325"/>
          <p14:tracePt t="19588" x="7000875" y="3870325"/>
          <p14:tracePt t="19597" x="7019925" y="3870325"/>
          <p14:tracePt t="19604" x="7032625" y="3870325"/>
          <p14:tracePt t="19613" x="7045325" y="3870325"/>
          <p14:tracePt t="19629" x="7056438" y="3870325"/>
          <p14:tracePt t="19717" x="7038975" y="3876675"/>
          <p14:tracePt t="19725" x="7026275" y="3876675"/>
          <p14:tracePt t="19734" x="7000875" y="3876675"/>
          <p14:tracePt t="19741" x="6970713" y="3883025"/>
          <p14:tracePt t="19748" x="6945313" y="3889375"/>
          <p14:tracePt t="19757" x="6902450" y="3895725"/>
          <p14:tracePt t="19765" x="6884988" y="3895725"/>
          <p14:tracePt t="19773" x="6846888" y="3895725"/>
          <p14:tracePt t="19780" x="6816725" y="3895725"/>
          <p14:tracePt t="19788" x="6778625" y="3895725"/>
          <p14:tracePt t="19797" x="6742113" y="3895725"/>
          <p14:tracePt t="19804" x="6705600" y="3895725"/>
          <p14:tracePt t="19813" x="6667500" y="3895725"/>
          <p14:tracePt t="19820" x="6637338" y="3895725"/>
          <p14:tracePt t="19828" x="6611938" y="3895725"/>
          <p14:tracePt t="19836" x="6575425" y="3895725"/>
          <p14:tracePt t="19844" x="6545263" y="3895725"/>
          <p14:tracePt t="19852" x="6507163" y="3895725"/>
          <p14:tracePt t="19861" x="6477000" y="3876675"/>
          <p14:tracePt t="19870" x="6440488" y="3876675"/>
          <p14:tracePt t="19876" x="6402388" y="3870325"/>
          <p14:tracePt t="19884" x="6359525" y="3863975"/>
          <p14:tracePt t="19893" x="6323013" y="3857625"/>
          <p14:tracePt t="19903" x="6291263" y="3857625"/>
          <p14:tracePt t="19908" x="6272213" y="3857625"/>
          <p14:tracePt t="19918" x="6242050" y="3844925"/>
          <p14:tracePt t="19925" x="6235700" y="3844925"/>
          <p14:tracePt t="19949" x="6229350" y="3844925"/>
          <p14:tracePt t="19956" x="6205538" y="3844925"/>
          <p14:tracePt t="19965" x="6199188" y="3844925"/>
          <p14:tracePt t="19972" x="6186488" y="3844925"/>
          <p14:tracePt t="19981" x="6173788" y="3844925"/>
          <p14:tracePt t="19989" x="6167438" y="3844925"/>
          <p14:tracePt t="19997" x="6156325" y="3844925"/>
          <p14:tracePt t="20005" x="6149975" y="3844925"/>
          <p14:tracePt t="20014" x="6143625" y="3844925"/>
          <p14:tracePt t="20021" x="6137275" y="3851275"/>
          <p14:tracePt t="20029" x="6124575" y="3851275"/>
          <p14:tracePt t="20037" x="6105525" y="3851275"/>
          <p14:tracePt t="20046" x="6088063" y="3851275"/>
          <p14:tracePt t="20053" x="6062663" y="3851275"/>
          <p14:tracePt t="20061" x="6026150" y="3851275"/>
          <p14:tracePt t="20071" x="5983288" y="3851275"/>
          <p14:tracePt t="20077" x="5957888" y="3851275"/>
          <p14:tracePt t="20086" x="5927725" y="3851275"/>
          <p14:tracePt t="20093" x="5902325" y="3851275"/>
          <p14:tracePt t="20101" x="5883275" y="3851275"/>
          <p14:tracePt t="20221" x="5889625" y="3851275"/>
          <p14:tracePt t="20228" x="5915025" y="3851275"/>
          <p14:tracePt t="20236" x="5945188" y="3851275"/>
          <p14:tracePt t="20245" x="6000750" y="3851275"/>
          <p14:tracePt t="20252" x="6075363" y="3851275"/>
          <p14:tracePt t="20261" x="6161088" y="3851275"/>
          <p14:tracePt t="20269" x="6284913" y="3851275"/>
          <p14:tracePt t="20277" x="6421438" y="3844925"/>
          <p14:tracePt t="20289" x="6556375" y="3844925"/>
          <p14:tracePt t="20293" x="6686550" y="3844925"/>
          <p14:tracePt t="20304" x="6778625" y="3844925"/>
          <p14:tracePt t="20308" x="6865938" y="3863975"/>
          <p14:tracePt t="20318" x="6927850" y="3876675"/>
          <p14:tracePt t="20324" x="6964363" y="3876675"/>
          <p14:tracePt t="20332" x="6970713" y="3876675"/>
          <p14:tracePt t="20340" x="6977063" y="3876675"/>
          <p14:tracePt t="20372" x="6983413" y="3876675"/>
          <p14:tracePt t="20518" x="6989763" y="3883025"/>
          <p14:tracePt t="20525" x="6983413" y="3883025"/>
          <p14:tracePt t="20533" x="6977063" y="3889375"/>
          <p14:tracePt t="20541" x="6958013" y="3889375"/>
          <p14:tracePt t="20549" x="6940550" y="3889375"/>
          <p14:tracePt t="20557" x="6902450" y="3889375"/>
          <p14:tracePt t="20565" x="6865938" y="3889375"/>
          <p14:tracePt t="20573" x="6791325" y="3889375"/>
          <p14:tracePt t="20581" x="6729413" y="3889375"/>
          <p14:tracePt t="20588" x="6630988" y="3889375"/>
          <p14:tracePt t="20597" x="6532563" y="3889375"/>
          <p14:tracePt t="20605" x="6421438" y="3889375"/>
          <p14:tracePt t="20612" x="6334125" y="3889375"/>
          <p14:tracePt t="20620" x="6248400" y="3889375"/>
          <p14:tracePt t="20629" x="6173788" y="3889375"/>
          <p14:tracePt t="20636" x="6118225" y="3883025"/>
          <p14:tracePt t="20645" x="6094413" y="3870325"/>
          <p14:tracePt t="20653" x="6062663" y="3863975"/>
          <p14:tracePt t="20709" x="6056313" y="3857625"/>
          <p14:tracePt t="20941" x="0" y="0"/>
        </p14:tracePtLst>
        <p14:tracePtLst>
          <p14:tracePt t="22369" x="5883275" y="4795838"/>
          <p14:tracePt t="22461" x="5895975" y="4795838"/>
          <p14:tracePt t="22471" x="5908675" y="4784725"/>
          <p14:tracePt t="22476" x="5915025" y="4784725"/>
          <p14:tracePt t="22485" x="5938838" y="4778375"/>
          <p14:tracePt t="22493" x="5957888" y="4778375"/>
          <p14:tracePt t="22501" x="5989638" y="4772025"/>
          <p14:tracePt t="22509" x="6013450" y="4772025"/>
          <p14:tracePt t="22517" x="6045200" y="4772025"/>
          <p14:tracePt t="22525" x="6088063" y="4772025"/>
          <p14:tracePt t="22537" x="6167438" y="4759325"/>
          <p14:tracePt t="22541" x="6254750" y="4759325"/>
          <p14:tracePt t="22549" x="6316663" y="4759325"/>
          <p14:tracePt t="22558" x="6389688" y="4759325"/>
          <p14:tracePt t="22565" x="6440488" y="4759325"/>
          <p14:tracePt t="22574" x="6457950" y="4759325"/>
          <p14:tracePt t="22581" x="6489700" y="4752975"/>
          <p14:tracePt t="22597" x="6496050" y="4752975"/>
          <p14:tracePt t="22796" x="6483350" y="4752975"/>
          <p14:tracePt t="22804" x="6457950" y="4752975"/>
          <p14:tracePt t="22813" x="6415088" y="4765675"/>
          <p14:tracePt t="22820" x="6359525" y="4778375"/>
          <p14:tracePt t="22829" x="6310313" y="4778375"/>
          <p14:tracePt t="22837" x="6248400" y="4778375"/>
          <p14:tracePt t="22845" x="6199188" y="4784725"/>
          <p14:tracePt t="22858" x="6130925" y="4784725"/>
          <p14:tracePt t="22860" x="6069013" y="4784725"/>
          <p14:tracePt t="22869" x="6019800" y="4784725"/>
          <p14:tracePt t="22876" x="5970588" y="4784725"/>
          <p14:tracePt t="22884" x="5934075" y="4784725"/>
          <p14:tracePt t="22893" x="5927725" y="4784725"/>
          <p14:tracePt t="22980" x="5938838" y="4784725"/>
          <p14:tracePt t="22988" x="5964238" y="4784725"/>
          <p14:tracePt t="22997" x="5983288" y="4784725"/>
          <p14:tracePt t="23005" x="6013450" y="4789488"/>
          <p14:tracePt t="23013" x="6056313" y="4802188"/>
          <p14:tracePt t="23022" x="6075363" y="4802188"/>
          <p14:tracePt t="23028" x="6094413" y="4802188"/>
          <p14:tracePt t="23036" x="6111875" y="4802188"/>
          <p14:tracePt t="23045" x="6118225" y="4802188"/>
          <p14:tracePt t="23053" x="6130925" y="4802188"/>
          <p14:tracePt t="23124" x="6137275" y="4808538"/>
          <p14:tracePt t="23133" x="6130925" y="4814888"/>
          <p14:tracePt t="23140" x="6100763" y="4833938"/>
          <p14:tracePt t="23149" x="6069013" y="4833938"/>
          <p14:tracePt t="23156" x="6013450" y="4838700"/>
          <p14:tracePt t="23164" x="5951538" y="4851400"/>
          <p14:tracePt t="23172" x="5865813" y="4857750"/>
          <p14:tracePt t="23181" x="5767388" y="4870450"/>
          <p14:tracePt t="23189" x="5656263" y="4870450"/>
          <p14:tracePt t="23197" x="5519738" y="4870450"/>
          <p14:tracePt t="23204" x="5316538" y="4870450"/>
          <p14:tracePt t="23213" x="5137150" y="4870450"/>
          <p14:tracePt t="23221" x="4908550" y="4870450"/>
          <p14:tracePt t="23229" x="4649788" y="4864100"/>
          <p14:tracePt t="23239" x="4310063" y="4814888"/>
          <p14:tracePt t="23245" x="3970338" y="4765675"/>
          <p14:tracePt t="23257" x="3525838" y="4673600"/>
          <p14:tracePt t="23261" x="3032125" y="4567238"/>
          <p14:tracePt t="23271" x="2686050" y="4481513"/>
          <p14:tracePt t="23276" x="2309813" y="4383088"/>
          <p14:tracePt t="23285" x="1981200" y="4284663"/>
          <p14:tracePt t="23292" x="1630363" y="4178300"/>
          <p14:tracePt t="23300" x="1370013" y="4092575"/>
          <p14:tracePt t="23308" x="1235075" y="4079875"/>
          <p14:tracePt t="23318" x="1092200" y="4049713"/>
          <p14:tracePt t="23324" x="993775" y="4017963"/>
          <p14:tracePt t="23332" x="925513" y="3981450"/>
          <p14:tracePt t="23340" x="869950" y="3962400"/>
          <p14:tracePt t="23349" x="852488" y="3944938"/>
          <p14:tracePt t="23357" x="846138" y="3944938"/>
          <p14:tracePt t="23365" x="839788" y="3944938"/>
          <p14:tracePt t="23438" x="827088" y="3944938"/>
          <p14:tracePt t="23444" x="820738" y="3938588"/>
          <p14:tracePt t="23453" x="790575" y="3932238"/>
          <p14:tracePt t="23461" x="771525" y="3925888"/>
          <p14:tracePt t="23468" x="722313" y="3900488"/>
          <p14:tracePt t="23476" x="679450" y="3889375"/>
          <p14:tracePt t="23484" x="647700" y="3876675"/>
          <p14:tracePt t="23492" x="617538" y="3857625"/>
          <p14:tracePt t="23508" x="611188" y="3857625"/>
          <p14:tracePt t="23581" x="617538" y="3851275"/>
          <p14:tracePt t="23590" x="673100" y="3851275"/>
          <p14:tracePt t="23597" x="722313" y="3851275"/>
          <p14:tracePt t="23605" x="771525" y="3851275"/>
          <p14:tracePt t="23613" x="803275" y="3851275"/>
          <p14:tracePt t="23623" x="839788" y="3863975"/>
          <p14:tracePt t="23629" x="863600" y="3870325"/>
          <p14:tracePt t="23641" x="889000" y="3870325"/>
          <p14:tracePt t="23645" x="908050" y="3870325"/>
          <p14:tracePt t="23655" x="920750" y="3876675"/>
          <p14:tracePt t="23660" x="931863" y="3876675"/>
          <p14:tracePt t="23668" x="938213" y="3876675"/>
          <p14:tracePt t="23677" x="950913" y="3883025"/>
          <p14:tracePt t="23684" x="950913" y="3889375"/>
          <p14:tracePt t="23692" x="969963" y="3889375"/>
          <p14:tracePt t="23701" x="976313" y="3889375"/>
          <p14:tracePt t="23708" x="993775" y="3895725"/>
          <p14:tracePt t="23716" x="1000125" y="3900488"/>
          <p14:tracePt t="23724" x="1012825" y="3906838"/>
          <p14:tracePt t="23733" x="1025525" y="3906838"/>
          <p14:tracePt t="23741" x="1031875" y="3906838"/>
          <p14:tracePt t="23749" x="1036638" y="3906838"/>
          <p14:tracePt t="23756" x="1042988" y="3906838"/>
          <p14:tracePt t="23908" x="1049338" y="3913188"/>
          <p14:tracePt t="23924" x="1055688" y="3919538"/>
          <p14:tracePt t="23933" x="1062038" y="3925888"/>
          <p14:tracePt t="23940" x="1062038" y="3932238"/>
          <p14:tracePt t="23949" x="1062038" y="3938588"/>
          <p14:tracePt t="23956" x="1062038" y="3951288"/>
          <p14:tracePt t="23973" x="1062038" y="3956050"/>
          <p14:tracePt t="23987" x="1062038" y="3962400"/>
          <p14:tracePt t="23988" x="1055688" y="3975100"/>
          <p14:tracePt t="23996" x="1049338" y="3981450"/>
          <p14:tracePt t="24005" x="1036638" y="3987800"/>
          <p14:tracePt t="24012" x="1031875" y="3994150"/>
          <p14:tracePt t="24021" x="1025525" y="3994150"/>
          <p14:tracePt t="24028" x="1006475" y="4000500"/>
          <p14:tracePt t="24037" x="993775" y="4006850"/>
          <p14:tracePt t="24045" x="969963" y="4011613"/>
          <p14:tracePt t="24055" x="950913" y="4017963"/>
          <p14:tracePt t="24060" x="920750" y="4037013"/>
          <p14:tracePt t="24068" x="895350" y="4049713"/>
          <p14:tracePt t="24076" x="869950" y="4049713"/>
          <p14:tracePt t="24085" x="839788" y="4062413"/>
          <p14:tracePt t="24093" x="827088" y="4067175"/>
          <p14:tracePt t="24100" x="808038" y="4073525"/>
          <p14:tracePt t="24108" x="796925" y="4079875"/>
          <p14:tracePt t="24117" x="790575" y="4086225"/>
          <p14:tracePt t="24133" x="777875" y="4086225"/>
          <p14:tracePt t="24142" x="771525" y="4092575"/>
          <p14:tracePt t="24151" x="765175" y="4098925"/>
          <p14:tracePt t="24164" x="758825" y="4105275"/>
          <p14:tracePt t="24172" x="752475" y="4111625"/>
          <p14:tracePt t="24181" x="741363" y="4117975"/>
          <p14:tracePt t="24189" x="722313" y="4122738"/>
          <p14:tracePt t="24197" x="685800" y="4148138"/>
          <p14:tracePt t="24204" x="666750" y="4160838"/>
          <p14:tracePt t="24213" x="623888" y="4184650"/>
          <p14:tracePt t="24223" x="611188" y="4197350"/>
          <p14:tracePt t="24229" x="592138" y="4210050"/>
          <p14:tracePt t="24241" x="581025" y="4216400"/>
          <p14:tracePt t="24245" x="574675" y="4222750"/>
          <p14:tracePt t="24493" x="0" y="0"/>
        </p14:tracePtLst>
        <p14:tracePtLst>
          <p14:tracePt t="28800" x="8526463" y="4432300"/>
          <p14:tracePt t="28949" x="8526463" y="4425950"/>
          <p14:tracePt t="28981" x="8507413" y="4425950"/>
          <p14:tracePt t="28988" x="8489950" y="4425950"/>
          <p14:tracePt t="28996" x="8477250" y="4425950"/>
          <p14:tracePt t="29005" x="8447088" y="4425950"/>
          <p14:tracePt t="29012" x="8421688" y="4425950"/>
          <p14:tracePt t="29021" x="8408988" y="4432300"/>
          <p14:tracePt t="29029" x="8372475" y="4432300"/>
          <p14:tracePt t="29037" x="8353425" y="4432300"/>
          <p14:tracePt t="29046" x="8310563" y="4445000"/>
          <p14:tracePt t="29063" x="8285163" y="4445000"/>
          <p14:tracePt t="29068" x="8274050" y="4445000"/>
          <p14:tracePt t="29076" x="8255000" y="4445000"/>
          <p14:tracePt t="29084" x="8248650" y="4445000"/>
          <p14:tracePt t="29092" x="8235950" y="4445000"/>
          <p14:tracePt t="29100" x="8223250" y="4451350"/>
          <p14:tracePt t="29108" x="8218488" y="4451350"/>
          <p14:tracePt t="29125" x="8199438" y="4456113"/>
          <p14:tracePt t="29132" x="8193088" y="4456113"/>
          <p14:tracePt t="29142" x="8174038" y="4462463"/>
          <p14:tracePt t="29149" x="8162925" y="4462463"/>
          <p14:tracePt t="29156" x="8150225" y="4462463"/>
          <p14:tracePt t="29164" x="8131175" y="4462463"/>
          <p14:tracePt t="29173" x="8124825" y="4468813"/>
          <p14:tracePt t="29181" x="8101013" y="4475163"/>
          <p14:tracePt t="29189" x="8075613" y="4481513"/>
          <p14:tracePt t="29197" x="8051800" y="4487863"/>
          <p14:tracePt t="29205" x="8013700" y="4500563"/>
          <p14:tracePt t="29214" x="7977188" y="4500563"/>
          <p14:tracePt t="29221" x="7958138" y="4518025"/>
          <p14:tracePt t="29228" x="7896225" y="4530725"/>
          <p14:tracePt t="29236" x="7859713" y="4543425"/>
          <p14:tracePt t="29244" x="7816850" y="4549775"/>
          <p14:tracePt t="29253" x="7773988" y="4567238"/>
          <p14:tracePt t="29261" x="7723188" y="4573588"/>
          <p14:tracePt t="29268" x="7680325" y="4579938"/>
          <p14:tracePt t="29276" x="7643813" y="4598988"/>
          <p14:tracePt t="29285" x="7588250" y="4618038"/>
          <p14:tracePt t="29292" x="7569200" y="4622800"/>
          <p14:tracePt t="29300" x="7545388" y="4635500"/>
          <p14:tracePt t="29309" x="7532688" y="4641850"/>
          <p14:tracePt t="29317" x="7500938" y="4660900"/>
          <p14:tracePt t="29326" x="7500938" y="4667250"/>
          <p14:tracePt t="29333" x="7489825" y="4673600"/>
          <p14:tracePt t="29343" x="7470775" y="4691063"/>
          <p14:tracePt t="29349" x="7458075" y="4703763"/>
          <p14:tracePt t="29357" x="7445375" y="4716463"/>
          <p14:tracePt t="29367" x="7427913" y="4729163"/>
          <p14:tracePt t="29373" x="7415213" y="4740275"/>
          <p14:tracePt t="29381" x="7402513" y="4752975"/>
          <p14:tracePt t="29389" x="7385050" y="4778375"/>
          <p14:tracePt t="29397" x="7366000" y="4789488"/>
          <p14:tracePt t="29405" x="7353300" y="4802188"/>
          <p14:tracePt t="29414" x="7340600" y="4821238"/>
          <p14:tracePt t="29420" x="7323138" y="4845050"/>
          <p14:tracePt t="29428" x="7304088" y="4864100"/>
          <p14:tracePt t="29436" x="7291388" y="4876800"/>
          <p14:tracePt t="29444" x="7267575" y="4900613"/>
          <p14:tracePt t="29452" x="7267575" y="4906963"/>
          <p14:tracePt t="29460" x="7254875" y="4926013"/>
          <p14:tracePt t="29469" x="7242175" y="4945063"/>
          <p14:tracePt t="29477" x="7229475" y="4956175"/>
          <p14:tracePt t="29485" x="7223125" y="4975225"/>
          <p14:tracePt t="29493" x="7212013" y="5000625"/>
          <p14:tracePt t="29501" x="7205663" y="5011738"/>
          <p14:tracePt t="29512" x="7199313" y="5024438"/>
          <p14:tracePt t="29519" x="7192963" y="5030788"/>
          <p14:tracePt t="29528" x="7192963" y="5056188"/>
          <p14:tracePt t="29533" x="7180263" y="5067300"/>
          <p14:tracePt t="29543" x="7167563" y="5086350"/>
          <p14:tracePt t="29548" x="7167563" y="5105400"/>
          <p14:tracePt t="29557" x="7156450" y="5129213"/>
          <p14:tracePt t="29564" x="7156450" y="5141913"/>
          <p14:tracePt t="29573" x="7150100" y="5154613"/>
          <p14:tracePt t="29580" x="7150100" y="5172075"/>
          <p14:tracePt t="29588" x="7150100" y="5191125"/>
          <p14:tracePt t="29597" x="7150100" y="5203825"/>
          <p14:tracePt t="29605" x="7150100" y="5222875"/>
          <p14:tracePt t="29613" x="7150100" y="5240338"/>
          <p14:tracePt t="29621" x="7150100" y="5272088"/>
          <p14:tracePt t="29628" x="7143750" y="5289550"/>
          <p14:tracePt t="29637" x="7143750" y="5308600"/>
          <p14:tracePt t="29644" x="7137400" y="5334000"/>
          <p14:tracePt t="29653" x="7137400" y="5351463"/>
          <p14:tracePt t="29660" x="7137400" y="5376863"/>
          <p14:tracePt t="29668" x="7131050" y="5419725"/>
          <p14:tracePt t="29677" x="7131050" y="5438775"/>
          <p14:tracePt t="29685" x="7131050" y="5456238"/>
          <p14:tracePt t="29693" x="7131050" y="5475288"/>
          <p14:tracePt t="29701" x="7131050" y="5481638"/>
          <p14:tracePt t="29711" x="7131050" y="5500688"/>
          <p14:tracePt t="29719" x="7131050" y="5511800"/>
          <p14:tracePt t="29728" x="7131050" y="5524500"/>
          <p14:tracePt t="29733" x="7131050" y="5530850"/>
          <p14:tracePt t="29743" x="7131050" y="5537200"/>
          <p14:tracePt t="29749" x="7124700" y="5543550"/>
          <p14:tracePt t="29757" x="7124700" y="5561013"/>
          <p14:tracePt t="29765" x="7124700" y="5580063"/>
          <p14:tracePt t="29773" x="7124700" y="5611813"/>
          <p14:tracePt t="29781" x="7124700" y="5622925"/>
          <p14:tracePt t="29789" x="7124700" y="5641975"/>
          <p14:tracePt t="29797" x="7124700" y="5667375"/>
          <p14:tracePt t="29805" x="7124700" y="5697538"/>
          <p14:tracePt t="29813" x="7124700" y="5716588"/>
          <p14:tracePt t="29822" x="7124700" y="5753100"/>
          <p14:tracePt t="29837" x="7124700" y="5778500"/>
          <p14:tracePt t="29846" x="7124700" y="5783263"/>
          <p14:tracePt t="29853" x="7124700" y="5789613"/>
          <p14:tracePt t="29869" x="7131050" y="5808663"/>
          <p14:tracePt t="29878" x="7137400" y="5821363"/>
          <p14:tracePt t="29886" x="7137400" y="5845175"/>
          <p14:tracePt t="29892" x="7143750" y="5864225"/>
          <p14:tracePt t="29900" x="7143750" y="5883275"/>
          <p14:tracePt t="29909" x="7162800" y="5913438"/>
          <p14:tracePt t="29917" x="7167563" y="5926138"/>
          <p14:tracePt t="29926" x="7192963" y="5962650"/>
          <p14:tracePt t="29933" x="7199313" y="5994400"/>
          <p14:tracePt t="29940" x="7212013" y="6005513"/>
          <p14:tracePt t="29949" x="7218363" y="6024563"/>
          <p14:tracePt t="29957" x="7229475" y="6043613"/>
          <p14:tracePt t="29964" x="7229475" y="6049963"/>
          <p14:tracePt t="29977" x="7235825" y="6061075"/>
          <p14:tracePt t="29993" x="7248525" y="6080125"/>
          <p14:tracePt t="29997" x="7254875" y="6086475"/>
          <p14:tracePt t="30005" x="7267575" y="6099175"/>
          <p14:tracePt t="30013" x="7273925" y="6105525"/>
          <p14:tracePt t="30021" x="7285038" y="6116638"/>
          <p14:tracePt t="30030" x="7297738" y="6135688"/>
          <p14:tracePt t="30036" x="7304088" y="6142038"/>
          <p14:tracePt t="30044" x="7316788" y="6167438"/>
          <p14:tracePt t="30052" x="7323138" y="6172200"/>
          <p14:tracePt t="30060" x="7323138" y="6178550"/>
          <p14:tracePt t="30068" x="7334250" y="6191250"/>
          <p14:tracePt t="30077" x="7340600" y="6203950"/>
          <p14:tracePt t="30085" x="7359650" y="6216650"/>
          <p14:tracePt t="30093" x="7372350" y="6221413"/>
          <p14:tracePt t="30101" x="7385050" y="6234113"/>
          <p14:tracePt t="30110" x="7402513" y="6253163"/>
          <p14:tracePt t="30117" x="7415213" y="6265863"/>
          <p14:tracePt t="30124" x="7440613" y="6276975"/>
          <p14:tracePt t="30133" x="7458075" y="6289675"/>
          <p14:tracePt t="30140" x="7477125" y="6315075"/>
          <p14:tracePt t="30148" x="7500938" y="6327775"/>
          <p14:tracePt t="30157" x="7532688" y="6338888"/>
          <p14:tracePt t="30164" x="7545388" y="6345238"/>
          <p14:tracePt t="30173" x="7581900" y="6370638"/>
          <p14:tracePt t="30180" x="7600950" y="6376988"/>
          <p14:tracePt t="30189" x="7643813" y="6394450"/>
          <p14:tracePt t="30196" x="7680325" y="6407150"/>
          <p14:tracePt t="30204" x="7723188" y="6419850"/>
          <p14:tracePt t="30212" x="7767638" y="6438900"/>
          <p14:tracePt t="30221" x="7804150" y="6443663"/>
          <p14:tracePt t="30228" x="7834313" y="6450013"/>
          <p14:tracePt t="30236" x="7866063" y="6456363"/>
          <p14:tracePt t="30247" x="7872413" y="6456363"/>
          <p14:tracePt t="30254" x="7896225" y="6462713"/>
          <p14:tracePt t="30262" x="7908925" y="6462713"/>
          <p14:tracePt t="30269" x="7921625" y="6462713"/>
          <p14:tracePt t="30278" x="7927975" y="6462713"/>
          <p14:tracePt t="30285" x="7934325" y="6462713"/>
          <p14:tracePt t="30292" x="7940675" y="6462713"/>
          <p14:tracePt t="30301" x="7945438" y="6462713"/>
          <p14:tracePt t="30310" x="7951788" y="6462713"/>
          <p14:tracePt t="30316" x="7970838" y="6462713"/>
          <p14:tracePt t="30324" x="7977188" y="6462713"/>
          <p14:tracePt t="30333" x="8001000" y="6462713"/>
          <p14:tracePt t="30340" x="8020050" y="6462713"/>
          <p14:tracePt t="30349" x="8056563" y="6456363"/>
          <p14:tracePt t="30356" x="8075613" y="6450013"/>
          <p14:tracePt t="30364" x="8107363" y="6450013"/>
          <p14:tracePt t="30373" x="8124825" y="6450013"/>
          <p14:tracePt t="30380" x="8156575" y="6443663"/>
          <p14:tracePt t="30397" x="8193088" y="6426200"/>
          <p14:tracePt t="30405" x="8205788" y="6426200"/>
          <p14:tracePt t="30413" x="8242300" y="6413500"/>
          <p14:tracePt t="30423" x="8255000" y="6413500"/>
          <p14:tracePt t="30430" x="8267700" y="6407150"/>
          <p14:tracePt t="30437" x="8297863" y="6400800"/>
          <p14:tracePt t="30446" x="8316913" y="6383338"/>
          <p14:tracePt t="30453" x="8335963" y="6376988"/>
          <p14:tracePt t="30461" x="8359775" y="6364288"/>
          <p14:tracePt t="30469" x="8378825" y="6357938"/>
          <p14:tracePt t="30478" x="8385175" y="6351588"/>
          <p14:tracePt t="30485" x="8396288" y="6345238"/>
          <p14:tracePt t="30495" x="8408988" y="6332538"/>
          <p14:tracePt t="30501" x="8421688" y="6327775"/>
          <p14:tracePt t="30510" x="8440738" y="6315075"/>
          <p14:tracePt t="30517" x="8464550" y="6289675"/>
          <p14:tracePt t="30524" x="8483600" y="6272213"/>
          <p14:tracePt t="30533" x="8507413" y="6240463"/>
          <p14:tracePt t="30540" x="8532813" y="6216650"/>
          <p14:tracePt t="30549" x="8545513" y="6203950"/>
          <p14:tracePt t="30557" x="8558213" y="6172200"/>
          <p14:tracePt t="30565" x="8582025" y="6154738"/>
          <p14:tracePt t="30573" x="8588375" y="6148388"/>
          <p14:tracePt t="30582" x="8601075" y="6135688"/>
          <p14:tracePt t="30590" x="8601075" y="6129338"/>
          <p14:tracePt t="30597" x="8607425" y="6116638"/>
          <p14:tracePt t="30606" x="8618538" y="6105525"/>
          <p14:tracePt t="30613" x="8624888" y="6092825"/>
          <p14:tracePt t="30622" x="8637588" y="6080125"/>
          <p14:tracePt t="30629" x="8650288" y="6061075"/>
          <p14:tracePt t="30639" x="8650288" y="6049963"/>
          <p14:tracePt t="30645" x="8656638" y="6030913"/>
          <p14:tracePt t="30653" x="8662988" y="6005513"/>
          <p14:tracePt t="30662" x="8669338" y="5988050"/>
          <p14:tracePt t="30679" x="8674100" y="5949950"/>
          <p14:tracePt t="30685" x="8680450" y="5938838"/>
          <p14:tracePt t="30696" x="8680450" y="5926138"/>
          <p14:tracePt t="30706" x="8680450" y="5907088"/>
          <p14:tracePt t="30710" x="8686800" y="5883275"/>
          <p14:tracePt t="30716" x="8686800" y="5870575"/>
          <p14:tracePt t="30724" x="8693150" y="5857875"/>
          <p14:tracePt t="30741" x="8693150" y="5851525"/>
          <p14:tracePt t="30764" x="8699500" y="5834063"/>
          <p14:tracePt t="30788" x="8699500" y="5827713"/>
          <p14:tracePt t="30805" x="8699500" y="5821363"/>
          <p14:tracePt t="30813" x="8699500" y="5815013"/>
          <p14:tracePt t="30821" x="8699500" y="5802313"/>
          <p14:tracePt t="30828" x="8699500" y="5789613"/>
          <p14:tracePt t="30837" x="8699500" y="5772150"/>
          <p14:tracePt t="30844" x="8699500" y="5753100"/>
          <p14:tracePt t="30852" x="8699500" y="5734050"/>
          <p14:tracePt t="30861" x="8699500" y="5722938"/>
          <p14:tracePt t="30869" x="8699500" y="5716588"/>
          <p14:tracePt t="30877" x="8699500" y="5697538"/>
          <p14:tracePt t="30885" x="8699500" y="5691188"/>
          <p14:tracePt t="30896" x="8699500" y="5678488"/>
          <p14:tracePt t="30901" x="8699500" y="5672138"/>
          <p14:tracePt t="30910" x="8699500" y="5667375"/>
          <p14:tracePt t="30916" x="8699500" y="5661025"/>
          <p14:tracePt t="30925" x="8699500" y="5654675"/>
          <p14:tracePt t="30933" x="8699500" y="5648325"/>
          <p14:tracePt t="30941" x="8699500" y="5635625"/>
          <p14:tracePt t="30972" x="8699500" y="5616575"/>
          <p14:tracePt t="30980" x="8699500" y="5605463"/>
          <p14:tracePt t="30988" x="8699500" y="5580063"/>
          <p14:tracePt t="30996" x="8699500" y="5561013"/>
          <p14:tracePt t="31005" x="8699500" y="5537200"/>
          <p14:tracePt t="31012" x="8699500" y="5511800"/>
          <p14:tracePt t="31021" x="8699500" y="5494338"/>
          <p14:tracePt t="31028" x="8699500" y="5462588"/>
          <p14:tracePt t="31037" x="8686800" y="5449888"/>
          <p14:tracePt t="31044" x="8686800" y="5432425"/>
          <p14:tracePt t="31052" x="8680450" y="5407025"/>
          <p14:tracePt t="31061" x="8674100" y="5394325"/>
          <p14:tracePt t="31071" x="8669338" y="5383213"/>
          <p14:tracePt t="31079" x="8669338" y="5376863"/>
          <p14:tracePt t="31089" x="8662988" y="5376863"/>
          <p14:tracePt t="31097" x="8656638" y="5364163"/>
          <p14:tracePt t="31101" x="8656638" y="5351463"/>
          <p14:tracePt t="31110" x="8650288" y="5338763"/>
          <p14:tracePt t="31117" x="8650288" y="5327650"/>
          <p14:tracePt t="31126" x="8643938" y="5308600"/>
          <p14:tracePt t="31133" x="8637588" y="5289550"/>
          <p14:tracePt t="31141" x="8631238" y="5278438"/>
          <p14:tracePt t="31157" x="8631238" y="5272088"/>
          <p14:tracePt t="31164" x="8631238" y="5259388"/>
          <p14:tracePt t="31173" x="8618538" y="5246688"/>
          <p14:tracePt t="31188" x="8618538" y="5240338"/>
          <p14:tracePt t="31197" x="8607425" y="5222875"/>
          <p14:tracePt t="31205" x="8601075" y="5210175"/>
          <p14:tracePt t="31212" x="8588375" y="5191125"/>
          <p14:tracePt t="31221" x="8582025" y="5172075"/>
          <p14:tracePt t="31229" x="8569325" y="5154613"/>
          <p14:tracePt t="31237" x="8569325" y="5135563"/>
          <p14:tracePt t="31244" x="8558213" y="5116513"/>
          <p14:tracePt t="31261" x="8551863" y="5092700"/>
          <p14:tracePt t="31270" x="8545513" y="5086350"/>
          <p14:tracePt t="31279" x="8539163" y="5080000"/>
          <p14:tracePt t="31285" x="8526463" y="5060950"/>
          <p14:tracePt t="31296" x="8526463" y="5056188"/>
          <p14:tracePt t="31314" x="8520113" y="5049838"/>
          <p14:tracePt t="31317" x="8520113" y="5043488"/>
          <p14:tracePt t="31412" x="8513763" y="5037138"/>
          <p14:tracePt t="31533" x="8507413" y="5018088"/>
          <p14:tracePt t="31542" x="8507413" y="5005388"/>
          <p14:tracePt t="31549" x="8502650" y="4987925"/>
          <p14:tracePt t="31557" x="8483600" y="4956175"/>
          <p14:tracePt t="31569" x="8483600" y="4949825"/>
          <p14:tracePt t="31573" x="8483600" y="4945063"/>
          <p14:tracePt t="31589" x="8477250" y="4919663"/>
          <p14:tracePt t="31598" x="8470900" y="4913313"/>
          <p14:tracePt t="31605" x="8464550" y="4906963"/>
          <p14:tracePt t="31614" x="8464550" y="4900613"/>
          <p14:tracePt t="31621" x="8464550" y="4894263"/>
          <p14:tracePt t="31636" x="8464550" y="4883150"/>
          <p14:tracePt t="31644" x="8464550" y="4876800"/>
          <p14:tracePt t="31652" x="8464550" y="4864100"/>
          <p14:tracePt t="31885" x="8464550" y="4851400"/>
          <p14:tracePt t="31896" x="8458200" y="4845050"/>
          <p14:tracePt t="31900" x="8458200" y="4833938"/>
          <p14:tracePt t="31909" x="8458200" y="4827588"/>
          <p14:tracePt t="31917" x="8458200" y="4821238"/>
          <p14:tracePt t="31924" x="8451850" y="4808538"/>
          <p14:tracePt t="31948" x="8451850" y="4795838"/>
          <p14:tracePt t="32053" x="8451850" y="4789488"/>
          <p14:tracePt t="32462" x="8447088" y="4795838"/>
          <p14:tracePt t="32996" x="8447088" y="4802188"/>
          <p14:tracePt t="33020" x="8447088" y="4808538"/>
          <p14:tracePt t="33077" x="8447088" y="4821238"/>
          <p14:tracePt t="33084" x="8447088" y="4827588"/>
          <p14:tracePt t="33101" x="8440738" y="4838700"/>
          <p14:tracePt t="33110" x="8440738" y="4845050"/>
          <p14:tracePt t="33117" x="8440738" y="4864100"/>
          <p14:tracePt t="33125" x="8440738" y="4876800"/>
          <p14:tracePt t="33132" x="8440738" y="4889500"/>
          <p14:tracePt t="33140" x="8440738" y="4894263"/>
          <p14:tracePt t="33148" x="8440738" y="4919663"/>
          <p14:tracePt t="33157" x="8440738" y="4938713"/>
          <p14:tracePt t="33164" x="8434388" y="4962525"/>
          <p14:tracePt t="33172" x="8434388" y="4994275"/>
          <p14:tracePt t="33180" x="8434388" y="5018088"/>
          <p14:tracePt t="33189" x="8434388" y="5043488"/>
          <p14:tracePt t="33197" x="8434388" y="5060950"/>
          <p14:tracePt t="33205" x="8421688" y="5099050"/>
          <p14:tracePt t="33212" x="8415338" y="5129213"/>
          <p14:tracePt t="33220" x="8415338" y="5148263"/>
          <p14:tracePt t="33228" x="8415338" y="5160963"/>
          <p14:tracePt t="33237" x="8415338" y="5167313"/>
          <p14:tracePt t="33248" x="8415338" y="5172075"/>
          <p14:tracePt t="33253" x="8415338" y="5178425"/>
          <p14:tracePt t="33285" x="8415338" y="5184775"/>
          <p14:tracePt t="33316" x="8415338" y="5191125"/>
          <p14:tracePt t="33332" x="8415338" y="5197475"/>
          <p14:tracePt t="33341" x="8415338" y="5210175"/>
          <p14:tracePt t="33364" x="8415338" y="5227638"/>
          <p14:tracePt t="33372" x="8415338" y="5253038"/>
          <p14:tracePt t="33380" x="8408988" y="5265738"/>
          <p14:tracePt t="33389" x="8408988" y="5278438"/>
          <p14:tracePt t="33397" x="8408988" y="5283200"/>
          <p14:tracePt t="33404" x="8408988" y="5295900"/>
          <p14:tracePt t="33412" x="8408988" y="5302250"/>
          <p14:tracePt t="33420" x="8408988" y="5314950"/>
          <p14:tracePt t="33462" x="8408988" y="5321300"/>
          <p14:tracePt t="33533" x="8408988" y="5327650"/>
          <p14:tracePt t="33542" x="8408988" y="5334000"/>
          <p14:tracePt t="33598" x="8408988" y="5338763"/>
          <p14:tracePt t="33628" x="8408988" y="5351463"/>
          <p14:tracePt t="33677" x="8408988" y="5357813"/>
          <p14:tracePt t="33685" x="8408988" y="5364163"/>
          <p14:tracePt t="33693" x="8408988" y="5370513"/>
          <p14:tracePt t="33701" x="8408988" y="5383213"/>
          <p14:tracePt t="33709" x="8408988" y="5400675"/>
          <p14:tracePt t="33717" x="8408988" y="5413375"/>
          <p14:tracePt t="33725" x="8408988" y="5438775"/>
          <p14:tracePt t="33733" x="8408988" y="5456238"/>
          <p14:tracePt t="33742" x="8408988" y="5481638"/>
          <p14:tracePt t="33749" x="8408988" y="5505450"/>
          <p14:tracePt t="33757" x="8408988" y="5524500"/>
          <p14:tracePt t="33765" x="8402638" y="5556250"/>
          <p14:tracePt t="33775" x="8402638" y="5573713"/>
          <p14:tracePt t="33781" x="8402638" y="5592763"/>
          <p14:tracePt t="33789" x="8396288" y="5616575"/>
          <p14:tracePt t="33797" x="8391525" y="5616575"/>
          <p14:tracePt t="33804" x="8391525" y="5622925"/>
          <p14:tracePt t="33813" x="8391525" y="5629275"/>
          <p14:tracePt t="33821" x="8391525" y="5635625"/>
          <p14:tracePt t="33831" x="8391525" y="5641975"/>
          <p14:tracePt t="33837" x="8391525" y="5654675"/>
          <p14:tracePt t="33853" x="8385175" y="5661025"/>
          <p14:tracePt t="33877" x="8385175" y="5672138"/>
          <p14:tracePt t="33893" x="8385175" y="5678488"/>
          <p14:tracePt t="33905" x="8385175" y="5691188"/>
          <p14:tracePt t="33909" x="8385175" y="5710238"/>
          <p14:tracePt t="33924" x="8385175" y="5727700"/>
          <p14:tracePt t="33932" x="8385175" y="5734050"/>
          <p14:tracePt t="33940" x="8385175" y="5753100"/>
          <p14:tracePt t="33948" x="8385175" y="5765800"/>
          <p14:tracePt t="33957" x="8385175" y="5783263"/>
          <p14:tracePt t="33964" x="8385175" y="5802313"/>
          <p14:tracePt t="33973" x="8385175" y="5821363"/>
          <p14:tracePt t="33980" x="8385175" y="5827713"/>
          <p14:tracePt t="33988" x="8385175" y="5838825"/>
          <p14:tracePt t="33996" x="8385175" y="5845175"/>
          <p14:tracePt t="34005" x="8385175" y="5851525"/>
          <p14:tracePt t="34013" x="8385175" y="5864225"/>
          <p14:tracePt t="34021" x="8385175" y="5876925"/>
          <p14:tracePt t="34032" x="8385175" y="5883275"/>
          <p14:tracePt t="34037" x="8385175" y="5889625"/>
          <p14:tracePt t="34047" x="8385175" y="5900738"/>
          <p14:tracePt t="34053" x="8385175" y="5913438"/>
          <p14:tracePt t="34063" x="8385175" y="5926138"/>
          <p14:tracePt t="34069" x="8378825" y="5956300"/>
          <p14:tracePt t="34077" x="8378825" y="5969000"/>
          <p14:tracePt t="34085" x="8372475" y="5994400"/>
          <p14:tracePt t="34093" x="8372475" y="6024563"/>
          <p14:tracePt t="34101" x="8366125" y="6043613"/>
          <p14:tracePt t="34109" x="8366125" y="6067425"/>
          <p14:tracePt t="34116" x="8353425" y="6092825"/>
          <p14:tracePt t="34125" x="8335963" y="6129338"/>
          <p14:tracePt t="34132" x="8335963" y="6148388"/>
          <p14:tracePt t="34140" x="8329613" y="6178550"/>
          <p14:tracePt t="34148" x="8329613" y="6191250"/>
          <p14:tracePt t="34156" x="8329613" y="6216650"/>
          <p14:tracePt t="34164" x="8329613" y="6227763"/>
          <p14:tracePt t="34173" x="8329613" y="6246813"/>
          <p14:tracePt t="34180" x="8329613" y="6253163"/>
          <p14:tracePt t="34188" x="8329613" y="6265863"/>
          <p14:tracePt t="34196" x="8329613" y="6272213"/>
          <p14:tracePt t="34205" x="8329613" y="6283325"/>
          <p14:tracePt t="34213" x="8329613" y="6289675"/>
          <p14:tracePt t="34230" x="8329613" y="6302375"/>
          <p14:tracePt t="34236" x="8329613" y="6315075"/>
          <p14:tracePt t="34245" x="8329613" y="6321425"/>
          <p14:tracePt t="34252" x="8329613" y="6327775"/>
          <p14:tracePt t="34260" x="8329613" y="6338888"/>
          <p14:tracePt t="34268" x="8329613" y="6351588"/>
          <p14:tracePt t="34289" x="8329613" y="6364288"/>
          <p14:tracePt t="34293" x="8329613" y="6370638"/>
          <p14:tracePt t="34301" x="8329613" y="6383338"/>
          <p14:tracePt t="34309" x="8329613" y="6400800"/>
          <p14:tracePt t="34317" x="8329613" y="6407150"/>
          <p14:tracePt t="34325" x="8329613" y="6426200"/>
          <p14:tracePt t="34342" x="8329613" y="6443663"/>
          <p14:tracePt t="34349" x="8329613" y="6450013"/>
          <p14:tracePt t="34365" x="8329613" y="6462713"/>
          <p14:tracePt t="34375" x="8329613" y="6469063"/>
          <p14:tracePt t="34382" x="8335963" y="6469063"/>
          <p14:tracePt t="34389" x="8335963" y="6475413"/>
          <p14:tracePt t="34398" x="8335963" y="6488113"/>
          <p14:tracePt t="34405" x="8335963" y="6494463"/>
          <p14:tracePt t="34415" x="8340725" y="6499225"/>
          <p14:tracePt t="34420" x="8340725" y="6511925"/>
          <p14:tracePt t="34430" x="8340725" y="6524625"/>
          <p14:tracePt t="34437" x="8340725" y="6543675"/>
          <p14:tracePt t="34445" x="8340725" y="6554788"/>
          <p14:tracePt t="34453" x="8347075" y="6580188"/>
          <p14:tracePt t="34460" x="8347075" y="6592888"/>
          <p14:tracePt t="34469" x="8347075" y="6605588"/>
          <p14:tracePt t="34476" x="8347075" y="6610350"/>
          <p14:tracePt t="34485" x="8347075" y="6623050"/>
          <p14:tracePt t="34493" x="8347075" y="6629400"/>
          <p14:tracePt t="34509" x="8347075" y="6635750"/>
          <p14:tracePt t="34565" x="8359775" y="6648450"/>
          <p14:tracePt t="34582" x="8359775" y="6654800"/>
          <p14:tracePt t="34590" x="8366125" y="6665913"/>
          <p14:tracePt t="34596" x="8366125" y="6672263"/>
          <p14:tracePt t="34604" x="8372475" y="6691313"/>
          <p14:tracePt t="34621" x="8378825" y="6704013"/>
          <p14:tracePt t="34633" x="8378825" y="6710363"/>
          <p14:tracePt t="34647" x="8378825" y="6716713"/>
          <p14:tracePt t="34677" x="8378825" y="6721475"/>
          <p14:tracePt t="34756" x="8378825" y="6727825"/>
          <p14:tracePt t="34788" x="8385175" y="6727825"/>
          <p14:tracePt t="34949" x="8391525" y="6727825"/>
          <p14:tracePt t="34973" x="8396288" y="6727825"/>
          <p14:tracePt t="35020" x="8402638" y="6716713"/>
          <p14:tracePt t="35028" x="8402638" y="6710363"/>
          <p14:tracePt t="35037" x="8402638" y="6697663"/>
          <p14:tracePt t="35045" x="8408988" y="6684963"/>
          <p14:tracePt t="35089" x="8408988" y="6678613"/>
          <p14:tracePt t="35357" x="0" y="0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9A299429-91CE-42B8-A1B4-BDE0814AB23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3332163" cy="6191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BBP: toxiny</a:t>
            </a:r>
          </a:p>
        </p:txBody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ACAEB70F-EEA6-4A94-BB7D-2ED52355A0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19088" y="1154113"/>
            <a:ext cx="8550275" cy="570388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b="0"/>
              <a:t>Abrin - rostlina </a:t>
            </a:r>
            <a:r>
              <a:rPr lang="cs-CZ" altLang="cs-CZ" sz="2000" i="1"/>
              <a:t>Abrus precatorius</a:t>
            </a:r>
          </a:p>
          <a:p>
            <a:pPr eaLnBrk="1" hangingPunct="1">
              <a:defRPr/>
            </a:pPr>
            <a:r>
              <a:rPr lang="cs-CZ" altLang="cs-CZ" sz="2000" b="0"/>
              <a:t>Aflatoxiny - plísně </a:t>
            </a:r>
            <a:r>
              <a:rPr lang="cs-CZ" altLang="cs-CZ" sz="2000" i="1"/>
              <a:t>Aspergillus flavus</a:t>
            </a:r>
            <a:r>
              <a:rPr lang="cs-CZ" altLang="cs-CZ" sz="2000" b="0"/>
              <a:t> a </a:t>
            </a:r>
            <a:r>
              <a:rPr lang="cs-CZ" altLang="cs-CZ" sz="2000" i="1"/>
              <a:t>parasiticus</a:t>
            </a:r>
          </a:p>
          <a:p>
            <a:pPr eaLnBrk="1" hangingPunct="1">
              <a:defRPr/>
            </a:pPr>
            <a:r>
              <a:rPr lang="cs-CZ" altLang="cs-CZ" sz="2000" b="0"/>
              <a:t>Batrachotoxin - kolumbijská žába </a:t>
            </a:r>
            <a:r>
              <a:rPr lang="cs-CZ" altLang="cs-CZ" sz="2000" i="1"/>
              <a:t>Phyllobates aurotaenia</a:t>
            </a:r>
          </a:p>
          <a:p>
            <a:pPr eaLnBrk="1" hangingPunct="1">
              <a:defRPr/>
            </a:pPr>
            <a:r>
              <a:rPr lang="cs-CZ" altLang="cs-CZ" sz="2000" b="0"/>
              <a:t>Botulotoxin A - bakterie </a:t>
            </a:r>
            <a:r>
              <a:rPr lang="cs-CZ" altLang="cs-CZ" sz="2000" i="1"/>
              <a:t>Clostridium botulinum</a:t>
            </a:r>
          </a:p>
          <a:p>
            <a:pPr eaLnBrk="1" hangingPunct="1">
              <a:defRPr/>
            </a:pPr>
            <a:r>
              <a:rPr lang="cs-CZ" altLang="cs-CZ" sz="2000" i="1"/>
              <a:t>Clostridium perfringens</a:t>
            </a:r>
            <a:r>
              <a:rPr lang="cs-CZ" altLang="cs-CZ" sz="2000" b="0"/>
              <a:t> toxin</a:t>
            </a:r>
          </a:p>
          <a:p>
            <a:pPr eaLnBrk="1" hangingPunct="1">
              <a:defRPr/>
            </a:pPr>
            <a:r>
              <a:rPr lang="cs-CZ" altLang="cs-CZ" sz="2000" i="1"/>
              <a:t>Corynebacterium diphtheriae</a:t>
            </a:r>
            <a:r>
              <a:rPr lang="cs-CZ" altLang="cs-CZ" sz="2000" b="0"/>
              <a:t> toxin</a:t>
            </a:r>
          </a:p>
          <a:p>
            <a:pPr eaLnBrk="1" hangingPunct="1">
              <a:defRPr/>
            </a:pPr>
            <a:r>
              <a:rPr lang="cs-CZ" altLang="cs-CZ" sz="2000" b="0"/>
              <a:t>Microcystiny (Cyanginosiny) - modrozelená sinice </a:t>
            </a:r>
            <a:r>
              <a:rPr lang="cs-CZ" altLang="cs-CZ" sz="2000" i="1"/>
              <a:t>Microcystis aeruginosa</a:t>
            </a:r>
          </a:p>
          <a:p>
            <a:pPr eaLnBrk="1" hangingPunct="1">
              <a:defRPr/>
            </a:pPr>
            <a:r>
              <a:rPr lang="cs-CZ" altLang="cs-CZ" sz="2000" b="0"/>
              <a:t>Palytoxin - zoanthidní korál genus </a:t>
            </a:r>
            <a:r>
              <a:rPr lang="cs-CZ" altLang="cs-CZ" sz="2000" i="1"/>
              <a:t>Palythoa</a:t>
            </a:r>
          </a:p>
          <a:p>
            <a:pPr eaLnBrk="1" hangingPunct="1">
              <a:defRPr/>
            </a:pPr>
            <a:r>
              <a:rPr lang="cs-CZ" altLang="cs-CZ" sz="2000" b="0"/>
              <a:t>Ricin - rostlina castor bean </a:t>
            </a:r>
            <a:r>
              <a:rPr lang="cs-CZ" altLang="cs-CZ" sz="2000" i="1"/>
              <a:t>Ricinus communis</a:t>
            </a:r>
          </a:p>
          <a:p>
            <a:pPr eaLnBrk="1" hangingPunct="1">
              <a:defRPr/>
            </a:pPr>
            <a:r>
              <a:rPr lang="cs-CZ" altLang="cs-CZ" sz="2000" b="0"/>
              <a:t>Saxitoxin - dinoflagelata </a:t>
            </a:r>
            <a:r>
              <a:rPr lang="cs-CZ" altLang="cs-CZ" sz="2000" i="1"/>
              <a:t>Gonydulax</a:t>
            </a:r>
            <a:r>
              <a:rPr lang="cs-CZ" altLang="cs-CZ" sz="2000" b="0"/>
              <a:t> (</a:t>
            </a:r>
            <a:r>
              <a:rPr lang="cs-CZ" altLang="cs-CZ" sz="2000" i="1"/>
              <a:t>Ganyaulax</a:t>
            </a:r>
            <a:r>
              <a:rPr lang="cs-CZ" altLang="cs-CZ" sz="2000" b="0"/>
              <a:t>) </a:t>
            </a:r>
            <a:r>
              <a:rPr lang="cs-CZ" altLang="cs-CZ" sz="2000" i="1"/>
              <a:t>catenalla</a:t>
            </a:r>
            <a:r>
              <a:rPr lang="cs-CZ" altLang="cs-CZ" sz="2000" b="0"/>
              <a:t> a </a:t>
            </a:r>
            <a:r>
              <a:rPr lang="cs-CZ" altLang="cs-CZ" sz="2000" i="1"/>
              <a:t>tamarensis</a:t>
            </a:r>
          </a:p>
          <a:p>
            <a:pPr eaLnBrk="1" hangingPunct="1">
              <a:defRPr/>
            </a:pPr>
            <a:r>
              <a:rPr lang="cs-CZ" altLang="cs-CZ" sz="2000" b="0"/>
              <a:t>Shigatoxiny (Vero cytotoxiny) - bakterie </a:t>
            </a:r>
            <a:r>
              <a:rPr lang="cs-CZ" altLang="cs-CZ" sz="2000" i="1"/>
              <a:t>Escherichia coli</a:t>
            </a:r>
            <a:r>
              <a:rPr lang="cs-CZ" altLang="cs-CZ" sz="2000" b="0"/>
              <a:t> EHEC</a:t>
            </a:r>
          </a:p>
          <a:p>
            <a:pPr eaLnBrk="1" hangingPunct="1">
              <a:defRPr/>
            </a:pPr>
            <a:r>
              <a:rPr lang="cs-CZ" altLang="cs-CZ" sz="2000" b="0"/>
              <a:t>S. dysenteria toxin - bakterie </a:t>
            </a:r>
            <a:r>
              <a:rPr lang="cs-CZ" altLang="cs-CZ" sz="2000" i="1"/>
              <a:t>Shigella dysenteriae</a:t>
            </a:r>
          </a:p>
          <a:p>
            <a:pPr eaLnBrk="1" hangingPunct="1">
              <a:defRPr/>
            </a:pPr>
            <a:r>
              <a:rPr lang="cs-CZ" altLang="cs-CZ" sz="2000" b="0"/>
              <a:t>Staph. Enterotoxin - bakterie </a:t>
            </a:r>
            <a:r>
              <a:rPr lang="cs-CZ" altLang="cs-CZ" sz="2000" i="1"/>
              <a:t>Staphylococcus aureus</a:t>
            </a:r>
          </a:p>
          <a:p>
            <a:pPr eaLnBrk="1" hangingPunct="1">
              <a:defRPr/>
            </a:pPr>
            <a:endParaRPr lang="cs-CZ" altLang="cs-CZ" sz="2000" b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6B475DA-CFD4-4144-A7A3-B03BA3EBE1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4267"/>
    </mc:Choice>
    <mc:Fallback>
      <p:transition spd="slow" advTm="74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173" x="3371850" y="469900"/>
          <p14:tracePt t="11230" x="3371850" y="463550"/>
          <p14:tracePt t="11238" x="3371850" y="457200"/>
          <p14:tracePt t="11254" x="3371850" y="450850"/>
          <p14:tracePt t="11262" x="3352800" y="431800"/>
          <p14:tracePt t="11269" x="3327400" y="419100"/>
          <p14:tracePt t="11277" x="3316288" y="414338"/>
          <p14:tracePt t="11285" x="3290888" y="407988"/>
          <p14:tracePt t="11294" x="3271838" y="401638"/>
          <p14:tracePt t="11301" x="3254375" y="395288"/>
          <p14:tracePt t="11305" x="3235325" y="395288"/>
          <p14:tracePt t="11319" x="3205163" y="388938"/>
          <p14:tracePt t="11325" x="3186113" y="388938"/>
          <p14:tracePt t="11335" x="3154363" y="376238"/>
          <p14:tracePt t="11341" x="3136900" y="369888"/>
          <p14:tracePt t="11350" x="3098800" y="363538"/>
          <p14:tracePt t="11357" x="3074988" y="352425"/>
          <p14:tracePt t="11366" x="3038475" y="352425"/>
          <p14:tracePt t="11369" x="2987675" y="333375"/>
          <p14:tracePt t="11377" x="2957513" y="327025"/>
          <p14:tracePt t="11385" x="2921000" y="327025"/>
          <p14:tracePt t="11393" x="2876550" y="307975"/>
          <p14:tracePt t="11405" x="2846388" y="303213"/>
          <p14:tracePt t="11413" x="2827338" y="303213"/>
          <p14:tracePt t="11422" x="2803525" y="296863"/>
          <p14:tracePt t="11430" x="2790825" y="296863"/>
          <p14:tracePt t="11436" x="2771775" y="296863"/>
          <p14:tracePt t="11445" x="2747963" y="296863"/>
          <p14:tracePt t="11453" x="2728913" y="296863"/>
          <p14:tracePt t="11457" x="2709863" y="296863"/>
          <p14:tracePt t="11465" x="2673350" y="290513"/>
          <p14:tracePt t="11477" x="2643188" y="290513"/>
          <p14:tracePt t="11485" x="2598738" y="290513"/>
          <p14:tracePt t="11493" x="2549525" y="290513"/>
          <p14:tracePt t="11501" x="2493963" y="290513"/>
          <p14:tracePt t="11509" x="2444750" y="290513"/>
          <p14:tracePt t="11517" x="2408238" y="290513"/>
          <p14:tracePt t="11526" x="2382838" y="290513"/>
          <p14:tracePt t="11536" x="2352675" y="290513"/>
          <p14:tracePt t="11539" x="2333625" y="290513"/>
          <p14:tracePt t="11546" x="2303463" y="290513"/>
          <p14:tracePt t="11554" x="2284413" y="290513"/>
          <p14:tracePt t="11567" x="2271713" y="290513"/>
          <p14:tracePt t="11574" x="2254250" y="296863"/>
          <p14:tracePt t="11581" x="2247900" y="296863"/>
          <p14:tracePt t="11590" x="2241550" y="296863"/>
          <p14:tracePt t="11598" x="2222500" y="296863"/>
          <p14:tracePt t="11606" x="2198688" y="303213"/>
          <p14:tracePt t="11610" x="2143125" y="320675"/>
          <p14:tracePt t="11618" x="2124075" y="320675"/>
          <p14:tracePt t="11630" x="2087563" y="327025"/>
          <p14:tracePt t="11639" x="2062163" y="339725"/>
          <p14:tracePt t="11645" x="2036763" y="346075"/>
          <p14:tracePt t="11654" x="2025650" y="358775"/>
          <p14:tracePt t="11661" x="2019300" y="363538"/>
          <p14:tracePt t="11669" x="2000250" y="376238"/>
          <p14:tracePt t="11677" x="1976438" y="401638"/>
          <p14:tracePt t="11685" x="1957388" y="419100"/>
          <p14:tracePt t="11693" x="1931988" y="431800"/>
          <p14:tracePt t="11697" x="1925638" y="450850"/>
          <p14:tracePt t="11705" x="1914525" y="463550"/>
          <p14:tracePt t="11717" x="1889125" y="500063"/>
          <p14:tracePt t="11725" x="1882775" y="519113"/>
          <p14:tracePt t="11734" x="1882775" y="549275"/>
          <p14:tracePt t="11741" x="1876425" y="581025"/>
          <p14:tracePt t="11749" x="1876425" y="604838"/>
          <p14:tracePt t="11759" x="1876425" y="630238"/>
          <p14:tracePt t="11761" x="1876425" y="666750"/>
          <p14:tracePt t="11770" x="1876425" y="690563"/>
          <p14:tracePt t="11778" x="1889125" y="715963"/>
          <p14:tracePt t="11786" x="1908175" y="752475"/>
          <p14:tracePt t="11794" x="1925638" y="784225"/>
          <p14:tracePt t="11806" x="1957388" y="814388"/>
          <p14:tracePt t="11814" x="1970088" y="827088"/>
          <p14:tracePt t="11822" x="1993900" y="833438"/>
          <p14:tracePt t="11830" x="2012950" y="852488"/>
          <p14:tracePt t="11839" x="2025650" y="852488"/>
          <p14:tracePt t="11845" x="2055813" y="852488"/>
          <p14:tracePt t="11853" x="2074863" y="852488"/>
          <p14:tracePt t="11857" x="2117725" y="852488"/>
          <p14:tracePt t="11869" x="2166938" y="852488"/>
          <p14:tracePt t="11877" x="2247900" y="852488"/>
          <p14:tracePt t="11885" x="2327275" y="852488"/>
          <p14:tracePt t="11894" x="2451100" y="852488"/>
          <p14:tracePt t="11902" x="2574925" y="852488"/>
          <p14:tracePt t="11909" x="2709863" y="852488"/>
          <p14:tracePt t="11917" x="2809875" y="852488"/>
          <p14:tracePt t="11925" x="2908300" y="833438"/>
          <p14:tracePt t="11934" x="2970213" y="827088"/>
          <p14:tracePt t="11937" x="3000375" y="808038"/>
          <p14:tracePt t="11945" x="3032125" y="796925"/>
          <p14:tracePt t="11957" x="3055938" y="771525"/>
          <p14:tracePt t="11965" x="3062288" y="771525"/>
          <p14:tracePt t="11974" x="3074988" y="758825"/>
          <p14:tracePt t="11981" x="3081338" y="728663"/>
          <p14:tracePt t="11990" x="3087688" y="685800"/>
          <p14:tracePt t="11998" x="3087688" y="666750"/>
          <p14:tracePt t="12006" x="3087688" y="623888"/>
          <p14:tracePt t="12010" x="3087688" y="581025"/>
          <p14:tracePt t="12018" x="3068638" y="530225"/>
          <p14:tracePt t="12030" x="3049588" y="487363"/>
          <p14:tracePt t="12037" x="3025775" y="444500"/>
          <p14:tracePt t="12045" x="3000375" y="414338"/>
          <p14:tracePt t="12053" x="2970213" y="376238"/>
          <p14:tracePt t="12061" x="2921000" y="333375"/>
          <p14:tracePt t="12069" x="2889250" y="307975"/>
          <p14:tracePt t="12077" x="2820988" y="277813"/>
          <p14:tracePt t="12085" x="2754313" y="241300"/>
          <p14:tracePt t="12089" x="2679700" y="203200"/>
          <p14:tracePt t="12097" x="2598738" y="160338"/>
          <p14:tracePt t="12109" x="2525713" y="141288"/>
          <p14:tracePt t="12118" x="2444750" y="136525"/>
          <p14:tracePt t="12125" x="2359025" y="111125"/>
          <p14:tracePt t="12135" x="2271713" y="111125"/>
          <p14:tracePt t="12141" x="2209800" y="111125"/>
          <p14:tracePt t="12149" x="2124075" y="111125"/>
          <p14:tracePt t="12157" x="2049463" y="117475"/>
          <p14:tracePt t="12165" x="1970088" y="136525"/>
          <p14:tracePt t="12174" x="1920875" y="153988"/>
          <p14:tracePt t="12178" x="1876425" y="160338"/>
          <p14:tracePt t="12187" x="1820863" y="179388"/>
          <p14:tracePt t="12198" x="1778000" y="203200"/>
          <p14:tracePt t="12206" x="1741488" y="222250"/>
          <p14:tracePt t="12214" x="1685925" y="241300"/>
          <p14:tracePt t="12222" x="1654175" y="265113"/>
          <p14:tracePt t="12229" x="1624013" y="271463"/>
          <p14:tracePt t="12239" x="1592263" y="296863"/>
          <p14:tracePt t="12246" x="1568450" y="314325"/>
          <p14:tracePt t="12251" x="1568450" y="320675"/>
          <p14:tracePt t="12262" x="1562100" y="339725"/>
          <p14:tracePt t="12268" x="1555750" y="376238"/>
          <p14:tracePt t="12277" x="1555750" y="407988"/>
          <p14:tracePt t="12285" x="1555750" y="431800"/>
          <p14:tracePt t="12293" x="1555750" y="469900"/>
          <p14:tracePt t="12301" x="1562100" y="525463"/>
          <p14:tracePt t="12309" x="1574800" y="561975"/>
          <p14:tracePt t="12317" x="1592263" y="604838"/>
          <p14:tracePt t="12325" x="1630363" y="660400"/>
          <p14:tracePt t="12329" x="1654175" y="703263"/>
          <p14:tracePt t="12338" x="1666875" y="715963"/>
          <p14:tracePt t="12349" x="1685925" y="741363"/>
          <p14:tracePt t="12357" x="1698625" y="752475"/>
          <p14:tracePt t="12365" x="1709738" y="765175"/>
          <p14:tracePt t="12374" x="1722438" y="771525"/>
          <p14:tracePt t="12382" x="1741488" y="771525"/>
          <p14:tracePt t="12390" x="1771650" y="784225"/>
          <p14:tracePt t="12398" x="1809750" y="796925"/>
          <p14:tracePt t="12401" x="1876425" y="814388"/>
          <p14:tracePt t="12409" x="1957388" y="852488"/>
          <p14:tracePt t="12417" x="2019300" y="869950"/>
          <p14:tracePt t="12425" x="2111375" y="889000"/>
          <p14:tracePt t="12437" x="2173288" y="901700"/>
          <p14:tracePt t="12445" x="2228850" y="919163"/>
          <p14:tracePt t="12453" x="2265363" y="925513"/>
          <p14:tracePt t="12461" x="2297113" y="944563"/>
          <p14:tracePt t="12469" x="2309813" y="944563"/>
          <p14:tracePt t="12477" x="2320925" y="944563"/>
          <p14:tracePt t="12485" x="2327275" y="944563"/>
          <p14:tracePt t="12489" x="2333625" y="944563"/>
          <p14:tracePt t="12534" x="2339975" y="944563"/>
          <p14:tracePt t="12541" x="2352675" y="944563"/>
          <p14:tracePt t="12549" x="2359025" y="944563"/>
          <p14:tracePt t="12566" x="2365375" y="944563"/>
          <p14:tracePt t="12605" x="2370138" y="944563"/>
          <p14:tracePt t="12622" x="2370138" y="950913"/>
          <p14:tracePt t="12630" x="2359025" y="963613"/>
          <p14:tracePt t="12635" x="2314575" y="993775"/>
          <p14:tracePt t="12641" x="2271713" y="1042988"/>
          <p14:tracePt t="12653" x="2216150" y="1079500"/>
          <p14:tracePt t="12661" x="2160588" y="1123950"/>
          <p14:tracePt t="12669" x="2105025" y="1160463"/>
          <p14:tracePt t="12677" x="2081213" y="1185863"/>
          <p14:tracePt t="12687" x="2049463" y="1209675"/>
          <p14:tracePt t="12693" x="2019300" y="1235075"/>
          <p14:tracePt t="12700" x="1976438" y="1271588"/>
          <p14:tracePt t="12709" x="1925638" y="1301750"/>
          <p14:tracePt t="12718" x="1895475" y="1327150"/>
          <p14:tracePt t="12721" x="1865313" y="1363663"/>
          <p14:tracePt t="12729" x="1820863" y="1395413"/>
          <p14:tracePt t="12741" x="1797050" y="1419225"/>
          <p14:tracePt t="12751" x="1778000" y="1431925"/>
          <p14:tracePt t="12757" x="1754188" y="1438275"/>
          <p14:tracePt t="12769" x="1754188" y="1444625"/>
          <p14:tracePt t="12925" x="1747838" y="1444625"/>
          <p14:tracePt t="12974" x="1728788" y="1444625"/>
          <p14:tracePt t="12985" x="1716088" y="1444625"/>
          <p14:tracePt t="12989" x="1703388" y="1444625"/>
          <p14:tracePt t="12998" x="1685925" y="1444625"/>
          <p14:tracePt t="13005" x="1666875" y="1444625"/>
          <p14:tracePt t="13009" x="1643063" y="1444625"/>
          <p14:tracePt t="13018" x="1624013" y="1444625"/>
          <p14:tracePt t="13030" x="1598613" y="1444625"/>
          <p14:tracePt t="13037" x="1568450" y="1444625"/>
          <p14:tracePt t="13045" x="1555750" y="1444625"/>
          <p14:tracePt t="13062" x="1536700" y="1450975"/>
          <p14:tracePt t="13070" x="1531938" y="1457325"/>
          <p14:tracePt t="13073" x="1519238" y="1463675"/>
          <p14:tracePt t="13081" x="1506538" y="1468438"/>
          <p14:tracePt t="13093" x="1487488" y="1481138"/>
          <p14:tracePt t="13101" x="1481138" y="1487488"/>
          <p14:tracePt t="13109" x="1470025" y="1493838"/>
          <p14:tracePt t="13125" x="1463675" y="1500188"/>
          <p14:tracePt t="13133" x="1457325" y="1512888"/>
          <p14:tracePt t="13141" x="1450975" y="1524000"/>
          <p14:tracePt t="13149" x="1450975" y="1543050"/>
          <p14:tracePt t="13158" x="1450975" y="1562100"/>
          <p14:tracePt t="13166" x="1450975" y="1592263"/>
          <p14:tracePt t="13170" x="1444625" y="1617663"/>
          <p14:tracePt t="13178" x="1444625" y="1654175"/>
          <p14:tracePt t="13185" x="1438275" y="1685925"/>
          <p14:tracePt t="13197" x="1438275" y="1722438"/>
          <p14:tracePt t="13205" x="1431925" y="1778000"/>
          <p14:tracePt t="13213" x="1431925" y="1827213"/>
          <p14:tracePt t="13221" x="1431925" y="1876425"/>
          <p14:tracePt t="13229" x="1420813" y="1938338"/>
          <p14:tracePt t="13237" x="1420813" y="1987550"/>
          <p14:tracePt t="13246" x="1414463" y="2068513"/>
          <p14:tracePt t="13250" x="1401763" y="2117725"/>
          <p14:tracePt t="13257" x="1401763" y="2203450"/>
          <p14:tracePt t="13269" x="1401763" y="2290763"/>
          <p14:tracePt t="13277" x="1401763" y="2363788"/>
          <p14:tracePt t="13285" x="1401763" y="2451100"/>
          <p14:tracePt t="13293" x="1401763" y="2513013"/>
          <p14:tracePt t="13297" x="1401763" y="2598738"/>
          <p14:tracePt t="13305" x="1401763" y="2647950"/>
          <p14:tracePt t="13313" x="1401763" y="2722563"/>
          <p14:tracePt t="13321" x="1401763" y="2784475"/>
          <p14:tracePt t="13334" x="1401763" y="2857500"/>
          <p14:tracePt t="13342" x="1401763" y="2925763"/>
          <p14:tracePt t="13351" x="1401763" y="3000375"/>
          <p14:tracePt t="13357" x="1401763" y="3062288"/>
          <p14:tracePt t="13365" x="1414463" y="3124200"/>
          <p14:tracePt t="13373" x="1425575" y="3197225"/>
          <p14:tracePt t="13377" x="1425575" y="3252788"/>
          <p14:tracePt t="13385" x="1425575" y="3327400"/>
          <p14:tracePt t="13394" x="1425575" y="3389313"/>
          <p14:tracePt t="13405" x="1425575" y="3451225"/>
          <p14:tracePt t="13413" x="1425575" y="3500438"/>
          <p14:tracePt t="13421" x="1425575" y="3549650"/>
          <p14:tracePt t="13429" x="1425575" y="3598863"/>
          <p14:tracePt t="13437" x="1425575" y="3673475"/>
          <p14:tracePt t="13445" x="1425575" y="3722688"/>
          <p14:tracePt t="13453" x="1425575" y="3808413"/>
          <p14:tracePt t="13461" x="1425575" y="3883025"/>
          <p14:tracePt t="13469" x="1425575" y="3968750"/>
          <p14:tracePt t="13473" x="1425575" y="4056063"/>
          <p14:tracePt t="13482" x="1425575" y="4141788"/>
          <p14:tracePt t="13493" x="1425575" y="4216400"/>
          <p14:tracePt t="13503" x="1425575" y="4302125"/>
          <p14:tracePt t="13510" x="1425575" y="4389438"/>
          <p14:tracePt t="13520" x="1425575" y="4475163"/>
          <p14:tracePt t="13526" x="1425575" y="4562475"/>
          <p14:tracePt t="13536" x="1425575" y="4635500"/>
          <p14:tracePt t="13538" x="1425575" y="4697413"/>
          <p14:tracePt t="13546" x="1425575" y="4778375"/>
          <p14:tracePt t="13555" x="1425575" y="4851400"/>
          <p14:tracePt t="13566" x="1425575" y="4945063"/>
          <p14:tracePt t="13574" x="1414463" y="5024438"/>
          <p14:tracePt t="13583" x="1401763" y="5086350"/>
          <p14:tracePt t="13589" x="1395413" y="5172075"/>
          <p14:tracePt t="13598" x="1370013" y="5253038"/>
          <p14:tracePt t="13605" x="1370013" y="5314950"/>
          <p14:tracePt t="13613" x="1370013" y="5389563"/>
          <p14:tracePt t="13621" x="1370013" y="5449888"/>
          <p14:tracePt t="13625" x="1370013" y="5511800"/>
          <p14:tracePt t="13636" x="1370013" y="5573713"/>
          <p14:tracePt t="13646" x="1370013" y="5622925"/>
          <p14:tracePt t="13655" x="1370013" y="5678488"/>
          <p14:tracePt t="13661" x="1382713" y="5740400"/>
          <p14:tracePt t="13670" x="1395413" y="5789613"/>
          <p14:tracePt t="13678" x="1401763" y="5834063"/>
          <p14:tracePt t="13686" x="1401763" y="5870575"/>
          <p14:tracePt t="13694" x="1414463" y="5894388"/>
          <p14:tracePt t="13699" x="1425575" y="5932488"/>
          <p14:tracePt t="13709" x="1431925" y="5956300"/>
          <p14:tracePt t="13713" x="1444625" y="5988050"/>
          <p14:tracePt t="13722" x="1444625" y="5994400"/>
          <p14:tracePt t="13733" x="1457325" y="6011863"/>
          <p14:tracePt t="13741" x="1457325" y="6030913"/>
          <p14:tracePt t="13757" x="1463675" y="6037263"/>
          <p14:tracePt t="13778" x="1470025" y="6043613"/>
          <p14:tracePt t="13886" x="1476375" y="6043613"/>
          <p14:tracePt t="13918" x="1481138" y="6043613"/>
          <p14:tracePt t="13933" x="1487488" y="6043613"/>
          <p14:tracePt t="13949" x="1493838" y="6043613"/>
          <p14:tracePt t="13957" x="1519238" y="6030913"/>
          <p14:tracePt t="13965" x="1531938" y="5981700"/>
          <p14:tracePt t="13973" x="1531938" y="5894388"/>
          <p14:tracePt t="13977" x="1555750" y="5808663"/>
          <p14:tracePt t="13985" x="1574800" y="5716588"/>
          <p14:tracePt t="13997" x="1598613" y="5654675"/>
          <p14:tracePt t="14005" x="1617663" y="5573713"/>
          <p14:tracePt t="14014" x="1660525" y="5494338"/>
          <p14:tracePt t="14022" x="1709738" y="5394325"/>
          <p14:tracePt t="14029" x="1728788" y="5338763"/>
          <p14:tracePt t="14038" x="1747838" y="5253038"/>
          <p14:tracePt t="14046" x="1765300" y="5184775"/>
          <p14:tracePt t="14050" x="1797050" y="5099050"/>
          <p14:tracePt t="14058" x="1865313" y="4962525"/>
          <p14:tracePt t="14066" x="1895475" y="4838700"/>
          <p14:tracePt t="14078" x="1925638" y="4710113"/>
          <p14:tracePt t="14087" x="1957388" y="4567238"/>
          <p14:tracePt t="14095" x="1970088" y="4445000"/>
          <p14:tracePt t="14104" x="2019300" y="4284663"/>
          <p14:tracePt t="14109" x="2036763" y="4160838"/>
          <p14:tracePt t="14120" x="2055813" y="4049713"/>
          <p14:tracePt t="14126" x="2055813" y="3962400"/>
          <p14:tracePt t="14134" x="2081213" y="3857625"/>
          <p14:tracePt t="14138" x="2081213" y="3808413"/>
          <p14:tracePt t="14146" x="2087563" y="3697288"/>
          <p14:tracePt t="14157" x="2098675" y="3598863"/>
          <p14:tracePt t="14166" x="2117725" y="3487738"/>
          <p14:tracePt t="14174" x="2130425" y="3376613"/>
          <p14:tracePt t="14183" x="2130425" y="3265488"/>
          <p14:tracePt t="14190" x="2130425" y="3141663"/>
          <p14:tracePt t="14198" x="2130425" y="3006725"/>
          <p14:tracePt t="14205" x="2130425" y="2889250"/>
          <p14:tracePt t="14213" x="2136775" y="2784475"/>
          <p14:tracePt t="14221" x="2136775" y="2679700"/>
          <p14:tracePt t="14229" x="2147888" y="2573338"/>
          <p14:tracePt t="14237" x="2160588" y="2500313"/>
          <p14:tracePt t="14245" x="2166938" y="2425700"/>
          <p14:tracePt t="14253" x="2179638" y="2351088"/>
          <p14:tracePt t="14261" x="2179638" y="2301875"/>
          <p14:tracePt t="14264" x="2179638" y="2246313"/>
          <p14:tracePt t="14274" x="2198688" y="2160588"/>
          <p14:tracePt t="14287" x="2203450" y="2111375"/>
          <p14:tracePt t="14293" x="2203450" y="2024063"/>
          <p14:tracePt t="14304" x="2235200" y="1944688"/>
          <p14:tracePt t="14310" x="2241550" y="1870075"/>
          <p14:tracePt t="14321" x="2254250" y="1784350"/>
          <p14:tracePt t="14326" x="2265363" y="1703388"/>
          <p14:tracePt t="14334" x="2271713" y="1630363"/>
          <p14:tracePt t="14338" x="2271713" y="1604963"/>
          <p14:tracePt t="14345" x="2271713" y="1555750"/>
          <p14:tracePt t="14356" x="2271713" y="1530350"/>
          <p14:tracePt t="14362" x="2271713" y="1506538"/>
          <p14:tracePt t="14374" x="2271713" y="1481138"/>
          <p14:tracePt t="14382" x="2271713" y="1450975"/>
          <p14:tracePt t="14389" x="2271713" y="1438275"/>
          <p14:tracePt t="14398" x="2278063" y="1425575"/>
          <p14:tracePt t="14440" x="2278063" y="1419225"/>
          <p14:tracePt t="14454" x="2284413" y="1412875"/>
          <p14:tracePt t="14669" x="0" y="0"/>
        </p14:tracePtLst>
        <p14:tracePtLst>
          <p14:tracePt t="29578" x="6402388" y="5580063"/>
          <p14:tracePt t="29765" x="6396038" y="5573713"/>
          <p14:tracePt t="29783" x="6389688" y="5573713"/>
          <p14:tracePt t="29790" x="6378575" y="5573713"/>
          <p14:tracePt t="29800" x="6353175" y="5573713"/>
          <p14:tracePt t="29805" x="6323013" y="5573713"/>
          <p14:tracePt t="29813" x="6303963" y="5573713"/>
          <p14:tracePt t="29821" x="6284913" y="5573713"/>
          <p14:tracePt t="29829" x="6261100" y="5567363"/>
          <p14:tracePt t="29837" x="6242050" y="5567363"/>
          <p14:tracePt t="29841" x="6216650" y="5567363"/>
          <p14:tracePt t="29850" x="6173788" y="5549900"/>
          <p14:tracePt t="29857" x="6156325" y="5549900"/>
          <p14:tracePt t="29869" x="6137275" y="5543550"/>
          <p14:tracePt t="29878" x="6118225" y="5543550"/>
          <p14:tracePt t="29885" x="6094413" y="5543550"/>
          <p14:tracePt t="29894" x="6075363" y="5537200"/>
          <p14:tracePt t="29901" x="6026150" y="5530850"/>
          <p14:tracePt t="29917" x="6007100" y="5530850"/>
          <p14:tracePt t="29921" x="5983288" y="5524500"/>
          <p14:tracePt t="29929" x="5957888" y="5524500"/>
          <p14:tracePt t="29941" x="5927725" y="5524500"/>
          <p14:tracePt t="29949" x="5889625" y="5524500"/>
          <p14:tracePt t="29957" x="5853113" y="5511800"/>
          <p14:tracePt t="29965" x="5816600" y="5511800"/>
          <p14:tracePt t="29973" x="5748338" y="5505450"/>
          <p14:tracePt t="29981" x="5711825" y="5505450"/>
          <p14:tracePt t="29989" x="5686425" y="5505450"/>
          <p14:tracePt t="29998" x="5637213" y="5494338"/>
          <p14:tracePt t="30001" x="5600700" y="5494338"/>
          <p14:tracePt t="30009" x="5562600" y="5494338"/>
          <p14:tracePt t="30017" x="5519738" y="5494338"/>
          <p14:tracePt t="30029" x="5470525" y="5494338"/>
          <p14:tracePt t="30037" x="5408613" y="5494338"/>
          <p14:tracePt t="30045" x="5359400" y="5494338"/>
          <p14:tracePt t="30053" x="5297488" y="5494338"/>
          <p14:tracePt t="30061" x="5248275" y="5494338"/>
          <p14:tracePt t="30069" x="5199063" y="5494338"/>
          <p14:tracePt t="30078" x="5137150" y="5494338"/>
          <p14:tracePt t="30081" x="5068888" y="5518150"/>
          <p14:tracePt t="30089" x="4989513" y="5537200"/>
          <p14:tracePt t="30098" x="4914900" y="5549900"/>
          <p14:tracePt t="30109" x="4816475" y="5567363"/>
          <p14:tracePt t="30117" x="4735513" y="5586413"/>
          <p14:tracePt t="30125" x="4637088" y="5605463"/>
          <p14:tracePt t="30133" x="4562475" y="5622925"/>
          <p14:tracePt t="30141" x="4476750" y="5635625"/>
          <p14:tracePt t="30149" x="4395788" y="5667375"/>
          <p14:tracePt t="30157" x="4321175" y="5684838"/>
          <p14:tracePt t="30161" x="4254500" y="5703888"/>
          <p14:tracePt t="30169" x="4198938" y="5722938"/>
          <p14:tracePt t="30181" x="4167188" y="5746750"/>
          <p14:tracePt t="30189" x="4098925" y="5789613"/>
          <p14:tracePt t="30197" x="4068763" y="5815013"/>
          <p14:tracePt t="30205" x="4025900" y="5864225"/>
          <p14:tracePt t="30213" x="4000500" y="5883275"/>
          <p14:tracePt t="30221" x="3963988" y="5926138"/>
          <p14:tracePt t="30230" x="3927475" y="5981700"/>
          <p14:tracePt t="30237" x="3908425" y="6005513"/>
          <p14:tracePt t="30246" x="3889375" y="6049963"/>
          <p14:tracePt t="30250" x="3876675" y="6061075"/>
          <p14:tracePt t="30262" x="3865563" y="6092825"/>
          <p14:tracePt t="30269" x="3865563" y="6105525"/>
          <p14:tracePt t="30277" x="3859213" y="6122988"/>
          <p14:tracePt t="30285" x="3859213" y="6135688"/>
          <p14:tracePt t="30293" x="3859213" y="6154738"/>
          <p14:tracePt t="30301" x="3876675" y="6178550"/>
          <p14:tracePt t="30309" x="3908425" y="6210300"/>
          <p14:tracePt t="30312" x="3938588" y="6221413"/>
          <p14:tracePt t="30321" x="3987800" y="6259513"/>
          <p14:tracePt t="30329" x="4038600" y="6276975"/>
          <p14:tracePt t="30337" x="4075113" y="6302375"/>
          <p14:tracePt t="30349" x="4098925" y="6315075"/>
          <p14:tracePt t="30357" x="4143375" y="6332538"/>
          <p14:tracePt t="30366" x="4154488" y="6345238"/>
          <p14:tracePt t="30374" x="4186238" y="6351588"/>
          <p14:tracePt t="30382" x="4198938" y="6357938"/>
          <p14:tracePt t="30397" x="4205288" y="6364288"/>
          <p14:tracePt t="30413" x="4210050" y="6364288"/>
          <p14:tracePt t="30437" x="4216400" y="6364288"/>
          <p14:tracePt t="30512" x="4186238" y="6364288"/>
          <p14:tracePt t="30517" x="4098925" y="6364288"/>
          <p14:tracePt t="30525" x="4038600" y="6351588"/>
          <p14:tracePt t="30533" x="3938588" y="6345238"/>
          <p14:tracePt t="30542" x="3846513" y="6321425"/>
          <p14:tracePt t="30545" x="3748088" y="6315075"/>
          <p14:tracePt t="30553" x="3649663" y="6296025"/>
          <p14:tracePt t="30567" x="3525838" y="6283325"/>
          <p14:tracePt t="30574" x="3414713" y="6272213"/>
          <p14:tracePt t="30583" x="3303588" y="6253163"/>
          <p14:tracePt t="30590" x="3205163" y="6234113"/>
          <p14:tracePt t="30599" x="3098800" y="6221413"/>
          <p14:tracePt t="30605" x="3000375" y="6203950"/>
          <p14:tracePt t="30613" x="2876550" y="6191250"/>
          <p14:tracePt t="30621" x="2754313" y="6172200"/>
          <p14:tracePt t="30629" x="2598738" y="6148388"/>
          <p14:tracePt t="30633" x="2457450" y="6129338"/>
          <p14:tracePt t="30642" x="2309813" y="6092825"/>
          <p14:tracePt t="30653" x="2185988" y="6086475"/>
          <p14:tracePt t="30662" x="2074863" y="6061075"/>
          <p14:tracePt t="30669" x="1987550" y="6061075"/>
          <p14:tracePt t="30677" x="1895475" y="6056313"/>
          <p14:tracePt t="30685" x="1820863" y="6043613"/>
          <p14:tracePt t="30693" x="1747838" y="6037263"/>
          <p14:tracePt t="30698" x="1673225" y="6037263"/>
          <p14:tracePt t="30705" x="1624013" y="6037263"/>
          <p14:tracePt t="30713" x="1574800" y="6037263"/>
          <p14:tracePt t="30721" x="1543050" y="6037263"/>
          <p14:tracePt t="30733" x="1525588" y="6037263"/>
          <p14:tracePt t="30742" x="1512888" y="6037263"/>
          <p14:tracePt t="30757" x="1506538" y="6037263"/>
          <p14:tracePt t="30766" x="1500188" y="6037263"/>
          <p14:tracePt t="30774" x="1487488" y="6037263"/>
          <p14:tracePt t="30783" x="1481138" y="6037263"/>
          <p14:tracePt t="30789" x="1457325" y="6037263"/>
          <p14:tracePt t="30797" x="1431925" y="6037263"/>
          <p14:tracePt t="30805" x="1395413" y="6037263"/>
          <p14:tracePt t="30809" x="1376363" y="6037263"/>
          <p14:tracePt t="30817" x="1365250" y="6037263"/>
          <p14:tracePt t="30830" x="1358900" y="6037263"/>
          <p14:tracePt t="30838" x="1346200" y="6037263"/>
          <p14:tracePt t="30851" x="1339850" y="6037263"/>
          <p14:tracePt t="30897" x="1333500" y="6037263"/>
          <p14:tracePt t="30909" x="1339850" y="6037263"/>
          <p14:tracePt t="30917" x="1376363" y="6049963"/>
          <p14:tracePt t="30925" x="1463675" y="6056313"/>
          <p14:tracePt t="30933" x="1592263" y="6080125"/>
          <p14:tracePt t="30941" x="1716088" y="6086475"/>
          <p14:tracePt t="30949" x="1814513" y="6099175"/>
          <p14:tracePt t="30953" x="1901825" y="6099175"/>
          <p14:tracePt t="30961" x="1963738" y="6099175"/>
          <p14:tracePt t="30973" x="2012950" y="6099175"/>
          <p14:tracePt t="30982" x="2049463" y="6099175"/>
          <p14:tracePt t="30989" x="2098675" y="6099175"/>
          <p14:tracePt t="30997" x="2130425" y="6099175"/>
          <p14:tracePt t="31005" x="2166938" y="6099175"/>
          <p14:tracePt t="31013" x="2203450" y="6099175"/>
          <p14:tracePt t="31017" x="2228850" y="6099175"/>
          <p14:tracePt t="31025" x="2265363" y="6099175"/>
          <p14:tracePt t="31037" x="2327275" y="6099175"/>
          <p14:tracePt t="31046" x="2359025" y="6099175"/>
          <p14:tracePt t="31054" x="2376488" y="6099175"/>
          <p14:tracePt t="31062" x="2382838" y="6099175"/>
          <p14:tracePt t="31102" x="2370138" y="6099175"/>
          <p14:tracePt t="31110" x="2314575" y="6099175"/>
          <p14:tracePt t="31117" x="2228850" y="6099175"/>
          <p14:tracePt t="31126" x="2154238" y="6092825"/>
          <p14:tracePt t="31134" x="2062163" y="6086475"/>
          <p14:tracePt t="31142" x="1976438" y="6086475"/>
          <p14:tracePt t="31151" x="1889125" y="6086475"/>
          <p14:tracePt t="31158" x="1803400" y="6086475"/>
          <p14:tracePt t="31162" x="1716088" y="6086475"/>
          <p14:tracePt t="31171" x="1624013" y="6086475"/>
          <p14:tracePt t="31178" x="1568450" y="6073775"/>
          <p14:tracePt t="31189" x="1470025" y="6073775"/>
          <p14:tracePt t="31200" x="1408113" y="6073775"/>
          <p14:tracePt t="31205" x="1370013" y="6073775"/>
          <p14:tracePt t="31213" x="1358900" y="6073775"/>
          <p14:tracePt t="31221" x="1352550" y="6073775"/>
          <p14:tracePt t="31269" x="1370013" y="6067425"/>
          <p14:tracePt t="31277" x="1444625" y="6067425"/>
          <p14:tracePt t="31285" x="1531938" y="6067425"/>
          <p14:tracePt t="31289" x="1604963" y="6067425"/>
          <p14:tracePt t="31297" x="1692275" y="6067425"/>
          <p14:tracePt t="31305" x="1778000" y="6067425"/>
          <p14:tracePt t="31317" x="1865313" y="6067425"/>
          <p14:tracePt t="31326" x="1963738" y="6067425"/>
          <p14:tracePt t="31334" x="2049463" y="6067425"/>
          <p14:tracePt t="31342" x="2147888" y="6067425"/>
          <p14:tracePt t="31351" x="2222500" y="6067425"/>
          <p14:tracePt t="31357" x="2284413" y="6067425"/>
          <p14:tracePt t="31366" x="2320925" y="6067425"/>
          <p14:tracePt t="31373" x="2333625" y="6067425"/>
          <p14:tracePt t="31377" x="2346325" y="6061075"/>
          <p14:tracePt t="31433" x="2309813" y="6061075"/>
          <p14:tracePt t="31445" x="2247900" y="6061075"/>
          <p14:tracePt t="31453" x="2173288" y="6061075"/>
          <p14:tracePt t="31462" x="2111375" y="6061075"/>
          <p14:tracePt t="31469" x="2062163" y="6061075"/>
          <p14:tracePt t="31477" x="2006600" y="6061075"/>
          <p14:tracePt t="31485" x="1987550" y="6061075"/>
          <p14:tracePt t="31493" x="1951038" y="6061075"/>
          <p14:tracePt t="31501" x="1925638" y="6061075"/>
          <p14:tracePt t="31505" x="1920875" y="6061075"/>
          <p14:tracePt t="31573" x="1925638" y="6061075"/>
          <p14:tracePt t="31581" x="1951038" y="6061075"/>
          <p14:tracePt t="31589" x="1987550" y="6061075"/>
          <p14:tracePt t="31593" x="2036763" y="6061075"/>
          <p14:tracePt t="31601" x="2087563" y="6061075"/>
          <p14:tracePt t="31609" x="2117725" y="6061075"/>
          <p14:tracePt t="31617" x="2130425" y="6061075"/>
          <p14:tracePt t="31973" x="2136775" y="6061075"/>
          <p14:tracePt t="31998" x="2143125" y="6061075"/>
          <p14:tracePt t="32005" x="2173288" y="6061075"/>
          <p14:tracePt t="32013" x="2222500" y="6061075"/>
          <p14:tracePt t="32021" x="2284413" y="6056313"/>
          <p14:tracePt t="32031" x="2359025" y="6037263"/>
          <p14:tracePt t="32037" x="2438400" y="6018213"/>
          <p14:tracePt t="32038" x="0" y="0"/>
        </p14:tracePtLst>
        <p14:tracePtLst>
          <p14:tracePt t="41120" x="7094538" y="3883025"/>
          <p14:tracePt t="41137" x="7100888" y="3876675"/>
          <p14:tracePt t="41181" x="7107238" y="3870325"/>
          <p14:tracePt t="41197" x="7118350" y="3857625"/>
          <p14:tracePt t="41206" x="7124700" y="3844925"/>
          <p14:tracePt t="41214" x="7131050" y="3833813"/>
          <p14:tracePt t="41217" x="7137400" y="3827463"/>
          <p14:tracePt t="41226" x="7143750" y="3808413"/>
          <p14:tracePt t="41233" x="7150100" y="3795713"/>
          <p14:tracePt t="41245" x="7150100" y="3789363"/>
          <p14:tracePt t="41253" x="7150100" y="3771900"/>
          <p14:tracePt t="41261" x="7156450" y="3752850"/>
          <p14:tracePt t="41269" x="7156450" y="3740150"/>
          <p14:tracePt t="41274" x="7156450" y="3733800"/>
          <p14:tracePt t="41281" x="7162800" y="3716338"/>
          <p14:tracePt t="41297" x="7162800" y="3697288"/>
          <p14:tracePt t="41305" x="7162800" y="3690938"/>
          <p14:tracePt t="41318" x="7162800" y="3678238"/>
          <p14:tracePt t="41329" x="7162800" y="3667125"/>
          <p14:tracePt t="41346" x="7156450" y="3660775"/>
          <p14:tracePt t="41359" x="7143750" y="3648075"/>
          <p14:tracePt t="41365" x="7131050" y="3635375"/>
          <p14:tracePt t="41373" x="7124700" y="3629025"/>
          <p14:tracePt t="41381" x="7112000" y="3622675"/>
          <p14:tracePt t="41390" x="7081838" y="3605213"/>
          <p14:tracePt t="41397" x="7069138" y="3598863"/>
          <p14:tracePt t="41405" x="7038975" y="3579813"/>
          <p14:tracePt t="41413" x="7013575" y="3573463"/>
          <p14:tracePt t="41421" x="6983413" y="3556000"/>
          <p14:tracePt t="41429" x="6927850" y="3530600"/>
          <p14:tracePt t="41437" x="6859588" y="3500438"/>
          <p14:tracePt t="41445" x="6810375" y="3494088"/>
          <p14:tracePt t="41453" x="6767513" y="3475038"/>
          <p14:tracePt t="41461" x="6718300" y="3468688"/>
          <p14:tracePt t="41469" x="6673850" y="3451225"/>
          <p14:tracePt t="41477" x="6643688" y="3451225"/>
          <p14:tracePt t="41486" x="6618288" y="3444875"/>
          <p14:tracePt t="41493" x="6607175" y="3444875"/>
          <p14:tracePt t="41501" x="6594475" y="3438525"/>
          <p14:tracePt t="41509" x="6569075" y="3432175"/>
          <p14:tracePt t="41522" x="6556375" y="3432175"/>
          <p14:tracePt t="41534" x="6545263" y="3432175"/>
          <p14:tracePt t="41543" x="6532563" y="3432175"/>
          <p14:tracePt t="41549" x="6513513" y="3432175"/>
          <p14:tracePt t="41558" x="6489700" y="3432175"/>
          <p14:tracePt t="41561" x="6445250" y="3432175"/>
          <p14:tracePt t="41573" x="6383338" y="3432175"/>
          <p14:tracePt t="41581" x="6310313" y="3432175"/>
          <p14:tracePt t="41592" x="6223000" y="3432175"/>
          <p14:tracePt t="41597" x="6130925" y="3444875"/>
          <p14:tracePt t="41606" x="6045200" y="3451225"/>
          <p14:tracePt t="41613" x="5945188" y="3451225"/>
          <p14:tracePt t="41624" x="5859463" y="3462338"/>
          <p14:tracePt t="41630" x="5772150" y="3468688"/>
          <p14:tracePt t="41637" x="5699125" y="3481388"/>
          <p14:tracePt t="41643" x="5611813" y="3481388"/>
          <p14:tracePt t="41649" x="5519738" y="3500438"/>
          <p14:tracePt t="41661" x="5434013" y="3511550"/>
          <p14:tracePt t="41669" x="5346700" y="3517900"/>
          <p14:tracePt t="41677" x="5260975" y="3543300"/>
          <p14:tracePt t="41685" x="5173663" y="3543300"/>
          <p14:tracePt t="41693" x="5094288" y="3562350"/>
          <p14:tracePt t="41702" x="5032375" y="3567113"/>
          <p14:tracePt t="41706" x="4945063" y="3586163"/>
          <p14:tracePt t="41714" x="4865688" y="3598863"/>
          <p14:tracePt t="41725" x="4754563" y="3605213"/>
          <p14:tracePt t="41729" x="4618038" y="3605213"/>
          <p14:tracePt t="41737" x="4451350" y="3605213"/>
          <p14:tracePt t="41749" x="4222750" y="3605213"/>
          <p14:tracePt t="41758" x="4049713" y="3605213"/>
          <p14:tracePt t="41766" x="3846513" y="3605213"/>
          <p14:tracePt t="41775" x="3667125" y="3605213"/>
          <p14:tracePt t="41781" x="3513138" y="3605213"/>
          <p14:tracePt t="41794" x="3271838" y="3605213"/>
          <p14:tracePt t="41801" x="3173413" y="3605213"/>
          <p14:tracePt t="41813" x="3098800" y="3605213"/>
          <p14:tracePt t="41822" x="3025775" y="3605213"/>
          <p14:tracePt t="41829" x="2970213" y="3617913"/>
          <p14:tracePt t="41837" x="2908300" y="3622675"/>
          <p14:tracePt t="41845" x="2859088" y="3622675"/>
          <p14:tracePt t="41854" x="2833688" y="3629025"/>
          <p14:tracePt t="41861" x="2790825" y="3641725"/>
          <p14:tracePt t="41875" x="2728913" y="3648075"/>
          <p14:tracePt t="41881" x="2703513" y="3648075"/>
          <p14:tracePt t="41889" x="2692400" y="3654425"/>
          <p14:tracePt t="41902" x="2667000" y="3667125"/>
          <p14:tracePt t="41909" x="2660650" y="3667125"/>
          <p14:tracePt t="41926" x="2660650" y="3673475"/>
          <p14:tracePt t="41943" x="2654300" y="3678238"/>
          <p14:tracePt t="41958" x="2654300" y="3703638"/>
          <p14:tracePt t="41966" x="2679700" y="3733800"/>
          <p14:tracePt t="41974" x="2698750" y="3746500"/>
          <p14:tracePt t="41981" x="2728913" y="3771900"/>
          <p14:tracePt t="41992" x="2760663" y="3795713"/>
          <p14:tracePt t="41997" x="2771775" y="3802063"/>
          <p14:tracePt t="42002" x="2803525" y="3814763"/>
          <p14:tracePt t="42010" x="2820988" y="3833813"/>
          <p14:tracePt t="42017" x="2852738" y="3840163"/>
          <p14:tracePt t="42029" x="2895600" y="3851275"/>
          <p14:tracePt t="42038" x="2944813" y="3863975"/>
          <p14:tracePt t="42045" x="3006725" y="3863975"/>
          <p14:tracePt t="42055" x="3098800" y="3883025"/>
          <p14:tracePt t="42062" x="3205163" y="3883025"/>
          <p14:tracePt t="42070" x="3316288" y="3895725"/>
          <p14:tracePt t="42074" x="3470275" y="3895725"/>
          <p14:tracePt t="42081" x="3649663" y="3895725"/>
          <p14:tracePt t="42092" x="3821113" y="3895725"/>
          <p14:tracePt t="42097" x="3976688" y="3895725"/>
          <p14:tracePt t="42106" x="4098925" y="3895725"/>
          <p14:tracePt t="42118" x="4210050" y="3895725"/>
          <p14:tracePt t="42127" x="4297363" y="3895725"/>
          <p14:tracePt t="42134" x="4359275" y="3895725"/>
          <p14:tracePt t="42143" x="4402138" y="3883025"/>
          <p14:tracePt t="42150" x="4402138" y="3876675"/>
          <p14:tracePt t="42166" x="4408488" y="3870325"/>
          <p14:tracePt t="42182" x="4414838" y="3851275"/>
          <p14:tracePt t="42192" x="4414838" y="3844925"/>
          <p14:tracePt t="42198" x="4414838" y="3833813"/>
          <p14:tracePt t="42207" x="4414838" y="3802063"/>
          <p14:tracePt t="42214" x="4376738" y="3759200"/>
          <p14:tracePt t="42222" x="4352925" y="3703638"/>
          <p14:tracePt t="42229" x="4303713" y="3635375"/>
          <p14:tracePt t="42239" x="4235450" y="3573463"/>
          <p14:tracePt t="42245" x="4143375" y="3506788"/>
          <p14:tracePt t="42253" x="4062413" y="3462338"/>
          <p14:tracePt t="42261" x="3994150" y="3425825"/>
          <p14:tracePt t="42269" x="3908425" y="3376613"/>
          <p14:tracePt t="42273" x="3840163" y="3357563"/>
          <p14:tracePt t="42281" x="3754438" y="3340100"/>
          <p14:tracePt t="42293" x="3673475" y="3327400"/>
          <p14:tracePt t="42301" x="3587750" y="3321050"/>
          <p14:tracePt t="42308" x="3500438" y="3321050"/>
          <p14:tracePt t="42317" x="3414713" y="3321050"/>
          <p14:tracePt t="42325" x="3352800" y="3321050"/>
          <p14:tracePt t="42333" x="3290888" y="3321050"/>
          <p14:tracePt t="42342" x="3228975" y="3333750"/>
          <p14:tracePt t="42345" x="3173413" y="3357563"/>
          <p14:tracePt t="42354" x="3130550" y="3382963"/>
          <p14:tracePt t="42361" x="3094038" y="3406775"/>
          <p14:tracePt t="42369" x="3074988" y="3432175"/>
          <p14:tracePt t="42381" x="3055938" y="3451225"/>
          <p14:tracePt t="42389" x="3032125" y="3468688"/>
          <p14:tracePt t="42397" x="3032125" y="3481388"/>
          <p14:tracePt t="42404" x="3032125" y="3494088"/>
          <p14:tracePt t="42413" x="3032125" y="3517900"/>
          <p14:tracePt t="42421" x="3055938" y="3549650"/>
          <p14:tracePt t="42425" x="3094038" y="3579813"/>
          <p14:tracePt t="42433" x="3154363" y="3617913"/>
          <p14:tracePt t="42442" x="3248025" y="3667125"/>
          <p14:tracePt t="42455" x="3365500" y="3733800"/>
          <p14:tracePt t="42461" x="3543300" y="3784600"/>
          <p14:tracePt t="42469" x="3729038" y="3851275"/>
          <p14:tracePt t="42477" x="3927475" y="3900488"/>
          <p14:tracePt t="42485" x="4111625" y="3968750"/>
          <p14:tracePt t="42493" x="4254500" y="3987800"/>
          <p14:tracePt t="42497" x="4383088" y="4000500"/>
          <p14:tracePt t="42505" x="4494213" y="4000500"/>
          <p14:tracePt t="42513" x="4594225" y="4000500"/>
          <p14:tracePt t="42522" x="4660900" y="4000500"/>
          <p14:tracePt t="42533" x="4711700" y="3968750"/>
          <p14:tracePt t="42542" x="4767263" y="3944938"/>
          <p14:tracePt t="42549" x="4784725" y="3889375"/>
          <p14:tracePt t="42557" x="4822825" y="3844925"/>
          <p14:tracePt t="42565" x="4827588" y="3802063"/>
          <p14:tracePt t="42573" x="4846638" y="3765550"/>
          <p14:tracePt t="42578" x="4846638" y="3709988"/>
          <p14:tracePt t="42585" x="4846638" y="3684588"/>
          <p14:tracePt t="42597" x="4846638" y="3648075"/>
          <p14:tracePt t="42605" x="4822825" y="3605213"/>
          <p14:tracePt t="42613" x="4767263" y="3573463"/>
          <p14:tracePt t="42621" x="4711700" y="3536950"/>
          <p14:tracePt t="42629" x="4630738" y="3511550"/>
          <p14:tracePt t="42637" x="4543425" y="3487738"/>
          <p14:tracePt t="42645" x="4445000" y="3481388"/>
          <p14:tracePt t="42654" x="4346575" y="3481388"/>
          <p14:tracePt t="42662" x="4260850" y="3481388"/>
          <p14:tracePt t="42666" x="4192588" y="3481388"/>
          <p14:tracePt t="42674" x="4117975" y="3494088"/>
          <p14:tracePt t="42686" x="4098925" y="3511550"/>
          <p14:tracePt t="42694" x="4075113" y="3536950"/>
          <p14:tracePt t="42709" x="4075113" y="3543300"/>
          <p14:tracePt t="42733" x="4105275" y="3567113"/>
          <p14:tracePt t="42742" x="4160838" y="3592513"/>
          <p14:tracePt t="42749" x="4291013" y="3648075"/>
          <p14:tracePt t="42757" x="4421188" y="3690938"/>
          <p14:tracePt t="42766" x="4594225" y="3729038"/>
          <p14:tracePt t="42774" x="4803775" y="3814763"/>
          <p14:tracePt t="42782" x="5006975" y="3863975"/>
          <p14:tracePt t="42790" x="5199063" y="3906838"/>
          <p14:tracePt t="42796" x="5310188" y="3913188"/>
          <p14:tracePt t="42801" x="5395913" y="3925888"/>
          <p14:tracePt t="42814" x="5427663" y="3925888"/>
          <p14:tracePt t="42822" x="5445125" y="3925888"/>
          <p14:tracePt t="42829" x="5457825" y="3919538"/>
          <p14:tracePt t="42838" x="5464175" y="3913188"/>
          <p14:tracePt t="42845" x="5470525" y="3900488"/>
          <p14:tracePt t="42853" x="5470525" y="3883025"/>
          <p14:tracePt t="42857" x="5470525" y="3863975"/>
          <p14:tracePt t="42865" x="5470525" y="3833813"/>
          <p14:tracePt t="42873" x="5470525" y="3808413"/>
          <p14:tracePt t="42881" x="5434013" y="3752850"/>
          <p14:tracePt t="42889" x="5395913" y="3703638"/>
          <p14:tracePt t="42911" x="5272088" y="3629025"/>
          <p14:tracePt t="42918" x="5199063" y="3605213"/>
          <p14:tracePt t="42927" x="5105400" y="3573463"/>
          <p14:tracePt t="42933" x="4994275" y="3549650"/>
          <p14:tracePt t="42943" x="4908550" y="3530600"/>
          <p14:tracePt t="42945" x="4822825" y="3530600"/>
          <p14:tracePt t="42954" x="4778375" y="3530600"/>
          <p14:tracePt t="42966" x="4767263" y="3530600"/>
          <p14:tracePt t="43011" x="4772025" y="3536950"/>
          <p14:tracePt t="43017" x="4827588" y="3573463"/>
          <p14:tracePt t="43030" x="4945063" y="3622675"/>
          <p14:tracePt t="43038" x="5087938" y="3667125"/>
          <p14:tracePt t="43045" x="5248275" y="3729038"/>
          <p14:tracePt t="43053" x="5372100" y="3759200"/>
          <p14:tracePt t="43061" x="5464175" y="3771900"/>
          <p14:tracePt t="43069" x="5526088" y="3771900"/>
          <p14:tracePt t="43073" x="5549900" y="3771900"/>
          <p14:tracePt t="43081" x="5556250" y="3771900"/>
          <p14:tracePt t="43089" x="5568950" y="3771900"/>
          <p14:tracePt t="43102" x="5581650" y="3759200"/>
          <p14:tracePt t="43127" x="5581650" y="3752850"/>
          <p14:tracePt t="43141" x="5581650" y="3746500"/>
          <p14:tracePt t="43149" x="5581650" y="3729038"/>
          <p14:tracePt t="43157" x="5568950" y="3722688"/>
          <p14:tracePt t="43166" x="5538788" y="3709988"/>
          <p14:tracePt t="43174" x="5500688" y="3703638"/>
          <p14:tracePt t="43182" x="5438775" y="3703638"/>
          <p14:tracePt t="43190" x="5359400" y="3690938"/>
          <p14:tracePt t="43194" x="5322888" y="3690938"/>
          <p14:tracePt t="43202" x="5260975" y="3684588"/>
          <p14:tracePt t="43213" x="5241925" y="3684588"/>
          <p14:tracePt t="43221" x="5229225" y="3684588"/>
          <p14:tracePt t="43293" x="5235575" y="3684588"/>
          <p14:tracePt t="43301" x="5248275" y="3684588"/>
          <p14:tracePt t="43311" x="5254625" y="3684588"/>
          <p14:tracePt t="43366" x="5260975" y="3678238"/>
          <p14:tracePt t="43517" x="5260975" y="3673475"/>
          <p14:tracePt t="43526" x="5267325" y="3667125"/>
          <p14:tracePt t="43545" x="5272088" y="3660775"/>
          <p14:tracePt t="43546" x="0" y="0"/>
        </p14:tracePtLst>
        <p14:tracePtLst>
          <p14:tracePt t="49172" x="1425575" y="4475163"/>
          <p14:tracePt t="49351" x="1420813" y="4475163"/>
          <p14:tracePt t="49356" x="1408113" y="4475163"/>
          <p14:tracePt t="49360" x="1401763" y="4475163"/>
          <p14:tracePt t="49369" x="1382713" y="4468813"/>
          <p14:tracePt t="49377" x="1358900" y="4462463"/>
          <p14:tracePt t="49389" x="1333500" y="4456113"/>
          <p14:tracePt t="49398" x="1314450" y="4451350"/>
          <p14:tracePt t="49405" x="1284288" y="4451350"/>
          <p14:tracePt t="49414" x="1265238" y="4445000"/>
          <p14:tracePt t="49421" x="1247775" y="4438650"/>
          <p14:tracePt t="49430" x="1216025" y="4438650"/>
          <p14:tracePt t="49438" x="1198563" y="4432300"/>
          <p14:tracePt t="49442" x="1185863" y="4432300"/>
          <p14:tracePt t="49453" x="1173163" y="4432300"/>
          <p14:tracePt t="49462" x="1166813" y="4432300"/>
          <p14:tracePt t="49470" x="1160463" y="4432300"/>
          <p14:tracePt t="49474" x="1136650" y="4432300"/>
          <p14:tracePt t="49493" x="1111250" y="4432300"/>
          <p14:tracePt t="49501" x="1087438" y="4432300"/>
          <p14:tracePt t="49509" x="1049338" y="4432300"/>
          <p14:tracePt t="49518" x="1031875" y="4432300"/>
          <p14:tracePt t="49525" x="1006475" y="4432300"/>
          <p14:tracePt t="49533" x="976313" y="4432300"/>
          <p14:tracePt t="49537" x="950913" y="4432300"/>
          <p14:tracePt t="49545" x="920750" y="4438650"/>
          <p14:tracePt t="49553" x="901700" y="4438650"/>
          <p14:tracePt t="49561" x="863600" y="4445000"/>
          <p14:tracePt t="49573" x="839788" y="4445000"/>
          <p14:tracePt t="49582" x="827088" y="4445000"/>
          <p14:tracePt t="49589" x="808038" y="4445000"/>
          <p14:tracePt t="49598" x="803275" y="4445000"/>
          <p14:tracePt t="49615" x="790575" y="4445000"/>
          <p14:tracePt t="49617" x="784225" y="4451350"/>
          <p14:tracePt t="49625" x="777875" y="4451350"/>
          <p14:tracePt t="49637" x="771525" y="4451350"/>
          <p14:tracePt t="49649" x="752475" y="4456113"/>
          <p14:tracePt t="49658" x="747713" y="4462463"/>
          <p14:tracePt t="49678" x="722313" y="4468813"/>
          <p14:tracePt t="49686" x="715963" y="4468813"/>
          <p14:tracePt t="49694" x="696913" y="4481513"/>
          <p14:tracePt t="49702" x="673100" y="4487863"/>
          <p14:tracePt t="49710" x="660400" y="4494213"/>
          <p14:tracePt t="49721" x="647700" y="4500563"/>
          <p14:tracePt t="49726" x="630238" y="4511675"/>
          <p14:tracePt t="49742" x="617538" y="4537075"/>
          <p14:tracePt t="49751" x="617538" y="4549775"/>
          <p14:tracePt t="49755" x="611188" y="4562475"/>
          <p14:tracePt t="49762" x="611188" y="4567238"/>
          <p14:tracePt t="49783" x="611188" y="4573588"/>
          <p14:tracePt t="49789" x="611188" y="4586288"/>
          <p14:tracePt t="49798" x="611188" y="4592638"/>
          <p14:tracePt t="49805" x="611188" y="4605338"/>
          <p14:tracePt t="49813" x="611188" y="4611688"/>
          <p14:tracePt t="49821" x="617538" y="4622800"/>
          <p14:tracePt t="49829" x="623888" y="4622800"/>
          <p14:tracePt t="49833" x="641350" y="4635500"/>
          <p14:tracePt t="49841" x="654050" y="4641850"/>
          <p14:tracePt t="49851" x="685800" y="4654550"/>
          <p14:tracePt t="49861" x="696913" y="4667250"/>
          <p14:tracePt t="49881" x="747713" y="4678363"/>
          <p14:tracePt t="49885" x="771525" y="4684713"/>
          <p14:tracePt t="49893" x="814388" y="4691063"/>
          <p14:tracePt t="49902" x="858838" y="4710113"/>
          <p14:tracePt t="49905" x="908050" y="4710113"/>
          <p14:tracePt t="49913" x="963613" y="4729163"/>
          <p14:tracePt t="49921" x="1025525" y="4740275"/>
          <p14:tracePt t="49930" x="1062038" y="4740275"/>
          <p14:tracePt t="49938" x="1104900" y="4746625"/>
          <p14:tracePt t="49952" x="1123950" y="4746625"/>
          <p14:tracePt t="49957" x="1136650" y="4752975"/>
          <p14:tracePt t="49965" x="1143000" y="4752975"/>
          <p14:tracePt t="49973" x="1147763" y="4752975"/>
          <p14:tracePt t="49981" x="1160463" y="4752975"/>
          <p14:tracePt t="49989" x="1185863" y="4752975"/>
          <p14:tracePt t="49993" x="1203325" y="4759325"/>
          <p14:tracePt t="50001" x="1228725" y="4759325"/>
          <p14:tracePt t="50013" x="1265238" y="4759325"/>
          <p14:tracePt t="50021" x="1320800" y="4759325"/>
          <p14:tracePt t="50030" x="1370013" y="4759325"/>
          <p14:tracePt t="50037" x="1431925" y="4752975"/>
          <p14:tracePt t="50046" x="1493838" y="4746625"/>
          <p14:tracePt t="50054" x="1581150" y="4733925"/>
          <p14:tracePt t="50062" x="1660525" y="4716463"/>
          <p14:tracePt t="50070" x="1709738" y="4710113"/>
          <p14:tracePt t="50078" x="1741488" y="4703763"/>
          <p14:tracePt t="50088" x="1758950" y="4703763"/>
          <p14:tracePt t="50093" x="1771650" y="4697413"/>
          <p14:tracePt t="50104" x="1797050" y="4691063"/>
          <p14:tracePt t="50110" x="1803400" y="4691063"/>
          <p14:tracePt t="50125" x="1809750" y="4684713"/>
          <p14:tracePt t="50181" x="1809750" y="4678363"/>
          <p14:tracePt t="50234" x="1809750" y="4654550"/>
          <p14:tracePt t="50246" x="1790700" y="4641850"/>
          <p14:tracePt t="50254" x="1741488" y="4622800"/>
          <p14:tracePt t="50262" x="1709738" y="4611688"/>
          <p14:tracePt t="50270" x="1673225" y="4598988"/>
          <p14:tracePt t="50274" x="1643063" y="4586288"/>
          <p14:tracePt t="50286" x="1587500" y="4567238"/>
          <p14:tracePt t="50294" x="1543050" y="4562475"/>
          <p14:tracePt t="50304" x="1506538" y="4543425"/>
          <p14:tracePt t="50309" x="1476375" y="4537075"/>
          <p14:tracePt t="50322" x="1457325" y="4537075"/>
          <p14:tracePt t="50325" x="1438275" y="4537075"/>
          <p14:tracePt t="50335" x="1408113" y="4530725"/>
          <p14:tracePt t="50342" x="1382713" y="4530725"/>
          <p14:tracePt t="50350" x="1333500" y="4511675"/>
          <p14:tracePt t="50354" x="1290638" y="4511675"/>
          <p14:tracePt t="50362" x="1241425" y="4511675"/>
          <p14:tracePt t="50374" x="1192213" y="4506913"/>
          <p14:tracePt t="50384" x="1143000" y="4506913"/>
          <p14:tracePt t="50389" x="1111250" y="4506913"/>
          <p14:tracePt t="50399" x="1074738" y="4506913"/>
          <p14:tracePt t="50405" x="1012825" y="4487863"/>
          <p14:tracePt t="50414" x="938213" y="4487863"/>
          <p14:tracePt t="50418" x="869950" y="4475163"/>
          <p14:tracePt t="50425" x="808038" y="4456113"/>
          <p14:tracePt t="50435" x="771525" y="4456113"/>
          <p14:tracePt t="50442" x="741363" y="4451350"/>
          <p14:tracePt t="50449" x="715963" y="4451350"/>
          <p14:tracePt t="50461" x="692150" y="4451350"/>
          <p14:tracePt t="50469" x="673100" y="4445000"/>
          <p14:tracePt t="50477" x="654050" y="4445000"/>
          <p14:tracePt t="50485" x="617538" y="4445000"/>
          <p14:tracePt t="50493" x="598488" y="4445000"/>
          <p14:tracePt t="50501" x="568325" y="4445000"/>
          <p14:tracePt t="50505" x="530225" y="4451350"/>
          <p14:tracePt t="50513" x="487363" y="4468813"/>
          <p14:tracePt t="50526" x="431800" y="4475163"/>
          <p14:tracePt t="50535" x="382588" y="4494213"/>
          <p14:tracePt t="50541" x="327025" y="4511675"/>
          <p14:tracePt t="50550" x="284163" y="4530725"/>
          <p14:tracePt t="50558" x="265113" y="4543425"/>
          <p14:tracePt t="50568" x="252413" y="4549775"/>
          <p14:tracePt t="50574" x="241300" y="4556125"/>
          <p14:tracePt t="50601" x="241300" y="4562475"/>
          <p14:tracePt t="50617" x="247650" y="4573588"/>
          <p14:tracePt t="50625" x="265113" y="4586288"/>
          <p14:tracePt t="50637" x="303213" y="4586288"/>
          <p14:tracePt t="50645" x="327025" y="4611688"/>
          <p14:tracePt t="50653" x="352425" y="4618038"/>
          <p14:tracePt t="50657" x="363538" y="4629150"/>
          <p14:tracePt t="50666" x="376238" y="4635500"/>
          <p14:tracePt t="50674" x="401638" y="4641850"/>
          <p14:tracePt t="50686" x="414338" y="4648200"/>
          <p14:tracePt t="50694" x="457200" y="4648200"/>
          <p14:tracePt t="50704" x="500063" y="4654550"/>
          <p14:tracePt t="50709" x="561975" y="4673600"/>
          <p14:tracePt t="50717" x="654050" y="4684713"/>
          <p14:tracePt t="50725" x="715963" y="4691063"/>
          <p14:tracePt t="50735" x="790575" y="4691063"/>
          <p14:tracePt t="50739" x="852488" y="4703763"/>
          <p14:tracePt t="50745" x="889000" y="4703763"/>
          <p14:tracePt t="50754" x="920750" y="4710113"/>
          <p14:tracePt t="50768" x="957263" y="4710113"/>
          <p14:tracePt t="50773" x="976313" y="4710113"/>
          <p14:tracePt t="50782" x="1000125" y="4710113"/>
          <p14:tracePt t="50790" x="1019175" y="4710113"/>
          <p14:tracePt t="50799" x="1036638" y="4710113"/>
          <p14:tracePt t="50805" x="1055688" y="4710113"/>
          <p14:tracePt t="50813" x="1068388" y="4710113"/>
          <p14:tracePt t="50817" x="1098550" y="4710113"/>
          <p14:tracePt t="50825" x="1136650" y="4710113"/>
          <p14:tracePt t="50833" x="1160463" y="4710113"/>
          <p14:tracePt t="50841" x="1209675" y="4710113"/>
          <p14:tracePt t="50853" x="1235075" y="4710113"/>
          <p14:tracePt t="50862" x="1254125" y="4710113"/>
          <p14:tracePt t="50869" x="1265238" y="4710113"/>
          <p14:tracePt t="50877" x="1277938" y="4710113"/>
          <p14:tracePt t="50885" x="1284288" y="4710113"/>
          <p14:tracePt t="50901" x="1290638" y="4710113"/>
          <p14:tracePt t="50909" x="1303338" y="4710113"/>
          <p14:tracePt t="50933" x="1320800" y="4710113"/>
          <p14:tracePt t="50949" x="1333500" y="4703763"/>
          <p14:tracePt t="50957" x="1339850" y="4697413"/>
          <p14:tracePt t="50967" x="1352550" y="4691063"/>
          <p14:tracePt t="50973" x="1365250" y="4673600"/>
          <p14:tracePt t="50978" x="1382713" y="4660900"/>
          <p14:tracePt t="50987" x="1389063" y="4654550"/>
          <p14:tracePt t="50998" x="1395413" y="4648200"/>
          <p14:tracePt t="51006" x="1408113" y="4641850"/>
          <p14:tracePt t="51013" x="1414463" y="4635500"/>
          <p14:tracePt t="51021" x="1425575" y="4622800"/>
          <p14:tracePt t="51029" x="1431925" y="4618038"/>
          <p14:tracePt t="51037" x="1438275" y="4605338"/>
          <p14:tracePt t="51045" x="1438275" y="4598988"/>
          <p14:tracePt t="51057" x="1438275" y="4586288"/>
          <p14:tracePt t="51069" x="1444625" y="4579938"/>
          <p14:tracePt t="51085" x="1444625" y="4573588"/>
          <p14:tracePt t="51126" x="1444625" y="4562475"/>
          <p14:tracePt t="51134" x="1450975" y="4556125"/>
          <p14:tracePt t="51141" x="1450975" y="4549775"/>
          <p14:tracePt t="51157" x="1450975" y="4543425"/>
          <p14:tracePt t="51166" x="1450975" y="4537075"/>
          <p14:tracePt t="51169" x="1450975" y="4524375"/>
          <p14:tracePt t="51178" x="1450975" y="4506913"/>
          <p14:tracePt t="51185" x="1450975" y="4487863"/>
          <p14:tracePt t="51197" x="1450975" y="4481513"/>
          <p14:tracePt t="51205" x="1444625" y="4462463"/>
          <p14:tracePt t="51213" x="1438275" y="4451350"/>
          <p14:tracePt t="51221" x="1425575" y="4438650"/>
          <p14:tracePt t="51229" x="1420813" y="4432300"/>
          <p14:tracePt t="51237" x="1408113" y="4413250"/>
          <p14:tracePt t="51245" x="1401763" y="4406900"/>
          <p14:tracePt t="51250" x="1395413" y="4400550"/>
          <p14:tracePt t="51258" x="1370013" y="4389438"/>
          <p14:tracePt t="51268" x="1358900" y="4389438"/>
          <p14:tracePt t="51277" x="1352550" y="4389438"/>
          <p14:tracePt t="51285" x="1333500" y="4383088"/>
          <p14:tracePt t="51293" x="1314450" y="4376738"/>
          <p14:tracePt t="51297" x="1277938" y="4376738"/>
          <p14:tracePt t="51305" x="1241425" y="4364038"/>
          <p14:tracePt t="51314" x="1198563" y="4364038"/>
          <p14:tracePt t="51326" x="1160463" y="4364038"/>
          <p14:tracePt t="51334" x="1136650" y="4364038"/>
          <p14:tracePt t="51342" x="1087438" y="4364038"/>
          <p14:tracePt t="51351" x="1062038" y="4357688"/>
          <p14:tracePt t="51358" x="1019175" y="4357688"/>
          <p14:tracePt t="51368" x="969963" y="4357688"/>
          <p14:tracePt t="51373" x="920750" y="4357688"/>
          <p14:tracePt t="51377" x="882650" y="4357688"/>
          <p14:tracePt t="51385" x="852488" y="4357688"/>
          <p14:tracePt t="51393" x="833438" y="4357688"/>
          <p14:tracePt t="51404" x="808038" y="4357688"/>
          <p14:tracePt t="51413" x="790575" y="4357688"/>
          <p14:tracePt t="51421" x="765175" y="4357688"/>
          <p14:tracePt t="51429" x="741363" y="4357688"/>
          <p14:tracePt t="51437" x="715963" y="4364038"/>
          <p14:tracePt t="51446" x="696913" y="4383088"/>
          <p14:tracePt t="51454" x="679450" y="4395788"/>
          <p14:tracePt t="51458" x="654050" y="4406900"/>
          <p14:tracePt t="51469" x="641350" y="4419600"/>
          <p14:tracePt t="51473" x="623888" y="4432300"/>
          <p14:tracePt t="51485" x="611188" y="4451350"/>
          <p14:tracePt t="51493" x="604838" y="4462463"/>
          <p14:tracePt t="51501" x="604838" y="4481513"/>
          <p14:tracePt t="51509" x="604838" y="4500563"/>
          <p14:tracePt t="51513" x="604838" y="4518025"/>
          <p14:tracePt t="51521" x="604838" y="4537075"/>
          <p14:tracePt t="51533" x="604838" y="4567238"/>
          <p14:tracePt t="51541" x="604838" y="4586288"/>
          <p14:tracePt t="51550" x="611188" y="4611688"/>
          <p14:tracePt t="51558" x="623888" y="4629150"/>
          <p14:tracePt t="51568" x="647700" y="4648200"/>
          <p14:tracePt t="51573" x="679450" y="4667250"/>
          <p14:tracePt t="51584" x="696913" y="4673600"/>
          <p14:tracePt t="51584" x="715963" y="4684713"/>
          <p14:tracePt t="51593" x="765175" y="4710113"/>
          <p14:tracePt t="51601" x="808038" y="4716463"/>
          <p14:tracePt t="51609" x="846138" y="4729163"/>
          <p14:tracePt t="51621" x="914400" y="4746625"/>
          <p14:tracePt t="51629" x="976313" y="4765675"/>
          <p14:tracePt t="51637" x="1025525" y="4765675"/>
          <p14:tracePt t="51645" x="1104900" y="4772025"/>
          <p14:tracePt t="51653" x="1179513" y="4784725"/>
          <p14:tracePt t="51661" x="1254125" y="4784725"/>
          <p14:tracePt t="51666" x="1303338" y="4784725"/>
          <p14:tracePt t="51673" x="1376363" y="4784725"/>
          <p14:tracePt t="51685" x="1414463" y="4784725"/>
          <p14:tracePt t="51693" x="1444625" y="4784725"/>
          <p14:tracePt t="51701" x="1476375" y="4778375"/>
          <p14:tracePt t="51709" x="1506538" y="4759325"/>
          <p14:tracePt t="51718" x="1536700" y="4746625"/>
          <p14:tracePt t="51725" x="1555750" y="4729163"/>
          <p14:tracePt t="51733" x="1568450" y="4716463"/>
          <p14:tracePt t="51741" x="1574800" y="4710113"/>
          <p14:tracePt t="51750" x="1581150" y="4703763"/>
          <p14:tracePt t="51761" x="1581150" y="4684713"/>
          <p14:tracePt t="51773" x="1581150" y="4673600"/>
          <p14:tracePt t="51781" x="1581150" y="4654550"/>
          <p14:tracePt t="51789" x="1581150" y="4641850"/>
          <p14:tracePt t="51797" x="1581150" y="4622800"/>
          <p14:tracePt t="51805" x="1568450" y="4592638"/>
          <p14:tracePt t="51813" x="1555750" y="4567238"/>
          <p14:tracePt t="51817" x="1549400" y="4549775"/>
          <p14:tracePt t="51825" x="1531938" y="4530725"/>
          <p14:tracePt t="51833" x="1493838" y="4506913"/>
          <p14:tracePt t="51842" x="1463675" y="4487863"/>
          <p14:tracePt t="51852" x="1401763" y="4462463"/>
          <p14:tracePt t="51862" x="1346200" y="4432300"/>
          <p14:tracePt t="51869" x="1277938" y="4425950"/>
          <p14:tracePt t="51877" x="1216025" y="4406900"/>
          <p14:tracePt t="51885" x="1147763" y="4389438"/>
          <p14:tracePt t="51894" x="1074738" y="4357688"/>
          <p14:tracePt t="51901" x="1019175" y="4351338"/>
          <p14:tracePt t="51906" x="981075" y="4351338"/>
          <p14:tracePt t="51914" x="957263" y="4340225"/>
          <p14:tracePt t="51921" x="925513" y="4340225"/>
          <p14:tracePt t="51935" x="908050" y="4340225"/>
          <p14:tracePt t="51942" x="869950" y="4344988"/>
          <p14:tracePt t="51951" x="846138" y="4351338"/>
          <p14:tracePt t="51958" x="796925" y="4376738"/>
          <p14:tracePt t="51968" x="741363" y="4413250"/>
          <p14:tracePt t="51974" x="685800" y="4456113"/>
          <p14:tracePt t="51982" x="641350" y="4494213"/>
          <p14:tracePt t="51989" x="611188" y="4530725"/>
          <p14:tracePt t="51992" x="585788" y="4549775"/>
          <p14:tracePt t="52001" x="574675" y="4567238"/>
          <p14:tracePt t="52017" x="568325" y="4586288"/>
          <p14:tracePt t="52021" x="568325" y="4605338"/>
          <p14:tracePt t="52029" x="568325" y="4622800"/>
          <p14:tracePt t="52037" x="585788" y="4654550"/>
          <p14:tracePt t="52046" x="604838" y="4660900"/>
          <p14:tracePt t="52054" x="641350" y="4684713"/>
          <p14:tracePt t="52062" x="709613" y="4703763"/>
          <p14:tracePt t="52067" x="796925" y="4733925"/>
          <p14:tracePt t="52073" x="914400" y="4765675"/>
          <p14:tracePt t="52081" x="1049338" y="4784725"/>
          <p14:tracePt t="52093" x="1192213" y="4808538"/>
          <p14:tracePt t="52101" x="1314450" y="4827588"/>
          <p14:tracePt t="52110" x="1414463" y="4827588"/>
          <p14:tracePt t="52118" x="1487488" y="4827588"/>
          <p14:tracePt t="52126" x="1519238" y="4827588"/>
          <p14:tracePt t="52135" x="1562100" y="4808538"/>
          <p14:tracePt t="52142" x="1581150" y="4795838"/>
          <p14:tracePt t="52146" x="1598613" y="4784725"/>
          <p14:tracePt t="52154" x="1630363" y="4759325"/>
          <p14:tracePt t="52162" x="1654175" y="4740275"/>
          <p14:tracePt t="52174" x="1673225" y="4716463"/>
          <p14:tracePt t="52182" x="1673225" y="4710113"/>
          <p14:tracePt t="52190" x="1673225" y="4691063"/>
          <p14:tracePt t="52198" x="1673225" y="4673600"/>
          <p14:tracePt t="52206" x="1673225" y="4667250"/>
          <p14:tracePt t="52214" x="1673225" y="4660900"/>
          <p14:tracePt t="52221" x="1666875" y="4641850"/>
          <p14:tracePt t="52230" x="1654175" y="4629150"/>
          <p14:tracePt t="52238" x="1587500" y="4605338"/>
          <p14:tracePt t="52246" x="1543050" y="4586288"/>
          <p14:tracePt t="52254" x="1457325" y="4562475"/>
          <p14:tracePt t="52262" x="1346200" y="4537075"/>
          <p14:tracePt t="52272" x="1241425" y="4518025"/>
          <p14:tracePt t="52278" x="1117600" y="4506913"/>
          <p14:tracePt t="52286" x="993775" y="4487863"/>
          <p14:tracePt t="52294" x="895350" y="4468813"/>
          <p14:tracePt t="52301" x="808038" y="4456113"/>
          <p14:tracePt t="52310" x="752475" y="4451350"/>
          <p14:tracePt t="52318" x="741363" y="4451350"/>
          <p14:tracePt t="52386" x="765175" y="4462463"/>
          <p14:tracePt t="52394" x="814388" y="4500563"/>
          <p14:tracePt t="52406" x="846138" y="4524375"/>
          <p14:tracePt t="52414" x="901700" y="4562475"/>
          <p14:tracePt t="52418" x="931863" y="4586288"/>
          <p14:tracePt t="52426" x="950913" y="4598988"/>
          <p14:tracePt t="52435" x="993775" y="4622800"/>
          <p14:tracePt t="52446" x="1012825" y="4648200"/>
          <p14:tracePt t="52454" x="1068388" y="4673600"/>
          <p14:tracePt t="52462" x="1098550" y="4678363"/>
          <p14:tracePt t="52472" x="1147763" y="4697413"/>
          <p14:tracePt t="52478" x="1173163" y="4697413"/>
          <p14:tracePt t="52482" x="1185863" y="4697413"/>
          <p14:tracePt t="52505" x="1192213" y="4697413"/>
          <p14:tracePt t="52534" x="1198563" y="4697413"/>
          <p14:tracePt t="52551" x="1203325" y="4697413"/>
          <p14:tracePt t="52565" x="1222375" y="4691063"/>
          <p14:tracePt t="52573" x="1228725" y="4678363"/>
          <p14:tracePt t="52581" x="1241425" y="4660900"/>
          <p14:tracePt t="52582" x="0" y="0"/>
        </p14:tracePtLst>
        <p14:tracePtLst>
          <p14:tracePt t="57457" x="530225" y="2468563"/>
          <p14:tracePt t="57525" x="549275" y="2468563"/>
          <p14:tracePt t="57529" x="617538" y="2468563"/>
          <p14:tracePt t="57537" x="679450" y="2474913"/>
          <p14:tracePt t="57545" x="735013" y="2481263"/>
          <p14:tracePt t="57557" x="771525" y="2481263"/>
          <p14:tracePt t="57565" x="820738" y="2481263"/>
          <p14:tracePt t="57573" x="882650" y="2481263"/>
          <p14:tracePt t="57582" x="957263" y="2481263"/>
          <p14:tracePt t="57589" x="1042988" y="2481263"/>
          <p14:tracePt t="57597" x="1154113" y="2493963"/>
          <p14:tracePt t="57605" x="1254125" y="2493963"/>
          <p14:tracePt t="57613" x="1352550" y="2500313"/>
          <p14:tracePt t="57617" x="1450975" y="2500313"/>
          <p14:tracePt t="57625" x="1512888" y="2500313"/>
          <p14:tracePt t="57633" x="1604963" y="2517775"/>
          <p14:tracePt t="57646" x="1692275" y="2517775"/>
          <p14:tracePt t="57656" x="1754188" y="2517775"/>
          <p14:tracePt t="57662" x="1852613" y="2530475"/>
          <p14:tracePt t="57670" x="1901825" y="2536825"/>
          <p14:tracePt t="57678" x="1951038" y="2536825"/>
          <p14:tracePt t="57686" x="1981200" y="2536825"/>
          <p14:tracePt t="57690" x="1993900" y="2536825"/>
          <p14:tracePt t="57698" x="2006600" y="2536825"/>
          <p14:tracePt t="57713" x="2012950" y="2536825"/>
          <p14:tracePt t="57750" x="2019300" y="2536825"/>
          <p14:tracePt t="57789" x="2032000" y="2536825"/>
          <p14:tracePt t="57805" x="2036763" y="2536825"/>
          <p14:tracePt t="57910" x="2043113" y="2543175"/>
          <p14:tracePt t="57918" x="2036763" y="2543175"/>
          <p14:tracePt t="57925" x="2006600" y="2549525"/>
          <p14:tracePt t="57934" x="1970088" y="2562225"/>
          <p14:tracePt t="57942" x="1901825" y="2568575"/>
          <p14:tracePt t="57950" x="1827213" y="2568575"/>
          <p14:tracePt t="57958" x="1754188" y="2586038"/>
          <p14:tracePt t="57965" x="1654175" y="2598738"/>
          <p14:tracePt t="57974" x="1543050" y="2598738"/>
          <p14:tracePt t="57982" x="1420813" y="2598738"/>
          <p14:tracePt t="57990" x="1254125" y="2598738"/>
          <p14:tracePt t="57998" x="1117600" y="2598738"/>
          <p14:tracePt t="58009" x="981075" y="2598738"/>
          <p14:tracePt t="58013" x="863600" y="2598738"/>
          <p14:tracePt t="58017" x="784225" y="2598738"/>
          <p14:tracePt t="58025" x="735013" y="2598738"/>
          <p14:tracePt t="58034" x="715963" y="2598738"/>
          <p14:tracePt t="58045" x="696913" y="2598738"/>
          <p14:tracePt t="58057" x="692150" y="2598738"/>
          <p14:tracePt t="58114" x="685800" y="2598738"/>
          <p14:tracePt t="58181" x="692150" y="2598738"/>
          <p14:tracePt t="58189" x="722313" y="2598738"/>
          <p14:tracePt t="58197" x="777875" y="2598738"/>
          <p14:tracePt t="58206" x="852488" y="2592388"/>
          <p14:tracePt t="58209" x="914400" y="2592388"/>
          <p14:tracePt t="58218" x="987425" y="2592388"/>
          <p14:tracePt t="58225" x="1074738" y="2592388"/>
          <p14:tracePt t="58246" x="1173163" y="2592388"/>
          <p14:tracePt t="58257" x="1296988" y="2592388"/>
          <p14:tracePt t="58261" x="1431925" y="2592388"/>
          <p14:tracePt t="58269" x="1568450" y="2586038"/>
          <p14:tracePt t="58277" x="1703388" y="2573338"/>
          <p14:tracePt t="58281" x="1803400" y="2562225"/>
          <p14:tracePt t="58288" x="1839913" y="2555875"/>
          <p14:tracePt t="58301" x="1895475" y="2549525"/>
          <p14:tracePt t="58309" x="1920875" y="2543175"/>
          <p14:tracePt t="58318" x="1931988" y="2543175"/>
          <p14:tracePt t="58327" x="1951038" y="2530475"/>
          <p14:tracePt t="58334" x="1976438" y="2530475"/>
          <p14:tracePt t="58342" x="1987550" y="2530475"/>
          <p14:tracePt t="58346" x="1993900" y="2530475"/>
          <p14:tracePt t="58356" x="2019300" y="2530475"/>
          <p14:tracePt t="58361" x="2036763" y="2530475"/>
          <p14:tracePt t="58370" x="2055813" y="2530475"/>
          <p14:tracePt t="58382" x="2092325" y="2530475"/>
          <p14:tracePt t="58390" x="2124075" y="2536825"/>
          <p14:tracePt t="58398" x="2173288" y="2543175"/>
          <p14:tracePt t="58408" x="2216150" y="2549525"/>
          <p14:tracePt t="58414" x="2235200" y="2549525"/>
          <p14:tracePt t="58424" x="2254250" y="2555875"/>
          <p14:tracePt t="58430" x="2265363" y="2555875"/>
          <p14:tracePt t="58434" x="2271713" y="2555875"/>
          <p14:tracePt t="58442" x="2290763" y="2555875"/>
          <p14:tracePt t="58457" x="2309813" y="2555875"/>
          <p14:tracePt t="58461" x="2320925" y="2555875"/>
          <p14:tracePt t="58469" x="2327275" y="2555875"/>
          <p14:tracePt t="58550" x="2333625" y="2562225"/>
          <p14:tracePt t="58574" x="2309813" y="2562225"/>
          <p14:tracePt t="58582" x="2259013" y="2562225"/>
          <p14:tracePt t="58590" x="2173288" y="2562225"/>
          <p14:tracePt t="58598" x="2087563" y="2562225"/>
          <p14:tracePt t="58602" x="2000250" y="2562225"/>
          <p14:tracePt t="58610" x="1876425" y="2562225"/>
          <p14:tracePt t="58618" x="1754188" y="2562225"/>
          <p14:tracePt t="58626" x="1630363" y="2536825"/>
          <p14:tracePt t="58641" x="1493838" y="2530475"/>
          <p14:tracePt t="58646" x="1382713" y="2506663"/>
          <p14:tracePt t="58654" x="1296988" y="2500313"/>
          <p14:tracePt t="58662" x="1247775" y="2500313"/>
          <p14:tracePt t="58669" x="1185863" y="2500313"/>
          <p14:tracePt t="58678" x="1147763" y="2500313"/>
          <p14:tracePt t="58682" x="1104900" y="2500313"/>
          <p14:tracePt t="58690" x="1087438" y="2500313"/>
          <p14:tracePt t="58698" x="1074738" y="2500313"/>
          <p14:tracePt t="58710" x="1062038" y="2500313"/>
          <p14:tracePt t="58718" x="1042988" y="2500313"/>
          <p14:tracePt t="58726" x="1031875" y="2500313"/>
          <p14:tracePt t="58730" x="1019175" y="2500313"/>
          <p14:tracePt t="58794" x="1068388" y="2500313"/>
          <p14:tracePt t="58807" x="1166813" y="2500313"/>
          <p14:tracePt t="58814" x="1290638" y="2500313"/>
          <p14:tracePt t="58824" x="1414463" y="2500313"/>
          <p14:tracePt t="58830" x="1536700" y="2500313"/>
          <p14:tracePt t="58840" x="1654175" y="2500313"/>
          <p14:tracePt t="58845" x="1778000" y="2517775"/>
          <p14:tracePt t="58849" x="1882775" y="2530475"/>
          <p14:tracePt t="58859" x="1981200" y="2536825"/>
          <p14:tracePt t="58866" x="2068513" y="2555875"/>
          <p14:tracePt t="58874" x="2143125" y="2555875"/>
          <p14:tracePt t="58882" x="2192338" y="2568575"/>
          <p14:tracePt t="58895" x="2198688" y="2568575"/>
          <p14:tracePt t="58946" x="2203450" y="2573338"/>
          <p14:tracePt t="58993" x="2185988" y="2573338"/>
          <p14:tracePt t="59005" x="2143125" y="2573338"/>
          <p14:tracePt t="59013" x="2068513" y="2573338"/>
          <p14:tracePt t="59022" x="1944688" y="2573338"/>
          <p14:tracePt t="59030" x="1820863" y="2573338"/>
          <p14:tracePt t="59040" x="1698625" y="2573338"/>
          <p14:tracePt t="59045" x="1574800" y="2573338"/>
          <p14:tracePt t="59053" x="1450975" y="2573338"/>
          <p14:tracePt t="59056" x="1352550" y="2573338"/>
          <p14:tracePt t="59065" x="1258888" y="2573338"/>
          <p14:tracePt t="59073" x="1185863" y="2573338"/>
          <p14:tracePt t="59085" x="1143000" y="2573338"/>
          <p14:tracePt t="59093" x="1130300" y="2573338"/>
          <p14:tracePt t="59198" x="1154113" y="2573338"/>
          <p14:tracePt t="59207" x="1216025" y="2568575"/>
          <p14:tracePt t="59214" x="1327150" y="2562225"/>
          <p14:tracePt t="59223" x="1431925" y="2562225"/>
          <p14:tracePt t="59226" x="1604963" y="2562225"/>
          <p14:tracePt t="59234" x="1728788" y="2562225"/>
          <p14:tracePt t="59245" x="1895475" y="2568575"/>
          <p14:tracePt t="59254" x="2036763" y="2586038"/>
          <p14:tracePt t="59262" x="2143125" y="2617788"/>
          <p14:tracePt t="59270" x="2228850" y="2628900"/>
          <p14:tracePt t="59277" x="2271713" y="2641600"/>
          <p14:tracePt t="59286" x="2290763" y="2641600"/>
          <p14:tracePt t="59365" x="2278063" y="2641600"/>
          <p14:tracePt t="59369" x="2241550" y="2641600"/>
          <p14:tracePt t="59377" x="2154238" y="2641600"/>
          <p14:tracePt t="59385" x="2000250" y="2641600"/>
          <p14:tracePt t="59393" x="1839913" y="2628900"/>
          <p14:tracePt t="59405" x="1617663" y="2586038"/>
          <p14:tracePt t="59413" x="1408113" y="2573338"/>
          <p14:tracePt t="59421" x="1203325" y="2562225"/>
          <p14:tracePt t="59429" x="1012825" y="2536825"/>
          <p14:tracePt t="59437" x="876300" y="2536825"/>
          <p14:tracePt t="59445" x="752475" y="2536825"/>
          <p14:tracePt t="59453" x="654050" y="2524125"/>
          <p14:tracePt t="59457" x="592138" y="2524125"/>
          <p14:tracePt t="59466" x="561975" y="2524125"/>
          <p14:tracePt t="59529" x="581025" y="2524125"/>
          <p14:tracePt t="59537" x="623888" y="2524125"/>
          <p14:tracePt t="59545" x="696913" y="2524125"/>
          <p14:tracePt t="59557" x="771525" y="2524125"/>
          <p14:tracePt t="59565" x="869950" y="2524125"/>
          <p14:tracePt t="59573" x="993775" y="2530475"/>
          <p14:tracePt t="59582" x="1104900" y="2536825"/>
          <p14:tracePt t="59591" x="1228725" y="2562225"/>
          <p14:tracePt t="59598" x="1352550" y="2562225"/>
          <p14:tracePt t="59604" x="1450975" y="2568575"/>
          <p14:tracePt t="59610" x="1525588" y="2568575"/>
          <p14:tracePt t="59624" x="1598613" y="2568575"/>
          <p14:tracePt t="59629" x="1654175" y="2568575"/>
          <p14:tracePt t="59638" x="1703388" y="2568575"/>
          <p14:tracePt t="59645" x="1722438" y="2568575"/>
          <p14:tracePt t="59654" x="1735138" y="2568575"/>
          <p14:tracePt t="59713" x="1722438" y="2562225"/>
          <p14:tracePt t="59725" x="1673225" y="2562225"/>
          <p14:tracePt t="59734" x="1611313" y="2562225"/>
          <p14:tracePt t="59742" x="1525588" y="2562225"/>
          <p14:tracePt t="59749" x="1438275" y="2549525"/>
          <p14:tracePt t="59757" x="1365250" y="2549525"/>
          <p14:tracePt t="59765" x="1314450" y="2549525"/>
          <p14:tracePt t="59773" x="1284288" y="2549525"/>
          <p14:tracePt t="59777" x="1265238" y="2549525"/>
          <p14:tracePt t="59785" x="1254125" y="2549525"/>
          <p14:tracePt t="59853" x="1265238" y="2549525"/>
          <p14:tracePt t="59861" x="1327150" y="2543175"/>
          <p14:tracePt t="59869" x="1401763" y="2543175"/>
          <p14:tracePt t="59872" x="1500188" y="2543175"/>
          <p14:tracePt t="59881" x="1592263" y="2543175"/>
          <p14:tracePt t="59890" x="1673225" y="2543175"/>
          <p14:tracePt t="59897" x="1754188" y="2543175"/>
          <p14:tracePt t="59905" x="1833563" y="2543175"/>
          <p14:tracePt t="59917" x="1882775" y="2543175"/>
          <p14:tracePt t="59927" x="1908175" y="2543175"/>
          <p14:tracePt t="59934" x="1925638" y="2543175"/>
          <p14:tracePt t="59942" x="1931988" y="2543175"/>
          <p14:tracePt t="60005" x="1908175" y="2543175"/>
          <p14:tracePt t="60012" x="1858963" y="2543175"/>
          <p14:tracePt t="60021" x="1784350" y="2543175"/>
          <p14:tracePt t="60029" x="1698625" y="2543175"/>
          <p14:tracePt t="60037" x="1636713" y="2543175"/>
          <p14:tracePt t="60045" x="1549400" y="2543175"/>
          <p14:tracePt t="60053" x="1450975" y="2543175"/>
          <p14:tracePt t="60061" x="1376363" y="2543175"/>
          <p14:tracePt t="60072" x="1309688" y="2524125"/>
          <p14:tracePt t="60077" x="1290638" y="2524125"/>
          <p14:tracePt t="60113" x="1284288" y="2517775"/>
          <p14:tracePt t="60137" x="1303338" y="2517775"/>
          <p14:tracePt t="60145" x="1339850" y="2517775"/>
          <p14:tracePt t="60153" x="1376363" y="2517775"/>
          <p14:tracePt t="60165" x="1414463" y="2517775"/>
          <p14:tracePt t="60173" x="1444625" y="2517775"/>
          <p14:tracePt t="60181" x="1450975" y="2517775"/>
          <p14:tracePt t="60261" x="1457325" y="2517775"/>
          <p14:tracePt t="60374" x="0" y="0"/>
        </p14:tracePtLst>
        <p14:tracePtLst>
          <p14:tracePt t="62084" x="741363" y="1857375"/>
          <p14:tracePt t="62161" x="777875" y="1857375"/>
          <p14:tracePt t="62169" x="820738" y="1857375"/>
          <p14:tracePt t="62181" x="882650" y="1870075"/>
          <p14:tracePt t="62189" x="925513" y="1882775"/>
          <p14:tracePt t="62197" x="950913" y="1882775"/>
          <p14:tracePt t="62206" x="987425" y="1895475"/>
          <p14:tracePt t="62214" x="1036638" y="1895475"/>
          <p14:tracePt t="62222" x="1092200" y="1912938"/>
          <p14:tracePt t="62231" x="1154113" y="1912938"/>
          <p14:tracePt t="62238" x="1216025" y="1912938"/>
          <p14:tracePt t="62247" x="1284288" y="1919288"/>
          <p14:tracePt t="62250" x="1358900" y="1919288"/>
          <p14:tracePt t="62262" x="1431925" y="1931988"/>
          <p14:tracePt t="62269" x="1531938" y="1931988"/>
          <p14:tracePt t="62277" x="1666875" y="1931988"/>
          <p14:tracePt t="62285" x="1803400" y="1938338"/>
          <p14:tracePt t="62293" x="1920875" y="1938338"/>
          <p14:tracePt t="62301" x="2019300" y="1938338"/>
          <p14:tracePt t="62309" x="2092325" y="1938338"/>
          <p14:tracePt t="62317" x="2154238" y="1938338"/>
          <p14:tracePt t="62325" x="2185988" y="1938338"/>
          <p14:tracePt t="62333" x="2216150" y="1944688"/>
          <p14:tracePt t="62343" x="2222500" y="1944688"/>
          <p14:tracePt t="62350" x="2235200" y="1944688"/>
          <p14:tracePt t="62358" x="2259013" y="1944688"/>
          <p14:tracePt t="62497" x="2235200" y="1944688"/>
          <p14:tracePt t="62505" x="2179638" y="1944688"/>
          <p14:tracePt t="62517" x="2117725" y="1944688"/>
          <p14:tracePt t="62525" x="2055813" y="1944688"/>
          <p14:tracePt t="62533" x="1981200" y="1944688"/>
          <p14:tracePt t="62542" x="1895475" y="1944688"/>
          <p14:tracePt t="62549" x="1809750" y="1944688"/>
          <p14:tracePt t="62558" x="1698625" y="1944688"/>
          <p14:tracePt t="62561" x="1574800" y="1944688"/>
          <p14:tracePt t="62569" x="1450975" y="1944688"/>
          <p14:tracePt t="62576" x="1339850" y="1944688"/>
          <p14:tracePt t="62589" x="1216025" y="1931988"/>
          <p14:tracePt t="62597" x="1117600" y="1931988"/>
          <p14:tracePt t="62605" x="1031875" y="1931988"/>
          <p14:tracePt t="62613" x="969963" y="1931988"/>
          <p14:tracePt t="62617" x="920750" y="1931988"/>
          <p14:tracePt t="62625" x="889000" y="1931988"/>
          <p14:tracePt t="62633" x="869950" y="1931988"/>
          <p14:tracePt t="62645" x="852488" y="1931988"/>
          <p14:tracePt t="62654" x="833438" y="1931988"/>
          <p14:tracePt t="62663" x="814388" y="1931988"/>
          <p14:tracePt t="62670" x="808038" y="1931988"/>
          <p14:tracePt t="62677" x="803275" y="1931988"/>
          <p14:tracePt t="62830" x="814388" y="1925638"/>
          <p14:tracePt t="62837" x="889000" y="1925638"/>
          <p14:tracePt t="62846" x="976313" y="1925638"/>
          <p14:tracePt t="62854" x="1087438" y="1925638"/>
          <p14:tracePt t="62861" x="1173163" y="1925638"/>
          <p14:tracePt t="62870" x="1284288" y="1925638"/>
          <p14:tracePt t="62880" x="1395413" y="1925638"/>
          <p14:tracePt t="62887" x="1519238" y="1925638"/>
          <p14:tracePt t="62888" x="1643063" y="1925638"/>
          <p14:tracePt t="62897" x="1741488" y="1925638"/>
          <p14:tracePt t="62906" x="1827213" y="1925638"/>
          <p14:tracePt t="62918" x="1914525" y="1931988"/>
          <p14:tracePt t="62927" x="1951038" y="1938338"/>
          <p14:tracePt t="62935" x="1957388" y="1938338"/>
          <p14:tracePt t="63061" x="1963738" y="1944688"/>
          <p14:tracePt t="63082" x="0" y="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>
            <a:extLst>
              <a:ext uri="{FF2B5EF4-FFF2-40B4-BE49-F238E27FC236}">
                <a16:creationId xmlns:a16="http://schemas.microsoft.com/office/drawing/2014/main" id="{CC170A21-26DD-4440-BB71-6AAB81F420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3227388" cy="6318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BBP: viry</a:t>
            </a:r>
          </a:p>
        </p:txBody>
      </p:sp>
      <p:sp>
        <p:nvSpPr>
          <p:cNvPr id="33795" name="Rectangle 3">
            <a:extLst>
              <a:ext uri="{FF2B5EF4-FFF2-40B4-BE49-F238E27FC236}">
                <a16:creationId xmlns:a16="http://schemas.microsoft.com/office/drawing/2014/main" id="{9A37EC00-8395-4E90-9356-D4A3363597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82563" y="1198563"/>
            <a:ext cx="8961437" cy="47752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>
                <a:cs typeface="Times New Roman" panose="02020603050405020304" pitchFamily="18" charset="0"/>
              </a:rPr>
              <a:t>Argentinská hemorhagická horečka (AHF)</a:t>
            </a:r>
          </a:p>
          <a:p>
            <a:pPr eaLnBrk="1" hangingPunct="1">
              <a:defRPr/>
            </a:pPr>
            <a:r>
              <a:rPr lang="cs-CZ" altLang="cs-CZ">
                <a:cs typeface="Times New Roman" panose="02020603050405020304" pitchFamily="18" charset="0"/>
              </a:rPr>
              <a:t>Bolivijská hemorhagická horečka (Machupo)</a:t>
            </a:r>
          </a:p>
          <a:p>
            <a:pPr eaLnBrk="1" hangingPunct="1">
              <a:defRPr/>
            </a:pPr>
            <a:r>
              <a:rPr lang="cs-CZ" altLang="cs-CZ">
                <a:cs typeface="Times New Roman" panose="02020603050405020304" pitchFamily="18" charset="0"/>
              </a:rPr>
              <a:t>Dengue</a:t>
            </a:r>
            <a:r>
              <a:rPr lang="cs-CZ" altLang="cs-CZ"/>
              <a:t>, Ebola, Hanta, </a:t>
            </a:r>
            <a:r>
              <a:rPr lang="cs-CZ" altLang="cs-CZ">
                <a:cs typeface="Times New Roman" panose="02020603050405020304" pitchFamily="18" charset="0"/>
              </a:rPr>
              <a:t>Chikengunya</a:t>
            </a:r>
            <a:r>
              <a:rPr lang="cs-CZ" altLang="cs-CZ"/>
              <a:t>, </a:t>
            </a:r>
            <a:r>
              <a:rPr lang="cs-CZ" altLang="cs-CZ">
                <a:cs typeface="Times New Roman" panose="02020603050405020304" pitchFamily="18" charset="0"/>
              </a:rPr>
              <a:t>Japonská encefalitida</a:t>
            </a:r>
            <a:r>
              <a:rPr lang="cs-CZ" altLang="cs-CZ"/>
              <a:t>, Junin</a:t>
            </a:r>
          </a:p>
          <a:p>
            <a:pPr eaLnBrk="1" hangingPunct="1">
              <a:defRPr/>
            </a:pPr>
            <a:r>
              <a:rPr lang="cs-CZ" altLang="cs-CZ">
                <a:cs typeface="Times New Roman" panose="02020603050405020304" pitchFamily="18" charset="0"/>
              </a:rPr>
              <a:t>Krymsko-konžská hemorhagická horečka (CCHF</a:t>
            </a:r>
            <a:r>
              <a:rPr lang="cs-CZ" altLang="cs-CZ"/>
              <a:t>), </a:t>
            </a:r>
            <a:r>
              <a:rPr lang="cs-CZ" altLang="cs-CZ">
                <a:cs typeface="Times New Roman" panose="02020603050405020304" pitchFamily="18" charset="0"/>
              </a:rPr>
              <a:t>Kyasanurská lesní horečka</a:t>
            </a:r>
            <a:r>
              <a:rPr lang="cs-CZ" altLang="cs-CZ"/>
              <a:t>, Lassa horečka</a:t>
            </a:r>
          </a:p>
          <a:p>
            <a:pPr eaLnBrk="1" hangingPunct="1">
              <a:defRPr/>
            </a:pPr>
            <a:r>
              <a:rPr lang="cs-CZ" altLang="cs-CZ">
                <a:cs typeface="Times New Roman" panose="02020603050405020304" pitchFamily="18" charset="0"/>
              </a:rPr>
              <a:t>Lymfocytární choriomeningitida</a:t>
            </a:r>
            <a:r>
              <a:rPr lang="cs-CZ" altLang="cs-CZ"/>
              <a:t>, </a:t>
            </a:r>
            <a:r>
              <a:rPr lang="cs-CZ" altLang="cs-CZ">
                <a:cs typeface="Times New Roman" panose="02020603050405020304" pitchFamily="18" charset="0"/>
              </a:rPr>
              <a:t>Marburg</a:t>
            </a:r>
            <a:r>
              <a:rPr lang="cs-CZ" altLang="cs-CZ"/>
              <a:t>, </a:t>
            </a:r>
            <a:r>
              <a:rPr lang="cs-CZ" altLang="cs-CZ">
                <a:cs typeface="Times New Roman" panose="02020603050405020304" pitchFamily="18" charset="0"/>
              </a:rPr>
              <a:t>klíšťová encefalitida</a:t>
            </a:r>
          </a:p>
          <a:p>
            <a:pPr eaLnBrk="1" hangingPunct="1">
              <a:defRPr/>
            </a:pPr>
            <a:r>
              <a:rPr lang="cs-CZ" altLang="cs-CZ"/>
              <a:t>Variola (smallpox, spalničky), </a:t>
            </a:r>
            <a:r>
              <a:rPr lang="cs-CZ" altLang="cs-CZ">
                <a:cs typeface="Times New Roman" panose="02020603050405020304" pitchFamily="18" charset="0"/>
              </a:rPr>
              <a:t>Venezuelská encefalitida</a:t>
            </a:r>
            <a:r>
              <a:rPr lang="cs-CZ" altLang="cs-CZ"/>
              <a:t>, ž</a:t>
            </a:r>
            <a:r>
              <a:rPr lang="cs-CZ" altLang="cs-CZ">
                <a:cs typeface="Times New Roman" panose="02020603050405020304" pitchFamily="18" charset="0"/>
              </a:rPr>
              <a:t>lutá horečka</a:t>
            </a:r>
            <a:r>
              <a:rPr lang="cs-CZ" altLang="cs-CZ"/>
              <a:t>,</a:t>
            </a:r>
          </a:p>
          <a:p>
            <a:pPr eaLnBrk="1" hangingPunct="1">
              <a:defRPr/>
            </a:pPr>
            <a:endParaRPr lang="cs-CZ" altLang="cs-CZ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6D173D0-3C99-4651-B527-E684296B70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810"/>
    </mc:Choice>
    <mc:Fallback>
      <p:transition spd="slow" advTm="53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215" x="2339975" y="1271588"/>
          <p14:tracePt t="15217" x="2320925" y="1271588"/>
          <p14:tracePt t="15226" x="2290763" y="1271588"/>
          <p14:tracePt t="15233" x="2254250" y="1271588"/>
          <p14:tracePt t="15237" x="2228850" y="1271588"/>
          <p14:tracePt t="15246" x="2192338" y="1271588"/>
          <p14:tracePt t="15253" x="2173288" y="1271588"/>
          <p14:tracePt t="15262" x="2136775" y="1271588"/>
          <p14:tracePt t="15273" x="2105025" y="1271588"/>
          <p14:tracePt t="15281" x="2068513" y="1271588"/>
          <p14:tracePt t="15290" x="2043113" y="1271588"/>
          <p14:tracePt t="15298" x="2032000" y="1271588"/>
          <p14:tracePt t="15306" x="2006600" y="1271588"/>
          <p14:tracePt t="15319" x="1987550" y="1271588"/>
          <p14:tracePt t="15326" x="1976438" y="1271588"/>
          <p14:tracePt t="15334" x="1944688" y="1271588"/>
          <p14:tracePt t="15347" x="1920875" y="1271588"/>
          <p14:tracePt t="15354" x="1870075" y="1271588"/>
          <p14:tracePt t="15364" x="1833563" y="1271588"/>
          <p14:tracePt t="15370" x="1771650" y="1271588"/>
          <p14:tracePt t="15380" x="1735138" y="1271588"/>
          <p14:tracePt t="15387" x="1698625" y="1271588"/>
          <p14:tracePt t="15393" x="1673225" y="1271588"/>
          <p14:tracePt t="15402" x="1660525" y="1271588"/>
          <p14:tracePt t="15406" x="1654175" y="1271588"/>
          <p14:tracePt t="15413" x="1643063" y="1271588"/>
          <p14:tracePt t="15421" x="1636713" y="1271588"/>
          <p14:tracePt t="15433" x="1617663" y="1271588"/>
          <p14:tracePt t="15442" x="1611313" y="1271588"/>
          <p14:tracePt t="15450" x="1598613" y="1271588"/>
          <p14:tracePt t="15458" x="1587500" y="1284288"/>
          <p14:tracePt t="15466" x="1574800" y="1284288"/>
          <p14:tracePt t="15469" x="1555750" y="1296988"/>
          <p14:tracePt t="15478" x="1543050" y="1301750"/>
          <p14:tracePt t="15486" x="1519238" y="1327150"/>
          <p14:tracePt t="15494" x="1512888" y="1333500"/>
          <p14:tracePt t="15503" x="1506538" y="1346200"/>
          <p14:tracePt t="15515" x="1493838" y="1357313"/>
          <p14:tracePt t="15522" x="1493838" y="1363663"/>
          <p14:tracePt t="15530" x="1493838" y="1376363"/>
          <p14:tracePt t="15534" x="1493838" y="1389063"/>
          <p14:tracePt t="15542" x="1493838" y="1419225"/>
          <p14:tracePt t="15550" x="1493838" y="1438275"/>
          <p14:tracePt t="15564" x="1500188" y="1474788"/>
          <p14:tracePt t="15570" x="1512888" y="1500188"/>
          <p14:tracePt t="15580" x="1525588" y="1543050"/>
          <p14:tracePt t="15586" x="1536700" y="1568450"/>
          <p14:tracePt t="15594" x="1549400" y="1604963"/>
          <p14:tracePt t="15599" x="1568450" y="1635125"/>
          <p14:tracePt t="15606" x="1598613" y="1666875"/>
          <p14:tracePt t="15614" x="1617663" y="1690688"/>
          <p14:tracePt t="15622" x="1643063" y="1709738"/>
          <p14:tracePt t="15630" x="1660525" y="1735138"/>
          <p14:tracePt t="15638" x="1685925" y="1741488"/>
          <p14:tracePt t="15650" x="1703388" y="1746250"/>
          <p14:tracePt t="15662" x="1728788" y="1746250"/>
          <p14:tracePt t="15665" x="1771650" y="1752600"/>
          <p14:tracePt t="15673" x="1797050" y="1752600"/>
          <p14:tracePt t="15681" x="1833563" y="1752600"/>
          <p14:tracePt t="15685" x="1852613" y="1752600"/>
          <p14:tracePt t="15693" x="1882775" y="1752600"/>
          <p14:tracePt t="15702" x="1908175" y="1752600"/>
          <p14:tracePt t="15713" x="1957388" y="1752600"/>
          <p14:tracePt t="15722" x="1981200" y="1752600"/>
          <p14:tracePt t="15730" x="2032000" y="1752600"/>
          <p14:tracePt t="15738" x="2081213" y="1752600"/>
          <p14:tracePt t="15746" x="2117725" y="1752600"/>
          <p14:tracePt t="15754" x="2147888" y="1752600"/>
          <p14:tracePt t="15764" x="2160588" y="1752600"/>
          <p14:tracePt t="15766" x="2166938" y="1752600"/>
          <p14:tracePt t="15894" x="2130425" y="1752600"/>
          <p14:tracePt t="15902" x="2105025" y="1752600"/>
          <p14:tracePt t="15910" x="2068513" y="1752600"/>
          <p14:tracePt t="15923" x="2036763" y="1752600"/>
          <p14:tracePt t="15931" x="2012950" y="1752600"/>
          <p14:tracePt t="15938" x="1976438" y="1752600"/>
          <p14:tracePt t="15948" x="1925638" y="1752600"/>
          <p14:tracePt t="15954" x="1908175" y="1752600"/>
          <p14:tracePt t="15959" x="1870075" y="1752600"/>
          <p14:tracePt t="15966" x="1839913" y="1752600"/>
          <p14:tracePt t="15976" x="1803400" y="1752600"/>
          <p14:tracePt t="15986" x="1778000" y="1752600"/>
          <p14:tracePt t="15994" x="1758950" y="1752600"/>
          <p14:tracePt t="16001" x="1728788" y="1765300"/>
          <p14:tracePt t="16010" x="1685925" y="1778000"/>
          <p14:tracePt t="16018" x="1666875" y="1778000"/>
          <p14:tracePt t="16026" x="1647825" y="1790700"/>
          <p14:tracePt t="16034" x="1624013" y="1801813"/>
          <p14:tracePt t="16042" x="1604963" y="1808163"/>
          <p14:tracePt t="16048" x="1598613" y="1814513"/>
          <p14:tracePt t="16054" x="1587500" y="1814513"/>
          <p14:tracePt t="16070" x="1581150" y="1820863"/>
          <p14:tracePt t="16090" x="1581150" y="1827213"/>
          <p14:tracePt t="16094" x="1581150" y="1833563"/>
          <p14:tracePt t="16102" x="1581150" y="1839913"/>
          <p14:tracePt t="16116" x="1581150" y="1852613"/>
          <p14:tracePt t="16122" x="1598613" y="1863725"/>
          <p14:tracePt t="16131" x="1636713" y="1889125"/>
          <p14:tracePt t="16139" x="1654175" y="1895475"/>
          <p14:tracePt t="16148" x="1698625" y="1919288"/>
          <p14:tracePt t="16154" x="1754188" y="1944688"/>
          <p14:tracePt t="16164" x="1778000" y="1951038"/>
          <p14:tracePt t="16170" x="1833563" y="1968500"/>
          <p14:tracePt t="16175" x="1870075" y="1974850"/>
          <p14:tracePt t="16184" x="1925638" y="1993900"/>
          <p14:tracePt t="16191" x="1987550" y="2006600"/>
          <p14:tracePt t="16202" x="2043113" y="2024063"/>
          <p14:tracePt t="16209" x="2092325" y="2024063"/>
          <p14:tracePt t="16217" x="2147888" y="2030413"/>
          <p14:tracePt t="16226" x="2198688" y="2030413"/>
          <p14:tracePt t="16234" x="2216150" y="2036763"/>
          <p14:tracePt t="16240" x="2241550" y="2036763"/>
          <p14:tracePt t="16248" x="2265363" y="2036763"/>
          <p14:tracePt t="16258" x="2303463" y="2036763"/>
          <p14:tracePt t="16266" x="2327275" y="2036763"/>
          <p14:tracePt t="16275" x="2359025" y="2036763"/>
          <p14:tracePt t="16282" x="2376488" y="2036763"/>
          <p14:tracePt t="16291" x="2382838" y="2036763"/>
          <p14:tracePt t="16298" x="2401888" y="2036763"/>
          <p14:tracePt t="16302" x="2401888" y="2030413"/>
          <p14:tracePt t="16310" x="2420938" y="2024063"/>
          <p14:tracePt t="16322" x="2451100" y="2012950"/>
          <p14:tracePt t="16331" x="2463800" y="2012950"/>
          <p14:tracePt t="16340" x="2493963" y="2000250"/>
          <p14:tracePt t="16348" x="2506663" y="2000250"/>
          <p14:tracePt t="16364" x="2525713" y="2000250"/>
          <p14:tracePt t="16694" x="2525713" y="2006600"/>
          <p14:tracePt t="16702" x="2525713" y="2019300"/>
          <p14:tracePt t="16713" x="2525713" y="2036763"/>
          <p14:tracePt t="16722" x="2536825" y="2068513"/>
          <p14:tracePt t="16730" x="2555875" y="2079625"/>
          <p14:tracePt t="16738" x="2568575" y="2092325"/>
          <p14:tracePt t="16750" x="2587625" y="2117725"/>
          <p14:tracePt t="16758" x="2592388" y="2124075"/>
          <p14:tracePt t="16765" x="2605088" y="2141538"/>
          <p14:tracePt t="16774" x="2624138" y="2160588"/>
          <p14:tracePt t="16782" x="2647950" y="2184400"/>
          <p14:tracePt t="16794" x="2660650" y="2197100"/>
          <p14:tracePt t="16802" x="2679700" y="2216150"/>
          <p14:tracePt t="16811" x="2716213" y="2239963"/>
          <p14:tracePt t="16818" x="2747963" y="2265363"/>
          <p14:tracePt t="16826" x="2803525" y="2301875"/>
          <p14:tracePt t="16834" x="2833688" y="2327275"/>
          <p14:tracePt t="16838" x="2876550" y="2346325"/>
          <p14:tracePt t="16848" x="2895600" y="2357438"/>
          <p14:tracePt t="16854" x="2908300" y="2363788"/>
          <p14:tracePt t="16954" x="2921000" y="2363788"/>
          <p14:tracePt t="17074" x="2921000" y="2370138"/>
          <p14:tracePt t="17090" x="2895600" y="2370138"/>
          <p14:tracePt t="17098" x="2859088" y="2376488"/>
          <p14:tracePt t="17102" x="2820988" y="2376488"/>
          <p14:tracePt t="17110" x="2771775" y="2376488"/>
          <p14:tracePt t="17118" x="2754313" y="2376488"/>
          <p14:tracePt t="17132" x="2703513" y="2376488"/>
          <p14:tracePt t="17138" x="2667000" y="2376488"/>
          <p14:tracePt t="17143" x="2630488" y="2376488"/>
          <p14:tracePt t="17150" x="2592388" y="2376488"/>
          <p14:tracePt t="17158" x="2562225" y="2376488"/>
          <p14:tracePt t="17167" x="2536825" y="2376488"/>
          <p14:tracePt t="17174" x="2532063" y="2382838"/>
          <p14:tracePt t="17183" x="2525713" y="2382838"/>
          <p14:tracePt t="17278" x="2519363" y="2389188"/>
          <p14:tracePt t="17294" x="2536825" y="2401888"/>
          <p14:tracePt t="17301" x="2555875" y="2406650"/>
          <p14:tracePt t="17314" x="2574925" y="2406650"/>
          <p14:tracePt t="17321" x="2587625" y="2406650"/>
          <p14:tracePt t="17331" x="2605088" y="2406650"/>
          <p14:tracePt t="17333" x="2636838" y="2406650"/>
          <p14:tracePt t="17342" x="2686050" y="2406650"/>
          <p14:tracePt t="17349" x="2722563" y="2406650"/>
          <p14:tracePt t="17362" x="2771775" y="2406650"/>
          <p14:tracePt t="17370" x="2833688" y="2406650"/>
          <p14:tracePt t="17379" x="2908300" y="2406650"/>
          <p14:tracePt t="17386" x="3006725" y="2406650"/>
          <p14:tracePt t="17398" x="3179763" y="2406650"/>
          <p14:tracePt t="17406" x="3278188" y="2406650"/>
          <p14:tracePt t="17416" x="3389313" y="2406650"/>
          <p14:tracePt t="17422" x="3513138" y="2419350"/>
          <p14:tracePt t="17430" x="3624263" y="2438400"/>
          <p14:tracePt t="17441" x="3722688" y="2438400"/>
          <p14:tracePt t="17449" x="3846513" y="2444750"/>
          <p14:tracePt t="17458" x="3970338" y="2468563"/>
          <p14:tracePt t="17465" x="4068763" y="2474913"/>
          <p14:tracePt t="17474" x="4130675" y="2487613"/>
          <p14:tracePt t="17482" x="4186238" y="2493963"/>
          <p14:tracePt t="17486" x="4198938" y="2493963"/>
          <p14:tracePt t="17495" x="4216400" y="2493963"/>
          <p14:tracePt t="17532" x="4229100" y="2493963"/>
          <p14:tracePt t="17538" x="4241800" y="2493963"/>
          <p14:tracePt t="17548" x="4260850" y="2493963"/>
          <p14:tracePt t="17554" x="4278313" y="2493963"/>
          <p14:tracePt t="17559" x="4310063" y="2493963"/>
          <p14:tracePt t="17566" x="4333875" y="2487613"/>
          <p14:tracePt t="17573" x="4346575" y="2481263"/>
          <p14:tracePt t="17585" x="4352925" y="2481263"/>
          <p14:tracePt t="17618" x="4359275" y="2474913"/>
          <p14:tracePt t="17634" x="4321175" y="2462213"/>
          <p14:tracePt t="17642" x="4260850" y="2451100"/>
          <p14:tracePt t="17646" x="4173538" y="2432050"/>
          <p14:tracePt t="17654" x="4105275" y="2432050"/>
          <p14:tracePt t="17666" x="4056063" y="2425700"/>
          <p14:tracePt t="17674" x="3970338" y="2413000"/>
          <p14:tracePt t="17682" x="3883025" y="2413000"/>
          <p14:tracePt t="17691" x="3810000" y="2406650"/>
          <p14:tracePt t="17699" x="3729038" y="2395538"/>
          <p14:tracePt t="17706" x="3654425" y="2376488"/>
          <p14:tracePt t="17710" x="3594100" y="2370138"/>
          <p14:tracePt t="17718" x="3513138" y="2346325"/>
          <p14:tracePt t="17728" x="3438525" y="2320925"/>
          <p14:tracePt t="17738" x="3359150" y="2301875"/>
          <p14:tracePt t="17748" x="3284538" y="2290763"/>
          <p14:tracePt t="17754" x="3205163" y="2259013"/>
          <p14:tracePt t="17762" x="3167063" y="2246313"/>
          <p14:tracePt t="17766" x="3087688" y="2216150"/>
          <p14:tracePt t="17777" x="3055938" y="2209800"/>
          <p14:tracePt t="17786" x="3019425" y="2197100"/>
          <p14:tracePt t="17793" x="3000375" y="2190750"/>
          <p14:tracePt t="17801" x="2970213" y="2184400"/>
          <p14:tracePt t="17810" x="2938463" y="2173288"/>
          <p14:tracePt t="17818" x="2908300" y="2166938"/>
          <p14:tracePt t="17826" x="2871788" y="2154238"/>
          <p14:tracePt t="17833" x="2852738" y="2147888"/>
          <p14:tracePt t="17838" x="2827338" y="2141538"/>
          <p14:tracePt t="17845" x="2778125" y="2135188"/>
          <p14:tracePt t="17854" x="2754313" y="2128838"/>
          <p14:tracePt t="17862" x="2709863" y="2111375"/>
          <p14:tracePt t="17873" x="2679700" y="2092325"/>
          <p14:tracePt t="17882" x="2624138" y="2079625"/>
          <p14:tracePt t="17890" x="2587625" y="2068513"/>
          <p14:tracePt t="17894" x="2543175" y="2043113"/>
          <p14:tracePt t="17901" x="2525713" y="2036763"/>
          <p14:tracePt t="17914" x="2500313" y="2030413"/>
          <p14:tracePt t="17922" x="2481263" y="2024063"/>
          <p14:tracePt t="17930" x="2470150" y="2024063"/>
          <p14:tracePt t="17938" x="2457450" y="2019300"/>
          <p14:tracePt t="17945" x="2444750" y="2012950"/>
          <p14:tracePt t="17954" x="2432050" y="2012950"/>
          <p14:tracePt t="17970" x="2420938" y="2012950"/>
          <p14:tracePt t="17978" x="2414588" y="2012950"/>
          <p14:tracePt t="17985" x="2395538" y="2012950"/>
          <p14:tracePt t="17990" x="2376488" y="2006600"/>
          <p14:tracePt t="17998" x="2359025" y="2006600"/>
          <p14:tracePt t="18006" x="2339975" y="2006600"/>
          <p14:tracePt t="18018" x="2309813" y="2006600"/>
          <p14:tracePt t="18029" x="2271713" y="2006600"/>
          <p14:tracePt t="18033" x="2247900" y="2006600"/>
          <p14:tracePt t="18041" x="2209800" y="2006600"/>
          <p14:tracePt t="18049" x="2173288" y="2006600"/>
          <p14:tracePt t="18058" x="2130425" y="2006600"/>
          <p14:tracePt t="18066" x="2055813" y="2006600"/>
          <p14:tracePt t="18070" x="2006600" y="2006600"/>
          <p14:tracePt t="18078" x="1957388" y="2006600"/>
          <p14:tracePt t="18085" x="1895475" y="2006600"/>
          <p14:tracePt t="18094" x="1858963" y="2006600"/>
          <p14:tracePt t="18106" x="1820863" y="2006600"/>
          <p14:tracePt t="18114" x="1790700" y="2006600"/>
          <p14:tracePt t="18122" x="1747838" y="2006600"/>
          <p14:tracePt t="18131" x="1716088" y="2006600"/>
          <p14:tracePt t="18138" x="1673225" y="2006600"/>
          <p14:tracePt t="18145" x="1643063" y="2006600"/>
          <p14:tracePt t="18149" x="1624013" y="2006600"/>
          <p14:tracePt t="18158" x="1611313" y="2006600"/>
          <p14:tracePt t="18166" x="1598613" y="2006600"/>
          <p14:tracePt t="18181" x="1592263" y="2006600"/>
          <p14:tracePt t="18190" x="1581150" y="2006600"/>
          <p14:tracePt t="18206" x="1568450" y="2006600"/>
          <p14:tracePt t="18216" x="1549400" y="2006600"/>
          <p14:tracePt t="18222" x="1536700" y="2012950"/>
          <p14:tracePt t="18233" x="1525588" y="2019300"/>
          <p14:tracePt t="18242" x="1487488" y="2019300"/>
          <p14:tracePt t="18249" x="1476375" y="2024063"/>
          <p14:tracePt t="18258" x="1444625" y="2030413"/>
          <p14:tracePt t="18265" x="1431925" y="2036763"/>
          <p14:tracePt t="18273" x="1420813" y="2036763"/>
          <p14:tracePt t="18277" x="1401763" y="2043113"/>
          <p14:tracePt t="18294" x="1389063" y="2049463"/>
          <p14:tracePt t="18306" x="1376363" y="2055813"/>
          <p14:tracePt t="18315" x="1365250" y="2055813"/>
          <p14:tracePt t="18322" x="1333500" y="2068513"/>
          <p14:tracePt t="18330" x="1327150" y="2073275"/>
          <p14:tracePt t="18338" x="1320800" y="2079625"/>
          <p14:tracePt t="18346" x="1290638" y="2098675"/>
          <p14:tracePt t="18354" x="1277938" y="2105025"/>
          <p14:tracePt t="18370" x="1265238" y="2117725"/>
          <p14:tracePt t="18386" x="1258888" y="2124075"/>
          <p14:tracePt t="18395" x="1254125" y="2128838"/>
          <p14:tracePt t="18418" x="1247775" y="2128838"/>
          <p14:tracePt t="18467" x="1247775" y="2135188"/>
          <p14:tracePt t="18474" x="1247775" y="2141538"/>
          <p14:tracePt t="18490" x="1247775" y="2147888"/>
          <p14:tracePt t="18499" x="1247775" y="2154238"/>
          <p14:tracePt t="18506" x="1247775" y="2160588"/>
          <p14:tracePt t="18522" x="1247775" y="2166938"/>
          <p14:tracePt t="18550" x="1247775" y="2173288"/>
          <p14:tracePt t="18570" x="1247775" y="2179638"/>
          <p14:tracePt t="18578" x="1247775" y="2184400"/>
          <p14:tracePt t="18586" x="1247775" y="2190750"/>
          <p14:tracePt t="18602" x="1247775" y="2197100"/>
          <p14:tracePt t="18738" x="1235075" y="2209800"/>
          <p14:tracePt t="18746" x="1228725" y="2209800"/>
          <p14:tracePt t="18754" x="1222375" y="2209800"/>
          <p14:tracePt t="18762" x="1216025" y="2209800"/>
          <p14:tracePt t="18770" x="1203325" y="2216150"/>
          <p14:tracePt t="18778" x="1192213" y="2222500"/>
          <p14:tracePt t="18786" x="1173163" y="2228850"/>
          <p14:tracePt t="18794" x="1154113" y="2228850"/>
          <p14:tracePt t="18801" x="1123950" y="2246313"/>
          <p14:tracePt t="18810" x="1104900" y="2252663"/>
          <p14:tracePt t="18817" x="1092200" y="2252663"/>
          <p14:tracePt t="18826" x="1074738" y="2259013"/>
          <p14:tracePt t="18833" x="1055688" y="2265363"/>
          <p14:tracePt t="18838" x="1042988" y="2271713"/>
          <p14:tracePt t="18858" x="1031875" y="2271713"/>
          <p14:tracePt t="18862" x="1025525" y="2278063"/>
          <p14:tracePt t="18870" x="1019175" y="2278063"/>
          <p14:tracePt t="18878" x="1012825" y="2278063"/>
          <p14:tracePt t="18901" x="1006475" y="2284413"/>
          <p14:tracePt t="18938" x="1000125" y="2290763"/>
          <p14:tracePt t="18950" x="1000125" y="2295525"/>
          <p14:tracePt t="18958" x="993775" y="2295525"/>
          <p14:tracePt t="18970" x="987425" y="2301875"/>
          <p14:tracePt t="18984" x="981075" y="2308225"/>
          <p14:tracePt t="18993" x="981075" y="2314575"/>
          <p14:tracePt t="19002" x="981075" y="2327275"/>
          <p14:tracePt t="19009" x="981075" y="2333625"/>
          <p14:tracePt t="19017" x="981075" y="2346325"/>
          <p14:tracePt t="19033" x="981075" y="2363788"/>
          <p14:tracePt t="19050" x="981075" y="2376488"/>
          <p14:tracePt t="19058" x="981075" y="2389188"/>
          <p14:tracePt t="19062" x="987425" y="2395538"/>
          <p14:tracePt t="19074" x="993775" y="2401888"/>
          <p14:tracePt t="19086" x="1000125" y="2406650"/>
          <p14:tracePt t="19090" x="1000125" y="2413000"/>
          <p14:tracePt t="19100" x="1006475" y="2413000"/>
          <p14:tracePt t="19106" x="1012825" y="2419350"/>
          <p14:tracePt t="19116" x="1019175" y="2419350"/>
          <p14:tracePt t="19122" x="1031875" y="2419350"/>
          <p14:tracePt t="19127" x="1036638" y="2419350"/>
          <p14:tracePt t="19135" x="1055688" y="2425700"/>
          <p14:tracePt t="19162" x="1068388" y="2432050"/>
          <p14:tracePt t="19167" x="1074738" y="2432050"/>
          <p14:tracePt t="19174" x="1087438" y="2432050"/>
          <p14:tracePt t="19186" x="1092200" y="2432050"/>
          <p14:tracePt t="19190" x="1104900" y="2432050"/>
          <p14:tracePt t="19206" x="1111250" y="2432050"/>
          <p14:tracePt t="19226" x="1117600" y="2432050"/>
          <p14:tracePt t="19229" x="1123950" y="2432050"/>
          <p14:tracePt t="19315" x="1130300" y="2425700"/>
          <p14:tracePt t="19353" x="1136650" y="2419350"/>
          <p14:tracePt t="19402" x="1147763" y="2413000"/>
          <p14:tracePt t="19410" x="1154113" y="2413000"/>
          <p14:tracePt t="19417" x="1166813" y="2401888"/>
          <p14:tracePt t="19433" x="1192213" y="2395538"/>
          <p14:tracePt t="19442" x="1216025" y="2395538"/>
          <p14:tracePt t="19449" x="1258888" y="2389188"/>
          <p14:tracePt t="19458" x="1314450" y="2389188"/>
          <p14:tracePt t="19467" x="1376363" y="2389188"/>
          <p14:tracePt t="19474" x="1425575" y="2376488"/>
          <p14:tracePt t="19483" x="1512888" y="2370138"/>
          <p14:tracePt t="19490" x="1598613" y="2370138"/>
          <p14:tracePt t="19494" x="1698625" y="2370138"/>
          <p14:tracePt t="19502" x="1758950" y="2370138"/>
          <p14:tracePt t="19510" x="1820863" y="2370138"/>
          <p14:tracePt t="19522" x="1865313" y="2357438"/>
          <p14:tracePt t="19530" x="1882775" y="2351088"/>
          <p14:tracePt t="19538" x="1920875" y="2346325"/>
          <p14:tracePt t="19542" x="1951038" y="2346325"/>
          <p14:tracePt t="19554" x="1963738" y="2346325"/>
          <p14:tracePt t="19562" x="1981200" y="2346325"/>
          <p14:tracePt t="19570" x="1987550" y="2346325"/>
          <p14:tracePt t="19578" x="1993900" y="2346325"/>
          <p14:tracePt t="19694" x="1993900" y="2339975"/>
          <p14:tracePt t="19710" x="2000250" y="2333625"/>
          <p14:tracePt t="19717" x="2006600" y="2327275"/>
          <p14:tracePt t="19726" x="2019300" y="2327275"/>
          <p14:tracePt t="19733" x="2036763" y="2327275"/>
          <p14:tracePt t="19745" x="2074863" y="2327275"/>
          <p14:tracePt t="19753" x="2105025" y="2320925"/>
          <p14:tracePt t="19761" x="2124075" y="2314575"/>
          <p14:tracePt t="19769" x="2154238" y="2314575"/>
          <p14:tracePt t="19778" x="2166938" y="2308225"/>
          <p14:tracePt t="19784" x="2185988" y="2308225"/>
          <p14:tracePt t="19789" x="2198688" y="2308225"/>
          <p14:tracePt t="19797" x="2209800" y="2308225"/>
          <p14:tracePt t="19806" x="2228850" y="2295525"/>
          <p14:tracePt t="19817" x="2247900" y="2295525"/>
          <p14:tracePt t="19826" x="2278063" y="2295525"/>
          <p14:tracePt t="19833" x="2314575" y="2295525"/>
          <p14:tracePt t="19842" x="2365375" y="2295525"/>
          <p14:tracePt t="19851" x="2401888" y="2295525"/>
          <p14:tracePt t="19858" x="2451100" y="2295525"/>
          <p14:tracePt t="19868" x="2500313" y="2295525"/>
          <p14:tracePt t="19874" x="2519363" y="2295525"/>
          <p14:tracePt t="19878" x="2532063" y="2295525"/>
          <p14:tracePt t="19886" x="2536825" y="2295525"/>
          <p14:tracePt t="20326" x="2555875" y="2295525"/>
          <p14:tracePt t="20333" x="2647950" y="2327275"/>
          <p14:tracePt t="20341" x="2760663" y="2357438"/>
          <p14:tracePt t="20349" x="2859088" y="2376488"/>
          <p14:tracePt t="20358" x="2982913" y="2395538"/>
          <p14:tracePt t="20369" x="3105150" y="2425700"/>
          <p14:tracePt t="20378" x="3192463" y="2425700"/>
          <p14:tracePt t="20385" x="3297238" y="2451100"/>
          <p14:tracePt t="20390" x="3371850" y="2457450"/>
          <p14:tracePt t="20399" x="3444875" y="2474913"/>
          <p14:tracePt t="20409" x="3538538" y="2487613"/>
          <p14:tracePt t="20417" x="3587750" y="2487613"/>
          <p14:tracePt t="20426" x="3636963" y="2487613"/>
          <p14:tracePt t="20433" x="3673475" y="2487613"/>
          <p14:tracePt t="20442" x="3705225" y="2487613"/>
          <p14:tracePt t="20449" x="3722688" y="2487613"/>
          <p14:tracePt t="20458" x="3741738" y="2487613"/>
          <p14:tracePt t="20467" x="3778250" y="2487613"/>
          <p14:tracePt t="20469" x="3810000" y="2493963"/>
          <p14:tracePt t="20478" x="3827463" y="2493963"/>
          <p14:tracePt t="20485" x="3865563" y="2493963"/>
          <p14:tracePt t="20494" x="3889375" y="2493963"/>
          <p14:tracePt t="20501" x="3927475" y="2500313"/>
          <p14:tracePt t="20513" x="3957638" y="2500313"/>
          <p14:tracePt t="20521" x="3976688" y="2500313"/>
          <p14:tracePt t="20537" x="3983038" y="2500313"/>
          <p14:tracePt t="20726" x="3987800" y="2500313"/>
          <p14:tracePt t="20738" x="4000500" y="2500313"/>
          <p14:tracePt t="20746" x="4025900" y="2500313"/>
          <p14:tracePt t="20754" x="4056063" y="2500313"/>
          <p14:tracePt t="20758" x="4094163" y="2500313"/>
          <p14:tracePt t="20772" x="4154488" y="2500313"/>
          <p14:tracePt t="20778" x="4241800" y="2500313"/>
          <p14:tracePt t="20786" x="4327525" y="2500313"/>
          <p14:tracePt t="20793" x="4427538" y="2500313"/>
          <p14:tracePt t="20801" x="4538663" y="2506663"/>
          <p14:tracePt t="20810" x="4649788" y="2513013"/>
          <p14:tracePt t="20817" x="4748213" y="2536825"/>
          <p14:tracePt t="20826" x="4846638" y="2543175"/>
          <p14:tracePt t="20834" x="4970463" y="2573338"/>
          <p14:tracePt t="20842" x="5081588" y="2586038"/>
          <p14:tracePt t="20845" x="5205413" y="2598738"/>
          <p14:tracePt t="20854" x="5316538" y="2605088"/>
          <p14:tracePt t="20868" x="5438775" y="2605088"/>
          <p14:tracePt t="20873" x="5575300" y="2605088"/>
          <p14:tracePt t="20882" x="5699125" y="2605088"/>
          <p14:tracePt t="20899" x="5810250" y="2605088"/>
          <p14:tracePt t="20901" x="5872163" y="2605088"/>
          <p14:tracePt t="20910" x="5934075" y="2605088"/>
          <p14:tracePt t="20922" x="5957888" y="2605088"/>
          <p14:tracePt t="20930" x="5989638" y="2605088"/>
          <p14:tracePt t="20933" x="6038850" y="2598738"/>
          <p14:tracePt t="20942" x="6062663" y="2598738"/>
          <p14:tracePt t="20954" x="6111875" y="2586038"/>
          <p14:tracePt t="20962" x="6149975" y="2586038"/>
          <p14:tracePt t="20969" x="6216650" y="2579688"/>
          <p14:tracePt t="20978" x="6278563" y="2568575"/>
          <p14:tracePt t="20985" x="6340475" y="2562225"/>
          <p14:tracePt t="20994" x="6402388" y="2562225"/>
          <p14:tracePt t="20998" x="6489700" y="2549525"/>
          <p14:tracePt t="21006" x="6569075" y="2549525"/>
          <p14:tracePt t="21018" x="6643688" y="2530475"/>
          <p14:tracePt t="21026" x="6729413" y="2530475"/>
          <p14:tracePt t="21035" x="6804025" y="2524125"/>
          <p14:tracePt t="21042" x="6865938" y="2524125"/>
          <p14:tracePt t="21052" x="6921500" y="2506663"/>
          <p14:tracePt t="21058" x="6983413" y="2493963"/>
          <p14:tracePt t="21062" x="7000875" y="2493963"/>
          <p14:tracePt t="21069" x="7013575" y="2493963"/>
          <p14:tracePt t="21082" x="7045325" y="2481263"/>
          <p14:tracePt t="21090" x="7056438" y="2481263"/>
          <p14:tracePt t="21101" x="7075488" y="2468563"/>
          <p14:tracePt t="21105" x="7088188" y="2462213"/>
          <p14:tracePt t="21110" x="7107238" y="2457450"/>
          <p14:tracePt t="21134" x="7107238" y="2451100"/>
          <p14:tracePt t="21138" x="7118350" y="2444750"/>
          <p14:tracePt t="21145" x="7118350" y="2438400"/>
          <p14:tracePt t="21154" x="7118350" y="2413000"/>
          <p14:tracePt t="21162" x="7118350" y="2406650"/>
          <p14:tracePt t="21169" x="7118350" y="2401888"/>
          <p14:tracePt t="21178" x="7118350" y="2395538"/>
          <p14:tracePt t="21233" x="7088188" y="2376488"/>
          <p14:tracePt t="21242" x="7019925" y="2357438"/>
          <p14:tracePt t="21251" x="6958013" y="2333625"/>
          <p14:tracePt t="21254" x="6915150" y="2314575"/>
          <p14:tracePt t="21262" x="6859588" y="2295525"/>
          <p14:tracePt t="21270" x="6810375" y="2278063"/>
          <p14:tracePt t="21277" x="6773863" y="2252663"/>
          <p14:tracePt t="21285" x="6761163" y="2252663"/>
          <p14:tracePt t="21298" x="6735763" y="2252663"/>
          <p14:tracePt t="21310" x="6718300" y="2246313"/>
          <p14:tracePt t="21314" x="6686550" y="2239963"/>
          <p14:tracePt t="21317" x="6667500" y="2239963"/>
          <p14:tracePt t="21326" x="6618288" y="2239963"/>
          <p14:tracePt t="21337" x="6569075" y="2239963"/>
          <p14:tracePt t="21346" x="6507163" y="2252663"/>
          <p14:tracePt t="21353" x="6451600" y="2265363"/>
          <p14:tracePt t="21362" x="6383338" y="2290763"/>
          <p14:tracePt t="21369" x="6340475" y="2314575"/>
          <p14:tracePt t="21378" x="6310313" y="2333625"/>
          <p14:tracePt t="21381" x="6284913" y="2346325"/>
          <p14:tracePt t="21389" x="6272213" y="2370138"/>
          <p14:tracePt t="21410" x="6272213" y="2406650"/>
          <p14:tracePt t="21417" x="6272213" y="2425700"/>
          <p14:tracePt t="21426" x="6303963" y="2462213"/>
          <p14:tracePt t="21434" x="6334125" y="2513013"/>
          <p14:tracePt t="21438" x="6372225" y="2543175"/>
          <p14:tracePt t="21446" x="6427788" y="2592388"/>
          <p14:tracePt t="21458" x="6496050" y="2617788"/>
          <p14:tracePt t="21469" x="6551613" y="2647950"/>
          <p14:tracePt t="21482" x="6575425" y="2647950"/>
          <p14:tracePt t="21487" x="6588125" y="2647950"/>
          <p14:tracePt t="21494" x="6607175" y="2647950"/>
          <p14:tracePt t="21514" x="6637338" y="2647950"/>
          <p14:tracePt t="21522" x="6667500" y="2628900"/>
          <p14:tracePt t="21526" x="6711950" y="2611438"/>
          <p14:tracePt t="21535" x="6742113" y="2598738"/>
          <p14:tracePt t="21542" x="6761163" y="2586038"/>
          <p14:tracePt t="21554" x="6791325" y="2562225"/>
          <p14:tracePt t="21562" x="6810375" y="2549525"/>
          <p14:tracePt t="21571" x="6823075" y="2536825"/>
          <p14:tracePt t="21578" x="6829425" y="2524125"/>
          <p14:tracePt t="21587" x="6829425" y="2513013"/>
          <p14:tracePt t="21594" x="6829425" y="2500313"/>
          <p14:tracePt t="21601" x="6829425" y="2493963"/>
          <p14:tracePt t="21605" x="6829425" y="2462213"/>
          <p14:tracePt t="21619" x="6829425" y="2432050"/>
          <p14:tracePt t="21626" x="6804025" y="2401888"/>
          <p14:tracePt t="21635" x="6761163" y="2376488"/>
          <p14:tracePt t="21638" x="6735763" y="2346325"/>
          <p14:tracePt t="21646" x="6718300" y="2320925"/>
          <p14:tracePt t="21654" x="6692900" y="2301875"/>
          <p14:tracePt t="21666" x="6692900" y="2295525"/>
          <p14:tracePt t="21674" x="6686550" y="2290763"/>
          <p14:tracePt t="21726" x="6680200" y="2284413"/>
          <p14:tracePt t="21818" x="0" y="0"/>
        </p14:tracePtLst>
        <p14:tracePtLst>
          <p14:tracePt t="21823" x="6680200" y="2284413"/>
          <p14:tracePt t="21830" x="0" y="0"/>
        </p14:tracePtLst>
        <p14:tracePtLst>
          <p14:tracePt t="23032" x="2876550" y="3017838"/>
          <p14:tracePt t="23042" x="2859088" y="3013075"/>
          <p14:tracePt t="23049" x="2820988" y="2994025"/>
          <p14:tracePt t="23057" x="2790825" y="2987675"/>
          <p14:tracePt t="23062" x="2760663" y="2974975"/>
          <p14:tracePt t="23069" x="2741613" y="2974975"/>
          <p14:tracePt t="23078" x="2728913" y="2968625"/>
          <p14:tracePt t="23085" x="2703513" y="2968625"/>
          <p14:tracePt t="23106" x="2698750" y="2968625"/>
          <p14:tracePt t="23122" x="2692400" y="2968625"/>
          <p14:tracePt t="23137" x="2686050" y="2968625"/>
          <p14:tracePt t="23145" x="2673350" y="2968625"/>
          <p14:tracePt t="23153" x="2654300" y="2968625"/>
          <p14:tracePt t="23161" x="2617788" y="2968625"/>
          <p14:tracePt t="23169" x="2581275" y="2968625"/>
          <p14:tracePt t="23174" x="2536825" y="2951163"/>
          <p14:tracePt t="23182" x="2487613" y="2951163"/>
          <p14:tracePt t="23190" x="2457450" y="2951163"/>
          <p14:tracePt t="23206" x="2414588" y="2944813"/>
          <p14:tracePt t="23210" x="2365375" y="2944813"/>
          <p14:tracePt t="23220" x="2320925" y="2944813"/>
          <p14:tracePt t="23225" x="2271713" y="2944813"/>
          <p14:tracePt t="23234" x="2235200" y="2944813"/>
          <p14:tracePt t="23237" x="2209800" y="2944813"/>
          <p14:tracePt t="23246" x="2185988" y="2944813"/>
          <p14:tracePt t="23253" x="2160588" y="2944813"/>
          <p14:tracePt t="23266" x="2143125" y="2944813"/>
          <p14:tracePt t="23273" x="2117725" y="2944813"/>
          <p14:tracePt t="23282" x="2098675" y="2944813"/>
          <p14:tracePt t="23290" x="2081213" y="2957513"/>
          <p14:tracePt t="23298" x="2074863" y="2962275"/>
          <p14:tracePt t="23307" x="2068513" y="2974975"/>
          <p14:tracePt t="23314" x="2062163" y="2987675"/>
          <p14:tracePt t="23322" x="2062163" y="3000375"/>
          <p14:tracePt t="23326" x="2062163" y="3006725"/>
          <p14:tracePt t="23339" x="2062163" y="3013075"/>
          <p14:tracePt t="23342" x="2062163" y="3030538"/>
          <p14:tracePt t="23354" x="2062163" y="3043238"/>
          <p14:tracePt t="23362" x="2074863" y="3068638"/>
          <p14:tracePt t="23371" x="2092325" y="3079750"/>
          <p14:tracePt t="23378" x="2124075" y="3105150"/>
          <p14:tracePt t="23387" x="2136775" y="3117850"/>
          <p14:tracePt t="23394" x="2173288" y="3128963"/>
          <p14:tracePt t="23398" x="2247900" y="3148013"/>
          <p14:tracePt t="23408" x="2327275" y="3160713"/>
          <p14:tracePt t="23414" x="2414588" y="3160713"/>
          <p14:tracePt t="23423" x="2476500" y="3160713"/>
          <p14:tracePt t="23430" x="2549525" y="3160713"/>
          <p14:tracePt t="23442" x="2636838" y="3160713"/>
          <p14:tracePt t="23450" x="2722563" y="3160713"/>
          <p14:tracePt t="23458" x="2809875" y="3160713"/>
          <p14:tracePt t="23466" x="2895600" y="3160713"/>
          <p14:tracePt t="23474" x="3019425" y="3160713"/>
          <p14:tracePt t="23482" x="3105150" y="3173413"/>
          <p14:tracePt t="23488" x="3192463" y="3173413"/>
          <p14:tracePt t="23494" x="3241675" y="3173413"/>
          <p14:tracePt t="23504" x="3265488" y="3173413"/>
          <p14:tracePt t="23514" x="3278188" y="3173413"/>
          <p14:tracePt t="23522" x="3284538" y="3173413"/>
          <p14:tracePt t="23698" x="0" y="0"/>
        </p14:tracePtLst>
        <p14:tracePtLst>
          <p14:tracePt t="31284" x="4519613" y="2333625"/>
          <p14:tracePt t="31313" x="4525963" y="2333625"/>
          <p14:tracePt t="31330" x="4525963" y="2314575"/>
          <p14:tracePt t="31339" x="4525963" y="2284413"/>
          <p14:tracePt t="31341" x="4525963" y="2239963"/>
          <p14:tracePt t="31350" x="4525963" y="2197100"/>
          <p14:tracePt t="31358" x="4500563" y="2135188"/>
          <p14:tracePt t="31365" x="4494213" y="2105025"/>
          <p14:tracePt t="31374" x="4445000" y="2036763"/>
          <p14:tracePt t="31386" x="4389438" y="1968500"/>
          <p14:tracePt t="31393" x="4352925" y="1925638"/>
          <p14:tracePt t="31402" x="4278313" y="1846263"/>
          <p14:tracePt t="31409" x="4235450" y="1784350"/>
          <p14:tracePt t="31418" x="4198938" y="1741488"/>
          <p14:tracePt t="31422" x="4143375" y="1697038"/>
          <p14:tracePt t="31429" x="4098925" y="1660525"/>
          <p14:tracePt t="31438" x="4049713" y="1604963"/>
          <p14:tracePt t="31446" x="4019550" y="1568450"/>
          <p14:tracePt t="31459" x="3983038" y="1536700"/>
          <p14:tracePt t="31466" x="3963988" y="1524000"/>
          <p14:tracePt t="31473" x="3951288" y="1519238"/>
          <p14:tracePt t="31482" x="3938588" y="1506538"/>
          <p14:tracePt t="31490" x="3914775" y="1506538"/>
          <p14:tracePt t="31498" x="3895725" y="1506538"/>
          <p14:tracePt t="31507" x="3876675" y="1506538"/>
          <p14:tracePt t="31513" x="3827463" y="1506538"/>
          <p14:tracePt t="31518" x="3765550" y="1500188"/>
          <p14:tracePt t="31527" x="3705225" y="1493838"/>
          <p14:tracePt t="31538" x="3643313" y="1493838"/>
          <p14:tracePt t="31546" x="3568700" y="1493838"/>
          <p14:tracePt t="31554" x="3487738" y="1468438"/>
          <p14:tracePt t="31561" x="3451225" y="1468438"/>
          <p14:tracePt t="31569" x="3402013" y="1463675"/>
          <p14:tracePt t="31577" x="3352800" y="1463675"/>
          <p14:tracePt t="31581" x="3327400" y="1463675"/>
          <p14:tracePt t="31590" x="3284538" y="1463675"/>
          <p14:tracePt t="31598" x="3228975" y="1463675"/>
          <p14:tracePt t="31606" x="3179763" y="1481138"/>
          <p14:tracePt t="31618" x="3111500" y="1524000"/>
          <p14:tracePt t="31625" x="3019425" y="1562100"/>
          <p14:tracePt t="31634" x="2901950" y="1635125"/>
          <p14:tracePt t="31642" x="2771775" y="1716088"/>
          <p14:tracePt t="31650" x="2624138" y="1820863"/>
          <p14:tracePt t="31659" x="2481263" y="1889125"/>
          <p14:tracePt t="31666" x="2359025" y="1957388"/>
          <p14:tracePt t="31670" x="2259013" y="2000250"/>
          <p14:tracePt t="31677" x="2179638" y="2055813"/>
          <p14:tracePt t="31686" x="2111375" y="2105025"/>
          <p14:tracePt t="31698" x="2092325" y="2135188"/>
          <p14:tracePt t="31706" x="2036763" y="2190750"/>
          <p14:tracePt t="31713" x="2000250" y="2246313"/>
          <p14:tracePt t="31721" x="1951038" y="2314575"/>
          <p14:tracePt t="31729" x="1889125" y="2401888"/>
          <p14:tracePt t="31734" x="1852613" y="2487613"/>
          <p14:tracePt t="31742" x="1797050" y="2592388"/>
          <p14:tracePt t="31750" x="1754188" y="2722563"/>
          <p14:tracePt t="31758" x="1722438" y="2846388"/>
          <p14:tracePt t="31766" x="1703388" y="2968625"/>
          <p14:tracePt t="31774" x="1692275" y="3092450"/>
          <p14:tracePt t="31786" x="1692275" y="3190875"/>
          <p14:tracePt t="31795" x="1692275" y="3340100"/>
          <p14:tracePt t="31802" x="1692275" y="3475038"/>
          <p14:tracePt t="31813" x="1709738" y="3586163"/>
          <p14:tracePt t="31818" x="1778000" y="3722688"/>
          <p14:tracePt t="31822" x="1833563" y="3857625"/>
          <p14:tracePt t="31830" x="1882775" y="3951288"/>
          <p14:tracePt t="31839" x="1944688" y="4043363"/>
          <p14:tracePt t="31850" x="2006600" y="4122738"/>
          <p14:tracePt t="31860" x="2062163" y="4203700"/>
          <p14:tracePt t="31866" x="2124075" y="4259263"/>
          <p14:tracePt t="31881" x="2179638" y="4314825"/>
          <p14:tracePt t="31885" x="2259013" y="4376738"/>
          <p14:tracePt t="31889" x="2352675" y="4406900"/>
          <p14:tracePt t="31898" x="2438400" y="4468813"/>
          <p14:tracePt t="31906" x="2592388" y="4537075"/>
          <p14:tracePt t="31909" x="2803525" y="4622800"/>
          <p14:tracePt t="31917" x="2957513" y="4667250"/>
          <p14:tracePt t="31926" x="3235325" y="4765675"/>
          <p14:tracePt t="31938" x="3444875" y="4833938"/>
          <p14:tracePt t="31946" x="3594100" y="4864100"/>
          <p14:tracePt t="31954" x="3741738" y="4900613"/>
          <p14:tracePt t="31961" x="3803650" y="4900613"/>
          <p14:tracePt t="31970" x="3840163" y="4906963"/>
          <p14:tracePt t="31973" x="3871913" y="4906963"/>
          <p14:tracePt t="31982" x="3895725" y="4906963"/>
          <p14:tracePt t="31990" x="3951288" y="4876800"/>
          <p14:tracePt t="31997" x="4019550" y="4838700"/>
          <p14:tracePt t="32006" x="4075113" y="4795838"/>
          <p14:tracePt t="32018" x="4143375" y="4746625"/>
          <p14:tracePt t="32027" x="4222750" y="4684713"/>
          <p14:tracePt t="32034" x="4310063" y="4592638"/>
          <p14:tracePt t="32039" x="4389438" y="4518025"/>
          <p14:tracePt t="32046" x="4457700" y="4462463"/>
          <p14:tracePt t="32054" x="4500563" y="4413250"/>
          <p14:tracePt t="32066" x="4543425" y="4351338"/>
          <p14:tracePt t="32074" x="4594225" y="4259263"/>
          <p14:tracePt t="32082" x="4618038" y="4191000"/>
          <p14:tracePt t="32090" x="4643438" y="4105275"/>
          <p14:tracePt t="32098" x="4649788" y="4030663"/>
          <p14:tracePt t="32106" x="4667250" y="3938588"/>
          <p14:tracePt t="32112" x="4667250" y="3851275"/>
          <p14:tracePt t="32117" x="4667250" y="3765550"/>
          <p14:tracePt t="32126" x="4667250" y="3654425"/>
          <p14:tracePt t="32134" x="4667250" y="3543300"/>
          <p14:tracePt t="32141" x="4667250" y="3425825"/>
          <p14:tracePt t="32154" x="4667250" y="3314700"/>
          <p14:tracePt t="32161" x="4667250" y="3203575"/>
          <p14:tracePt t="32170" x="4667250" y="3092450"/>
          <p14:tracePt t="32177" x="4656138" y="2981325"/>
          <p14:tracePt t="32186" x="4656138" y="2870200"/>
          <p14:tracePt t="32190" x="4637088" y="2771775"/>
          <p14:tracePt t="32198" x="4605338" y="2654300"/>
          <p14:tracePt t="32206" x="4562475" y="2555875"/>
          <p14:tracePt t="32214" x="4538663" y="2487613"/>
          <p14:tracePt t="32228" x="4476750" y="2406650"/>
          <p14:tracePt t="32234" x="4402138" y="2301875"/>
          <p14:tracePt t="32239" x="4352925" y="2246313"/>
          <p14:tracePt t="32246" x="4297363" y="2154238"/>
          <p14:tracePt t="32255" x="4248150" y="2098675"/>
          <p14:tracePt t="32263" x="4198938" y="2030413"/>
          <p14:tracePt t="32270" x="4130675" y="1963738"/>
          <p14:tracePt t="32281" x="4062413" y="1919288"/>
          <p14:tracePt t="32290" x="4006850" y="1863725"/>
          <p14:tracePt t="32297" x="3932238" y="1814513"/>
          <p14:tracePt t="32306" x="3876675" y="1771650"/>
          <p14:tracePt t="32314" x="3810000" y="1722438"/>
          <p14:tracePt t="32318" x="3741738" y="1673225"/>
          <p14:tracePt t="32330" x="3673475" y="1624013"/>
          <p14:tracePt t="32338" x="3598863" y="1592263"/>
          <p14:tracePt t="32346" x="3532188" y="1568450"/>
          <p14:tracePt t="32354" x="3470275" y="1555750"/>
          <p14:tracePt t="32364" x="3414713" y="1549400"/>
          <p14:tracePt t="32366" x="3376613" y="1549400"/>
          <p14:tracePt t="32374" x="3316288" y="1549400"/>
          <p14:tracePt t="32386" x="3265488" y="1549400"/>
          <p14:tracePt t="32396" x="3186113" y="1568450"/>
          <p14:tracePt t="32402" x="3105150" y="1611313"/>
          <p14:tracePt t="32410" x="3032125" y="1641475"/>
          <p14:tracePt t="32418" x="2938463" y="1666875"/>
          <p14:tracePt t="32428" x="2840038" y="1697038"/>
          <p14:tracePt t="32429" x="2747963" y="1741488"/>
          <p14:tracePt t="32438" x="2660650" y="1778000"/>
          <p14:tracePt t="32447" x="2543175" y="1820863"/>
          <p14:tracePt t="32458" x="2425700" y="1882775"/>
          <p14:tracePt t="32466" x="2333625" y="1944688"/>
          <p14:tracePt t="32474" x="2216150" y="2024063"/>
          <p14:tracePt t="32482" x="2143125" y="2092325"/>
          <p14:tracePt t="32490" x="2087563" y="2184400"/>
          <p14:tracePt t="32496" x="2019300" y="2320925"/>
          <p14:tracePt t="32504" x="1938338" y="2481263"/>
          <p14:tracePt t="32510" x="1895475" y="2635250"/>
          <p14:tracePt t="32518" x="1882775" y="2759075"/>
          <p14:tracePt t="32527" x="1865313" y="2901950"/>
          <p14:tracePt t="32534" x="1852613" y="3013075"/>
          <p14:tracePt t="32546" x="1852613" y="3235325"/>
          <p14:tracePt t="32555" x="1858963" y="3370263"/>
          <p14:tracePt t="32561" x="1914525" y="3536950"/>
          <p14:tracePt t="32570" x="2036763" y="3778250"/>
          <p14:tracePt t="32577" x="2179638" y="3981450"/>
          <p14:tracePt t="32581" x="2303463" y="4160838"/>
          <p14:tracePt t="32590" x="2519363" y="4445000"/>
          <p14:tracePt t="32597" x="2673350" y="4667250"/>
          <p14:tracePt t="32609" x="2809875" y="4851400"/>
          <p14:tracePt t="32618" x="2921000" y="4987925"/>
          <p14:tracePt t="32626" x="3032125" y="5122863"/>
          <p14:tracePt t="32634" x="3117850" y="5227638"/>
          <p14:tracePt t="32641" x="3222625" y="5302250"/>
          <p14:tracePt t="32650" x="3278188" y="5338763"/>
          <p14:tracePt t="32657" x="3359150" y="5370513"/>
          <p14:tracePt t="32661" x="3444875" y="5400675"/>
          <p14:tracePt t="32670" x="3532188" y="5400675"/>
          <p14:tracePt t="32678" x="3654425" y="5400675"/>
          <p14:tracePt t="32686" x="3803650" y="5400675"/>
          <p14:tracePt t="32697" x="4006850" y="5400675"/>
          <p14:tracePt t="32705" x="4210050" y="5400675"/>
          <p14:tracePt t="32713" x="4438650" y="5400675"/>
          <p14:tracePt t="32721" x="4679950" y="5364163"/>
          <p14:tracePt t="32730" x="4865688" y="5295900"/>
          <p14:tracePt t="32734" x="4983163" y="5227638"/>
          <p14:tracePt t="32744" x="5062538" y="5160963"/>
          <p14:tracePt t="32750" x="5124450" y="5092700"/>
          <p14:tracePt t="32758" x="5160963" y="5000625"/>
          <p14:tracePt t="32770" x="5173663" y="4938713"/>
          <p14:tracePt t="32774" x="5186363" y="4827588"/>
          <p14:tracePt t="32782" x="5205413" y="4729163"/>
          <p14:tracePt t="32790" x="5205413" y="4641850"/>
          <p14:tracePt t="32802" x="5205413" y="4573588"/>
          <p14:tracePt t="32812" x="5205413" y="4468813"/>
          <p14:tracePt t="32818" x="5205413" y="4357688"/>
          <p14:tracePt t="32828" x="5205413" y="4233863"/>
          <p14:tracePt t="32834" x="5205413" y="4135438"/>
          <p14:tracePt t="32838" x="5199063" y="4037013"/>
          <p14:tracePt t="32846" x="5180013" y="3944938"/>
          <p14:tracePt t="32854" x="5149850" y="3844925"/>
          <p14:tracePt t="32866" x="5100638" y="3752850"/>
          <p14:tracePt t="32877" x="5056188" y="3654425"/>
          <p14:tracePt t="32881" x="5019675" y="3549650"/>
          <p14:tracePt t="32889" x="4989513" y="3438525"/>
          <p14:tracePt t="32897" x="4933950" y="3308350"/>
          <p14:tracePt t="32906" x="4872038" y="3203575"/>
          <p14:tracePt t="32914" x="4803775" y="3086100"/>
          <p14:tracePt t="32922" x="4735513" y="2981325"/>
          <p14:tracePt t="32927" x="4673600" y="2925763"/>
          <p14:tracePt t="32933" x="4587875" y="2814638"/>
          <p14:tracePt t="32942" x="4543425" y="2784475"/>
          <p14:tracePt t="32954" x="4476750" y="2722563"/>
          <p14:tracePt t="32964" x="4421188" y="2684463"/>
          <p14:tracePt t="32969" x="4352925" y="2635250"/>
          <p14:tracePt t="32977" x="4310063" y="2611438"/>
          <p14:tracePt t="32986" x="4229100" y="2573338"/>
          <p14:tracePt t="32994" x="4143375" y="2543175"/>
          <p14:tracePt t="32997" x="4062413" y="2513013"/>
          <p14:tracePt t="33006" x="3976688" y="2481263"/>
          <p14:tracePt t="33014" x="3895725" y="2462213"/>
          <p14:tracePt t="33021" x="3810000" y="2451100"/>
          <p14:tracePt t="33030" x="3709988" y="2432050"/>
          <p14:tracePt t="33038" x="3630613" y="2413000"/>
          <p14:tracePt t="33049" x="3519488" y="2395538"/>
          <p14:tracePt t="33057" x="3432175" y="2395538"/>
          <p14:tracePt t="33061" x="3346450" y="2382838"/>
          <p14:tracePt t="33071" x="3235325" y="2376488"/>
          <p14:tracePt t="33078" x="3136900" y="2363788"/>
          <p14:tracePt t="33089" x="3049588" y="2363788"/>
          <p14:tracePt t="33097" x="2976563" y="2363788"/>
          <p14:tracePt t="33106" x="2914650" y="2363788"/>
          <p14:tracePt t="33114" x="2840038" y="2363788"/>
          <p14:tracePt t="33121" x="2760663" y="2395538"/>
          <p14:tracePt t="33129" x="2692400" y="2444750"/>
          <p14:tracePt t="33134" x="2624138" y="2506663"/>
          <p14:tracePt t="33141" x="2555875" y="2555875"/>
          <p14:tracePt t="33150" x="2457450" y="2660650"/>
          <p14:tracePt t="33157" x="2382838" y="2752725"/>
          <p14:tracePt t="33165" x="2309813" y="2857500"/>
          <p14:tracePt t="33177" x="2241550" y="2938463"/>
          <p14:tracePt t="33186" x="2173288" y="3055938"/>
          <p14:tracePt t="33194" x="2147888" y="3160713"/>
          <p14:tracePt t="33201" x="2117725" y="3235325"/>
          <p14:tracePt t="33211" x="2117725" y="3333750"/>
          <p14:tracePt t="33213" x="2105025" y="3455988"/>
          <p14:tracePt t="33222" x="2105025" y="3567113"/>
          <p14:tracePt t="33230" x="2130425" y="3648075"/>
          <p14:tracePt t="33238" x="2185988" y="3795713"/>
          <p14:tracePt t="33250" x="2290763" y="3968750"/>
          <p14:tracePt t="33259" x="2432050" y="4154488"/>
          <p14:tracePt t="33266" x="2617788" y="4364038"/>
          <p14:tracePt t="33274" x="2797175" y="4573588"/>
          <p14:tracePt t="33282" x="2963863" y="4740275"/>
          <p14:tracePt t="33290" x="3094038" y="4883150"/>
          <p14:tracePt t="33300" x="3179763" y="4932363"/>
          <p14:tracePt t="33302" x="3260725" y="4994275"/>
          <p14:tracePt t="33312" x="3327400" y="5018088"/>
          <p14:tracePt t="33317" x="3395663" y="5049838"/>
          <p14:tracePt t="33330" x="3494088" y="5060950"/>
          <p14:tracePt t="33338" x="3594100" y="5067300"/>
          <p14:tracePt t="33345" x="3705225" y="5067300"/>
          <p14:tracePt t="33354" x="3816350" y="5067300"/>
          <p14:tracePt t="33361" x="3938588" y="5067300"/>
          <p14:tracePt t="33370" x="4081463" y="5043488"/>
          <p14:tracePt t="33374" x="4216400" y="4987925"/>
          <p14:tracePt t="33386" x="4359275" y="4913313"/>
          <p14:tracePt t="33395" x="4470400" y="4864100"/>
          <p14:tracePt t="33401" x="4562475" y="4802188"/>
          <p14:tracePt t="33411" x="4611688" y="4759325"/>
          <p14:tracePt t="33418" x="4630738" y="4733925"/>
          <p14:tracePt t="33421" x="4667250" y="4703763"/>
          <p14:tracePt t="33429" x="4692650" y="4667250"/>
          <p14:tracePt t="33441" x="4716463" y="4618038"/>
          <p14:tracePt t="33450" x="4735513" y="4562475"/>
          <p14:tracePt t="33458" x="4735513" y="4530725"/>
          <p14:tracePt t="33465" x="4760913" y="4475163"/>
          <p14:tracePt t="33474" x="4778375" y="4395788"/>
          <p14:tracePt t="33477" x="4810125" y="4321175"/>
          <p14:tracePt t="33486" x="4827588" y="4229100"/>
          <p14:tracePt t="33495" x="4846638" y="4129088"/>
          <p14:tracePt t="33502" x="4846638" y="4067175"/>
          <p14:tracePt t="33514" x="4859338" y="3968750"/>
          <p14:tracePt t="33522" x="4859338" y="3883025"/>
          <p14:tracePt t="33529" x="4859338" y="3821113"/>
          <p14:tracePt t="33538" x="4859338" y="3733800"/>
          <p14:tracePt t="33545" x="4859338" y="3648075"/>
          <p14:tracePt t="33554" x="4859338" y="3598863"/>
          <p14:tracePt t="33562" x="4859338" y="3536950"/>
          <p14:tracePt t="33570" x="4859338" y="3451225"/>
          <p14:tracePt t="33579" x="4852988" y="3363913"/>
          <p14:tracePt t="33586" x="4803775" y="3246438"/>
          <p14:tracePt t="33597" x="4778375" y="3216275"/>
          <p14:tracePt t="33602" x="4716463" y="3135313"/>
          <p14:tracePt t="33612" x="4686300" y="3030538"/>
          <p14:tracePt t="33618" x="4624388" y="2932113"/>
          <p14:tracePt t="33622" x="4600575" y="2863850"/>
          <p14:tracePt t="33629" x="4549775" y="2784475"/>
          <p14:tracePt t="33638" x="4513263" y="2740025"/>
          <p14:tracePt t="33650" x="4476750" y="2673350"/>
          <p14:tracePt t="33658" x="4427538" y="2628900"/>
          <p14:tracePt t="33666" x="4371975" y="2592388"/>
          <p14:tracePt t="33674" x="4327525" y="2543175"/>
          <p14:tracePt t="33682" x="4248150" y="2474913"/>
          <p14:tracePt t="33690" x="4179888" y="2413000"/>
          <p14:tracePt t="33700" x="4105275" y="2346325"/>
          <p14:tracePt t="33702" x="4025900" y="2295525"/>
          <p14:tracePt t="33714" x="3944938" y="2246313"/>
          <p14:tracePt t="33718" x="3883025" y="2209800"/>
          <p14:tracePt t="33731" x="3816350" y="2166938"/>
          <p14:tracePt t="33738" x="3735388" y="2128838"/>
          <p14:tracePt t="33746" x="3630613" y="2068513"/>
          <p14:tracePt t="33754" x="3562350" y="2030413"/>
          <p14:tracePt t="33763" x="3463925" y="2000250"/>
          <p14:tracePt t="33770" x="3395663" y="1963738"/>
          <p14:tracePt t="33774" x="3352800" y="1944688"/>
          <p14:tracePt t="33782" x="3303588" y="1925638"/>
          <p14:tracePt t="33790" x="3241675" y="1925638"/>
          <p14:tracePt t="33800" x="3173413" y="1925638"/>
          <p14:tracePt t="33806" x="3111500" y="1925638"/>
          <p14:tracePt t="33818" x="3049588" y="1938338"/>
          <p14:tracePt t="33826" x="2957513" y="1987550"/>
          <p14:tracePt t="33834" x="2852738" y="2062163"/>
          <p14:tracePt t="33845" x="2747963" y="2124075"/>
          <p14:tracePt t="33850" x="2660650" y="2173288"/>
          <p14:tracePt t="33854" x="2568575" y="2259013"/>
          <p14:tracePt t="33862" x="2493963" y="2314575"/>
          <p14:tracePt t="33870" x="2401888" y="2401888"/>
          <p14:tracePt t="33879" x="2320925" y="2468563"/>
          <p14:tracePt t="33889" x="2278063" y="2524125"/>
          <p14:tracePt t="33897" x="2228850" y="2592388"/>
          <p14:tracePt t="33906" x="2185988" y="2684463"/>
          <p14:tracePt t="33913" x="2136775" y="2752725"/>
          <p14:tracePt t="33921" x="2098675" y="2808288"/>
          <p14:tracePt t="33929" x="2081213" y="2882900"/>
          <p14:tracePt t="33938" x="2081213" y="2957513"/>
          <p14:tracePt t="33942" x="2081213" y="3055938"/>
          <p14:tracePt t="33954" x="2081213" y="3167063"/>
          <p14:tracePt t="33962" x="2081213" y="3240088"/>
          <p14:tracePt t="33970" x="2087563" y="3340100"/>
          <p14:tracePt t="33982" x="2154238" y="3475038"/>
          <p14:tracePt t="33986" x="2203450" y="3543300"/>
          <p14:tracePt t="33990" x="2303463" y="3673475"/>
          <p14:tracePt t="33998" x="2389188" y="3765550"/>
          <p14:tracePt t="34006" x="2487613" y="3889375"/>
          <p14:tracePt t="34017" x="2605088" y="3994150"/>
          <p14:tracePt t="34026" x="2716213" y="4092575"/>
          <p14:tracePt t="34034" x="2889250" y="4203700"/>
          <p14:tracePt t="34042" x="3062288" y="4289425"/>
          <p14:tracePt t="34049" x="3173413" y="4344988"/>
          <p14:tracePt t="34057" x="3321050" y="4389438"/>
          <p14:tracePt t="34065" x="3494088" y="4425950"/>
          <p14:tracePt t="34073" x="3630613" y="4438650"/>
          <p14:tracePt t="34082" x="3741738" y="4438650"/>
          <p14:tracePt t="34090" x="3827463" y="4438650"/>
          <p14:tracePt t="34095" x="3914775" y="4432300"/>
          <p14:tracePt t="34102" x="4000500" y="4395788"/>
          <p14:tracePt t="34113" x="4068763" y="4364038"/>
          <p14:tracePt t="34117" x="4137025" y="4314825"/>
          <p14:tracePt t="34129" x="4192588" y="4271963"/>
          <p14:tracePt t="34138" x="4241800" y="4222750"/>
          <p14:tracePt t="34145" x="4284663" y="4178300"/>
          <p14:tracePt t="34154" x="4316413" y="4122738"/>
          <p14:tracePt t="34158" x="4327525" y="4079875"/>
          <p14:tracePt t="34165" x="4346575" y="4030663"/>
          <p14:tracePt t="34174" x="4346575" y="3975100"/>
          <p14:tracePt t="34181" x="4346575" y="3925888"/>
          <p14:tracePt t="34190" x="4346575" y="3863975"/>
          <p14:tracePt t="34198" x="4327525" y="3808413"/>
          <p14:tracePt t="34212" x="4278313" y="3752850"/>
          <p14:tracePt t="34217" x="4235450" y="3697288"/>
          <p14:tracePt t="34226" x="4160838" y="3635375"/>
          <p14:tracePt t="34234" x="4068763" y="3573463"/>
          <p14:tracePt t="34238" x="3983038" y="3524250"/>
          <p14:tracePt t="34245" x="3889375" y="3487738"/>
          <p14:tracePt t="34257" x="3784600" y="3413125"/>
          <p14:tracePt t="34266" x="3673475" y="3363913"/>
          <p14:tracePt t="34274" x="3568700" y="3321050"/>
          <p14:tracePt t="34281" x="3494088" y="3308350"/>
          <p14:tracePt t="34286" x="3427413" y="3284538"/>
          <p14:tracePt t="34294" x="3376613" y="3271838"/>
          <p14:tracePt t="34302" x="3359150" y="3271838"/>
          <p14:tracePt t="34310" x="3346450" y="3271838"/>
          <p14:tracePt t="34378" x="0" y="0"/>
        </p14:tracePtLst>
        <p14:tracePtLst>
          <p14:tracePt t="37487" x="820738" y="2438400"/>
          <p14:tracePt t="37538" x="808038" y="2438400"/>
          <p14:tracePt t="37566" x="820738" y="2438400"/>
          <p14:tracePt t="37574" x="876300" y="2438400"/>
          <p14:tracePt t="37586" x="976313" y="2438400"/>
          <p14:tracePt t="37594" x="1074738" y="2438400"/>
          <p14:tracePt t="37602" x="1173163" y="2444750"/>
          <p14:tracePt t="37610" x="1254125" y="2462213"/>
          <p14:tracePt t="37619" x="1314450" y="2462213"/>
          <p14:tracePt t="37622" x="1389063" y="2462213"/>
          <p14:tracePt t="37632" x="1425575" y="2462213"/>
          <p14:tracePt t="37638" x="1457325" y="2462213"/>
          <p14:tracePt t="37648" x="1481138" y="2462213"/>
          <p14:tracePt t="37653" x="1487488" y="2462213"/>
          <p14:tracePt t="37662" x="1500188" y="2462213"/>
          <p14:tracePt t="37674" x="1519238" y="2468563"/>
          <p14:tracePt t="37681" x="1549400" y="2468563"/>
          <p14:tracePt t="37690" x="1587500" y="2474913"/>
          <p14:tracePt t="37698" x="1624013" y="2481263"/>
          <p14:tracePt t="37706" x="1654175" y="2481263"/>
          <p14:tracePt t="37710" x="1698625" y="2481263"/>
          <p14:tracePt t="37717" x="1728788" y="2481263"/>
          <p14:tracePt t="37726" x="1765300" y="2481263"/>
          <p14:tracePt t="37737" x="1790700" y="2481263"/>
          <p14:tracePt t="37747" x="1814513" y="2481263"/>
          <p14:tracePt t="37754" x="1820863" y="2481263"/>
          <p14:tracePt t="37763" x="1827213" y="2481263"/>
          <p14:tracePt t="37822" x="1833563" y="2487613"/>
          <p14:tracePt t="37853" x="1809750" y="2487613"/>
          <p14:tracePt t="37862" x="1765300" y="2487613"/>
          <p14:tracePt t="37870" x="1735138" y="2487613"/>
          <p14:tracePt t="37878" x="1698625" y="2487613"/>
          <p14:tracePt t="37885" x="1673225" y="2487613"/>
          <p14:tracePt t="37897" x="1654175" y="2487613"/>
          <p14:tracePt t="37906" x="1624013" y="2487613"/>
          <p14:tracePt t="37914" x="1598613" y="2487613"/>
          <p14:tracePt t="37922" x="1568450" y="2493963"/>
          <p14:tracePt t="37932" x="1549400" y="2493963"/>
          <p14:tracePt t="37938" x="1531938" y="2493963"/>
          <p14:tracePt t="37942" x="1506538" y="2493963"/>
          <p14:tracePt t="37961" x="1487488" y="2493963"/>
          <p14:tracePt t="37965" x="1481138" y="2493963"/>
          <p14:tracePt t="37974" x="1476375" y="2493963"/>
          <p14:tracePt t="37981" x="1463675" y="2493963"/>
          <p14:tracePt t="37994" x="1431925" y="2500313"/>
          <p14:tracePt t="38001" x="1425575" y="2500313"/>
          <p14:tracePt t="38010" x="1420813" y="2500313"/>
          <p14:tracePt t="38350" x="0" y="0"/>
        </p14:tracePtLst>
        <p14:tracePtLst>
          <p14:tracePt t="39878" x="1963738" y="2327275"/>
          <p14:tracePt t="39986" x="1981200" y="2346325"/>
          <p14:tracePt t="39990" x="2049463" y="2351088"/>
          <p14:tracePt t="40000" x="2087563" y="2370138"/>
          <p14:tracePt t="40006" x="2117725" y="2370138"/>
          <p14:tracePt t="40014" x="2179638" y="2395538"/>
          <p14:tracePt t="40026" x="2216150" y="2401888"/>
          <p14:tracePt t="40033" x="2278063" y="2401888"/>
          <p14:tracePt t="40041" x="2333625" y="2413000"/>
          <p14:tracePt t="40050" x="2382838" y="2413000"/>
          <p14:tracePt t="40057" x="2420938" y="2413000"/>
          <p14:tracePt t="40066" x="2481263" y="2413000"/>
          <p14:tracePt t="40070" x="2519363" y="2413000"/>
          <p14:tracePt t="40078" x="2605088" y="2413000"/>
          <p14:tracePt t="40087" x="2679700" y="2413000"/>
          <p14:tracePt t="40094" x="2741613" y="2406650"/>
          <p14:tracePt t="40106" x="2784475" y="2401888"/>
          <p14:tracePt t="40114" x="2803525" y="2401888"/>
          <p14:tracePt t="40122" x="2820988" y="2395538"/>
          <p14:tracePt t="40130" x="2833688" y="2395538"/>
          <p14:tracePt t="40138" x="2840038" y="2389188"/>
          <p14:tracePt t="40154" x="2852738" y="2389188"/>
          <p14:tracePt t="40294" x="2846388" y="2389188"/>
          <p14:tracePt t="40302" x="2827338" y="2389188"/>
          <p14:tracePt t="40310" x="2778125" y="2389188"/>
          <p14:tracePt t="40322" x="2692400" y="2389188"/>
          <p14:tracePt t="40330" x="2617788" y="2389188"/>
          <p14:tracePt t="40338" x="2543175" y="2389188"/>
          <p14:tracePt t="40346" x="2470150" y="2389188"/>
          <p14:tracePt t="40354" x="2395538" y="2389188"/>
          <p14:tracePt t="40362" x="2333625" y="2389188"/>
          <p14:tracePt t="40370" x="2271713" y="2389188"/>
          <p14:tracePt t="40374" x="2209800" y="2389188"/>
          <p14:tracePt t="40384" x="2173288" y="2389188"/>
          <p14:tracePt t="40390" x="2143125" y="2389188"/>
          <p14:tracePt t="40402" x="2130425" y="2389188"/>
          <p14:tracePt t="40559" x="0" y="0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270D3467-B7CF-4698-8695-EAC6842F899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5548313" cy="6016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BBP: bakterie a plísně</a:t>
            </a:r>
          </a:p>
        </p:txBody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1B3F846A-F0B2-40B3-842A-0128545C91A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184275"/>
            <a:ext cx="8275638" cy="51101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>
                <a:solidFill>
                  <a:schemeClr val="accent1"/>
                </a:solidFill>
              </a:rPr>
              <a:t>bakterie:</a:t>
            </a:r>
            <a:br>
              <a:rPr lang="cs-CZ" altLang="cs-CZ" sz="2000">
                <a:solidFill>
                  <a:schemeClr val="tx2"/>
                </a:solidFill>
              </a:rPr>
            </a:br>
            <a:r>
              <a:rPr lang="cs-CZ" altLang="cs-CZ" sz="2000">
                <a:cs typeface="Arial" panose="020B0604020202020204" pitchFamily="34" charset="0"/>
              </a:rPr>
              <a:t>Bacillus anthraci</a:t>
            </a:r>
            <a:r>
              <a:rPr lang="cs-CZ" altLang="cs-CZ" sz="2000"/>
              <a:t>s (anthrax), </a:t>
            </a:r>
            <a:r>
              <a:rPr lang="cs-CZ" altLang="cs-CZ" sz="2000">
                <a:cs typeface="Times New Roman" panose="02020603050405020304" pitchFamily="18" charset="0"/>
              </a:rPr>
              <a:t>Brucella melitensis</a:t>
            </a:r>
            <a:r>
              <a:rPr lang="cs-CZ" altLang="cs-CZ" sz="2000"/>
              <a:t> (brucelosa), </a:t>
            </a:r>
            <a:r>
              <a:rPr lang="cs-CZ" altLang="cs-CZ" sz="2000">
                <a:cs typeface="Times New Roman" panose="02020603050405020304" pitchFamily="18" charset="0"/>
              </a:rPr>
              <a:t>Clostridium botulinum</a:t>
            </a:r>
            <a:r>
              <a:rPr lang="cs-CZ" altLang="cs-CZ" sz="2000"/>
              <a:t> (botulismus), </a:t>
            </a:r>
            <a:r>
              <a:rPr lang="cs-CZ" altLang="cs-CZ" sz="2000">
                <a:cs typeface="Times New Roman" panose="02020603050405020304" pitchFamily="18" charset="0"/>
              </a:rPr>
              <a:t>Corynebacterium diphtheriae</a:t>
            </a:r>
            <a:r>
              <a:rPr lang="cs-CZ" altLang="cs-CZ" sz="2000"/>
              <a:t>, </a:t>
            </a:r>
            <a:r>
              <a:rPr lang="cs-CZ" altLang="cs-CZ" sz="2000">
                <a:cs typeface="Times New Roman" panose="02020603050405020304" pitchFamily="18" charset="0"/>
              </a:rPr>
              <a:t>Francisella (Pasteurella) tularensis</a:t>
            </a:r>
            <a:r>
              <a:rPr lang="cs-CZ" altLang="cs-CZ" sz="2000"/>
              <a:t> (tularemie), </a:t>
            </a:r>
            <a:r>
              <a:rPr lang="cs-CZ" altLang="cs-CZ" sz="2000">
                <a:cs typeface="Times New Roman" panose="02020603050405020304" pitchFamily="18" charset="0"/>
              </a:rPr>
              <a:t>Chlamydia psittaci</a:t>
            </a:r>
            <a:r>
              <a:rPr lang="cs-CZ" altLang="cs-CZ" sz="2000"/>
              <a:t> (psitakosa), </a:t>
            </a:r>
            <a:r>
              <a:rPr lang="cs-CZ" altLang="cs-CZ" sz="2000">
                <a:cs typeface="Times New Roman" panose="02020603050405020304" pitchFamily="18" charset="0"/>
              </a:rPr>
              <a:t>Mycobacterium tuberculosis</a:t>
            </a:r>
            <a:r>
              <a:rPr lang="cs-CZ" altLang="cs-CZ" sz="2000"/>
              <a:t> (tuberkulosa), </a:t>
            </a:r>
            <a:r>
              <a:rPr lang="cs-CZ" altLang="cs-CZ" sz="2000">
                <a:cs typeface="Times New Roman" panose="02020603050405020304" pitchFamily="18" charset="0"/>
              </a:rPr>
              <a:t>Pseudomonas </a:t>
            </a:r>
            <a:r>
              <a:rPr lang="cs-CZ" altLang="cs-CZ" sz="2000"/>
              <a:t>mallei / </a:t>
            </a:r>
            <a:r>
              <a:rPr lang="cs-CZ" altLang="cs-CZ" sz="2000">
                <a:cs typeface="Times New Roman" panose="02020603050405020304" pitchFamily="18" charset="0"/>
              </a:rPr>
              <a:t>pseudomallei</a:t>
            </a:r>
            <a:r>
              <a:rPr lang="cs-CZ" altLang="cs-CZ" sz="2000"/>
              <a:t>, </a:t>
            </a:r>
            <a:r>
              <a:rPr lang="cs-CZ" altLang="cs-CZ" sz="2000">
                <a:cs typeface="Times New Roman" panose="02020603050405020304" pitchFamily="18" charset="0"/>
              </a:rPr>
              <a:t>Rickettsie</a:t>
            </a:r>
            <a:r>
              <a:rPr lang="cs-CZ" altLang="cs-CZ" sz="2000"/>
              <a:t>, </a:t>
            </a:r>
            <a:r>
              <a:rPr lang="cs-CZ" altLang="cs-CZ" sz="2000" i="1">
                <a:cs typeface="Times New Roman" panose="02020603050405020304" pitchFamily="18" charset="0"/>
              </a:rPr>
              <a:t>Coxiella burnetti</a:t>
            </a:r>
            <a:r>
              <a:rPr lang="cs-CZ" altLang="cs-CZ" sz="2000"/>
              <a:t> (Q-horečka), </a:t>
            </a:r>
            <a:r>
              <a:rPr lang="cs-CZ" altLang="cs-CZ" sz="2000">
                <a:cs typeface="Times New Roman" panose="02020603050405020304" pitchFamily="18" charset="0"/>
              </a:rPr>
              <a:t>Salmonella </a:t>
            </a:r>
            <a:r>
              <a:rPr lang="cs-CZ" altLang="cs-CZ" sz="2000"/>
              <a:t>typhi / </a:t>
            </a:r>
            <a:r>
              <a:rPr lang="cs-CZ" altLang="cs-CZ" sz="2000">
                <a:cs typeface="Times New Roman" panose="02020603050405020304" pitchFamily="18" charset="0"/>
              </a:rPr>
              <a:t>paratyphi</a:t>
            </a:r>
            <a:r>
              <a:rPr lang="cs-CZ" altLang="cs-CZ" sz="2000"/>
              <a:t> (tyfus), </a:t>
            </a:r>
            <a:r>
              <a:rPr lang="cs-CZ" altLang="cs-CZ" sz="2000">
                <a:cs typeface="Times New Roman" panose="02020603050405020304" pitchFamily="18" charset="0"/>
              </a:rPr>
              <a:t>Vibrio cholerae</a:t>
            </a:r>
            <a:r>
              <a:rPr lang="cs-CZ" altLang="cs-CZ" sz="2000"/>
              <a:t> (cholera), </a:t>
            </a:r>
            <a:r>
              <a:rPr lang="cs-CZ" altLang="cs-CZ" sz="2000">
                <a:cs typeface="Times New Roman" panose="02020603050405020304" pitchFamily="18" charset="0"/>
              </a:rPr>
              <a:t>Yersinia </a:t>
            </a:r>
            <a:r>
              <a:rPr lang="cs-CZ" altLang="cs-CZ" sz="2000"/>
              <a:t>(Pasteurella) </a:t>
            </a:r>
            <a:r>
              <a:rPr lang="cs-CZ" altLang="cs-CZ" sz="2000">
                <a:cs typeface="Times New Roman" panose="02020603050405020304" pitchFamily="18" charset="0"/>
              </a:rPr>
              <a:t>pestis (</a:t>
            </a:r>
            <a:r>
              <a:rPr lang="cs-CZ" altLang="cs-CZ" sz="2000"/>
              <a:t>mor</a:t>
            </a:r>
            <a:r>
              <a:rPr lang="cs-CZ" altLang="cs-CZ" sz="2000">
                <a:cs typeface="Times New Roman" panose="02020603050405020304" pitchFamily="18" charset="0"/>
              </a:rPr>
              <a:t>)</a:t>
            </a:r>
            <a:r>
              <a:rPr lang="cs-CZ" altLang="cs-CZ" sz="2000"/>
              <a:t>,</a:t>
            </a:r>
            <a:br>
              <a:rPr lang="cs-CZ" altLang="cs-CZ" sz="2000"/>
            </a:br>
            <a:endParaRPr lang="cs-CZ" altLang="cs-CZ" sz="2000"/>
          </a:p>
          <a:p>
            <a:pPr eaLnBrk="1" hangingPunct="1">
              <a:defRPr/>
            </a:pPr>
            <a:r>
              <a:rPr lang="cs-CZ" altLang="cs-CZ" sz="2000">
                <a:solidFill>
                  <a:schemeClr val="accent1"/>
                </a:solidFill>
              </a:rPr>
              <a:t>plísně:</a:t>
            </a:r>
            <a:br>
              <a:rPr lang="cs-CZ" altLang="cs-CZ" sz="2000">
                <a:solidFill>
                  <a:schemeClr val="accent1"/>
                </a:solidFill>
              </a:rPr>
            </a:br>
            <a:r>
              <a:rPr lang="cs-CZ" altLang="cs-CZ" sz="2000">
                <a:cs typeface="Times New Roman" panose="02020603050405020304" pitchFamily="18" charset="0"/>
              </a:rPr>
              <a:t>Coccidioides immitis</a:t>
            </a:r>
            <a:r>
              <a:rPr lang="cs-CZ" altLang="cs-CZ" sz="2000"/>
              <a:t> (kokcidiosa), </a:t>
            </a:r>
            <a:r>
              <a:rPr lang="cs-CZ" altLang="cs-CZ" sz="2000">
                <a:cs typeface="Times New Roman" panose="02020603050405020304" pitchFamily="18" charset="0"/>
              </a:rPr>
              <a:t>Histoplasma capsulatum</a:t>
            </a:r>
            <a:r>
              <a:rPr lang="cs-CZ" altLang="cs-CZ" sz="2000"/>
              <a:t>, </a:t>
            </a:r>
            <a:r>
              <a:rPr lang="cs-CZ" altLang="cs-CZ" sz="2000">
                <a:cs typeface="Times New Roman" panose="02020603050405020304" pitchFamily="18" charset="0"/>
              </a:rPr>
              <a:t>Nocardia asteroides</a:t>
            </a:r>
            <a:endParaRPr lang="cs-CZ" altLang="cs-CZ"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40FF6B2-910F-48D4-9C1E-971F4DAF39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3795"/>
    </mc:Choice>
    <mc:Fallback>
      <p:transition spd="slow" advTm="637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632" x="2895600" y="1801813"/>
          <p14:tracePt t="3644" x="2895600" y="1797050"/>
          <p14:tracePt t="3651" x="2908300" y="1797050"/>
          <p14:tracePt t="3659" x="2932113" y="1790700"/>
          <p14:tracePt t="3667" x="2970213" y="1790700"/>
          <p14:tracePt t="3675" x="2994025" y="1790700"/>
          <p14:tracePt t="3683" x="3062288" y="1790700"/>
          <p14:tracePt t="3696" x="3136900" y="1790700"/>
          <p14:tracePt t="3703" x="3209925" y="1790700"/>
          <p14:tracePt t="3713" x="3271838" y="1790700"/>
          <p14:tracePt t="3719" x="3346450" y="1790700"/>
          <p14:tracePt t="3722" x="3408363" y="1790700"/>
          <p14:tracePt t="3730" x="3470275" y="1790700"/>
          <p14:tracePt t="3738" x="3538538" y="1797050"/>
          <p14:tracePt t="3746" x="3587750" y="1797050"/>
          <p14:tracePt t="3758" x="3636963" y="1801813"/>
          <p14:tracePt t="3766" x="3686175" y="1801813"/>
          <p14:tracePt t="3774" x="3729038" y="1808163"/>
          <p14:tracePt t="3782" x="3748088" y="1808163"/>
          <p14:tracePt t="3791" x="3760788" y="1808163"/>
          <p14:tracePt t="3799" x="3771900" y="1808163"/>
          <p14:tracePt t="3807" x="3778250" y="1808163"/>
          <p14:tracePt t="3813" x="3784600" y="1808163"/>
          <p14:tracePt t="3928" x="3790950" y="1814513"/>
          <p14:tracePt t="3962" x="3760788" y="1814513"/>
          <p14:tracePt t="3970" x="3709988" y="1814513"/>
          <p14:tracePt t="3979" x="3649663" y="1814513"/>
          <p14:tracePt t="3991" x="3598863" y="1814513"/>
          <p14:tracePt t="3999" x="3549650" y="1814513"/>
          <p14:tracePt t="4007" x="3513138" y="1814513"/>
          <p14:tracePt t="4015" x="3438525" y="1814513"/>
          <p14:tracePt t="4018" x="3376613" y="1814513"/>
          <p14:tracePt t="4026" x="3290888" y="1814513"/>
          <p14:tracePt t="4034" x="3198813" y="1801813"/>
          <p14:tracePt t="4043" x="3111500" y="1801813"/>
          <p14:tracePt t="4051" x="3038475" y="1801813"/>
          <p14:tracePt t="4059" x="2976563" y="1801813"/>
          <p14:tracePt t="4071" x="2901950" y="1801813"/>
          <p14:tracePt t="4081" x="2816225" y="1801813"/>
          <p14:tracePt t="4087" x="2741613" y="1790700"/>
          <p14:tracePt t="4096" x="2667000" y="1771650"/>
          <p14:tracePt t="4099" x="2598738" y="1765300"/>
          <p14:tracePt t="4107" x="2525713" y="1765300"/>
          <p14:tracePt t="4116" x="2463800" y="1765300"/>
          <p14:tracePt t="4123" x="2425700" y="1758950"/>
          <p14:tracePt t="4135" x="2382838" y="1746250"/>
          <p14:tracePt t="4143" x="2359025" y="1746250"/>
          <p14:tracePt t="4149" x="2333625" y="1746250"/>
          <p14:tracePt t="4155" x="2320925" y="1746250"/>
          <p14:tracePt t="4163" x="2303463" y="1746250"/>
          <p14:tracePt t="4171" x="2278063" y="1746250"/>
          <p14:tracePt t="4181" x="2241550" y="1746250"/>
          <p14:tracePt t="4187" x="2209800" y="1746250"/>
          <p14:tracePt t="4199" x="2173288" y="1746250"/>
          <p14:tracePt t="4207" x="2111375" y="1746250"/>
          <p14:tracePt t="4217" x="2074863" y="1746250"/>
          <p14:tracePt t="4223" x="2025650" y="1746250"/>
          <p14:tracePt t="4229" x="1993900" y="1746250"/>
          <p14:tracePt t="4239" x="1951038" y="1746250"/>
          <p14:tracePt t="4247" x="1901825" y="1746250"/>
          <p14:tracePt t="4255" x="1865313" y="1746250"/>
          <p14:tracePt t="4263" x="1833563" y="1746250"/>
          <p14:tracePt t="4271" x="1809750" y="1746250"/>
          <p14:tracePt t="4275" x="1778000" y="1746250"/>
          <p14:tracePt t="4282" x="1758950" y="1746250"/>
          <p14:tracePt t="4291" x="1747838" y="1746250"/>
          <p14:tracePt t="4299" x="1728788" y="1746250"/>
          <p14:tracePt t="4307" x="1716088" y="1746250"/>
          <p14:tracePt t="4316" x="1703388" y="1746250"/>
          <p14:tracePt t="4329" x="1685925" y="1746250"/>
          <p14:tracePt t="4335" x="1679575" y="1746250"/>
          <p14:tracePt t="4343" x="1666875" y="1746250"/>
          <p14:tracePt t="4352" x="1647825" y="1746250"/>
          <p14:tracePt t="4359" x="1617663" y="1746250"/>
          <p14:tracePt t="4363" x="1592263" y="1746250"/>
          <p14:tracePt t="4371" x="1555750" y="1752600"/>
          <p14:tracePt t="4381" x="1531938" y="1752600"/>
          <p14:tracePt t="4391" x="1525588" y="1752600"/>
          <p14:tracePt t="4399" x="1512888" y="1752600"/>
          <p14:tracePt t="4413" x="1506538" y="1752600"/>
          <p14:tracePt t="4519" x="1512888" y="1752600"/>
          <p14:tracePt t="4522" x="1574800" y="1752600"/>
          <p14:tracePt t="4535" x="1660525" y="1752600"/>
          <p14:tracePt t="4543" x="1758950" y="1752600"/>
          <p14:tracePt t="4551" x="1858963" y="1765300"/>
          <p14:tracePt t="4559" x="1963738" y="1778000"/>
          <p14:tracePt t="4567" x="2012950" y="1778000"/>
          <p14:tracePt t="4575" x="2062163" y="1778000"/>
          <p14:tracePt t="4584" x="2111375" y="1778000"/>
          <p14:tracePt t="4587" x="2130425" y="1778000"/>
          <p14:tracePt t="4597" x="2147888" y="1778000"/>
          <p14:tracePt t="4603" x="2173288" y="1778000"/>
          <p14:tracePt t="4627" x="2179638" y="1778000"/>
          <p14:tracePt t="4635" x="2185988" y="1778000"/>
          <p14:tracePt t="4955" x="0" y="0"/>
        </p14:tracePtLst>
        <p14:tracePtLst>
          <p14:tracePt t="6016" x="6742113" y="1752600"/>
          <p14:tracePt t="6101" x="6754813" y="1752600"/>
          <p14:tracePt t="6111" x="6797675" y="1752600"/>
          <p14:tracePt t="6119" x="6853238" y="1758950"/>
          <p14:tracePt t="6127" x="6902450" y="1771650"/>
          <p14:tracePt t="6135" x="6945313" y="1784350"/>
          <p14:tracePt t="6143" x="7007225" y="1790700"/>
          <p14:tracePt t="6148" x="7051675" y="1801813"/>
          <p14:tracePt t="6155" x="7088188" y="1808163"/>
          <p14:tracePt t="6165" x="7137400" y="1808163"/>
          <p14:tracePt t="6175" x="7205663" y="1814513"/>
          <p14:tracePt t="6183" x="7267575" y="1814513"/>
          <p14:tracePt t="6190" x="7353300" y="1814513"/>
          <p14:tracePt t="6194" x="7415213" y="1827213"/>
          <p14:tracePt t="6202" x="7477125" y="1827213"/>
          <p14:tracePt t="6210" x="7551738" y="1827213"/>
          <p14:tracePt t="6218" x="7612063" y="1827213"/>
          <p14:tracePt t="6226" x="7686675" y="1827213"/>
          <p14:tracePt t="6234" x="7748588" y="1827213"/>
          <p14:tracePt t="6247" x="7804150" y="1827213"/>
          <p14:tracePt t="6254" x="7840663" y="1820863"/>
          <p14:tracePt t="6282" x="7847013" y="1820863"/>
          <p14:tracePt t="6427" x="7853363" y="1820863"/>
          <p14:tracePt t="6719" x="7847013" y="1820863"/>
          <p14:tracePt t="6735" x="7840663" y="1820863"/>
          <p14:tracePt t="6743" x="7834313" y="1820863"/>
          <p14:tracePt t="6768" x="7823200" y="1820863"/>
          <p14:tracePt t="6775" x="7816850" y="1820863"/>
          <p14:tracePt t="6783" x="7804150" y="1820863"/>
          <p14:tracePt t="6791" x="7778750" y="1820863"/>
          <p14:tracePt t="6795" x="7729538" y="1820863"/>
          <p14:tracePt t="6803" x="7631113" y="1820863"/>
          <p14:tracePt t="6811" x="7507288" y="1820863"/>
          <p14:tracePt t="6819" x="7304088" y="1820863"/>
          <p14:tracePt t="6832" x="7051675" y="1820863"/>
          <p14:tracePt t="6840" x="6773863" y="1820863"/>
          <p14:tracePt t="6847" x="6470650" y="1820863"/>
          <p14:tracePt t="6855" x="6167438" y="1820863"/>
          <p14:tracePt t="6863" x="5889625" y="1801813"/>
          <p14:tracePt t="6871" x="5637213" y="1801813"/>
          <p14:tracePt t="6884" x="5254625" y="1801813"/>
          <p14:tracePt t="6891" x="5075238" y="1801813"/>
          <p14:tracePt t="6899" x="4957763" y="1801813"/>
          <p14:tracePt t="6911" x="4846638" y="1801813"/>
          <p14:tracePt t="6919" x="4772025" y="1801813"/>
          <p14:tracePt t="6927" x="4711700" y="1801813"/>
          <p14:tracePt t="6935" x="4656138" y="1801813"/>
          <p14:tracePt t="6943" x="4568825" y="1808163"/>
          <p14:tracePt t="6953" x="4519613" y="1808163"/>
          <p14:tracePt t="6957" x="4464050" y="1827213"/>
          <p14:tracePt t="6964" x="4427538" y="1833563"/>
          <p14:tracePt t="6970" x="4383088" y="1839913"/>
          <p14:tracePt t="6978" x="4359275" y="1846263"/>
          <p14:tracePt t="6987" x="4316413" y="1857375"/>
          <p14:tracePt t="6998" x="4278313" y="1863725"/>
          <p14:tracePt t="7006" x="4254500" y="1870075"/>
          <p14:tracePt t="7014" x="4229100" y="1876425"/>
          <p14:tracePt t="7022" x="4210050" y="1876425"/>
          <p14:tracePt t="7031" x="4198938" y="1889125"/>
          <p14:tracePt t="7035" x="4186238" y="1889125"/>
          <p14:tracePt t="7043" x="4154488" y="1901825"/>
          <p14:tracePt t="7051" x="4137025" y="1908175"/>
          <p14:tracePt t="7060" x="4111625" y="1912938"/>
          <p14:tracePt t="7079" x="4094163" y="1919288"/>
          <p14:tracePt t="7088" x="4068763" y="1919288"/>
          <p14:tracePt t="7095" x="4043363" y="1919288"/>
          <p14:tracePt t="7103" x="4006850" y="1925638"/>
          <p14:tracePt t="7111" x="3983038" y="1931988"/>
          <p14:tracePt t="7115" x="3957638" y="1931988"/>
          <p14:tracePt t="7123" x="3938588" y="1938338"/>
          <p14:tracePt t="7132" x="3921125" y="1938338"/>
          <p14:tracePt t="7143" x="3914775" y="1944688"/>
          <p14:tracePt t="7151" x="3902075" y="1951038"/>
          <p14:tracePt t="7159" x="3895725" y="1957388"/>
          <p14:tracePt t="7183" x="3889375" y="1957388"/>
          <p14:tracePt t="7191" x="3883025" y="1963738"/>
          <p14:tracePt t="7199" x="3876675" y="1968500"/>
          <p14:tracePt t="7207" x="3865563" y="1968500"/>
          <p14:tracePt t="7211" x="3852863" y="1974850"/>
          <p14:tracePt t="7219" x="3852863" y="1981200"/>
          <p14:tracePt t="7228" x="3821113" y="2006600"/>
          <p14:tracePt t="7235" x="3810000" y="2012950"/>
          <p14:tracePt t="7243" x="3803650" y="2012950"/>
          <p14:tracePt t="7255" x="3803650" y="2019300"/>
          <p14:tracePt t="7315" x="3803650" y="2024063"/>
          <p14:tracePt t="7323" x="3865563" y="2036763"/>
          <p14:tracePt t="7331" x="3914775" y="2049463"/>
          <p14:tracePt t="7339" x="3957638" y="2049463"/>
          <p14:tracePt t="7351" x="3983038" y="2049463"/>
          <p14:tracePt t="7360" x="4019550" y="2049463"/>
          <p14:tracePt t="7367" x="4056063" y="2049463"/>
          <p14:tracePt t="7375" x="4117975" y="2049463"/>
          <p14:tracePt t="7383" x="4198938" y="2049463"/>
          <p14:tracePt t="7391" x="4271963" y="2036763"/>
          <p14:tracePt t="7399" x="4346575" y="2030413"/>
          <p14:tracePt t="7403" x="4395788" y="2030413"/>
          <p14:tracePt t="7411" x="4476750" y="2012950"/>
          <p14:tracePt t="7423" x="4562475" y="2012950"/>
          <p14:tracePt t="7432" x="4624388" y="2000250"/>
          <p14:tracePt t="7439" x="4673600" y="2000250"/>
          <p14:tracePt t="7449" x="4692650" y="2000250"/>
          <p14:tracePt t="7455" x="4699000" y="2000250"/>
          <p14:tracePt t="7467" x="4705350" y="2000250"/>
          <p14:tracePt t="7779" x="0" y="0"/>
        </p14:tracePtLst>
        <p14:tracePtLst>
          <p14:tracePt t="9090" x="6272213" y="2320925"/>
          <p14:tracePt t="9147" x="6278563" y="2320925"/>
          <p14:tracePt t="9155" x="6291263" y="2320925"/>
          <p14:tracePt t="9171" x="6310313" y="2320925"/>
          <p14:tracePt t="9179" x="6327775" y="2320925"/>
          <p14:tracePt t="9191" x="6353175" y="2320925"/>
          <p14:tracePt t="9201" x="6372225" y="2320925"/>
          <p14:tracePt t="9207" x="6408738" y="2327275"/>
          <p14:tracePt t="9219" x="6457950" y="2327275"/>
          <p14:tracePt t="9222" x="6507163" y="2327275"/>
          <p14:tracePt t="9227" x="6581775" y="2327275"/>
          <p14:tracePt t="9234" x="6662738" y="2333625"/>
          <p14:tracePt t="9242" x="6735763" y="2333625"/>
          <p14:tracePt t="9254" x="6823075" y="2346325"/>
          <p14:tracePt t="9262" x="6896100" y="2346325"/>
          <p14:tracePt t="9266" x="6970713" y="2346325"/>
          <p14:tracePt t="9274" x="7045325" y="2351088"/>
          <p14:tracePt t="9282" x="7107238" y="2351088"/>
          <p14:tracePt t="9291" x="7143750" y="2351088"/>
          <p14:tracePt t="9299" x="7199313" y="2363788"/>
          <p14:tracePt t="9307" x="7218363" y="2363788"/>
          <p14:tracePt t="9317" x="7267575" y="2363788"/>
          <p14:tracePt t="9327" x="7304088" y="2363788"/>
          <p14:tracePt t="9335" x="7353300" y="2363788"/>
          <p14:tracePt t="9342" x="7415213" y="2363788"/>
          <p14:tracePt t="9350" x="7464425" y="2363788"/>
          <p14:tracePt t="9354" x="7532688" y="2370138"/>
          <p14:tracePt t="9362" x="7581900" y="2370138"/>
          <p14:tracePt t="9370" x="7618413" y="2370138"/>
          <p14:tracePt t="9378" x="7656513" y="2376488"/>
          <p14:tracePt t="9391" x="7686675" y="2389188"/>
          <p14:tracePt t="9400" x="7705725" y="2389188"/>
          <p14:tracePt t="9407" x="7723188" y="2389188"/>
          <p14:tracePt t="9417" x="7748588" y="2395538"/>
          <p14:tracePt t="9423" x="7767638" y="2395538"/>
          <p14:tracePt t="9435" x="7778750" y="2395538"/>
          <p14:tracePt t="9439" x="7797800" y="2395538"/>
          <p14:tracePt t="9447" x="7810500" y="2401888"/>
          <p14:tracePt t="9455" x="7816850" y="2401888"/>
          <p14:tracePt t="9479" x="7823200" y="2401888"/>
          <p14:tracePt t="9579" x="7804150" y="2401888"/>
          <p14:tracePt t="9591" x="7754938" y="2401888"/>
          <p14:tracePt t="9601" x="7680325" y="2401888"/>
          <p14:tracePt t="9606" x="7581900" y="2401888"/>
          <p14:tracePt t="9615" x="7483475" y="2401888"/>
          <p14:tracePt t="9622" x="7316788" y="2401888"/>
          <p14:tracePt t="9626" x="7162800" y="2401888"/>
          <p14:tracePt t="9639" x="7013575" y="2401888"/>
          <p14:tracePt t="9647" x="6834188" y="2401888"/>
          <p14:tracePt t="9657" x="6699250" y="2401888"/>
          <p14:tracePt t="9664" x="6588125" y="2401888"/>
          <p14:tracePt t="9670" x="6489700" y="2401888"/>
          <p14:tracePt t="9674" x="6427788" y="2401888"/>
          <p14:tracePt t="9683" x="6402388" y="2401888"/>
          <p14:tracePt t="9691" x="6389688" y="2401888"/>
          <p14:tracePt t="9703" x="6378575" y="2401888"/>
          <p14:tracePt t="9831" x="6402388" y="2401888"/>
          <p14:tracePt t="9834" x="6445250" y="2401888"/>
          <p14:tracePt t="9842" x="6519863" y="2406650"/>
          <p14:tracePt t="9850" x="6581775" y="2406650"/>
          <p14:tracePt t="9863" x="6662738" y="2419350"/>
          <p14:tracePt t="9870" x="6773863" y="2419350"/>
          <p14:tracePt t="9878" x="6884988" y="2419350"/>
          <p14:tracePt t="9886" x="6983413" y="2425700"/>
          <p14:tracePt t="9895" x="7094538" y="2438400"/>
          <p14:tracePt t="9899" x="7205663" y="2451100"/>
          <p14:tracePt t="9906" x="7316788" y="2457450"/>
          <p14:tracePt t="9914" x="7402513" y="2474913"/>
          <p14:tracePt t="9926" x="7477125" y="2487613"/>
          <p14:tracePt t="9934" x="7500938" y="2500313"/>
          <p14:tracePt t="9943" x="7513638" y="2500313"/>
          <p14:tracePt t="10059" x="7507288" y="2500313"/>
          <p14:tracePt t="10068" x="7458075" y="2500313"/>
          <p14:tracePt t="10075" x="7372350" y="2500313"/>
          <p14:tracePt t="10084" x="7285038" y="2500313"/>
          <p14:tracePt t="10097" x="7199313" y="2500313"/>
          <p14:tracePt t="10103" x="7100888" y="2500313"/>
          <p14:tracePt t="10111" x="7013575" y="2500313"/>
          <p14:tracePt t="10118" x="6927850" y="2500313"/>
          <p14:tracePt t="10122" x="6889750" y="2500313"/>
          <p14:tracePt t="10130" x="6865938" y="2500313"/>
          <p14:tracePt t="10143" x="6859588" y="2500313"/>
          <p14:tracePt t="10250" x="6872288" y="2500313"/>
          <p14:tracePt t="10259" x="6921500" y="2500313"/>
          <p14:tracePt t="10268" x="6970713" y="2500313"/>
          <p14:tracePt t="10281" x="7019925" y="2500313"/>
          <p14:tracePt t="10287" x="7081838" y="2500313"/>
          <p14:tracePt t="10295" x="7162800" y="2513013"/>
          <p14:tracePt t="10303" x="7248525" y="2513013"/>
          <p14:tracePt t="10313" x="7323138" y="2517775"/>
          <p14:tracePt t="10315" x="7372350" y="2517775"/>
          <p14:tracePt t="10322" x="7396163" y="2517775"/>
          <p14:tracePt t="10334" x="7421563" y="2517775"/>
          <p14:tracePt t="10342" x="7440613" y="2517775"/>
          <p14:tracePt t="10350" x="7445375" y="2517775"/>
          <p14:tracePt t="10438" x="7440613" y="2517775"/>
          <p14:tracePt t="10446" x="7402513" y="2517775"/>
          <p14:tracePt t="10454" x="7340600" y="2517775"/>
          <p14:tracePt t="10462" x="7254875" y="2517775"/>
          <p14:tracePt t="10470" x="7143750" y="2517775"/>
          <p14:tracePt t="10474" x="7032625" y="2517775"/>
          <p14:tracePt t="10486" x="6934200" y="2517775"/>
          <p14:tracePt t="10494" x="6823075" y="2517775"/>
          <p14:tracePt t="10502" x="6735763" y="2506663"/>
          <p14:tracePt t="10511" x="6662738" y="2506663"/>
          <p14:tracePt t="10518" x="6630988" y="2500313"/>
          <p14:tracePt t="10522" x="6618288" y="2500313"/>
          <p14:tracePt t="10590" x="6618288" y="2493963"/>
          <p14:tracePt t="10618" x="6643688" y="2493963"/>
          <p14:tracePt t="10630" x="6686550" y="2493963"/>
          <p14:tracePt t="10638" x="6735763" y="2493963"/>
          <p14:tracePt t="10647" x="6784975" y="2493963"/>
          <p14:tracePt t="10654" x="6884988" y="2493963"/>
          <p14:tracePt t="10664" x="6996113" y="2493963"/>
          <p14:tracePt t="10666" x="7081838" y="2500313"/>
          <p14:tracePt t="10674" x="7173913" y="2506663"/>
          <p14:tracePt t="10682" x="7235825" y="2506663"/>
          <p14:tracePt t="10690" x="7248525" y="2506663"/>
          <p14:tracePt t="10939" x="0" y="0"/>
        </p14:tracePtLst>
        <p14:tracePtLst>
          <p14:tracePt t="18127" x="3660775" y="3729038"/>
          <p14:tracePt t="18183" x="3673475" y="3709988"/>
          <p14:tracePt t="18187" x="3709988" y="3703638"/>
          <p14:tracePt t="18195" x="3765550" y="3697288"/>
          <p14:tracePt t="18203" x="3852863" y="3684588"/>
          <p14:tracePt t="18211" x="3914775" y="3684588"/>
          <p14:tracePt t="18225" x="3987800" y="3684588"/>
          <p14:tracePt t="18230" x="4049713" y="3684588"/>
          <p14:tracePt t="18239" x="4098925" y="3684588"/>
          <p14:tracePt t="18246" x="4186238" y="3684588"/>
          <p14:tracePt t="18254" x="4235450" y="3684588"/>
          <p14:tracePt t="18263" x="4297363" y="3684588"/>
          <p14:tracePt t="18267" x="4352925" y="3684588"/>
          <p14:tracePt t="18279" x="4389438" y="3684588"/>
          <p14:tracePt t="18288" x="4427538" y="3684588"/>
          <p14:tracePt t="18295" x="4445000" y="3684588"/>
          <p14:tracePt t="18303" x="4457700" y="3684588"/>
          <p14:tracePt t="18311" x="4464050" y="3684588"/>
          <p14:tracePt t="18467" x="4432300" y="3684588"/>
          <p14:tracePt t="18475" x="4395788" y="3684588"/>
          <p14:tracePt t="18488" x="4340225" y="3697288"/>
          <p14:tracePt t="18495" x="4291013" y="3703638"/>
          <p14:tracePt t="18503" x="4235450" y="3716338"/>
          <p14:tracePt t="18508" x="4173538" y="3722688"/>
          <p14:tracePt t="18515" x="4111625" y="3733800"/>
          <p14:tracePt t="18525" x="4019550" y="3752850"/>
          <p14:tracePt t="18531" x="3932238" y="3765550"/>
          <p14:tracePt t="18540" x="3821113" y="3784600"/>
          <p14:tracePt t="18551" x="3679825" y="3802063"/>
          <p14:tracePt t="18559" x="3513138" y="3827463"/>
          <p14:tracePt t="18566" x="3365500" y="3827463"/>
          <p14:tracePt t="18574" x="3222625" y="3851275"/>
          <p14:tracePt t="18582" x="3043238" y="3851275"/>
          <p14:tracePt t="18587" x="2921000" y="3851275"/>
          <p14:tracePt t="18594" x="2784475" y="3851275"/>
          <p14:tracePt t="18602" x="2660650" y="3851275"/>
          <p14:tracePt t="18610" x="2543175" y="3851275"/>
          <p14:tracePt t="18619" x="2457450" y="3851275"/>
          <p14:tracePt t="18626" x="2382838" y="3851275"/>
          <p14:tracePt t="18638" x="2320925" y="3851275"/>
          <p14:tracePt t="18646" x="2254250" y="3857625"/>
          <p14:tracePt t="18654" x="2192338" y="3857625"/>
          <p14:tracePt t="18662" x="2143125" y="3857625"/>
          <p14:tracePt t="18670" x="2081213" y="3870325"/>
          <p14:tracePt t="18674" x="2012950" y="3889375"/>
          <p14:tracePt t="18682" x="1938338" y="3889375"/>
          <p14:tracePt t="18690" x="1852613" y="3895725"/>
          <p14:tracePt t="18699" x="1754188" y="3906838"/>
          <p14:tracePt t="18711" x="1666875" y="3906838"/>
          <p14:tracePt t="18721" x="1592263" y="3906838"/>
          <p14:tracePt t="18726" x="1543050" y="3906838"/>
          <p14:tracePt t="18734" x="1500188" y="3906838"/>
          <p14:tracePt t="18742" x="1476375" y="3906838"/>
          <p14:tracePt t="18746" x="1438275" y="3906838"/>
          <p14:tracePt t="18754" x="1420813" y="3906838"/>
          <p14:tracePt t="18762" x="1414463" y="3906838"/>
          <p14:tracePt t="18770" x="1408113" y="3906838"/>
          <p14:tracePt t="18778" x="1401763" y="3906838"/>
          <p14:tracePt t="18786" x="1395413" y="3906838"/>
          <p14:tracePt t="18803" x="1376363" y="3906838"/>
          <p14:tracePt t="18811" x="1358900" y="3906838"/>
          <p14:tracePt t="18825" x="1320800" y="3906838"/>
          <p14:tracePt t="18831" x="1271588" y="3906838"/>
          <p14:tracePt t="18841" x="1209675" y="3906838"/>
          <p14:tracePt t="18847" x="1160463" y="3906838"/>
          <p14:tracePt t="18855" x="1111250" y="3906838"/>
          <p14:tracePt t="18862" x="1074738" y="3906838"/>
          <p14:tracePt t="18876" x="1049338" y="3906838"/>
          <p14:tracePt t="18883" x="1042988" y="3906838"/>
          <p14:tracePt t="18892" x="1036638" y="3906838"/>
          <p14:tracePt t="18902" x="1031875" y="3906838"/>
          <p14:tracePt t="18910" x="1019175" y="3906838"/>
          <p14:tracePt t="18919" x="1006475" y="3906838"/>
          <p14:tracePt t="18922" x="993775" y="3906838"/>
          <p14:tracePt t="18938" x="987425" y="3906838"/>
          <p14:tracePt t="18951" x="981075" y="3906838"/>
          <p14:tracePt t="18962" x="963613" y="3906838"/>
          <p14:tracePt t="18974" x="950913" y="3906838"/>
          <p14:tracePt t="18982" x="931863" y="3906838"/>
          <p14:tracePt t="18990" x="920750" y="3906838"/>
          <p14:tracePt t="18998" x="908050" y="3906838"/>
          <p14:tracePt t="19002" x="901700" y="3906838"/>
          <p14:tracePt t="19014" x="882650" y="3913188"/>
          <p14:tracePt t="19019" x="876300" y="3913188"/>
          <p14:tracePt t="19026" x="869950" y="3913188"/>
          <p14:tracePt t="19090" x="889000" y="3913188"/>
          <p14:tracePt t="19103" x="938213" y="3913188"/>
          <p14:tracePt t="19111" x="981075" y="3932238"/>
          <p14:tracePt t="19121" x="1031875" y="3938588"/>
          <p14:tracePt t="19127" x="1062038" y="3938588"/>
          <p14:tracePt t="19131" x="1098550" y="3944938"/>
          <p14:tracePt t="19140" x="1117600" y="3944938"/>
          <p14:tracePt t="19147" x="1130300" y="3951288"/>
          <p14:tracePt t="19155" x="1147763" y="3951288"/>
          <p14:tracePt t="19163" x="1160463" y="3951288"/>
          <p14:tracePt t="19171" x="1173163" y="3951288"/>
          <p14:tracePt t="19179" x="1185863" y="3951288"/>
          <p14:tracePt t="19192" x="1198563" y="3951288"/>
          <p14:tracePt t="19199" x="1216025" y="3951288"/>
          <p14:tracePt t="19208" x="1222375" y="3951288"/>
          <p14:tracePt t="19215" x="1235075" y="3951288"/>
          <p14:tracePt t="19398" x="1241425" y="3951288"/>
          <p14:tracePt t="19407" x="1228725" y="3938588"/>
          <p14:tracePt t="19415" x="1203325" y="3906838"/>
          <p14:tracePt t="19424" x="1192213" y="3895725"/>
          <p14:tracePt t="19431" x="1166813" y="3870325"/>
          <p14:tracePt t="19439" x="1160463" y="3857625"/>
          <p14:tracePt t="19445" x="1147763" y="3833813"/>
          <p14:tracePt t="19451" x="1143000" y="3821113"/>
          <p14:tracePt t="19459" x="1143000" y="3814763"/>
          <p14:tracePt t="19467" x="1136650" y="3808413"/>
          <p14:tracePt t="19478" x="1130300" y="3802063"/>
          <p14:tracePt t="19486" x="1123950" y="3795713"/>
          <p14:tracePt t="19503" x="1111250" y="3784600"/>
          <p14:tracePt t="19519" x="1098550" y="3778250"/>
          <p14:tracePt t="19527" x="1092200" y="3771900"/>
          <p14:tracePt t="19535" x="1092200" y="3765550"/>
          <p14:tracePt t="19544" x="1087438" y="3765550"/>
          <p14:tracePt t="19551" x="1081088" y="3765550"/>
          <p14:tracePt t="19559" x="1074738" y="3759200"/>
          <p14:tracePt t="19563" x="1068388" y="3752850"/>
          <p14:tracePt t="19571" x="1055688" y="3746500"/>
          <p14:tracePt t="19586" x="1042988" y="3740150"/>
          <p14:tracePt t="19614" x="1036638" y="3733800"/>
          <p14:tracePt t="19642" x="1031875" y="3722688"/>
          <p14:tracePt t="19651" x="1031875" y="3716338"/>
          <p14:tracePt t="19659" x="1019175" y="3716338"/>
          <p14:tracePt t="19667" x="1012825" y="3709988"/>
          <p14:tracePt t="19678" x="1006475" y="3709988"/>
          <p14:tracePt t="19691" x="1000125" y="3703638"/>
          <p14:tracePt t="19715" x="993775" y="3697288"/>
          <p14:tracePt t="19762" x="993775" y="3690938"/>
          <p14:tracePt t="19770" x="1019175" y="3678238"/>
          <p14:tracePt t="19782" x="1068388" y="3660775"/>
          <p14:tracePt t="19791" x="1130300" y="3654425"/>
          <p14:tracePt t="19798" x="1209675" y="3641725"/>
          <p14:tracePt t="19806" x="1271588" y="3641725"/>
          <p14:tracePt t="19810" x="1346200" y="3635375"/>
          <p14:tracePt t="19818" x="1408113" y="3635375"/>
          <p14:tracePt t="19826" x="1444625" y="3635375"/>
          <p14:tracePt t="19835" x="1487488" y="3617913"/>
          <p14:tracePt t="19846" x="1506538" y="3611563"/>
          <p14:tracePt t="19855" x="1512888" y="3611563"/>
          <p14:tracePt t="19870" x="1519238" y="3611563"/>
          <p14:tracePt t="19891" x="1525588" y="3611563"/>
          <p14:tracePt t="19914" x="1531938" y="3611563"/>
          <p14:tracePt t="20118" x="1549400" y="3611563"/>
          <p14:tracePt t="20119" x="0" y="0"/>
        </p14:tracePtLst>
        <p14:tracePtLst>
          <p14:tracePt t="32220" x="2173288" y="4487863"/>
          <p14:tracePt t="32298" x="2173288" y="4481513"/>
          <p14:tracePt t="32307" x="2166938" y="4475163"/>
          <p14:tracePt t="32314" x="2154238" y="4475163"/>
          <p14:tracePt t="32322" x="2124075" y="4475163"/>
          <p14:tracePt t="32330" x="2098675" y="4456113"/>
          <p14:tracePt t="32338" x="2074863" y="4456113"/>
          <p14:tracePt t="32351" x="2049463" y="4451350"/>
          <p14:tracePt t="32358" x="2006600" y="4438650"/>
          <p14:tracePt t="32366" x="1963738" y="4425950"/>
          <p14:tracePt t="32375" x="1925638" y="4413250"/>
          <p14:tracePt t="32385" x="1882775" y="4395788"/>
          <p14:tracePt t="32387" x="1865313" y="4389438"/>
          <p14:tracePt t="32395" x="1814513" y="4370388"/>
          <p14:tracePt t="32402" x="1784350" y="4364038"/>
          <p14:tracePt t="32410" x="1758950" y="4364038"/>
          <p14:tracePt t="32422" x="1728788" y="4351338"/>
          <p14:tracePt t="32430" x="1685925" y="4340225"/>
          <p14:tracePt t="32438" x="1654175" y="4327525"/>
          <p14:tracePt t="32447" x="1630363" y="4321175"/>
          <p14:tracePt t="32455" x="1598613" y="4321175"/>
          <p14:tracePt t="32459" x="1574800" y="4314825"/>
          <p14:tracePt t="32469" x="1549400" y="4314825"/>
          <p14:tracePt t="32475" x="1525588" y="4302125"/>
          <p14:tracePt t="32486" x="1506538" y="4302125"/>
          <p14:tracePt t="32490" x="1476375" y="4302125"/>
          <p14:tracePt t="32502" x="1457325" y="4302125"/>
          <p14:tracePt t="32510" x="1408113" y="4302125"/>
          <p14:tracePt t="32518" x="1389063" y="4295775"/>
          <p14:tracePt t="32526" x="1333500" y="4295775"/>
          <p14:tracePt t="32535" x="1296988" y="4295775"/>
          <p14:tracePt t="32538" x="1241425" y="4289425"/>
          <p14:tracePt t="32546" x="1192213" y="4289425"/>
          <p14:tracePt t="32555" x="1160463" y="4284663"/>
          <p14:tracePt t="32563" x="1123950" y="4284663"/>
          <p14:tracePt t="32571" x="1104900" y="4278313"/>
          <p14:tracePt t="32582" x="1092200" y="4278313"/>
          <p14:tracePt t="32591" x="1087438" y="4278313"/>
          <p14:tracePt t="32599" x="1081088" y="4278313"/>
          <p14:tracePt t="32607" x="1074738" y="4278313"/>
          <p14:tracePt t="32617" x="1049338" y="4278313"/>
          <p14:tracePt t="32623" x="1031875" y="4284663"/>
          <p14:tracePt t="32627" x="1000125" y="4295775"/>
          <p14:tracePt t="32636" x="920750" y="4344988"/>
          <p14:tracePt t="32643" x="852488" y="4389438"/>
          <p14:tracePt t="32653" x="796925" y="4425950"/>
          <p14:tracePt t="32663" x="741363" y="4462463"/>
          <p14:tracePt t="32672" x="685800" y="4500563"/>
          <p14:tracePt t="32679" x="641350" y="4543425"/>
          <p14:tracePt t="32688" x="617538" y="4562475"/>
          <p14:tracePt t="32691" x="598488" y="4586288"/>
          <p14:tracePt t="32699" x="585788" y="4598988"/>
          <p14:tracePt t="32711" x="585788" y="4605338"/>
          <p14:tracePt t="32718" x="585788" y="4618038"/>
          <p14:tracePt t="32726" x="585788" y="4635500"/>
          <p14:tracePt t="32735" x="585788" y="4654550"/>
          <p14:tracePt t="32742" x="604838" y="4678363"/>
          <p14:tracePt t="32750" x="630238" y="4697413"/>
          <p14:tracePt t="32754" x="666750" y="4752975"/>
          <p14:tracePt t="32762" x="696913" y="4789488"/>
          <p14:tracePt t="32770" x="735013" y="4821238"/>
          <p14:tracePt t="32779" x="790575" y="4857750"/>
          <p14:tracePt t="32790" x="827088" y="4900613"/>
          <p14:tracePt t="32798" x="882650" y="4949825"/>
          <p14:tracePt t="32806" x="914400" y="4994275"/>
          <p14:tracePt t="32815" x="963613" y="5037138"/>
          <p14:tracePt t="32818" x="1006475" y="5073650"/>
          <p14:tracePt t="32826" x="1049338" y="5122863"/>
          <p14:tracePt t="32835" x="1098550" y="5167313"/>
          <p14:tracePt t="32842" x="1179513" y="5216525"/>
          <p14:tracePt t="32852" x="1235075" y="5240338"/>
          <p14:tracePt t="32858" x="1309688" y="5272088"/>
          <p14:tracePt t="32866" x="1420813" y="5289550"/>
          <p14:tracePt t="32884" x="1536700" y="5314950"/>
          <p14:tracePt t="32886" x="1643063" y="5314950"/>
          <p14:tracePt t="32894" x="1765300" y="5321300"/>
          <p14:tracePt t="32902" x="1889125" y="5321300"/>
          <p14:tracePt t="32906" x="1963738" y="5321300"/>
          <p14:tracePt t="32915" x="2006600" y="5321300"/>
          <p14:tracePt t="32922" x="2019300" y="5321300"/>
          <p14:tracePt t="32930" x="2049463" y="5295900"/>
          <p14:tracePt t="32942" x="2068513" y="5278438"/>
          <p14:tracePt t="32950" x="2068513" y="5272088"/>
          <p14:tracePt t="32959" x="2087563" y="5246688"/>
          <p14:tracePt t="32967" x="2092325" y="5227638"/>
          <p14:tracePt t="32975" x="2105025" y="5197475"/>
          <p14:tracePt t="32983" x="2111375" y="5148263"/>
          <p14:tracePt t="32991" x="2111375" y="5116513"/>
          <p14:tracePt t="32995" x="2111375" y="5067300"/>
          <p14:tracePt t="33003" x="2111375" y="5043488"/>
          <p14:tracePt t="33011" x="2111375" y="4994275"/>
          <p14:tracePt t="33020" x="2111375" y="4968875"/>
          <p14:tracePt t="33032" x="2111375" y="4932363"/>
          <p14:tracePt t="33041" x="2092325" y="4889500"/>
          <p14:tracePt t="33046" x="2074863" y="4845050"/>
          <p14:tracePt t="33054" x="2036763" y="4802188"/>
          <p14:tracePt t="33062" x="2025650" y="4759325"/>
          <p14:tracePt t="33066" x="1976438" y="4703763"/>
          <p14:tracePt t="33074" x="1920875" y="4654550"/>
          <p14:tracePt t="33082" x="1852613" y="4598988"/>
          <p14:tracePt t="33094" x="1797050" y="4567238"/>
          <p14:tracePt t="33103" x="1741488" y="4530725"/>
          <p14:tracePt t="33110" x="1673225" y="4494213"/>
          <p14:tracePt t="33119" x="1617663" y="4456113"/>
          <p14:tracePt t="33122" x="1562100" y="4432300"/>
          <p14:tracePt t="33131" x="1481138" y="4383088"/>
          <p14:tracePt t="33138" x="1425575" y="4351338"/>
          <p14:tracePt t="33147" x="1365250" y="4327525"/>
          <p14:tracePt t="33158" x="1320800" y="4314825"/>
          <p14:tracePt t="33166" x="1284288" y="4314825"/>
          <p14:tracePt t="33174" x="1254125" y="4314825"/>
          <p14:tracePt t="33182" x="1228725" y="4314825"/>
          <p14:tracePt t="33190" x="1198563" y="4314825"/>
          <p14:tracePt t="33194" x="1173163" y="4314825"/>
          <p14:tracePt t="33202" x="1123950" y="4344988"/>
          <p14:tracePt t="33210" x="1087438" y="4376738"/>
          <p14:tracePt t="33218" x="1006475" y="4451350"/>
          <p14:tracePt t="33227" x="938213" y="4530725"/>
          <p14:tracePt t="33237" x="889000" y="4598988"/>
          <p14:tracePt t="33249" x="833438" y="4654550"/>
          <p14:tracePt t="33257" x="808038" y="4673600"/>
          <p14:tracePt t="33263" x="803275" y="4703763"/>
          <p14:tracePt t="33271" x="803275" y="4733925"/>
          <p14:tracePt t="33278" x="803275" y="4752975"/>
          <p14:tracePt t="33282" x="803275" y="4772025"/>
          <p14:tracePt t="33290" x="827088" y="4814888"/>
          <p14:tracePt t="33299" x="882650" y="4851400"/>
          <p14:tracePt t="33307" x="938213" y="4889500"/>
          <p14:tracePt t="33321" x="1042988" y="4919663"/>
          <p14:tracePt t="33327" x="1154113" y="4968875"/>
          <p14:tracePt t="33337" x="1320800" y="5018088"/>
          <p14:tracePt t="33343" x="1549400" y="5086350"/>
          <p14:tracePt t="33353" x="1814513" y="5129213"/>
          <p14:tracePt t="33354" x="2012950" y="5172075"/>
          <p14:tracePt t="33363" x="2185988" y="5172075"/>
          <p14:tracePt t="33375" x="2320925" y="5178425"/>
          <p14:tracePt t="33383" x="2444750" y="5178425"/>
          <p14:tracePt t="33391" x="2536825" y="5160963"/>
          <p14:tracePt t="33399" x="2598738" y="5129213"/>
          <p14:tracePt t="33407" x="2679700" y="5092700"/>
          <p14:tracePt t="33411" x="2760663" y="5018088"/>
          <p14:tracePt t="33420" x="2833688" y="4949825"/>
          <p14:tracePt t="33427" x="2889250" y="4883150"/>
          <p14:tracePt t="33437" x="2901950" y="4870450"/>
          <p14:tracePt t="33449" x="2921000" y="4827588"/>
          <p14:tracePt t="33456" x="2921000" y="4808538"/>
          <p14:tracePt t="33463" x="2921000" y="4789488"/>
          <p14:tracePt t="33472" x="2921000" y="4778375"/>
          <p14:tracePt t="33479" x="2914650" y="4772025"/>
          <p14:tracePt t="33483" x="2901950" y="4759325"/>
          <p14:tracePt t="33491" x="2882900" y="4746625"/>
          <p14:tracePt t="33498" x="2871788" y="4746625"/>
          <p14:tracePt t="33506" x="2846388" y="4740275"/>
          <p14:tracePt t="33514" x="2833688" y="4740275"/>
          <p14:tracePt t="33522" x="2816225" y="4740275"/>
          <p14:tracePt t="33535" x="2797175" y="4733925"/>
          <p14:tracePt t="33542" x="2784475" y="4729163"/>
          <p14:tracePt t="33547" x="2778125" y="4729163"/>
          <p14:tracePt t="33554" x="2765425" y="4729163"/>
          <p14:tracePt t="33563" x="0" y="0"/>
        </p14:tracePtLst>
        <p14:tracePtLst>
          <p14:tracePt t="39474" x="5470525" y="2314575"/>
          <p14:tracePt t="39602" x="5438775" y="2308225"/>
          <p14:tracePt t="39610" x="5427663" y="2308225"/>
          <p14:tracePt t="39619" x="5378450" y="2290763"/>
          <p14:tracePt t="39626" x="5353050" y="2284413"/>
          <p14:tracePt t="39635" x="5310188" y="2259013"/>
          <p14:tracePt t="39647" x="5254625" y="2228850"/>
          <p14:tracePt t="39655" x="5211763" y="2209800"/>
          <p14:tracePt t="39663" x="5149850" y="2203450"/>
          <p14:tracePt t="39671" x="5105400" y="2179638"/>
          <p14:tracePt t="39678" x="5062538" y="2166938"/>
          <p14:tracePt t="39682" x="5026025" y="2154238"/>
          <p14:tracePt t="39691" x="4957763" y="2135188"/>
          <p14:tracePt t="39698" x="4921250" y="2124075"/>
          <p14:tracePt t="39707" x="4852988" y="2098675"/>
          <p14:tracePt t="39719" x="4772025" y="2079625"/>
          <p14:tracePt t="39726" x="4686300" y="2068513"/>
          <p14:tracePt t="39734" x="4618038" y="2043113"/>
          <p14:tracePt t="39742" x="4556125" y="2024063"/>
          <p14:tracePt t="39751" x="4513263" y="2012950"/>
          <p14:tracePt t="39755" x="4476750" y="2006600"/>
          <p14:tracePt t="39763" x="4457700" y="1993900"/>
          <p14:tracePt t="39771" x="4395788" y="1974850"/>
          <p14:tracePt t="39780" x="4359275" y="1968500"/>
          <p14:tracePt t="39788" x="4316413" y="1957388"/>
          <p14:tracePt t="39799" x="4260850" y="1938338"/>
          <p14:tracePt t="39808" x="4210050" y="1938338"/>
          <p14:tracePt t="39814" x="4149725" y="1938338"/>
          <p14:tracePt t="39822" x="4098925" y="1938338"/>
          <p14:tracePt t="39830" x="4013200" y="1938338"/>
          <p14:tracePt t="39834" x="3951288" y="1931988"/>
          <p14:tracePt t="39846" x="3871913" y="1919288"/>
          <p14:tracePt t="39855" x="3784600" y="1912938"/>
          <p14:tracePt t="39862" x="3722688" y="1912938"/>
          <p14:tracePt t="39876" x="3649663" y="1912938"/>
          <p14:tracePt t="39892" x="3427413" y="1912938"/>
          <p14:tracePt t="39899" x="3340100" y="1912938"/>
          <p14:tracePt t="39908" x="3271838" y="1938338"/>
          <p14:tracePt t="39915" x="3198813" y="1957388"/>
          <p14:tracePt t="39925" x="3136900" y="1963738"/>
          <p14:tracePt t="39934" x="3068638" y="2000250"/>
          <p14:tracePt t="39942" x="2976563" y="2043113"/>
          <p14:tracePt t="39951" x="2921000" y="2079625"/>
          <p14:tracePt t="39958" x="2852738" y="2128838"/>
          <p14:tracePt t="39963" x="2809875" y="2173288"/>
          <p14:tracePt t="39971" x="2760663" y="2228850"/>
          <p14:tracePt t="39979" x="2709863" y="2284413"/>
          <p14:tracePt t="39988" x="2643188" y="2370138"/>
          <p14:tracePt t="39995" x="2617788" y="2401888"/>
          <p14:tracePt t="40004" x="2581275" y="2457450"/>
          <p14:tracePt t="40011" x="2562225" y="2506663"/>
          <p14:tracePt t="40023" x="2532063" y="2573338"/>
          <p14:tracePt t="40031" x="2519363" y="2628900"/>
          <p14:tracePt t="40039" x="2500313" y="2690813"/>
          <p14:tracePt t="40047" x="2500313" y="2735263"/>
          <p14:tracePt t="40055" x="2500313" y="2784475"/>
          <p14:tracePt t="40059" x="2500313" y="2870200"/>
          <p14:tracePt t="40068" x="2513013" y="2968625"/>
          <p14:tracePt t="40075" x="2532063" y="3043238"/>
          <p14:tracePt t="40083" x="2592388" y="3135313"/>
          <p14:tracePt t="40095" x="2654300" y="3252788"/>
          <p14:tracePt t="40104" x="2703513" y="3333750"/>
          <p14:tracePt t="40111" x="2765425" y="3413125"/>
          <p14:tracePt t="40119" x="2840038" y="3506788"/>
          <p14:tracePt t="40123" x="2921000" y="3586163"/>
          <p14:tracePt t="40131" x="3000375" y="3660775"/>
          <p14:tracePt t="40139" x="3081338" y="3697288"/>
          <p14:tracePt t="40147" x="3198813" y="3778250"/>
          <p14:tracePt t="40155" x="3376613" y="3827463"/>
          <p14:tracePt t="40163" x="3532188" y="3876675"/>
          <p14:tracePt t="40171" x="3729038" y="3913188"/>
          <p14:tracePt t="40183" x="3944938" y="3956050"/>
          <p14:tracePt t="40192" x="4105275" y="3962400"/>
          <p14:tracePt t="40198" x="4229100" y="3962400"/>
          <p14:tracePt t="40207" x="4340225" y="3962400"/>
          <p14:tracePt t="40210" x="4438650" y="3962400"/>
          <p14:tracePt t="40219" x="4549775" y="3951288"/>
          <p14:tracePt t="40226" x="4649788" y="3919538"/>
          <p14:tracePt t="40235" x="4741863" y="3883025"/>
          <p14:tracePt t="40242" x="4859338" y="3814763"/>
          <p14:tracePt t="40250" x="4938713" y="3759200"/>
          <p14:tracePt t="40262" x="5019675" y="3684588"/>
          <p14:tracePt t="40270" x="5100638" y="3622675"/>
          <p14:tracePt t="40278" x="5180013" y="3543300"/>
          <p14:tracePt t="40286" x="5205413" y="3511550"/>
          <p14:tracePt t="40294" x="5254625" y="3444875"/>
          <p14:tracePt t="40302" x="5291138" y="3376613"/>
          <p14:tracePt t="40306" x="5353050" y="3321050"/>
          <p14:tracePt t="40314" x="5414963" y="3228975"/>
          <p14:tracePt t="40322" x="5470525" y="3160713"/>
          <p14:tracePt t="40330" x="5500688" y="3105150"/>
          <p14:tracePt t="40342" x="5513388" y="3062288"/>
          <p14:tracePt t="40350" x="5545138" y="2981325"/>
          <p14:tracePt t="40359" x="5575300" y="2895600"/>
          <p14:tracePt t="40368" x="5581650" y="2840038"/>
          <p14:tracePt t="40371" x="5594350" y="2778125"/>
          <p14:tracePt t="40379" x="5600700" y="2716213"/>
          <p14:tracePt t="40387" x="5611813" y="2641600"/>
          <p14:tracePt t="40394" x="5611813" y="2555875"/>
          <p14:tracePt t="40402" x="5605463" y="2487613"/>
          <p14:tracePt t="40410" x="5588000" y="2413000"/>
          <p14:tracePt t="40418" x="5568950" y="2346325"/>
          <p14:tracePt t="40430" x="5545138" y="2284413"/>
          <p14:tracePt t="40438" x="5494338" y="2246313"/>
          <p14:tracePt t="40446" x="5445125" y="2179638"/>
          <p14:tracePt t="40454" x="5389563" y="2117725"/>
          <p14:tracePt t="40459" x="5340350" y="2062163"/>
          <p14:tracePt t="40467" x="5284788" y="2019300"/>
          <p14:tracePt t="40476" x="5241925" y="1981200"/>
          <p14:tracePt t="40483" x="5160963" y="1919288"/>
          <p14:tracePt t="40495" x="5105400" y="1882775"/>
          <p14:tracePt t="40503" x="5038725" y="1846263"/>
          <p14:tracePt t="40511" x="4951413" y="1814513"/>
          <p14:tracePt t="40519" x="4883150" y="1784350"/>
          <p14:tracePt t="40528" x="4810125" y="1765300"/>
          <p14:tracePt t="40536" x="4741863" y="1741488"/>
          <p14:tracePt t="40539" x="4673600" y="1709738"/>
          <p14:tracePt t="40547" x="4630738" y="1685925"/>
          <p14:tracePt t="40555" x="4600575" y="1666875"/>
          <p14:tracePt t="40563" x="4575175" y="1660525"/>
          <p14:tracePt t="40570" x="4549775" y="1654175"/>
          <p14:tracePt t="40582" x="4532313" y="1647825"/>
          <p14:tracePt t="40592" x="4513263" y="1641475"/>
          <p14:tracePt t="40598" x="4470400" y="1635125"/>
          <p14:tracePt t="40606" x="4421188" y="1624013"/>
          <p14:tracePt t="40614" x="4359275" y="1624013"/>
          <p14:tracePt t="40618" x="4297363" y="1624013"/>
          <p14:tracePt t="40626" x="4235450" y="1624013"/>
          <p14:tracePt t="40635" x="4173538" y="1624013"/>
          <p14:tracePt t="40643" x="4111625" y="1624013"/>
          <p14:tracePt t="40651" x="4056063" y="1624013"/>
          <p14:tracePt t="40658" x="3994150" y="1624013"/>
          <p14:tracePt t="40670" x="3944938" y="1624013"/>
          <p14:tracePt t="40679" x="3871913" y="1624013"/>
          <p14:tracePt t="40686" x="3810000" y="1630363"/>
          <p14:tracePt t="40694" x="3729038" y="1647825"/>
          <p14:tracePt t="40698" x="3679825" y="1666875"/>
          <p14:tracePt t="40706" x="3575050" y="1697038"/>
          <p14:tracePt t="40715" x="3500438" y="1722438"/>
          <p14:tracePt t="40723" x="3395663" y="1765300"/>
          <p14:tracePt t="40731" x="3340100" y="1790700"/>
          <p14:tracePt t="40743" x="3278188" y="1833563"/>
          <p14:tracePt t="40750" x="3216275" y="1876425"/>
          <p14:tracePt t="40758" x="3173413" y="1908175"/>
          <p14:tracePt t="40767" x="3094038" y="1963738"/>
          <p14:tracePt t="40775" x="3025775" y="2024063"/>
          <p14:tracePt t="40778" x="2970213" y="2073275"/>
          <p14:tracePt t="40786" x="2914650" y="2128838"/>
          <p14:tracePt t="40794" x="2859088" y="2222500"/>
          <p14:tracePt t="40802" x="2820988" y="2290763"/>
          <p14:tracePt t="40810" x="2797175" y="2333625"/>
          <p14:tracePt t="40823" x="2771775" y="2376488"/>
          <p14:tracePt t="40831" x="2741613" y="2438400"/>
          <p14:tracePt t="40839" x="2722563" y="2530475"/>
          <p14:tracePt t="40847" x="2703513" y="2605088"/>
          <p14:tracePt t="40855" x="2686050" y="2673350"/>
          <p14:tracePt t="40859" x="2686050" y="2746375"/>
          <p14:tracePt t="40880" x="2679700" y="2870200"/>
          <p14:tracePt t="40887" x="2686050" y="2925763"/>
          <p14:tracePt t="40895" x="2703513" y="2974975"/>
          <p14:tracePt t="40903" x="2735263" y="3055938"/>
          <p14:tracePt t="40908" x="2754313" y="3098800"/>
          <p14:tracePt t="40915" x="2771775" y="3117850"/>
          <p14:tracePt t="40923" x="2797175" y="3160713"/>
          <p14:tracePt t="40931" x="2833688" y="3216275"/>
          <p14:tracePt t="40939" x="2895600" y="3265488"/>
          <p14:tracePt t="40951" x="2970213" y="3302000"/>
          <p14:tracePt t="40960" x="3105150" y="3370263"/>
          <p14:tracePt t="40967" x="3316288" y="3438525"/>
          <p14:tracePt t="40976" x="3598863" y="3549650"/>
          <p14:tracePt t="40983" x="3970338" y="3654425"/>
          <p14:tracePt t="40987" x="4310063" y="3784600"/>
          <p14:tracePt t="40995" x="4656138" y="3889375"/>
          <p14:tracePt t="41003" x="4803775" y="3919538"/>
          <p14:tracePt t="41012" x="4933950" y="3951288"/>
          <p14:tracePt t="41019" x="5006975" y="3962400"/>
          <p14:tracePt t="41031" x="5056188" y="3962400"/>
          <p14:tracePt t="41039" x="5087938" y="3962400"/>
          <p14:tracePt t="41046" x="5105400" y="3962400"/>
          <p14:tracePt t="41054" x="5156200" y="3938588"/>
          <p14:tracePt t="41062" x="5199063" y="3900488"/>
          <p14:tracePt t="41070" x="5254625" y="3863975"/>
          <p14:tracePt t="41075" x="5322888" y="3802063"/>
          <p14:tracePt t="41083" x="5402263" y="3733800"/>
          <p14:tracePt t="41093" x="5476875" y="3673475"/>
          <p14:tracePt t="41099" x="5519738" y="3617913"/>
          <p14:tracePt t="41111" x="5568950" y="3573463"/>
          <p14:tracePt t="41119" x="5594350" y="3517900"/>
          <p14:tracePt t="41127" x="5643563" y="3462338"/>
          <p14:tracePt t="41134" x="5680075" y="3382963"/>
          <p14:tracePt t="41138" x="5699125" y="3327400"/>
          <p14:tracePt t="41146" x="5729288" y="3252788"/>
          <p14:tracePt t="41154" x="5754688" y="3173413"/>
          <p14:tracePt t="41162" x="5767388" y="3111500"/>
          <p14:tracePt t="41170" x="5784850" y="3013075"/>
          <p14:tracePt t="41179" x="5816600" y="2932113"/>
          <p14:tracePt t="41187" x="5816600" y="2857500"/>
          <p14:tracePt t="41199" x="5816600" y="2784475"/>
          <p14:tracePt t="41207" x="5816600" y="2722563"/>
          <p14:tracePt t="41215" x="5803900" y="2628900"/>
          <p14:tracePt t="41223" x="5791200" y="2579688"/>
          <p14:tracePt t="41227" x="5767388" y="2536825"/>
          <p14:tracePt t="41235" x="5748338" y="2481263"/>
          <p14:tracePt t="41243" x="5729288" y="2432050"/>
          <p14:tracePt t="41251" x="5711825" y="2406650"/>
          <p14:tracePt t="41262" x="5673725" y="2339975"/>
          <p14:tracePt t="41270" x="5624513" y="2295525"/>
          <p14:tracePt t="41279" x="5556250" y="2246313"/>
          <p14:tracePt t="41287" x="5519738" y="2203450"/>
          <p14:tracePt t="41296" x="5438775" y="2141538"/>
          <p14:tracePt t="41303" x="5340350" y="2079625"/>
          <p14:tracePt t="41307" x="5272088" y="2043113"/>
          <p14:tracePt t="41315" x="5192713" y="1981200"/>
          <p14:tracePt t="41324" x="5111750" y="1931988"/>
          <p14:tracePt t="41331" x="5032375" y="1882775"/>
          <p14:tracePt t="41339" x="4927600" y="1839913"/>
          <p14:tracePt t="41351" x="4878388" y="1814513"/>
          <p14:tracePt t="41360" x="4822825" y="1778000"/>
          <p14:tracePt t="41367" x="4741863" y="1758950"/>
          <p14:tracePt t="41377" x="4656138" y="1728788"/>
          <p14:tracePt t="41378" x="4575175" y="1697038"/>
          <p14:tracePt t="41386" x="4487863" y="1679575"/>
          <p14:tracePt t="41394" x="4408488" y="1673225"/>
          <p14:tracePt t="41402" x="4321175" y="1660525"/>
          <p14:tracePt t="41410" x="4260850" y="1660525"/>
          <p14:tracePt t="41419" x="4186238" y="1660525"/>
          <p14:tracePt t="41431" x="4124325" y="1660525"/>
          <p14:tracePt t="41439" x="4049713" y="1666875"/>
          <p14:tracePt t="41447" x="3970338" y="1685925"/>
          <p14:tracePt t="41451" x="3908425" y="1709738"/>
          <p14:tracePt t="41460" x="3827463" y="1752600"/>
          <p14:tracePt t="41467" x="3765550" y="1758950"/>
          <p14:tracePt t="41478" x="3709988" y="1778000"/>
          <p14:tracePt t="41486" x="3679825" y="1801813"/>
          <p14:tracePt t="41494" x="3611563" y="1827213"/>
          <p14:tracePt t="41502" x="3556000" y="1857375"/>
          <p14:tracePt t="41510" x="3513138" y="1882775"/>
          <p14:tracePt t="41515" x="3482975" y="1901825"/>
          <p14:tracePt t="41523" x="3451225" y="1931988"/>
          <p14:tracePt t="41531" x="3402013" y="1974850"/>
          <p14:tracePt t="41538" x="3371850" y="2012950"/>
          <p14:tracePt t="41547" x="3297238" y="2105025"/>
          <p14:tracePt t="41555" x="3235325" y="2197100"/>
          <p14:tracePt t="41563" x="3173413" y="2314575"/>
          <p14:tracePt t="41576" x="3124200" y="2395538"/>
          <p14:tracePt t="41583" x="3087688" y="2468563"/>
          <p14:tracePt t="41595" x="3068638" y="2524125"/>
          <p14:tracePt t="41598" x="3038475" y="2605088"/>
          <p14:tracePt t="41602" x="3019425" y="2667000"/>
          <p14:tracePt t="41610" x="3000375" y="2752725"/>
          <p14:tracePt t="41619" x="2987675" y="2863850"/>
          <p14:tracePt t="41626" x="2987675" y="2932113"/>
          <p14:tracePt t="41635" x="2994025" y="3030538"/>
          <p14:tracePt t="41647" x="3025775" y="3128963"/>
          <p14:tracePt t="41655" x="3081338" y="3209925"/>
          <p14:tracePt t="41662" x="3167063" y="3314700"/>
          <p14:tracePt t="41670" x="3254375" y="3402013"/>
          <p14:tracePt t="41678" x="3371850" y="3462338"/>
          <p14:tracePt t="41686" x="3494088" y="3543300"/>
          <p14:tracePt t="41692" x="3611563" y="3611563"/>
          <p14:tracePt t="41698" x="3692525" y="3660775"/>
          <p14:tracePt t="41706" x="3784600" y="3697288"/>
          <p14:tracePt t="41714" x="3859213" y="3716338"/>
          <p14:tracePt t="41726" x="3938588" y="3733800"/>
          <p14:tracePt t="41734" x="4013200" y="3746500"/>
          <p14:tracePt t="41742" x="4098925" y="3752850"/>
          <p14:tracePt t="41751" x="4186238" y="3765550"/>
          <p14:tracePt t="41759" x="4297363" y="3765550"/>
          <p14:tracePt t="41762" x="4383088" y="3765550"/>
          <p14:tracePt t="41770" x="4532313" y="3765550"/>
          <p14:tracePt t="41778" x="4667250" y="3765550"/>
          <p14:tracePt t="41787" x="4846638" y="3733800"/>
          <p14:tracePt t="41794" x="5013325" y="3709988"/>
          <p14:tracePt t="41806" x="5160963" y="3678238"/>
          <p14:tracePt t="41814" x="5284788" y="3648075"/>
          <p14:tracePt t="41823" x="5414963" y="3605213"/>
          <p14:tracePt t="41830" x="5507038" y="3562350"/>
          <p14:tracePt t="41838" x="5605463" y="3500438"/>
          <p14:tracePt t="41843" x="5686425" y="3432175"/>
          <p14:tracePt t="41851" x="5810250" y="3363913"/>
          <p14:tracePt t="41861" x="5883275" y="3314700"/>
          <p14:tracePt t="41867" x="5951538" y="3271838"/>
          <p14:tracePt t="41879" x="6013450" y="3209925"/>
          <p14:tracePt t="41887" x="6056313" y="3167063"/>
          <p14:tracePt t="41896" x="6100763" y="3117850"/>
          <p14:tracePt t="41902" x="6137275" y="3098800"/>
          <p14:tracePt t="41910" x="6161088" y="3055938"/>
          <p14:tracePt t="41914" x="6186488" y="3013075"/>
          <p14:tracePt t="41923" x="6205538" y="2944813"/>
          <p14:tracePt t="41930" x="6223000" y="2870200"/>
          <p14:tracePt t="41938" x="6242050" y="2814638"/>
          <p14:tracePt t="41947" x="6242050" y="2765425"/>
          <p14:tracePt t="41956" x="6254750" y="2709863"/>
          <p14:tracePt t="41967" x="6254750" y="2635250"/>
          <p14:tracePt t="41977" x="6254750" y="2562225"/>
          <p14:tracePt t="41983" x="6254750" y="2513013"/>
          <p14:tracePt t="41993" x="6254750" y="2451100"/>
          <p14:tracePt t="41996" x="6248400" y="2389188"/>
          <p14:tracePt t="42003" x="6248400" y="2314575"/>
          <p14:tracePt t="42011" x="6223000" y="2259013"/>
          <p14:tracePt t="42019" x="6192838" y="2190750"/>
          <p14:tracePt t="42027" x="6186488" y="2154238"/>
          <p14:tracePt t="42039" x="6156325" y="2098675"/>
          <p14:tracePt t="42047" x="6130925" y="2055813"/>
          <p14:tracePt t="42057" x="6094413" y="2012950"/>
          <p14:tracePt t="42063" x="6062663" y="1974850"/>
          <p14:tracePt t="42071" x="6026150" y="1931988"/>
          <p14:tracePt t="42081" x="5970588" y="1895475"/>
          <p14:tracePt t="42083" x="5889625" y="1833563"/>
          <p14:tracePt t="42094" x="5846763" y="1808163"/>
          <p14:tracePt t="42099" x="5741988" y="1746250"/>
          <p14:tracePt t="42107" x="5667375" y="1709738"/>
          <p14:tracePt t="42119" x="5575300" y="1647825"/>
          <p14:tracePt t="42128" x="5438775" y="1579563"/>
          <p14:tracePt t="42131" x="5322888" y="1524000"/>
          <p14:tracePt t="42139" x="5199063" y="1493838"/>
          <p14:tracePt t="42147" x="5105400" y="1431925"/>
          <p14:tracePt t="42156" x="5019675" y="1401763"/>
          <p14:tracePt t="42167" x="4951413" y="1376363"/>
          <p14:tracePt t="42177" x="4878388" y="1357313"/>
          <p14:tracePt t="42183" x="4778375" y="1346200"/>
          <p14:tracePt t="42193" x="4722813" y="1339850"/>
          <p14:tracePt t="42198" x="4637088" y="1320800"/>
          <p14:tracePt t="42206" x="4549775" y="1320800"/>
          <p14:tracePt t="42214" x="4451350" y="1320800"/>
          <p14:tracePt t="42218" x="4352925" y="1320800"/>
          <p14:tracePt t="42226" x="4254500" y="1320800"/>
          <p14:tracePt t="42234" x="4167188" y="1320800"/>
          <p14:tracePt t="42243" x="4081463" y="1320800"/>
          <p14:tracePt t="42254" x="4006850" y="1320800"/>
          <p14:tracePt t="42263" x="3938588" y="1333500"/>
          <p14:tracePt t="42271" x="3889375" y="1346200"/>
          <p14:tracePt t="42279" x="3821113" y="1376363"/>
          <p14:tracePt t="42283" x="3790950" y="1401763"/>
          <p14:tracePt t="42294" x="3722688" y="1438275"/>
          <p14:tracePt t="42298" x="3667125" y="1468438"/>
          <p14:tracePt t="42306" x="3611563" y="1506538"/>
          <p14:tracePt t="42314" x="3532188" y="1562100"/>
          <p14:tracePt t="42323" x="3487738" y="1598613"/>
          <p14:tracePt t="42330" x="3432175" y="1654175"/>
          <p14:tracePt t="42343" x="3371850" y="1735138"/>
          <p14:tracePt t="42351" x="3333750" y="1784350"/>
          <p14:tracePt t="42359" x="3284538" y="1895475"/>
          <p14:tracePt t="42366" x="3248025" y="1951038"/>
          <p14:tracePt t="42370" x="3248025" y="2000250"/>
          <p14:tracePt t="42378" x="3222625" y="2124075"/>
          <p14:tracePt t="42386" x="3192463" y="2216150"/>
          <p14:tracePt t="42394" x="3192463" y="2327275"/>
          <p14:tracePt t="42407" x="3192463" y="2413000"/>
          <p14:tracePt t="42415" x="3192463" y="2513013"/>
          <p14:tracePt t="42424" x="3192463" y="2598738"/>
          <p14:tracePt t="42431" x="3192463" y="2673350"/>
          <p14:tracePt t="42439" x="3192463" y="2722563"/>
          <p14:tracePt t="42445" x="3198813" y="2808288"/>
          <p14:tracePt t="42451" x="3205163" y="2863850"/>
          <p14:tracePt t="42461" x="3254375" y="2919413"/>
          <p14:tracePt t="42471" x="3290888" y="2994025"/>
          <p14:tracePt t="42481" x="3327400" y="3043238"/>
          <p14:tracePt t="42487" x="3389313" y="3124200"/>
          <p14:tracePt t="42495" x="3457575" y="3190875"/>
          <p14:tracePt t="42502" x="3506788" y="3246438"/>
          <p14:tracePt t="42506" x="3562350" y="3314700"/>
          <p14:tracePt t="42518" x="3630613" y="3346450"/>
          <p14:tracePt t="42526" x="3698875" y="3395663"/>
          <p14:tracePt t="42535" x="3735388" y="3438525"/>
          <p14:tracePt t="42545" x="3821113" y="3468688"/>
          <p14:tracePt t="42547" x="3902075" y="3487738"/>
          <p14:tracePt t="42557" x="4025900" y="3500438"/>
          <p14:tracePt t="42564" x="4198938" y="3506788"/>
          <p14:tracePt t="42571" x="4395788" y="3506788"/>
          <p14:tracePt t="42578" x="4600575" y="3506788"/>
          <p14:tracePt t="42586" x="4827588" y="3506788"/>
          <p14:tracePt t="42599" x="5006975" y="3506788"/>
          <p14:tracePt t="42607" x="5167313" y="3506788"/>
          <p14:tracePt t="42615" x="5310188" y="3481388"/>
          <p14:tracePt t="42624" x="5434013" y="3462338"/>
          <p14:tracePt t="42628" x="5519738" y="3432175"/>
          <p14:tracePt t="42634" x="5611813" y="3389313"/>
          <p14:tracePt t="42643" x="5699125" y="3363913"/>
          <p14:tracePt t="42650" x="5772150" y="3302000"/>
          <p14:tracePt t="42662" x="5791200" y="3295650"/>
          <p14:tracePt t="42670" x="5834063" y="3246438"/>
          <p14:tracePt t="42678" x="5883275" y="3154363"/>
          <p14:tracePt t="42682" x="5921375" y="3073400"/>
          <p14:tracePt t="42690" x="5951538" y="3006725"/>
          <p14:tracePt t="42699" x="5983288" y="2944813"/>
          <p14:tracePt t="42707" x="5989638" y="2876550"/>
          <p14:tracePt t="42715" x="6019800" y="2765425"/>
          <p14:tracePt t="42724" x="6038850" y="2667000"/>
          <p14:tracePt t="42735" x="6038850" y="2617788"/>
          <p14:tracePt t="42745" x="6038850" y="2530475"/>
          <p14:tracePt t="42751" x="6038850" y="2500313"/>
          <p14:tracePt t="42757" x="6038850" y="2457450"/>
          <p14:tracePt t="42763" x="6038850" y="2346325"/>
          <p14:tracePt t="42772" x="6038850" y="2284413"/>
          <p14:tracePt t="42783" x="6038850" y="2222500"/>
          <p14:tracePt t="42791" x="6038850" y="2154238"/>
          <p14:tracePt t="42799" x="6032500" y="2128838"/>
          <p14:tracePt t="42803" x="5994400" y="2079625"/>
          <p14:tracePt t="42812" x="5976938" y="2062163"/>
          <p14:tracePt t="42819" x="5915025" y="2006600"/>
          <p14:tracePt t="42828" x="5859463" y="1931988"/>
          <p14:tracePt t="42835" x="5784850" y="1852613"/>
          <p14:tracePt t="42845" x="5741988" y="1814513"/>
          <p14:tracePt t="42851" x="5661025" y="1765300"/>
          <p14:tracePt t="42864" x="5581650" y="1728788"/>
          <p14:tracePt t="42871" x="5483225" y="1685925"/>
          <p14:tracePt t="42878" x="5389563" y="1666875"/>
          <p14:tracePt t="42886" x="5235575" y="1647825"/>
          <p14:tracePt t="42890" x="5149850" y="1617663"/>
          <p14:tracePt t="42903" x="5045075" y="1604963"/>
          <p14:tracePt t="42913" x="4921250" y="1598613"/>
          <p14:tracePt t="42919" x="4803775" y="1598613"/>
          <p14:tracePt t="42928" x="4679950" y="1598613"/>
          <p14:tracePt t="42935" x="4543425" y="1598613"/>
          <p14:tracePt t="42940" x="4421188" y="1598613"/>
          <p14:tracePt t="42947" x="4310063" y="1611313"/>
          <p14:tracePt t="42955" x="4186238" y="1641475"/>
          <p14:tracePt t="42963" x="4081463" y="1679575"/>
          <p14:tracePt t="42971" x="4006850" y="1703388"/>
          <p14:tracePt t="42983" x="3938588" y="1728788"/>
          <p14:tracePt t="42991" x="3859213" y="1771650"/>
          <p14:tracePt t="42998" x="3790950" y="1808163"/>
          <p14:tracePt t="43002" x="3748088" y="1833563"/>
          <p14:tracePt t="43014" x="3698875" y="1857375"/>
          <p14:tracePt t="43022" x="3649663" y="1895475"/>
          <p14:tracePt t="43030" x="3594100" y="1944688"/>
          <p14:tracePt t="43038" x="3538538" y="1987550"/>
          <p14:tracePt t="43046" x="3482975" y="2049463"/>
          <p14:tracePt t="43050" x="3432175" y="2117725"/>
          <p14:tracePt t="43058" x="3395663" y="2173288"/>
          <p14:tracePt t="43066" x="3371850" y="2216150"/>
          <p14:tracePt t="43074" x="3316288" y="2327275"/>
          <p14:tracePt t="43083" x="3278188" y="2432050"/>
          <p14:tracePt t="43091" x="3248025" y="2500313"/>
          <p14:tracePt t="43103" x="3228975" y="2573338"/>
          <p14:tracePt t="43113" x="3198813" y="2673350"/>
          <p14:tracePt t="43119" x="3186113" y="2765425"/>
          <p14:tracePt t="43129" x="3186113" y="2827338"/>
          <p14:tracePt t="43131" x="3186113" y="2889250"/>
          <p14:tracePt t="43140" x="3186113" y="2951163"/>
          <p14:tracePt t="43147" x="3192463" y="3049588"/>
          <p14:tracePt t="43155" x="3222625" y="3148013"/>
          <p14:tracePt t="43164" x="3254375" y="3228975"/>
          <p14:tracePt t="43175" x="3290888" y="3321050"/>
          <p14:tracePt t="43183" x="3352800" y="3402013"/>
          <p14:tracePt t="43191" x="3402013" y="3481388"/>
          <p14:tracePt t="43199" x="3457575" y="3549650"/>
          <p14:tracePt t="43207" x="3506788" y="3592513"/>
          <p14:tracePt t="43213" x="3543300" y="3648075"/>
          <p14:tracePt t="43219" x="3587750" y="3690938"/>
          <p14:tracePt t="43229" x="3636963" y="3740150"/>
          <p14:tracePt t="43235" x="3698875" y="3778250"/>
          <p14:tracePt t="43245" x="3754438" y="3795713"/>
          <p14:tracePt t="43255" x="3859213" y="3827463"/>
          <p14:tracePt t="43262" x="3983038" y="3844925"/>
          <p14:tracePt t="43273" x="4149725" y="3857625"/>
          <p14:tracePt t="43278" x="4359275" y="3870325"/>
          <p14:tracePt t="43286" x="4611688" y="3870325"/>
          <p14:tracePt t="43290" x="4840288" y="3870325"/>
          <p14:tracePt t="43298" x="5068888" y="3870325"/>
          <p14:tracePt t="43306" x="5222875" y="3870325"/>
          <p14:tracePt t="43314" x="5340350" y="3870325"/>
          <p14:tracePt t="43322" x="5445125" y="3857625"/>
          <p14:tracePt t="43335" x="5532438" y="3840163"/>
          <p14:tracePt t="43342" x="5588000" y="3808413"/>
          <p14:tracePt t="43351" x="5643563" y="3784600"/>
          <p14:tracePt t="43359" x="5711825" y="3733800"/>
          <p14:tracePt t="43367" x="5741988" y="3703638"/>
          <p14:tracePt t="43375" x="5816600" y="3617913"/>
          <p14:tracePt t="43379" x="5859463" y="3549650"/>
          <p14:tracePt t="43387" x="5908675" y="3506788"/>
          <p14:tracePt t="43395" x="5938838" y="3425825"/>
          <p14:tracePt t="43403" x="5964238" y="3363913"/>
          <p14:tracePt t="43415" x="6007100" y="3259138"/>
          <p14:tracePt t="43423" x="6026150" y="3197225"/>
          <p14:tracePt t="43431" x="6045200" y="3128963"/>
          <p14:tracePt t="43440" x="6049963" y="3055938"/>
          <p14:tracePt t="43444" x="6049963" y="3006725"/>
          <p14:tracePt t="43450" x="6049963" y="2906713"/>
          <p14:tracePt t="43458" x="6049963" y="2820988"/>
          <p14:tracePt t="43466" x="6038850" y="2740025"/>
          <p14:tracePt t="43474" x="6019800" y="2654300"/>
          <p14:tracePt t="43482" x="6000750" y="2530475"/>
          <p14:tracePt t="43494" x="5957888" y="2419350"/>
          <p14:tracePt t="43502" x="5927725" y="2339975"/>
          <p14:tracePt t="43506" x="5883275" y="2284413"/>
          <p14:tracePt t="43514" x="5846763" y="2246313"/>
          <p14:tracePt t="43522" x="5810250" y="2190750"/>
          <p14:tracePt t="43530" x="5791200" y="2173288"/>
          <p14:tracePt t="43542" x="5767388" y="2147888"/>
          <p14:tracePt t="43551" x="5748338" y="2128838"/>
          <p14:tracePt t="43555" x="5705475" y="2105025"/>
          <p14:tracePt t="43562" x="5637213" y="2062163"/>
          <p14:tracePt t="43573" x="5568950" y="2036763"/>
          <p14:tracePt t="43579" x="5500688" y="2000250"/>
          <p14:tracePt t="43587" x="5402263" y="1944688"/>
          <p14:tracePt t="43598" x="5284788" y="1908175"/>
          <p14:tracePt t="43606" x="5156200" y="1852613"/>
          <p14:tracePt t="43614" x="5032375" y="1820863"/>
          <p14:tracePt t="43622" x="4908550" y="1797050"/>
          <p14:tracePt t="43630" x="4791075" y="1765300"/>
          <p14:tracePt t="43634" x="4679950" y="1765300"/>
          <p14:tracePt t="43642" x="4556125" y="1765300"/>
          <p14:tracePt t="43651" x="4445000" y="1746250"/>
          <p14:tracePt t="43659" x="4346575" y="1735138"/>
          <p14:tracePt t="43672" x="4260850" y="1728788"/>
          <p14:tracePt t="43679" x="4186238" y="1728788"/>
          <p14:tracePt t="43686" x="4137025" y="1728788"/>
          <p14:tracePt t="43694" x="4087813" y="1728788"/>
          <p14:tracePt t="43698" x="4025900" y="1728788"/>
          <p14:tracePt t="43706" x="3957638" y="1746250"/>
          <p14:tracePt t="43714" x="3889375" y="1778000"/>
          <p14:tracePt t="43722" x="3816350" y="1808163"/>
          <p14:tracePt t="43730" x="3765550" y="1852613"/>
          <p14:tracePt t="43739" x="3686175" y="1901825"/>
          <p14:tracePt t="43750" x="3617913" y="1951038"/>
          <p14:tracePt t="43758" x="3549650" y="2000250"/>
          <p14:tracePt t="43766" x="3506788" y="2043113"/>
          <p14:tracePt t="43771" x="3470275" y="2092325"/>
          <p14:tracePt t="43778" x="3427413" y="2124075"/>
          <p14:tracePt t="43786" x="3389313" y="2179638"/>
          <p14:tracePt t="43794" x="3352800" y="2228850"/>
          <p14:tracePt t="43806" x="3333750" y="2278063"/>
          <p14:tracePt t="43814" x="3316288" y="2346325"/>
          <p14:tracePt t="43823" x="3297238" y="2406650"/>
          <p14:tracePt t="43830" x="3290888" y="2474913"/>
          <p14:tracePt t="43835" x="3290888" y="2549525"/>
          <p14:tracePt t="43845" x="3290888" y="2598738"/>
          <p14:tracePt t="43850" x="3290888" y="2660650"/>
          <p14:tracePt t="43861" x="3303588" y="2722563"/>
          <p14:tracePt t="43866" x="3333750" y="2801938"/>
          <p14:tracePt t="43874" x="3359150" y="2857500"/>
          <p14:tracePt t="43883" x="3395663" y="2913063"/>
          <p14:tracePt t="43896" x="3444875" y="2968625"/>
          <p14:tracePt t="43902" x="3482975" y="3024188"/>
          <p14:tracePt t="43911" x="3525838" y="3068638"/>
          <p14:tracePt t="43919" x="3562350" y="3124200"/>
          <p14:tracePt t="43922" x="3617913" y="3184525"/>
          <p14:tracePt t="43934" x="3673475" y="3222625"/>
          <p14:tracePt t="43938" x="3729038" y="3259138"/>
          <p14:tracePt t="43947" x="3797300" y="3284538"/>
          <p14:tracePt t="43955" x="3865563" y="3327400"/>
          <p14:tracePt t="43963" x="3944938" y="3351213"/>
          <p14:tracePt t="43972" x="4032250" y="3382963"/>
          <p14:tracePt t="43979" x="4154488" y="3413125"/>
          <p14:tracePt t="43991" x="4316413" y="3438525"/>
          <p14:tracePt t="43999" x="4506913" y="3475038"/>
          <p14:tracePt t="44007" x="4748213" y="3506788"/>
          <p14:tracePt t="44016" x="4883150" y="3511550"/>
          <p14:tracePt t="44022" x="5019675" y="3524250"/>
          <p14:tracePt t="44027" x="5105400" y="3524250"/>
          <p14:tracePt t="44034" x="5180013" y="3524250"/>
          <p14:tracePt t="44042" x="5241925" y="3511550"/>
          <p14:tracePt t="44050" x="5310188" y="3487738"/>
          <p14:tracePt t="44062" x="5365750" y="3444875"/>
          <p14:tracePt t="44071" x="5445125" y="3376613"/>
          <p14:tracePt t="44078" x="5519738" y="3295650"/>
          <p14:tracePt t="44087" x="5611813" y="3209925"/>
          <p14:tracePt t="44096" x="5667375" y="3141663"/>
          <p14:tracePt t="44102" x="5729288" y="3062288"/>
          <p14:tracePt t="44106" x="5754688" y="3017838"/>
          <p14:tracePt t="44114" x="5772150" y="2944813"/>
          <p14:tracePt t="44122" x="5784850" y="2925763"/>
          <p14:tracePt t="44130" x="5810250" y="2851150"/>
          <p14:tracePt t="44139" x="5810250" y="2814638"/>
          <p14:tracePt t="44146" x="5834063" y="2752725"/>
          <p14:tracePt t="44159" x="5834063" y="2697163"/>
          <p14:tracePt t="44167" x="5846763" y="2647950"/>
          <p14:tracePt t="44175" x="5853113" y="2573338"/>
          <p14:tracePt t="44183" x="5853113" y="2487613"/>
          <p14:tracePt t="44187" x="5853113" y="2425700"/>
          <p14:tracePt t="44196" x="5853113" y="2333625"/>
          <p14:tracePt t="44202" x="5810250" y="2222500"/>
          <p14:tracePt t="44211" x="5761038" y="2128838"/>
          <p14:tracePt t="44218" x="5711825" y="2049463"/>
          <p14:tracePt t="44226" x="5667375" y="1963738"/>
          <p14:tracePt t="44238" x="5630863" y="1919288"/>
          <p14:tracePt t="44246" x="5611813" y="1882775"/>
          <p14:tracePt t="44254" x="5588000" y="1863725"/>
          <p14:tracePt t="44262" x="5575300" y="1839913"/>
          <p14:tracePt t="44266" x="5568950" y="1839913"/>
          <p14:tracePt t="44302" x="5562600" y="1839913"/>
          <p14:tracePt t="44311" x="5549900" y="1839913"/>
          <p14:tracePt t="44314" x="5538788" y="1839913"/>
          <p14:tracePt t="44322" x="5519738" y="1833563"/>
          <p14:tracePt t="44330" x="5494338" y="1833563"/>
          <p14:tracePt t="44338" x="5445125" y="1833563"/>
          <p14:tracePt t="44346" x="5395913" y="1820863"/>
          <p14:tracePt t="44355" x="5327650" y="1801813"/>
          <p14:tracePt t="44367" x="5267325" y="1797050"/>
          <p14:tracePt t="44375" x="5241925" y="1790700"/>
          <p14:tracePt t="44383" x="5216525" y="1790700"/>
          <p14:tracePt t="44427" x="0" y="0"/>
        </p14:tracePtLst>
        <p14:tracePtLst>
          <p14:tracePt t="58950" x="2963863" y="1549400"/>
          <p14:tracePt t="58971" x="2970213" y="1549400"/>
          <p14:tracePt t="59095" x="2963863" y="1549400"/>
          <p14:tracePt t="59103" x="2938463" y="1549400"/>
          <p14:tracePt t="59111" x="2914650" y="1549400"/>
          <p14:tracePt t="59119" x="2901950" y="1549400"/>
          <p14:tracePt t="59126" x="2882900" y="1549400"/>
          <p14:tracePt t="59130" x="2852738" y="1543050"/>
          <p14:tracePt t="59138" x="2820988" y="1536700"/>
          <p14:tracePt t="59146" x="2797175" y="1536700"/>
          <p14:tracePt t="59154" x="2765425" y="1536700"/>
          <p14:tracePt t="59167" x="2728913" y="1536700"/>
          <p14:tracePt t="59175" x="2703513" y="1530350"/>
          <p14:tracePt t="59183" x="2654300" y="1530350"/>
          <p14:tracePt t="59191" x="2611438" y="1524000"/>
          <p14:tracePt t="59194" x="2549525" y="1524000"/>
          <p14:tracePt t="59202" x="2487613" y="1524000"/>
          <p14:tracePt t="59210" x="2438400" y="1512888"/>
          <p14:tracePt t="59219" x="2382838" y="1512888"/>
          <p14:tracePt t="59226" x="2333625" y="1512888"/>
          <p14:tracePt t="59234" x="2309813" y="1512888"/>
          <p14:tracePt t="59242" x="2271713" y="1512888"/>
          <p14:tracePt t="59255" x="2241550" y="1512888"/>
          <p14:tracePt t="59262" x="2203450" y="1512888"/>
          <p14:tracePt t="59270" x="2154238" y="1512888"/>
          <p14:tracePt t="59274" x="2117725" y="1512888"/>
          <p14:tracePt t="59282" x="2068513" y="1512888"/>
          <p14:tracePt t="59290" x="2006600" y="1512888"/>
          <p14:tracePt t="59299" x="1957388" y="1512888"/>
          <p14:tracePt t="59308" x="1920875" y="1512888"/>
          <p14:tracePt t="59319" x="1876425" y="1519238"/>
          <p14:tracePt t="59328" x="1839913" y="1519238"/>
          <p14:tracePt t="59335" x="1809750" y="1530350"/>
          <p14:tracePt t="59343" x="1771650" y="1530350"/>
          <p14:tracePt t="59351" x="1716088" y="1549400"/>
          <p14:tracePt t="59359" x="1698625" y="1555750"/>
          <p14:tracePt t="59367" x="1660525" y="1562100"/>
          <p14:tracePt t="59371" x="1617663" y="1579563"/>
          <p14:tracePt t="59383" x="1562100" y="1604963"/>
          <p14:tracePt t="59392" x="1512888" y="1604963"/>
          <p14:tracePt t="59400" x="1457325" y="1624013"/>
          <p14:tracePt t="59409" x="1395413" y="1635125"/>
          <p14:tracePt t="59412" x="1352550" y="1660525"/>
          <p14:tracePt t="59419" x="1320800" y="1666875"/>
          <p14:tracePt t="59426" x="1290638" y="1690688"/>
          <p14:tracePt t="59434" x="1277938" y="1703388"/>
          <p14:tracePt t="59447" x="1265238" y="1716088"/>
          <p14:tracePt t="59455" x="1258888" y="1741488"/>
          <p14:tracePt t="59463" x="1258888" y="1758950"/>
          <p14:tracePt t="59475" x="1258888" y="1765300"/>
          <p14:tracePt t="59483" x="1258888" y="1771650"/>
          <p14:tracePt t="59495" x="1258888" y="1778000"/>
          <p14:tracePt t="59504" x="1265238" y="1784350"/>
          <p14:tracePt t="59510" x="1277938" y="1797050"/>
          <p14:tracePt t="59518" x="1284288" y="1797050"/>
          <p14:tracePt t="59523" x="1309688" y="1797050"/>
          <p14:tracePt t="59531" x="1346200" y="1801813"/>
          <p14:tracePt t="59541" x="1401763" y="1820863"/>
          <p14:tracePt t="59546" x="1450975" y="1833563"/>
          <p14:tracePt t="59558" x="1543050" y="1852613"/>
          <p14:tracePt t="59566" x="1643063" y="1870075"/>
          <p14:tracePt t="59574" x="1754188" y="1882775"/>
          <p14:tracePt t="59582" x="1839913" y="1912938"/>
          <p14:tracePt t="59590" x="1914525" y="1912938"/>
          <p14:tracePt t="59594" x="1981200" y="1931988"/>
          <p14:tracePt t="59602" x="2055813" y="1931988"/>
          <p14:tracePt t="59610" x="2117725" y="1931988"/>
          <p14:tracePt t="59619" x="2166938" y="1925638"/>
          <p14:tracePt t="59628" x="2235200" y="1919288"/>
          <p14:tracePt t="59635" x="2309813" y="1901825"/>
          <p14:tracePt t="59647" x="2365375" y="1889125"/>
          <p14:tracePt t="59655" x="2438400" y="1857375"/>
          <p14:tracePt t="59663" x="2506663" y="1833563"/>
          <p14:tracePt t="59675" x="2617788" y="1778000"/>
          <p14:tracePt t="59686" x="2673350" y="1752600"/>
          <p14:tracePt t="59694" x="2703513" y="1728788"/>
          <p14:tracePt t="59702" x="2722563" y="1703388"/>
          <p14:tracePt t="59710" x="2728913" y="1690688"/>
          <p14:tracePt t="59726" x="2728913" y="1685925"/>
          <p14:tracePt t="59734" x="2728913" y="1673225"/>
          <p14:tracePt t="59755" x="2716213" y="1654175"/>
          <p14:tracePt t="59767" x="2692400" y="1647825"/>
          <p14:tracePt t="59775" x="2654300" y="1630363"/>
          <p14:tracePt t="59783" x="2630488" y="1624013"/>
          <p14:tracePt t="59792" x="2574925" y="1617663"/>
          <p14:tracePt t="59799" x="2500313" y="1598613"/>
          <p14:tracePt t="59804" x="2432050" y="1579563"/>
          <p14:tracePt t="59811" x="2346325" y="1568450"/>
          <p14:tracePt t="59819" x="2247900" y="1562100"/>
          <p14:tracePt t="59827" x="2160588" y="1549400"/>
          <p14:tracePt t="59834" x="2081213" y="1536700"/>
          <p14:tracePt t="59847" x="2006600" y="1536700"/>
          <p14:tracePt t="59855" x="1931988" y="1536700"/>
          <p14:tracePt t="59863" x="1858963" y="1530350"/>
          <p14:tracePt t="59872" x="1784350" y="1530350"/>
          <p14:tracePt t="59879" x="1735138" y="1530350"/>
          <p14:tracePt t="59883" x="1698625" y="1530350"/>
          <p14:tracePt t="59892" x="1660525" y="1530350"/>
          <p14:tracePt t="59899" x="1604963" y="1530350"/>
          <p14:tracePt t="59908" x="1525588" y="1574800"/>
          <p14:tracePt t="59915" x="1450975" y="1598613"/>
          <p14:tracePt t="59927" x="1382713" y="1641475"/>
          <p14:tracePt t="59935" x="1314450" y="1679575"/>
          <p14:tracePt t="59944" x="1258888" y="1703388"/>
          <p14:tracePt t="59951" x="1228725" y="1741488"/>
          <p14:tracePt t="59955" x="1203325" y="1752600"/>
          <p14:tracePt t="59963" x="1198563" y="1771650"/>
          <p14:tracePt t="59972" x="1192213" y="1778000"/>
          <p14:tracePt t="59979" x="1192213" y="1784350"/>
          <p14:tracePt t="59988" x="1192213" y="1790700"/>
          <p14:tracePt t="59995" x="1203325" y="1808163"/>
          <p14:tracePt t="60003" x="1247775" y="1820863"/>
          <p14:tracePt t="60014" x="1303338" y="1852613"/>
          <p14:tracePt t="60022" x="1401763" y="1870075"/>
          <p14:tracePt t="60030" x="1506538" y="1889125"/>
          <p14:tracePt t="60034" x="1604963" y="1889125"/>
          <p14:tracePt t="60042" x="1666875" y="1908175"/>
          <p14:tracePt t="60051" x="1754188" y="1908175"/>
          <p14:tracePt t="60060" x="1839913" y="1908175"/>
          <p14:tracePt t="60067" x="1914525" y="1908175"/>
          <p14:tracePt t="60075" x="2012950" y="1895475"/>
          <p14:tracePt t="60087" x="2105025" y="1863725"/>
          <p14:tracePt t="60095" x="2185988" y="1827213"/>
          <p14:tracePt t="60105" x="2241550" y="1778000"/>
          <p14:tracePt t="60112" x="2284413" y="1746250"/>
          <p14:tracePt t="60120" x="2303463" y="1703388"/>
          <p14:tracePt t="60128" x="2327275" y="1647825"/>
          <p14:tracePt t="60131" x="2333625" y="1604963"/>
          <p14:tracePt t="60139" x="2346325" y="1579563"/>
          <p14:tracePt t="60147" x="2346325" y="1549400"/>
          <p14:tracePt t="60155" x="2346325" y="1536700"/>
          <p14:tracePt t="60163" x="2314575" y="1519238"/>
          <p14:tracePt t="60175" x="2259013" y="1506538"/>
          <p14:tracePt t="60183" x="2198688" y="1506538"/>
          <p14:tracePt t="60192" x="2098675" y="1506538"/>
          <p14:tracePt t="60199" x="2000250" y="1506538"/>
          <p14:tracePt t="60205" x="1876425" y="1512888"/>
          <p14:tracePt t="60211" x="1765300" y="1562100"/>
          <p14:tracePt t="60219" x="1636713" y="1604963"/>
          <p14:tracePt t="60228" x="1543050" y="1654175"/>
          <p14:tracePt t="60235" x="1444625" y="1697038"/>
          <p14:tracePt t="60243" x="1395413" y="1741488"/>
          <p14:tracePt t="60250" x="1365250" y="1765300"/>
          <p14:tracePt t="60262" x="1365250" y="1784350"/>
          <p14:tracePt t="60270" x="1365250" y="1808163"/>
          <p14:tracePt t="60278" x="1389063" y="1846263"/>
          <p14:tracePt t="60286" x="1470025" y="1876425"/>
          <p14:tracePt t="60291" x="1562100" y="1912938"/>
          <p14:tracePt t="60299" x="1685925" y="1957388"/>
          <p14:tracePt t="60306" x="1852613" y="1981200"/>
          <p14:tracePt t="60314" x="2043113" y="2006600"/>
          <p14:tracePt t="60326" x="2166938" y="2030413"/>
          <p14:tracePt t="60335" x="2278063" y="2030413"/>
          <p14:tracePt t="60342" x="2365375" y="2030413"/>
          <p14:tracePt t="60350" x="2395538" y="2019300"/>
          <p14:tracePt t="60358" x="2408238" y="2006600"/>
          <p14:tracePt t="60362" x="2420938" y="1993900"/>
          <p14:tracePt t="60370" x="2438400" y="1957388"/>
          <p14:tracePt t="60378" x="2451100" y="1925638"/>
          <p14:tracePt t="60387" x="2457450" y="1901825"/>
          <p14:tracePt t="60394" x="2457450" y="1846263"/>
          <p14:tracePt t="60404" x="2457450" y="1820863"/>
          <p14:tracePt t="60415" x="2444750" y="1797050"/>
          <p14:tracePt t="60423" x="2408238" y="1765300"/>
          <p14:tracePt t="60431" x="2376488" y="1746250"/>
          <p14:tracePt t="60439" x="2352675" y="1741488"/>
          <p14:tracePt t="60443" x="2290763" y="1741488"/>
          <p14:tracePt t="60451" x="2241550" y="1741488"/>
          <p14:tracePt t="60459" x="2147888" y="1752600"/>
          <p14:tracePt t="60467" x="2105025" y="1784350"/>
          <p14:tracePt t="60476" x="2062163" y="1797050"/>
          <p14:tracePt t="60483" x="2043113" y="1814513"/>
          <p14:tracePt t="60495" x="2032000" y="1827213"/>
          <p14:tracePt t="60504" x="2032000" y="1833563"/>
          <p14:tracePt t="60511" x="2032000" y="1839913"/>
          <p14:tracePt t="60527" x="2032000" y="1846263"/>
          <p14:tracePt t="60534" x="2055813" y="1857375"/>
          <p14:tracePt t="60542" x="2087563" y="1857375"/>
          <p14:tracePt t="60550" x="2105025" y="1857375"/>
          <p14:tracePt t="60554" x="2111375" y="1857375"/>
          <p14:tracePt t="60574" x="2117725" y="1857375"/>
          <p14:tracePt t="60578" x="2124075" y="1857375"/>
          <p14:tracePt t="60586" x="2130425" y="1857375"/>
          <p14:tracePt t="60667" x="0" y="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257C5E48-A6A3-4FE6-8E48-1630AACDBC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3238500" cy="5270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Bio Detector</a:t>
            </a:r>
          </a:p>
        </p:txBody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5D455CEF-2947-42B2-A3F9-6E4F83D265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42888" y="1046163"/>
            <a:ext cx="8901112" cy="58118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/>
              <a:t>Biological Detector (BD) je automatický systém pro detekci BOL vyvinutý společně ETG a americkou armádou, principem je LAPS biosensor</a:t>
            </a:r>
          </a:p>
          <a:p>
            <a:pPr eaLnBrk="1" hangingPunct="1">
              <a:defRPr/>
            </a:pPr>
            <a:r>
              <a:rPr lang="cs-CZ" altLang="cs-CZ" sz="2000"/>
              <a:t>současně lze detekovat až 8 různých agentů (bakterie, viry, toxiny), je lehce možné rozšířit o nová stanovení. Odezva do 15 minut, 95% pravděpodobnost detekce, 0.1% falešných poplachů, akustická i optická indikace.</a:t>
            </a:r>
          </a:p>
          <a:p>
            <a:pPr eaLnBrk="1" hangingPunct="1">
              <a:defRPr/>
            </a:pPr>
            <a:r>
              <a:rPr lang="cs-CZ" altLang="cs-CZ" sz="2000"/>
              <a:t>v jednom pouzdře obsahuje jednotky vstupu vzorku, průtočného systému, detektoru LAPS, zásobníku reagencií</a:t>
            </a:r>
          </a:p>
          <a:p>
            <a:pPr eaLnBrk="1" hangingPunct="1">
              <a:defRPr/>
            </a:pPr>
            <a:r>
              <a:rPr lang="cs-CZ" altLang="cs-CZ" sz="2000"/>
              <a:t>vzorek je kapalný objemu 1 ml, s ním se provádí současně 8 imunochemických testů - BOL-specifické protilátky jsou značeny fluoresceinem, na který se ve druhém stupni váže anti-fluoresceinová protilátka značená ureázou, detekce je potenciometrická - změna pH, "adresace" jednotlivých míst na nosném pásku se provádí osvětlením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D6BAD6-44FE-4C2C-BE90-3E97D2A3D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26"/>
    </mc:Choice>
    <mc:Fallback>
      <p:transition spd="slow" advTm="37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013" x="8539163" y="1604963"/>
          <p14:tracePt t="11121" x="8545513" y="1604963"/>
          <p14:tracePt t="11133" x="8551863" y="1604963"/>
          <p14:tracePt t="11144" x="8558213" y="1598613"/>
          <p14:tracePt t="11164" x="8558213" y="1579563"/>
          <p14:tracePt t="11172" x="8558213" y="1574800"/>
          <p14:tracePt t="11180" x="8558213" y="1568450"/>
          <p14:tracePt t="11200" x="8551863" y="1555750"/>
          <p14:tracePt t="11216" x="8545513" y="1543050"/>
          <p14:tracePt t="11223" x="8539163" y="1543050"/>
          <p14:tracePt t="11227" x="8532813" y="1536700"/>
          <p14:tracePt t="11235" x="8526463" y="1530350"/>
          <p14:tracePt t="11243" x="8526463" y="1524000"/>
          <p14:tracePt t="11251" x="8520113" y="1519238"/>
          <p14:tracePt t="11263" x="8520113" y="1512888"/>
          <p14:tracePt t="11271" x="8513763" y="1506538"/>
          <p14:tracePt t="11283" x="8502650" y="1487488"/>
          <p14:tracePt t="11299" x="8489950" y="1481138"/>
          <p14:tracePt t="11307" x="8464550" y="1468438"/>
          <p14:tracePt t="11315" x="8458200" y="1463675"/>
          <p14:tracePt t="11328" x="8440738" y="1450975"/>
          <p14:tracePt t="11337" x="8440738" y="1444625"/>
          <p14:tracePt t="11343" x="8421688" y="1431925"/>
          <p14:tracePt t="11351" x="8408988" y="1425575"/>
          <p14:tracePt t="11355" x="8391525" y="1412875"/>
          <p14:tracePt t="11371" x="8359775" y="1401763"/>
          <p14:tracePt t="11379" x="8329613" y="1389063"/>
          <p14:tracePt t="11391" x="8310563" y="1370013"/>
          <p14:tracePt t="11395" x="8285163" y="1370013"/>
          <p14:tracePt t="11403" x="8261350" y="1352550"/>
          <p14:tracePt t="11411" x="8248650" y="1352550"/>
          <p14:tracePt t="11420" x="8223250" y="1346200"/>
          <p14:tracePt t="11427" x="8199438" y="1333500"/>
          <p14:tracePt t="11437" x="8180388" y="1333500"/>
          <p14:tracePt t="11447" x="8162925" y="1333500"/>
          <p14:tracePt t="11455" x="8150225" y="1327150"/>
          <p14:tracePt t="11463" x="8143875" y="1327150"/>
          <p14:tracePt t="11467" x="8131175" y="1327150"/>
          <p14:tracePt t="11476" x="8118475" y="1327150"/>
          <p14:tracePt t="11484" x="8107363" y="1327150"/>
          <p14:tracePt t="11492" x="8088313" y="1327150"/>
          <p14:tracePt t="11505" x="8075613" y="1327150"/>
          <p14:tracePt t="11512" x="8056563" y="1327150"/>
          <p14:tracePt t="11521" x="8020050" y="1327150"/>
          <p14:tracePt t="11527" x="8001000" y="1327150"/>
          <p14:tracePt t="11531" x="7970838" y="1327150"/>
          <p14:tracePt t="11539" x="7934325" y="1327150"/>
          <p14:tracePt t="11547" x="7908925" y="1327150"/>
          <p14:tracePt t="11555" x="7872413" y="1327150"/>
          <p14:tracePt t="11563" x="7853363" y="1327150"/>
          <p14:tracePt t="11572" x="7829550" y="1327150"/>
          <p14:tracePt t="11580" x="7823200" y="1327150"/>
          <p14:tracePt t="11592" x="7816850" y="1327150"/>
          <p14:tracePt t="11600" x="7791450" y="1333500"/>
          <p14:tracePt t="11607" x="7791450" y="1339850"/>
          <p14:tracePt t="11615" x="7778750" y="1346200"/>
          <p14:tracePt t="11620" x="7773988" y="1346200"/>
          <p14:tracePt t="11627" x="7754938" y="1357313"/>
          <p14:tracePt t="11635" x="7748588" y="1357313"/>
          <p14:tracePt t="11647" x="7729538" y="1363663"/>
          <p14:tracePt t="11655" x="7723188" y="1370013"/>
          <p14:tracePt t="11659" x="7718425" y="1376363"/>
          <p14:tracePt t="11668" x="7705725" y="1389063"/>
          <p14:tracePt t="11676" x="7705725" y="1395413"/>
          <p14:tracePt t="11684" x="7699375" y="1401763"/>
          <p14:tracePt t="11691" x="7693025" y="1408113"/>
          <p14:tracePt t="11699" x="7686675" y="1408113"/>
          <p14:tracePt t="11715" x="7686675" y="1419225"/>
          <p14:tracePt t="11731" x="7686675" y="1431925"/>
          <p14:tracePt t="11740" x="7686675" y="1438275"/>
          <p14:tracePt t="11748" x="7686675" y="1457325"/>
          <p14:tracePt t="11756" x="7686675" y="1474788"/>
          <p14:tracePt t="11768" x="7686675" y="1487488"/>
          <p14:tracePt t="11776" x="7686675" y="1506538"/>
          <p14:tracePt t="11784" x="7693025" y="1512888"/>
          <p14:tracePt t="11792" x="7693025" y="1524000"/>
          <p14:tracePt t="11800" x="7693025" y="1543050"/>
          <p14:tracePt t="11808" x="7699375" y="1549400"/>
          <p14:tracePt t="11816" x="7712075" y="1562100"/>
          <p14:tracePt t="11823" x="7718425" y="1574800"/>
          <p14:tracePt t="11832" x="7723188" y="1579563"/>
          <p14:tracePt t="11840" x="7723188" y="1585913"/>
          <p14:tracePt t="11848" x="7729538" y="1592263"/>
          <p14:tracePt t="11856" x="7748588" y="1598613"/>
          <p14:tracePt t="11864" x="7754938" y="1598613"/>
          <p14:tracePt t="11868" x="7773988" y="1604963"/>
          <p14:tracePt t="11879" x="7778750" y="1604963"/>
          <p14:tracePt t="11888" x="7791450" y="1604963"/>
          <p14:tracePt t="11896" x="7804150" y="1604963"/>
          <p14:tracePt t="11905" x="7816850" y="1604963"/>
          <p14:tracePt t="11912" x="7834313" y="1617663"/>
          <p14:tracePt t="11922" x="7853363" y="1624013"/>
          <p14:tracePt t="11923" x="7866063" y="1630363"/>
          <p14:tracePt t="11935" x="7885113" y="1630363"/>
          <p14:tracePt t="11943" x="7915275" y="1635125"/>
          <p14:tracePt t="11951" x="7934325" y="1647825"/>
          <p14:tracePt t="11955" x="7958138" y="1647825"/>
          <p14:tracePt t="11963" x="7977188" y="1654175"/>
          <p14:tracePt t="11972" x="7989888" y="1660525"/>
          <p14:tracePt t="11979" x="8007350" y="1666875"/>
          <p14:tracePt t="11988" x="8013700" y="1666875"/>
          <p14:tracePt t="11999" x="8026400" y="1666875"/>
          <p14:tracePt t="12007" x="8045450" y="1673225"/>
          <p14:tracePt t="12015" x="8062913" y="1673225"/>
          <p14:tracePt t="12023" x="8094663" y="1685925"/>
          <p14:tracePt t="12027" x="8124825" y="1690688"/>
          <p14:tracePt t="12035" x="8162925" y="1690688"/>
          <p14:tracePt t="12044" x="8186738" y="1697038"/>
          <p14:tracePt t="12052" x="8229600" y="1697038"/>
          <p14:tracePt t="12060" x="8267700" y="1703388"/>
          <p14:tracePt t="12068" x="8297863" y="1709738"/>
          <p14:tracePt t="12077" x="8323263" y="1709738"/>
          <p14:tracePt t="12084" x="8353425" y="1709738"/>
          <p14:tracePt t="12096" x="8378825" y="1709738"/>
          <p14:tracePt t="12105" x="8408988" y="1716088"/>
          <p14:tracePt t="12112" x="8434388" y="1716088"/>
          <p14:tracePt t="12122" x="8458200" y="1716088"/>
          <p14:tracePt t="12124" x="8477250" y="1716088"/>
          <p14:tracePt t="12132" x="8502650" y="1716088"/>
          <p14:tracePt t="12139" x="8513763" y="1716088"/>
          <p14:tracePt t="12148" x="8551863" y="1716088"/>
          <p14:tracePt t="12160" x="8594725" y="1690688"/>
          <p14:tracePt t="12164" x="8607425" y="1690688"/>
          <p14:tracePt t="12174" x="8637588" y="1679575"/>
          <p14:tracePt t="12179" x="8656638" y="1673225"/>
          <p14:tracePt t="12188" x="8680450" y="1654175"/>
          <p14:tracePt t="12196" x="8693150" y="1647825"/>
          <p14:tracePt t="12212" x="8699500" y="1641475"/>
          <p14:tracePt t="12224" x="8705850" y="1635125"/>
          <p14:tracePt t="12228" x="8712200" y="1635125"/>
          <p14:tracePt t="12256" x="8718550" y="1630363"/>
          <p14:tracePt t="12289" x="8724900" y="1624013"/>
          <p14:tracePt t="12300" x="8724900" y="1611313"/>
          <p14:tracePt t="12308" x="8724900" y="1604963"/>
          <p14:tracePt t="12316" x="8724900" y="1585913"/>
          <p14:tracePt t="12332" x="8724900" y="1568450"/>
          <p14:tracePt t="12340" x="8724900" y="1555750"/>
          <p14:tracePt t="12348" x="8718550" y="1543050"/>
          <p14:tracePt t="12360" x="8705850" y="1524000"/>
          <p14:tracePt t="12368" x="8699500" y="1519238"/>
          <p14:tracePt t="12375" x="8674100" y="1500188"/>
          <p14:tracePt t="12384" x="8656638" y="1487488"/>
          <p14:tracePt t="12390" x="8643938" y="1468438"/>
          <p14:tracePt t="12395" x="8637588" y="1468438"/>
          <p14:tracePt t="12404" x="8618538" y="1444625"/>
          <p14:tracePt t="12411" x="8607425" y="1431925"/>
          <p14:tracePt t="12423" x="8588375" y="1425575"/>
          <p14:tracePt t="12431" x="8569325" y="1419225"/>
          <p14:tracePt t="12439" x="8539163" y="1408113"/>
          <p14:tracePt t="12447" x="8520113" y="1395413"/>
          <p14:tracePt t="12455" x="8489950" y="1382713"/>
          <p14:tracePt t="12463" x="8434388" y="1357313"/>
          <p14:tracePt t="12467" x="8402638" y="1352550"/>
          <p14:tracePt t="12475" x="8378825" y="1333500"/>
          <p14:tracePt t="12483" x="8353425" y="1333500"/>
          <p14:tracePt t="12491" x="8316913" y="1333500"/>
          <p14:tracePt t="12499" x="8291513" y="1327150"/>
          <p14:tracePt t="12511" x="8255000" y="1327150"/>
          <p14:tracePt t="12519" x="8223250" y="1327150"/>
          <p14:tracePt t="12528" x="8199438" y="1327150"/>
          <p14:tracePt t="12536" x="8162925" y="1327150"/>
          <p14:tracePt t="12540" x="8131175" y="1327150"/>
          <p14:tracePt t="12548" x="8107363" y="1327150"/>
          <p14:tracePt t="12556" x="8081963" y="1327150"/>
          <p14:tracePt t="12564" x="8045450" y="1327150"/>
          <p14:tracePt t="12573" x="8020050" y="1327150"/>
          <p14:tracePt t="12580" x="8007350" y="1327150"/>
          <p14:tracePt t="12590" x="7989888" y="1327150"/>
          <p14:tracePt t="12600" x="7958138" y="1327150"/>
          <p14:tracePt t="12605" x="7940675" y="1327150"/>
          <p14:tracePt t="12611" x="7934325" y="1327150"/>
          <p14:tracePt t="12619" x="7915275" y="1327150"/>
          <p14:tracePt t="12627" x="7878763" y="1346200"/>
          <p14:tracePt t="12639" x="7859713" y="1346200"/>
          <p14:tracePt t="12647" x="7834313" y="1357313"/>
          <p14:tracePt t="12655" x="7816850" y="1370013"/>
          <p14:tracePt t="12663" x="7797800" y="1382713"/>
          <p14:tracePt t="12671" x="7773988" y="1401763"/>
          <p14:tracePt t="12679" x="7761288" y="1412875"/>
          <p14:tracePt t="12688" x="7748588" y="1419225"/>
          <p14:tracePt t="12695" x="7735888" y="1431925"/>
          <p14:tracePt t="12704" x="7735888" y="1438275"/>
          <p14:tracePt t="12707" x="7729538" y="1450975"/>
          <p14:tracePt t="12719" x="7723188" y="1468438"/>
          <p14:tracePt t="12735" x="7723188" y="1474788"/>
          <p14:tracePt t="12743" x="7723188" y="1493838"/>
          <p14:tracePt t="12751" x="7723188" y="1500188"/>
          <p14:tracePt t="12763" x="7723188" y="1512888"/>
          <p14:tracePt t="12768" x="7723188" y="1524000"/>
          <p14:tracePt t="12772" x="7723188" y="1549400"/>
          <p14:tracePt t="12780" x="7754938" y="1568450"/>
          <p14:tracePt t="12790" x="7778750" y="1604963"/>
          <p14:tracePt t="12796" x="7804150" y="1647825"/>
          <p14:tracePt t="12805" x="7853363" y="1716088"/>
          <p14:tracePt t="12816" x="7902575" y="1784350"/>
          <p14:tracePt t="12823" x="7970838" y="1863725"/>
          <p14:tracePt t="12832" x="8045450" y="1931988"/>
          <p14:tracePt t="12836" x="8107363" y="1968500"/>
          <p14:tracePt t="12848" x="8162925" y="2006600"/>
          <p14:tracePt t="12856" x="8218488" y="2036763"/>
          <p14:tracePt t="12864" x="8274050" y="2043113"/>
          <p14:tracePt t="12873" x="8316913" y="2062163"/>
          <p14:tracePt t="12875" x="8340725" y="2062163"/>
          <p14:tracePt t="12888" x="8366125" y="2062163"/>
          <p14:tracePt t="12895" x="8402638" y="2062163"/>
          <p14:tracePt t="12904" x="8434388" y="2062163"/>
          <p14:tracePt t="12911" x="8483600" y="2062163"/>
          <p14:tracePt t="12920" x="8520113" y="2049463"/>
          <p14:tracePt t="12928" x="8562975" y="2036763"/>
          <p14:tracePt t="12936" x="8594725" y="2019300"/>
          <p14:tracePt t="12939" x="8637588" y="1993900"/>
          <p14:tracePt t="12948" x="8656638" y="1981200"/>
          <p14:tracePt t="12960" x="8686800" y="1957388"/>
          <p14:tracePt t="12968" x="8718550" y="1931988"/>
          <p14:tracePt t="12976" x="8736013" y="1912938"/>
          <p14:tracePt t="12984" x="8742363" y="1901825"/>
          <p14:tracePt t="12991" x="8748713" y="1876425"/>
          <p14:tracePt t="12999" x="8761413" y="1857375"/>
          <p14:tracePt t="13003" x="8761413" y="1846263"/>
          <p14:tracePt t="13011" x="8761413" y="1808163"/>
          <p14:tracePt t="13021" x="8761413" y="1784350"/>
          <p14:tracePt t="13027" x="8761413" y="1746250"/>
          <p14:tracePt t="13035" x="8742363" y="1703388"/>
          <p14:tracePt t="13047" x="8742363" y="1647825"/>
          <p14:tracePt t="13056" x="8718550" y="1604963"/>
          <p14:tracePt t="13064" x="8699500" y="1585913"/>
          <p14:tracePt t="13073" x="8680450" y="1555750"/>
          <p14:tracePt t="13080" x="8662988" y="1536700"/>
          <p14:tracePt t="13090" x="8650288" y="1487488"/>
          <p14:tracePt t="13092" x="8624888" y="1463675"/>
          <p14:tracePt t="13099" x="8601075" y="1419225"/>
          <p14:tracePt t="13110" x="8588375" y="1408113"/>
          <p14:tracePt t="13116" x="8575675" y="1395413"/>
          <p14:tracePt t="13123" x="8558213" y="1389063"/>
          <p14:tracePt t="13131" x="8539163" y="1376363"/>
          <p14:tracePt t="13143" x="8513763" y="1370013"/>
          <p14:tracePt t="13151" x="8502650" y="1357313"/>
          <p14:tracePt t="13159" x="8470900" y="1346200"/>
          <p14:tracePt t="13167" x="8434388" y="1346200"/>
          <p14:tracePt t="13172" x="8396288" y="1346200"/>
          <p14:tracePt t="13179" x="8359775" y="1346200"/>
          <p14:tracePt t="13189" x="8304213" y="1346200"/>
          <p14:tracePt t="13207" x="8229600" y="1346200"/>
          <p14:tracePt t="13216" x="8174038" y="1370013"/>
          <p14:tracePt t="13222" x="8131175" y="1389063"/>
          <p14:tracePt t="13228" x="8094663" y="1395413"/>
          <p14:tracePt t="13236" x="8051800" y="1412875"/>
          <p14:tracePt t="13248" x="8007350" y="1438275"/>
          <p14:tracePt t="13256" x="7964488" y="1450975"/>
          <p14:tracePt t="13264" x="7927975" y="1468438"/>
          <p14:tracePt t="13274" x="7902575" y="1493838"/>
          <p14:tracePt t="13278" x="7885113" y="1512888"/>
          <p14:tracePt t="13283" x="7853363" y="1530350"/>
          <p14:tracePt t="13292" x="7829550" y="1549400"/>
          <p14:tracePt t="13307" x="7816850" y="1568450"/>
          <p14:tracePt t="13315" x="7816850" y="1579563"/>
          <p14:tracePt t="13323" x="7816850" y="1592263"/>
          <p14:tracePt t="13331" x="7816850" y="1604963"/>
          <p14:tracePt t="13344" x="7816850" y="1624013"/>
          <p14:tracePt t="13354" x="7816850" y="1635125"/>
          <p14:tracePt t="13359" x="7816850" y="1647825"/>
          <p14:tracePt t="13367" x="7829550" y="1673225"/>
          <p14:tracePt t="13375" x="7840663" y="1685925"/>
          <p14:tracePt t="13379" x="7853363" y="1690688"/>
          <p14:tracePt t="13388" x="7872413" y="1703388"/>
          <p14:tracePt t="13395" x="7896225" y="1716088"/>
          <p14:tracePt t="13403" x="7934325" y="1741488"/>
          <p14:tracePt t="13412" x="7970838" y="1758950"/>
          <p14:tracePt t="13423" x="8039100" y="1790700"/>
          <p14:tracePt t="13432" x="8107363" y="1827213"/>
          <p14:tracePt t="13440" x="8167688" y="1846263"/>
          <p14:tracePt t="13449" x="8235950" y="1863725"/>
          <p14:tracePt t="13454" x="8255000" y="1863725"/>
          <p14:tracePt t="13460" x="8267700" y="1863725"/>
          <p14:tracePt t="13474" x="8285163" y="1863725"/>
          <p14:tracePt t="13480" x="8291513" y="1863725"/>
          <p14:tracePt t="13490" x="8310563" y="1857375"/>
          <p14:tracePt t="13496" x="8323263" y="1852613"/>
          <p14:tracePt t="13506" x="8335963" y="1839913"/>
          <p14:tracePt t="13509" x="8347075" y="1827213"/>
          <p14:tracePt t="13516" x="8366125" y="1801813"/>
          <p14:tracePt t="13524" x="8372475" y="1797050"/>
          <p14:tracePt t="13532" x="8372475" y="1790700"/>
          <p14:tracePt t="13540" x="8372475" y="1765300"/>
          <p14:tracePt t="13557" x="8372475" y="1746250"/>
          <p14:tracePt t="13559" x="8372475" y="1735138"/>
          <p14:tracePt t="13567" x="8372475" y="1728788"/>
          <p14:tracePt t="13583" x="8372475" y="1716088"/>
          <p14:tracePt t="13588" x="8366125" y="1709738"/>
          <p14:tracePt t="13607" x="8353425" y="1703388"/>
          <p14:tracePt t="13615" x="8340725" y="1697038"/>
          <p14:tracePt t="13623" x="8329613" y="1690688"/>
          <p14:tracePt t="13627" x="8297863" y="1666875"/>
          <p14:tracePt t="13635" x="8255000" y="1660525"/>
          <p14:tracePt t="13643" x="8180388" y="1641475"/>
          <p14:tracePt t="13652" x="8081963" y="1617663"/>
          <p14:tracePt t="13660" x="7964488" y="1579563"/>
          <p14:tracePt t="13674" x="7853363" y="1568450"/>
          <p14:tracePt t="13679" x="7754938" y="1549400"/>
          <p14:tracePt t="13688" x="7693025" y="1536700"/>
          <p14:tracePt t="13695" x="7637463" y="1536700"/>
          <p14:tracePt t="13699" x="7588250" y="1536700"/>
          <p14:tracePt t="13707" x="7569200" y="1536700"/>
          <p14:tracePt t="13715" x="7551738" y="1536700"/>
          <p14:tracePt t="13727" x="7545388" y="1536700"/>
          <p14:tracePt t="13743" x="7545388" y="1549400"/>
          <p14:tracePt t="13751" x="7545388" y="1562100"/>
          <p14:tracePt t="13756" x="7545388" y="1579563"/>
          <p14:tracePt t="13764" x="7556500" y="1592263"/>
          <p14:tracePt t="13775" x="7575550" y="1617663"/>
          <p14:tracePt t="13780" x="7607300" y="1647825"/>
          <p14:tracePt t="13790" x="7624763" y="1660525"/>
          <p14:tracePt t="13799" x="7673975" y="1685925"/>
          <p14:tracePt t="13807" x="7712075" y="1690688"/>
          <p14:tracePt t="13815" x="7742238" y="1703388"/>
          <p14:tracePt t="13823" x="7778750" y="1703388"/>
          <p14:tracePt t="13827" x="7791450" y="1703388"/>
          <p14:tracePt t="13836" x="7797800" y="1703388"/>
          <p14:tracePt t="13844" x="7804150" y="1703388"/>
          <p14:tracePt t="13852" x="7816850" y="1697038"/>
          <p14:tracePt t="13860" x="7823200" y="1690688"/>
          <p14:tracePt t="13868" x="7829550" y="1679575"/>
          <p14:tracePt t="13878" x="7829550" y="1673225"/>
          <p14:tracePt t="13891" x="7829550" y="1666875"/>
          <p14:tracePt t="14107" x="0" y="0"/>
        </p14:tracePtLst>
        <p14:tracePtLst>
          <p14:tracePt t="18743" x="4019550" y="2425700"/>
          <p14:tracePt t="18807" x="4013200" y="2419350"/>
          <p14:tracePt t="18835" x="4038600" y="2419350"/>
          <p14:tracePt t="18843" x="4111625" y="2419350"/>
          <p14:tracePt t="18851" x="4173538" y="2419350"/>
          <p14:tracePt t="18860" x="4271963" y="2419350"/>
          <p14:tracePt t="18867" x="4346575" y="2419350"/>
          <p14:tracePt t="18876" x="4432300" y="2419350"/>
          <p14:tracePt t="18887" x="4519613" y="2432050"/>
          <p14:tracePt t="18895" x="4605338" y="2432050"/>
          <p14:tracePt t="18910" x="4705350" y="2444750"/>
          <p14:tracePt t="18911" x="4803775" y="2444750"/>
          <p14:tracePt t="18915" x="4902200" y="2444750"/>
          <p14:tracePt t="18923" x="4983163" y="2462213"/>
          <p14:tracePt t="18931" x="5056188" y="2462213"/>
          <p14:tracePt t="18940" x="5156200" y="2474913"/>
          <p14:tracePt t="18947" x="5241925" y="2474913"/>
          <p14:tracePt t="18960" x="5340350" y="2474913"/>
          <p14:tracePt t="18967" x="5427663" y="2474913"/>
          <p14:tracePt t="18976" x="5489575" y="2474913"/>
          <p14:tracePt t="18983" x="5549900" y="2474913"/>
          <p14:tracePt t="18991" x="5581650" y="2481263"/>
          <p14:tracePt t="18995" x="5605463" y="2481263"/>
          <p14:tracePt t="19004" x="5656263" y="2481263"/>
          <p14:tracePt t="19012" x="5692775" y="2481263"/>
          <p14:tracePt t="19020" x="5711825" y="2481263"/>
          <p14:tracePt t="19028" x="5761038" y="2481263"/>
          <p14:tracePt t="19041" x="5784850" y="2481263"/>
          <p14:tracePt t="19047" x="5803900" y="2481263"/>
          <p14:tracePt t="19055" x="5810250" y="2481263"/>
          <p14:tracePt t="19064" x="5816600" y="2481263"/>
          <p14:tracePt t="19089" x="5834063" y="2474913"/>
          <p14:tracePt t="19092" x="5840413" y="2474913"/>
          <p14:tracePt t="19100" x="5853113" y="2468563"/>
          <p14:tracePt t="19108" x="5872163" y="2462213"/>
          <p14:tracePt t="19116" x="5902325" y="2462213"/>
          <p14:tracePt t="19124" x="5921375" y="2457450"/>
          <p14:tracePt t="19132" x="5951538" y="2438400"/>
          <p14:tracePt t="19147" x="5964238" y="2438400"/>
          <p14:tracePt t="19156" x="5976938" y="2438400"/>
          <p14:tracePt t="19200" x="5976938" y="2432050"/>
          <p14:tracePt t="19247" x="5970588" y="2432050"/>
          <p14:tracePt t="19251" x="5927725" y="2438400"/>
          <p14:tracePt t="19260" x="5853113" y="2438400"/>
          <p14:tracePt t="19268" x="5778500" y="2438400"/>
          <p14:tracePt t="19278" x="5680075" y="2438400"/>
          <p14:tracePt t="19284" x="5581650" y="2438400"/>
          <p14:tracePt t="19296" x="5494338" y="2444750"/>
          <p14:tracePt t="19304" x="5395913" y="2444750"/>
          <p14:tracePt t="19312" x="5297488" y="2444750"/>
          <p14:tracePt t="19321" x="5186363" y="2457450"/>
          <p14:tracePt t="19324" x="5087938" y="2457450"/>
          <p14:tracePt t="19332" x="4964113" y="2468563"/>
          <p14:tracePt t="19340" x="4846638" y="2468563"/>
          <p14:tracePt t="19348" x="4722813" y="2468563"/>
          <p14:tracePt t="19355" x="4624388" y="2468563"/>
          <p14:tracePt t="19364" x="4549775" y="2468563"/>
          <p14:tracePt t="19372" x="4487863" y="2468563"/>
          <p14:tracePt t="19379" x="4427538" y="2468563"/>
          <p14:tracePt t="19391" x="4352925" y="2468563"/>
          <p14:tracePt t="19400" x="4297363" y="2468563"/>
          <p14:tracePt t="19408" x="4248150" y="2468563"/>
          <p14:tracePt t="19416" x="4210050" y="2468563"/>
          <p14:tracePt t="19422" x="4173538" y="2468563"/>
          <p14:tracePt t="19428" x="4154488" y="2468563"/>
          <p14:tracePt t="19436" x="4124325" y="2468563"/>
          <p14:tracePt t="19445" x="4105275" y="2468563"/>
          <p14:tracePt t="19453" x="4094163" y="2468563"/>
          <p14:tracePt t="19464" x="4081463" y="2468563"/>
          <p14:tracePt t="19472" x="4075113" y="2468563"/>
          <p14:tracePt t="19479" x="4062413" y="2468563"/>
          <p14:tracePt t="19489" x="4056063" y="2468563"/>
          <p14:tracePt t="19492" x="4043363" y="2468563"/>
          <p14:tracePt t="19500" x="4032250" y="2468563"/>
          <p14:tracePt t="19508" x="4000500" y="2468563"/>
          <p14:tracePt t="19516" x="3983038" y="2468563"/>
          <p14:tracePt t="19524" x="3944938" y="2468563"/>
          <p14:tracePt t="19531" x="3927475" y="2468563"/>
          <p14:tracePt t="19545" x="3902075" y="2468563"/>
          <p14:tracePt t="19553" x="3889375" y="2468563"/>
          <p14:tracePt t="19764" x="3902075" y="2462213"/>
          <p14:tracePt t="19772" x="3938588" y="2451100"/>
          <p14:tracePt t="19779" x="4000500" y="2451100"/>
          <p14:tracePt t="19792" x="4062413" y="2451100"/>
          <p14:tracePt t="19800" x="4111625" y="2451100"/>
          <p14:tracePt t="19808" x="4186238" y="2451100"/>
          <p14:tracePt t="19811" x="4235450" y="2451100"/>
          <p14:tracePt t="19821" x="4310063" y="2451100"/>
          <p14:tracePt t="19829" x="4376738" y="2451100"/>
          <p14:tracePt t="19836" x="4438650" y="2451100"/>
          <p14:tracePt t="19845" x="4487863" y="2451100"/>
          <p14:tracePt t="19854" x="4538663" y="2451100"/>
          <p14:tracePt t="19863" x="4587875" y="2451100"/>
          <p14:tracePt t="19871" x="4637088" y="2451100"/>
          <p14:tracePt t="19879" x="4699000" y="2451100"/>
          <p14:tracePt t="19887" x="4760913" y="2451100"/>
          <p14:tracePt t="19895" x="4833938" y="2451100"/>
          <p14:tracePt t="19903" x="4908550" y="2451100"/>
          <p14:tracePt t="19907" x="5006975" y="2451100"/>
          <p14:tracePt t="19915" x="5118100" y="2451100"/>
          <p14:tracePt t="19923" x="5205413" y="2451100"/>
          <p14:tracePt t="19935" x="5278438" y="2451100"/>
          <p14:tracePt t="19945" x="5340350" y="2451100"/>
          <p14:tracePt t="19947" x="5365750" y="2451100"/>
          <p14:tracePt t="19955" x="5383213" y="2451100"/>
          <p14:tracePt t="19968" x="5389563" y="2451100"/>
          <p14:tracePt t="19976" x="5402263" y="2451100"/>
          <p14:tracePt t="19995" x="5414963" y="2451100"/>
          <p14:tracePt t="20004" x="5438775" y="2451100"/>
          <p14:tracePt t="20012" x="5451475" y="2451100"/>
          <p14:tracePt t="20024" x="5476875" y="2451100"/>
          <p14:tracePt t="20031" x="5513388" y="2451100"/>
          <p14:tracePt t="20039" x="5556250" y="2457450"/>
          <p14:tracePt t="20047" x="5618163" y="2468563"/>
          <p14:tracePt t="20051" x="5667375" y="2468563"/>
          <p14:tracePt t="20059" x="5686425" y="2468563"/>
          <p14:tracePt t="20107" x="5692775" y="2468563"/>
          <p14:tracePt t="20155" x="5680075" y="2468563"/>
          <p14:tracePt t="20163" x="5643563" y="2468563"/>
          <p14:tracePt t="20171" x="5581650" y="2468563"/>
          <p14:tracePt t="20179" x="5507038" y="2468563"/>
          <p14:tracePt t="20194" x="5421313" y="2468563"/>
          <p14:tracePt t="20200" x="5322888" y="2468563"/>
          <p14:tracePt t="20209" x="5211763" y="2468563"/>
          <p14:tracePt t="20216" x="5094288" y="2468563"/>
          <p14:tracePt t="20224" x="4994275" y="2468563"/>
          <p14:tracePt t="20231" x="4883150" y="2468563"/>
          <p14:tracePt t="20235" x="4760913" y="2462213"/>
          <p14:tracePt t="20244" x="4660900" y="2444750"/>
          <p14:tracePt t="20251" x="4568825" y="2432050"/>
          <p14:tracePt t="20260" x="4519613" y="2432050"/>
          <p14:tracePt t="20268" x="4483100" y="2425700"/>
          <p14:tracePt t="20276" x="4464050" y="2425700"/>
          <p14:tracePt t="20284" x="4438650" y="2425700"/>
          <p14:tracePt t="20292" x="4421188" y="2425700"/>
          <p14:tracePt t="20304" x="4408488" y="2425700"/>
          <p14:tracePt t="20312" x="4395788" y="2425700"/>
          <p14:tracePt t="20320" x="4389438" y="2425700"/>
          <p14:tracePt t="20336" x="4383088" y="2425700"/>
          <p14:tracePt t="20352" x="4376738" y="2425700"/>
          <p14:tracePt t="20424" x="4421188" y="2425700"/>
          <p14:tracePt t="20429" x="4483100" y="2425700"/>
          <p14:tracePt t="20436" x="4605338" y="2425700"/>
          <p14:tracePt t="20446" x="4705350" y="2432050"/>
          <p14:tracePt t="20452" x="4791075" y="2438400"/>
          <p14:tracePt t="20462" x="4878388" y="2438400"/>
          <p14:tracePt t="20472" x="4964113" y="2438400"/>
          <p14:tracePt t="20481" x="5049838" y="2438400"/>
          <p14:tracePt t="20488" x="5124450" y="2451100"/>
          <p14:tracePt t="20492" x="5173663" y="2451100"/>
          <p14:tracePt t="20500" x="5205413" y="2451100"/>
          <p14:tracePt t="20511" x="5216525" y="2451100"/>
          <p14:tracePt t="20515" x="5229225" y="2451100"/>
          <p14:tracePt t="20708" x="0" y="0"/>
        </p14:tracePtLst>
        <p14:tracePtLst>
          <p14:tracePt t="27936" x="7519988" y="2684463"/>
          <p14:tracePt t="27939" x="7526338" y="2679700"/>
          <p14:tracePt t="27947" x="7539038" y="2667000"/>
          <p14:tracePt t="27975" x="7545388" y="2667000"/>
          <p14:tracePt t="27996" x="7545388" y="2660650"/>
          <p14:tracePt t="28002" x="7545388" y="2647950"/>
          <p14:tracePt t="28008" x="7545388" y="2641600"/>
          <p14:tracePt t="28017" x="7545388" y="2628900"/>
          <p14:tracePt t="28024" x="7545388" y="2617788"/>
          <p14:tracePt t="28028" x="7532688" y="2605088"/>
          <p14:tracePt t="28036" x="7526338" y="2598738"/>
          <p14:tracePt t="28043" x="7513638" y="2579688"/>
          <p14:tracePt t="28051" x="7500938" y="2568575"/>
          <p14:tracePt t="28063" x="7496175" y="2562225"/>
          <p14:tracePt t="28071" x="7483475" y="2555875"/>
          <p14:tracePt t="28079" x="7477125" y="2555875"/>
          <p14:tracePt t="28087" x="7477125" y="2549525"/>
          <p14:tracePt t="28095" x="7470775" y="2549525"/>
          <p14:tracePt t="28103" x="7464425" y="2549525"/>
          <p14:tracePt t="28108" x="7458075" y="2543175"/>
          <p14:tracePt t="28116" x="7445375" y="2536825"/>
          <p14:tracePt t="28128" x="7440613" y="2530475"/>
          <p14:tracePt t="28153" x="7415213" y="2517775"/>
          <p14:tracePt t="28155" x="7408863" y="2513013"/>
          <p14:tracePt t="28164" x="7366000" y="2493963"/>
          <p14:tracePt t="28172" x="7346950" y="2474913"/>
          <p14:tracePt t="28180" x="7334250" y="2468563"/>
          <p14:tracePt t="28192" x="7291388" y="2457450"/>
          <p14:tracePt t="28202" x="7261225" y="2432050"/>
          <p14:tracePt t="28208" x="7248525" y="2419350"/>
          <p14:tracePt t="28216" x="7229475" y="2401888"/>
          <p14:tracePt t="28224" x="7223125" y="2401888"/>
          <p14:tracePt t="28232" x="7218363" y="2401888"/>
          <p14:tracePt t="28240" x="7212013" y="2395538"/>
          <p14:tracePt t="28244" x="7205663" y="2389188"/>
          <p14:tracePt t="28259" x="7199313" y="2389188"/>
          <p14:tracePt t="28267" x="7186613" y="2389188"/>
          <p14:tracePt t="28275" x="7156450" y="2389188"/>
          <p14:tracePt t="28284" x="7131050" y="2389188"/>
          <p14:tracePt t="28291" x="7081838" y="2389188"/>
          <p14:tracePt t="28300" x="7056438" y="2389188"/>
          <p14:tracePt t="28307" x="7019925" y="2389188"/>
          <p14:tracePt t="28319" x="6989763" y="2389188"/>
          <p14:tracePt t="28323" x="6951663" y="2395538"/>
          <p14:tracePt t="28331" x="6921500" y="2395538"/>
          <p14:tracePt t="28339" x="6896100" y="2406650"/>
          <p14:tracePt t="28352" x="6884988" y="2406650"/>
          <p14:tracePt t="28360" x="6840538" y="2419350"/>
          <p14:tracePt t="28369" x="6829425" y="2425700"/>
          <p14:tracePt t="28376" x="6816725" y="2425700"/>
          <p14:tracePt t="28380" x="6804025" y="2438400"/>
          <p14:tracePt t="28387" x="6797675" y="2444750"/>
          <p14:tracePt t="28395" x="6791325" y="2451100"/>
          <p14:tracePt t="28407" x="6784975" y="2457450"/>
          <p14:tracePt t="28415" x="6784975" y="2468563"/>
          <p14:tracePt t="28419" x="6773863" y="2487613"/>
          <p14:tracePt t="28427" x="6773863" y="2493963"/>
          <p14:tracePt t="28435" x="6773863" y="2513013"/>
          <p14:tracePt t="28444" x="6773863" y="2524125"/>
          <p14:tracePt t="28452" x="6784975" y="2543175"/>
          <p14:tracePt t="28460" x="6797675" y="2555875"/>
          <p14:tracePt t="28468" x="6810375" y="2568575"/>
          <p14:tracePt t="28480" x="6823075" y="2586038"/>
          <p14:tracePt t="28487" x="6829425" y="2586038"/>
          <p14:tracePt t="28495" x="6846888" y="2592388"/>
          <p14:tracePt t="28499" x="6859588" y="2598738"/>
          <p14:tracePt t="28507" x="6872288" y="2605088"/>
          <p14:tracePt t="28515" x="6878638" y="2611438"/>
          <p14:tracePt t="28523" x="6896100" y="2611438"/>
          <p14:tracePt t="28531" x="6902450" y="2611438"/>
          <p14:tracePt t="28543" x="6921500" y="2611438"/>
          <p14:tracePt t="28547" x="6945313" y="2617788"/>
          <p14:tracePt t="28559" x="6977063" y="2617788"/>
          <p14:tracePt t="28567" x="6996113" y="2628900"/>
          <p14:tracePt t="28575" x="7013575" y="2628900"/>
          <p14:tracePt t="28584" x="7045325" y="2628900"/>
          <p14:tracePt t="28591" x="7081838" y="2628900"/>
          <p14:tracePt t="28599" x="7107238" y="2628900"/>
          <p14:tracePt t="28603" x="7137400" y="2628900"/>
          <p14:tracePt t="28611" x="7156450" y="2628900"/>
          <p14:tracePt t="28619" x="7192963" y="2624138"/>
          <p14:tracePt t="28632" x="7212013" y="2617788"/>
          <p14:tracePt t="28639" x="7223125" y="2611438"/>
          <p14:tracePt t="28644" x="7248525" y="2598738"/>
          <p14:tracePt t="28652" x="7267575" y="2586038"/>
          <p14:tracePt t="28660" x="7291388" y="2573338"/>
          <p14:tracePt t="28670" x="7304088" y="2555875"/>
          <p14:tracePt t="28676" x="7310438" y="2536825"/>
          <p14:tracePt t="28686" x="7316788" y="2506663"/>
          <p14:tracePt t="28696" x="7323138" y="2493963"/>
          <p14:tracePt t="28704" x="7323138" y="2468563"/>
          <p14:tracePt t="28712" x="7323138" y="2451100"/>
          <p14:tracePt t="28720" x="7323138" y="2438400"/>
          <p14:tracePt t="28727" x="7323138" y="2419350"/>
          <p14:tracePt t="28731" x="7323138" y="2406650"/>
          <p14:tracePt t="28739" x="7323138" y="2395538"/>
          <p14:tracePt t="28747" x="7323138" y="2382838"/>
          <p14:tracePt t="28759" x="7316788" y="2357438"/>
          <p14:tracePt t="28767" x="7310438" y="2357438"/>
          <p14:tracePt t="28775" x="7310438" y="2351088"/>
          <p14:tracePt t="28791" x="7304088" y="2346325"/>
          <p14:tracePt t="28799" x="7297738" y="2339975"/>
          <p14:tracePt t="28803" x="7267575" y="2327275"/>
          <p14:tracePt t="28811" x="7223125" y="2320925"/>
          <p14:tracePt t="28821" x="7186613" y="2308225"/>
          <p14:tracePt t="28831" x="7131050" y="2301875"/>
          <p14:tracePt t="28835" x="7081838" y="2301875"/>
          <p14:tracePt t="28847" x="7045325" y="2295525"/>
          <p14:tracePt t="28855" x="6989763" y="2295525"/>
          <p14:tracePt t="28859" x="6958013" y="2278063"/>
          <p14:tracePt t="28867" x="6940550" y="2278063"/>
          <p14:tracePt t="28876" x="6921500" y="2278063"/>
          <p14:tracePt t="28885" x="6908800" y="2278063"/>
          <p14:tracePt t="28896" x="6902450" y="2278063"/>
          <p14:tracePt t="28924" x="6889750" y="2284413"/>
          <p14:tracePt t="28937" x="6889750" y="2301875"/>
          <p14:tracePt t="28944" x="6889750" y="2320925"/>
          <p14:tracePt t="28953" x="6889750" y="2346325"/>
          <p14:tracePt t="28960" x="6889750" y="2363788"/>
          <p14:tracePt t="28964" x="6902450" y="2382838"/>
          <p14:tracePt t="28972" x="6915150" y="2395538"/>
          <p14:tracePt t="28980" x="6927850" y="2425700"/>
          <p14:tracePt t="28992" x="6934200" y="2432050"/>
          <p14:tracePt t="29000" x="6934200" y="2438400"/>
          <p14:tracePt t="29008" x="6940550" y="2444750"/>
          <p14:tracePt t="29016" x="6945313" y="2451100"/>
          <p14:tracePt t="29044" x="6951663" y="2451100"/>
          <p14:tracePt t="29053" x="6958013" y="2451100"/>
          <p14:tracePt t="29079" x="6964363" y="2451100"/>
          <p14:tracePt t="29091" x="6970713" y="2451100"/>
          <p14:tracePt t="29107" x="6977063" y="2451100"/>
          <p14:tracePt t="29247" x="0" y="0"/>
        </p14:tracePtLst>
        <p14:tracePtLst>
          <p14:tracePt t="30248" x="8329613" y="2278063"/>
          <p14:tracePt t="30252" x="8323263" y="2278063"/>
          <p14:tracePt t="30259" x="8291513" y="2278063"/>
          <p14:tracePt t="30267" x="8261350" y="2271713"/>
          <p14:tracePt t="30275" x="8229600" y="2265363"/>
          <p14:tracePt t="30283" x="8193088" y="2259013"/>
          <p14:tracePt t="30295" x="8156575" y="2259013"/>
          <p14:tracePt t="30299" x="8112125" y="2246313"/>
          <p14:tracePt t="30307" x="8094663" y="2246313"/>
          <p14:tracePt t="30315" x="8081963" y="2246313"/>
          <p14:tracePt t="30323" x="8069263" y="2246313"/>
          <p14:tracePt t="30336" x="8062913" y="2246313"/>
          <p14:tracePt t="30343" x="8045450" y="2246313"/>
          <p14:tracePt t="30353" x="8032750" y="2246313"/>
          <p14:tracePt t="30355" x="8020050" y="2246313"/>
          <p14:tracePt t="30364" x="8013700" y="2246313"/>
          <p14:tracePt t="30371" x="7989888" y="2252663"/>
          <p14:tracePt t="30380" x="7983538" y="2252663"/>
          <p14:tracePt t="30387" x="7977188" y="2259013"/>
          <p14:tracePt t="30395" x="7970838" y="2259013"/>
          <p14:tracePt t="30403" x="7964488" y="2265363"/>
          <p14:tracePt t="30416" x="7951788" y="2278063"/>
          <p14:tracePt t="30423" x="7945438" y="2284413"/>
          <p14:tracePt t="30431" x="7934325" y="2295525"/>
          <p14:tracePt t="30436" x="7927975" y="2308225"/>
          <p14:tracePt t="30443" x="7921625" y="2320925"/>
          <p14:tracePt t="30453" x="7915275" y="2333625"/>
          <p14:tracePt t="30460" x="7908925" y="2351088"/>
          <p14:tracePt t="30468" x="7908925" y="2363788"/>
          <p14:tracePt t="30480" x="7908925" y="2395538"/>
          <p14:tracePt t="30489" x="7908925" y="2401888"/>
          <p14:tracePt t="30496" x="7908925" y="2406650"/>
          <p14:tracePt t="30500" x="7908925" y="2432050"/>
          <p14:tracePt t="30507" x="7921625" y="2444750"/>
          <p14:tracePt t="30515" x="7927975" y="2457450"/>
          <p14:tracePt t="30527" x="7940675" y="2468563"/>
          <p14:tracePt t="30531" x="7945438" y="2474913"/>
          <p14:tracePt t="30543" x="7964488" y="2493963"/>
          <p14:tracePt t="30552" x="7977188" y="2500313"/>
          <p14:tracePt t="30555" x="7983538" y="2506663"/>
          <p14:tracePt t="30563" x="7989888" y="2513013"/>
          <p14:tracePt t="30575" x="8001000" y="2517775"/>
          <p14:tracePt t="30583" x="8013700" y="2530475"/>
          <p14:tracePt t="30591" x="8026400" y="2530475"/>
          <p14:tracePt t="30599" x="8045450" y="2543175"/>
          <p14:tracePt t="30604" x="8069263" y="2549525"/>
          <p14:tracePt t="30611" x="8094663" y="2555875"/>
          <p14:tracePt t="30631" x="8112125" y="2562225"/>
          <p14:tracePt t="30636" x="8124825" y="2562225"/>
          <p14:tracePt t="30647" x="8150225" y="2568575"/>
          <p14:tracePt t="30655" x="8167688" y="2579688"/>
          <p14:tracePt t="30663" x="8186738" y="2579688"/>
          <p14:tracePt t="30671" x="8199438" y="2579688"/>
          <p14:tracePt t="30676" x="8218488" y="2586038"/>
          <p14:tracePt t="30684" x="8229600" y="2586038"/>
          <p14:tracePt t="30692" x="8255000" y="2586038"/>
          <p14:tracePt t="30700" x="8274050" y="2586038"/>
          <p14:tracePt t="30711" x="8285163" y="2586038"/>
          <p14:tracePt t="30715" x="8291513" y="2586038"/>
          <p14:tracePt t="30723" x="8297863" y="2586038"/>
          <p14:tracePt t="30736" x="8316913" y="2573338"/>
          <p14:tracePt t="30745" x="8316913" y="2568575"/>
          <p14:tracePt t="30751" x="8335963" y="2549525"/>
          <p14:tracePt t="30755" x="8359775" y="2530475"/>
          <p14:tracePt t="30763" x="8372475" y="2517775"/>
          <p14:tracePt t="30779" x="8385175" y="2500313"/>
          <p14:tracePt t="30787" x="8391525" y="2487613"/>
          <p14:tracePt t="30795" x="8402638" y="2474913"/>
          <p14:tracePt t="30816" x="8402638" y="2462213"/>
          <p14:tracePt t="30824" x="8402638" y="2457450"/>
          <p14:tracePt t="30832" x="8402638" y="2444750"/>
          <p14:tracePt t="30840" x="8402638" y="2438400"/>
          <p14:tracePt t="30847" x="8402638" y="2432050"/>
          <p14:tracePt t="30859" x="8402638" y="2425700"/>
          <p14:tracePt t="30868" x="8391525" y="2401888"/>
          <p14:tracePt t="30879" x="8372475" y="2389188"/>
          <p14:tracePt t="30883" x="8335963" y="2382838"/>
          <p14:tracePt t="30891" x="8310563" y="2363788"/>
          <p14:tracePt t="30899" x="8274050" y="2351088"/>
          <p14:tracePt t="30911" x="8218488" y="2333625"/>
          <p14:tracePt t="30915" x="8199438" y="2327275"/>
          <p14:tracePt t="30927" x="8162925" y="2320925"/>
          <p14:tracePt t="30936" x="8107363" y="2308225"/>
          <p14:tracePt t="30943" x="8081963" y="2308225"/>
          <p14:tracePt t="30951" x="8051800" y="2308225"/>
          <p14:tracePt t="30959" x="8013700" y="2308225"/>
          <p14:tracePt t="30968" x="7989888" y="2308225"/>
          <p14:tracePt t="30971" x="7951788" y="2320925"/>
          <p14:tracePt t="30979" x="7908925" y="2346325"/>
          <p14:tracePt t="30987" x="7885113" y="2370138"/>
          <p14:tracePt t="30995" x="7866063" y="2389188"/>
          <p14:tracePt t="31016" x="7853363" y="2419350"/>
          <p14:tracePt t="31024" x="7853363" y="2438400"/>
          <p14:tracePt t="31032" x="7853363" y="2451100"/>
          <p14:tracePt t="31041" x="7853363" y="2462213"/>
          <p14:tracePt t="31044" x="7866063" y="2481263"/>
          <p14:tracePt t="31054" x="7885113" y="2487613"/>
          <p14:tracePt t="31064" x="7915275" y="2513013"/>
          <p14:tracePt t="31071" x="7945438" y="2517775"/>
          <p14:tracePt t="31076" x="7983538" y="2524125"/>
          <p14:tracePt t="31084" x="8045450" y="2536825"/>
          <p14:tracePt t="31096" x="8124825" y="2543175"/>
          <p14:tracePt t="31100" x="8199438" y="2543175"/>
          <p14:tracePt t="31107" x="8261350" y="2543175"/>
          <p14:tracePt t="31115" x="8323263" y="2543175"/>
          <p14:tracePt t="31123" x="8372475" y="2543175"/>
          <p14:tracePt t="31136" x="8391525" y="2543175"/>
          <p14:tracePt t="31153" x="8434388" y="2530475"/>
          <p14:tracePt t="31155" x="8440738" y="2524125"/>
          <p14:tracePt t="31163" x="8451850" y="2513013"/>
          <p14:tracePt t="31171" x="8451850" y="2500313"/>
          <p14:tracePt t="31180" x="8451850" y="2493963"/>
          <p14:tracePt t="31200" x="8451850" y="2487613"/>
          <p14:tracePt t="31207" x="8451850" y="2474913"/>
          <p14:tracePt t="31211" x="8434388" y="2457450"/>
          <p14:tracePt t="31220" x="8428038" y="2444750"/>
          <p14:tracePt t="31231" x="8415338" y="2438400"/>
          <p14:tracePt t="31239" x="8402638" y="2432050"/>
          <p14:tracePt t="31243" x="8402638" y="2425700"/>
          <p14:tracePt t="31251" x="8378825" y="2425700"/>
          <p14:tracePt t="31263" x="8353425" y="2413000"/>
          <p14:tracePt t="31267" x="8323263" y="2401888"/>
          <p14:tracePt t="31275" x="8297863" y="2395538"/>
          <p14:tracePt t="31283" x="8267700" y="2395538"/>
          <p14:tracePt t="31296" x="8255000" y="2389188"/>
          <p14:tracePt t="31300" x="8242300" y="2389188"/>
          <p14:tracePt t="31310" x="8235950" y="2389188"/>
          <p14:tracePt t="31315" x="8229600" y="2389188"/>
          <p14:tracePt t="31335" x="8223250" y="2389188"/>
          <p14:tracePt t="31343" x="8218488" y="2389188"/>
          <p14:tracePt t="31351" x="8205788" y="2395538"/>
          <p14:tracePt t="31359" x="8199438" y="2406650"/>
          <p14:tracePt t="31363" x="8199438" y="2438400"/>
          <p14:tracePt t="31371" x="8199438" y="2462213"/>
          <p14:tracePt t="31379" x="8199438" y="2474913"/>
          <p14:tracePt t="31400" x="8199438" y="2487613"/>
          <p14:tracePt t="31604" x="8193088" y="2493963"/>
          <p14:tracePt t="31621" x="8186738" y="2493963"/>
          <p14:tracePt t="31627" x="8174038" y="2500313"/>
          <p14:tracePt t="31635" x="8156575" y="2506663"/>
          <p14:tracePt t="31643" x="8118475" y="2513013"/>
          <p14:tracePt t="31651" x="8045450" y="2513013"/>
          <p14:tracePt t="31659" x="7958138" y="2536825"/>
          <p14:tracePt t="31667" x="7866063" y="2543175"/>
          <p14:tracePt t="31679" x="7761288" y="2543175"/>
          <p14:tracePt t="31687" x="7643813" y="2555875"/>
          <p14:tracePt t="31691" x="7526338" y="2555875"/>
          <p14:tracePt t="31704" x="7372350" y="2555875"/>
          <p14:tracePt t="31711" x="7199313" y="2555875"/>
          <p14:tracePt t="31720" x="7019925" y="2555875"/>
          <p14:tracePt t="31727" x="6840538" y="2555875"/>
          <p14:tracePt t="31735" x="6611938" y="2555875"/>
          <p14:tracePt t="31739" x="6477000" y="2568575"/>
          <p14:tracePt t="31747" x="6310313" y="2568575"/>
          <p14:tracePt t="31755" x="6186488" y="2573338"/>
          <p14:tracePt t="31764" x="6075363" y="2573338"/>
          <p14:tracePt t="31773" x="6026150" y="2573338"/>
          <p14:tracePt t="31780" x="5989638" y="2573338"/>
          <p14:tracePt t="31792" x="5970588" y="2573338"/>
          <p14:tracePt t="31800" x="5964238" y="2579688"/>
          <p14:tracePt t="31816" x="5957888" y="2579688"/>
          <p14:tracePt t="31825" x="5945188" y="2579688"/>
          <p14:tracePt t="31833" x="5927725" y="2586038"/>
          <p14:tracePt t="31840" x="5915025" y="2586038"/>
          <p14:tracePt t="31847" x="5895975" y="2586038"/>
          <p14:tracePt t="31855" x="5872163" y="2592388"/>
          <p14:tracePt t="31859" x="5846763" y="2592388"/>
          <p14:tracePt t="31867" x="5827713" y="2598738"/>
          <p14:tracePt t="31875" x="5816600" y="2605088"/>
          <p14:tracePt t="31883" x="5791200" y="2611438"/>
          <p14:tracePt t="31891" x="5784850" y="2611438"/>
          <p14:tracePt t="31899" x="5772150" y="2611438"/>
          <p14:tracePt t="31926" x="5761038" y="2611438"/>
          <p14:tracePt t="31948" x="5754688" y="2611438"/>
          <p14:tracePt t="31975" x="5741988" y="2611438"/>
          <p14:tracePt t="31983" x="5735638" y="2611438"/>
          <p14:tracePt t="31987" x="5716588" y="2611438"/>
          <p14:tracePt t="31995" x="5699125" y="2611438"/>
          <p14:tracePt t="32004" x="5680075" y="2611438"/>
          <p14:tracePt t="32011" x="5661025" y="2611438"/>
          <p14:tracePt t="32019" x="5643563" y="2611438"/>
          <p14:tracePt t="32027" x="5605463" y="2611438"/>
          <p14:tracePt t="32035" x="5575300" y="2611438"/>
          <p14:tracePt t="32047" x="5538788" y="2624138"/>
          <p14:tracePt t="32057" x="5500688" y="2624138"/>
          <p14:tracePt t="32063" x="5427663" y="2624138"/>
          <p14:tracePt t="32071" x="5365750" y="2624138"/>
          <p14:tracePt t="32075" x="5291138" y="2624138"/>
          <p14:tracePt t="32087" x="5229225" y="2624138"/>
          <p14:tracePt t="32095" x="5156200" y="2624138"/>
          <p14:tracePt t="32099" x="5100638" y="2624138"/>
          <p14:tracePt t="32108" x="5062538" y="2628900"/>
          <p14:tracePt t="32116" x="5026025" y="2628900"/>
          <p14:tracePt t="32126" x="4970463" y="2635250"/>
          <p14:tracePt t="32136" x="4933950" y="2635250"/>
          <p14:tracePt t="32144" x="4872038" y="2647950"/>
          <p14:tracePt t="32152" x="4816475" y="2667000"/>
          <p14:tracePt t="32160" x="4767263" y="2673350"/>
          <p14:tracePt t="32164" x="4722813" y="2690813"/>
          <p14:tracePt t="32172" x="4692650" y="2697163"/>
          <p14:tracePt t="32179" x="4673600" y="2709863"/>
          <p14:tracePt t="32192" x="4643438" y="2728913"/>
          <p14:tracePt t="32200" x="4624388" y="2746375"/>
          <p14:tracePt t="32206" x="4605338" y="2765425"/>
          <p14:tracePt t="32212" x="4605338" y="2778125"/>
          <p14:tracePt t="32222" x="4594225" y="2801938"/>
          <p14:tracePt t="32227" x="4594225" y="2814638"/>
          <p14:tracePt t="32236" x="4594225" y="2851150"/>
          <p14:tracePt t="32248" x="4594225" y="2857500"/>
          <p14:tracePt t="32257" x="4594225" y="2870200"/>
          <p14:tracePt t="32264" x="4600575" y="2889250"/>
          <p14:tracePt t="32268" x="4624388" y="2901950"/>
          <p14:tracePt t="32276" x="4637088" y="2913063"/>
          <p14:tracePt t="32284" x="4656138" y="2913063"/>
          <p14:tracePt t="32291" x="4686300" y="2925763"/>
          <p14:tracePt t="32300" x="4722813" y="2938463"/>
          <p14:tracePt t="32307" x="4767263" y="2944813"/>
          <p14:tracePt t="32315" x="4810125" y="2962275"/>
          <p14:tracePt t="32327" x="4846638" y="2974975"/>
          <p14:tracePt t="32335" x="4914900" y="2994025"/>
          <p14:tracePt t="32343" x="4989513" y="3013075"/>
          <p14:tracePt t="32351" x="5075238" y="3013075"/>
          <p14:tracePt t="32357" x="5167313" y="3036888"/>
          <p14:tracePt t="32363" x="5254625" y="3036888"/>
          <p14:tracePt t="32375" x="5340350" y="3043238"/>
          <p14:tracePt t="32379" x="5414963" y="3043238"/>
          <p14:tracePt t="32388" x="5476875" y="3043238"/>
          <p14:tracePt t="32396" x="5526088" y="3043238"/>
          <p14:tracePt t="32406" x="5545138" y="3043238"/>
          <p14:tracePt t="32416" x="5575300" y="3030538"/>
          <p14:tracePt t="32422" x="5581650" y="3024188"/>
          <p14:tracePt t="32427" x="5588000" y="3006725"/>
          <p14:tracePt t="32435" x="5594350" y="2987675"/>
          <p14:tracePt t="32443" x="5594350" y="2962275"/>
          <p14:tracePt t="32451" x="5594350" y="2957513"/>
          <p14:tracePt t="32459" x="5594350" y="2925763"/>
          <p14:tracePt t="32467" x="5594350" y="2913063"/>
          <p14:tracePt t="32479" x="5594350" y="2901950"/>
          <p14:tracePt t="32488" x="5581650" y="2882900"/>
          <p14:tracePt t="32496" x="5575300" y="2876550"/>
          <p14:tracePt t="32500" x="5556250" y="2857500"/>
          <p14:tracePt t="32508" x="5545138" y="2851150"/>
          <p14:tracePt t="32516" x="5519738" y="2840038"/>
          <p14:tracePt t="32527" x="5483225" y="2820988"/>
          <p14:tracePt t="32531" x="5451475" y="2808288"/>
          <p14:tracePt t="32544" x="5408613" y="2790825"/>
          <p14:tracePt t="32548" x="5359400" y="2784475"/>
          <p14:tracePt t="32556" x="5303838" y="2765425"/>
          <p14:tracePt t="32564" x="5254625" y="2746375"/>
          <p14:tracePt t="32576" x="5199063" y="2728913"/>
          <p14:tracePt t="32584" x="5137150" y="2716213"/>
          <p14:tracePt t="32591" x="5094288" y="2716213"/>
          <p14:tracePt t="32600" x="5045075" y="2716213"/>
          <p14:tracePt t="32608" x="5006975" y="2716213"/>
          <p14:tracePt t="32612" x="4983163" y="2716213"/>
          <p14:tracePt t="32625" x="4951413" y="2722563"/>
          <p14:tracePt t="32632" x="4921250" y="2728913"/>
          <p14:tracePt t="32641" x="4908550" y="2740025"/>
          <p14:tracePt t="32648" x="4902200" y="2752725"/>
          <p14:tracePt t="32652" x="4895850" y="2765425"/>
          <p14:tracePt t="32660" x="4895850" y="2784475"/>
          <p14:tracePt t="32668" x="4895850" y="2814638"/>
          <p14:tracePt t="32676" x="4895850" y="2833688"/>
          <p14:tracePt t="32684" x="4902200" y="2851150"/>
          <p14:tracePt t="32696" x="4921250" y="2863850"/>
          <p14:tracePt t="32706" x="4938713" y="2870200"/>
          <p14:tracePt t="32708" x="4951413" y="2889250"/>
          <p14:tracePt t="32716" x="4989513" y="2901950"/>
          <p14:tracePt t="32727" x="5000625" y="2906713"/>
          <p14:tracePt t="32736" x="5032375" y="2913063"/>
          <p14:tracePt t="32744" x="5081588" y="2925763"/>
          <p14:tracePt t="32752" x="5124450" y="2932113"/>
          <p14:tracePt t="32760" x="5160963" y="2932113"/>
          <p14:tracePt t="32764" x="5199063" y="2932113"/>
          <p14:tracePt t="32776" x="5235575" y="2932113"/>
          <p14:tracePt t="32784" x="5278438" y="2913063"/>
          <p14:tracePt t="32792" x="5316538" y="2889250"/>
          <p14:tracePt t="32800" x="5322888" y="2876550"/>
          <p14:tracePt t="32805" x="5322888" y="2857500"/>
          <p14:tracePt t="32812" x="5327650" y="2827338"/>
          <p14:tracePt t="32820" x="5327650" y="2814638"/>
          <p14:tracePt t="32832" x="5327650" y="2801938"/>
          <p14:tracePt t="32836" x="5327650" y="2790825"/>
          <p14:tracePt t="32844" x="5327650" y="2771775"/>
          <p14:tracePt t="32852" x="5316538" y="2759075"/>
          <p14:tracePt t="32864" x="5291138" y="2752725"/>
          <p14:tracePt t="32873" x="5254625" y="2752725"/>
          <p14:tracePt t="32880" x="5216525" y="2740025"/>
          <p14:tracePt t="32884" x="5143500" y="2740025"/>
          <p14:tracePt t="32891" x="5094288" y="2740025"/>
          <p14:tracePt t="32899" x="5013325" y="2746375"/>
          <p14:tracePt t="32907" x="4951413" y="2778125"/>
          <p14:tracePt t="32921" x="4883150" y="2801938"/>
          <p14:tracePt t="32923" x="4852988" y="2827338"/>
          <p14:tracePt t="32935" x="4827588" y="2840038"/>
          <p14:tracePt t="32943" x="4816475" y="2851150"/>
          <p14:tracePt t="32959" x="4816475" y="2863850"/>
          <p14:tracePt t="32963" x="4822825" y="2889250"/>
          <p14:tracePt t="32971" x="4852988" y="2906713"/>
          <p14:tracePt t="32979" x="4921250" y="2957513"/>
          <p14:tracePt t="32988" x="4989513" y="3000375"/>
          <p14:tracePt t="32995" x="5143500" y="3079750"/>
          <p14:tracePt t="33007" x="5322888" y="3184525"/>
          <p14:tracePt t="33015" x="5538788" y="3302000"/>
          <p14:tracePt t="33023" x="5692775" y="3351213"/>
          <p14:tracePt t="33031" x="5791200" y="3382963"/>
          <p14:tracePt t="33035" x="5827713" y="3382963"/>
          <p14:tracePt t="33043" x="5834063" y="3382963"/>
          <p14:tracePt t="33060" x="5840413" y="3382963"/>
          <p14:tracePt t="33264" x="0" y="0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E9133060-0028-417E-B3C8-2C8BD1800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200025"/>
            <a:ext cx="1462088" cy="8540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BD</a:t>
            </a:r>
          </a:p>
        </p:txBody>
      </p:sp>
      <p:pic>
        <p:nvPicPr>
          <p:cNvPr id="24579" name="Picture 5">
            <a:extLst>
              <a:ext uri="{FF2B5EF4-FFF2-40B4-BE49-F238E27FC236}">
                <a16:creationId xmlns:a16="http://schemas.microsoft.com/office/drawing/2014/main" id="{06160A2F-BB23-49F7-B163-28D81E42A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25" y="525463"/>
            <a:ext cx="7456488" cy="596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23725E-049A-40A4-A6CA-6ED49E1F7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51"/>
    </mc:Choice>
    <mc:Fallback>
      <p:transition spd="slow" advTm="25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177" x="5976938" y="4425950"/>
          <p14:tracePt t="4348" x="5976938" y="4406900"/>
          <p14:tracePt t="4360" x="5970588" y="4395788"/>
          <p14:tracePt t="4367" x="5957888" y="4383088"/>
          <p14:tracePt t="4376" x="5951538" y="4364038"/>
          <p14:tracePt t="4383" x="5934075" y="4351338"/>
          <p14:tracePt t="4396" x="5915025" y="4340225"/>
          <p14:tracePt t="4403" x="5883275" y="4327525"/>
          <p14:tracePt t="4412" x="5865813" y="4321175"/>
          <p14:tracePt t="4419" x="5853113" y="4314825"/>
          <p14:tracePt t="4427" x="5834063" y="4295775"/>
          <p14:tracePt t="4434" x="5810250" y="4284663"/>
          <p14:tracePt t="4439" x="5797550" y="4278313"/>
          <p14:tracePt t="4448" x="5784850" y="4271963"/>
          <p14:tracePt t="4455" x="5767388" y="4259263"/>
          <p14:tracePt t="4465" x="5754688" y="4252913"/>
          <p14:tracePt t="4471" x="5748338" y="4246563"/>
          <p14:tracePt t="4483" x="5741988" y="4240213"/>
          <p14:tracePt t="4492" x="5729288" y="4240213"/>
          <p14:tracePt t="4499" x="5716588" y="4240213"/>
          <p14:tracePt t="4507" x="5705475" y="4233863"/>
          <p14:tracePt t="4511" x="5686425" y="4229100"/>
          <p14:tracePt t="4519" x="5667375" y="4222750"/>
          <p14:tracePt t="4527" x="5624513" y="4203700"/>
          <p14:tracePt t="4534" x="5605463" y="4203700"/>
          <p14:tracePt t="4543" x="5575300" y="4197350"/>
          <p14:tracePt t="4551" x="5556250" y="4197350"/>
          <p14:tracePt t="4559" x="5538788" y="4191000"/>
          <p14:tracePt t="4571" x="5526088" y="4191000"/>
          <p14:tracePt t="4579" x="5507038" y="4191000"/>
          <p14:tracePt t="4587" x="5489575" y="4184650"/>
          <p14:tracePt t="4595" x="5483225" y="4184650"/>
          <p14:tracePt t="4599" x="5470525" y="4184650"/>
          <p14:tracePt t="4607" x="5451475" y="4184650"/>
          <p14:tracePt t="4616" x="5434013" y="4184650"/>
          <p14:tracePt t="4623" x="5402263" y="4184650"/>
          <p14:tracePt t="4631" x="5365750" y="4184650"/>
          <p14:tracePt t="4644" x="5340350" y="4184650"/>
          <p14:tracePt t="4651" x="5310188" y="4184650"/>
          <p14:tracePt t="4660" x="5272088" y="4184650"/>
          <p14:tracePt t="4667" x="5211763" y="4184650"/>
          <p14:tracePt t="4671" x="5167313" y="4178300"/>
          <p14:tracePt t="4679" x="5149850" y="4178300"/>
          <p14:tracePt t="4687" x="5130800" y="4178300"/>
          <p14:tracePt t="4697" x="5105400" y="4178300"/>
          <p14:tracePt t="4708" x="5075238" y="4178300"/>
          <p14:tracePt t="4712" x="5062538" y="4178300"/>
          <p14:tracePt t="4723" x="5045075" y="4178300"/>
          <p14:tracePt t="4735" x="5026025" y="4178300"/>
          <p14:tracePt t="4739" x="4989513" y="4178300"/>
          <p14:tracePt t="4748" x="4964113" y="4178300"/>
          <p14:tracePt t="4752" x="4927600" y="4191000"/>
          <p14:tracePt t="4760" x="4889500" y="4191000"/>
          <p14:tracePt t="4768" x="4859338" y="4203700"/>
          <p14:tracePt t="4776" x="4810125" y="4210050"/>
          <p14:tracePt t="4784" x="4778375" y="4216400"/>
          <p14:tracePt t="4792" x="4741863" y="4222750"/>
          <p14:tracePt t="4803" x="4686300" y="4240213"/>
          <p14:tracePt t="4812" x="4656138" y="4246563"/>
          <p14:tracePt t="4819" x="4637088" y="4265613"/>
          <p14:tracePt t="4828" x="4630738" y="4265613"/>
          <p14:tracePt t="4835" x="4611688" y="4278313"/>
          <p14:tracePt t="4839" x="4605338" y="4284663"/>
          <p14:tracePt t="4855" x="4600575" y="4284663"/>
          <p14:tracePt t="4863" x="4581525" y="4295775"/>
          <p14:tracePt t="4872" x="4575175" y="4295775"/>
          <p14:tracePt t="4886" x="4562475" y="4308475"/>
          <p14:tracePt t="4892" x="4556125" y="4314825"/>
          <p14:tracePt t="4901" x="4543425" y="4327525"/>
          <p14:tracePt t="4903" x="4538663" y="4333875"/>
          <p14:tracePt t="4912" x="4525963" y="4344988"/>
          <p14:tracePt t="4919" x="4525963" y="4351338"/>
          <p14:tracePt t="4927" x="4513263" y="4364038"/>
          <p14:tracePt t="4934" x="4506913" y="4364038"/>
          <p14:tracePt t="4943" x="4500563" y="4376738"/>
          <p14:tracePt t="4953" x="4487863" y="4400550"/>
          <p14:tracePt t="4964" x="4483100" y="4406900"/>
          <p14:tracePt t="4971" x="4483100" y="4413250"/>
          <p14:tracePt t="4980" x="4464050" y="4438650"/>
          <p14:tracePt t="4984" x="4457700" y="4456113"/>
          <p14:tracePt t="4992" x="4457700" y="4468813"/>
          <p14:tracePt t="5001" x="4451350" y="4487863"/>
          <p14:tracePt t="5007" x="4451350" y="4506913"/>
          <p14:tracePt t="5017" x="4445000" y="4537075"/>
          <p14:tracePt t="5028" x="4438650" y="4556125"/>
          <p14:tracePt t="5032" x="4438650" y="4579938"/>
          <p14:tracePt t="5040" x="4438650" y="4598988"/>
          <p14:tracePt t="5050" x="4438650" y="4618038"/>
          <p14:tracePt t="5059" x="4438650" y="4622800"/>
          <p14:tracePt t="5068" x="4438650" y="4635500"/>
          <p14:tracePt t="5076" x="4438650" y="4648200"/>
          <p14:tracePt t="5092" x="4438650" y="4667250"/>
          <p14:tracePt t="5097" x="4438650" y="4673600"/>
          <p14:tracePt t="5107" x="4438650" y="4684713"/>
          <p14:tracePt t="5117" x="4438650" y="4691063"/>
          <p14:tracePt t="5123" x="4438650" y="4703763"/>
          <p14:tracePt t="5134" x="4438650" y="4716463"/>
          <p14:tracePt t="5144" x="4438650" y="4729163"/>
          <p14:tracePt t="5151" x="4451350" y="4740275"/>
          <p14:tracePt t="5159" x="4464050" y="4765675"/>
          <p14:tracePt t="5166" x="4476750" y="4772025"/>
          <p14:tracePt t="5175" x="4494213" y="4784725"/>
          <p14:tracePt t="5187" x="4513263" y="4795838"/>
          <p14:tracePt t="5191" x="4532313" y="4821238"/>
          <p14:tracePt t="5200" x="4538663" y="4833938"/>
          <p14:tracePt t="5207" x="4556125" y="4845050"/>
          <p14:tracePt t="5217" x="4568825" y="4864100"/>
          <p14:tracePt t="5223" x="4581525" y="4889500"/>
          <p14:tracePt t="5231" x="4600575" y="4900613"/>
          <p14:tracePt t="5243" x="4630738" y="4913313"/>
          <p14:tracePt t="5250" x="4656138" y="4926013"/>
          <p14:tracePt t="5260" x="4679950" y="4949825"/>
          <p14:tracePt t="5264" x="4711700" y="4956175"/>
          <p14:tracePt t="5271" x="4722813" y="4968875"/>
          <p14:tracePt t="5285" x="4754563" y="4987925"/>
          <p14:tracePt t="5286" x="4772025" y="4994275"/>
          <p14:tracePt t="5296" x="4803775" y="5000625"/>
          <p14:tracePt t="5303" x="4822825" y="5011738"/>
          <p14:tracePt t="5316" x="4852988" y="5018088"/>
          <p14:tracePt t="5323" x="4883150" y="5037138"/>
          <p14:tracePt t="5332" x="4902200" y="5037138"/>
          <p14:tracePt t="5339" x="4921250" y="5049838"/>
          <p14:tracePt t="5349" x="4964113" y="5056188"/>
          <p14:tracePt t="5352" x="5000625" y="5073650"/>
          <p14:tracePt t="5359" x="5045075" y="5092700"/>
          <p14:tracePt t="5368" x="5075238" y="5105400"/>
          <p14:tracePt t="5375" x="5143500" y="5135563"/>
          <p14:tracePt t="5383" x="5180013" y="5141913"/>
          <p14:tracePt t="5395" x="5222875" y="5154613"/>
          <p14:tracePt t="5403" x="5248275" y="5160963"/>
          <p14:tracePt t="5411" x="5272088" y="5160963"/>
          <p14:tracePt t="5414" x="5291138" y="5160963"/>
          <p14:tracePt t="5423" x="5316538" y="5160963"/>
          <p14:tracePt t="5431" x="5346700" y="5160963"/>
          <p14:tracePt t="5443" x="5372100" y="5160963"/>
          <p14:tracePt t="5452" x="5395913" y="5160963"/>
          <p14:tracePt t="5459" x="5434013" y="5154613"/>
          <p14:tracePt t="5467" x="5464175" y="5141913"/>
          <p14:tracePt t="5475" x="5500688" y="5135563"/>
          <p14:tracePt t="5479" x="5545138" y="5116513"/>
          <p14:tracePt t="5487" x="5581650" y="5111750"/>
          <p14:tracePt t="5500" x="5637213" y="5092700"/>
          <p14:tracePt t="5507" x="5711825" y="5080000"/>
          <p14:tracePt t="5513" x="5803900" y="5060950"/>
          <p14:tracePt t="5523" x="5865813" y="5043488"/>
          <p14:tracePt t="5532" x="5938838" y="5037138"/>
          <p14:tracePt t="5540" x="5994400" y="5005388"/>
          <p14:tracePt t="5544" x="6038850" y="5000625"/>
          <p14:tracePt t="5552" x="6105525" y="4968875"/>
          <p14:tracePt t="5559" x="6156325" y="4949825"/>
          <p14:tracePt t="5567" x="6186488" y="4926013"/>
          <p14:tracePt t="5576" x="6242050" y="4889500"/>
          <p14:tracePt t="5583" x="6267450" y="4876800"/>
          <p14:tracePt t="5591" x="6278563" y="4857750"/>
          <p14:tracePt t="5603" x="6291263" y="4845050"/>
          <p14:tracePt t="5607" x="6316663" y="4784725"/>
          <p14:tracePt t="5615" x="6316663" y="4772025"/>
          <p14:tracePt t="5623" x="6316663" y="4733925"/>
          <p14:tracePt t="5631" x="6323013" y="4716463"/>
          <p14:tracePt t="5639" x="6323013" y="4710113"/>
          <p14:tracePt t="5652" x="6323013" y="4678363"/>
          <p14:tracePt t="5659" x="6323013" y="4673600"/>
          <p14:tracePt t="5667" x="6323013" y="4641850"/>
          <p14:tracePt t="5671" x="6323013" y="4635500"/>
          <p14:tracePt t="5680" x="6323013" y="4618038"/>
          <p14:tracePt t="5687" x="6323013" y="4598988"/>
          <p14:tracePt t="5695" x="6323013" y="4586288"/>
          <p14:tracePt t="5702" x="6297613" y="4543425"/>
          <p14:tracePt t="5711" x="6278563" y="4530725"/>
          <p14:tracePt t="5718" x="6254750" y="4500563"/>
          <p14:tracePt t="5731" x="6229350" y="4468813"/>
          <p14:tracePt t="5739" x="6199188" y="4425950"/>
          <p14:tracePt t="5747" x="6161088" y="4376738"/>
          <p14:tracePt t="5754" x="6130925" y="4364038"/>
          <p14:tracePt t="5758" x="6088063" y="4327525"/>
          <p14:tracePt t="5767" x="6049963" y="4295775"/>
          <p14:tracePt t="5783" x="5994400" y="4259263"/>
          <p14:tracePt t="5791" x="5983288" y="4246563"/>
          <p14:tracePt t="5800" x="5964238" y="4229100"/>
          <p14:tracePt t="5807" x="5938838" y="4216400"/>
          <p14:tracePt t="5815" x="5921375" y="4203700"/>
          <p14:tracePt t="5823" x="5902325" y="4197350"/>
          <p14:tracePt t="5834" x="5872163" y="4191000"/>
          <p14:tracePt t="5843" x="5827713" y="4173538"/>
          <p14:tracePt t="5851" x="5778500" y="4154488"/>
          <p14:tracePt t="5859" x="5729288" y="4154488"/>
          <p14:tracePt t="5863" x="5686425" y="4135438"/>
          <p14:tracePt t="5871" x="5630863" y="4129088"/>
          <p14:tracePt t="5881" x="5581650" y="4129088"/>
          <p14:tracePt t="5889" x="5532438" y="4122738"/>
          <p14:tracePt t="5895" x="5494338" y="4122738"/>
          <p14:tracePt t="5907" x="5451475" y="4122738"/>
          <p14:tracePt t="5914" x="5389563" y="4122738"/>
          <p14:tracePt t="5923" x="5353050" y="4122738"/>
          <p14:tracePt t="5927" x="5327650" y="4122738"/>
          <p14:tracePt t="5935" x="5291138" y="4122738"/>
          <p14:tracePt t="5943" x="5248275" y="4122738"/>
          <p14:tracePt t="5955" x="5211763" y="4129088"/>
          <p14:tracePt t="5963" x="5180013" y="4135438"/>
          <p14:tracePt t="5971" x="5156200" y="4141788"/>
          <p14:tracePt t="5979" x="5124450" y="4154488"/>
          <p14:tracePt t="5987" x="5094288" y="4160838"/>
          <p14:tracePt t="5991" x="5056188" y="4173538"/>
          <p14:tracePt t="6000" x="5013325" y="4191000"/>
          <p14:tracePt t="6012" x="4970463" y="4210050"/>
          <p14:tracePt t="6018" x="4951413" y="4216400"/>
          <p14:tracePt t="6023" x="4908550" y="4233863"/>
          <p14:tracePt t="6031" x="4865688" y="4259263"/>
          <p14:tracePt t="6039" x="4833938" y="4271963"/>
          <p14:tracePt t="6051" x="4803775" y="4295775"/>
          <p14:tracePt t="6059" x="4772025" y="4321175"/>
          <p14:tracePt t="6067" x="4729163" y="4357688"/>
          <p14:tracePt t="6075" x="4705350" y="4389438"/>
          <p14:tracePt t="6083" x="4679950" y="4406900"/>
          <p14:tracePt t="6087" x="4667250" y="4438650"/>
          <p14:tracePt t="6095" x="4656138" y="4462463"/>
          <p14:tracePt t="6103" x="4643438" y="4487863"/>
          <p14:tracePt t="6114" x="4643438" y="4530725"/>
          <p14:tracePt t="6123" x="4637088" y="4556125"/>
          <p14:tracePt t="6131" x="4630738" y="4611688"/>
          <p14:tracePt t="6139" x="4618038" y="4629150"/>
          <p14:tracePt t="6143" x="4618038" y="4667250"/>
          <p14:tracePt t="6151" x="4618038" y="4716463"/>
          <p14:tracePt t="6160" x="4618038" y="4752975"/>
          <p14:tracePt t="6169" x="4618038" y="4789488"/>
          <p14:tracePt t="6176" x="4618038" y="4845050"/>
          <p14:tracePt t="6187" x="4630738" y="4894263"/>
          <p14:tracePt t="6196" x="4637088" y="4949825"/>
          <p14:tracePt t="6203" x="4649788" y="4981575"/>
          <p14:tracePt t="6212" x="4667250" y="5011738"/>
          <p14:tracePt t="6214" x="4686300" y="5030788"/>
          <p14:tracePt t="6223" x="4692650" y="5037138"/>
          <p14:tracePt t="6231" x="4705350" y="5043488"/>
          <p14:tracePt t="6239" x="4716463" y="5043488"/>
          <p14:tracePt t="6251" x="4735513" y="5043488"/>
          <p14:tracePt t="6259" x="4784725" y="5043488"/>
          <p14:tracePt t="6267" x="4833938" y="5043488"/>
          <p14:tracePt t="6271" x="4883150" y="5049838"/>
          <p14:tracePt t="6279" x="4951413" y="5060950"/>
          <p14:tracePt t="6287" x="5038725" y="5060950"/>
          <p14:tracePt t="6296" x="5149850" y="5067300"/>
          <p14:tracePt t="6302" x="5235575" y="5092700"/>
          <p14:tracePt t="6317" x="5334000" y="5111750"/>
          <p14:tracePt t="6323" x="5427663" y="5129213"/>
          <p14:tracePt t="6331" x="5476875" y="5129213"/>
          <p14:tracePt t="6339" x="5494338" y="5129213"/>
          <p14:tracePt t="6343" x="5513388" y="5129213"/>
          <p14:tracePt t="6351" x="5526088" y="5129213"/>
          <p14:tracePt t="6360" x="5545138" y="5129213"/>
          <p14:tracePt t="6372" x="5568950" y="5116513"/>
          <p14:tracePt t="6375" x="5600700" y="5092700"/>
          <p14:tracePt t="6386" x="5624513" y="5056188"/>
          <p14:tracePt t="6391" x="5630863" y="5043488"/>
          <p14:tracePt t="6401" x="5661025" y="5005388"/>
          <p14:tracePt t="6407" x="5673725" y="4981575"/>
          <p14:tracePt t="6415" x="5699125" y="4949825"/>
          <p14:tracePt t="6428" x="5722938" y="4906963"/>
          <p14:tracePt t="6437" x="5722938" y="4889500"/>
          <p14:tracePt t="6443" x="5722938" y="4845050"/>
          <p14:tracePt t="6447" x="5722938" y="4814888"/>
          <p14:tracePt t="6455" x="5722938" y="4759325"/>
          <p14:tracePt t="6463" x="5722938" y="4729163"/>
          <p14:tracePt t="6477" x="5722938" y="4684713"/>
          <p14:tracePt t="6484" x="5699125" y="4629150"/>
          <p14:tracePt t="6492" x="5680075" y="4611688"/>
          <p14:tracePt t="6496" x="5661025" y="4586288"/>
          <p14:tracePt t="6504" x="5649913" y="4567238"/>
          <p14:tracePt t="6512" x="5624513" y="4562475"/>
          <p14:tracePt t="6523" x="5594350" y="4537075"/>
          <p14:tracePt t="6532" x="5568950" y="4537075"/>
          <p14:tracePt t="6537" x="5538788" y="4511675"/>
          <p14:tracePt t="6548" x="5507038" y="4506913"/>
          <p14:tracePt t="6556" x="5483225" y="4500563"/>
          <p14:tracePt t="6563" x="5451475" y="4494213"/>
          <p14:tracePt t="6569" x="5414963" y="4494213"/>
          <p14:tracePt t="6576" x="5378450" y="4494213"/>
          <p14:tracePt t="6585" x="5327650" y="4494213"/>
          <p14:tracePt t="6596" x="5284788" y="4494213"/>
          <p14:tracePt t="6604" x="5211763" y="4506913"/>
          <p14:tracePt t="6612" x="5137150" y="4511675"/>
          <p14:tracePt t="6620" x="5068888" y="4543425"/>
          <p14:tracePt t="6628" x="5013325" y="4562475"/>
          <p14:tracePt t="6632" x="4938713" y="4592638"/>
          <p14:tracePt t="6640" x="4895850" y="4605338"/>
          <p14:tracePt t="6648" x="4852988" y="4629150"/>
          <p14:tracePt t="6660" x="4833938" y="4648200"/>
          <p14:tracePt t="6664" x="4810125" y="4667250"/>
          <p14:tracePt t="6672" x="4803775" y="4678363"/>
          <p14:tracePt t="6679" x="4791075" y="4710113"/>
          <p14:tracePt t="6691" x="4791075" y="4746625"/>
          <p14:tracePt t="6702" x="4791075" y="4765675"/>
          <p14:tracePt t="6707" x="4791075" y="4789488"/>
          <p14:tracePt t="6712" x="4791075" y="4808538"/>
          <p14:tracePt t="6724" x="4803775" y="4827588"/>
          <p14:tracePt t="6728" x="4827588" y="4857750"/>
          <p14:tracePt t="6736" x="4859338" y="4876800"/>
          <p14:tracePt t="6743" x="4889500" y="4900613"/>
          <p14:tracePt t="6753" x="4921250" y="4932363"/>
          <p14:tracePt t="6760" x="4951413" y="4945063"/>
          <p14:tracePt t="6771" x="4994275" y="4962525"/>
          <p14:tracePt t="6779" x="5013325" y="4968875"/>
          <p14:tracePt t="6785" x="5032375" y="4975225"/>
          <p14:tracePt t="6791" x="5038725" y="4975225"/>
          <p14:tracePt t="6799" x="5045075" y="4975225"/>
          <p14:tracePt t="6808" x="5049838" y="4975225"/>
          <p14:tracePt t="6819" x="5068888" y="4975225"/>
          <p14:tracePt t="6823" x="5081588" y="4975225"/>
          <p14:tracePt t="6832" x="5100638" y="4975225"/>
          <p14:tracePt t="6841" x="5130800" y="4975225"/>
          <p14:tracePt t="6847" x="5156200" y="4975225"/>
          <p14:tracePt t="6855" x="5186363" y="4975225"/>
          <p14:tracePt t="6863" x="5205413" y="4962525"/>
          <p14:tracePt t="6871" x="5216525" y="4962525"/>
          <p14:tracePt t="6879" x="5222875" y="4962525"/>
          <p14:tracePt t="6911" x="5229225" y="4956175"/>
          <p14:tracePt t="7432" x="5235575" y="4949825"/>
          <p14:tracePt t="7440" x="5235575" y="4945063"/>
          <p14:tracePt t="7454" x="5248275" y="4938713"/>
          <p14:tracePt t="7463" x="5260975" y="4932363"/>
          <p14:tracePt t="7471" x="5267325" y="4932363"/>
          <p14:tracePt t="7479" x="5284788" y="4919663"/>
          <p14:tracePt t="7486" x="5291138" y="4913313"/>
          <p14:tracePt t="7495" x="5303838" y="4906963"/>
          <p14:tracePt t="7508" x="5316538" y="4900613"/>
          <p14:tracePt t="7516" x="5322888" y="4894263"/>
          <p14:tracePt t="7523" x="5327650" y="4889500"/>
          <p14:tracePt t="7532" x="5340350" y="4883150"/>
          <p14:tracePt t="7538" x="5340350" y="4876800"/>
          <p14:tracePt t="7553" x="5353050" y="4870450"/>
          <p14:tracePt t="7561" x="5359400" y="4864100"/>
          <p14:tracePt t="7569" x="5372100" y="4864100"/>
          <p14:tracePt t="7583" x="5389563" y="4851400"/>
          <p14:tracePt t="7607" x="5402263" y="4838700"/>
          <p14:tracePt t="7627" x="5414963" y="4833938"/>
          <p14:tracePt t="7664" x="5438775" y="4821238"/>
          <p14:tracePt t="7703" x="5457825" y="4808538"/>
          <p14:tracePt t="7719" x="5476875" y="4808538"/>
          <p14:tracePt t="7727" x="5476875" y="4802188"/>
          <p14:tracePt t="7748" x="5483225" y="4795838"/>
          <p14:tracePt t="7754" x="5494338" y="4789488"/>
          <p14:tracePt t="7759" x="5500688" y="4789488"/>
          <p14:tracePt t="7770" x="5507038" y="4784725"/>
          <p14:tracePt t="7779" x="5513388" y="4778375"/>
          <p14:tracePt t="7783" x="5526088" y="4765675"/>
          <p14:tracePt t="7790" x="5526088" y="4759325"/>
          <p14:tracePt t="7802" x="5532438" y="4752975"/>
          <p14:tracePt t="7812" x="5538788" y="4733925"/>
          <p14:tracePt t="7820" x="5549900" y="4716463"/>
          <p14:tracePt t="7827" x="5556250" y="4684713"/>
          <p14:tracePt t="7831" x="5568950" y="4667250"/>
          <p14:tracePt t="7839" x="5575300" y="4635500"/>
          <p14:tracePt t="7847" x="5594350" y="4618038"/>
          <p14:tracePt t="7855" x="5605463" y="4567238"/>
          <p14:tracePt t="7863" x="5611813" y="4549775"/>
          <p14:tracePt t="7870" x="5618163" y="4518025"/>
          <p14:tracePt t="7883" x="5643563" y="4487863"/>
          <p14:tracePt t="7891" x="5661025" y="4445000"/>
          <p14:tracePt t="7899" x="5661025" y="4419600"/>
          <p14:tracePt t="7907" x="5667375" y="4389438"/>
          <p14:tracePt t="7911" x="5673725" y="4364038"/>
          <p14:tracePt t="7919" x="5673725" y="4351338"/>
          <p14:tracePt t="7931" x="5673725" y="4327525"/>
          <p14:tracePt t="7939" x="5673725" y="4321175"/>
          <p14:tracePt t="7947" x="5673725" y="4314825"/>
          <p14:tracePt t="7954" x="5673725" y="4295775"/>
          <p14:tracePt t="7960" x="5680075" y="4289425"/>
          <p14:tracePt t="7969" x="5680075" y="4278313"/>
          <p14:tracePt t="7975" x="5680075" y="4259263"/>
          <p14:tracePt t="7984" x="5686425" y="4222750"/>
          <p14:tracePt t="7992" x="5692775" y="4210050"/>
          <p14:tracePt t="8003" x="5705475" y="4178300"/>
          <p14:tracePt t="8007" x="5705475" y="4141788"/>
          <p14:tracePt t="8021" x="5705475" y="4111625"/>
          <p14:tracePt t="8028" x="5705475" y="4056063"/>
          <p14:tracePt t="8032" x="5711825" y="4006850"/>
          <p14:tracePt t="8039" x="5711825" y="3968750"/>
          <p14:tracePt t="8047" x="5716588" y="3925888"/>
          <p14:tracePt t="8059" x="5729288" y="3876675"/>
          <p14:tracePt t="8067" x="5729288" y="3840163"/>
          <p14:tracePt t="8074" x="5729288" y="3808413"/>
          <p14:tracePt t="8083" x="5729288" y="3771900"/>
          <p14:tracePt t="8086" x="5729288" y="3746500"/>
          <p14:tracePt t="8095" x="5729288" y="3709988"/>
          <p14:tracePt t="8108" x="5729288" y="3678238"/>
          <p14:tracePt t="8115" x="5716588" y="3629025"/>
          <p14:tracePt t="8123" x="5699125" y="3586163"/>
          <p14:tracePt t="8132" x="5680075" y="3536950"/>
          <p14:tracePt t="8142" x="5673725" y="3506788"/>
          <p14:tracePt t="8148" x="5661025" y="3462338"/>
          <p14:tracePt t="8157" x="5630863" y="3413125"/>
          <p14:tracePt t="8163" x="5594350" y="3346450"/>
          <p14:tracePt t="8167" x="5556250" y="3290888"/>
          <p14:tracePt t="8175" x="5519738" y="3235325"/>
          <p14:tracePt t="8187" x="5500688" y="3203575"/>
          <p14:tracePt t="8196" x="5470525" y="3167063"/>
          <p14:tracePt t="8204" x="5445125" y="3135313"/>
          <p14:tracePt t="8212" x="5427663" y="3117850"/>
          <p14:tracePt t="8216" x="5402263" y="3092450"/>
          <p14:tracePt t="8223" x="5389563" y="3079750"/>
          <p14:tracePt t="8232" x="5372100" y="3055938"/>
          <p14:tracePt t="8242" x="5346700" y="3043238"/>
          <p14:tracePt t="8248" x="5327650" y="3030538"/>
          <p14:tracePt t="8259" x="5284788" y="3006725"/>
          <p14:tracePt t="8269" x="5248275" y="2987675"/>
          <p14:tracePt t="8276" x="5205413" y="2974975"/>
          <p14:tracePt t="8286" x="5149850" y="2957513"/>
          <p14:tracePt t="8290" x="5075238" y="2925763"/>
          <p14:tracePt t="8294" x="4994275" y="2906713"/>
          <p14:tracePt t="8303" x="4951413" y="2889250"/>
          <p14:tracePt t="8311" x="4902200" y="2882900"/>
          <p14:tracePt t="8319" x="4872038" y="2876550"/>
          <p14:tracePt t="8327" x="4816475" y="2846388"/>
          <p14:tracePt t="8339" x="4791075" y="2846388"/>
          <p14:tracePt t="8347" x="4772025" y="2846388"/>
          <p14:tracePt t="8354" x="4741863" y="2846388"/>
          <p14:tracePt t="8359" x="4722813" y="2846388"/>
          <p14:tracePt t="8368" x="4699000" y="2846388"/>
          <p14:tracePt t="8376" x="4673600" y="2857500"/>
          <p14:tracePt t="8388" x="4643438" y="2876550"/>
          <p14:tracePt t="8391" x="4600575" y="2913063"/>
          <p14:tracePt t="8400" x="4568825" y="2938463"/>
          <p14:tracePt t="8407" x="4538663" y="2962275"/>
          <p14:tracePt t="8421" x="4500563" y="2987675"/>
          <p14:tracePt t="8427" x="4483100" y="3006725"/>
          <p14:tracePt t="8438" x="4451350" y="3043238"/>
          <p14:tracePt t="8441" x="4432300" y="3073400"/>
          <p14:tracePt t="8448" x="4427538" y="3086100"/>
          <p14:tracePt t="8456" x="4414838" y="3124200"/>
          <p14:tracePt t="8463" x="4402138" y="3154363"/>
          <p14:tracePt t="8470" x="4389438" y="3184525"/>
          <p14:tracePt t="8479" x="4371975" y="3209925"/>
          <p14:tracePt t="8491" x="4365625" y="3252788"/>
          <p14:tracePt t="8496" x="4359275" y="3302000"/>
          <p14:tracePt t="8503" x="4359275" y="3357563"/>
          <p14:tracePt t="8511" x="4359275" y="3406775"/>
          <p14:tracePt t="8519" x="4359275" y="3455988"/>
          <p14:tracePt t="8531" x="4359275" y="3506788"/>
          <p14:tracePt t="8539" x="4389438" y="3562350"/>
          <p14:tracePt t="8547" x="4414838" y="3629025"/>
          <p14:tracePt t="8555" x="4432300" y="3678238"/>
          <p14:tracePt t="8559" x="4457700" y="3722688"/>
          <p14:tracePt t="8568" x="4494213" y="3759200"/>
          <p14:tracePt t="8575" x="4538663" y="3795713"/>
          <p14:tracePt t="8585" x="4581525" y="3840163"/>
          <p14:tracePt t="8591" x="4624388" y="3876675"/>
          <p14:tracePt t="8603" x="4667250" y="3900488"/>
          <p14:tracePt t="8611" x="4711700" y="3925888"/>
          <p14:tracePt t="8619" x="4754563" y="3944938"/>
          <p14:tracePt t="8623" x="4784725" y="3951288"/>
          <p14:tracePt t="8631" x="4833938" y="3968750"/>
          <p14:tracePt t="8639" x="4889500" y="3975100"/>
          <p14:tracePt t="8647" x="4951413" y="3987800"/>
          <p14:tracePt t="8654" x="5038725" y="3987800"/>
          <p14:tracePt t="8663" x="5124450" y="3994150"/>
          <p14:tracePt t="8675" x="5211763" y="3994150"/>
          <p14:tracePt t="8679" x="5310188" y="3994150"/>
          <p14:tracePt t="8686" x="5395913" y="3994150"/>
          <p14:tracePt t="8696" x="5464175" y="3975100"/>
          <p14:tracePt t="8707" x="5519738" y="3944938"/>
          <p14:tracePt t="8712" x="5549900" y="3919538"/>
          <p14:tracePt t="8721" x="5594350" y="3895725"/>
          <p14:tracePt t="8728" x="5643563" y="3840163"/>
          <p14:tracePt t="8738" x="5667375" y="3784600"/>
          <p14:tracePt t="8748" x="5673725" y="3746500"/>
          <p14:tracePt t="8756" x="5692775" y="3678238"/>
          <p14:tracePt t="8763" x="5705475" y="3617913"/>
          <p14:tracePt t="8771" x="5705475" y="3567113"/>
          <p14:tracePt t="8775" x="5705475" y="3530600"/>
          <p14:tracePt t="8783" x="5705475" y="3487738"/>
          <p14:tracePt t="8790" x="5705475" y="3451225"/>
          <p14:tracePt t="8799" x="5705475" y="3425825"/>
          <p14:tracePt t="8807" x="5705475" y="3395663"/>
          <p14:tracePt t="8815" x="5705475" y="3376613"/>
          <p14:tracePt t="8823" x="5705475" y="3363913"/>
          <p14:tracePt t="8836" x="5705475" y="3346450"/>
          <p14:tracePt t="8839" x="5705475" y="3340100"/>
          <p14:tracePt t="8848" x="5699125" y="3321050"/>
          <p14:tracePt t="8859" x="5686425" y="3302000"/>
          <p14:tracePt t="8868" x="5667375" y="3278188"/>
          <p14:tracePt t="8872" x="5643563" y="3259138"/>
          <p14:tracePt t="8880" x="5611813" y="3240088"/>
          <p14:tracePt t="8891" x="5556250" y="3203575"/>
          <p14:tracePt t="8900" x="5489575" y="3167063"/>
          <p14:tracePt t="8907" x="5457825" y="3148013"/>
          <p14:tracePt t="8917" x="5389563" y="3128963"/>
          <p14:tracePt t="8923" x="5340350" y="3117850"/>
          <p14:tracePt t="8931" x="5284788" y="3105150"/>
          <p14:tracePt t="8936" x="5235575" y="3105150"/>
          <p14:tracePt t="8944" x="5173663" y="3105150"/>
          <p14:tracePt t="8952" x="5100638" y="3105150"/>
          <p14:tracePt t="8973" x="4951413" y="3105150"/>
          <p14:tracePt t="8987" x="4797425" y="3135313"/>
          <p14:tracePt t="8990" x="4722813" y="3154363"/>
          <p14:tracePt t="8999" x="4667250" y="3173413"/>
          <p14:tracePt t="9007" x="4624388" y="3190875"/>
          <p14:tracePt t="9015" x="4594225" y="3197225"/>
          <p14:tracePt t="9023" x="4562475" y="3216275"/>
          <p14:tracePt t="9036" x="4549775" y="3222625"/>
          <p14:tracePt t="9044" x="4513263" y="3246438"/>
          <p14:tracePt t="9052" x="4494213" y="3265488"/>
          <p14:tracePt t="9060" x="4476750" y="3278188"/>
          <p14:tracePt t="9064" x="4457700" y="3290888"/>
          <p14:tracePt t="9071" x="4451350" y="3333750"/>
          <p14:tracePt t="9079" x="4432300" y="3370263"/>
          <p14:tracePt t="9090" x="4427538" y="3413125"/>
          <p14:tracePt t="9096" x="4408488" y="3475038"/>
          <p14:tracePt t="9104" x="4408488" y="3500438"/>
          <p14:tracePt t="9116" x="4408488" y="3517900"/>
          <p14:tracePt t="9123" x="4408488" y="3556000"/>
          <p14:tracePt t="9132" x="4408488" y="3573463"/>
          <p14:tracePt t="9139" x="4408488" y="3605213"/>
          <p14:tracePt t="9143" x="4432300" y="3635375"/>
          <p14:tracePt t="9152" x="4457700" y="3667125"/>
          <p14:tracePt t="9160" x="4487863" y="3697288"/>
          <p14:tracePt t="9168" x="4513263" y="3740150"/>
          <p14:tracePt t="9175" x="4532313" y="3771900"/>
          <p14:tracePt t="9188" x="4543425" y="3802063"/>
          <p14:tracePt t="9195" x="4568825" y="3840163"/>
          <p14:tracePt t="9203" x="4594225" y="3857625"/>
          <p14:tracePt t="9207" x="4611688" y="3876675"/>
          <p14:tracePt t="9215" x="4637088" y="3900488"/>
          <p14:tracePt t="9224" x="4686300" y="3919538"/>
          <p14:tracePt t="9232" x="4767263" y="3938588"/>
          <p14:tracePt t="9242" x="4827588" y="3956050"/>
          <p14:tracePt t="9252" x="4914900" y="3968750"/>
          <p14:tracePt t="9259" x="5006975" y="3975100"/>
          <p14:tracePt t="9268" x="5094288" y="3994150"/>
          <p14:tracePt t="9272" x="5167313" y="3994150"/>
          <p14:tracePt t="9280" x="5254625" y="4006850"/>
          <p14:tracePt t="9289" x="5303838" y="4006850"/>
          <p14:tracePt t="9295" x="5346700" y="3994150"/>
          <p14:tracePt t="9303" x="5378450" y="3968750"/>
          <p14:tracePt t="9312" x="5414963" y="3938588"/>
          <p14:tracePt t="9321" x="5445125" y="3900488"/>
          <p14:tracePt t="9327" x="5464175" y="3870325"/>
          <p14:tracePt t="9339" x="5489575" y="3808413"/>
          <p14:tracePt t="9347" x="5494338" y="3784600"/>
          <p14:tracePt t="9354" x="5494338" y="3759200"/>
          <p14:tracePt t="9359" x="5494338" y="3740150"/>
          <p14:tracePt t="9367" x="5500688" y="3709988"/>
          <p14:tracePt t="9375" x="5500688" y="3703638"/>
          <p14:tracePt t="9383" x="5500688" y="3690938"/>
          <p14:tracePt t="9391" x="5500688" y="3673475"/>
          <p14:tracePt t="9399" x="5494338" y="3654425"/>
          <p14:tracePt t="9411" x="5483225" y="3622675"/>
          <p14:tracePt t="9415" x="5457825" y="3592513"/>
          <p14:tracePt t="9423" x="5445125" y="3579813"/>
          <p14:tracePt t="9431" x="5421313" y="3556000"/>
          <p14:tracePt t="9443" x="5402263" y="3536950"/>
          <p14:tracePt t="9451" x="5365750" y="3494088"/>
          <p14:tracePt t="9459" x="5353050" y="3468688"/>
          <p14:tracePt t="9467" x="5322888" y="3455988"/>
          <p14:tracePt t="9472" x="5303838" y="3444875"/>
          <p14:tracePt t="9479" x="5291138" y="3432175"/>
          <p14:tracePt t="9491" x="5260975" y="3419475"/>
          <p14:tracePt t="9499" x="5216525" y="3395663"/>
          <p14:tracePt t="9507" x="5160963" y="3376613"/>
          <p14:tracePt t="9511" x="5124450" y="3370263"/>
          <p14:tracePt t="9518" x="5045075" y="3351213"/>
          <p14:tracePt t="9527" x="4983163" y="3340100"/>
          <p14:tracePt t="9536" x="4895850" y="3333750"/>
          <p14:tracePt t="9543" x="4822825" y="3333750"/>
          <p14:tracePt t="9551" x="4722813" y="3333750"/>
          <p14:tracePt t="9559" x="4637088" y="3333750"/>
          <p14:tracePt t="9571" x="4562475" y="3333750"/>
          <p14:tracePt t="9579" x="4476750" y="3333750"/>
          <p14:tracePt t="9587" x="4421188" y="3333750"/>
          <p14:tracePt t="9596" x="4383088" y="3351213"/>
          <p14:tracePt t="9600" x="4327525" y="3357563"/>
          <p14:tracePt t="9606" x="4284663" y="3389313"/>
          <p14:tracePt t="9620" x="4260850" y="3395663"/>
          <p14:tracePt t="9627" x="4216400" y="3419475"/>
          <p14:tracePt t="9631" x="4192588" y="3432175"/>
          <p14:tracePt t="9640" x="4173538" y="3444875"/>
          <p14:tracePt t="9647" x="4149725" y="3468688"/>
          <p14:tracePt t="9654" x="4124325" y="3511550"/>
          <p14:tracePt t="9667" x="4124325" y="3530600"/>
          <p14:tracePt t="9675" x="4117975" y="3586163"/>
          <p14:tracePt t="9683" x="4111625" y="3611563"/>
          <p14:tracePt t="9692" x="4111625" y="3635375"/>
          <p14:tracePt t="9700" x="4111625" y="3654425"/>
          <p14:tracePt t="9705" x="4111625" y="3703638"/>
          <p14:tracePt t="9711" x="4124325" y="3746500"/>
          <p14:tracePt t="9723" x="4143375" y="3778250"/>
          <p14:tracePt t="9731" x="4173538" y="3821113"/>
          <p14:tracePt t="9739" x="4205288" y="3844925"/>
          <p14:tracePt t="9743" x="4235450" y="3870325"/>
          <p14:tracePt t="9751" x="4254500" y="3883025"/>
          <p14:tracePt t="9764" x="4297363" y="3913188"/>
          <p14:tracePt t="9773" x="4340225" y="3944938"/>
          <p14:tracePt t="9778" x="4371975" y="3956050"/>
          <p14:tracePt t="9782" x="4389438" y="3962400"/>
          <p14:tracePt t="9795" x="4432300" y="3981450"/>
          <p14:tracePt t="9799" x="4470400" y="3994150"/>
          <p14:tracePt t="9807" x="4494213" y="3994150"/>
          <p14:tracePt t="9820" x="4532313" y="4006850"/>
          <p14:tracePt t="9828" x="4556125" y="4011613"/>
          <p14:tracePt t="9832" x="4618038" y="4011613"/>
          <p14:tracePt t="9840" x="4699000" y="4011613"/>
          <p14:tracePt t="9847" x="4772025" y="4011613"/>
          <p14:tracePt t="9859" x="4865688" y="4011613"/>
          <p14:tracePt t="9863" x="4970463" y="3994150"/>
          <p14:tracePt t="9872" x="5056188" y="3968750"/>
          <p14:tracePt t="9880" x="5149850" y="3944938"/>
          <p14:tracePt t="9889" x="5235575" y="3906838"/>
          <p14:tracePt t="9906" x="5278438" y="3889375"/>
          <p14:tracePt t="9908" x="5322888" y="3863975"/>
          <p14:tracePt t="9916" x="5327650" y="3857625"/>
          <p14:tracePt t="9923" x="5346700" y="3840163"/>
          <p14:tracePt t="9927" x="5372100" y="3808413"/>
          <p14:tracePt t="9935" x="5378450" y="3778250"/>
          <p14:tracePt t="9942" x="5402263" y="3733800"/>
          <p14:tracePt t="9954" x="5402263" y="3716338"/>
          <p14:tracePt t="9963" x="5408613" y="3678238"/>
          <p14:tracePt t="9972" x="5408613" y="3617913"/>
          <p14:tracePt t="9980" x="5408613" y="3556000"/>
          <p14:tracePt t="9988" x="5395913" y="3475038"/>
          <p14:tracePt t="9992" x="5353050" y="3419475"/>
          <p14:tracePt t="10000" x="5303838" y="3376613"/>
          <p14:tracePt t="10006" x="5267325" y="3333750"/>
          <p14:tracePt t="10015" x="5199063" y="3271838"/>
          <p14:tracePt t="10023" x="5156200" y="3246438"/>
          <p14:tracePt t="10035" x="5111750" y="3222625"/>
          <p14:tracePt t="10042" x="5081588" y="3197225"/>
          <p14:tracePt t="10051" x="5045075" y="3184525"/>
          <p14:tracePt t="10059" x="5013325" y="3184525"/>
          <p14:tracePt t="10067" x="4976813" y="3184525"/>
          <p14:tracePt t="10073" x="4951413" y="3184525"/>
          <p14:tracePt t="10081" x="4914900" y="3184525"/>
          <p14:tracePt t="10087" x="4859338" y="3209925"/>
          <p14:tracePt t="10095" x="4816475" y="3228975"/>
          <p14:tracePt t="10103" x="4748213" y="3252788"/>
          <p14:tracePt t="10112" x="4692650" y="3290888"/>
          <p14:tracePt t="10125" x="4637088" y="3321050"/>
          <p14:tracePt t="10132" x="4581525" y="3357563"/>
          <p14:tracePt t="10141" x="4538663" y="3382963"/>
          <p14:tracePt t="10143" x="4519613" y="3395663"/>
          <p14:tracePt t="10151" x="4487863" y="3438525"/>
          <p14:tracePt t="10159" x="4451350" y="3494088"/>
          <p14:tracePt t="10167" x="4427538" y="3524250"/>
          <p14:tracePt t="10175" x="4427538" y="3543300"/>
          <p14:tracePt t="10183" x="4421188" y="3579813"/>
          <p14:tracePt t="10191" x="4414838" y="3598863"/>
          <p14:tracePt t="10199" x="4414838" y="3648075"/>
          <p14:tracePt t="10211" x="4414838" y="3703638"/>
          <p14:tracePt t="10215" x="4432300" y="3789363"/>
          <p14:tracePt t="10227" x="4470400" y="3857625"/>
          <p14:tracePt t="10235" x="4506913" y="3900488"/>
          <p14:tracePt t="10243" x="4556125" y="3981450"/>
          <p14:tracePt t="10247" x="4624388" y="4037013"/>
          <p14:tracePt t="10255" x="4686300" y="4098925"/>
          <p14:tracePt t="10264" x="4741863" y="4141788"/>
          <p14:tracePt t="10277" x="4772025" y="4167188"/>
          <p14:tracePt t="10283" x="4784725" y="4173538"/>
          <p14:tracePt t="10292" x="4791075" y="4173538"/>
          <p14:tracePt t="10311" x="4797425" y="4173538"/>
          <p14:tracePt t="10323" x="4810125" y="4173538"/>
          <p14:tracePt t="10343" x="4822825" y="4173538"/>
          <p14:tracePt t="10352" x="4833938" y="4167188"/>
          <p14:tracePt t="10360" x="4846638" y="4154488"/>
          <p14:tracePt t="10379" x="4859338" y="4141788"/>
          <p14:tracePt t="10399" x="4859338" y="4135438"/>
          <p14:tracePt t="10411" x="4859338" y="4129088"/>
          <p14:tracePt t="10463" x="0" y="0"/>
        </p14:tracePtLst>
      </p14:laserTrace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D4710625-480F-49B0-8A10-134EEBA742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4000" y="280988"/>
            <a:ext cx="3125788" cy="406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400" b="1"/>
              <a:t>Klinická oblast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03A1FE3-3BE4-4275-A2F0-7033CC2890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0338" y="785813"/>
            <a:ext cx="8686800" cy="35401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>
                <a:cs typeface="Times New Roman" panose="02020603050405020304" pitchFamily="18" charset="0"/>
              </a:rPr>
              <a:t>in vitro stanovení provád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ná v centralizovaných nemocni</a:t>
            </a:r>
            <a:r>
              <a:rPr lang="cs-CZ" altLang="cs-CZ" sz="2000"/>
              <a:t>č</a:t>
            </a:r>
            <a:r>
              <a:rPr lang="cs-CZ" altLang="cs-CZ" sz="2000">
                <a:cs typeface="Times New Roman" panose="02020603050405020304" pitchFamily="18" charset="0"/>
              </a:rPr>
              <a:t>ních laborato</a:t>
            </a:r>
            <a:r>
              <a:rPr lang="cs-CZ" altLang="cs-CZ" sz="2000"/>
              <a:t>ř</a:t>
            </a:r>
            <a:r>
              <a:rPr lang="cs-CZ" altLang="cs-CZ" sz="2000">
                <a:cs typeface="Times New Roman" panose="02020603050405020304" pitchFamily="18" charset="0"/>
              </a:rPr>
              <a:t>ích</a:t>
            </a:r>
            <a:endParaRPr lang="cs-CZ" altLang="cs-CZ" sz="2000"/>
          </a:p>
          <a:p>
            <a:pPr eaLnBrk="1" hangingPunct="1">
              <a:defRPr/>
            </a:pPr>
            <a:r>
              <a:rPr lang="cs-CZ" altLang="cs-CZ" sz="2000"/>
              <a:t>d</a:t>
            </a:r>
            <a:r>
              <a:rPr lang="cs-CZ" altLang="cs-CZ" sz="2000">
                <a:cs typeface="Times New Roman" panose="02020603050405020304" pitchFamily="18" charset="0"/>
              </a:rPr>
              <a:t>ecentralizované uplatn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ní biosensor</a:t>
            </a:r>
            <a:r>
              <a:rPr lang="cs-CZ" altLang="cs-CZ" sz="2000"/>
              <a:t>ů</a:t>
            </a:r>
            <a:r>
              <a:rPr lang="cs-CZ" altLang="cs-CZ" sz="2000">
                <a:cs typeface="Times New Roman" panose="02020603050405020304" pitchFamily="18" charset="0"/>
              </a:rPr>
              <a:t> zahrnuje ordinaci léka</a:t>
            </a:r>
            <a:r>
              <a:rPr lang="cs-CZ" altLang="cs-CZ" sz="2000"/>
              <a:t>ř</a:t>
            </a:r>
            <a:r>
              <a:rPr lang="cs-CZ" altLang="cs-CZ" sz="2000">
                <a:cs typeface="Times New Roman" panose="02020603050405020304" pitchFamily="18" charset="0"/>
              </a:rPr>
              <a:t>e, nemocni</a:t>
            </a:r>
            <a:r>
              <a:rPr lang="cs-CZ" altLang="cs-CZ" sz="2000"/>
              <a:t>č</a:t>
            </a:r>
            <a:r>
              <a:rPr lang="cs-CZ" altLang="cs-CZ" sz="2000">
                <a:cs typeface="Times New Roman" panose="02020603050405020304" pitchFamily="18" charset="0"/>
              </a:rPr>
              <a:t>ní pokoje, opera</a:t>
            </a:r>
            <a:r>
              <a:rPr lang="cs-CZ" altLang="cs-CZ" sz="2000"/>
              <a:t>č</a:t>
            </a:r>
            <a:r>
              <a:rPr lang="cs-CZ" altLang="cs-CZ" sz="2000">
                <a:cs typeface="Times New Roman" panose="02020603050405020304" pitchFamily="18" charset="0"/>
              </a:rPr>
              <a:t>ní sály</a:t>
            </a:r>
            <a:endParaRPr lang="cs-CZ" altLang="cs-CZ" sz="2000"/>
          </a:p>
          <a:p>
            <a:pPr eaLnBrk="1" hangingPunct="1">
              <a:defRPr/>
            </a:pPr>
            <a:r>
              <a:rPr lang="cs-CZ" altLang="cs-CZ" sz="2000">
                <a:cs typeface="Times New Roman" panose="02020603050405020304" pitchFamily="18" charset="0"/>
              </a:rPr>
              <a:t>aplikace ur</a:t>
            </a:r>
            <a:r>
              <a:rPr lang="cs-CZ" altLang="cs-CZ" sz="2000"/>
              <a:t>č</a:t>
            </a:r>
            <a:r>
              <a:rPr lang="cs-CZ" altLang="cs-CZ" sz="2000">
                <a:cs typeface="Times New Roman" panose="02020603050405020304" pitchFamily="18" charset="0"/>
              </a:rPr>
              <a:t>ené široké ve</a:t>
            </a:r>
            <a:r>
              <a:rPr lang="cs-CZ" altLang="cs-CZ" sz="2000"/>
              <a:t>ř</a:t>
            </a:r>
            <a:r>
              <a:rPr lang="cs-CZ" altLang="cs-CZ" sz="2000">
                <a:cs typeface="Times New Roman" panose="02020603050405020304" pitchFamily="18" charset="0"/>
              </a:rPr>
              <a:t>ejnosti budou limitovány, výjimkou jsou osobní glukometry diabetik</a:t>
            </a:r>
            <a:r>
              <a:rPr lang="cs-CZ" altLang="cs-CZ" sz="2000"/>
              <a:t>ů a</a:t>
            </a:r>
            <a:r>
              <a:rPr lang="cs-CZ" altLang="cs-CZ" sz="2000">
                <a:cs typeface="Times New Roman" panose="02020603050405020304" pitchFamily="18" charset="0"/>
              </a:rPr>
              <a:t> t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hotenské testy</a:t>
            </a:r>
          </a:p>
          <a:p>
            <a:pPr eaLnBrk="1" hangingPunct="1">
              <a:defRPr/>
            </a:pPr>
            <a:r>
              <a:rPr lang="cs-CZ" altLang="cs-CZ" sz="2000">
                <a:cs typeface="Times New Roman" panose="02020603050405020304" pitchFamily="18" charset="0"/>
              </a:rPr>
              <a:t>velký potenciál pro tzv. „welfare“ oblast – stárnoucí populace se bude více zajímat o zdravotní stav – preventivní kontroly a m</a:t>
            </a:r>
            <a:r>
              <a:rPr lang="cs-CZ" altLang="cs-CZ" sz="2000"/>
              <a:t>ěř</a:t>
            </a:r>
            <a:r>
              <a:rPr lang="cs-CZ" altLang="cs-CZ" sz="2000">
                <a:cs typeface="Times New Roman" panose="02020603050405020304" pitchFamily="18" charset="0"/>
              </a:rPr>
              <a:t>ení</a:t>
            </a:r>
            <a:endParaRPr lang="cs-CZ" altLang="cs-CZ" sz="2000"/>
          </a:p>
          <a:p>
            <a:pPr eaLnBrk="1" hangingPunct="1">
              <a:defRPr/>
            </a:pPr>
            <a:r>
              <a:rPr lang="cs-CZ" altLang="cs-CZ" sz="2000"/>
              <a:t>i</a:t>
            </a:r>
            <a:r>
              <a:rPr lang="cs-CZ" altLang="cs-CZ" sz="2000">
                <a:cs typeface="Times New Roman" panose="02020603050405020304" pitchFamily="18" charset="0"/>
              </a:rPr>
              <a:t>n vivo aplikace jsou sm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rovány p</a:t>
            </a:r>
            <a:r>
              <a:rPr lang="cs-CZ" altLang="cs-CZ" sz="2000"/>
              <a:t>ř</a:t>
            </a:r>
            <a:r>
              <a:rPr lang="cs-CZ" altLang="cs-CZ" sz="2000">
                <a:cs typeface="Times New Roman" panose="02020603050405020304" pitchFamily="18" charset="0"/>
              </a:rPr>
              <a:t>edevším na výzkum um</a:t>
            </a:r>
            <a:r>
              <a:rPr lang="cs-CZ" altLang="cs-CZ" sz="2000"/>
              <a:t>ě</a:t>
            </a:r>
            <a:r>
              <a:rPr lang="cs-CZ" altLang="cs-CZ" sz="2000">
                <a:cs typeface="Times New Roman" panose="02020603050405020304" pitchFamily="18" charset="0"/>
              </a:rPr>
              <a:t>lého endokrinního pankreatu </a:t>
            </a:r>
          </a:p>
        </p:txBody>
      </p:sp>
      <p:pic>
        <p:nvPicPr>
          <p:cNvPr id="26628" name="Picture 4">
            <a:extLst>
              <a:ext uri="{FF2B5EF4-FFF2-40B4-BE49-F238E27FC236}">
                <a16:creationId xmlns:a16="http://schemas.microsoft.com/office/drawing/2014/main" id="{6938592F-F3FB-4CFE-9207-170814C27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4448175"/>
            <a:ext cx="3052762" cy="203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68384F08-AC59-40C4-AD94-2F498A7B6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238" y="4451350"/>
            <a:ext cx="4865687" cy="199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8D5A112-4CEC-4220-85AE-392F2B73B3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194"/>
    </mc:Choice>
    <mc:Fallback>
      <p:transition spd="slow" advTm="10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720" x="4094163" y="925513"/>
          <p14:tracePt t="8848" x="4094163" y="919163"/>
          <p14:tracePt t="8881" x="4087813" y="908050"/>
          <p14:tracePt t="8885" x="4081463" y="901700"/>
          <p14:tracePt t="8893" x="4081463" y="895350"/>
          <p14:tracePt t="8908" x="4075113" y="895350"/>
          <p14:tracePt t="8916" x="4056063" y="889000"/>
          <p14:tracePt t="8925" x="4025900" y="876300"/>
          <p14:tracePt t="8933" x="3994150" y="852488"/>
          <p14:tracePt t="8940" x="3976688" y="846138"/>
          <p14:tracePt t="8953" x="3944938" y="827088"/>
          <p14:tracePt t="8957" x="3921125" y="820738"/>
          <p14:tracePt t="8964" x="3902075" y="814388"/>
          <p14:tracePt t="8973" x="3883025" y="808038"/>
          <p14:tracePt t="8980" x="3852863" y="801688"/>
          <p14:tracePt t="8989" x="3833813" y="796925"/>
          <p14:tracePt t="8996" x="3797300" y="784225"/>
          <p14:tracePt t="9005" x="3778250" y="784225"/>
          <p14:tracePt t="9017" x="3771900" y="784225"/>
          <p14:tracePt t="9025" x="3760788" y="784225"/>
          <p14:tracePt t="9033" x="3748088" y="784225"/>
          <p14:tracePt t="9039" x="3729038" y="784225"/>
          <p14:tracePt t="9049" x="3716338" y="777875"/>
          <p14:tracePt t="9057" x="3686175" y="777875"/>
          <p14:tracePt t="9067" x="3667125" y="777875"/>
          <p14:tracePt t="9073" x="3649663" y="765175"/>
          <p14:tracePt t="9081" x="3617913" y="765175"/>
          <p14:tracePt t="9085" x="3598863" y="765175"/>
          <p14:tracePt t="9095" x="3575050" y="765175"/>
          <p14:tracePt t="9101" x="3538538" y="765175"/>
          <p14:tracePt t="9109" x="3513138" y="771525"/>
          <p14:tracePt t="9117" x="3487738" y="777875"/>
          <p14:tracePt t="9124" x="3457575" y="777875"/>
          <p14:tracePt t="9132" x="3432175" y="784225"/>
          <p14:tracePt t="9144" x="3408363" y="784225"/>
          <p14:tracePt t="9153" x="3389313" y="790575"/>
          <p14:tracePt t="9161" x="3365500" y="796925"/>
          <p14:tracePt t="9164" x="3333750" y="801688"/>
          <p14:tracePt t="9172" x="3303588" y="801688"/>
          <p14:tracePt t="9180" x="3278188" y="808038"/>
          <p14:tracePt t="9188" x="3248025" y="820738"/>
          <p14:tracePt t="9196" x="3235325" y="827088"/>
          <p14:tracePt t="9205" x="3216275" y="827088"/>
          <p14:tracePt t="9214" x="3198813" y="833438"/>
          <p14:tracePt t="9225" x="3173413" y="846138"/>
          <p14:tracePt t="9232" x="3167063" y="846138"/>
          <p14:tracePt t="9240" x="3154363" y="857250"/>
          <p14:tracePt t="9249" x="3136900" y="863600"/>
          <p14:tracePt t="9252" x="3117850" y="876300"/>
          <p14:tracePt t="9261" x="3105150" y="882650"/>
          <p14:tracePt t="9269" x="3081338" y="889000"/>
          <p14:tracePt t="9277" x="3062288" y="908050"/>
          <p14:tracePt t="9286" x="3049588" y="912813"/>
          <p14:tracePt t="9299" x="3038475" y="925513"/>
          <p14:tracePt t="9305" x="3032125" y="925513"/>
          <p14:tracePt t="9313" x="3013075" y="938213"/>
          <p14:tracePt t="9317" x="3006725" y="944563"/>
          <p14:tracePt t="9324" x="2994025" y="950913"/>
          <p14:tracePt t="9353" x="2987675" y="968375"/>
          <p14:tracePt t="9379" x="2987675" y="981075"/>
          <p14:tracePt t="9380" x="2987675" y="987425"/>
          <p14:tracePt t="9388" x="2987675" y="993775"/>
          <p14:tracePt t="9396" x="2987675" y="1006475"/>
          <p14:tracePt t="9405" x="2987675" y="1019175"/>
          <p14:tracePt t="9412" x="2994025" y="1023938"/>
          <p14:tracePt t="9425" x="3006725" y="1036638"/>
          <p14:tracePt t="9433" x="3013075" y="1036638"/>
          <p14:tracePt t="9441" x="3019425" y="1042988"/>
          <p14:tracePt t="9445" x="3032125" y="1042988"/>
          <p14:tracePt t="9452" x="3043238" y="1049338"/>
          <p14:tracePt t="9461" x="3068638" y="1068388"/>
          <p14:tracePt t="9468" x="3081338" y="1068388"/>
          <p14:tracePt t="9476" x="3105150" y="1074738"/>
          <p14:tracePt t="9485" x="3124200" y="1074738"/>
          <p14:tracePt t="9493" x="3149600" y="1079500"/>
          <p14:tracePt t="9501" x="3173413" y="1085850"/>
          <p14:tracePt t="9513" x="3192463" y="1085850"/>
          <p14:tracePt t="9521" x="3228975" y="1085850"/>
          <p14:tracePt t="9529" x="3303588" y="1098550"/>
          <p14:tracePt t="9533" x="3346450" y="1104900"/>
          <p14:tracePt t="9541" x="3395663" y="1111250"/>
          <p14:tracePt t="9549" x="3451225" y="1123950"/>
          <p14:tracePt t="9557" x="3487738" y="1130300"/>
          <p14:tracePt t="9564" x="3532188" y="1135063"/>
          <p14:tracePt t="9573" x="3568700" y="1135063"/>
          <p14:tracePt t="9584" x="3605213" y="1135063"/>
          <p14:tracePt t="9592" x="3654425" y="1135063"/>
          <p14:tracePt t="9601" x="3716338" y="1135063"/>
          <p14:tracePt t="9609" x="3790950" y="1135063"/>
          <p14:tracePt t="9612" x="3865563" y="1135063"/>
          <p14:tracePt t="9620" x="3963988" y="1147763"/>
          <p14:tracePt t="9628" x="4049713" y="1147763"/>
          <p14:tracePt t="9636" x="4173538" y="1160463"/>
          <p14:tracePt t="9645" x="4310063" y="1160463"/>
          <p14:tracePt t="9652" x="4445000" y="1166813"/>
          <p14:tracePt t="9661" x="4605338" y="1203325"/>
          <p14:tracePt t="9673" x="4729163" y="1203325"/>
          <p14:tracePt t="9680" x="4840288" y="1222375"/>
          <p14:tracePt t="9685" x="4889500" y="1228725"/>
          <p14:tracePt t="9693" x="4921250" y="1241425"/>
          <p14:tracePt t="9701" x="4927600" y="1246188"/>
          <p14:tracePt t="9718" x="4933950" y="1246188"/>
          <p14:tracePt t="9736" x="4945063" y="1246188"/>
          <p14:tracePt t="9749" x="4964113" y="1246188"/>
          <p14:tracePt t="9756" x="4989513" y="1246188"/>
          <p14:tracePt t="9764" x="5026025" y="1246188"/>
          <p14:tracePt t="9772" x="5049838" y="1246188"/>
          <p14:tracePt t="9780" x="5105400" y="1246188"/>
          <p14:tracePt t="9788" x="5199063" y="1241425"/>
          <p14:tracePt t="9800" x="5272088" y="1241425"/>
          <p14:tracePt t="9809" x="5359400" y="1241425"/>
          <p14:tracePt t="9817" x="5421313" y="1241425"/>
          <p14:tracePt t="9820" x="5483225" y="1241425"/>
          <p14:tracePt t="9828" x="5519738" y="1241425"/>
          <p14:tracePt t="9836" x="5556250" y="1241425"/>
          <p14:tracePt t="9845" x="5605463" y="1241425"/>
          <p14:tracePt t="9853" x="5637213" y="1241425"/>
          <p14:tracePt t="9864" x="5661025" y="1241425"/>
          <p14:tracePt t="9879" x="5680075" y="1241425"/>
          <p14:tracePt t="9880" x="5711825" y="1241425"/>
          <p14:tracePt t="9885" x="5748338" y="1228725"/>
          <p14:tracePt t="9892" x="5803900" y="1222375"/>
          <p14:tracePt t="9905" x="5865813" y="1203325"/>
          <p14:tracePt t="9913" x="5945188" y="1166813"/>
          <p14:tracePt t="9921" x="6007100" y="1147763"/>
          <p14:tracePt t="9930" x="6094413" y="1147763"/>
          <p14:tracePt t="9941" x="6161088" y="1123950"/>
          <p14:tracePt t="9947" x="6248400" y="1117600"/>
          <p14:tracePt t="9953" x="6323013" y="1104900"/>
          <p14:tracePt t="9958" x="6353175" y="1092200"/>
          <p14:tracePt t="9965" x="6365875" y="1092200"/>
          <p14:tracePt t="9973" x="6372225" y="1085850"/>
          <p14:tracePt t="10001" x="6378575" y="1079500"/>
          <p14:tracePt t="10013" x="6383338" y="1074738"/>
          <p14:tracePt t="10085" x="6383338" y="1068388"/>
          <p14:tracePt t="10092" x="6378575" y="1062038"/>
          <p14:tracePt t="10108" x="6365875" y="1062038"/>
          <p14:tracePt t="10116" x="6327775" y="1036638"/>
          <p14:tracePt t="10125" x="6261100" y="1006475"/>
          <p14:tracePt t="10137" x="6229350" y="993775"/>
          <p14:tracePt t="10146" x="6173788" y="957263"/>
          <p14:tracePt t="10153" x="6094413" y="908050"/>
          <p14:tracePt t="10162" x="6026150" y="876300"/>
          <p14:tracePt t="10164" x="5951538" y="839788"/>
          <p14:tracePt t="10172" x="5859463" y="790575"/>
          <p14:tracePt t="10180" x="5778500" y="746125"/>
          <p14:tracePt t="10189" x="5735638" y="722313"/>
          <p14:tracePt t="10196" x="5656263" y="685800"/>
          <p14:tracePt t="10205" x="5618163" y="666750"/>
          <p14:tracePt t="10216" x="5575300" y="641350"/>
          <p14:tracePt t="10225" x="5545138" y="641350"/>
          <p14:tracePt t="10233" x="5513388" y="623888"/>
          <p14:tracePt t="10237" x="5494338" y="617538"/>
          <p14:tracePt t="10247" x="5476875" y="617538"/>
          <p14:tracePt t="10253" x="5445125" y="617538"/>
          <p14:tracePt t="10264" x="5421313" y="617538"/>
          <p14:tracePt t="10268" x="5389563" y="617538"/>
          <p14:tracePt t="10280" x="5346700" y="617538"/>
          <p14:tracePt t="10289" x="5310188" y="617538"/>
          <p14:tracePt t="10292" x="5254625" y="617538"/>
          <p14:tracePt t="10300" x="5192713" y="611188"/>
          <p14:tracePt t="10308" x="5143500" y="611188"/>
          <p14:tracePt t="10320" x="5056188" y="611188"/>
          <p14:tracePt t="10328" x="4994275" y="598488"/>
          <p14:tracePt t="10336" x="4883150" y="598488"/>
          <p14:tracePt t="10341" x="4810125" y="598488"/>
          <p14:tracePt t="10348" x="4748213" y="598488"/>
          <p14:tracePt t="10356" x="4673600" y="598488"/>
          <p14:tracePt t="10364" x="4611688" y="598488"/>
          <p14:tracePt t="10376" x="4568825" y="598488"/>
          <p14:tracePt t="10385" x="4543425" y="598488"/>
          <p14:tracePt t="10393" x="4525963" y="598488"/>
          <p14:tracePt t="10397" x="4494213" y="598488"/>
          <p14:tracePt t="10405" x="4457700" y="611188"/>
          <p14:tracePt t="10414" x="4438650" y="611188"/>
          <p14:tracePt t="10425" x="4395788" y="617538"/>
          <p14:tracePt t="10432" x="4359275" y="636588"/>
          <p14:tracePt t="10441" x="4316413" y="636588"/>
          <p14:tracePt t="10445" x="4278313" y="641350"/>
          <p14:tracePt t="10452" x="4248150" y="647700"/>
          <p14:tracePt t="10460" x="4198938" y="660400"/>
          <p14:tracePt t="10469" x="4143375" y="679450"/>
          <p14:tracePt t="10476" x="4094163" y="685800"/>
          <p14:tracePt t="10485" x="4062413" y="690563"/>
          <p14:tracePt t="10493" x="4000500" y="709613"/>
          <p14:tracePt t="10501" x="3957638" y="715963"/>
          <p14:tracePt t="10514" x="3914775" y="735013"/>
          <p14:tracePt t="10522" x="3876675" y="741363"/>
          <p14:tracePt t="10531" x="3833813" y="758825"/>
          <p14:tracePt t="10533" x="3797300" y="765175"/>
          <p14:tracePt t="10542" x="3771900" y="784225"/>
          <p14:tracePt t="10553" x="3735388" y="808038"/>
          <p14:tracePt t="10563" x="3722688" y="814388"/>
          <p14:tracePt t="10569" x="3698875" y="827088"/>
          <p14:tracePt t="10575" x="3643313" y="852488"/>
          <p14:tracePt t="10583" x="3617913" y="863600"/>
          <p14:tracePt t="10589" x="3605213" y="869950"/>
          <p14:tracePt t="10597" x="3594100" y="882650"/>
          <p14:tracePt t="10607" x="3581400" y="895350"/>
          <p14:tracePt t="10614" x="3568700" y="912813"/>
          <p14:tracePt t="10621" x="3568700" y="925513"/>
          <p14:tracePt t="10631" x="3562350" y="938213"/>
          <p14:tracePt t="10641" x="3556000" y="938213"/>
          <p14:tracePt t="10649" x="3549650" y="963613"/>
          <p14:tracePt t="10666" x="3549650" y="974725"/>
          <p14:tracePt t="10674" x="3549650" y="987425"/>
          <p14:tracePt t="10677" x="3549650" y="1006475"/>
          <p14:tracePt t="10687" x="3549650" y="1036638"/>
          <p14:tracePt t="10693" x="3562350" y="1049338"/>
          <p14:tracePt t="10707" x="3568700" y="1062038"/>
          <p14:tracePt t="10714" x="3575050" y="1074738"/>
          <p14:tracePt t="10721" x="3594100" y="1104900"/>
          <p14:tracePt t="10731" x="3605213" y="1117600"/>
          <p14:tracePt t="10733" x="3611563" y="1123950"/>
          <p14:tracePt t="10741" x="3630613" y="1141413"/>
          <p14:tracePt t="10750" x="3643313" y="1147763"/>
          <p14:tracePt t="10757" x="3654425" y="1160463"/>
          <p14:tracePt t="10769" x="3667125" y="1166813"/>
          <p14:tracePt t="10775" x="3673475" y="1173163"/>
          <p14:tracePt t="10780" x="3692525" y="1179513"/>
          <p14:tracePt t="10788" x="3716338" y="1185863"/>
          <p14:tracePt t="10796" x="3748088" y="1203325"/>
          <p14:tracePt t="10805" x="3790950" y="1209675"/>
          <p14:tracePt t="10816" x="3846513" y="1228725"/>
          <p14:tracePt t="10825" x="3932238" y="1246188"/>
          <p14:tracePt t="10833" x="4019550" y="1265238"/>
          <p14:tracePt t="10837" x="4111625" y="1308100"/>
          <p14:tracePt t="10846" x="4222750" y="1314450"/>
          <p14:tracePt t="10853" x="4333875" y="1346200"/>
          <p14:tracePt t="10861" x="4457700" y="1376363"/>
          <p14:tracePt t="10873" x="4562475" y="1408113"/>
          <p14:tracePt t="10881" x="4673600" y="1438275"/>
          <p14:tracePt t="10889" x="4735513" y="1438275"/>
          <p14:tracePt t="10893" x="4803775" y="1468438"/>
          <p14:tracePt t="10901" x="4865688" y="1468438"/>
          <p14:tracePt t="10909" x="4902200" y="1468438"/>
          <p14:tracePt t="10917" x="4951413" y="1468438"/>
          <p14:tracePt t="10931" x="5026025" y="1468438"/>
          <p14:tracePt t="10937" x="5105400" y="1463675"/>
          <p14:tracePt t="10941" x="5180013" y="1463675"/>
          <p14:tracePt t="10949" x="5267325" y="1457325"/>
          <p14:tracePt t="10957" x="5365750" y="1438275"/>
          <p14:tracePt t="10966" x="5451475" y="1438275"/>
          <p14:tracePt t="10973" x="5549900" y="1425575"/>
          <p14:tracePt t="10981" x="5673725" y="1425575"/>
          <p14:tracePt t="10999" x="5748338" y="1419225"/>
          <p14:tracePt t="11001" x="5846763" y="1419225"/>
          <p14:tracePt t="11006" x="5934075" y="1419225"/>
          <p14:tracePt t="11014" x="6019800" y="1419225"/>
          <p14:tracePt t="11025" x="6118225" y="1395413"/>
          <p14:tracePt t="11033" x="6211888" y="1389063"/>
          <p14:tracePt t="11041" x="6272213" y="1376363"/>
          <p14:tracePt t="11052" x="6316663" y="1357313"/>
          <p14:tracePt t="11053" x="6359525" y="1346200"/>
          <p14:tracePt t="11066" x="6396038" y="1333500"/>
          <p14:tracePt t="11073" x="6440488" y="1308100"/>
          <p14:tracePt t="11080" x="6457950" y="1296988"/>
          <p14:tracePt t="11089" x="6483350" y="1284288"/>
          <p14:tracePt t="11096" x="6500813" y="1258888"/>
          <p14:tracePt t="11105" x="6532563" y="1246188"/>
          <p14:tracePt t="11108" x="6538913" y="1241425"/>
          <p14:tracePt t="11116" x="6562725" y="1222375"/>
          <p14:tracePt t="11125" x="6575425" y="1209675"/>
          <p14:tracePt t="11132" x="6594475" y="1196975"/>
          <p14:tracePt t="11140" x="6600825" y="1179513"/>
          <p14:tracePt t="11152" x="6607175" y="1166813"/>
          <p14:tracePt t="11156" x="6611938" y="1130300"/>
          <p14:tracePt t="11169" x="6611938" y="1123950"/>
          <p14:tracePt t="11177" x="6611938" y="1117600"/>
          <p14:tracePt t="11184" x="6611938" y="1104900"/>
          <p14:tracePt t="11189" x="6611938" y="1098550"/>
          <p14:tracePt t="11196" x="6611938" y="1085850"/>
          <p14:tracePt t="11205" x="6611938" y="1079500"/>
          <p14:tracePt t="11214" x="6611938" y="1074738"/>
          <p14:tracePt t="11221" x="6611938" y="1068388"/>
          <p14:tracePt t="11241" x="6594475" y="1055688"/>
          <p14:tracePt t="11249" x="6556375" y="1036638"/>
          <p14:tracePt t="11256" x="6526213" y="1023938"/>
          <p14:tracePt t="11261" x="6470650" y="1012825"/>
          <p14:tracePt t="11272" x="6408738" y="993775"/>
          <p14:tracePt t="11280" x="6346825" y="987425"/>
          <p14:tracePt t="11288" x="6242050" y="957263"/>
          <p14:tracePt t="11292" x="6130925" y="931863"/>
          <p14:tracePt t="11301" x="6032500" y="925513"/>
          <p14:tracePt t="11308" x="5921375" y="895350"/>
          <p14:tracePt t="11321" x="5791200" y="876300"/>
          <p14:tracePt t="11329" x="5692775" y="863600"/>
          <p14:tracePt t="11337" x="5618163" y="852488"/>
          <p14:tracePt t="11341" x="5562600" y="833438"/>
          <p14:tracePt t="11349" x="5513388" y="833438"/>
          <p14:tracePt t="11356" x="5476875" y="833438"/>
          <p14:tracePt t="11364" x="5427663" y="833438"/>
          <p14:tracePt t="11372" x="5378450" y="827088"/>
          <p14:tracePt t="11384" x="5346700" y="827088"/>
          <p14:tracePt t="11389" x="5291138" y="827088"/>
          <p14:tracePt t="11396" x="5235575" y="820738"/>
          <p14:tracePt t="11405" x="5199063" y="820738"/>
          <p14:tracePt t="11415" x="5137150" y="820738"/>
          <p14:tracePt t="11425" x="5087938" y="820738"/>
          <p14:tracePt t="11432" x="5038725" y="820738"/>
          <p14:tracePt t="11441" x="5000625" y="820738"/>
          <p14:tracePt t="11446" x="4938713" y="820738"/>
          <p14:tracePt t="11453" x="4878388" y="820738"/>
          <p14:tracePt t="11463" x="4810125" y="820738"/>
          <p14:tracePt t="11473" x="4760913" y="820738"/>
          <p14:tracePt t="11477" x="4699000" y="820738"/>
          <p14:tracePt t="11484" x="4624388" y="820738"/>
          <p14:tracePt t="11492" x="4562475" y="820738"/>
          <p14:tracePt t="11501" x="4487863" y="820738"/>
          <p14:tracePt t="11513" x="4427538" y="833438"/>
          <p14:tracePt t="11521" x="4346575" y="839788"/>
          <p14:tracePt t="11531" x="4271963" y="857250"/>
          <p14:tracePt t="11536" x="4210050" y="857250"/>
          <p14:tracePt t="11541" x="4143375" y="876300"/>
          <p14:tracePt t="11548" x="4081463" y="889000"/>
          <p14:tracePt t="11556" x="4049713" y="889000"/>
          <p14:tracePt t="11569" x="4013200" y="901700"/>
          <p14:tracePt t="11576" x="3983038" y="912813"/>
          <p14:tracePt t="11584" x="3976688" y="912813"/>
          <p14:tracePt t="11589" x="3951288" y="919163"/>
          <p14:tracePt t="11597" x="3932238" y="931863"/>
          <p14:tracePt t="11605" x="3921125" y="938213"/>
          <p14:tracePt t="11614" x="3889375" y="944563"/>
          <p14:tracePt t="11621" x="3859213" y="968375"/>
          <p14:tracePt t="11631" x="3840163" y="987425"/>
          <p14:tracePt t="11641" x="3790950" y="1023938"/>
          <p14:tracePt t="11650" x="3748088" y="1062038"/>
          <p14:tracePt t="11653" x="3705225" y="1104900"/>
          <p14:tracePt t="11665" x="3673475" y="1130300"/>
          <p14:tracePt t="11673" x="3649663" y="1154113"/>
          <p14:tracePt t="11681" x="3643313" y="1179513"/>
          <p14:tracePt t="11689" x="3630613" y="1203325"/>
          <p14:tracePt t="11698" x="3630613" y="1216025"/>
          <p14:tracePt t="11701" x="3630613" y="1241425"/>
          <p14:tracePt t="11710" x="3630613" y="1246188"/>
          <p14:tracePt t="11721" x="3630613" y="1265238"/>
          <p14:tracePt t="11731" x="3630613" y="1277938"/>
          <p14:tracePt t="11733" x="3643313" y="1290638"/>
          <p14:tracePt t="11741" x="3660775" y="1308100"/>
          <p14:tracePt t="11751" x="3673475" y="1308100"/>
          <p14:tracePt t="11757" x="3705225" y="1320800"/>
          <p14:tracePt t="11764" x="3722688" y="1320800"/>
          <p14:tracePt t="11773" x="3760788" y="1327150"/>
          <p14:tracePt t="11780" x="3803650" y="1333500"/>
          <p14:tracePt t="11789" x="3840163" y="1333500"/>
          <p14:tracePt t="11800" x="3876675" y="1339850"/>
          <p14:tracePt t="11805" x="3908425" y="1352550"/>
          <p14:tracePt t="11813" x="3951288" y="1357313"/>
          <p14:tracePt t="11825" x="3970338" y="1357313"/>
          <p14:tracePt t="11833" x="4013200" y="1363663"/>
          <p14:tracePt t="11837" x="4068763" y="1376363"/>
          <p14:tracePt t="11848" x="4167188" y="1395413"/>
          <p14:tracePt t="11853" x="4278313" y="1395413"/>
          <p14:tracePt t="11866" x="4402138" y="1412875"/>
          <p14:tracePt t="11869" x="4525963" y="1438275"/>
          <p14:tracePt t="11880" x="4649788" y="1444625"/>
          <p14:tracePt t="11896" x="4846638" y="1463675"/>
          <p14:tracePt t="11900" x="4945063" y="1463675"/>
          <p14:tracePt t="11908" x="5006975" y="1463675"/>
          <p14:tracePt t="11920" x="5087938" y="1463675"/>
          <p14:tracePt t="11924" x="5124450" y="1463675"/>
          <p14:tracePt t="11933" x="5199063" y="1463675"/>
          <p14:tracePt t="11941" x="5260975" y="1450975"/>
          <p14:tracePt t="11949" x="5327650" y="1425575"/>
          <p14:tracePt t="11957" x="5389563" y="1412875"/>
          <p14:tracePt t="11966" x="5483225" y="1363663"/>
          <p14:tracePt t="11977" x="5545138" y="1357313"/>
          <p14:tracePt t="11985" x="5611813" y="1327150"/>
          <p14:tracePt t="11989" x="5680075" y="1308100"/>
          <p14:tracePt t="11998" x="5741988" y="1284288"/>
          <p14:tracePt t="12005" x="5784850" y="1265238"/>
          <p14:tracePt t="12015" x="5816600" y="1246188"/>
          <p14:tracePt t="12026" x="5859463" y="1222375"/>
          <p14:tracePt t="12035" x="5872163" y="1209675"/>
          <p14:tracePt t="12041" x="5902325" y="1185863"/>
          <p14:tracePt t="12051" x="5938838" y="1154113"/>
          <p14:tracePt t="12053" x="5957888" y="1130300"/>
          <p14:tracePt t="12064" x="5964238" y="1117600"/>
          <p14:tracePt t="12073" x="5970588" y="1104900"/>
          <p14:tracePt t="12082" x="5976938" y="1092200"/>
          <p14:tracePt t="12089" x="5976938" y="1074738"/>
          <p14:tracePt t="12095" x="5976938" y="1055688"/>
          <p14:tracePt t="12101" x="5976938" y="1036638"/>
          <p14:tracePt t="12115" x="5976938" y="1006475"/>
          <p14:tracePt t="12121" x="5976938" y="987425"/>
          <p14:tracePt t="12131" x="5976938" y="957263"/>
          <p14:tracePt t="12137" x="5951538" y="925513"/>
          <p14:tracePt t="12147" x="5934075" y="908050"/>
          <p14:tracePt t="12153" x="5908675" y="882650"/>
          <p14:tracePt t="12157" x="5889625" y="869950"/>
          <p14:tracePt t="12165" x="5859463" y="846138"/>
          <p14:tracePt t="12172" x="5803900" y="820738"/>
          <p14:tracePt t="12184" x="5748338" y="801688"/>
          <p14:tracePt t="12189" x="5661025" y="784225"/>
          <p14:tracePt t="12197" x="5588000" y="765175"/>
          <p14:tracePt t="12205" x="5494338" y="741363"/>
          <p14:tracePt t="12216" x="5408613" y="722313"/>
          <p14:tracePt t="12225" x="5310188" y="703263"/>
          <p14:tracePt t="12233" x="5229225" y="690563"/>
          <p14:tracePt t="12237" x="5156200" y="673100"/>
          <p14:tracePt t="12245" x="5056188" y="641350"/>
          <p14:tracePt t="12253" x="4983163" y="641350"/>
          <p14:tracePt t="12262" x="4914900" y="636588"/>
          <p14:tracePt t="12269" x="4852988" y="636588"/>
          <p14:tracePt t="12282" x="4767263" y="623888"/>
          <p14:tracePt t="12284" x="4679950" y="623888"/>
          <p14:tracePt t="12293" x="4594225" y="623888"/>
          <p14:tracePt t="12300" x="4506913" y="623888"/>
          <p14:tracePt t="12309" x="4421188" y="623888"/>
          <p14:tracePt t="12321" x="4359275" y="623888"/>
          <p14:tracePt t="12328" x="4303713" y="630238"/>
          <p14:tracePt t="12337" x="4254500" y="636588"/>
          <p14:tracePt t="12341" x="4222750" y="641350"/>
          <p14:tracePt t="12348" x="4186238" y="660400"/>
          <p14:tracePt t="12361" x="4160838" y="666750"/>
          <p14:tracePt t="12368" x="4137025" y="673100"/>
          <p14:tracePt t="12376" x="4111625" y="679450"/>
          <p14:tracePt t="12380" x="4087813" y="696913"/>
          <p14:tracePt t="12389" x="4075113" y="703263"/>
          <p14:tracePt t="12397" x="4049713" y="715963"/>
          <p14:tracePt t="12405" x="4038600" y="722313"/>
          <p14:tracePt t="12413" x="4019550" y="735013"/>
          <p14:tracePt t="12420" x="3987800" y="752475"/>
          <p14:tracePt t="12428" x="3957638" y="765175"/>
          <p14:tracePt t="12437" x="3927475" y="790575"/>
          <p14:tracePt t="12449" x="3895725" y="808038"/>
          <p14:tracePt t="12457" x="3865563" y="827088"/>
          <p14:tracePt t="12465" x="3840163" y="852488"/>
          <p14:tracePt t="12468" x="3816350" y="882650"/>
          <p14:tracePt t="12477" x="3803650" y="908050"/>
          <p14:tracePt t="12484" x="3797300" y="925513"/>
          <p14:tracePt t="12493" x="3797300" y="938213"/>
          <p14:tracePt t="12501" x="3790950" y="963613"/>
          <p14:tracePt t="12514" x="3784600" y="993775"/>
          <p14:tracePt t="12521" x="3784600" y="1019175"/>
          <p14:tracePt t="12529" x="3784600" y="1042988"/>
          <p14:tracePt t="12537" x="3784600" y="1062038"/>
          <p14:tracePt t="12541" x="3797300" y="1079500"/>
          <p14:tracePt t="12550" x="3810000" y="1104900"/>
          <p14:tracePt t="12557" x="3816350" y="1111250"/>
          <p14:tracePt t="12566" x="3840163" y="1123950"/>
          <p14:tracePt t="12573" x="3865563" y="1130300"/>
          <p14:tracePt t="12589" x="3908425" y="1141413"/>
          <p14:tracePt t="12601" x="3938588" y="1147763"/>
          <p14:tracePt t="12609" x="3976688" y="1147763"/>
          <p14:tracePt t="12616" x="4006850" y="1154113"/>
          <p14:tracePt t="12625" x="4056063" y="1166813"/>
          <p14:tracePt t="12632" x="4111625" y="1173163"/>
          <p14:tracePt t="12636" x="4186238" y="1185863"/>
          <p14:tracePt t="12645" x="4260850" y="1203325"/>
          <p14:tracePt t="12652" x="4371975" y="1209675"/>
          <p14:tracePt t="12661" x="4494213" y="1209675"/>
          <p14:tracePt t="12670" x="4618038" y="1222375"/>
          <p14:tracePt t="12682" x="4754563" y="1235075"/>
          <p14:tracePt t="12689" x="4865688" y="1235075"/>
          <p14:tracePt t="12694" x="4976813" y="1241425"/>
          <p14:tracePt t="12705" x="5049838" y="1241425"/>
          <p14:tracePt t="12715" x="5087938" y="1241425"/>
          <p14:tracePt t="12718" x="5137150" y="1241425"/>
          <p14:tracePt t="12727" x="5167313" y="1241425"/>
          <p14:tracePt t="12733" x="5192713" y="1241425"/>
          <p14:tracePt t="12741" x="5216525" y="1235075"/>
          <p14:tracePt t="12750" x="5235575" y="1222375"/>
          <p14:tracePt t="12762" x="5248275" y="1209675"/>
          <p14:tracePt t="12766" x="5254625" y="1203325"/>
          <p14:tracePt t="12773" x="5272088" y="1185863"/>
          <p14:tracePt t="12782" x="5284788" y="1173163"/>
          <p14:tracePt t="12795" x="5303838" y="1141413"/>
          <p14:tracePt t="12805" x="5310188" y="1130300"/>
          <p14:tracePt t="12815" x="5316538" y="1123950"/>
          <p14:tracePt t="12827" x="5316538" y="1111250"/>
          <p14:tracePt t="12834" x="5316538" y="1104900"/>
          <p14:tracePt t="12841" x="5316538" y="1098550"/>
          <p14:tracePt t="12849" x="5316538" y="1074738"/>
          <p14:tracePt t="12856" x="5310188" y="1055688"/>
          <p14:tracePt t="12860" x="5303838" y="1036638"/>
          <p14:tracePt t="12868" x="5284788" y="1006475"/>
          <p14:tracePt t="12881" x="5260975" y="981075"/>
          <p14:tracePt t="12888" x="5235575" y="950913"/>
          <p14:tracePt t="12893" x="5222875" y="938213"/>
          <p14:tracePt t="12904" x="5216525" y="931863"/>
          <p14:tracePt t="12914" x="5216525" y="925513"/>
          <p14:tracePt t="12941" x="5211763" y="925513"/>
          <p14:tracePt t="12957" x="5205413" y="925513"/>
          <p14:tracePt t="12973" x="5192713" y="925513"/>
          <p14:tracePt t="12983" x="5167313" y="925513"/>
          <p14:tracePt t="12989" x="5149850" y="925513"/>
          <p14:tracePt t="12998" x="5124450" y="908050"/>
          <p14:tracePt t="13009" x="5081588" y="901700"/>
          <p14:tracePt t="13015" x="5056188" y="901700"/>
          <p14:tracePt t="13021" x="5032375" y="895350"/>
          <p14:tracePt t="13032" x="5026025" y="895350"/>
          <p14:tracePt t="13137" x="5013325" y="895350"/>
          <p14:tracePt t="13145" x="4989513" y="895350"/>
          <p14:tracePt t="13153" x="4983163" y="895350"/>
          <p14:tracePt t="13157" x="4938713" y="882650"/>
          <p14:tracePt t="13167" x="4914900" y="882650"/>
          <p14:tracePt t="13177" x="4878388" y="876300"/>
          <p14:tracePt t="13183" x="4827588" y="876300"/>
          <p14:tracePt t="13193" x="4767263" y="876300"/>
          <p14:tracePt t="13201" x="4722813" y="876300"/>
          <p14:tracePt t="13210" x="4673600" y="876300"/>
          <p14:tracePt t="13215" x="4624388" y="876300"/>
          <p14:tracePt t="13221" x="4575175" y="876300"/>
          <p14:tracePt t="13229" x="4500563" y="876300"/>
          <p14:tracePt t="13241" x="4427538" y="876300"/>
          <p14:tracePt t="13251" x="4340225" y="876300"/>
          <p14:tracePt t="13257" x="4241800" y="876300"/>
          <p14:tracePt t="13261" x="4154488" y="876300"/>
          <p14:tracePt t="13269" x="4081463" y="876300"/>
          <p14:tracePt t="13277" x="4019550" y="876300"/>
          <p14:tracePt t="13284" x="3957638" y="876300"/>
          <p14:tracePt t="13293" x="3927475" y="876300"/>
          <p14:tracePt t="13305" x="3908425" y="876300"/>
          <p14:tracePt t="13309" x="3902075" y="876300"/>
          <p14:tracePt t="13328" x="3895725" y="876300"/>
          <p14:tracePt t="13349" x="3889375" y="882650"/>
          <p14:tracePt t="13364" x="3889375" y="901700"/>
          <p14:tracePt t="13372" x="3889375" y="919163"/>
          <p14:tracePt t="13381" x="3889375" y="938213"/>
          <p14:tracePt t="13391" x="3889375" y="968375"/>
          <p14:tracePt t="13399" x="3889375" y="993775"/>
          <p14:tracePt t="13410" x="3902075" y="1019175"/>
          <p14:tracePt t="13417" x="3908425" y="1036638"/>
          <p14:tracePt t="13421" x="3908425" y="1042988"/>
          <p14:tracePt t="13433" x="3927475" y="1068388"/>
          <p14:tracePt t="13436" x="3938588" y="1085850"/>
          <p14:tracePt t="13445" x="3944938" y="1092200"/>
          <p14:tracePt t="13456" x="3963988" y="1111250"/>
          <p14:tracePt t="13464" x="3976688" y="1123950"/>
          <p14:tracePt t="13468" x="4006850" y="1141413"/>
          <p14:tracePt t="13476" x="4019550" y="1147763"/>
          <p14:tracePt t="13489" x="4062413" y="1173163"/>
          <p14:tracePt t="13493" x="4087813" y="1179513"/>
          <p14:tracePt t="13505" x="4111625" y="1185863"/>
          <p14:tracePt t="13513" x="4137025" y="1190625"/>
          <p14:tracePt t="13521" x="4173538" y="1190625"/>
          <p14:tracePt t="13525" x="4229100" y="1209675"/>
          <p14:tracePt t="13533" x="4278313" y="1216025"/>
          <p14:tracePt t="13541" x="4327525" y="1216025"/>
          <p14:tracePt t="13554" x="4408488" y="1228725"/>
          <p14:tracePt t="13561" x="4470400" y="1235075"/>
          <p14:tracePt t="13569" x="4556125" y="1246188"/>
          <p14:tracePt t="13577" x="4618038" y="1246188"/>
          <p14:tracePt t="13583" x="4679950" y="1246188"/>
          <p14:tracePt t="13593" x="4735513" y="1252538"/>
          <p14:tracePt t="13597" x="4784725" y="1252538"/>
          <p14:tracePt t="13610" x="4833938" y="1252538"/>
          <p14:tracePt t="13617" x="4872038" y="1252538"/>
          <p14:tracePt t="13625" x="4927600" y="1246188"/>
          <p14:tracePt t="13629" x="4970463" y="1228725"/>
          <p14:tracePt t="13637" x="5026025" y="1196975"/>
          <p14:tracePt t="13651" x="5068888" y="1173163"/>
          <p14:tracePt t="13656" x="5087938" y="1160463"/>
          <p14:tracePt t="13665" x="5094288" y="1154113"/>
          <p14:tracePt t="13673" x="5111750" y="1135063"/>
          <p14:tracePt t="13677" x="5124450" y="1117600"/>
          <p14:tracePt t="13701" x="5130800" y="1111250"/>
          <p14:tracePt t="13721" x="5130800" y="1104900"/>
          <p14:tracePt t="13737" x="5130800" y="1092200"/>
          <p14:tracePt t="13745" x="5130800" y="1079500"/>
          <p14:tracePt t="13753" x="5100638" y="1042988"/>
          <p14:tracePt t="13756" x="5056188" y="1012825"/>
          <p14:tracePt t="13765" x="5019675" y="981075"/>
          <p14:tracePt t="13773" x="4976813" y="944563"/>
          <p14:tracePt t="13784" x="4933950" y="925513"/>
          <p14:tracePt t="13792" x="4889500" y="895350"/>
          <p14:tracePt t="13796" x="4833938" y="876300"/>
          <p14:tracePt t="13805" x="4772025" y="846138"/>
          <p14:tracePt t="13812" x="4705350" y="827088"/>
          <p14:tracePt t="13821" x="4649788" y="808038"/>
          <p14:tracePt t="13829" x="4587875" y="801688"/>
          <p14:tracePt t="13837" x="4549775" y="796925"/>
          <p14:tracePt t="13852" x="4506913" y="796925"/>
          <p14:tracePt t="13857" x="4500563" y="796925"/>
          <p14:tracePt t="13861" x="4476750" y="796925"/>
          <p14:tracePt t="13869" x="4464050" y="796925"/>
          <p14:tracePt t="13877" x="4427538" y="801688"/>
          <p14:tracePt t="13902" x="4291013" y="846138"/>
          <p14:tracePt t="13913" x="4229100" y="863600"/>
          <p14:tracePt t="13921" x="4160838" y="882650"/>
          <p14:tracePt t="13930" x="4094163" y="912813"/>
          <p14:tracePt t="13934" x="4043363" y="919163"/>
          <p14:tracePt t="13941" x="3987800" y="944563"/>
          <p14:tracePt t="13950" x="3957638" y="968375"/>
          <p14:tracePt t="13956" x="3938588" y="987425"/>
          <p14:tracePt t="13968" x="3932238" y="987425"/>
          <p14:tracePt t="13976" x="3927475" y="1000125"/>
          <p14:tracePt t="13985" x="3927475" y="1012825"/>
          <p14:tracePt t="13993" x="3927475" y="1019175"/>
          <p14:tracePt t="13997" x="3927475" y="1023938"/>
          <p14:tracePt t="14005" x="3927475" y="1036638"/>
          <p14:tracePt t="14013" x="3932238" y="1049338"/>
          <p14:tracePt t="14021" x="3963988" y="1062038"/>
          <p14:tracePt t="14029" x="4006850" y="1098550"/>
          <p14:tracePt t="14041" x="4049713" y="1117600"/>
          <p14:tracePt t="14051" x="4081463" y="1141413"/>
          <p14:tracePt t="14056" x="4105275" y="1147763"/>
          <p14:tracePt t="14061" x="4137025" y="1160463"/>
          <p14:tracePt t="14069" x="4179888" y="1179513"/>
          <p14:tracePt t="14077" x="4222750" y="1185863"/>
          <p14:tracePt t="14086" x="4260850" y="1203325"/>
          <p14:tracePt t="14093" x="4327525" y="1209675"/>
          <p14:tracePt t="14103" x="4389438" y="1228725"/>
          <p14:tracePt t="14109" x="4438650" y="1228725"/>
          <p14:tracePt t="14118" x="4506913" y="1241425"/>
          <p14:tracePt t="14129" x="4581525" y="1241425"/>
          <p14:tracePt t="14137" x="4643438" y="1241425"/>
          <p14:tracePt t="14141" x="4692650" y="1241425"/>
          <p14:tracePt t="14151" x="4735513" y="1228725"/>
          <p14:tracePt t="14156" x="4778375" y="1216025"/>
          <p14:tracePt t="14168" x="4797425" y="1196975"/>
          <p14:tracePt t="14172" x="4816475" y="1185863"/>
          <p14:tracePt t="14180" x="4840288" y="1166813"/>
          <p14:tracePt t="14192" x="4846638" y="1135063"/>
          <p14:tracePt t="14200" x="4846638" y="1104900"/>
          <p14:tracePt t="14208" x="4846638" y="1079500"/>
          <p14:tracePt t="14218" x="4846638" y="1049338"/>
          <p14:tracePt t="14225" x="4846638" y="1023938"/>
          <p14:tracePt t="14233" x="4822825" y="993775"/>
          <p14:tracePt t="14241" x="4797425" y="968375"/>
          <p14:tracePt t="14245" x="4778375" y="950913"/>
          <p14:tracePt t="14254" x="4748213" y="912813"/>
          <p14:tracePt t="14261" x="4722813" y="901700"/>
          <p14:tracePt t="14269" x="4705350" y="901700"/>
          <p14:tracePt t="14277" x="4656138" y="876300"/>
          <p14:tracePt t="14287" x="4600575" y="857250"/>
          <p14:tracePt t="14297" x="4549775" y="852488"/>
          <p14:tracePt t="14305" x="4476750" y="839788"/>
          <p14:tracePt t="14309" x="4427538" y="839788"/>
          <p14:tracePt t="14317" x="4359275" y="833438"/>
          <p14:tracePt t="14325" x="4297363" y="833438"/>
          <p14:tracePt t="14334" x="4235450" y="833438"/>
          <p14:tracePt t="14341" x="4160838" y="833438"/>
          <p14:tracePt t="14352" x="4111625" y="833438"/>
          <p14:tracePt t="14361" x="4032250" y="852488"/>
          <p14:tracePt t="14369" x="3963988" y="882650"/>
          <p14:tracePt t="14373" x="3932238" y="895350"/>
          <p14:tracePt t="14383" x="3914775" y="912813"/>
          <p14:tracePt t="14393" x="3895725" y="925513"/>
          <p14:tracePt t="14404" x="3895725" y="950913"/>
          <p14:tracePt t="14416" x="3895725" y="963613"/>
          <p14:tracePt t="14420" x="3895725" y="993775"/>
          <p14:tracePt t="14429" x="3927475" y="1023938"/>
          <p14:tracePt t="14436" x="3951288" y="1049338"/>
          <p14:tracePt t="14445" x="3983038" y="1074738"/>
          <p14:tracePt t="14452" x="4013200" y="1085850"/>
          <p14:tracePt t="14461" x="4025900" y="1092200"/>
          <p14:tracePt t="14471" x="4043363" y="1098550"/>
          <p14:tracePt t="14483" x="4049713" y="1098550"/>
          <p14:tracePt t="14489" x="4056063" y="1098550"/>
          <p14:tracePt t="14497" x="4062413" y="1098550"/>
          <p14:tracePt t="14501" x="4075113" y="1092200"/>
          <p14:tracePt t="14509" x="4081463" y="1085850"/>
          <p14:tracePt t="14517" x="4094163" y="1079500"/>
          <p14:tracePt t="14525" x="4094163" y="1074738"/>
          <p14:tracePt t="14550" x="4094163" y="1068388"/>
          <p14:tracePt t="14597" x="4094163" y="1062038"/>
          <p14:tracePt t="14668" x="0" y="0"/>
        </p14:tracePtLst>
        <p14:tracePtLst>
          <p14:tracePt t="24518" x="6816725" y="1931988"/>
          <p14:tracePt t="24575" x="6829425" y="1931988"/>
          <p14:tracePt t="24596" x="6846888" y="1931988"/>
          <p14:tracePt t="24605" x="6878638" y="1938338"/>
          <p14:tracePt t="24612" x="6896100" y="1938338"/>
          <p14:tracePt t="24620" x="6927850" y="1938338"/>
          <p14:tracePt t="24633" x="6945313" y="1938338"/>
          <p14:tracePt t="24636" x="6996113" y="1957388"/>
          <p14:tracePt t="24645" x="7056438" y="1963738"/>
          <p14:tracePt t="24653" x="7107238" y="1963738"/>
          <p14:tracePt t="24665" x="7180263" y="1963738"/>
          <p14:tracePt t="24669" x="7242175" y="1963738"/>
          <p14:tracePt t="24677" x="7316788" y="1963738"/>
          <p14:tracePt t="24685" x="7366000" y="1963738"/>
          <p14:tracePt t="24705" x="7445375" y="1951038"/>
          <p14:tracePt t="24713" x="7477125" y="1944688"/>
          <p14:tracePt t="24720" x="7526338" y="1944688"/>
          <p14:tracePt t="24729" x="7575550" y="1938338"/>
          <p14:tracePt t="24732" x="7631113" y="1925638"/>
          <p14:tracePt t="24744" x="7680325" y="1919288"/>
          <p14:tracePt t="24749" x="7723188" y="1901825"/>
          <p14:tracePt t="24757" x="7748588" y="1895475"/>
          <p14:tracePt t="24765" x="7778750" y="1876425"/>
          <p14:tracePt t="24774" x="7823200" y="1852613"/>
          <p14:tracePt t="24788" x="7853363" y="1839913"/>
          <p14:tracePt t="24797" x="7866063" y="1833563"/>
          <p14:tracePt t="24805" x="7889875" y="1814513"/>
          <p14:tracePt t="24813" x="7896225" y="1814513"/>
          <p14:tracePt t="24828" x="7896225" y="1801813"/>
          <p14:tracePt t="24832" x="7902575" y="1797050"/>
          <p14:tracePt t="24841" x="7908925" y="1784350"/>
          <p14:tracePt t="24849" x="7915275" y="1765300"/>
          <p14:tracePt t="24857" x="7921625" y="1741488"/>
          <p14:tracePt t="24874" x="7927975" y="1728788"/>
          <p14:tracePt t="24894" x="7927975" y="1703388"/>
          <p14:tracePt t="24901" x="7927975" y="1697038"/>
          <p14:tracePt t="24913" x="7927975" y="1679575"/>
          <p14:tracePt t="24921" x="7927975" y="1660525"/>
          <p14:tracePt t="24925" x="7915275" y="1647825"/>
          <p14:tracePt t="24932" x="7885113" y="1617663"/>
          <p14:tracePt t="24941" x="7866063" y="1592263"/>
          <p14:tracePt t="24948" x="7829550" y="1568450"/>
          <p14:tracePt t="24957" x="7797800" y="1543050"/>
          <p14:tracePt t="24964" x="7778750" y="1524000"/>
          <p14:tracePt t="24976" x="7754938" y="1500188"/>
          <p14:tracePt t="24985" x="7723188" y="1474788"/>
          <p14:tracePt t="24995" x="7712075" y="1468438"/>
          <p14:tracePt t="24997" x="7680325" y="1457325"/>
          <p14:tracePt t="25009" x="7662863" y="1450975"/>
          <p14:tracePt t="25013" x="7643813" y="1425575"/>
          <p14:tracePt t="25021" x="7618413" y="1425575"/>
          <p14:tracePt t="25033" x="7607300" y="1419225"/>
          <p14:tracePt t="25042" x="7594600" y="1419225"/>
          <p14:tracePt t="25045" x="7581900" y="1419225"/>
          <p14:tracePt t="25059" x="7562850" y="1419225"/>
          <p14:tracePt t="25065" x="7539038" y="1419225"/>
          <p14:tracePt t="25076" x="7489825" y="1419225"/>
          <p14:tracePt t="25080" x="7415213" y="1419225"/>
          <p14:tracePt t="25085" x="7340600" y="1419225"/>
          <p14:tracePt t="25093" x="7267575" y="1419225"/>
          <p14:tracePt t="25101" x="7167563" y="1425575"/>
          <p14:tracePt t="25109" x="7094538" y="1425575"/>
          <p14:tracePt t="25121" x="7032625" y="1425575"/>
          <p14:tracePt t="25129" x="6996113" y="1425575"/>
          <p14:tracePt t="25138" x="6951663" y="1425575"/>
          <p14:tracePt t="25145" x="6934200" y="1425575"/>
          <p14:tracePt t="25153" x="6921500" y="1425575"/>
          <p14:tracePt t="25159" x="6908800" y="1425575"/>
          <p14:tracePt t="25169" x="6889750" y="1425575"/>
          <p14:tracePt t="25185" x="6865938" y="1431925"/>
          <p14:tracePt t="25189" x="6823075" y="1438275"/>
          <p14:tracePt t="25196" x="6767513" y="1468438"/>
          <p14:tracePt t="25205" x="6711950" y="1493838"/>
          <p14:tracePt t="25213" x="6650038" y="1512888"/>
          <p14:tracePt t="25221" x="6569075" y="1543050"/>
          <p14:tracePt t="25229" x="6496050" y="1562100"/>
          <p14:tracePt t="25243" x="6415088" y="1604963"/>
          <p14:tracePt t="25245" x="6346825" y="1630363"/>
          <p14:tracePt t="25253" x="6297613" y="1660525"/>
          <p14:tracePt t="25261" x="6272213" y="1666875"/>
          <p14:tracePt t="25277" x="6235700" y="1690688"/>
          <p14:tracePt t="25285" x="6235700" y="1697038"/>
          <p14:tracePt t="25292" x="6235700" y="1716088"/>
          <p14:tracePt t="25300" x="6235700" y="1728788"/>
          <p14:tracePt t="25308" x="6235700" y="1746250"/>
          <p14:tracePt t="25320" x="6235700" y="1758950"/>
          <p14:tracePt t="25328" x="6254750" y="1771650"/>
          <p14:tracePt t="25333" x="6278563" y="1790700"/>
          <p14:tracePt t="25341" x="6323013" y="1801813"/>
          <p14:tracePt t="25349" x="6353175" y="1820863"/>
          <p14:tracePt t="25359" x="6383338" y="1820863"/>
          <p14:tracePt t="25365" x="6440488" y="1827213"/>
          <p14:tracePt t="25378" x="6526213" y="1827213"/>
          <p14:tracePt t="25381" x="6637338" y="1827213"/>
          <p14:tracePt t="25392" x="6761163" y="1827213"/>
          <p14:tracePt t="25401" x="6884988" y="1839913"/>
          <p14:tracePt t="25405" x="6996113" y="1839913"/>
          <p14:tracePt t="25412" x="7088188" y="1839913"/>
          <p14:tracePt t="25421" x="7173913" y="1839913"/>
          <p14:tracePt t="25428" x="7242175" y="1839913"/>
          <p14:tracePt t="25437" x="7267575" y="1839913"/>
          <p14:tracePt t="25444" x="7273925" y="1839913"/>
          <p14:tracePt t="25485" x="7278688" y="1839913"/>
          <p14:tracePt t="25501" x="7285038" y="1839913"/>
          <p14:tracePt t="25521" x="7291388" y="1827213"/>
          <p14:tracePt t="25529" x="7291388" y="1790700"/>
          <p14:tracePt t="25533" x="7291388" y="1765300"/>
          <p14:tracePt t="25543" x="7291388" y="1716088"/>
          <p14:tracePt t="25565" x="7291388" y="1679575"/>
          <p14:tracePt t="25569" x="7273925" y="1647825"/>
          <p14:tracePt t="25576" x="7242175" y="1611313"/>
          <p14:tracePt t="25581" x="7229475" y="1592263"/>
          <p14:tracePt t="25600" x="7180263" y="1574800"/>
          <p14:tracePt t="25605" x="7150100" y="1549400"/>
          <p14:tracePt t="25612" x="7094538" y="1530350"/>
          <p14:tracePt t="25625" x="7056438" y="1524000"/>
          <p14:tracePt t="25628" x="7000875" y="1519238"/>
          <p14:tracePt t="25636" x="6927850" y="1506538"/>
          <p14:tracePt t="25648" x="6865938" y="1506538"/>
          <p14:tracePt t="25653" x="6797675" y="1500188"/>
          <p14:tracePt t="25660" x="6735763" y="1500188"/>
          <p14:tracePt t="25673" x="6662738" y="1500188"/>
          <p14:tracePt t="25681" x="6611938" y="1500188"/>
          <p14:tracePt t="25685" x="6600825" y="1500188"/>
          <p14:tracePt t="25694" x="6562725" y="1524000"/>
          <p14:tracePt t="25701" x="6545263" y="1536700"/>
          <p14:tracePt t="25709" x="6532563" y="1543050"/>
          <p14:tracePt t="25716" x="6513513" y="1568450"/>
          <p14:tracePt t="25724" x="6483350" y="1585913"/>
          <p14:tracePt t="25733" x="6457950" y="1611313"/>
          <p14:tracePt t="25745" x="6427788" y="1641475"/>
          <p14:tracePt t="25755" x="6402388" y="1666875"/>
          <p14:tracePt t="25763" x="6396038" y="1685925"/>
          <p14:tracePt t="25765" x="6383338" y="1709738"/>
          <p14:tracePt t="25778" x="6353175" y="1741488"/>
          <p14:tracePt t="25781" x="6346825" y="1741488"/>
          <p14:tracePt t="25793" x="6327775" y="1758950"/>
          <p14:tracePt t="25801" x="6303963" y="1797050"/>
          <p14:tracePt t="25805" x="6297613" y="1801813"/>
          <p14:tracePt t="25816" x="6272213" y="1820863"/>
          <p14:tracePt t="25821" x="6267450" y="1827213"/>
          <p14:tracePt t="25833" x="6248400" y="1846263"/>
          <p14:tracePt t="25842" x="6229350" y="1863725"/>
          <p14:tracePt t="25849" x="6205538" y="1895475"/>
          <p14:tracePt t="25853" x="6167438" y="1931988"/>
          <p14:tracePt t="25860" x="6137275" y="1963738"/>
          <p14:tracePt t="25869" x="6094413" y="1981200"/>
          <p14:tracePt t="25891" x="6032500" y="2030413"/>
          <p14:tracePt t="25892" x="6007100" y="2030413"/>
          <p14:tracePt t="25905" x="5989638" y="2043113"/>
          <p14:tracePt t="25912" x="5983288" y="2049463"/>
          <p14:tracePt t="25916" x="5976938" y="2049463"/>
          <p14:tracePt t="25948" x="5970588" y="2055813"/>
          <p14:tracePt t="25976" x="5964238" y="2062163"/>
          <p14:tracePt t="25981" x="5957888" y="2062163"/>
          <p14:tracePt t="25990" x="5945188" y="2068513"/>
          <p14:tracePt t="25996" x="5927725" y="2068513"/>
          <p14:tracePt t="26005" x="5895975" y="2079625"/>
          <p14:tracePt t="26012" x="5853113" y="2085975"/>
          <p14:tracePt t="26021" x="5791200" y="2105025"/>
          <p14:tracePt t="26032" x="5722938" y="2117725"/>
          <p14:tracePt t="26041" x="5661025" y="2117725"/>
          <p14:tracePt t="26045" x="5611813" y="2135188"/>
          <p14:tracePt t="26053" x="5545138" y="2141538"/>
          <p14:tracePt t="26060" x="5470525" y="2141538"/>
          <p14:tracePt t="26069" x="5395913" y="2160588"/>
          <p14:tracePt t="26076" x="5334000" y="2173288"/>
          <p14:tracePt t="26084" x="5241925" y="2190750"/>
          <p14:tracePt t="26092" x="5167313" y="2203450"/>
          <p14:tracePt t="26101" x="5094288" y="2222500"/>
          <p14:tracePt t="26112" x="5019675" y="2222500"/>
          <p14:tracePt t="26121" x="4938713" y="2239963"/>
          <p14:tracePt t="26128" x="4865688" y="2239963"/>
          <p14:tracePt t="26132" x="4816475" y="2246313"/>
          <p14:tracePt t="26141" x="4735513" y="2259013"/>
          <p14:tracePt t="26149" x="4686300" y="2259013"/>
          <p14:tracePt t="26156" x="4624388" y="2278063"/>
          <p14:tracePt t="26165" x="4543425" y="2284413"/>
          <p14:tracePt t="26173" x="4494213" y="2284413"/>
          <p14:tracePt t="26180" x="4432300" y="2284413"/>
          <p14:tracePt t="26192" x="4346575" y="2284413"/>
          <p14:tracePt t="26201" x="4248150" y="2284413"/>
          <p14:tracePt t="26205" x="4160838" y="2284413"/>
          <p14:tracePt t="26213" x="4062413" y="2284413"/>
          <p14:tracePt t="26222" x="3944938" y="2284413"/>
          <p14:tracePt t="26229" x="3821113" y="2284413"/>
          <p14:tracePt t="26237" x="3698875" y="2284413"/>
          <p14:tracePt t="26245" x="3587750" y="2284413"/>
          <p14:tracePt t="26255" x="3487738" y="2284413"/>
          <p14:tracePt t="26261" x="3376613" y="2284413"/>
          <p14:tracePt t="26273" x="3303588" y="2284413"/>
          <p14:tracePt t="26281" x="3216275" y="2284413"/>
          <p14:tracePt t="26289" x="3143250" y="2284413"/>
          <p14:tracePt t="26296" x="3081338" y="2284413"/>
          <p14:tracePt t="26301" x="3006725" y="2284413"/>
          <p14:tracePt t="26310" x="2944813" y="2284413"/>
          <p14:tracePt t="26317" x="2895600" y="2284413"/>
          <p14:tracePt t="26327" x="2820988" y="2284413"/>
          <p14:tracePt t="26337" x="2735263" y="2284413"/>
          <p14:tracePt t="26345" x="2673350" y="2284413"/>
          <p14:tracePt t="26355" x="2574925" y="2284413"/>
          <p14:tracePt t="26361" x="2476500" y="2284413"/>
          <p14:tracePt t="26365" x="2376488" y="2271713"/>
          <p14:tracePt t="26373" x="2271713" y="2252663"/>
          <p14:tracePt t="26381" x="2173288" y="2228850"/>
          <p14:tracePt t="26389" x="2087563" y="2222500"/>
          <p14:tracePt t="26396" x="1993900" y="2203450"/>
          <p14:tracePt t="26404" x="1920875" y="2203450"/>
          <p14:tracePt t="26412" x="1827213" y="2203450"/>
          <p14:tracePt t="26425" x="1741488" y="2203450"/>
          <p14:tracePt t="26433" x="1660525" y="2203450"/>
          <p14:tracePt t="26440" x="1568450" y="2203450"/>
          <p14:tracePt t="26444" x="1470025" y="2203450"/>
          <p14:tracePt t="26454" x="1358900" y="2203450"/>
          <p14:tracePt t="26460" x="1265238" y="2216150"/>
          <p14:tracePt t="26468" x="1203325" y="2222500"/>
          <p14:tracePt t="26476" x="1166813" y="2235200"/>
          <p14:tracePt t="26485" x="1136650" y="2246313"/>
          <p14:tracePt t="26492" x="1123950" y="2246313"/>
          <p14:tracePt t="26501" x="1092200" y="2265363"/>
          <p14:tracePt t="26512" x="1081088" y="2271713"/>
          <p14:tracePt t="26521" x="1068388" y="2271713"/>
          <p14:tracePt t="26531" x="1055688" y="2278063"/>
          <p14:tracePt t="26532" x="1042988" y="2284413"/>
          <p14:tracePt t="26540" x="1025525" y="2290763"/>
          <p14:tracePt t="26549" x="1019175" y="2290763"/>
          <p14:tracePt t="26556" x="1012825" y="2290763"/>
          <p14:tracePt t="26565" x="1006475" y="2295525"/>
          <p14:tracePt t="26573" x="1000125" y="2295525"/>
          <p14:tracePt t="26585" x="993775" y="2295525"/>
          <p14:tracePt t="26600" x="987425" y="2295525"/>
          <p14:tracePt t="26617" x="976313" y="2295525"/>
          <p14:tracePt t="26625" x="969963" y="2295525"/>
          <p14:tracePt t="26633" x="950913" y="2301875"/>
          <p14:tracePt t="26636" x="938213" y="2301875"/>
          <p14:tracePt t="26644" x="901700" y="2301875"/>
          <p14:tracePt t="26653" x="882650" y="2301875"/>
          <p14:tracePt t="26661" x="863600" y="2301875"/>
          <p14:tracePt t="26669" x="839788" y="2301875"/>
          <p14:tracePt t="26689" x="827088" y="2301875"/>
          <p14:tracePt t="26697" x="820738" y="2301875"/>
          <p14:tracePt t="26717" x="814388" y="2301875"/>
          <p14:tracePt t="26733" x="808038" y="2301875"/>
          <p14:tracePt t="26740" x="803275" y="2301875"/>
          <p14:tracePt t="26765" x="784225" y="2301875"/>
          <p14:tracePt t="26772" x="777875" y="2301875"/>
          <p14:tracePt t="26780" x="771525" y="2295525"/>
          <p14:tracePt t="26792" x="765175" y="2290763"/>
          <p14:tracePt t="26801" x="752475" y="2284413"/>
          <p14:tracePt t="26817" x="741363" y="2278063"/>
          <p14:tracePt t="26837" x="735013" y="2271713"/>
          <p14:tracePt t="26884" x="728663" y="2265363"/>
          <p14:tracePt t="26961" x="728663" y="2259013"/>
          <p14:tracePt t="27038" x="735013" y="2246313"/>
          <p14:tracePt t="27064" x="758825" y="2235200"/>
          <p14:tracePt t="27089" x="771525" y="2235200"/>
          <p14:tracePt t="27097" x="796925" y="2228850"/>
          <p14:tracePt t="27113" x="808038" y="2228850"/>
          <p14:tracePt t="27129" x="814388" y="2228850"/>
          <p14:tracePt t="27133" x="827088" y="2222500"/>
          <p14:tracePt t="27141" x="833438" y="2222500"/>
          <p14:tracePt t="27153" x="846138" y="2216150"/>
          <p14:tracePt t="27157" x="863600" y="2216150"/>
          <p14:tracePt t="27169" x="882650" y="2216150"/>
          <p14:tracePt t="27179" x="901700" y="2216150"/>
          <p14:tracePt t="27182" x="981075" y="2216150"/>
          <p14:tracePt t="27189" x="1000125" y="2216150"/>
          <p14:tracePt t="27196" x="1031875" y="2216150"/>
          <p14:tracePt t="27205" x="1068388" y="2216150"/>
          <p14:tracePt t="27212" x="1074738" y="2216150"/>
          <p14:tracePt t="27221" x="1104900" y="2216150"/>
          <p14:tracePt t="27233" x="1117600" y="2216150"/>
          <p14:tracePt t="27240" x="1143000" y="2209800"/>
          <p14:tracePt t="27248" x="1166813" y="2209800"/>
          <p14:tracePt t="27257" x="1192213" y="2197100"/>
          <p14:tracePt t="27261" x="1216025" y="2190750"/>
          <p14:tracePt t="27269" x="1241425" y="2190750"/>
          <p14:tracePt t="27279" x="1271588" y="2190750"/>
          <p14:tracePt t="27285" x="1296988" y="2190750"/>
          <p14:tracePt t="27295" x="1333500" y="2190750"/>
          <p14:tracePt t="27301" x="1370013" y="2190750"/>
          <p14:tracePt t="27311" x="1408113" y="2190750"/>
          <p14:tracePt t="27320" x="1481138" y="2190750"/>
          <p14:tracePt t="27329" x="1549400" y="2190750"/>
          <p14:tracePt t="27337" x="1624013" y="2190750"/>
          <p14:tracePt t="27341" x="1673225" y="2190750"/>
          <p14:tracePt t="27348" x="1709738" y="2190750"/>
          <p14:tracePt t="27356" x="1735138" y="2190750"/>
          <p14:tracePt t="27365" x="1758950" y="2190750"/>
          <p14:tracePt t="27373" x="1784350" y="2190750"/>
          <p14:tracePt t="27381" x="1797050" y="2190750"/>
          <p14:tracePt t="27389" x="1827213" y="2184400"/>
          <p14:tracePt t="27397" x="1833563" y="2184400"/>
          <p14:tracePt t="27411" x="1876425" y="2179638"/>
          <p14:tracePt t="27417" x="1914525" y="2160588"/>
          <p14:tracePt t="27425" x="1993900" y="2128838"/>
          <p14:tracePt t="27432" x="2049463" y="2105025"/>
          <p14:tracePt t="27437" x="2124075" y="2092325"/>
          <p14:tracePt t="27447" x="2192338" y="2073275"/>
          <p14:tracePt t="27455" x="2241550" y="2073275"/>
          <p14:tracePt t="27461" x="2278063" y="2073275"/>
          <p14:tracePt t="27469" x="2320925" y="2068513"/>
          <p14:tracePt t="27483" x="2359025" y="2068513"/>
          <p14:tracePt t="27489" x="2376488" y="2068513"/>
          <p14:tracePt t="27495" x="2395538" y="2068513"/>
          <p14:tracePt t="27501" x="2408238" y="2068513"/>
          <p14:tracePt t="27511" x="2414588" y="2068513"/>
          <p14:tracePt t="27528" x="2420938" y="2068513"/>
          <p14:tracePt t="27989" x="2425700" y="2068513"/>
          <p14:tracePt t="28033" x="2432050" y="2062163"/>
          <p14:tracePt t="28044" x="2444750" y="2062163"/>
          <p14:tracePt t="28046" x="2451100" y="2055813"/>
          <p14:tracePt t="28052" x="2481263" y="2055813"/>
          <p14:tracePt t="28060" x="2519363" y="2055813"/>
          <p14:tracePt t="28069" x="2605088" y="2055813"/>
          <p14:tracePt t="28076" x="2692400" y="2055813"/>
          <p14:tracePt t="28084" x="2754313" y="2055813"/>
          <p14:tracePt t="28094" x="2846388" y="2073275"/>
          <p14:tracePt t="28105" x="2932113" y="2073275"/>
          <p14:tracePt t="28112" x="3019425" y="2073275"/>
          <p14:tracePt t="28120" x="3117850" y="2079625"/>
          <p14:tracePt t="28125" x="3192463" y="2079625"/>
          <p14:tracePt t="28132" x="3265488" y="2079625"/>
          <p14:tracePt t="28141" x="3316288" y="2079625"/>
          <p14:tracePt t="28153" x="3346450" y="2079625"/>
          <p14:tracePt t="28162" x="3365500" y="2079625"/>
          <p14:tracePt t="28168" x="3382963" y="2079625"/>
          <p14:tracePt t="28177" x="3421063" y="2079625"/>
          <p14:tracePt t="28185" x="3444875" y="2079625"/>
          <p14:tracePt t="28189" x="3506788" y="2079625"/>
          <p14:tracePt t="28196" x="3568700" y="2079625"/>
          <p14:tracePt t="28208" x="3654425" y="2079625"/>
          <p14:tracePt t="28217" x="3754438" y="2079625"/>
          <p14:tracePt t="28221" x="3840163" y="2079625"/>
          <p14:tracePt t="28229" x="3938588" y="2068513"/>
          <p14:tracePt t="28241" x="4049713" y="2068513"/>
          <p14:tracePt t="28249" x="4124325" y="2068513"/>
          <p14:tracePt t="28257" x="4222750" y="2068513"/>
          <p14:tracePt t="28265" x="4284663" y="2068513"/>
          <p14:tracePt t="28273" x="4321175" y="2068513"/>
          <p14:tracePt t="28279" x="4352925" y="2068513"/>
          <p14:tracePt t="28285" x="4359275" y="2068513"/>
          <p14:tracePt t="28296" x="4371975" y="2068513"/>
          <p14:tracePt t="28301" x="4376738" y="2068513"/>
          <p14:tracePt t="28333" x="4389438" y="2068513"/>
          <p14:tracePt t="28349" x="4395788" y="2068513"/>
          <p14:tracePt t="28369" x="4414838" y="2068513"/>
          <p14:tracePt t="28379" x="4421188" y="2068513"/>
          <p14:tracePt t="28382" x="4427538" y="2068513"/>
          <p14:tracePt t="28389" x="4432300" y="2068513"/>
          <p14:tracePt t="28398" x="4438650" y="2068513"/>
          <p14:tracePt t="28405" x="4445000" y="2068513"/>
          <p14:tracePt t="28741" x="0" y="0"/>
        </p14:tracePtLst>
        <p14:tracePtLst>
          <p14:tracePt t="45448" x="728663" y="2746375"/>
          <p14:tracePt t="45621" x="741363" y="2746375"/>
          <p14:tracePt t="45632" x="765175" y="2746375"/>
          <p14:tracePt t="45641" x="784225" y="2752725"/>
          <p14:tracePt t="45648" x="790575" y="2752725"/>
          <p14:tracePt t="45653" x="803275" y="2752725"/>
          <p14:tracePt t="45668" x="820738" y="2752725"/>
          <p14:tracePt t="45676" x="839788" y="2752725"/>
          <p14:tracePt t="45685" x="869950" y="2752725"/>
          <p14:tracePt t="45693" x="895350" y="2752725"/>
          <p14:tracePt t="45701" x="925513" y="2752725"/>
          <p14:tracePt t="45709" x="963613" y="2752725"/>
          <p14:tracePt t="45720" x="1000125" y="2752725"/>
          <p14:tracePt t="45728" x="1036638" y="2752725"/>
          <p14:tracePt t="45733" x="1074738" y="2752725"/>
          <p14:tracePt t="45741" x="1130300" y="2752725"/>
          <p14:tracePt t="45749" x="1154113" y="2752725"/>
          <p14:tracePt t="45756" x="1185863" y="2752725"/>
          <p14:tracePt t="45764" x="1209675" y="2752725"/>
          <p14:tracePt t="45772" x="1228725" y="2752725"/>
          <p14:tracePt t="45780" x="1247775" y="2752725"/>
          <p14:tracePt t="45792" x="1277938" y="2752725"/>
          <p14:tracePt t="45801" x="1314450" y="2752725"/>
          <p14:tracePt t="45804" x="1365250" y="2752725"/>
          <p14:tracePt t="45812" x="1414463" y="2752725"/>
          <p14:tracePt t="45821" x="1470025" y="2752725"/>
          <p14:tracePt t="45829" x="1519238" y="2746375"/>
          <p14:tracePt t="45837" x="1592263" y="2746375"/>
          <p14:tracePt t="45845" x="1654175" y="2746375"/>
          <p14:tracePt t="45853" x="1741488" y="2746375"/>
          <p14:tracePt t="45861" x="1790700" y="2735263"/>
          <p14:tracePt t="45878" x="1876425" y="2735263"/>
          <p14:tracePt t="45881" x="1931988" y="2735263"/>
          <p14:tracePt t="45886" x="1957388" y="2728913"/>
          <p14:tracePt t="45894" x="1993900" y="2728913"/>
          <p14:tracePt t="45900" x="2062163" y="2728913"/>
          <p14:tracePt t="45910" x="2098675" y="2728913"/>
          <p14:tracePt t="45917" x="2147888" y="2728913"/>
          <p14:tracePt t="45925" x="2198688" y="2728913"/>
          <p14:tracePt t="45933" x="2235200" y="2728913"/>
          <p14:tracePt t="45943" x="2271713" y="2728913"/>
          <p14:tracePt t="45953" x="2314575" y="2728913"/>
          <p14:tracePt t="45961" x="2333625" y="2728913"/>
          <p14:tracePt t="45969" x="2359025" y="2728913"/>
          <p14:tracePt t="45973" x="2376488" y="2728913"/>
          <p14:tracePt t="45981" x="2414588" y="2728913"/>
          <p14:tracePt t="45989" x="2438400" y="2722563"/>
          <p14:tracePt t="45997" x="2476500" y="2716213"/>
          <p14:tracePt t="46005" x="2513013" y="2709863"/>
          <p14:tracePt t="46014" x="2555875" y="2709863"/>
          <p14:tracePt t="46021" x="2574925" y="2709863"/>
          <p14:tracePt t="46033" x="2587625" y="2709863"/>
          <p14:tracePt t="46043" x="2598738" y="2709863"/>
          <p14:tracePt t="46045" x="2611438" y="2709863"/>
          <p14:tracePt t="46189" x="2624138" y="2709863"/>
          <p14:tracePt t="46600" x="2654300" y="2709863"/>
          <p14:tracePt t="46605" x="2667000" y="2709863"/>
          <p14:tracePt t="46612" x="2703513" y="2709863"/>
          <p14:tracePt t="46620" x="2728913" y="2716213"/>
          <p14:tracePt t="46628" x="2784475" y="2722563"/>
          <p14:tracePt t="46636" x="2833688" y="2722563"/>
          <p14:tracePt t="46644" x="2908300" y="2740025"/>
          <p14:tracePt t="46657" x="2994025" y="2752725"/>
          <p14:tracePt t="46664" x="3087688" y="2765425"/>
          <p14:tracePt t="46672" x="3186113" y="2784475"/>
          <p14:tracePt t="46676" x="3271838" y="2790825"/>
          <p14:tracePt t="46684" x="3371850" y="2814638"/>
          <p14:tracePt t="46692" x="3470275" y="2814638"/>
          <p14:tracePt t="46700" x="3556000" y="2814638"/>
          <p14:tracePt t="46709" x="3636963" y="2820988"/>
          <p14:tracePt t="46717" x="3729038" y="2820988"/>
          <p14:tracePt t="46725" x="3821113" y="2833688"/>
          <p14:tracePt t="46732" x="3883025" y="2840038"/>
          <p14:tracePt t="46744" x="3932238" y="2840038"/>
          <p14:tracePt t="46752" x="3994150" y="2840038"/>
          <p14:tracePt t="46756" x="4025900" y="2840038"/>
          <p14:tracePt t="46764" x="4043363" y="2840038"/>
          <p14:tracePt t="46772" x="4062413" y="2840038"/>
          <p14:tracePt t="46781" x="4068763" y="2840038"/>
          <p14:tracePt t="46789" x="4081463" y="2840038"/>
          <p14:tracePt t="46796" x="4087813" y="2840038"/>
          <p14:tracePt t="46848" x="4094163" y="2840038"/>
          <p14:tracePt t="46980" x="4098925" y="2840038"/>
          <p14:tracePt t="46989" x="4117975" y="2840038"/>
          <p14:tracePt t="46996" x="4130675" y="2833688"/>
          <p14:tracePt t="47005" x="4143375" y="2827338"/>
          <p14:tracePt t="47016" x="4154488" y="2827338"/>
          <p14:tracePt t="47024" x="4167188" y="2820988"/>
          <p14:tracePt t="47028" x="4179888" y="2814638"/>
          <p14:tracePt t="47037" x="4186238" y="2814638"/>
          <p14:tracePt t="47044" x="4198938" y="2808288"/>
          <p14:tracePt t="47053" x="4210050" y="2808288"/>
          <p14:tracePt t="47060" x="4216400" y="2808288"/>
          <p14:tracePt t="47069" x="4229100" y="2808288"/>
          <p14:tracePt t="47080" x="4229100" y="2801938"/>
          <p14:tracePt t="47088" x="4235450" y="2795588"/>
          <p14:tracePt t="47096" x="4241800" y="2795588"/>
          <p14:tracePt t="47100" x="4260850" y="2790825"/>
          <p14:tracePt t="47110" x="4271963" y="2790825"/>
          <p14:tracePt t="47117" x="4284663" y="2790825"/>
          <p14:tracePt t="47127" x="4321175" y="2790825"/>
          <p14:tracePt t="47133" x="4359275" y="2790825"/>
          <p14:tracePt t="47145" x="4408488" y="2790825"/>
          <p14:tracePt t="47153" x="4445000" y="2790825"/>
          <p14:tracePt t="47157" x="4470400" y="2790825"/>
          <p14:tracePt t="47165" x="4494213" y="2790825"/>
          <p14:tracePt t="47174" x="4525963" y="2790825"/>
          <p14:tracePt t="47181" x="4543425" y="2790825"/>
          <p14:tracePt t="47189" x="4568825" y="2790825"/>
          <p14:tracePt t="47197" x="4605338" y="2790825"/>
          <p14:tracePt t="47211" x="4624388" y="2790825"/>
          <p14:tracePt t="47216" x="4660900" y="2790825"/>
          <p14:tracePt t="47225" x="4692650" y="2790825"/>
          <p14:tracePt t="47228" x="4711700" y="2790825"/>
          <p14:tracePt t="47241" x="4748213" y="2790825"/>
          <p14:tracePt t="47244" x="4778375" y="2790825"/>
          <p14:tracePt t="47252" x="4822825" y="2790825"/>
          <p14:tracePt t="47260" x="4852988" y="2790825"/>
          <p14:tracePt t="47269" x="4895850" y="2790825"/>
          <p14:tracePt t="47277" x="4938713" y="2795588"/>
          <p14:tracePt t="47285" x="4976813" y="2795588"/>
          <p14:tracePt t="47297" x="5006975" y="2801938"/>
          <p14:tracePt t="47305" x="5026025" y="2801938"/>
          <p14:tracePt t="47313" x="5062538" y="2801938"/>
          <p14:tracePt t="47321" x="5081588" y="2801938"/>
          <p14:tracePt t="47326" x="5118100" y="2801938"/>
          <p14:tracePt t="47333" x="5167313" y="2801938"/>
          <p14:tracePt t="47345" x="5229225" y="2801938"/>
          <p14:tracePt t="47353" x="5291138" y="2801938"/>
          <p14:tracePt t="47357" x="5359400" y="2795588"/>
          <p14:tracePt t="47365" x="5395913" y="2790825"/>
          <p14:tracePt t="47374" x="5445125" y="2790825"/>
          <p14:tracePt t="47381" x="5483225" y="2790825"/>
          <p14:tracePt t="47389" x="5513388" y="2790825"/>
          <p14:tracePt t="47401" x="5562600" y="2790825"/>
          <p14:tracePt t="47414" x="5618163" y="2790825"/>
          <p14:tracePt t="47421" x="5643563" y="2790825"/>
          <p14:tracePt t="47429" x="5661025" y="2790825"/>
          <p14:tracePt t="47437" x="5686425" y="2790825"/>
          <p14:tracePt t="47449" x="5705475" y="2790825"/>
          <p14:tracePt t="47458" x="5722938" y="2790825"/>
          <p14:tracePt t="47463" x="5741988" y="2784475"/>
          <p14:tracePt t="47469" x="5767388" y="2784475"/>
          <p14:tracePt t="47477" x="5784850" y="2784475"/>
          <p14:tracePt t="47484" x="5797550" y="2778125"/>
          <p14:tracePt t="47493" x="5810250" y="2771775"/>
          <p14:tracePt t="47500" x="5822950" y="2771775"/>
          <p14:tracePt t="47511" x="5827713" y="2771775"/>
          <p14:tracePt t="47516" x="5846763" y="2765425"/>
          <p14:tracePt t="47536" x="5853113" y="2765425"/>
          <p14:tracePt t="48005" x="0" y="0"/>
        </p14:tracePtLst>
        <p14:tracePtLst>
          <p14:tracePt t="63711" x="4402138" y="2882900"/>
          <p14:tracePt t="63733" x="4402138" y="2876550"/>
          <p14:tracePt t="63740" x="4383088" y="2870200"/>
          <p14:tracePt t="63748" x="4371975" y="2870200"/>
          <p14:tracePt t="63760" x="4352925" y="2870200"/>
          <p14:tracePt t="63764" x="4333875" y="2863850"/>
          <p14:tracePt t="63777" x="4316413" y="2863850"/>
          <p14:tracePt t="63785" x="4284663" y="2857500"/>
          <p14:tracePt t="63791" x="4248150" y="2857500"/>
          <p14:tracePt t="63796" x="4216400" y="2851150"/>
          <p14:tracePt t="63804" x="4192588" y="2851150"/>
          <p14:tracePt t="63813" x="4160838" y="2851150"/>
          <p14:tracePt t="63821" x="4137025" y="2846388"/>
          <p14:tracePt t="63829" x="4105275" y="2846388"/>
          <p14:tracePt t="63842" x="4075113" y="2827338"/>
          <p14:tracePt t="63849" x="4049713" y="2827338"/>
          <p14:tracePt t="63853" x="4032250" y="2827338"/>
          <p14:tracePt t="63861" x="4013200" y="2827338"/>
          <p14:tracePt t="63869" x="3983038" y="2827338"/>
          <p14:tracePt t="63890" x="3927475" y="2827338"/>
          <p14:tracePt t="63896" x="3876675" y="2827338"/>
          <p14:tracePt t="63904" x="3852863" y="2827338"/>
          <p14:tracePt t="63913" x="3797300" y="2827338"/>
          <p14:tracePt t="63917" x="3748088" y="2827338"/>
          <p14:tracePt t="63924" x="3705225" y="2827338"/>
          <p14:tracePt t="63933" x="3654425" y="2827338"/>
          <p14:tracePt t="63940" x="3630613" y="2827338"/>
          <p14:tracePt t="63949" x="3611563" y="2827338"/>
          <p14:tracePt t="63957" x="3598863" y="2827338"/>
          <p14:tracePt t="63965" x="3575050" y="2827338"/>
          <p14:tracePt t="63991" x="3568700" y="2827338"/>
          <p14:tracePt t="63998" x="3556000" y="2827338"/>
          <p14:tracePt t="64009" x="3543300" y="2827338"/>
          <p14:tracePt t="64017" x="3525838" y="2833688"/>
          <p14:tracePt t="64025" x="3513138" y="2846388"/>
          <p14:tracePt t="64032" x="3482975" y="2857500"/>
          <p14:tracePt t="64040" x="3470275" y="2863850"/>
          <p14:tracePt t="64045" x="3457575" y="2876550"/>
          <p14:tracePt t="64053" x="3438525" y="2889250"/>
          <p14:tracePt t="64061" x="3438525" y="2895600"/>
          <p14:tracePt t="64077" x="3427413" y="2919413"/>
          <p14:tracePt t="64094" x="3421063" y="2932113"/>
          <p14:tracePt t="64101" x="3421063" y="2957513"/>
          <p14:tracePt t="64117" x="3421063" y="2974975"/>
          <p14:tracePt t="64124" x="3421063" y="2981325"/>
          <p14:tracePt t="64132" x="3421063" y="2994025"/>
          <p14:tracePt t="64140" x="3432175" y="3013075"/>
          <p14:tracePt t="64149" x="3451225" y="3036888"/>
          <p14:tracePt t="64160" x="3476625" y="3055938"/>
          <p14:tracePt t="64168" x="3487738" y="3062288"/>
          <p14:tracePt t="64173" x="3519488" y="3086100"/>
          <p14:tracePt t="64185" x="3556000" y="3092450"/>
          <p14:tracePt t="64190" x="3581400" y="3111500"/>
          <p14:tracePt t="64197" x="3598863" y="3128963"/>
          <p14:tracePt t="64211" x="3643313" y="3148013"/>
          <p14:tracePt t="64217" x="3667125" y="3148013"/>
          <p14:tracePt t="64221" x="3692525" y="3160713"/>
          <p14:tracePt t="64229" x="3729038" y="3167063"/>
          <p14:tracePt t="64237" x="3771900" y="3179763"/>
          <p14:tracePt t="64249" x="3810000" y="3184525"/>
          <p14:tracePt t="64257" x="3859213" y="3184525"/>
          <p14:tracePt t="64265" x="3927475" y="3190875"/>
          <p14:tracePt t="64269" x="3987800" y="3190875"/>
          <p14:tracePt t="64281" x="4049713" y="3190875"/>
          <p14:tracePt t="64291" x="4098925" y="3190875"/>
          <p14:tracePt t="64293" x="4137025" y="3190875"/>
          <p14:tracePt t="64301" x="4167188" y="3184525"/>
          <p14:tracePt t="64310" x="4198938" y="3167063"/>
          <p14:tracePt t="64317" x="4229100" y="3148013"/>
          <p14:tracePt t="64326" x="4248150" y="3128963"/>
          <p14:tracePt t="64333" x="4278313" y="3111500"/>
          <p14:tracePt t="64347" x="4310063" y="3092450"/>
          <p14:tracePt t="64353" x="4321175" y="3086100"/>
          <p14:tracePt t="64361" x="4376738" y="3043238"/>
          <p14:tracePt t="64365" x="4408488" y="3017838"/>
          <p14:tracePt t="64380" x="4427538" y="3006725"/>
          <p14:tracePt t="64385" x="4457700" y="2981325"/>
          <p14:tracePt t="64395" x="4476750" y="2974975"/>
          <p14:tracePt t="64401" x="4494213" y="2962275"/>
          <p14:tracePt t="64405" x="4500563" y="2951163"/>
          <p14:tracePt t="64413" x="4500563" y="2944813"/>
          <p14:tracePt t="64425" x="4500563" y="2938463"/>
          <p14:tracePt t="64433" x="4500563" y="2932113"/>
          <p14:tracePt t="64437" x="4500563" y="2925763"/>
          <p14:tracePt t="64448" x="4500563" y="2919413"/>
          <p14:tracePt t="64453" x="4500563" y="2906713"/>
          <p14:tracePt t="64461" x="4500563" y="2895600"/>
          <p14:tracePt t="64477" x="4500563" y="2882900"/>
          <p14:tracePt t="64485" x="4494213" y="2876550"/>
          <p14:tracePt t="64497" x="4470400" y="2857500"/>
          <p14:tracePt t="64505" x="4457700" y="2851150"/>
          <p14:tracePt t="64510" x="4438650" y="2846388"/>
          <p14:tracePt t="64516" x="4421188" y="2840038"/>
          <p14:tracePt t="64529" x="4376738" y="2827338"/>
          <p14:tracePt t="64537" x="4365625" y="2827338"/>
          <p14:tracePt t="64540" x="4346575" y="2814638"/>
          <p14:tracePt t="64549" x="4333875" y="2808288"/>
          <p14:tracePt t="64556" x="4316413" y="2795588"/>
          <p14:tracePt t="64569" x="4291013" y="2790825"/>
          <p14:tracePt t="64577" x="4254500" y="2784475"/>
          <p14:tracePt t="64584" x="4229100" y="2784475"/>
          <p14:tracePt t="64589" x="4179888" y="2784475"/>
          <p14:tracePt t="64596" x="4143375" y="2778125"/>
          <p14:tracePt t="64605" x="4098925" y="2765425"/>
          <p14:tracePt t="64612" x="4075113" y="2765425"/>
          <p14:tracePt t="64621" x="4049713" y="2759075"/>
          <p14:tracePt t="64628" x="4032250" y="2759075"/>
          <p14:tracePt t="64637" x="4013200" y="2759075"/>
          <p14:tracePt t="64647" x="3994150" y="2759075"/>
          <p14:tracePt t="64656" x="3976688" y="2759075"/>
          <p14:tracePt t="64664" x="3963988" y="2759075"/>
          <p14:tracePt t="64668" x="3938588" y="2771775"/>
          <p14:tracePt t="64677" x="3932238" y="2771775"/>
          <p14:tracePt t="64685" x="3914775" y="2790825"/>
          <p14:tracePt t="64701" x="3883025" y="2814638"/>
          <p14:tracePt t="64710" x="3871913" y="2814638"/>
          <p14:tracePt t="64717" x="3852863" y="2840038"/>
          <p14:tracePt t="64725" x="3840163" y="2851150"/>
          <p14:tracePt t="64733" x="3827463" y="2857500"/>
          <p14:tracePt t="64747" x="3797300" y="2882900"/>
          <p14:tracePt t="64752" x="3771900" y="2895600"/>
          <p14:tracePt t="64757" x="3760788" y="2901950"/>
          <p14:tracePt t="64764" x="3754438" y="2906713"/>
          <p14:tracePt t="64773" x="3741738" y="2919413"/>
          <p14:tracePt t="64791" x="3741738" y="2925763"/>
          <p14:tracePt t="64805" x="3741738" y="2944813"/>
          <p14:tracePt t="64817" x="3741738" y="2951163"/>
          <p14:tracePt t="64821" x="3760788" y="2962275"/>
          <p14:tracePt t="64829" x="3778250" y="2968625"/>
          <p14:tracePt t="64837" x="3810000" y="2987675"/>
          <p14:tracePt t="64849" x="3821113" y="2994025"/>
          <p14:tracePt t="64859" x="3852863" y="3006725"/>
          <p14:tracePt t="64862" x="3871913" y="3013075"/>
          <p14:tracePt t="64869" x="3895725" y="3024188"/>
          <p14:tracePt t="64877" x="3921125" y="3036888"/>
          <p14:tracePt t="64890" x="3951288" y="3043238"/>
          <p14:tracePt t="64892" x="3970338" y="3055938"/>
          <p14:tracePt t="64900" x="4000500" y="3062288"/>
          <p14:tracePt t="64908" x="4032250" y="3068638"/>
          <p14:tracePt t="64917" x="4043363" y="3073400"/>
          <p14:tracePt t="64933" x="4056063" y="3073400"/>
          <p14:tracePt t="64940" x="4062413" y="3073400"/>
          <p14:tracePt t="64948" x="4081463" y="3086100"/>
          <p14:tracePt t="64958" x="4098925" y="3092450"/>
          <p14:tracePt t="64965" x="4117975" y="3092450"/>
          <p14:tracePt t="64979" x="4137025" y="3092450"/>
          <p14:tracePt t="64985" x="4173538" y="3092450"/>
          <p14:tracePt t="64991" x="4186238" y="3092450"/>
          <p14:tracePt t="64997" x="4205288" y="3092450"/>
          <p14:tracePt t="65005" x="4235450" y="3092450"/>
          <p14:tracePt t="65016" x="4248150" y="3086100"/>
          <p14:tracePt t="65020" x="4265613" y="3079750"/>
          <p14:tracePt t="65028" x="4291013" y="3073400"/>
          <p14:tracePt t="65040" x="4303713" y="3062288"/>
          <p14:tracePt t="65045" x="4316413" y="3049588"/>
          <p14:tracePt t="65052" x="4327525" y="3036888"/>
          <p14:tracePt t="65060" x="4340225" y="3013075"/>
          <p14:tracePt t="65068" x="4346575" y="2994025"/>
          <p14:tracePt t="65080" x="4365625" y="2962275"/>
          <p14:tracePt t="65085" x="4371975" y="2951163"/>
          <p14:tracePt t="65092" x="4371975" y="2932113"/>
          <p14:tracePt t="65101" x="4376738" y="2919413"/>
          <p14:tracePt t="65110" x="4376738" y="2906713"/>
          <p14:tracePt t="65117" x="4383088" y="2901950"/>
          <p14:tracePt t="65126" x="4383088" y="2889250"/>
          <p14:tracePt t="65144" x="4383088" y="2870200"/>
          <p14:tracePt t="65152" x="4383088" y="2857500"/>
          <p14:tracePt t="65161" x="4376738" y="2846388"/>
          <p14:tracePt t="65165" x="4359275" y="2827338"/>
          <p14:tracePt t="65174" x="4346575" y="2814638"/>
          <p14:tracePt t="65180" x="4327525" y="2795588"/>
          <p14:tracePt t="65188" x="4316413" y="2784475"/>
          <p14:tracePt t="65196" x="4284663" y="2765425"/>
          <p14:tracePt t="65205" x="4254500" y="2752725"/>
          <p14:tracePt t="65213" x="4235450" y="2740025"/>
          <p14:tracePt t="65226" x="4216400" y="2735263"/>
          <p14:tracePt t="65233" x="4192588" y="2728913"/>
          <p14:tracePt t="65237" x="4179888" y="2722563"/>
          <p14:tracePt t="65246" x="4160838" y="2716213"/>
          <p14:tracePt t="65253" x="4130675" y="2709863"/>
          <p14:tracePt t="65263" x="4111625" y="2703513"/>
          <p14:tracePt t="65275" x="4094163" y="2703513"/>
          <p14:tracePt t="65281" x="4075113" y="2703513"/>
          <p14:tracePt t="65289" x="4038600" y="2703513"/>
          <p14:tracePt t="65293" x="4006850" y="2703513"/>
          <p14:tracePt t="65301" x="3970338" y="2703513"/>
          <p14:tracePt t="65310" x="3921125" y="2709863"/>
          <p14:tracePt t="65317" x="3865563" y="2722563"/>
          <p14:tracePt t="65326" x="3833813" y="2728913"/>
          <p14:tracePt t="65337" x="3784600" y="2746375"/>
          <p14:tracePt t="65342" x="3754438" y="2752725"/>
          <p14:tracePt t="65349" x="3709988" y="2771775"/>
          <p14:tracePt t="65359" x="3679825" y="2784475"/>
          <p14:tracePt t="65369" x="3660775" y="2790825"/>
          <p14:tracePt t="65380" x="3630613" y="2808288"/>
          <p14:tracePt t="65382" x="3598863" y="2820988"/>
          <p14:tracePt t="65389" x="3598863" y="2827338"/>
          <p14:tracePt t="65397" x="3587750" y="2833688"/>
          <p14:tracePt t="65405" x="3562350" y="2846388"/>
          <p14:tracePt t="65413" x="3556000" y="2851150"/>
          <p14:tracePt t="65421" x="3556000" y="2863850"/>
          <p14:tracePt t="65429" x="3549650" y="2870200"/>
          <p14:tracePt t="65437" x="3549650" y="2882900"/>
          <p14:tracePt t="65446" x="3549650" y="2895600"/>
          <p14:tracePt t="65465" x="3556000" y="2913063"/>
          <p14:tracePt t="65469" x="3568700" y="2925763"/>
          <p14:tracePt t="65478" x="3581400" y="2944813"/>
          <p14:tracePt t="65485" x="3594100" y="2951163"/>
          <p14:tracePt t="65493" x="3605213" y="2962275"/>
          <p14:tracePt t="65501" x="3630613" y="2981325"/>
          <p14:tracePt t="65510" x="3649663" y="2987675"/>
          <p14:tracePt t="65516" x="3679825" y="3006725"/>
          <p14:tracePt t="65528" x="3705225" y="3006725"/>
          <p14:tracePt t="65532" x="3748088" y="3030538"/>
          <p14:tracePt t="65541" x="3765550" y="3036888"/>
          <p14:tracePt t="65549" x="3797300" y="3049588"/>
          <p14:tracePt t="65560" x="3810000" y="3049588"/>
          <p14:tracePt t="65569" x="3827463" y="3049588"/>
          <p14:tracePt t="65575" x="3859213" y="3062288"/>
          <p14:tracePt t="65580" x="3871913" y="3068638"/>
          <p14:tracePt t="65589" x="3895725" y="3068638"/>
          <p14:tracePt t="65597" x="3914775" y="3068638"/>
          <p14:tracePt t="65605" x="3944938" y="3079750"/>
          <p14:tracePt t="65616" x="3951288" y="3079750"/>
          <p14:tracePt t="65621" x="3976688" y="3079750"/>
          <p14:tracePt t="65629" x="3994150" y="3079750"/>
          <p14:tracePt t="65637" x="4013200" y="3079750"/>
          <p14:tracePt t="65649" x="4019550" y="3079750"/>
          <p14:tracePt t="65658" x="4043363" y="3079750"/>
          <p14:tracePt t="65660" x="4056063" y="3079750"/>
          <p14:tracePt t="65669" x="4075113" y="3073400"/>
          <p14:tracePt t="65681" x="4087813" y="3055938"/>
          <p14:tracePt t="65689" x="4098925" y="3055938"/>
          <p14:tracePt t="65694" x="4130675" y="3036888"/>
          <p14:tracePt t="65700" x="4143375" y="3036888"/>
          <p14:tracePt t="65712" x="4160838" y="3030538"/>
          <p14:tracePt t="65720" x="4179888" y="3013075"/>
          <p14:tracePt t="65737" x="4186238" y="3013075"/>
          <p14:tracePt t="65743" x="4198938" y="3006725"/>
          <p14:tracePt t="65753" x="4205288" y="3000375"/>
          <p14:tracePt t="65759" x="4205288" y="2994025"/>
          <p14:tracePt t="65769" x="4210050" y="2974975"/>
          <p14:tracePt t="65778" x="4216400" y="2962275"/>
          <p14:tracePt t="65785" x="4216400" y="2957513"/>
          <p14:tracePt t="65789" x="4216400" y="2944813"/>
          <p14:tracePt t="65799" x="4216400" y="2932113"/>
          <p14:tracePt t="65817" x="4216400" y="2919413"/>
          <p14:tracePt t="65820" x="4216400" y="2906713"/>
          <p14:tracePt t="65833" x="4216400" y="2895600"/>
          <p14:tracePt t="65848" x="4205288" y="2889250"/>
          <p14:tracePt t="65861" x="4198938" y="2882900"/>
          <p14:tracePt t="65873" x="4186238" y="2876550"/>
          <p14:tracePt t="65895" x="4160838" y="2857500"/>
          <p14:tracePt t="65901" x="4137025" y="2840038"/>
          <p14:tracePt t="65913" x="4105275" y="2833688"/>
          <p14:tracePt t="65917" x="4075113" y="2814638"/>
          <p14:tracePt t="65927" x="4062413" y="2801938"/>
          <p14:tracePt t="65932" x="4049713" y="2801938"/>
          <p14:tracePt t="65943" x="4032250" y="2795588"/>
          <p14:tracePt t="65959" x="4013200" y="2795588"/>
          <p14:tracePt t="65966" x="4000500" y="2795588"/>
          <p14:tracePt t="65977" x="3987800" y="2795588"/>
          <p14:tracePt t="65984" x="3970338" y="2790825"/>
          <p14:tracePt t="65988" x="3951288" y="2790825"/>
          <p14:tracePt t="65996" x="3927475" y="2790825"/>
          <p14:tracePt t="66005" x="3914775" y="2790825"/>
          <p14:tracePt t="66012" x="3889375" y="2790825"/>
          <p14:tracePt t="66021" x="3859213" y="2790825"/>
          <p14:tracePt t="66032" x="3833813" y="2790825"/>
          <p14:tracePt t="66041" x="3803650" y="2790825"/>
          <p14:tracePt t="66045" x="3754438" y="2795588"/>
          <p14:tracePt t="66052" x="3686175" y="2814638"/>
          <p14:tracePt t="66061" x="3636963" y="2833688"/>
          <p14:tracePt t="66069" x="3568700" y="2846388"/>
          <p14:tracePt t="66077" x="3519488" y="2863850"/>
          <p14:tracePt t="66085" x="3451225" y="2889250"/>
          <p14:tracePt t="66093" x="3408363" y="2906713"/>
          <p14:tracePt t="66105" x="3389313" y="2925763"/>
          <p14:tracePt t="66113" x="3376613" y="2932113"/>
          <p14:tracePt t="66121" x="3365500" y="2944813"/>
          <p14:tracePt t="66137" x="3365500" y="2951163"/>
          <p14:tracePt t="66141" x="3365500" y="2962275"/>
          <p14:tracePt t="66149" x="3365500" y="2968625"/>
          <p14:tracePt t="66156" x="3371850" y="2981325"/>
          <p14:tracePt t="66165" x="3389313" y="2994025"/>
          <p14:tracePt t="66173" x="3408363" y="3017838"/>
          <p14:tracePt t="66180" x="3438525" y="3030538"/>
          <p14:tracePt t="66188" x="3470275" y="3036888"/>
          <p14:tracePt t="66201" x="3487738" y="3062288"/>
          <p14:tracePt t="66205" x="3519488" y="3073400"/>
          <p14:tracePt t="66213" x="3543300" y="3079750"/>
          <p14:tracePt t="66221" x="3562350" y="3086100"/>
          <p14:tracePt t="66231" x="3581400" y="3098800"/>
          <p14:tracePt t="66237" x="3611563" y="3111500"/>
          <p14:tracePt t="66245" x="3643313" y="3124200"/>
          <p14:tracePt t="66256" x="3649663" y="3124200"/>
          <p14:tracePt t="66268" x="3673475" y="3135313"/>
          <p14:tracePt t="66276" x="3686175" y="3141663"/>
          <p14:tracePt t="66292" x="3692525" y="3141663"/>
          <p14:tracePt t="66301" x="3705225" y="3141663"/>
          <p14:tracePt t="66308" x="3705225" y="3148013"/>
          <p14:tracePt t="66317" x="3716338" y="3148013"/>
          <p14:tracePt t="66326" x="3741738" y="3154363"/>
          <p14:tracePt t="66333" x="3748088" y="3154363"/>
          <p14:tracePt t="66345" x="3754438" y="3154363"/>
          <p14:tracePt t="66353" x="3771900" y="3154363"/>
          <p14:tracePt t="66361" x="3790950" y="3154363"/>
          <p14:tracePt t="66369" x="3816350" y="3154363"/>
          <p14:tracePt t="66377" x="3833813" y="3154363"/>
          <p14:tracePt t="66381" x="3840163" y="3154363"/>
          <p14:tracePt t="66389" x="3846513" y="3154363"/>
          <p14:tracePt t="66399" x="3852863" y="3154363"/>
          <p14:tracePt t="66405" x="3865563" y="3154363"/>
          <p14:tracePt t="66413" x="3883025" y="3154363"/>
          <p14:tracePt t="66421" x="3908425" y="3154363"/>
          <p14:tracePt t="66430" x="3921125" y="3154363"/>
          <p14:tracePt t="66437" x="3938588" y="3154363"/>
          <p14:tracePt t="66449" x="3951288" y="3154363"/>
          <p14:tracePt t="66452" x="3957638" y="3154363"/>
          <p14:tracePt t="66489" x="3963988" y="3148013"/>
          <p14:tracePt t="66492" x="3970338" y="3148013"/>
          <p14:tracePt t="66501" x="3976688" y="3148013"/>
          <p14:tracePt t="66510" x="3994150" y="3141663"/>
          <p14:tracePt t="66517" x="4013200" y="3128963"/>
          <p14:tracePt t="66527" x="4032250" y="3128963"/>
          <p14:tracePt t="66533" x="4075113" y="3117850"/>
          <p14:tracePt t="66546" x="4111625" y="3105150"/>
          <p14:tracePt t="66553" x="4143375" y="3105150"/>
          <p14:tracePt t="66562" x="4160838" y="3105150"/>
          <p14:tracePt t="66569" x="4173538" y="3098800"/>
          <p14:tracePt t="66573" x="4186238" y="3092450"/>
          <p14:tracePt t="66585" x="4192588" y="3092450"/>
          <p14:tracePt t="66598" x="4210050" y="3086100"/>
          <p14:tracePt t="66631" x="4216400" y="3079750"/>
          <p14:tracePt t="66637" x="4222750" y="3079750"/>
          <p14:tracePt t="66649" x="4229100" y="3073400"/>
          <p14:tracePt t="66656" x="4235450" y="3073400"/>
          <p14:tracePt t="66660" x="4248150" y="3068638"/>
          <p14:tracePt t="66669" x="4260850" y="3049588"/>
          <p14:tracePt t="66685" x="4271963" y="3043238"/>
          <p14:tracePt t="66693" x="4278313" y="3030538"/>
          <p14:tracePt t="66700" x="4278313" y="3017838"/>
          <p14:tracePt t="66713" x="4284663" y="3000375"/>
          <p14:tracePt t="66717" x="4297363" y="2981325"/>
          <p14:tracePt t="66730" x="4297363" y="2974975"/>
          <p14:tracePt t="66737" x="4297363" y="2957513"/>
          <p14:tracePt t="66743" x="4297363" y="2932113"/>
          <p14:tracePt t="66749" x="4297363" y="2925763"/>
          <p14:tracePt t="66757" x="4297363" y="2906713"/>
          <p14:tracePt t="66769" x="4291013" y="2895600"/>
          <p14:tracePt t="66777" x="4271963" y="2882900"/>
          <p14:tracePt t="66794" x="4260850" y="2876550"/>
          <p14:tracePt t="66801" x="4248150" y="2870200"/>
          <p14:tracePt t="66810" x="4229100" y="2863850"/>
          <p14:tracePt t="66814" x="4198938" y="2846388"/>
          <p14:tracePt t="66822" x="4160838" y="2840038"/>
          <p14:tracePt t="66830" x="4117975" y="2820988"/>
          <p14:tracePt t="66837" x="4062413" y="2801938"/>
          <p14:tracePt t="66847" x="4025900" y="2790825"/>
          <p14:tracePt t="66857" x="4013200" y="2778125"/>
          <p14:tracePt t="66865" x="3994150" y="2771775"/>
          <p14:tracePt t="66894" x="3983038" y="2771775"/>
          <p14:tracePt t="66901" x="3970338" y="2771775"/>
          <p14:tracePt t="66910" x="3951288" y="2771775"/>
          <p14:tracePt t="66921" x="3932238" y="2771775"/>
          <p14:tracePt t="66929" x="3895725" y="2771775"/>
          <p14:tracePt t="66937" x="3865563" y="2778125"/>
          <p14:tracePt t="66943" x="3833813" y="2784475"/>
          <p14:tracePt t="66949" x="3803650" y="2808288"/>
          <p14:tracePt t="66957" x="3760788" y="2827338"/>
          <p14:tracePt t="66969" x="3729038" y="2840038"/>
          <p14:tracePt t="66977" x="3698875" y="2857500"/>
          <p14:tracePt t="66981" x="3667125" y="2882900"/>
          <p14:tracePt t="66989" x="3654425" y="2895600"/>
          <p14:tracePt t="66997" x="3643313" y="2906713"/>
          <p14:tracePt t="67005" x="3636963" y="2938463"/>
          <p14:tracePt t="67013" x="3624263" y="2957513"/>
          <p14:tracePt t="67027" x="3617913" y="2974975"/>
          <p14:tracePt t="67033" x="3617913" y="2994025"/>
          <p14:tracePt t="67037" x="3617913" y="3017838"/>
          <p14:tracePt t="67045" x="3630613" y="3055938"/>
          <p14:tracePt t="67055" x="3636963" y="3068638"/>
          <p14:tracePt t="67065" x="3660775" y="3098800"/>
          <p14:tracePt t="67069" x="3673475" y="3111500"/>
          <p14:tracePt t="67077" x="3692525" y="3124200"/>
          <p14:tracePt t="67086" x="3698875" y="3128963"/>
          <p14:tracePt t="67097" x="3716338" y="3135313"/>
          <p14:tracePt t="67105" x="3729038" y="3141663"/>
          <p14:tracePt t="67113" x="3735388" y="3141663"/>
          <p14:tracePt t="67121" x="3760788" y="3148013"/>
          <p14:tracePt t="67127" x="3784600" y="3148013"/>
          <p14:tracePt t="67133" x="3833813" y="3148013"/>
          <p14:tracePt t="67143" x="3871913" y="3148013"/>
          <p14:tracePt t="67155" x="3902075" y="3148013"/>
          <p14:tracePt t="67161" x="3957638" y="3148013"/>
          <p14:tracePt t="67169" x="4013200" y="3128963"/>
          <p14:tracePt t="67173" x="4062413" y="3128963"/>
          <p14:tracePt t="67181" x="4117975" y="3098800"/>
          <p14:tracePt t="67189" x="4154488" y="3086100"/>
          <p14:tracePt t="67197" x="4186238" y="3068638"/>
          <p14:tracePt t="67205" x="4229100" y="3043238"/>
          <p14:tracePt t="67213" x="4254500" y="3017838"/>
          <p14:tracePt t="67221" x="4284663" y="2987675"/>
          <p14:tracePt t="67230" x="4291013" y="2981325"/>
          <p14:tracePt t="67238" x="4297363" y="2962275"/>
          <p14:tracePt t="67255" x="4303713" y="2944813"/>
          <p14:tracePt t="67257" x="4303713" y="2932113"/>
          <p14:tracePt t="67265" x="4303713" y="2913063"/>
          <p14:tracePt t="67269" x="4303713" y="2895600"/>
          <p14:tracePt t="67277" x="4303713" y="2882900"/>
          <p14:tracePt t="67286" x="4291013" y="2851150"/>
          <p14:tracePt t="67294" x="4278313" y="2827338"/>
          <p14:tracePt t="67301" x="4260850" y="2808288"/>
          <p14:tracePt t="67310" x="4248150" y="2795588"/>
          <p14:tracePt t="67321" x="4235450" y="2784475"/>
          <p14:tracePt t="67327" x="4216400" y="2771775"/>
          <p14:tracePt t="67333" x="4205288" y="2759075"/>
          <p14:tracePt t="67348" x="4179888" y="2752725"/>
          <p14:tracePt t="67352" x="4154488" y="2746375"/>
          <p14:tracePt t="67357" x="4130675" y="2740025"/>
          <p14:tracePt t="67365" x="4111625" y="2740025"/>
          <p14:tracePt t="67373" x="4094163" y="2740025"/>
          <p14:tracePt t="67387" x="4075113" y="2735263"/>
          <p14:tracePt t="67389" x="4056063" y="2735263"/>
          <p14:tracePt t="67401" x="4049713" y="2728913"/>
          <p14:tracePt t="67411" x="4043363" y="2728913"/>
          <p14:tracePt t="67414" x="4038600" y="2728913"/>
          <p14:tracePt t="67455" x="4032250" y="2728913"/>
          <p14:tracePt t="67501" x="0" y="0"/>
        </p14:tracePtLst>
        <p14:tracePtLst>
          <p14:tracePt t="93297" x="7013575" y="3821113"/>
          <p14:tracePt t="93417" x="7038975" y="3821113"/>
          <p14:tracePt t="93424" x="7075488" y="3821113"/>
          <p14:tracePt t="93432" x="7137400" y="3821113"/>
          <p14:tracePt t="93436" x="7186613" y="3821113"/>
          <p14:tracePt t="93445" x="7235825" y="3821113"/>
          <p14:tracePt t="93453" x="7273925" y="3821113"/>
          <p14:tracePt t="93462" x="7346950" y="3821113"/>
          <p14:tracePt t="93469" x="7427913" y="3821113"/>
          <p14:tracePt t="93476" x="7489825" y="3821113"/>
          <p14:tracePt t="93484" x="7551738" y="3821113"/>
          <p14:tracePt t="93492" x="7588250" y="3821113"/>
          <p14:tracePt t="93504" x="7662863" y="3821113"/>
          <p14:tracePt t="93512" x="7723188" y="3821113"/>
          <p14:tracePt t="93516" x="7810500" y="3821113"/>
          <p14:tracePt t="93525" x="7896225" y="3821113"/>
          <p14:tracePt t="93532" x="7983538" y="3821113"/>
          <p14:tracePt t="93541" x="8069263" y="3821113"/>
          <p14:tracePt t="93549" x="8131175" y="3821113"/>
          <p14:tracePt t="93557" x="8205788" y="3821113"/>
          <p14:tracePt t="93565" x="8255000" y="3821113"/>
          <p14:tracePt t="93573" x="8323263" y="3808413"/>
          <p14:tracePt t="93584" x="8359775" y="3802063"/>
          <p14:tracePt t="93593" x="8402638" y="3795713"/>
          <p14:tracePt t="93597" x="8428038" y="3795713"/>
          <p14:tracePt t="93605" x="8451850" y="3795713"/>
          <p14:tracePt t="93616" x="8464550" y="3789363"/>
          <p14:tracePt t="93632" x="8477250" y="3784600"/>
          <p14:tracePt t="93652" x="8483600" y="3784600"/>
          <p14:tracePt t="93817" x="8464550" y="3784600"/>
          <p14:tracePt t="93824" x="8408988" y="3784600"/>
          <p14:tracePt t="93832" x="8310563" y="3784600"/>
          <p14:tracePt t="93837" x="8248650" y="3784600"/>
          <p14:tracePt t="93845" x="8174038" y="3784600"/>
          <p14:tracePt t="93853" x="8101013" y="3784600"/>
          <p14:tracePt t="93861" x="8026400" y="3784600"/>
          <p14:tracePt t="93869" x="7940675" y="3784600"/>
          <p14:tracePt t="93877" x="7829550" y="3784600"/>
          <p14:tracePt t="93899" x="7581900" y="3784600"/>
          <p14:tracePt t="93905" x="7458075" y="3784600"/>
          <p14:tracePt t="93909" x="7340600" y="3784600"/>
          <p14:tracePt t="93917" x="7242175" y="3784600"/>
          <p14:tracePt t="93924" x="7156450" y="3784600"/>
          <p14:tracePt t="93932" x="7124700" y="3784600"/>
          <p14:tracePt t="93941" x="7100888" y="3784600"/>
          <p14:tracePt t="93948" x="7094538" y="3784600"/>
          <p14:tracePt t="94028" x="7100888" y="3784600"/>
          <p14:tracePt t="94041" x="7124700" y="3784600"/>
          <p14:tracePt t="94048" x="7173913" y="3784600"/>
          <p14:tracePt t="94052" x="7199313" y="3784600"/>
          <p14:tracePt t="94060" x="7261225" y="3771900"/>
          <p14:tracePt t="94073" x="7334250" y="3765550"/>
          <p14:tracePt t="94077" x="7408863" y="3752850"/>
          <p14:tracePt t="94084" x="7458075" y="3752850"/>
          <p14:tracePt t="94092" x="7526338" y="3746500"/>
          <p14:tracePt t="94100" x="7588250" y="3746500"/>
          <p14:tracePt t="94109" x="7686675" y="3733800"/>
          <p14:tracePt t="94116" x="7761288" y="3733800"/>
          <p14:tracePt t="94125" x="7847013" y="3733800"/>
          <p14:tracePt t="94132" x="7921625" y="3733800"/>
          <p14:tracePt t="94141" x="7983538" y="3733800"/>
          <p14:tracePt t="94153" x="8020050" y="3733800"/>
          <p14:tracePt t="94157" x="8039100" y="3733800"/>
          <p14:tracePt t="94166" x="8045450" y="3733800"/>
          <p14:tracePt t="94173" x="8051800" y="3733800"/>
          <p14:tracePt t="94288" x="8026400" y="3733800"/>
          <p14:tracePt t="94292" x="7958138" y="3740150"/>
          <p14:tracePt t="94300" x="7885113" y="3746500"/>
          <p14:tracePt t="94309" x="7810500" y="3759200"/>
          <p14:tracePt t="94316" x="7723188" y="3765550"/>
          <p14:tracePt t="94324" x="7612063" y="3765550"/>
          <p14:tracePt t="94334" x="7526338" y="3765550"/>
          <p14:tracePt t="94341" x="7440613" y="3765550"/>
          <p14:tracePt t="94353" x="7366000" y="3765550"/>
          <p14:tracePt t="94357" x="7304088" y="3778250"/>
          <p14:tracePt t="94367" x="7248525" y="3778250"/>
          <p14:tracePt t="94372" x="7223125" y="3778250"/>
          <p14:tracePt t="94381" x="7192963" y="3778250"/>
          <p14:tracePt t="94397" x="7180263" y="3778250"/>
          <p14:tracePt t="94405" x="7173913" y="3778250"/>
          <p14:tracePt t="94416" x="7167563" y="3778250"/>
          <p14:tracePt t="94424" x="7156450" y="3778250"/>
          <p14:tracePt t="94436" x="7143750" y="3778250"/>
          <p14:tracePt t="94444" x="7137400" y="3778250"/>
          <p14:tracePt t="94476" x="7131050" y="3778250"/>
          <p14:tracePt t="94557" x="7137400" y="3778250"/>
          <p14:tracePt t="94566" x="7162800" y="3778250"/>
          <p14:tracePt t="94573" x="7205663" y="3778250"/>
          <p14:tracePt t="94584" x="7267575" y="3778250"/>
          <p14:tracePt t="94588" x="7316788" y="3778250"/>
          <p14:tracePt t="94598" x="7378700" y="3778250"/>
          <p14:tracePt t="94605" x="7434263" y="3795713"/>
          <p14:tracePt t="94613" x="7470775" y="3795713"/>
          <p14:tracePt t="94620" x="7532688" y="3795713"/>
          <p14:tracePt t="94633" x="7612063" y="3821113"/>
          <p14:tracePt t="94641" x="7673975" y="3821113"/>
          <p14:tracePt t="94645" x="7723188" y="3833813"/>
          <p14:tracePt t="94653" x="7754938" y="3840163"/>
          <p14:tracePt t="94662" x="7785100" y="3844925"/>
          <p14:tracePt t="94672" x="7804150" y="3844925"/>
          <p14:tracePt t="94681" x="7834313" y="3851275"/>
          <p14:tracePt t="94688" x="7847013" y="3857625"/>
          <p14:tracePt t="94692" x="7866063" y="3863975"/>
          <p14:tracePt t="94700" x="7878763" y="3863975"/>
          <p14:tracePt t="94709" x="7889875" y="3863975"/>
          <p14:tracePt t="94717" x="7908925" y="3863975"/>
          <p14:tracePt t="94725" x="7915275" y="3863975"/>
          <p14:tracePt t="94737" x="7921625" y="3863975"/>
          <p14:tracePt t="94750" x="7927975" y="3863975"/>
          <p14:tracePt t="94777" x="7934325" y="3863975"/>
          <p14:tracePt t="94941" x="7934325" y="3870325"/>
          <p14:tracePt t="94965" x="7927975" y="3870325"/>
          <p14:tracePt t="95000" x="7915275" y="3870325"/>
          <p14:tracePt t="95008" x="7908925" y="3876675"/>
          <p14:tracePt t="95025" x="7896225" y="3876675"/>
          <p14:tracePt t="95036" x="7889875" y="3876675"/>
          <p14:tracePt t="95052" x="7885113" y="3876675"/>
          <p14:tracePt t="95084" x="0" y="0"/>
        </p14:tracePtLst>
        <p14:tracePtLst>
          <p14:tracePt t="99880" x="4229100" y="4962525"/>
          <p14:tracePt t="99884" x="4235450" y="4956175"/>
          <p14:tracePt t="99948" x="4235450" y="4949825"/>
          <p14:tracePt t="99965" x="4235450" y="4945063"/>
          <p14:tracePt t="99973" x="4229100" y="4926013"/>
          <p14:tracePt t="99981" x="4205288" y="4919663"/>
          <p14:tracePt t="99989" x="4160838" y="4894263"/>
          <p14:tracePt t="100001" x="4068763" y="4864100"/>
          <p14:tracePt t="100004" x="3994150" y="4845050"/>
          <p14:tracePt t="100012" x="3895725" y="4838700"/>
          <p14:tracePt t="100020" x="3765550" y="4814888"/>
          <p14:tracePt t="100029" x="3643313" y="4795838"/>
          <p14:tracePt t="100037" x="3556000" y="4778375"/>
          <p14:tracePt t="100045" x="3457575" y="4778375"/>
          <p14:tracePt t="100054" x="3371850" y="4765675"/>
          <p14:tracePt t="100060" x="3284538" y="4765675"/>
          <p14:tracePt t="100072" x="3186113" y="4765675"/>
          <p14:tracePt t="100077" x="3124200" y="4765675"/>
          <p14:tracePt t="100088" x="3049588" y="4765675"/>
          <p14:tracePt t="100093" x="2963863" y="4765675"/>
          <p14:tracePt t="100100" x="2901950" y="4765675"/>
          <p14:tracePt t="100108" x="2840038" y="4765675"/>
          <p14:tracePt t="100117" x="2778125" y="4765675"/>
          <p14:tracePt t="100125" x="2735263" y="4765675"/>
          <p14:tracePt t="100137" x="2698750" y="4765675"/>
          <p14:tracePt t="100141" x="2679700" y="4765675"/>
          <p14:tracePt t="100148" x="2630488" y="4765675"/>
          <p14:tracePt t="100156" x="2611438" y="4765675"/>
          <p14:tracePt t="100165" x="2562225" y="4765675"/>
          <p14:tracePt t="100172" x="2536825" y="4772025"/>
          <p14:tracePt t="100180" x="2493963" y="4784725"/>
          <p14:tracePt t="100188" x="2457450" y="4802188"/>
          <p14:tracePt t="100201" x="2414588" y="4808538"/>
          <p14:tracePt t="100204" x="2370138" y="4827588"/>
          <p14:tracePt t="100213" x="2309813" y="4851400"/>
          <p14:tracePt t="100220" x="2265363" y="4876800"/>
          <p14:tracePt t="100228" x="2209800" y="4906963"/>
          <p14:tracePt t="100237" x="2143125" y="4932363"/>
          <p14:tracePt t="100244" x="2098675" y="4962525"/>
          <p14:tracePt t="100253" x="2043113" y="5005388"/>
          <p14:tracePt t="100261" x="2032000" y="5030788"/>
          <p14:tracePt t="100270" x="2012950" y="5049838"/>
          <p14:tracePt t="100276" x="2000250" y="5067300"/>
          <p14:tracePt t="100288" x="1993900" y="5080000"/>
          <p14:tracePt t="100296" x="1993900" y="5092700"/>
          <p14:tracePt t="100300" x="1993900" y="5111750"/>
          <p14:tracePt t="100309" x="1993900" y="5135563"/>
          <p14:tracePt t="100317" x="1993900" y="5148263"/>
          <p14:tracePt t="100325" x="1993900" y="5172075"/>
          <p14:tracePt t="100333" x="2012950" y="5216525"/>
          <p14:tracePt t="100341" x="2019300" y="5240338"/>
          <p14:tracePt t="100349" x="2036763" y="5283200"/>
          <p14:tracePt t="100357" x="2055813" y="5338763"/>
          <p14:tracePt t="100371" x="2068513" y="5370513"/>
          <p14:tracePt t="100377" x="2068513" y="5407025"/>
          <p14:tracePt t="100381" x="2087563" y="5449888"/>
          <p14:tracePt t="100389" x="2087563" y="5475288"/>
          <p14:tracePt t="100397" x="2087563" y="5511800"/>
          <p14:tracePt t="100405" x="2087563" y="5530850"/>
          <p14:tracePt t="100413" x="2098675" y="5543550"/>
          <p14:tracePt t="100421" x="2105025" y="5556250"/>
          <p14:tracePt t="100429" x="2105025" y="5580063"/>
          <p14:tracePt t="100441" x="2117725" y="5599113"/>
          <p14:tracePt t="100446" x="2124075" y="5616575"/>
          <p14:tracePt t="100455" x="2147888" y="5641975"/>
          <p14:tracePt t="100461" x="2185988" y="5684838"/>
          <p14:tracePt t="100471" x="2203450" y="5716588"/>
          <p14:tracePt t="100478" x="2228850" y="5746750"/>
          <p14:tracePt t="100487" x="2265363" y="5795963"/>
          <p14:tracePt t="100493" x="2314575" y="5851525"/>
          <p14:tracePt t="100501" x="2346325" y="5883275"/>
          <p14:tracePt t="100509" x="2389188" y="5919788"/>
          <p14:tracePt t="100521" x="2432050" y="5945188"/>
          <p14:tracePt t="100530" x="2463800" y="5962650"/>
          <p14:tracePt t="100534" x="2506663" y="5988050"/>
          <p14:tracePt t="100540" x="2536825" y="5994400"/>
          <p14:tracePt t="100548" x="2605088" y="6011863"/>
          <p14:tracePt t="100556" x="2654300" y="6030913"/>
          <p14:tracePt t="100564" x="2722563" y="6037263"/>
          <p14:tracePt t="100572" x="2784475" y="6056313"/>
          <p14:tracePt t="100581" x="2895600" y="6067425"/>
          <p14:tracePt t="100588" x="2994025" y="6067425"/>
          <p14:tracePt t="100601" x="3105150" y="6067425"/>
          <p14:tracePt t="100605" x="3241675" y="6067425"/>
          <p14:tracePt t="100617" x="3371850" y="6067425"/>
          <p14:tracePt t="100621" x="3506788" y="6067425"/>
          <p14:tracePt t="100630" x="3617913" y="6067425"/>
          <p14:tracePt t="100638" x="3705225" y="6067425"/>
          <p14:tracePt t="100647" x="3797300" y="6043613"/>
          <p14:tracePt t="100655" x="3852863" y="6018213"/>
          <p14:tracePt t="100661" x="3895725" y="5988050"/>
          <p14:tracePt t="100671" x="3927475" y="5956300"/>
          <p14:tracePt t="100681" x="3938588" y="5949950"/>
          <p14:tracePt t="100691" x="3970338" y="5907088"/>
          <p14:tracePt t="100693" x="4000500" y="5889625"/>
          <p14:tracePt t="100701" x="4049713" y="5851525"/>
          <p14:tracePt t="100709" x="4081463" y="5815013"/>
          <p14:tracePt t="100717" x="4137025" y="5759450"/>
          <p14:tracePt t="100725" x="4160838" y="5740400"/>
          <p14:tracePt t="100733" x="4216400" y="5678488"/>
          <p14:tracePt t="100741" x="4229100" y="5661025"/>
          <p14:tracePt t="100749" x="4271963" y="5635625"/>
          <p14:tracePt t="100757" x="4316413" y="5592763"/>
          <p14:tracePt t="100771" x="4340225" y="5556250"/>
          <p14:tracePt t="100772" x="4365625" y="5524500"/>
          <p14:tracePt t="100781" x="4371975" y="5487988"/>
          <p14:tracePt t="100791" x="4389438" y="5462588"/>
          <p14:tracePt t="100797" x="4389438" y="5445125"/>
          <p14:tracePt t="100805" x="4395788" y="5426075"/>
          <p14:tracePt t="100814" x="4395788" y="5376863"/>
          <p14:tracePt t="100825" x="4395788" y="5357813"/>
          <p14:tracePt t="100829" x="4395788" y="5308600"/>
          <p14:tracePt t="100838" x="4395788" y="5283200"/>
          <p14:tracePt t="100846" x="4376738" y="5227638"/>
          <p14:tracePt t="100855" x="4359275" y="5184775"/>
          <p14:tracePt t="100861" x="4340225" y="5148263"/>
          <p14:tracePt t="100871" x="4333875" y="5135563"/>
          <p14:tracePt t="100881" x="4321175" y="5111750"/>
          <p14:tracePt t="100885" x="4310063" y="5092700"/>
          <p14:tracePt t="100893" x="4278313" y="5060950"/>
          <p14:tracePt t="100906" x="4235450" y="5024438"/>
          <p14:tracePt t="100913" x="4143375" y="4962525"/>
          <p14:tracePt t="100922" x="4062413" y="4945063"/>
          <p14:tracePt t="100925" x="3932238" y="4900613"/>
          <p14:tracePt t="100933" x="3810000" y="4889500"/>
          <p14:tracePt t="100941" x="3686175" y="4845050"/>
          <p14:tracePt t="100955" x="3532188" y="4802188"/>
          <p14:tracePt t="100961" x="3382963" y="4765675"/>
          <p14:tracePt t="100965" x="3254375" y="4733925"/>
          <p14:tracePt t="100977" x="3167063" y="4703763"/>
          <p14:tracePt t="100981" x="3081338" y="4703763"/>
          <p14:tracePt t="100991" x="3019425" y="4703763"/>
          <p14:tracePt t="100997" x="2944813" y="4703763"/>
          <p14:tracePt t="101005" x="2895600" y="4703763"/>
          <p14:tracePt t="101013" x="2816225" y="4716463"/>
          <p14:tracePt t="101025" x="2728913" y="4759325"/>
          <p14:tracePt t="101029" x="2636838" y="4795838"/>
          <p14:tracePt t="101039" x="2555875" y="4845050"/>
          <p14:tracePt t="101045" x="2476500" y="4900613"/>
          <p14:tracePt t="101055" x="2382838" y="4968875"/>
          <p14:tracePt t="101061" x="2327275" y="5030788"/>
          <p14:tracePt t="101071" x="2259013" y="5056188"/>
          <p14:tracePt t="101077" x="2241550" y="5067300"/>
          <p14:tracePt t="101088" x="2179638" y="5111750"/>
          <p14:tracePt t="101096" x="2166938" y="5122863"/>
          <p14:tracePt t="101101" x="2124075" y="5167313"/>
          <p14:tracePt t="101108" x="2111375" y="5191125"/>
          <p14:tracePt t="101117" x="2098675" y="5227638"/>
          <p14:tracePt t="101124" x="2081213" y="5240338"/>
          <p14:tracePt t="101132" x="2074863" y="5272088"/>
          <p14:tracePt t="101140" x="2074863" y="5295900"/>
          <p14:tracePt t="101148" x="2074863" y="5351463"/>
          <p14:tracePt t="101157" x="2068513" y="5407025"/>
          <p14:tracePt t="101164" x="2068513" y="5468938"/>
          <p14:tracePt t="101177" x="2068513" y="5518150"/>
          <p14:tracePt t="101180" x="2068513" y="5556250"/>
          <p14:tracePt t="101188" x="2068513" y="5599113"/>
          <p14:tracePt t="101197" x="2087563" y="5648325"/>
          <p14:tracePt t="101205" x="2098675" y="5678488"/>
          <p14:tracePt t="101217" x="2147888" y="5727700"/>
          <p14:tracePt t="101225" x="2192338" y="5772150"/>
          <p14:tracePt t="101229" x="2228850" y="5815013"/>
          <p14:tracePt t="101238" x="2297113" y="5864225"/>
          <p14:tracePt t="101245" x="2389188" y="5907088"/>
          <p14:tracePt t="101255" x="2525713" y="5988050"/>
          <p14:tracePt t="101261" x="2660650" y="6043613"/>
          <p14:tracePt t="101270" x="2846388" y="6122988"/>
          <p14:tracePt t="101277" x="3098800" y="6197600"/>
          <p14:tracePt t="101285" x="3395663" y="6259513"/>
          <p14:tracePt t="101293" x="3667125" y="6302375"/>
          <p14:tracePt t="101305" x="3983038" y="6351588"/>
          <p14:tracePt t="101313" x="4284663" y="6364288"/>
          <p14:tracePt t="101317" x="4538663" y="6364288"/>
          <p14:tracePt t="101325" x="4741863" y="6364288"/>
          <p14:tracePt t="101334" x="4883150" y="6351588"/>
          <p14:tracePt t="101340" x="5038725" y="6302375"/>
          <p14:tracePt t="101348" x="5118100" y="6240463"/>
          <p14:tracePt t="101356" x="5149850" y="6210300"/>
          <p14:tracePt t="101364" x="5211763" y="6161088"/>
          <p14:tracePt t="101372" x="5235575" y="6116638"/>
          <p14:tracePt t="101381" x="5241925" y="6099175"/>
          <p14:tracePt t="101393" x="5254625" y="6080125"/>
          <p14:tracePt t="101401" x="5254625" y="6056313"/>
          <p14:tracePt t="101404" x="5254625" y="6049963"/>
          <p14:tracePt t="101429" x="5248275" y="6037263"/>
          <p14:tracePt t="101439" x="5229225" y="6030913"/>
          <p14:tracePt t="101445" x="5143500" y="6030913"/>
          <p14:tracePt t="101456" x="5019675" y="6030913"/>
          <p14:tracePt t="101464" x="4872038" y="6030913"/>
          <p14:tracePt t="101468" x="4643438" y="6030913"/>
          <p14:tracePt t="101476" x="4352925" y="6067425"/>
          <p14:tracePt t="101485" x="4025900" y="6167438"/>
          <p14:tracePt t="101492" x="3686175" y="6216650"/>
          <p14:tracePt t="101501" x="3371850" y="6246813"/>
          <p14:tracePt t="101508" x="3136900" y="6272213"/>
          <p14:tracePt t="101517" x="2876550" y="6289675"/>
          <p14:tracePt t="101525" x="2624138" y="6289675"/>
          <p14:tracePt t="101535" x="2487613" y="6289675"/>
          <p14:tracePt t="101545" x="2352675" y="6289675"/>
          <p14:tracePt t="101549" x="2235200" y="6289675"/>
          <p14:tracePt t="101557" x="2124075" y="6289675"/>
          <p14:tracePt t="101566" x="2012950" y="6289675"/>
          <p14:tracePt t="101573" x="1925638" y="6289675"/>
          <p14:tracePt t="101580" x="1827213" y="6289675"/>
          <p14:tracePt t="101589" x="1741488" y="6289675"/>
          <p14:tracePt t="101597" x="1654175" y="6289675"/>
          <p14:tracePt t="101608" x="1581150" y="6289675"/>
          <p14:tracePt t="101617" x="1519238" y="6289675"/>
          <p14:tracePt t="101625" x="1457325" y="6289675"/>
          <p14:tracePt t="101629" x="1425575" y="6289675"/>
          <p14:tracePt t="101637" x="1358900" y="6289675"/>
          <p14:tracePt t="101644" x="1333500" y="6296025"/>
          <p14:tracePt t="101652" x="1309688" y="6296025"/>
          <p14:tracePt t="101661" x="1290638" y="6296025"/>
          <p14:tracePt t="101677" x="1277938" y="6296025"/>
          <p14:tracePt t="101781" x="1271588" y="6296025"/>
          <p14:tracePt t="101789" x="1271588" y="6289675"/>
          <p14:tracePt t="101797" x="1271588" y="6276975"/>
          <p14:tracePt t="101805" x="1271588" y="6265863"/>
          <p14:tracePt t="101813" x="1271588" y="6259513"/>
          <p14:tracePt t="101823" x="1241425" y="6221413"/>
          <p14:tracePt t="101829" x="1209675" y="6210300"/>
          <p14:tracePt t="101841" x="1154113" y="6191250"/>
          <p14:tracePt t="101849" x="1098550" y="6172200"/>
          <p14:tracePt t="101853" x="1049338" y="6148388"/>
          <p14:tracePt t="101861" x="993775" y="6135688"/>
          <p14:tracePt t="101868" x="938213" y="6122988"/>
          <p14:tracePt t="101876" x="889000" y="6105525"/>
          <p14:tracePt t="101888" x="839788" y="6105525"/>
          <p14:tracePt t="101892" x="796925" y="6073775"/>
          <p14:tracePt t="101900" x="765175" y="6067425"/>
          <p14:tracePt t="101908" x="709613" y="6043613"/>
          <p14:tracePt t="101916" x="696913" y="6037263"/>
          <p14:tracePt t="101928" x="685800" y="6030913"/>
          <p14:tracePt t="101938" x="679450" y="6024563"/>
          <p14:tracePt t="101940" x="673100" y="6024563"/>
          <p14:tracePt t="101956" x="654050" y="6018213"/>
          <p14:tracePt t="101968" x="636588" y="6005513"/>
          <p14:tracePt t="101977" x="636588" y="6000750"/>
          <p14:tracePt t="101981" x="623888" y="6000750"/>
          <p14:tracePt t="101990" x="598488" y="5988050"/>
          <p14:tracePt t="102010" x="574675" y="5981700"/>
          <p14:tracePt t="102013" x="561975" y="5981700"/>
          <p14:tracePt t="102023" x="525463" y="5969000"/>
          <p14:tracePt t="102029" x="493713" y="5962650"/>
          <p14:tracePt t="102037" x="444500" y="5962650"/>
          <p14:tracePt t="102045" x="414338" y="5962650"/>
          <p14:tracePt t="102053" x="376238" y="5962650"/>
          <p14:tracePt t="102060" x="352425" y="5956300"/>
          <p14:tracePt t="102068" x="320675" y="5956300"/>
          <p14:tracePt t="102081" x="320675" y="5949950"/>
          <p14:tracePt t="102089" x="314325" y="5949950"/>
          <p14:tracePt t="102136" x="333375" y="5945188"/>
          <p14:tracePt t="102140" x="382588" y="5945188"/>
          <p14:tracePt t="102148" x="444500" y="5945188"/>
          <p14:tracePt t="102156" x="493713" y="5945188"/>
          <p14:tracePt t="102165" x="581025" y="5945188"/>
          <p14:tracePt t="102173" x="630238" y="5949950"/>
          <p14:tracePt t="102181" x="685800" y="5949950"/>
          <p14:tracePt t="102189" x="703263" y="5949950"/>
          <p14:tracePt t="102197" x="747713" y="5949950"/>
          <p14:tracePt t="102210" x="771525" y="5949950"/>
          <p14:tracePt t="102217" x="808038" y="5956300"/>
          <p14:tracePt t="102223" x="833438" y="5956300"/>
          <p14:tracePt t="102229" x="882650" y="5956300"/>
          <p14:tracePt t="102239" x="920750" y="5956300"/>
          <p14:tracePt t="102245" x="969963" y="5956300"/>
          <p14:tracePt t="102253" x="1019175" y="5956300"/>
          <p14:tracePt t="102261" x="1062038" y="5962650"/>
          <p14:tracePt t="102269" x="1074738" y="5962650"/>
          <p14:tracePt t="102277" x="1087438" y="5962650"/>
          <p14:tracePt t="102381" x="1042988" y="5962650"/>
          <p14:tracePt t="102389" x="957263" y="5962650"/>
          <p14:tracePt t="102397" x="882650" y="5962650"/>
          <p14:tracePt t="102409" x="784225" y="5962650"/>
          <p14:tracePt t="102417" x="709613" y="5962650"/>
          <p14:tracePt t="102424" x="636588" y="5938838"/>
          <p14:tracePt t="102428" x="555625" y="5932488"/>
          <p14:tracePt t="102437" x="481013" y="5913438"/>
          <p14:tracePt t="102445" x="419100" y="5913438"/>
          <p14:tracePt t="102458" x="376238" y="5894388"/>
          <p14:tracePt t="102465" x="369888" y="5894388"/>
          <p14:tracePt t="102557" x="382588" y="5889625"/>
          <p14:tracePt t="102565" x="450850" y="5889625"/>
          <p14:tracePt t="102577" x="525463" y="5889625"/>
          <p14:tracePt t="102585" x="623888" y="5889625"/>
          <p14:tracePt t="102589" x="722313" y="5889625"/>
          <p14:tracePt t="102597" x="833438" y="5889625"/>
          <p14:tracePt t="102609" x="969963" y="5889625"/>
          <p14:tracePt t="102613" x="1098550" y="5889625"/>
          <p14:tracePt t="102623" x="1185863" y="5889625"/>
          <p14:tracePt t="102629" x="1258888" y="5889625"/>
          <p14:tracePt t="102639" x="1314450" y="5889625"/>
          <p14:tracePt t="102645" x="1333500" y="5889625"/>
          <p14:tracePt t="102652" x="1352550" y="5900738"/>
          <p14:tracePt t="102664" x="1358900" y="5900738"/>
          <p14:tracePt t="102669" x="1365250" y="5900738"/>
          <p14:tracePt t="102716" x="1370013" y="5900738"/>
          <p14:tracePt t="102740" x="1365250" y="5907088"/>
          <p14:tracePt t="102752" x="1303338" y="5926138"/>
          <p14:tracePt t="102760" x="1241425" y="5926138"/>
          <p14:tracePt t="102764" x="1166813" y="5926138"/>
          <p14:tracePt t="102776" x="1092200" y="5926138"/>
          <p14:tracePt t="102781" x="1019175" y="5926138"/>
          <p14:tracePt t="102790" x="931863" y="5926138"/>
          <p14:tracePt t="102797" x="846138" y="5926138"/>
          <p14:tracePt t="102807" x="758825" y="5926138"/>
          <p14:tracePt t="102817" x="685800" y="5913438"/>
          <p14:tracePt t="102823" x="666750" y="5913438"/>
          <p14:tracePt t="102833" x="660400" y="5913438"/>
          <p14:tracePt t="102893" x="685800" y="5913438"/>
          <p14:tracePt t="102901" x="747713" y="5913438"/>
          <p14:tracePt t="102909" x="833438" y="5919788"/>
          <p14:tracePt t="102917" x="914400" y="5926138"/>
          <p14:tracePt t="102926" x="1025525" y="5969000"/>
          <p14:tracePt t="102933" x="1173163" y="6011863"/>
          <p14:tracePt t="102942" x="1346200" y="6061075"/>
          <p14:tracePt t="102949" x="1470025" y="6073775"/>
          <p14:tracePt t="102961" x="1581150" y="6092825"/>
          <p14:tracePt t="102965" x="1647825" y="6105525"/>
          <p14:tracePt t="102973" x="1698625" y="6105525"/>
          <p14:tracePt t="102981" x="1716088" y="6105525"/>
          <p14:tracePt t="102990" x="1722438" y="6105525"/>
          <p14:tracePt t="103044" x="1698625" y="6105525"/>
          <p14:tracePt t="103053" x="1611313" y="6105525"/>
          <p14:tracePt t="103061" x="1531938" y="6073775"/>
          <p14:tracePt t="103069" x="1457325" y="6056313"/>
          <p14:tracePt t="103076" x="1376363" y="6024563"/>
          <p14:tracePt t="103084" x="1265238" y="6005513"/>
          <p14:tracePt t="103093" x="1160463" y="5962650"/>
          <p14:tracePt t="103101" x="1062038" y="5945188"/>
          <p14:tracePt t="103113" x="976313" y="5926138"/>
          <p14:tracePt t="103118" x="925513" y="5926138"/>
          <p14:tracePt t="103125" x="901700" y="5926138"/>
          <p14:tracePt t="103197" x="908050" y="5926138"/>
          <p14:tracePt t="103206" x="944563" y="5926138"/>
          <p14:tracePt t="103213" x="976313" y="5926138"/>
          <p14:tracePt t="103224" x="1000125" y="5926138"/>
          <p14:tracePt t="103233" x="1019175" y="5926138"/>
          <p14:tracePt t="103241" x="1042988" y="5926138"/>
          <p14:tracePt t="103256" x="1055688" y="5926138"/>
          <p14:tracePt t="103261" x="1062038" y="5926138"/>
          <p14:tracePt t="103476" x="1068388" y="5919788"/>
          <p14:tracePt t="103484" x="1081088" y="5913438"/>
          <p14:tracePt t="103497" x="1136650" y="5913438"/>
          <p14:tracePt t="103497" x="0" y="0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BFBE44B6-6C72-4B13-B558-A8F9DA149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5748338" cy="6096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Monitorování glukosy</a:t>
            </a:r>
            <a:endParaRPr lang="en-US" altLang="cs-CZ"/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D24443EE-C3B9-4AF7-9F06-87652AB028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44463" y="5718175"/>
            <a:ext cx="8828087" cy="8985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1400"/>
              <a:t>Newman, J.D. and Turner, A.P.F. (2008) Historical perspective of biosensor and biochip development.  In: Handbook of Biosensors and Biochips (Eds R. Marks, D. Cullen, I. Karube, C. Lowe and H. Weetall) John Wiley &amp; Sons.  ISBN 978-0-470-01905-4 </a:t>
            </a:r>
          </a:p>
          <a:p>
            <a:pPr eaLnBrk="1" hangingPunct="1">
              <a:defRPr/>
            </a:pPr>
            <a:endParaRPr lang="en-US" altLang="cs-CZ" sz="1400"/>
          </a:p>
        </p:txBody>
      </p:sp>
      <p:sp>
        <p:nvSpPr>
          <p:cNvPr id="667651" name="AutoShape 3">
            <a:extLst>
              <a:ext uri="{FF2B5EF4-FFF2-40B4-BE49-F238E27FC236}">
                <a16:creationId xmlns:a16="http://schemas.microsoft.com/office/drawing/2014/main" id="{8D3E9E9C-EEDE-4937-81C7-7338DDBE87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1625" y="3160713"/>
            <a:ext cx="8589963" cy="1160462"/>
          </a:xfrm>
          <a:prstGeom prst="notchedRightArrow">
            <a:avLst>
              <a:gd name="adj1" fmla="val 49120"/>
              <a:gd name="adj2" fmla="val 44173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>
                <a:solidFill>
                  <a:schemeClr val="bg1"/>
                </a:solidFill>
                <a:latin typeface="+mn-lt"/>
              </a:rPr>
              <a:t>Evolution of Blood Glucose Monitor products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800">
                <a:solidFill>
                  <a:schemeClr val="bg1"/>
                </a:solidFill>
                <a:latin typeface="+mn-lt"/>
              </a:rPr>
              <a:t>Past				Present				Future</a:t>
            </a:r>
            <a:endParaRPr lang="en-US" sz="180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2" name="Group 4">
            <a:extLst>
              <a:ext uri="{FF2B5EF4-FFF2-40B4-BE49-F238E27FC236}">
                <a16:creationId xmlns:a16="http://schemas.microsoft.com/office/drawing/2014/main" id="{302CBA69-DDD3-408D-B799-78CF7D3B8FDE}"/>
              </a:ext>
            </a:extLst>
          </p:cNvPr>
          <p:cNvGrpSpPr>
            <a:grpSpLocks/>
          </p:cNvGrpSpPr>
          <p:nvPr/>
        </p:nvGrpSpPr>
        <p:grpSpPr bwMode="auto">
          <a:xfrm>
            <a:off x="4741863" y="1282700"/>
            <a:ext cx="1133475" cy="3860800"/>
            <a:chOff x="3091" y="907"/>
            <a:chExt cx="714" cy="2432"/>
          </a:xfrm>
        </p:grpSpPr>
        <p:pic>
          <p:nvPicPr>
            <p:cNvPr id="27670" name="Picture 5" descr="GuardianRT-60screen_r2">
              <a:extLst>
                <a:ext uri="{FF2B5EF4-FFF2-40B4-BE49-F238E27FC236}">
                  <a16:creationId xmlns:a16="http://schemas.microsoft.com/office/drawing/2014/main" id="{1E833684-3C4C-41D2-B089-DE8CC4FBB4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16" y="907"/>
              <a:ext cx="689" cy="9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71" name="Text Box 6">
              <a:extLst>
                <a:ext uri="{FF2B5EF4-FFF2-40B4-BE49-F238E27FC236}">
                  <a16:creationId xmlns:a16="http://schemas.microsoft.com/office/drawing/2014/main" id="{A1736169-13A2-4DCA-AD65-5EDD14ADAD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1" y="2819"/>
              <a:ext cx="616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Font typeface="Times New Roman" panose="02020603050405020304" pitchFamily="18" charset="0"/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defRPr sz="24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CGM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Medtronic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Guardian</a:t>
              </a:r>
              <a:endParaRPr lang="en-US" altLang="cs-CZ" sz="160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3" name="Group 7">
            <a:extLst>
              <a:ext uri="{FF2B5EF4-FFF2-40B4-BE49-F238E27FC236}">
                <a16:creationId xmlns:a16="http://schemas.microsoft.com/office/drawing/2014/main" id="{D6FF0E57-3B05-4EC7-A387-36AE2419FEB0}"/>
              </a:ext>
            </a:extLst>
          </p:cNvPr>
          <p:cNvGrpSpPr>
            <a:grpSpLocks/>
          </p:cNvGrpSpPr>
          <p:nvPr/>
        </p:nvGrpSpPr>
        <p:grpSpPr bwMode="auto">
          <a:xfrm>
            <a:off x="3302000" y="1268413"/>
            <a:ext cx="1517650" cy="3932237"/>
            <a:chOff x="2192" y="930"/>
            <a:chExt cx="956" cy="2477"/>
          </a:xfrm>
        </p:grpSpPr>
        <p:pic>
          <p:nvPicPr>
            <p:cNvPr id="27667" name="Picture 8" descr="L1 (3">
              <a:hlinkClick r:id="rId6" action="ppaction://hlinksldjump"/>
              <a:extLst>
                <a:ext uri="{FF2B5EF4-FFF2-40B4-BE49-F238E27FC236}">
                  <a16:creationId xmlns:a16="http://schemas.microsoft.com/office/drawing/2014/main" id="{6619A02F-A6F1-4454-8772-EADA5D31A8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5" y="930"/>
              <a:ext cx="493" cy="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68" name="Picture 9" descr="Small blue disk v1">
              <a:extLst>
                <a:ext uri="{FF2B5EF4-FFF2-40B4-BE49-F238E27FC236}">
                  <a16:creationId xmlns:a16="http://schemas.microsoft.com/office/drawing/2014/main" id="{D375E921-8958-4CF0-99DC-898C77120C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" y="1499"/>
              <a:ext cx="759" cy="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9" name="Text Box 10">
              <a:extLst>
                <a:ext uri="{FF2B5EF4-FFF2-40B4-BE49-F238E27FC236}">
                  <a16:creationId xmlns:a16="http://schemas.microsoft.com/office/drawing/2014/main" id="{9B2915C8-E1AE-45CD-829D-2B29EAAF35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92" y="2887"/>
              <a:ext cx="709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Font typeface="Times New Roman" panose="02020603050405020304" pitchFamily="18" charset="0"/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defRPr sz="24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Pelikan Sun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painless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Sampling</a:t>
              </a:r>
              <a:endParaRPr lang="en-US" altLang="cs-CZ" sz="160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grpSp>
        <p:nvGrpSpPr>
          <p:cNvPr id="4" name="Group 11">
            <a:extLst>
              <a:ext uri="{FF2B5EF4-FFF2-40B4-BE49-F238E27FC236}">
                <a16:creationId xmlns:a16="http://schemas.microsoft.com/office/drawing/2014/main" id="{96FAA078-0C13-451F-B99E-9F0D9ACD01E7}"/>
              </a:ext>
            </a:extLst>
          </p:cNvPr>
          <p:cNvGrpSpPr>
            <a:grpSpLocks/>
          </p:cNvGrpSpPr>
          <p:nvPr/>
        </p:nvGrpSpPr>
        <p:grpSpPr bwMode="auto">
          <a:xfrm>
            <a:off x="0" y="1249363"/>
            <a:ext cx="1416050" cy="3919537"/>
            <a:chOff x="31" y="990"/>
            <a:chExt cx="892" cy="2469"/>
          </a:xfrm>
        </p:grpSpPr>
        <p:pic>
          <p:nvPicPr>
            <p:cNvPr id="27665" name="Picture 12">
              <a:extLst>
                <a:ext uri="{FF2B5EF4-FFF2-40B4-BE49-F238E27FC236}">
                  <a16:creationId xmlns:a16="http://schemas.microsoft.com/office/drawing/2014/main" id="{C8CFF811-2571-4FC7-A9D8-9C3A077A09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" y="990"/>
              <a:ext cx="764" cy="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6" name="Text Box 13">
              <a:extLst>
                <a:ext uri="{FF2B5EF4-FFF2-40B4-BE49-F238E27FC236}">
                  <a16:creationId xmlns:a16="http://schemas.microsoft.com/office/drawing/2014/main" id="{34AAC526-D53A-4AB0-A37A-89E95BB8B25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5" y="2939"/>
              <a:ext cx="738" cy="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Font typeface="Times New Roman" panose="02020603050405020304" pitchFamily="18" charset="0"/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defRPr sz="24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The original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Miles 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Glucometer</a:t>
              </a:r>
            </a:p>
          </p:txBody>
        </p:sp>
      </p:grpSp>
      <p:grpSp>
        <p:nvGrpSpPr>
          <p:cNvPr id="5" name="Group 14">
            <a:extLst>
              <a:ext uri="{FF2B5EF4-FFF2-40B4-BE49-F238E27FC236}">
                <a16:creationId xmlns:a16="http://schemas.microsoft.com/office/drawing/2014/main" id="{73BA12F2-0736-4767-9A03-C6A1A303E5F4}"/>
              </a:ext>
            </a:extLst>
          </p:cNvPr>
          <p:cNvGrpSpPr>
            <a:grpSpLocks/>
          </p:cNvGrpSpPr>
          <p:nvPr/>
        </p:nvGrpSpPr>
        <p:grpSpPr bwMode="auto">
          <a:xfrm>
            <a:off x="7440613" y="1338263"/>
            <a:ext cx="1439862" cy="3709987"/>
            <a:chOff x="4416" y="982"/>
            <a:chExt cx="1345" cy="2337"/>
          </a:xfrm>
        </p:grpSpPr>
        <p:pic>
          <p:nvPicPr>
            <p:cNvPr id="27663" name="Picture 15" descr="QuestionMarks">
              <a:hlinkClick r:id="rId10"/>
              <a:extLst>
                <a:ext uri="{FF2B5EF4-FFF2-40B4-BE49-F238E27FC236}">
                  <a16:creationId xmlns:a16="http://schemas.microsoft.com/office/drawing/2014/main" id="{88BC1467-CD6D-4BD5-A8B7-261A8C08C6B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9" y="982"/>
              <a:ext cx="714" cy="7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664" name="Text Box 16">
              <a:extLst>
                <a:ext uri="{FF2B5EF4-FFF2-40B4-BE49-F238E27FC236}">
                  <a16:creationId xmlns:a16="http://schemas.microsoft.com/office/drawing/2014/main" id="{0B04E6D0-6C6C-4A17-AC6F-4A772E097C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16" y="2953"/>
              <a:ext cx="1345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400" b="1">
                  <a:solidFill>
                    <a:schemeClr val="bg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bg2"/>
                </a:buClr>
                <a:buFont typeface="Times New Roman" panose="02020603050405020304" pitchFamily="18" charset="0"/>
                <a:buChar char="–"/>
                <a:defRPr sz="2000" b="1">
                  <a:solidFill>
                    <a:schemeClr val="bg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tx1"/>
                </a:buClr>
                <a:defRPr sz="2400">
                  <a:solidFill>
                    <a:schemeClr val="bg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SzPct val="75000"/>
                <a:buFont typeface="Wingdings" panose="05000000000000000000" pitchFamily="2" charset="2"/>
                <a:buChar char="n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1"/>
                </a:buClr>
                <a:buChar char="–"/>
                <a:defRPr sz="2000">
                  <a:solidFill>
                    <a:schemeClr val="bg2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Supramolecular</a:t>
              </a:r>
            </a:p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en-GB" altLang="cs-CZ" sz="1600">
                  <a:solidFill>
                    <a:schemeClr val="accent1"/>
                  </a:solidFill>
                  <a:latin typeface="Arial Narrow" panose="020B0606020202030204" pitchFamily="34" charset="0"/>
                </a:rPr>
                <a:t>Devices?</a:t>
              </a:r>
              <a:endParaRPr lang="en-US" altLang="cs-CZ" sz="1600">
                <a:solidFill>
                  <a:schemeClr val="accent1"/>
                </a:solidFill>
                <a:latin typeface="Arial Narrow" panose="020B0606020202030204" pitchFamily="34" charset="0"/>
              </a:endParaRPr>
            </a:p>
          </p:txBody>
        </p:sp>
      </p:grpSp>
      <p:sp>
        <p:nvSpPr>
          <p:cNvPr id="667666" name="Text Box 18">
            <a:extLst>
              <a:ext uri="{FF2B5EF4-FFF2-40B4-BE49-F238E27FC236}">
                <a16:creationId xmlns:a16="http://schemas.microsoft.com/office/drawing/2014/main" id="{67FF43CD-50BE-4F7D-BCDB-E69242959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5150" y="4360863"/>
            <a:ext cx="105092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>
                <a:solidFill>
                  <a:schemeClr val="accent1"/>
                </a:solidFill>
                <a:latin typeface="Arial Narrow" panose="020B0606020202030204" pitchFamily="34" charset="0"/>
              </a:rPr>
              <a:t>MediSense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>
                <a:solidFill>
                  <a:schemeClr val="accent1"/>
                </a:solidFill>
                <a:latin typeface="Arial Narrow" panose="020B0606020202030204" pitchFamily="34" charset="0"/>
              </a:rPr>
              <a:t>Mediated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>
                <a:solidFill>
                  <a:schemeClr val="accent1"/>
                </a:solidFill>
                <a:latin typeface="Arial Narrow" panose="020B0606020202030204" pitchFamily="34" charset="0"/>
              </a:rPr>
              <a:t>sensor</a:t>
            </a:r>
          </a:p>
        </p:txBody>
      </p:sp>
      <p:grpSp>
        <p:nvGrpSpPr>
          <p:cNvPr id="6" name="Group 19">
            <a:extLst>
              <a:ext uri="{FF2B5EF4-FFF2-40B4-BE49-F238E27FC236}">
                <a16:creationId xmlns:a16="http://schemas.microsoft.com/office/drawing/2014/main" id="{7C28EE7E-06DE-43EC-B227-929215C3040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414463" y="1241425"/>
            <a:ext cx="1847850" cy="1335088"/>
            <a:chOff x="891" y="1433"/>
            <a:chExt cx="1164" cy="841"/>
          </a:xfrm>
        </p:grpSpPr>
        <p:sp>
          <p:nvSpPr>
            <p:cNvPr id="27661" name="AutoShape 20">
              <a:extLst>
                <a:ext uri="{FF2B5EF4-FFF2-40B4-BE49-F238E27FC236}">
                  <a16:creationId xmlns:a16="http://schemas.microsoft.com/office/drawing/2014/main" id="{1DB7596E-A935-4D7F-B808-E0ED2A959999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891" y="1433"/>
              <a:ext cx="1164" cy="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27662" name="Picture 21">
              <a:extLst>
                <a:ext uri="{FF2B5EF4-FFF2-40B4-BE49-F238E27FC236}">
                  <a16:creationId xmlns:a16="http://schemas.microsoft.com/office/drawing/2014/main" id="{3875953A-1968-4256-8862-25DBB6DC00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1" y="1433"/>
              <a:ext cx="1162" cy="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2293" name="Picture 9" descr="C:\rpirzad\My Documents\Cranfield\2006\Presentation\EEDA\Paul Knight\breathotron_low mem.jpg">
            <a:extLst>
              <a:ext uri="{FF2B5EF4-FFF2-40B4-BE49-F238E27FC236}">
                <a16:creationId xmlns:a16="http://schemas.microsoft.com/office/drawing/2014/main" id="{8AAAF99C-E943-4102-B671-96582F969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 l="9810" r="9810"/>
          <a:stretch>
            <a:fillRect/>
          </a:stretch>
        </p:blipFill>
        <p:spPr bwMode="auto">
          <a:xfrm>
            <a:off x="5947069" y="1248546"/>
            <a:ext cx="1774673" cy="14855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67671" name="Text Box 23">
            <a:extLst>
              <a:ext uri="{FF2B5EF4-FFF2-40B4-BE49-F238E27FC236}">
                <a16:creationId xmlns:a16="http://schemas.microsoft.com/office/drawing/2014/main" id="{EB28EB06-FD97-4A5F-A995-E9B99E28C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54725" y="4311650"/>
            <a:ext cx="14287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600">
                <a:solidFill>
                  <a:schemeClr val="accent1"/>
                </a:solidFill>
                <a:latin typeface="Arial Narrow" panose="020B0606020202030204" pitchFamily="34" charset="0"/>
              </a:rPr>
              <a:t>Non-invasive monitoring (research)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95D5863E-1F9C-419E-A82B-E41CD06778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179"/>
    </mc:Choice>
    <mc:Fallback>
      <p:transition spd="slow" advTm="8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667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667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67666" grpId="0"/>
      <p:bldP spid="667671" grpId="0"/>
    </p:bldLst>
  </p:timing>
  <p:extLst>
    <p:ext uri="{3A86A75C-4F4B-4683-9AE1-C65F6400EC91}">
      <p14:laserTraceLst xmlns:p14="http://schemas.microsoft.com/office/powerpoint/2010/main">
        <p14:tracePtLst>
          <p14:tracePt t="8875" x="1104900" y="2030413"/>
          <p14:tracePt t="8967" x="1111250" y="2024063"/>
          <p14:tracePt t="9016" x="1117600" y="2019300"/>
          <p14:tracePt t="9031" x="1136650" y="2006600"/>
          <p14:tracePt t="9044" x="1143000" y="2000250"/>
          <p14:tracePt t="9049" x="1160463" y="1981200"/>
          <p14:tracePt t="9055" x="1166813" y="1963738"/>
          <p14:tracePt t="9063" x="1179513" y="1951038"/>
          <p14:tracePt t="9071" x="1179513" y="1919288"/>
          <p14:tracePt t="9079" x="1192213" y="1901825"/>
          <p14:tracePt t="9087" x="1203325" y="1889125"/>
          <p14:tracePt t="9096" x="1241425" y="1846263"/>
          <p14:tracePt t="9115" x="1254125" y="1827213"/>
          <p14:tracePt t="9119" x="1265238" y="1801813"/>
          <p14:tracePt t="9130" x="1277938" y="1790700"/>
          <p14:tracePt t="9135" x="1284288" y="1778000"/>
          <p14:tracePt t="9144" x="1290638" y="1758950"/>
          <p14:tracePt t="9155" x="1290638" y="1752600"/>
          <p14:tracePt t="9159" x="1296988" y="1741488"/>
          <p14:tracePt t="9169" x="1296988" y="1728788"/>
          <p14:tracePt t="9176" x="1296988" y="1722438"/>
          <p14:tracePt t="9184" x="1296988" y="1716088"/>
          <p14:tracePt t="9201" x="1296988" y="1709738"/>
          <p14:tracePt t="9207" x="1296988" y="1703388"/>
          <p14:tracePt t="9216" x="1296988" y="1690688"/>
          <p14:tracePt t="9223" x="1296988" y="1679575"/>
          <p14:tracePt t="9232" x="1284288" y="1647825"/>
          <p14:tracePt t="9240" x="1258888" y="1604963"/>
          <p14:tracePt t="9248" x="1235075" y="1562100"/>
          <p14:tracePt t="9255" x="1203325" y="1536700"/>
          <p14:tracePt t="9263" x="1166813" y="1506538"/>
          <p14:tracePt t="9275" x="1130300" y="1450975"/>
          <p14:tracePt t="9283" x="1074738" y="1395413"/>
          <p14:tracePt t="9287" x="1042988" y="1370013"/>
          <p14:tracePt t="9295" x="993775" y="1320800"/>
          <p14:tracePt t="9303" x="981075" y="1308100"/>
          <p14:tracePt t="9311" x="950913" y="1290638"/>
          <p14:tracePt t="9319" x="944563" y="1284288"/>
          <p14:tracePt t="9328" x="944563" y="1277938"/>
          <p14:tracePt t="9335" x="938213" y="1271588"/>
          <p14:tracePt t="9344" x="931863" y="1271588"/>
          <p14:tracePt t="9356" x="925513" y="1271588"/>
          <p14:tracePt t="9392" x="920750" y="1271588"/>
          <p14:tracePt t="9407" x="908050" y="1271588"/>
          <p14:tracePt t="9423" x="889000" y="1271588"/>
          <p14:tracePt t="9431" x="869950" y="1271588"/>
          <p14:tracePt t="9439" x="827088" y="1296988"/>
          <p14:tracePt t="9448" x="784225" y="1320800"/>
          <p14:tracePt t="9457" x="741363" y="1346200"/>
          <p14:tracePt t="9463" x="673100" y="1395413"/>
          <p14:tracePt t="9476" x="611188" y="1425575"/>
          <p14:tracePt t="9486" x="574675" y="1450975"/>
          <p14:tracePt t="9489" x="530225" y="1474788"/>
          <p14:tracePt t="9495" x="519113" y="1487488"/>
          <p14:tracePt t="9503" x="506413" y="1493838"/>
          <p14:tracePt t="9512" x="474663" y="1519238"/>
          <p14:tracePt t="9519" x="431800" y="1543050"/>
          <p14:tracePt t="9528" x="414338" y="1555750"/>
          <p14:tracePt t="9538" x="382588" y="1574800"/>
          <p14:tracePt t="9543" x="327025" y="1592263"/>
          <p14:tracePt t="9553" x="284163" y="1624013"/>
          <p14:tracePt t="9559" x="252413" y="1647825"/>
          <p14:tracePt t="9571" x="215900" y="1690688"/>
          <p14:tracePt t="9575" x="185738" y="1728788"/>
          <p14:tracePt t="9583" x="147638" y="1758950"/>
          <p14:tracePt t="9591" x="130175" y="1790700"/>
          <p14:tracePt t="9599" x="111125" y="1814513"/>
          <p14:tracePt t="9607" x="104775" y="1827213"/>
          <p14:tracePt t="9615" x="85725" y="1846263"/>
          <p14:tracePt t="9623" x="85725" y="1857375"/>
          <p14:tracePt t="9635" x="68263" y="1889125"/>
          <p14:tracePt t="9644" x="68263" y="1895475"/>
          <p14:tracePt t="9654" x="61913" y="1912938"/>
          <p14:tracePt t="9657" x="42863" y="1944688"/>
          <p14:tracePt t="9671" x="36513" y="1981200"/>
          <p14:tracePt t="9679" x="36513" y="2006600"/>
          <p14:tracePt t="9687" x="36513" y="2030413"/>
          <p14:tracePt t="9695" x="36513" y="2049463"/>
          <p14:tracePt t="9703" x="49213" y="2085975"/>
          <p14:tracePt t="9711" x="61913" y="2098675"/>
          <p14:tracePt t="9724" x="111125" y="2141538"/>
          <p14:tracePt t="9732" x="141288" y="2160588"/>
          <p14:tracePt t="9736" x="185738" y="2190750"/>
          <p14:tracePt t="9744" x="228600" y="2209800"/>
          <p14:tracePt t="9754" x="258763" y="2235200"/>
          <p14:tracePt t="9759" x="303213" y="2259013"/>
          <p14:tracePt t="9768" x="327025" y="2271713"/>
          <p14:tracePt t="9775" x="346075" y="2271713"/>
          <p14:tracePt t="9782" x="363538" y="2271713"/>
          <p14:tracePt t="9791" x="382588" y="2271713"/>
          <p14:tracePt t="9799" x="401638" y="2271713"/>
          <p14:tracePt t="9807" x="431800" y="2271713"/>
          <p14:tracePt t="9818" x="450850" y="2259013"/>
          <p14:tracePt t="9823" x="500063" y="2235200"/>
          <p14:tracePt t="9831" x="542925" y="2216150"/>
          <p14:tracePt t="9839" x="636588" y="2179638"/>
          <p14:tracePt t="9847" x="735013" y="2124075"/>
          <p14:tracePt t="9855" x="827088" y="2085975"/>
          <p14:tracePt t="9863" x="920750" y="2036763"/>
          <p14:tracePt t="9875" x="1000125" y="1993900"/>
          <p14:tracePt t="9879" x="1055688" y="1957388"/>
          <p14:tracePt t="9887" x="1098550" y="1925638"/>
          <p14:tracePt t="9895" x="1143000" y="1895475"/>
          <p14:tracePt t="9907" x="1160463" y="1876425"/>
          <p14:tracePt t="9911" x="1185863" y="1852613"/>
          <p14:tracePt t="9923" x="1209675" y="1820863"/>
          <p14:tracePt t="9927" x="1228725" y="1771650"/>
          <p14:tracePt t="9939" x="1241425" y="1741488"/>
          <p14:tracePt t="9943" x="1258888" y="1685925"/>
          <p14:tracePt t="9951" x="1265238" y="1635125"/>
          <p14:tracePt t="9964" x="1265238" y="1568450"/>
          <p14:tracePt t="9972" x="1271588" y="1543050"/>
          <p14:tracePt t="9975" x="1271588" y="1506538"/>
          <p14:tracePt t="9987" x="1271588" y="1444625"/>
          <p14:tracePt t="9991" x="1271588" y="1412875"/>
          <p14:tracePt t="10000" x="1258888" y="1370013"/>
          <p14:tracePt t="10008" x="1222375" y="1314450"/>
          <p14:tracePt t="10015" x="1203325" y="1271588"/>
          <p14:tracePt t="10028" x="1179513" y="1241425"/>
          <p14:tracePt t="10032" x="1147763" y="1209675"/>
          <p14:tracePt t="10040" x="1123950" y="1190625"/>
          <p14:tracePt t="10048" x="1092200" y="1173163"/>
          <p14:tracePt t="10057" x="1068388" y="1166813"/>
          <p14:tracePt t="10062" x="1025525" y="1166813"/>
          <p14:tracePt t="10071" x="976313" y="1166813"/>
          <p14:tracePt t="10078" x="901700" y="1185863"/>
          <p14:tracePt t="10087" x="846138" y="1203325"/>
          <p14:tracePt t="10099" x="777875" y="1252538"/>
          <p14:tracePt t="10102" x="660400" y="1314450"/>
          <p14:tracePt t="10111" x="555625" y="1389063"/>
          <p14:tracePt t="10118" x="450850" y="1444625"/>
          <p14:tracePt t="10127" x="369888" y="1500188"/>
          <p14:tracePt t="10135" x="327025" y="1549400"/>
          <p14:tracePt t="10143" x="296863" y="1579563"/>
          <p14:tracePt t="10154" x="258763" y="1635125"/>
          <p14:tracePt t="10159" x="222250" y="1673225"/>
          <p14:tracePt t="10175" x="215900" y="1716088"/>
          <p14:tracePt t="10188" x="215900" y="1735138"/>
          <p14:tracePt t="10191" x="215900" y="1758950"/>
          <p14:tracePt t="10199" x="215900" y="1797050"/>
          <p14:tracePt t="10207" x="241300" y="1827213"/>
          <p14:tracePt t="10216" x="265113" y="1857375"/>
          <p14:tracePt t="10224" x="314325" y="1912938"/>
          <p14:tracePt t="10232" x="333375" y="1938338"/>
          <p14:tracePt t="10239" x="382588" y="1993900"/>
          <p14:tracePt t="10248" x="425450" y="2030413"/>
          <p14:tracePt t="10259" x="469900" y="2068513"/>
          <p14:tracePt t="10263" x="512763" y="2098675"/>
          <p14:tracePt t="10271" x="581025" y="2141538"/>
          <p14:tracePt t="10279" x="611188" y="2154238"/>
          <p14:tracePt t="10291" x="666750" y="2173288"/>
          <p14:tracePt t="10295" x="685800" y="2179638"/>
          <p14:tracePt t="10303" x="696913" y="2179638"/>
          <p14:tracePt t="10315" x="703263" y="2179638"/>
          <p14:tracePt t="10319" x="709613" y="2179638"/>
          <p14:tracePt t="10327" x="722313" y="2179638"/>
          <p14:tracePt t="10335" x="728663" y="2179638"/>
          <p14:tracePt t="10355" x="741363" y="2173288"/>
          <p14:tracePt t="10360" x="747713" y="2166938"/>
          <p14:tracePt t="10370" x="747713" y="2154238"/>
          <p14:tracePt t="10375" x="752475" y="2154238"/>
          <p14:tracePt t="10439" x="758825" y="2147888"/>
          <p14:tracePt t="10455" x="0" y="0"/>
        </p14:tracePtLst>
        <p14:tracePtLst>
          <p14:tracePt t="24459" x="4395788" y="2357438"/>
          <p14:tracePt t="24567" x="4395788" y="2351088"/>
          <p14:tracePt t="24582" x="4389438" y="2351088"/>
          <p14:tracePt t="24591" x="4383088" y="2351088"/>
          <p14:tracePt t="24615" x="4365625" y="2351088"/>
          <p14:tracePt t="24623" x="4340225" y="2363788"/>
          <p14:tracePt t="24640" x="4333875" y="2363788"/>
          <p14:tracePt t="24651" x="4321175" y="2370138"/>
          <p14:tracePt t="24655" x="4310063" y="2376488"/>
          <p14:tracePt t="24665" x="4284663" y="2382838"/>
          <p14:tracePt t="24671" x="4254500" y="2389188"/>
          <p14:tracePt t="24683" x="4229100" y="2401888"/>
          <p14:tracePt t="24686" x="4198938" y="2406650"/>
          <p14:tracePt t="24695" x="4167188" y="2413000"/>
          <p14:tracePt t="24703" x="4149725" y="2413000"/>
          <p14:tracePt t="24711" x="4124325" y="2419350"/>
          <p14:tracePt t="24719" x="4105275" y="2425700"/>
          <p14:tracePt t="24734" x="4094163" y="2432050"/>
          <p14:tracePt t="24743" x="4087813" y="2432050"/>
          <p14:tracePt t="24751" x="4075113" y="2438400"/>
          <p14:tracePt t="24759" x="4062413" y="2444750"/>
          <p14:tracePt t="24775" x="4049713" y="2444750"/>
          <p14:tracePt t="24788" x="4043363" y="2444750"/>
          <p14:tracePt t="24797" x="4032250" y="2451100"/>
          <p14:tracePt t="24798" x="4013200" y="2462213"/>
          <p14:tracePt t="24808" x="4000500" y="2468563"/>
          <p14:tracePt t="24815" x="3983038" y="2481263"/>
          <p14:tracePt t="24824" x="3938588" y="2500313"/>
          <p14:tracePt t="24832" x="3921125" y="2513013"/>
          <p14:tracePt t="24840" x="3895725" y="2536825"/>
          <p14:tracePt t="24852" x="3876675" y="2555875"/>
          <p14:tracePt t="24856" x="3865563" y="2568575"/>
          <p14:tracePt t="24866" x="3840163" y="2592388"/>
          <p14:tracePt t="24871" x="3821113" y="2605088"/>
          <p14:tracePt t="24882" x="3810000" y="2617788"/>
          <p14:tracePt t="24899" x="3790950" y="2635250"/>
          <p14:tracePt t="24904" x="3784600" y="2641600"/>
          <p14:tracePt t="24927" x="3778250" y="2660650"/>
          <p14:tracePt t="24935" x="3778250" y="2667000"/>
          <p14:tracePt t="24943" x="3778250" y="2679700"/>
          <p14:tracePt t="24951" x="3771900" y="2697163"/>
          <p14:tracePt t="24964" x="3765550" y="2716213"/>
          <p14:tracePt t="24967" x="3760788" y="2735263"/>
          <p14:tracePt t="24975" x="3760788" y="2740025"/>
          <p14:tracePt t="24983" x="3760788" y="2765425"/>
          <p14:tracePt t="24992" x="3760788" y="2784475"/>
          <p14:tracePt t="25000" x="3760788" y="2814638"/>
          <p14:tracePt t="25008" x="3760788" y="2840038"/>
          <p14:tracePt t="25016" x="3760788" y="2876550"/>
          <p14:tracePt t="25024" x="3760788" y="2919413"/>
          <p14:tracePt t="25032" x="3765550" y="2944813"/>
          <p14:tracePt t="25040" x="3771900" y="2968625"/>
          <p14:tracePt t="25051" x="3790950" y="2987675"/>
          <p14:tracePt t="25056" x="3797300" y="3006725"/>
          <p14:tracePt t="25066" x="3816350" y="3030538"/>
          <p14:tracePt t="25082" x="3821113" y="3036888"/>
          <p14:tracePt t="25087" x="3827463" y="3049588"/>
          <p14:tracePt t="25103" x="3833813" y="3049588"/>
          <p14:tracePt t="25112" x="3846513" y="3049588"/>
          <p14:tracePt t="25127" x="3859213" y="3049588"/>
          <p14:tracePt t="25135" x="3865563" y="3049588"/>
          <p14:tracePt t="25143" x="3876675" y="3049588"/>
          <p14:tracePt t="25151" x="3883025" y="3049588"/>
          <p14:tracePt t="25159" x="3895725" y="3049588"/>
          <p14:tracePt t="25182" x="3914775" y="3049588"/>
          <p14:tracePt t="25184" x="3921125" y="3049588"/>
          <p14:tracePt t="25192" x="3932238" y="3049588"/>
          <p14:tracePt t="25200" x="3944938" y="3049588"/>
          <p14:tracePt t="25208" x="3963988" y="3049588"/>
          <p14:tracePt t="25217" x="3976688" y="3043238"/>
          <p14:tracePt t="25224" x="3987800" y="3036888"/>
          <p14:tracePt t="25231" x="4000500" y="3030538"/>
          <p14:tracePt t="25245" x="4013200" y="3024188"/>
          <p14:tracePt t="25252" x="4056063" y="3013075"/>
          <p14:tracePt t="25256" x="4075113" y="3000375"/>
          <p14:tracePt t="25269" x="4105275" y="2974975"/>
          <p14:tracePt t="25271" x="4160838" y="2944813"/>
          <p14:tracePt t="25282" x="4179888" y="2932113"/>
          <p14:tracePt t="25287" x="4222750" y="2919413"/>
          <p14:tracePt t="25296" x="4235450" y="2901950"/>
          <p14:tracePt t="25308" x="4254500" y="2889250"/>
          <p14:tracePt t="25314" x="4265613" y="2882900"/>
          <p14:tracePt t="25319" x="4291013" y="2863850"/>
          <p14:tracePt t="25328" x="4310063" y="2840038"/>
          <p14:tracePt t="25335" x="4327525" y="2827338"/>
          <p14:tracePt t="25345" x="4340225" y="2814638"/>
          <p14:tracePt t="25351" x="4365625" y="2784475"/>
          <p14:tracePt t="25360" x="4365625" y="2765425"/>
          <p14:tracePt t="25368" x="4371975" y="2740025"/>
          <p14:tracePt t="25382" x="4389438" y="2722563"/>
          <p14:tracePt t="25385" x="4389438" y="2703513"/>
          <p14:tracePt t="25391" x="4389438" y="2684463"/>
          <p14:tracePt t="25400" x="4395788" y="2673350"/>
          <p14:tracePt t="25408" x="4395788" y="2667000"/>
          <p14:tracePt t="25417" x="4395788" y="2660650"/>
          <p14:tracePt t="25424" x="4395788" y="2647950"/>
          <p14:tracePt t="25432" x="4395788" y="2641600"/>
          <p14:tracePt t="25440" x="4395788" y="2628900"/>
          <p14:tracePt t="25465" x="4395788" y="2617788"/>
          <p14:tracePt t="25471" x="4395788" y="2605088"/>
          <p14:tracePt t="25484" x="4395788" y="2598738"/>
          <p14:tracePt t="25491" x="4395788" y="2592388"/>
          <p14:tracePt t="25499" x="4395788" y="2579688"/>
          <p14:tracePt t="25511" x="4395788" y="2568575"/>
          <p14:tracePt t="25535" x="4395788" y="2562225"/>
          <p14:tracePt t="25551" x="4383088" y="2549525"/>
          <p14:tracePt t="25559" x="4376738" y="2543175"/>
          <p14:tracePt t="25567" x="4371975" y="2543175"/>
          <p14:tracePt t="25575" x="4352925" y="2543175"/>
          <p14:tracePt t="25587" x="4340225" y="2530475"/>
          <p14:tracePt t="25592" x="4321175" y="2524125"/>
          <p14:tracePt t="25599" x="4297363" y="2517775"/>
          <p14:tracePt t="25608" x="4271963" y="2506663"/>
          <p14:tracePt t="25618" x="4248150" y="2500313"/>
          <p14:tracePt t="25624" x="4210050" y="2487613"/>
          <p14:tracePt t="25632" x="4192588" y="2481263"/>
          <p14:tracePt t="25650" x="4179888" y="2481263"/>
          <p14:tracePt t="25656" x="4167188" y="2481263"/>
          <p14:tracePt t="25666" x="4160838" y="2481263"/>
          <p14:tracePt t="25671" x="4143375" y="2481263"/>
          <p14:tracePt t="25682" x="4137025" y="2481263"/>
          <p14:tracePt t="25691" x="4117975" y="2481263"/>
          <p14:tracePt t="25700" x="4098925" y="2481263"/>
          <p14:tracePt t="25704" x="4081463" y="2481263"/>
          <p14:tracePt t="25713" x="4043363" y="2500313"/>
          <p14:tracePt t="25719" x="3987800" y="2524125"/>
          <p14:tracePt t="25728" x="3944938" y="2543175"/>
          <p14:tracePt t="25736" x="3902075" y="2568575"/>
          <p14:tracePt t="25745" x="3871913" y="2598738"/>
          <p14:tracePt t="25752" x="3827463" y="2617788"/>
          <p14:tracePt t="25766" x="3821113" y="2624138"/>
          <p14:tracePt t="25770" x="3810000" y="2635250"/>
          <p14:tracePt t="25775" x="3797300" y="2647950"/>
          <p14:tracePt t="25782" x="3790950" y="2654300"/>
          <p14:tracePt t="25791" x="3790950" y="2660650"/>
          <p14:tracePt t="25798" x="3790950" y="2667000"/>
          <p14:tracePt t="25807" x="3790950" y="2679700"/>
          <p14:tracePt t="25815" x="3790950" y="2709863"/>
          <p14:tracePt t="25824" x="3790950" y="2722563"/>
          <p14:tracePt t="25832" x="3790950" y="2740025"/>
          <p14:tracePt t="25846" x="3790950" y="2759075"/>
          <p14:tracePt t="25850" x="3803650" y="2784475"/>
          <p14:tracePt t="25855" x="3810000" y="2801938"/>
          <p14:tracePt t="25865" x="3833813" y="2840038"/>
          <p14:tracePt t="25871" x="3852863" y="2882900"/>
          <p14:tracePt t="25881" x="3876675" y="2913063"/>
          <p14:tracePt t="25900" x="3902075" y="2987675"/>
          <p14:tracePt t="25904" x="3927475" y="3030538"/>
          <p14:tracePt t="25913" x="3944938" y="3049588"/>
          <p14:tracePt t="25919" x="3963988" y="3073400"/>
          <p14:tracePt t="25932" x="3983038" y="3092450"/>
          <p14:tracePt t="25935" x="3987800" y="3098800"/>
          <p14:tracePt t="25945" x="4006850" y="3105150"/>
          <p14:tracePt t="25951" x="4038600" y="3117850"/>
          <p14:tracePt t="25959" x="4056063" y="3117850"/>
          <p14:tracePt t="25969" x="4081463" y="3128963"/>
          <p14:tracePt t="25976" x="4111625" y="3128963"/>
          <p14:tracePt t="25985" x="4143375" y="3135313"/>
          <p14:tracePt t="25991" x="4179888" y="3141663"/>
          <p14:tracePt t="26003" x="4192588" y="3141663"/>
          <p14:tracePt t="26008" x="4210050" y="3141663"/>
          <p14:tracePt t="26018" x="4222750" y="3141663"/>
          <p14:tracePt t="26024" x="4254500" y="3141663"/>
          <p14:tracePt t="26032" x="4271963" y="3141663"/>
          <p14:tracePt t="26039" x="4284663" y="3128963"/>
          <p14:tracePt t="26050" x="4297363" y="3117850"/>
          <p14:tracePt t="26059" x="4321175" y="3092450"/>
          <p14:tracePt t="26069" x="4340225" y="3062288"/>
          <p14:tracePt t="26071" x="4352925" y="3030538"/>
          <p14:tracePt t="26080" x="4376738" y="2987675"/>
          <p14:tracePt t="26087" x="4395788" y="2951163"/>
          <p14:tracePt t="26096" x="4408488" y="2906713"/>
          <p14:tracePt t="26103" x="4438650" y="2851150"/>
          <p14:tracePt t="26113" x="4464050" y="2784475"/>
          <p14:tracePt t="26119" x="4487863" y="2765425"/>
          <p14:tracePt t="26132" x="4500563" y="2735263"/>
          <p14:tracePt t="26135" x="4513263" y="2722563"/>
          <p14:tracePt t="26144" x="4513263" y="2709863"/>
          <p14:tracePt t="26151" x="4513263" y="2703513"/>
          <p14:tracePt t="26159" x="4519613" y="2690813"/>
          <p14:tracePt t="26167" x="4519613" y="2684463"/>
          <p14:tracePt t="26175" x="4532313" y="2660650"/>
          <p14:tracePt t="26184" x="4532313" y="2647950"/>
          <p14:tracePt t="26192" x="4538663" y="2628900"/>
          <p14:tracePt t="26201" x="4538663" y="2611438"/>
          <p14:tracePt t="26206" x="4538663" y="2598738"/>
          <p14:tracePt t="26219" x="4538663" y="2573338"/>
          <p14:tracePt t="26231" x="4538663" y="2562225"/>
          <p14:tracePt t="26239" x="4538663" y="2543175"/>
          <p14:tracePt t="26248" x="4538663" y="2524125"/>
          <p14:tracePt t="26264" x="4532313" y="2513013"/>
          <p14:tracePt t="26271" x="4506913" y="2487613"/>
          <p14:tracePt t="26279" x="4476750" y="2462213"/>
          <p14:tracePt t="26292" x="4464050" y="2444750"/>
          <p14:tracePt t="26296" x="4421188" y="2419350"/>
          <p14:tracePt t="26304" x="4389438" y="2395538"/>
          <p14:tracePt t="26312" x="4346575" y="2370138"/>
          <p14:tracePt t="26320" x="4316413" y="2363788"/>
          <p14:tracePt t="26328" x="4291013" y="2346325"/>
          <p14:tracePt t="26336" x="4278313" y="2346325"/>
          <p14:tracePt t="26345" x="4248150" y="2346325"/>
          <p14:tracePt t="26352" x="4235450" y="2346325"/>
          <p14:tracePt t="26360" x="4216400" y="2346325"/>
          <p14:tracePt t="26372" x="4198938" y="2346325"/>
          <p14:tracePt t="26376" x="4167188" y="2346325"/>
          <p14:tracePt t="26385" x="4130675" y="2346325"/>
          <p14:tracePt t="26392" x="4105275" y="2346325"/>
          <p14:tracePt t="26400" x="4087813" y="2351088"/>
          <p14:tracePt t="26407" x="4062413" y="2357438"/>
          <p14:tracePt t="26414" x="4049713" y="2363788"/>
          <p14:tracePt t="26423" x="4032250" y="2376488"/>
          <p14:tracePt t="26431" x="4000500" y="2401888"/>
          <p14:tracePt t="26439" x="3983038" y="2413000"/>
          <p14:tracePt t="26448" x="3957638" y="2425700"/>
          <p14:tracePt t="26459" x="3938588" y="2451100"/>
          <p14:tracePt t="26465" x="3927475" y="2457450"/>
          <p14:tracePt t="26471" x="3921125" y="2457450"/>
          <p14:tracePt t="26480" x="3902075" y="2474913"/>
          <p14:tracePt t="26488" x="3895725" y="2487613"/>
          <p14:tracePt t="26496" x="3883025" y="2513013"/>
          <p14:tracePt t="26503" x="3883025" y="2536825"/>
          <p14:tracePt t="26511" x="3883025" y="2562225"/>
          <p14:tracePt t="26523" x="3883025" y="2579688"/>
          <p14:tracePt t="26527" x="3871913" y="2598738"/>
          <p14:tracePt t="26535" x="3871913" y="2617788"/>
          <p14:tracePt t="26543" x="3871913" y="2635250"/>
          <p14:tracePt t="26551" x="3876675" y="2660650"/>
          <p14:tracePt t="26559" x="3883025" y="2684463"/>
          <p14:tracePt t="26567" x="3895725" y="2728913"/>
          <p14:tracePt t="26576" x="3927475" y="2771775"/>
          <p14:tracePt t="26585" x="3932238" y="2790825"/>
          <p14:tracePt t="26592" x="3944938" y="2820988"/>
          <p14:tracePt t="26600" x="3970338" y="2851150"/>
          <p14:tracePt t="26611" x="3994150" y="2895600"/>
          <p14:tracePt t="26615" x="4019550" y="2932113"/>
          <p14:tracePt t="26623" x="4032250" y="2944813"/>
          <p14:tracePt t="26632" x="4056063" y="2974975"/>
          <p14:tracePt t="26639" x="4068763" y="2987675"/>
          <p14:tracePt t="26648" x="4087813" y="2994025"/>
          <p14:tracePt t="26655" x="4098925" y="3000375"/>
          <p14:tracePt t="26663" x="4124325" y="3000375"/>
          <p14:tracePt t="26671" x="4149725" y="3000375"/>
          <p14:tracePt t="26679" x="4186238" y="3000375"/>
          <p14:tracePt t="26691" x="4235450" y="3000375"/>
          <p14:tracePt t="26695" x="4271963" y="3000375"/>
          <p14:tracePt t="26703" x="4327525" y="3000375"/>
          <p14:tracePt t="26711" x="4365625" y="3000375"/>
          <p14:tracePt t="26719" x="4395788" y="2987675"/>
          <p14:tracePt t="26727" x="4414838" y="2974975"/>
          <p14:tracePt t="26735" x="4445000" y="2957513"/>
          <p14:tracePt t="26743" x="4464050" y="2932113"/>
          <p14:tracePt t="26755" x="4470400" y="2919413"/>
          <p14:tracePt t="26761" x="4487863" y="2889250"/>
          <p14:tracePt t="26769" x="4487863" y="2863850"/>
          <p14:tracePt t="26776" x="4494213" y="2833688"/>
          <p14:tracePt t="26783" x="4500563" y="2808288"/>
          <p14:tracePt t="26791" x="4500563" y="2765425"/>
          <p14:tracePt t="26799" x="4500563" y="2746375"/>
          <p14:tracePt t="26808" x="4500563" y="2728913"/>
          <p14:tracePt t="26817" x="4500563" y="2697163"/>
          <p14:tracePt t="26829" x="4500563" y="2673350"/>
          <p14:tracePt t="26834" x="4494213" y="2654300"/>
          <p14:tracePt t="26839" x="4494213" y="2641600"/>
          <p14:tracePt t="26849" x="4494213" y="2635250"/>
          <p14:tracePt t="26855" x="4487863" y="2628900"/>
          <p14:tracePt t="26863" x="4483100" y="2624138"/>
          <p14:tracePt t="26879" x="4483100" y="2617788"/>
          <p14:tracePt t="26898" x="4464050" y="2592388"/>
          <p14:tracePt t="26916" x="4451350" y="2579688"/>
          <p14:tracePt t="26919" x="4445000" y="2573338"/>
          <p14:tracePt t="26931" x="4421188" y="2568575"/>
          <p14:tracePt t="26936" x="4389438" y="2549525"/>
          <p14:tracePt t="26944" x="4371975" y="2543175"/>
          <p14:tracePt t="26953" x="4340225" y="2536825"/>
          <p14:tracePt t="26960" x="4321175" y="2530475"/>
          <p14:tracePt t="26968" x="4297363" y="2530475"/>
          <p14:tracePt t="26980" x="4271963" y="2524125"/>
          <p14:tracePt t="26984" x="4241800" y="2524125"/>
          <p14:tracePt t="26992" x="4222750" y="2517775"/>
          <p14:tracePt t="27002" x="4205288" y="2517775"/>
          <p14:tracePt t="27008" x="4186238" y="2517775"/>
          <p14:tracePt t="27018" x="4160838" y="2517775"/>
          <p14:tracePt t="27024" x="4124325" y="2517775"/>
          <p14:tracePt t="27034" x="4098925" y="2524125"/>
          <p14:tracePt t="27043" x="4043363" y="2555875"/>
          <p14:tracePt t="27047" x="3987800" y="2579688"/>
          <p14:tracePt t="27055" x="3957638" y="2605088"/>
          <p14:tracePt t="27062" x="3902075" y="2641600"/>
          <p14:tracePt t="27071" x="3889375" y="2654300"/>
          <p14:tracePt t="27079" x="3871913" y="2667000"/>
          <p14:tracePt t="27087" x="3871913" y="2673350"/>
          <p14:tracePt t="27095" x="3865563" y="2679700"/>
          <p14:tracePt t="27103" x="3865563" y="2697163"/>
          <p14:tracePt t="27119" x="3865563" y="2709863"/>
          <p14:tracePt t="27127" x="3865563" y="2722563"/>
          <p14:tracePt t="27135" x="3865563" y="2728913"/>
          <p14:tracePt t="27143" x="3865563" y="2735263"/>
          <p14:tracePt t="27155" x="3871913" y="2765425"/>
          <p14:tracePt t="27160" x="3876675" y="2765425"/>
          <p14:tracePt t="27168" x="3889375" y="2778125"/>
          <p14:tracePt t="27176" x="3908425" y="2801938"/>
          <p14:tracePt t="27183" x="3921125" y="2820988"/>
          <p14:tracePt t="27191" x="3932238" y="2833688"/>
          <p14:tracePt t="27199" x="3957638" y="2857500"/>
          <p14:tracePt t="27207" x="3976688" y="2876550"/>
          <p14:tracePt t="27216" x="4000500" y="2901950"/>
          <p14:tracePt t="27223" x="4013200" y="2913063"/>
          <p14:tracePt t="27235" x="4025900" y="2925763"/>
          <p14:tracePt t="27239" x="4043363" y="2938463"/>
          <p14:tracePt t="27260" x="4049713" y="2938463"/>
          <p14:tracePt t="27272" x="4068763" y="2938463"/>
          <p14:tracePt t="27287" x="4081463" y="2938463"/>
          <p14:tracePt t="27299" x="4094163" y="2938463"/>
          <p14:tracePt t="27302" x="4111625" y="2938463"/>
          <p14:tracePt t="27311" x="4160838" y="2932113"/>
          <p14:tracePt t="27319" x="4229100" y="2901950"/>
          <p14:tracePt t="27327" x="4265613" y="2895600"/>
          <p14:tracePt t="27339" x="4310063" y="2876550"/>
          <p14:tracePt t="27343" x="4352925" y="2851150"/>
          <p14:tracePt t="27351" x="4395788" y="2827338"/>
          <p14:tracePt t="27362" x="4427538" y="2801938"/>
          <p14:tracePt t="27371" x="4457700" y="2784475"/>
          <p14:tracePt t="27375" x="4464050" y="2784475"/>
          <p14:tracePt t="27383" x="4483100" y="2759075"/>
          <p14:tracePt t="27392" x="4487863" y="2746375"/>
          <p14:tracePt t="27406" x="4500563" y="2728913"/>
          <p14:tracePt t="27412" x="4500563" y="2716213"/>
          <p14:tracePt t="27418" x="4500563" y="2690813"/>
          <p14:tracePt t="27423" x="4506913" y="2679700"/>
          <p14:tracePt t="27436" x="4506913" y="2667000"/>
          <p14:tracePt t="27439" x="4506913" y="2635250"/>
          <p14:tracePt t="27449" x="4506913" y="2611438"/>
          <p14:tracePt t="27456" x="4506913" y="2592388"/>
          <p14:tracePt t="27464" x="4506913" y="2568575"/>
          <p14:tracePt t="27476" x="4506913" y="2549525"/>
          <p14:tracePt t="27480" x="4500563" y="2530475"/>
          <p14:tracePt t="27488" x="4494213" y="2524125"/>
          <p14:tracePt t="27505" x="4476750" y="2500313"/>
          <p14:tracePt t="27511" x="4464050" y="2487613"/>
          <p14:tracePt t="27520" x="4451350" y="2474913"/>
          <p14:tracePt t="27528" x="4438650" y="2457450"/>
          <p14:tracePt t="27536" x="4432300" y="2457450"/>
          <p14:tracePt t="27544" x="4414838" y="2451100"/>
          <p14:tracePt t="27551" x="4395788" y="2444750"/>
          <p14:tracePt t="27559" x="4389438" y="2444750"/>
          <p14:tracePt t="27566" x="4371975" y="2444750"/>
          <p14:tracePt t="27575" x="4346575" y="2444750"/>
          <p14:tracePt t="27586" x="4316413" y="2444750"/>
          <p14:tracePt t="27591" x="4278313" y="2444750"/>
          <p14:tracePt t="27599" x="4229100" y="2444750"/>
          <p14:tracePt t="27607" x="4186238" y="2444750"/>
          <p14:tracePt t="27616" x="4149725" y="2444750"/>
          <p14:tracePt t="27623" x="4111625" y="2451100"/>
          <p14:tracePt t="27631" x="4081463" y="2468563"/>
          <p14:tracePt t="27640" x="4062413" y="2474913"/>
          <p14:tracePt t="27648" x="4032250" y="2493963"/>
          <p14:tracePt t="27660" x="4006850" y="2513013"/>
          <p14:tracePt t="27664" x="3994150" y="2524125"/>
          <p14:tracePt t="27672" x="3983038" y="2536825"/>
          <p14:tracePt t="27680" x="3970338" y="2555875"/>
          <p14:tracePt t="27687" x="3963988" y="2568575"/>
          <p14:tracePt t="27696" x="3963988" y="2579688"/>
          <p14:tracePt t="27704" x="3957638" y="2586038"/>
          <p14:tracePt t="27712" x="3957638" y="2605088"/>
          <p14:tracePt t="27718" x="3957638" y="2617788"/>
          <p14:tracePt t="27728" x="3957638" y="2628900"/>
          <p14:tracePt t="27739" x="3957638" y="2647950"/>
          <p14:tracePt t="27748" x="3963988" y="2660650"/>
          <p14:tracePt t="27751" x="3970338" y="2673350"/>
          <p14:tracePt t="27760" x="3970338" y="2679700"/>
          <p14:tracePt t="27768" x="3983038" y="2690813"/>
          <p14:tracePt t="27776" x="3987800" y="2697163"/>
          <p14:tracePt t="27784" x="3994150" y="2703513"/>
          <p14:tracePt t="27791" x="3994150" y="2709863"/>
          <p14:tracePt t="27855" x="4000500" y="2709863"/>
          <p14:tracePt t="27907" x="4013200" y="2709863"/>
          <p14:tracePt t="27908" x="0" y="0"/>
        </p14:tracePtLst>
        <p14:tracePtLst>
          <p14:tracePt t="33010" x="4438650" y="2506663"/>
          <p14:tracePt t="33136" x="4427538" y="2493963"/>
          <p14:tracePt t="33144" x="4402138" y="2487613"/>
          <p14:tracePt t="33155" x="4371975" y="2462213"/>
          <p14:tracePt t="33159" x="4346575" y="2444750"/>
          <p14:tracePt t="33167" x="4303713" y="2425700"/>
          <p14:tracePt t="33175" x="4284663" y="2419350"/>
          <p14:tracePt t="33183" x="4254500" y="2395538"/>
          <p14:tracePt t="33191" x="4222750" y="2382838"/>
          <p14:tracePt t="33203" x="4210050" y="2376488"/>
          <p14:tracePt t="33207" x="4198938" y="2376488"/>
          <p14:tracePt t="33215" x="4186238" y="2376488"/>
          <p14:tracePt t="33223" x="4167188" y="2376488"/>
          <p14:tracePt t="33232" x="4154488" y="2376488"/>
          <p14:tracePt t="33240" x="4143375" y="2370138"/>
          <p14:tracePt t="33249" x="4124325" y="2357438"/>
          <p14:tracePt t="33255" x="4111625" y="2357438"/>
          <p14:tracePt t="33264" x="4098925" y="2357438"/>
          <p14:tracePt t="33272" x="4087813" y="2357438"/>
          <p14:tracePt t="33284" x="4075113" y="2357438"/>
          <p14:tracePt t="33295" x="4062413" y="2357438"/>
          <p14:tracePt t="33307" x="4049713" y="2357438"/>
          <p14:tracePt t="33311" x="4032250" y="2357438"/>
          <p14:tracePt t="33323" x="4019550" y="2357438"/>
          <p14:tracePt t="33327" x="3994150" y="2357438"/>
          <p14:tracePt t="33336" x="3970338" y="2363788"/>
          <p14:tracePt t="33343" x="3944938" y="2370138"/>
          <p14:tracePt t="33351" x="3914775" y="2376488"/>
          <p14:tracePt t="33359" x="3895725" y="2389188"/>
          <p14:tracePt t="33368" x="3865563" y="2413000"/>
          <p14:tracePt t="33375" x="3833813" y="2438400"/>
          <p14:tracePt t="33388" x="3797300" y="2462213"/>
          <p14:tracePt t="33400" x="3765550" y="2493963"/>
          <p14:tracePt t="33408" x="3748088" y="2513013"/>
          <p14:tracePt t="33416" x="3729038" y="2536825"/>
          <p14:tracePt t="33424" x="3722688" y="2555875"/>
          <p14:tracePt t="33432" x="3716338" y="2586038"/>
          <p14:tracePt t="33439" x="3716338" y="2624138"/>
          <p14:tracePt t="33447" x="3716338" y="2660650"/>
          <p14:tracePt t="33456" x="3716338" y="2709863"/>
          <p14:tracePt t="33464" x="3716338" y="2740025"/>
          <p14:tracePt t="33475" x="3716338" y="2765425"/>
          <p14:tracePt t="33481" x="3716338" y="2801938"/>
          <p14:tracePt t="33489" x="3716338" y="2833688"/>
          <p14:tracePt t="33496" x="3735388" y="2851150"/>
          <p14:tracePt t="33505" x="3741738" y="2889250"/>
          <p14:tracePt t="33511" x="3748088" y="2913063"/>
          <p14:tracePt t="33525" x="3760788" y="2938463"/>
          <p14:tracePt t="33527" x="3797300" y="2974975"/>
          <p14:tracePt t="33536" x="3803650" y="2987675"/>
          <p14:tracePt t="33548" x="3821113" y="2994025"/>
          <p14:tracePt t="33551" x="3859213" y="3006725"/>
          <p14:tracePt t="33559" x="3914775" y="3036888"/>
          <p14:tracePt t="33568" x="3970338" y="3062288"/>
          <p14:tracePt t="33580" x="4019550" y="3111500"/>
          <p14:tracePt t="33583" x="4075113" y="3148013"/>
          <p14:tracePt t="33591" x="4117975" y="3173413"/>
          <p14:tracePt t="33600" x="4160838" y="3197225"/>
          <p14:tracePt t="33611" x="4192588" y="3216275"/>
          <p14:tracePt t="33623" x="4205288" y="3216275"/>
          <p14:tracePt t="33631" x="4216400" y="3216275"/>
          <p14:tracePt t="33643" x="4222750" y="3216275"/>
          <p14:tracePt t="33647" x="4235450" y="3216275"/>
          <p14:tracePt t="33654" x="4254500" y="3216275"/>
          <p14:tracePt t="33663" x="4284663" y="3203575"/>
          <p14:tracePt t="33675" x="4346575" y="3184525"/>
          <p14:tracePt t="33679" x="4389438" y="3160713"/>
          <p14:tracePt t="33689" x="4445000" y="3141663"/>
          <p14:tracePt t="33695" x="4500563" y="3105150"/>
          <p14:tracePt t="33705" x="4532313" y="3086100"/>
          <p14:tracePt t="33711" x="4600575" y="3049588"/>
          <p14:tracePt t="33722" x="4643438" y="3013075"/>
          <p14:tracePt t="33727" x="4679950" y="2981325"/>
          <p14:tracePt t="33735" x="4711700" y="2951163"/>
          <p14:tracePt t="33743" x="4729163" y="2895600"/>
          <p14:tracePt t="33751" x="4735513" y="2863850"/>
          <p14:tracePt t="33759" x="4741863" y="2827338"/>
          <p14:tracePt t="33771" x="4741863" y="2752725"/>
          <p14:tracePt t="33775" x="4741863" y="2703513"/>
          <p14:tracePt t="33783" x="4741863" y="2660650"/>
          <p14:tracePt t="33791" x="4741863" y="2647950"/>
          <p14:tracePt t="33799" x="4735513" y="2592388"/>
          <p14:tracePt t="33807" x="4705350" y="2536825"/>
          <p14:tracePt t="33815" x="4679950" y="2481263"/>
          <p14:tracePt t="33822" x="4643438" y="2425700"/>
          <p14:tracePt t="33831" x="4605338" y="2370138"/>
          <p14:tracePt t="33843" x="4587875" y="2339975"/>
          <p14:tracePt t="33847" x="4575175" y="2301875"/>
          <p14:tracePt t="33855" x="4549775" y="2265363"/>
          <p14:tracePt t="33864" x="4538663" y="2259013"/>
          <p14:tracePt t="33872" x="4519613" y="2246313"/>
          <p14:tracePt t="33880" x="4506913" y="2235200"/>
          <p14:tracePt t="33890" x="4494213" y="2228850"/>
          <p14:tracePt t="33904" x="4487863" y="2222500"/>
          <p14:tracePt t="33910" x="4470400" y="2216150"/>
          <p14:tracePt t="33923" x="4438650" y="2216150"/>
          <p14:tracePt t="33927" x="4414838" y="2216150"/>
          <p14:tracePt t="33935" x="4371975" y="2203450"/>
          <p14:tracePt t="33943" x="4333875" y="2190750"/>
          <p14:tracePt t="33951" x="4316413" y="2190750"/>
          <p14:tracePt t="33960" x="4254500" y="2190750"/>
          <p14:tracePt t="33968" x="4216400" y="2190750"/>
          <p14:tracePt t="33976" x="4167188" y="2190750"/>
          <p14:tracePt t="33984" x="4149725" y="2190750"/>
          <p14:tracePt t="33990" x="4117975" y="2190750"/>
          <p14:tracePt t="33999" x="4094163" y="2190750"/>
          <p14:tracePt t="34011" x="4062413" y="2209800"/>
          <p14:tracePt t="34015" x="4032250" y="2235200"/>
          <p14:tracePt t="34023" x="4006850" y="2246313"/>
          <p14:tracePt t="34031" x="3976688" y="2271713"/>
          <p14:tracePt t="34039" x="3957638" y="2290763"/>
          <p14:tracePt t="34047" x="3932238" y="2314575"/>
          <p14:tracePt t="34055" x="3932238" y="2320925"/>
          <p14:tracePt t="34064" x="3921125" y="2333625"/>
          <p14:tracePt t="34075" x="3902075" y="2346325"/>
          <p14:tracePt t="34080" x="3895725" y="2363788"/>
          <p14:tracePt t="34090" x="3889375" y="2382838"/>
          <p14:tracePt t="34095" x="3883025" y="2413000"/>
          <p14:tracePt t="34107" x="3883025" y="2451100"/>
          <p14:tracePt t="34111" x="3883025" y="2481263"/>
          <p14:tracePt t="34119" x="3883025" y="2536825"/>
          <p14:tracePt t="34127" x="3883025" y="2586038"/>
          <p14:tracePt t="34135" x="3883025" y="2624138"/>
          <p14:tracePt t="34144" x="3895725" y="2690813"/>
          <p14:tracePt t="34156" x="3902075" y="2728913"/>
          <p14:tracePt t="34160" x="3932238" y="2771775"/>
          <p14:tracePt t="34168" x="3957638" y="2851150"/>
          <p14:tracePt t="34176" x="3987800" y="2906713"/>
          <p14:tracePt t="34184" x="4038600" y="2974975"/>
          <p14:tracePt t="34193" x="4068763" y="3017838"/>
          <p14:tracePt t="34206" x="4130675" y="3073400"/>
          <p14:tracePt t="34211" x="4173538" y="3124200"/>
          <p14:tracePt t="34215" x="4205288" y="3135313"/>
          <p14:tracePt t="34222" x="4235450" y="3148013"/>
          <p14:tracePt t="34231" x="4278313" y="3179763"/>
          <p14:tracePt t="34239" x="4297363" y="3184525"/>
          <p14:tracePt t="34248" x="4310063" y="3184525"/>
          <p14:tracePt t="34256" x="4340225" y="3184525"/>
          <p14:tracePt t="34264" x="4365625" y="3184525"/>
          <p14:tracePt t="34274" x="4402138" y="3184525"/>
          <p14:tracePt t="34280" x="4464050" y="3184525"/>
          <p14:tracePt t="34291" x="4543425" y="3160713"/>
          <p14:tracePt t="34295" x="4594225" y="3154363"/>
          <p14:tracePt t="34306" x="4660900" y="3111500"/>
          <p14:tracePt t="34311" x="4705350" y="3079750"/>
          <p14:tracePt t="34319" x="4741863" y="3043238"/>
          <p14:tracePt t="34327" x="4767263" y="2987675"/>
          <p14:tracePt t="34335" x="4797425" y="2938463"/>
          <p14:tracePt t="34343" x="4803775" y="2870200"/>
          <p14:tracePt t="34355" x="4803775" y="2846388"/>
          <p14:tracePt t="34359" x="4803775" y="2808288"/>
          <p14:tracePt t="34367" x="4803775" y="2759075"/>
          <p14:tracePt t="34379" x="4803775" y="2735263"/>
          <p14:tracePt t="34383" x="4797425" y="2690813"/>
          <p14:tracePt t="34395" x="4778375" y="2660650"/>
          <p14:tracePt t="34400" x="4754563" y="2624138"/>
          <p14:tracePt t="34407" x="4729163" y="2579688"/>
          <p14:tracePt t="34415" x="4705350" y="2536825"/>
          <p14:tracePt t="34423" x="4667250" y="2493963"/>
          <p14:tracePt t="34431" x="4611688" y="2438400"/>
          <p14:tracePt t="34439" x="4587875" y="2425700"/>
          <p14:tracePt t="34447" x="4549775" y="2401888"/>
          <p14:tracePt t="34459" x="4494213" y="2363788"/>
          <p14:tracePt t="34463" x="4414838" y="2333625"/>
          <p14:tracePt t="34471" x="4365625" y="2327275"/>
          <p14:tracePt t="34479" x="4303713" y="2314575"/>
          <p14:tracePt t="34488" x="4271963" y="2314575"/>
          <p14:tracePt t="34495" x="4235450" y="2314575"/>
          <p14:tracePt t="34504" x="4222750" y="2314575"/>
          <p14:tracePt t="34511" x="4186238" y="2314575"/>
          <p14:tracePt t="34520" x="4143375" y="2333625"/>
          <p14:tracePt t="34528" x="4098925" y="2376488"/>
          <p14:tracePt t="34539" x="4068763" y="2401888"/>
          <p14:tracePt t="34548" x="4043363" y="2425700"/>
          <p14:tracePt t="34551" x="4019550" y="2468563"/>
          <p14:tracePt t="34559" x="4013200" y="2487613"/>
          <p14:tracePt t="34573" x="4006850" y="2517775"/>
          <p14:tracePt t="34574" x="4006850" y="2543175"/>
          <p14:tracePt t="34588" x="4006850" y="2555875"/>
          <p14:tracePt t="34591" x="4006850" y="2568575"/>
          <p14:tracePt t="34599" x="4006850" y="2586038"/>
          <p14:tracePt t="34606" x="4013200" y="2598738"/>
          <p14:tracePt t="34616" x="4019550" y="2605088"/>
          <p14:tracePt t="34624" x="4043363" y="2611438"/>
          <p14:tracePt t="34632" x="4062413" y="2624138"/>
          <p14:tracePt t="34640" x="4094163" y="2647950"/>
          <p14:tracePt t="34648" x="4137025" y="2667000"/>
          <p14:tracePt t="34656" x="4179888" y="2709863"/>
          <p14:tracePt t="34664" x="4210050" y="2728913"/>
          <p14:tracePt t="34676" x="4291013" y="2778125"/>
          <p14:tracePt t="34679" x="4359275" y="2814638"/>
          <p14:tracePt t="34690" x="4395788" y="2820988"/>
          <p14:tracePt t="34695" x="4451350" y="2840038"/>
          <p14:tracePt t="34704" x="4464050" y="2840038"/>
          <p14:tracePt t="34727" x="4470400" y="2840038"/>
          <p14:tracePt t="34744" x="4476750" y="2840038"/>
          <p14:tracePt t="34756" x="4494213" y="2833688"/>
          <p14:tracePt t="34759" x="4519613" y="2784475"/>
          <p14:tracePt t="34769" x="4525963" y="2765425"/>
          <p14:tracePt t="34776" x="4538663" y="2735263"/>
          <p14:tracePt t="34784" x="4549775" y="2684463"/>
          <p14:tracePt t="34793" x="4549775" y="2647950"/>
          <p14:tracePt t="34800" x="4549775" y="2592388"/>
          <p14:tracePt t="34808" x="4549775" y="2555875"/>
          <p14:tracePt t="34815" x="4549775" y="2517775"/>
          <p14:tracePt t="34828" x="4538663" y="2487613"/>
          <p14:tracePt t="34832" x="4525963" y="2474913"/>
          <p14:tracePt t="34840" x="4500563" y="2444750"/>
          <p14:tracePt t="34848" x="4483100" y="2438400"/>
          <p14:tracePt t="34856" x="4445000" y="2419350"/>
          <p14:tracePt t="34864" x="4395788" y="2419350"/>
          <p14:tracePt t="34876" x="4340225" y="2419350"/>
          <p14:tracePt t="34879" x="4278313" y="2413000"/>
          <p14:tracePt t="34889" x="4216400" y="2413000"/>
          <p14:tracePt t="34895" x="4137025" y="2438400"/>
          <p14:tracePt t="34906" x="4075113" y="2457450"/>
          <p14:tracePt t="34916" x="4019550" y="2481263"/>
          <p14:tracePt t="34920" x="4000500" y="2487613"/>
          <p14:tracePt t="34928" x="3987800" y="2500313"/>
          <p14:tracePt t="34939" x="3983038" y="2506663"/>
          <p14:tracePt t="34943" x="3970338" y="2513013"/>
          <p14:tracePt t="34951" x="3970338" y="2517775"/>
          <p14:tracePt t="34959" x="3970338" y="2524125"/>
          <p14:tracePt t="34967" x="3970338" y="2543175"/>
          <p14:tracePt t="34979" x="3970338" y="2555875"/>
          <p14:tracePt t="34983" x="3987800" y="2586038"/>
          <p14:tracePt t="34991" x="4000500" y="2598738"/>
          <p14:tracePt t="34999" x="4019550" y="2617788"/>
          <p14:tracePt t="35006" x="4025900" y="2624138"/>
          <p14:tracePt t="35016" x="4038600" y="2628900"/>
          <p14:tracePt t="35042" x="4043363" y="2628900"/>
          <p14:tracePt t="35047" x="4049713" y="2628900"/>
          <p14:tracePt t="35063" x="4062413" y="2628900"/>
          <p14:tracePt t="35073" x="4068763" y="2628900"/>
          <p14:tracePt t="35080" x="4087813" y="2611438"/>
          <p14:tracePt t="35089" x="4098925" y="2598738"/>
          <p14:tracePt t="35096" x="4117975" y="2573338"/>
          <p14:tracePt t="35107" x="4124325" y="2549525"/>
          <p14:tracePt t="35111" x="4130675" y="2536825"/>
          <p14:tracePt t="35119" x="4130675" y="2517775"/>
          <p14:tracePt t="35127" x="4130675" y="2513013"/>
          <p14:tracePt t="35136" x="4130675" y="2500313"/>
          <p14:tracePt t="35154" x="4130675" y="2493963"/>
          <p14:tracePt t="35191" x="4130675" y="2487613"/>
          <p14:tracePt t="35199" x="4111625" y="2487613"/>
          <p14:tracePt t="35207" x="4075113" y="2487613"/>
          <p14:tracePt t="35216" x="4068763" y="2487613"/>
          <p14:tracePt t="35224" x="4056063" y="2493963"/>
          <p14:tracePt t="35264" x="4049713" y="2500313"/>
          <p14:tracePt t="35311" x="0" y="0"/>
        </p14:tracePtLst>
        <p14:tracePtLst>
          <p14:tracePt t="47745" x="5680075" y="1512888"/>
          <p14:tracePt t="47963" x="5673725" y="1512888"/>
          <p14:tracePt t="47966" x="5661025" y="1512888"/>
          <p14:tracePt t="47975" x="5637213" y="1512888"/>
          <p14:tracePt t="47983" x="5618163" y="1524000"/>
          <p14:tracePt t="47991" x="5605463" y="1524000"/>
          <p14:tracePt t="47999" x="5575300" y="1536700"/>
          <p14:tracePt t="48007" x="5568950" y="1543050"/>
          <p14:tracePt t="48027" x="5549900" y="1562100"/>
          <p14:tracePt t="48031" x="5545138" y="1562100"/>
          <p14:tracePt t="48039" x="5532438" y="1568450"/>
          <p14:tracePt t="48055" x="5526088" y="1574800"/>
          <p14:tracePt t="48248" x="5532438" y="1568450"/>
          <p14:tracePt t="48255" x="5545138" y="1555750"/>
          <p14:tracePt t="48263" x="5556250" y="1555750"/>
          <p14:tracePt t="48271" x="5575300" y="1549400"/>
          <p14:tracePt t="48279" x="5588000" y="1543050"/>
          <p14:tracePt t="48287" x="5594350" y="1536700"/>
          <p14:tracePt t="48296" x="5605463" y="1530350"/>
          <p14:tracePt t="48303" x="5611813" y="1530350"/>
          <p14:tracePt t="48311" x="5618163" y="1530350"/>
          <p14:tracePt t="48319" x="5630863" y="1524000"/>
          <p14:tracePt t="48327" x="5630863" y="1519238"/>
          <p14:tracePt t="48339" x="5637213" y="1519238"/>
          <p14:tracePt t="48343" x="5643563" y="1512888"/>
          <p14:tracePt t="48359" x="5656263" y="1512888"/>
          <p14:tracePt t="48384" x="5661025" y="1512888"/>
          <p14:tracePt t="48392" x="5667375" y="1512888"/>
          <p14:tracePt t="48403" x="5673725" y="1512888"/>
          <p14:tracePt t="48454" x="5680075" y="1512888"/>
          <p14:tracePt t="48472" x="5686425" y="1512888"/>
          <p14:tracePt t="48484" x="5686425" y="1519238"/>
          <p14:tracePt t="48511" x="5686425" y="1524000"/>
          <p14:tracePt t="48527" x="5692775" y="1524000"/>
          <p14:tracePt t="48535" x="5722938" y="1524000"/>
          <p14:tracePt t="48543" x="5754688" y="1543050"/>
          <p14:tracePt t="48550" x="5754688" y="1549400"/>
          <p14:tracePt t="48559" x="5791200" y="1568450"/>
          <p14:tracePt t="48575" x="5810250" y="1568450"/>
          <p14:tracePt t="48583" x="5822950" y="1568450"/>
          <p14:tracePt t="48602" x="5827713" y="1568450"/>
          <p14:tracePt t="49017" x="5834063" y="1568450"/>
          <p14:tracePt t="49023" x="5834063" y="1543050"/>
          <p14:tracePt t="49032" x="5846763" y="1512888"/>
          <p14:tracePt t="49040" x="5865813" y="1493838"/>
          <p14:tracePt t="49048" x="5865813" y="1481138"/>
          <p14:tracePt t="49080" x="5865813" y="1468438"/>
          <p14:tracePt t="49087" x="5865813" y="1463675"/>
          <p14:tracePt t="49103" x="5859463" y="1463675"/>
          <p14:tracePt t="49111" x="5853113" y="1463675"/>
          <p14:tracePt t="49119" x="5846763" y="1463675"/>
          <p14:tracePt t="49128" x="5840413" y="1463675"/>
          <p14:tracePt t="49164" x="5834063" y="1463675"/>
          <p14:tracePt t="49176" x="5827713" y="1463675"/>
          <p14:tracePt t="49187" x="5803900" y="1457325"/>
          <p14:tracePt t="49192" x="5791200" y="1457325"/>
          <p14:tracePt t="49201" x="5767388" y="1457325"/>
          <p14:tracePt t="49207" x="5735638" y="1457325"/>
          <p14:tracePt t="49217" x="5711825" y="1450975"/>
          <p14:tracePt t="49224" x="5692775" y="1450975"/>
          <p14:tracePt t="49232" x="5661025" y="1450975"/>
          <p14:tracePt t="49240" x="5649913" y="1450975"/>
          <p14:tracePt t="49248" x="5624513" y="1450975"/>
          <p14:tracePt t="49256" x="5594350" y="1438275"/>
          <p14:tracePt t="49268" x="5568950" y="1438275"/>
          <p14:tracePt t="49271" x="5538788" y="1431925"/>
          <p14:tracePt t="49280" x="5507038" y="1412875"/>
          <p14:tracePt t="49287" x="5476875" y="1412875"/>
          <p14:tracePt t="49296" x="5451475" y="1401763"/>
          <p14:tracePt t="49305" x="5372100" y="1382713"/>
          <p14:tracePt t="49312" x="5327650" y="1363663"/>
          <p14:tracePt t="49320" x="5278438" y="1352550"/>
          <p14:tracePt t="49327" x="5248275" y="1339850"/>
          <p14:tracePt t="49334" x="5216525" y="1333500"/>
          <p14:tracePt t="49343" x="5205413" y="1327150"/>
          <p14:tracePt t="49351" x="5205413" y="1320800"/>
          <p14:tracePt t="49367" x="5186363" y="1320800"/>
          <p14:tracePt t="49379" x="5173663" y="1314450"/>
          <p14:tracePt t="49383" x="5160963" y="1308100"/>
          <p14:tracePt t="49392" x="5149850" y="1301750"/>
          <p14:tracePt t="49401" x="5137150" y="1301750"/>
          <p14:tracePt t="49407" x="5130800" y="1301750"/>
          <p14:tracePt t="49415" x="5124450" y="1301750"/>
          <p14:tracePt t="49423" x="5118100" y="1301750"/>
          <p14:tracePt t="49431" x="5111750" y="1301750"/>
          <p14:tracePt t="49447" x="5100638" y="1301750"/>
          <p14:tracePt t="49480" x="5087938" y="1301750"/>
          <p14:tracePt t="49495" x="5081588" y="1301750"/>
          <p14:tracePt t="49523" x="5068888" y="1301750"/>
          <p14:tracePt t="49527" x="5062538" y="1301750"/>
          <p14:tracePt t="49535" x="5049838" y="1308100"/>
          <p14:tracePt t="49544" x="5049838" y="1327150"/>
          <p14:tracePt t="49556" x="5045075" y="1339850"/>
          <p14:tracePt t="49560" x="5038725" y="1357313"/>
          <p14:tracePt t="49568" x="5038725" y="1389063"/>
          <p14:tracePt t="49576" x="5038725" y="1408113"/>
          <p14:tracePt t="49588" x="5038725" y="1438275"/>
          <p14:tracePt t="49596" x="5038725" y="1468438"/>
          <p14:tracePt t="49601" x="5038725" y="1524000"/>
          <p14:tracePt t="49607" x="5038725" y="1543050"/>
          <p14:tracePt t="49616" x="5038725" y="1579563"/>
          <p14:tracePt t="49624" x="5038725" y="1604963"/>
          <p14:tracePt t="49632" x="5038725" y="1624013"/>
          <p14:tracePt t="49639" x="5038725" y="1660525"/>
          <p14:tracePt t="49648" x="5038725" y="1690688"/>
          <p14:tracePt t="49656" x="5056188" y="1709738"/>
          <p14:tracePt t="49672" x="5075238" y="1746250"/>
          <p14:tracePt t="49680" x="5087938" y="1784350"/>
          <p14:tracePt t="49689" x="5111750" y="1808163"/>
          <p14:tracePt t="49696" x="5124450" y="1827213"/>
          <p14:tracePt t="49705" x="5137150" y="1839913"/>
          <p14:tracePt t="49712" x="5160963" y="1870075"/>
          <p14:tracePt t="49721" x="5180013" y="1895475"/>
          <p14:tracePt t="49728" x="5205413" y="1912938"/>
          <p14:tracePt t="49736" x="5222875" y="1931988"/>
          <p14:tracePt t="49743" x="5229225" y="1931988"/>
          <p14:tracePt t="49755" x="5235575" y="1931988"/>
          <p14:tracePt t="49759" x="5241925" y="1931988"/>
          <p14:tracePt t="49768" x="5248275" y="1931988"/>
          <p14:tracePt t="49787" x="5260975" y="1931988"/>
          <p14:tracePt t="49791" x="5267325" y="1931988"/>
          <p14:tracePt t="49803" x="5284788" y="1931988"/>
          <p14:tracePt t="49807" x="5297488" y="1931988"/>
          <p14:tracePt t="49820" x="5310188" y="1931988"/>
          <p14:tracePt t="49824" x="5334000" y="1931988"/>
          <p14:tracePt t="49832" x="5372100" y="1931988"/>
          <p14:tracePt t="49840" x="5438775" y="1931988"/>
          <p14:tracePt t="49848" x="5476875" y="1925638"/>
          <p14:tracePt t="49856" x="5519738" y="1919288"/>
          <p14:tracePt t="49864" x="5532438" y="1912938"/>
          <p14:tracePt t="49873" x="5538788" y="1912938"/>
          <p14:tracePt t="49886" x="5545138" y="1901825"/>
          <p14:tracePt t="49890" x="5562600" y="1882775"/>
          <p14:tracePt t="49908" x="5562600" y="1876425"/>
          <p14:tracePt t="49911" x="5562600" y="1863725"/>
          <p14:tracePt t="49919" x="5575300" y="1833563"/>
          <p14:tracePt t="49927" x="5575300" y="1820863"/>
          <p14:tracePt t="49935" x="5581650" y="1797050"/>
          <p14:tracePt t="49943" x="5581650" y="1790700"/>
          <p14:tracePt t="49951" x="5581650" y="1771650"/>
          <p14:tracePt t="49968" x="5581650" y="1758950"/>
          <p14:tracePt t="49975" x="5581650" y="1752600"/>
          <p14:tracePt t="49991" x="5581650" y="1746250"/>
          <p14:tracePt t="49999" x="5581650" y="1741488"/>
          <p14:tracePt t="50007" x="5581650" y="1735138"/>
          <p14:tracePt t="50015" x="5581650" y="1722438"/>
          <p14:tracePt t="50023" x="5581650" y="1716088"/>
          <p14:tracePt t="50036" x="5581650" y="1709738"/>
          <p14:tracePt t="50039" x="5575300" y="1697038"/>
          <p14:tracePt t="50047" x="5568950" y="1685925"/>
          <p14:tracePt t="50055" x="5556250" y="1673225"/>
          <p14:tracePt t="50068" x="5549900" y="1660525"/>
          <p14:tracePt t="50076" x="5532438" y="1641475"/>
          <p14:tracePt t="50080" x="5526088" y="1630363"/>
          <p14:tracePt t="50088" x="5519738" y="1624013"/>
          <p14:tracePt t="50095" x="5513388" y="1604963"/>
          <p14:tracePt t="50103" x="5513388" y="1592263"/>
          <p14:tracePt t="50111" x="5494338" y="1585913"/>
          <p14:tracePt t="50119" x="5483225" y="1574800"/>
          <p14:tracePt t="50127" x="5476875" y="1568450"/>
          <p14:tracePt t="50144" x="5464175" y="1555750"/>
          <p14:tracePt t="50154" x="5445125" y="1549400"/>
          <p14:tracePt t="50159" x="5434013" y="1536700"/>
          <p14:tracePt t="50172" x="5421313" y="1536700"/>
          <p14:tracePt t="50176" x="5402263" y="1536700"/>
          <p14:tracePt t="50189" x="5395913" y="1530350"/>
          <p14:tracePt t="50191" x="5389563" y="1530350"/>
          <p14:tracePt t="50202" x="5359400" y="1519238"/>
          <p14:tracePt t="50207" x="5334000" y="1506538"/>
          <p14:tracePt t="50215" x="5297488" y="1506538"/>
          <p14:tracePt t="50223" x="5278438" y="1506538"/>
          <p14:tracePt t="50231" x="5241925" y="1493838"/>
          <p14:tracePt t="50239" x="5205413" y="1493838"/>
          <p14:tracePt t="50247" x="5173663" y="1487488"/>
          <p14:tracePt t="50255" x="5160963" y="1487488"/>
          <p14:tracePt t="50263" x="5149850" y="1487488"/>
          <p14:tracePt t="50279" x="5137150" y="1487488"/>
          <p14:tracePt t="50295" x="5124450" y="1487488"/>
          <p14:tracePt t="50303" x="5118100" y="1487488"/>
          <p14:tracePt t="50323" x="5111750" y="1487488"/>
          <p14:tracePt t="50327" x="5105400" y="1493838"/>
          <p14:tracePt t="50336" x="5105400" y="1512888"/>
          <p14:tracePt t="50344" x="5105400" y="1543050"/>
          <p14:tracePt t="50354" x="5105400" y="1555750"/>
          <p14:tracePt t="50359" x="5105400" y="1574800"/>
          <p14:tracePt t="50370" x="5105400" y="1604963"/>
          <p14:tracePt t="50375" x="5111750" y="1617663"/>
          <p14:tracePt t="50384" x="5124450" y="1630363"/>
          <p14:tracePt t="50392" x="5130800" y="1635125"/>
          <p14:tracePt t="50403" x="5143500" y="1647825"/>
          <p14:tracePt t="50408" x="5160963" y="1654175"/>
          <p14:tracePt t="50416" x="5180013" y="1660525"/>
          <p14:tracePt t="50424" x="5211763" y="1673225"/>
          <p14:tracePt t="50432" x="5241925" y="1673225"/>
          <p14:tracePt t="50440" x="5267325" y="1679575"/>
          <p14:tracePt t="50448" x="5310188" y="1679575"/>
          <p14:tracePt t="50454" x="5359400" y="1690688"/>
          <p14:tracePt t="50468" x="5421313" y="1697038"/>
          <p14:tracePt t="50471" x="5470525" y="1697038"/>
          <p14:tracePt t="50479" x="5545138" y="1697038"/>
          <p14:tracePt t="50487" x="5588000" y="1697038"/>
          <p14:tracePt t="50495" x="5611813" y="1697038"/>
          <p14:tracePt t="50502" x="5649913" y="1690688"/>
          <p14:tracePt t="50511" x="5680075" y="1673225"/>
          <p14:tracePt t="50519" x="5722938" y="1660525"/>
          <p14:tracePt t="50527" x="5791200" y="1630363"/>
          <p14:tracePt t="50536" x="5822950" y="1604963"/>
          <p14:tracePt t="50544" x="5853113" y="1579563"/>
          <p14:tracePt t="50557" x="5878513" y="1562100"/>
          <p14:tracePt t="50559" x="5889625" y="1549400"/>
          <p14:tracePt t="50568" x="5889625" y="1543050"/>
          <p14:tracePt t="50576" x="5889625" y="1524000"/>
          <p14:tracePt t="50586" x="5889625" y="1506538"/>
          <p14:tracePt t="50591" x="5889625" y="1481138"/>
          <p14:tracePt t="50599" x="5889625" y="1468438"/>
          <p14:tracePt t="50607" x="5883275" y="1457325"/>
          <p14:tracePt t="50615" x="5878513" y="1450975"/>
          <p14:tracePt t="50623" x="5872163" y="1450975"/>
          <p14:tracePt t="50636" x="5865813" y="1438275"/>
          <p14:tracePt t="50639" x="5846763" y="1419225"/>
          <p14:tracePt t="50647" x="5840413" y="1419225"/>
          <p14:tracePt t="50655" x="5827713" y="1412875"/>
          <p14:tracePt t="50663" x="5797550" y="1395413"/>
          <p14:tracePt t="50671" x="5748338" y="1376363"/>
          <p14:tracePt t="50679" x="5692775" y="1363663"/>
          <p14:tracePt t="50687" x="5605463" y="1339850"/>
          <p14:tracePt t="50695" x="5500688" y="1301750"/>
          <p14:tracePt t="50707" x="5414963" y="1284288"/>
          <p14:tracePt t="50711" x="5334000" y="1258888"/>
          <p14:tracePt t="50719" x="5272088" y="1241425"/>
          <p14:tracePt t="50727" x="5229225" y="1235075"/>
          <p14:tracePt t="50735" x="5192713" y="1235075"/>
          <p14:tracePt t="50743" x="5173663" y="1235075"/>
          <p14:tracePt t="50759" x="5167313" y="1235075"/>
          <p14:tracePt t="50769" x="5156200" y="1235075"/>
          <p14:tracePt t="50782" x="5143500" y="1235075"/>
          <p14:tracePt t="50791" x="5130800" y="1235075"/>
          <p14:tracePt t="50799" x="5111750" y="1241425"/>
          <p14:tracePt t="50807" x="5094288" y="1265238"/>
          <p14:tracePt t="50815" x="5068888" y="1284288"/>
          <p14:tracePt t="50823" x="5049838" y="1308100"/>
          <p14:tracePt t="50836" x="5045075" y="1320800"/>
          <p14:tracePt t="50838" x="5026025" y="1346200"/>
          <p14:tracePt t="50848" x="5026025" y="1370013"/>
          <p14:tracePt t="50855" x="5026025" y="1395413"/>
          <p14:tracePt t="50863" x="5026025" y="1412875"/>
          <p14:tracePt t="50889" x="5056188" y="1487488"/>
          <p14:tracePt t="50896" x="5075238" y="1506538"/>
          <p14:tracePt t="50903" x="5100638" y="1530350"/>
          <p14:tracePt t="50911" x="5143500" y="1562100"/>
          <p14:tracePt t="50923" x="5160963" y="1579563"/>
          <p14:tracePt t="50927" x="5205413" y="1585913"/>
          <p14:tracePt t="50936" x="5248275" y="1611313"/>
          <p14:tracePt t="50944" x="5284788" y="1630363"/>
          <p14:tracePt t="50953" x="5322888" y="1630363"/>
          <p14:tracePt t="50960" x="5378450" y="1647825"/>
          <p14:tracePt t="50970" x="5395913" y="1647825"/>
          <p14:tracePt t="50975" x="5427663" y="1647825"/>
          <p14:tracePt t="50983" x="5451475" y="1647825"/>
          <p14:tracePt t="50991" x="5489575" y="1647825"/>
          <p14:tracePt t="50999" x="5513388" y="1635125"/>
          <p14:tracePt t="51007" x="5538788" y="1635125"/>
          <p14:tracePt t="51019" x="5568950" y="1617663"/>
          <p14:tracePt t="51027" x="5594350" y="1592263"/>
          <p14:tracePt t="51039" x="5600700" y="1568450"/>
          <p14:tracePt t="51053" x="5600700" y="1536700"/>
          <p14:tracePt t="51055" x="5600700" y="1500188"/>
          <p14:tracePt t="51063" x="5600700" y="1487488"/>
          <p14:tracePt t="51071" x="5588000" y="1457325"/>
          <p14:tracePt t="51079" x="5575300" y="1438275"/>
          <p14:tracePt t="51091" x="5549900" y="1408113"/>
          <p14:tracePt t="51095" x="5538788" y="1395413"/>
          <p14:tracePt t="51103" x="5526088" y="1382713"/>
          <p14:tracePt t="51111" x="5513388" y="1376363"/>
          <p14:tracePt t="51123" x="5483225" y="1357313"/>
          <p14:tracePt t="51127" x="5476875" y="1357313"/>
          <p14:tracePt t="51135" x="5464175" y="1357313"/>
          <p14:tracePt t="51143" x="5438775" y="1357313"/>
          <p14:tracePt t="51156" x="5414963" y="1357313"/>
          <p14:tracePt t="51159" x="5378450" y="1370013"/>
          <p14:tracePt t="51168" x="5346700" y="1382713"/>
          <p14:tracePt t="51175" x="5291138" y="1412875"/>
          <p14:tracePt t="51183" x="5248275" y="1450975"/>
          <p14:tracePt t="51191" x="5199063" y="1481138"/>
          <p14:tracePt t="51199" x="5167313" y="1519238"/>
          <p14:tracePt t="51207" x="5143500" y="1536700"/>
          <p14:tracePt t="51219" x="5118100" y="1568450"/>
          <p14:tracePt t="51223" x="5111750" y="1585913"/>
          <p14:tracePt t="51232" x="5111750" y="1604963"/>
          <p14:tracePt t="51240" x="5111750" y="1617663"/>
          <p14:tracePt t="51248" x="5137150" y="1635125"/>
          <p14:tracePt t="51255" x="5156200" y="1647825"/>
          <p14:tracePt t="51263" x="5180013" y="1660525"/>
          <p14:tracePt t="51271" x="5199063" y="1673225"/>
          <p14:tracePt t="51279" x="5211763" y="1679575"/>
          <p14:tracePt t="51286" x="5222875" y="1685925"/>
          <p14:tracePt t="51295" x="5235575" y="1690688"/>
          <p14:tracePt t="51307" x="5254625" y="1690688"/>
          <p14:tracePt t="51311" x="5267325" y="1690688"/>
          <p14:tracePt t="51319" x="5284788" y="1690688"/>
          <p14:tracePt t="51327" x="5310188" y="1690688"/>
          <p14:tracePt t="51337" x="5327650" y="1685925"/>
          <p14:tracePt t="51344" x="5346700" y="1660525"/>
          <p14:tracePt t="51355" x="5365750" y="1617663"/>
          <p14:tracePt t="51359" x="5383213" y="1579563"/>
          <p14:tracePt t="51370" x="5402263" y="1536700"/>
          <p14:tracePt t="51375" x="5402263" y="1506538"/>
          <p14:tracePt t="51388" x="5402263" y="1481138"/>
          <p14:tracePt t="51392" x="5402263" y="1463675"/>
          <p14:tracePt t="51400" x="5402263" y="1450975"/>
          <p14:tracePt t="51408" x="5402263" y="1444625"/>
          <p14:tracePt t="51416" x="5402263" y="1425575"/>
          <p14:tracePt t="51424" x="5395913" y="1419225"/>
          <p14:tracePt t="51431" x="5378450" y="1412875"/>
          <p14:tracePt t="51439" x="5365750" y="1408113"/>
          <p14:tracePt t="51448" x="5359400" y="1408113"/>
          <p14:tracePt t="51458" x="5340350" y="1408113"/>
          <p14:tracePt t="51470" x="5310188" y="1401763"/>
          <p14:tracePt t="51472" x="5284788" y="1401763"/>
          <p14:tracePt t="51480" x="5267325" y="1401763"/>
          <p14:tracePt t="51490" x="5254625" y="1401763"/>
          <p14:tracePt t="51496" x="5241925" y="1408113"/>
          <p14:tracePt t="51504" x="5229225" y="1419225"/>
          <p14:tracePt t="51512" x="5211763" y="1431925"/>
          <p14:tracePt t="51520" x="5199063" y="1457325"/>
          <p14:tracePt t="51528" x="5173663" y="1487488"/>
          <p14:tracePt t="51538" x="5167313" y="1506538"/>
          <p14:tracePt t="51548" x="5167313" y="1519238"/>
          <p14:tracePt t="51555" x="5167313" y="1530350"/>
          <p14:tracePt t="51567" x="5180013" y="1543050"/>
          <p14:tracePt t="51575" x="5192713" y="1555750"/>
          <p14:tracePt t="51583" x="5205413" y="1562100"/>
          <p14:tracePt t="51599" x="5216525" y="1568450"/>
          <p14:tracePt t="51607" x="5222875" y="1568450"/>
          <p14:tracePt t="51615" x="5229225" y="1574800"/>
          <p14:tracePt t="51632" x="5254625" y="1574800"/>
          <p14:tracePt t="51639" x="5260975" y="1574800"/>
          <p14:tracePt t="51648" x="5272088" y="1574800"/>
          <p14:tracePt t="51655" x="5284788" y="1574800"/>
          <p14:tracePt t="51664" x="5316538" y="1574800"/>
          <p14:tracePt t="51671" x="5334000" y="1574800"/>
          <p14:tracePt t="51679" x="5353050" y="1562100"/>
          <p14:tracePt t="51691" x="5378450" y="1543050"/>
          <p14:tracePt t="51695" x="5389563" y="1536700"/>
          <p14:tracePt t="51703" x="5402263" y="1524000"/>
          <p14:tracePt t="51711" x="5408613" y="1519238"/>
          <p14:tracePt t="51719" x="5414963" y="1519238"/>
          <p14:tracePt t="51726" x="5414963" y="1506538"/>
          <p14:tracePt t="51736" x="5414963" y="1500188"/>
          <p14:tracePt t="51743" x="5414963" y="1493838"/>
          <p14:tracePt t="51752" x="5414963" y="1487488"/>
          <p14:tracePt t="51768" x="5414963" y="1481138"/>
          <p14:tracePt t="51803" x="5408613" y="1468438"/>
          <p14:tracePt t="51807" x="5389563" y="1468438"/>
          <p14:tracePt t="51815" x="5359400" y="1463675"/>
          <p14:tracePt t="51823" x="5340350" y="1463675"/>
          <p14:tracePt t="51831" x="5327650" y="1463675"/>
          <p14:tracePt t="51839" x="5316538" y="1463675"/>
          <p14:tracePt t="51847" x="5310188" y="1463675"/>
          <p14:tracePt t="51860" x="5297488" y="1463675"/>
          <p14:tracePt t="51864" x="5284788" y="1463675"/>
          <p14:tracePt t="51872" x="5278438" y="1468438"/>
          <p14:tracePt t="51888" x="5272088" y="1500188"/>
          <p14:tracePt t="51896" x="5267325" y="1512888"/>
          <p14:tracePt t="51915" x="5267325" y="1524000"/>
          <p14:tracePt t="51919" x="5267325" y="1530350"/>
          <p14:tracePt t="51931" x="5267325" y="1536700"/>
          <p14:tracePt t="51936" x="5267325" y="1549400"/>
          <p14:tracePt t="51971" x="5267325" y="1562100"/>
          <p14:tracePt t="51975" x="5267325" y="1574800"/>
          <p14:tracePt t="51984" x="5267325" y="1585913"/>
          <p14:tracePt t="51992" x="5284788" y="1611313"/>
          <p14:tracePt t="52000" x="5291138" y="1611313"/>
          <p14:tracePt t="52008" x="5291138" y="1617663"/>
          <p14:tracePt t="52023" x="5297488" y="1624013"/>
          <p14:tracePt t="52059" x="5303838" y="1630363"/>
          <p14:tracePt t="52079" x="5310188" y="1630363"/>
          <p14:tracePt t="52096" x="5316538" y="1630363"/>
          <p14:tracePt t="52104" x="5322888" y="1630363"/>
          <p14:tracePt t="52184" x="5327650" y="1635125"/>
          <p14:tracePt t="52312" x="5327650" y="1641475"/>
          <p14:tracePt t="52321" x="5340350" y="1660525"/>
          <p14:tracePt t="52327" x="5346700" y="1660525"/>
          <p14:tracePt t="52343" x="5353050" y="1673225"/>
          <p14:tracePt t="52351" x="5359400" y="1679575"/>
          <p14:tracePt t="52364" x="5365750" y="1697038"/>
          <p14:tracePt t="52368" x="5365750" y="1703388"/>
          <p14:tracePt t="52375" x="5372100" y="1716088"/>
          <p14:tracePt t="52384" x="5378450" y="1728788"/>
          <p14:tracePt t="52396" x="5383213" y="1741488"/>
          <p14:tracePt t="52408" x="5383213" y="1746250"/>
          <p14:tracePt t="52564" x="5383213" y="1741488"/>
          <p14:tracePt t="52721" x="5383213" y="1752600"/>
          <p14:tracePt t="52727" x="5383213" y="1765300"/>
          <p14:tracePt t="52737" x="5383213" y="1801813"/>
          <p14:tracePt t="52743" x="5383213" y="1814513"/>
          <p14:tracePt t="52756" x="5383213" y="1833563"/>
          <p14:tracePt t="52759" x="5383213" y="1852613"/>
          <p14:tracePt t="52768" x="5383213" y="1870075"/>
          <p14:tracePt t="52776" x="5383213" y="1901825"/>
          <p14:tracePt t="52788" x="5383213" y="1919288"/>
          <p14:tracePt t="52790" x="5383213" y="1951038"/>
          <p14:tracePt t="52799" x="5383213" y="1968500"/>
          <p14:tracePt t="52807" x="5383213" y="1981200"/>
          <p14:tracePt t="52820" x="5383213" y="2006600"/>
          <p14:tracePt t="52823" x="5383213" y="2030413"/>
          <p14:tracePt t="52831" x="5383213" y="2036763"/>
          <p14:tracePt t="52840" x="5383213" y="2049463"/>
          <p14:tracePt t="52847" x="5383213" y="2073275"/>
          <p14:tracePt t="52863" x="5383213" y="2098675"/>
          <p14:tracePt t="52871" x="5383213" y="2124075"/>
          <p14:tracePt t="52889" x="5389563" y="2154238"/>
          <p14:tracePt t="52895" x="5395913" y="2179638"/>
          <p14:tracePt t="52903" x="5395913" y="2203450"/>
          <p14:tracePt t="52911" x="5402263" y="2222500"/>
          <p14:tracePt t="52920" x="5402263" y="2235200"/>
          <p14:tracePt t="52927" x="5402263" y="2239963"/>
          <p14:tracePt t="52935" x="5402263" y="2246313"/>
          <p14:tracePt t="52968" x="5402263" y="2252663"/>
          <p14:tracePt t="53031" x="5408613" y="2259013"/>
          <p14:tracePt t="53073" x="5414963" y="2259013"/>
          <p14:tracePt t="53105" x="5421313" y="2259013"/>
          <p14:tracePt t="53111" x="5427663" y="2252663"/>
          <p14:tracePt t="53127" x="5434013" y="2239963"/>
          <p14:tracePt t="53139" x="5438775" y="2216150"/>
          <p14:tracePt t="53151" x="5438775" y="2179638"/>
          <p14:tracePt t="53159" x="5438775" y="2160588"/>
          <p14:tracePt t="53167" x="5438775" y="2141538"/>
          <p14:tracePt t="53175" x="5438775" y="2128838"/>
          <p14:tracePt t="53184" x="5438775" y="2111375"/>
          <p14:tracePt t="53192" x="5434013" y="2098675"/>
          <p14:tracePt t="53200" x="5427663" y="2085975"/>
          <p14:tracePt t="53206" x="5414963" y="2068513"/>
          <p14:tracePt t="53215" x="5395913" y="2049463"/>
          <p14:tracePt t="53227" x="5383213" y="2043113"/>
          <p14:tracePt t="53231" x="5372100" y="2030413"/>
          <p14:tracePt t="53239" x="5359400" y="2019300"/>
          <p14:tracePt t="53247" x="5353050" y="2019300"/>
          <p14:tracePt t="53255" x="5334000" y="2012950"/>
          <p14:tracePt t="53272" x="5316538" y="2006600"/>
          <p14:tracePt t="53279" x="5310188" y="2006600"/>
          <p14:tracePt t="53287" x="5297488" y="2000250"/>
          <p14:tracePt t="53295" x="5291138" y="2000250"/>
          <p14:tracePt t="53304" x="5284788" y="2000250"/>
          <p14:tracePt t="53315" x="5260975" y="2000250"/>
          <p14:tracePt t="53320" x="5241925" y="2000250"/>
          <p14:tracePt t="53326" x="5222875" y="2000250"/>
          <p14:tracePt t="53337" x="5205413" y="2000250"/>
          <p14:tracePt t="53344" x="5173663" y="2000250"/>
          <p14:tracePt t="53352" x="5160963" y="2000250"/>
          <p14:tracePt t="53360" x="5143500" y="2000250"/>
          <p14:tracePt t="53368" x="5137150" y="2000250"/>
          <p14:tracePt t="53380" x="5124450" y="2000250"/>
          <p14:tracePt t="53390" x="5118100" y="2000250"/>
          <p14:tracePt t="53404" x="5100638" y="2006600"/>
          <p14:tracePt t="53423" x="5100638" y="2019300"/>
          <p14:tracePt t="53431" x="5100638" y="2036763"/>
          <p14:tracePt t="53439" x="5100638" y="2055813"/>
          <p14:tracePt t="53447" x="5100638" y="2073275"/>
          <p14:tracePt t="53455" x="5105400" y="2105025"/>
          <p14:tracePt t="53467" x="5124450" y="2135188"/>
          <p14:tracePt t="53472" x="5137150" y="2160588"/>
          <p14:tracePt t="53480" x="5149850" y="2166938"/>
          <p14:tracePt t="53489" x="5160963" y="2184400"/>
          <p14:tracePt t="53495" x="5167313" y="2203450"/>
          <p14:tracePt t="53505" x="5173663" y="2209800"/>
          <p14:tracePt t="53511" x="5180013" y="2216150"/>
          <p14:tracePt t="53523" x="5180013" y="2222500"/>
          <p14:tracePt t="53527" x="5186363" y="2228850"/>
          <p14:tracePt t="53543" x="5192713" y="2235200"/>
          <p14:tracePt t="53551" x="5205413" y="2235200"/>
          <p14:tracePt t="53568" x="5222875" y="2239963"/>
          <p14:tracePt t="53576" x="5229225" y="2239963"/>
          <p14:tracePt t="53584" x="5248275" y="2239963"/>
          <p14:tracePt t="53592" x="5267325" y="2239963"/>
          <p14:tracePt t="53599" x="5278438" y="2239963"/>
          <p14:tracePt t="53607" x="5310188" y="2228850"/>
          <p14:tracePt t="53615" x="5327650" y="2216150"/>
          <p14:tracePt t="53623" x="5340350" y="2203450"/>
          <p14:tracePt t="53631" x="5346700" y="2190750"/>
          <p14:tracePt t="53643" x="5365750" y="2160588"/>
          <p14:tracePt t="53647" x="5365750" y="2135188"/>
          <p14:tracePt t="53655" x="5372100" y="2111375"/>
          <p14:tracePt t="53664" x="5372100" y="2068513"/>
          <p14:tracePt t="53673" x="5372100" y="2043113"/>
          <p14:tracePt t="53678" x="5372100" y="2024063"/>
          <p14:tracePt t="53687" x="5372100" y="1987550"/>
          <p14:tracePt t="53695" x="5372100" y="1981200"/>
          <p14:tracePt t="53705" x="5365750" y="1968500"/>
          <p14:tracePt t="53721" x="5359400" y="1963738"/>
          <p14:tracePt t="53736" x="5353050" y="1963738"/>
          <p14:tracePt t="53744" x="5346700" y="1963738"/>
          <p14:tracePt t="53752" x="5340350" y="1963738"/>
          <p14:tracePt t="53760" x="5334000" y="1963738"/>
          <p14:tracePt t="53773" x="5322888" y="1963738"/>
          <p14:tracePt t="53779" x="5316538" y="1963738"/>
          <p14:tracePt t="53784" x="5297488" y="1963738"/>
          <p14:tracePt t="53792" x="5267325" y="1963738"/>
          <p14:tracePt t="53800" x="5248275" y="1963738"/>
          <p14:tracePt t="53812" x="5222875" y="1963738"/>
          <p14:tracePt t="53816" x="5205413" y="1963738"/>
          <p14:tracePt t="53824" x="5173663" y="1963738"/>
          <p14:tracePt t="53832" x="5156200" y="1963738"/>
          <p14:tracePt t="53840" x="5143500" y="1963738"/>
          <p14:tracePt t="53848" x="5118100" y="1974850"/>
          <p14:tracePt t="53856" x="5105400" y="1987550"/>
          <p14:tracePt t="53864" x="5100638" y="2019300"/>
          <p14:tracePt t="53873" x="5081588" y="2062163"/>
          <p14:tracePt t="53890" x="5075238" y="2098675"/>
          <p14:tracePt t="53895" x="5075238" y="2117725"/>
          <p14:tracePt t="53907" x="5081588" y="2147888"/>
          <p14:tracePt t="53911" x="5100638" y="2179638"/>
          <p14:tracePt t="53922" x="5105400" y="2190750"/>
          <p14:tracePt t="53929" x="5130800" y="2216150"/>
          <p14:tracePt t="53936" x="5143500" y="2228850"/>
          <p14:tracePt t="53944" x="5156200" y="2239963"/>
          <p14:tracePt t="53956" x="5160963" y="2246313"/>
          <p14:tracePt t="53963" x="5167313" y="2246313"/>
          <p14:tracePt t="53967" x="5180013" y="2252663"/>
          <p14:tracePt t="53976" x="5192713" y="2252663"/>
          <p14:tracePt t="53984" x="5199063" y="2252663"/>
          <p14:tracePt t="53991" x="5211763" y="2252663"/>
          <p14:tracePt t="54008" x="5272088" y="2252663"/>
          <p14:tracePt t="54016" x="5291138" y="2252663"/>
          <p14:tracePt t="54023" x="5340350" y="2239963"/>
          <p14:tracePt t="54031" x="5359400" y="2228850"/>
          <p14:tracePt t="54038" x="5378450" y="2216150"/>
          <p14:tracePt t="54047" x="5402263" y="2197100"/>
          <p14:tracePt t="54059" x="5414963" y="2184400"/>
          <p14:tracePt t="54063" x="5421313" y="2160588"/>
          <p14:tracePt t="54071" x="5421313" y="2147888"/>
          <p14:tracePt t="54079" x="5421313" y="2117725"/>
          <p14:tracePt t="54088" x="5421313" y="2105025"/>
          <p14:tracePt t="54096" x="5421313" y="2098675"/>
          <p14:tracePt t="54111" x="5414963" y="2079625"/>
          <p14:tracePt t="54121" x="5408613" y="2073275"/>
          <p14:tracePt t="54129" x="5408613" y="2068513"/>
          <p14:tracePt t="54136" x="5395913" y="2062163"/>
          <p14:tracePt t="54144" x="5389563" y="2062163"/>
          <p14:tracePt t="54152" x="5372100" y="2062163"/>
          <p14:tracePt t="54164" x="5353050" y="2062163"/>
          <p14:tracePt t="54168" x="5334000" y="2062163"/>
          <p14:tracePt t="54180" x="5327650" y="2062163"/>
          <p14:tracePt t="54184" x="5322888" y="2062163"/>
          <p14:tracePt t="54193" x="5316538" y="2062163"/>
          <p14:tracePt t="54208" x="5297488" y="2062163"/>
          <p14:tracePt t="54216" x="5284788" y="2062163"/>
          <p14:tracePt t="54223" x="5272088" y="2068513"/>
          <p14:tracePt t="54232" x="5267325" y="2073275"/>
          <p14:tracePt t="54240" x="5260975" y="2079625"/>
          <p14:tracePt t="54248" x="5254625" y="2085975"/>
          <p14:tracePt t="54256" x="5241925" y="2092325"/>
          <p14:tracePt t="54263" x="5241925" y="2098675"/>
          <p14:tracePt t="54273" x="5241925" y="2105025"/>
          <p14:tracePt t="54284" x="5241925" y="2111375"/>
          <p14:tracePt t="54291" x="5241925" y="2124075"/>
          <p14:tracePt t="54296" x="5248275" y="2128838"/>
          <p14:tracePt t="54305" x="5260975" y="2141538"/>
          <p14:tracePt t="54312" x="5267325" y="2147888"/>
          <p14:tracePt t="54329" x="5272088" y="2147888"/>
          <p14:tracePt t="54334" x="5278438" y="2154238"/>
          <p14:tracePt t="54343" x="5284788" y="2166938"/>
          <p14:tracePt t="54351" x="5297488" y="2179638"/>
          <p14:tracePt t="54359" x="5310188" y="2209800"/>
          <p14:tracePt t="54368" x="5316538" y="2216150"/>
          <p14:tracePt t="54400" x="5322888" y="2216150"/>
          <p14:tracePt t="54416" x="5327650" y="2216150"/>
          <p14:tracePt t="54436" x="5334000" y="2216150"/>
          <p14:tracePt t="54440" x="5334000" y="2203450"/>
          <p14:tracePt t="54448" x="5334000" y="2190750"/>
          <p14:tracePt t="54456" x="5334000" y="2173288"/>
          <p14:tracePt t="54464" x="5322888" y="2160588"/>
          <p14:tracePt t="54474" x="5316538" y="2147888"/>
          <p14:tracePt t="54480" x="5316538" y="2141538"/>
          <p14:tracePt t="54508" x="5310188" y="2141538"/>
          <p14:tracePt t="54512" x="5303838" y="2141538"/>
          <p14:tracePt t="54520" x="5297488" y="2141538"/>
          <p14:tracePt t="54528" x="5291138" y="2141538"/>
          <p14:tracePt t="54540" x="5272088" y="2141538"/>
          <p14:tracePt t="54548" x="5267325" y="2147888"/>
          <p14:tracePt t="54552" x="5267325" y="2154238"/>
          <p14:tracePt t="54561" x="5267325" y="2160588"/>
          <p14:tracePt t="54568" x="5267325" y="2166938"/>
          <p14:tracePt t="54579" x="5267325" y="2179638"/>
          <p14:tracePt t="54583" x="5267325" y="2184400"/>
          <p14:tracePt t="54607" x="5267325" y="2190750"/>
          <p14:tracePt t="54739" x="5260975" y="2197100"/>
          <p14:tracePt t="54795" x="5254625" y="2197100"/>
          <p14:tracePt t="54832" x="0" y="0"/>
        </p14:tracePtLst>
        <p14:tracePtLst>
          <p14:tracePt t="64611" x="7539038" y="1857375"/>
          <p14:tracePt t="64687" x="7539038" y="1852613"/>
          <p14:tracePt t="64703" x="7539038" y="1833563"/>
          <p14:tracePt t="64712" x="7526338" y="1790700"/>
          <p14:tracePt t="64719" x="7489825" y="1728788"/>
          <p14:tracePt t="64728" x="7458075" y="1673225"/>
          <p14:tracePt t="64735" x="7408863" y="1604963"/>
          <p14:tracePt t="64743" x="7366000" y="1543050"/>
          <p14:tracePt t="64750" x="7316788" y="1500188"/>
          <p14:tracePt t="64760" x="7285038" y="1457325"/>
          <p14:tracePt t="64769" x="7248525" y="1401763"/>
          <p14:tracePt t="64774" x="7212013" y="1376363"/>
          <p14:tracePt t="64787" x="7199313" y="1363663"/>
          <p14:tracePt t="64791" x="7186613" y="1352550"/>
          <p14:tracePt t="64803" x="7167563" y="1352550"/>
          <p14:tracePt t="64807" x="7150100" y="1346200"/>
          <p14:tracePt t="64815" x="7137400" y="1346200"/>
          <p14:tracePt t="64824" x="7107238" y="1333500"/>
          <p14:tracePt t="64832" x="7069138" y="1327150"/>
          <p14:tracePt t="64839" x="7038975" y="1327150"/>
          <p14:tracePt t="64847" x="7013575" y="1327150"/>
          <p14:tracePt t="64856" x="6989763" y="1327150"/>
          <p14:tracePt t="64864" x="6964363" y="1327150"/>
          <p14:tracePt t="64880" x="6908800" y="1327150"/>
          <p14:tracePt t="64891" x="6889750" y="1346200"/>
          <p14:tracePt t="64896" x="6859588" y="1357313"/>
          <p14:tracePt t="64904" x="6829425" y="1370013"/>
          <p14:tracePt t="64912" x="6797675" y="1389063"/>
          <p14:tracePt t="64919" x="6767513" y="1412875"/>
          <p14:tracePt t="64928" x="6711950" y="1431925"/>
          <p14:tracePt t="64935" x="6667500" y="1457325"/>
          <p14:tracePt t="64944" x="6637338" y="1481138"/>
          <p14:tracePt t="64953" x="6588125" y="1524000"/>
          <p14:tracePt t="64959" x="6545263" y="1574800"/>
          <p14:tracePt t="64967" x="6489700" y="1617663"/>
          <p14:tracePt t="64980" x="6440488" y="1666875"/>
          <p14:tracePt t="64983" x="6421438" y="1697038"/>
          <p14:tracePt t="64991" x="6389688" y="1752600"/>
          <p14:tracePt t="64999" x="6365875" y="1797050"/>
          <p14:tracePt t="65007" x="6359525" y="1846263"/>
          <p14:tracePt t="65015" x="6346825" y="1889125"/>
          <p14:tracePt t="65023" x="6346825" y="1938338"/>
          <p14:tracePt t="65032" x="6346825" y="1987550"/>
          <p14:tracePt t="65040" x="6346825" y="2036763"/>
          <p14:tracePt t="65048" x="6346825" y="2098675"/>
          <p14:tracePt t="65055" x="6353175" y="2147888"/>
          <p14:tracePt t="65064" x="6378575" y="2216150"/>
          <p14:tracePt t="65072" x="6408738" y="2284413"/>
          <p14:tracePt t="65083" x="6451600" y="2339975"/>
          <p14:tracePt t="65087" x="6500813" y="2382838"/>
          <p14:tracePt t="65097" x="6556375" y="2457450"/>
          <p14:tracePt t="65103" x="6611938" y="2493963"/>
          <p14:tracePt t="65111" x="6680200" y="2543175"/>
          <p14:tracePt t="65119" x="6748463" y="2579688"/>
          <p14:tracePt t="65130" x="6804025" y="2605088"/>
          <p14:tracePt t="65135" x="6884988" y="2635250"/>
          <p14:tracePt t="65143" x="6945313" y="2660650"/>
          <p14:tracePt t="65151" x="7051675" y="2684463"/>
          <p14:tracePt t="65159" x="7112000" y="2690813"/>
          <p14:tracePt t="65167" x="7173913" y="2703513"/>
          <p14:tracePt t="65175" x="7242175" y="2709863"/>
          <p14:tracePt t="65183" x="7278688" y="2709863"/>
          <p14:tracePt t="65191" x="7316788" y="2709863"/>
          <p14:tracePt t="65199" x="7340600" y="2697163"/>
          <p14:tracePt t="65207" x="7372350" y="2673350"/>
          <p14:tracePt t="65216" x="7389813" y="2660650"/>
          <p14:tracePt t="65224" x="7434263" y="2617788"/>
          <p14:tracePt t="65232" x="7489825" y="2568575"/>
          <p14:tracePt t="65240" x="7507288" y="2549525"/>
          <p14:tracePt t="65248" x="7545388" y="2506663"/>
          <p14:tracePt t="65256" x="7569200" y="2462213"/>
          <p14:tracePt t="65267" x="7588250" y="2419350"/>
          <p14:tracePt t="65271" x="7612063" y="2376488"/>
          <p14:tracePt t="65285" x="7656513" y="2308225"/>
          <p14:tracePt t="65287" x="7667625" y="2265363"/>
          <p14:tracePt t="65297" x="7686675" y="2235200"/>
          <p14:tracePt t="65303" x="7686675" y="2197100"/>
          <p14:tracePt t="65312" x="7693025" y="2147888"/>
          <p14:tracePt t="65319" x="7693025" y="2098675"/>
          <p14:tracePt t="65327" x="7693025" y="2043113"/>
          <p14:tracePt t="65336" x="7693025" y="2006600"/>
          <p14:tracePt t="65344" x="7693025" y="1957388"/>
          <p14:tracePt t="65351" x="7693025" y="1919288"/>
          <p14:tracePt t="65360" x="7693025" y="1876425"/>
          <p14:tracePt t="65366" x="7673975" y="1839913"/>
          <p14:tracePt t="65376" x="7667625" y="1814513"/>
          <p14:tracePt t="65384" x="7643813" y="1784350"/>
          <p14:tracePt t="65392" x="7631113" y="1752600"/>
          <p14:tracePt t="65401" x="7618413" y="1735138"/>
          <p14:tracePt t="65408" x="7594600" y="1703388"/>
          <p14:tracePt t="65415" x="7581900" y="1690688"/>
          <p14:tracePt t="65424" x="7562850" y="1673225"/>
          <p14:tracePt t="65435" x="7551738" y="1647825"/>
          <p14:tracePt t="65440" x="7545388" y="1647825"/>
          <p14:tracePt t="65448" x="7539038" y="1641475"/>
          <p14:tracePt t="65456" x="7519988" y="1635125"/>
          <p14:tracePt t="65467" x="7483475" y="1624013"/>
          <p14:tracePt t="65471" x="7427913" y="1604963"/>
          <p14:tracePt t="65480" x="7340600" y="1585913"/>
          <p14:tracePt t="65488" x="7242175" y="1562100"/>
          <p14:tracePt t="65497" x="7162800" y="1543050"/>
          <p14:tracePt t="65503" x="7075488" y="1543050"/>
          <p14:tracePt t="65512" x="6989763" y="1536700"/>
          <p14:tracePt t="65519" x="6927850" y="1536700"/>
          <p14:tracePt t="65528" x="6829425" y="1536700"/>
          <p14:tracePt t="65535" x="6767513" y="1536700"/>
          <p14:tracePt t="65544" x="6705600" y="1536700"/>
          <p14:tracePt t="65551" x="6667500" y="1536700"/>
          <p14:tracePt t="65560" x="6630988" y="1536700"/>
          <p14:tracePt t="65567" x="6600825" y="1543050"/>
          <p14:tracePt t="65576" x="6575425" y="1555750"/>
          <p14:tracePt t="65585" x="6538913" y="1592263"/>
          <p14:tracePt t="65592" x="6496050" y="1624013"/>
          <p14:tracePt t="65604" x="6477000" y="1654175"/>
          <p14:tracePt t="65608" x="6451600" y="1690688"/>
          <p14:tracePt t="65615" x="6445250" y="1728788"/>
          <p14:tracePt t="65623" x="6427788" y="1797050"/>
          <p14:tracePt t="65631" x="6415088" y="1857375"/>
          <p14:tracePt t="65640" x="6415088" y="1919288"/>
          <p14:tracePt t="65649" x="6415088" y="1981200"/>
          <p14:tracePt t="65655" x="6415088" y="2019300"/>
          <p14:tracePt t="65667" x="6415088" y="2068513"/>
          <p14:tracePt t="65676" x="6445250" y="2128838"/>
          <p14:tracePt t="65681" x="6496050" y="2184400"/>
          <p14:tracePt t="65687" x="6532563" y="2216150"/>
          <p14:tracePt t="65699" x="6611938" y="2290763"/>
          <p14:tracePt t="65703" x="6692900" y="2339975"/>
          <p14:tracePt t="65711" x="6754813" y="2376488"/>
          <p14:tracePt t="65719" x="6834188" y="2395538"/>
          <p14:tracePt t="65727" x="6908800" y="2406650"/>
          <p14:tracePt t="65735" x="6983413" y="2413000"/>
          <p14:tracePt t="65743" x="7045325" y="2413000"/>
          <p14:tracePt t="65751" x="7088188" y="2413000"/>
          <p14:tracePt t="65764" x="7124700" y="2413000"/>
          <p14:tracePt t="65767" x="7173913" y="2413000"/>
          <p14:tracePt t="65775" x="7229475" y="2395538"/>
          <p14:tracePt t="65783" x="7285038" y="2363788"/>
          <p14:tracePt t="65791" x="7340600" y="2320925"/>
          <p14:tracePt t="65803" x="7396163" y="2284413"/>
          <p14:tracePt t="65807" x="7464425" y="2209800"/>
          <p14:tracePt t="65815" x="7519988" y="2173288"/>
          <p14:tracePt t="65823" x="7556500" y="2117725"/>
          <p14:tracePt t="65831" x="7588250" y="2062163"/>
          <p14:tracePt t="65839" x="7607300" y="2000250"/>
          <p14:tracePt t="65849" x="7607300" y="1951038"/>
          <p14:tracePt t="65854" x="7607300" y="1876425"/>
          <p14:tracePt t="65864" x="7607300" y="1814513"/>
          <p14:tracePt t="65881" x="7607300" y="1685925"/>
          <p14:tracePt t="65887" x="7594600" y="1647825"/>
          <p14:tracePt t="65895" x="7545388" y="1579563"/>
          <p14:tracePt t="65903" x="7513638" y="1543050"/>
          <p14:tracePt t="65912" x="7489825" y="1524000"/>
          <p14:tracePt t="65920" x="7470775" y="1500188"/>
          <p14:tracePt t="65928" x="7458075" y="1500188"/>
          <p14:tracePt t="65940" x="7445375" y="1493838"/>
          <p14:tracePt t="65976" x="7440613" y="1493838"/>
          <p14:tracePt t="65983" x="7434263" y="1493838"/>
          <p14:tracePt t="65991" x="7421563" y="1493838"/>
          <p14:tracePt t="65999" x="7402513" y="1493838"/>
          <p14:tracePt t="66007" x="7372350" y="1500188"/>
          <p14:tracePt t="66015" x="7340600" y="1519238"/>
          <p14:tracePt t="66023" x="7323138" y="1524000"/>
          <p14:tracePt t="66032" x="7291388" y="1530350"/>
          <p14:tracePt t="66039" x="7273925" y="1536700"/>
          <p14:tracePt t="66048" x="7254875" y="1549400"/>
          <p14:tracePt t="66055" x="7248525" y="1549400"/>
          <p14:tracePt t="66064" x="7235825" y="1555750"/>
          <p14:tracePt t="66071" x="0" y="0"/>
        </p14:tracePtLst>
      </p14:laserTrace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9CED68A6-2B6C-4B03-95FE-5B08369EF6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Klíčové inovace</a:t>
            </a:r>
            <a:endParaRPr lang="en-US" altLang="cs-CZ"/>
          </a:p>
        </p:txBody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C98EE1AC-E321-45B4-AEBB-BB4672AFE3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800" y="1093788"/>
            <a:ext cx="8788400" cy="5535612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dirty="0"/>
              <a:t>  Sample detection</a:t>
            </a:r>
          </a:p>
          <a:p>
            <a:pPr eaLnBrk="1" hangingPunct="1">
              <a:defRPr/>
            </a:pPr>
            <a:r>
              <a:rPr lang="en-US" altLang="cs-CZ" dirty="0"/>
              <a:t>  Reduction of humidity effects</a:t>
            </a:r>
          </a:p>
          <a:p>
            <a:pPr eaLnBrk="1" hangingPunct="1">
              <a:defRPr/>
            </a:pPr>
            <a:r>
              <a:rPr lang="en-US" altLang="cs-CZ" dirty="0"/>
              <a:t>  Fill efficiency</a:t>
            </a:r>
          </a:p>
          <a:p>
            <a:pPr eaLnBrk="1" hangingPunct="1">
              <a:defRPr/>
            </a:pPr>
            <a:r>
              <a:rPr lang="en-US" altLang="cs-CZ" dirty="0"/>
              <a:t>  Under-fill detection</a:t>
            </a:r>
          </a:p>
          <a:p>
            <a:pPr eaLnBrk="1" hangingPunct="1">
              <a:defRPr/>
            </a:pPr>
            <a:r>
              <a:rPr lang="en-US" altLang="cs-CZ" dirty="0"/>
              <a:t>  Instrument and in-sample temperature correction</a:t>
            </a:r>
          </a:p>
          <a:p>
            <a:pPr eaLnBrk="1" hangingPunct="1">
              <a:defRPr/>
            </a:pPr>
            <a:r>
              <a:rPr lang="en-US" altLang="cs-CZ" dirty="0"/>
              <a:t>  Reduction of and compensation for </a:t>
            </a:r>
            <a:r>
              <a:rPr lang="en-US" altLang="cs-CZ" dirty="0" err="1"/>
              <a:t>haematocrit</a:t>
            </a:r>
            <a:r>
              <a:rPr lang="en-US" altLang="cs-CZ" dirty="0"/>
              <a:t> effect</a:t>
            </a:r>
          </a:p>
          <a:p>
            <a:pPr eaLnBrk="1" hangingPunct="1">
              <a:defRPr/>
            </a:pPr>
            <a:r>
              <a:rPr lang="en-US" altLang="cs-CZ" dirty="0"/>
              <a:t>  Reduction of and compensation for electrochemical interference</a:t>
            </a:r>
          </a:p>
          <a:p>
            <a:pPr eaLnBrk="1" hangingPunct="1">
              <a:defRPr/>
            </a:pPr>
            <a:r>
              <a:rPr lang="en-US" altLang="cs-CZ" dirty="0"/>
              <a:t>  Detection of abnormal events</a:t>
            </a:r>
          </a:p>
          <a:p>
            <a:pPr eaLnBrk="1" hangingPunct="1">
              <a:defRPr/>
            </a:pPr>
            <a:r>
              <a:rPr lang="en-US" altLang="cs-CZ" dirty="0"/>
              <a:t>  Automatic coding of strips</a:t>
            </a:r>
          </a:p>
          <a:p>
            <a:pPr eaLnBrk="1" hangingPunct="1">
              <a:defRPr/>
            </a:pPr>
            <a:r>
              <a:rPr lang="en-US" altLang="cs-CZ" dirty="0"/>
              <a:t>  Integration</a:t>
            </a:r>
          </a:p>
          <a:p>
            <a:pPr eaLnBrk="1" hangingPunct="1">
              <a:defRPr/>
            </a:pPr>
            <a:endParaRPr lang="en-US" altLang="cs-CZ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1C4253A-6C37-49AF-850F-368008CF05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647"/>
    </mc:Choice>
    <mc:Fallback>
      <p:transition spd="slow" advTm="546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544" x="1000125" y="1474788"/>
          <p14:tracePt t="12703" x="1006475" y="1468438"/>
          <p14:tracePt t="12710" x="1012825" y="1463675"/>
          <p14:tracePt t="12719" x="1031875" y="1457325"/>
          <p14:tracePt t="12727" x="1049338" y="1457325"/>
          <p14:tracePt t="12734" x="1081088" y="1444625"/>
          <p14:tracePt t="12743" x="1098550" y="1444625"/>
          <p14:tracePt t="12750" x="1117600" y="1444625"/>
          <p14:tracePt t="12758" x="1154113" y="1444625"/>
          <p14:tracePt t="12766" x="1192213" y="1444625"/>
          <p14:tracePt t="12774" x="1228725" y="1444625"/>
          <p14:tracePt t="12782" x="1258888" y="1444625"/>
          <p14:tracePt t="12790" x="1314450" y="1444625"/>
          <p14:tracePt t="12798" x="1376363" y="1444625"/>
          <p14:tracePt t="12806" x="1425575" y="1444625"/>
          <p14:tracePt t="12815" x="1457325" y="1444625"/>
          <p14:tracePt t="12823" x="1500188" y="1444625"/>
          <p14:tracePt t="12831" x="1543050" y="1431925"/>
          <p14:tracePt t="12839" x="1581150" y="1431925"/>
          <p14:tracePt t="12848" x="1647825" y="1412875"/>
          <p14:tracePt t="12855" x="1698625" y="1408113"/>
          <p14:tracePt t="12865" x="1747838" y="1408113"/>
          <p14:tracePt t="12870" x="1803400" y="1389063"/>
          <p14:tracePt t="12878" x="1833563" y="1382713"/>
          <p14:tracePt t="12887" x="1882775" y="1363663"/>
          <p14:tracePt t="12897" x="1920875" y="1363663"/>
          <p14:tracePt t="12902" x="2012950" y="1333500"/>
          <p14:tracePt t="12910" x="2098675" y="1314450"/>
          <p14:tracePt t="12918" x="2185988" y="1308100"/>
          <p14:tracePt t="12926" x="2284413" y="1308100"/>
          <p14:tracePt t="12934" x="2370138" y="1296988"/>
          <p14:tracePt t="12942" x="2463800" y="1277938"/>
          <p14:tracePt t="12950" x="2549525" y="1277938"/>
          <p14:tracePt t="12958" x="2624138" y="1265238"/>
          <p14:tracePt t="12966" x="2698750" y="1258888"/>
          <p14:tracePt t="12975" x="2747963" y="1258888"/>
          <p14:tracePt t="12983" x="2790825" y="1258888"/>
          <p14:tracePt t="12991" x="2827338" y="1258888"/>
          <p14:tracePt t="12997" x="2846388" y="1258888"/>
          <p14:tracePt t="13006" x="2876550" y="1258888"/>
          <p14:tracePt t="13014" x="2895600" y="1258888"/>
          <p14:tracePt t="13026" x="2908300" y="1258888"/>
          <p14:tracePt t="13030" x="2927350" y="1258888"/>
          <p14:tracePt t="13038" x="2951163" y="1258888"/>
          <p14:tracePt t="13047" x="2982913" y="1258888"/>
          <p14:tracePt t="13054" x="3019425" y="1265238"/>
          <p14:tracePt t="13064" x="3087688" y="1265238"/>
          <p14:tracePt t="13070" x="3111500" y="1271588"/>
          <p14:tracePt t="13078" x="3167063" y="1284288"/>
          <p14:tracePt t="13086" x="3192463" y="1290638"/>
          <p14:tracePt t="13094" x="3205163" y="1290638"/>
          <p14:tracePt t="13106" x="3235325" y="1290638"/>
          <p14:tracePt t="13110" x="3254375" y="1296988"/>
          <p14:tracePt t="13118" x="3271838" y="1301750"/>
          <p14:tracePt t="13126" x="3278188" y="1301750"/>
          <p14:tracePt t="13134" x="3290888" y="1301750"/>
          <p14:tracePt t="13142" x="3297238" y="1301750"/>
          <p14:tracePt t="13166" x="3303588" y="1308100"/>
          <p14:tracePt t="13234" x="3303588" y="1314450"/>
          <p14:tracePt t="13265" x="3303588" y="1327150"/>
          <p14:tracePt t="13279" x="3278188" y="1339850"/>
          <p14:tracePt t="13287" x="3241675" y="1346200"/>
          <p14:tracePt t="13297" x="3186113" y="1363663"/>
          <p14:tracePt t="13302" x="3124200" y="1376363"/>
          <p14:tracePt t="13310" x="3038475" y="1401763"/>
          <p14:tracePt t="13318" x="2951163" y="1401763"/>
          <p14:tracePt t="13326" x="2865438" y="1401763"/>
          <p14:tracePt t="13334" x="2771775" y="1431925"/>
          <p14:tracePt t="13342" x="2673350" y="1431925"/>
          <p14:tracePt t="13350" x="2598738" y="1431925"/>
          <p14:tracePt t="13358" x="2536825" y="1444625"/>
          <p14:tracePt t="13366" x="2451100" y="1444625"/>
          <p14:tracePt t="13374" x="2339975" y="1444625"/>
          <p14:tracePt t="13382" x="2265363" y="1444625"/>
          <p14:tracePt t="13390" x="2179638" y="1444625"/>
          <p14:tracePt t="13398" x="2092325" y="1444625"/>
          <p14:tracePt t="13406" x="2032000" y="1444625"/>
          <p14:tracePt t="13414" x="1944688" y="1444625"/>
          <p14:tracePt t="13422" x="1882775" y="1444625"/>
          <p14:tracePt t="13430" x="1809750" y="1444625"/>
          <p14:tracePt t="13438" x="1758950" y="1444625"/>
          <p14:tracePt t="13448" x="1716088" y="1444625"/>
          <p14:tracePt t="13454" x="1692275" y="1444625"/>
          <p14:tracePt t="13464" x="1660525" y="1444625"/>
          <p14:tracePt t="13470" x="1643063" y="1450975"/>
          <p14:tracePt t="13478" x="1636713" y="1457325"/>
          <p14:tracePt t="13486" x="1630363" y="1457325"/>
          <p14:tracePt t="13558" x="1647825" y="1457325"/>
          <p14:tracePt t="13566" x="1698625" y="1457325"/>
          <p14:tracePt t="13579" x="1747838" y="1463675"/>
          <p14:tracePt t="13583" x="1797050" y="1463675"/>
          <p14:tracePt t="13591" x="1852613" y="1463675"/>
          <p14:tracePt t="13599" x="1938338" y="1474788"/>
          <p14:tracePt t="13607" x="2000250" y="1481138"/>
          <p14:tracePt t="13615" x="2074863" y="1481138"/>
          <p14:tracePt t="13623" x="2147888" y="1481138"/>
          <p14:tracePt t="13632" x="2222500" y="1493838"/>
          <p14:tracePt t="13639" x="2303463" y="1512888"/>
          <p14:tracePt t="13649" x="2376488" y="1512888"/>
          <p14:tracePt t="13654" x="2463800" y="1519238"/>
          <p14:tracePt t="13665" x="2525713" y="1530350"/>
          <p14:tracePt t="13670" x="2568575" y="1536700"/>
          <p14:tracePt t="13678" x="2574925" y="1536700"/>
          <p14:tracePt t="14482" x="2574925" y="1543050"/>
          <p14:tracePt t="14486" x="2568575" y="1549400"/>
          <p14:tracePt t="14494" x="2568575" y="1562100"/>
          <p14:tracePt t="14502" x="2568575" y="1585913"/>
          <p14:tracePt t="14511" x="2568575" y="1604963"/>
          <p14:tracePt t="14518" x="2568575" y="1624013"/>
          <p14:tracePt t="14526" x="2568575" y="1647825"/>
          <p14:tracePt t="14534" x="2568575" y="1666875"/>
          <p14:tracePt t="14544" x="2574925" y="1673225"/>
          <p14:tracePt t="14550" x="2611438" y="1690688"/>
          <p14:tracePt t="14559" x="2624138" y="1716088"/>
          <p14:tracePt t="14568" x="2636838" y="1741488"/>
          <p14:tracePt t="14575" x="2654300" y="1771650"/>
          <p14:tracePt t="14584" x="2686050" y="1808163"/>
          <p14:tracePt t="14591" x="2698750" y="1827213"/>
          <p14:tracePt t="14599" x="2722563" y="1839913"/>
          <p14:tracePt t="14611" x="2754313" y="1863725"/>
          <p14:tracePt t="14614" x="2765425" y="1870075"/>
          <p14:tracePt t="14622" x="2784475" y="1882775"/>
          <p14:tracePt t="14631" x="2820988" y="1901825"/>
          <p14:tracePt t="14638" x="2846388" y="1912938"/>
          <p14:tracePt t="14646" x="2882900" y="1938338"/>
          <p14:tracePt t="14654" x="2927350" y="1957388"/>
          <p14:tracePt t="14662" x="2957513" y="1963738"/>
          <p14:tracePt t="14671" x="2987675" y="1974850"/>
          <p14:tracePt t="14680" x="3013075" y="1981200"/>
          <p14:tracePt t="14686" x="3043238" y="1981200"/>
          <p14:tracePt t="14694" x="3062288" y="1993900"/>
          <p14:tracePt t="14702" x="3081338" y="2000250"/>
          <p14:tracePt t="14711" x="3111500" y="2006600"/>
          <p14:tracePt t="14718" x="3136900" y="2006600"/>
          <p14:tracePt t="14726" x="3167063" y="2012950"/>
          <p14:tracePt t="14734" x="3198813" y="2024063"/>
          <p14:tracePt t="14742" x="3209925" y="2024063"/>
          <p14:tracePt t="14750" x="3228975" y="2024063"/>
          <p14:tracePt t="14758" x="3241675" y="2024063"/>
          <p14:tracePt t="14766" x="3248025" y="2024063"/>
          <p14:tracePt t="14774" x="3254375" y="2024063"/>
          <p14:tracePt t="14782" x="3265488" y="2024063"/>
          <p14:tracePt t="14791" x="3284538" y="2024063"/>
          <p14:tracePt t="14799" x="3303588" y="2024063"/>
          <p14:tracePt t="14807" x="3316288" y="2024063"/>
          <p14:tracePt t="14816" x="3333750" y="2024063"/>
          <p14:tracePt t="14823" x="3365500" y="2024063"/>
          <p14:tracePt t="14832" x="3382963" y="2024063"/>
          <p14:tracePt t="14839" x="3408363" y="2024063"/>
          <p14:tracePt t="14847" x="3427413" y="2024063"/>
          <p14:tracePt t="14854" x="3457575" y="2024063"/>
          <p14:tracePt t="14863" x="3476625" y="2024063"/>
          <p14:tracePt t="14871" x="3506788" y="2024063"/>
          <p14:tracePt t="14880" x="3525838" y="2024063"/>
          <p14:tracePt t="14900" x="3581400" y="2024063"/>
          <p14:tracePt t="14903" x="3624263" y="2024063"/>
          <p14:tracePt t="14911" x="3649663" y="2024063"/>
          <p14:tracePt t="14918" x="3679825" y="2019300"/>
          <p14:tracePt t="14927" x="3705225" y="2012950"/>
          <p14:tracePt t="14935" x="3741738" y="2012950"/>
          <p14:tracePt t="14945" x="3771900" y="1993900"/>
          <p14:tracePt t="14952" x="3803650" y="1993900"/>
          <p14:tracePt t="14959" x="3821113" y="1987550"/>
          <p14:tracePt t="14967" x="3833813" y="1981200"/>
          <p14:tracePt t="14974" x="3859213" y="1974850"/>
          <p14:tracePt t="14982" x="3876675" y="1968500"/>
          <p14:tracePt t="14990" x="3895725" y="1968500"/>
          <p14:tracePt t="14998" x="3932238" y="1963738"/>
          <p14:tracePt t="15006" x="3957638" y="1951038"/>
          <p14:tracePt t="15014" x="3983038" y="1931988"/>
          <p14:tracePt t="15023" x="4013200" y="1925638"/>
          <p14:tracePt t="15033" x="4056063" y="1908175"/>
          <p14:tracePt t="15039" x="4098925" y="1895475"/>
          <p14:tracePt t="15047" x="4124325" y="1876425"/>
          <p14:tracePt t="15059" x="4154488" y="1870075"/>
          <p14:tracePt t="15063" x="4160838" y="1863725"/>
          <p14:tracePt t="15071" x="4186238" y="1852613"/>
          <p14:tracePt t="15127" x="4192588" y="1839913"/>
          <p14:tracePt t="15175" x="4198938" y="1827213"/>
          <p14:tracePt t="15215" x="4198938" y="1820863"/>
          <p14:tracePt t="15255" x="4198938" y="1814513"/>
          <p14:tracePt t="15271" x="4192588" y="1808163"/>
          <p14:tracePt t="15287" x="4179888" y="1790700"/>
          <p14:tracePt t="15295" x="4173538" y="1784350"/>
          <p14:tracePt t="15303" x="4160838" y="1778000"/>
          <p14:tracePt t="15312" x="4154488" y="1771650"/>
          <p14:tracePt t="15319" x="4143375" y="1758950"/>
          <p14:tracePt t="15327" x="4130675" y="1752600"/>
          <p14:tracePt t="15334" x="4111625" y="1735138"/>
          <p14:tracePt t="15343" x="4087813" y="1735138"/>
          <p14:tracePt t="15350" x="4068763" y="1722438"/>
          <p14:tracePt t="15358" x="4032250" y="1709738"/>
          <p14:tracePt t="15366" x="4013200" y="1709738"/>
          <p14:tracePt t="15379" x="3983038" y="1709738"/>
          <p14:tracePt t="15383" x="3970338" y="1709738"/>
          <p14:tracePt t="15391" x="3938588" y="1690688"/>
          <p14:tracePt t="15400" x="3921125" y="1690688"/>
          <p14:tracePt t="15406" x="3902075" y="1685925"/>
          <p14:tracePt t="15415" x="3859213" y="1654175"/>
          <p14:tracePt t="15422" x="3833813" y="1654175"/>
          <p14:tracePt t="15430" x="3797300" y="1654175"/>
          <p14:tracePt t="15438" x="3765550" y="1647825"/>
          <p14:tracePt t="15446" x="3729038" y="1641475"/>
          <p14:tracePt t="15454" x="3698875" y="1630363"/>
          <p14:tracePt t="15462" x="3649663" y="1630363"/>
          <p14:tracePt t="15470" x="3605213" y="1617663"/>
          <p14:tracePt t="15478" x="3568700" y="1604963"/>
          <p14:tracePt t="15490" x="3525838" y="1592263"/>
          <p14:tracePt t="15494" x="3470275" y="1579563"/>
          <p14:tracePt t="15506" x="3444875" y="1568450"/>
          <p14:tracePt t="15510" x="3402013" y="1568450"/>
          <p14:tracePt t="15518" x="3376613" y="1562100"/>
          <p14:tracePt t="15526" x="3346450" y="1555750"/>
          <p14:tracePt t="15538" x="3290888" y="1536700"/>
          <p14:tracePt t="15543" x="3254375" y="1524000"/>
          <p14:tracePt t="15550" x="3205163" y="1524000"/>
          <p14:tracePt t="15559" x="3149600" y="1519238"/>
          <p14:tracePt t="15567" x="3111500" y="1519238"/>
          <p14:tracePt t="15574" x="3087688" y="1519238"/>
          <p14:tracePt t="15582" x="3038475" y="1519238"/>
          <p14:tracePt t="15591" x="2963863" y="1506538"/>
          <p14:tracePt t="15600" x="2914650" y="1506538"/>
          <p14:tracePt t="15607" x="2852738" y="1506538"/>
          <p14:tracePt t="15616" x="2790825" y="1506538"/>
          <p14:tracePt t="15622" x="2716213" y="1506538"/>
          <p14:tracePt t="15630" x="2673350" y="1506538"/>
          <p14:tracePt t="15638" x="2624138" y="1506538"/>
          <p14:tracePt t="15646" x="2587625" y="1506538"/>
          <p14:tracePt t="15654" x="2549525" y="1506538"/>
          <p14:tracePt t="15662" x="2532063" y="1506538"/>
          <p14:tracePt t="15670" x="2493963" y="1506538"/>
          <p14:tracePt t="15678" x="2470150" y="1506538"/>
          <p14:tracePt t="15686" x="2463800" y="1506538"/>
          <p14:tracePt t="15694" x="2438400" y="1512888"/>
          <p14:tracePt t="15702" x="2425700" y="1512888"/>
          <p14:tracePt t="15710" x="2408238" y="1512888"/>
          <p14:tracePt t="15718" x="2370138" y="1524000"/>
          <p14:tracePt t="15727" x="2359025" y="1524000"/>
          <p14:tracePt t="15734" x="2320925" y="1543050"/>
          <p14:tracePt t="15743" x="2290763" y="1549400"/>
          <p14:tracePt t="15751" x="2271713" y="1555750"/>
          <p14:tracePt t="15759" x="2241550" y="1555750"/>
          <p14:tracePt t="15769" x="2222500" y="1568450"/>
          <p14:tracePt t="15775" x="2209800" y="1574800"/>
          <p14:tracePt t="15784" x="2179638" y="1574800"/>
          <p14:tracePt t="15791" x="2154238" y="1579563"/>
          <p14:tracePt t="15800" x="2136775" y="1592263"/>
          <p14:tracePt t="15807" x="2117725" y="1592263"/>
          <p14:tracePt t="15816" x="2105025" y="1592263"/>
          <p14:tracePt t="15823" x="2087563" y="1604963"/>
          <p14:tracePt t="15831" x="2055813" y="1611313"/>
          <p14:tracePt t="15839" x="2036763" y="1617663"/>
          <p14:tracePt t="15847" x="2025650" y="1624013"/>
          <p14:tracePt t="15855" x="2006600" y="1635125"/>
          <p14:tracePt t="15863" x="2000250" y="1635125"/>
          <p14:tracePt t="15871" x="1987550" y="1641475"/>
          <p14:tracePt t="15879" x="1970088" y="1654175"/>
          <p14:tracePt t="15887" x="1963738" y="1654175"/>
          <p14:tracePt t="15895" x="1944688" y="1666875"/>
          <p14:tracePt t="15903" x="1931988" y="1679575"/>
          <p14:tracePt t="15911" x="1925638" y="1685925"/>
          <p14:tracePt t="15919" x="1920875" y="1690688"/>
          <p14:tracePt t="15927" x="1901825" y="1709738"/>
          <p14:tracePt t="15936" x="1895475" y="1716088"/>
          <p14:tracePt t="15943" x="1882775" y="1728788"/>
          <p14:tracePt t="15951" x="1882775" y="1735138"/>
          <p14:tracePt t="15959" x="1876425" y="1746250"/>
          <p14:tracePt t="15974" x="1876425" y="1752600"/>
          <p14:tracePt t="15982" x="1876425" y="1758950"/>
          <p14:tracePt t="15990" x="1876425" y="1771650"/>
          <p14:tracePt t="16006" x="1876425" y="1784350"/>
          <p14:tracePt t="16015" x="1876425" y="1790700"/>
          <p14:tracePt t="16026" x="1876425" y="1801813"/>
          <p14:tracePt t="16038" x="1889125" y="1820863"/>
          <p14:tracePt t="16046" x="1895475" y="1833563"/>
          <p14:tracePt t="16054" x="1914525" y="1846263"/>
          <p14:tracePt t="16062" x="1931988" y="1857375"/>
          <p14:tracePt t="16070" x="1944688" y="1876425"/>
          <p14:tracePt t="16078" x="1970088" y="1895475"/>
          <p14:tracePt t="16087" x="2006600" y="1901825"/>
          <p14:tracePt t="16095" x="2036763" y="1908175"/>
          <p14:tracePt t="16103" x="2074863" y="1925638"/>
          <p14:tracePt t="16111" x="2105025" y="1944688"/>
          <p14:tracePt t="16121" x="2136775" y="1951038"/>
          <p14:tracePt t="16127" x="2179638" y="1963738"/>
          <p14:tracePt t="16136" x="2198688" y="1963738"/>
          <p14:tracePt t="16143" x="2228850" y="1974850"/>
          <p14:tracePt t="16151" x="2254250" y="1981200"/>
          <p14:tracePt t="16159" x="2284413" y="1987550"/>
          <p14:tracePt t="16170" x="2303463" y="1987550"/>
          <p14:tracePt t="16174" x="2320925" y="1987550"/>
          <p14:tracePt t="16186" x="2346325" y="1987550"/>
          <p14:tracePt t="16191" x="2376488" y="1987550"/>
          <p14:tracePt t="16199" x="2408238" y="1987550"/>
          <p14:tracePt t="16206" x="2457450" y="1987550"/>
          <p14:tracePt t="16214" x="2506663" y="1993900"/>
          <p14:tracePt t="16222" x="2568575" y="2006600"/>
          <p14:tracePt t="16230" x="2636838" y="2012950"/>
          <p14:tracePt t="16238" x="2709863" y="2012950"/>
          <p14:tracePt t="16246" x="2771775" y="2030413"/>
          <p14:tracePt t="16254" x="2816225" y="2043113"/>
          <p14:tracePt t="16262" x="2865438" y="2049463"/>
          <p14:tracePt t="16270" x="2908300" y="2055813"/>
          <p14:tracePt t="16278" x="2957513" y="2055813"/>
          <p14:tracePt t="16286" x="2982913" y="2055813"/>
          <p14:tracePt t="16294" x="3019425" y="2055813"/>
          <p14:tracePt t="16306" x="3055938" y="2055813"/>
          <p14:tracePt t="16310" x="3111500" y="2055813"/>
          <p14:tracePt t="16318" x="3149600" y="2055813"/>
          <p14:tracePt t="16328" x="3198813" y="2055813"/>
          <p14:tracePt t="16335" x="3260725" y="2055813"/>
          <p14:tracePt t="16342" x="3333750" y="2055813"/>
          <p14:tracePt t="16350" x="3382963" y="2055813"/>
          <p14:tracePt t="16358" x="3444875" y="2068513"/>
          <p14:tracePt t="16366" x="3525838" y="2068513"/>
          <p14:tracePt t="16375" x="3575050" y="2068513"/>
          <p14:tracePt t="16384" x="3624263" y="2068513"/>
          <p14:tracePt t="16391" x="3649663" y="2068513"/>
          <p14:tracePt t="16403" x="3667125" y="2068513"/>
          <p14:tracePt t="16407" x="3679825" y="2068513"/>
          <p14:tracePt t="16415" x="3705225" y="2068513"/>
          <p14:tracePt t="16422" x="3716338" y="2068513"/>
          <p14:tracePt t="16430" x="3722688" y="2068513"/>
          <p14:tracePt t="16439" x="3735388" y="2068513"/>
          <p14:tracePt t="16447" x="3760788" y="2068513"/>
          <p14:tracePt t="16455" x="3778250" y="2068513"/>
          <p14:tracePt t="16463" x="3797300" y="2068513"/>
          <p14:tracePt t="16470" x="3833813" y="2068513"/>
          <p14:tracePt t="16479" x="3876675" y="2049463"/>
          <p14:tracePt t="16487" x="3914775" y="2049463"/>
          <p14:tracePt t="16495" x="3963988" y="2049463"/>
          <p14:tracePt t="16502" x="4019550" y="2036763"/>
          <p14:tracePt t="16510" x="4068763" y="2036763"/>
          <p14:tracePt t="16518" x="4130675" y="2030413"/>
          <p14:tracePt t="16526" x="4167188" y="2030413"/>
          <p14:tracePt t="16534" x="4173538" y="2024063"/>
          <p14:tracePt t="16542" x="4186238" y="2024063"/>
          <p14:tracePt t="16567" x="4192588" y="2019300"/>
          <p14:tracePt t="16575" x="4198938" y="2019300"/>
          <p14:tracePt t="16590" x="4205288" y="2012950"/>
          <p14:tracePt t="16615" x="4210050" y="2006600"/>
          <p14:tracePt t="16622" x="4229100" y="1987550"/>
          <p14:tracePt t="16631" x="4241800" y="1981200"/>
          <p14:tracePt t="16639" x="4241800" y="1974850"/>
          <p14:tracePt t="16647" x="4254500" y="1957388"/>
          <p14:tracePt t="16670" x="4260850" y="1951038"/>
          <p14:tracePt t="16686" x="4260850" y="1938338"/>
          <p14:tracePt t="16694" x="4260850" y="1925638"/>
          <p14:tracePt t="16702" x="4260850" y="1908175"/>
          <p14:tracePt t="16710" x="4260850" y="1876425"/>
          <p14:tracePt t="16718" x="4241800" y="1863725"/>
          <p14:tracePt t="16727" x="4222750" y="1846263"/>
          <p14:tracePt t="16735" x="4205288" y="1820863"/>
          <p14:tracePt t="16743" x="4198938" y="1820863"/>
          <p14:tracePt t="16751" x="4173538" y="1797050"/>
          <p14:tracePt t="16759" x="4149725" y="1778000"/>
          <p14:tracePt t="16769" x="4130675" y="1765300"/>
          <p14:tracePt t="16774" x="4117975" y="1746250"/>
          <p14:tracePt t="16784" x="4111625" y="1746250"/>
          <p14:tracePt t="16791" x="4094163" y="1746250"/>
          <p14:tracePt t="16801" x="4075113" y="1741488"/>
          <p14:tracePt t="16807" x="4043363" y="1735138"/>
          <p14:tracePt t="16815" x="4019550" y="1735138"/>
          <p14:tracePt t="16822" x="3983038" y="1735138"/>
          <p14:tracePt t="16831" x="3932238" y="1735138"/>
          <p14:tracePt t="16843" x="3852863" y="1728788"/>
          <p14:tracePt t="16847" x="3790950" y="1709738"/>
          <p14:tracePt t="16854" x="3716338" y="1709738"/>
          <p14:tracePt t="16869" x="3649663" y="1697038"/>
          <p14:tracePt t="16872" x="3575050" y="1679575"/>
          <p14:tracePt t="16879" x="3513138" y="1679575"/>
          <p14:tracePt t="16888" x="3438525" y="1673225"/>
          <p14:tracePt t="16901" x="3382963" y="1660525"/>
          <p14:tracePt t="16903" x="3333750" y="1660525"/>
          <p14:tracePt t="16911" x="3309938" y="1660525"/>
          <p14:tracePt t="16919" x="3260725" y="1654175"/>
          <p14:tracePt t="16926" x="3209925" y="1654175"/>
          <p14:tracePt t="16935" x="3143250" y="1641475"/>
          <p14:tracePt t="16943" x="3094038" y="1641475"/>
          <p14:tracePt t="16951" x="3032125" y="1641475"/>
          <p14:tracePt t="16959" x="2970213" y="1641475"/>
          <p14:tracePt t="16970" x="2908300" y="1641475"/>
          <p14:tracePt t="16975" x="2859088" y="1641475"/>
          <p14:tracePt t="16986" x="2797175" y="1641475"/>
          <p14:tracePt t="16991" x="2760663" y="1641475"/>
          <p14:tracePt t="17001" x="2686050" y="1641475"/>
          <p14:tracePt t="17007" x="2630488" y="1641475"/>
          <p14:tracePt t="17017" x="2568575" y="1641475"/>
          <p14:tracePt t="17022" x="2519363" y="1641475"/>
          <p14:tracePt t="17030" x="2476500" y="1630363"/>
          <p14:tracePt t="17038" x="2457450" y="1630363"/>
          <p14:tracePt t="17046" x="2420938" y="1630363"/>
          <p14:tracePt t="17054" x="2401888" y="1630363"/>
          <p14:tracePt t="17062" x="2382838" y="1630363"/>
          <p14:tracePt t="17070" x="2365375" y="1630363"/>
          <p14:tracePt t="17078" x="2359025" y="1630363"/>
          <p14:tracePt t="17086" x="2339975" y="1630363"/>
          <p14:tracePt t="17094" x="2320925" y="1635125"/>
          <p14:tracePt t="17102" x="2303463" y="1641475"/>
          <p14:tracePt t="17110" x="2284413" y="1647825"/>
          <p14:tracePt t="17118" x="2278063" y="1654175"/>
          <p14:tracePt t="17127" x="2259013" y="1660525"/>
          <p14:tracePt t="17134" x="2241550" y="1673225"/>
          <p14:tracePt t="17143" x="2235200" y="1673225"/>
          <p14:tracePt t="17151" x="2222500" y="1685925"/>
          <p14:tracePt t="17159" x="2216150" y="1690688"/>
          <p14:tracePt t="17170" x="2216150" y="1697038"/>
          <p14:tracePt t="17175" x="2203450" y="1709738"/>
          <p14:tracePt t="17186" x="2198688" y="1722438"/>
          <p14:tracePt t="17191" x="2192338" y="1728788"/>
          <p14:tracePt t="17217" x="2192338" y="1735138"/>
          <p14:tracePt t="17222" x="2192338" y="1741488"/>
          <p14:tracePt t="17230" x="2192338" y="1746250"/>
          <p14:tracePt t="17238" x="2203450" y="1758950"/>
          <p14:tracePt t="17246" x="2203450" y="1765300"/>
          <p14:tracePt t="17254" x="2216150" y="1778000"/>
          <p14:tracePt t="17262" x="2241550" y="1790700"/>
          <p14:tracePt t="17270" x="2259013" y="1801813"/>
          <p14:tracePt t="17283" x="2278063" y="1820863"/>
          <p14:tracePt t="17286" x="2297113" y="1833563"/>
          <p14:tracePt t="17294" x="2297113" y="1839913"/>
          <p14:tracePt t="17302" x="2314575" y="1857375"/>
          <p14:tracePt t="17310" x="2327275" y="1863725"/>
          <p14:tracePt t="17319" x="2352675" y="1870075"/>
          <p14:tracePt t="17327" x="2370138" y="1882775"/>
          <p14:tracePt t="17335" x="2389188" y="1889125"/>
          <p14:tracePt t="17343" x="2414588" y="1895475"/>
          <p14:tracePt t="17352" x="2432050" y="1901825"/>
          <p14:tracePt t="17363" x="2481263" y="1919288"/>
          <p14:tracePt t="17368" x="2532063" y="1925638"/>
          <p14:tracePt t="17375" x="2611438" y="1944688"/>
          <p14:tracePt t="17386" x="2686050" y="1963738"/>
          <p14:tracePt t="17395" x="2797175" y="1987550"/>
          <p14:tracePt t="17399" x="2901950" y="2019300"/>
          <p14:tracePt t="17407" x="2987675" y="2024063"/>
          <p14:tracePt t="17417" x="3087688" y="2055813"/>
          <p14:tracePt t="17422" x="3173413" y="2068513"/>
          <p14:tracePt t="17430" x="3278188" y="2085975"/>
          <p14:tracePt t="17438" x="3365500" y="2098675"/>
          <p14:tracePt t="17446" x="3451225" y="2105025"/>
          <p14:tracePt t="17454" x="3538538" y="2105025"/>
          <p14:tracePt t="17462" x="3649663" y="2105025"/>
          <p14:tracePt t="17470" x="3735388" y="2105025"/>
          <p14:tracePt t="17478" x="3833813" y="2105025"/>
          <p14:tracePt t="17486" x="3908425" y="2105025"/>
          <p14:tracePt t="17495" x="3970338" y="2105025"/>
          <p14:tracePt t="17502" x="4019550" y="2105025"/>
          <p14:tracePt t="17511" x="4049713" y="2105025"/>
          <p14:tracePt t="17519" x="4087813" y="2105025"/>
          <p14:tracePt t="17527" x="4117975" y="2098675"/>
          <p14:tracePt t="17535" x="4167188" y="2079625"/>
          <p14:tracePt t="17542" x="4198938" y="2073275"/>
          <p14:tracePt t="17554" x="4241800" y="2055813"/>
          <p14:tracePt t="17558" x="4278313" y="2049463"/>
          <p14:tracePt t="17567" x="4333875" y="2030413"/>
          <p14:tracePt t="17574" x="4352925" y="2012950"/>
          <p14:tracePt t="17584" x="4389438" y="2000250"/>
          <p14:tracePt t="17591" x="4408488" y="1993900"/>
          <p14:tracePt t="17598" x="4427538" y="1968500"/>
          <p14:tracePt t="17607" x="4445000" y="1957388"/>
          <p14:tracePt t="17617" x="4457700" y="1944688"/>
          <p14:tracePt t="17623" x="4464050" y="1938338"/>
          <p14:tracePt t="17631" x="4476750" y="1925638"/>
          <p14:tracePt t="17643" x="4476750" y="1919288"/>
          <p14:tracePt t="17654" x="4476750" y="1908175"/>
          <p14:tracePt t="17662" x="4483100" y="1901825"/>
          <p14:tracePt t="17678" x="4483100" y="1895475"/>
          <p14:tracePt t="17686" x="4483100" y="1889125"/>
          <p14:tracePt t="17694" x="4483100" y="1882775"/>
          <p14:tracePt t="17706" x="4483100" y="1876425"/>
          <p14:tracePt t="17714" x="4483100" y="1863725"/>
          <p14:tracePt t="17718" x="4483100" y="1852613"/>
          <p14:tracePt t="17726" x="4464050" y="1827213"/>
          <p14:tracePt t="17735" x="4451350" y="1814513"/>
          <p14:tracePt t="17742" x="4427538" y="1797050"/>
          <p14:tracePt t="17751" x="4414838" y="1790700"/>
          <p14:tracePt t="17759" x="4383088" y="1778000"/>
          <p14:tracePt t="17771" x="4352925" y="1765300"/>
          <p14:tracePt t="17779" x="4316413" y="1746250"/>
          <p14:tracePt t="17787" x="4222750" y="1728788"/>
          <p14:tracePt t="17791" x="4149725" y="1690688"/>
          <p14:tracePt t="17799" x="4081463" y="1679575"/>
          <p14:tracePt t="17811" x="4019550" y="1660525"/>
          <p14:tracePt t="17818" x="3951288" y="1641475"/>
          <p14:tracePt t="17823" x="3902075" y="1624013"/>
          <p14:tracePt t="17831" x="3833813" y="1604963"/>
          <p14:tracePt t="17839" x="3784600" y="1598613"/>
          <p14:tracePt t="17848" x="3754438" y="1598613"/>
          <p14:tracePt t="17854" x="3729038" y="1592263"/>
          <p14:tracePt t="17863" x="3705225" y="1585913"/>
          <p14:tracePt t="17871" x="3686175" y="1585913"/>
          <p14:tracePt t="17879" x="3667125" y="1585913"/>
          <p14:tracePt t="17888" x="3654425" y="1585913"/>
          <p14:tracePt t="17894" x="3649663" y="1585913"/>
          <p14:tracePt t="17903" x="3630613" y="1585913"/>
          <p14:tracePt t="17911" x="3624263" y="1585913"/>
          <p14:tracePt t="17919" x="3617913" y="1585913"/>
          <p14:tracePt t="17927" x="3611563" y="1585913"/>
          <p14:tracePt t="17939" x="3598863" y="1585913"/>
          <p14:tracePt t="17943" x="3594100" y="1585913"/>
          <p14:tracePt t="17952" x="3587750" y="1585913"/>
          <p14:tracePt t="17971" x="3575050" y="1592263"/>
          <p14:tracePt t="17975" x="3575050" y="1598613"/>
          <p14:tracePt t="17985" x="3562350" y="1611313"/>
          <p14:tracePt t="17998" x="3562350" y="1617663"/>
          <p14:tracePt t="18006" x="3562350" y="1624013"/>
          <p14:tracePt t="18014" x="3562350" y="1635125"/>
          <p14:tracePt t="18022" x="3562350" y="1641475"/>
          <p14:tracePt t="18030" x="3562350" y="1647825"/>
          <p14:tracePt t="18038" x="3562350" y="1654175"/>
          <p14:tracePt t="18054" x="3562350" y="1660525"/>
          <p14:tracePt t="18070" x="3562350" y="1666875"/>
          <p14:tracePt t="18151" x="0" y="0"/>
        </p14:tracePtLst>
        <p14:tracePtLst>
          <p14:tracePt t="20204" x="2728913" y="2173288"/>
          <p14:tracePt t="20390" x="2728913" y="2166938"/>
          <p14:tracePt t="20406" x="2716213" y="2160588"/>
          <p14:tracePt t="20414" x="2709863" y="2160588"/>
          <p14:tracePt t="20422" x="2698750" y="2160588"/>
          <p14:tracePt t="20437" x="2686050" y="2160588"/>
          <p14:tracePt t="20447" x="2667000" y="2160588"/>
          <p14:tracePt t="20454" x="2643188" y="2154238"/>
          <p14:tracePt t="20462" x="2617788" y="2147888"/>
          <p14:tracePt t="20470" x="2574925" y="2141538"/>
          <p14:tracePt t="20478" x="2536825" y="2128838"/>
          <p14:tracePt t="20487" x="2493963" y="2117725"/>
          <p14:tracePt t="20499" x="2457450" y="2117725"/>
          <p14:tracePt t="20504" x="2414588" y="2098675"/>
          <p14:tracePt t="20511" x="2395538" y="2098675"/>
          <p14:tracePt t="20520" x="2359025" y="2092325"/>
          <p14:tracePt t="20526" x="2346325" y="2092325"/>
          <p14:tracePt t="20534" x="2314575" y="2079625"/>
          <p14:tracePt t="20542" x="2297113" y="2073275"/>
          <p14:tracePt t="20550" x="2271713" y="2073275"/>
          <p14:tracePt t="20558" x="2259013" y="2068513"/>
          <p14:tracePt t="20566" x="2241550" y="2068513"/>
          <p14:tracePt t="20574" x="2235200" y="2068513"/>
          <p14:tracePt t="20591" x="2228850" y="2068513"/>
          <p14:tracePt t="20599" x="2222500" y="2068513"/>
          <p14:tracePt t="20606" x="2209800" y="2068513"/>
          <p14:tracePt t="20614" x="2203450" y="2062163"/>
          <p14:tracePt t="20622" x="2185988" y="2062163"/>
          <p14:tracePt t="20630" x="2166938" y="2062163"/>
          <p14:tracePt t="20638" x="2147888" y="2055813"/>
          <p14:tracePt t="20647" x="2117725" y="2049463"/>
          <p14:tracePt t="20654" x="2098675" y="2049463"/>
          <p14:tracePt t="20663" x="2068513" y="2049463"/>
          <p14:tracePt t="20671" x="2055813" y="2049463"/>
          <p14:tracePt t="20679" x="2049463" y="2049463"/>
          <p14:tracePt t="20689" x="2025650" y="2049463"/>
          <p14:tracePt t="20695" x="2006600" y="2049463"/>
          <p14:tracePt t="20703" x="1987550" y="2036763"/>
          <p14:tracePt t="20710" x="1976438" y="2036763"/>
          <p14:tracePt t="20719" x="1944688" y="2030413"/>
          <p14:tracePt t="20726" x="1931988" y="2030413"/>
          <p14:tracePt t="20734" x="1914525" y="2030413"/>
          <p14:tracePt t="20742" x="1908175" y="2030413"/>
          <p14:tracePt t="20750" x="1895475" y="2030413"/>
          <p14:tracePt t="20767" x="1882775" y="2030413"/>
          <p14:tracePt t="20775" x="1876425" y="2030413"/>
          <p14:tracePt t="20783" x="1858963" y="2030413"/>
          <p14:tracePt t="20790" x="1846263" y="2030413"/>
          <p14:tracePt t="20799" x="1839913" y="2030413"/>
          <p14:tracePt t="20807" x="1820863" y="2030413"/>
          <p14:tracePt t="20816" x="1803400" y="2024063"/>
          <p14:tracePt t="20823" x="1784350" y="2024063"/>
          <p14:tracePt t="20831" x="1765300" y="2024063"/>
          <p14:tracePt t="20839" x="1728788" y="2012950"/>
          <p14:tracePt t="20849" x="1698625" y="2012950"/>
          <p14:tracePt t="20855" x="1647825" y="2012950"/>
          <p14:tracePt t="20863" x="1611313" y="2012950"/>
          <p14:tracePt t="20874" x="1587500" y="2012950"/>
          <p14:tracePt t="20888" x="1500188" y="2012950"/>
          <p14:tracePt t="20895" x="1476375" y="2012950"/>
          <p14:tracePt t="20905" x="1450975" y="2012950"/>
          <p14:tracePt t="20911" x="1431925" y="2012950"/>
          <p14:tracePt t="20920" x="1401763" y="2012950"/>
          <p14:tracePt t="20927" x="1382713" y="2012950"/>
          <p14:tracePt t="20935" x="1365250" y="2012950"/>
          <p14:tracePt t="20943" x="1352550" y="2012950"/>
          <p14:tracePt t="20950" x="1333500" y="2012950"/>
          <p14:tracePt t="20959" x="1314450" y="2012950"/>
          <p14:tracePt t="20967" x="1290638" y="2012950"/>
          <p14:tracePt t="20975" x="1271588" y="2012950"/>
          <p14:tracePt t="20983" x="1254125" y="2012950"/>
          <p14:tracePt t="20991" x="1235075" y="2012950"/>
          <p14:tracePt t="20999" x="1203325" y="2012950"/>
          <p14:tracePt t="21007" x="1185863" y="2012950"/>
          <p14:tracePt t="21016" x="1173163" y="2012950"/>
          <p14:tracePt t="21022" x="1154113" y="2012950"/>
          <p14:tracePt t="21031" x="1147763" y="2012950"/>
          <p14:tracePt t="21039" x="1136650" y="2019300"/>
          <p14:tracePt t="21048" x="1117600" y="2019300"/>
          <p14:tracePt t="21055" x="1104900" y="2036763"/>
          <p14:tracePt t="21063" x="1081088" y="2043113"/>
          <p14:tracePt t="21079" x="1055688" y="2049463"/>
          <p14:tracePt t="21089" x="1036638" y="2055813"/>
          <p14:tracePt t="21095" x="1025525" y="2062163"/>
          <p14:tracePt t="21110" x="1006475" y="2068513"/>
          <p14:tracePt t="21119" x="993775" y="2073275"/>
          <p14:tracePt t="21127" x="987425" y="2079625"/>
          <p14:tracePt t="21135" x="976313" y="2085975"/>
          <p14:tracePt t="21143" x="963613" y="2092325"/>
          <p14:tracePt t="21151" x="957263" y="2092325"/>
          <p14:tracePt t="21163" x="950913" y="2098675"/>
          <p14:tracePt t="21167" x="938213" y="2111375"/>
          <p14:tracePt t="21183" x="925513" y="2124075"/>
          <p14:tracePt t="21199" x="920750" y="2128838"/>
          <p14:tracePt t="21206" x="914400" y="2141538"/>
          <p14:tracePt t="21214" x="914400" y="2147888"/>
          <p14:tracePt t="21222" x="908050" y="2160588"/>
          <p14:tracePt t="21230" x="908050" y="2166938"/>
          <p14:tracePt t="21238" x="908050" y="2173288"/>
          <p14:tracePt t="21247" x="908050" y="2184400"/>
          <p14:tracePt t="21254" x="908050" y="2190750"/>
          <p14:tracePt t="21263" x="908050" y="2197100"/>
          <p14:tracePt t="21271" x="908050" y="2209800"/>
          <p14:tracePt t="21289" x="908050" y="2222500"/>
          <p14:tracePt t="21295" x="908050" y="2228850"/>
          <p14:tracePt t="21310" x="914400" y="2235200"/>
          <p14:tracePt t="21319" x="920750" y="2239963"/>
          <p14:tracePt t="21327" x="925513" y="2246313"/>
          <p14:tracePt t="21335" x="931863" y="2252663"/>
          <p14:tracePt t="21351" x="938213" y="2259013"/>
          <p14:tracePt t="21359" x="957263" y="2265363"/>
          <p14:tracePt t="21367" x="976313" y="2271713"/>
          <p14:tracePt t="21375" x="987425" y="2271713"/>
          <p14:tracePt t="21383" x="1000125" y="2278063"/>
          <p14:tracePt t="21392" x="1012825" y="2284413"/>
          <p14:tracePt t="21398" x="1025525" y="2284413"/>
          <p14:tracePt t="21407" x="1049338" y="2290763"/>
          <p14:tracePt t="21415" x="1062038" y="2295525"/>
          <p14:tracePt t="21424" x="1074738" y="2301875"/>
          <p14:tracePt t="21431" x="1104900" y="2308225"/>
          <p14:tracePt t="21438" x="1136650" y="2320925"/>
          <p14:tracePt t="21448" x="1147763" y="2327275"/>
          <p14:tracePt t="21455" x="1198563" y="2339975"/>
          <p14:tracePt t="21463" x="1222375" y="2346325"/>
          <p14:tracePt t="21474" x="1265238" y="2357438"/>
          <p14:tracePt t="21479" x="1296988" y="2370138"/>
          <p14:tracePt t="21489" x="1358900" y="2389188"/>
          <p14:tracePt t="21495" x="1420813" y="2389188"/>
          <p14:tracePt t="21504" x="1476375" y="2406650"/>
          <p14:tracePt t="21511" x="1562100" y="2419350"/>
          <p14:tracePt t="21524" x="1636713" y="2425700"/>
          <p14:tracePt t="21527" x="1716088" y="2457450"/>
          <p14:tracePt t="21535" x="1778000" y="2457450"/>
          <p14:tracePt t="21543" x="1833563" y="2481263"/>
          <p14:tracePt t="21551" x="1895475" y="2481263"/>
          <p14:tracePt t="21559" x="1944688" y="2481263"/>
          <p14:tracePt t="21567" x="1963738" y="2487613"/>
          <p14:tracePt t="21575" x="2012950" y="2500313"/>
          <p14:tracePt t="21583" x="2043113" y="2500313"/>
          <p14:tracePt t="21591" x="2081213" y="2506663"/>
          <p14:tracePt t="21599" x="2130425" y="2506663"/>
          <p14:tracePt t="21607" x="2160588" y="2506663"/>
          <p14:tracePt t="21615" x="2203450" y="2506663"/>
          <p14:tracePt t="21623" x="2254250" y="2506663"/>
          <p14:tracePt t="21631" x="2309813" y="2500313"/>
          <p14:tracePt t="21639" x="2327275" y="2493963"/>
          <p14:tracePt t="21648" x="2359025" y="2481263"/>
          <p14:tracePt t="21655" x="2376488" y="2468563"/>
          <p14:tracePt t="21663" x="2389188" y="2462213"/>
          <p14:tracePt t="21673" x="2414588" y="2444750"/>
          <p14:tracePt t="21678" x="2432050" y="2438400"/>
          <p14:tracePt t="21689" x="2451100" y="2425700"/>
          <p14:tracePt t="21695" x="2493963" y="2401888"/>
          <p14:tracePt t="21705" x="2513013" y="2389188"/>
          <p14:tracePt t="21711" x="2525713" y="2376488"/>
          <p14:tracePt t="21719" x="2549525" y="2351088"/>
          <p14:tracePt t="21727" x="2562225" y="2339975"/>
          <p14:tracePt t="21735" x="2592388" y="2308225"/>
          <p14:tracePt t="21743" x="2605088" y="2295525"/>
          <p14:tracePt t="21751" x="2617788" y="2278063"/>
          <p14:tracePt t="21759" x="2630488" y="2252663"/>
          <p14:tracePt t="21776" x="2630488" y="2239963"/>
          <p14:tracePt t="21783" x="2636838" y="2228850"/>
          <p14:tracePt t="21791" x="2636838" y="2216150"/>
          <p14:tracePt t="21807" x="2636838" y="2209800"/>
          <p14:tracePt t="21815" x="2636838" y="2197100"/>
          <p14:tracePt t="21823" x="2636838" y="2190750"/>
          <p14:tracePt t="21831" x="2636838" y="2184400"/>
          <p14:tracePt t="21839" x="2630488" y="2173288"/>
          <p14:tracePt t="21847" x="2624138" y="2173288"/>
          <p14:tracePt t="21855" x="2598738" y="2154238"/>
          <p14:tracePt t="21863" x="2555875" y="2147888"/>
          <p14:tracePt t="21873" x="2481263" y="2117725"/>
          <p14:tracePt t="21889" x="2320925" y="2062163"/>
          <p14:tracePt t="21898" x="2235200" y="2030413"/>
          <p14:tracePt t="21902" x="2166938" y="2006600"/>
          <p14:tracePt t="21910" x="2105025" y="1987550"/>
          <p14:tracePt t="21918" x="2074863" y="1974850"/>
          <p14:tracePt t="21926" x="2019300" y="1957388"/>
          <p14:tracePt t="21934" x="2000250" y="1944688"/>
          <p14:tracePt t="21942" x="1970088" y="1938338"/>
          <p14:tracePt t="21950" x="1957388" y="1931988"/>
          <p14:tracePt t="21958" x="1931988" y="1931988"/>
          <p14:tracePt t="21966" x="1895475" y="1931988"/>
          <p14:tracePt t="21974" x="1852613" y="1925638"/>
          <p14:tracePt t="21982" x="1827213" y="1925638"/>
          <p14:tracePt t="21990" x="1771650" y="1925638"/>
          <p14:tracePt t="21998" x="1709738" y="1925638"/>
          <p14:tracePt t="22006" x="1643063" y="1925638"/>
          <p14:tracePt t="22014" x="1568450" y="1925638"/>
          <p14:tracePt t="22022" x="1519238" y="1925638"/>
          <p14:tracePt t="22031" x="1457325" y="1925638"/>
          <p14:tracePt t="22039" x="1408113" y="1925638"/>
          <p14:tracePt t="22047" x="1376363" y="1925638"/>
          <p14:tracePt t="22056" x="1303338" y="1931988"/>
          <p14:tracePt t="22063" x="1284288" y="1951038"/>
          <p14:tracePt t="22073" x="1271588" y="1951038"/>
          <p14:tracePt t="22079" x="1241425" y="1963738"/>
          <p14:tracePt t="22088" x="1228725" y="1968500"/>
          <p14:tracePt t="22095" x="1198563" y="1993900"/>
          <p14:tracePt t="22105" x="1179513" y="2000250"/>
          <p14:tracePt t="22110" x="1154113" y="2012950"/>
          <p14:tracePt t="22118" x="1136650" y="2019300"/>
          <p14:tracePt t="22126" x="1130300" y="2024063"/>
          <p14:tracePt t="22134" x="1117600" y="2030413"/>
          <p14:tracePt t="22142" x="1117600" y="2036763"/>
          <p14:tracePt t="22150" x="1104900" y="2049463"/>
          <p14:tracePt t="22166" x="1087438" y="2068513"/>
          <p14:tracePt t="22174" x="1087438" y="2079625"/>
          <p14:tracePt t="22182" x="1081088" y="2111375"/>
          <p14:tracePt t="22190" x="1081088" y="2128838"/>
          <p14:tracePt t="22198" x="1081088" y="2147888"/>
          <p14:tracePt t="22206" x="1081088" y="2166938"/>
          <p14:tracePt t="22214" x="1081088" y="2179638"/>
          <p14:tracePt t="22222" x="1092200" y="2209800"/>
          <p14:tracePt t="22231" x="1104900" y="2222500"/>
          <p14:tracePt t="22239" x="1117600" y="2235200"/>
          <p14:tracePt t="22247" x="1130300" y="2246313"/>
          <p14:tracePt t="22256" x="1147763" y="2265363"/>
          <p14:tracePt t="22263" x="1160463" y="2265363"/>
          <p14:tracePt t="22273" x="1192213" y="2271713"/>
          <p14:tracePt t="22279" x="1235075" y="2290763"/>
          <p14:tracePt t="22288" x="1258888" y="2295525"/>
          <p14:tracePt t="22295" x="1314450" y="2314575"/>
          <p14:tracePt t="22307" x="1401763" y="2333625"/>
          <p14:tracePt t="22311" x="1493838" y="2339975"/>
          <p14:tracePt t="22319" x="1581150" y="2339975"/>
          <p14:tracePt t="22327" x="1666875" y="2339975"/>
          <p14:tracePt t="22336" x="1758950" y="2339975"/>
          <p14:tracePt t="22343" x="1846263" y="2339975"/>
          <p14:tracePt t="22356" x="1914525" y="2339975"/>
          <p14:tracePt t="22358" x="1976438" y="2320925"/>
          <p14:tracePt t="22367" x="2032000" y="2301875"/>
          <p14:tracePt t="22376" x="2068513" y="2295525"/>
          <p14:tracePt t="22383" x="2111375" y="2265363"/>
          <p14:tracePt t="22391" x="2147888" y="2246313"/>
          <p14:tracePt t="22398" x="2179638" y="2228850"/>
          <p14:tracePt t="22410" x="2192338" y="2222500"/>
          <p14:tracePt t="22414" x="2222500" y="2197100"/>
          <p14:tracePt t="22422" x="2241550" y="2184400"/>
          <p14:tracePt t="22439" x="2259013" y="2173288"/>
          <p14:tracePt t="22463" x="2259013" y="2154238"/>
          <p14:tracePt t="22474" x="2259013" y="2124075"/>
          <p14:tracePt t="22479" x="2259013" y="2105025"/>
          <p14:tracePt t="22489" x="2259013" y="2068513"/>
          <p14:tracePt t="22495" x="2247900" y="2043113"/>
          <p14:tracePt t="22506" x="2222500" y="2024063"/>
          <p14:tracePt t="22510" x="2192338" y="1993900"/>
          <p14:tracePt t="22518" x="2160588" y="1968500"/>
          <p14:tracePt t="22526" x="2130425" y="1944688"/>
          <p14:tracePt t="22534" x="2087563" y="1919288"/>
          <p14:tracePt t="22542" x="2049463" y="1895475"/>
          <p14:tracePt t="22550" x="1963738" y="1863725"/>
          <p14:tracePt t="22558" x="1882775" y="1846263"/>
          <p14:tracePt t="22566" x="1797050" y="1827213"/>
          <p14:tracePt t="22574" x="1709738" y="1801813"/>
          <p14:tracePt t="22582" x="1624013" y="1797050"/>
          <p14:tracePt t="22590" x="1531938" y="1778000"/>
          <p14:tracePt t="22602" x="1470025" y="1778000"/>
          <p14:tracePt t="22606" x="1420813" y="1778000"/>
          <p14:tracePt t="22614" x="1382713" y="1778000"/>
          <p14:tracePt t="22622" x="1365250" y="1778000"/>
          <p14:tracePt t="22630" x="1352550" y="1778000"/>
          <p14:tracePt t="22639" x="1339850" y="1778000"/>
          <p14:tracePt t="22647" x="1309688" y="1790700"/>
          <p14:tracePt t="22656" x="1277938" y="1814513"/>
          <p14:tracePt t="22663" x="1254125" y="1833563"/>
          <p14:tracePt t="22674" x="1222375" y="1870075"/>
          <p14:tracePt t="22678" x="1203325" y="1889125"/>
          <p14:tracePt t="22686" x="1198563" y="1908175"/>
          <p14:tracePt t="22694" x="1198563" y="1919288"/>
          <p14:tracePt t="22702" x="1192213" y="1931988"/>
          <p14:tracePt t="22710" x="1192213" y="1957388"/>
          <p14:tracePt t="22718" x="1192213" y="1974850"/>
          <p14:tracePt t="22726" x="1198563" y="2000250"/>
          <p14:tracePt t="22735" x="1241425" y="2036763"/>
          <p14:tracePt t="22743" x="1265238" y="2079625"/>
          <p14:tracePt t="22751" x="1309688" y="2105025"/>
          <p14:tracePt t="22759" x="1376363" y="2147888"/>
          <p14:tracePt t="22767" x="1425575" y="2160588"/>
          <p14:tracePt t="22777" x="1493838" y="2203450"/>
          <p14:tracePt t="22782" x="1536700" y="2209800"/>
          <p14:tracePt t="22794" x="1587500" y="2216150"/>
          <p14:tracePt t="22802" x="1617663" y="2216150"/>
          <p14:tracePt t="22806" x="1643063" y="2216150"/>
          <p14:tracePt t="22814" x="1679575" y="2216150"/>
          <p14:tracePt t="22822" x="1728788" y="2216150"/>
          <p14:tracePt t="22830" x="1803400" y="2216150"/>
          <p14:tracePt t="22838" x="1876425" y="2216150"/>
          <p14:tracePt t="22846" x="1944688" y="2216150"/>
          <p14:tracePt t="22855" x="1987550" y="2197100"/>
          <p14:tracePt t="22862" x="2006600" y="2184400"/>
          <p14:tracePt t="22871" x="2025650" y="2173288"/>
          <p14:tracePt t="22890" x="2049463" y="2117725"/>
          <p14:tracePt t="22895" x="2049463" y="2098675"/>
          <p14:tracePt t="22905" x="2049463" y="2085975"/>
          <p14:tracePt t="22911" x="2049463" y="2079625"/>
          <p14:tracePt t="22919" x="2049463" y="2073275"/>
          <p14:tracePt t="22931" x="2043113" y="2062163"/>
          <p14:tracePt t="22936" x="2036763" y="2062163"/>
          <p14:tracePt t="22943" x="2025650" y="2055813"/>
          <p14:tracePt t="22951" x="2012950" y="2049463"/>
          <p14:tracePt t="22958" x="1993900" y="2049463"/>
          <p14:tracePt t="22966" x="1963738" y="2049463"/>
          <p14:tracePt t="22974" x="1938338" y="2049463"/>
          <p14:tracePt t="22982" x="1889125" y="2049463"/>
          <p14:tracePt t="22990" x="1839913" y="2049463"/>
          <p14:tracePt t="22998" x="1809750" y="2049463"/>
          <p14:tracePt t="23006" x="1784350" y="2055813"/>
          <p14:tracePt t="23014" x="1758950" y="2062163"/>
          <p14:tracePt t="23022" x="1747838" y="2073275"/>
          <p14:tracePt t="23030" x="1747838" y="2079625"/>
          <p14:tracePt t="23043" x="1747838" y="2085975"/>
          <p14:tracePt t="23047" x="1747838" y="2105025"/>
          <p14:tracePt t="23057" x="1747838" y="2117725"/>
          <p14:tracePt t="23063" x="1747838" y="2141538"/>
          <p14:tracePt t="23073" x="1771650" y="2166938"/>
          <p14:tracePt t="23079" x="1803400" y="2197100"/>
          <p14:tracePt t="23089" x="1827213" y="2222500"/>
          <p14:tracePt t="23095" x="1858963" y="2252663"/>
          <p14:tracePt t="23103" x="1889125" y="2265363"/>
          <p14:tracePt t="23111" x="1914525" y="2290763"/>
          <p14:tracePt t="23122" x="1938338" y="2320925"/>
          <p14:tracePt t="23127" x="1957388" y="2346325"/>
          <p14:tracePt t="23135" x="1970088" y="2357438"/>
          <p14:tracePt t="23142" x="2019300" y="2382838"/>
          <p14:tracePt t="23150" x="2049463" y="2406650"/>
          <p14:tracePt t="23158" x="2092325" y="2419350"/>
          <p14:tracePt t="23166" x="2136775" y="2451100"/>
          <p14:tracePt t="23174" x="2160588" y="2462213"/>
          <p14:tracePt t="23182" x="2179638" y="2474913"/>
          <p14:tracePt t="23189" x="2209800" y="2500313"/>
          <p14:tracePt t="23198" x="2216150" y="2506663"/>
          <p14:tracePt t="23206" x="2222500" y="2506663"/>
          <p14:tracePt t="23214" x="2222500" y="2513013"/>
          <p14:tracePt t="23231" x="2241550" y="2524125"/>
          <p14:tracePt t="23240" x="2259013" y="2555875"/>
          <p14:tracePt t="23247" x="2278063" y="2579688"/>
          <p14:tracePt t="23257" x="2309813" y="2598738"/>
          <p14:tracePt t="23262" x="2327275" y="2624138"/>
          <p14:tracePt t="23270" x="2365375" y="2647950"/>
          <p14:tracePt t="23278" x="2389188" y="2660650"/>
          <p14:tracePt t="23286" x="2414588" y="2667000"/>
          <p14:tracePt t="23295" x="2432050" y="2679700"/>
          <p14:tracePt t="23303" x="2451100" y="2684463"/>
          <p14:tracePt t="23320" x="2457450" y="2684463"/>
          <p14:tracePt t="23327" x="2463800" y="2684463"/>
          <p14:tracePt t="23335" x="2470150" y="2684463"/>
          <p14:tracePt t="23359" x="2481263" y="2684463"/>
          <p14:tracePt t="23367" x="2487613" y="2684463"/>
          <p14:tracePt t="23383" x="2500313" y="2684463"/>
          <p14:tracePt t="23391" x="2519363" y="2684463"/>
          <p14:tracePt t="23399" x="2543175" y="2684463"/>
          <p14:tracePt t="23407" x="2562225" y="2684463"/>
          <p14:tracePt t="23423" x="2568575" y="2684463"/>
          <p14:tracePt t="23435" x="2574925" y="2684463"/>
          <p14:tracePt t="23503" x="2581275" y="2684463"/>
          <p14:tracePt t="23520" x="2592388" y="2684463"/>
          <p14:tracePt t="23527" x="2611438" y="2684463"/>
          <p14:tracePt t="23535" x="2636838" y="2684463"/>
          <p14:tracePt t="23542" x="2654300" y="2684463"/>
          <p14:tracePt t="23552" x="2667000" y="2684463"/>
          <p14:tracePt t="23591" x="2673350" y="2684463"/>
          <p14:tracePt t="23639" x="2679700" y="2684463"/>
          <p14:tracePt t="23646" x="2686050" y="2684463"/>
          <p14:tracePt t="23655" x="2692400" y="2684463"/>
          <p14:tracePt t="23670" x="2703513" y="2684463"/>
          <p14:tracePt t="23686" x="2709863" y="2684463"/>
          <p14:tracePt t="23782" x="2703513" y="2679700"/>
          <p14:tracePt t="23790" x="2692400" y="2660650"/>
          <p14:tracePt t="23798" x="2660650" y="2654300"/>
          <p14:tracePt t="23806" x="2617788" y="2628900"/>
          <p14:tracePt t="23814" x="2574925" y="2605088"/>
          <p14:tracePt t="23826" x="2506663" y="2573338"/>
          <p14:tracePt t="23830" x="2438400" y="2549525"/>
          <p14:tracePt t="23839" x="2365375" y="2517775"/>
          <p14:tracePt t="23847" x="2284413" y="2487613"/>
          <p14:tracePt t="23857" x="2209800" y="2481263"/>
          <p14:tracePt t="23863" x="2124075" y="2462213"/>
          <p14:tracePt t="23872" x="2036763" y="2462213"/>
          <p14:tracePt t="23879" x="1963738" y="2462213"/>
          <p14:tracePt t="23891" x="1895475" y="2451100"/>
          <p14:tracePt t="23905" x="1758950" y="2451100"/>
          <p14:tracePt t="23910" x="1709738" y="2451100"/>
          <p14:tracePt t="23919" x="1692275" y="2451100"/>
          <p14:tracePt t="23926" x="1654175" y="2451100"/>
          <p14:tracePt t="23934" x="1617663" y="2451100"/>
          <p14:tracePt t="23942" x="1587500" y="2451100"/>
          <p14:tracePt t="23951" x="1549400" y="2451100"/>
          <p14:tracePt t="23958" x="1525588" y="2451100"/>
          <p14:tracePt t="23967" x="1493838" y="2451100"/>
          <p14:tracePt t="23975" x="1457325" y="2451100"/>
          <p14:tracePt t="23983" x="1438275" y="2451100"/>
          <p14:tracePt t="23992" x="1420813" y="2451100"/>
          <p14:tracePt t="23999" x="1408113" y="2451100"/>
          <p14:tracePt t="24007" x="1370013" y="2451100"/>
          <p14:tracePt t="24020" x="1352550" y="2451100"/>
          <p14:tracePt t="24024" x="1327150" y="2457450"/>
          <p14:tracePt t="24031" x="1303338" y="2474913"/>
          <p14:tracePt t="24041" x="1277938" y="2474913"/>
          <p14:tracePt t="24047" x="1265238" y="2474913"/>
          <p14:tracePt t="24057" x="1254125" y="2487613"/>
          <p14:tracePt t="24063" x="1247775" y="2487613"/>
          <p14:tracePt t="24071" x="1241425" y="2493963"/>
          <p14:tracePt t="24079" x="1222375" y="2506663"/>
          <p14:tracePt t="24087" x="1203325" y="2517775"/>
          <p14:tracePt t="24094" x="1192213" y="2530475"/>
          <p14:tracePt t="24102" x="1179513" y="2543175"/>
          <p14:tracePt t="24110" x="1173163" y="2549525"/>
          <p14:tracePt t="24118" x="1166813" y="2562225"/>
          <p14:tracePt t="24126" x="1166813" y="2568575"/>
          <p14:tracePt t="24134" x="1166813" y="2579688"/>
          <p14:tracePt t="24142" x="1166813" y="2586038"/>
          <p14:tracePt t="24151" x="1166813" y="2592388"/>
          <p14:tracePt t="24158" x="1166813" y="2598738"/>
          <p14:tracePt t="24167" x="1166813" y="2617788"/>
          <p14:tracePt t="24174" x="1179513" y="2624138"/>
          <p14:tracePt t="24183" x="1185863" y="2628900"/>
          <p14:tracePt t="24191" x="1192213" y="2635250"/>
          <p14:tracePt t="24198" x="1203325" y="2635250"/>
          <p14:tracePt t="24206" x="1216025" y="2647950"/>
          <p14:tracePt t="24214" x="1222375" y="2654300"/>
          <p14:tracePt t="24222" x="1235075" y="2667000"/>
          <p14:tracePt t="24230" x="1247775" y="2673350"/>
          <p14:tracePt t="24247" x="1258888" y="2679700"/>
          <p14:tracePt t="24254" x="1258888" y="2684463"/>
          <p14:tracePt t="24262" x="1265238" y="2690813"/>
          <p14:tracePt t="24286" x="1277938" y="2697163"/>
          <p14:tracePt t="24294" x="1284288" y="2697163"/>
          <p14:tracePt t="24310" x="1290638" y="2703513"/>
          <p14:tracePt t="24318" x="1296988" y="2703513"/>
          <p14:tracePt t="24326" x="1309688" y="2703513"/>
          <p14:tracePt t="24339" x="1320800" y="2716213"/>
          <p14:tracePt t="24342" x="1327150" y="2716213"/>
          <p14:tracePt t="24351" x="1346200" y="2728913"/>
          <p14:tracePt t="24358" x="1365250" y="2746375"/>
          <p14:tracePt t="24367" x="1401763" y="2759075"/>
          <p14:tracePt t="24374" x="1444625" y="2778125"/>
          <p14:tracePt t="24382" x="1487488" y="2795588"/>
          <p14:tracePt t="24390" x="1536700" y="2808288"/>
          <p14:tracePt t="24398" x="1581150" y="2820988"/>
          <p14:tracePt t="24406" x="1624013" y="2840038"/>
          <p14:tracePt t="24415" x="1647825" y="2846388"/>
          <p14:tracePt t="24424" x="1692275" y="2851150"/>
          <p14:tracePt t="24431" x="1728788" y="2857500"/>
          <p14:tracePt t="24441" x="1797050" y="2870200"/>
          <p14:tracePt t="24446" x="1833563" y="2870200"/>
          <p14:tracePt t="24454" x="1895475" y="2889250"/>
          <p14:tracePt t="24462" x="1951038" y="2895600"/>
          <p14:tracePt t="24470" x="2025650" y="2906713"/>
          <p14:tracePt t="24478" x="2092325" y="2925763"/>
          <p14:tracePt t="24486" x="2192338" y="2944813"/>
          <p14:tracePt t="24498" x="2254250" y="2951163"/>
          <p14:tracePt t="24502" x="2346325" y="2981325"/>
          <p14:tracePt t="24510" x="2432050" y="3013075"/>
          <p14:tracePt t="24519" x="2532063" y="3030538"/>
          <p14:tracePt t="24526" x="2587625" y="3043238"/>
          <p14:tracePt t="24535" x="2636838" y="3043238"/>
          <p14:tracePt t="24543" x="2660650" y="3043238"/>
          <p14:tracePt t="24553" x="2692400" y="3043238"/>
          <p14:tracePt t="24559" x="2703513" y="3043238"/>
          <p14:tracePt t="24566" x="2722563" y="3043238"/>
          <p14:tracePt t="24574" x="2754313" y="3043238"/>
          <p14:tracePt t="24582" x="2784475" y="3024188"/>
          <p14:tracePt t="24590" x="2820988" y="3024188"/>
          <p14:tracePt t="24599" x="2865438" y="3000375"/>
          <p14:tracePt t="24608" x="2914650" y="2981325"/>
          <p14:tracePt t="24615" x="2957513" y="2962275"/>
          <p14:tracePt t="24624" x="3000375" y="2951163"/>
          <p14:tracePt t="24631" x="3043238" y="2938463"/>
          <p14:tracePt t="24641" x="3081338" y="2925763"/>
          <p14:tracePt t="24647" x="3094038" y="2906713"/>
          <p14:tracePt t="24655" x="3098800" y="2906713"/>
          <p14:tracePt t="24663" x="3117850" y="2889250"/>
          <p14:tracePt t="24671" x="3136900" y="2863850"/>
          <p14:tracePt t="24683" x="3143250" y="2851150"/>
          <p14:tracePt t="24687" x="3149600" y="2833688"/>
          <p14:tracePt t="24695" x="3149600" y="2820988"/>
          <p14:tracePt t="24703" x="3149600" y="2801938"/>
          <p14:tracePt t="24715" x="3149600" y="2790825"/>
          <p14:tracePt t="24719" x="3149600" y="2778125"/>
          <p14:tracePt t="24727" x="3149600" y="2746375"/>
          <p14:tracePt t="24735" x="3136900" y="2728913"/>
          <p14:tracePt t="24743" x="3124200" y="2722563"/>
          <p14:tracePt t="24753" x="3111500" y="2709863"/>
          <p14:tracePt t="24760" x="3098800" y="2703513"/>
          <p14:tracePt t="24767" x="3087688" y="2690813"/>
          <p14:tracePt t="24776" x="3081338" y="2684463"/>
          <p14:tracePt t="24782" x="3068638" y="2684463"/>
          <p14:tracePt t="24790" x="3068638" y="2679700"/>
          <p14:tracePt t="24798" x="3055938" y="2673350"/>
          <p14:tracePt t="24814" x="3032125" y="2673350"/>
          <p14:tracePt t="24823" x="3006725" y="2667000"/>
          <p14:tracePt t="24830" x="2976563" y="2647950"/>
          <p14:tracePt t="24840" x="2938463" y="2647950"/>
          <p14:tracePt t="24851" x="2882900" y="2624138"/>
          <p14:tracePt t="24855" x="2827338" y="2605088"/>
          <p14:tracePt t="24862" x="2765425" y="2598738"/>
          <p14:tracePt t="24871" x="2686050" y="2568575"/>
          <p14:tracePt t="24891" x="2549525" y="2536825"/>
          <p14:tracePt t="24896" x="2457450" y="2530475"/>
          <p14:tracePt t="24903" x="2395538" y="2513013"/>
          <p14:tracePt t="24911" x="2309813" y="2513013"/>
          <p14:tracePt t="24919" x="2271713" y="2513013"/>
          <p14:tracePt t="24927" x="2203450" y="2500313"/>
          <p14:tracePt t="24936" x="2166938" y="2493963"/>
          <p14:tracePt t="24943" x="2117725" y="2493963"/>
          <p14:tracePt t="24951" x="2081213" y="2493963"/>
          <p14:tracePt t="24960" x="2036763" y="2493963"/>
          <p14:tracePt t="24967" x="1987550" y="2493963"/>
          <p14:tracePt t="24977" x="1951038" y="2493963"/>
          <p14:tracePt t="24983" x="1901825" y="2493963"/>
          <p14:tracePt t="24991" x="1870075" y="2493963"/>
          <p14:tracePt t="24999" x="1833563" y="2493963"/>
          <p14:tracePt t="25007" x="1797050" y="2493963"/>
          <p14:tracePt t="25014" x="1771650" y="2493963"/>
          <p14:tracePt t="25023" x="1741488" y="2493963"/>
          <p14:tracePt t="25030" x="1703388" y="2493963"/>
          <p14:tracePt t="25038" x="1685925" y="2493963"/>
          <p14:tracePt t="25046" x="1666875" y="2493963"/>
          <p14:tracePt t="25054" x="1647825" y="2500313"/>
          <p14:tracePt t="25062" x="1624013" y="2500313"/>
          <p14:tracePt t="25070" x="1598613" y="2517775"/>
          <p14:tracePt t="25078" x="1581150" y="2524125"/>
          <p14:tracePt t="25094" x="1562100" y="2536825"/>
          <p14:tracePt t="25102" x="1549400" y="2549525"/>
          <p14:tracePt t="25110" x="1531938" y="2562225"/>
          <p14:tracePt t="25119" x="1531938" y="2568575"/>
          <p14:tracePt t="25126" x="1525588" y="2573338"/>
          <p14:tracePt t="25135" x="1525588" y="2579688"/>
          <p14:tracePt t="25143" x="1525588" y="2592388"/>
          <p14:tracePt t="25151" x="1525588" y="2605088"/>
          <p14:tracePt t="25158" x="1525588" y="2617788"/>
          <p14:tracePt t="25166" x="1525588" y="2624138"/>
          <p14:tracePt t="25174" x="1525588" y="2641600"/>
          <p14:tracePt t="25182" x="1531938" y="2647950"/>
          <p14:tracePt t="25190" x="1536700" y="2667000"/>
          <p14:tracePt t="25198" x="1543050" y="2673350"/>
          <p14:tracePt t="25206" x="1549400" y="2673350"/>
          <p14:tracePt t="25214" x="1562100" y="2679700"/>
          <p14:tracePt t="25223" x="1574800" y="2679700"/>
          <p14:tracePt t="25230" x="1587500" y="2697163"/>
          <p14:tracePt t="25238" x="1604963" y="2703513"/>
          <p14:tracePt t="25246" x="1636713" y="2722563"/>
          <p14:tracePt t="25254" x="1679575" y="2752725"/>
          <p14:tracePt t="25267" x="1758950" y="2790825"/>
          <p14:tracePt t="25271" x="1827213" y="2846388"/>
          <p14:tracePt t="25280" x="1920875" y="2889250"/>
          <p14:tracePt t="25286" x="2012950" y="2951163"/>
          <p14:tracePt t="25299" x="2098675" y="2987675"/>
          <p14:tracePt t="25304" x="2179638" y="3013075"/>
          <p14:tracePt t="25312" x="2235200" y="3036888"/>
          <p14:tracePt t="25319" x="2259013" y="3043238"/>
          <p14:tracePt t="25331" x="2303463" y="3049588"/>
          <p14:tracePt t="25336" x="2339975" y="3062288"/>
          <p14:tracePt t="25345" x="2395538" y="3068638"/>
          <p14:tracePt t="25351" x="2457450" y="3068638"/>
          <p14:tracePt t="25358" x="2506663" y="3068638"/>
          <p14:tracePt t="25367" x="2592388" y="3068638"/>
          <p14:tracePt t="25376" x="2679700" y="3068638"/>
          <p14:tracePt t="25383" x="2741613" y="3068638"/>
          <p14:tracePt t="25392" x="2827338" y="3068638"/>
          <p14:tracePt t="25399" x="2901950" y="3055938"/>
          <p14:tracePt t="25408" x="2963863" y="3055938"/>
          <p14:tracePt t="25415" x="3019425" y="3049588"/>
          <p14:tracePt t="25424" x="3038475" y="3043238"/>
          <p14:tracePt t="25431" x="3049588" y="3036888"/>
          <p14:tracePt t="25439" x="3055938" y="3030538"/>
          <p14:tracePt t="25451" x="3068638" y="3024188"/>
          <p14:tracePt t="25455" x="3081338" y="3013075"/>
          <p14:tracePt t="25463" x="3081338" y="3006725"/>
          <p14:tracePt t="25471" x="3094038" y="2994025"/>
          <p14:tracePt t="25482" x="3094038" y="2987675"/>
          <p14:tracePt t="25486" x="3094038" y="2974975"/>
          <p14:tracePt t="25494" x="3094038" y="2957513"/>
          <p14:tracePt t="25502" x="3094038" y="2932113"/>
          <p14:tracePt t="25514" x="3094038" y="2901950"/>
          <p14:tracePt t="25523" x="3094038" y="2882900"/>
          <p14:tracePt t="25526" x="3094038" y="2851150"/>
          <p14:tracePt t="25534" x="3074988" y="2808288"/>
          <p14:tracePt t="25546" x="3062288" y="2790825"/>
          <p14:tracePt t="25550" x="3032125" y="2765425"/>
          <p14:tracePt t="25558" x="2987675" y="2735263"/>
          <p14:tracePt t="25566" x="2957513" y="2709863"/>
          <p14:tracePt t="25578" x="2895600" y="2660650"/>
          <p14:tracePt t="25583" x="2852738" y="2624138"/>
          <p14:tracePt t="25592" x="2809875" y="2579688"/>
          <p14:tracePt t="25599" x="2754313" y="2543175"/>
          <p14:tracePt t="25609" x="2698750" y="2513013"/>
          <p14:tracePt t="25619" x="2643188" y="2474913"/>
          <p14:tracePt t="25622" x="2611438" y="2462213"/>
          <p14:tracePt t="25631" x="2555875" y="2425700"/>
          <p14:tracePt t="25638" x="2513013" y="2406650"/>
          <p14:tracePt t="25647" x="2425700" y="2401888"/>
          <p14:tracePt t="25655" x="2382838" y="2382838"/>
          <p14:tracePt t="25663" x="2333625" y="2382838"/>
          <p14:tracePt t="25671" x="2259013" y="2370138"/>
          <p14:tracePt t="25680" x="2192338" y="2363788"/>
          <p14:tracePt t="25687" x="2130425" y="2363788"/>
          <p14:tracePt t="25695" x="2081213" y="2363788"/>
          <p14:tracePt t="25703" x="2032000" y="2363788"/>
          <p14:tracePt t="25711" x="1993900" y="2363788"/>
          <p14:tracePt t="25719" x="1951038" y="2376488"/>
          <p14:tracePt t="25726" x="1901825" y="2382838"/>
          <p14:tracePt t="25735" x="1846263" y="2389188"/>
          <p14:tracePt t="25744" x="1797050" y="2401888"/>
          <p14:tracePt t="25751" x="1754188" y="2406650"/>
          <p14:tracePt t="25759" x="1722438" y="2425700"/>
          <p14:tracePt t="25767" x="1703388" y="2432050"/>
          <p14:tracePt t="25780" x="1685925" y="2438400"/>
          <p14:tracePt t="25782" x="1666875" y="2444750"/>
          <p14:tracePt t="25792" x="1647825" y="2457450"/>
          <p14:tracePt t="25811" x="1647825" y="2462213"/>
          <p14:tracePt t="25815" x="1636713" y="2474913"/>
          <p14:tracePt t="25824" x="1636713" y="2481263"/>
          <p14:tracePt t="25831" x="1636713" y="2487613"/>
          <p14:tracePt t="25847" x="1636713" y="2506663"/>
          <p14:tracePt t="25855" x="1654175" y="2530475"/>
          <p14:tracePt t="25867" x="1660525" y="2536825"/>
          <p14:tracePt t="25871" x="1685925" y="2543175"/>
          <p14:tracePt t="25892" x="1758950" y="2579688"/>
          <p14:tracePt t="25895" x="1803400" y="2605088"/>
          <p14:tracePt t="25903" x="1870075" y="2647950"/>
          <p14:tracePt t="25911" x="1920875" y="2667000"/>
          <p14:tracePt t="25919" x="2012950" y="2690813"/>
          <p14:tracePt t="25931" x="2062163" y="2690813"/>
          <p14:tracePt t="25935" x="2111375" y="2703513"/>
          <p14:tracePt t="25943" x="2179638" y="2709863"/>
          <p14:tracePt t="25951" x="2254250" y="2722563"/>
          <p14:tracePt t="25959" x="2284413" y="2722563"/>
          <p14:tracePt t="25967" x="2320925" y="2722563"/>
          <p14:tracePt t="25976" x="2346325" y="2722563"/>
          <p14:tracePt t="25983" x="2365375" y="2722563"/>
          <p14:tracePt t="25999" x="2370138" y="2716213"/>
          <p14:tracePt t="26014" x="2376488" y="2709863"/>
          <p14:tracePt t="26158" x="0" y="0"/>
        </p14:tracePtLst>
        <p14:tracePtLst>
          <p14:tracePt t="29049" x="5526088" y="3006725"/>
          <p14:tracePt t="29135" x="5519738" y="3006725"/>
          <p14:tracePt t="29144" x="5489575" y="3006725"/>
          <p14:tracePt t="29150" x="5464175" y="3006725"/>
          <p14:tracePt t="29158" x="5438775" y="2994025"/>
          <p14:tracePt t="29166" x="5402263" y="2981325"/>
          <p14:tracePt t="29174" x="5359400" y="2968625"/>
          <p14:tracePt t="29182" x="5322888" y="2951163"/>
          <p14:tracePt t="29190" x="5241925" y="2932113"/>
          <p14:tracePt t="29198" x="5180013" y="2919413"/>
          <p14:tracePt t="29206" x="5111750" y="2901950"/>
          <p14:tracePt t="29214" x="5062538" y="2882900"/>
          <p14:tracePt t="29222" x="5006975" y="2876550"/>
          <p14:tracePt t="29230" x="4970463" y="2870200"/>
          <p14:tracePt t="29238" x="4938713" y="2863850"/>
          <p14:tracePt t="29246" x="4914900" y="2863850"/>
          <p14:tracePt t="29255" x="4883150" y="2863850"/>
          <p14:tracePt t="29263" x="4833938" y="2863850"/>
          <p14:tracePt t="29271" x="4816475" y="2863850"/>
          <p14:tracePt t="29281" x="4778375" y="2863850"/>
          <p14:tracePt t="29287" x="4754563" y="2863850"/>
          <p14:tracePt t="29296" x="4716463" y="2863850"/>
          <p14:tracePt t="29303" x="4679950" y="2863850"/>
          <p14:tracePt t="29311" x="4624388" y="2863850"/>
          <p14:tracePt t="29319" x="4600575" y="2870200"/>
          <p14:tracePt t="29328" x="4543425" y="2870200"/>
          <p14:tracePt t="29334" x="4513263" y="2889250"/>
          <p14:tracePt t="29343" x="4464050" y="2895600"/>
          <p14:tracePt t="29350" x="4432300" y="2906713"/>
          <p14:tracePt t="29358" x="4402138" y="2925763"/>
          <p14:tracePt t="29367" x="4395788" y="2932113"/>
          <p14:tracePt t="29375" x="4376738" y="2938463"/>
          <p14:tracePt t="29383" x="4340225" y="2962275"/>
          <p14:tracePt t="29391" x="4310063" y="2987675"/>
          <p14:tracePt t="29399" x="4303713" y="2987675"/>
          <p14:tracePt t="29407" x="4291013" y="3000375"/>
          <p14:tracePt t="29414" x="4284663" y="3006725"/>
          <p14:tracePt t="29423" x="4265613" y="3024188"/>
          <p14:tracePt t="29433" x="4254500" y="3036888"/>
          <p14:tracePt t="29438" x="4241800" y="3043238"/>
          <p14:tracePt t="29447" x="4229100" y="3055938"/>
          <p14:tracePt t="29455" x="4222750" y="3062288"/>
          <p14:tracePt t="29464" x="4216400" y="3068638"/>
          <p14:tracePt t="29471" x="4216400" y="3086100"/>
          <p14:tracePt t="29479" x="4216400" y="3105150"/>
          <p14:tracePt t="29487" x="4216400" y="3111500"/>
          <p14:tracePt t="29496" x="4216400" y="3128963"/>
          <p14:tracePt t="29503" x="4222750" y="3135313"/>
          <p14:tracePt t="29512" x="4241800" y="3154363"/>
          <p14:tracePt t="29519" x="4254500" y="3167063"/>
          <p14:tracePt t="29531" x="4260850" y="3179763"/>
          <p14:tracePt t="29534" x="4278313" y="3190875"/>
          <p14:tracePt t="29543" x="4297363" y="3203575"/>
          <p14:tracePt t="29550" x="4310063" y="3216275"/>
          <p14:tracePt t="29558" x="4327525" y="3228975"/>
          <p14:tracePt t="29567" x="4340225" y="3228975"/>
          <p14:tracePt t="29575" x="4359275" y="3240088"/>
          <p14:tracePt t="29587" x="4395788" y="3246438"/>
          <p14:tracePt t="29591" x="4427538" y="3252788"/>
          <p14:tracePt t="29599" x="4457700" y="3271838"/>
          <p14:tracePt t="29607" x="4487863" y="3284538"/>
          <p14:tracePt t="29619" x="4538663" y="3295650"/>
          <p14:tracePt t="29623" x="4581525" y="3302000"/>
          <p14:tracePt t="29630" x="4618038" y="3308350"/>
          <p14:tracePt t="29638" x="4660900" y="3308350"/>
          <p14:tracePt t="29646" x="4699000" y="3321050"/>
          <p14:tracePt t="29654" x="4729163" y="3327400"/>
          <p14:tracePt t="29662" x="4778375" y="3333750"/>
          <p14:tracePt t="29670" x="4822825" y="3346450"/>
          <p14:tracePt t="29678" x="4883150" y="3346450"/>
          <p14:tracePt t="29686" x="4908550" y="3346450"/>
          <p14:tracePt t="29695" x="4970463" y="3351213"/>
          <p14:tracePt t="29703" x="5019675" y="3351213"/>
          <p14:tracePt t="29712" x="5045075" y="3357563"/>
          <p14:tracePt t="29718" x="5087938" y="3357563"/>
          <p14:tracePt t="29727" x="5105400" y="3357563"/>
          <p14:tracePt t="29734" x="5130800" y="3357563"/>
          <p14:tracePt t="29746" x="5143500" y="3357563"/>
          <p14:tracePt t="29750" x="5160963" y="3357563"/>
          <p14:tracePt t="29758" x="5173663" y="3351213"/>
          <p14:tracePt t="29767" x="5199063" y="3346450"/>
          <p14:tracePt t="29775" x="5211763" y="3333750"/>
          <p14:tracePt t="29782" x="5229225" y="3327400"/>
          <p14:tracePt t="29791" x="5272088" y="3302000"/>
          <p14:tracePt t="29800" x="5303838" y="3284538"/>
          <p14:tracePt t="29807" x="5322888" y="3265488"/>
          <p14:tracePt t="29814" x="5340350" y="3246438"/>
          <p14:tracePt t="29823" x="5359400" y="3240088"/>
          <p14:tracePt t="29832" x="5372100" y="3228975"/>
          <p14:tracePt t="29838" x="5383213" y="3216275"/>
          <p14:tracePt t="29846" x="5389563" y="3209925"/>
          <p14:tracePt t="29854" x="5402263" y="3190875"/>
          <p14:tracePt t="29862" x="5408613" y="3173413"/>
          <p14:tracePt t="29870" x="5408613" y="3167063"/>
          <p14:tracePt t="29878" x="5408613" y="3154363"/>
          <p14:tracePt t="29895" x="5408613" y="3141663"/>
          <p14:tracePt t="29907" x="5408613" y="3128963"/>
          <p14:tracePt t="29912" x="5408613" y="3124200"/>
          <p14:tracePt t="29930" x="5408613" y="3105150"/>
          <p14:tracePt t="29935" x="5408613" y="3073400"/>
          <p14:tracePt t="29944" x="5383213" y="3055938"/>
          <p14:tracePt t="29951" x="5353050" y="3030538"/>
          <p14:tracePt t="29964" x="5297488" y="3006725"/>
          <p14:tracePt t="29967" x="5205413" y="2951163"/>
          <p14:tracePt t="29975" x="5137150" y="2913063"/>
          <p14:tracePt t="29983" x="5049838" y="2882900"/>
          <p14:tracePt t="29991" x="5006975" y="2876550"/>
          <p14:tracePt t="30001" x="4945063" y="2851150"/>
          <p14:tracePt t="30006" x="4865688" y="2840038"/>
          <p14:tracePt t="30014" x="4827588" y="2820988"/>
          <p14:tracePt t="30023" x="4760913" y="2801938"/>
          <p14:tracePt t="30047" x="4699000" y="2784475"/>
          <p14:tracePt t="30061" x="4692650" y="2784475"/>
          <p14:tracePt t="30070" x="4686300" y="2784475"/>
          <p14:tracePt t="30086" x="4673600" y="2784475"/>
          <p14:tracePt t="30094" x="4667250" y="2784475"/>
          <p14:tracePt t="30103" x="4643438" y="2784475"/>
          <p14:tracePt t="30112" x="4624388" y="2801938"/>
          <p14:tracePt t="30119" x="4611688" y="2833688"/>
          <p14:tracePt t="30132" x="4600575" y="2851150"/>
          <p14:tracePt t="30135" x="4594225" y="2876550"/>
          <p14:tracePt t="30143" x="4581525" y="2889250"/>
          <p14:tracePt t="30151" x="4575175" y="2895600"/>
          <p14:tracePt t="30162" x="4568825" y="2913063"/>
          <p14:tracePt t="30167" x="4568825" y="2925763"/>
          <p14:tracePt t="30186" x="4568825" y="2938463"/>
          <p14:tracePt t="30190" x="4568825" y="2951163"/>
          <p14:tracePt t="30198" x="4568825" y="2962275"/>
          <p14:tracePt t="30206" x="4568825" y="2968625"/>
          <p14:tracePt t="30214" x="4581525" y="2981325"/>
          <p14:tracePt t="30227" x="4594225" y="2994025"/>
          <p14:tracePt t="30230" x="4605338" y="3006725"/>
          <p14:tracePt t="30238" x="4630738" y="3013075"/>
          <p14:tracePt t="30246" x="4673600" y="3030538"/>
          <p14:tracePt t="30254" x="4741863" y="3062288"/>
          <p14:tracePt t="30262" x="4816475" y="3079750"/>
          <p14:tracePt t="30270" x="4908550" y="3098800"/>
          <p14:tracePt t="30282" x="4983163" y="3128963"/>
          <p14:tracePt t="30286" x="5075238" y="3148013"/>
          <p14:tracePt t="30295" x="5137150" y="3148013"/>
          <p14:tracePt t="30302" x="5186363" y="3148013"/>
          <p14:tracePt t="30311" x="5235575" y="3148013"/>
          <p14:tracePt t="30318" x="5284788" y="3148013"/>
          <p14:tracePt t="30328" x="5316538" y="3148013"/>
          <p14:tracePt t="30334" x="5327650" y="3148013"/>
          <p14:tracePt t="30462" x="0" y="0"/>
        </p14:tracePtLst>
        <p14:tracePtLst>
          <p14:tracePt t="37178" x="7278688" y="3395663"/>
          <p14:tracePt t="37327" x="7267575" y="3395663"/>
          <p14:tracePt t="37350" x="7254875" y="3395663"/>
          <p14:tracePt t="37358" x="7242175" y="3395663"/>
          <p14:tracePt t="37367" x="7229475" y="3395663"/>
          <p14:tracePt t="37374" x="7212013" y="3395663"/>
          <p14:tracePt t="37383" x="7192963" y="3395663"/>
          <p14:tracePt t="37391" x="7162800" y="3395663"/>
          <p14:tracePt t="37401" x="7124700" y="3395663"/>
          <p14:tracePt t="37407" x="7075488" y="3395663"/>
          <p14:tracePt t="37418" x="7038975" y="3395663"/>
          <p14:tracePt t="37426" x="7000875" y="3395663"/>
          <p14:tracePt t="37430" x="6958013" y="3395663"/>
          <p14:tracePt t="37438" x="6921500" y="3395663"/>
          <p14:tracePt t="37446" x="6884988" y="3395663"/>
          <p14:tracePt t="37454" x="6840538" y="3389313"/>
          <p14:tracePt t="37462" x="6816725" y="3382963"/>
          <p14:tracePt t="37470" x="6791325" y="3370263"/>
          <p14:tracePt t="37478" x="6754813" y="3363913"/>
          <p14:tracePt t="37486" x="6735763" y="3363913"/>
          <p14:tracePt t="37494" x="6705600" y="3351213"/>
          <p14:tracePt t="37502" x="6667500" y="3351213"/>
          <p14:tracePt t="37515" x="6624638" y="3333750"/>
          <p14:tracePt t="37522" x="6594475" y="3327400"/>
          <p14:tracePt t="37527" x="6569075" y="3327400"/>
          <p14:tracePt t="37535" x="6538913" y="3321050"/>
          <p14:tracePt t="37543" x="6526213" y="3321050"/>
          <p14:tracePt t="37551" x="6519863" y="3321050"/>
          <p14:tracePt t="37559" x="6507163" y="3321050"/>
          <p14:tracePt t="37568" x="6500813" y="3314700"/>
          <p14:tracePt t="37601" x="6496050" y="3314700"/>
          <p14:tracePt t="37607" x="6483350" y="3314700"/>
          <p14:tracePt t="37615" x="6477000" y="3314700"/>
          <p14:tracePt t="37623" x="6451600" y="3314700"/>
          <p14:tracePt t="37631" x="6427788" y="3314700"/>
          <p14:tracePt t="37643" x="6378575" y="3314700"/>
          <p14:tracePt t="37652" x="6316663" y="3314700"/>
          <p14:tracePt t="37654" x="6254750" y="3314700"/>
          <p14:tracePt t="37663" x="6205538" y="3314700"/>
          <p14:tracePt t="37671" x="6143625" y="3314700"/>
          <p14:tracePt t="37685" x="6124575" y="3314700"/>
          <p14:tracePt t="37687" x="6075363" y="3314700"/>
          <p14:tracePt t="37695" x="6056313" y="3314700"/>
          <p14:tracePt t="37707" x="6038850" y="3314700"/>
          <p14:tracePt t="37711" x="6013450" y="3314700"/>
          <p14:tracePt t="37721" x="6000750" y="3314700"/>
          <p14:tracePt t="37726" x="5983288" y="3314700"/>
          <p14:tracePt t="37733" x="5970588" y="3314700"/>
          <p14:tracePt t="37742" x="5951538" y="3314700"/>
          <p14:tracePt t="37750" x="5934075" y="3321050"/>
          <p14:tracePt t="37759" x="5915025" y="3321050"/>
          <p14:tracePt t="37769" x="5883275" y="3327400"/>
          <p14:tracePt t="37780" x="5865813" y="3327400"/>
          <p14:tracePt t="37782" x="5822950" y="3346450"/>
          <p14:tracePt t="37790" x="5791200" y="3357563"/>
          <p14:tracePt t="37799" x="5784850" y="3357563"/>
          <p14:tracePt t="37806" x="5754688" y="3363913"/>
          <p14:tracePt t="37816" x="5741988" y="3370263"/>
          <p14:tracePt t="37823" x="5729288" y="3376613"/>
          <p14:tracePt t="37831" x="5716588" y="3395663"/>
          <p14:tracePt t="37842" x="5705475" y="3406775"/>
          <p14:tracePt t="37847" x="5699125" y="3413125"/>
          <p14:tracePt t="37854" x="5686425" y="3413125"/>
          <p14:tracePt t="37862" x="5680075" y="3432175"/>
          <p14:tracePt t="37870" x="5673725" y="3444875"/>
          <p14:tracePt t="37878" x="5667375" y="3462338"/>
          <p14:tracePt t="37894" x="5667375" y="3481388"/>
          <p14:tracePt t="37906" x="5667375" y="3494088"/>
          <p14:tracePt t="37910" x="5667375" y="3506788"/>
          <p14:tracePt t="37918" x="5667375" y="3511550"/>
          <p14:tracePt t="37926" x="5667375" y="3524250"/>
          <p14:tracePt t="37943" x="5667375" y="3530600"/>
          <p14:tracePt t="37952" x="5667375" y="3543300"/>
          <p14:tracePt t="37959" x="5667375" y="3549650"/>
          <p14:tracePt t="37969" x="5673725" y="3556000"/>
          <p14:tracePt t="37975" x="5686425" y="3567113"/>
          <p14:tracePt t="37984" x="5699125" y="3573463"/>
          <p14:tracePt t="37991" x="5705475" y="3573463"/>
          <p14:tracePt t="37999" x="5711825" y="3573463"/>
          <p14:tracePt t="38007" x="5722938" y="3579813"/>
          <p14:tracePt t="38018" x="5735638" y="3586163"/>
          <p14:tracePt t="38022" x="5754688" y="3586163"/>
          <p14:tracePt t="38030" x="5784850" y="3598863"/>
          <p14:tracePt t="38038" x="5816600" y="3617913"/>
          <p14:tracePt t="38047" x="5859463" y="3629025"/>
          <p14:tracePt t="38058" x="5878513" y="3629025"/>
          <p14:tracePt t="38067" x="5915025" y="3648075"/>
          <p14:tracePt t="38070" x="5957888" y="3667125"/>
          <p14:tracePt t="38079" x="6000750" y="3678238"/>
          <p14:tracePt t="38086" x="6026150" y="3684588"/>
          <p14:tracePt t="38095" x="6081713" y="3703638"/>
          <p14:tracePt t="38105" x="6130925" y="3703638"/>
          <p14:tracePt t="38110" x="6161088" y="3703638"/>
          <p14:tracePt t="38119" x="6216650" y="3703638"/>
          <p14:tracePt t="38127" x="6267450" y="3703638"/>
          <p14:tracePt t="38135" x="6340475" y="3722688"/>
          <p14:tracePt t="38143" x="6415088" y="3722688"/>
          <p14:tracePt t="38152" x="6483350" y="3722688"/>
          <p14:tracePt t="38163" x="6556375" y="3722688"/>
          <p14:tracePt t="38169" x="6656388" y="3733800"/>
          <p14:tracePt t="38175" x="6718300" y="3733800"/>
          <p14:tracePt t="38185" x="6791325" y="3733800"/>
          <p14:tracePt t="38194" x="6853238" y="3733800"/>
          <p14:tracePt t="38198" x="6878638" y="3733800"/>
          <p14:tracePt t="38207" x="6908800" y="3733800"/>
          <p14:tracePt t="38215" x="6945313" y="3733800"/>
          <p14:tracePt t="38223" x="6964363" y="3733800"/>
          <p14:tracePt t="38231" x="6983413" y="3733800"/>
          <p14:tracePt t="38238" x="6996113" y="3733800"/>
          <p14:tracePt t="38247" x="7007225" y="3733800"/>
          <p14:tracePt t="38254" x="7013575" y="3733800"/>
          <p14:tracePt t="38262" x="7026275" y="3733800"/>
          <p14:tracePt t="38270" x="7038975" y="3733800"/>
          <p14:tracePt t="38278" x="7051675" y="3729038"/>
          <p14:tracePt t="38298" x="7062788" y="3722688"/>
          <p14:tracePt t="38302" x="7081838" y="3716338"/>
          <p14:tracePt t="38310" x="7088188" y="3709988"/>
          <p14:tracePt t="38331" x="7094538" y="3709988"/>
          <p14:tracePt t="38367" x="7100888" y="3703638"/>
          <p14:tracePt t="38486" x="0" y="0"/>
        </p14:tracePtLst>
        <p14:tracePtLst>
          <p14:tracePt t="40285" x="3667125" y="4086225"/>
          <p14:tracePt t="40287" x="3660775" y="4086225"/>
          <p14:tracePt t="40358" x="3654425" y="4086225"/>
          <p14:tracePt t="40366" x="3643313" y="4086225"/>
          <p14:tracePt t="40382" x="3630613" y="4086225"/>
          <p14:tracePt t="40390" x="3611563" y="4086225"/>
          <p14:tracePt t="40398" x="3562350" y="4086225"/>
          <p14:tracePt t="40406" x="3525838" y="4086225"/>
          <p14:tracePt t="40415" x="3487738" y="4086225"/>
          <p14:tracePt t="40422" x="3432175" y="4086225"/>
          <p14:tracePt t="40430" x="3382963" y="4086225"/>
          <p14:tracePt t="40438" x="3333750" y="4086225"/>
          <p14:tracePt t="40446" x="3260725" y="4086225"/>
          <p14:tracePt t="40458" x="3209925" y="4079875"/>
          <p14:tracePt t="40463" x="3154363" y="4067175"/>
          <p14:tracePt t="40471" x="3117850" y="4062413"/>
          <p14:tracePt t="40479" x="3032125" y="4062413"/>
          <p14:tracePt t="40487" x="2944813" y="4049713"/>
          <p14:tracePt t="40495" x="2833688" y="4049713"/>
          <p14:tracePt t="40505" x="2735263" y="4043363"/>
          <p14:tracePt t="40511" x="2643188" y="4017963"/>
          <p14:tracePt t="40521" x="2581275" y="4017963"/>
          <p14:tracePt t="40526" x="2506663" y="4000500"/>
          <p14:tracePt t="40536" x="2451100" y="3994150"/>
          <p14:tracePt t="40542" x="2401888" y="3994150"/>
          <p14:tracePt t="40550" x="2365375" y="3987800"/>
          <p14:tracePt t="40559" x="2303463" y="3987800"/>
          <p14:tracePt t="40567" x="2271713" y="3975100"/>
          <p14:tracePt t="40575" x="2235200" y="3975100"/>
          <p14:tracePt t="40583" x="2185988" y="3975100"/>
          <p14:tracePt t="40590" x="2143125" y="3975100"/>
          <p14:tracePt t="40598" x="2105025" y="3975100"/>
          <p14:tracePt t="40606" x="2087563" y="3975100"/>
          <p14:tracePt t="40614" x="2049463" y="3975100"/>
          <p14:tracePt t="40622" x="2025650" y="3975100"/>
          <p14:tracePt t="40630" x="1993900" y="3975100"/>
          <p14:tracePt t="40638" x="1957388" y="3981450"/>
          <p14:tracePt t="40647" x="1925638" y="3987800"/>
          <p14:tracePt t="40655" x="1889125" y="3994150"/>
          <p14:tracePt t="40663" x="1852613" y="3994150"/>
          <p14:tracePt t="40671" x="1797050" y="3994150"/>
          <p14:tracePt t="40678" x="1758950" y="3994150"/>
          <p14:tracePt t="40687" x="1722438" y="3994150"/>
          <p14:tracePt t="40695" x="1698625" y="3994150"/>
          <p14:tracePt t="40705" x="1636713" y="4000500"/>
          <p14:tracePt t="40711" x="1611313" y="4011613"/>
          <p14:tracePt t="40721" x="1581150" y="4017963"/>
          <p14:tracePt t="40726" x="1562100" y="4017963"/>
          <p14:tracePt t="40737" x="1536700" y="4030663"/>
          <p14:tracePt t="40742" x="1519238" y="4037013"/>
          <p14:tracePt t="40750" x="1506538" y="4043363"/>
          <p14:tracePt t="40758" x="1493838" y="4056063"/>
          <p14:tracePt t="40766" x="1481138" y="4067175"/>
          <p14:tracePt t="40774" x="1481138" y="4073525"/>
          <p14:tracePt t="40782" x="1481138" y="4086225"/>
          <p14:tracePt t="40790" x="1481138" y="4098925"/>
          <p14:tracePt t="40798" x="1481138" y="4111625"/>
          <p14:tracePt t="40806" x="1481138" y="4122738"/>
          <p14:tracePt t="40814" x="1481138" y="4129088"/>
          <p14:tracePt t="40822" x="1481138" y="4141788"/>
          <p14:tracePt t="40840" x="1481138" y="4160838"/>
          <p14:tracePt t="40847" x="1493838" y="4173538"/>
          <p14:tracePt t="40855" x="1506538" y="4191000"/>
          <p14:tracePt t="40863" x="1512888" y="4203700"/>
          <p14:tracePt t="40871" x="1525588" y="4216400"/>
          <p14:tracePt t="40879" x="1536700" y="4233863"/>
          <p14:tracePt t="40888" x="1543050" y="4240213"/>
          <p14:tracePt t="40895" x="1555750" y="4252913"/>
          <p14:tracePt t="40905" x="1562100" y="4259263"/>
          <p14:tracePt t="40910" x="1581150" y="4278313"/>
          <p14:tracePt t="40921" x="1587500" y="4278313"/>
          <p14:tracePt t="40927" x="1604963" y="4289425"/>
          <p14:tracePt t="40939" x="1624013" y="4308475"/>
          <p14:tracePt t="40943" x="1654175" y="4314825"/>
          <p14:tracePt t="40951" x="1698625" y="4344988"/>
          <p14:tracePt t="40959" x="1741488" y="4370388"/>
          <p14:tracePt t="40968" x="1797050" y="4395788"/>
          <p14:tracePt t="40975" x="1852613" y="4425950"/>
          <p14:tracePt t="40983" x="1914525" y="4425950"/>
          <p14:tracePt t="40990" x="1938338" y="4432300"/>
          <p14:tracePt t="40998" x="1970088" y="4445000"/>
          <p14:tracePt t="41006" x="1981200" y="4451350"/>
          <p14:tracePt t="41014" x="1993900" y="4451350"/>
          <p14:tracePt t="41022" x="2019300" y="4451350"/>
          <p14:tracePt t="41030" x="2025650" y="4451350"/>
          <p14:tracePt t="41038" x="2055813" y="4451350"/>
          <p14:tracePt t="41046" x="2081213" y="4451350"/>
          <p14:tracePt t="41054" x="2117725" y="4451350"/>
          <p14:tracePt t="41062" x="2147888" y="4451350"/>
          <p14:tracePt t="41070" x="2198688" y="4451350"/>
          <p14:tracePt t="41079" x="2222500" y="4445000"/>
          <p14:tracePt t="41087" x="2247900" y="4432300"/>
          <p14:tracePt t="41095" x="2284413" y="4406900"/>
          <p14:tracePt t="41105" x="2320925" y="4383088"/>
          <p14:tracePt t="41111" x="2333625" y="4376738"/>
          <p14:tracePt t="41121" x="2352675" y="4351338"/>
          <p14:tracePt t="41137" x="2376488" y="4333875"/>
          <p14:tracePt t="41144" x="2401888" y="4314825"/>
          <p14:tracePt t="41151" x="2401888" y="4308475"/>
          <p14:tracePt t="41158" x="2401888" y="4302125"/>
          <p14:tracePt t="41171" x="2408238" y="4289425"/>
          <p14:tracePt t="41175" x="2414588" y="4284663"/>
          <p14:tracePt t="41183" x="2414588" y="4265613"/>
          <p14:tracePt t="41191" x="2420938" y="4246563"/>
          <p14:tracePt t="41199" x="2420938" y="4210050"/>
          <p14:tracePt t="41209" x="2420938" y="4191000"/>
          <p14:tracePt t="41215" x="2420938" y="4173538"/>
          <p14:tracePt t="41223" x="2420938" y="4167188"/>
          <p14:tracePt t="41238" x="2420938" y="4135438"/>
          <p14:tracePt t="41246" x="2408238" y="4122738"/>
          <p14:tracePt t="41254" x="2395538" y="4098925"/>
          <p14:tracePt t="41262" x="2382838" y="4092575"/>
          <p14:tracePt t="41270" x="2352675" y="4073525"/>
          <p14:tracePt t="41278" x="2333625" y="4056063"/>
          <p14:tracePt t="41287" x="2290763" y="4043363"/>
          <p14:tracePt t="41294" x="2228850" y="4011613"/>
          <p14:tracePt t="41304" x="2173288" y="3987800"/>
          <p14:tracePt t="41310" x="2117725" y="3968750"/>
          <p14:tracePt t="41318" x="2036763" y="3938588"/>
          <p14:tracePt t="41326" x="1976438" y="3919538"/>
          <p14:tracePt t="41335" x="1895475" y="3900488"/>
          <p14:tracePt t="41342" x="1833563" y="3883025"/>
          <p14:tracePt t="41350" x="1784350" y="3876675"/>
          <p14:tracePt t="41358" x="1716088" y="3876675"/>
          <p14:tracePt t="41366" x="1679575" y="3876675"/>
          <p14:tracePt t="41374" x="1643063" y="3876675"/>
          <p14:tracePt t="41382" x="1617663" y="3876675"/>
          <p14:tracePt t="41390" x="1568450" y="3876675"/>
          <p14:tracePt t="41398" x="1549400" y="3883025"/>
          <p14:tracePt t="41406" x="1506538" y="3889375"/>
          <p14:tracePt t="41414" x="1463675" y="3913188"/>
          <p14:tracePt t="41422" x="1431925" y="3938588"/>
          <p14:tracePt t="41430" x="1420813" y="3944938"/>
          <p14:tracePt t="41438" x="1408113" y="3956050"/>
          <p14:tracePt t="41446" x="1376363" y="3981450"/>
          <p14:tracePt t="41454" x="1370013" y="3987800"/>
          <p14:tracePt t="41462" x="1370013" y="3994150"/>
          <p14:tracePt t="41470" x="1365250" y="4006850"/>
          <p14:tracePt t="41478" x="1358900" y="4024313"/>
          <p14:tracePt t="41487" x="1358900" y="4037013"/>
          <p14:tracePt t="41495" x="1358900" y="4049713"/>
          <p14:tracePt t="41504" x="1358900" y="4067175"/>
          <p14:tracePt t="41510" x="1358900" y="4098925"/>
          <p14:tracePt t="41518" x="1376363" y="4129088"/>
          <p14:tracePt t="41527" x="1382713" y="4148138"/>
          <p14:tracePt t="41540" x="1395413" y="4167188"/>
          <p14:tracePt t="41543" x="1420813" y="4197350"/>
          <p14:tracePt t="41551" x="1444625" y="4229100"/>
          <p14:tracePt t="41559" x="1487488" y="4265613"/>
          <p14:tracePt t="41569" x="1512888" y="4308475"/>
          <p14:tracePt t="41575" x="1555750" y="4327525"/>
          <p14:tracePt t="41583" x="1574800" y="4340225"/>
          <p14:tracePt t="41590" x="1604963" y="4364038"/>
          <p14:tracePt t="41598" x="1630363" y="4376738"/>
          <p14:tracePt t="41606" x="1660525" y="4400550"/>
          <p14:tracePt t="41614" x="1685925" y="4400550"/>
          <p14:tracePt t="41622" x="1716088" y="4413250"/>
          <p14:tracePt t="41630" x="1735138" y="4419600"/>
          <p14:tracePt t="41638" x="1765300" y="4419600"/>
          <p14:tracePt t="41646" x="1814513" y="4438650"/>
          <p14:tracePt t="41654" x="1852613" y="4445000"/>
          <p14:tracePt t="41663" x="1920875" y="4462463"/>
          <p14:tracePt t="41671" x="1970088" y="4475163"/>
          <p14:tracePt t="41679" x="2032000" y="4475163"/>
          <p14:tracePt t="41689" x="2092325" y="4475163"/>
          <p14:tracePt t="41694" x="2130425" y="4475163"/>
          <p14:tracePt t="41706" x="2160588" y="4475163"/>
          <p14:tracePt t="41711" x="2185988" y="4468813"/>
          <p14:tracePt t="41721" x="2203450" y="4456113"/>
          <p14:tracePt t="41726" x="2216150" y="4445000"/>
          <p14:tracePt t="41735" x="2228850" y="4432300"/>
          <p14:tracePt t="41742" x="2228850" y="4419600"/>
          <p14:tracePt t="41750" x="2241550" y="4400550"/>
          <p14:tracePt t="41758" x="2247900" y="4376738"/>
          <p14:tracePt t="41766" x="2247900" y="4357688"/>
          <p14:tracePt t="41774" x="2247900" y="4333875"/>
          <p14:tracePt t="41790" x="2247900" y="4314825"/>
          <p14:tracePt t="41798" x="2247900" y="4308475"/>
          <p14:tracePt t="41806" x="2247900" y="4289425"/>
          <p14:tracePt t="41814" x="2247900" y="4278313"/>
          <p14:tracePt t="41822" x="2247900" y="4259263"/>
          <p14:tracePt t="41830" x="2235200" y="4240213"/>
          <p14:tracePt t="41837" x="2228850" y="4229100"/>
          <p14:tracePt t="41847" x="2216150" y="4210050"/>
          <p14:tracePt t="41855" x="2192338" y="4191000"/>
          <p14:tracePt t="41863" x="2179638" y="4184650"/>
          <p14:tracePt t="41872" x="2147888" y="4167188"/>
          <p14:tracePt t="41879" x="2105025" y="4141788"/>
          <p14:tracePt t="41889" x="2062163" y="4117975"/>
          <p14:tracePt t="41895" x="1987550" y="4086225"/>
          <p14:tracePt t="41906" x="1908175" y="4056063"/>
          <p14:tracePt t="41910" x="1846263" y="4037013"/>
          <p14:tracePt t="41918" x="1803400" y="4024313"/>
          <p14:tracePt t="41926" x="1747838" y="4006850"/>
          <p14:tracePt t="41935" x="1728788" y="4000500"/>
          <p14:tracePt t="41943" x="1716088" y="4000500"/>
          <p14:tracePt t="41951" x="1709738" y="4000500"/>
          <p14:tracePt t="41969" x="1698625" y="4000500"/>
          <p14:tracePt t="41975" x="1692275" y="4000500"/>
          <p14:tracePt t="41990" x="1685925" y="4000500"/>
          <p14:tracePt t="41998" x="1679575" y="4000500"/>
          <p14:tracePt t="42030" x="1673225" y="4000500"/>
          <p14:tracePt t="42038" x="1673225" y="4006850"/>
          <p14:tracePt t="42054" x="1673225" y="4017963"/>
          <p14:tracePt t="42087" x="1673225" y="4024313"/>
          <p14:tracePt t="42135" x="1673225" y="4030663"/>
          <p14:tracePt t="42191" x="0" y="0"/>
        </p14:tracePtLst>
        <p14:tracePtLst>
          <p14:tracePt t="43050" x="1581150" y="4772025"/>
          <p14:tracePt t="43078" x="1574800" y="4772025"/>
          <p14:tracePt t="43167" x="1587500" y="4772025"/>
          <p14:tracePt t="43174" x="1630363" y="4772025"/>
          <p14:tracePt t="43182" x="1647825" y="4784725"/>
          <p14:tracePt t="43190" x="1679575" y="4784725"/>
          <p14:tracePt t="43198" x="1692275" y="4789488"/>
          <p14:tracePt t="43206" x="1703388" y="4789488"/>
          <p14:tracePt t="43214" x="1722438" y="4789488"/>
          <p14:tracePt t="43222" x="1741488" y="4789488"/>
          <p14:tracePt t="43230" x="1771650" y="4789488"/>
          <p14:tracePt t="43238" x="1809750" y="4795838"/>
          <p14:tracePt t="43246" x="1858963" y="4795838"/>
          <p14:tracePt t="43255" x="1944688" y="4795838"/>
          <p14:tracePt t="43262" x="2043113" y="4795838"/>
          <p14:tracePt t="43271" x="2247900" y="4795838"/>
          <p14:tracePt t="43279" x="2476500" y="4795838"/>
          <p14:tracePt t="43289" x="2760663" y="4808538"/>
          <p14:tracePt t="43295" x="3043238" y="4827588"/>
          <p14:tracePt t="43303" x="3241675" y="4827588"/>
          <p14:tracePt t="43311" x="3476625" y="4838700"/>
          <p14:tracePt t="43319" x="3692525" y="4864100"/>
          <p14:tracePt t="43327" x="3827463" y="4864100"/>
          <p14:tracePt t="43335" x="3976688" y="4864100"/>
          <p14:tracePt t="43342" x="4087813" y="4876800"/>
          <p14:tracePt t="43350" x="4210050" y="4894263"/>
          <p14:tracePt t="43358" x="4297363" y="4894263"/>
          <p14:tracePt t="43366" x="4383088" y="4913313"/>
          <p14:tracePt t="43374" x="4464050" y="4926013"/>
          <p14:tracePt t="43382" x="4513263" y="4945063"/>
          <p14:tracePt t="43390" x="4587875" y="4945063"/>
          <p14:tracePt t="43398" x="4643438" y="4949825"/>
          <p14:tracePt t="43410" x="4692650" y="4962525"/>
          <p14:tracePt t="43415" x="4729163" y="4962525"/>
          <p14:tracePt t="43423" x="4772025" y="4968875"/>
          <p14:tracePt t="43431" x="4822825" y="4968875"/>
          <p14:tracePt t="43443" x="4859338" y="4975225"/>
          <p14:tracePt t="43447" x="4914900" y="4975225"/>
          <p14:tracePt t="43458" x="4951413" y="4981575"/>
          <p14:tracePt t="43463" x="4994275" y="4994275"/>
          <p14:tracePt t="43472" x="5013325" y="4994275"/>
          <p14:tracePt t="43478" x="5032375" y="5000625"/>
          <p14:tracePt t="43486" x="5038725" y="5000625"/>
          <p14:tracePt t="43494" x="5045075" y="5000625"/>
          <p14:tracePt t="43502" x="5049838" y="5000625"/>
          <p14:tracePt t="43608" x="5026025" y="5000625"/>
          <p14:tracePt t="43614" x="4989513" y="5000625"/>
          <p14:tracePt t="43623" x="4927600" y="5000625"/>
          <p14:tracePt t="43630" x="4852988" y="5000625"/>
          <p14:tracePt t="43639" x="4767263" y="5000625"/>
          <p14:tracePt t="43646" x="4656138" y="5000625"/>
          <p14:tracePt t="43655" x="4519613" y="5000625"/>
          <p14:tracePt t="43662" x="4371975" y="5000625"/>
          <p14:tracePt t="43671" x="4216400" y="5000625"/>
          <p14:tracePt t="43678" x="4094163" y="5000625"/>
          <p14:tracePt t="43686" x="3957638" y="5000625"/>
          <p14:tracePt t="43694" x="3840163" y="5000625"/>
          <p14:tracePt t="43702" x="3729038" y="5000625"/>
          <p14:tracePt t="43710" x="3594100" y="5000625"/>
          <p14:tracePt t="43718" x="3482975" y="5000625"/>
          <p14:tracePt t="43726" x="3346450" y="5000625"/>
          <p14:tracePt t="43735" x="3222625" y="5000625"/>
          <p14:tracePt t="43744" x="3105150" y="5000625"/>
          <p14:tracePt t="43751" x="2994025" y="5000625"/>
          <p14:tracePt t="43758" x="2871788" y="5000625"/>
          <p14:tracePt t="43766" x="2771775" y="5000625"/>
          <p14:tracePt t="43774" x="2673350" y="5000625"/>
          <p14:tracePt t="43782" x="2587625" y="5000625"/>
          <p14:tracePt t="43790" x="2513013" y="5000625"/>
          <p14:tracePt t="43798" x="2476500" y="5000625"/>
          <p14:tracePt t="43806" x="2457450" y="5000625"/>
          <p14:tracePt t="43814" x="2425700" y="5000625"/>
          <p14:tracePt t="43822" x="2414588" y="5000625"/>
          <p14:tracePt t="43831" x="2401888" y="5000625"/>
          <p14:tracePt t="43847" x="2389188" y="5000625"/>
          <p14:tracePt t="43874" x="2382838" y="5000625"/>
          <p14:tracePt t="43895" x="2382838" y="5005388"/>
          <p14:tracePt t="43956" x="2408238" y="5005388"/>
          <p14:tracePt t="43959" x="2481263" y="5005388"/>
          <p14:tracePt t="43967" x="2543175" y="5005388"/>
          <p14:tracePt t="43976" x="2643188" y="5000625"/>
          <p14:tracePt t="43983" x="2754313" y="5000625"/>
          <p14:tracePt t="43991" x="2876550" y="4981575"/>
          <p14:tracePt t="43999" x="3025775" y="4981575"/>
          <p14:tracePt t="44008" x="3179763" y="4981575"/>
          <p14:tracePt t="44015" x="3333750" y="4981575"/>
          <p14:tracePt t="44024" x="3457575" y="4981575"/>
          <p14:tracePt t="44030" x="3594100" y="4981575"/>
          <p14:tracePt t="44039" x="3716338" y="4994275"/>
          <p14:tracePt t="44046" x="3859213" y="5024438"/>
          <p14:tracePt t="44055" x="4000500" y="5049838"/>
          <p14:tracePt t="44063" x="4124325" y="5060950"/>
          <p14:tracePt t="44073" x="4210050" y="5080000"/>
          <p14:tracePt t="44082" x="4284663" y="5086350"/>
          <p14:tracePt t="44086" x="4316413" y="5086350"/>
          <p14:tracePt t="44094" x="4333875" y="5086350"/>
          <p14:tracePt t="44102" x="4340225" y="5086350"/>
          <p14:tracePt t="44118" x="4346575" y="5086350"/>
          <p14:tracePt t="44231" x="4333875" y="5086350"/>
          <p14:tracePt t="44241" x="4303713" y="5086350"/>
          <p14:tracePt t="44247" x="4265613" y="5086350"/>
          <p14:tracePt t="44257" x="4229100" y="5086350"/>
          <p14:tracePt t="44263" x="4179888" y="5086350"/>
          <p14:tracePt t="44275" x="4143375" y="5086350"/>
          <p14:tracePt t="44278" x="4068763" y="5086350"/>
          <p14:tracePt t="44287" x="4006850" y="5086350"/>
          <p14:tracePt t="44294" x="3914775" y="5086350"/>
          <p14:tracePt t="44303" x="3803650" y="5056188"/>
          <p14:tracePt t="44311" x="3716338" y="5037138"/>
          <p14:tracePt t="44319" x="3617913" y="5024438"/>
          <p14:tracePt t="44327" x="3513138" y="5005388"/>
          <p14:tracePt t="44335" x="3451225" y="5005388"/>
          <p14:tracePt t="44345" x="3414713" y="5005388"/>
          <p14:tracePt t="44350" x="3389313" y="5000625"/>
          <p14:tracePt t="44358" x="3382963" y="5000625"/>
          <p14:tracePt t="44398" x="3376613" y="4994275"/>
          <p14:tracePt t="44439" x="3389313" y="4994275"/>
          <p14:tracePt t="44446" x="3402013" y="4994275"/>
          <p14:tracePt t="44454" x="3421063" y="4994275"/>
          <p14:tracePt t="44462" x="3432175" y="4994275"/>
          <p14:tracePt t="44471" x="3451225" y="4994275"/>
          <p14:tracePt t="44478" x="3463925" y="4987925"/>
          <p14:tracePt t="44494" x="3476625" y="4987925"/>
          <p14:tracePt t="44502" x="3482975" y="4987925"/>
          <p14:tracePt t="44530" x="3500438" y="4987925"/>
          <p14:tracePt t="44542" x="3519488" y="4987925"/>
          <p14:tracePt t="44550" x="3562350" y="4987925"/>
          <p14:tracePt t="44562" x="3617913" y="4987925"/>
          <p14:tracePt t="44566" x="3716338" y="5011738"/>
          <p14:tracePt t="44574" x="3816350" y="5043488"/>
          <p14:tracePt t="44583" x="3921125" y="5060950"/>
          <p14:tracePt t="44591" x="4032250" y="5067300"/>
          <p14:tracePt t="44599" x="4143375" y="5092700"/>
          <p14:tracePt t="44607" x="4265613" y="5099050"/>
          <p14:tracePt t="44614" x="4352925" y="5122863"/>
          <p14:tracePt t="44623" x="4427538" y="5129213"/>
          <p14:tracePt t="44630" x="4451350" y="5129213"/>
          <p14:tracePt t="44639" x="4470400" y="5129213"/>
          <p14:tracePt t="44678" x="0" y="0"/>
        </p14:tracePtLst>
      </p14:laserTrace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41C26485-F12E-4FBE-A9E8-545B808178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cs-CZ"/>
              <a:t>User Interface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35E401AD-6C83-4032-B1FF-0B5AA7A801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15" t="24113" r="17986" b="8366"/>
          <a:stretch>
            <a:fillRect/>
          </a:stretch>
        </p:blipFill>
        <p:spPr bwMode="auto">
          <a:xfrm>
            <a:off x="227013" y="881063"/>
            <a:ext cx="8429625" cy="582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E1B151A-5353-4566-ADB7-9E796521CD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80"/>
    </mc:Choice>
    <mc:Fallback>
      <p:transition spd="slow" advTm="313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2398" x="5205413" y="3543300"/>
          <p14:tracePt t="12506" x="5211763" y="3543300"/>
          <p14:tracePt t="12514" x="5211763" y="3530600"/>
          <p14:tracePt t="12522" x="5211763" y="3511550"/>
          <p14:tracePt t="12530" x="5199063" y="3468688"/>
          <p14:tracePt t="12539" x="5156200" y="3438525"/>
          <p14:tracePt t="12548" x="5143500" y="3413125"/>
          <p14:tracePt t="12555" x="5100638" y="3389313"/>
          <p14:tracePt t="12563" x="5068888" y="3357563"/>
          <p14:tracePt t="12571" x="5045075" y="3346450"/>
          <p14:tracePt t="12579" x="5026025" y="3333750"/>
          <p14:tracePt t="12588" x="4994275" y="3295650"/>
          <p14:tracePt t="12595" x="4976813" y="3271838"/>
          <p14:tracePt t="12602" x="4957763" y="3246438"/>
          <p14:tracePt t="12610" x="4938713" y="3235325"/>
          <p14:tracePt t="12618" x="4921250" y="3228975"/>
          <p14:tracePt t="12626" x="4902200" y="3203575"/>
          <p14:tracePt t="12634" x="4895850" y="3197225"/>
          <p14:tracePt t="12642" x="4883150" y="3197225"/>
          <p14:tracePt t="12650" x="4872038" y="3190875"/>
          <p14:tracePt t="12658" x="4840288" y="3173413"/>
          <p14:tracePt t="12668" x="4822825" y="3167063"/>
          <p14:tracePt t="12675" x="4803775" y="3160713"/>
          <p14:tracePt t="12682" x="4767263" y="3141663"/>
          <p14:tracePt t="12691" x="4735513" y="3135313"/>
          <p14:tracePt t="12700" x="4692650" y="3128963"/>
          <p14:tracePt t="12707" x="4656138" y="3124200"/>
          <p14:tracePt t="12716" x="4618038" y="3124200"/>
          <p14:tracePt t="12723" x="4594225" y="3124200"/>
          <p14:tracePt t="12732" x="4568825" y="3124200"/>
          <p14:tracePt t="12738" x="4543425" y="3124200"/>
          <p14:tracePt t="12746" x="4532313" y="3124200"/>
          <p14:tracePt t="12754" x="4500563" y="3124200"/>
          <p14:tracePt t="12762" x="4464050" y="3124200"/>
          <p14:tracePt t="12770" x="4438650" y="3124200"/>
          <p14:tracePt t="12778" x="4408488" y="3124200"/>
          <p14:tracePt t="12786" x="4365625" y="3124200"/>
          <p14:tracePt t="12795" x="4333875" y="3124200"/>
          <p14:tracePt t="12803" x="4297363" y="3124200"/>
          <p14:tracePt t="12811" x="4271963" y="3124200"/>
          <p14:tracePt t="12819" x="4248150" y="3124200"/>
          <p14:tracePt t="12827" x="4192588" y="3124200"/>
          <p14:tracePt t="12835" x="4167188" y="3124200"/>
          <p14:tracePt t="12843" x="4117975" y="3124200"/>
          <p14:tracePt t="12850" x="4081463" y="3124200"/>
          <p14:tracePt t="12859" x="4049713" y="3135313"/>
          <p14:tracePt t="12867" x="3983038" y="3167063"/>
          <p14:tracePt t="12875" x="3938588" y="3190875"/>
          <p14:tracePt t="12883" x="3908425" y="3209925"/>
          <p14:tracePt t="12890" x="3865563" y="3252788"/>
          <p14:tracePt t="12899" x="3827463" y="3284538"/>
          <p14:tracePt t="12906" x="3810000" y="3308350"/>
          <p14:tracePt t="12915" x="3790950" y="3340100"/>
          <p14:tracePt t="12922" x="3784600" y="3370263"/>
          <p14:tracePt t="12930" x="3771900" y="3395663"/>
          <p14:tracePt t="12939" x="3760788" y="3425825"/>
          <p14:tracePt t="12947" x="3760788" y="3462338"/>
          <p14:tracePt t="12954" x="3760788" y="3494088"/>
          <p14:tracePt t="12963" x="3760788" y="3511550"/>
          <p14:tracePt t="12970" x="3760788" y="3524250"/>
          <p14:tracePt t="12978" x="3771900" y="3579813"/>
          <p14:tracePt t="12986" x="3803650" y="3635375"/>
          <p14:tracePt t="12994" x="3833813" y="3678238"/>
          <p14:tracePt t="13002" x="3895725" y="3752850"/>
          <p14:tracePt t="13010" x="3927475" y="3765550"/>
          <p14:tracePt t="13018" x="4006850" y="3840163"/>
          <p14:tracePt t="13026" x="4087813" y="3889375"/>
          <p14:tracePt t="13034" x="4198938" y="3925888"/>
          <p14:tracePt t="13042" x="4316413" y="3981450"/>
          <p14:tracePt t="13050" x="4432300" y="4043363"/>
          <p14:tracePt t="13058" x="4543425" y="4098925"/>
          <p14:tracePt t="13066" x="4649788" y="4135438"/>
          <p14:tracePt t="13074" x="4772025" y="4160838"/>
          <p14:tracePt t="13082" x="4859338" y="4160838"/>
          <p14:tracePt t="13091" x="4957763" y="4167188"/>
          <p14:tracePt t="13101" x="5032375" y="4167188"/>
          <p14:tracePt t="13106" x="5124450" y="4141788"/>
          <p14:tracePt t="13115" x="5186363" y="4117975"/>
          <p14:tracePt t="13122" x="5254625" y="4067175"/>
          <p14:tracePt t="13135" x="5316538" y="4017963"/>
          <p14:tracePt t="13138" x="5359400" y="3975100"/>
          <p14:tracePt t="13147" x="5383213" y="3919538"/>
          <p14:tracePt t="13155" x="5402263" y="3876675"/>
          <p14:tracePt t="13163" x="5438775" y="3821113"/>
          <p14:tracePt t="13171" x="5451475" y="3759200"/>
          <p14:tracePt t="13179" x="5470525" y="3690938"/>
          <p14:tracePt t="13187" x="5476875" y="3629025"/>
          <p14:tracePt t="13195" x="5476875" y="3556000"/>
          <p14:tracePt t="13204" x="5476875" y="3494088"/>
          <p14:tracePt t="13211" x="5476875" y="3462338"/>
          <p14:tracePt t="13219" x="5476875" y="3425825"/>
          <p14:tracePt t="13227" x="5464175" y="3376613"/>
          <p14:tracePt t="13235" x="5402263" y="3271838"/>
          <p14:tracePt t="13243" x="5327650" y="3167063"/>
          <p14:tracePt t="13251" x="5284788" y="3111500"/>
          <p14:tracePt t="13259" x="5211763" y="3043238"/>
          <p14:tracePt t="13267" x="5143500" y="2994025"/>
          <p14:tracePt t="13274" x="5081588" y="2957513"/>
          <p14:tracePt t="13282" x="5013325" y="2925763"/>
          <p14:tracePt t="13291" x="4927600" y="2913063"/>
          <p14:tracePt t="13301" x="4872038" y="2906713"/>
          <p14:tracePt t="13306" x="4784725" y="2895600"/>
          <p14:tracePt t="13316" x="4722813" y="2895600"/>
          <p14:tracePt t="13327" x="4660900" y="2895600"/>
          <p14:tracePt t="13333" x="4611688" y="2895600"/>
          <p14:tracePt t="13339" x="4506913" y="2913063"/>
          <p14:tracePt t="13347" x="4445000" y="2919413"/>
          <p14:tracePt t="13355" x="4371975" y="2951163"/>
          <p14:tracePt t="13363" x="4291013" y="2981325"/>
          <p14:tracePt t="13371" x="4235450" y="3017838"/>
          <p14:tracePt t="13379" x="4167188" y="3062288"/>
          <p14:tracePt t="13387" x="4111625" y="3092450"/>
          <p14:tracePt t="13394" x="4075113" y="3135313"/>
          <p14:tracePt t="13404" x="4032250" y="3184525"/>
          <p14:tracePt t="13411" x="3987800" y="3228975"/>
          <p14:tracePt t="13419" x="3963988" y="3240088"/>
          <p14:tracePt t="13427" x="3951288" y="3271838"/>
          <p14:tracePt t="13435" x="3932238" y="3302000"/>
          <p14:tracePt t="13443" x="3927475" y="3340100"/>
          <p14:tracePt t="13455" x="3927475" y="3395663"/>
          <p14:tracePt t="13459" x="3927475" y="3468688"/>
          <p14:tracePt t="13466" x="3927475" y="3506788"/>
          <p14:tracePt t="13475" x="3944938" y="3562350"/>
          <p14:tracePt t="13484" x="3983038" y="3617913"/>
          <p14:tracePt t="13491" x="4056063" y="3684588"/>
          <p14:tracePt t="13501" x="4137025" y="3733800"/>
          <p14:tracePt t="13510" x="4278313" y="3778250"/>
          <p14:tracePt t="13516" x="4395788" y="3833813"/>
          <p14:tracePt t="13523" x="4538663" y="3876675"/>
          <p14:tracePt t="13533" x="4643438" y="3913188"/>
          <p14:tracePt t="13539" x="4754563" y="3938588"/>
          <p14:tracePt t="13547" x="4827588" y="3938588"/>
          <p14:tracePt t="13555" x="4902200" y="3938588"/>
          <p14:tracePt t="13564" x="4933950" y="3938588"/>
          <p14:tracePt t="13571" x="4957763" y="3938588"/>
          <p14:tracePt t="13579" x="4970463" y="3938588"/>
          <p14:tracePt t="13587" x="5000625" y="3919538"/>
          <p14:tracePt t="13595" x="5045075" y="3895725"/>
          <p14:tracePt t="13604" x="5062538" y="3883025"/>
          <p14:tracePt t="13611" x="5094288" y="3863975"/>
          <p14:tracePt t="13619" x="5111750" y="3857625"/>
          <p14:tracePt t="13627" x="5160963" y="3833813"/>
          <p14:tracePt t="13635" x="5192713" y="3833813"/>
          <p14:tracePt t="13643" x="5229225" y="3821113"/>
          <p14:tracePt t="13650" x="5241925" y="3814763"/>
          <p14:tracePt t="13659" x="5254625" y="3808413"/>
          <p14:tracePt t="13667" x="5260975" y="3802063"/>
          <p14:tracePt t="13675" x="5272088" y="3795713"/>
          <p14:tracePt t="13690" x="5278438" y="3795713"/>
          <p14:tracePt t="13701" x="5291138" y="3784600"/>
          <p14:tracePt t="13711" x="5303838" y="3778250"/>
          <p14:tracePt t="13716" x="5316538" y="3778250"/>
          <p14:tracePt t="13723" x="5327650" y="3771900"/>
          <p14:tracePt t="13733" x="5340350" y="3759200"/>
          <p14:tracePt t="13739" x="5359400" y="3752850"/>
          <p14:tracePt t="13747" x="5372100" y="3733800"/>
          <p14:tracePt t="13755" x="5402263" y="3716338"/>
          <p14:tracePt t="13763" x="5427663" y="3716338"/>
          <p14:tracePt t="13771" x="5464175" y="3690938"/>
          <p14:tracePt t="13779" x="5494338" y="3684588"/>
          <p14:tracePt t="13788" x="5526088" y="3667125"/>
          <p14:tracePt t="13794" x="5562600" y="3654425"/>
          <p14:tracePt t="13802" x="5594350" y="3635375"/>
          <p14:tracePt t="13810" x="5637213" y="3617913"/>
          <p14:tracePt t="13818" x="5692775" y="3592513"/>
          <p14:tracePt t="13826" x="5735638" y="3567113"/>
          <p14:tracePt t="13838" x="5767388" y="3549650"/>
          <p14:tracePt t="13842" x="5822950" y="3530600"/>
          <p14:tracePt t="13851" x="5840413" y="3517900"/>
          <p14:tracePt t="13859" x="5878513" y="3494088"/>
          <p14:tracePt t="13870" x="5895975" y="3487738"/>
          <p14:tracePt t="13874" x="5945188" y="3462338"/>
          <p14:tracePt t="13883" x="5964238" y="3451225"/>
          <p14:tracePt t="13899" x="6032500" y="3419475"/>
          <p14:tracePt t="13906" x="6062663" y="3395663"/>
          <p14:tracePt t="13915" x="6105525" y="3376613"/>
          <p14:tracePt t="13923" x="6149975" y="3351213"/>
          <p14:tracePt t="13932" x="6192838" y="3314700"/>
          <p14:tracePt t="13939" x="6216650" y="3295650"/>
          <p14:tracePt t="13947" x="6248400" y="3271838"/>
          <p14:tracePt t="13955" x="6278563" y="3240088"/>
          <p14:tracePt t="13963" x="6303963" y="3216275"/>
          <p14:tracePt t="13971" x="6327775" y="3160713"/>
          <p14:tracePt t="13979" x="6353175" y="3128963"/>
          <p14:tracePt t="13986" x="6402388" y="3062288"/>
          <p14:tracePt t="13999" x="6427788" y="3030538"/>
          <p14:tracePt t="14002" x="6464300" y="2987675"/>
          <p14:tracePt t="14010" x="6477000" y="2957513"/>
          <p14:tracePt t="14018" x="6500813" y="2913063"/>
          <p14:tracePt t="14026" x="6507163" y="2882900"/>
          <p14:tracePt t="14034" x="6526213" y="2863850"/>
          <p14:tracePt t="14042" x="6532563" y="2833688"/>
          <p14:tracePt t="14054" x="6532563" y="2820988"/>
          <p14:tracePt t="14058" x="6538913" y="2801938"/>
          <p14:tracePt t="14066" x="6538913" y="2790825"/>
          <p14:tracePt t="14074" x="6551613" y="2759075"/>
          <p14:tracePt t="14084" x="6551613" y="2740025"/>
          <p14:tracePt t="14090" x="6551613" y="2722563"/>
          <p14:tracePt t="14100" x="6551613" y="2697163"/>
          <p14:tracePt t="14106" x="6551613" y="2660650"/>
          <p14:tracePt t="14117" x="6551613" y="2641600"/>
          <p14:tracePt t="14126" x="6551613" y="2617788"/>
          <p14:tracePt t="14130" x="6545263" y="2592388"/>
          <p14:tracePt t="14138" x="6532563" y="2573338"/>
          <p14:tracePt t="14146" x="6526213" y="2555875"/>
          <p14:tracePt t="14159" x="6500813" y="2524125"/>
          <p14:tracePt t="14163" x="6489700" y="2513013"/>
          <p14:tracePt t="14171" x="6477000" y="2500313"/>
          <p14:tracePt t="14179" x="6464300" y="2481263"/>
          <p14:tracePt t="14191" x="6457950" y="2481263"/>
          <p14:tracePt t="14195" x="6445250" y="2474913"/>
          <p14:tracePt t="14211" x="6434138" y="2474913"/>
          <p14:tracePt t="14218" x="6427788" y="2474913"/>
          <p14:tracePt t="14226" x="6415088" y="2468563"/>
          <p14:tracePt t="14234" x="6402388" y="2468563"/>
          <p14:tracePt t="14242" x="6383338" y="2468563"/>
          <p14:tracePt t="14254" x="6359525" y="2468563"/>
          <p14:tracePt t="14258" x="6327775" y="2468563"/>
          <p14:tracePt t="14266" x="6284913" y="2468563"/>
          <p14:tracePt t="14275" x="6254750" y="2468563"/>
          <p14:tracePt t="14284" x="6216650" y="2468563"/>
          <p14:tracePt t="14290" x="6143625" y="2468563"/>
          <p14:tracePt t="14301" x="6075363" y="2500313"/>
          <p14:tracePt t="14311" x="5994400" y="2549525"/>
          <p14:tracePt t="14318" x="5915025" y="2598738"/>
          <p14:tracePt t="14322" x="5846763" y="2647950"/>
          <p14:tracePt t="14330" x="5791200" y="2703513"/>
          <p14:tracePt t="14339" x="5722938" y="2752725"/>
          <p14:tracePt t="14351" x="5680075" y="2795588"/>
          <p14:tracePt t="14354" x="5643563" y="2833688"/>
          <p14:tracePt t="14362" x="5630863" y="2851150"/>
          <p14:tracePt t="14370" x="5605463" y="2882900"/>
          <p14:tracePt t="14378" x="5594350" y="2913063"/>
          <p14:tracePt t="14386" x="5594350" y="2944813"/>
          <p14:tracePt t="14394" x="5568950" y="2981325"/>
          <p14:tracePt t="14402" x="5568950" y="3006725"/>
          <p14:tracePt t="14410" x="5562600" y="3049588"/>
          <p14:tracePt t="14418" x="5562600" y="3098800"/>
          <p14:tracePt t="14426" x="5562600" y="3148013"/>
          <p14:tracePt t="14434" x="5562600" y="3184525"/>
          <p14:tracePt t="14442" x="5562600" y="3246438"/>
          <p14:tracePt t="14451" x="5594350" y="3314700"/>
          <p14:tracePt t="14459" x="5618163" y="3395663"/>
          <p14:tracePt t="14468" x="5649913" y="3451225"/>
          <p14:tracePt t="14479" x="5686425" y="3506788"/>
          <p14:tracePt t="14485" x="5735638" y="3562350"/>
          <p14:tracePt t="14490" x="5791200" y="3617913"/>
          <p14:tracePt t="14499" x="5840413" y="3673475"/>
          <p14:tracePt t="14510" x="5895975" y="3709988"/>
          <p14:tracePt t="14515" x="5964238" y="3784600"/>
          <p14:tracePt t="14523" x="6032500" y="3827463"/>
          <p14:tracePt t="14531" x="6111875" y="3900488"/>
          <p14:tracePt t="14539" x="6205538" y="3951288"/>
          <p14:tracePt t="14548" x="6284913" y="4011613"/>
          <p14:tracePt t="14555" x="6353175" y="4043363"/>
          <p14:tracePt t="14563" x="6415088" y="4067175"/>
          <p14:tracePt t="14571" x="6496050" y="4098925"/>
          <p14:tracePt t="14579" x="6556375" y="4105275"/>
          <p14:tracePt t="14588" x="6637338" y="4122738"/>
          <p14:tracePt t="14595" x="6699250" y="4141788"/>
          <p14:tracePt t="14619" x="6829425" y="4173538"/>
          <p14:tracePt t="14627" x="6902450" y="4173538"/>
          <p14:tracePt t="14635" x="6964363" y="4173538"/>
          <p14:tracePt t="14643" x="7026275" y="4173538"/>
          <p14:tracePt t="14651" x="7094538" y="4178300"/>
          <p14:tracePt t="14659" x="7156450" y="4178300"/>
          <p14:tracePt t="14668" x="7205663" y="4178300"/>
          <p14:tracePt t="14675" x="7267575" y="4178300"/>
          <p14:tracePt t="14685" x="7304088" y="4178300"/>
          <p14:tracePt t="14690" x="7366000" y="4178300"/>
          <p14:tracePt t="14698" x="7421563" y="4178300"/>
          <p14:tracePt t="14706" x="7470775" y="4160838"/>
          <p14:tracePt t="14715" x="7539038" y="4129088"/>
          <p14:tracePt t="14723" x="7588250" y="4122738"/>
          <p14:tracePt t="14731" x="7667625" y="4105275"/>
          <p14:tracePt t="14739" x="7723188" y="4079875"/>
          <p14:tracePt t="14748" x="7797800" y="4049713"/>
          <p14:tracePt t="14759" x="7866063" y="4037013"/>
          <p14:tracePt t="14763" x="7927975" y="4011613"/>
          <p14:tracePt t="14771" x="7983538" y="3981450"/>
          <p14:tracePt t="14779" x="8001000" y="3968750"/>
          <p14:tracePt t="14789" x="8026400" y="3951288"/>
          <p14:tracePt t="14794" x="8045450" y="3925888"/>
          <p14:tracePt t="14810" x="8051800" y="3906838"/>
          <p14:tracePt t="14823" x="8062913" y="3876675"/>
          <p14:tracePt t="14827" x="8062913" y="3840163"/>
          <p14:tracePt t="14836" x="8062913" y="3802063"/>
          <p14:tracePt t="14843" x="8062913" y="3765550"/>
          <p14:tracePt t="14855" x="8062913" y="3722688"/>
          <p14:tracePt t="14859" x="8062913" y="3673475"/>
          <p14:tracePt t="14868" x="8062913" y="3611563"/>
          <p14:tracePt t="14875" x="8051800" y="3549650"/>
          <p14:tracePt t="14886" x="8020050" y="3506788"/>
          <p14:tracePt t="14902" x="7977188" y="3406775"/>
          <p14:tracePt t="14907" x="7964488" y="3376613"/>
          <p14:tracePt t="14918" x="7951788" y="3346450"/>
          <p14:tracePt t="14926" x="7927975" y="3327400"/>
          <p14:tracePt t="14930" x="7915275" y="3302000"/>
          <p14:tracePt t="14938" x="7885113" y="3284538"/>
          <p14:tracePt t="14950" x="7859713" y="3259138"/>
          <p14:tracePt t="14954" x="7829550" y="3228975"/>
          <p14:tracePt t="14962" x="7797800" y="3190875"/>
          <p14:tracePt t="14970" x="7773988" y="3184525"/>
          <p14:tracePt t="14984" x="7735888" y="3141663"/>
          <p14:tracePt t="14990" x="7680325" y="3117850"/>
          <p14:tracePt t="14994" x="7637463" y="3092450"/>
          <p14:tracePt t="15002" x="7581900" y="3079750"/>
          <p14:tracePt t="15010" x="7545388" y="3068638"/>
          <p14:tracePt t="15027" x="7489825" y="3055938"/>
          <p14:tracePt t="15035" x="7427913" y="3055938"/>
          <p14:tracePt t="15043" x="7353300" y="3055938"/>
          <p14:tracePt t="15051" x="7291388" y="3055938"/>
          <p14:tracePt t="15059" x="7205663" y="3055938"/>
          <p14:tracePt t="15068" x="7131050" y="3055938"/>
          <p14:tracePt t="15079" x="7007225" y="3062288"/>
          <p14:tracePt t="15085" x="6896100" y="3073400"/>
          <p14:tracePt t="15091" x="6797675" y="3079750"/>
          <p14:tracePt t="15101" x="6673850" y="3092450"/>
          <p14:tracePt t="15107" x="6575425" y="3111500"/>
          <p14:tracePt t="15119" x="6470650" y="3128963"/>
          <p14:tracePt t="15123" x="6396038" y="3148013"/>
          <p14:tracePt t="15131" x="6327775" y="3167063"/>
          <p14:tracePt t="15139" x="6267450" y="3197225"/>
          <p14:tracePt t="15151" x="6229350" y="3222625"/>
          <p14:tracePt t="15154" x="6199188" y="3235325"/>
          <p14:tracePt t="15162" x="6186488" y="3259138"/>
          <p14:tracePt t="15170" x="6167438" y="3278188"/>
          <p14:tracePt t="15178" x="6149975" y="3302000"/>
          <p14:tracePt t="15186" x="6143625" y="3314700"/>
          <p14:tracePt t="15195" x="6137275" y="3333750"/>
          <p14:tracePt t="15204" x="6124575" y="3370263"/>
          <p14:tracePt t="15211" x="6118225" y="3413125"/>
          <p14:tracePt t="15219" x="6118225" y="3462338"/>
          <p14:tracePt t="15227" x="6105525" y="3536950"/>
          <p14:tracePt t="15235" x="6100763" y="3605213"/>
          <p14:tracePt t="15243" x="6100763" y="3690938"/>
          <p14:tracePt t="15251" x="6100763" y="3765550"/>
          <p14:tracePt t="15259" x="6100763" y="3840163"/>
          <p14:tracePt t="15269" x="6100763" y="3900488"/>
          <p14:tracePt t="15279" x="6100763" y="3975100"/>
          <p14:tracePt t="15285" x="6118225" y="4017963"/>
          <p14:tracePt t="15290" x="6143625" y="4049713"/>
          <p14:tracePt t="15298" x="6156325" y="4079875"/>
          <p14:tracePt t="15306" x="6192838" y="4122738"/>
          <p14:tracePt t="15315" x="6211888" y="4148138"/>
          <p14:tracePt t="15323" x="6267450" y="4184650"/>
          <p14:tracePt t="15335" x="6303963" y="4216400"/>
          <p14:tracePt t="15343" x="6372225" y="4252913"/>
          <p14:tracePt t="15348" x="6457950" y="4295775"/>
          <p14:tracePt t="15354" x="6562725" y="4333875"/>
          <p14:tracePt t="15362" x="6673850" y="4389438"/>
          <p14:tracePt t="15370" x="6810375" y="4445000"/>
          <p14:tracePt t="15378" x="6964363" y="4487863"/>
          <p14:tracePt t="15386" x="7075488" y="4511675"/>
          <p14:tracePt t="15394" x="7186613" y="4530725"/>
          <p14:tracePt t="15411" x="7285038" y="4549775"/>
          <p14:tracePt t="15418" x="7359650" y="4549775"/>
          <p14:tracePt t="15427" x="7421563" y="4549775"/>
          <p14:tracePt t="15439" x="7496175" y="4549775"/>
          <p14:tracePt t="15443" x="7562850" y="4506913"/>
          <p14:tracePt t="15452" x="7624763" y="4468813"/>
          <p14:tracePt t="15459" x="7643813" y="4438650"/>
          <p14:tracePt t="15469" x="7718425" y="4370388"/>
          <p14:tracePt t="15474" x="7742238" y="4327525"/>
          <p14:tracePt t="15485" x="7778750" y="4246563"/>
          <p14:tracePt t="15495" x="7797800" y="4203700"/>
          <p14:tracePt t="15503" x="7834313" y="4122738"/>
          <p14:tracePt t="15507" x="7847013" y="4098925"/>
          <p14:tracePt t="15515" x="7859713" y="4043363"/>
          <p14:tracePt t="15527" x="7872413" y="3968750"/>
          <p14:tracePt t="15531" x="7889875" y="3913188"/>
          <p14:tracePt t="15539" x="7889875" y="3863975"/>
          <p14:tracePt t="15548" x="7889875" y="3840163"/>
          <p14:tracePt t="15555" x="7889875" y="3789363"/>
          <p14:tracePt t="15569" x="7889875" y="3771900"/>
          <p14:tracePt t="15571" x="7889875" y="3759200"/>
          <p14:tracePt t="15579" x="7853363" y="3709988"/>
          <p14:tracePt t="15588" x="7816850" y="3641725"/>
          <p14:tracePt t="15595" x="7735888" y="3562350"/>
          <p14:tracePt t="15603" x="7673975" y="3511550"/>
          <p14:tracePt t="15610" x="7594600" y="3432175"/>
          <p14:tracePt t="15626" x="7526338" y="3363913"/>
          <p14:tracePt t="15639" x="7445375" y="3321050"/>
          <p14:tracePt t="15643" x="7389813" y="3265488"/>
          <p14:tracePt t="15652" x="7323138" y="3228975"/>
          <p14:tracePt t="15663" x="7254875" y="3184525"/>
          <p14:tracePt t="15669" x="7199313" y="3167063"/>
          <p14:tracePt t="15675" x="7162800" y="3154363"/>
          <p14:tracePt t="15685" x="7118350" y="3154363"/>
          <p14:tracePt t="15691" x="7069138" y="3154363"/>
          <p14:tracePt t="15701" x="7032625" y="3154363"/>
          <p14:tracePt t="15707" x="6970713" y="3154363"/>
          <p14:tracePt t="15719" x="6896100" y="3154363"/>
          <p14:tracePt t="15723" x="6829425" y="3167063"/>
          <p14:tracePt t="15732" x="6754813" y="3203575"/>
          <p14:tracePt t="15739" x="6699250" y="3235325"/>
          <p14:tracePt t="15746" x="6630988" y="3259138"/>
          <p14:tracePt t="15759" x="6588125" y="3284538"/>
          <p14:tracePt t="15764" x="6545263" y="3302000"/>
          <p14:tracePt t="15771" x="6489700" y="3333750"/>
          <p14:tracePt t="15779" x="6445250" y="3363913"/>
          <p14:tracePt t="15788" x="6402388" y="3402013"/>
          <p14:tracePt t="15795" x="6378575" y="3432175"/>
          <p14:tracePt t="15803" x="6340475" y="3487738"/>
          <p14:tracePt t="15810" x="6340475" y="3506788"/>
          <p14:tracePt t="15822" x="6340475" y="3543300"/>
          <p14:tracePt t="15826" x="6340475" y="3598863"/>
          <p14:tracePt t="15833" x="6340475" y="3635375"/>
          <p14:tracePt t="15842" x="6372225" y="3678238"/>
          <p14:tracePt t="15854" x="6389688" y="3746500"/>
          <p14:tracePt t="15858" x="6415088" y="3789363"/>
          <p14:tracePt t="15868" x="6440488" y="3833813"/>
          <p14:tracePt t="15879" x="6470650" y="3863975"/>
          <p14:tracePt t="15885" x="6513513" y="3889375"/>
          <p14:tracePt t="15903" x="6630988" y="3987800"/>
          <p14:tracePt t="15907" x="6686550" y="4030663"/>
          <p14:tracePt t="15918" x="6767513" y="4062413"/>
          <p14:tracePt t="15922" x="6834188" y="4111625"/>
          <p14:tracePt t="15931" x="6934200" y="4160838"/>
          <p14:tracePt t="15938" x="7051675" y="4191000"/>
          <p14:tracePt t="15951" x="7162800" y="4222750"/>
          <p14:tracePt t="15954" x="7291388" y="4265613"/>
          <p14:tracePt t="15962" x="7402513" y="4284663"/>
          <p14:tracePt t="15974" x="7513638" y="4308475"/>
          <p14:tracePt t="15978" x="7588250" y="4308475"/>
          <p14:tracePt t="15986" x="7650163" y="4308475"/>
          <p14:tracePt t="15995" x="7680325" y="4308475"/>
          <p14:tracePt t="16003" x="7729538" y="4271963"/>
          <p14:tracePt t="16014" x="7748588" y="4246563"/>
          <p14:tracePt t="16018" x="7778750" y="4197350"/>
          <p14:tracePt t="16026" x="7797800" y="4129088"/>
          <p14:tracePt t="16034" x="7834313" y="4073525"/>
          <p14:tracePt t="16043" x="7834313" y="4024313"/>
          <p14:tracePt t="16052" x="7834313" y="3962400"/>
          <p14:tracePt t="16059" x="7834313" y="3900488"/>
          <p14:tracePt t="16069" x="7834313" y="3851275"/>
          <p14:tracePt t="16078" x="7829550" y="3784600"/>
          <p14:tracePt t="16082" x="7816850" y="3752850"/>
          <p14:tracePt t="16090" x="7778750" y="3709988"/>
          <p14:tracePt t="16102" x="7729538" y="3641725"/>
          <p14:tracePt t="16106" x="7705725" y="3598863"/>
          <p14:tracePt t="16114" x="7637463" y="3517900"/>
          <p14:tracePt t="16122" x="7581900" y="3481388"/>
          <p14:tracePt t="16130" x="7507288" y="3413125"/>
          <p14:tracePt t="16142" x="7451725" y="3363913"/>
          <p14:tracePt t="16146" x="7359650" y="3321050"/>
          <p14:tracePt t="16154" x="7297738" y="3295650"/>
          <p14:tracePt t="16164" x="7242175" y="3265488"/>
          <p14:tracePt t="16174" x="7150100" y="3240088"/>
          <p14:tracePt t="16179" x="7100888" y="3222625"/>
          <p14:tracePt t="16187" x="7019925" y="3209925"/>
          <p14:tracePt t="16195" x="6945313" y="3209925"/>
          <p14:tracePt t="16210" x="6884988" y="3209925"/>
          <p14:tracePt t="16219" x="6797675" y="3252788"/>
          <p14:tracePt t="16227" x="6705600" y="3308350"/>
          <p14:tracePt t="16236" x="6650038" y="3351213"/>
          <p14:tracePt t="16243" x="6600825" y="3402013"/>
          <p14:tracePt t="16253" x="6569075" y="3444875"/>
          <p14:tracePt t="16265" x="6526213" y="3500438"/>
          <p14:tracePt t="16268" x="6526213" y="3562350"/>
          <p14:tracePt t="16275" x="6526213" y="3622675"/>
          <p14:tracePt t="16283" x="6538913" y="3667125"/>
          <p14:tracePt t="16290" x="6575425" y="3733800"/>
          <p14:tracePt t="16303" x="6624638" y="3778250"/>
          <p14:tracePt t="16310" x="6686550" y="3857625"/>
          <p14:tracePt t="16314" x="6754813" y="3925888"/>
          <p14:tracePt t="16322" x="6823075" y="3987800"/>
          <p14:tracePt t="16331" x="6915150" y="4049713"/>
          <p14:tracePt t="16338" x="6996113" y="4086225"/>
          <p14:tracePt t="16346" x="7081838" y="4117975"/>
          <p14:tracePt t="16358" x="7173913" y="4148138"/>
          <p14:tracePt t="16363" x="7235825" y="4154488"/>
          <p14:tracePt t="16370" x="7285038" y="4167188"/>
          <p14:tracePt t="16378" x="7359650" y="4167188"/>
          <p14:tracePt t="16387" x="7385050" y="4167188"/>
          <p14:tracePt t="16395" x="7427913" y="4160838"/>
          <p14:tracePt t="16404" x="7464425" y="4141788"/>
          <p14:tracePt t="16411" x="7483475" y="4117975"/>
          <p14:tracePt t="16419" x="7513638" y="4086225"/>
          <p14:tracePt t="16431" x="7526338" y="4030663"/>
          <p14:tracePt t="16435" x="7532688" y="3956050"/>
          <p14:tracePt t="16442" x="7532688" y="3895725"/>
          <p14:tracePt t="16451" x="7532688" y="3821113"/>
          <p14:tracePt t="16458" x="7513638" y="3752850"/>
          <p14:tracePt t="16466" x="7470775" y="3673475"/>
          <p14:tracePt t="16474" x="7427913" y="3605213"/>
          <p14:tracePt t="16483" x="7353300" y="3536950"/>
          <p14:tracePt t="16491" x="7310438" y="3500438"/>
          <p14:tracePt t="16499" x="7254875" y="3481388"/>
          <p14:tracePt t="16507" x="7192963" y="3455988"/>
          <p14:tracePt t="16519" x="7150100" y="3451225"/>
          <p14:tracePt t="16527" x="7112000" y="3451225"/>
          <p14:tracePt t="16532" x="7075488" y="3451225"/>
          <p14:tracePt t="16539" x="7056438" y="3451225"/>
          <p14:tracePt t="16547" x="7032625" y="3451225"/>
          <p14:tracePt t="16595" x="7026275" y="3451225"/>
          <p14:tracePt t="16602" x="0" y="0"/>
        </p14:tracePtLst>
        <p14:tracePtLst>
          <p14:tracePt t="17948" x="3951288" y="5789613"/>
          <p14:tracePt t="18066" x="3970338" y="5789613"/>
          <p14:tracePt t="18074" x="4032250" y="5789613"/>
          <p14:tracePt t="18082" x="4098925" y="5789613"/>
          <p14:tracePt t="18090" x="4179888" y="5789613"/>
          <p14:tracePt t="18098" x="4278313" y="5789613"/>
          <p14:tracePt t="18106" x="4352925" y="5789613"/>
          <p14:tracePt t="18115" x="4432300" y="5789613"/>
          <p14:tracePt t="18127" x="4494213" y="5789613"/>
          <p14:tracePt t="18131" x="4556125" y="5789613"/>
          <p14:tracePt t="18138" x="4618038" y="5789613"/>
          <p14:tracePt t="18147" x="4656138" y="5789613"/>
          <p14:tracePt t="18155" x="4741863" y="5789613"/>
          <p14:tracePt t="18163" x="4816475" y="5789613"/>
          <p14:tracePt t="18171" x="4902200" y="5789613"/>
          <p14:tracePt t="18178" x="4976813" y="5789613"/>
          <p14:tracePt t="18187" x="5038725" y="5789613"/>
          <p14:tracePt t="18195" x="5100638" y="5789613"/>
          <p14:tracePt t="18204" x="5160963" y="5789613"/>
          <p14:tracePt t="18211" x="5229225" y="5795963"/>
          <p14:tracePt t="18222" x="5291138" y="5808663"/>
          <p14:tracePt t="18226" x="5340350" y="5815013"/>
          <p14:tracePt t="18235" x="5389563" y="5815013"/>
          <p14:tracePt t="18242" x="5414963" y="5815013"/>
          <p14:tracePt t="18254" x="5438775" y="5815013"/>
          <p14:tracePt t="18258" x="5470525" y="5815013"/>
          <p14:tracePt t="18274" x="5489575" y="5815013"/>
          <p14:tracePt t="18282" x="5494338" y="5815013"/>
          <p14:tracePt t="18290" x="5507038" y="5815013"/>
          <p14:tracePt t="18306" x="5526088" y="5815013"/>
          <p14:tracePt t="18322" x="5538788" y="5815013"/>
          <p14:tracePt t="18338" x="5549900" y="5815013"/>
          <p14:tracePt t="18346" x="5556250" y="5815013"/>
          <p14:tracePt t="18354" x="5575300" y="5815013"/>
          <p14:tracePt t="18362" x="5588000" y="5815013"/>
          <p14:tracePt t="18370" x="5594350" y="5815013"/>
          <p14:tracePt t="18378" x="5605463" y="5815013"/>
          <p14:tracePt t="18388" x="5618163" y="5815013"/>
          <p14:tracePt t="18404" x="5624513" y="5815013"/>
          <p14:tracePt t="18491" x="5600700" y="5815013"/>
          <p14:tracePt t="18499" x="5549900" y="5815013"/>
          <p14:tracePt t="18507" x="5489575" y="5802313"/>
          <p14:tracePt t="18515" x="5395913" y="5795963"/>
          <p14:tracePt t="18522" x="5322888" y="5795963"/>
          <p14:tracePt t="18530" x="5235575" y="5795963"/>
          <p14:tracePt t="18538" x="5160963" y="5795963"/>
          <p14:tracePt t="18546" x="5075238" y="5795963"/>
          <p14:tracePt t="18554" x="4989513" y="5795963"/>
          <p14:tracePt t="18562" x="4889500" y="5795963"/>
          <p14:tracePt t="18574" x="4754563" y="5783263"/>
          <p14:tracePt t="18578" x="4643438" y="5772150"/>
          <p14:tracePt t="18588" x="4513263" y="5765800"/>
          <p14:tracePt t="18594" x="4389438" y="5753100"/>
          <p14:tracePt t="18603" x="4284663" y="5740400"/>
          <p14:tracePt t="18610" x="4179888" y="5740400"/>
          <p14:tracePt t="18619" x="4087813" y="5722938"/>
          <p14:tracePt t="18626" x="4013200" y="5716588"/>
          <p14:tracePt t="18636" x="3938588" y="5716588"/>
          <p14:tracePt t="18643" x="3908425" y="5703888"/>
          <p14:tracePt t="18651" x="3895725" y="5703888"/>
          <p14:tracePt t="18762" x="3895725" y="5697538"/>
          <p14:tracePt t="18771" x="3914775" y="5697538"/>
          <p14:tracePt t="18779" x="3963988" y="5697538"/>
          <p14:tracePt t="18787" x="4013200" y="5697538"/>
          <p14:tracePt t="18795" x="4098925" y="5697538"/>
          <p14:tracePt t="18805" x="4173538" y="5697538"/>
          <p14:tracePt t="18810" x="4235450" y="5697538"/>
          <p14:tracePt t="18821" x="4321175" y="5697538"/>
          <p14:tracePt t="18831" x="4408488" y="5697538"/>
          <p14:tracePt t="18840" x="4483100" y="5697538"/>
          <p14:tracePt t="18842" x="4605338" y="5697538"/>
          <p14:tracePt t="18851" x="4754563" y="5697538"/>
          <p14:tracePt t="18859" x="4889500" y="5697538"/>
          <p14:tracePt t="18869" x="5013325" y="5697538"/>
          <p14:tracePt t="18875" x="5180013" y="5697538"/>
          <p14:tracePt t="18883" x="5278438" y="5697538"/>
          <p14:tracePt t="18904" x="5451475" y="5697538"/>
          <p14:tracePt t="18906" x="5470525" y="5697538"/>
          <p14:tracePt t="18914" x="5494338" y="5697538"/>
          <p14:tracePt t="18938" x="5500688" y="5697538"/>
          <p14:tracePt t="19115" x="5489575" y="5703888"/>
          <p14:tracePt t="19122" x="5445125" y="5703888"/>
          <p14:tracePt t="19131" x="5359400" y="5703888"/>
          <p14:tracePt t="19140" x="5284788" y="5703888"/>
          <p14:tracePt t="19147" x="5222875" y="5703888"/>
          <p14:tracePt t="19155" x="5173663" y="5703888"/>
          <p14:tracePt t="19162" x="5143500" y="5703888"/>
          <p14:tracePt t="19170" x="5094288" y="5703888"/>
          <p14:tracePt t="19178" x="5032375" y="5703888"/>
          <p14:tracePt t="19187" x="4994275" y="5703888"/>
          <p14:tracePt t="19194" x="4908550" y="5703888"/>
          <p14:tracePt t="19203" x="4822825" y="5703888"/>
          <p14:tracePt t="19211" x="4735513" y="5703888"/>
          <p14:tracePt t="19221" x="4649788" y="5703888"/>
          <p14:tracePt t="19227" x="4562475" y="5703888"/>
          <p14:tracePt t="19238" x="4487863" y="5703888"/>
          <p14:tracePt t="19246" x="4402138" y="5703888"/>
          <p14:tracePt t="19250" x="4327525" y="5703888"/>
          <p14:tracePt t="19258" x="4265613" y="5703888"/>
          <p14:tracePt t="19267" x="4229100" y="5703888"/>
          <p14:tracePt t="19275" x="4210050" y="5703888"/>
          <p14:tracePt t="19283" x="4179888" y="5703888"/>
          <p14:tracePt t="19290" x="4167188" y="5703888"/>
          <p14:tracePt t="19338" x="4160838" y="5697538"/>
          <p14:tracePt t="19363" x="4160838" y="5691188"/>
          <p14:tracePt t="19375" x="4167188" y="5684838"/>
          <p14:tracePt t="19379" x="4186238" y="5678488"/>
          <p14:tracePt t="19388" x="4198938" y="5678488"/>
          <p14:tracePt t="19394" x="4222750" y="5672138"/>
          <p14:tracePt t="19405" x="4303713" y="5667375"/>
          <p14:tracePt t="19411" x="4376738" y="5654675"/>
          <p14:tracePt t="19419" x="4438650" y="5654675"/>
          <p14:tracePt t="19427" x="4525963" y="5654675"/>
          <p14:tracePt t="19435" x="4600575" y="5654675"/>
          <p14:tracePt t="19443" x="4660900" y="5654675"/>
          <p14:tracePt t="19451" x="4735513" y="5654675"/>
          <p14:tracePt t="19458" x="4810125" y="5654675"/>
          <p14:tracePt t="19468" x="4872038" y="5654675"/>
          <p14:tracePt t="19474" x="4921250" y="5654675"/>
          <p14:tracePt t="19483" x="4951413" y="5654675"/>
          <p14:tracePt t="19491" x="4970463" y="5654675"/>
          <p14:tracePt t="19499" x="5019675" y="5654675"/>
          <p14:tracePt t="19508" x="5038725" y="5654675"/>
          <p14:tracePt t="19515" x="5062538" y="5654675"/>
          <p14:tracePt t="19522" x="5111750" y="5661025"/>
          <p14:tracePt t="19531" x="5180013" y="5672138"/>
          <p14:tracePt t="19540" x="5254625" y="5672138"/>
          <p14:tracePt t="19547" x="5327650" y="5672138"/>
          <p14:tracePt t="19555" x="5414963" y="5672138"/>
          <p14:tracePt t="19563" x="5500688" y="5703888"/>
          <p14:tracePt t="19572" x="5600700" y="5710238"/>
          <p14:tracePt t="19579" x="5686425" y="5710238"/>
          <p14:tracePt t="19589" x="5705475" y="5710238"/>
          <p14:tracePt t="19594" x="5711825" y="5710238"/>
          <p14:tracePt t="19699" x="5705475" y="5710238"/>
          <p14:tracePt t="19707" x="5680075" y="5710238"/>
          <p14:tracePt t="19715" x="5643563" y="5710238"/>
          <p14:tracePt t="19727" x="5568950" y="5710238"/>
          <p14:tracePt t="19731" x="5494338" y="5710238"/>
          <p14:tracePt t="19739" x="5445125" y="5710238"/>
          <p14:tracePt t="19747" x="5378450" y="5710238"/>
          <p14:tracePt t="19759" x="5303838" y="5710238"/>
          <p14:tracePt t="19763" x="5229225" y="5710238"/>
          <p14:tracePt t="19772" x="5167313" y="5710238"/>
          <p14:tracePt t="19779" x="5130800" y="5710238"/>
          <p14:tracePt t="19790" x="5045075" y="5710238"/>
          <p14:tracePt t="19794" x="4994275" y="5710238"/>
          <p14:tracePt t="19805" x="4921250" y="5710238"/>
          <p14:tracePt t="19811" x="4846638" y="5710238"/>
          <p14:tracePt t="19819" x="4797425" y="5710238"/>
          <p14:tracePt t="19827" x="4754563" y="5703888"/>
          <p14:tracePt t="19835" x="4735513" y="5691188"/>
          <p14:tracePt t="19843" x="4722813" y="5684838"/>
          <p14:tracePt t="19855" x="4716463" y="5684838"/>
          <p14:tracePt t="19859" x="4705350" y="5684838"/>
          <p14:tracePt t="19868" x="4692650" y="5684838"/>
          <p14:tracePt t="19876" x="4679950" y="5678488"/>
          <p14:tracePt t="19883" x="4673600" y="5678488"/>
          <p14:tracePt t="20004" x="4722813" y="5678488"/>
          <p14:tracePt t="20011" x="4772025" y="5678488"/>
          <p14:tracePt t="20019" x="4816475" y="5684838"/>
          <p14:tracePt t="20027" x="4840288" y="5684838"/>
          <p14:tracePt t="20035" x="4878388" y="5684838"/>
          <p14:tracePt t="20047" x="4908550" y="5684838"/>
          <p14:tracePt t="20051" x="4945063" y="5691188"/>
          <p14:tracePt t="20059" x="4994275" y="5691188"/>
          <p14:tracePt t="20067" x="5026025" y="5697538"/>
          <p14:tracePt t="20075" x="5075238" y="5697538"/>
          <p14:tracePt t="20083" x="5124450" y="5697538"/>
          <p14:tracePt t="20091" x="5149850" y="5697538"/>
          <p14:tracePt t="20098" x="5186363" y="5697538"/>
          <p14:tracePt t="20106" x="5216525" y="5697538"/>
          <p14:tracePt t="20114" x="5241925" y="5697538"/>
          <p14:tracePt t="20122" x="5278438" y="5697538"/>
          <p14:tracePt t="20130" x="5291138" y="5697538"/>
          <p14:tracePt t="20142" x="5310188" y="5697538"/>
          <p14:tracePt t="20291" x="5316538" y="5691188"/>
          <p14:tracePt t="20306" x="0" y="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Obrázek 3">
            <a:extLst>
              <a:ext uri="{FF2B5EF4-FFF2-40B4-BE49-F238E27FC236}">
                <a16:creationId xmlns:a16="http://schemas.microsoft.com/office/drawing/2014/main" id="{CD378102-0EAF-422B-98A2-2B70BB5A0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313" y="76200"/>
            <a:ext cx="5992812" cy="66294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CB23FBF-1FEB-4629-A088-F6587960D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09600"/>
            <a:ext cx="3429000" cy="1143000"/>
          </a:xfrm>
          <a:solidFill>
            <a:schemeClr val="tx1"/>
          </a:solidFill>
        </p:spPr>
        <p:txBody>
          <a:bodyPr/>
          <a:lstStyle/>
          <a:p>
            <a:pPr eaLnBrk="1" hangingPunct="1">
              <a:defRPr/>
            </a:pPr>
            <a:r>
              <a:rPr lang="cs-CZ" dirty="0"/>
              <a:t>Glukometry dnes …</a:t>
            </a:r>
          </a:p>
        </p:txBody>
      </p:sp>
      <p:sp>
        <p:nvSpPr>
          <p:cNvPr id="13316" name="Zástupný symbol pro obsah 2">
            <a:extLst>
              <a:ext uri="{FF2B5EF4-FFF2-40B4-BE49-F238E27FC236}">
                <a16:creationId xmlns:a16="http://schemas.microsoft.com/office/drawing/2014/main" id="{6C60D69A-0A24-4516-8937-0649D2CEB7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905000"/>
            <a:ext cx="3505200" cy="4724400"/>
          </a:xfrm>
        </p:spPr>
        <p:txBody>
          <a:bodyPr/>
          <a:lstStyle/>
          <a:p>
            <a:pPr eaLnBrk="1" hangingPunct="1"/>
            <a:r>
              <a:rPr lang="cs-CZ" altLang="cs-CZ"/>
              <a:t>běžně v lékárnách,</a:t>
            </a:r>
            <a:br>
              <a:rPr lang="cs-CZ" altLang="cs-CZ"/>
            </a:br>
            <a:r>
              <a:rPr lang="cs-CZ" altLang="cs-CZ"/>
              <a:t>e-shopech, propojení s mobilem</a:t>
            </a:r>
          </a:p>
        </p:txBody>
      </p:sp>
      <p:pic>
        <p:nvPicPr>
          <p:cNvPr id="32773" name="Obrázek 4">
            <a:extLst>
              <a:ext uri="{FF2B5EF4-FFF2-40B4-BE49-F238E27FC236}">
                <a16:creationId xmlns:a16="http://schemas.microsoft.com/office/drawing/2014/main" id="{256F439B-6C4D-4D02-A689-B201652546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4191000"/>
            <a:ext cx="3592513" cy="2287588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16FE665-7435-4AE8-852D-5530AB6D27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674"/>
    </mc:Choice>
    <mc:Fallback>
      <p:transition spd="slow" advTm="366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89" x="7927975" y="1320800"/>
          <p14:tracePt t="8135" x="7921625" y="1320800"/>
          <p14:tracePt t="8256" x="7915275" y="1320800"/>
          <p14:tracePt t="8264" x="7908925" y="1320800"/>
          <p14:tracePt t="8282" x="7889875" y="1320800"/>
          <p14:tracePt t="8288" x="7885113" y="1320800"/>
          <p14:tracePt t="8296" x="7878763" y="1320800"/>
          <p14:tracePt t="8304" x="7866063" y="1320800"/>
          <p14:tracePt t="8312" x="7823200" y="1320800"/>
          <p14:tracePt t="8320" x="7804150" y="1320800"/>
          <p14:tracePt t="8328" x="7767638" y="1320800"/>
          <p14:tracePt t="8336" x="7742238" y="1320800"/>
          <p14:tracePt t="8344" x="7693025" y="1320800"/>
          <p14:tracePt t="8353" x="7631113" y="1320800"/>
          <p14:tracePt t="8359" x="7569200" y="1320800"/>
          <p14:tracePt t="8368" x="7496175" y="1320800"/>
          <p14:tracePt t="8375" x="7434263" y="1320800"/>
          <p14:tracePt t="8384" x="7346950" y="1314450"/>
          <p14:tracePt t="8391" x="7254875" y="1296988"/>
          <p14:tracePt t="8399" x="7156450" y="1284288"/>
          <p14:tracePt t="8407" x="7056438" y="1265238"/>
          <p14:tracePt t="8416" x="6934200" y="1246188"/>
          <p14:tracePt t="8423" x="6823075" y="1228725"/>
          <p14:tracePt t="8431" x="6729413" y="1203325"/>
          <p14:tracePt t="8443" x="6656388" y="1196975"/>
          <p14:tracePt t="8447" x="6581775" y="1179513"/>
          <p14:tracePt t="8456" x="6513513" y="1166813"/>
          <p14:tracePt t="8464" x="6451600" y="1160463"/>
          <p14:tracePt t="8472" x="6402388" y="1160463"/>
          <p14:tracePt t="8481" x="6359525" y="1147763"/>
          <p14:tracePt t="8488" x="6310313" y="1147763"/>
          <p14:tracePt t="8496" x="6284913" y="1147763"/>
          <p14:tracePt t="8504" x="6248400" y="1147763"/>
          <p14:tracePt t="8512" x="6205538" y="1141413"/>
          <p14:tracePt t="8521" x="6180138" y="1141413"/>
          <p14:tracePt t="8528" x="6118225" y="1135063"/>
          <p14:tracePt t="8536" x="6056313" y="1123950"/>
          <p14:tracePt t="8544" x="5994400" y="1123950"/>
          <p14:tracePt t="8552" x="5921375" y="1123950"/>
          <p14:tracePt t="8559" x="5846763" y="1117600"/>
          <p14:tracePt t="8567" x="5778500" y="1104900"/>
          <p14:tracePt t="8575" x="5716588" y="1098550"/>
          <p14:tracePt t="8583" x="5667375" y="1098550"/>
          <p14:tracePt t="8591" x="5618163" y="1085850"/>
          <p14:tracePt t="8599" x="5562600" y="1085850"/>
          <p14:tracePt t="8607" x="5545138" y="1085850"/>
          <p14:tracePt t="8615" x="5526088" y="1079500"/>
          <p14:tracePt t="8623" x="5507038" y="1079500"/>
          <p14:tracePt t="8631" x="5494338" y="1079500"/>
          <p14:tracePt t="8639" x="5464175" y="1074738"/>
          <p14:tracePt t="8647" x="5445125" y="1074738"/>
          <p14:tracePt t="8655" x="5414963" y="1074738"/>
          <p14:tracePt t="8663" x="5359400" y="1074738"/>
          <p14:tracePt t="8671" x="5297488" y="1074738"/>
          <p14:tracePt t="8680" x="5248275" y="1074738"/>
          <p14:tracePt t="8687" x="5149850" y="1074738"/>
          <p14:tracePt t="8695" x="5075238" y="1074738"/>
          <p14:tracePt t="8703" x="4989513" y="1074738"/>
          <p14:tracePt t="8711" x="4927600" y="1055688"/>
          <p14:tracePt t="8719" x="4846638" y="1049338"/>
          <p14:tracePt t="8728" x="4772025" y="1049338"/>
          <p14:tracePt t="8736" x="4722813" y="1049338"/>
          <p14:tracePt t="8744" x="4673600" y="1049338"/>
          <p14:tracePt t="8753" x="4643438" y="1049338"/>
          <p14:tracePt t="8760" x="4611688" y="1049338"/>
          <p14:tracePt t="8769" x="4568825" y="1049338"/>
          <p14:tracePt t="8776" x="4556125" y="1049338"/>
          <p14:tracePt t="8786" x="4513263" y="1049338"/>
          <p14:tracePt t="8792" x="4457700" y="1068388"/>
          <p14:tracePt t="8802" x="4402138" y="1092200"/>
          <p14:tracePt t="8808" x="4346575" y="1123950"/>
          <p14:tracePt t="8816" x="4291013" y="1147763"/>
          <p14:tracePt t="8824" x="4235450" y="1185863"/>
          <p14:tracePt t="8832" x="4186238" y="1216025"/>
          <p14:tracePt t="8840" x="4130675" y="1241425"/>
          <p14:tracePt t="8848" x="4087813" y="1277938"/>
          <p14:tracePt t="8856" x="4062413" y="1290638"/>
          <p14:tracePt t="8864" x="4043363" y="1301750"/>
          <p14:tracePt t="8872" x="4019550" y="1314450"/>
          <p14:tracePt t="8881" x="4019550" y="1320800"/>
          <p14:tracePt t="8889" x="4000500" y="1339850"/>
          <p14:tracePt t="8895" x="3976688" y="1363663"/>
          <p14:tracePt t="8903" x="3963988" y="1382713"/>
          <p14:tracePt t="8911" x="3944938" y="1412875"/>
          <p14:tracePt t="8919" x="3932238" y="1457325"/>
          <p14:tracePt t="8927" x="3927475" y="1474788"/>
          <p14:tracePt t="8936" x="3908425" y="1536700"/>
          <p14:tracePt t="8944" x="3902075" y="1574800"/>
          <p14:tracePt t="8954" x="3889375" y="1624013"/>
          <p14:tracePt t="8964" x="3883025" y="1679575"/>
          <p14:tracePt t="8969" x="3876675" y="1716088"/>
          <p14:tracePt t="8976" x="3876675" y="1771650"/>
          <p14:tracePt t="8986" x="3876675" y="1808163"/>
          <p14:tracePt t="8992" x="3876675" y="1846263"/>
          <p14:tracePt t="9000" x="3876675" y="1882775"/>
          <p14:tracePt t="9008" x="3876675" y="1919288"/>
          <p14:tracePt t="9016" x="3876675" y="1951038"/>
          <p14:tracePt t="9028" x="3876675" y="1987550"/>
          <p14:tracePt t="9032" x="3876675" y="2012950"/>
          <p14:tracePt t="9039" x="3883025" y="2079625"/>
          <p14:tracePt t="9047" x="3902075" y="2135188"/>
          <p14:tracePt t="9059" x="3914775" y="2154238"/>
          <p14:tracePt t="9063" x="3938588" y="2197100"/>
          <p14:tracePt t="9071" x="4000500" y="2278063"/>
          <p14:tracePt t="9080" x="4038600" y="2357438"/>
          <p14:tracePt t="9091" x="4081463" y="2444750"/>
          <p14:tracePt t="9096" x="4105275" y="2487613"/>
          <p14:tracePt t="9103" x="4160838" y="2617788"/>
          <p14:tracePt t="9111" x="4198938" y="2684463"/>
          <p14:tracePt t="9123" x="4222750" y="2728913"/>
          <p14:tracePt t="9127" x="4241800" y="2784475"/>
          <p14:tracePt t="9135" x="4271963" y="2840038"/>
          <p14:tracePt t="9143" x="4284663" y="2882900"/>
          <p14:tracePt t="9152" x="4297363" y="2906713"/>
          <p14:tracePt t="9159" x="4297363" y="2925763"/>
          <p14:tracePt t="9168" x="4303713" y="2944813"/>
          <p14:tracePt t="9175" x="4310063" y="2981325"/>
          <p14:tracePt t="9187" x="4316413" y="3017838"/>
          <p14:tracePt t="9192" x="4340225" y="3062288"/>
          <p14:tracePt t="9200" x="4365625" y="3092450"/>
          <p14:tracePt t="9208" x="4408488" y="3160713"/>
          <p14:tracePt t="9220" x="4432300" y="3203575"/>
          <p14:tracePt t="9225" x="4445000" y="3246438"/>
          <p14:tracePt t="9232" x="4464050" y="3278188"/>
          <p14:tracePt t="9240" x="4476750" y="3308350"/>
          <p14:tracePt t="9248" x="4476750" y="3333750"/>
          <p14:tracePt t="9256" x="4494213" y="3363913"/>
          <p14:tracePt t="9264" x="4500563" y="3389313"/>
          <p14:tracePt t="9272" x="4506913" y="3406775"/>
          <p14:tracePt t="9281" x="4506913" y="3444875"/>
          <p14:tracePt t="9288" x="4506913" y="3468688"/>
          <p14:tracePt t="9296" x="4519613" y="3511550"/>
          <p14:tracePt t="9305" x="4519613" y="3536950"/>
          <p14:tracePt t="9312" x="4532313" y="3573463"/>
          <p14:tracePt t="9322" x="4538663" y="3605213"/>
          <p14:tracePt t="9328" x="4556125" y="3660775"/>
          <p14:tracePt t="9336" x="4581525" y="3722688"/>
          <p14:tracePt t="9348" x="4611688" y="3765550"/>
          <p14:tracePt t="9353" x="4637088" y="3821113"/>
          <p14:tracePt t="9360" x="4656138" y="3889375"/>
          <p14:tracePt t="9369" x="4679950" y="3944938"/>
          <p14:tracePt t="9376" x="4699000" y="3994150"/>
          <p14:tracePt t="9386" x="4716463" y="4024313"/>
          <p14:tracePt t="9392" x="4741863" y="4079875"/>
          <p14:tracePt t="9400" x="4778375" y="4135438"/>
          <p14:tracePt t="9408" x="4803775" y="4178300"/>
          <p14:tracePt t="9416" x="4822825" y="4210050"/>
          <p14:tracePt t="9424" x="4846638" y="4252913"/>
          <p14:tracePt t="9432" x="4872038" y="4295775"/>
          <p14:tracePt t="9443" x="4902200" y="4340225"/>
          <p14:tracePt t="9447" x="4921250" y="4357688"/>
          <p14:tracePt t="9455" x="4970463" y="4425950"/>
          <p14:tracePt t="9463" x="4994275" y="4462463"/>
          <p14:tracePt t="9475" x="5038725" y="4518025"/>
          <p14:tracePt t="9479" x="5087938" y="4573588"/>
          <p14:tracePt t="9487" x="5130800" y="4618038"/>
          <p14:tracePt t="9496" x="5192713" y="4667250"/>
          <p14:tracePt t="9505" x="5235575" y="4710113"/>
          <p14:tracePt t="9512" x="5291138" y="4759325"/>
          <p14:tracePt t="9521" x="5322888" y="4784725"/>
          <p14:tracePt t="9527" x="5389563" y="4833938"/>
          <p14:tracePt t="9535" x="5438775" y="4870450"/>
          <p14:tracePt t="9543" x="5483225" y="4894263"/>
          <p14:tracePt t="9552" x="5538788" y="4919663"/>
          <p14:tracePt t="9560" x="5594350" y="4956175"/>
          <p14:tracePt t="9570" x="5667375" y="5000625"/>
          <p14:tracePt t="9576" x="5748338" y="5037138"/>
          <p14:tracePt t="9585" x="5853113" y="5080000"/>
          <p14:tracePt t="9592" x="5964238" y="5129213"/>
          <p14:tracePt t="9600" x="6118225" y="5197475"/>
          <p14:tracePt t="9608" x="6254750" y="5259388"/>
          <p14:tracePt t="9616" x="6383338" y="5302250"/>
          <p14:tracePt t="9625" x="6496050" y="5321300"/>
          <p14:tracePt t="9632" x="6581775" y="5334000"/>
          <p14:tracePt t="9641" x="6686550" y="5338763"/>
          <p14:tracePt t="9647" x="6767513" y="5338763"/>
          <p14:tracePt t="9655" x="6853238" y="5338763"/>
          <p14:tracePt t="9663" x="6940550" y="5338763"/>
          <p14:tracePt t="9671" x="7019925" y="5338763"/>
          <p14:tracePt t="9679" x="7107238" y="5338763"/>
          <p14:tracePt t="9687" x="7180263" y="5308600"/>
          <p14:tracePt t="9707" x="7273925" y="5246688"/>
          <p14:tracePt t="9712" x="7329488" y="5210175"/>
          <p14:tracePt t="9720" x="7396163" y="5148263"/>
          <p14:tracePt t="9727" x="7489825" y="5067300"/>
          <p14:tracePt t="9735" x="7562850" y="4987925"/>
          <p14:tracePt t="9743" x="7643813" y="4894263"/>
          <p14:tracePt t="9752" x="7705725" y="4827588"/>
          <p14:tracePt t="9759" x="7767638" y="4722813"/>
          <p14:tracePt t="9767" x="7816850" y="4629150"/>
          <p14:tracePt t="9776" x="7866063" y="4530725"/>
          <p14:tracePt t="9784" x="7896225" y="4438650"/>
          <p14:tracePt t="9792" x="7927975" y="4327525"/>
          <p14:tracePt t="9800" x="7951788" y="4203700"/>
          <p14:tracePt t="9808" x="7958138" y="4092575"/>
          <p14:tracePt t="9820" x="7970838" y="3981450"/>
          <p14:tracePt t="9827" x="7983538" y="3857625"/>
          <p14:tracePt t="9831" x="7983538" y="3733800"/>
          <p14:tracePt t="9839" x="7983538" y="3648075"/>
          <p14:tracePt t="9847" x="7964488" y="3487738"/>
          <p14:tracePt t="9855" x="7934325" y="3363913"/>
          <p14:tracePt t="9863" x="7889875" y="3216275"/>
          <p14:tracePt t="9871" x="7847013" y="3086100"/>
          <p14:tracePt t="9880" x="7785100" y="2951163"/>
          <p14:tracePt t="9889" x="7748588" y="2752725"/>
          <p14:tracePt t="9896" x="7693025" y="2617788"/>
          <p14:tracePt t="9904" x="7662863" y="2555875"/>
          <p14:tracePt t="9916" x="7656513" y="2474913"/>
          <p14:tracePt t="9920" x="7637463" y="2401888"/>
          <p14:tracePt t="9928" x="7624763" y="2339975"/>
          <p14:tracePt t="9938" x="7624763" y="2295525"/>
          <p14:tracePt t="9947" x="7624763" y="2246313"/>
          <p14:tracePt t="9955" x="7624763" y="2184400"/>
          <p14:tracePt t="9959" x="7624763" y="2098675"/>
          <p14:tracePt t="9968" x="7607300" y="2036763"/>
          <p14:tracePt t="9976" x="7600950" y="1957388"/>
          <p14:tracePt t="9984" x="7569200" y="1870075"/>
          <p14:tracePt t="9992" x="7545388" y="1784350"/>
          <p14:tracePt t="10000" x="7507288" y="1690688"/>
          <p14:tracePt t="10008" x="7470775" y="1611313"/>
          <p14:tracePt t="10016" x="7427913" y="1519238"/>
          <p14:tracePt t="10024" x="7389813" y="1457325"/>
          <p14:tracePt t="10032" x="7359650" y="1401763"/>
          <p14:tracePt t="10039" x="7334250" y="1346200"/>
          <p14:tracePt t="10047" x="7285038" y="1290638"/>
          <p14:tracePt t="10055" x="7254875" y="1252538"/>
          <p14:tracePt t="10063" x="7229475" y="1235075"/>
          <p14:tracePt t="10075" x="7212013" y="1228725"/>
          <p14:tracePt t="10079" x="7173913" y="1216025"/>
          <p14:tracePt t="10087" x="7075488" y="1209675"/>
          <p14:tracePt t="10096" x="6964363" y="1190625"/>
          <p14:tracePt t="10108" x="6840538" y="1166813"/>
          <p14:tracePt t="10116" x="6718300" y="1147763"/>
          <p14:tracePt t="10120" x="6575425" y="1123950"/>
          <p14:tracePt t="10127" x="6451600" y="1123950"/>
          <p14:tracePt t="10138" x="6316663" y="1123950"/>
          <p14:tracePt t="10148" x="6216650" y="1123950"/>
          <p14:tracePt t="10154" x="6111875" y="1123950"/>
          <p14:tracePt t="10160" x="6026150" y="1123950"/>
          <p14:tracePt t="10169" x="5970588" y="1123950"/>
          <p14:tracePt t="10175" x="5921375" y="1135063"/>
          <p14:tracePt t="10183" x="5889625" y="1141413"/>
          <p14:tracePt t="10191" x="5834063" y="1160463"/>
          <p14:tracePt t="10199" x="5761038" y="1190625"/>
          <p14:tracePt t="10211" x="5667375" y="1222375"/>
          <p14:tracePt t="10215" x="5568950" y="1271588"/>
          <p14:tracePt t="10223" x="5438775" y="1314450"/>
          <p14:tracePt t="10231" x="5334000" y="1363663"/>
          <p14:tracePt t="10239" x="5222875" y="1395413"/>
          <p14:tracePt t="10247" x="5143500" y="1425575"/>
          <p14:tracePt t="10255" x="5068888" y="1468438"/>
          <p14:tracePt t="10263" x="4989513" y="1493838"/>
          <p14:tracePt t="10271" x="4933950" y="1524000"/>
          <p14:tracePt t="10279" x="4878388" y="1549400"/>
          <p14:tracePt t="10287" x="4822825" y="1585913"/>
          <p14:tracePt t="10295" x="4767263" y="1624013"/>
          <p14:tracePt t="10304" x="4748213" y="1647825"/>
          <p14:tracePt t="10312" x="4711700" y="1679575"/>
          <p14:tracePt t="10321" x="4679950" y="1716088"/>
          <p14:tracePt t="10327" x="4660900" y="1752600"/>
          <p14:tracePt t="10336" x="4649788" y="1784350"/>
          <p14:tracePt t="10343" x="4643438" y="1814513"/>
          <p14:tracePt t="10352" x="4643438" y="1876425"/>
          <p14:tracePt t="10359" x="4643438" y="1925638"/>
          <p14:tracePt t="10371" x="4643438" y="1974850"/>
          <p14:tracePt t="10375" x="4656138" y="2030413"/>
          <p14:tracePt t="10383" x="4673600" y="2105025"/>
          <p14:tracePt t="10391" x="4699000" y="2147888"/>
          <p14:tracePt t="10399" x="4735513" y="2203450"/>
          <p14:tracePt t="10408" x="4772025" y="2259013"/>
          <p14:tracePt t="10416" x="4827588" y="2320925"/>
          <p14:tracePt t="10424" x="4908550" y="2370138"/>
          <p14:tracePt t="10432" x="5000625" y="2432050"/>
          <p14:tracePt t="10442" x="5105400" y="2481263"/>
          <p14:tracePt t="10448" x="5216525" y="2524125"/>
          <p14:tracePt t="10456" x="5334000" y="2573338"/>
          <p14:tracePt t="10476" x="5568950" y="2654300"/>
          <p14:tracePt t="10480" x="5705475" y="2697163"/>
          <p14:tracePt t="10488" x="5902325" y="2752725"/>
          <p14:tracePt t="10496" x="6049963" y="2784475"/>
          <p14:tracePt t="10504" x="6186488" y="2795588"/>
          <p14:tracePt t="10512" x="6297613" y="2808288"/>
          <p14:tracePt t="10521" x="6383338" y="2814638"/>
          <p14:tracePt t="10528" x="6470650" y="2814638"/>
          <p14:tracePt t="10539" x="6532563" y="2814638"/>
          <p14:tracePt t="10543" x="6600825" y="2801938"/>
          <p14:tracePt t="10551" x="6667500" y="2778125"/>
          <p14:tracePt t="10559" x="6718300" y="2759075"/>
          <p14:tracePt t="10567" x="6773863" y="2740025"/>
          <p14:tracePt t="10576" x="6859588" y="2722563"/>
          <p14:tracePt t="10584" x="6940550" y="2690813"/>
          <p14:tracePt t="10592" x="7032625" y="2641600"/>
          <p14:tracePt t="10601" x="7118350" y="2598738"/>
          <p14:tracePt t="10608" x="7186613" y="2573338"/>
          <p14:tracePt t="10616" x="7254875" y="2543175"/>
          <p14:tracePt t="10632" x="7297738" y="2517775"/>
          <p14:tracePt t="10639" x="7340600" y="2481263"/>
          <p14:tracePt t="10647" x="7385050" y="2444750"/>
          <p14:tracePt t="10655" x="7415213" y="2413000"/>
          <p14:tracePt t="10663" x="7451725" y="2389188"/>
          <p14:tracePt t="10671" x="7483475" y="2357438"/>
          <p14:tracePt t="10679" x="7526338" y="2308225"/>
          <p14:tracePt t="10687" x="7562850" y="2278063"/>
          <p14:tracePt t="10695" x="7607300" y="2228850"/>
          <p14:tracePt t="10704" x="7637463" y="2179638"/>
          <p14:tracePt t="10712" x="7662863" y="2124075"/>
          <p14:tracePt t="10731" x="7667625" y="2068513"/>
          <p14:tracePt t="10736" x="7680325" y="2049463"/>
          <p14:tracePt t="10744" x="7680325" y="2000250"/>
          <p14:tracePt t="10756" x="7680325" y="1963738"/>
          <p14:tracePt t="10760" x="7680325" y="1938338"/>
          <p14:tracePt t="10770" x="7680325" y="1919288"/>
          <p14:tracePt t="10776" x="7680325" y="1895475"/>
          <p14:tracePt t="10788" x="7673975" y="1857375"/>
          <p14:tracePt t="10792" x="7662863" y="1827213"/>
          <p14:tracePt t="10801" x="7637463" y="1784350"/>
          <p14:tracePt t="10812" x="7600950" y="1752600"/>
          <p14:tracePt t="10816" x="7556500" y="1697038"/>
          <p14:tracePt t="10825" x="7507288" y="1660525"/>
          <p14:tracePt t="10832" x="7421563" y="1598613"/>
          <p14:tracePt t="10844" x="7329488" y="1536700"/>
          <p14:tracePt t="10856" x="7235825" y="1487488"/>
          <p14:tracePt t="10864" x="7131050" y="1425575"/>
          <p14:tracePt t="10873" x="7032625" y="1382713"/>
          <p14:tracePt t="10880" x="6927850" y="1346200"/>
          <p14:tracePt t="10888" x="6816725" y="1314450"/>
          <p14:tracePt t="10896" x="6718300" y="1301750"/>
          <p14:tracePt t="10904" x="6624638" y="1290638"/>
          <p14:tracePt t="10912" x="6532563" y="1290638"/>
          <p14:tracePt t="10922" x="6451600" y="1290638"/>
          <p14:tracePt t="10927" x="6365875" y="1308100"/>
          <p14:tracePt t="10939" x="6278563" y="1333500"/>
          <p14:tracePt t="10943" x="6211888" y="1376363"/>
          <p14:tracePt t="10951" x="6118225" y="1412875"/>
          <p14:tracePt t="10959" x="6045200" y="1444625"/>
          <p14:tracePt t="10967" x="5951538" y="1493838"/>
          <p14:tracePt t="10976" x="5872163" y="1543050"/>
          <p14:tracePt t="10984" x="5803900" y="1574800"/>
          <p14:tracePt t="10992" x="5722938" y="1630363"/>
          <p14:tracePt t="11001" x="5692775" y="1654175"/>
          <p14:tracePt t="11016" x="5637213" y="1703388"/>
          <p14:tracePt t="11025" x="5605463" y="1758950"/>
          <p14:tracePt t="11032" x="5600700" y="1778000"/>
          <p14:tracePt t="11044" x="5588000" y="1827213"/>
          <p14:tracePt t="11048" x="5575300" y="1876425"/>
          <p14:tracePt t="11057" x="5575300" y="1908175"/>
          <p14:tracePt t="11064" x="5568950" y="1944688"/>
          <p14:tracePt t="11073" x="5568950" y="1993900"/>
          <p14:tracePt t="11079" x="5568950" y="2030413"/>
          <p14:tracePt t="11087" x="5568950" y="2085975"/>
          <p14:tracePt t="11095" x="5581650" y="2135188"/>
          <p14:tracePt t="11111" x="5618163" y="2203450"/>
          <p14:tracePt t="11120" x="5656263" y="2271713"/>
          <p14:tracePt t="11128" x="5716588" y="2339975"/>
          <p14:tracePt t="11138" x="5797550" y="2413000"/>
          <p14:tracePt t="11144" x="5902325" y="2493963"/>
          <p14:tracePt t="11156" x="6081713" y="2617788"/>
          <p14:tracePt t="11164" x="6327775" y="2759075"/>
          <p14:tracePt t="11168" x="6594475" y="2882900"/>
          <p14:tracePt t="11176" x="6846888" y="2974975"/>
          <p14:tracePt t="11185" x="6996113" y="3006725"/>
          <p14:tracePt t="11196" x="7156450" y="3017838"/>
          <p14:tracePt t="11200" x="7254875" y="3017838"/>
          <p14:tracePt t="11207" x="7304088" y="3017838"/>
          <p14:tracePt t="11215" x="7372350" y="2994025"/>
          <p14:tracePt t="11228" x="7427913" y="2981325"/>
          <p14:tracePt t="11240" x="7470775" y="2944813"/>
          <p14:tracePt t="11248" x="7500938" y="2906713"/>
          <p14:tracePt t="11255" x="7513638" y="2889250"/>
          <p14:tracePt t="11263" x="7532688" y="2857500"/>
          <p14:tracePt t="11271" x="7532688" y="2840038"/>
          <p14:tracePt t="11280" x="7532688" y="2820988"/>
          <p14:tracePt t="11292" x="7532688" y="2814638"/>
          <p14:tracePt t="11312" x="7532688" y="2808288"/>
          <p14:tracePt t="11407" x="7532688" y="2795588"/>
          <p14:tracePt t="11408" x="0" y="0"/>
        </p14:tracePtLst>
        <p14:tracePtLst>
          <p14:tracePt t="14548" x="6915150" y="5345113"/>
          <p14:tracePt t="14600" x="6915150" y="5338763"/>
          <p14:tracePt t="14608" x="6915150" y="5327650"/>
          <p14:tracePt t="14616" x="6915150" y="5314950"/>
          <p14:tracePt t="14624" x="6915150" y="5295900"/>
          <p14:tracePt t="14633" x="6902450" y="5283200"/>
          <p14:tracePt t="14639" x="6889750" y="5278438"/>
          <p14:tracePt t="14649" x="6884988" y="5272088"/>
          <p14:tracePt t="14658" x="6872288" y="5253038"/>
          <p14:tracePt t="14664" x="6859588" y="5227638"/>
          <p14:tracePt t="14674" x="6829425" y="5210175"/>
          <p14:tracePt t="14681" x="6797675" y="5184775"/>
          <p14:tracePt t="14695" x="6773863" y="5172075"/>
          <p14:tracePt t="14703" x="6742113" y="5148263"/>
          <p14:tracePt t="14711" x="6735763" y="5148263"/>
          <p14:tracePt t="14719" x="6718300" y="5135563"/>
          <p14:tracePt t="14727" x="6705600" y="5129213"/>
          <p14:tracePt t="14735" x="6692900" y="5122863"/>
          <p14:tracePt t="14743" x="6686550" y="5116513"/>
          <p14:tracePt t="14751" x="6680200" y="5116513"/>
          <p14:tracePt t="14759" x="6673850" y="5116513"/>
          <p14:tracePt t="14767" x="6662738" y="5116513"/>
          <p14:tracePt t="14780" x="6637338" y="5116513"/>
          <p14:tracePt t="14783" x="6600825" y="5116513"/>
          <p14:tracePt t="14792" x="6545263" y="5116513"/>
          <p14:tracePt t="14800" x="6519863" y="5116513"/>
          <p14:tracePt t="14813" x="6470650" y="5116513"/>
          <p14:tracePt t="14820" x="6421438" y="5129213"/>
          <p14:tracePt t="14824" x="6365875" y="5135563"/>
          <p14:tracePt t="14832" x="6327775" y="5154613"/>
          <p14:tracePt t="14841" x="6261100" y="5178425"/>
          <p14:tracePt t="14852" x="6192838" y="5210175"/>
          <p14:tracePt t="14858" x="6167438" y="5210175"/>
          <p14:tracePt t="14864" x="6137275" y="5233988"/>
          <p14:tracePt t="14873" x="6124575" y="5240338"/>
          <p14:tracePt t="14880" x="6100763" y="5253038"/>
          <p14:tracePt t="14892" x="6081713" y="5272088"/>
          <p14:tracePt t="14896" x="6049963" y="5295900"/>
          <p14:tracePt t="14904" x="6032500" y="5308600"/>
          <p14:tracePt t="14913" x="6013450" y="5338763"/>
          <p14:tracePt t="14920" x="5989638" y="5383213"/>
          <p14:tracePt t="14928" x="5964238" y="5419725"/>
          <p14:tracePt t="14936" x="5934075" y="5468938"/>
          <p14:tracePt t="14944" x="5927725" y="5511800"/>
          <p14:tracePt t="14952" x="5921375" y="5524500"/>
          <p14:tracePt t="14960" x="5921375" y="5561013"/>
          <p14:tracePt t="14968" x="5895975" y="5580063"/>
          <p14:tracePt t="14976" x="5889625" y="5622925"/>
          <p14:tracePt t="14984" x="5889625" y="5648325"/>
          <p14:tracePt t="14993" x="5889625" y="5684838"/>
          <p14:tracePt t="15000" x="5889625" y="5697538"/>
          <p14:tracePt t="15008" x="5889625" y="5727700"/>
          <p14:tracePt t="15016" x="5889625" y="5740400"/>
          <p14:tracePt t="15024" x="5895975" y="5759450"/>
          <p14:tracePt t="15032" x="5921375" y="5772150"/>
          <p14:tracePt t="15041" x="5934075" y="5772150"/>
          <p14:tracePt t="15048" x="5951538" y="5772150"/>
          <p14:tracePt t="15058" x="5989638" y="5772150"/>
          <p14:tracePt t="15064" x="6013450" y="5783263"/>
          <p14:tracePt t="15074" x="6045200" y="5783263"/>
          <p14:tracePt t="15080" x="6081713" y="5783263"/>
          <p14:tracePt t="15088" x="6130925" y="5783263"/>
          <p14:tracePt t="15096" x="6167438" y="5783263"/>
          <p14:tracePt t="15104" x="6216650" y="5783263"/>
          <p14:tracePt t="15112" x="6284913" y="5778500"/>
          <p14:tracePt t="15119" x="6359525" y="5759450"/>
          <p14:tracePt t="15128" x="6457950" y="5740400"/>
          <p14:tracePt t="15141" x="6588125" y="5716588"/>
          <p14:tracePt t="15144" x="6699250" y="5684838"/>
          <p14:tracePt t="15153" x="6797675" y="5648325"/>
          <p14:tracePt t="15160" x="6902450" y="5616575"/>
          <p14:tracePt t="15168" x="6983413" y="5567363"/>
          <p14:tracePt t="15176" x="7013575" y="5543550"/>
          <p14:tracePt t="15184" x="7038975" y="5511800"/>
          <p14:tracePt t="15192" x="7056438" y="5487988"/>
          <p14:tracePt t="15200" x="7062788" y="5462588"/>
          <p14:tracePt t="15208" x="7081838" y="5432425"/>
          <p14:tracePt t="15216" x="7094538" y="5400675"/>
          <p14:tracePt t="15225" x="7107238" y="5370513"/>
          <p14:tracePt t="15236" x="7107238" y="5351463"/>
          <p14:tracePt t="15241" x="7112000" y="5314950"/>
          <p14:tracePt t="15248" x="7112000" y="5283200"/>
          <p14:tracePt t="15258" x="7112000" y="5240338"/>
          <p14:tracePt t="15268" x="7112000" y="5210175"/>
          <p14:tracePt t="15274" x="7088188" y="5178425"/>
          <p14:tracePt t="15280" x="7088188" y="5167313"/>
          <p14:tracePt t="15287" x="7062788" y="5141913"/>
          <p14:tracePt t="15303" x="7045325" y="5135563"/>
          <p14:tracePt t="15311" x="7032625" y="5135563"/>
          <p14:tracePt t="15319" x="7013575" y="5129213"/>
          <p14:tracePt t="15331" x="6989763" y="5122863"/>
          <p14:tracePt t="15335" x="6964363" y="5122863"/>
          <p14:tracePt t="15343" x="6945313" y="5122863"/>
          <p14:tracePt t="15352" x="6908800" y="5122863"/>
          <p14:tracePt t="15360" x="6872288" y="5122863"/>
          <p14:tracePt t="15368" x="6829425" y="5122863"/>
          <p14:tracePt t="15376" x="6754813" y="5129213"/>
          <p14:tracePt t="15385" x="6680200" y="5148263"/>
          <p14:tracePt t="15393" x="6588125" y="5178425"/>
          <p14:tracePt t="15400" x="6489700" y="5184775"/>
          <p14:tracePt t="15408" x="6402388" y="5203825"/>
          <p14:tracePt t="15416" x="6297613" y="5246688"/>
          <p14:tracePt t="15424" x="6254750" y="5265738"/>
          <p14:tracePt t="15432" x="6223000" y="5289550"/>
          <p14:tracePt t="15441" x="6167438" y="5314950"/>
          <p14:tracePt t="15452" x="6156325" y="5327650"/>
          <p14:tracePt t="15457" x="6124575" y="5351463"/>
          <p14:tracePt t="15467" x="6105525" y="5370513"/>
          <p14:tracePt t="15471" x="6094413" y="5394325"/>
          <p14:tracePt t="15479" x="6088063" y="5413375"/>
          <p14:tracePt t="15491" x="6069013" y="5468938"/>
          <p14:tracePt t="15495" x="6049963" y="5511800"/>
          <p14:tracePt t="15503" x="6049963" y="5573713"/>
          <p14:tracePt t="15511" x="6045200" y="5616575"/>
          <p14:tracePt t="15524" x="6032500" y="5654675"/>
          <p14:tracePt t="15528" x="6032500" y="5716588"/>
          <p14:tracePt t="15537" x="6032500" y="5746750"/>
          <p14:tracePt t="15544" x="6032500" y="5765800"/>
          <p14:tracePt t="15552" x="6045200" y="5795963"/>
          <p14:tracePt t="15560" x="6049963" y="5815013"/>
          <p14:tracePt t="15568" x="6062663" y="5827713"/>
          <p14:tracePt t="15577" x="6081713" y="5834063"/>
          <p14:tracePt t="15585" x="6100763" y="5851525"/>
          <p14:tracePt t="15592" x="6118225" y="5851525"/>
          <p14:tracePt t="15600" x="6143625" y="5851525"/>
          <p14:tracePt t="15608" x="6167438" y="5857875"/>
          <p14:tracePt t="15619" x="6205538" y="5864225"/>
          <p14:tracePt t="15625" x="6229350" y="5864225"/>
          <p14:tracePt t="15632" x="6297613" y="5870575"/>
          <p14:tracePt t="15641" x="6372225" y="5870575"/>
          <p14:tracePt t="15647" x="6445250" y="5870575"/>
          <p14:tracePt t="15655" x="6519863" y="5870575"/>
          <p14:tracePt t="15663" x="6556375" y="5870575"/>
          <p14:tracePt t="15675" x="6600825" y="5870575"/>
          <p14:tracePt t="15679" x="6650038" y="5851525"/>
          <p14:tracePt t="15687" x="6699250" y="5802313"/>
          <p14:tracePt t="15695" x="6729413" y="5772150"/>
          <p14:tracePt t="15704" x="6761163" y="5716588"/>
          <p14:tracePt t="15712" x="6773863" y="5684838"/>
          <p14:tracePt t="15720" x="6791325" y="5641975"/>
          <p14:tracePt t="15727" x="6810375" y="5592763"/>
          <p14:tracePt t="15736" x="6816725" y="5537200"/>
          <p14:tracePt t="15747" x="6816725" y="5487988"/>
          <p14:tracePt t="15751" x="6816725" y="5449888"/>
          <p14:tracePt t="15759" x="6816725" y="5400675"/>
          <p14:tracePt t="15768" x="6816725" y="5370513"/>
          <p14:tracePt t="15775" x="6816725" y="5334000"/>
          <p14:tracePt t="15784" x="6816725" y="5308600"/>
          <p14:tracePt t="15792" x="6804025" y="5278438"/>
          <p14:tracePt t="15800" x="6797675" y="5265738"/>
          <p14:tracePt t="15809" x="6784975" y="5246688"/>
          <p14:tracePt t="15817" x="6784975" y="5240338"/>
          <p14:tracePt t="15825" x="6767513" y="5227638"/>
          <p14:tracePt t="15848" x="6754813" y="5222875"/>
          <p14:tracePt t="15858" x="6748463" y="5222875"/>
          <p14:tracePt t="15864" x="6742113" y="5222875"/>
          <p14:tracePt t="15872" x="6729413" y="5222875"/>
          <p14:tracePt t="15880" x="6723063" y="5222875"/>
          <p14:tracePt t="15893" x="6711950" y="5222875"/>
          <p14:tracePt t="15902" x="6686550" y="5222875"/>
          <p14:tracePt t="15904" x="6656388" y="5222875"/>
          <p14:tracePt t="15912" x="6618288" y="5227638"/>
          <p14:tracePt t="15920" x="6575425" y="5246688"/>
          <p14:tracePt t="15928" x="6489700" y="5265738"/>
          <p14:tracePt t="15936" x="6434138" y="5283200"/>
          <p14:tracePt t="15944" x="6372225" y="5314950"/>
          <p14:tracePt t="15952" x="6327775" y="5327650"/>
          <p14:tracePt t="15961" x="6272213" y="5338763"/>
          <p14:tracePt t="15969" x="6223000" y="5364163"/>
          <p14:tracePt t="15980" x="6186488" y="5389563"/>
          <p14:tracePt t="15984" x="6167438" y="5394325"/>
          <p14:tracePt t="15992" x="6149975" y="5419725"/>
          <p14:tracePt t="16001" x="6143625" y="5432425"/>
          <p14:tracePt t="16009" x="6130925" y="5449888"/>
          <p14:tracePt t="16016" x="6124575" y="5462588"/>
          <p14:tracePt t="16025" x="6124575" y="5481638"/>
          <p14:tracePt t="16036" x="6124575" y="5494338"/>
          <p14:tracePt t="16041" x="6124575" y="5505450"/>
          <p14:tracePt t="16047" x="6137275" y="5524500"/>
          <p14:tracePt t="16055" x="6156325" y="5549900"/>
          <p14:tracePt t="16063" x="6167438" y="5556250"/>
          <p14:tracePt t="16071" x="6211888" y="5580063"/>
          <p14:tracePt t="16079" x="6229350" y="5592763"/>
          <p14:tracePt t="16087" x="6248400" y="5605463"/>
          <p14:tracePt t="16100" x="6278563" y="5611813"/>
          <p14:tracePt t="16103" x="6334125" y="5641975"/>
          <p14:tracePt t="16112" x="6372225" y="5661025"/>
          <p14:tracePt t="16120" x="6427788" y="5672138"/>
          <p14:tracePt t="16132" x="6457950" y="5684838"/>
          <p14:tracePt t="16136" x="6483350" y="5691188"/>
          <p14:tracePt t="16144" x="6526213" y="5691188"/>
          <p14:tracePt t="16152" x="6575425" y="5691188"/>
          <p14:tracePt t="16164" x="6624638" y="5691188"/>
          <p14:tracePt t="16168" x="6680200" y="5667375"/>
          <p14:tracePt t="16176" x="6718300" y="5654675"/>
          <p14:tracePt t="16184" x="6784975" y="5622925"/>
          <p14:tracePt t="16192" x="6829425" y="5586413"/>
          <p14:tracePt t="16200" x="6853238" y="5567363"/>
          <p14:tracePt t="16207" x="6884988" y="5530850"/>
          <p14:tracePt t="16215" x="6908800" y="5500688"/>
          <p14:tracePt t="16224" x="6927850" y="5438775"/>
          <p14:tracePt t="16231" x="6945313" y="5370513"/>
          <p14:tracePt t="16239" x="6945313" y="5321300"/>
          <p14:tracePt t="16248" x="6958013" y="5278438"/>
          <p14:tracePt t="16261" x="6958013" y="5240338"/>
          <p14:tracePt t="16264" x="6958013" y="5191125"/>
          <p14:tracePt t="16272" x="6945313" y="5129213"/>
          <p14:tracePt t="16280" x="6915150" y="5073650"/>
          <p14:tracePt t="16288" x="6865938" y="5018088"/>
          <p14:tracePt t="16296" x="6846888" y="4994275"/>
          <p14:tracePt t="16304" x="6816725" y="4968875"/>
          <p14:tracePt t="16316" x="6791325" y="4949825"/>
          <p14:tracePt t="16320" x="6773863" y="4945063"/>
          <p14:tracePt t="16328" x="6754813" y="4926013"/>
          <p14:tracePt t="16336" x="6748463" y="4926013"/>
          <p14:tracePt t="16345" x="6729413" y="4926013"/>
          <p14:tracePt t="16352" x="6699250" y="4926013"/>
          <p14:tracePt t="16360" x="6662738" y="4926013"/>
          <p14:tracePt t="16368" x="6600825" y="4932363"/>
          <p14:tracePt t="16375" x="6538913" y="4949825"/>
          <p14:tracePt t="16384" x="6470650" y="4975225"/>
          <p14:tracePt t="16392" x="6378575" y="5030788"/>
          <p14:tracePt t="16400" x="6334125" y="5056188"/>
          <p14:tracePt t="16408" x="6278563" y="5080000"/>
          <p14:tracePt t="16416" x="6223000" y="5116513"/>
          <p14:tracePt t="16425" x="6180138" y="5141913"/>
          <p14:tracePt t="16432" x="6130925" y="5210175"/>
          <p14:tracePt t="16442" x="6105525" y="5259388"/>
          <p14:tracePt t="16447" x="6094413" y="5283200"/>
          <p14:tracePt t="16455" x="6075363" y="5314950"/>
          <p14:tracePt t="16463" x="6069013" y="5357813"/>
          <p14:tracePt t="16471" x="6069013" y="5394325"/>
          <p14:tracePt t="16479" x="6069013" y="5413375"/>
          <p14:tracePt t="16487" x="6069013" y="5449888"/>
          <p14:tracePt t="16495" x="6069013" y="5494338"/>
          <p14:tracePt t="16503" x="6094413" y="5524500"/>
          <p14:tracePt t="16512" x="6118225" y="5543550"/>
          <p14:tracePt t="16520" x="6161088" y="5592763"/>
          <p14:tracePt t="16528" x="6205538" y="5635625"/>
          <p14:tracePt t="16536" x="6248400" y="5672138"/>
          <p14:tracePt t="16544" x="6316663" y="5691188"/>
          <p14:tracePt t="16552" x="6383338" y="5710238"/>
          <p14:tracePt t="16561" x="6457950" y="5727700"/>
          <p14:tracePt t="16568" x="6532563" y="5746750"/>
          <p14:tracePt t="16576" x="6588125" y="5759450"/>
          <p14:tracePt t="16584" x="6637338" y="5759450"/>
          <p14:tracePt t="16591" x="6673850" y="5759450"/>
          <p14:tracePt t="16599" x="6692900" y="5759450"/>
          <p14:tracePt t="16608" x="6735763" y="5746750"/>
          <p14:tracePt t="16615" x="6778625" y="5722938"/>
          <p14:tracePt t="16624" x="6834188" y="5672138"/>
          <p14:tracePt t="16631" x="6889750" y="5629275"/>
          <p14:tracePt t="16643" x="6921500" y="5573713"/>
          <p14:tracePt t="16647" x="6958013" y="5505450"/>
          <p14:tracePt t="16655" x="6977063" y="5426075"/>
          <p14:tracePt t="16663" x="6977063" y="5364163"/>
          <p14:tracePt t="16671" x="6977063" y="5289550"/>
          <p14:tracePt t="16679" x="6977063" y="5216525"/>
          <p14:tracePt t="16687" x="6977063" y="5191125"/>
          <p14:tracePt t="16695" x="6977063" y="5160963"/>
          <p14:tracePt t="16709" x="6964363" y="5122863"/>
          <p14:tracePt t="16712" x="6958013" y="5105400"/>
          <p14:tracePt t="16720" x="6951663" y="5080000"/>
          <p14:tracePt t="16727" x="6940550" y="5067300"/>
          <p14:tracePt t="16735" x="6927850" y="5060950"/>
          <p14:tracePt t="16743" x="6921500" y="5056188"/>
          <p14:tracePt t="16751" x="6908800" y="5056188"/>
          <p14:tracePt t="16759" x="6902450" y="5056188"/>
          <p14:tracePt t="16767" x="6896100" y="5056188"/>
          <p14:tracePt t="16775" x="6865938" y="5056188"/>
          <p14:tracePt t="16784" x="6797675" y="5056188"/>
          <p14:tracePt t="16792" x="6735763" y="5080000"/>
          <p14:tracePt t="16800" x="6643688" y="5092700"/>
          <p14:tracePt t="16809" x="6569075" y="5099050"/>
          <p14:tracePt t="16816" x="6470650" y="5129213"/>
          <p14:tracePt t="16826" x="6389688" y="5141913"/>
          <p14:tracePt t="16832" x="6327775" y="5160963"/>
          <p14:tracePt t="16844" x="6278563" y="5167313"/>
          <p14:tracePt t="16848" x="6248400" y="5178425"/>
          <p14:tracePt t="16860" x="6216650" y="5197475"/>
          <p14:tracePt t="16867" x="6211888" y="5203825"/>
          <p14:tracePt t="16871" x="6205538" y="5210175"/>
          <p14:tracePt t="16891" x="6205538" y="5216525"/>
          <p14:tracePt t="16899" x="6205538" y="5227638"/>
          <p14:tracePt t="16903" x="6205538" y="5259388"/>
          <p14:tracePt t="16911" x="6205538" y="5278438"/>
          <p14:tracePt t="16919" x="6235700" y="5308600"/>
          <p14:tracePt t="16927" x="6248400" y="5321300"/>
          <p14:tracePt t="16935" x="6267450" y="5351463"/>
          <p14:tracePt t="16943" x="6297613" y="5383213"/>
          <p14:tracePt t="16952" x="6310313" y="5400675"/>
          <p14:tracePt t="16960" x="6323013" y="5413375"/>
          <p14:tracePt t="16968" x="6353175" y="5426075"/>
          <p14:tracePt t="16976" x="6365875" y="5432425"/>
          <p14:tracePt t="16984" x="6383338" y="5438775"/>
          <p14:tracePt t="16993" x="6408738" y="5438775"/>
          <p14:tracePt t="17000" x="6434138" y="5438775"/>
          <p14:tracePt t="17010" x="6483350" y="5438775"/>
          <p14:tracePt t="17016" x="6532563" y="5438775"/>
          <p14:tracePt t="17026" x="6551613" y="5438775"/>
          <p14:tracePt t="17032" x="6581775" y="5438775"/>
          <p14:tracePt t="17043" x="6630988" y="5419725"/>
          <p14:tracePt t="17048" x="6630988" y="5413375"/>
          <p14:tracePt t="17059" x="6656388" y="5389563"/>
          <p14:tracePt t="17063" x="6673850" y="5370513"/>
          <p14:tracePt t="17071" x="6680200" y="5327650"/>
          <p14:tracePt t="17083" x="6680200" y="5302250"/>
          <p14:tracePt t="17087" x="6692900" y="5253038"/>
          <p14:tracePt t="17095" x="6692900" y="5233988"/>
          <p14:tracePt t="17103" x="6692900" y="5197475"/>
          <p14:tracePt t="17115" x="6680200" y="5172075"/>
          <p14:tracePt t="17125" x="6667500" y="5160963"/>
          <p14:tracePt t="17127" x="6650038" y="5141913"/>
          <p14:tracePt t="17135" x="6624638" y="5116513"/>
          <p14:tracePt t="17143" x="6600825" y="5111750"/>
          <p14:tracePt t="17159" x="6538913" y="5099050"/>
          <p14:tracePt t="17167" x="6483350" y="5086350"/>
          <p14:tracePt t="17175" x="6421438" y="5086350"/>
          <p14:tracePt t="17183" x="6372225" y="5086350"/>
          <p14:tracePt t="17191" x="6297613" y="5086350"/>
          <p14:tracePt t="17199" x="6199188" y="5092700"/>
          <p14:tracePt t="17208" x="6105525" y="5122863"/>
          <p14:tracePt t="17215" x="6007100" y="5154613"/>
          <p14:tracePt t="17223" x="5915025" y="5178425"/>
          <p14:tracePt t="17232" x="5853113" y="5203825"/>
          <p14:tracePt t="17240" x="5827713" y="5210175"/>
          <p14:tracePt t="17248" x="5816600" y="5222875"/>
          <p14:tracePt t="17260" x="5810250" y="5227638"/>
          <p14:tracePt t="17264" x="5803900" y="5233988"/>
          <p14:tracePt t="17272" x="5803900" y="5246688"/>
          <p14:tracePt t="17284" x="5803900" y="5272088"/>
          <p14:tracePt t="17289" x="5803900" y="5295900"/>
          <p14:tracePt t="17296" x="5803900" y="5314950"/>
          <p14:tracePt t="17304" x="5810250" y="5351463"/>
          <p14:tracePt t="17316" x="5822950" y="5383213"/>
          <p14:tracePt t="17321" x="5840413" y="5413375"/>
          <p14:tracePt t="17327" x="5853113" y="5456238"/>
          <p14:tracePt t="17335" x="5872163" y="5487988"/>
          <p14:tracePt t="17343" x="5889625" y="5511800"/>
          <p14:tracePt t="17351" x="5938838" y="5556250"/>
          <p14:tracePt t="17359" x="5964238" y="5586413"/>
          <p14:tracePt t="17368" x="5994400" y="5622925"/>
          <p14:tracePt t="17376" x="6038850" y="5648325"/>
          <p14:tracePt t="17384" x="6105525" y="5697538"/>
          <p14:tracePt t="17393" x="6186488" y="5722938"/>
          <p14:tracePt t="17400" x="6242050" y="5753100"/>
          <p14:tracePt t="17410" x="6316663" y="5783263"/>
          <p14:tracePt t="17416" x="6353175" y="5783263"/>
          <p14:tracePt t="17426" x="6378575" y="5783263"/>
          <p14:tracePt t="17432" x="6383338" y="5783263"/>
          <p14:tracePt t="17440" x="6396038" y="5783263"/>
          <p14:tracePt t="17448" x="6421438" y="5783263"/>
          <p14:tracePt t="17459" x="6457950" y="5765800"/>
          <p14:tracePt t="17468" x="6489700" y="5740400"/>
          <p14:tracePt t="17472" x="6551613" y="5678488"/>
          <p14:tracePt t="17480" x="6594475" y="5635625"/>
          <p14:tracePt t="17489" x="6637338" y="5592763"/>
          <p14:tracePt t="17496" x="6673850" y="5537200"/>
          <p14:tracePt t="17504" x="6705600" y="5456238"/>
          <p14:tracePt t="17512" x="6723063" y="5394325"/>
          <p14:tracePt t="17521" x="6729413" y="5338763"/>
          <p14:tracePt t="17529" x="6729413" y="5302250"/>
          <p14:tracePt t="17536" x="6729413" y="5253038"/>
          <p14:tracePt t="17545" x="6729413" y="5222875"/>
          <p14:tracePt t="17552" x="6723063" y="5184775"/>
          <p14:tracePt t="17560" x="6718300" y="5141913"/>
          <p14:tracePt t="17572" x="6692900" y="5111750"/>
          <p14:tracePt t="17576" x="6673850" y="5092700"/>
          <p14:tracePt t="17584" x="6667500" y="5092700"/>
          <p14:tracePt t="17593" x="6637338" y="5067300"/>
          <p14:tracePt t="17600" x="6600825" y="5043488"/>
          <p14:tracePt t="17609" x="6581775" y="5043488"/>
          <p14:tracePt t="17616" x="6545263" y="5030788"/>
          <p14:tracePt t="17628" x="6507163" y="5030788"/>
          <p14:tracePt t="17632" x="6477000" y="5030788"/>
          <p14:tracePt t="17640" x="6434138" y="5030788"/>
          <p14:tracePt t="17648" x="6378575" y="5043488"/>
          <p14:tracePt t="17656" x="6310313" y="5067300"/>
          <p14:tracePt t="17663" x="6254750" y="5099050"/>
          <p14:tracePt t="17671" x="6205538" y="5122863"/>
          <p14:tracePt t="17679" x="6143625" y="5172075"/>
          <p14:tracePt t="17688" x="6124575" y="5191125"/>
          <p14:tracePt t="17700" x="6100763" y="5216525"/>
          <p14:tracePt t="17704" x="6094413" y="5233988"/>
          <p14:tracePt t="17713" x="6094413" y="5253038"/>
          <p14:tracePt t="17721" x="6088063" y="5283200"/>
          <p14:tracePt t="17729" x="6088063" y="5295900"/>
          <p14:tracePt t="17736" x="6088063" y="5308600"/>
          <p14:tracePt t="17752" x="6088063" y="5321300"/>
          <p14:tracePt t="17760" x="6088063" y="5334000"/>
          <p14:tracePt t="17767" x="6100763" y="5345113"/>
          <p14:tracePt t="17775" x="6111875" y="5357813"/>
          <p14:tracePt t="17783" x="6156325" y="5383213"/>
          <p14:tracePt t="17792" x="6186488" y="5407025"/>
          <p14:tracePt t="17799" x="6205538" y="5419725"/>
          <p14:tracePt t="17808" x="6248400" y="5432425"/>
          <p14:tracePt t="17816" x="6297613" y="5449888"/>
          <p14:tracePt t="17824" x="6340475" y="5468938"/>
          <p14:tracePt t="17832" x="6408738" y="5475288"/>
          <p14:tracePt t="17840" x="6445250" y="5475288"/>
          <p14:tracePt t="17848" x="6507163" y="5475288"/>
          <p14:tracePt t="17857" x="6545263" y="5475288"/>
          <p14:tracePt t="17864" x="6575425" y="5475288"/>
          <p14:tracePt t="17872" x="6618288" y="5468938"/>
          <p14:tracePt t="17880" x="6656388" y="5445125"/>
          <p14:tracePt t="17889" x="6699250" y="5407025"/>
          <p14:tracePt t="17900" x="6718300" y="5389563"/>
          <p14:tracePt t="17904" x="6735763" y="5357813"/>
          <p14:tracePt t="17912" x="6748463" y="5314950"/>
          <p14:tracePt t="17924" x="6761163" y="5272088"/>
          <p14:tracePt t="17927" x="6767513" y="5210175"/>
          <p14:tracePt t="17936" x="6767513" y="5172075"/>
          <p14:tracePt t="17943" x="6767513" y="5154613"/>
          <p14:tracePt t="17952" x="6767513" y="5122863"/>
          <p14:tracePt t="17960" x="6748463" y="5073650"/>
          <p14:tracePt t="17968" x="6735763" y="5043488"/>
          <p14:tracePt t="17976" x="6711950" y="5011738"/>
          <p14:tracePt t="17994" x="6686550" y="4981575"/>
          <p14:tracePt t="18000" x="6667500" y="4975225"/>
          <p14:tracePt t="18009" x="6630988" y="4968875"/>
          <p14:tracePt t="18021" x="6607175" y="4956175"/>
          <p14:tracePt t="18024" x="6569075" y="4956175"/>
          <p14:tracePt t="18032" x="6545263" y="4956175"/>
          <p14:tracePt t="18040" x="6513513" y="4956175"/>
          <p14:tracePt t="18048" x="6464300" y="4975225"/>
          <p14:tracePt t="18057" x="6408738" y="5005388"/>
          <p14:tracePt t="18064" x="6359525" y="5030788"/>
          <p14:tracePt t="18072" x="6303963" y="5067300"/>
          <p14:tracePt t="18080" x="6261100" y="5099050"/>
          <p14:tracePt t="18089" x="6180138" y="5148263"/>
          <p14:tracePt t="18096" x="6130925" y="5191125"/>
          <p14:tracePt t="18104" x="6118225" y="5210175"/>
          <p14:tracePt t="18114" x="6111875" y="5246688"/>
          <p14:tracePt t="18121" x="6105525" y="5272088"/>
          <p14:tracePt t="18128" x="6105525" y="5289550"/>
          <p14:tracePt t="18136" x="6105525" y="5302250"/>
          <p14:tracePt t="18148" x="6105525" y="5314950"/>
          <p14:tracePt t="18152" x="6111875" y="5345113"/>
          <p14:tracePt t="18162" x="6124575" y="5357813"/>
          <p14:tracePt t="18168" x="6156325" y="5376863"/>
          <p14:tracePt t="18177" x="6173788" y="5389563"/>
          <p14:tracePt t="18184" x="6248400" y="5413375"/>
          <p14:tracePt t="18193" x="6310313" y="5438775"/>
          <p14:tracePt t="18200" x="6378575" y="5468938"/>
          <p14:tracePt t="18214" x="6434138" y="5487988"/>
          <p14:tracePt t="18216" x="6470650" y="5494338"/>
          <p14:tracePt t="18224" x="6507163" y="5494338"/>
          <p14:tracePt t="18236" x="6532563" y="5494338"/>
          <p14:tracePt t="18240" x="6569075" y="5494338"/>
          <p14:tracePt t="18248" x="6588125" y="5481638"/>
          <p14:tracePt t="18256" x="6624638" y="5462588"/>
          <p14:tracePt t="18268" x="6662738" y="5432425"/>
          <p14:tracePt t="18278" x="6673850" y="5407025"/>
          <p14:tracePt t="18280" x="6686550" y="5389563"/>
          <p14:tracePt t="18289" x="6699250" y="5357813"/>
          <p14:tracePt t="18296" x="6705600" y="5334000"/>
          <p14:tracePt t="18304" x="6705600" y="5302250"/>
          <p14:tracePt t="18313" x="6699250" y="5265738"/>
          <p14:tracePt t="18321" x="6686550" y="5222875"/>
          <p14:tracePt t="18329" x="6667500" y="5191125"/>
          <p14:tracePt t="18336" x="6630988" y="5122863"/>
          <p14:tracePt t="18345" x="6618288" y="5105400"/>
          <p14:tracePt t="18351" x="6588125" y="5060950"/>
          <p14:tracePt t="18359" x="6556375" y="5018088"/>
          <p14:tracePt t="18367" x="6513513" y="4975225"/>
          <p14:tracePt t="18376" x="6464300" y="4919663"/>
          <p14:tracePt t="18383" x="6421438" y="4864100"/>
          <p14:tracePt t="18395" x="6359525" y="4795838"/>
          <p14:tracePt t="18403" x="6291263" y="4710113"/>
          <p14:tracePt t="18407" x="6242050" y="4654550"/>
          <p14:tracePt t="18415" x="6199188" y="4611688"/>
          <p14:tracePt t="18424" x="6137275" y="4543425"/>
          <p14:tracePt t="18436" x="6094413" y="4494213"/>
          <p14:tracePt t="18440" x="6056313" y="4462463"/>
          <p14:tracePt t="18449" x="6045200" y="4445000"/>
          <p14:tracePt t="18456" x="6038850" y="4438650"/>
          <p14:tracePt t="18480" x="6032500" y="4432300"/>
          <p14:tracePt t="18488" x="6026150" y="4425950"/>
          <p14:tracePt t="18496" x="6026150" y="4419600"/>
          <p14:tracePt t="18504" x="6019800" y="4413250"/>
          <p14:tracePt t="18513" x="5994400" y="4389438"/>
          <p14:tracePt t="18522" x="5976938" y="4370388"/>
          <p14:tracePt t="18536" x="5927725" y="4308475"/>
          <p14:tracePt t="18546" x="5915025" y="4295775"/>
          <p14:tracePt t="18556" x="5895975" y="4278313"/>
          <p14:tracePt t="18561" x="5889625" y="4271963"/>
          <p14:tracePt t="18608" x="5883275" y="4265613"/>
          <p14:tracePt t="18616" x="5872163" y="4259263"/>
          <p14:tracePt t="18624" x="5859463" y="4246563"/>
          <p14:tracePt t="18632" x="5827713" y="4222750"/>
          <p14:tracePt t="18640" x="5810250" y="4203700"/>
          <p14:tracePt t="18652" x="5797550" y="4203700"/>
          <p14:tracePt t="18661" x="5767388" y="4178300"/>
          <p14:tracePt t="18664" x="5754688" y="4173538"/>
          <p14:tracePt t="18672" x="5711825" y="4148138"/>
          <p14:tracePt t="18684" x="5680075" y="4135438"/>
          <p14:tracePt t="18688" x="5618163" y="4105275"/>
          <p14:tracePt t="18698" x="5581650" y="4079875"/>
          <p14:tracePt t="18705" x="5513388" y="4043363"/>
          <p14:tracePt t="18716" x="5500688" y="4030663"/>
          <p14:tracePt t="18720" x="5483225" y="4017963"/>
          <p14:tracePt t="18736" x="5476875" y="4011613"/>
          <p14:tracePt t="18887" x="5483225" y="4000500"/>
          <p14:tracePt t="18895" x="5489575" y="3994150"/>
          <p14:tracePt t="18907" x="5500688" y="3981450"/>
          <p14:tracePt t="18915" x="5519738" y="3968750"/>
          <p14:tracePt t="18920" x="5545138" y="3956050"/>
          <p14:tracePt t="18928" x="5568950" y="3938588"/>
          <p14:tracePt t="18936" x="5581650" y="3932238"/>
          <p14:tracePt t="18956" x="5588000" y="3925888"/>
          <p14:tracePt t="18961" x="5594350" y="3925888"/>
          <p14:tracePt t="18968" x="5600700" y="3925888"/>
          <p14:tracePt t="19056" x="5611813" y="3919538"/>
          <p14:tracePt t="19064" x="5624513" y="3913188"/>
          <p14:tracePt t="19077" x="5661025" y="3906838"/>
          <p14:tracePt t="19079" x="5680075" y="3906838"/>
          <p14:tracePt t="19087" x="5711825" y="3906838"/>
          <p14:tracePt t="19095" x="5754688" y="3906838"/>
          <p14:tracePt t="19103" x="5834063" y="3900488"/>
          <p14:tracePt t="19111" x="5895975" y="3900488"/>
          <p14:tracePt t="19119" x="5957888" y="3900488"/>
          <p14:tracePt t="19140" x="6007100" y="3900488"/>
          <p14:tracePt t="19146" x="6056313" y="3900488"/>
          <p14:tracePt t="19152" x="6111875" y="3919538"/>
          <p14:tracePt t="19163" x="6167438" y="3938588"/>
          <p14:tracePt t="19167" x="6216650" y="3956050"/>
          <p14:tracePt t="19180" x="6248400" y="3968750"/>
          <p14:tracePt t="19377" x="6261100" y="3968750"/>
          <p14:tracePt t="19388" x="6310313" y="3944938"/>
          <p14:tracePt t="19396" x="6353175" y="3919538"/>
          <p14:tracePt t="19400" x="6383338" y="3895725"/>
          <p14:tracePt t="19408" x="6415088" y="3876675"/>
          <p14:tracePt t="19420" x="6445250" y="3863975"/>
          <p14:tracePt t="19428" x="6457950" y="3857625"/>
          <p14:tracePt t="19432" x="6464300" y="3851275"/>
          <p14:tracePt t="19479" x="6470650" y="3851275"/>
          <p14:tracePt t="19488" x="6477000" y="3844925"/>
          <p14:tracePt t="19496" x="6500813" y="3844925"/>
          <p14:tracePt t="19504" x="6526213" y="3844925"/>
          <p14:tracePt t="19516" x="6569075" y="3840163"/>
          <p14:tracePt t="19524" x="6618288" y="3840163"/>
          <p14:tracePt t="19528" x="6643688" y="3833813"/>
          <p14:tracePt t="19536" x="6667500" y="3833813"/>
          <p14:tracePt t="19556" x="6673850" y="3833813"/>
          <p14:tracePt t="19562" x="6680200" y="3833813"/>
          <p14:tracePt t="19568" x="6686550" y="3833813"/>
          <p14:tracePt t="19588" x="6692900" y="3833813"/>
          <p14:tracePt t="19652" x="6705600" y="3833813"/>
          <p14:tracePt t="19664" x="6718300" y="3833813"/>
          <p14:tracePt t="19907" x="6711950" y="3833813"/>
          <p14:tracePt t="19919" x="6705600" y="3833813"/>
          <p14:tracePt t="19952" x="0" y="0"/>
        </p14:tracePtLst>
        <p14:tracePtLst>
          <p14:tracePt t="23401" x="1389063" y="4506913"/>
          <p14:tracePt t="23407" x="1376363" y="4494213"/>
          <p14:tracePt t="23415" x="1370013" y="4487863"/>
          <p14:tracePt t="23431" x="1370013" y="4481513"/>
          <p14:tracePt t="23439" x="1358900" y="4468813"/>
          <p14:tracePt t="23447" x="1358900" y="4462463"/>
          <p14:tracePt t="23455" x="1352550" y="4456113"/>
          <p14:tracePt t="23463" x="1339850" y="4451350"/>
          <p14:tracePt t="23488" x="1333500" y="4438650"/>
          <p14:tracePt t="23498" x="1320800" y="4425950"/>
          <p14:tracePt t="23503" x="1309688" y="4419600"/>
          <p14:tracePt t="23511" x="1284288" y="4406900"/>
          <p14:tracePt t="23519" x="1271588" y="4395788"/>
          <p14:tracePt t="23527" x="1258888" y="4383088"/>
          <p14:tracePt t="23535" x="1247775" y="4370388"/>
          <p14:tracePt t="23543" x="1235075" y="4351338"/>
          <p14:tracePt t="23555" x="1222375" y="4344988"/>
          <p14:tracePt t="23559" x="1209675" y="4333875"/>
          <p14:tracePt t="23567" x="1198563" y="4333875"/>
          <p14:tracePt t="23576" x="1173163" y="4321175"/>
          <p14:tracePt t="23584" x="1154113" y="4308475"/>
          <p14:tracePt t="23591" x="1123950" y="4308475"/>
          <p14:tracePt t="23599" x="1111250" y="4302125"/>
          <p14:tracePt t="23607" x="1087438" y="4284663"/>
          <p14:tracePt t="23615" x="1074738" y="4284663"/>
          <p14:tracePt t="23624" x="1049338" y="4284663"/>
          <p14:tracePt t="23631" x="1042988" y="4284663"/>
          <p14:tracePt t="23639" x="1031875" y="4278313"/>
          <p14:tracePt t="23647" x="1006475" y="4278313"/>
          <p14:tracePt t="23655" x="981075" y="4278313"/>
          <p14:tracePt t="23664" x="969963" y="4278313"/>
          <p14:tracePt t="23672" x="931863" y="4278313"/>
          <p14:tracePt t="23682" x="901700" y="4271963"/>
          <p14:tracePt t="23688" x="882650" y="4271963"/>
          <p14:tracePt t="23698" x="846138" y="4265613"/>
          <p14:tracePt t="23704" x="814388" y="4265613"/>
          <p14:tracePt t="23712" x="796925" y="4265613"/>
          <p14:tracePt t="23720" x="752475" y="4265613"/>
          <p14:tracePt t="23728" x="728663" y="4265613"/>
          <p14:tracePt t="23736" x="709613" y="4265613"/>
          <p14:tracePt t="23744" x="696913" y="4265613"/>
          <p14:tracePt t="23753" x="679450" y="4278313"/>
          <p14:tracePt t="23759" x="666750" y="4289425"/>
          <p14:tracePt t="23767" x="641350" y="4308475"/>
          <p14:tracePt t="23775" x="623888" y="4340225"/>
          <p14:tracePt t="23783" x="592138" y="4383088"/>
          <p14:tracePt t="23791" x="581025" y="4413250"/>
          <p14:tracePt t="23799" x="542925" y="4456113"/>
          <p14:tracePt t="23812" x="525463" y="4494213"/>
          <p14:tracePt t="23817" x="519113" y="4518025"/>
          <p14:tracePt t="23824" x="493713" y="4586288"/>
          <p14:tracePt t="23832" x="474663" y="4641850"/>
          <p14:tracePt t="23840" x="469900" y="4729163"/>
          <p14:tracePt t="23848" x="457200" y="4789488"/>
          <p14:tracePt t="23856" x="457200" y="4851400"/>
          <p14:tracePt t="23865" x="450850" y="4919663"/>
          <p14:tracePt t="23872" x="450850" y="4994275"/>
          <p14:tracePt t="23884" x="450850" y="5043488"/>
          <p14:tracePt t="23899" x="450850" y="5141913"/>
          <p14:tracePt t="23908" x="450850" y="5203825"/>
          <p14:tracePt t="23912" x="463550" y="5259388"/>
          <p14:tracePt t="23919" x="463550" y="5321300"/>
          <p14:tracePt t="23927" x="463550" y="5383213"/>
          <p14:tracePt t="23939" x="481013" y="5445125"/>
          <p14:tracePt t="23943" x="500063" y="5524500"/>
          <p14:tracePt t="23951" x="525463" y="5567363"/>
          <p14:tracePt t="23959" x="555625" y="5635625"/>
          <p14:tracePt t="23971" x="581025" y="5684838"/>
          <p14:tracePt t="23975" x="617538" y="5734050"/>
          <p14:tracePt t="23983" x="660400" y="5765800"/>
          <p14:tracePt t="23991" x="728663" y="5815013"/>
          <p14:tracePt t="24004" x="771525" y="5838825"/>
          <p14:tracePt t="24008" x="839788" y="5870575"/>
          <p14:tracePt t="24016" x="876300" y="5889625"/>
          <p14:tracePt t="24024" x="931863" y="5894388"/>
          <p14:tracePt t="24036" x="957263" y="5894388"/>
          <p14:tracePt t="24040" x="993775" y="5894388"/>
          <p14:tracePt t="24048" x="1025525" y="5900738"/>
          <p14:tracePt t="24056" x="1074738" y="5900738"/>
          <p14:tracePt t="24066" x="1123950" y="5900738"/>
          <p14:tracePt t="24072" x="1166813" y="5894388"/>
          <p14:tracePt t="24083" x="1209675" y="5876925"/>
          <p14:tracePt t="24088" x="1254125" y="5851525"/>
          <p14:tracePt t="24098" x="1309688" y="5802313"/>
          <p14:tracePt t="24104" x="1365250" y="5753100"/>
          <p14:tracePt t="24112" x="1431925" y="5697538"/>
          <p14:tracePt t="24119" x="1481138" y="5661025"/>
          <p14:tracePt t="24127" x="1549400" y="5592763"/>
          <p14:tracePt t="24135" x="1604963" y="5530850"/>
          <p14:tracePt t="24143" x="1643063" y="5475288"/>
          <p14:tracePt t="24151" x="1692275" y="5419725"/>
          <p14:tracePt t="24159" x="1741488" y="5327650"/>
          <p14:tracePt t="24167" x="1778000" y="5253038"/>
          <p14:tracePt t="24176" x="1778000" y="5222875"/>
          <p14:tracePt t="24184" x="1797050" y="5148263"/>
          <p14:tracePt t="24196" x="1814513" y="5056188"/>
          <p14:tracePt t="24200" x="1814513" y="4968875"/>
          <p14:tracePt t="24208" x="1814513" y="4857750"/>
          <p14:tracePt t="24216" x="1803400" y="4772025"/>
          <p14:tracePt t="24223" x="1784350" y="4684713"/>
          <p14:tracePt t="24231" x="1754188" y="4618038"/>
          <p14:tracePt t="24239" x="1716088" y="4524375"/>
          <p14:tracePt t="24248" x="1654175" y="4425950"/>
          <p14:tracePt t="24255" x="1604963" y="4357688"/>
          <p14:tracePt t="24264" x="1543050" y="4284663"/>
          <p14:tracePt t="24271" x="1519238" y="4233863"/>
          <p14:tracePt t="24280" x="1493838" y="4197350"/>
          <p14:tracePt t="24287" x="1476375" y="4178300"/>
          <p14:tracePt t="24295" x="1463675" y="4167188"/>
          <p14:tracePt t="24303" x="1444625" y="4154488"/>
          <p14:tracePt t="24311" x="1444625" y="4148138"/>
          <p14:tracePt t="24319" x="1431925" y="4148138"/>
          <p14:tracePt t="24327" x="1420813" y="4141788"/>
          <p14:tracePt t="24335" x="1408113" y="4135438"/>
          <p14:tracePt t="24343" x="1376363" y="4129088"/>
          <p14:tracePt t="24352" x="1358900" y="4129088"/>
          <p14:tracePt t="24359" x="1314450" y="4111625"/>
          <p14:tracePt t="24367" x="1290638" y="4111625"/>
          <p14:tracePt t="24375" x="1254125" y="4111625"/>
          <p14:tracePt t="24387" x="1228725" y="4111625"/>
          <p14:tracePt t="24391" x="1192213" y="4111625"/>
          <p14:tracePt t="24399" x="1136650" y="4111625"/>
          <p14:tracePt t="24407" x="1087438" y="4111625"/>
          <p14:tracePt t="24420" x="1036638" y="4111625"/>
          <p14:tracePt t="24424" x="993775" y="4122738"/>
          <p14:tracePt t="24432" x="950913" y="4148138"/>
          <p14:tracePt t="24440" x="889000" y="4178300"/>
          <p14:tracePt t="24449" x="833438" y="4203700"/>
          <p14:tracePt t="24456" x="777875" y="4240213"/>
          <p14:tracePt t="24466" x="722313" y="4278313"/>
          <p14:tracePt t="24472" x="679450" y="4314825"/>
          <p14:tracePt t="24482" x="623888" y="4340225"/>
          <p14:tracePt t="24488" x="598488" y="4344988"/>
          <p14:tracePt t="24496" x="581025" y="4370388"/>
          <p14:tracePt t="24504" x="549275" y="4395788"/>
          <p14:tracePt t="24512" x="512763" y="4425950"/>
          <p14:tracePt t="24520" x="493713" y="4438650"/>
          <p14:tracePt t="24528" x="481013" y="4462463"/>
          <p14:tracePt t="24536" x="463550" y="4481513"/>
          <p14:tracePt t="24544" x="463550" y="4511675"/>
          <p14:tracePt t="24553" x="450850" y="4537075"/>
          <p14:tracePt t="24560" x="450850" y="4586288"/>
          <p14:tracePt t="24568" x="450850" y="4641850"/>
          <p14:tracePt t="24576" x="444500" y="4703763"/>
          <p14:tracePt t="24586" x="444500" y="4765675"/>
          <p14:tracePt t="24592" x="444500" y="4851400"/>
          <p14:tracePt t="24601" x="474663" y="4956175"/>
          <p14:tracePt t="24608" x="506413" y="5043488"/>
          <p14:tracePt t="24617" x="549275" y="5148263"/>
          <p14:tracePt t="24624" x="592138" y="5216525"/>
          <p14:tracePt t="24632" x="654050" y="5302250"/>
          <p14:tracePt t="24640" x="703263" y="5364163"/>
          <p14:tracePt t="24649" x="752475" y="5419725"/>
          <p14:tracePt t="24656" x="808038" y="5475288"/>
          <p14:tracePt t="24666" x="839788" y="5494338"/>
          <p14:tracePt t="24672" x="858838" y="5505450"/>
          <p14:tracePt t="24682" x="882650" y="5511800"/>
          <p14:tracePt t="24688" x="920750" y="5511800"/>
          <p14:tracePt t="24696" x="944563" y="5511800"/>
          <p14:tracePt t="24704" x="969963" y="5511800"/>
          <p14:tracePt t="24712" x="1006475" y="5511800"/>
          <p14:tracePt t="24720" x="1074738" y="5511800"/>
          <p14:tracePt t="24728" x="1123950" y="5511800"/>
          <p14:tracePt t="24740" x="1192213" y="5481638"/>
          <p14:tracePt t="24744" x="1228725" y="5462588"/>
          <p14:tracePt t="24753" x="1277938" y="5432425"/>
          <p14:tracePt t="24760" x="1333500" y="5383213"/>
          <p14:tracePt t="24769" x="1346200" y="5351463"/>
          <p14:tracePt t="24776" x="1389063" y="5283200"/>
          <p14:tracePt t="24787" x="1408113" y="5222875"/>
          <p14:tracePt t="24792" x="1414463" y="5167313"/>
          <p14:tracePt t="24800" x="1420813" y="5129213"/>
          <p14:tracePt t="24808" x="1431925" y="5073650"/>
          <p14:tracePt t="24817" x="1438275" y="5000625"/>
          <p14:tracePt t="24823" x="1438275" y="4949825"/>
          <p14:tracePt t="24835" x="1438275" y="4864100"/>
          <p14:tracePt t="24839" x="1408113" y="4795838"/>
          <p14:tracePt t="24848" x="1358900" y="4716463"/>
          <p14:tracePt t="24855" x="1309688" y="4611688"/>
          <p14:tracePt t="24864" x="1254125" y="4511675"/>
          <p14:tracePt t="24871" x="1198563" y="4432300"/>
          <p14:tracePt t="24879" x="1123950" y="4340225"/>
          <p14:tracePt t="24898" x="1031875" y="4252913"/>
          <p14:tracePt t="24903" x="957263" y="4233863"/>
          <p14:tracePt t="24912" x="920750" y="4203700"/>
          <p14:tracePt t="24924" x="901700" y="4178300"/>
          <p14:tracePt t="24928" x="895350" y="4160838"/>
          <p14:tracePt t="24936" x="882650" y="4148138"/>
          <p14:tracePt t="24960" x="869950" y="4141788"/>
          <p14:tracePt t="24983" x="858838" y="4141788"/>
          <p14:tracePt t="24991" x="852488" y="4141788"/>
          <p14:tracePt t="24999" x="833438" y="4141788"/>
          <p14:tracePt t="25007" x="814388" y="4141788"/>
          <p14:tracePt t="25016" x="765175" y="4141788"/>
          <p14:tracePt t="25023" x="722313" y="4167188"/>
          <p14:tracePt t="25032" x="641350" y="4197350"/>
          <p14:tracePt t="25040" x="598488" y="4233863"/>
          <p14:tracePt t="25050" x="530225" y="4271963"/>
          <p14:tracePt t="25056" x="487363" y="4308475"/>
          <p14:tracePt t="25065" x="431800" y="4333875"/>
          <p14:tracePt t="25071" x="388938" y="4370388"/>
          <p14:tracePt t="25079" x="339725" y="4425950"/>
          <p14:tracePt t="25087" x="314325" y="4456113"/>
          <p14:tracePt t="25095" x="296863" y="4494213"/>
          <p14:tracePt t="25103" x="284163" y="4567238"/>
          <p14:tracePt t="25111" x="284163" y="4618038"/>
          <p14:tracePt t="25123" x="284163" y="4678363"/>
          <p14:tracePt t="25127" x="284163" y="4752975"/>
          <p14:tracePt t="25135" x="284163" y="4808538"/>
          <p14:tracePt t="25144" x="307975" y="4883150"/>
          <p14:tracePt t="25152" x="333375" y="4926013"/>
          <p14:tracePt t="25160" x="352425" y="4994275"/>
          <p14:tracePt t="25168" x="376238" y="5056188"/>
          <p14:tracePt t="25175" x="401638" y="5086350"/>
          <p14:tracePt t="25183" x="431800" y="5141913"/>
          <p14:tracePt t="25191" x="463550" y="5178425"/>
          <p14:tracePt t="25200" x="481013" y="5191125"/>
          <p14:tracePt t="25207" x="542925" y="5227638"/>
          <p14:tracePt t="25215" x="574675" y="5246688"/>
          <p14:tracePt t="25223" x="617538" y="5278438"/>
          <p14:tracePt t="25232" x="660400" y="5289550"/>
          <p14:tracePt t="25240" x="715963" y="5308600"/>
          <p14:tracePt t="25250" x="790575" y="5321300"/>
          <p14:tracePt t="25256" x="876300" y="5321300"/>
          <p14:tracePt t="25265" x="963613" y="5321300"/>
          <p14:tracePt t="25271" x="1025525" y="5321300"/>
          <p14:tracePt t="25279" x="1081088" y="5295900"/>
          <p14:tracePt t="25287" x="1136650" y="5259388"/>
          <p14:tracePt t="25295" x="1179513" y="5216525"/>
          <p14:tracePt t="25303" x="1216025" y="5172075"/>
          <p14:tracePt t="25311" x="1228725" y="5160963"/>
          <p14:tracePt t="25319" x="1247775" y="5099050"/>
          <p14:tracePt t="25328" x="1277938" y="5030788"/>
          <p14:tracePt t="25336" x="1277938" y="4994275"/>
          <p14:tracePt t="25343" x="1284288" y="4906963"/>
          <p14:tracePt t="25352" x="1284288" y="4821238"/>
          <p14:tracePt t="25364" x="1284288" y="4733925"/>
          <p14:tracePt t="25368" x="1271588" y="4635500"/>
          <p14:tracePt t="25375" x="1209675" y="4543425"/>
          <p14:tracePt t="25383" x="1130300" y="4468813"/>
          <p14:tracePt t="25391" x="1062038" y="4400550"/>
          <p14:tracePt t="25400" x="987425" y="4333875"/>
          <p14:tracePt t="25408" x="944563" y="4308475"/>
          <p14:tracePt t="25418" x="863600" y="4259263"/>
          <p14:tracePt t="25424" x="833438" y="4233863"/>
          <p14:tracePt t="25438" x="796925" y="4222750"/>
          <p14:tracePt t="25439" x="752475" y="4197350"/>
          <p14:tracePt t="25448" x="654050" y="4197350"/>
          <p14:tracePt t="25455" x="630238" y="4191000"/>
          <p14:tracePt t="25463" x="617538" y="4178300"/>
          <p14:tracePt t="25487" x="611188" y="4178300"/>
          <p14:tracePt t="25495" x="604838" y="4178300"/>
          <p14:tracePt t="25504" x="592138" y="4178300"/>
          <p14:tracePt t="25512" x="561975" y="4203700"/>
          <p14:tracePt t="25520" x="525463" y="4229100"/>
          <p14:tracePt t="25528" x="506413" y="4259263"/>
          <p14:tracePt t="25538" x="481013" y="4284663"/>
          <p14:tracePt t="25544" x="457200" y="4314825"/>
          <p14:tracePt t="25552" x="444500" y="4344988"/>
          <p14:tracePt t="25560" x="425450" y="4389438"/>
          <p14:tracePt t="25569" x="407988" y="4425950"/>
          <p14:tracePt t="25575" x="382588" y="4481513"/>
          <p14:tracePt t="25583" x="352425" y="4537075"/>
          <p14:tracePt t="25591" x="346075" y="4567238"/>
          <p14:tracePt t="25603" x="327025" y="4629150"/>
          <p14:tracePt t="25607" x="327025" y="4667250"/>
          <p14:tracePt t="25615" x="320675" y="4710113"/>
          <p14:tracePt t="25623" x="320675" y="4759325"/>
          <p14:tracePt t="25635" x="320675" y="4808538"/>
          <p14:tracePt t="25639" x="320675" y="4845050"/>
          <p14:tracePt t="25648" x="333375" y="4900613"/>
          <p14:tracePt t="25655" x="363538" y="4994275"/>
          <p14:tracePt t="25663" x="388938" y="5067300"/>
          <p14:tracePt t="25671" x="444500" y="5160963"/>
          <p14:tracePt t="25680" x="463550" y="5222875"/>
          <p14:tracePt t="25688" x="487363" y="5302250"/>
          <p14:tracePt t="25696" x="536575" y="5370513"/>
          <p14:tracePt t="25703" x="574675" y="5413375"/>
          <p14:tracePt t="25711" x="630238" y="5462588"/>
          <p14:tracePt t="25719" x="654050" y="5505450"/>
          <p14:tracePt t="25727" x="692150" y="5537200"/>
          <p14:tracePt t="25735" x="703263" y="5561013"/>
          <p14:tracePt t="25743" x="715963" y="5573713"/>
          <p14:tracePt t="25751" x="728663" y="5580063"/>
          <p14:tracePt t="25760" x="741363" y="5586413"/>
          <p14:tracePt t="25767" x="777875" y="5586413"/>
          <p14:tracePt t="25776" x="814388" y="5586413"/>
          <p14:tracePt t="25785" x="889000" y="5586413"/>
          <p14:tracePt t="25792" x="957263" y="5586413"/>
          <p14:tracePt t="25801" x="1019175" y="5580063"/>
          <p14:tracePt t="25808" x="1087438" y="5537200"/>
          <p14:tracePt t="25817" x="1130300" y="5500688"/>
          <p14:tracePt t="25824" x="1209675" y="5419725"/>
          <p14:tracePt t="25834" x="1258888" y="5327650"/>
          <p14:tracePt t="25840" x="1277938" y="5314950"/>
          <p14:tracePt t="25850" x="1320800" y="5253038"/>
          <p14:tracePt t="25856" x="1339850" y="5172075"/>
          <p14:tracePt t="25864" x="1358900" y="5122863"/>
          <p14:tracePt t="25873" x="1365250" y="5049838"/>
          <p14:tracePt t="25880" x="1376363" y="4994275"/>
          <p14:tracePt t="25902" x="1365250" y="4864100"/>
          <p14:tracePt t="25905" x="1346200" y="4821238"/>
          <p14:tracePt t="25912" x="1320800" y="4772025"/>
          <p14:tracePt t="25919" x="1216025" y="4729163"/>
          <p14:tracePt t="25928" x="1173163" y="4684713"/>
          <p14:tracePt t="25938" x="1136650" y="4629150"/>
          <p14:tracePt t="25944" x="1092200" y="4598988"/>
          <p14:tracePt t="25954" x="1031875" y="4530725"/>
          <p14:tracePt t="25960" x="1012825" y="4511675"/>
          <p14:tracePt t="25971" x="957263" y="4481513"/>
          <p14:tracePt t="25976" x="914400" y="4456113"/>
          <p14:tracePt t="25984" x="901700" y="4451350"/>
          <p14:tracePt t="25992" x="869950" y="4425950"/>
          <p14:tracePt t="26001" x="858838" y="4413250"/>
          <p14:tracePt t="26008" x="839788" y="4413250"/>
          <p14:tracePt t="26017" x="808038" y="4413250"/>
          <p14:tracePt t="26024" x="758825" y="4400550"/>
          <p14:tracePt t="26035" x="685800" y="4400550"/>
          <p14:tracePt t="26040" x="647700" y="4400550"/>
          <p14:tracePt t="26049" x="585788" y="4400550"/>
          <p14:tracePt t="26055" x="525463" y="4389438"/>
          <p14:tracePt t="26063" x="463550" y="4389438"/>
          <p14:tracePt t="26071" x="414338" y="4389438"/>
          <p14:tracePt t="26080" x="369888" y="4389438"/>
          <p14:tracePt t="26088" x="327025" y="4419600"/>
          <p14:tracePt t="26096" x="284163" y="4462463"/>
          <p14:tracePt t="26104" x="234950" y="4506913"/>
          <p14:tracePt t="26112" x="209550" y="4562475"/>
          <p14:tracePt t="26120" x="179388" y="4629150"/>
          <p14:tracePt t="26127" x="160338" y="4716463"/>
          <p14:tracePt t="26135" x="160338" y="4765675"/>
          <p14:tracePt t="26147" x="160338" y="4833938"/>
          <p14:tracePt t="26151" x="160338" y="4906963"/>
          <p14:tracePt t="26159" x="192088" y="4968875"/>
          <p14:tracePt t="26171" x="222250" y="5037138"/>
          <p14:tracePt t="26176" x="241300" y="5092700"/>
          <p14:tracePt t="26184" x="290513" y="5172075"/>
          <p14:tracePt t="26192" x="339725" y="5240338"/>
          <p14:tracePt t="26201" x="369888" y="5283200"/>
          <p14:tracePt t="26208" x="431800" y="5351463"/>
          <p14:tracePt t="26217" x="500063" y="5419725"/>
          <p14:tracePt t="26224" x="530225" y="5445125"/>
          <p14:tracePt t="26236" x="598488" y="5475288"/>
          <p14:tracePt t="26240" x="666750" y="5500688"/>
          <p14:tracePt t="26250" x="715963" y="5511800"/>
          <p14:tracePt t="26257" x="784225" y="5518150"/>
          <p14:tracePt t="26263" x="833438" y="5518150"/>
          <p14:tracePt t="26275" x="882650" y="5518150"/>
          <p14:tracePt t="26279" x="925513" y="5511800"/>
          <p14:tracePt t="26287" x="969963" y="5475288"/>
          <p14:tracePt t="26295" x="1012825" y="5432425"/>
          <p14:tracePt t="26303" x="1049338" y="5364163"/>
          <p14:tracePt t="26311" x="1092200" y="5295900"/>
          <p14:tracePt t="26319" x="1092200" y="5233988"/>
          <p14:tracePt t="26327" x="1111250" y="5167313"/>
          <p14:tracePt t="26335" x="1130300" y="5080000"/>
          <p14:tracePt t="26344" x="1130300" y="5005388"/>
          <p14:tracePt t="26352" x="1130300" y="4919663"/>
          <p14:tracePt t="26359" x="1130300" y="4821238"/>
          <p14:tracePt t="26367" x="1117600" y="4752975"/>
          <p14:tracePt t="26375" x="1087438" y="4654550"/>
          <p14:tracePt t="26383" x="1036638" y="4573588"/>
          <p14:tracePt t="26392" x="1006475" y="4506913"/>
          <p14:tracePt t="26399" x="993775" y="4487863"/>
          <p14:tracePt t="26416" x="987425" y="4481513"/>
          <p14:tracePt t="26432" x="981075" y="4475163"/>
          <p14:tracePt t="26439" x="981075" y="4468813"/>
          <p14:tracePt t="26447" x="976313" y="4468813"/>
          <p14:tracePt t="26455" x="938213" y="4456113"/>
          <p14:tracePt t="26463" x="914400" y="4456113"/>
          <p14:tracePt t="26471" x="889000" y="4456113"/>
          <p14:tracePt t="26479" x="852488" y="4451350"/>
          <p14:tracePt t="26487" x="827088" y="4451350"/>
          <p14:tracePt t="26495" x="796925" y="4451350"/>
          <p14:tracePt t="26503" x="747713" y="4487863"/>
          <p14:tracePt t="26512" x="722313" y="4530725"/>
          <p14:tracePt t="26520" x="692150" y="4586288"/>
          <p14:tracePt t="26528" x="692150" y="4605338"/>
          <p14:tracePt t="26536" x="692150" y="4648200"/>
          <p14:tracePt t="26543" x="692150" y="4716463"/>
          <p14:tracePt t="26551" x="703263" y="4765675"/>
          <p14:tracePt t="26563" x="715963" y="4833938"/>
          <p14:tracePt t="26567" x="741363" y="4883150"/>
          <p14:tracePt t="26575" x="758825" y="4926013"/>
          <p14:tracePt t="26583" x="784225" y="4968875"/>
          <p14:tracePt t="26592" x="790575" y="4981575"/>
          <p14:tracePt t="26601" x="796925" y="5000625"/>
          <p14:tracePt t="26634" x="803275" y="5000625"/>
          <p14:tracePt t="26640" x="808038" y="5000625"/>
          <p14:tracePt t="26648" x="833438" y="5005388"/>
          <p14:tracePt t="26657" x="869950" y="5005388"/>
          <p14:tracePt t="26663" x="908050" y="5005388"/>
          <p14:tracePt t="26671" x="963613" y="5005388"/>
          <p14:tracePt t="26679" x="981075" y="5005388"/>
          <p14:tracePt t="26691" x="1025525" y="4968875"/>
          <p14:tracePt t="26695" x="1055688" y="4926013"/>
          <p14:tracePt t="26703" x="1087438" y="4857750"/>
          <p14:tracePt t="26712" x="1104900" y="4802188"/>
          <p14:tracePt t="26719" x="1123950" y="4729163"/>
          <p14:tracePt t="26728" x="1143000" y="4648200"/>
          <p14:tracePt t="26738" x="1154113" y="4562475"/>
          <p14:tracePt t="26744" x="1154113" y="4500563"/>
          <p14:tracePt t="26757" x="1154113" y="4451350"/>
          <p14:tracePt t="26760" x="1154113" y="4376738"/>
          <p14:tracePt t="26768" x="1147763" y="4314825"/>
          <p14:tracePt t="26776" x="1136650" y="4295775"/>
          <p14:tracePt t="26784" x="1092200" y="4246563"/>
          <p14:tracePt t="26792" x="1049338" y="4222750"/>
          <p14:tracePt t="26801" x="1019175" y="4216400"/>
          <p14:tracePt t="26808" x="969963" y="4197350"/>
          <p14:tracePt t="26818" x="920750" y="4197350"/>
          <p14:tracePt t="26823" x="869950" y="4197350"/>
          <p14:tracePt t="26832" x="803275" y="4197350"/>
          <p14:tracePt t="26839" x="728663" y="4197350"/>
          <p14:tracePt t="26847" x="660400" y="4246563"/>
          <p14:tracePt t="26855" x="592138" y="4289425"/>
          <p14:tracePt t="26863" x="536575" y="4344988"/>
          <p14:tracePt t="26871" x="506413" y="4376738"/>
          <p14:tracePt t="26879" x="474663" y="4445000"/>
          <p14:tracePt t="26900" x="457200" y="4562475"/>
          <p14:tracePt t="26903" x="457200" y="4622800"/>
          <p14:tracePt t="26912" x="457200" y="4673600"/>
          <p14:tracePt t="26919" x="457200" y="4733925"/>
          <p14:tracePt t="26927" x="457200" y="4778375"/>
          <p14:tracePt t="26935" x="481013" y="4808538"/>
          <p14:tracePt t="26943" x="512763" y="4851400"/>
          <p14:tracePt t="26951" x="542925" y="4883150"/>
          <p14:tracePt t="26960" x="585788" y="4919663"/>
          <p14:tracePt t="26968" x="630238" y="4956175"/>
          <p14:tracePt t="26976" x="685800" y="4994275"/>
          <p14:tracePt t="26984" x="747713" y="5049838"/>
          <p14:tracePt t="26992" x="808038" y="5067300"/>
          <p14:tracePt t="27001" x="863600" y="5105400"/>
          <p14:tracePt t="27008" x="895350" y="5105400"/>
          <p14:tracePt t="27018" x="920750" y="5105400"/>
          <p14:tracePt t="27023" x="969963" y="5105400"/>
          <p14:tracePt t="27031" x="987425" y="5105400"/>
          <p14:tracePt t="27039" x="1019175" y="5086350"/>
          <p14:tracePt t="27047" x="1062038" y="5043488"/>
          <p14:tracePt t="27056" x="1098550" y="5000625"/>
          <p14:tracePt t="27063" x="1136650" y="4932363"/>
          <p14:tracePt t="27075" x="1154113" y="4864100"/>
          <p14:tracePt t="27079" x="1173163" y="4802188"/>
          <p14:tracePt t="27088" x="1185863" y="4729163"/>
          <p14:tracePt t="27095" x="1185863" y="4654550"/>
          <p14:tracePt t="27103" x="1185863" y="4611688"/>
          <p14:tracePt t="27111" x="1185863" y="4586288"/>
          <p14:tracePt t="27119" x="1185863" y="4567238"/>
          <p14:tracePt t="27128" x="1179513" y="4562475"/>
          <p14:tracePt t="27136" x="1166813" y="4562475"/>
          <p14:tracePt t="27144" x="1147763" y="4549775"/>
          <p14:tracePt t="27153" x="1117600" y="4549775"/>
          <p14:tracePt t="27160" x="1074738" y="4549775"/>
          <p14:tracePt t="27169" x="1031875" y="4549775"/>
          <p14:tracePt t="27176" x="957263" y="4549775"/>
          <p14:tracePt t="27184" x="882650" y="4549775"/>
          <p14:tracePt t="27192" x="808038" y="4579938"/>
          <p14:tracePt t="27201" x="741363" y="4629150"/>
          <p14:tracePt t="27207" x="647700" y="4710113"/>
          <p14:tracePt t="27216" x="574675" y="4778375"/>
          <p14:tracePt t="27223" x="530225" y="4827588"/>
          <p14:tracePt t="27231" x="530225" y="4864100"/>
          <p14:tracePt t="27239" x="530225" y="4883150"/>
          <p14:tracePt t="27247" x="530225" y="4932363"/>
          <p14:tracePt t="27256" x="542925" y="4949825"/>
          <p14:tracePt t="27263" x="568325" y="4956175"/>
          <p14:tracePt t="27271" x="585788" y="4981575"/>
          <p14:tracePt t="27279" x="617538" y="4987925"/>
          <p14:tracePt t="27288" x="630238" y="4987925"/>
          <p14:tracePt t="27295" x="636588" y="4987925"/>
          <p14:tracePt t="27303" x="660400" y="4987925"/>
          <p14:tracePt t="27311" x="685800" y="4987925"/>
          <p14:tracePt t="27319" x="715963" y="4987925"/>
          <p14:tracePt t="27327" x="741363" y="4987925"/>
          <p14:tracePt t="27335" x="784225" y="4962525"/>
          <p14:tracePt t="27343" x="814388" y="4938713"/>
          <p14:tracePt t="27351" x="858838" y="4913313"/>
          <p14:tracePt t="27360" x="895350" y="4876800"/>
          <p14:tracePt t="27368" x="925513" y="4845050"/>
          <p14:tracePt t="27376" x="969963" y="4808538"/>
          <p14:tracePt t="27385" x="981075" y="4778375"/>
          <p14:tracePt t="27392" x="993775" y="4740275"/>
          <p14:tracePt t="27402" x="993775" y="4673600"/>
          <p14:tracePt t="27408" x="993775" y="4635500"/>
          <p14:tracePt t="27418" x="993775" y="4622800"/>
          <p14:tracePt t="27464" x="963613" y="4618038"/>
          <p14:tracePt t="27472" x="895350" y="4641850"/>
          <p14:tracePt t="27480" x="846138" y="4660900"/>
          <p14:tracePt t="27489" x="777875" y="4697413"/>
          <p14:tracePt t="27496" x="735013" y="4733925"/>
          <p14:tracePt t="27504" x="709613" y="4752975"/>
          <p14:tracePt t="27512" x="696913" y="4765675"/>
          <p14:tracePt t="27522" x="692150" y="4789488"/>
          <p14:tracePt t="27528" x="692150" y="4808538"/>
          <p14:tracePt t="27537" x="692150" y="4827588"/>
          <p14:tracePt t="27544" x="692150" y="4838700"/>
          <p14:tracePt t="27553" x="692150" y="4857750"/>
          <p14:tracePt t="27560" x="709613" y="4889500"/>
          <p14:tracePt t="27568" x="735013" y="4919663"/>
          <p14:tracePt t="27576" x="752475" y="4949825"/>
          <p14:tracePt t="27585" x="771525" y="4968875"/>
          <p14:tracePt t="27656" x="777875" y="4968875"/>
          <p14:tracePt t="27687" x="784225" y="4968875"/>
          <p14:tracePt t="27695" x="777875" y="4962525"/>
          <p14:tracePt t="27703" x="777875" y="4956175"/>
          <p14:tracePt t="27712" x="771525" y="4949825"/>
          <p14:tracePt t="27720" x="771525" y="4945063"/>
          <p14:tracePt t="27728" x="758825" y="4932363"/>
          <p14:tracePt t="27736" x="758825" y="4919663"/>
          <p14:tracePt t="27737" x="0" y="0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922DE77-4A45-45BC-BC4D-0D8CD5FDB3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290513"/>
            <a:ext cx="6665913" cy="620712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Ochrana životního prostředí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7FE87795-D488-47BC-9703-A758D435AE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06375" y="1071309"/>
            <a:ext cx="8699556" cy="4689729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 dirty="0">
                <a:cs typeface="Times New Roman" panose="02020603050405020304" pitchFamily="18" charset="0"/>
              </a:rPr>
              <a:t>zne</a:t>
            </a:r>
            <a:r>
              <a:rPr lang="cs-CZ" altLang="cs-CZ" sz="2000" dirty="0"/>
              <a:t>č</a:t>
            </a:r>
            <a:r>
              <a:rPr lang="cs-CZ" altLang="cs-CZ" sz="2000" dirty="0">
                <a:cs typeface="Times New Roman" panose="02020603050405020304" pitchFamily="18" charset="0"/>
              </a:rPr>
              <a:t>išt</a:t>
            </a:r>
            <a:r>
              <a:rPr lang="cs-CZ" altLang="cs-CZ" sz="2000" dirty="0"/>
              <a:t>ě</a:t>
            </a:r>
            <a:r>
              <a:rPr lang="cs-CZ" altLang="cs-CZ" sz="2000" dirty="0">
                <a:cs typeface="Times New Roman" panose="02020603050405020304" pitchFamily="18" charset="0"/>
              </a:rPr>
              <a:t>ní zdrojů pitné vody a vodních tok</a:t>
            </a:r>
            <a:r>
              <a:rPr lang="cs-CZ" altLang="cs-CZ" sz="2000" dirty="0"/>
              <a:t>ů - monitorovací systémy</a:t>
            </a:r>
          </a:p>
          <a:p>
            <a:pPr lvl="1" eaLnBrk="1" hangingPunct="1">
              <a:defRPr/>
            </a:pPr>
            <a:r>
              <a:rPr lang="cs-CZ" altLang="cs-CZ" sz="1600" dirty="0"/>
              <a:t>založené na celých buňkách - schopné reagovat na přítomnost širokého spektra toxických látek</a:t>
            </a:r>
            <a:br>
              <a:rPr lang="cs-CZ" altLang="cs-CZ" sz="1600" dirty="0"/>
            </a:b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2000" dirty="0"/>
              <a:t>přenosné systémy pro rychlou detekci škodlivin</a:t>
            </a:r>
          </a:p>
          <a:p>
            <a:pPr lvl="1" eaLnBrk="1" hangingPunct="1">
              <a:defRPr/>
            </a:pPr>
            <a:r>
              <a:rPr lang="cs-CZ" altLang="cs-CZ" sz="1600" dirty="0"/>
              <a:t>analýza vzorku přímo v místě odběru (in-</a:t>
            </a:r>
            <a:r>
              <a:rPr lang="cs-CZ" altLang="cs-CZ" sz="1600" dirty="0" err="1"/>
              <a:t>field</a:t>
            </a:r>
            <a:r>
              <a:rPr lang="cs-CZ" altLang="cs-CZ" sz="1600" dirty="0"/>
              <a:t>, on-</a:t>
            </a:r>
            <a:r>
              <a:rPr lang="cs-CZ" altLang="cs-CZ" sz="1600" dirty="0" err="1"/>
              <a:t>site</a:t>
            </a:r>
            <a:r>
              <a:rPr lang="cs-CZ" altLang="cs-CZ" sz="1600" dirty="0"/>
              <a:t>)</a:t>
            </a:r>
            <a:br>
              <a:rPr lang="cs-CZ" altLang="cs-CZ" sz="1600" dirty="0"/>
            </a:b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2000" dirty="0"/>
              <a:t>tradici má rychlé </a:t>
            </a:r>
            <a:r>
              <a:rPr lang="cs-CZ" altLang="cs-CZ" sz="2000" dirty="0" err="1"/>
              <a:t>biosensorové</a:t>
            </a:r>
            <a:r>
              <a:rPr lang="cs-CZ" altLang="cs-CZ" sz="2000" dirty="0"/>
              <a:t> </a:t>
            </a:r>
            <a:r>
              <a:rPr lang="cs-CZ" altLang="cs-CZ" sz="2400" dirty="0">
                <a:solidFill>
                  <a:srgbClr val="FF0000"/>
                </a:solidFill>
              </a:rPr>
              <a:t>stanovení biochemické spotřeby kyslíku (BOD)</a:t>
            </a:r>
            <a:r>
              <a:rPr lang="cs-CZ" altLang="cs-CZ" sz="2000" dirty="0"/>
              <a:t>, které zkracuje dobu analýzy na několik minut</a:t>
            </a:r>
          </a:p>
          <a:p>
            <a:pPr eaLnBrk="1" hangingPunct="1">
              <a:defRPr/>
            </a:pPr>
            <a:r>
              <a:rPr lang="cs-CZ" altLang="cs-CZ" sz="2000" dirty="0"/>
              <a:t>BOD sensor založený na mikrobiální vrstvě byl vyráběn již od roku 1983 v Japonsku firmou </a:t>
            </a:r>
            <a:r>
              <a:rPr lang="cs-CZ" altLang="cs-CZ" sz="2000" dirty="0" err="1"/>
              <a:t>Nisshin</a:t>
            </a:r>
            <a:r>
              <a:rPr lang="cs-CZ" altLang="cs-CZ" sz="2000" dirty="0"/>
              <a:t> Electric</a:t>
            </a:r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A5A1DC7-FA52-4BFA-B425-53C585DE3E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8292"/>
    </mc:Choice>
    <mc:Fallback>
      <p:transition spd="slow" advTm="1482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043" x="641350" y="1401763"/>
          <p14:tracePt t="22185" x="660400" y="1401763"/>
          <p14:tracePt t="22193" x="666750" y="1401763"/>
          <p14:tracePt t="22200" x="685800" y="1401763"/>
          <p14:tracePt t="22208" x="709613" y="1401763"/>
          <p14:tracePt t="22216" x="722313" y="1401763"/>
          <p14:tracePt t="22225" x="735013" y="1401763"/>
          <p14:tracePt t="22232" x="752475" y="1401763"/>
          <p14:tracePt t="22240" x="758825" y="1401763"/>
          <p14:tracePt t="22248" x="771525" y="1401763"/>
          <p14:tracePt t="22256" x="796925" y="1401763"/>
          <p14:tracePt t="22264" x="808038" y="1401763"/>
          <p14:tracePt t="22273" x="827088" y="1401763"/>
          <p14:tracePt t="22280" x="839788" y="1401763"/>
          <p14:tracePt t="22288" x="846138" y="1401763"/>
          <p14:tracePt t="22296" x="863600" y="1401763"/>
          <p14:tracePt t="22304" x="882650" y="1401763"/>
          <p14:tracePt t="22312" x="895350" y="1401763"/>
          <p14:tracePt t="22320" x="914400" y="1401763"/>
          <p14:tracePt t="22328" x="938213" y="1401763"/>
          <p14:tracePt t="22336" x="963613" y="1401763"/>
          <p14:tracePt t="22344" x="981075" y="1401763"/>
          <p14:tracePt t="22352" x="1006475" y="1401763"/>
          <p14:tracePt t="22360" x="1012825" y="1401763"/>
          <p14:tracePt t="22368" x="1036638" y="1401763"/>
          <p14:tracePt t="22377" x="1055688" y="1401763"/>
          <p14:tracePt t="22385" x="1068388" y="1401763"/>
          <p14:tracePt t="22394" x="1087438" y="1401763"/>
          <p14:tracePt t="22401" x="1098550" y="1401763"/>
          <p14:tracePt t="22412" x="1117600" y="1401763"/>
          <p14:tracePt t="22417" x="1136650" y="1401763"/>
          <p14:tracePt t="22427" x="1154113" y="1401763"/>
          <p14:tracePt t="22433" x="1166813" y="1401763"/>
          <p14:tracePt t="22443" x="1192213" y="1401763"/>
          <p14:tracePt t="22457" x="1216025" y="1401763"/>
          <p14:tracePt t="22464" x="1247775" y="1401763"/>
          <p14:tracePt t="22472" x="1296988" y="1401763"/>
          <p14:tracePt t="22480" x="1320800" y="1401763"/>
          <p14:tracePt t="22488" x="1358900" y="1401763"/>
          <p14:tracePt t="22496" x="1395413" y="1401763"/>
          <p14:tracePt t="22504" x="1431925" y="1401763"/>
          <p14:tracePt t="22512" x="1457325" y="1401763"/>
          <p14:tracePt t="22520" x="1463675" y="1401763"/>
          <p14:tracePt t="22528" x="1476375" y="1401763"/>
          <p14:tracePt t="22536" x="1487488" y="1401763"/>
          <p14:tracePt t="22544" x="1500188" y="1401763"/>
          <p14:tracePt t="22552" x="1506538" y="1401763"/>
          <p14:tracePt t="22560" x="1519238" y="1401763"/>
          <p14:tracePt t="22568" x="1536700" y="1401763"/>
          <p14:tracePt t="22576" x="1549400" y="1401763"/>
          <p14:tracePt t="22585" x="1562100" y="1401763"/>
          <p14:tracePt t="22592" x="1581150" y="1401763"/>
          <p14:tracePt t="22601" x="1587500" y="1401763"/>
          <p14:tracePt t="22610" x="1598613" y="1401763"/>
          <p14:tracePt t="22616" x="1611313" y="1401763"/>
          <p14:tracePt t="22625" x="1617663" y="1401763"/>
          <p14:tracePt t="22632" x="1643063" y="1401763"/>
          <p14:tracePt t="22640" x="1647825" y="1401763"/>
          <p14:tracePt t="22648" x="1673225" y="1401763"/>
          <p14:tracePt t="22656" x="1698625" y="1401763"/>
          <p14:tracePt t="22664" x="1716088" y="1401763"/>
          <p14:tracePt t="22673" x="1758950" y="1408113"/>
          <p14:tracePt t="22681" x="1778000" y="1408113"/>
          <p14:tracePt t="22689" x="1803400" y="1408113"/>
          <p14:tracePt t="22697" x="1820863" y="1408113"/>
          <p14:tracePt t="22705" x="1833563" y="1408113"/>
          <p14:tracePt t="22713" x="1858963" y="1408113"/>
          <p14:tracePt t="22721" x="1876425" y="1412875"/>
          <p14:tracePt t="22729" x="1882775" y="1412875"/>
          <p14:tracePt t="22737" x="1901825" y="1412875"/>
          <p14:tracePt t="22744" x="1925638" y="1412875"/>
          <p14:tracePt t="22753" x="1957388" y="1412875"/>
          <p14:tracePt t="22762" x="2000250" y="1412875"/>
          <p14:tracePt t="22768" x="2036763" y="1412875"/>
          <p14:tracePt t="22776" x="2081213" y="1412875"/>
          <p14:tracePt t="22784" x="2117725" y="1412875"/>
          <p14:tracePt t="22793" x="2143125" y="1412875"/>
          <p14:tracePt t="22801" x="2154238" y="1412875"/>
          <p14:tracePt t="22810" x="2185988" y="1412875"/>
          <p14:tracePt t="22817" x="2222500" y="1412875"/>
          <p14:tracePt t="22827" x="2259013" y="1412875"/>
          <p14:tracePt t="22832" x="2284413" y="1412875"/>
          <p14:tracePt t="22840" x="2346325" y="1419225"/>
          <p14:tracePt t="22848" x="2395538" y="1419225"/>
          <p14:tracePt t="22856" x="2470150" y="1419225"/>
          <p14:tracePt t="22864" x="2532063" y="1419225"/>
          <p14:tracePt t="22872" x="2581275" y="1419225"/>
          <p14:tracePt t="22880" x="2643188" y="1419225"/>
          <p14:tracePt t="22888" x="2673350" y="1419225"/>
          <p14:tracePt t="22896" x="2716213" y="1419225"/>
          <p14:tracePt t="22904" x="2765425" y="1419225"/>
          <p14:tracePt t="22912" x="2790825" y="1419225"/>
          <p14:tracePt t="22920" x="2809875" y="1419225"/>
          <p14:tracePt t="22928" x="2833688" y="1419225"/>
          <p14:tracePt t="22936" x="2871788" y="1419225"/>
          <p14:tracePt t="22944" x="2889250" y="1419225"/>
          <p14:tracePt t="22952" x="2921000" y="1419225"/>
          <p14:tracePt t="22960" x="2963863" y="1419225"/>
          <p14:tracePt t="22968" x="3019425" y="1419225"/>
          <p14:tracePt t="22976" x="3055938" y="1419225"/>
          <p14:tracePt t="22984" x="3130550" y="1419225"/>
          <p14:tracePt t="22993" x="3192463" y="1419225"/>
          <p14:tracePt t="23000" x="3254375" y="1419225"/>
          <p14:tracePt t="23009" x="3290888" y="1419225"/>
          <p14:tracePt t="23017" x="3365500" y="1419225"/>
          <p14:tracePt t="23028" x="3432175" y="1431925"/>
          <p14:tracePt t="23033" x="3470275" y="1438275"/>
          <p14:tracePt t="23043" x="3532188" y="1438275"/>
          <p14:tracePt t="23048" x="3575050" y="1444625"/>
          <p14:tracePt t="23056" x="3636963" y="1444625"/>
          <p14:tracePt t="23064" x="3673475" y="1444625"/>
          <p14:tracePt t="23072" x="3722688" y="1444625"/>
          <p14:tracePt t="23080" x="3771900" y="1444625"/>
          <p14:tracePt t="23088" x="3803650" y="1444625"/>
          <p14:tracePt t="23108" x="3865563" y="1444625"/>
          <p14:tracePt t="23112" x="3895725" y="1444625"/>
          <p14:tracePt t="23120" x="3932238" y="1444625"/>
          <p14:tracePt t="23128" x="3970338" y="1444625"/>
          <p14:tracePt t="23136" x="4019550" y="1444625"/>
          <p14:tracePt t="23144" x="4081463" y="1444625"/>
          <p14:tracePt t="23153" x="4124325" y="1444625"/>
          <p14:tracePt t="23161" x="4160838" y="1444625"/>
          <p14:tracePt t="23169" x="4222750" y="1444625"/>
          <p14:tracePt t="23177" x="4248150" y="1444625"/>
          <p14:tracePt t="23185" x="4260850" y="1444625"/>
          <p14:tracePt t="23195" x="4278313" y="1444625"/>
          <p14:tracePt t="23201" x="4291013" y="1444625"/>
          <p14:tracePt t="23210" x="4303713" y="1444625"/>
          <p14:tracePt t="23217" x="4316413" y="1444625"/>
          <p14:tracePt t="23232" x="4321175" y="1438275"/>
          <p14:tracePt t="23256" x="4333875" y="1438275"/>
          <p14:tracePt t="23264" x="4346575" y="1431925"/>
          <p14:tracePt t="23272" x="4359275" y="1431925"/>
          <p14:tracePt t="23280" x="4402138" y="1431925"/>
          <p14:tracePt t="23289" x="4445000" y="1431925"/>
          <p14:tracePt t="23296" x="4483100" y="1431925"/>
          <p14:tracePt t="23305" x="4543425" y="1431925"/>
          <p14:tracePt t="23313" x="4581525" y="1431925"/>
          <p14:tracePt t="23321" x="4624388" y="1425575"/>
          <p14:tracePt t="23329" x="4643438" y="1425575"/>
          <p14:tracePt t="23337" x="4656138" y="1425575"/>
          <p14:tracePt t="23345" x="4667250" y="1425575"/>
          <p14:tracePt t="23353" x="4679950" y="1425575"/>
          <p14:tracePt t="23376" x="4692650" y="1425575"/>
          <p14:tracePt t="23401" x="4699000" y="1425575"/>
          <p14:tracePt t="23411" x="4705350" y="1419225"/>
          <p14:tracePt t="23417" x="4711700" y="1419225"/>
          <p14:tracePt t="23429" x="4716463" y="1419225"/>
          <p14:tracePt t="23433" x="4722813" y="1419225"/>
          <p14:tracePt t="23441" x="4748213" y="1419225"/>
          <p14:tracePt t="23449" x="4754563" y="1419225"/>
          <p14:tracePt t="23457" x="4760913" y="1412875"/>
          <p14:tracePt t="23466" x="4784725" y="1412875"/>
          <p14:tracePt t="23481" x="4803775" y="1412875"/>
          <p14:tracePt t="23489" x="4840288" y="1412875"/>
          <p14:tracePt t="23498" x="4878388" y="1412875"/>
          <p14:tracePt t="23505" x="4921250" y="1412875"/>
          <p14:tracePt t="23513" x="4957763" y="1412875"/>
          <p14:tracePt t="23521" x="4994275" y="1412875"/>
          <p14:tracePt t="23529" x="5013325" y="1401763"/>
          <p14:tracePt t="23537" x="5026025" y="1395413"/>
          <p14:tracePt t="23545" x="5038725" y="1395413"/>
          <p14:tracePt t="23560" x="5049838" y="1389063"/>
          <p14:tracePt t="23585" x="5056188" y="1389063"/>
          <p14:tracePt t="23601" x="5075238" y="1389063"/>
          <p14:tracePt t="23611" x="5094288" y="1389063"/>
          <p14:tracePt t="23617" x="5118100" y="1389063"/>
          <p14:tracePt t="23627" x="5137150" y="1389063"/>
          <p14:tracePt t="23632" x="5156200" y="1389063"/>
          <p14:tracePt t="23640" x="5192713" y="1389063"/>
          <p14:tracePt t="23648" x="5216525" y="1389063"/>
          <p14:tracePt t="23656" x="5241925" y="1389063"/>
          <p14:tracePt t="23665" x="5254625" y="1389063"/>
          <p14:tracePt t="23681" x="5272088" y="1389063"/>
          <p14:tracePt t="23689" x="5284788" y="1389063"/>
          <p14:tracePt t="23698" x="5291138" y="1389063"/>
          <p14:tracePt t="23705" x="5310188" y="1389063"/>
          <p14:tracePt t="23712" x="5316538" y="1389063"/>
          <p14:tracePt t="23720" x="5327650" y="1389063"/>
          <p14:tracePt t="23728" x="5340350" y="1389063"/>
          <p14:tracePt t="23744" x="5359400" y="1382713"/>
          <p14:tracePt t="23752" x="5383213" y="1376363"/>
          <p14:tracePt t="23762" x="5402263" y="1376363"/>
          <p14:tracePt t="23768" x="5438775" y="1376363"/>
          <p14:tracePt t="23776" x="5476875" y="1376363"/>
          <p14:tracePt t="23785" x="5513388" y="1376363"/>
          <p14:tracePt t="23795" x="5545138" y="1370013"/>
          <p14:tracePt t="23801" x="5568950" y="1370013"/>
          <p14:tracePt t="23811" x="5600700" y="1370013"/>
          <p14:tracePt t="23816" x="5624513" y="1370013"/>
          <p14:tracePt t="23824" x="5643563" y="1370013"/>
          <p14:tracePt t="23832" x="5667375" y="1370013"/>
          <p14:tracePt t="23840" x="5680075" y="1370013"/>
          <p14:tracePt t="23856" x="5692775" y="1370013"/>
          <p14:tracePt t="23864" x="5699125" y="1370013"/>
          <p14:tracePt t="23873" x="5705475" y="1370013"/>
          <p14:tracePt t="23881" x="5711825" y="1370013"/>
          <p14:tracePt t="23889" x="5716588" y="1370013"/>
          <p14:tracePt t="23896" x="5729288" y="1370013"/>
          <p14:tracePt t="23912" x="5748338" y="1357313"/>
          <p14:tracePt t="23920" x="5767388" y="1357313"/>
          <p14:tracePt t="23928" x="5803900" y="1357313"/>
          <p14:tracePt t="23936" x="5827713" y="1357313"/>
          <p14:tracePt t="23944" x="5878513" y="1357313"/>
          <p14:tracePt t="23953" x="5951538" y="1357313"/>
          <p14:tracePt t="23961" x="5989638" y="1357313"/>
          <p14:tracePt t="23969" x="6026150" y="1357313"/>
          <p14:tracePt t="23977" x="6069013" y="1357313"/>
          <p14:tracePt t="23985" x="6094413" y="1357313"/>
          <p14:tracePt t="23995" x="6111875" y="1357313"/>
          <p14:tracePt t="24011" x="6118225" y="1357313"/>
          <p14:tracePt t="24104" x="6124575" y="1357313"/>
          <p14:tracePt t="24577" x="6118225" y="1357313"/>
          <p14:tracePt t="24616" x="6111875" y="1357313"/>
          <p14:tracePt t="24624" x="6100763" y="1363663"/>
          <p14:tracePt t="24648" x="6094413" y="1363663"/>
          <p14:tracePt t="24656" x="6088063" y="1363663"/>
          <p14:tracePt t="24665" x="6075363" y="1370013"/>
          <p14:tracePt t="24683" x="6062663" y="1376363"/>
          <p14:tracePt t="24688" x="6038850" y="1376363"/>
          <p14:tracePt t="24696" x="5976938" y="1376363"/>
          <p14:tracePt t="24704" x="5927725" y="1376363"/>
          <p14:tracePt t="24712" x="5865813" y="1376363"/>
          <p14:tracePt t="24720" x="5791200" y="1363663"/>
          <p14:tracePt t="24728" x="5716588" y="1363663"/>
          <p14:tracePt t="24736" x="5618163" y="1352550"/>
          <p14:tracePt t="24744" x="5538788" y="1333500"/>
          <p14:tracePt t="24752" x="5464175" y="1333500"/>
          <p14:tracePt t="24760" x="5378450" y="1314450"/>
          <p14:tracePt t="24768" x="5322888" y="1308100"/>
          <p14:tracePt t="24777" x="5272088" y="1308100"/>
          <p14:tracePt t="24784" x="5229225" y="1290638"/>
          <p14:tracePt t="24793" x="5205413" y="1290638"/>
          <p14:tracePt t="24801" x="5173663" y="1284288"/>
          <p14:tracePt t="24809" x="5137150" y="1284288"/>
          <p14:tracePt t="24817" x="5100638" y="1284288"/>
          <p14:tracePt t="24825" x="5068888" y="1277938"/>
          <p14:tracePt t="24833" x="5045075" y="1271588"/>
          <p14:tracePt t="24841" x="4989513" y="1258888"/>
          <p14:tracePt t="24848" x="4951413" y="1258888"/>
          <p14:tracePt t="24856" x="4902200" y="1252538"/>
          <p14:tracePt t="24864" x="4878388" y="1246188"/>
          <p14:tracePt t="24872" x="4840288" y="1235075"/>
          <p14:tracePt t="24881" x="4816475" y="1235075"/>
          <p14:tracePt t="24888" x="4778375" y="1235075"/>
          <p14:tracePt t="24896" x="4748213" y="1235075"/>
          <p14:tracePt t="24904" x="4711700" y="1235075"/>
          <p14:tracePt t="24913" x="4649788" y="1235075"/>
          <p14:tracePt t="24921" x="4600575" y="1246188"/>
          <p14:tracePt t="24929" x="4543425" y="1258888"/>
          <p14:tracePt t="24937" x="4494213" y="1265238"/>
          <p14:tracePt t="24948" x="4432300" y="1265238"/>
          <p14:tracePt t="24953" x="4376738" y="1284288"/>
          <p14:tracePt t="24962" x="4340225" y="1284288"/>
          <p14:tracePt t="24969" x="4297363" y="1290638"/>
          <p14:tracePt t="24979" x="4271963" y="1301750"/>
          <p14:tracePt t="24985" x="4241800" y="1308100"/>
          <p14:tracePt t="24995" x="4216400" y="1308100"/>
          <p14:tracePt t="25001" x="4192588" y="1314450"/>
          <p14:tracePt t="25009" x="4173538" y="1314450"/>
          <p14:tracePt t="25016" x="4154488" y="1314450"/>
          <p14:tracePt t="25024" x="4149725" y="1320800"/>
          <p14:tracePt t="25032" x="4137025" y="1320800"/>
          <p14:tracePt t="25040" x="4124325" y="1327150"/>
          <p14:tracePt t="25048" x="4111625" y="1327150"/>
          <p14:tracePt t="25077" x="4087813" y="1333500"/>
          <p14:tracePt t="25081" x="4081463" y="1339850"/>
          <p14:tracePt t="25088" x="4068763" y="1339850"/>
          <p14:tracePt t="25096" x="4062413" y="1339850"/>
          <p14:tracePt t="25104" x="4038600" y="1352550"/>
          <p14:tracePt t="25112" x="4025900" y="1352550"/>
          <p14:tracePt t="25120" x="3994150" y="1363663"/>
          <p14:tracePt t="25128" x="3976688" y="1370013"/>
          <p14:tracePt t="25136" x="3951288" y="1370013"/>
          <p14:tracePt t="25144" x="3932238" y="1382713"/>
          <p14:tracePt t="25153" x="3921125" y="1382713"/>
          <p14:tracePt t="25162" x="3902075" y="1389063"/>
          <p14:tracePt t="25169" x="3883025" y="1395413"/>
          <p14:tracePt t="25185" x="3876675" y="1401763"/>
          <p14:tracePt t="25195" x="3871913" y="1401763"/>
          <p14:tracePt t="25778" x="0" y="0"/>
        </p14:tracePtLst>
        <p14:tracePtLst>
          <p14:tracePt t="31114" x="3382963" y="1797050"/>
          <p14:tracePt t="31208" x="3389313" y="1797050"/>
          <p14:tracePt t="31224" x="3395663" y="1797050"/>
          <p14:tracePt t="31232" x="3402013" y="1797050"/>
          <p14:tracePt t="31240" x="3408363" y="1790700"/>
          <p14:tracePt t="31249" x="3414713" y="1790700"/>
          <p14:tracePt t="31256" x="3421063" y="1784350"/>
          <p14:tracePt t="31264" x="3427413" y="1784350"/>
          <p14:tracePt t="31272" x="3438525" y="1771650"/>
          <p14:tracePt t="31288" x="3444875" y="1771650"/>
          <p14:tracePt t="31296" x="3451225" y="1758950"/>
          <p14:tracePt t="31304" x="3457575" y="1746250"/>
          <p14:tracePt t="31311" x="3457575" y="1735138"/>
          <p14:tracePt t="31320" x="3463925" y="1709738"/>
          <p14:tracePt t="31327" x="3463925" y="1690688"/>
          <p14:tracePt t="31336" x="3470275" y="1673225"/>
          <p14:tracePt t="31344" x="3476625" y="1641475"/>
          <p14:tracePt t="31352" x="3476625" y="1617663"/>
          <p14:tracePt t="31360" x="3476625" y="1598613"/>
          <p14:tracePt t="31368" x="3476625" y="1574800"/>
          <p14:tracePt t="31376" x="3476625" y="1555750"/>
          <p14:tracePt t="31384" x="3487738" y="1543050"/>
          <p14:tracePt t="31392" x="3487738" y="1536700"/>
          <p14:tracePt t="31400" x="3487738" y="1519238"/>
          <p14:tracePt t="31408" x="3487738" y="1500188"/>
          <p14:tracePt t="31416" x="3476625" y="1487488"/>
          <p14:tracePt t="31424" x="3470275" y="1481138"/>
          <p14:tracePt t="31432" x="3463925" y="1474788"/>
          <p14:tracePt t="31440" x="3451225" y="1457325"/>
          <p14:tracePt t="31449" x="3438525" y="1444625"/>
          <p14:tracePt t="31456" x="3421063" y="1431925"/>
          <p14:tracePt t="31464" x="3408363" y="1419225"/>
          <p14:tracePt t="31472" x="3382963" y="1395413"/>
          <p14:tracePt t="31480" x="3371850" y="1382713"/>
          <p14:tracePt t="31488" x="3359150" y="1376363"/>
          <p14:tracePt t="31496" x="3340100" y="1363663"/>
          <p14:tracePt t="31504" x="3321050" y="1352550"/>
          <p14:tracePt t="31512" x="3297238" y="1333500"/>
          <p14:tracePt t="31520" x="3271838" y="1327150"/>
          <p14:tracePt t="31528" x="3254375" y="1314450"/>
          <p14:tracePt t="31536" x="3235325" y="1308100"/>
          <p14:tracePt t="31544" x="3205163" y="1296988"/>
          <p14:tracePt t="31552" x="3186113" y="1277938"/>
          <p14:tracePt t="31560" x="3154363" y="1265238"/>
          <p14:tracePt t="31568" x="3124200" y="1258888"/>
          <p14:tracePt t="31576" x="3105150" y="1252538"/>
          <p14:tracePt t="31584" x="3074988" y="1246188"/>
          <p14:tracePt t="31592" x="3062288" y="1246188"/>
          <p14:tracePt t="31600" x="3049588" y="1246188"/>
          <p14:tracePt t="31608" x="3038475" y="1246188"/>
          <p14:tracePt t="31616" x="3019425" y="1246188"/>
          <p14:tracePt t="31624" x="2994025" y="1246188"/>
          <p14:tracePt t="31632" x="2963863" y="1246188"/>
          <p14:tracePt t="31640" x="2944813" y="1246188"/>
          <p14:tracePt t="31648" x="2921000" y="1246188"/>
          <p14:tracePt t="31656" x="2871788" y="1246188"/>
          <p14:tracePt t="31664" x="2827338" y="1252538"/>
          <p14:tracePt t="31672" x="2790825" y="1271588"/>
          <p14:tracePt t="31680" x="2722563" y="1290638"/>
          <p14:tracePt t="31688" x="2654300" y="1308100"/>
          <p14:tracePt t="31696" x="2605088" y="1327150"/>
          <p14:tracePt t="31704" x="2536825" y="1352550"/>
          <p14:tracePt t="31712" x="2481263" y="1382713"/>
          <p14:tracePt t="31720" x="2432050" y="1401763"/>
          <p14:tracePt t="31727" x="2420938" y="1408113"/>
          <p14:tracePt t="31736" x="2389188" y="1425575"/>
          <p14:tracePt t="31744" x="2365375" y="1444625"/>
          <p14:tracePt t="31752" x="2365375" y="1457325"/>
          <p14:tracePt t="31760" x="2359025" y="1457325"/>
          <p14:tracePt t="31768" x="2359025" y="1474788"/>
          <p14:tracePt t="31776" x="2359025" y="1493838"/>
          <p14:tracePt t="31784" x="2359025" y="1519238"/>
          <p14:tracePt t="31792" x="2359025" y="1536700"/>
          <p14:tracePt t="31801" x="2359025" y="1555750"/>
          <p14:tracePt t="31808" x="2382838" y="1585913"/>
          <p14:tracePt t="31816" x="2408238" y="1611313"/>
          <p14:tracePt t="31824" x="2425700" y="1617663"/>
          <p14:tracePt t="31832" x="2470150" y="1647825"/>
          <p14:tracePt t="31840" x="2532063" y="1679575"/>
          <p14:tracePt t="31848" x="2611438" y="1716088"/>
          <p14:tracePt t="31856" x="2692400" y="1746250"/>
          <p14:tracePt t="31864" x="2765425" y="1771650"/>
          <p14:tracePt t="31872" x="2846388" y="1801813"/>
          <p14:tracePt t="31879" x="2970213" y="1833563"/>
          <p14:tracePt t="31888" x="3062288" y="1876425"/>
          <p14:tracePt t="31896" x="3173413" y="1908175"/>
          <p14:tracePt t="31904" x="3284538" y="1925638"/>
          <p14:tracePt t="31912" x="3395663" y="1957388"/>
          <p14:tracePt t="31920" x="3451225" y="1974850"/>
          <p14:tracePt t="31928" x="3500438" y="1974850"/>
          <p14:tracePt t="31936" x="3532188" y="1974850"/>
          <p14:tracePt t="31944" x="3538538" y="1974850"/>
          <p14:tracePt t="31960" x="3549650" y="1968500"/>
          <p14:tracePt t="31968" x="3556000" y="1963738"/>
          <p14:tracePt t="31976" x="3568700" y="1951038"/>
          <p14:tracePt t="31984" x="3581400" y="1938338"/>
          <p14:tracePt t="31992" x="3605213" y="1901825"/>
          <p14:tracePt t="32001" x="3624263" y="1870075"/>
          <p14:tracePt t="32008" x="3630613" y="1839913"/>
          <p14:tracePt t="32016" x="3630613" y="1827213"/>
          <p14:tracePt t="32024" x="3636963" y="1790700"/>
          <p14:tracePt t="32033" x="3643313" y="1758950"/>
          <p14:tracePt t="32040" x="3643313" y="1735138"/>
          <p14:tracePt t="32048" x="3643313" y="1703388"/>
          <p14:tracePt t="32056" x="3643313" y="1679575"/>
          <p14:tracePt t="32064" x="3643313" y="1666875"/>
          <p14:tracePt t="32072" x="3643313" y="1647825"/>
          <p14:tracePt t="32079" x="3617913" y="1604963"/>
          <p14:tracePt t="32088" x="3605213" y="1574800"/>
          <p14:tracePt t="32096" x="3587750" y="1543050"/>
          <p14:tracePt t="32104" x="3556000" y="1500188"/>
          <p14:tracePt t="32112" x="3519488" y="1457325"/>
          <p14:tracePt t="32120" x="3482975" y="1419225"/>
          <p14:tracePt t="32127" x="3438525" y="1376363"/>
          <p14:tracePt t="32149" x="3352800" y="1333500"/>
          <p14:tracePt t="32152" x="3321050" y="1320800"/>
          <p14:tracePt t="32160" x="3290888" y="1301750"/>
          <p14:tracePt t="32168" x="3265488" y="1301750"/>
          <p14:tracePt t="32176" x="3235325" y="1301750"/>
          <p14:tracePt t="32184" x="3198813" y="1301750"/>
          <p14:tracePt t="32192" x="3160713" y="1296988"/>
          <p14:tracePt t="32200" x="3143250" y="1296988"/>
          <p14:tracePt t="32208" x="3094038" y="1296988"/>
          <p14:tracePt t="32216" x="3074988" y="1296988"/>
          <p14:tracePt t="32224" x="3025775" y="1296988"/>
          <p14:tracePt t="32232" x="3000375" y="1296988"/>
          <p14:tracePt t="32240" x="2963863" y="1296988"/>
          <p14:tracePt t="32248" x="2908300" y="1296988"/>
          <p14:tracePt t="32256" x="2882900" y="1301750"/>
          <p14:tracePt t="32264" x="2840038" y="1320800"/>
          <p14:tracePt t="32272" x="2771775" y="1346200"/>
          <p14:tracePt t="32279" x="2716213" y="1376363"/>
          <p14:tracePt t="32288" x="2686050" y="1401763"/>
          <p14:tracePt t="32296" x="2630488" y="1425575"/>
          <p14:tracePt t="32304" x="2598738" y="1463675"/>
          <p14:tracePt t="32312" x="2587625" y="1474788"/>
          <p14:tracePt t="32320" x="2574925" y="1493838"/>
          <p14:tracePt t="32327" x="2555875" y="1506538"/>
          <p14:tracePt t="32336" x="2549525" y="1543050"/>
          <p14:tracePt t="32344" x="2543175" y="1562100"/>
          <p14:tracePt t="32352" x="2543175" y="1568450"/>
          <p14:tracePt t="32368" x="2543175" y="1592263"/>
          <p14:tracePt t="32376" x="2543175" y="1604963"/>
          <p14:tracePt t="32384" x="2555875" y="1624013"/>
          <p14:tracePt t="32392" x="2611438" y="1654175"/>
          <p14:tracePt t="32400" x="2667000" y="1690688"/>
          <p14:tracePt t="32408" x="2741613" y="1746250"/>
          <p14:tracePt t="32416" x="2833688" y="1784350"/>
          <p14:tracePt t="32424" x="2938463" y="1827213"/>
          <p14:tracePt t="32433" x="3013075" y="1852613"/>
          <p14:tracePt t="32440" x="3117850" y="1895475"/>
          <p14:tracePt t="32448" x="3216275" y="1938338"/>
          <p14:tracePt t="32456" x="3321050" y="1957388"/>
          <p14:tracePt t="32463" x="3395663" y="1957388"/>
          <p14:tracePt t="32472" x="3470275" y="1957388"/>
          <p14:tracePt t="32480" x="3494088" y="1957388"/>
          <p14:tracePt t="32488" x="3532188" y="1957388"/>
          <p14:tracePt t="32496" x="3556000" y="1931988"/>
          <p14:tracePt t="32504" x="3575050" y="1912938"/>
          <p14:tracePt t="32512" x="3587750" y="1889125"/>
          <p14:tracePt t="32520" x="3605213" y="1863725"/>
          <p14:tracePt t="32527" x="3611563" y="1833563"/>
          <p14:tracePt t="32536" x="3624263" y="1801813"/>
          <p14:tracePt t="32544" x="3624263" y="1784350"/>
          <p14:tracePt t="32552" x="3624263" y="1765300"/>
          <p14:tracePt t="32560" x="3624263" y="1741488"/>
          <p14:tracePt t="32568" x="3624263" y="1716088"/>
          <p14:tracePt t="32576" x="3624263" y="1697038"/>
          <p14:tracePt t="32584" x="3617913" y="1666875"/>
          <p14:tracePt t="32592" x="3611563" y="1647825"/>
          <p14:tracePt t="32600" x="3587750" y="1617663"/>
          <p14:tracePt t="32608" x="3581400" y="1611313"/>
          <p14:tracePt t="32616" x="3549650" y="1574800"/>
          <p14:tracePt t="32624" x="3506788" y="1549400"/>
          <p14:tracePt t="32632" x="3457575" y="1512888"/>
          <p14:tracePt t="32640" x="3421063" y="1493838"/>
          <p14:tracePt t="32649" x="3376613" y="1468438"/>
          <p14:tracePt t="32656" x="3309938" y="1450975"/>
          <p14:tracePt t="32664" x="3271838" y="1444625"/>
          <p14:tracePt t="32672" x="3216275" y="1431925"/>
          <p14:tracePt t="32679" x="3167063" y="1425575"/>
          <p14:tracePt t="32688" x="3130550" y="1425575"/>
          <p14:tracePt t="32696" x="3074988" y="1425575"/>
          <p14:tracePt t="32704" x="3025775" y="1425575"/>
          <p14:tracePt t="32712" x="2976563" y="1438275"/>
          <p14:tracePt t="32720" x="2895600" y="1474788"/>
          <p14:tracePt t="32727" x="2852738" y="1512888"/>
          <p14:tracePt t="32736" x="2797175" y="1536700"/>
          <p14:tracePt t="32744" x="2754313" y="1568450"/>
          <p14:tracePt t="32752" x="2709863" y="1598613"/>
          <p14:tracePt t="32760" x="2692400" y="1611313"/>
          <p14:tracePt t="32768" x="2673350" y="1635125"/>
          <p14:tracePt t="32776" x="2660650" y="1647825"/>
          <p14:tracePt t="32784" x="2647950" y="1660525"/>
          <p14:tracePt t="32792" x="2647950" y="1666875"/>
          <p14:tracePt t="32801" x="2647950" y="1673225"/>
          <p14:tracePt t="32808" x="2647950" y="1679575"/>
          <p14:tracePt t="32816" x="2647950" y="1685925"/>
          <p14:tracePt t="32832" x="2647950" y="1690688"/>
          <p14:tracePt t="32840" x="2654300" y="1709738"/>
          <p14:tracePt t="32848" x="2703513" y="1735138"/>
          <p14:tracePt t="32856" x="2760663" y="1758950"/>
          <p14:tracePt t="32864" x="2833688" y="1797050"/>
          <p14:tracePt t="32872" x="2914650" y="1827213"/>
          <p14:tracePt t="32879" x="3006725" y="1876425"/>
          <p14:tracePt t="32888" x="3081338" y="1908175"/>
          <p14:tracePt t="32896" x="3186113" y="1938338"/>
          <p14:tracePt t="32904" x="3271838" y="1968500"/>
          <p14:tracePt t="32912" x="3340100" y="1993900"/>
          <p14:tracePt t="32920" x="3408363" y="2024063"/>
          <p14:tracePt t="32928" x="3470275" y="2049463"/>
          <p14:tracePt t="32936" x="3525838" y="2049463"/>
          <p14:tracePt t="32944" x="3575050" y="2062163"/>
          <p14:tracePt t="32952" x="3594100" y="2068513"/>
          <p14:tracePt t="32960" x="3624263" y="2068513"/>
          <p14:tracePt t="32968" x="3630613" y="2068513"/>
          <p14:tracePt t="32984" x="3636963" y="2068513"/>
          <p14:tracePt t="33000" x="3643313" y="2068513"/>
          <p14:tracePt t="33064" x="3649663" y="2068513"/>
          <p14:tracePt t="33072" x="3654425" y="2068513"/>
          <p14:tracePt t="33080" x="3660775" y="2068513"/>
          <p14:tracePt t="33096" x="3673475" y="2068513"/>
          <p14:tracePt t="33104" x="3679825" y="2068513"/>
          <p14:tracePt t="33128" x="3679825" y="2062163"/>
          <p14:tracePt t="33144" x="3686175" y="2062163"/>
          <p14:tracePt t="33152" x="3692525" y="2055813"/>
          <p14:tracePt t="33160" x="3705225" y="2049463"/>
          <p14:tracePt t="33168" x="3709988" y="2049463"/>
          <p14:tracePt t="33176" x="3716338" y="2043113"/>
          <p14:tracePt t="33184" x="3729038" y="2036763"/>
          <p14:tracePt t="33192" x="3741738" y="2030413"/>
          <p14:tracePt t="33201" x="3754438" y="2024063"/>
          <p14:tracePt t="33208" x="3778250" y="2019300"/>
          <p14:tracePt t="33216" x="3803650" y="2006600"/>
          <p14:tracePt t="33224" x="3821113" y="2000250"/>
          <p14:tracePt t="33232" x="3859213" y="1987550"/>
          <p14:tracePt t="33240" x="3871913" y="1987550"/>
          <p14:tracePt t="33248" x="3902075" y="1981200"/>
          <p14:tracePt t="33256" x="3902075" y="1974850"/>
          <p14:tracePt t="33264" x="3914775" y="1968500"/>
          <p14:tracePt t="33272" x="3921125" y="1963738"/>
          <p14:tracePt t="33280" x="3927475" y="1957388"/>
          <p14:tracePt t="33288" x="3932238" y="1951038"/>
          <p14:tracePt t="33304" x="3938588" y="1951038"/>
          <p14:tracePt t="33320" x="3951288" y="1944688"/>
          <p14:tracePt t="33328" x="3957638" y="1938338"/>
          <p14:tracePt t="33352" x="3963988" y="1938338"/>
          <p14:tracePt t="33376" x="3970338" y="1938338"/>
          <p14:tracePt t="34321" x="3970338" y="1944688"/>
          <p14:tracePt t="35321" x="3970338" y="1951038"/>
          <p14:tracePt t="35529" x="3976688" y="1951038"/>
          <p14:tracePt t="35537" x="3987800" y="1951038"/>
          <p14:tracePt t="35544" x="4019550" y="1951038"/>
          <p14:tracePt t="35552" x="4056063" y="1957388"/>
          <p14:tracePt t="35560" x="4094163" y="1968500"/>
          <p14:tracePt t="35569" x="4137025" y="1968500"/>
          <p14:tracePt t="35576" x="4154488" y="1968500"/>
          <p14:tracePt t="35584" x="4173538" y="1968500"/>
          <p14:tracePt t="35592" x="4186238" y="1968500"/>
          <p14:tracePt t="35600" x="4198938" y="1968500"/>
          <p14:tracePt t="35609" x="4210050" y="1968500"/>
          <p14:tracePt t="35640" x="4216400" y="1968500"/>
          <p14:tracePt t="35672" x="4222750" y="1968500"/>
          <p14:tracePt t="35682" x="4235450" y="1968500"/>
          <p14:tracePt t="35688" x="4248150" y="1968500"/>
          <p14:tracePt t="35698" x="4260850" y="1968500"/>
          <p14:tracePt t="35704" x="4278313" y="1968500"/>
          <p14:tracePt t="35712" x="4291013" y="1968500"/>
          <p14:tracePt t="35720" x="4297363" y="1968500"/>
          <p14:tracePt t="35728" x="4310063" y="1968500"/>
          <p14:tracePt t="35736" x="4316413" y="1968500"/>
          <p14:tracePt t="35753" x="4321175" y="1968500"/>
          <p14:tracePt t="35760" x="4327525" y="1968500"/>
          <p14:tracePt t="35769" x="4333875" y="1968500"/>
          <p14:tracePt t="35776" x="4346575" y="1968500"/>
          <p14:tracePt t="35784" x="4359275" y="1968500"/>
          <p14:tracePt t="35792" x="4376738" y="1968500"/>
          <p14:tracePt t="35800" x="4395788" y="1968500"/>
          <p14:tracePt t="35808" x="4414838" y="1968500"/>
          <p14:tracePt t="35817" x="4445000" y="1968500"/>
          <p14:tracePt t="35825" x="4464050" y="1963738"/>
          <p14:tracePt t="35840" x="4483100" y="1957388"/>
          <p14:tracePt t="35849" x="4487863" y="1957388"/>
          <p14:tracePt t="35857" x="4494213" y="1957388"/>
          <p14:tracePt t="35865" x="4506913" y="1951038"/>
          <p14:tracePt t="35873" x="4513263" y="1951038"/>
          <p14:tracePt t="35882" x="4519613" y="1951038"/>
          <p14:tracePt t="35891" x="4525963" y="1951038"/>
          <p14:tracePt t="35897" x="4532313" y="1951038"/>
          <p14:tracePt t="35905" x="4543425" y="1938338"/>
          <p14:tracePt t="35921" x="4568825" y="1931988"/>
          <p14:tracePt t="35938" x="4587875" y="1931988"/>
          <p14:tracePt t="35945" x="4611688" y="1925638"/>
          <p14:tracePt t="35954" x="4624388" y="1919288"/>
          <p14:tracePt t="35962" x="4637088" y="1919288"/>
          <p14:tracePt t="35970" x="4656138" y="1912938"/>
          <p14:tracePt t="35976" x="4667250" y="1912938"/>
          <p14:tracePt t="35984" x="4686300" y="1912938"/>
          <p14:tracePt t="35992" x="4722813" y="1908175"/>
          <p14:tracePt t="36000" x="4741863" y="1895475"/>
          <p14:tracePt t="36008" x="4772025" y="1895475"/>
          <p14:tracePt t="36016" x="4797425" y="1895475"/>
          <p14:tracePt t="36024" x="4833938" y="1895475"/>
          <p14:tracePt t="36032" x="4865688" y="1882775"/>
          <p14:tracePt t="36041" x="4902200" y="1882775"/>
          <p14:tracePt t="36049" x="4945063" y="1876425"/>
          <p14:tracePt t="36057" x="4994275" y="1876425"/>
          <p14:tracePt t="36065" x="5056188" y="1870075"/>
          <p14:tracePt t="36072" x="5105400" y="1870075"/>
          <p14:tracePt t="36080" x="5160963" y="1870075"/>
          <p14:tracePt t="36088" x="5199063" y="1857375"/>
          <p14:tracePt t="36096" x="5248275" y="1852613"/>
          <p14:tracePt t="36104" x="5303838" y="1852613"/>
          <p14:tracePt t="36112" x="5340350" y="1846263"/>
          <p14:tracePt t="36120" x="5378450" y="1846263"/>
          <p14:tracePt t="36128" x="5434013" y="1827213"/>
          <p14:tracePt t="36136" x="5470525" y="1820863"/>
          <p14:tracePt t="36144" x="5526088" y="1820863"/>
          <p14:tracePt t="36153" x="5562600" y="1808163"/>
          <p14:tracePt t="36160" x="5605463" y="1797050"/>
          <p14:tracePt t="36169" x="5624513" y="1797050"/>
          <p14:tracePt t="36176" x="5661025" y="1784350"/>
          <p14:tracePt t="36184" x="5673725" y="1778000"/>
          <p14:tracePt t="36192" x="5692775" y="1778000"/>
          <p14:tracePt t="36200" x="5722938" y="1771650"/>
          <p14:tracePt t="36208" x="5741988" y="1771650"/>
          <p14:tracePt t="36216" x="5791200" y="1765300"/>
          <p14:tracePt t="36225" x="5834063" y="1758950"/>
          <p14:tracePt t="36232" x="5853113" y="1758950"/>
          <p14:tracePt t="36240" x="5878513" y="1758950"/>
          <p14:tracePt t="36249" x="5908675" y="1746250"/>
          <p14:tracePt t="36257" x="5934075" y="1746250"/>
          <p14:tracePt t="36265" x="5964238" y="1746250"/>
          <p14:tracePt t="36272" x="5989638" y="1746250"/>
          <p14:tracePt t="36281" x="6038850" y="1746250"/>
          <p14:tracePt t="36289" x="6062663" y="1746250"/>
          <p14:tracePt t="36297" x="6100763" y="1746250"/>
          <p14:tracePt t="36305" x="6161088" y="1746250"/>
          <p14:tracePt t="36313" x="6216650" y="1746250"/>
          <p14:tracePt t="36321" x="6278563" y="1746250"/>
          <p14:tracePt t="36330" x="6353175" y="1746250"/>
          <p14:tracePt t="36338" x="6402388" y="1746250"/>
          <p14:tracePt t="36345" x="6477000" y="1746250"/>
          <p14:tracePt t="36355" x="6538913" y="1746250"/>
          <p14:tracePt t="36361" x="6611938" y="1746250"/>
          <p14:tracePt t="36371" x="6673850" y="1746250"/>
          <p14:tracePt t="36377" x="6723063" y="1746250"/>
          <p14:tracePt t="36385" x="6773863" y="1746250"/>
          <p14:tracePt t="36392" x="6816725" y="1746250"/>
          <p14:tracePt t="36400" x="6853238" y="1746250"/>
          <p14:tracePt t="36408" x="6878638" y="1746250"/>
          <p14:tracePt t="36416" x="6915150" y="1746250"/>
          <p14:tracePt t="36424" x="6945313" y="1746250"/>
          <p14:tracePt t="36432" x="6970713" y="1746250"/>
          <p14:tracePt t="36440" x="7007225" y="1746250"/>
          <p14:tracePt t="36448" x="7038975" y="1746250"/>
          <p14:tracePt t="36456" x="7094538" y="1746250"/>
          <p14:tracePt t="36464" x="7180263" y="1746250"/>
          <p14:tracePt t="36472" x="7267575" y="1746250"/>
          <p14:tracePt t="36480" x="7366000" y="1746250"/>
          <p14:tracePt t="36488" x="7451725" y="1752600"/>
          <p14:tracePt t="36496" x="7551738" y="1771650"/>
          <p14:tracePt t="36504" x="7624763" y="1771650"/>
          <p14:tracePt t="36512" x="7712075" y="1771650"/>
          <p14:tracePt t="36521" x="7767638" y="1784350"/>
          <p14:tracePt t="36528" x="7816850" y="1790700"/>
          <p14:tracePt t="36537" x="7847013" y="1790700"/>
          <p14:tracePt t="36545" x="7872413" y="1790700"/>
          <p14:tracePt t="36554" x="7902575" y="1790700"/>
          <p14:tracePt t="36561" x="7921625" y="1790700"/>
          <p14:tracePt t="36569" x="7945438" y="1790700"/>
          <p14:tracePt t="36577" x="7983538" y="1790700"/>
          <p14:tracePt t="36587" x="8020050" y="1790700"/>
          <p14:tracePt t="36592" x="8062913" y="1790700"/>
          <p14:tracePt t="36600" x="8101013" y="1790700"/>
          <p14:tracePt t="36608" x="8124825" y="1790700"/>
          <p14:tracePt t="36616" x="8162925" y="1790700"/>
          <p14:tracePt t="36624" x="8180388" y="1790700"/>
          <p14:tracePt t="36632" x="8205788" y="1790700"/>
          <p14:tracePt t="36640" x="8218488" y="1790700"/>
          <p14:tracePt t="36729" x="8229600" y="1790700"/>
          <p14:tracePt t="36736" x="8242300" y="1790700"/>
          <p14:tracePt t="36745" x="8248650" y="1790700"/>
          <p14:tracePt t="36755" x="8255000" y="1790700"/>
          <p14:tracePt t="36872" x="8248650" y="1797050"/>
          <p14:tracePt t="36880" x="8235950" y="1797050"/>
          <p14:tracePt t="36888" x="8218488" y="1808163"/>
          <p14:tracePt t="36896" x="8186738" y="1814513"/>
          <p14:tracePt t="36905" x="8156575" y="1833563"/>
          <p14:tracePt t="36912" x="8094663" y="1839913"/>
          <p14:tracePt t="36920" x="8032750" y="1839913"/>
          <p14:tracePt t="36928" x="7958138" y="1839913"/>
          <p14:tracePt t="36937" x="7885113" y="1839913"/>
          <p14:tracePt t="36944" x="7810500" y="1852613"/>
          <p14:tracePt t="36952" x="7712075" y="1857375"/>
          <p14:tracePt t="36960" x="7637463" y="1857375"/>
          <p14:tracePt t="36968" x="7551738" y="1857375"/>
          <p14:tracePt t="36976" x="7464425" y="1857375"/>
          <p14:tracePt t="36985" x="7378700" y="1857375"/>
          <p14:tracePt t="36993" x="7310438" y="1857375"/>
          <p14:tracePt t="37001" x="7261225" y="1857375"/>
          <p14:tracePt t="37009" x="7212013" y="1857375"/>
          <p14:tracePt t="37018" x="7186613" y="1857375"/>
          <p14:tracePt t="37025" x="7137400" y="1857375"/>
          <p14:tracePt t="37032" x="7100888" y="1857375"/>
          <p14:tracePt t="37041" x="7062788" y="1857375"/>
          <p14:tracePt t="37049" x="7026275" y="1857375"/>
          <p14:tracePt t="37056" x="6970713" y="1857375"/>
          <p14:tracePt t="37064" x="6921500" y="1857375"/>
          <p14:tracePt t="37072" x="6859588" y="1857375"/>
          <p14:tracePt t="37080" x="6797675" y="1857375"/>
          <p14:tracePt t="37088" x="6748463" y="1857375"/>
          <p14:tracePt t="37096" x="6673850" y="1857375"/>
          <p14:tracePt t="37104" x="6611938" y="1857375"/>
          <p14:tracePt t="37112" x="6538913" y="1857375"/>
          <p14:tracePt t="37121" x="6500813" y="1857375"/>
          <p14:tracePt t="37128" x="6451600" y="1857375"/>
          <p14:tracePt t="37137" x="6396038" y="1857375"/>
          <p14:tracePt t="37144" x="6372225" y="1857375"/>
          <p14:tracePt t="37152" x="6334125" y="1857375"/>
          <p14:tracePt t="37161" x="6284913" y="1857375"/>
          <p14:tracePt t="37169" x="6254750" y="1852613"/>
          <p14:tracePt t="37177" x="6205538" y="1852613"/>
          <p14:tracePt t="37189" x="6137275" y="1839913"/>
          <p14:tracePt t="37192" x="6049963" y="1820863"/>
          <p14:tracePt t="37201" x="5976938" y="1801813"/>
          <p14:tracePt t="37209" x="5895975" y="1797050"/>
          <p14:tracePt t="37218" x="5810250" y="1771650"/>
          <p14:tracePt t="37225" x="5722938" y="1752600"/>
          <p14:tracePt t="37232" x="5656263" y="1746250"/>
          <p14:tracePt t="37241" x="5630863" y="1741488"/>
          <p14:tracePt t="37250" x="5588000" y="1741488"/>
          <p14:tracePt t="37258" x="5562600" y="1722438"/>
          <p14:tracePt t="37265" x="5556250" y="1722438"/>
          <p14:tracePt t="37513" x="5549900" y="1716088"/>
          <p14:tracePt t="37529" x="5575300" y="1709738"/>
          <p14:tracePt t="37538" x="5605463" y="1697038"/>
          <p14:tracePt t="37545" x="5624513" y="1690688"/>
          <p14:tracePt t="37554" x="5673725" y="1679575"/>
          <p14:tracePt t="37561" x="5735638" y="1673225"/>
          <p14:tracePt t="37569" x="5810250" y="1673225"/>
          <p14:tracePt t="37577" x="5921375" y="1660525"/>
          <p14:tracePt t="37585" x="6056313" y="1660525"/>
          <p14:tracePt t="37593" x="6180138" y="1660525"/>
          <p14:tracePt t="37601" x="6291263" y="1660525"/>
          <p14:tracePt t="37609" x="6389688" y="1660525"/>
          <p14:tracePt t="37618" x="6496050" y="1660525"/>
          <p14:tracePt t="37625" x="6594475" y="1660525"/>
          <p14:tracePt t="37633" x="6692900" y="1660525"/>
          <p14:tracePt t="37640" x="6754813" y="1660525"/>
          <p14:tracePt t="37651" x="6853238" y="1660525"/>
          <p14:tracePt t="37657" x="6940550" y="1660525"/>
          <p14:tracePt t="37665" x="7013575" y="1660525"/>
          <p14:tracePt t="37673" x="7088188" y="1660525"/>
          <p14:tracePt t="37681" x="7173913" y="1660525"/>
          <p14:tracePt t="37691" x="7261225" y="1660525"/>
          <p14:tracePt t="37696" x="7323138" y="1660525"/>
          <p14:tracePt t="37704" x="7408863" y="1660525"/>
          <p14:tracePt t="37712" x="7489825" y="1660525"/>
          <p14:tracePt t="37721" x="7562850" y="1660525"/>
          <p14:tracePt t="37728" x="7637463" y="1660525"/>
          <p14:tracePt t="37736" x="7699375" y="1660525"/>
          <p14:tracePt t="37744" x="7761288" y="1660525"/>
          <p14:tracePt t="37752" x="7823200" y="1660525"/>
          <p14:tracePt t="37760" x="7859713" y="1660525"/>
          <p14:tracePt t="37768" x="7921625" y="1660525"/>
          <p14:tracePt t="37776" x="7970838" y="1660525"/>
          <p14:tracePt t="37784" x="8001000" y="1660525"/>
          <p14:tracePt t="37792" x="8020050" y="1660525"/>
          <p14:tracePt t="37800" x="8056563" y="1660525"/>
          <p14:tracePt t="37808" x="8075613" y="1660525"/>
          <p14:tracePt t="37816" x="8094663" y="1660525"/>
          <p14:tracePt t="37825" x="8101013" y="1660525"/>
          <p14:tracePt t="37833" x="8118475" y="1660525"/>
          <p14:tracePt t="37841" x="8137525" y="1660525"/>
          <p14:tracePt t="37850" x="8150225" y="1660525"/>
          <p14:tracePt t="37857" x="8167688" y="1660525"/>
          <p14:tracePt t="37865" x="8180388" y="1660525"/>
          <p14:tracePt t="37873" x="8205788" y="1660525"/>
          <p14:tracePt t="37881" x="8223250" y="1660525"/>
          <p14:tracePt t="37892" x="8242300" y="1660525"/>
          <p14:tracePt t="37897" x="8255000" y="1660525"/>
          <p14:tracePt t="37906" x="8267700" y="1660525"/>
          <p14:tracePt t="37913" x="8280400" y="1660525"/>
          <p14:tracePt t="37923" x="8285163" y="1660525"/>
          <p14:tracePt t="38289" x="0" y="0"/>
        </p14:tracePtLst>
        <p14:tracePtLst>
          <p14:tracePt t="41524" x="3365500" y="1846263"/>
          <p14:tracePt t="41712" x="3365500" y="1839913"/>
          <p14:tracePt t="41744" x="3365500" y="1833563"/>
          <p14:tracePt t="41752" x="3365500" y="1820863"/>
          <p14:tracePt t="41760" x="3359150" y="1797050"/>
          <p14:tracePt t="41769" x="3352800" y="1771650"/>
          <p14:tracePt t="41776" x="3340100" y="1741488"/>
          <p14:tracePt t="41784" x="3327400" y="1716088"/>
          <p14:tracePt t="41792" x="3321050" y="1709738"/>
          <p14:tracePt t="41800" x="3316288" y="1709738"/>
          <p14:tracePt t="41808" x="3309938" y="1703388"/>
          <p14:tracePt t="41817" x="3303588" y="1697038"/>
          <p14:tracePt t="41827" x="3297238" y="1685925"/>
          <p14:tracePt t="41833" x="3290888" y="1673225"/>
          <p14:tracePt t="41842" x="3278188" y="1660525"/>
          <p14:tracePt t="41848" x="3265488" y="1647825"/>
          <p14:tracePt t="41864" x="3241675" y="1617663"/>
          <p14:tracePt t="41872" x="3235325" y="1611313"/>
          <p14:tracePt t="41880" x="3222625" y="1598613"/>
          <p14:tracePt t="41896" x="3205163" y="1585913"/>
          <p14:tracePt t="41905" x="3198813" y="1579563"/>
          <p14:tracePt t="41912" x="3192463" y="1579563"/>
          <p14:tracePt t="41920" x="3192463" y="1574800"/>
          <p14:tracePt t="41928" x="3173413" y="1568450"/>
          <p14:tracePt t="41936" x="3160713" y="1555750"/>
          <p14:tracePt t="41944" x="3154363" y="1549400"/>
          <p14:tracePt t="41952" x="3130550" y="1543050"/>
          <p14:tracePt t="41960" x="3098800" y="1543050"/>
          <p14:tracePt t="41969" x="3081338" y="1530350"/>
          <p14:tracePt t="41976" x="3055938" y="1524000"/>
          <p14:tracePt t="41984" x="3038475" y="1524000"/>
          <p14:tracePt t="41993" x="2987675" y="1500188"/>
          <p14:tracePt t="42001" x="2963863" y="1493838"/>
          <p14:tracePt t="42010" x="2921000" y="1474788"/>
          <p14:tracePt t="42016" x="2865438" y="1457325"/>
          <p14:tracePt t="42024" x="2816225" y="1438275"/>
          <p14:tracePt t="42032" x="2784475" y="1431925"/>
          <p14:tracePt t="42041" x="2765425" y="1425575"/>
          <p14:tracePt t="42048" x="2754313" y="1425575"/>
          <p14:tracePt t="42056" x="2735263" y="1425575"/>
          <p14:tracePt t="42064" x="2728913" y="1419225"/>
          <p14:tracePt t="42104" x="2716213" y="1419225"/>
          <p14:tracePt t="42112" x="2709863" y="1419225"/>
          <p14:tracePt t="42120" x="2703513" y="1419225"/>
          <p14:tracePt t="42130" x="2679700" y="1419225"/>
          <p14:tracePt t="42137" x="2643188" y="1419225"/>
          <p14:tracePt t="42145" x="2592388" y="1419225"/>
          <p14:tracePt t="42152" x="2532063" y="1419225"/>
          <p14:tracePt t="42160" x="2481263" y="1419225"/>
          <p14:tracePt t="42168" x="2425700" y="1419225"/>
          <p14:tracePt t="42176" x="2389188" y="1419225"/>
          <p14:tracePt t="42184" x="2365375" y="1431925"/>
          <p14:tracePt t="42193" x="2352675" y="1431925"/>
          <p14:tracePt t="42201" x="2327275" y="1438275"/>
          <p14:tracePt t="42216" x="2314575" y="1444625"/>
          <p14:tracePt t="42225" x="2309813" y="1444625"/>
          <p14:tracePt t="42233" x="2303463" y="1444625"/>
          <p14:tracePt t="42242" x="2297113" y="1444625"/>
          <p14:tracePt t="42248" x="2284413" y="1457325"/>
          <p14:tracePt t="42259" x="2278063" y="1457325"/>
          <p14:tracePt t="42265" x="2278063" y="1463675"/>
          <p14:tracePt t="42273" x="2271713" y="1468438"/>
          <p14:tracePt t="42281" x="2259013" y="1481138"/>
          <p14:tracePt t="42297" x="2254250" y="1493838"/>
          <p14:tracePt t="42305" x="2254250" y="1512888"/>
          <p14:tracePt t="42313" x="2247900" y="1524000"/>
          <p14:tracePt t="42321" x="2247900" y="1536700"/>
          <p14:tracePt t="42329" x="2247900" y="1549400"/>
          <p14:tracePt t="42337" x="2247900" y="1562100"/>
          <p14:tracePt t="42345" x="2247900" y="1574800"/>
          <p14:tracePt t="42353" x="2247900" y="1579563"/>
          <p14:tracePt t="42360" x="2247900" y="1592263"/>
          <p14:tracePt t="42368" x="2247900" y="1598613"/>
          <p14:tracePt t="42377" x="2259013" y="1624013"/>
          <p14:tracePt t="42384" x="2259013" y="1630363"/>
          <p14:tracePt t="42392" x="2278063" y="1647825"/>
          <p14:tracePt t="42400" x="2303463" y="1666875"/>
          <p14:tracePt t="42408" x="2320925" y="1690688"/>
          <p14:tracePt t="42416" x="2359025" y="1722438"/>
          <p14:tracePt t="42425" x="2389188" y="1746250"/>
          <p14:tracePt t="42432" x="2432050" y="1784350"/>
          <p14:tracePt t="42440" x="2463800" y="1808163"/>
          <p14:tracePt t="42448" x="2513013" y="1833563"/>
          <p14:tracePt t="42456" x="2562225" y="1852613"/>
          <p14:tracePt t="42464" x="2605088" y="1857375"/>
          <p14:tracePt t="42472" x="2643188" y="1863725"/>
          <p14:tracePt t="42480" x="2660650" y="1870075"/>
          <p14:tracePt t="42489" x="2709863" y="1870075"/>
          <p14:tracePt t="42497" x="2760663" y="1870075"/>
          <p14:tracePt t="42505" x="2809875" y="1870075"/>
          <p14:tracePt t="42513" x="2882900" y="1870075"/>
          <p14:tracePt t="42521" x="2944813" y="1870075"/>
          <p14:tracePt t="42529" x="3025775" y="1870075"/>
          <p14:tracePt t="42537" x="3074988" y="1870075"/>
          <p14:tracePt t="42545" x="3111500" y="1870075"/>
          <p14:tracePt t="42553" x="3149600" y="1870075"/>
          <p14:tracePt t="42561" x="3186113" y="1870075"/>
          <p14:tracePt t="42569" x="3216275" y="1870075"/>
          <p14:tracePt t="42577" x="3235325" y="1870075"/>
          <p14:tracePt t="42584" x="3260725" y="1870075"/>
          <p14:tracePt t="42593" x="3290888" y="1870075"/>
          <p14:tracePt t="42600" x="3303588" y="1863725"/>
          <p14:tracePt t="42608" x="3321050" y="1852613"/>
          <p14:tracePt t="42616" x="3327400" y="1846263"/>
          <p14:tracePt t="42627" x="3340100" y="1833563"/>
          <p14:tracePt t="42633" x="3346450" y="1827213"/>
          <p14:tracePt t="42642" x="3352800" y="1820863"/>
          <p14:tracePt t="42649" x="3365500" y="1814513"/>
          <p14:tracePt t="42657" x="3371850" y="1797050"/>
          <p14:tracePt t="42665" x="3376613" y="1778000"/>
          <p14:tracePt t="42673" x="3376613" y="1771650"/>
          <p14:tracePt t="42681" x="3389313" y="1746250"/>
          <p14:tracePt t="42689" x="3395663" y="1741488"/>
          <p14:tracePt t="42698" x="3395663" y="1722438"/>
          <p14:tracePt t="42705" x="3395663" y="1709738"/>
          <p14:tracePt t="42713" x="3395663" y="1690688"/>
          <p14:tracePt t="42721" x="3395663" y="1673225"/>
          <p14:tracePt t="42729" x="3395663" y="1641475"/>
          <p14:tracePt t="42736" x="3376613" y="1624013"/>
          <p14:tracePt t="42745" x="3359150" y="1585913"/>
          <p14:tracePt t="42753" x="3333750" y="1549400"/>
          <p14:tracePt t="42762" x="3309938" y="1530350"/>
          <p14:tracePt t="42769" x="3284538" y="1500188"/>
          <p14:tracePt t="42777" x="3265488" y="1474788"/>
          <p14:tracePt t="42785" x="3241675" y="1463675"/>
          <p14:tracePt t="42795" x="3228975" y="1450975"/>
          <p14:tracePt t="42800" x="3209925" y="1444625"/>
          <p14:tracePt t="42808" x="3198813" y="1431925"/>
          <p14:tracePt t="42816" x="3179763" y="1412875"/>
          <p14:tracePt t="42825" x="3154363" y="1408113"/>
          <p14:tracePt t="42833" x="3130550" y="1401763"/>
          <p14:tracePt t="42842" x="3117850" y="1395413"/>
          <p14:tracePt t="42849" x="3087688" y="1395413"/>
          <p14:tracePt t="42859" x="3074988" y="1389063"/>
          <p14:tracePt t="42865" x="3055938" y="1389063"/>
          <p14:tracePt t="42873" x="3025775" y="1382713"/>
          <p14:tracePt t="42881" x="2987675" y="1382713"/>
          <p14:tracePt t="42889" x="2927350" y="1370013"/>
          <p14:tracePt t="42898" x="2865438" y="1370013"/>
          <p14:tracePt t="42905" x="2790825" y="1370013"/>
          <p14:tracePt t="42912" x="2716213" y="1370013"/>
          <p14:tracePt t="42921" x="2647950" y="1370013"/>
          <p14:tracePt t="42929" x="2598738" y="1370013"/>
          <p14:tracePt t="42937" x="2549525" y="1370013"/>
          <p14:tracePt t="42945" x="2513013" y="1370013"/>
          <p14:tracePt t="42953" x="2493963" y="1370013"/>
          <p14:tracePt t="42961" x="2463800" y="1370013"/>
          <p14:tracePt t="42969" x="2444750" y="1370013"/>
          <p14:tracePt t="42977" x="2432050" y="1376363"/>
          <p14:tracePt t="42985" x="2420938" y="1376363"/>
          <p14:tracePt t="42994" x="2408238" y="1382713"/>
          <p14:tracePt t="43001" x="2401888" y="1382713"/>
          <p14:tracePt t="43010" x="2395538" y="1382713"/>
          <p14:tracePt t="43017" x="2376488" y="1395413"/>
          <p14:tracePt t="43029" x="2365375" y="1412875"/>
          <p14:tracePt t="43033" x="2333625" y="1431925"/>
          <p14:tracePt t="43041" x="2314575" y="1444625"/>
          <p14:tracePt t="43049" x="2297113" y="1468438"/>
          <p14:tracePt t="43059" x="2278063" y="1481138"/>
          <p14:tracePt t="43064" x="2265363" y="1493838"/>
          <p14:tracePt t="43076" x="2259013" y="1506538"/>
          <p14:tracePt t="43080" x="2254250" y="1536700"/>
          <p14:tracePt t="43088" x="2254250" y="1562100"/>
          <p14:tracePt t="43096" x="2254250" y="1585913"/>
          <p14:tracePt t="43104" x="2265363" y="1611313"/>
          <p14:tracePt t="43112" x="2309813" y="1666875"/>
          <p14:tracePt t="43121" x="2346325" y="1703388"/>
          <p14:tracePt t="43128" x="2401888" y="1752600"/>
          <p14:tracePt t="43137" x="2457450" y="1790700"/>
          <p14:tracePt t="43147" x="2513013" y="1827213"/>
          <p14:tracePt t="43153" x="2592388" y="1863725"/>
          <p14:tracePt t="43161" x="2654300" y="1895475"/>
          <p14:tracePt t="43169" x="2735263" y="1931988"/>
          <p14:tracePt t="43177" x="2803525" y="1951038"/>
          <p14:tracePt t="43184" x="2852738" y="1968500"/>
          <p14:tracePt t="43192" x="2908300" y="1974850"/>
          <p14:tracePt t="43201" x="2957513" y="1987550"/>
          <p14:tracePt t="43210" x="3006725" y="1993900"/>
          <p14:tracePt t="43217" x="3049588" y="1993900"/>
          <p14:tracePt t="43229" x="3087688" y="1993900"/>
          <p14:tracePt t="43232" x="3136900" y="1993900"/>
          <p14:tracePt t="43241" x="3167063" y="1993900"/>
          <p14:tracePt t="43249" x="3192463" y="1987550"/>
          <p14:tracePt t="43259" x="3222625" y="1963738"/>
          <p14:tracePt t="43264" x="3248025" y="1938338"/>
          <p14:tracePt t="43272" x="3265488" y="1919288"/>
          <p14:tracePt t="43280" x="3290888" y="1908175"/>
          <p14:tracePt t="43288" x="3309938" y="1882775"/>
          <p14:tracePt t="43296" x="3346450" y="1852613"/>
          <p14:tracePt t="43304" x="3365500" y="1827213"/>
          <p14:tracePt t="43312" x="3371850" y="1808163"/>
          <p14:tracePt t="43320" x="3382963" y="1790700"/>
          <p14:tracePt t="43328" x="3395663" y="1765300"/>
          <p14:tracePt t="43336" x="3395663" y="1752600"/>
          <p14:tracePt t="43344" x="3408363" y="1735138"/>
          <p14:tracePt t="43352" x="3408363" y="1722438"/>
          <p14:tracePt t="43360" x="3408363" y="1709738"/>
          <p14:tracePt t="43368" x="3408363" y="1697038"/>
          <p14:tracePt t="43376" x="3408363" y="1679575"/>
          <p14:tracePt t="43384" x="3395663" y="1647825"/>
          <p14:tracePt t="43393" x="3382963" y="1630363"/>
          <p14:tracePt t="43401" x="3359150" y="1585913"/>
          <p14:tracePt t="43411" x="3340100" y="1568450"/>
          <p14:tracePt t="43417" x="3290888" y="1524000"/>
          <p14:tracePt t="43430" x="3278188" y="1506538"/>
          <p14:tracePt t="43432" x="3260725" y="1487488"/>
          <p14:tracePt t="43440" x="3235325" y="1474788"/>
          <p14:tracePt t="43448" x="3222625" y="1468438"/>
          <p14:tracePt t="43456" x="3205163" y="1457325"/>
          <p14:tracePt t="43464" x="3186113" y="1444625"/>
          <p14:tracePt t="43472" x="3167063" y="1444625"/>
          <p14:tracePt t="43480" x="3143250" y="1438275"/>
          <p14:tracePt t="43488" x="3117850" y="1438275"/>
          <p14:tracePt t="43496" x="3098800" y="1438275"/>
          <p14:tracePt t="43505" x="3049588" y="1438275"/>
          <p14:tracePt t="43512" x="3000375" y="1438275"/>
          <p14:tracePt t="43521" x="2938463" y="1431925"/>
          <p14:tracePt t="43530" x="2882900" y="1431925"/>
          <p14:tracePt t="43537" x="2846388" y="1431925"/>
          <p14:tracePt t="43545" x="2820988" y="1431925"/>
          <p14:tracePt t="43553" x="2797175" y="1431925"/>
          <p14:tracePt t="43561" x="2778125" y="1431925"/>
          <p14:tracePt t="43569" x="2765425" y="1431925"/>
          <p14:tracePt t="43577" x="2741613" y="1431925"/>
          <p14:tracePt t="43584" x="2722563" y="1431925"/>
          <p14:tracePt t="43593" x="2698750" y="1438275"/>
          <p14:tracePt t="43600" x="2667000" y="1450975"/>
          <p14:tracePt t="43609" x="2647950" y="1468438"/>
          <p14:tracePt t="43616" x="2636838" y="1487488"/>
          <p14:tracePt t="43626" x="2611438" y="1519238"/>
          <p14:tracePt t="43633" x="2605088" y="1524000"/>
          <p14:tracePt t="43641" x="2592388" y="1549400"/>
          <p14:tracePt t="43649" x="2592388" y="1562100"/>
          <p14:tracePt t="43657" x="2587625" y="1574800"/>
          <p14:tracePt t="43665" x="2587625" y="1592263"/>
          <p14:tracePt t="43673" x="2587625" y="1598613"/>
          <p14:tracePt t="43681" x="2587625" y="1611313"/>
          <p14:tracePt t="43689" x="2587625" y="1624013"/>
          <p14:tracePt t="43698" x="2598738" y="1635125"/>
          <p14:tracePt t="43705" x="2624138" y="1660525"/>
          <p14:tracePt t="43712" x="2636838" y="1673225"/>
          <p14:tracePt t="43720" x="2673350" y="1697038"/>
          <p14:tracePt t="43728" x="2735263" y="1752600"/>
          <p14:tracePt t="43737" x="2778125" y="1790700"/>
          <p14:tracePt t="43746" x="2833688" y="1808163"/>
          <p14:tracePt t="43753" x="2882900" y="1820863"/>
          <p14:tracePt t="43761" x="2914650" y="1839913"/>
          <p14:tracePt t="43769" x="2987675" y="1846263"/>
          <p14:tracePt t="43777" x="3055938" y="1857375"/>
          <p14:tracePt t="43785" x="3117850" y="1863725"/>
          <p14:tracePt t="43795" x="3179763" y="1863725"/>
          <p14:tracePt t="43800" x="3254375" y="1863725"/>
          <p14:tracePt t="43809" x="3303588" y="1863725"/>
          <p14:tracePt t="43816" x="3365500" y="1863725"/>
          <p14:tracePt t="43826" x="3421063" y="1863725"/>
          <p14:tracePt t="43833" x="3438525" y="1857375"/>
          <p14:tracePt t="43841" x="3470275" y="1852613"/>
          <p14:tracePt t="43865" x="3470275" y="1846263"/>
          <p14:tracePt t="44137" x="0" y="0"/>
        </p14:tracePtLst>
        <p14:tracePtLst>
          <p14:tracePt t="60466" x="4105275" y="2536825"/>
          <p14:tracePt t="60632" x="4098925" y="2536825"/>
          <p14:tracePt t="60640" x="4081463" y="2513013"/>
          <p14:tracePt t="60648" x="4068763" y="2500313"/>
          <p14:tracePt t="60656" x="4062413" y="2493963"/>
          <p14:tracePt t="60664" x="4049713" y="2487613"/>
          <p14:tracePt t="60674" x="4049713" y="2481263"/>
          <p14:tracePt t="60681" x="4019550" y="2462213"/>
          <p14:tracePt t="60691" x="4006850" y="2451100"/>
          <p14:tracePt t="60697" x="3976688" y="2425700"/>
          <p14:tracePt t="60705" x="3944938" y="2413000"/>
          <p14:tracePt t="60713" x="3914775" y="2389188"/>
          <p14:tracePt t="60721" x="3895725" y="2376488"/>
          <p14:tracePt t="60728" x="3865563" y="2357438"/>
          <p14:tracePt t="60736" x="3833813" y="2346325"/>
          <p14:tracePt t="60744" x="3821113" y="2333625"/>
          <p14:tracePt t="60752" x="3803650" y="2333625"/>
          <p14:tracePt t="60760" x="3771900" y="2308225"/>
          <p14:tracePt t="60768" x="3741738" y="2295525"/>
          <p14:tracePt t="60776" x="3716338" y="2284413"/>
          <p14:tracePt t="60785" x="3698875" y="2265363"/>
          <p14:tracePt t="60792" x="3643313" y="2239963"/>
          <p14:tracePt t="60800" x="3611563" y="2222500"/>
          <p14:tracePt t="60808" x="3587750" y="2216150"/>
          <p14:tracePt t="60816" x="3549650" y="2190750"/>
          <p14:tracePt t="60824" x="3513138" y="2173288"/>
          <p14:tracePt t="60833" x="3482975" y="2160588"/>
          <p14:tracePt t="60841" x="3451225" y="2141538"/>
          <p14:tracePt t="60849" x="3421063" y="2135188"/>
          <p14:tracePt t="60858" x="3402013" y="2128838"/>
          <p14:tracePt t="60865" x="3376613" y="2124075"/>
          <p14:tracePt t="60874" x="3365500" y="2124075"/>
          <p14:tracePt t="60881" x="3346450" y="2124075"/>
          <p14:tracePt t="60889" x="3321050" y="2124075"/>
          <p14:tracePt t="60897" x="3290888" y="2124075"/>
          <p14:tracePt t="60905" x="3254375" y="2117725"/>
          <p14:tracePt t="60913" x="3228975" y="2117725"/>
          <p14:tracePt t="60921" x="3179763" y="2117725"/>
          <p14:tracePt t="60929" x="3130550" y="2105025"/>
          <p14:tracePt t="60937" x="3087688" y="2105025"/>
          <p14:tracePt t="60945" x="3062288" y="2105025"/>
          <p14:tracePt t="60953" x="3025775" y="2105025"/>
          <p14:tracePt t="60961" x="2987675" y="2105025"/>
          <p14:tracePt t="60969" x="2957513" y="2105025"/>
          <p14:tracePt t="60977" x="2932113" y="2105025"/>
          <p14:tracePt t="60987" x="2914650" y="2105025"/>
          <p14:tracePt t="60992" x="2889250" y="2111375"/>
          <p14:tracePt t="61001" x="2876550" y="2117725"/>
          <p14:tracePt t="61010" x="2852738" y="2124075"/>
          <p14:tracePt t="61017" x="2827338" y="2135188"/>
          <p14:tracePt t="61027" x="2790825" y="2147888"/>
          <p14:tracePt t="61033" x="2747963" y="2166938"/>
          <p14:tracePt t="61042" x="2703513" y="2184400"/>
          <p14:tracePt t="61049" x="2673350" y="2197100"/>
          <p14:tracePt t="61059" x="2643188" y="2222500"/>
          <p14:tracePt t="61065" x="2598738" y="2239963"/>
          <p14:tracePt t="61076" x="2581275" y="2252663"/>
          <p14:tracePt t="61081" x="2549525" y="2278063"/>
          <p14:tracePt t="61089" x="2536825" y="2290763"/>
          <p14:tracePt t="61097" x="2519363" y="2314575"/>
          <p14:tracePt t="61113" x="2493963" y="2333625"/>
          <p14:tracePt t="61128" x="2493963" y="2351088"/>
          <p14:tracePt t="61137" x="2493963" y="2363788"/>
          <p14:tracePt t="61145" x="2493963" y="2395538"/>
          <p14:tracePt t="61153" x="2500313" y="2413000"/>
          <p14:tracePt t="61161" x="2513013" y="2444750"/>
          <p14:tracePt t="61168" x="2519363" y="2462213"/>
          <p14:tracePt t="61177" x="2532063" y="2493963"/>
          <p14:tracePt t="61185" x="2549525" y="2513013"/>
          <p14:tracePt t="61194" x="2574925" y="2536825"/>
          <p14:tracePt t="61201" x="2617788" y="2568575"/>
          <p14:tracePt t="61209" x="2647950" y="2586038"/>
          <p14:tracePt t="61217" x="2703513" y="2611438"/>
          <p14:tracePt t="61227" x="2747963" y="2628900"/>
          <p14:tracePt t="61232" x="2809875" y="2660650"/>
          <p14:tracePt t="61240" x="2865438" y="2667000"/>
          <p14:tracePt t="61249" x="2927350" y="2684463"/>
          <p14:tracePt t="61259" x="3006725" y="2703513"/>
          <p14:tracePt t="61265" x="3081338" y="2716213"/>
          <p14:tracePt t="61275" x="3149600" y="2740025"/>
          <p14:tracePt t="61281" x="3235325" y="2759075"/>
          <p14:tracePt t="61289" x="3321050" y="2784475"/>
          <p14:tracePt t="61297" x="3402013" y="2790825"/>
          <p14:tracePt t="61304" x="3487738" y="2801938"/>
          <p14:tracePt t="61313" x="3562350" y="2801938"/>
          <p14:tracePt t="61321" x="3649663" y="2808288"/>
          <p14:tracePt t="61329" x="3748088" y="2808288"/>
          <p14:tracePt t="61337" x="3846513" y="2820988"/>
          <p14:tracePt t="61346" x="3944938" y="2820988"/>
          <p14:tracePt t="61354" x="4032250" y="2827338"/>
          <p14:tracePt t="61361" x="4105275" y="2827338"/>
          <p14:tracePt t="61369" x="4179888" y="2827338"/>
          <p14:tracePt t="61377" x="4265613" y="2827338"/>
          <p14:tracePt t="61385" x="4327525" y="2827338"/>
          <p14:tracePt t="61393" x="4395788" y="2827338"/>
          <p14:tracePt t="61401" x="4457700" y="2827338"/>
          <p14:tracePt t="61409" x="4519613" y="2814638"/>
          <p14:tracePt t="61417" x="4549775" y="2808288"/>
          <p14:tracePt t="61425" x="4594225" y="2795588"/>
          <p14:tracePt t="61433" x="4643438" y="2784475"/>
          <p14:tracePt t="61444" x="4686300" y="2759075"/>
          <p14:tracePt t="61449" x="4741863" y="2740025"/>
          <p14:tracePt t="61458" x="4791075" y="2722563"/>
          <p14:tracePt t="61465" x="4846638" y="2703513"/>
          <p14:tracePt t="61475" x="4902200" y="2667000"/>
          <p14:tracePt t="61481" x="4945063" y="2654300"/>
          <p14:tracePt t="61489" x="4976813" y="2635250"/>
          <p14:tracePt t="61497" x="5013325" y="2617788"/>
          <p14:tracePt t="61505" x="5045075" y="2605088"/>
          <p14:tracePt t="61513" x="5075238" y="2586038"/>
          <p14:tracePt t="61521" x="5081588" y="2586038"/>
          <p14:tracePt t="61529" x="5087938" y="2579688"/>
          <p14:tracePt t="61537" x="5094288" y="2568575"/>
          <p14:tracePt t="61544" x="5094288" y="2562225"/>
          <p14:tracePt t="61553" x="5100638" y="2543175"/>
          <p14:tracePt t="61561" x="5100638" y="2524125"/>
          <p14:tracePt t="61569" x="5105400" y="2506663"/>
          <p14:tracePt t="61577" x="5105400" y="2474913"/>
          <p14:tracePt t="61585" x="5105400" y="2462213"/>
          <p14:tracePt t="61593" x="5105400" y="2444750"/>
          <p14:tracePt t="61602" x="5105400" y="2425700"/>
          <p14:tracePt t="61609" x="5105400" y="2406650"/>
          <p14:tracePt t="61617" x="5105400" y="2382838"/>
          <p14:tracePt t="61626" x="5081588" y="2333625"/>
          <p14:tracePt t="61633" x="5045075" y="2290763"/>
          <p14:tracePt t="61642" x="4989513" y="2239963"/>
          <p14:tracePt t="61648" x="4921250" y="2184400"/>
          <p14:tracePt t="61657" x="4840288" y="2124075"/>
          <p14:tracePt t="61664" x="4716463" y="2049463"/>
          <p14:tracePt t="61672" x="4575175" y="1974850"/>
          <p14:tracePt t="61681" x="4389438" y="1895475"/>
          <p14:tracePt t="61689" x="4248150" y="1839913"/>
          <p14:tracePt t="61697" x="4117975" y="1797050"/>
          <p14:tracePt t="61705" x="4006850" y="1771650"/>
          <p14:tracePt t="61713" x="3932238" y="1765300"/>
          <p14:tracePt t="61721" x="3871913" y="1752600"/>
          <p14:tracePt t="61729" x="3827463" y="1752600"/>
          <p14:tracePt t="61737" x="3816350" y="1752600"/>
          <p14:tracePt t="61744" x="3797300" y="1758950"/>
          <p14:tracePt t="61752" x="3771900" y="1765300"/>
          <p14:tracePt t="61760" x="3741738" y="1771650"/>
          <p14:tracePt t="61768" x="3698875" y="1790700"/>
          <p14:tracePt t="61776" x="3643313" y="1801813"/>
          <p14:tracePt t="61784" x="3568700" y="1833563"/>
          <p14:tracePt t="61792" x="3487738" y="1863725"/>
          <p14:tracePt t="61800" x="3414713" y="1895475"/>
          <p14:tracePt t="61808" x="3321050" y="1912938"/>
          <p14:tracePt t="61817" x="3248025" y="1944688"/>
          <p14:tracePt t="61826" x="3154363" y="1968500"/>
          <p14:tracePt t="61833" x="3074988" y="2012950"/>
          <p14:tracePt t="61844" x="3000375" y="2043113"/>
          <p14:tracePt t="61849" x="2957513" y="2068513"/>
          <p14:tracePt t="61858" x="2901950" y="2092325"/>
          <p14:tracePt t="61865" x="2859088" y="2117725"/>
          <p14:tracePt t="61873" x="2840038" y="2135188"/>
          <p14:tracePt t="61881" x="2809875" y="2147888"/>
          <p14:tracePt t="61889" x="2797175" y="2160588"/>
          <p14:tracePt t="61897" x="2765425" y="2184400"/>
          <p14:tracePt t="61905" x="2754313" y="2190750"/>
          <p14:tracePt t="61913" x="2741613" y="2203450"/>
          <p14:tracePt t="61921" x="2722563" y="2222500"/>
          <p14:tracePt t="61929" x="2716213" y="2228850"/>
          <p14:tracePt t="61937" x="2709863" y="2239963"/>
          <p14:tracePt t="61944" x="2692400" y="2259013"/>
          <p14:tracePt t="61952" x="2692400" y="2265363"/>
          <p14:tracePt t="61960" x="2679700" y="2284413"/>
          <p14:tracePt t="61968" x="2673350" y="2308225"/>
          <p14:tracePt t="61976" x="2673350" y="2327275"/>
          <p14:tracePt t="61984" x="2673350" y="2351088"/>
          <p14:tracePt t="61992" x="2667000" y="2376488"/>
          <p14:tracePt t="62001" x="2667000" y="2395538"/>
          <p14:tracePt t="62009" x="2667000" y="2413000"/>
          <p14:tracePt t="62017" x="2673350" y="2444750"/>
          <p14:tracePt t="62026" x="2692400" y="2474913"/>
          <p14:tracePt t="62033" x="2703513" y="2493963"/>
          <p14:tracePt t="62043" x="2735263" y="2517775"/>
          <p14:tracePt t="62048" x="2771775" y="2562225"/>
          <p14:tracePt t="62056" x="2816225" y="2586038"/>
          <p14:tracePt t="62064" x="2852738" y="2592388"/>
          <p14:tracePt t="62074" x="2895600" y="2611438"/>
          <p14:tracePt t="62080" x="2927350" y="2628900"/>
          <p14:tracePt t="62088" x="2976563" y="2635250"/>
          <p14:tracePt t="62096" x="3043238" y="2667000"/>
          <p14:tracePt t="62104" x="3111500" y="2673350"/>
          <p14:tracePt t="62112" x="3186113" y="2684463"/>
          <p14:tracePt t="62121" x="3271838" y="2703513"/>
          <p14:tracePt t="62128" x="3382963" y="2722563"/>
          <p14:tracePt t="62137" x="3482975" y="2735263"/>
          <p14:tracePt t="62145" x="3575050" y="2752725"/>
          <p14:tracePt t="62152" x="3686175" y="2765425"/>
          <p14:tracePt t="62160" x="3771900" y="2771775"/>
          <p14:tracePt t="62168" x="3821113" y="2771775"/>
          <p14:tracePt t="62176" x="3895725" y="2771775"/>
          <p14:tracePt t="62184" x="3957638" y="2771775"/>
          <p14:tracePt t="62192" x="4043363" y="2771775"/>
          <p14:tracePt t="62201" x="4105275" y="2771775"/>
          <p14:tracePt t="62208" x="4192588" y="2771775"/>
          <p14:tracePt t="62217" x="4271963" y="2771775"/>
          <p14:tracePt t="62226" x="4359275" y="2759075"/>
          <p14:tracePt t="62233" x="4445000" y="2759075"/>
          <p14:tracePt t="62244" x="4506913" y="2752725"/>
          <p14:tracePt t="62249" x="4581525" y="2740025"/>
          <p14:tracePt t="62259" x="4637088" y="2735263"/>
          <p14:tracePt t="62265" x="4699000" y="2722563"/>
          <p14:tracePt t="62275" x="4772025" y="2703513"/>
          <p14:tracePt t="62281" x="4827588" y="2697163"/>
          <p14:tracePt t="62289" x="4872038" y="2667000"/>
          <p14:tracePt t="62297" x="4902200" y="2654300"/>
          <p14:tracePt t="62305" x="4957763" y="2617788"/>
          <p14:tracePt t="62313" x="4989513" y="2592388"/>
          <p14:tracePt t="62321" x="5019675" y="2579688"/>
          <p14:tracePt t="62331" x="5038725" y="2555875"/>
          <p14:tracePt t="62336" x="5075238" y="2524125"/>
          <p14:tracePt t="62346" x="5105400" y="2487613"/>
          <p14:tracePt t="62353" x="5130800" y="2468563"/>
          <p14:tracePt t="62361" x="5149850" y="2451100"/>
          <p14:tracePt t="62368" x="5160963" y="2438400"/>
          <p14:tracePt t="62377" x="5186363" y="2419350"/>
          <p14:tracePt t="62385" x="5205413" y="2406650"/>
          <p14:tracePt t="62393" x="5211763" y="2395538"/>
          <p14:tracePt t="62400" x="5216525" y="2382838"/>
          <p14:tracePt t="62408" x="5222875" y="2357438"/>
          <p14:tracePt t="62416" x="5229225" y="2339975"/>
          <p14:tracePt t="62425" x="5229225" y="2320925"/>
          <p14:tracePt t="62433" x="5229225" y="2308225"/>
          <p14:tracePt t="62442" x="5229225" y="2290763"/>
          <p14:tracePt t="62449" x="5229225" y="2284413"/>
          <p14:tracePt t="62461" x="5229225" y="2265363"/>
          <p14:tracePt t="62464" x="5211763" y="2239963"/>
          <p14:tracePt t="62472" x="5199063" y="2228850"/>
          <p14:tracePt t="62480" x="5156200" y="2216150"/>
          <p14:tracePt t="62488" x="5094288" y="2184400"/>
          <p14:tracePt t="62496" x="5049838" y="2166938"/>
          <p14:tracePt t="62504" x="4983163" y="2141538"/>
          <p14:tracePt t="62512" x="4895850" y="2124075"/>
          <p14:tracePt t="62520" x="4816475" y="2105025"/>
          <p14:tracePt t="62528" x="4754563" y="2085975"/>
          <p14:tracePt t="62536" x="4660900" y="2055813"/>
          <p14:tracePt t="62544" x="4611688" y="2043113"/>
          <p14:tracePt t="62552" x="4543425" y="2024063"/>
          <p14:tracePt t="62560" x="4483100" y="2019300"/>
          <p14:tracePt t="62568" x="4421188" y="2000250"/>
          <p14:tracePt t="62577" x="4371975" y="2000250"/>
          <p14:tracePt t="62585" x="4316413" y="2000250"/>
          <p14:tracePt t="62592" x="4278313" y="2000250"/>
          <p14:tracePt t="62600" x="4229100" y="2000250"/>
          <p14:tracePt t="62609" x="4179888" y="2000250"/>
          <p14:tracePt t="62617" x="4130675" y="2000250"/>
          <p14:tracePt t="62627" x="4075113" y="2000250"/>
          <p14:tracePt t="62632" x="4043363" y="2019300"/>
          <p14:tracePt t="62643" x="4006850" y="2024063"/>
          <p14:tracePt t="62649" x="3976688" y="2036763"/>
          <p14:tracePt t="62659" x="3932238" y="2049463"/>
          <p14:tracePt t="62664" x="3895725" y="2062163"/>
          <p14:tracePt t="62672" x="3852863" y="2073275"/>
          <p14:tracePt t="62680" x="3810000" y="2085975"/>
          <p14:tracePt t="62688" x="3760788" y="2117725"/>
          <p14:tracePt t="62696" x="3716338" y="2135188"/>
          <p14:tracePt t="62704" x="3673475" y="2147888"/>
          <p14:tracePt t="62712" x="3654425" y="2166938"/>
          <p14:tracePt t="62720" x="3624263" y="2184400"/>
          <p14:tracePt t="62728" x="3598863" y="2203450"/>
          <p14:tracePt t="62736" x="3587750" y="2222500"/>
          <p14:tracePt t="62744" x="3581400" y="2228850"/>
          <p14:tracePt t="62752" x="3575050" y="2235200"/>
          <p14:tracePt t="62760" x="3575050" y="2239963"/>
          <p14:tracePt t="62768" x="3575050" y="2252663"/>
          <p14:tracePt t="62776" x="3575050" y="2265363"/>
          <p14:tracePt t="62784" x="3575050" y="2278063"/>
          <p14:tracePt t="62793" x="3575050" y="2290763"/>
          <p14:tracePt t="62801" x="3587750" y="2308225"/>
          <p14:tracePt t="62810" x="3605213" y="2333625"/>
          <p14:tracePt t="62817" x="3617913" y="2346325"/>
          <p14:tracePt t="62827" x="3654425" y="2363788"/>
          <p14:tracePt t="62833" x="3698875" y="2389188"/>
          <p14:tracePt t="62842" x="3754438" y="2406650"/>
          <p14:tracePt t="62848" x="3821113" y="2444750"/>
          <p14:tracePt t="62857" x="3889375" y="2468563"/>
          <p14:tracePt t="62864" x="3963988" y="2500313"/>
          <p14:tracePt t="62873" x="4056063" y="2530475"/>
          <p14:tracePt t="62880" x="4143375" y="2562225"/>
          <p14:tracePt t="62888" x="4248150" y="2592388"/>
          <p14:tracePt t="62896" x="4333875" y="2624138"/>
          <p14:tracePt t="62904" x="4438650" y="2654300"/>
          <p14:tracePt t="62912" x="4513263" y="2673350"/>
          <p14:tracePt t="62920" x="4587875" y="2679700"/>
          <p14:tracePt t="62928" x="4656138" y="2690813"/>
          <p14:tracePt t="62937" x="4716463" y="2697163"/>
          <p14:tracePt t="62945" x="4791075" y="2697163"/>
          <p14:tracePt t="62953" x="4827588" y="2697163"/>
          <p14:tracePt t="62963" x="4889500" y="2697163"/>
          <p14:tracePt t="62969" x="4951413" y="2697163"/>
          <p14:tracePt t="62977" x="5026025" y="2697163"/>
          <p14:tracePt t="62985" x="5105400" y="2697163"/>
          <p14:tracePt t="62993" x="5180013" y="2684463"/>
          <p14:tracePt t="63000" x="5254625" y="2684463"/>
          <p14:tracePt t="63009" x="5303838" y="2684463"/>
          <p14:tracePt t="63016" x="5372100" y="2667000"/>
          <p14:tracePt t="63025" x="5408613" y="2660650"/>
          <p14:tracePt t="63032" x="5445125" y="2660650"/>
          <p14:tracePt t="63040" x="5470525" y="2654300"/>
          <p14:tracePt t="63048" x="5494338" y="2647950"/>
          <p14:tracePt t="63057" x="5526088" y="2635250"/>
          <p14:tracePt t="63065" x="5545138" y="2624138"/>
          <p14:tracePt t="63073" x="5549900" y="2617788"/>
          <p14:tracePt t="63081" x="5568950" y="2598738"/>
          <p14:tracePt t="63096" x="5575300" y="2586038"/>
          <p14:tracePt t="63104" x="5581650" y="2579688"/>
          <p14:tracePt t="63112" x="5581650" y="2573338"/>
          <p14:tracePt t="63120" x="5581650" y="2562225"/>
          <p14:tracePt t="63128" x="5581650" y="2549525"/>
          <p14:tracePt t="63136" x="5581650" y="2536825"/>
          <p14:tracePt t="63144" x="5581650" y="2517775"/>
          <p14:tracePt t="63152" x="5568950" y="2474913"/>
          <p14:tracePt t="63160" x="5556250" y="2432050"/>
          <p14:tracePt t="63169" x="5532438" y="2413000"/>
          <p14:tracePt t="63177" x="5500688" y="2382838"/>
          <p14:tracePt t="63185" x="5464175" y="2346325"/>
          <p14:tracePt t="63193" x="5421313" y="2308225"/>
          <p14:tracePt t="63201" x="5395913" y="2308225"/>
          <p14:tracePt t="63210" x="5346700" y="2284413"/>
          <p14:tracePt t="63217" x="5303838" y="2284413"/>
          <p14:tracePt t="63227" x="5254625" y="2265363"/>
          <p14:tracePt t="63233" x="5199063" y="2259013"/>
          <p14:tracePt t="63243" x="5137150" y="2259013"/>
          <p14:tracePt t="63249" x="5100638" y="2259013"/>
          <p14:tracePt t="63262" x="5038725" y="2259013"/>
          <p14:tracePt t="63265" x="4976813" y="2252663"/>
          <p14:tracePt t="63273" x="4927600" y="2252663"/>
          <p14:tracePt t="63281" x="4859338" y="2252663"/>
          <p14:tracePt t="63290" x="4810125" y="2252663"/>
          <p14:tracePt t="63297" x="4760913" y="2252663"/>
          <p14:tracePt t="63305" x="4711700" y="2252663"/>
          <p14:tracePt t="63313" x="4649788" y="2239963"/>
          <p14:tracePt t="63322" x="4575175" y="2239963"/>
          <p14:tracePt t="63330" x="4500563" y="2239963"/>
          <p14:tracePt t="63337" x="4427538" y="2239963"/>
          <p14:tracePt t="63345" x="4340225" y="2239963"/>
          <p14:tracePt t="63353" x="4278313" y="2239963"/>
          <p14:tracePt t="63362" x="4198938" y="2246313"/>
          <p14:tracePt t="63369" x="4149725" y="2252663"/>
          <p14:tracePt t="63377" x="4081463" y="2284413"/>
          <p14:tracePt t="63385" x="4032250" y="2301875"/>
          <p14:tracePt t="63394" x="3987800" y="2308225"/>
          <p14:tracePt t="63401" x="3970338" y="2327275"/>
          <p14:tracePt t="63411" x="3957638" y="2333625"/>
          <p14:tracePt t="63417" x="3938588" y="2346325"/>
          <p14:tracePt t="63430" x="3938588" y="2351088"/>
          <p14:tracePt t="63432" x="3927475" y="2370138"/>
          <p14:tracePt t="63440" x="3914775" y="2395538"/>
          <p14:tracePt t="63448" x="3908425" y="2406650"/>
          <p14:tracePt t="63457" x="3908425" y="2425700"/>
          <p14:tracePt t="63465" x="3908425" y="2432050"/>
          <p14:tracePt t="63473" x="3908425" y="2438400"/>
          <p14:tracePt t="63480" x="3908425" y="2451100"/>
          <p14:tracePt t="63488" x="3908425" y="2457450"/>
          <p14:tracePt t="63496" x="3908425" y="2462213"/>
          <p14:tracePt t="63504" x="3914775" y="2481263"/>
          <p14:tracePt t="63512" x="3944938" y="2493963"/>
          <p14:tracePt t="63520" x="4000500" y="2513013"/>
          <p14:tracePt t="63529" x="4025900" y="2524125"/>
          <p14:tracePt t="63537" x="4081463" y="2536825"/>
          <p14:tracePt t="63546" x="4137025" y="2549525"/>
          <p14:tracePt t="63553" x="4198938" y="2573338"/>
          <p14:tracePt t="63561" x="4278313" y="2592388"/>
          <p14:tracePt t="63569" x="4340225" y="2605088"/>
          <p14:tracePt t="63577" x="4427538" y="2617788"/>
          <p14:tracePt t="63585" x="4519613" y="2635250"/>
          <p14:tracePt t="63594" x="4594225" y="2641600"/>
          <p14:tracePt t="63601" x="4656138" y="2654300"/>
          <p14:tracePt t="63611" x="4705350" y="2654300"/>
          <p14:tracePt t="63617" x="4760913" y="2660650"/>
          <p14:tracePt t="63627" x="4810125" y="2660650"/>
          <p14:tracePt t="63633" x="4859338" y="2660650"/>
          <p14:tracePt t="63641" x="4921250" y="2673350"/>
          <p14:tracePt t="63649" x="4970463" y="2673350"/>
          <p14:tracePt t="63660" x="5032375" y="2673350"/>
          <p14:tracePt t="63665" x="5100638" y="2673350"/>
          <p14:tracePt t="63673" x="5149850" y="2673350"/>
          <p14:tracePt t="63682" x="5199063" y="2673350"/>
          <p14:tracePt t="63690" x="5235575" y="2673350"/>
          <p14:tracePt t="63697" x="5297488" y="2673350"/>
          <p14:tracePt t="63705" x="5346700" y="2673350"/>
          <p14:tracePt t="63713" x="5408613" y="2673350"/>
          <p14:tracePt t="63721" x="5470525" y="2673350"/>
          <p14:tracePt t="63729" x="5526088" y="2673350"/>
          <p14:tracePt t="63737" x="5575300" y="2673350"/>
          <p14:tracePt t="63745" x="5624513" y="2667000"/>
          <p14:tracePt t="63753" x="5656263" y="2667000"/>
          <p14:tracePt t="63761" x="5699125" y="2667000"/>
          <p14:tracePt t="63769" x="5735638" y="2667000"/>
          <p14:tracePt t="63777" x="5767388" y="2667000"/>
          <p14:tracePt t="63785" x="5784850" y="2667000"/>
          <p14:tracePt t="63794" x="5803900" y="2660650"/>
          <p14:tracePt t="63801" x="5827713" y="2660650"/>
          <p14:tracePt t="63849" x="5834063" y="2654300"/>
          <p14:tracePt t="63865" x="5846763" y="2647950"/>
          <p14:tracePt t="63873" x="5878513" y="2647950"/>
          <p14:tracePt t="63881" x="5915025" y="2647950"/>
          <p14:tracePt t="63890" x="5951538" y="2641600"/>
          <p14:tracePt t="63897" x="6007100" y="2635250"/>
          <p14:tracePt t="63905" x="6056313" y="2624138"/>
          <p14:tracePt t="63912" x="6088063" y="2617788"/>
          <p14:tracePt t="63921" x="6111875" y="2617788"/>
          <p14:tracePt t="63931" x="6143625" y="2611438"/>
          <p14:tracePt t="63936" x="6156325" y="2605088"/>
          <p14:tracePt t="63946" x="6180138" y="2605088"/>
          <p14:tracePt t="63953" x="6192838" y="2598738"/>
          <p14:tracePt t="63961" x="6199188" y="2592388"/>
          <p14:tracePt t="63969" x="6205538" y="2592388"/>
          <p14:tracePt t="63977" x="6216650" y="2586038"/>
          <p14:tracePt t="63984" x="6223000" y="2586038"/>
          <p14:tracePt t="63993" x="6235700" y="2579688"/>
          <p14:tracePt t="64000" x="6248400" y="2573338"/>
          <p14:tracePt t="64016" x="6267450" y="2568575"/>
          <p14:tracePt t="64024" x="6291263" y="2562225"/>
          <p14:tracePt t="64033" x="6316663" y="2555875"/>
          <p14:tracePt t="64043" x="6327775" y="2549525"/>
          <p14:tracePt t="64048" x="6353175" y="2549525"/>
          <p14:tracePt t="64056" x="6372225" y="2549525"/>
          <p14:tracePt t="64064" x="6383338" y="2536825"/>
          <p14:tracePt t="64072" x="6396038" y="2530475"/>
          <p14:tracePt t="64081" x="6408738" y="2530475"/>
          <p14:tracePt t="64091" x="6415088" y="2524125"/>
          <p14:tracePt t="64201" x="6408738" y="2524125"/>
          <p14:tracePt t="64210" x="6402388" y="2524125"/>
          <p14:tracePt t="64216" x="6389688" y="2524125"/>
          <p14:tracePt t="64224" x="6383338" y="2524125"/>
          <p14:tracePt t="64232" x="6359525" y="2524125"/>
          <p14:tracePt t="64240" x="6284913" y="2524125"/>
          <p14:tracePt t="64248" x="6199188" y="2524125"/>
          <p14:tracePt t="64256" x="6100763" y="2517775"/>
          <p14:tracePt t="64264" x="5976938" y="2487613"/>
          <p14:tracePt t="64273" x="5797550" y="2462213"/>
          <p14:tracePt t="64281" x="5630863" y="2425700"/>
          <p14:tracePt t="64289" x="5438775" y="2401888"/>
          <p14:tracePt t="64297" x="5278438" y="2389188"/>
          <p14:tracePt t="64307" x="5143500" y="2382838"/>
          <p14:tracePt t="64314" x="5019675" y="2357438"/>
          <p14:tracePt t="64321" x="4921250" y="2357438"/>
          <p14:tracePt t="64330" x="4859338" y="2351088"/>
          <p14:tracePt t="64337" x="4827588" y="2351088"/>
          <p14:tracePt t="64345" x="4822825" y="2351088"/>
          <p14:tracePt t="64352" x="4816475" y="2351088"/>
          <p14:tracePt t="64457" x="4816475" y="2346325"/>
          <p14:tracePt t="64465" x="4816475" y="2339975"/>
          <p14:tracePt t="64474" x="4846638" y="2327275"/>
          <p14:tracePt t="64481" x="4872038" y="2320925"/>
          <p14:tracePt t="64489" x="4908550" y="2320925"/>
          <p14:tracePt t="64496" x="4945063" y="2320925"/>
          <p14:tracePt t="64505" x="4983163" y="2308225"/>
          <p14:tracePt t="64512" x="5019675" y="2308225"/>
          <p14:tracePt t="64520" x="5062538" y="2308225"/>
          <p14:tracePt t="64528" x="5137150" y="2308225"/>
          <p14:tracePt t="64536" x="5199063" y="2308225"/>
          <p14:tracePt t="64544" x="5272088" y="2308225"/>
          <p14:tracePt t="64552" x="5372100" y="2314575"/>
          <p14:tracePt t="64560" x="5483225" y="2333625"/>
          <p14:tracePt t="64568" x="5594350" y="2363788"/>
          <p14:tracePt t="64576" x="5686425" y="2395538"/>
          <p14:tracePt t="64584" x="5772150" y="2413000"/>
          <p14:tracePt t="64594" x="5840413" y="2432050"/>
          <p14:tracePt t="64600" x="5889625" y="2432050"/>
          <p14:tracePt t="64608" x="5927725" y="2444750"/>
          <p14:tracePt t="64616" x="5951538" y="2444750"/>
          <p14:tracePt t="64624" x="5970588" y="2444750"/>
          <p14:tracePt t="64632" x="5976938" y="2444750"/>
          <p14:tracePt t="64656" x="5983288" y="2444750"/>
          <p14:tracePt t="64753" x="5983288" y="2451100"/>
          <p14:tracePt t="64761" x="5970588" y="2457450"/>
          <p14:tracePt t="64769" x="5921375" y="2468563"/>
          <p14:tracePt t="64778" x="5872163" y="2474913"/>
          <p14:tracePt t="64785" x="5797550" y="2474913"/>
          <p14:tracePt t="64795" x="5729288" y="2481263"/>
          <p14:tracePt t="64801" x="5667375" y="2493963"/>
          <p14:tracePt t="64811" x="5594350" y="2500313"/>
          <p14:tracePt t="64817" x="5532438" y="2500313"/>
          <p14:tracePt t="64825" x="5464175" y="2500313"/>
          <p14:tracePt t="64833" x="5438775" y="2500313"/>
          <p14:tracePt t="64841" x="5421313" y="2500313"/>
          <p14:tracePt t="64849" x="5414963" y="2500313"/>
          <p14:tracePt t="64929" x="5438775" y="2487613"/>
          <p14:tracePt t="64937" x="5483225" y="2481263"/>
          <p14:tracePt t="64946" x="5500688" y="2481263"/>
          <p14:tracePt t="64952" x="5532438" y="2481263"/>
          <p14:tracePt t="64960" x="5556250" y="2474913"/>
          <p14:tracePt t="64969" x="5575300" y="2474913"/>
          <p14:tracePt t="64978" x="5611813" y="2474913"/>
          <p14:tracePt t="64985" x="5637213" y="2474913"/>
          <p14:tracePt t="64995" x="5661025" y="2474913"/>
          <p14:tracePt t="65001" x="5692775" y="2474913"/>
          <p14:tracePt t="65009" x="5716588" y="2474913"/>
          <p14:tracePt t="65016" x="5748338" y="2474913"/>
          <p14:tracePt t="65025" x="5761038" y="2474913"/>
          <p14:tracePt t="65041" x="5767388" y="2474913"/>
          <p14:tracePt t="65096" x="5772150" y="2474913"/>
          <p14:tracePt t="65121" x="5772150" y="2481263"/>
          <p14:tracePt t="65129" x="5767388" y="2481263"/>
          <p14:tracePt t="65146" x="5741988" y="2481263"/>
          <p14:tracePt t="65152" x="5716588" y="2481263"/>
          <p14:tracePt t="65160" x="5680075" y="2481263"/>
          <p14:tracePt t="65168" x="5661025" y="2481263"/>
          <p14:tracePt t="65184" x="5656263" y="2481263"/>
          <p14:tracePt t="65305" x="5680075" y="2481263"/>
          <p14:tracePt t="65313" x="5699125" y="2481263"/>
          <p14:tracePt t="65321" x="5722938" y="2493963"/>
          <p14:tracePt t="65329" x="5735638" y="2493963"/>
          <p14:tracePt t="65337" x="5748338" y="2500313"/>
          <p14:tracePt t="65801" x="0" y="0"/>
        </p14:tracePtLst>
        <p14:tracePtLst>
          <p14:tracePt t="71811" x="4260850" y="2882900"/>
          <p14:tracePt t="71849" x="4265613" y="2882900"/>
          <p14:tracePt t="71864" x="4271963" y="2882900"/>
          <p14:tracePt t="71873" x="4284663" y="2882900"/>
          <p14:tracePt t="71881" x="4303713" y="2882900"/>
          <p14:tracePt t="71889" x="4310063" y="2882900"/>
          <p14:tracePt t="71897" x="4333875" y="2882900"/>
          <p14:tracePt t="71905" x="4352925" y="2882900"/>
          <p14:tracePt t="71913" x="4395788" y="2870200"/>
          <p14:tracePt t="71921" x="4414838" y="2863850"/>
          <p14:tracePt t="71929" x="4432300" y="2851150"/>
          <p14:tracePt t="71936" x="4476750" y="2827338"/>
          <p14:tracePt t="71945" x="4500563" y="2820988"/>
          <p14:tracePt t="71955" x="4525963" y="2795588"/>
          <p14:tracePt t="71960" x="4538663" y="2784475"/>
          <p14:tracePt t="71968" x="4543425" y="2778125"/>
          <p14:tracePt t="71976" x="4556125" y="2765425"/>
          <p14:tracePt t="71984" x="4568825" y="2746375"/>
          <p14:tracePt t="71992" x="4575175" y="2735263"/>
          <p14:tracePt t="72000" x="4587875" y="2722563"/>
          <p14:tracePt t="72008" x="4594225" y="2716213"/>
          <p14:tracePt t="72017" x="4600575" y="2703513"/>
          <p14:tracePt t="72034" x="4600575" y="2697163"/>
          <p14:tracePt t="72050" x="4600575" y="2690813"/>
          <p14:tracePt t="72057" x="4600575" y="2684463"/>
          <p14:tracePt t="72067" x="4600575" y="2679700"/>
          <p14:tracePt t="72082" x="4600575" y="2667000"/>
          <p14:tracePt t="72089" x="4600575" y="2654300"/>
          <p14:tracePt t="72097" x="4587875" y="2641600"/>
          <p14:tracePt t="72105" x="4581525" y="2635250"/>
          <p14:tracePt t="72113" x="4562475" y="2624138"/>
          <p14:tracePt t="72121" x="4556125" y="2617788"/>
          <p14:tracePt t="72129" x="4538663" y="2605088"/>
          <p14:tracePt t="72136" x="4525963" y="2598738"/>
          <p14:tracePt t="72145" x="4506913" y="2592388"/>
          <p14:tracePt t="72153" x="4494213" y="2579688"/>
          <p14:tracePt t="72161" x="4476750" y="2579688"/>
          <p14:tracePt t="72170" x="4451350" y="2573338"/>
          <p14:tracePt t="72177" x="4421188" y="2562225"/>
          <p14:tracePt t="72186" x="4395788" y="2549525"/>
          <p14:tracePt t="72193" x="4365625" y="2536825"/>
          <p14:tracePt t="72200" x="4333875" y="2536825"/>
          <p14:tracePt t="72209" x="4297363" y="2530475"/>
          <p14:tracePt t="72218" x="4265613" y="2513013"/>
          <p14:tracePt t="72225" x="4229100" y="2506663"/>
          <p14:tracePt t="72234" x="4198938" y="2487613"/>
          <p14:tracePt t="72241" x="4167188" y="2487613"/>
          <p14:tracePt t="72250" x="4117975" y="2462213"/>
          <p14:tracePt t="72257" x="4094163" y="2462213"/>
          <p14:tracePt t="72266" x="4062413" y="2451100"/>
          <p14:tracePt t="72272" x="4025900" y="2444750"/>
          <p14:tracePt t="72280" x="3970338" y="2432050"/>
          <p14:tracePt t="72288" x="3914775" y="2413000"/>
          <p14:tracePt t="72296" x="3876675" y="2413000"/>
          <p14:tracePt t="72304" x="3840163" y="2413000"/>
          <p14:tracePt t="72312" x="3790950" y="2406650"/>
          <p14:tracePt t="72320" x="3754438" y="2406650"/>
          <p14:tracePt t="72328" x="3698875" y="2401888"/>
          <p14:tracePt t="72336" x="3660775" y="2401888"/>
          <p14:tracePt t="72344" x="3624263" y="2401888"/>
          <p14:tracePt t="72352" x="3605213" y="2401888"/>
          <p14:tracePt t="72360" x="3575050" y="2401888"/>
          <p14:tracePt t="72368" x="3538538" y="2389188"/>
          <p14:tracePt t="72376" x="3525838" y="2389188"/>
          <p14:tracePt t="72384" x="3494088" y="2389188"/>
          <p14:tracePt t="72400" x="3476625" y="2389188"/>
          <p14:tracePt t="72409" x="3457575" y="2389188"/>
          <p14:tracePt t="72417" x="3444875" y="2389188"/>
          <p14:tracePt t="72425" x="3395663" y="2395538"/>
          <p14:tracePt t="72434" x="3365500" y="2401888"/>
          <p14:tracePt t="72441" x="3327400" y="2406650"/>
          <p14:tracePt t="72451" x="3271838" y="2425700"/>
          <p14:tracePt t="72456" x="3235325" y="2432050"/>
          <p14:tracePt t="72464" x="3167063" y="2444750"/>
          <p14:tracePt t="72472" x="3130550" y="2451100"/>
          <p14:tracePt t="72480" x="3074988" y="2468563"/>
          <p14:tracePt t="72488" x="3038475" y="2474913"/>
          <p14:tracePt t="72496" x="3006725" y="2481263"/>
          <p14:tracePt t="72504" x="2987675" y="2500313"/>
          <p14:tracePt t="72512" x="2970213" y="2506663"/>
          <p14:tracePt t="72536" x="2963863" y="2513013"/>
          <p14:tracePt t="72552" x="2957513" y="2513013"/>
          <p14:tracePt t="72560" x="2957513" y="2524125"/>
          <p14:tracePt t="72568" x="2957513" y="2536825"/>
          <p14:tracePt t="72576" x="2957513" y="2549525"/>
          <p14:tracePt t="72584" x="2951163" y="2568575"/>
          <p14:tracePt t="72592" x="2951163" y="2592388"/>
          <p14:tracePt t="72600" x="2951163" y="2605088"/>
          <p14:tracePt t="72609" x="2951163" y="2624138"/>
          <p14:tracePt t="72618" x="2951163" y="2635250"/>
          <p14:tracePt t="72625" x="2951163" y="2654300"/>
          <p14:tracePt t="72640" x="2951163" y="2673350"/>
          <p14:tracePt t="72649" x="2951163" y="2684463"/>
          <p14:tracePt t="72656" x="2951163" y="2703513"/>
          <p14:tracePt t="72665" x="2951163" y="2709863"/>
          <p14:tracePt t="72673" x="2963863" y="2735263"/>
          <p14:tracePt t="72680" x="2987675" y="2765425"/>
          <p14:tracePt t="72689" x="3019425" y="2801938"/>
          <p14:tracePt t="72698" x="3038475" y="2820988"/>
          <p14:tracePt t="72705" x="3068638" y="2863850"/>
          <p14:tracePt t="72713" x="3111500" y="2906713"/>
          <p14:tracePt t="72721" x="3179763" y="2968625"/>
          <p14:tracePt t="72729" x="3241675" y="3013075"/>
          <p14:tracePt t="72736" x="3297238" y="3049588"/>
          <p14:tracePt t="72744" x="3340100" y="3079750"/>
          <p14:tracePt t="72752" x="3402013" y="3117850"/>
          <p14:tracePt t="72760" x="3432175" y="3128963"/>
          <p14:tracePt t="72768" x="3463925" y="3148013"/>
          <p14:tracePt t="72776" x="3519488" y="3154363"/>
          <p14:tracePt t="72785" x="3549650" y="3173413"/>
          <p14:tracePt t="72793" x="3594100" y="3184525"/>
          <p14:tracePt t="72801" x="3611563" y="3197225"/>
          <p14:tracePt t="72809" x="3649663" y="3197225"/>
          <p14:tracePt t="72817" x="3698875" y="3203575"/>
          <p14:tracePt t="72825" x="3748088" y="3203575"/>
          <p14:tracePt t="72835" x="3816350" y="3209925"/>
          <p14:tracePt t="72841" x="3889375" y="3209925"/>
          <p14:tracePt t="72851" x="3951288" y="3209925"/>
          <p14:tracePt t="72856" x="4025900" y="3209925"/>
          <p14:tracePt t="72865" x="4087813" y="3209925"/>
          <p14:tracePt t="72872" x="4149725" y="3209925"/>
          <p14:tracePt t="72880" x="4205288" y="3203575"/>
          <p14:tracePt t="72888" x="4278313" y="3179763"/>
          <p14:tracePt t="72896" x="4321175" y="3173413"/>
          <p14:tracePt t="72904" x="4383088" y="3154363"/>
          <p14:tracePt t="72912" x="4427538" y="3135313"/>
          <p14:tracePt t="72920" x="4457700" y="3124200"/>
          <p14:tracePt t="72928" x="4487863" y="3105150"/>
          <p14:tracePt t="72936" x="4506913" y="3086100"/>
          <p14:tracePt t="72945" x="4543425" y="3062288"/>
          <p14:tracePt t="72954" x="4575175" y="3030538"/>
          <p14:tracePt t="72961" x="4594225" y="3006725"/>
          <p14:tracePt t="72969" x="4600575" y="2994025"/>
          <p14:tracePt t="72977" x="4637088" y="2957513"/>
          <p14:tracePt t="72985" x="4649788" y="2932113"/>
          <p14:tracePt t="72993" x="4656138" y="2913063"/>
          <p14:tracePt t="73002" x="4660900" y="2895600"/>
          <p14:tracePt t="73009" x="4667250" y="2889250"/>
          <p14:tracePt t="73018" x="4667250" y="2882900"/>
          <p14:tracePt t="73025" x="4673600" y="2857500"/>
          <p14:tracePt t="73035" x="4673600" y="2840038"/>
          <p14:tracePt t="73041" x="4673600" y="2808288"/>
          <p14:tracePt t="73049" x="4673600" y="2771775"/>
          <p14:tracePt t="73057" x="4656138" y="2728913"/>
          <p14:tracePt t="73067" x="4630738" y="2697163"/>
          <p14:tracePt t="73083" x="4575175" y="2641600"/>
          <p14:tracePt t="73088" x="4556125" y="2617788"/>
          <p14:tracePt t="73096" x="4532313" y="2605088"/>
          <p14:tracePt t="73104" x="4519613" y="2598738"/>
          <p14:tracePt t="73112" x="4483100" y="2573338"/>
          <p14:tracePt t="73120" x="4451350" y="2568575"/>
          <p14:tracePt t="73128" x="4408488" y="2549525"/>
          <p14:tracePt t="73136" x="4376738" y="2536825"/>
          <p14:tracePt t="73145" x="4352925" y="2524125"/>
          <p14:tracePt t="73155" x="4310063" y="2517775"/>
          <p14:tracePt t="73160" x="4284663" y="2513013"/>
          <p14:tracePt t="73168" x="4254500" y="2506663"/>
          <p14:tracePt t="73176" x="4210050" y="2500313"/>
          <p14:tracePt t="73184" x="4173538" y="2500313"/>
          <p14:tracePt t="73192" x="4124325" y="2487613"/>
          <p14:tracePt t="73200" x="4062413" y="2487613"/>
          <p14:tracePt t="73208" x="4000500" y="2487613"/>
          <p14:tracePt t="73217" x="3938588" y="2487613"/>
          <p14:tracePt t="73225" x="3895725" y="2487613"/>
          <p14:tracePt t="73232" x="3833813" y="2493963"/>
          <p14:tracePt t="73241" x="3784600" y="2500313"/>
          <p14:tracePt t="73252" x="3716338" y="2517775"/>
          <p14:tracePt t="73256" x="3667125" y="2524125"/>
          <p14:tracePt t="73264" x="3611563" y="2543175"/>
          <p14:tracePt t="73272" x="3568700" y="2562225"/>
          <p14:tracePt t="73281" x="3543300" y="2568575"/>
          <p14:tracePt t="73288" x="3513138" y="2586038"/>
          <p14:tracePt t="73296" x="3487738" y="2592388"/>
          <p14:tracePt t="73304" x="3476625" y="2598738"/>
          <p14:tracePt t="73312" x="3457575" y="2611438"/>
          <p14:tracePt t="73320" x="3451225" y="2617788"/>
          <p14:tracePt t="73329" x="3444875" y="2628900"/>
          <p14:tracePt t="73337" x="3432175" y="2647950"/>
          <p14:tracePt t="73345" x="3427413" y="2654300"/>
          <p14:tracePt t="73352" x="3421063" y="2667000"/>
          <p14:tracePt t="73360" x="3408363" y="2703513"/>
          <p14:tracePt t="73368" x="3395663" y="2735263"/>
          <p14:tracePt t="73376" x="3389313" y="2771775"/>
          <p14:tracePt t="73385" x="3382963" y="2814638"/>
          <p14:tracePt t="73392" x="3382963" y="2840038"/>
          <p14:tracePt t="73400" x="3382963" y="2889250"/>
          <p14:tracePt t="73408" x="3382963" y="2906713"/>
          <p14:tracePt t="73417" x="3389313" y="2944813"/>
          <p14:tracePt t="73424" x="3408363" y="3000375"/>
          <p14:tracePt t="73434" x="3432175" y="3030538"/>
          <p14:tracePt t="73441" x="3470275" y="3079750"/>
          <p14:tracePt t="73451" x="3500438" y="3111500"/>
          <p14:tracePt t="73457" x="3543300" y="3135313"/>
          <p14:tracePt t="73465" x="3649663" y="3167063"/>
          <p14:tracePt t="73473" x="3735388" y="3197225"/>
          <p14:tracePt t="73482" x="3852863" y="3240088"/>
          <p14:tracePt t="73489" x="3963988" y="3246438"/>
          <p14:tracePt t="73497" x="4087813" y="3271838"/>
          <p14:tracePt t="73504" x="4186238" y="3290888"/>
          <p14:tracePt t="73514" x="4297363" y="3290888"/>
          <p14:tracePt t="73521" x="4371975" y="3290888"/>
          <p14:tracePt t="73529" x="4432300" y="3290888"/>
          <p14:tracePt t="73536" x="4476750" y="3278188"/>
          <p14:tracePt t="73544" x="4519613" y="3259138"/>
          <p14:tracePt t="73552" x="4532313" y="3246438"/>
          <p14:tracePt t="73561" x="4543425" y="3235325"/>
          <p14:tracePt t="73569" x="4562475" y="3216275"/>
          <p14:tracePt t="73577" x="4568825" y="3190875"/>
          <p14:tracePt t="73585" x="4581525" y="3167063"/>
          <p14:tracePt t="73594" x="4581525" y="3128963"/>
          <p14:tracePt t="73602" x="4581525" y="3086100"/>
          <p14:tracePt t="73609" x="4581525" y="3036888"/>
          <p14:tracePt t="73619" x="4581525" y="3017838"/>
          <p14:tracePt t="73625" x="4581525" y="2981325"/>
          <p14:tracePt t="73635" x="4581525" y="2957513"/>
          <p14:tracePt t="73640" x="4549775" y="2901950"/>
          <p14:tracePt t="73648" x="4538663" y="2889250"/>
          <p14:tracePt t="73656" x="4513263" y="2851150"/>
          <p14:tracePt t="73664" x="4500563" y="2833688"/>
          <p14:tracePt t="73672" x="4483100" y="2808288"/>
          <p14:tracePt t="73681" x="4464050" y="2795588"/>
          <p14:tracePt t="73688" x="4451350" y="2790825"/>
          <p14:tracePt t="73696" x="4414838" y="2765425"/>
          <p14:tracePt t="73704" x="4371975" y="2746375"/>
          <p14:tracePt t="73712" x="4340225" y="2735263"/>
          <p14:tracePt t="73720" x="4265613" y="2703513"/>
          <p14:tracePt t="73728" x="4186238" y="2667000"/>
          <p14:tracePt t="73736" x="4117975" y="2635250"/>
          <p14:tracePt t="73744" x="4056063" y="2617788"/>
          <p14:tracePt t="73752" x="3976688" y="2598738"/>
          <p14:tracePt t="73760" x="3921125" y="2573338"/>
          <p14:tracePt t="73768" x="3846513" y="2562225"/>
          <p14:tracePt t="73776" x="3827463" y="2562225"/>
          <p14:tracePt t="73784" x="3790950" y="2555875"/>
          <p14:tracePt t="73793" x="3765550" y="2555875"/>
          <p14:tracePt t="73802" x="3748088" y="2555875"/>
          <p14:tracePt t="73809" x="3729038" y="2555875"/>
          <p14:tracePt t="73818" x="3722688" y="2555875"/>
          <p14:tracePt t="73824" x="3709988" y="2555875"/>
          <p14:tracePt t="73832" x="3692525" y="2562225"/>
          <p14:tracePt t="73840" x="3679825" y="2573338"/>
          <p14:tracePt t="73848" x="3673475" y="2579688"/>
          <p14:tracePt t="73856" x="3660775" y="2592388"/>
          <p14:tracePt t="73864" x="3654425" y="2598738"/>
          <p14:tracePt t="73872" x="3643313" y="2611438"/>
          <p14:tracePt t="73888" x="3636963" y="2611438"/>
          <p14:tracePt t="73960" x="0" y="0"/>
        </p14:tracePtLst>
        <p14:tracePtLst>
          <p14:tracePt t="136802" x="617538" y="4184650"/>
          <p14:tracePt t="136888" x="623888" y="4178300"/>
          <p14:tracePt t="136896" x="630238" y="4173538"/>
          <p14:tracePt t="136904" x="636588" y="4167188"/>
          <p14:tracePt t="136913" x="647700" y="4160838"/>
          <p14:tracePt t="136921" x="660400" y="4160838"/>
          <p14:tracePt t="136928" x="692150" y="4160838"/>
          <p14:tracePt t="136936" x="735013" y="4160838"/>
          <p14:tracePt t="136944" x="777875" y="4160838"/>
          <p14:tracePt t="136953" x="839788" y="4160838"/>
          <p14:tracePt t="136961" x="914400" y="4160838"/>
          <p14:tracePt t="136970" x="1025525" y="4160838"/>
          <p14:tracePt t="136976" x="1123950" y="4141788"/>
          <p14:tracePt t="136984" x="1235075" y="4129088"/>
          <p14:tracePt t="136993" x="1346200" y="4129088"/>
          <p14:tracePt t="137001" x="1470025" y="4111625"/>
          <p14:tracePt t="137009" x="1624013" y="4098925"/>
          <p14:tracePt t="137017" x="1747838" y="4098925"/>
          <p14:tracePt t="137024" x="1833563" y="4098925"/>
          <p14:tracePt t="137033" x="1870075" y="4098925"/>
          <p14:tracePt t="137041" x="1876425" y="4098925"/>
          <p14:tracePt t="137049" x="1882775" y="4098925"/>
          <p14:tracePt t="137120" x="1889125" y="4098925"/>
          <p14:tracePt t="137129" x="1901825" y="4098925"/>
          <p14:tracePt t="137138" x="1920875" y="4098925"/>
          <p14:tracePt t="137144" x="1944688" y="4098925"/>
          <p14:tracePt t="137153" x="1963738" y="4098925"/>
          <p14:tracePt t="137161" x="2012950" y="4111625"/>
          <p14:tracePt t="137171" x="2049463" y="4117975"/>
          <p14:tracePt t="137177" x="2081213" y="4117975"/>
          <p14:tracePt t="137190" x="2105025" y="4117975"/>
          <p14:tracePt t="137193" x="2117725" y="4117975"/>
          <p14:tracePt t="137201" x="2130425" y="4117975"/>
          <p14:tracePt t="137209" x="2136775" y="4117975"/>
          <p14:tracePt t="137265" x="2130425" y="4129088"/>
          <p14:tracePt t="137273" x="2105025" y="4135438"/>
          <p14:tracePt t="137281" x="2062163" y="4135438"/>
          <p14:tracePt t="137288" x="2000250" y="4141788"/>
          <p14:tracePt t="137297" x="1931988" y="4154488"/>
          <p14:tracePt t="137307" x="1846263" y="4160838"/>
          <p14:tracePt t="137312" x="1758950" y="4160838"/>
          <p14:tracePt t="137320" x="1647825" y="4160838"/>
          <p14:tracePt t="137328" x="1536700" y="4160838"/>
          <p14:tracePt t="137336" x="1438275" y="4160838"/>
          <p14:tracePt t="137344" x="1339850" y="4173538"/>
          <p14:tracePt t="137353" x="1254125" y="4173538"/>
          <p14:tracePt t="137361" x="1166813" y="4173538"/>
          <p14:tracePt t="137370" x="1092200" y="4173538"/>
          <p14:tracePt t="137377" x="1042988" y="4173538"/>
          <p14:tracePt t="137388" x="1019175" y="4173538"/>
          <p14:tracePt t="137392" x="993775" y="4173538"/>
          <p14:tracePt t="137400" x="976313" y="4173538"/>
          <p14:tracePt t="137416" x="957263" y="4178300"/>
          <p14:tracePt t="137424" x="950913" y="4178300"/>
          <p14:tracePt t="137432" x="938213" y="4178300"/>
          <p14:tracePt t="137448" x="931863" y="4178300"/>
          <p14:tracePt t="137529" x="938213" y="4178300"/>
          <p14:tracePt t="137537" x="969963" y="4178300"/>
          <p14:tracePt t="137545" x="1036638" y="4178300"/>
          <p14:tracePt t="137555" x="1123950" y="4178300"/>
          <p14:tracePt t="137560" x="1209675" y="4178300"/>
          <p14:tracePt t="137568" x="1309688" y="4178300"/>
          <p14:tracePt t="137577" x="1425575" y="4178300"/>
          <p14:tracePt t="137585" x="1562100" y="4178300"/>
          <p14:tracePt t="137592" x="1685925" y="4178300"/>
          <p14:tracePt t="137601" x="1797050" y="4178300"/>
          <p14:tracePt t="137609" x="1908175" y="4178300"/>
          <p14:tracePt t="137618" x="1981200" y="4178300"/>
          <p14:tracePt t="137625" x="2032000" y="4178300"/>
          <p14:tracePt t="137633" x="2068513" y="4178300"/>
          <p14:tracePt t="137641" x="2092325" y="4178300"/>
          <p14:tracePt t="137649" x="2130425" y="4173538"/>
          <p14:tracePt t="137657" x="2143125" y="4173538"/>
          <p14:tracePt t="137664" x="2143125" y="4167188"/>
          <p14:tracePt t="137776" x="2130425" y="4167188"/>
          <p14:tracePt t="137784" x="2081213" y="4167188"/>
          <p14:tracePt t="137792" x="2019300" y="4167188"/>
          <p14:tracePt t="137801" x="1944688" y="4167188"/>
          <p14:tracePt t="137808" x="1882775" y="4167188"/>
          <p14:tracePt t="137816" x="1771650" y="4167188"/>
          <p14:tracePt t="137824" x="1685925" y="4167188"/>
          <p14:tracePt t="137832" x="1574800" y="4167188"/>
          <p14:tracePt t="137840" x="1463675" y="4167188"/>
          <p14:tracePt t="137848" x="1352550" y="4167188"/>
          <p14:tracePt t="137857" x="1265238" y="4167188"/>
          <p14:tracePt t="137864" x="1192213" y="4167188"/>
          <p14:tracePt t="137872" x="1160463" y="4167188"/>
          <p14:tracePt t="137880" x="1143000" y="4167188"/>
          <p14:tracePt t="137888" x="1136650" y="4167188"/>
          <p14:tracePt t="138040" x="1143000" y="4167188"/>
          <p14:tracePt t="138065" x="1147763" y="4167188"/>
          <p14:tracePt t="138072" x="1154113" y="4167188"/>
          <p14:tracePt t="138835" x="1160463" y="4167188"/>
          <p14:tracePt t="138912" x="1160463" y="4173538"/>
          <p14:tracePt t="139472" x="1154113" y="4178300"/>
          <p14:tracePt t="139481" x="1154113" y="4184650"/>
          <p14:tracePt t="139490" x="1154113" y="4197350"/>
          <p14:tracePt t="139505" x="1154113" y="4203700"/>
          <p14:tracePt t="139513" x="1154113" y="4210050"/>
          <p14:tracePt t="139523" x="1154113" y="4216400"/>
          <p14:tracePt t="139528" x="1154113" y="4240213"/>
          <p14:tracePt t="139536" x="1160463" y="4240213"/>
          <p14:tracePt t="139544" x="1166813" y="4246563"/>
          <p14:tracePt t="139560" x="1173163" y="4252913"/>
          <p14:tracePt t="139568" x="1173163" y="4265613"/>
          <p14:tracePt t="139576" x="1179513" y="4271963"/>
          <p14:tracePt t="139585" x="1179513" y="4278313"/>
          <p14:tracePt t="139594" x="1185863" y="4289425"/>
          <p14:tracePt t="139601" x="1203325" y="4308475"/>
          <p14:tracePt t="139616" x="1216025" y="4327525"/>
          <p14:tracePt t="139624" x="1222375" y="4333875"/>
          <p14:tracePt t="139642" x="1228725" y="4340225"/>
          <p14:tracePt t="139649" x="1228725" y="4344988"/>
          <p14:tracePt t="139657" x="1241425" y="4357688"/>
          <p14:tracePt t="139673" x="1247775" y="4370388"/>
          <p14:tracePt t="139681" x="1258888" y="4383088"/>
          <p14:tracePt t="139697" x="1271588" y="4395788"/>
          <p14:tracePt t="139707" x="1277938" y="4400550"/>
          <p14:tracePt t="139723" x="1284288" y="4413250"/>
          <p14:tracePt t="139729" x="1290638" y="4425950"/>
          <p14:tracePt t="139736" x="1290638" y="4432300"/>
          <p14:tracePt t="139744" x="1290638" y="4438650"/>
          <p14:tracePt t="139752" x="1303338" y="4451350"/>
          <p14:tracePt t="139761" x="1309688" y="4451350"/>
          <p14:tracePt t="139769" x="1314450" y="4468813"/>
          <p14:tracePt t="139776" x="1320800" y="4475163"/>
          <p14:tracePt t="139785" x="1327150" y="4481513"/>
          <p14:tracePt t="139794" x="1333500" y="4487863"/>
          <p14:tracePt t="139800" x="1346200" y="4506913"/>
          <p14:tracePt t="139808" x="1352550" y="4524375"/>
          <p14:tracePt t="139816" x="1365250" y="4537075"/>
          <p14:tracePt t="139824" x="1370013" y="4549775"/>
          <p14:tracePt t="139832" x="1382713" y="4573588"/>
          <p14:tracePt t="139840" x="1401763" y="4592638"/>
          <p14:tracePt t="139848" x="1401763" y="4598988"/>
          <p14:tracePt t="139856" x="1408113" y="4605338"/>
          <p14:tracePt t="139865" x="1420813" y="4618038"/>
          <p14:tracePt t="139873" x="1420813" y="4622800"/>
          <p14:tracePt t="139891" x="1425575" y="4629150"/>
          <p14:tracePt t="139923" x="1431925" y="4635500"/>
          <p14:tracePt t="139944" x="1431925" y="4641850"/>
          <p14:tracePt t="139952" x="1438275" y="4654550"/>
          <p14:tracePt t="139968" x="1444625" y="4667250"/>
          <p14:tracePt t="139976" x="1463675" y="4684713"/>
          <p14:tracePt t="139984" x="1476375" y="4697413"/>
          <p14:tracePt t="139992" x="1493838" y="4722813"/>
          <p14:tracePt t="140000" x="1506538" y="4733925"/>
          <p14:tracePt t="140008" x="1519238" y="4752975"/>
          <p14:tracePt t="140016" x="1531938" y="4778375"/>
          <p14:tracePt t="140024" x="1536700" y="4784725"/>
          <p14:tracePt t="140033" x="1543050" y="4789488"/>
          <p14:tracePt t="140040" x="1555750" y="4814888"/>
          <p14:tracePt t="140057" x="1562100" y="4821238"/>
          <p14:tracePt t="140065" x="1574800" y="4833938"/>
          <p14:tracePt t="140074" x="1587500" y="4845050"/>
          <p14:tracePt t="140089" x="1611313" y="4870450"/>
          <p14:tracePt t="140096" x="1636713" y="4889500"/>
          <p14:tracePt t="140105" x="1643063" y="4889500"/>
          <p14:tracePt t="140112" x="1654175" y="4900613"/>
          <p14:tracePt t="140120" x="1660525" y="4906963"/>
          <p14:tracePt t="140136" x="1666875" y="4913313"/>
          <p14:tracePt t="140144" x="1673225" y="4919663"/>
          <p14:tracePt t="140152" x="1679575" y="4926013"/>
          <p14:tracePt t="140176" x="1685925" y="4932363"/>
          <p14:tracePt t="140184" x="1692275" y="4932363"/>
          <p14:tracePt t="140192" x="1698625" y="4938713"/>
          <p14:tracePt t="140208" x="1698625" y="4945063"/>
          <p14:tracePt t="140226" x="1703388" y="4945063"/>
          <p14:tracePt t="140232" x="1716088" y="4956175"/>
          <p14:tracePt t="140241" x="1735138" y="4962525"/>
          <p14:tracePt t="140249" x="1784350" y="4981575"/>
          <p14:tracePt t="140257" x="1827213" y="5005388"/>
          <p14:tracePt t="140265" x="1895475" y="5024438"/>
          <p14:tracePt t="140273" x="1963738" y="5056188"/>
          <p14:tracePt t="140280" x="2012950" y="5060950"/>
          <p14:tracePt t="140289" x="2068513" y="5080000"/>
          <p14:tracePt t="140296" x="2092325" y="5086350"/>
          <p14:tracePt t="140305" x="2117725" y="5092700"/>
          <p14:tracePt t="140329" x="2130425" y="5092700"/>
          <p14:tracePt t="140362" x="2136775" y="5092700"/>
          <p14:tracePt t="140369" x="2143125" y="5092700"/>
          <p14:tracePt t="140378" x="2147888" y="5092700"/>
          <p14:tracePt t="140393" x="2160588" y="5092700"/>
          <p14:tracePt t="140409" x="2179638" y="5092700"/>
          <p14:tracePt t="140417" x="2185988" y="5092700"/>
          <p14:tracePt t="140425" x="2203450" y="5092700"/>
          <p14:tracePt t="140432" x="2235200" y="5092700"/>
          <p14:tracePt t="140440" x="2259013" y="5092700"/>
          <p14:tracePt t="140448" x="2278063" y="5092700"/>
          <p14:tracePt t="140456" x="2314575" y="5092700"/>
          <p14:tracePt t="140464" x="2339975" y="5086350"/>
          <p14:tracePt t="140474" x="2359025" y="5080000"/>
          <p14:tracePt t="140480" x="2365375" y="5080000"/>
          <p14:tracePt t="140491" x="2382838" y="5073650"/>
          <p14:tracePt t="140497" x="2401888" y="5067300"/>
          <p14:tracePt t="140508" x="2420938" y="5060950"/>
          <p14:tracePt t="140513" x="2444750" y="5056188"/>
          <p14:tracePt t="140521" x="2463800" y="5056188"/>
          <p14:tracePt t="140529" x="2470150" y="5049838"/>
          <p14:tracePt t="140537" x="2487613" y="5037138"/>
          <p14:tracePt t="140553" x="2506663" y="5030788"/>
          <p14:tracePt t="140564" x="2513013" y="5030788"/>
          <p14:tracePt t="140568" x="2532063" y="5018088"/>
          <p14:tracePt t="140576" x="2555875" y="5018088"/>
          <p14:tracePt t="140584" x="2581275" y="4994275"/>
          <p14:tracePt t="140592" x="2598738" y="4994275"/>
          <p14:tracePt t="140600" x="2617788" y="4994275"/>
          <p14:tracePt t="140608" x="2636838" y="4981575"/>
          <p14:tracePt t="140617" x="2667000" y="4975225"/>
          <p14:tracePt t="140626" x="2686050" y="4975225"/>
          <p14:tracePt t="140633" x="2709863" y="4962525"/>
          <p14:tracePt t="140641" x="2722563" y="4956175"/>
          <p14:tracePt t="140664" x="2735263" y="4956175"/>
          <p14:tracePt t="140673" x="2747963" y="4949825"/>
          <p14:tracePt t="140680" x="2754313" y="4932363"/>
          <p14:tracePt t="140689" x="2765425" y="4926013"/>
          <p14:tracePt t="140696" x="2771775" y="4926013"/>
          <p14:tracePt t="140707" x="2778125" y="4913313"/>
          <p14:tracePt t="140720" x="2784475" y="4906963"/>
          <p14:tracePt t="140728" x="2790825" y="4900613"/>
          <p14:tracePt t="140745" x="2797175" y="4894263"/>
          <p14:tracePt t="140753" x="2797175" y="4889500"/>
          <p14:tracePt t="140768" x="2803525" y="4870450"/>
          <p14:tracePt t="140776" x="2809875" y="4864100"/>
          <p14:tracePt t="140792" x="2809875" y="4857750"/>
          <p14:tracePt t="140817" x="2809875" y="4851400"/>
          <p14:tracePt t="140824" x="2809875" y="4845050"/>
          <p14:tracePt t="140832" x="2809875" y="4833938"/>
          <p14:tracePt t="140849" x="2803525" y="4827588"/>
          <p14:tracePt t="140857" x="2790825" y="4814888"/>
          <p14:tracePt t="140865" x="2784475" y="4808538"/>
          <p14:tracePt t="140874" x="2765425" y="4795838"/>
          <p14:tracePt t="140891" x="2754313" y="4789488"/>
          <p14:tracePt t="140897" x="2747963" y="4784725"/>
          <p14:tracePt t="140907" x="2741613" y="4778375"/>
          <p14:tracePt t="140913" x="2728913" y="4772025"/>
          <p14:tracePt t="140921" x="2716213" y="4765675"/>
          <p14:tracePt t="140929" x="2703513" y="4765675"/>
          <p14:tracePt t="140937" x="2686050" y="4752975"/>
          <p14:tracePt t="140944" x="2647950" y="4746625"/>
          <p14:tracePt t="140953" x="2624138" y="4733925"/>
          <p14:tracePt t="140961" x="2587625" y="4733925"/>
          <p14:tracePt t="140969" x="2555875" y="4722813"/>
          <p14:tracePt t="140978" x="2532063" y="4722813"/>
          <p14:tracePt t="140985" x="2500313" y="4716463"/>
          <p14:tracePt t="140995" x="2487613" y="4710113"/>
          <p14:tracePt t="141001" x="2451100" y="4703763"/>
          <p14:tracePt t="141011" x="2425700" y="4703763"/>
          <p14:tracePt t="141016" x="2395538" y="4691063"/>
          <p14:tracePt t="141025" x="2376488" y="4678363"/>
          <p14:tracePt t="141032" x="2339975" y="4678363"/>
          <p14:tracePt t="141040" x="2284413" y="4660900"/>
          <p14:tracePt t="141048" x="2235200" y="4654550"/>
          <p14:tracePt t="141057" x="2166938" y="4641850"/>
          <p14:tracePt t="141065" x="2092325" y="4622800"/>
          <p14:tracePt t="141075" x="2036763" y="4605338"/>
          <p14:tracePt t="141097" x="1858963" y="4567238"/>
          <p14:tracePt t="141104" x="1809750" y="4567238"/>
          <p14:tracePt t="141113" x="1741488" y="4543425"/>
          <p14:tracePt t="141121" x="1692275" y="4530725"/>
          <p14:tracePt t="141129" x="1647825" y="4524375"/>
          <p14:tracePt t="141137" x="1598613" y="4518025"/>
          <p14:tracePt t="141145" x="1555750" y="4500563"/>
          <p14:tracePt t="141153" x="1512888" y="4494213"/>
          <p14:tracePt t="141161" x="1463675" y="4494213"/>
          <p14:tracePt t="141169" x="1420813" y="4475163"/>
          <p14:tracePt t="141180" x="1382713" y="4475163"/>
          <p14:tracePt t="141184" x="1346200" y="4468813"/>
          <p14:tracePt t="141192" x="1296988" y="4468813"/>
          <p14:tracePt t="141200" x="1271588" y="4468813"/>
          <p14:tracePt t="141208" x="1247775" y="4468813"/>
          <p14:tracePt t="141217" x="1228725" y="4468813"/>
          <p14:tracePt t="141225" x="1209675" y="4468813"/>
          <p14:tracePt t="141233" x="1198563" y="4468813"/>
          <p14:tracePt t="141242" x="1173163" y="4468813"/>
          <p14:tracePt t="141248" x="1154113" y="4475163"/>
          <p14:tracePt t="141256" x="1123950" y="4481513"/>
          <p14:tracePt t="141264" x="1117600" y="4481513"/>
          <p14:tracePt t="141273" x="1087438" y="4487863"/>
          <p14:tracePt t="141280" x="1042988" y="4506913"/>
          <p14:tracePt t="141289" x="1025525" y="4506913"/>
          <p14:tracePt t="141296" x="976313" y="4506913"/>
          <p14:tracePt t="141304" x="925513" y="4511675"/>
          <p14:tracePt t="141312" x="882650" y="4524375"/>
          <p14:tracePt t="141320" x="858838" y="4530725"/>
          <p14:tracePt t="141328" x="820738" y="4530725"/>
          <p14:tracePt t="141336" x="777875" y="4549775"/>
          <p14:tracePt t="141344" x="765175" y="4556125"/>
          <p14:tracePt t="141353" x="747713" y="4556125"/>
          <p14:tracePt t="141361" x="722313" y="4562475"/>
          <p14:tracePt t="141369" x="703263" y="4573588"/>
          <p14:tracePt t="141377" x="696913" y="4579938"/>
          <p14:tracePt t="141384" x="679450" y="4586288"/>
          <p14:tracePt t="141392" x="666750" y="4592638"/>
          <p14:tracePt t="141400" x="654050" y="4598988"/>
          <p14:tracePt t="141408" x="641350" y="4611688"/>
          <p14:tracePt t="141416" x="623888" y="4618038"/>
          <p14:tracePt t="141424" x="604838" y="4629150"/>
          <p14:tracePt t="141433" x="585788" y="4654550"/>
          <p14:tracePt t="141443" x="581025" y="4660900"/>
          <p14:tracePt t="141449" x="561975" y="4678363"/>
          <p14:tracePt t="141458" x="555625" y="4691063"/>
          <p14:tracePt t="141464" x="549275" y="4691063"/>
          <p14:tracePt t="141475" x="542925" y="4703763"/>
          <p14:tracePt t="141480" x="542925" y="4710113"/>
          <p14:tracePt t="141488" x="536575" y="4722813"/>
          <p14:tracePt t="141496" x="536575" y="4729163"/>
          <p14:tracePt t="141504" x="536575" y="4733925"/>
          <p14:tracePt t="141512" x="536575" y="4740275"/>
          <p14:tracePt t="141528" x="536575" y="4752975"/>
          <p14:tracePt t="141537" x="542925" y="4778375"/>
          <p14:tracePt t="141544" x="549275" y="4789488"/>
          <p14:tracePt t="141553" x="574675" y="4802188"/>
          <p14:tracePt t="141561" x="585788" y="4814888"/>
          <p14:tracePt t="141569" x="604838" y="4833938"/>
          <p14:tracePt t="141577" x="641350" y="4857750"/>
          <p14:tracePt t="141584" x="660400" y="4876800"/>
          <p14:tracePt t="141592" x="679450" y="4883150"/>
          <p14:tracePt t="141600" x="709613" y="4913313"/>
          <p14:tracePt t="141608" x="752475" y="4932363"/>
          <p14:tracePt t="141616" x="784225" y="4938713"/>
          <p14:tracePt t="141625" x="833438" y="4956175"/>
          <p14:tracePt t="141632" x="876300" y="4962525"/>
          <p14:tracePt t="141640" x="931863" y="4981575"/>
          <p14:tracePt t="141649" x="993775" y="5005388"/>
          <p14:tracePt t="141659" x="1074738" y="5018088"/>
          <p14:tracePt t="141664" x="1123950" y="5024438"/>
          <p14:tracePt t="141675" x="1198563" y="5037138"/>
          <p14:tracePt t="141681" x="1277938" y="5067300"/>
          <p14:tracePt t="141690" x="1365250" y="5086350"/>
          <p14:tracePt t="141697" x="1450975" y="5092700"/>
          <p14:tracePt t="141705" x="1555750" y="5122863"/>
          <p14:tracePt t="141713" x="1654175" y="5154613"/>
          <p14:tracePt t="141721" x="1747838" y="5184775"/>
          <p14:tracePt t="141729" x="1833563" y="5216525"/>
          <p14:tracePt t="141737" x="1908175" y="5222875"/>
          <p14:tracePt t="141746" x="1976438" y="5253038"/>
          <p14:tracePt t="141752" x="2062163" y="5272088"/>
          <p14:tracePt t="141762" x="2130425" y="5283200"/>
          <p14:tracePt t="141769" x="2192338" y="5283200"/>
          <p14:tracePt t="141778" x="2278063" y="5283200"/>
          <p14:tracePt t="141784" x="2339975" y="5283200"/>
          <p14:tracePt t="141792" x="2425700" y="5283200"/>
          <p14:tracePt t="141800" x="2500313" y="5278438"/>
          <p14:tracePt t="141808" x="2568575" y="5246688"/>
          <p14:tracePt t="141816" x="2636838" y="5222875"/>
          <p14:tracePt t="141824" x="2698750" y="5210175"/>
          <p14:tracePt t="141833" x="2728913" y="5197475"/>
          <p14:tracePt t="141843" x="2765425" y="5191125"/>
          <p14:tracePt t="141849" x="2846388" y="5160963"/>
          <p14:tracePt t="141859" x="2921000" y="5160963"/>
          <p14:tracePt t="141864" x="3006725" y="5148263"/>
          <p14:tracePt t="141874" x="3094038" y="5141913"/>
          <p14:tracePt t="141881" x="3179763" y="5129213"/>
          <p14:tracePt t="141889" x="3271838" y="5122863"/>
          <p14:tracePt t="141896" x="3359150" y="5099050"/>
          <p14:tracePt t="141904" x="3427413" y="5080000"/>
          <p14:tracePt t="141912" x="3476625" y="5056188"/>
          <p14:tracePt t="141920" x="3519488" y="5056188"/>
          <p14:tracePt t="141928" x="3538538" y="5043488"/>
          <p14:tracePt t="141936" x="3556000" y="5037138"/>
          <p14:tracePt t="141944" x="3598863" y="5011738"/>
          <p14:tracePt t="141952" x="3611563" y="5005388"/>
          <p14:tracePt t="141961" x="3624263" y="4994275"/>
          <p14:tracePt t="141968" x="3636963" y="4975225"/>
          <p14:tracePt t="141976" x="3649663" y="4962525"/>
          <p14:tracePt t="141985" x="3660775" y="4949825"/>
          <p14:tracePt t="141996" x="3667125" y="4938713"/>
          <p14:tracePt t="142000" x="3673475" y="4919663"/>
          <p14:tracePt t="142009" x="3679825" y="4913313"/>
          <p14:tracePt t="142017" x="3686175" y="4906963"/>
          <p14:tracePt t="142025" x="3686175" y="4900613"/>
          <p14:tracePt t="142033" x="3692525" y="4889500"/>
          <p14:tracePt t="142049" x="3692525" y="4883150"/>
          <p14:tracePt t="142059" x="3692525" y="4870450"/>
          <p14:tracePt t="142065" x="3692525" y="4838700"/>
          <p14:tracePt t="142074" x="3692525" y="4821238"/>
          <p14:tracePt t="142091" x="3667125" y="4765675"/>
          <p14:tracePt t="142096" x="3636963" y="4729163"/>
          <p14:tracePt t="142104" x="3624263" y="4716463"/>
          <p14:tracePt t="142112" x="3598863" y="4697413"/>
          <p14:tracePt t="142120" x="3581400" y="4673600"/>
          <p14:tracePt t="142128" x="3575050" y="4667250"/>
          <p14:tracePt t="142136" x="3549650" y="4648200"/>
          <p14:tracePt t="142144" x="3525838" y="4648200"/>
          <p14:tracePt t="142152" x="3506788" y="4635500"/>
          <p14:tracePt t="142160" x="3470275" y="4618038"/>
          <p14:tracePt t="142168" x="3402013" y="4592638"/>
          <p14:tracePt t="142177" x="3340100" y="4573588"/>
          <p14:tracePt t="142185" x="3260725" y="4543425"/>
          <p14:tracePt t="142196" x="3173413" y="4524375"/>
          <p14:tracePt t="142200" x="3081338" y="4500563"/>
          <p14:tracePt t="142209" x="2994025" y="4481513"/>
          <p14:tracePt t="142217" x="2895600" y="4462463"/>
          <p14:tracePt t="142227" x="2784475" y="4451350"/>
          <p14:tracePt t="142232" x="2679700" y="4432300"/>
          <p14:tracePt t="142241" x="2605088" y="4425950"/>
          <p14:tracePt t="142249" x="2519363" y="4395788"/>
          <p14:tracePt t="142259" x="2463800" y="4395788"/>
          <p14:tracePt t="142265" x="2425700" y="4376738"/>
          <p14:tracePt t="142274" x="2395538" y="4370388"/>
          <p14:tracePt t="142280" x="2376488" y="4370388"/>
          <p14:tracePt t="142288" x="2359025" y="4370388"/>
          <p14:tracePt t="142296" x="2346325" y="4370388"/>
          <p14:tracePt t="142304" x="2333625" y="4370388"/>
          <p14:tracePt t="142312" x="2314575" y="4370388"/>
          <p14:tracePt t="142320" x="2284413" y="4370388"/>
          <p14:tracePt t="142328" x="2241550" y="4370388"/>
          <p14:tracePt t="142336" x="2185988" y="4370388"/>
          <p14:tracePt t="142344" x="2124075" y="4370388"/>
          <p14:tracePt t="142352" x="2049463" y="4370388"/>
          <p14:tracePt t="142360" x="1987550" y="4389438"/>
          <p14:tracePt t="142368" x="1920875" y="4406900"/>
          <p14:tracePt t="142376" x="1846263" y="4419600"/>
          <p14:tracePt t="142384" x="1765300" y="4432300"/>
          <p14:tracePt t="142392" x="1716088" y="4438650"/>
          <p14:tracePt t="142400" x="1666875" y="4445000"/>
          <p14:tracePt t="142409" x="1611313" y="4456113"/>
          <p14:tracePt t="142416" x="1562100" y="4462463"/>
          <p14:tracePt t="142424" x="1500188" y="4475163"/>
          <p14:tracePt t="142432" x="1420813" y="4481513"/>
          <p14:tracePt t="142442" x="1358900" y="4494213"/>
          <p14:tracePt t="142449" x="1314450" y="4506913"/>
          <p14:tracePt t="142458" x="1271588" y="4524375"/>
          <p14:tracePt t="142465" x="1235075" y="4530725"/>
          <p14:tracePt t="142472" x="1203325" y="4543425"/>
          <p14:tracePt t="142480" x="1192213" y="4549775"/>
          <p14:tracePt t="142488" x="1160463" y="4567238"/>
          <p14:tracePt t="142496" x="1117600" y="4592638"/>
          <p14:tracePt t="142504" x="1098550" y="4611688"/>
          <p14:tracePt t="142512" x="1092200" y="4618038"/>
          <p14:tracePt t="142520" x="1074738" y="4635500"/>
          <p14:tracePt t="142536" x="1055688" y="4654550"/>
          <p14:tracePt t="142544" x="1049338" y="4667250"/>
          <p14:tracePt t="142553" x="1042988" y="4673600"/>
          <p14:tracePt t="142561" x="1031875" y="4697413"/>
          <p14:tracePt t="142569" x="1025525" y="4710113"/>
          <p14:tracePt t="142577" x="1019175" y="4722813"/>
          <p14:tracePt t="142584" x="1019175" y="4729163"/>
          <p14:tracePt t="142592" x="1019175" y="4740275"/>
          <p14:tracePt t="142600" x="1019175" y="4752975"/>
          <p14:tracePt t="142608" x="1019175" y="4759325"/>
          <p14:tracePt t="142616" x="1019175" y="4778375"/>
          <p14:tracePt t="142632" x="1019175" y="4795838"/>
          <p14:tracePt t="142642" x="1031875" y="4808538"/>
          <p14:tracePt t="142649" x="1049338" y="4833938"/>
          <p14:tracePt t="142658" x="1092200" y="4876800"/>
          <p14:tracePt t="142665" x="1143000" y="4913313"/>
          <p14:tracePt t="142673" x="1185863" y="4949825"/>
          <p14:tracePt t="142681" x="1265238" y="4987925"/>
          <p14:tracePt t="142689" x="1339850" y="5018088"/>
          <p14:tracePt t="142697" x="1420813" y="5056188"/>
          <p14:tracePt t="142705" x="1493838" y="5086350"/>
          <p14:tracePt t="142713" x="1587500" y="5116513"/>
          <p14:tracePt t="142721" x="1685925" y="5148263"/>
          <p14:tracePt t="142731" x="1790700" y="5178425"/>
          <p14:tracePt t="142737" x="1889125" y="5197475"/>
          <p14:tracePt t="142745" x="1976438" y="5216525"/>
          <p14:tracePt t="142753" x="2055813" y="5227638"/>
          <p14:tracePt t="142763" x="2117725" y="5233988"/>
          <p14:tracePt t="142769" x="2192338" y="5246688"/>
          <p14:tracePt t="142778" x="2254250" y="5246688"/>
          <p14:tracePt t="142784" x="2339975" y="5246688"/>
          <p14:tracePt t="142792" x="2414588" y="5246688"/>
          <p14:tracePt t="142800" x="2525713" y="5246688"/>
          <p14:tracePt t="142808" x="2636838" y="5246688"/>
          <p14:tracePt t="142816" x="2747963" y="5240338"/>
          <p14:tracePt t="142825" x="2871788" y="5222875"/>
          <p14:tracePt t="142832" x="2982913" y="5210175"/>
          <p14:tracePt t="142841" x="3098800" y="5178425"/>
          <p14:tracePt t="142848" x="3209925" y="5160963"/>
          <p14:tracePt t="142857" x="3321050" y="5148263"/>
          <p14:tracePt t="142864" x="3408363" y="5129213"/>
          <p14:tracePt t="142872" x="3438525" y="5111750"/>
          <p14:tracePt t="142880" x="3494088" y="5092700"/>
          <p14:tracePt t="142888" x="3562350" y="5049838"/>
          <p14:tracePt t="142896" x="3594100" y="5024438"/>
          <p14:tracePt t="142904" x="3636963" y="5000625"/>
          <p14:tracePt t="142912" x="3667125" y="4975225"/>
          <p14:tracePt t="142920" x="3709988" y="4938713"/>
          <p14:tracePt t="142928" x="3729038" y="4913313"/>
          <p14:tracePt t="142936" x="3741738" y="4889500"/>
          <p14:tracePt t="142944" x="3754438" y="4864100"/>
          <p14:tracePt t="142952" x="3771900" y="4838700"/>
          <p14:tracePt t="142960" x="3778250" y="4814888"/>
          <p14:tracePt t="142968" x="3784600" y="4795838"/>
          <p14:tracePt t="142976" x="3790950" y="4784725"/>
          <p14:tracePt t="142984" x="3797300" y="4752975"/>
          <p14:tracePt t="142992" x="3797300" y="4740275"/>
          <p14:tracePt t="143000" x="3797300" y="4722813"/>
          <p14:tracePt t="143008" x="3797300" y="4710113"/>
          <p14:tracePt t="143016" x="3797300" y="4697413"/>
          <p14:tracePt t="143024" x="3797300" y="4691063"/>
          <p14:tracePt t="143033" x="3797300" y="4684713"/>
          <p14:tracePt t="143042" x="3797300" y="4660900"/>
          <p14:tracePt t="143049" x="3754438" y="4629150"/>
          <p14:tracePt t="143058" x="3722688" y="4605338"/>
          <p14:tracePt t="143066" x="3654425" y="4567238"/>
          <p14:tracePt t="143077" x="3598863" y="4543425"/>
          <p14:tracePt t="143081" x="3525838" y="4511675"/>
          <p14:tracePt t="143089" x="3451225" y="4500563"/>
          <p14:tracePt t="143098" x="3359150" y="4462463"/>
          <p14:tracePt t="143105" x="3228975" y="4406900"/>
          <p14:tracePt t="143113" x="3130550" y="4395788"/>
          <p14:tracePt t="143121" x="3025775" y="4376738"/>
          <p14:tracePt t="143130" x="2927350" y="4357688"/>
          <p14:tracePt t="143136" x="2827338" y="4344988"/>
          <p14:tracePt t="143145" x="2722563" y="4314825"/>
          <p14:tracePt t="143155" x="2660650" y="4314825"/>
          <p14:tracePt t="143162" x="2598738" y="4308475"/>
          <p14:tracePt t="143169" x="2536825" y="4295775"/>
          <p14:tracePt t="143178" x="2487613" y="4295775"/>
          <p14:tracePt t="143184" x="2425700" y="4295775"/>
          <p14:tracePt t="143193" x="2359025" y="4295775"/>
          <p14:tracePt t="143201" x="2297113" y="4295775"/>
          <p14:tracePt t="143210" x="2222500" y="4295775"/>
          <p14:tracePt t="143217" x="2173288" y="4295775"/>
          <p14:tracePt t="143228" x="2136775" y="4295775"/>
          <p14:tracePt t="143232" x="2105025" y="4295775"/>
          <p14:tracePt t="143243" x="2081213" y="4308475"/>
          <p14:tracePt t="143249" x="2055813" y="4314825"/>
          <p14:tracePt t="143259" x="2032000" y="4327525"/>
          <p14:tracePt t="143265" x="2019300" y="4333875"/>
          <p14:tracePt t="143272" x="1993900" y="4344988"/>
          <p14:tracePt t="143280" x="1963738" y="4364038"/>
          <p14:tracePt t="143288" x="1931988" y="4389438"/>
          <p14:tracePt t="143296" x="1876425" y="4425950"/>
          <p14:tracePt t="143304" x="1833563" y="4451350"/>
          <p14:tracePt t="143312" x="1803400" y="4475163"/>
          <p14:tracePt t="143320" x="1797050" y="4481513"/>
          <p14:tracePt t="143328" x="1758950" y="4506913"/>
          <p14:tracePt t="143336" x="1741488" y="4530725"/>
          <p14:tracePt t="143344" x="1735138" y="4549775"/>
          <p14:tracePt t="143353" x="1716088" y="4579938"/>
          <p14:tracePt t="143361" x="1709738" y="4592638"/>
          <p14:tracePt t="143376" x="1709738" y="4611688"/>
          <p14:tracePt t="143384" x="1709738" y="4618038"/>
          <p14:tracePt t="143392" x="1709738" y="4635500"/>
          <p14:tracePt t="143400" x="1735138" y="4654550"/>
          <p14:tracePt t="143408" x="1778000" y="4691063"/>
          <p14:tracePt t="143416" x="1803400" y="4716463"/>
          <p14:tracePt t="143426" x="1882775" y="4784725"/>
          <p14:tracePt t="143433" x="1970088" y="4827588"/>
          <p14:tracePt t="143443" x="2074863" y="4889500"/>
          <p14:tracePt t="143448" x="2241550" y="4945063"/>
          <p14:tracePt t="143456" x="2395538" y="4994275"/>
          <p14:tracePt t="143464" x="2506663" y="5024438"/>
          <p14:tracePt t="143472" x="2624138" y="5056188"/>
          <p14:tracePt t="143480" x="2735263" y="5067300"/>
          <p14:tracePt t="143489" x="2833688" y="5086350"/>
          <p14:tracePt t="143496" x="2908300" y="5105400"/>
          <p14:tracePt t="143504" x="2976563" y="5111750"/>
          <p14:tracePt t="143513" x="3038475" y="5111750"/>
          <p14:tracePt t="143521" x="3062288" y="5111750"/>
          <p14:tracePt t="143529" x="3094038" y="5111750"/>
          <p14:tracePt t="143537" x="3117850" y="5111750"/>
          <p14:tracePt t="143544" x="3149600" y="5099050"/>
          <p14:tracePt t="143552" x="3192463" y="5080000"/>
          <p14:tracePt t="143560" x="3209925" y="5067300"/>
          <p14:tracePt t="143568" x="3235325" y="5049838"/>
          <p14:tracePt t="143576" x="3254375" y="5049838"/>
          <p14:tracePt t="143584" x="3271838" y="5037138"/>
          <p14:tracePt t="143593" x="3278188" y="5030788"/>
          <p14:tracePt t="143601" x="3297238" y="5018088"/>
          <p14:tracePt t="143610" x="3303588" y="5018088"/>
          <p14:tracePt t="143633" x="3309938" y="5011738"/>
          <p14:tracePt t="143643" x="3316288" y="5005388"/>
          <p14:tracePt t="143672" x="3316288" y="5000625"/>
          <p14:tracePt t="143680" x="3316288" y="4994275"/>
          <p14:tracePt t="143688" x="3316288" y="4975225"/>
          <p14:tracePt t="143696" x="3316288" y="4949825"/>
          <p14:tracePt t="143705" x="3316288" y="4945063"/>
          <p14:tracePt t="143713" x="3303588" y="4906963"/>
          <p14:tracePt t="143720" x="3290888" y="4889500"/>
          <p14:tracePt t="143729" x="3278188" y="4876800"/>
          <p14:tracePt t="143737" x="3260725" y="4864100"/>
          <p14:tracePt t="143747" x="3235325" y="4838700"/>
          <p14:tracePt t="143753" x="3222625" y="4838700"/>
          <p14:tracePt t="143762" x="3205163" y="4827588"/>
          <p14:tracePt t="143769" x="3160713" y="4802188"/>
          <p14:tracePt t="143777" x="3105150" y="4765675"/>
          <p14:tracePt t="143788" x="3049588" y="4729163"/>
          <p14:tracePt t="143792" x="3000375" y="4710113"/>
          <p14:tracePt t="143800" x="2921000" y="4678363"/>
          <p14:tracePt t="143809" x="2852738" y="4654550"/>
          <p14:tracePt t="143816" x="2790825" y="4635500"/>
          <p14:tracePt t="143825" x="2735263" y="4622800"/>
          <p14:tracePt t="143832" x="2692400" y="4592638"/>
          <p14:tracePt t="143840" x="2667000" y="4592638"/>
          <p14:tracePt t="143848" x="2654300" y="4592638"/>
          <p14:tracePt t="143856" x="2647950" y="4592638"/>
          <p14:tracePt t="143912" x="2636838" y="4592638"/>
          <p14:tracePt t="143920" x="2617788" y="4598988"/>
          <p14:tracePt t="143928" x="2592388" y="4611688"/>
          <p14:tracePt t="143936" x="2581275" y="4622800"/>
          <p14:tracePt t="143944" x="2562225" y="4635500"/>
          <p14:tracePt t="143952" x="2549525" y="4648200"/>
          <p14:tracePt t="143960" x="2536825" y="4673600"/>
          <p14:tracePt t="143968" x="2532063" y="4678363"/>
          <p14:tracePt t="143977" x="2506663" y="4703763"/>
          <p14:tracePt t="143992" x="2506663" y="4710113"/>
          <p14:tracePt t="144001" x="2506663" y="4722813"/>
          <p14:tracePt t="144058" x="2543175" y="4746625"/>
          <p14:tracePt t="144065" x="2587625" y="4772025"/>
          <p14:tracePt t="144078" x="2643188" y="4789488"/>
          <p14:tracePt t="144080" x="2703513" y="4821238"/>
          <p14:tracePt t="144088" x="2735263" y="4827588"/>
          <p14:tracePt t="144096" x="2754313" y="4833938"/>
          <p14:tracePt t="144104" x="2765425" y="4838700"/>
          <p14:tracePt t="144112" x="2771775" y="4838700"/>
          <p14:tracePt t="144153" x="2778125" y="4838700"/>
          <p14:tracePt t="144169" x="0" y="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094B087-6933-43FD-B8A9-59E407A94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0" y="457200"/>
            <a:ext cx="5905500" cy="4305300"/>
          </a:xfrm>
          <a:prstGeom prst="rect">
            <a:avLst/>
          </a:prstGeom>
        </p:spPr>
      </p:pic>
      <p:sp>
        <p:nvSpPr>
          <p:cNvPr id="54274" name="Rectangle 2">
            <a:extLst>
              <a:ext uri="{FF2B5EF4-FFF2-40B4-BE49-F238E27FC236}">
                <a16:creationId xmlns:a16="http://schemas.microsoft.com/office/drawing/2014/main" id="{6391B5B5-1FEA-4668-992A-7BD9683CD0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5034536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dirty="0" err="1"/>
              <a:t>Glukosa</a:t>
            </a:r>
            <a:r>
              <a:rPr lang="en-US" altLang="cs-CZ" dirty="0"/>
              <a:t> </a:t>
            </a:r>
            <a:r>
              <a:rPr lang="en-US" altLang="cs-CZ" dirty="0" err="1"/>
              <a:t>kontinu</a:t>
            </a:r>
            <a:r>
              <a:rPr lang="cs-CZ" altLang="cs-CZ" dirty="0" err="1"/>
              <a:t>álně</a:t>
            </a:r>
            <a:endParaRPr lang="en-US" altLang="cs-CZ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E49E0904-C7BE-46D1-8EFB-E04FEF0E47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800" y="838650"/>
            <a:ext cx="8788400" cy="5736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 kern="1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 kern="1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defRPr sz="2400" kern="1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 kern="1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 kern="12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sz="2000" dirty="0" err="1"/>
              <a:t>FreeStyle</a:t>
            </a:r>
            <a:r>
              <a:rPr lang="en-US" sz="2000" dirty="0"/>
              <a:t> Libre </a:t>
            </a:r>
            <a:r>
              <a:rPr lang="en-US" sz="2000" dirty="0" err="1"/>
              <a:t>monitoruje</a:t>
            </a:r>
            <a:r>
              <a:rPr lang="en-US" sz="2000" dirty="0"/>
              <a:t> a </a:t>
            </a:r>
            <a:r>
              <a:rPr lang="en-US" sz="2000" dirty="0" err="1"/>
              <a:t>ukládá</a:t>
            </a:r>
            <a:r>
              <a:rPr lang="en-US" sz="2000" dirty="0"/>
              <a:t> data o </a:t>
            </a:r>
            <a:r>
              <a:rPr lang="en-US" sz="2000" dirty="0" err="1"/>
              <a:t>hladině</a:t>
            </a:r>
            <a:r>
              <a:rPr lang="en-US" sz="2000" dirty="0"/>
              <a:t> </a:t>
            </a:r>
            <a:r>
              <a:rPr lang="en-US" sz="2000" dirty="0" err="1"/>
              <a:t>gluk</a:t>
            </a:r>
            <a:r>
              <a:rPr lang="cs-CZ" sz="2000" dirty="0"/>
              <a:t>os</a:t>
            </a:r>
            <a:r>
              <a:rPr lang="en-US" sz="2000" dirty="0"/>
              <a:t>y</a:t>
            </a:r>
            <a:r>
              <a:rPr lang="cs-CZ" sz="2000" dirty="0"/>
              <a:t> - h</a:t>
            </a:r>
            <a:r>
              <a:rPr lang="en-US" sz="2000" dirty="0" err="1"/>
              <a:t>odnoty</a:t>
            </a:r>
            <a:r>
              <a:rPr lang="en-US" sz="2000" dirty="0"/>
              <a:t> </a:t>
            </a:r>
            <a:r>
              <a:rPr lang="en-US" sz="2000" dirty="0" err="1"/>
              <a:t>koncentrace</a:t>
            </a:r>
            <a:r>
              <a:rPr lang="en-US" sz="2000" dirty="0"/>
              <a:t> </a:t>
            </a:r>
            <a:r>
              <a:rPr lang="en-US" sz="2000" dirty="0" err="1"/>
              <a:t>aktualizuje</a:t>
            </a:r>
            <a:r>
              <a:rPr lang="en-US" sz="2000" dirty="0"/>
              <a:t> </a:t>
            </a:r>
            <a:r>
              <a:rPr lang="en-US" sz="2000" dirty="0" err="1"/>
              <a:t>každou</a:t>
            </a:r>
            <a:r>
              <a:rPr lang="en-US" sz="2000" dirty="0"/>
              <a:t> </a:t>
            </a:r>
            <a:r>
              <a:rPr lang="en-US" sz="2000" dirty="0" err="1"/>
              <a:t>minutu</a:t>
            </a:r>
            <a:endParaRPr lang="cs-CZ" sz="2000" dirty="0"/>
          </a:p>
          <a:p>
            <a:pPr eaLnBrk="1" hangingPunct="1">
              <a:defRPr/>
            </a:pPr>
            <a:r>
              <a:rPr lang="cs-CZ" altLang="cs-CZ" sz="2000" dirty="0"/>
              <a:t>přilepí se na paži, </a:t>
            </a:r>
            <a:r>
              <a:rPr lang="en-US" sz="2000" dirty="0" err="1"/>
              <a:t>funguje</a:t>
            </a:r>
            <a:r>
              <a:rPr lang="en-US" sz="2000" dirty="0"/>
              <a:t> </a:t>
            </a:r>
            <a:r>
              <a:rPr lang="cs-CZ" sz="2000" dirty="0"/>
              <a:t>kontinuálně </a:t>
            </a:r>
            <a:r>
              <a:rPr lang="en-US" sz="2000" dirty="0"/>
              <a:t>14 </a:t>
            </a:r>
            <a:r>
              <a:rPr lang="en-US" sz="2000" dirty="0" err="1"/>
              <a:t>dní</a:t>
            </a:r>
            <a:endParaRPr lang="cs-CZ" sz="2000" dirty="0"/>
          </a:p>
          <a:p>
            <a:pPr eaLnBrk="1" hangingPunct="1">
              <a:defRPr/>
            </a:pPr>
            <a:r>
              <a:rPr lang="cs-CZ" altLang="cs-CZ" sz="2000" dirty="0"/>
              <a:t>data do čtečky se přenáší bezdrátově</a:t>
            </a:r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eaLnBrk="1" hangingPunct="1">
              <a:defRPr/>
            </a:pPr>
            <a:endParaRPr lang="cs-CZ" altLang="cs-CZ" sz="2000" dirty="0"/>
          </a:p>
          <a:p>
            <a:pPr lvl="2" eaLnBrk="1" hangingPunct="1">
              <a:defRPr/>
            </a:pPr>
            <a:r>
              <a:rPr lang="cs-CZ" altLang="cs-CZ" sz="2000" dirty="0"/>
              <a:t>				</a:t>
            </a:r>
            <a:r>
              <a:rPr lang="cs-CZ" altLang="cs-CZ" sz="1800" b="1" dirty="0"/>
              <a:t>… do čtečky lze zasunout i klasický</a:t>
            </a:r>
            <a:br>
              <a:rPr lang="cs-CZ" altLang="cs-CZ" sz="1800" b="1" dirty="0"/>
            </a:br>
            <a:r>
              <a:rPr lang="cs-CZ" altLang="cs-CZ" sz="1800" b="1" dirty="0"/>
              <a:t>			 páskový </a:t>
            </a:r>
            <a:r>
              <a:rPr lang="cs-CZ" altLang="cs-CZ" sz="1800" b="1" dirty="0" err="1"/>
              <a:t>biosensor</a:t>
            </a:r>
            <a:endParaRPr lang="en-US" altLang="cs-CZ" sz="2000" b="1" dirty="0"/>
          </a:p>
        </p:txBody>
      </p:sp>
      <p:pic>
        <p:nvPicPr>
          <p:cNvPr id="4" name="Picture 3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135ABB33-EA50-4A35-8004-40C4D17281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665" y="2873269"/>
            <a:ext cx="2878063" cy="2445288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35145B2-3695-43D9-ABEF-26C76BC97C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7800" y="2873269"/>
            <a:ext cx="3101054" cy="3806473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7C50CFEF-1A03-4C3D-A16B-EA78EB342F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492"/>
    </mc:Choice>
    <mc:Fallback>
      <p:transition spd="slow" advTm="1094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085" x="395288" y="568325"/>
          <p14:tracePt t="24204" x="388938" y="568325"/>
          <p14:tracePt t="24253" x="395288" y="568325"/>
          <p14:tracePt t="24269" x="419100" y="568325"/>
          <p14:tracePt t="24276" x="457200" y="568325"/>
          <p14:tracePt t="24284" x="474663" y="568325"/>
          <p14:tracePt t="24293" x="500063" y="568325"/>
          <p14:tracePt t="24299" x="519113" y="568325"/>
          <p14:tracePt t="24308" x="530225" y="568325"/>
          <p14:tracePt t="24316" x="555625" y="568325"/>
          <p14:tracePt t="24324" x="574675" y="568325"/>
          <p14:tracePt t="24332" x="585788" y="568325"/>
          <p14:tracePt t="24340" x="604838" y="568325"/>
          <p14:tracePt t="24348" x="611188" y="568325"/>
          <p14:tracePt t="24356" x="630238" y="568325"/>
          <p14:tracePt t="24364" x="647700" y="568325"/>
          <p14:tracePt t="24372" x="685800" y="568325"/>
          <p14:tracePt t="24380" x="709613" y="568325"/>
          <p14:tracePt t="24389" x="777875" y="568325"/>
          <p14:tracePt t="24396" x="876300" y="568325"/>
          <p14:tracePt t="24404" x="987425" y="568325"/>
          <p14:tracePt t="24412" x="1111250" y="581025"/>
          <p14:tracePt t="24420" x="1209675" y="592138"/>
          <p14:tracePt t="24427" x="1284288" y="598488"/>
          <p14:tracePt t="24436" x="1346200" y="598488"/>
          <p14:tracePt t="24443" x="1408113" y="598488"/>
          <p14:tracePt t="24452" x="1463675" y="611188"/>
          <p14:tracePt t="24459" x="1525588" y="611188"/>
          <p14:tracePt t="24468" x="1574800" y="611188"/>
          <p14:tracePt t="24476" x="1630363" y="617538"/>
          <p14:tracePt t="24484" x="1666875" y="617538"/>
          <p14:tracePt t="24493" x="1716088" y="617538"/>
          <p14:tracePt t="24500" x="1741488" y="617538"/>
          <p14:tracePt t="24508" x="1809750" y="623888"/>
          <p14:tracePt t="24516" x="1882775" y="623888"/>
          <p14:tracePt t="24524" x="1970088" y="623888"/>
          <p14:tracePt t="24532" x="2055813" y="623888"/>
          <p14:tracePt t="24540" x="2179638" y="636588"/>
          <p14:tracePt t="24548" x="2303463" y="647700"/>
          <p14:tracePt t="24556" x="2389188" y="647700"/>
          <p14:tracePt t="24568" x="2500313" y="647700"/>
          <p14:tracePt t="24571" x="2574925" y="654050"/>
          <p14:tracePt t="24580" x="2647950" y="654050"/>
          <p14:tracePt t="24587" x="2735263" y="654050"/>
          <p14:tracePt t="24596" x="2790825" y="654050"/>
          <p14:tracePt t="24604" x="2876550" y="654050"/>
          <p14:tracePt t="24612" x="2951163" y="654050"/>
          <p14:tracePt t="24620" x="3038475" y="654050"/>
          <p14:tracePt t="24628" x="3143250" y="654050"/>
          <p14:tracePt t="24636" x="3271838" y="630238"/>
          <p14:tracePt t="24644" x="3427413" y="617538"/>
          <p14:tracePt t="24651" x="3649663" y="561975"/>
          <p14:tracePt t="24660" x="3883025" y="536575"/>
          <p14:tracePt t="24668" x="4025900" y="512763"/>
          <p14:tracePt t="24676" x="4160838" y="512763"/>
          <p14:tracePt t="24684" x="4284663" y="512763"/>
          <p14:tracePt t="24693" x="4395788" y="512763"/>
          <p14:tracePt t="24700" x="4506913" y="512763"/>
          <p14:tracePt t="24710" x="4568825" y="512763"/>
          <p14:tracePt t="24716" x="4605338" y="512763"/>
          <p14:tracePt t="24723" x="4637088" y="512763"/>
          <p14:tracePt t="24732" x="4660900" y="512763"/>
          <p14:tracePt t="24740" x="4679950" y="512763"/>
          <p14:tracePt t="24748" x="4705350" y="512763"/>
          <p14:tracePt t="24756" x="4716463" y="512763"/>
          <p14:tracePt t="24764" x="4722813" y="512763"/>
          <p14:tracePt t="24771" x="4754563" y="519113"/>
          <p14:tracePt t="24780" x="4767263" y="519113"/>
          <p14:tracePt t="24791" x="4784725" y="530225"/>
          <p14:tracePt t="24796" x="4803775" y="530225"/>
          <p14:tracePt t="24804" x="4840288" y="530225"/>
          <p14:tracePt t="24812" x="4883150" y="542925"/>
          <p14:tracePt t="24824" x="4927600" y="555625"/>
          <p14:tracePt t="24828" x="4989513" y="574675"/>
          <p14:tracePt t="24836" x="5056188" y="581025"/>
          <p14:tracePt t="24844" x="5094288" y="598488"/>
          <p14:tracePt t="24852" x="5118100" y="604838"/>
          <p14:tracePt t="24861" x="5130800" y="604838"/>
          <p14:tracePt t="24868" x="5130800" y="611188"/>
          <p14:tracePt t="24972" x="5137150" y="617538"/>
          <p14:tracePt t="25016" x="5118100" y="617538"/>
          <p14:tracePt t="25019" x="5087938" y="617538"/>
          <p14:tracePt t="25027" x="5000625" y="630238"/>
          <p14:tracePt t="25036" x="4889500" y="630238"/>
          <p14:tracePt t="25048" x="4754563" y="630238"/>
          <p14:tracePt t="25053" x="4587875" y="630238"/>
          <p14:tracePt t="25062" x="4408488" y="630238"/>
          <p14:tracePt t="25068" x="4205288" y="623888"/>
          <p14:tracePt t="25078" x="3983038" y="581025"/>
          <p14:tracePt t="25085" x="3784600" y="542925"/>
          <p14:tracePt t="25094" x="3568700" y="500063"/>
          <p14:tracePt t="25100" x="3371850" y="463550"/>
          <p14:tracePt t="25109" x="3209925" y="450850"/>
          <p14:tracePt t="25116" x="3043238" y="425450"/>
          <p14:tracePt t="25125" x="2895600" y="425450"/>
          <p14:tracePt t="25132" x="2771775" y="425450"/>
          <p14:tracePt t="25141" x="2647950" y="425450"/>
          <p14:tracePt t="25148" x="2536825" y="425450"/>
          <p14:tracePt t="25156" x="2438400" y="425450"/>
          <p14:tracePt t="25164" x="2327275" y="425450"/>
          <p14:tracePt t="25172" x="2216150" y="431800"/>
          <p14:tracePt t="25180" x="2130425" y="450850"/>
          <p14:tracePt t="25190" x="2019300" y="450850"/>
          <p14:tracePt t="25200" x="1920875" y="481013"/>
          <p14:tracePt t="25204" x="1809750" y="481013"/>
          <p14:tracePt t="25213" x="1722438" y="487363"/>
          <p14:tracePt t="25222" x="1630363" y="500063"/>
          <p14:tracePt t="25228" x="1568450" y="500063"/>
          <p14:tracePt t="25237" x="1493838" y="512763"/>
          <p14:tracePt t="25245" x="1431925" y="512763"/>
          <p14:tracePt t="25253" x="1395413" y="512763"/>
          <p14:tracePt t="25262" x="1365250" y="512763"/>
          <p14:tracePt t="25275" x="1339850" y="512763"/>
          <p14:tracePt t="25276" x="1320800" y="519113"/>
          <p14:tracePt t="25285" x="1296988" y="525463"/>
          <p14:tracePt t="25294" x="1254125" y="530225"/>
          <p14:tracePt t="25301" x="1222375" y="530225"/>
          <p14:tracePt t="25309" x="1185863" y="536575"/>
          <p14:tracePt t="25316" x="1154113" y="542925"/>
          <p14:tracePt t="25324" x="1104900" y="555625"/>
          <p14:tracePt t="25332" x="1062038" y="561975"/>
          <p14:tracePt t="25341" x="1036638" y="568325"/>
          <p14:tracePt t="25348" x="1012825" y="568325"/>
          <p14:tracePt t="25356" x="976313" y="574675"/>
          <p14:tracePt t="25364" x="950913" y="574675"/>
          <p14:tracePt t="25373" x="938213" y="574675"/>
          <p14:tracePt t="25380" x="920750" y="574675"/>
          <p14:tracePt t="25389" x="914400" y="574675"/>
          <p14:tracePt t="25436" x="901700" y="581025"/>
          <p14:tracePt t="25453" x="895350" y="581025"/>
          <p14:tracePt t="25524" x="889000" y="581025"/>
          <p14:tracePt t="25652" x="0" y="0"/>
        </p14:tracePtLst>
        <p14:tracePtLst>
          <p14:tracePt t="33696" x="8297863" y="1919288"/>
          <p14:tracePt t="33788" x="8291513" y="1919288"/>
          <p14:tracePt t="33796" x="8261350" y="1908175"/>
          <p14:tracePt t="33804" x="8218488" y="1876425"/>
          <p14:tracePt t="33812" x="8150225" y="1839913"/>
          <p14:tracePt t="33819" x="8088313" y="1814513"/>
          <p14:tracePt t="33828" x="8007350" y="1784350"/>
          <p14:tracePt t="33835" x="7940675" y="1765300"/>
          <p14:tracePt t="33844" x="7866063" y="1722438"/>
          <p14:tracePt t="33851" x="7810500" y="1697038"/>
          <p14:tracePt t="33860" x="7742238" y="1666875"/>
          <p14:tracePt t="33868" x="7693025" y="1660525"/>
          <p14:tracePt t="33876" x="7662863" y="1647825"/>
          <p14:tracePt t="33885" x="7650163" y="1647825"/>
          <p14:tracePt t="33892" x="7637463" y="1647825"/>
          <p14:tracePt t="33900" x="7624763" y="1647825"/>
          <p14:tracePt t="33916" x="7607300" y="1647825"/>
          <p14:tracePt t="33924" x="7600950" y="1647825"/>
          <p14:tracePt t="33931" x="7581900" y="1647825"/>
          <p14:tracePt t="33940" x="7569200" y="1647825"/>
          <p14:tracePt t="33948" x="7545388" y="1647825"/>
          <p14:tracePt t="33956" x="7507288" y="1647825"/>
          <p14:tracePt t="33963" x="7483475" y="1647825"/>
          <p14:tracePt t="33976" x="7440613" y="1647825"/>
          <p14:tracePt t="33981" x="7372350" y="1660525"/>
          <p14:tracePt t="33988" x="7323138" y="1666875"/>
          <p14:tracePt t="33996" x="7242175" y="1703388"/>
          <p14:tracePt t="34004" x="7173913" y="1735138"/>
          <p14:tracePt t="34012" x="7088188" y="1771650"/>
          <p14:tracePt t="34019" x="7019925" y="1814513"/>
          <p14:tracePt t="34028" x="6940550" y="1852613"/>
          <p14:tracePt t="34035" x="6884988" y="1889125"/>
          <p14:tracePt t="34044" x="6829425" y="1925638"/>
          <p14:tracePt t="34052" x="6784975" y="1963738"/>
          <p14:tracePt t="34060" x="6742113" y="2000250"/>
          <p14:tracePt t="34069" x="6705600" y="2030413"/>
          <p14:tracePt t="34076" x="6673850" y="2062163"/>
          <p14:tracePt t="34086" x="6624638" y="2124075"/>
          <p14:tracePt t="34092" x="6600825" y="2166938"/>
          <p14:tracePt t="34105" x="6562725" y="2239963"/>
          <p14:tracePt t="34108" x="6532563" y="2320925"/>
          <p14:tracePt t="34118" x="6519863" y="2382838"/>
          <p14:tracePt t="34124" x="6483350" y="2474913"/>
          <p14:tracePt t="34137" x="6451600" y="2555875"/>
          <p14:tracePt t="34140" x="6445250" y="2641600"/>
          <p14:tracePt t="34149" x="6415088" y="2740025"/>
          <p14:tracePt t="34156" x="6389688" y="2863850"/>
          <p14:tracePt t="34169" x="6389688" y="2974975"/>
          <p14:tracePt t="34172" x="6383338" y="3073400"/>
          <p14:tracePt t="34180" x="6383338" y="3184525"/>
          <p14:tracePt t="34188" x="6383338" y="3295650"/>
          <p14:tracePt t="34197" x="6383338" y="3406775"/>
          <p14:tracePt t="34205" x="6396038" y="3506788"/>
          <p14:tracePt t="34213" x="6415088" y="3598863"/>
          <p14:tracePt t="34223" x="6445250" y="3673475"/>
          <p14:tracePt t="34228" x="6477000" y="3752850"/>
          <p14:tracePt t="34236" x="6513513" y="3827463"/>
          <p14:tracePt t="34245" x="6519863" y="3827463"/>
          <p14:tracePt t="34252" x="6569075" y="3883025"/>
          <p14:tracePt t="34261" x="6618288" y="3951288"/>
          <p14:tracePt t="34269" x="6692900" y="4017963"/>
          <p14:tracePt t="34276" x="6748463" y="4079875"/>
          <p14:tracePt t="34288" x="6791325" y="4122738"/>
          <p14:tracePt t="34292" x="6865938" y="4191000"/>
          <p14:tracePt t="34302" x="6921500" y="4252913"/>
          <p14:tracePt t="34308" x="6989763" y="4321175"/>
          <p14:tracePt t="34322" x="7051675" y="4389438"/>
          <p14:tracePt t="34324" x="7094538" y="4432300"/>
          <p14:tracePt t="34335" x="7150100" y="4481513"/>
          <p14:tracePt t="34340" x="7205663" y="4511675"/>
          <p14:tracePt t="34352" x="7242175" y="4511675"/>
          <p14:tracePt t="34355" x="7273925" y="4511675"/>
          <p14:tracePt t="34364" x="7297738" y="4511675"/>
          <p14:tracePt t="34371" x="7346950" y="4506913"/>
          <p14:tracePt t="34380" x="7415213" y="4487863"/>
          <p14:tracePt t="34392" x="7489825" y="4462463"/>
          <p14:tracePt t="34396" x="7569200" y="4432300"/>
          <p14:tracePt t="34403" x="7650163" y="4389438"/>
          <p14:tracePt t="34412" x="7735888" y="4340225"/>
          <p14:tracePt t="34419" x="7829550" y="4278313"/>
          <p14:tracePt t="34428" x="7908925" y="4222750"/>
          <p14:tracePt t="34435" x="8020050" y="4122738"/>
          <p14:tracePt t="34444" x="8112125" y="4062413"/>
          <p14:tracePt t="34452" x="8205788" y="3987800"/>
          <p14:tracePt t="34460" x="8297863" y="3895725"/>
          <p14:tracePt t="34467" x="8359775" y="3827463"/>
          <p14:tracePt t="34476" x="8408988" y="3733800"/>
          <p14:tracePt t="34488" x="8477250" y="3641725"/>
          <p14:tracePt t="34491" x="8520113" y="3536950"/>
          <p14:tracePt t="34500" x="8539163" y="3462338"/>
          <p14:tracePt t="34508" x="8569325" y="3370263"/>
          <p14:tracePt t="34516" x="8569325" y="3278188"/>
          <p14:tracePt t="34524" x="8569325" y="3190875"/>
          <p14:tracePt t="34532" x="8569325" y="3105150"/>
          <p14:tracePt t="34539" x="8569325" y="3017838"/>
          <p14:tracePt t="34548" x="8569325" y="2944813"/>
          <p14:tracePt t="34556" x="8569325" y="2846388"/>
          <p14:tracePt t="34563" x="8545513" y="2765425"/>
          <p14:tracePt t="34576" x="8520113" y="2697163"/>
          <p14:tracePt t="34580" x="8507413" y="2647950"/>
          <p14:tracePt t="34588" x="8483600" y="2592388"/>
          <p14:tracePt t="34596" x="8447088" y="2549525"/>
          <p14:tracePt t="34608" x="8408988" y="2493963"/>
          <p14:tracePt t="34612" x="8372475" y="2438400"/>
          <p14:tracePt t="34624" x="8329613" y="2389188"/>
          <p14:tracePt t="34628" x="8323263" y="2376488"/>
          <p14:tracePt t="34635" x="8280400" y="2339975"/>
          <p14:tracePt t="34644" x="8223250" y="2308225"/>
          <p14:tracePt t="34652" x="8167688" y="2284413"/>
          <p14:tracePt t="34660" x="8112125" y="2252663"/>
          <p14:tracePt t="34668" x="8039100" y="2228850"/>
          <p14:tracePt t="34676" x="7945438" y="2203450"/>
          <p14:tracePt t="34687" x="7859713" y="2197100"/>
          <p14:tracePt t="34691" x="7773988" y="2184400"/>
          <p14:tracePt t="34702" x="7673975" y="2184400"/>
          <p14:tracePt t="34713" x="7575550" y="2209800"/>
          <p14:tracePt t="34719" x="7470775" y="2271713"/>
          <p14:tracePt t="34724" x="7378700" y="2346325"/>
          <p14:tracePt t="34732" x="7273925" y="2432050"/>
          <p14:tracePt t="34744" x="7223125" y="2474913"/>
          <p14:tracePt t="34750" x="7162800" y="2568575"/>
          <p14:tracePt t="34756" x="7124700" y="2660650"/>
          <p14:tracePt t="34770" x="7107238" y="2722563"/>
          <p14:tracePt t="34776" x="7069138" y="2801938"/>
          <p14:tracePt t="34781" x="7038975" y="2857500"/>
          <p14:tracePt t="34791" x="7032625" y="2906713"/>
          <p14:tracePt t="34796" x="7013575" y="2962275"/>
          <p14:tracePt t="34805" x="7013575" y="3013075"/>
          <p14:tracePt t="34813" x="7000875" y="3086100"/>
          <p14:tracePt t="34819" x="7000875" y="3135313"/>
          <p14:tracePt t="34829" x="7000875" y="3235325"/>
          <p14:tracePt t="34836" x="7000875" y="3284538"/>
          <p14:tracePt t="34845" x="7007225" y="3340100"/>
          <p14:tracePt t="34853" x="7051675" y="3395663"/>
          <p14:tracePt t="34860" x="7112000" y="3451225"/>
          <p14:tracePt t="34870" x="7150100" y="3506788"/>
          <p14:tracePt t="34877" x="7180263" y="3543300"/>
          <p14:tracePt t="34887" x="7261225" y="3605213"/>
          <p14:tracePt t="34905" x="7464425" y="3684588"/>
          <p14:tracePt t="34909" x="7569200" y="3722688"/>
          <p14:tracePt t="34919" x="7680325" y="3752850"/>
          <p14:tracePt t="34923" x="7804150" y="3765550"/>
          <p14:tracePt t="34931" x="7915275" y="3778250"/>
          <p14:tracePt t="34939" x="8013700" y="3778250"/>
          <p14:tracePt t="34947" x="8075613" y="3778250"/>
          <p14:tracePt t="34956" x="8118475" y="3765550"/>
          <p14:tracePt t="34965" x="8162925" y="3740150"/>
          <p14:tracePt t="34972" x="8174038" y="3729038"/>
          <p14:tracePt t="34981" x="8199438" y="3697288"/>
          <p14:tracePt t="34988" x="8223250" y="3641725"/>
          <p14:tracePt t="34997" x="8235950" y="3586163"/>
          <p14:tracePt t="35006" x="8255000" y="3511550"/>
          <p14:tracePt t="35013" x="8255000" y="3451225"/>
          <p14:tracePt t="35020" x="8255000" y="3351213"/>
          <p14:tracePt t="35028" x="8261350" y="3265488"/>
          <p14:tracePt t="35036" x="8261350" y="3190875"/>
          <p14:tracePt t="35045" x="8261350" y="3117850"/>
          <p14:tracePt t="35054" x="8274050" y="3043238"/>
          <p14:tracePt t="35060" x="8274050" y="2974975"/>
          <p14:tracePt t="35070" x="8274050" y="2925763"/>
          <p14:tracePt t="35076" x="8274050" y="2876550"/>
          <p14:tracePt t="35088" x="8274050" y="2827338"/>
          <p14:tracePt t="35092" x="8274050" y="2801938"/>
          <p14:tracePt t="35102" x="8261350" y="2752725"/>
          <p14:tracePt t="35108" x="8235950" y="2697163"/>
          <p14:tracePt t="35120" x="8193088" y="2617788"/>
          <p14:tracePt t="35129" x="8137525" y="2536825"/>
          <p14:tracePt t="35133" x="8075613" y="2468563"/>
          <p14:tracePt t="35140" x="8001000" y="2376488"/>
          <p14:tracePt t="35150" x="7921625" y="2301875"/>
          <p14:tracePt t="35160" x="7840663" y="2222500"/>
          <p14:tracePt t="35165" x="7785100" y="2166938"/>
          <p14:tracePt t="35171" x="7735888" y="2128838"/>
          <p14:tracePt t="35180" x="7686675" y="2105025"/>
          <p14:tracePt t="35187" x="7662863" y="2085975"/>
          <p14:tracePt t="35197" x="7643813" y="2085975"/>
          <p14:tracePt t="35206" x="7631113" y="2085975"/>
          <p14:tracePt t="35213" x="7575550" y="2111375"/>
          <p14:tracePt t="35220" x="7500938" y="2154238"/>
          <p14:tracePt t="35228" x="7415213" y="2228850"/>
          <p14:tracePt t="35236" x="7267575" y="2351088"/>
          <p14:tracePt t="35245" x="7124700" y="2493963"/>
          <p14:tracePt t="35254" x="7013575" y="2628900"/>
          <p14:tracePt t="35260" x="6908800" y="2740025"/>
          <p14:tracePt t="35270" x="6692900" y="2957513"/>
          <p14:tracePt t="35276" x="6545263" y="3124200"/>
          <p14:tracePt t="35287" x="6365875" y="3314700"/>
          <p14:tracePt t="35292" x="6223000" y="3517900"/>
          <p14:tracePt t="35301" x="6111875" y="3690938"/>
          <p14:tracePt t="35308" x="6000750" y="3889375"/>
          <p14:tracePt t="35320" x="5983288" y="4011613"/>
          <p14:tracePt t="35326" x="5970588" y="4111625"/>
          <p14:tracePt t="35332" x="5970588" y="4184650"/>
          <p14:tracePt t="35340" x="6007100" y="4289425"/>
          <p14:tracePt t="35350" x="6056313" y="4370388"/>
          <p14:tracePt t="35356" x="6124575" y="4438650"/>
          <p14:tracePt t="35365" x="6180138" y="4494213"/>
          <p14:tracePt t="35373" x="6267450" y="4573588"/>
          <p14:tracePt t="35387" x="6353175" y="4629150"/>
          <p14:tracePt t="35387" x="6457950" y="4667250"/>
          <p14:tracePt t="35396" x="6581775" y="4691063"/>
          <p14:tracePt t="35403" x="6692900" y="4697413"/>
          <p14:tracePt t="35412" x="6804025" y="4697413"/>
          <p14:tracePt t="35419" x="6902450" y="4697413"/>
          <p14:tracePt t="35428" x="7013575" y="4697413"/>
          <p14:tracePt t="35436" x="7124700" y="4697413"/>
          <p14:tracePt t="35445" x="7254875" y="4654550"/>
          <p14:tracePt t="35453" x="7366000" y="4598988"/>
          <p14:tracePt t="35460" x="7458075" y="4549775"/>
          <p14:tracePt t="35470" x="7539038" y="4481513"/>
          <p14:tracePt t="35476" x="7631113" y="4406900"/>
          <p14:tracePt t="35487" x="7680325" y="4340225"/>
          <p14:tracePt t="35492" x="7718425" y="4271963"/>
          <p14:tracePt t="35505" x="7748588" y="4203700"/>
          <p14:tracePt t="35508" x="7773988" y="4129088"/>
          <p14:tracePt t="35520" x="7797800" y="4037013"/>
          <p14:tracePt t="35524" x="7804150" y="3962400"/>
          <p14:tracePt t="35531" x="7823200" y="3863975"/>
          <p14:tracePt t="35544" x="7834313" y="3765550"/>
          <p14:tracePt t="35548" x="7847013" y="3678238"/>
          <p14:tracePt t="35556" x="7847013" y="3592513"/>
          <p14:tracePt t="35565" x="7847013" y="3506788"/>
          <p14:tracePt t="35572" x="7853363" y="3413125"/>
          <p14:tracePt t="35581" x="7853363" y="3327400"/>
          <p14:tracePt t="35588" x="7853363" y="3265488"/>
          <p14:tracePt t="35595" x="7853363" y="3179763"/>
          <p14:tracePt t="35603" x="7840663" y="3105150"/>
          <p14:tracePt t="35612" x="7823200" y="3062288"/>
          <p14:tracePt t="35624" x="7785100" y="2981325"/>
          <p14:tracePt t="35628" x="7748588" y="2906713"/>
          <p14:tracePt t="35640" x="7699375" y="2827338"/>
          <p14:tracePt t="35644" x="7667625" y="2771775"/>
          <p14:tracePt t="35652" x="7612063" y="2703513"/>
          <p14:tracePt t="35661" x="7594600" y="2679700"/>
          <p14:tracePt t="35671" x="7562850" y="2647950"/>
          <p14:tracePt t="35676" x="7545388" y="2635250"/>
          <p14:tracePt t="35685" x="7532688" y="2628900"/>
          <p14:tracePt t="35693" x="7500938" y="2617788"/>
          <p14:tracePt t="35701" x="7470775" y="2605088"/>
          <p14:tracePt t="35708" x="7434263" y="2605088"/>
          <p14:tracePt t="35720" x="7359650" y="2605088"/>
          <p14:tracePt t="35724" x="7285038" y="2624138"/>
          <p14:tracePt t="35732" x="7167563" y="2660650"/>
          <p14:tracePt t="35740" x="7051675" y="2740025"/>
          <p14:tracePt t="35750" x="6921500" y="2833688"/>
          <p14:tracePt t="35756" x="6797675" y="2951163"/>
          <p14:tracePt t="35770" x="6729413" y="3043238"/>
          <p14:tracePt t="35774" x="6699250" y="3148013"/>
          <p14:tracePt t="35780" x="6667500" y="3246438"/>
          <p14:tracePt t="35788" x="6656388" y="3346450"/>
          <p14:tracePt t="35796" x="6656388" y="3432175"/>
          <p14:tracePt t="35804" x="6680200" y="3536950"/>
          <p14:tracePt t="35813" x="6729413" y="3611563"/>
          <p14:tracePt t="35821" x="6791325" y="3690938"/>
          <p14:tracePt t="35829" x="6865938" y="3784600"/>
          <p14:tracePt t="35837" x="6970713" y="3844925"/>
          <p14:tracePt t="35844" x="7094538" y="3938588"/>
          <p14:tracePt t="35854" x="7235825" y="4024313"/>
          <p14:tracePt t="35860" x="7372350" y="4067175"/>
          <p14:tracePt t="35870" x="7483475" y="4098925"/>
          <p14:tracePt t="35876" x="7594600" y="4117975"/>
          <p14:tracePt t="35887" x="7705725" y="4117975"/>
          <p14:tracePt t="35905" x="7804150" y="4117975"/>
          <p14:tracePt t="35908" x="7872413" y="4086225"/>
          <p14:tracePt t="35918" x="7951788" y="4037013"/>
          <p14:tracePt t="35924" x="8039100" y="3994150"/>
          <p14:tracePt t="35933" x="8118475" y="3925888"/>
          <p14:tracePt t="35940" x="8167688" y="3870325"/>
          <p14:tracePt t="35948" x="8218488" y="3802063"/>
          <p14:tracePt t="35956" x="8255000" y="3733800"/>
          <p14:tracePt t="35964" x="8297863" y="3641725"/>
          <p14:tracePt t="35971" x="8304213" y="3567113"/>
          <p14:tracePt t="35980" x="8316913" y="3481388"/>
          <p14:tracePt t="35987" x="8316913" y="3406775"/>
          <p14:tracePt t="35996" x="8316913" y="3321050"/>
          <p14:tracePt t="36003" x="8316913" y="3235325"/>
          <p14:tracePt t="36013" x="8255000" y="3117850"/>
          <p14:tracePt t="36028" x="8193088" y="3013075"/>
          <p14:tracePt t="36037" x="8143875" y="2944813"/>
          <p14:tracePt t="36045" x="8069263" y="2895600"/>
          <p14:tracePt t="36054" x="7977188" y="2820988"/>
          <p14:tracePt t="36060" x="7896225" y="2784475"/>
          <p14:tracePt t="36069" x="7829550" y="2746375"/>
          <p14:tracePt t="36076" x="7723188" y="2703513"/>
          <p14:tracePt t="36084" x="7637463" y="2667000"/>
          <p14:tracePt t="36092" x="7562850" y="2654300"/>
          <p14:tracePt t="36103" x="7496175" y="2654300"/>
          <p14:tracePt t="36108" x="7389813" y="2654300"/>
          <p14:tracePt t="36117" x="7297738" y="2679700"/>
          <p14:tracePt t="36124" x="7186613" y="2728913"/>
          <p14:tracePt t="36132" x="7038975" y="2851150"/>
          <p14:tracePt t="36140" x="6945313" y="2944813"/>
          <p14:tracePt t="36156" x="6865938" y="3068638"/>
          <p14:tracePt t="36165" x="6810375" y="3203575"/>
          <p14:tracePt t="36174" x="6810375" y="3290888"/>
          <p14:tracePt t="36181" x="6810375" y="3363913"/>
          <p14:tracePt t="36188" x="6810375" y="3451225"/>
          <p14:tracePt t="36196" x="6846888" y="3562350"/>
          <p14:tracePt t="36208" x="6908800" y="3641725"/>
          <p14:tracePt t="36216" x="6958013" y="3709988"/>
          <p14:tracePt t="36220" x="7026275" y="3802063"/>
          <p14:tracePt t="36228" x="7137400" y="3900488"/>
          <p14:tracePt t="36236" x="7267575" y="4000500"/>
          <p14:tracePt t="36244" x="7464425" y="4111625"/>
          <p14:tracePt t="36254" x="7594600" y="4154488"/>
          <p14:tracePt t="36260" x="7754938" y="4216400"/>
          <p14:tracePt t="36270" x="7853363" y="4222750"/>
          <p14:tracePt t="36281" x="7885113" y="4222750"/>
          <p14:tracePt t="36287" x="7921625" y="4222750"/>
          <p14:tracePt t="36292" x="7945438" y="4222750"/>
          <p14:tracePt t="36302" x="7989888" y="4197350"/>
          <p14:tracePt t="36308" x="8069263" y="4148138"/>
          <p14:tracePt t="36317" x="8112125" y="4105275"/>
          <p14:tracePt t="36324" x="8186738" y="4030663"/>
          <p14:tracePt t="36336" x="8235950" y="3962400"/>
          <p14:tracePt t="36339" x="8267700" y="3851275"/>
          <p14:tracePt t="36347" x="8297863" y="3729038"/>
          <p14:tracePt t="36356" x="8329613" y="3611563"/>
          <p14:tracePt t="36364" x="8329613" y="3494088"/>
          <p14:tracePt t="36371" x="8329613" y="3357563"/>
          <p14:tracePt t="36380" x="8329613" y="3222625"/>
          <p14:tracePt t="36387" x="8255000" y="3086100"/>
          <p14:tracePt t="36396" x="8199438" y="2968625"/>
          <p14:tracePt t="36407" x="8124825" y="2863850"/>
          <p14:tracePt t="36412" x="8032750" y="2771775"/>
          <p14:tracePt t="36419" x="7927975" y="2684463"/>
          <p14:tracePt t="36428" x="7804150" y="2624138"/>
          <p14:tracePt t="36436" x="7673975" y="2579688"/>
          <p14:tracePt t="36444" x="7539038" y="2517775"/>
          <p14:tracePt t="36453" x="7346950" y="2493963"/>
          <p14:tracePt t="36460" x="7199313" y="2493963"/>
          <p14:tracePt t="36467" x="7062788" y="2493963"/>
          <p14:tracePt t="36476" x="6889750" y="2573338"/>
          <p14:tracePt t="36484" x="6735763" y="2690813"/>
          <p14:tracePt t="36492" x="6618288" y="2795588"/>
          <p14:tracePt t="36501" x="6569075" y="2906713"/>
          <p14:tracePt t="36508" x="6538913" y="3024188"/>
          <p14:tracePt t="36517" x="6538913" y="3154363"/>
          <p14:tracePt t="36524" x="6538913" y="3265488"/>
          <p14:tracePt t="36535" x="6562725" y="3382963"/>
          <p14:tracePt t="36540" x="6667500" y="3524250"/>
          <p14:tracePt t="36548" x="6784975" y="3641725"/>
          <p14:tracePt t="36555" x="6945313" y="3778250"/>
          <p14:tracePt t="36568" x="7118350" y="3863975"/>
          <p14:tracePt t="36571" x="7334250" y="3968750"/>
          <p14:tracePt t="36580" x="7569200" y="4067175"/>
          <p14:tracePt t="36587" x="7829550" y="4160838"/>
          <p14:tracePt t="36596" x="7996238" y="4197350"/>
          <p14:tracePt t="36603" x="8137525" y="4222750"/>
          <p14:tracePt t="36613" x="8261350" y="4229100"/>
          <p14:tracePt t="36621" x="8335963" y="4229100"/>
          <p14:tracePt t="36628" x="8415338" y="4229100"/>
          <p14:tracePt t="36636" x="8477250" y="4197350"/>
          <p14:tracePt t="36644" x="8526463" y="4160838"/>
          <p14:tracePt t="36653" x="8607425" y="4092575"/>
          <p14:tracePt t="36664" x="8650288" y="4043363"/>
          <p14:tracePt t="36667" x="8693150" y="3944938"/>
          <p14:tracePt t="36676" x="8729663" y="3833813"/>
          <p14:tracePt t="36684" x="8742363" y="3729038"/>
          <p14:tracePt t="36692" x="8755063" y="3592513"/>
          <p14:tracePt t="36700" x="8755063" y="3475038"/>
          <p14:tracePt t="36708" x="8755063" y="3351213"/>
          <p14:tracePt t="36716" x="8705850" y="3235325"/>
          <p14:tracePt t="36724" x="8643938" y="3117850"/>
          <p14:tracePt t="36733" x="8575675" y="3000375"/>
          <p14:tracePt t="36740" x="8507413" y="2919413"/>
          <p14:tracePt t="36749" x="8402638" y="2846388"/>
          <p14:tracePt t="36758" x="8323263" y="2801938"/>
          <p14:tracePt t="36766" x="8235950" y="2784475"/>
          <p14:tracePt t="36774" x="8180388" y="2765425"/>
          <p14:tracePt t="36780" x="8131175" y="2765425"/>
          <p14:tracePt t="36788" x="8081963" y="2765425"/>
          <p14:tracePt t="36797" x="8032750" y="2765425"/>
          <p14:tracePt t="36806" x="7964488" y="2790825"/>
          <p14:tracePt t="36811" x="7885113" y="2820988"/>
          <p14:tracePt t="36820" x="7797800" y="2870200"/>
          <p14:tracePt t="36828" x="7693025" y="2919413"/>
          <p14:tracePt t="36836" x="7600950" y="2981325"/>
          <p14:tracePt t="36845" x="7496175" y="3043238"/>
          <p14:tracePt t="36854" x="7427913" y="3111500"/>
          <p14:tracePt t="36860" x="7366000" y="3197225"/>
          <p14:tracePt t="36867" x="7323138" y="3265488"/>
          <p14:tracePt t="36876" x="7310438" y="3351213"/>
          <p14:tracePt t="36884" x="7291388" y="3413125"/>
          <p14:tracePt t="36903" x="7291388" y="3562350"/>
          <p14:tracePt t="36912" x="7334250" y="3629025"/>
          <p14:tracePt t="36928" x="7434263" y="3740150"/>
          <p14:tracePt t="36934" x="7513638" y="3789363"/>
          <p14:tracePt t="36940" x="7612063" y="3851275"/>
          <p14:tracePt t="36954" x="7693025" y="3895725"/>
          <p14:tracePt t="36956" x="7785100" y="3919538"/>
          <p14:tracePt t="36966" x="7823200" y="3932238"/>
          <p14:tracePt t="36974" x="7859713" y="3932238"/>
          <p14:tracePt t="36981" x="7885113" y="3932238"/>
          <p14:tracePt t="36988" x="7908925" y="3932238"/>
          <p14:tracePt t="36996" x="7940675" y="3919538"/>
          <p14:tracePt t="37008" x="7983538" y="3889375"/>
          <p14:tracePt t="37012" x="8026400" y="3840163"/>
          <p14:tracePt t="37022" x="8056563" y="3771900"/>
          <p14:tracePt t="37028" x="8101013" y="3684588"/>
          <p14:tracePt t="37038" x="8107363" y="3586163"/>
          <p14:tracePt t="37049" x="8118475" y="3475038"/>
          <p14:tracePt t="37054" x="8118475" y="3363913"/>
          <p14:tracePt t="37060" x="8118475" y="3240088"/>
          <p14:tracePt t="37069" x="8118475" y="3141663"/>
          <p14:tracePt t="37080" x="8112125" y="3055938"/>
          <p14:tracePt t="37085" x="8094663" y="3000375"/>
          <p14:tracePt t="37092" x="8069263" y="2932113"/>
          <p14:tracePt t="37100" x="8045450" y="2901950"/>
          <p14:tracePt t="37108" x="8007350" y="2870200"/>
          <p14:tracePt t="37116" x="7964488" y="2846388"/>
          <p14:tracePt t="37124" x="7902575" y="2814638"/>
          <p14:tracePt t="37132" x="7797800" y="2784475"/>
          <p14:tracePt t="37140" x="7699375" y="2778125"/>
          <p14:tracePt t="37148" x="7600950" y="2778125"/>
          <p14:tracePt t="37156" x="7477125" y="2778125"/>
          <p14:tracePt t="37166" x="7366000" y="2808288"/>
          <p14:tracePt t="37176" x="7248525" y="2863850"/>
          <p14:tracePt t="37180" x="7156450" y="2932113"/>
          <p14:tracePt t="37187" x="7088188" y="3006725"/>
          <p14:tracePt t="37196" x="7038975" y="3092450"/>
          <p14:tracePt t="37217" x="7038975" y="3203575"/>
          <p14:tracePt t="37222" x="7038975" y="3265488"/>
          <p14:tracePt t="37228" x="7069138" y="3346450"/>
          <p14:tracePt t="37238" x="7118350" y="3413125"/>
          <p14:tracePt t="37244" x="7173913" y="3451225"/>
          <p14:tracePt t="37254" x="7254875" y="3530600"/>
          <p14:tracePt t="37267" x="7323138" y="3573463"/>
          <p14:tracePt t="37268" x="7415213" y="3629025"/>
          <p14:tracePt t="37276" x="7496175" y="3660775"/>
          <p14:tracePt t="37285" x="7588250" y="3709988"/>
          <p14:tracePt t="37296" x="7673975" y="3722688"/>
          <p14:tracePt t="37305" x="7748588" y="3722688"/>
          <p14:tracePt t="37308" x="7823200" y="3722688"/>
          <p14:tracePt t="37316" x="7872413" y="3722688"/>
          <p14:tracePt t="37328" x="7945438" y="3716338"/>
          <p14:tracePt t="37344" x="8013700" y="3660775"/>
          <p14:tracePt t="37348" x="8069263" y="3622675"/>
          <p14:tracePt t="37356" x="8131175" y="3543300"/>
          <p14:tracePt t="37365" x="8162925" y="3462338"/>
          <p14:tracePt t="37373" x="8167688" y="3363913"/>
          <p14:tracePt t="37380" x="8180388" y="3265488"/>
          <p14:tracePt t="37388" x="8180388" y="3167063"/>
          <p14:tracePt t="37395" x="8180388" y="3068638"/>
          <p14:tracePt t="37403" x="8167688" y="2994025"/>
          <p14:tracePt t="37413" x="8131175" y="2913063"/>
          <p14:tracePt t="37422" x="8112125" y="2895600"/>
          <p14:tracePt t="37432" x="8062913" y="2857500"/>
          <p14:tracePt t="37435" x="7977188" y="2827338"/>
          <p14:tracePt t="37443" x="7872413" y="2795588"/>
          <p14:tracePt t="37451" x="7785100" y="2795588"/>
          <p14:tracePt t="37464" x="7686675" y="2795588"/>
          <p14:tracePt t="37467" x="7581900" y="2795588"/>
          <p14:tracePt t="37476" x="7477125" y="2801938"/>
          <p14:tracePt t="37483" x="7353300" y="2833688"/>
          <p14:tracePt t="37492" x="7254875" y="2876550"/>
          <p14:tracePt t="37500" x="7173913" y="2913063"/>
          <p14:tracePt t="37508" x="7118350" y="2944813"/>
          <p14:tracePt t="37516" x="7075488" y="2968625"/>
          <p14:tracePt t="37524" x="7056438" y="2987675"/>
          <p14:tracePt t="37532" x="7056438" y="3006725"/>
          <p14:tracePt t="37544" x="7056438" y="3043238"/>
          <p14:tracePt t="37548" x="7056438" y="3073400"/>
          <p14:tracePt t="37560" x="7081838" y="3105150"/>
          <p14:tracePt t="37565" x="7137400" y="3167063"/>
          <p14:tracePt t="37571" x="7218363" y="3222625"/>
          <p14:tracePt t="37580" x="7323138" y="3295650"/>
          <p14:tracePt t="37588" x="7415213" y="3382963"/>
          <p14:tracePt t="37596" x="7519988" y="3432175"/>
          <p14:tracePt t="37603" x="7618413" y="3494088"/>
          <p14:tracePt t="37612" x="7686675" y="3511550"/>
          <p14:tracePt t="37622" x="7729538" y="3530600"/>
          <p14:tracePt t="37629" x="7742238" y="3536950"/>
          <p14:tracePt t="37637" x="7748588" y="3536950"/>
          <p14:tracePt t="37660" x="7767638" y="3536950"/>
          <p14:tracePt t="37667" x="7778750" y="3524250"/>
          <p14:tracePt t="37680" x="7816850" y="3487738"/>
          <p14:tracePt t="37684" x="7840663" y="3438525"/>
          <p14:tracePt t="37692" x="7859713" y="3395663"/>
          <p14:tracePt t="37700" x="7866063" y="3333750"/>
          <p14:tracePt t="37708" x="7878763" y="3265488"/>
          <p14:tracePt t="37723" x="7878763" y="3216275"/>
          <p14:tracePt t="37726" x="7878763" y="3179763"/>
          <p14:tracePt t="37731" x="7878763" y="3128963"/>
          <p14:tracePt t="37745" x="7878763" y="3111500"/>
          <p14:tracePt t="37748" x="7872413" y="3079750"/>
          <p14:tracePt t="37757" x="7866063" y="3062288"/>
          <p14:tracePt t="37772" x="7853363" y="3055938"/>
          <p14:tracePt t="37781" x="7840663" y="3055938"/>
          <p14:tracePt t="37790" x="7797800" y="3055938"/>
          <p14:tracePt t="37796" x="7729538" y="3068638"/>
          <p14:tracePt t="37804" x="7637463" y="3117850"/>
          <p14:tracePt t="37812" x="7507288" y="3184525"/>
          <p14:tracePt t="37820" x="7385050" y="3246438"/>
          <p14:tracePt t="37828" x="7254875" y="3346450"/>
          <p14:tracePt t="37835" x="7186613" y="3395663"/>
          <p14:tracePt t="37852" x="7143750" y="3438525"/>
          <p14:tracePt t="37860" x="7137400" y="3455988"/>
          <p14:tracePt t="37868" x="7137400" y="3475038"/>
          <p14:tracePt t="37880" x="7137400" y="3500438"/>
          <p14:tracePt t="37884" x="7150100" y="3530600"/>
          <p14:tracePt t="37903" x="7261225" y="3573463"/>
          <p14:tracePt t="37908" x="7329488" y="3598863"/>
          <p14:tracePt t="37916" x="7389813" y="3598863"/>
          <p14:tracePt t="37923" x="7451725" y="3611563"/>
          <p14:tracePt t="37932" x="7500938" y="3611563"/>
          <p14:tracePt t="37948" x="7556500" y="3598863"/>
          <p14:tracePt t="37957" x="7612063" y="3549650"/>
          <p14:tracePt t="37965" x="7637463" y="3517900"/>
          <p14:tracePt t="37976" x="7656513" y="3468688"/>
          <p14:tracePt t="37981" x="7662863" y="3438525"/>
          <p14:tracePt t="37990" x="7662863" y="3402013"/>
          <p14:tracePt t="37996" x="7662863" y="3363913"/>
          <p14:tracePt t="38006" x="7662863" y="3333750"/>
          <p14:tracePt t="38013" x="7662863" y="3321050"/>
          <p14:tracePt t="38022" x="7662863" y="3302000"/>
          <p14:tracePt t="38180" x="7662863" y="3295650"/>
          <p14:tracePt t="38220" x="7656513" y="3295650"/>
          <p14:tracePt t="38232" x="7618413" y="3308350"/>
          <p14:tracePt t="38236" x="7500938" y="3357563"/>
          <p14:tracePt t="38244" x="7372350" y="3402013"/>
          <p14:tracePt t="38253" x="7248525" y="3432175"/>
          <p14:tracePt t="38265" x="7088188" y="3468688"/>
          <p14:tracePt t="38268" x="6940550" y="3500438"/>
          <p14:tracePt t="38276" x="6767513" y="3549650"/>
          <p14:tracePt t="38285" x="6538913" y="3605213"/>
          <p14:tracePt t="38294" x="6396038" y="3629025"/>
          <p14:tracePt t="38301" x="6186488" y="3716338"/>
          <p14:tracePt t="38307" x="5976938" y="3795713"/>
          <p14:tracePt t="38316" x="5767388" y="3883025"/>
          <p14:tracePt t="38328" x="5649913" y="3932238"/>
          <p14:tracePt t="38332" x="5519738" y="4000500"/>
          <p14:tracePt t="38340" x="5438775" y="4049713"/>
          <p14:tracePt t="38348" x="5359400" y="4098925"/>
          <p14:tracePt t="38356" x="5291138" y="4129088"/>
          <p14:tracePt t="38364" x="5272088" y="4141788"/>
          <p14:tracePt t="38372" x="5260975" y="4154488"/>
          <p14:tracePt t="38380" x="5254625" y="4154488"/>
          <p14:tracePt t="38393" x="5248275" y="4160838"/>
          <p14:tracePt t="38396" x="5241925" y="4160838"/>
          <p14:tracePt t="38406" x="5235575" y="4167188"/>
          <p14:tracePt t="38412" x="5229225" y="4167188"/>
          <p14:tracePt t="38422" x="5211763" y="4173538"/>
          <p14:tracePt t="38428" x="5199063" y="4184650"/>
          <p14:tracePt t="38436" x="5180013" y="4191000"/>
          <p14:tracePt t="38448" x="5167313" y="4197350"/>
          <p14:tracePt t="38464" x="5160963" y="4197350"/>
          <p14:tracePt t="38468" x="5149850" y="4203700"/>
          <p14:tracePt t="38476" x="5130800" y="4210050"/>
          <p14:tracePt t="38484" x="5118100" y="4210050"/>
          <p14:tracePt t="38493" x="5094288" y="4210050"/>
          <p14:tracePt t="38501" x="5049838" y="4216400"/>
          <p14:tracePt t="38507" x="5000625" y="4216400"/>
          <p14:tracePt t="38516" x="4951413" y="4216400"/>
          <p14:tracePt t="38523" x="4889500" y="4216400"/>
          <p14:tracePt t="38532" x="4827588" y="4216400"/>
          <p14:tracePt t="38539" x="4767263" y="4216400"/>
          <p14:tracePt t="38548" x="4711700" y="4229100"/>
          <p14:tracePt t="38557" x="4692650" y="4233863"/>
          <p14:tracePt t="38565" x="4673600" y="4240213"/>
          <p14:tracePt t="38576" x="4656138" y="4246563"/>
          <p14:tracePt t="38585" x="4649788" y="4252913"/>
          <p14:tracePt t="38590" x="4643438" y="4259263"/>
          <p14:tracePt t="38668" x="4656138" y="4240213"/>
          <p14:tracePt t="38676" x="4667250" y="4222750"/>
          <p14:tracePt t="38685" x="4686300" y="4191000"/>
          <p14:tracePt t="38692" x="4722813" y="4122738"/>
          <p14:tracePt t="38700" x="4760913" y="4043363"/>
          <p14:tracePt t="38712" x="4791075" y="3944938"/>
          <p14:tracePt t="38716" x="4803775" y="3870325"/>
          <p14:tracePt t="38724" x="4810125" y="3765550"/>
          <p14:tracePt t="38732" x="4827588" y="3690938"/>
          <p14:tracePt t="38739" x="4859338" y="3635375"/>
          <p14:tracePt t="38748" x="4872038" y="3617913"/>
          <p14:tracePt t="38756" x="4895850" y="3573463"/>
          <p14:tracePt t="38764" x="4908550" y="3562350"/>
          <p14:tracePt t="38772" x="4927600" y="3562350"/>
          <p14:tracePt t="38780" x="4945063" y="3562350"/>
          <p14:tracePt t="38789" x="4976813" y="3562350"/>
          <p14:tracePt t="38796" x="4994275" y="3562350"/>
          <p14:tracePt t="38805" x="5013325" y="3562350"/>
          <p14:tracePt t="38821" x="5019675" y="3562350"/>
          <p14:tracePt t="38828" x="5032375" y="3562350"/>
          <p14:tracePt t="38840" x="5038725" y="3562350"/>
          <p14:tracePt t="38844" x="5038725" y="3579813"/>
          <p14:tracePt t="38855" x="5049838" y="3617913"/>
          <p14:tracePt t="38860" x="5068888" y="3673475"/>
          <p14:tracePt t="38868" x="5124450" y="3778250"/>
          <p14:tracePt t="38875" x="5173663" y="3889375"/>
          <p14:tracePt t="38884" x="5205413" y="3981450"/>
          <p14:tracePt t="38905" x="5254625" y="4135438"/>
          <p14:tracePt t="38908" x="5272088" y="4197350"/>
          <p14:tracePt t="38916" x="5278438" y="4229100"/>
          <p14:tracePt t="38923" x="5291138" y="4259263"/>
          <p14:tracePt t="38932" x="5291138" y="4278313"/>
          <p14:tracePt t="38939" x="5291138" y="4284663"/>
          <p14:tracePt t="38948" x="5291138" y="4295775"/>
          <p14:tracePt t="39012" x="5284788" y="4302125"/>
          <p14:tracePt t="39022" x="5248275" y="4314825"/>
          <p14:tracePt t="39028" x="5199063" y="4333875"/>
          <p14:tracePt t="39036" x="5130800" y="4351338"/>
          <p14:tracePt t="39044" x="5081588" y="4357688"/>
          <p14:tracePt t="39054" x="5013325" y="4389438"/>
          <p14:tracePt t="39065" x="4957763" y="4400550"/>
          <p14:tracePt t="39069" x="4921250" y="4413250"/>
          <p14:tracePt t="39075" x="4902200" y="4413250"/>
          <p14:tracePt t="39084" x="4889500" y="4413250"/>
          <p14:tracePt t="39100" x="4883150" y="4413250"/>
          <p14:tracePt t="39132" x="4865688" y="4400550"/>
          <p14:tracePt t="39140" x="4852988" y="4357688"/>
          <p14:tracePt t="39148" x="4852988" y="4321175"/>
          <p14:tracePt t="39156" x="4852988" y="4271963"/>
          <p14:tracePt t="39164" x="4840288" y="4216400"/>
          <p14:tracePt t="39174" x="4827588" y="4154488"/>
          <p14:tracePt t="39180" x="4827588" y="4079875"/>
          <p14:tracePt t="39191" x="4822825" y="4017963"/>
          <p14:tracePt t="39195" x="4822825" y="3975100"/>
          <p14:tracePt t="39205" x="4822825" y="3925888"/>
          <p14:tracePt t="39212" x="4822825" y="3906838"/>
          <p14:tracePt t="39224" x="4840288" y="3876675"/>
          <p14:tracePt t="39228" x="4878388" y="3833813"/>
          <p14:tracePt t="39236" x="4921250" y="3814763"/>
          <p14:tracePt t="39244" x="5000625" y="3784600"/>
          <p14:tracePt t="39252" x="5075238" y="3759200"/>
          <p14:tracePt t="39260" x="5137150" y="3746500"/>
          <p14:tracePt t="39268" x="5216525" y="3729038"/>
          <p14:tracePt t="39276" x="5278438" y="3722688"/>
          <p14:tracePt t="39285" x="5353050" y="3722688"/>
          <p14:tracePt t="39293" x="5389563" y="3722688"/>
          <p14:tracePt t="39300" x="5402263" y="3722688"/>
          <p14:tracePt t="39307" x="5408613" y="3722688"/>
          <p14:tracePt t="39316" x="5414963" y="3722688"/>
          <p14:tracePt t="39325" x="5427663" y="3722688"/>
          <p14:tracePt t="39333" x="5457825" y="3771900"/>
          <p14:tracePt t="39345" x="5476875" y="3821113"/>
          <p14:tracePt t="39348" x="5494338" y="3889375"/>
          <p14:tracePt t="39357" x="5507038" y="3975100"/>
          <p14:tracePt t="39365" x="5513388" y="4073525"/>
          <p14:tracePt t="39373" x="5513388" y="4148138"/>
          <p14:tracePt t="39385" x="5513388" y="4210050"/>
          <p14:tracePt t="39390" x="5513388" y="4259263"/>
          <p14:tracePt t="39396" x="5494338" y="4302125"/>
          <p14:tracePt t="39408" x="5464175" y="4340225"/>
          <p14:tracePt t="39412" x="5451475" y="4344988"/>
          <p14:tracePt t="39420" x="5421313" y="4344988"/>
          <p14:tracePt t="39428" x="5383213" y="4344988"/>
          <p14:tracePt t="39437" x="5334000" y="4344988"/>
          <p14:tracePt t="39445" x="5272088" y="4333875"/>
          <p14:tracePt t="39453" x="5167313" y="4278313"/>
          <p14:tracePt t="39460" x="5013325" y="4197350"/>
          <p14:tracePt t="39469" x="4908550" y="4135438"/>
          <p14:tracePt t="39480" x="4772025" y="4043363"/>
          <p14:tracePt t="39484" x="4594225" y="3932238"/>
          <p14:tracePt t="39492" x="4500563" y="3863975"/>
          <p14:tracePt t="39500" x="4421188" y="3784600"/>
          <p14:tracePt t="39512" x="4376738" y="3746500"/>
          <p14:tracePt t="39516" x="4376738" y="3740150"/>
          <p14:tracePt t="39532" x="4376738" y="3733800"/>
          <p14:tracePt t="39540" x="4376738" y="3722688"/>
          <p14:tracePt t="39548" x="4383088" y="3709988"/>
          <p14:tracePt t="39556" x="4421188" y="3697288"/>
          <p14:tracePt t="39564" x="4464050" y="3697288"/>
          <p14:tracePt t="39572" x="4513263" y="3697288"/>
          <p14:tracePt t="39580" x="4562475" y="3697288"/>
          <p14:tracePt t="39589" x="4611688" y="3684588"/>
          <p14:tracePt t="39596" x="4656138" y="3684588"/>
          <p14:tracePt t="39606" x="4692650" y="3684588"/>
          <p14:tracePt t="39612" x="4741863" y="3684588"/>
          <p14:tracePt t="39620" x="4791075" y="3684588"/>
          <p14:tracePt t="39628" x="4803775" y="3684588"/>
          <p14:tracePt t="39644" x="4833938" y="3709988"/>
          <p14:tracePt t="39652" x="4865688" y="3789363"/>
          <p14:tracePt t="39660" x="4872038" y="3851275"/>
          <p14:tracePt t="39672" x="4883150" y="3925888"/>
          <p14:tracePt t="39676" x="4902200" y="3994150"/>
          <p14:tracePt t="39684" x="4902200" y="4067175"/>
          <p14:tracePt t="39695" x="4902200" y="4105275"/>
          <p14:tracePt t="39700" x="4902200" y="4129088"/>
          <p14:tracePt t="39707" x="4889500" y="4154488"/>
          <p14:tracePt t="39716" x="4878388" y="4160838"/>
          <p14:tracePt t="39728" x="4859338" y="4160838"/>
          <p14:tracePt t="39732" x="4816475" y="4160838"/>
          <p14:tracePt t="39739" x="4760913" y="4154488"/>
          <p14:tracePt t="39748" x="4705350" y="4129088"/>
          <p14:tracePt t="39756" x="4624388" y="4056063"/>
          <p14:tracePt t="39765" x="4532313" y="4000500"/>
          <p14:tracePt t="39774" x="4464050" y="3925888"/>
          <p14:tracePt t="39780" x="4395788" y="3870325"/>
          <p14:tracePt t="39790" x="4371975" y="3827463"/>
          <p14:tracePt t="39796" x="4346575" y="3784600"/>
          <p14:tracePt t="39807" x="4346575" y="3759200"/>
          <p14:tracePt t="39812" x="4346575" y="3740150"/>
          <p14:tracePt t="39821" x="4352925" y="3716338"/>
          <p14:tracePt t="39828" x="4383088" y="3690938"/>
          <p14:tracePt t="39838" x="4432300" y="3690938"/>
          <p14:tracePt t="39844" x="4494213" y="3690938"/>
          <p14:tracePt t="39852" x="4568825" y="3690938"/>
          <p14:tracePt t="39865" x="4679950" y="3690938"/>
          <p14:tracePt t="39869" x="4784725" y="3722688"/>
          <p14:tracePt t="39876" x="4933950" y="3778250"/>
          <p14:tracePt t="39885" x="5038725" y="3833813"/>
          <p14:tracePt t="39896" x="5100638" y="3870325"/>
          <p14:tracePt t="39901" x="5149850" y="3906838"/>
          <p14:tracePt t="39908" x="5173663" y="3938588"/>
          <p14:tracePt t="39916" x="5180013" y="3956050"/>
          <p14:tracePt t="39928" x="5180013" y="3987800"/>
          <p14:tracePt t="39932" x="5180013" y="4024313"/>
          <p14:tracePt t="39939" x="5180013" y="4043363"/>
          <p14:tracePt t="39952" x="5160963" y="4073525"/>
          <p14:tracePt t="39956" x="5143500" y="4086225"/>
          <p14:tracePt t="39964" x="5111750" y="4092575"/>
          <p14:tracePt t="39974" x="5081588" y="4111625"/>
          <p14:tracePt t="39980" x="5062538" y="4117975"/>
          <p14:tracePt t="39993" x="5045075" y="4117975"/>
          <p14:tracePt t="39995" x="5019675" y="4122738"/>
          <p14:tracePt t="40012" x="5013325" y="4122738"/>
          <p14:tracePt t="40036" x="5013325" y="4092575"/>
          <p14:tracePt t="40044" x="5013325" y="4056063"/>
          <p14:tracePt t="40052" x="5019675" y="4024313"/>
          <p14:tracePt t="40060" x="5038725" y="4000500"/>
          <p14:tracePt t="40069" x="5056188" y="3981450"/>
          <p14:tracePt t="40076" x="5068888" y="3968750"/>
          <p14:tracePt t="40085" x="5087938" y="3944938"/>
          <p14:tracePt t="40092" x="5094288" y="3932238"/>
          <p14:tracePt t="40100" x="5094288" y="3919538"/>
          <p14:tracePt t="40181" x="5094288" y="3913188"/>
          <p14:tracePt t="40196" x="5075238" y="3913188"/>
          <p14:tracePt t="40207" x="5038725" y="3913188"/>
          <p14:tracePt t="40212" x="5013325" y="3932238"/>
          <p14:tracePt t="40220" x="5000625" y="3938588"/>
          <p14:tracePt t="40228" x="4989513" y="3956050"/>
          <p14:tracePt t="40240" x="4989513" y="3987800"/>
          <p14:tracePt t="40248" x="4989513" y="4011613"/>
          <p14:tracePt t="40251" x="4989513" y="4037013"/>
          <p14:tracePt t="40259" x="4994275" y="4056063"/>
          <p14:tracePt t="40268" x="5019675" y="4073525"/>
          <p14:tracePt t="40276" x="5032375" y="4098925"/>
          <p14:tracePt t="40284" x="5049838" y="4117975"/>
          <p14:tracePt t="40292" x="5062538" y="4117975"/>
          <p14:tracePt t="40300" x="5068888" y="4122738"/>
          <p14:tracePt t="40312" x="5081588" y="4122738"/>
          <p14:tracePt t="40316" x="5087938" y="4122738"/>
          <p14:tracePt t="40324" x="5100638" y="4122738"/>
          <p14:tracePt t="40333" x="5111750" y="4122738"/>
          <p14:tracePt t="40344" x="5124450" y="4111625"/>
          <p14:tracePt t="40348" x="5137150" y="4098925"/>
          <p14:tracePt t="40357" x="5137150" y="4086225"/>
          <p14:tracePt t="40365" x="5143500" y="4049713"/>
          <p14:tracePt t="40376" x="5143500" y="4024313"/>
          <p14:tracePt t="40380" x="5143500" y="4006850"/>
          <p14:tracePt t="40391" x="5143500" y="3987800"/>
          <p14:tracePt t="40396" x="5143500" y="3975100"/>
          <p14:tracePt t="40407" x="5137150" y="3968750"/>
          <p14:tracePt t="40412" x="5124450" y="3956050"/>
          <p14:tracePt t="40421" x="5124450" y="3951288"/>
          <p14:tracePt t="40433" x="5111750" y="3951288"/>
          <p14:tracePt t="40444" x="5100638" y="3951288"/>
          <p14:tracePt t="40452" x="5094288" y="3951288"/>
          <p14:tracePt t="40464" x="5081588" y="3951288"/>
          <p14:tracePt t="40470" x="5075238" y="3951288"/>
          <p14:tracePt t="40485" x="5075238" y="3962400"/>
          <p14:tracePt t="40493" x="5075238" y="3975100"/>
          <p14:tracePt t="40501" x="5075238" y="3987800"/>
          <p14:tracePt t="40508" x="5075238" y="3994150"/>
          <p14:tracePt t="40517" x="5081588" y="4006850"/>
          <p14:tracePt t="40524" x="5087938" y="4006850"/>
          <p14:tracePt t="40541" x="5111750" y="4011613"/>
          <p14:tracePt t="40548" x="5124450" y="4011613"/>
          <p14:tracePt t="40558" x="5130800" y="4011613"/>
          <p14:tracePt t="40565" x="5137150" y="4011613"/>
          <p14:tracePt t="40575" x="5149850" y="4011613"/>
          <p14:tracePt t="40580" x="5149850" y="4000500"/>
          <p14:tracePt t="40591" x="5160963" y="3981450"/>
          <p14:tracePt t="40596" x="5160963" y="3944938"/>
          <p14:tracePt t="40605" x="5160963" y="3919538"/>
          <p14:tracePt t="40612" x="5160963" y="3906838"/>
          <p14:tracePt t="40640" x="5160963" y="3900488"/>
          <p14:tracePt t="40644" x="5149850" y="3900488"/>
          <p14:tracePt t="40652" x="5118100" y="3900488"/>
          <p14:tracePt t="40660" x="5081588" y="3925888"/>
          <p14:tracePt t="40668" x="5013325" y="3944938"/>
          <p14:tracePt t="40676" x="4994275" y="3968750"/>
          <p14:tracePt t="40684" x="4970463" y="3987800"/>
          <p14:tracePt t="40691" x="4970463" y="3994150"/>
          <p14:tracePt t="40701" x="4970463" y="4011613"/>
          <p14:tracePt t="40709" x="4970463" y="4024313"/>
          <p14:tracePt t="40716" x="4970463" y="4030663"/>
          <p14:tracePt t="40726" x="4994275" y="4056063"/>
          <p14:tracePt t="40732" x="5026025" y="4079875"/>
          <p14:tracePt t="40741" x="5056188" y="4105275"/>
          <p14:tracePt t="40748" x="5100638" y="4111625"/>
          <p14:tracePt t="40758" x="5118100" y="4117975"/>
          <p14:tracePt t="40774" x="5130800" y="4117975"/>
          <p14:tracePt t="40780" x="5137150" y="4117975"/>
          <p14:tracePt t="40796" x="5143500" y="4117975"/>
          <p14:tracePt t="40805" x="5149850" y="4117975"/>
          <p14:tracePt t="40812" x="5160963" y="4098925"/>
          <p14:tracePt t="40828" x="5160963" y="4092575"/>
          <p14:tracePt t="40837" x="5160963" y="4079875"/>
          <p14:tracePt t="40849" x="5156200" y="4056063"/>
          <p14:tracePt t="40855" x="5156200" y="4049713"/>
          <p14:tracePt t="40868" x="5137150" y="4049713"/>
          <p14:tracePt t="40876" x="5111750" y="4049713"/>
          <p14:tracePt t="40885" x="5094288" y="4049713"/>
          <p14:tracePt t="40893" x="5087938" y="4049713"/>
          <p14:tracePt t="41008" x="5087938" y="4043363"/>
          <p14:tracePt t="41300" x="0" y="0"/>
        </p14:tracePtLst>
        <p14:tracePtLst>
          <p14:tracePt t="43296" x="8193088" y="2851150"/>
          <p14:tracePt t="43389" x="8193088" y="2846388"/>
          <p14:tracePt t="43397" x="8199438" y="2846388"/>
          <p14:tracePt t="43412" x="8199438" y="2833688"/>
          <p14:tracePt t="43420" x="8199438" y="2808288"/>
          <p14:tracePt t="43427" x="8199438" y="2801938"/>
          <p14:tracePt t="43436" x="8199438" y="2778125"/>
          <p14:tracePt t="43443" x="8199438" y="2752725"/>
          <p14:tracePt t="43452" x="8186738" y="2728913"/>
          <p14:tracePt t="43459" x="8174038" y="2703513"/>
          <p14:tracePt t="43468" x="8167688" y="2690813"/>
          <p14:tracePt t="43480" x="8150225" y="2667000"/>
          <p14:tracePt t="43485" x="8137525" y="2647950"/>
          <p14:tracePt t="43494" x="8124825" y="2635250"/>
          <p14:tracePt t="43505" x="8118475" y="2628900"/>
          <p14:tracePt t="43511" x="8112125" y="2624138"/>
          <p14:tracePt t="43517" x="8094663" y="2611438"/>
          <p14:tracePt t="43527" x="8081963" y="2605088"/>
          <p14:tracePt t="43532" x="8062913" y="2598738"/>
          <p14:tracePt t="43541" x="8051800" y="2592388"/>
          <p14:tracePt t="43548" x="8045450" y="2592388"/>
          <p14:tracePt t="43557" x="8039100" y="2592388"/>
          <p14:tracePt t="43565" x="8020050" y="2579688"/>
          <p14:tracePt t="43573" x="8013700" y="2579688"/>
          <p14:tracePt t="43581" x="7996238" y="2573338"/>
          <p14:tracePt t="43588" x="7983538" y="2573338"/>
          <p14:tracePt t="43600" x="7983538" y="2568575"/>
          <p14:tracePt t="43611" x="7977188" y="2568575"/>
          <p14:tracePt t="43613" x="7970838" y="2568575"/>
          <p14:tracePt t="43621" x="7951788" y="2568575"/>
          <p14:tracePt t="43630" x="7927975" y="2568575"/>
          <p14:tracePt t="43636" x="7889875" y="2568575"/>
          <p14:tracePt t="43645" x="7834313" y="2562225"/>
          <p14:tracePt t="43652" x="7810500" y="2555875"/>
          <p14:tracePt t="43660" x="7767638" y="2543175"/>
          <p14:tracePt t="43669" x="7735888" y="2536825"/>
          <p14:tracePt t="43677" x="7712075" y="2530475"/>
          <p14:tracePt t="43685" x="7693025" y="2530475"/>
          <p14:tracePt t="43694" x="7673975" y="2524125"/>
          <p14:tracePt t="43700" x="7667625" y="2524125"/>
          <p14:tracePt t="43711" x="7656513" y="2517775"/>
          <p14:tracePt t="43716" x="7650163" y="2517775"/>
          <p14:tracePt t="43727" x="7637463" y="2517775"/>
          <p14:tracePt t="43741" x="7631113" y="2517775"/>
          <p14:tracePt t="43748" x="7624763" y="2517775"/>
          <p14:tracePt t="43757" x="7612063" y="2517775"/>
          <p14:tracePt t="43764" x="7600950" y="2524125"/>
          <p14:tracePt t="43773" x="7581900" y="2530475"/>
          <p14:tracePt t="43779" x="7551738" y="2543175"/>
          <p14:tracePt t="43788" x="7496175" y="2562225"/>
          <p14:tracePt t="43796" x="7470775" y="2568575"/>
          <p14:tracePt t="43809" x="7427913" y="2579688"/>
          <p14:tracePt t="43816" x="7389813" y="2586038"/>
          <p14:tracePt t="43820" x="7359650" y="2592388"/>
          <p14:tracePt t="43832" x="7334250" y="2598738"/>
          <p14:tracePt t="43836" x="7304088" y="2605088"/>
          <p14:tracePt t="43846" x="7285038" y="2617788"/>
          <p14:tracePt t="43852" x="7278688" y="2617788"/>
          <p14:tracePt t="43864" x="7267575" y="2617788"/>
          <p14:tracePt t="43868" x="7261225" y="2617788"/>
          <p14:tracePt t="43876" x="7254875" y="2624138"/>
          <p14:tracePt t="43884" x="7248525" y="2628900"/>
          <p14:tracePt t="43893" x="7235825" y="2635250"/>
          <p14:tracePt t="43899" x="7235825" y="2641600"/>
          <p14:tracePt t="43909" x="7229475" y="2647950"/>
          <p14:tracePt t="43926" x="7205663" y="2673350"/>
          <p14:tracePt t="43932" x="7192963" y="2684463"/>
          <p14:tracePt t="43940" x="7162800" y="2709863"/>
          <p14:tracePt t="43948" x="7137400" y="2728913"/>
          <p14:tracePt t="43960" x="7112000" y="2771775"/>
          <p14:tracePt t="43964" x="7100888" y="2790825"/>
          <p14:tracePt t="43973" x="7088188" y="2814638"/>
          <p14:tracePt t="43984" x="7062788" y="2846388"/>
          <p14:tracePt t="43994" x="7045325" y="2876550"/>
          <p14:tracePt t="43999" x="7038975" y="2889250"/>
          <p14:tracePt t="44004" x="7026275" y="2906713"/>
          <p14:tracePt t="44014" x="7013575" y="2925763"/>
          <p14:tracePt t="44020" x="7007225" y="2938463"/>
          <p14:tracePt t="44028" x="7000875" y="2951163"/>
          <p14:tracePt t="44036" x="6989763" y="2968625"/>
          <p14:tracePt t="44048" x="6989763" y="2981325"/>
          <p14:tracePt t="44052" x="6983413" y="3000375"/>
          <p14:tracePt t="44060" x="6977063" y="3013075"/>
          <p14:tracePt t="44069" x="6970713" y="3036888"/>
          <p14:tracePt t="44077" x="6970713" y="3049588"/>
          <p14:tracePt t="44089" x="6958013" y="3079750"/>
          <p14:tracePt t="44094" x="6951663" y="3098800"/>
          <p14:tracePt t="44100" x="6945313" y="3135313"/>
          <p14:tracePt t="44110" x="6945313" y="3167063"/>
          <p14:tracePt t="44121" x="6940550" y="3197225"/>
          <p14:tracePt t="44126" x="6921500" y="3235325"/>
          <p14:tracePt t="44132" x="6921500" y="3278188"/>
          <p14:tracePt t="44144" x="6921500" y="3302000"/>
          <p14:tracePt t="44152" x="6921500" y="3351213"/>
          <p14:tracePt t="44157" x="6915150" y="3389313"/>
          <p14:tracePt t="44165" x="6915150" y="3419475"/>
          <p14:tracePt t="44173" x="6915150" y="3455988"/>
          <p14:tracePt t="44180" x="6915150" y="3481388"/>
          <p14:tracePt t="44189" x="6915150" y="3517900"/>
          <p14:tracePt t="44197" x="6915150" y="3549650"/>
          <p14:tracePt t="44205" x="6915150" y="3567113"/>
          <p14:tracePt t="44216" x="6921500" y="3586163"/>
          <p14:tracePt t="44221" x="6934200" y="3605213"/>
          <p14:tracePt t="44230" x="6951663" y="3629025"/>
          <p14:tracePt t="44236" x="6951663" y="3635375"/>
          <p14:tracePt t="44248" x="6964363" y="3648075"/>
          <p14:tracePt t="44251" x="6977063" y="3660775"/>
          <p14:tracePt t="44260" x="6996113" y="3673475"/>
          <p14:tracePt t="44269" x="6996113" y="3678238"/>
          <p14:tracePt t="44278" x="7000875" y="3684588"/>
          <p14:tracePt t="44284" x="7007225" y="3684588"/>
          <p14:tracePt t="44294" x="7019925" y="3684588"/>
          <p14:tracePt t="44300" x="7032625" y="3703638"/>
          <p14:tracePt t="44310" x="7038975" y="3703638"/>
          <p14:tracePt t="44316" x="7056438" y="3722688"/>
          <p14:tracePt t="44325" x="7069138" y="3740150"/>
          <p14:tracePt t="44332" x="7094538" y="3759200"/>
          <p14:tracePt t="44352" x="7112000" y="3784600"/>
          <p14:tracePt t="44356" x="7118350" y="3795713"/>
          <p14:tracePt t="44363" x="7131050" y="3808413"/>
          <p14:tracePt t="44372" x="7137400" y="3814763"/>
          <p14:tracePt t="44380" x="7143750" y="3814763"/>
          <p14:tracePt t="44388" x="7162800" y="3827463"/>
          <p14:tracePt t="44400" x="7173913" y="3833813"/>
          <p14:tracePt t="44404" x="7205663" y="3840163"/>
          <p14:tracePt t="44412" x="7229475" y="3851275"/>
          <p14:tracePt t="44420" x="7297738" y="3883025"/>
          <p14:tracePt t="44431" x="7340600" y="3919538"/>
          <p14:tracePt t="44435" x="7385050" y="3944938"/>
          <p14:tracePt t="44443" x="7427913" y="3968750"/>
          <p14:tracePt t="44452" x="7458075" y="3981450"/>
          <p14:tracePt t="44464" x="7496175" y="4006850"/>
          <p14:tracePt t="44472" x="7519988" y="4017963"/>
          <p14:tracePt t="44476" x="7551738" y="4030663"/>
          <p14:tracePt t="44484" x="7581900" y="4043363"/>
          <p14:tracePt t="44493" x="7612063" y="4056063"/>
          <p14:tracePt t="44504" x="7650163" y="4062413"/>
          <p14:tracePt t="44508" x="7680325" y="4073525"/>
          <p14:tracePt t="44516" x="7723188" y="4092575"/>
          <p14:tracePt t="44524" x="7748588" y="4092575"/>
          <p14:tracePt t="44536" x="7773988" y="4098925"/>
          <p14:tracePt t="44540" x="7791450" y="4098925"/>
          <p14:tracePt t="44548" x="7810500" y="4098925"/>
          <p14:tracePt t="44561" x="7823200" y="4098925"/>
          <p14:tracePt t="44563" x="7840663" y="4098925"/>
          <p14:tracePt t="44572" x="7859713" y="4098925"/>
          <p14:tracePt t="44584" x="7889875" y="4098925"/>
          <p14:tracePt t="44593" x="7921625" y="4092575"/>
          <p14:tracePt t="44608" x="7996238" y="4073525"/>
          <p14:tracePt t="44611" x="8039100" y="4056063"/>
          <p14:tracePt t="44620" x="8088313" y="4049713"/>
          <p14:tracePt t="44641" x="8143875" y="4037013"/>
          <p14:tracePt t="44644" x="8174038" y="4011613"/>
          <p14:tracePt t="44656" x="8205788" y="4000500"/>
          <p14:tracePt t="44666" x="8235950" y="3975100"/>
          <p14:tracePt t="44668" x="8280400" y="3938588"/>
          <p14:tracePt t="44678" x="8304213" y="3919538"/>
          <p14:tracePt t="44696" x="8340725" y="3851275"/>
          <p14:tracePt t="44701" x="8359775" y="3808413"/>
          <p14:tracePt t="44710" x="8378825" y="3746500"/>
          <p14:tracePt t="44720" x="8396288" y="3690938"/>
          <p14:tracePt t="44737" x="8421688" y="3622675"/>
          <p14:tracePt t="44741" x="8421688" y="3573463"/>
          <p14:tracePt t="44753" x="8421688" y="3536950"/>
          <p14:tracePt t="44763" x="8440738" y="3481388"/>
          <p14:tracePt t="44766" x="8447088" y="3444875"/>
          <p14:tracePt t="44773" x="8447088" y="3406775"/>
          <p14:tracePt t="44780" x="8464550" y="3382963"/>
          <p14:tracePt t="44789" x="8464550" y="3363913"/>
          <p14:tracePt t="44798" x="8464550" y="3314700"/>
          <p14:tracePt t="44805" x="8464550" y="3290888"/>
          <p14:tracePt t="44812" x="8464550" y="3240088"/>
          <p14:tracePt t="44821" x="8458200" y="3179763"/>
          <p14:tracePt t="44828" x="8451850" y="3135313"/>
          <p14:tracePt t="44836" x="8421688" y="3049588"/>
          <p14:tracePt t="44845" x="8402638" y="2981325"/>
          <p14:tracePt t="44856" x="8372475" y="2919413"/>
          <p14:tracePt t="44863" x="8335963" y="2863850"/>
          <p14:tracePt t="44868" x="8297863" y="2795588"/>
          <p14:tracePt t="44881" x="8261350" y="2728913"/>
          <p14:tracePt t="44894" x="8235950" y="2673350"/>
          <p14:tracePt t="44915" x="8212138" y="2641600"/>
          <p14:tracePt t="44918" x="8205788" y="2628900"/>
          <p14:tracePt t="44925" x="8193088" y="2611438"/>
          <p14:tracePt t="44932" x="8186738" y="2611438"/>
          <p14:tracePt t="44941" x="8174038" y="2598738"/>
          <p14:tracePt t="44948" x="8137525" y="2579688"/>
          <p14:tracePt t="44956" x="8094663" y="2555875"/>
          <p14:tracePt t="44964" x="8026400" y="2524125"/>
          <p14:tracePt t="44972" x="7970838" y="2487613"/>
          <p14:tracePt t="44988" x="7915275" y="2451100"/>
          <p14:tracePt t="44996" x="7872413" y="2438400"/>
          <p14:tracePt t="45004" x="7834313" y="2419350"/>
          <p14:tracePt t="45025" x="7785100" y="2419350"/>
          <p14:tracePt t="45028" x="7754938" y="2419350"/>
          <p14:tracePt t="45036" x="7699375" y="2419350"/>
          <p14:tracePt t="45046" x="7650163" y="2419350"/>
          <p14:tracePt t="45053" x="7618413" y="2419350"/>
          <p14:tracePt t="45062" x="7594600" y="2419350"/>
          <p14:tracePt t="45068" x="7562850" y="2419350"/>
          <p14:tracePt t="45078" x="7551738" y="2425700"/>
          <p14:tracePt t="45084" x="7539038" y="2432050"/>
          <p14:tracePt t="45093" x="7519988" y="2444750"/>
          <p14:tracePt t="45100" x="7507288" y="2451100"/>
          <p14:tracePt t="45120" x="7489825" y="2462213"/>
          <p14:tracePt t="45124" x="7470775" y="2474913"/>
          <p14:tracePt t="45132" x="7451725" y="2487613"/>
          <p14:tracePt t="45144" x="7434263" y="2493963"/>
          <p14:tracePt t="45148" x="7408863" y="2506663"/>
          <p14:tracePt t="45156" x="7372350" y="2530475"/>
          <p14:tracePt t="45168" x="7340600" y="2536825"/>
          <p14:tracePt t="45172" x="7310438" y="2562225"/>
          <p14:tracePt t="45180" x="7278688" y="2586038"/>
          <p14:tracePt t="45188" x="7242175" y="2611438"/>
          <p14:tracePt t="45200" x="7212013" y="2624138"/>
          <p14:tracePt t="45204" x="7180263" y="2647950"/>
          <p14:tracePt t="45213" x="7150100" y="2667000"/>
          <p14:tracePt t="45220" x="7131050" y="2679700"/>
          <p14:tracePt t="45228" x="7112000" y="2690813"/>
          <p14:tracePt t="45241" x="7088188" y="2709863"/>
          <p14:tracePt t="45246" x="7069138" y="2722563"/>
          <p14:tracePt t="45252" x="7045325" y="2735263"/>
          <p14:tracePt t="45262" x="7026275" y="2752725"/>
          <p14:tracePt t="45272" x="7007225" y="2778125"/>
          <p14:tracePt t="45280" x="6977063" y="2820988"/>
          <p14:tracePt t="45284" x="6964363" y="2840038"/>
          <p14:tracePt t="45298" x="6951663" y="2870200"/>
          <p14:tracePt t="45300" x="6927850" y="2913063"/>
          <p14:tracePt t="45309" x="6908800" y="2944813"/>
          <p14:tracePt t="45317" x="6889750" y="3000375"/>
          <p14:tracePt t="45325" x="6884988" y="3036888"/>
          <p14:tracePt t="45332" x="6878638" y="3079750"/>
          <p14:tracePt t="45341" x="6859588" y="3117850"/>
          <p14:tracePt t="45352" x="6853238" y="3160713"/>
          <p14:tracePt t="45362" x="6840538" y="3209925"/>
          <p14:tracePt t="45379" x="6840538" y="3252788"/>
          <p14:tracePt t="45382" x="6840538" y="3278188"/>
          <p14:tracePt t="45388" x="6840538" y="3314700"/>
          <p14:tracePt t="45409" x="6840538" y="3357563"/>
          <p14:tracePt t="45412" x="6846888" y="3370263"/>
          <p14:tracePt t="45421" x="6859588" y="3395663"/>
          <p14:tracePt t="45428" x="6872288" y="3425825"/>
          <p14:tracePt t="45436" x="6889750" y="3455988"/>
          <p14:tracePt t="45446" x="6908800" y="3487738"/>
          <p14:tracePt t="45456" x="6945313" y="3536950"/>
          <p14:tracePt t="45462" x="6964363" y="3562350"/>
          <p14:tracePt t="45468" x="6989763" y="3611563"/>
          <p14:tracePt t="45479" x="7000875" y="3629025"/>
          <p14:tracePt t="45489" x="7026275" y="3660775"/>
          <p14:tracePt t="45497" x="7051675" y="3703638"/>
          <p14:tracePt t="45499" x="7075488" y="3733800"/>
          <p14:tracePt t="45508" x="7107238" y="3765550"/>
          <p14:tracePt t="45516" x="7131050" y="3802063"/>
          <p14:tracePt t="45527" x="7167563" y="3833813"/>
          <p14:tracePt t="45532" x="7199313" y="3857625"/>
          <p14:tracePt t="45540" x="7229475" y="3883025"/>
          <p14:tracePt t="45552" x="7261225" y="3906838"/>
          <p14:tracePt t="45556" x="7304088" y="3932238"/>
          <p14:tracePt t="45564" x="7346950" y="3938588"/>
          <p14:tracePt t="45572" x="7389813" y="3968750"/>
          <p14:tracePt t="45584" x="7434263" y="3981450"/>
          <p14:tracePt t="45588" x="7507288" y="4000500"/>
          <p14:tracePt t="45596" x="7588250" y="4043363"/>
          <p14:tracePt t="45604" x="7673975" y="4079875"/>
          <p14:tracePt t="45617" x="7767638" y="4092575"/>
          <p14:tracePt t="45632" x="7902575" y="4111625"/>
          <p14:tracePt t="45636" x="8001000" y="4135438"/>
          <p14:tracePt t="45645" x="8094663" y="4141788"/>
          <p14:tracePt t="45656" x="8143875" y="4141788"/>
          <p14:tracePt t="45662" x="8162925" y="4141788"/>
          <p14:tracePt t="45669" x="8180388" y="4141788"/>
          <p14:tracePt t="45679" x="8193088" y="4141788"/>
          <p14:tracePt t="45684" x="8212138" y="4135438"/>
          <p14:tracePt t="45694" x="8229600" y="4122738"/>
          <p14:tracePt t="45701" x="8261350" y="4092575"/>
          <p14:tracePt t="45709" x="8285163" y="4049713"/>
          <p14:tracePt t="45718" x="8310563" y="4006850"/>
          <p14:tracePt t="45725" x="8335963" y="3951288"/>
          <p14:tracePt t="45736" x="8366125" y="3870325"/>
          <p14:tracePt t="45746" x="8415338" y="3802063"/>
          <p14:tracePt t="45762" x="8434388" y="3752850"/>
          <p14:tracePt t="45765" x="8451850" y="3697288"/>
          <p14:tracePt t="45773" x="8470900" y="3641725"/>
          <p14:tracePt t="45781" x="8496300" y="3586163"/>
          <p14:tracePt t="45788" x="8526463" y="3511550"/>
          <p14:tracePt t="45796" x="8532813" y="3444875"/>
          <p14:tracePt t="45804" x="8545513" y="3382963"/>
          <p14:tracePt t="45812" x="8545513" y="3321050"/>
          <p14:tracePt t="45821" x="8551863" y="3259138"/>
          <p14:tracePt t="45829" x="8551863" y="3184525"/>
          <p14:tracePt t="45841" x="8551863" y="3111500"/>
          <p14:tracePt t="45846" x="8551863" y="3036888"/>
          <p14:tracePt t="45851" x="8551863" y="2951163"/>
          <p14:tracePt t="45861" x="8551863" y="2863850"/>
          <p14:tracePt t="45868" x="8551863" y="2771775"/>
          <p14:tracePt t="45887" x="8532813" y="2697163"/>
          <p14:tracePt t="45892" x="8526463" y="2679700"/>
          <p14:tracePt t="45900" x="8513763" y="2641600"/>
          <p14:tracePt t="45911" x="8502650" y="2617788"/>
          <p14:tracePt t="45916" x="8496300" y="2605088"/>
          <p14:tracePt t="45924" x="8483600" y="2592388"/>
          <p14:tracePt t="45936" x="8483600" y="2586038"/>
          <p14:tracePt t="45940" x="8464550" y="2568575"/>
          <p14:tracePt t="45948" x="8451850" y="2555875"/>
          <p14:tracePt t="45956" x="8440738" y="2549525"/>
          <p14:tracePt t="45968" x="8408988" y="2549525"/>
          <p14:tracePt t="45972" x="8378825" y="2524125"/>
          <p14:tracePt t="45979" x="8329613" y="2506663"/>
          <p14:tracePt t="45988" x="8274050" y="2500313"/>
          <p14:tracePt t="45996" x="8223250" y="2481263"/>
          <p14:tracePt t="46008" x="8180388" y="2474913"/>
          <p14:tracePt t="46012" x="8143875" y="2462213"/>
          <p14:tracePt t="46021" x="8112125" y="2457450"/>
          <p14:tracePt t="46032" x="8056563" y="2451100"/>
          <p14:tracePt t="46036" x="8032750" y="2451100"/>
          <p14:tracePt t="46046" x="7996238" y="2451100"/>
          <p14:tracePt t="46051" x="7945438" y="2451100"/>
          <p14:tracePt t="46064" x="7885113" y="2451100"/>
          <p14:tracePt t="46068" x="7804150" y="2474913"/>
          <p14:tracePt t="46076" x="7729538" y="2493963"/>
          <p14:tracePt t="46084" x="7624763" y="2513013"/>
          <p14:tracePt t="46092" x="7562850" y="2530475"/>
          <p14:tracePt t="46100" x="7470775" y="2562225"/>
          <p14:tracePt t="46108" x="7396163" y="2586038"/>
          <p14:tracePt t="46120" x="7297738" y="2611438"/>
          <p14:tracePt t="46124" x="7218363" y="2628900"/>
          <p14:tracePt t="46140" x="7118350" y="2667000"/>
          <p14:tracePt t="46148" x="7051675" y="2697163"/>
          <p14:tracePt t="46156" x="6996113" y="2722563"/>
          <p14:tracePt t="46178" x="6964363" y="2746375"/>
          <p14:tracePt t="46181" x="6940550" y="2765425"/>
          <p14:tracePt t="46188" x="6908800" y="2784475"/>
          <p14:tracePt t="46196" x="6896100" y="2808288"/>
          <p14:tracePt t="46204" x="6889750" y="2827338"/>
          <p14:tracePt t="46212" x="6878638" y="2846388"/>
          <p14:tracePt t="46221" x="6872288" y="2870200"/>
          <p14:tracePt t="46229" x="6865938" y="2889250"/>
          <p14:tracePt t="46237" x="6846888" y="2925763"/>
          <p14:tracePt t="46246" x="6840538" y="2968625"/>
          <p14:tracePt t="46256" x="6829425" y="3017838"/>
          <p14:tracePt t="46273" x="6829425" y="3079750"/>
          <p14:tracePt t="46278" x="6829425" y="3117850"/>
          <p14:tracePt t="46289" x="6829425" y="3160713"/>
          <p14:tracePt t="46296" x="6829425" y="3197225"/>
          <p14:tracePt t="46300" x="6840538" y="3246438"/>
          <p14:tracePt t="46309" x="6872288" y="3327400"/>
          <p14:tracePt t="46321" x="6902450" y="3395663"/>
          <p14:tracePt t="46325" x="6934200" y="3481388"/>
          <p14:tracePt t="46332" x="6958013" y="3536950"/>
          <p14:tracePt t="46341" x="6996113" y="3617913"/>
          <p14:tracePt t="46362" x="7069138" y="3709988"/>
          <p14:tracePt t="46367" x="7118350" y="3765550"/>
          <p14:tracePt t="46371" x="7173913" y="3814763"/>
          <p14:tracePt t="46396" x="7229475" y="3840163"/>
          <p14:tracePt t="46405" x="7267575" y="3840163"/>
          <p14:tracePt t="46416" x="7304088" y="3844925"/>
          <p14:tracePt t="46425" x="7334250" y="3844925"/>
          <p14:tracePt t="46429" x="7378700" y="3844925"/>
          <p14:tracePt t="46437" x="7421563" y="3844925"/>
          <p14:tracePt t="46446" x="7470775" y="3844925"/>
          <p14:tracePt t="46452" x="7519988" y="3844925"/>
          <p14:tracePt t="46462" x="7581900" y="3844925"/>
          <p14:tracePt t="46468" x="7656513" y="3833813"/>
          <p14:tracePt t="46480" x="7723188" y="3814763"/>
          <p14:tracePt t="46484" x="7804150" y="3765550"/>
          <p14:tracePt t="46493" x="7885113" y="3729038"/>
          <p14:tracePt t="46500" x="7940675" y="3678238"/>
          <p14:tracePt t="46511" x="7983538" y="3635375"/>
          <p14:tracePt t="46528" x="8032750" y="3567113"/>
          <p14:tracePt t="46531" x="8056563" y="3536950"/>
          <p14:tracePt t="46540" x="8107363" y="3475038"/>
          <p14:tracePt t="46561" x="8162925" y="3395663"/>
          <p14:tracePt t="46563" x="8193088" y="3351213"/>
          <p14:tracePt t="46572" x="8229600" y="3295650"/>
          <p14:tracePt t="46579" x="8255000" y="3246438"/>
          <p14:tracePt t="46587" x="8280400" y="3203575"/>
          <p14:tracePt t="46595" x="8280400" y="3173413"/>
          <p14:tracePt t="46605" x="8285163" y="3135313"/>
          <p14:tracePt t="46616" x="8297863" y="3079750"/>
          <p14:tracePt t="46620" x="8297863" y="3043238"/>
          <p14:tracePt t="46630" x="8304213" y="3006725"/>
          <p14:tracePt t="46640" x="8304213" y="2968625"/>
          <p14:tracePt t="46656" x="8304213" y="2901950"/>
          <p14:tracePt t="46661" x="8304213" y="2863850"/>
          <p14:tracePt t="46668" x="8285163" y="2801938"/>
          <p14:tracePt t="46679" x="8242300" y="2735263"/>
          <p14:tracePt t="46684" x="8199438" y="2684463"/>
          <p14:tracePt t="46692" x="8162925" y="2628900"/>
          <p14:tracePt t="46700" x="8118475" y="2586038"/>
          <p14:tracePt t="46708" x="8081963" y="2549525"/>
          <p14:tracePt t="46716" x="8032750" y="2493963"/>
          <p14:tracePt t="46724" x="7964488" y="2444750"/>
          <p14:tracePt t="46731" x="7902575" y="2406650"/>
          <p14:tracePt t="46740" x="7859713" y="2382838"/>
          <p14:tracePt t="46748" x="7791450" y="2351088"/>
          <p14:tracePt t="46761" x="7735888" y="2339975"/>
          <p14:tracePt t="46770" x="7712075" y="2327275"/>
          <p14:tracePt t="46785" x="7643813" y="2327275"/>
          <p14:tracePt t="46788" x="7618413" y="2327275"/>
          <p14:tracePt t="46800" x="7562850" y="2327275"/>
          <p14:tracePt t="46808" x="7500938" y="2327275"/>
          <p14:tracePt t="46813" x="7421563" y="2339975"/>
          <p14:tracePt t="46821" x="7346950" y="2363788"/>
          <p14:tracePt t="46830" x="7278688" y="2382838"/>
          <p14:tracePt t="46838" x="7205663" y="2406650"/>
          <p14:tracePt t="46847" x="7124700" y="2419350"/>
          <p14:tracePt t="46852" x="7081838" y="2444750"/>
          <p14:tracePt t="46860" x="7038975" y="2468563"/>
          <p14:tracePt t="46870" x="7007225" y="2493963"/>
          <p14:tracePt t="46876" x="6996113" y="2506663"/>
          <p14:tracePt t="46884" x="6983413" y="2517775"/>
          <p14:tracePt t="46896" x="6958013" y="2543175"/>
          <p14:tracePt t="46915" x="6951663" y="2592388"/>
          <p14:tracePt t="46917" x="6945313" y="2635250"/>
          <p14:tracePt t="46925" x="6934200" y="2673350"/>
          <p14:tracePt t="46946" x="6934200" y="2759075"/>
          <p14:tracePt t="46948" x="6934200" y="2808288"/>
          <p14:tracePt t="46956" x="6940550" y="2876550"/>
          <p14:tracePt t="46964" x="6958013" y="2951163"/>
          <p14:tracePt t="46971" x="6996113" y="3006725"/>
          <p14:tracePt t="46979" x="7032625" y="3073400"/>
          <p14:tracePt t="46992" x="7069138" y="3128963"/>
          <p14:tracePt t="46995" x="7100888" y="3173413"/>
          <p14:tracePt t="47004" x="7118350" y="3197225"/>
          <p14:tracePt t="47012" x="7150100" y="3228975"/>
          <p14:tracePt t="47020" x="7167563" y="3240088"/>
          <p14:tracePt t="47084" x="7173913" y="3240088"/>
          <p14:tracePt t="47096" x="7186613" y="3240088"/>
          <p14:tracePt t="47099" x="7205663" y="3240088"/>
          <p14:tracePt t="47108" x="7229475" y="3240088"/>
          <p14:tracePt t="47120" x="7254875" y="3235325"/>
          <p14:tracePt t="47123" x="7285038" y="3228975"/>
          <p14:tracePt t="47132" x="7310438" y="3222625"/>
          <p14:tracePt t="47140" x="7340600" y="3209925"/>
          <p14:tracePt t="47152" x="7346950" y="3209925"/>
          <p14:tracePt t="47220" x="0" y="0"/>
        </p14:tracePtLst>
        <p14:tracePtLst>
          <p14:tracePt t="51926" x="4711700" y="1797050"/>
          <p14:tracePt t="51989" x="4722813" y="1797050"/>
          <p14:tracePt t="51997" x="4754563" y="1797050"/>
          <p14:tracePt t="52004" x="4791075" y="1797050"/>
          <p14:tracePt t="52013" x="4810125" y="1797050"/>
          <p14:tracePt t="52020" x="4878388" y="1808163"/>
          <p14:tracePt t="52029" x="4927600" y="1814513"/>
          <p14:tracePt t="52037" x="5019675" y="1846263"/>
          <p14:tracePt t="52045" x="5094288" y="1863725"/>
          <p14:tracePt t="52053" x="5216525" y="1876425"/>
          <p14:tracePt t="52060" x="5340350" y="1895475"/>
          <p14:tracePt t="52068" x="5451475" y="1908175"/>
          <p14:tracePt t="52076" x="5575300" y="1919288"/>
          <p14:tracePt t="52083" x="5673725" y="1925638"/>
          <p14:tracePt t="52092" x="5748338" y="1925638"/>
          <p14:tracePt t="52099" x="5846763" y="1925638"/>
          <p14:tracePt t="52108" x="5921375" y="1925638"/>
          <p14:tracePt t="52120" x="6007100" y="1925638"/>
          <p14:tracePt t="52124" x="6062663" y="1925638"/>
          <p14:tracePt t="52133" x="6124575" y="1925638"/>
          <p14:tracePt t="52140" x="6161088" y="1925638"/>
          <p14:tracePt t="52149" x="6199188" y="1925638"/>
          <p14:tracePt t="52156" x="6235700" y="1925638"/>
          <p14:tracePt t="52164" x="6272213" y="1925638"/>
          <p14:tracePt t="52172" x="6303963" y="1925638"/>
          <p14:tracePt t="52184" x="6316663" y="1925638"/>
          <p14:tracePt t="52188" x="6323013" y="1925638"/>
          <p14:tracePt t="52313" x="6316663" y="1925638"/>
          <p14:tracePt t="52317" x="6310313" y="1925638"/>
          <p14:tracePt t="52324" x="6291263" y="1925638"/>
          <p14:tracePt t="52336" x="6267450" y="1925638"/>
          <p14:tracePt t="52344" x="6235700" y="1925638"/>
          <p14:tracePt t="52350" x="6199188" y="1925638"/>
          <p14:tracePt t="52356" x="6149975" y="1925638"/>
          <p14:tracePt t="52366" x="6088063" y="1925638"/>
          <p14:tracePt t="52372" x="6000750" y="1925638"/>
          <p14:tracePt t="52380" x="5915025" y="1925638"/>
          <p14:tracePt t="52388" x="5822950" y="1908175"/>
          <p14:tracePt t="52395" x="5735638" y="1895475"/>
          <p14:tracePt t="52403" x="5661025" y="1876425"/>
          <p14:tracePt t="52412" x="5588000" y="1863725"/>
          <p14:tracePt t="52420" x="5507038" y="1857375"/>
          <p14:tracePt t="52428" x="5457825" y="1839913"/>
          <p14:tracePt t="52444" x="5378450" y="1808163"/>
          <p14:tracePt t="52451" x="5346700" y="1801813"/>
          <p14:tracePt t="52460" x="5297488" y="1784350"/>
          <p14:tracePt t="52468" x="5272088" y="1778000"/>
          <p14:tracePt t="52476" x="5248275" y="1771650"/>
          <p14:tracePt t="52485" x="5241925" y="1771650"/>
          <p14:tracePt t="52493" x="5229225" y="1771650"/>
          <p14:tracePt t="52501" x="5222875" y="1771650"/>
          <p14:tracePt t="52508" x="5216525" y="1771650"/>
          <p14:tracePt t="52596" x="5216525" y="1765300"/>
          <p14:tracePt t="52613" x="5229225" y="1765300"/>
          <p14:tracePt t="52620" x="5254625" y="1765300"/>
          <p14:tracePt t="52629" x="5291138" y="1765300"/>
          <p14:tracePt t="52635" x="5327650" y="1765300"/>
          <p14:tracePt t="52645" x="5389563" y="1765300"/>
          <p14:tracePt t="52652" x="5438775" y="1765300"/>
          <p14:tracePt t="52660" x="5549900" y="1765300"/>
          <p14:tracePt t="52667" x="5649913" y="1765300"/>
          <p14:tracePt t="52676" x="5722938" y="1765300"/>
          <p14:tracePt t="52688" x="5827713" y="1790700"/>
          <p14:tracePt t="52695" x="5902325" y="1808163"/>
          <p14:tracePt t="52700" x="5964238" y="1820863"/>
          <p14:tracePt t="52709" x="5989638" y="1820863"/>
          <p14:tracePt t="52719" x="5989638" y="1827213"/>
          <p14:tracePt t="52724" x="5994400" y="1827213"/>
          <p14:tracePt t="52980" x="0" y="0"/>
        </p14:tracePtLst>
        <p14:tracePtLst>
          <p14:tracePt t="57016" x="2630488" y="4784725"/>
          <p14:tracePt t="57020" x="2630488" y="4772025"/>
          <p14:tracePt t="57028" x="2636838" y="4746625"/>
          <p14:tracePt t="57036" x="2636838" y="4710113"/>
          <p14:tracePt t="57044" x="2643188" y="4684713"/>
          <p14:tracePt t="57052" x="2660650" y="4605338"/>
          <p14:tracePt t="57060" x="2673350" y="4567238"/>
          <p14:tracePt t="57067" x="2686050" y="4511675"/>
          <p14:tracePt t="57080" x="2686050" y="4462463"/>
          <p14:tracePt t="57084" x="2703513" y="4406900"/>
          <p14:tracePt t="57092" x="2722563" y="4357688"/>
          <p14:tracePt t="57100" x="2741613" y="4289425"/>
          <p14:tracePt t="57108" x="2754313" y="4252913"/>
          <p14:tracePt t="57116" x="2771775" y="4173538"/>
          <p14:tracePt t="57124" x="2771775" y="4111625"/>
          <p14:tracePt t="57133" x="2771775" y="4037013"/>
          <p14:tracePt t="57140" x="2771775" y="3975100"/>
          <p14:tracePt t="57148" x="2771775" y="3863975"/>
          <p14:tracePt t="57155" x="2765425" y="3802063"/>
          <p14:tracePt t="57164" x="2760663" y="3729038"/>
          <p14:tracePt t="57176" x="2741613" y="3673475"/>
          <p14:tracePt t="57180" x="2722563" y="3617913"/>
          <p14:tracePt t="57189" x="2703513" y="3556000"/>
          <p14:tracePt t="57196" x="2698750" y="3511550"/>
          <p14:tracePt t="57205" x="2667000" y="3451225"/>
          <p14:tracePt t="57213" x="2643188" y="3406775"/>
          <p14:tracePt t="57222" x="2630488" y="3351213"/>
          <p14:tracePt t="57228" x="2605088" y="3308350"/>
          <p14:tracePt t="57239" x="2587625" y="3252788"/>
          <p14:tracePt t="57243" x="2562225" y="3203575"/>
          <p14:tracePt t="57252" x="2536825" y="3160713"/>
          <p14:tracePt t="57260" x="2532063" y="3135313"/>
          <p14:tracePt t="57267" x="2506663" y="3117850"/>
          <p14:tracePt t="57276" x="2493963" y="3105150"/>
          <p14:tracePt t="57284" x="2476500" y="3079750"/>
          <p14:tracePt t="57292" x="2457450" y="3068638"/>
          <p14:tracePt t="57303" x="2438400" y="3055938"/>
          <p14:tracePt t="57308" x="2408238" y="3024188"/>
          <p14:tracePt t="57316" x="2389188" y="3017838"/>
          <p14:tracePt t="57324" x="2365375" y="3000375"/>
          <p14:tracePt t="57332" x="2346325" y="2987675"/>
          <p14:tracePt t="57339" x="2339975" y="2981325"/>
          <p14:tracePt t="57349" x="2333625" y="2981325"/>
          <p14:tracePt t="57358" x="2314575" y="2974975"/>
          <p14:tracePt t="57365" x="2297113" y="2962275"/>
          <p14:tracePt t="57374" x="2278063" y="2951163"/>
          <p14:tracePt t="57381" x="2247900" y="2944813"/>
          <p14:tracePt t="57388" x="2203450" y="2925763"/>
          <p14:tracePt t="57400" x="2154238" y="2919413"/>
          <p14:tracePt t="57405" x="2111375" y="2901950"/>
          <p14:tracePt t="57412" x="2049463" y="2882900"/>
          <p14:tracePt t="57422" x="1993900" y="2863850"/>
          <p14:tracePt t="57429" x="1938338" y="2846388"/>
          <p14:tracePt t="57439" x="1914525" y="2846388"/>
          <p14:tracePt t="57443" x="1876425" y="2846388"/>
          <p14:tracePt t="57452" x="1839913" y="2846388"/>
          <p14:tracePt t="57460" x="1809750" y="2846388"/>
          <p14:tracePt t="57468" x="1754188" y="2857500"/>
          <p14:tracePt t="57476" x="1685925" y="2895600"/>
          <p14:tracePt t="57484" x="1604963" y="2938463"/>
          <p14:tracePt t="57492" x="1562100" y="2981325"/>
          <p14:tracePt t="57500" x="1470025" y="3024188"/>
          <p14:tracePt t="57508" x="1389063" y="3073400"/>
          <p14:tracePt t="57516" x="1320800" y="3111500"/>
          <p14:tracePt t="57524" x="1265238" y="3135313"/>
          <p14:tracePt t="57532" x="1247775" y="3154363"/>
          <p14:tracePt t="57539" x="1209675" y="3173413"/>
          <p14:tracePt t="57548" x="1179513" y="3190875"/>
          <p14:tracePt t="57555" x="1136650" y="3216275"/>
          <p14:tracePt t="57564" x="1098550" y="3240088"/>
          <p14:tracePt t="57571" x="1081088" y="3265488"/>
          <p14:tracePt t="57580" x="1055688" y="3284538"/>
          <p14:tracePt t="57588" x="1025525" y="3314700"/>
          <p14:tracePt t="57596" x="1000125" y="3357563"/>
          <p14:tracePt t="57605" x="950913" y="3425825"/>
          <p14:tracePt t="57612" x="920750" y="3481388"/>
          <p14:tracePt t="57622" x="901700" y="3562350"/>
          <p14:tracePt t="57628" x="882650" y="3622675"/>
          <p14:tracePt t="57640" x="833438" y="3690938"/>
          <p14:tracePt t="57644" x="796925" y="3759200"/>
          <p14:tracePt t="57655" x="771525" y="3814763"/>
          <p14:tracePt t="57660" x="728663" y="3895725"/>
          <p14:tracePt t="57671" x="715963" y="3938588"/>
          <p14:tracePt t="57676" x="696913" y="3987800"/>
          <p14:tracePt t="57685" x="685800" y="4043363"/>
          <p14:tracePt t="57692" x="660400" y="4117975"/>
          <p14:tracePt t="57701" x="641350" y="4197350"/>
          <p14:tracePt t="57708" x="630238" y="4246563"/>
          <p14:tracePt t="57716" x="623888" y="4308475"/>
          <p14:tracePt t="57724" x="623888" y="4370388"/>
          <p14:tracePt t="57732" x="623888" y="4438650"/>
          <p14:tracePt t="57740" x="623888" y="4500563"/>
          <p14:tracePt t="57748" x="623888" y="4549775"/>
          <p14:tracePt t="57755" x="623888" y="4611688"/>
          <p14:tracePt t="57764" x="623888" y="4648200"/>
          <p14:tracePt t="57772" x="647700" y="4667250"/>
          <p14:tracePt t="57780" x="660400" y="4703763"/>
          <p14:tracePt t="57789" x="679450" y="4746625"/>
          <p14:tracePt t="57797" x="692150" y="4778375"/>
          <p14:tracePt t="57806" x="709613" y="4827588"/>
          <p14:tracePt t="57812" x="735013" y="4870450"/>
          <p14:tracePt t="57822" x="747713" y="4894263"/>
          <p14:tracePt t="57829" x="758825" y="4919663"/>
          <p14:tracePt t="57840" x="784225" y="4956175"/>
          <p14:tracePt t="57844" x="808038" y="4987925"/>
          <p14:tracePt t="57852" x="839788" y="5018088"/>
          <p14:tracePt t="57860" x="852488" y="5024438"/>
          <p14:tracePt t="57871" x="876300" y="5049838"/>
          <p14:tracePt t="57875" x="895350" y="5060950"/>
          <p14:tracePt t="57884" x="944563" y="5080000"/>
          <p14:tracePt t="57891" x="993775" y="5086350"/>
          <p14:tracePt t="57899" x="1049338" y="5105400"/>
          <p14:tracePt t="57908" x="1098550" y="5111750"/>
          <p14:tracePt t="57916" x="1154113" y="5129213"/>
          <p14:tracePt t="57938" x="1258888" y="5154613"/>
          <p14:tracePt t="57940" x="1290638" y="5167313"/>
          <p14:tracePt t="57948" x="1352550" y="5167313"/>
          <p14:tracePt t="57957" x="1401763" y="5172075"/>
          <p14:tracePt t="57964" x="1476375" y="5172075"/>
          <p14:tracePt t="57971" x="1549400" y="5172075"/>
          <p14:tracePt t="57980" x="1643063" y="5160963"/>
          <p14:tracePt t="57987" x="1771650" y="5092700"/>
          <p14:tracePt t="57999" x="1920875" y="5005388"/>
          <p14:tracePt t="58004" x="2074863" y="4906963"/>
          <p14:tracePt t="58012" x="2271713" y="4778375"/>
          <p14:tracePt t="58020" x="2420938" y="4691063"/>
          <p14:tracePt t="58028" x="2525713" y="4618038"/>
          <p14:tracePt t="58039" x="2617788" y="4524375"/>
          <p14:tracePt t="58044" x="2679700" y="4462463"/>
          <p14:tracePt t="58052" x="2747963" y="4406900"/>
          <p14:tracePt t="58065" x="2771775" y="4364038"/>
          <p14:tracePt t="58071" x="2820988" y="4284663"/>
          <p14:tracePt t="58076" x="2840038" y="4240213"/>
          <p14:tracePt t="58085" x="2859088" y="4167188"/>
          <p14:tracePt t="58092" x="2876550" y="4056063"/>
          <p14:tracePt t="58101" x="2889250" y="3951288"/>
          <p14:tracePt t="58108" x="2895600" y="3863975"/>
          <p14:tracePt t="58116" x="2921000" y="3752850"/>
          <p14:tracePt t="58123" x="2938463" y="3641725"/>
          <p14:tracePt t="58132" x="2944813" y="3556000"/>
          <p14:tracePt t="58139" x="2970213" y="3462338"/>
          <p14:tracePt t="58148" x="2976563" y="3376613"/>
          <p14:tracePt t="58155" x="2987675" y="3290888"/>
          <p14:tracePt t="58168" x="2987675" y="3216275"/>
          <p14:tracePt t="58171" x="2987675" y="3141663"/>
          <p14:tracePt t="58180" x="2987675" y="3079750"/>
          <p14:tracePt t="58188" x="2982913" y="3024188"/>
          <p14:tracePt t="58200" x="2976563" y="3000375"/>
          <p14:tracePt t="58204" x="2963863" y="2974975"/>
          <p14:tracePt t="58212" x="2951163" y="2957513"/>
          <p14:tracePt t="58228" x="2944813" y="2957513"/>
          <p14:tracePt t="58237" x="2932113" y="2951163"/>
          <p14:tracePt t="58244" x="2921000" y="2938463"/>
          <p14:tracePt t="58255" x="2914650" y="2938463"/>
          <p14:tracePt t="58260" x="2889250" y="2932113"/>
          <p14:tracePt t="58268" x="2876550" y="2919413"/>
          <p14:tracePt t="58276" x="2827338" y="2913063"/>
          <p14:tracePt t="58284" x="2797175" y="2895600"/>
          <p14:tracePt t="58296" x="2728913" y="2857500"/>
          <p14:tracePt t="58301" x="2667000" y="2840038"/>
          <p14:tracePt t="58308" x="2611438" y="2820988"/>
          <p14:tracePt t="58316" x="2568575" y="2801938"/>
          <p14:tracePt t="58328" x="2519363" y="2795588"/>
          <p14:tracePt t="58333" x="2463800" y="2778125"/>
          <p14:tracePt t="58342" x="2414588" y="2771775"/>
          <p14:tracePt t="58349" x="2376488" y="2771775"/>
          <p14:tracePt t="58356" x="2320925" y="2759075"/>
          <p14:tracePt t="58365" x="2259013" y="2759075"/>
          <p14:tracePt t="58373" x="2222500" y="2759075"/>
          <p14:tracePt t="58380" x="2185988" y="2759075"/>
          <p14:tracePt t="58390" x="2136775" y="2759075"/>
          <p14:tracePt t="58396" x="2081213" y="2771775"/>
          <p14:tracePt t="58406" x="2032000" y="2784475"/>
          <p14:tracePt t="58412" x="1963738" y="2820988"/>
          <p14:tracePt t="58421" x="1895475" y="2846388"/>
          <p14:tracePt t="58429" x="1814513" y="2895600"/>
          <p14:tracePt t="58438" x="1703388" y="2951163"/>
          <p14:tracePt t="58444" x="1611313" y="3013075"/>
          <p14:tracePt t="58456" x="1519238" y="3073400"/>
          <p14:tracePt t="58460" x="1425575" y="3135313"/>
          <p14:tracePt t="58468" x="1320800" y="3203575"/>
          <p14:tracePt t="58481" x="1216025" y="3278188"/>
          <p14:tracePt t="58485" x="1136650" y="3357563"/>
          <p14:tracePt t="58492" x="1068388" y="3419475"/>
          <p14:tracePt t="58501" x="987425" y="3500438"/>
          <p14:tracePt t="58508" x="925513" y="3567113"/>
          <p14:tracePt t="58517" x="876300" y="3648075"/>
          <p14:tracePt t="58524" x="858838" y="3729038"/>
          <p14:tracePt t="58532" x="839788" y="3802063"/>
          <p14:tracePt t="58542" x="820738" y="3883025"/>
          <p14:tracePt t="58549" x="808038" y="3956050"/>
          <p14:tracePt t="58557" x="808038" y="4030663"/>
          <p14:tracePt t="58565" x="808038" y="4092575"/>
          <p14:tracePt t="58572" x="808038" y="4167188"/>
          <p14:tracePt t="58584" x="808038" y="4229100"/>
          <p14:tracePt t="58590" x="814388" y="4302125"/>
          <p14:tracePt t="58597" x="839788" y="4383088"/>
          <p14:tracePt t="58606" x="858838" y="4445000"/>
          <p14:tracePt t="58612" x="889000" y="4511675"/>
          <p14:tracePt t="58623" x="908050" y="4556125"/>
          <p14:tracePt t="58628" x="920750" y="4573588"/>
          <p14:tracePt t="58638" x="931863" y="4586288"/>
          <p14:tracePt t="58644" x="957263" y="4611688"/>
          <p14:tracePt t="58657" x="976313" y="4629150"/>
          <p14:tracePt t="58660" x="987425" y="4635500"/>
          <p14:tracePt t="58667" x="1019175" y="4660900"/>
          <p14:tracePt t="58675" x="1049338" y="4667250"/>
          <p14:tracePt t="58684" x="1098550" y="4684713"/>
          <p14:tracePt t="58691" x="1160463" y="4684713"/>
          <p14:tracePt t="58700" x="1254125" y="4703763"/>
          <p14:tracePt t="58716" x="1376363" y="4716463"/>
          <p14:tracePt t="58723" x="1476375" y="4716463"/>
          <p14:tracePt t="58733" x="1598613" y="4729163"/>
          <p14:tracePt t="58741" x="1709738" y="4733925"/>
          <p14:tracePt t="58749" x="1797050" y="4746625"/>
          <p14:tracePt t="58757" x="1908175" y="4746625"/>
          <p14:tracePt t="58765" x="1993900" y="4746625"/>
          <p14:tracePt t="58773" x="2081213" y="4733925"/>
          <p14:tracePt t="58781" x="2173288" y="4678363"/>
          <p14:tracePt t="58790" x="2254250" y="4629150"/>
          <p14:tracePt t="58800" x="2320925" y="4573588"/>
          <p14:tracePt t="58812" x="2401888" y="4481513"/>
          <p14:tracePt t="58823" x="2451100" y="4389438"/>
          <p14:tracePt t="58828" x="2500313" y="4240213"/>
          <p14:tracePt t="58842" x="2519363" y="4141788"/>
          <p14:tracePt t="58844" x="2562225" y="4011613"/>
          <p14:tracePt t="58856" x="2568575" y="3913188"/>
          <p14:tracePt t="58860" x="2592388" y="3802063"/>
          <p14:tracePt t="58868" x="2592388" y="3703638"/>
          <p14:tracePt t="58876" x="2592388" y="3592513"/>
          <p14:tracePt t="58884" x="2592388" y="3506788"/>
          <p14:tracePt t="58893" x="2592388" y="3406775"/>
          <p14:tracePt t="58906" x="2592388" y="3308350"/>
          <p14:tracePt t="58908" x="2568575" y="3235325"/>
          <p14:tracePt t="58916" x="2549525" y="3167063"/>
          <p14:tracePt t="58923" x="2513013" y="3111500"/>
          <p14:tracePt t="58932" x="2481263" y="3079750"/>
          <p14:tracePt t="58939" x="2457450" y="3049588"/>
          <p14:tracePt t="58948" x="2420938" y="3013075"/>
          <p14:tracePt t="58955" x="2376488" y="2974975"/>
          <p14:tracePt t="58976" x="2297113" y="2938463"/>
          <p14:tracePt t="58980" x="2235200" y="2906713"/>
          <p14:tracePt t="58988" x="2154238" y="2882900"/>
          <p14:tracePt t="59000" x="2068513" y="2851150"/>
          <p14:tracePt t="59006" x="1987550" y="2833688"/>
          <p14:tracePt t="59012" x="1914525" y="2833688"/>
          <p14:tracePt t="59020" x="1839913" y="2833688"/>
          <p14:tracePt t="59028" x="1790700" y="2833688"/>
          <p14:tracePt t="59039" x="1758950" y="2833688"/>
          <p14:tracePt t="59043" x="1709738" y="2857500"/>
          <p14:tracePt t="59052" x="1654175" y="2906713"/>
          <p14:tracePt t="59065" x="1604963" y="2962275"/>
          <p14:tracePt t="59068" x="1568450" y="3030538"/>
          <p14:tracePt t="59076" x="1562100" y="3036888"/>
          <p14:tracePt t="59086" x="1543050" y="3079750"/>
          <p14:tracePt t="59100" x="1525588" y="3128963"/>
          <p14:tracePt t="59108" x="1493838" y="3209925"/>
          <p14:tracePt t="59116" x="1470025" y="3290888"/>
          <p14:tracePt t="59124" x="1438275" y="3351213"/>
          <p14:tracePt t="59132" x="1425575" y="3432175"/>
          <p14:tracePt t="59139" x="1408113" y="3506788"/>
          <p14:tracePt t="59148" x="1401763" y="3567113"/>
          <p14:tracePt t="59155" x="1401763" y="3641725"/>
          <p14:tracePt t="59164" x="1401763" y="3716338"/>
          <p14:tracePt t="59172" x="1401763" y="3746500"/>
          <p14:tracePt t="59180" x="1401763" y="3765550"/>
          <p14:tracePt t="59196" x="1438275" y="3814763"/>
          <p14:tracePt t="59205" x="1506538" y="3876675"/>
          <p14:tracePt t="59213" x="1574800" y="3900488"/>
          <p14:tracePt t="59228" x="1636713" y="3932238"/>
          <p14:tracePt t="59237" x="1698625" y="3932238"/>
          <p14:tracePt t="59244" x="1758950" y="3932238"/>
          <p14:tracePt t="59253" x="1827213" y="3932238"/>
          <p14:tracePt t="59260" x="1889125" y="3932238"/>
          <p14:tracePt t="59268" x="1920875" y="3913188"/>
          <p14:tracePt t="59275" x="1976438" y="3889375"/>
          <p14:tracePt t="59284" x="1987550" y="3876675"/>
          <p14:tracePt t="59292" x="2006600" y="3857625"/>
          <p14:tracePt t="59300" x="2019300" y="3844925"/>
          <p14:tracePt t="59312" x="2043113" y="3833813"/>
          <p14:tracePt t="59323" x="2055813" y="3821113"/>
          <p14:tracePt t="59332" x="2068513" y="3808413"/>
          <p14:tracePt t="59340" x="2081213" y="3795713"/>
          <p14:tracePt t="59352" x="2130425" y="3759200"/>
          <p14:tracePt t="59355" x="2154238" y="3746500"/>
          <p14:tracePt t="59364" x="2203450" y="3703638"/>
          <p14:tracePt t="59372" x="2235200" y="3678238"/>
          <p14:tracePt t="59380" x="2265363" y="3648075"/>
          <p14:tracePt t="59388" x="2284413" y="3635375"/>
          <p14:tracePt t="59396" x="2303463" y="3611563"/>
          <p14:tracePt t="59405" x="2333625" y="3598863"/>
          <p14:tracePt t="59412" x="2376488" y="3567113"/>
          <p14:tracePt t="59420" x="2432050" y="3543300"/>
          <p14:tracePt t="59429" x="2451100" y="3536950"/>
          <p14:tracePt t="59437" x="2519363" y="3517900"/>
          <p14:tracePt t="59449" x="2611438" y="3500438"/>
          <p14:tracePt t="59453" x="2722563" y="3487738"/>
          <p14:tracePt t="59460" x="2889250" y="3475038"/>
          <p14:tracePt t="59470" x="3081338" y="3451225"/>
          <p14:tracePt t="59490" x="3346450" y="3425825"/>
          <p14:tracePt t="59492" x="3519488" y="3425825"/>
          <p14:tracePt t="59500" x="3698875" y="3425825"/>
          <p14:tracePt t="59512" x="3951288" y="3425825"/>
          <p14:tracePt t="59517" x="4154488" y="3425825"/>
          <p14:tracePt t="59525" x="4310063" y="3425825"/>
          <p14:tracePt t="59532" x="4432300" y="3425825"/>
          <p14:tracePt t="59544" x="4525963" y="3425825"/>
          <p14:tracePt t="59548" x="4649788" y="3413125"/>
          <p14:tracePt t="59555" x="4767263" y="3395663"/>
          <p14:tracePt t="59564" x="4878388" y="3351213"/>
          <p14:tracePt t="59576" x="4951413" y="3333750"/>
          <p14:tracePt t="59580" x="5045075" y="3314700"/>
          <p14:tracePt t="59588" x="5118100" y="3295650"/>
          <p14:tracePt t="59599" x="5186363" y="3278188"/>
          <p14:tracePt t="59612" x="5260975" y="3246438"/>
          <p14:tracePt t="59620" x="5303838" y="3228975"/>
          <p14:tracePt t="59628" x="5365750" y="3228975"/>
          <p14:tracePt t="59637" x="5434013" y="3222625"/>
          <p14:tracePt t="59644" x="5483225" y="3222625"/>
          <p14:tracePt t="59653" x="5556250" y="3222625"/>
          <p14:tracePt t="59669" x="5581650" y="3222625"/>
          <p14:tracePt t="59676" x="5611813" y="3203575"/>
          <p14:tracePt t="59686" x="5624513" y="3203575"/>
          <p14:tracePt t="59712" x="5673725" y="3197225"/>
          <p14:tracePt t="59716" x="5692775" y="3197225"/>
          <p14:tracePt t="59726" x="5748338" y="3190875"/>
          <p14:tracePt t="59741" x="5810250" y="3190875"/>
          <p14:tracePt t="59749" x="5853113" y="3190875"/>
          <p14:tracePt t="59760" x="5889625" y="3190875"/>
          <p14:tracePt t="59764" x="5915025" y="3179763"/>
          <p14:tracePt t="59772" x="5945188" y="3179763"/>
          <p14:tracePt t="59780" x="5970588" y="3179763"/>
          <p14:tracePt t="59789" x="6013450" y="3173413"/>
          <p14:tracePt t="59796" x="6049963" y="3173413"/>
          <p14:tracePt t="59805" x="6088063" y="3167063"/>
          <p14:tracePt t="59812" x="6130925" y="3160713"/>
          <p14:tracePt t="59824" x="6192838" y="3148013"/>
          <p14:tracePt t="59839" x="6254750" y="3141663"/>
          <p14:tracePt t="59844" x="6323013" y="3124200"/>
          <p14:tracePt t="59852" x="6372225" y="3124200"/>
          <p14:tracePt t="59872" x="6457950" y="3124200"/>
          <p14:tracePt t="59876" x="6507163" y="3124200"/>
          <p14:tracePt t="59889" x="6581775" y="3111500"/>
          <p14:tracePt t="59896" x="6667500" y="3111500"/>
          <p14:tracePt t="59899" x="6729413" y="3111500"/>
          <p14:tracePt t="59907" x="6810375" y="3111500"/>
          <p14:tracePt t="59929" x="6884988" y="3111500"/>
          <p14:tracePt t="59933" x="6908800" y="3111500"/>
          <p14:tracePt t="59944" x="6945313" y="3111500"/>
          <p14:tracePt t="59964" x="7019925" y="3111500"/>
          <p14:tracePt t="59972" x="7094538" y="3111500"/>
          <p14:tracePt t="59980" x="7156450" y="3111500"/>
          <p14:tracePt t="60001" x="7229475" y="3111500"/>
          <p14:tracePt t="60006" x="7291388" y="3111500"/>
          <p14:tracePt t="60025" x="7323138" y="3111500"/>
          <p14:tracePt t="60027" x="7334250" y="3111500"/>
          <p14:tracePt t="60068" x="7340600" y="3111500"/>
          <p14:tracePt t="60109" x="7346950" y="3111500"/>
          <p14:tracePt t="60126" x="7366000" y="3111500"/>
          <p14:tracePt t="60132" x="7389813" y="3117850"/>
          <p14:tracePt t="60152" x="7427913" y="3141663"/>
          <p14:tracePt t="60155" x="7458075" y="3160713"/>
          <p14:tracePt t="60164" x="7513638" y="3184525"/>
          <p14:tracePt t="60184" x="7581900" y="3216275"/>
          <p14:tracePt t="60189" x="7607300" y="3228975"/>
          <p14:tracePt t="60200" x="7631113" y="3240088"/>
          <p14:tracePt t="60207" x="7650163" y="3252788"/>
          <p14:tracePt t="60216" x="7667625" y="3259138"/>
          <p14:tracePt t="60220" x="7673975" y="3259138"/>
          <p14:tracePt t="60240" x="7686675" y="3265488"/>
          <p14:tracePt t="60253" x="7693025" y="3265488"/>
          <p14:tracePt t="60260" x="7718425" y="3271838"/>
          <p14:tracePt t="60274" x="7761288" y="3302000"/>
          <p14:tracePt t="60276" x="7778750" y="3314700"/>
          <p14:tracePt t="60285" x="7810500" y="3321050"/>
          <p14:tracePt t="60294" x="7829550" y="3333750"/>
          <p14:tracePt t="60312" x="7872413" y="3346450"/>
          <p14:tracePt t="60316" x="7896225" y="3351213"/>
          <p14:tracePt t="60328" x="7915275" y="3357563"/>
          <p14:tracePt t="60353" x="7921625" y="3357563"/>
          <p14:tracePt t="60413" x="7927975" y="3357563"/>
          <p14:tracePt t="60421" x="7934325" y="3357563"/>
          <p14:tracePt t="60437" x="7940675" y="3357563"/>
          <p14:tracePt t="60444" x="7951788" y="3357563"/>
          <p14:tracePt t="60453" x="7958138" y="3357563"/>
          <p14:tracePt t="60475" x="7964488" y="3357563"/>
          <p14:tracePt t="60484" x="7970838" y="3351213"/>
          <p14:tracePt t="60500" x="7977188" y="3346450"/>
          <p14:tracePt t="60507" x="7983538" y="3340100"/>
          <p14:tracePt t="60516" x="7983538" y="3333750"/>
          <p14:tracePt t="60532" x="7983538" y="3321050"/>
          <p14:tracePt t="60541" x="7983538" y="3295650"/>
          <p14:tracePt t="60558" x="7983538" y="3284538"/>
          <p14:tracePt t="60564" x="7977188" y="3271838"/>
          <p14:tracePt t="60575" x="7970838" y="3265488"/>
          <p14:tracePt t="60585" x="7964488" y="3259138"/>
          <p14:tracePt t="60590" x="7958138" y="3259138"/>
          <p14:tracePt t="60601" x="7951788" y="3259138"/>
          <p14:tracePt t="60604" x="7934325" y="3259138"/>
          <p14:tracePt t="60613" x="7908925" y="3265488"/>
          <p14:tracePt t="60625" x="7853363" y="3295650"/>
          <p14:tracePt t="60642" x="7748588" y="3314700"/>
          <p14:tracePt t="60646" x="7650163" y="3333750"/>
          <p14:tracePt t="60653" x="7551738" y="3363913"/>
          <p14:tracePt t="60664" x="7458075" y="3395663"/>
          <p14:tracePt t="60668" x="7385050" y="3425825"/>
          <p14:tracePt t="60680" x="7316788" y="3451225"/>
          <p14:tracePt t="60694" x="7273925" y="3475038"/>
          <p14:tracePt t="60700" x="7273925" y="3500438"/>
          <p14:tracePt t="60710" x="7273925" y="3524250"/>
          <p14:tracePt t="60736" x="7291388" y="3586163"/>
          <p14:tracePt t="60743" x="7329488" y="3617913"/>
          <p14:tracePt t="60752" x="7385050" y="3684588"/>
          <p14:tracePt t="60769" x="7427913" y="3733800"/>
          <p14:tracePt t="60774" x="7464425" y="3759200"/>
          <p14:tracePt t="60780" x="7496175" y="3771900"/>
          <p14:tracePt t="60790" x="7513638" y="3778250"/>
          <p14:tracePt t="60796" x="7545388" y="3784600"/>
          <p14:tracePt t="60805" x="7551738" y="3784600"/>
          <p14:tracePt t="60824" x="7575550" y="3784600"/>
          <p14:tracePt t="60836" x="7588250" y="3784600"/>
          <p14:tracePt t="60845" x="7612063" y="3784600"/>
          <p14:tracePt t="60865" x="7631113" y="3746500"/>
          <p14:tracePt t="60869" x="7650163" y="3716338"/>
          <p14:tracePt t="60880" x="7673975" y="3684588"/>
          <p14:tracePt t="60893" x="7705725" y="3598863"/>
          <p14:tracePt t="60901" x="7718425" y="3549650"/>
          <p14:tracePt t="60911" x="7723188" y="3494088"/>
          <p14:tracePt t="60915" x="7742238" y="3444875"/>
          <p14:tracePt t="60924" x="7742238" y="3413125"/>
          <p14:tracePt t="60932" x="7748588" y="3363913"/>
          <p14:tracePt t="60941" x="7748588" y="3346450"/>
          <p14:tracePt t="60948" x="7748588" y="3327400"/>
          <p14:tracePt t="60956" x="7748588" y="3314700"/>
          <p14:tracePt t="60985" x="7748588" y="3308350"/>
          <p14:tracePt t="60996" x="7742238" y="3308350"/>
          <p14:tracePt t="61005" x="7718425" y="3308350"/>
          <p14:tracePt t="61021" x="7680325" y="3327400"/>
          <p14:tracePt t="61028" x="7569200" y="3370263"/>
          <p14:tracePt t="61043" x="7477125" y="3402013"/>
          <p14:tracePt t="61047" x="7396163" y="3451225"/>
          <p14:tracePt t="61052" x="7329488" y="3500438"/>
          <p14:tracePt t="61060" x="7285038" y="3530600"/>
          <p14:tracePt t="61073" x="7278688" y="3573463"/>
          <p14:tracePt t="61080" x="7278688" y="3592513"/>
          <p14:tracePt t="61085" x="7278688" y="3629025"/>
          <p14:tracePt t="61093" x="7278688" y="3667125"/>
          <p14:tracePt t="61103" x="7310438" y="3690938"/>
          <p14:tracePt t="61120" x="7389813" y="3722688"/>
          <p14:tracePt t="61124" x="7427913" y="3722688"/>
          <p14:tracePt t="61132" x="7489825" y="3733800"/>
          <p14:tracePt t="61152" x="7519988" y="3733800"/>
          <p14:tracePt t="61156" x="7539038" y="3733800"/>
          <p14:tracePt t="61168" x="7575550" y="3703638"/>
          <p14:tracePt t="61174" x="7594600" y="3690938"/>
          <p14:tracePt t="61180" x="7600950" y="3673475"/>
          <p14:tracePt t="61191" x="7612063" y="3654425"/>
          <p14:tracePt t="61204" x="7612063" y="3629025"/>
          <p14:tracePt t="61207" x="7612063" y="3617913"/>
          <p14:tracePt t="61212" x="7618413" y="3617913"/>
          <p14:tracePt t="61232" x="7618413" y="3611563"/>
          <p14:tracePt t="61284" x="7618413" y="3605213"/>
          <p14:tracePt t="61372" x="0" y="0"/>
        </p14:tracePtLst>
        <p14:tracePtLst>
          <p14:tracePt t="68872" x="2536825" y="4413250"/>
          <p14:tracePt t="68884" x="2536825" y="4406900"/>
          <p14:tracePt t="68892" x="2536825" y="4395788"/>
          <p14:tracePt t="68900" x="2536825" y="4383088"/>
          <p14:tracePt t="68908" x="2549525" y="4370388"/>
          <p14:tracePt t="68920" x="2549525" y="4364038"/>
          <p14:tracePt t="68924" x="2555875" y="4344988"/>
          <p14:tracePt t="68931" x="2555875" y="4333875"/>
          <p14:tracePt t="68940" x="2555875" y="4308475"/>
          <p14:tracePt t="68947" x="2562225" y="4271963"/>
          <p14:tracePt t="68956" x="2562225" y="4246563"/>
          <p14:tracePt t="68965" x="2562225" y="4191000"/>
          <p14:tracePt t="68972" x="2562225" y="4117975"/>
          <p14:tracePt t="68980" x="2562225" y="4030663"/>
          <p14:tracePt t="68988" x="2532063" y="3951288"/>
          <p14:tracePt t="68996" x="2500313" y="3876675"/>
          <p14:tracePt t="69004" x="2476500" y="3795713"/>
          <p14:tracePt t="69013" x="2408238" y="3678238"/>
          <p14:tracePt t="69020" x="2376488" y="3605213"/>
          <p14:tracePt t="69028" x="2339975" y="3536950"/>
          <p14:tracePt t="69036" x="2303463" y="3468688"/>
          <p14:tracePt t="69044" x="2265363" y="3425825"/>
          <p14:tracePt t="69052" x="2241550" y="3382963"/>
          <p14:tracePt t="69060" x="2228850" y="3363913"/>
          <p14:tracePt t="69067" x="2198688" y="3346450"/>
          <p14:tracePt t="69076" x="2179638" y="3333750"/>
          <p14:tracePt t="69084" x="2166938" y="3333750"/>
          <p14:tracePt t="69093" x="2130425" y="3333750"/>
          <p14:tracePt t="69100" x="2087563" y="3321050"/>
          <p14:tracePt t="69107" x="2036763" y="3302000"/>
          <p14:tracePt t="69116" x="1970088" y="3302000"/>
          <p14:tracePt t="69124" x="1920875" y="3302000"/>
          <p14:tracePt t="69133" x="1858963" y="3302000"/>
          <p14:tracePt t="69140" x="1809750" y="3302000"/>
          <p14:tracePt t="69148" x="1747838" y="3295650"/>
          <p14:tracePt t="69156" x="1685925" y="3295650"/>
          <p14:tracePt t="69165" x="1624013" y="3295650"/>
          <p14:tracePt t="69176" x="1568450" y="3295650"/>
          <p14:tracePt t="69181" x="1519238" y="3295650"/>
          <p14:tracePt t="69188" x="1470025" y="3295650"/>
          <p14:tracePt t="69198" x="1414463" y="3333750"/>
          <p14:tracePt t="69208" x="1358900" y="3382963"/>
          <p14:tracePt t="69214" x="1290638" y="3438525"/>
          <p14:tracePt t="69220" x="1203325" y="3549650"/>
          <p14:tracePt t="69228" x="1143000" y="3654425"/>
          <p14:tracePt t="69236" x="1098550" y="3716338"/>
          <p14:tracePt t="69244" x="1049338" y="3795713"/>
          <p14:tracePt t="69251" x="1012825" y="3900488"/>
          <p14:tracePt t="69260" x="981075" y="3968750"/>
          <p14:tracePt t="69267" x="963613" y="4030663"/>
          <p14:tracePt t="69276" x="944563" y="4111625"/>
          <p14:tracePt t="69284" x="938213" y="4160838"/>
          <p14:tracePt t="69293" x="925513" y="4222750"/>
          <p14:tracePt t="69304" x="925513" y="4295775"/>
          <p14:tracePt t="69308" x="925513" y="4370388"/>
          <p14:tracePt t="69316" x="925513" y="4445000"/>
          <p14:tracePt t="69324" x="925513" y="4506913"/>
          <p14:tracePt t="69331" x="963613" y="4586288"/>
          <p14:tracePt t="69340" x="981075" y="4654550"/>
          <p14:tracePt t="69347" x="1049338" y="4746625"/>
          <p14:tracePt t="69356" x="1111250" y="4802188"/>
          <p14:tracePt t="69363" x="1198563" y="4864100"/>
          <p14:tracePt t="69372" x="1303338" y="4926013"/>
          <p14:tracePt t="69380" x="1420813" y="4968875"/>
          <p14:tracePt t="69388" x="1531938" y="5000625"/>
          <p14:tracePt t="69397" x="1643063" y="5018088"/>
          <p14:tracePt t="69404" x="1765300" y="5037138"/>
          <p14:tracePt t="69414" x="1889125" y="5049838"/>
          <p14:tracePt t="69420" x="2012950" y="5049838"/>
          <p14:tracePt t="69429" x="2111375" y="5049838"/>
          <p14:tracePt t="69436" x="2185988" y="5049838"/>
          <p14:tracePt t="69445" x="2216150" y="5024438"/>
          <p14:tracePt t="69452" x="2235200" y="5005388"/>
          <p14:tracePt t="69461" x="2241550" y="4994275"/>
          <p14:tracePt t="69477" x="2247900" y="4981575"/>
          <p14:tracePt t="69484" x="2247900" y="4975225"/>
          <p14:tracePt t="69493" x="2247900" y="4962525"/>
          <p14:tracePt t="69500" x="2235200" y="4945063"/>
          <p14:tracePt t="69508" x="2216150" y="4926013"/>
          <p14:tracePt t="69516" x="2160588" y="4894263"/>
          <p14:tracePt t="69525" x="2098675" y="4864100"/>
          <p14:tracePt t="69532" x="2006600" y="4827588"/>
          <p14:tracePt t="69540" x="1925638" y="4795838"/>
          <p14:tracePt t="69548" x="1839913" y="4746625"/>
          <p14:tracePt t="69557" x="1747838" y="4703763"/>
          <p14:tracePt t="69565" x="1666875" y="4678363"/>
          <p14:tracePt t="69572" x="1592263" y="4635500"/>
          <p14:tracePt t="69580" x="1525588" y="4586288"/>
          <p14:tracePt t="69592" x="1470025" y="4562475"/>
          <p14:tracePt t="69596" x="1414463" y="4537075"/>
          <p14:tracePt t="69604" x="1358900" y="4506913"/>
          <p14:tracePt t="69613" x="1303338" y="4481513"/>
          <p14:tracePt t="69620" x="1271588" y="4462463"/>
          <p14:tracePt t="69627" x="1247775" y="4456113"/>
          <p14:tracePt t="69636" x="1222375" y="4451350"/>
          <p14:tracePt t="69644" x="1209675" y="4445000"/>
          <p14:tracePt t="69652" x="1198563" y="4445000"/>
          <p14:tracePt t="69661" x="1192213" y="4445000"/>
          <p14:tracePt t="69668" x="1173163" y="4438650"/>
          <p14:tracePt t="69677" x="1166813" y="4438650"/>
          <p14:tracePt t="69684" x="1154113" y="4438650"/>
          <p14:tracePt t="69693" x="1130300" y="4438650"/>
          <p14:tracePt t="69700" x="1111250" y="4438650"/>
          <p14:tracePt t="69708" x="1074738" y="4438650"/>
          <p14:tracePt t="69716" x="1049338" y="4438650"/>
          <p14:tracePt t="69726" x="1019175" y="4456113"/>
          <p14:tracePt t="69733" x="987425" y="4462463"/>
          <p14:tracePt t="69741" x="957263" y="4475163"/>
          <p14:tracePt t="69748" x="925513" y="4494213"/>
          <p14:tracePt t="69756" x="882650" y="4518025"/>
          <p14:tracePt t="69764" x="863600" y="4524375"/>
          <p14:tracePt t="69772" x="833438" y="4549775"/>
          <p14:tracePt t="69780" x="814388" y="4562475"/>
          <p14:tracePt t="69788" x="808038" y="4567238"/>
          <p14:tracePt t="69797" x="796925" y="4579938"/>
          <p14:tracePt t="69804" x="790575" y="4586288"/>
          <p14:tracePt t="69812" x="784225" y="4592638"/>
          <p14:tracePt t="69820" x="777875" y="4611688"/>
          <p14:tracePt t="69827" x="777875" y="4618038"/>
          <p14:tracePt t="69836" x="777875" y="4629150"/>
          <p14:tracePt t="69852" x="777875" y="4635500"/>
          <p14:tracePt t="69868" x="777875" y="4641850"/>
          <p14:tracePt t="69885" x="777875" y="4648200"/>
          <p14:tracePt t="69893" x="784225" y="4648200"/>
          <p14:tracePt t="69900" x="803275" y="4648200"/>
          <p14:tracePt t="69908" x="820738" y="4648200"/>
          <p14:tracePt t="69915" x="833438" y="4654550"/>
          <p14:tracePt t="69924" x="852488" y="4654550"/>
          <p14:tracePt t="69931" x="869950" y="4654550"/>
          <p14:tracePt t="69940" x="901700" y="4654550"/>
          <p14:tracePt t="69951" x="925513" y="4660900"/>
          <p14:tracePt t="69956" x="957263" y="4660900"/>
          <p14:tracePt t="69965" x="981075" y="4660900"/>
          <p14:tracePt t="69972" x="1000125" y="4660900"/>
          <p14:tracePt t="69982" x="1031875" y="4660900"/>
          <p14:tracePt t="69987" x="1055688" y="4660900"/>
          <p14:tracePt t="69996" x="1087438" y="4660900"/>
          <p14:tracePt t="70004" x="1111250" y="4660900"/>
          <p14:tracePt t="70012" x="1143000" y="4660900"/>
          <p14:tracePt t="70020" x="1166813" y="4660900"/>
          <p14:tracePt t="70027" x="1192213" y="4660900"/>
          <p14:tracePt t="70036" x="1216025" y="4660900"/>
          <p14:tracePt t="70044" x="1247775" y="4660900"/>
          <p14:tracePt t="70052" x="1271588" y="4660900"/>
          <p14:tracePt t="70060" x="1303338" y="4660900"/>
          <p14:tracePt t="70072" x="1320800" y="4660900"/>
          <p14:tracePt t="70076" x="1346200" y="4660900"/>
          <p14:tracePt t="70084" x="1370013" y="4660900"/>
          <p14:tracePt t="70093" x="1395413" y="4660900"/>
          <p14:tracePt t="70104" x="1414463" y="4660900"/>
          <p14:tracePt t="70108" x="1431925" y="4660900"/>
          <p14:tracePt t="70115" x="1457325" y="4660900"/>
          <p14:tracePt t="70124" x="1470025" y="4660900"/>
          <p14:tracePt t="70140" x="1476375" y="4660900"/>
          <p14:tracePt t="70149" x="1487488" y="4660900"/>
          <p14:tracePt t="70156" x="1500188" y="4660900"/>
          <p14:tracePt t="70164" x="1531938" y="4660900"/>
          <p14:tracePt t="70172" x="1549400" y="4667250"/>
          <p14:tracePt t="70180" x="1587500" y="4684713"/>
          <p14:tracePt t="70188" x="1617663" y="4697413"/>
          <p14:tracePt t="70199" x="1636713" y="4697413"/>
          <p14:tracePt t="70204" x="1666875" y="4722813"/>
          <p14:tracePt t="70212" x="1679575" y="4722813"/>
          <p14:tracePt t="70220" x="1703388" y="4733925"/>
          <p14:tracePt t="70227" x="1703388" y="4740275"/>
          <p14:tracePt t="70235" x="1709738" y="4746625"/>
          <p14:tracePt t="70244" x="1722438" y="4752975"/>
          <p14:tracePt t="70251" x="1728788" y="4759325"/>
          <p14:tracePt t="70260" x="1735138" y="4759325"/>
          <p14:tracePt t="70276" x="1754188" y="4765675"/>
          <p14:tracePt t="70288" x="1765300" y="4778375"/>
          <p14:tracePt t="70292" x="1784350" y="4784725"/>
          <p14:tracePt t="70300" x="1809750" y="4795838"/>
          <p14:tracePt t="70308" x="1833563" y="4802188"/>
          <p14:tracePt t="70316" x="1858963" y="4814888"/>
          <p14:tracePt t="70326" x="1876425" y="4833938"/>
          <p14:tracePt t="70332" x="1889125" y="4838700"/>
          <p14:tracePt t="70340" x="1895475" y="4838700"/>
          <p14:tracePt t="70436" x="1908175" y="4838700"/>
          <p14:tracePt t="70452" x="1914525" y="4838700"/>
          <p14:tracePt t="70460" x="1925638" y="4838700"/>
          <p14:tracePt t="70476" x="1944688" y="4845050"/>
          <p14:tracePt t="70493" x="1970088" y="4845050"/>
          <p14:tracePt t="70500" x="1976438" y="4845050"/>
          <p14:tracePt t="70516" x="1981200" y="4845050"/>
          <p14:tracePt t="70525" x="1987550" y="4845050"/>
          <p14:tracePt t="70533" x="1993900" y="4845050"/>
          <p14:tracePt t="70541" x="2000250" y="4845050"/>
          <p14:tracePt t="70550" x="2019300" y="4845050"/>
          <p14:tracePt t="70555" x="2032000" y="4845050"/>
          <p14:tracePt t="70564" x="2055813" y="4851400"/>
          <p14:tracePt t="70572" x="2098675" y="4857750"/>
          <p14:tracePt t="70584" x="2117725" y="4864100"/>
          <p14:tracePt t="70587" x="2130425" y="4864100"/>
          <p14:tracePt t="70596" x="2143125" y="4864100"/>
          <p14:tracePt t="70782" x="2147888" y="4870450"/>
          <p14:tracePt t="70828" x="0" y="0"/>
        </p14:tracePtLst>
        <p14:tracePtLst>
          <p14:tracePt t="83495" x="1327150" y="6327775"/>
          <p14:tracePt t="83694" x="1314450" y="6308725"/>
          <p14:tracePt t="83700" x="1303338" y="6302375"/>
          <p14:tracePt t="83709" x="1296988" y="6296025"/>
          <p14:tracePt t="83725" x="1265238" y="6283325"/>
          <p14:tracePt t="83732" x="1247775" y="6259513"/>
          <p14:tracePt t="83741" x="1203325" y="6234113"/>
          <p14:tracePt t="83747" x="1179513" y="6221413"/>
          <p14:tracePt t="83756" x="1154113" y="6197600"/>
          <p14:tracePt t="83768" x="1130300" y="6191250"/>
          <p14:tracePt t="83772" x="1081088" y="6167438"/>
          <p14:tracePt t="83780" x="1062038" y="6154738"/>
          <p14:tracePt t="83788" x="1049338" y="6148388"/>
          <p14:tracePt t="83800" x="1036638" y="6142038"/>
          <p14:tracePt t="83804" x="1031875" y="6142038"/>
          <p14:tracePt t="83812" x="1025525" y="6135688"/>
          <p14:tracePt t="83820" x="1019175" y="6129338"/>
          <p14:tracePt t="83827" x="1012825" y="6129338"/>
          <p14:tracePt t="83836" x="993775" y="6116638"/>
          <p14:tracePt t="83844" x="981075" y="6111875"/>
          <p14:tracePt t="83852" x="963613" y="6111875"/>
          <p14:tracePt t="83860" x="950913" y="6105525"/>
          <p14:tracePt t="83868" x="931863" y="6105525"/>
          <p14:tracePt t="83876" x="914400" y="6105525"/>
          <p14:tracePt t="83893" x="852488" y="6105525"/>
          <p14:tracePt t="83900" x="814388" y="6105525"/>
          <p14:tracePt t="83910" x="752475" y="6105525"/>
          <p14:tracePt t="83915" x="696913" y="6135688"/>
          <p14:tracePt t="83928" x="641350" y="6161088"/>
          <p14:tracePt t="83932" x="598488" y="6178550"/>
          <p14:tracePt t="83940" x="574675" y="6191250"/>
          <p14:tracePt t="83948" x="549275" y="6210300"/>
          <p14:tracePt t="83956" x="519113" y="6227763"/>
          <p14:tracePt t="83972" x="506413" y="6240463"/>
          <p14:tracePt t="83985" x="500063" y="6253163"/>
          <p14:tracePt t="83988" x="500063" y="6276975"/>
          <p14:tracePt t="83998" x="487363" y="6289675"/>
          <p14:tracePt t="84005" x="487363" y="6308725"/>
          <p14:tracePt t="84012" x="487363" y="6327775"/>
          <p14:tracePt t="84021" x="506413" y="6370638"/>
          <p14:tracePt t="84029" x="519113" y="6388100"/>
          <p14:tracePt t="84037" x="542925" y="6419850"/>
          <p14:tracePt t="84045" x="555625" y="6450013"/>
          <p14:tracePt t="84053" x="604838" y="6494463"/>
          <p14:tracePt t="84061" x="636588" y="6530975"/>
          <p14:tracePt t="84068" x="679450" y="6573838"/>
          <p14:tracePt t="84076" x="715963" y="6629400"/>
          <p14:tracePt t="84084" x="752475" y="6665913"/>
          <p14:tracePt t="84093" x="808038" y="6710363"/>
          <p14:tracePt t="84100" x="863600" y="6740525"/>
          <p14:tracePt t="84110" x="920750" y="6753225"/>
          <p14:tracePt t="84116" x="957263" y="6772275"/>
          <p14:tracePt t="84128" x="1025525" y="6789738"/>
          <p14:tracePt t="84132" x="1098550" y="6802438"/>
          <p14:tracePt t="84140" x="1160463" y="6802438"/>
          <p14:tracePt t="84153" x="1209675" y="6802438"/>
          <p14:tracePt t="84156" x="1254125" y="6796088"/>
          <p14:tracePt t="84164" x="1284288" y="6777038"/>
          <p14:tracePt t="84173" x="1309688" y="6753225"/>
          <p14:tracePt t="84180" x="1314450" y="6740525"/>
          <p14:tracePt t="84188" x="1327150" y="6727825"/>
          <p14:tracePt t="84197" x="1339850" y="6691313"/>
          <p14:tracePt t="84204" x="1352550" y="6648450"/>
          <p14:tracePt t="84212" x="1352550" y="6623050"/>
          <p14:tracePt t="84220" x="1352550" y="6586538"/>
          <p14:tracePt t="84229" x="1352550" y="6543675"/>
          <p14:tracePt t="84237" x="1352550" y="6518275"/>
          <p14:tracePt t="84245" x="1352550" y="6469063"/>
          <p14:tracePt t="84252" x="1352550" y="6443663"/>
          <p14:tracePt t="84261" x="1352550" y="6432550"/>
          <p14:tracePt t="84268" x="1352550" y="6426200"/>
          <p14:tracePt t="84280" x="1352550" y="6419850"/>
          <p14:tracePt t="84284" x="1352550" y="6407150"/>
          <p14:tracePt t="84295" x="1333500" y="6388100"/>
          <p14:tracePt t="84300" x="1327150" y="6376988"/>
          <p14:tracePt t="84313" x="1314450" y="6364288"/>
          <p14:tracePt t="84316" x="1309688" y="6357938"/>
          <p14:tracePt t="84327" x="1290638" y="6338888"/>
          <p14:tracePt t="84331" x="1284288" y="6332538"/>
          <p14:tracePt t="84340" x="1277938" y="6321425"/>
          <p14:tracePt t="84348" x="1258888" y="6308725"/>
          <p14:tracePt t="84356" x="1247775" y="6302375"/>
          <p14:tracePt t="84364" x="1235075" y="6296025"/>
          <p14:tracePt t="84372" x="1216025" y="6289675"/>
          <p14:tracePt t="84380" x="1185863" y="6272213"/>
          <p14:tracePt t="84388" x="1166813" y="6272213"/>
          <p14:tracePt t="84396" x="1147763" y="6272213"/>
          <p14:tracePt t="84410" x="1111250" y="6272213"/>
          <p14:tracePt t="84413" x="1049338" y="6272213"/>
          <p14:tracePt t="84421" x="993775" y="6283325"/>
          <p14:tracePt t="84429" x="920750" y="6315075"/>
          <p14:tracePt t="84440" x="863600" y="6321425"/>
          <p14:tracePt t="84444" x="796925" y="6351588"/>
          <p14:tracePt t="84453" x="765175" y="6364288"/>
          <p14:tracePt t="84461" x="747713" y="6383338"/>
          <p14:tracePt t="84468" x="735013" y="6394450"/>
          <p14:tracePt t="84478" x="728663" y="6400800"/>
          <p14:tracePt t="84484" x="722313" y="6413500"/>
          <p14:tracePt t="84494" x="722313" y="6426200"/>
          <p14:tracePt t="84501" x="722313" y="6443663"/>
          <p14:tracePt t="84513" x="747713" y="6462713"/>
          <p14:tracePt t="84516" x="771525" y="6505575"/>
          <p14:tracePt t="84524" x="803275" y="6530975"/>
          <p14:tracePt t="84536" x="839788" y="6567488"/>
          <p14:tracePt t="84540" x="863600" y="6580188"/>
          <p14:tracePt t="84549" x="882650" y="6592888"/>
          <p14:tracePt t="84557" x="931863" y="6616700"/>
          <p14:tracePt t="84565" x="969963" y="6635750"/>
          <p14:tracePt t="84573" x="1025525" y="6635750"/>
          <p14:tracePt t="84581" x="1098550" y="6642100"/>
          <p14:tracePt t="84588" x="1173163" y="6642100"/>
          <p14:tracePt t="84596" x="1271588" y="6629400"/>
          <p14:tracePt t="84605" x="1358900" y="6610350"/>
          <p14:tracePt t="84613" x="1414463" y="6586538"/>
          <p14:tracePt t="84620" x="1481138" y="6543675"/>
          <p14:tracePt t="84630" x="1525588" y="6518275"/>
          <p14:tracePt t="84636" x="1562100" y="6488113"/>
          <p14:tracePt t="84644" x="1581150" y="6462713"/>
          <p14:tracePt t="84653" x="1598613" y="6426200"/>
          <p14:tracePt t="84662" x="1604963" y="6383338"/>
          <p14:tracePt t="84668" x="1624013" y="6351588"/>
          <p14:tracePt t="84678" x="1630363" y="6302375"/>
          <p14:tracePt t="84685" x="1630363" y="6276975"/>
          <p14:tracePt t="84694" x="1630363" y="6253163"/>
          <p14:tracePt t="84700" x="1630363" y="6234113"/>
          <p14:tracePt t="84712" x="1624013" y="6210300"/>
          <p14:tracePt t="84716" x="1611313" y="6197600"/>
          <p14:tracePt t="84724" x="1598613" y="6191250"/>
          <p14:tracePt t="84732" x="1574800" y="6172200"/>
          <p14:tracePt t="84743" x="1562100" y="6172200"/>
          <p14:tracePt t="84748" x="1525588" y="6167438"/>
          <p14:tracePt t="84756" x="1481138" y="6148388"/>
          <p14:tracePt t="84764" x="1444625" y="6148388"/>
          <p14:tracePt t="84772" x="1408113" y="6148388"/>
          <p14:tracePt t="84780" x="1370013" y="6148388"/>
          <p14:tracePt t="84793" x="1333500" y="6148388"/>
          <p14:tracePt t="84795" x="1265238" y="6148388"/>
          <p14:tracePt t="84804" x="1216025" y="6161088"/>
          <p14:tracePt t="84811" x="1130300" y="6167438"/>
          <p14:tracePt t="84821" x="1062038" y="6184900"/>
          <p14:tracePt t="84830" x="987425" y="6197600"/>
          <p14:tracePt t="84836" x="920750" y="6221413"/>
          <p14:tracePt t="84844" x="882650" y="6234113"/>
          <p14:tracePt t="84853" x="827088" y="6253163"/>
          <p14:tracePt t="84861" x="784225" y="6276975"/>
          <p14:tracePt t="84868" x="752475" y="6302375"/>
          <p14:tracePt t="84879" x="722313" y="6327775"/>
          <p14:tracePt t="84895" x="696913" y="6345238"/>
          <p14:tracePt t="84900" x="692150" y="6357938"/>
          <p14:tracePt t="84912" x="692150" y="6376988"/>
          <p14:tracePt t="84916" x="709613" y="6407150"/>
          <p14:tracePt t="84924" x="715963" y="6413500"/>
          <p14:tracePt t="84932" x="735013" y="6432550"/>
          <p14:tracePt t="84943" x="752475" y="6450013"/>
          <p14:tracePt t="84952" x="777875" y="6475413"/>
          <p14:tracePt t="84956" x="808038" y="6494463"/>
          <p14:tracePt t="84963" x="852488" y="6511925"/>
          <p14:tracePt t="84972" x="925513" y="6543675"/>
          <p14:tracePt t="84984" x="981075" y="6567488"/>
          <p14:tracePt t="84988" x="1031875" y="6567488"/>
          <p14:tracePt t="84996" x="1092200" y="6567488"/>
          <p14:tracePt t="85004" x="1147763" y="6567488"/>
          <p14:tracePt t="85011" x="1209675" y="6567488"/>
          <p14:tracePt t="85020" x="1277938" y="6530975"/>
          <p14:tracePt t="85027" x="1309688" y="6511925"/>
          <p14:tracePt t="85036" x="1352550" y="6488113"/>
          <p14:tracePt t="85044" x="1382713" y="6456363"/>
          <p14:tracePt t="85052" x="1408113" y="6419850"/>
          <p14:tracePt t="85060" x="1414463" y="6383338"/>
          <p14:tracePt t="85068" x="1431925" y="6338888"/>
          <p14:tracePt t="85082" x="1431925" y="6276975"/>
          <p14:tracePt t="85084" x="1431925" y="6227763"/>
          <p14:tracePt t="85094" x="1431925" y="6167438"/>
          <p14:tracePt t="85100" x="1431925" y="6122988"/>
          <p14:tracePt t="85112" x="1408113" y="6061075"/>
          <p14:tracePt t="85116" x="1389063" y="6037263"/>
          <p14:tracePt t="85125" x="1376363" y="6024563"/>
          <p14:tracePt t="85136" x="1358900" y="6018213"/>
          <p14:tracePt t="85144" x="1327150" y="6005513"/>
          <p14:tracePt t="85149" x="1284288" y="5994400"/>
          <p14:tracePt t="85157" x="1235075" y="5994400"/>
          <p14:tracePt t="85164" x="1160463" y="5994400"/>
          <p14:tracePt t="85178" x="1087438" y="5994400"/>
          <p14:tracePt t="85179" x="976313" y="6000750"/>
          <p14:tracePt t="85188" x="863600" y="6018213"/>
          <p14:tracePt t="85196" x="741363" y="6049963"/>
          <p14:tracePt t="85205" x="623888" y="6092825"/>
          <p14:tracePt t="85212" x="536575" y="6135688"/>
          <p14:tracePt t="85220" x="469900" y="6172200"/>
          <p14:tracePt t="85227" x="419100" y="6210300"/>
          <p14:tracePt t="85236" x="407988" y="6240463"/>
          <p14:tracePt t="85243" x="407988" y="6259513"/>
          <p14:tracePt t="85252" x="407988" y="6276975"/>
          <p14:tracePt t="85260" x="407988" y="6308725"/>
          <p14:tracePt t="85268" x="414338" y="6321425"/>
          <p14:tracePt t="85277" x="431800" y="6345238"/>
          <p14:tracePt t="85285" x="438150" y="6370638"/>
          <p14:tracePt t="85294" x="457200" y="6400800"/>
          <p14:tracePt t="85300" x="481013" y="6432550"/>
          <p14:tracePt t="85311" x="506413" y="6462713"/>
          <p14:tracePt t="85316" x="542925" y="6494463"/>
          <p14:tracePt t="85325" x="617538" y="6543675"/>
          <p14:tracePt t="85332" x="696913" y="6586538"/>
          <p14:tracePt t="85344" x="790575" y="6605588"/>
          <p14:tracePt t="85348" x="889000" y="6623050"/>
          <p14:tracePt t="85356" x="987425" y="6635750"/>
          <p14:tracePt t="85368" x="1049338" y="6635750"/>
          <p14:tracePt t="85372" x="1098550" y="6635750"/>
          <p14:tracePt t="85380" x="1154113" y="6635750"/>
          <p14:tracePt t="85388" x="1173163" y="6616700"/>
          <p14:tracePt t="85396" x="1203325" y="6599238"/>
          <p14:tracePt t="85404" x="1271588" y="6537325"/>
          <p14:tracePt t="85413" x="1284288" y="6524625"/>
          <p14:tracePt t="85420" x="1314450" y="6494463"/>
          <p14:tracePt t="85432" x="1365250" y="6413500"/>
          <p14:tracePt t="85436" x="1376363" y="6370638"/>
          <p14:tracePt t="85444" x="1382713" y="6308725"/>
          <p14:tracePt t="85452" x="1382713" y="6234113"/>
          <p14:tracePt t="85464" x="1382713" y="6210300"/>
          <p14:tracePt t="85468" x="1382713" y="6161088"/>
          <p14:tracePt t="85479" x="1346200" y="6092825"/>
          <p14:tracePt t="85484" x="1320800" y="6061075"/>
          <p14:tracePt t="85494" x="1303338" y="6037263"/>
          <p14:tracePt t="85500" x="1290638" y="6024563"/>
          <p14:tracePt t="85508" x="1277938" y="6018213"/>
          <p14:tracePt t="85517" x="1271588" y="6018213"/>
          <p14:tracePt t="85525" x="1265238" y="6018213"/>
          <p14:tracePt t="85532" x="1254125" y="6018213"/>
          <p14:tracePt t="85544" x="1228725" y="6018213"/>
          <p14:tracePt t="85552" x="1192213" y="6030913"/>
          <p14:tracePt t="85562" x="1147763" y="6061075"/>
          <p14:tracePt t="85564" x="1092200" y="6111875"/>
          <p14:tracePt t="85573" x="1000125" y="6161088"/>
          <p14:tracePt t="85582" x="931863" y="6221413"/>
          <p14:tracePt t="85589" x="863600" y="6276975"/>
          <p14:tracePt t="85596" x="827088" y="6315075"/>
          <p14:tracePt t="85604" x="803275" y="6357938"/>
          <p14:tracePt t="85611" x="796925" y="6407150"/>
          <p14:tracePt t="85620" x="796925" y="6438900"/>
          <p14:tracePt t="85627" x="796925" y="6462713"/>
          <p14:tracePt t="85636" x="803275" y="6488113"/>
          <p14:tracePt t="85648" x="814388" y="6494463"/>
          <p14:tracePt t="85651" x="833438" y="6499225"/>
          <p14:tracePt t="85660" x="852488" y="6499225"/>
          <p14:tracePt t="85668" x="882650" y="6505575"/>
          <p14:tracePt t="85677" x="920750" y="6505575"/>
          <p14:tracePt t="85688" x="981075" y="6505575"/>
          <p14:tracePt t="85693" x="1042988" y="6505575"/>
          <p14:tracePt t="85701" x="1130300" y="6505575"/>
          <p14:tracePt t="85711" x="1216025" y="6505575"/>
          <p14:tracePt t="85716" x="1290638" y="6505575"/>
          <p14:tracePt t="85725" x="1358900" y="6494463"/>
          <p14:tracePt t="85732" x="1414463" y="6462713"/>
          <p14:tracePt t="85744" x="1444625" y="6432550"/>
          <p14:tracePt t="85748" x="1470025" y="6400800"/>
          <p14:tracePt t="85757" x="1470025" y="6364288"/>
          <p14:tracePt t="85767" x="1476375" y="6321425"/>
          <p14:tracePt t="85772" x="1476375" y="6283325"/>
          <p14:tracePt t="85780" x="1476375" y="6234113"/>
          <p14:tracePt t="85788" x="1476375" y="6203950"/>
          <p14:tracePt t="85796" x="1457325" y="6184900"/>
          <p14:tracePt t="85805" x="1438275" y="6161088"/>
          <p14:tracePt t="85816" x="1420813" y="6129338"/>
          <p14:tracePt t="85821" x="1389063" y="6111875"/>
          <p14:tracePt t="85828" x="1346200" y="6092825"/>
          <p14:tracePt t="85837" x="1314450" y="6086475"/>
          <p14:tracePt t="85846" x="1265238" y="6073775"/>
          <p14:tracePt t="85853" x="1209675" y="6067425"/>
          <p14:tracePt t="85863" x="1173163" y="6067425"/>
          <p14:tracePt t="85867" x="1123950" y="6067425"/>
          <p14:tracePt t="85877" x="1081088" y="6080125"/>
          <p14:tracePt t="85894" x="1019175" y="6122988"/>
          <p14:tracePt t="85900" x="1019175" y="6148388"/>
          <p14:tracePt t="85908" x="1019175" y="6184900"/>
          <p14:tracePt t="85917" x="1019175" y="6210300"/>
          <p14:tracePt t="85925" x="1019175" y="6221413"/>
          <p14:tracePt t="85932" x="1036638" y="6265863"/>
          <p14:tracePt t="85941" x="1062038" y="6308725"/>
          <p14:tracePt t="85948" x="1092200" y="6338888"/>
          <p14:tracePt t="85956" x="1130300" y="6364288"/>
          <p14:tracePt t="85967" x="1173163" y="6388100"/>
          <p14:tracePt t="85978" x="1173163" y="6394450"/>
          <p14:tracePt t="85980" x="1192213" y="6400800"/>
          <p14:tracePt t="85988" x="1216025" y="6400800"/>
          <p14:tracePt t="86008" x="1222375" y="6400800"/>
          <p14:tracePt t="86013" x="1228725" y="6400800"/>
          <p14:tracePt t="86021" x="1247775" y="6400800"/>
          <p14:tracePt t="86028" x="1258888" y="6388100"/>
          <p14:tracePt t="86036" x="1277938" y="6376988"/>
          <p14:tracePt t="86045" x="1290638" y="6332538"/>
          <p14:tracePt t="86053" x="1290638" y="6315075"/>
          <p14:tracePt t="86062" x="1290638" y="6296025"/>
          <p14:tracePt t="86068" x="1290638" y="6246813"/>
          <p14:tracePt t="86078" x="1290638" y="6227763"/>
          <p14:tracePt t="86084" x="1290638" y="6210300"/>
          <p14:tracePt t="86095" x="1284288" y="6191250"/>
          <p14:tracePt t="86104" x="1241425" y="6148388"/>
          <p14:tracePt t="86109" x="1222375" y="6122988"/>
          <p14:tracePt t="86116" x="1160463" y="6080125"/>
          <p14:tracePt t="86125" x="1123950" y="6061075"/>
          <p14:tracePt t="86136" x="1068388" y="6056313"/>
          <p14:tracePt t="86140" x="981075" y="6043613"/>
          <p14:tracePt t="86148" x="908050" y="6030913"/>
          <p14:tracePt t="86161" x="820738" y="6030913"/>
          <p14:tracePt t="86167" x="735013" y="6037263"/>
          <p14:tracePt t="86172" x="654050" y="6073775"/>
          <p14:tracePt t="86179" x="598488" y="6105525"/>
          <p14:tracePt t="86188" x="555625" y="6142038"/>
          <p14:tracePt t="86200" x="549275" y="6161088"/>
          <p14:tracePt t="86203" x="549275" y="6184900"/>
          <p14:tracePt t="86211" x="549275" y="6210300"/>
          <p14:tracePt t="86220" x="561975" y="6227763"/>
          <p14:tracePt t="86232" x="604838" y="6265863"/>
          <p14:tracePt t="86237" x="636588" y="6276975"/>
          <p14:tracePt t="86246" x="692150" y="6315075"/>
          <p14:tracePt t="86252" x="758825" y="6345238"/>
          <p14:tracePt t="86262" x="839788" y="6376988"/>
          <p14:tracePt t="86268" x="901700" y="6400800"/>
          <p14:tracePt t="86277" x="987425" y="6400800"/>
          <p14:tracePt t="86285" x="1031875" y="6400800"/>
          <p14:tracePt t="86293" x="1055688" y="6400800"/>
          <p14:tracePt t="86300" x="1087438" y="6400800"/>
          <p14:tracePt t="86308" x="1136650" y="6394450"/>
          <p14:tracePt t="86316" x="1154113" y="6370638"/>
          <p14:tracePt t="86325" x="1185863" y="6345238"/>
          <p14:tracePt t="86332" x="1222375" y="6315075"/>
          <p14:tracePt t="86340" x="1247775" y="6283325"/>
          <p14:tracePt t="86348" x="1258888" y="6240463"/>
          <p14:tracePt t="86361" x="1296988" y="6203950"/>
          <p14:tracePt t="86364" x="1303338" y="6178550"/>
          <p14:tracePt t="86372" x="1309688" y="6154738"/>
          <p14:tracePt t="86379" x="1314450" y="6135688"/>
          <p14:tracePt t="86388" x="1314450" y="6116638"/>
          <p14:tracePt t="86396" x="1314450" y="6099175"/>
          <p14:tracePt t="86411" x="1314450" y="6092825"/>
          <p14:tracePt t="86420" x="1309688" y="6073775"/>
          <p14:tracePt t="86428" x="1296988" y="6073775"/>
          <p14:tracePt t="86436" x="1247775" y="6067425"/>
          <p14:tracePt t="86444" x="1209675" y="6056313"/>
          <p14:tracePt t="86453" x="1123950" y="6056313"/>
          <p14:tracePt t="86463" x="1049338" y="6056313"/>
          <p14:tracePt t="86468" x="957263" y="6073775"/>
          <p14:tracePt t="86477" x="882650" y="6099175"/>
          <p14:tracePt t="86484" x="827088" y="6116638"/>
          <p14:tracePt t="86492" x="796925" y="6142038"/>
          <p14:tracePt t="86500" x="784225" y="6154738"/>
          <p14:tracePt t="86515" x="784225" y="6161088"/>
          <p14:tracePt t="86524" x="784225" y="6167438"/>
          <p14:tracePt t="86532" x="803275" y="6178550"/>
          <p14:tracePt t="86541" x="827088" y="6184900"/>
          <p14:tracePt t="86547" x="869950" y="6203950"/>
          <p14:tracePt t="86556" x="925513" y="6221413"/>
          <p14:tracePt t="86565" x="1012825" y="6246813"/>
          <p14:tracePt t="86572" x="1104900" y="6276975"/>
          <p14:tracePt t="86579" x="1166813" y="6296025"/>
          <p14:tracePt t="86588" x="1216025" y="6296025"/>
          <p14:tracePt t="86596" x="1247775" y="6296025"/>
          <p14:tracePt t="86605" x="1258888" y="6296025"/>
          <p14:tracePt t="86616" x="1271588" y="6296025"/>
          <p14:tracePt t="86621" x="1277938" y="6296025"/>
          <p14:tracePt t="86631" x="1284288" y="6296025"/>
          <p14:tracePt t="86636" x="1303338" y="6283325"/>
          <p14:tracePt t="86646" x="1303338" y="6272213"/>
          <p14:tracePt t="86652" x="1303338" y="6246813"/>
          <p14:tracePt t="86663" x="1303338" y="6216650"/>
          <p14:tracePt t="86673" x="1303338" y="6197600"/>
          <p14:tracePt t="86678" x="1303338" y="6184900"/>
          <p14:tracePt t="86684" x="1303338" y="6172200"/>
          <p14:tracePt t="86692" x="1303338" y="6167438"/>
          <p14:tracePt t="86700" x="1296988" y="6161088"/>
          <p14:tracePt t="86711" x="1290638" y="6154738"/>
          <p14:tracePt t="86724" x="1271588" y="6154738"/>
          <p14:tracePt t="86731" x="1247775" y="6154738"/>
          <p14:tracePt t="86740" x="1209675" y="6161088"/>
          <p14:tracePt t="86748" x="1154113" y="6167438"/>
          <p14:tracePt t="86756" x="1087438" y="6203950"/>
          <p14:tracePt t="86765" x="1031875" y="6234113"/>
          <p14:tracePt t="86772" x="1012825" y="6253163"/>
          <p14:tracePt t="86780" x="981075" y="6276975"/>
          <p14:tracePt t="86789" x="976313" y="6283325"/>
          <p14:tracePt t="86797" x="976313" y="6302375"/>
          <p14:tracePt t="86804" x="976313" y="6321425"/>
          <p14:tracePt t="86813" x="976313" y="6327775"/>
          <p14:tracePt t="86820" x="976313" y="6332538"/>
          <p14:tracePt t="86830" x="981075" y="6345238"/>
          <p14:tracePt t="86840" x="993775" y="6345238"/>
          <p14:tracePt t="86844" x="1000125" y="6345238"/>
          <p14:tracePt t="86852" x="1019175" y="6357938"/>
          <p14:tracePt t="86861" x="1025525" y="6357938"/>
          <p14:tracePt t="86872" x="1068388" y="6370638"/>
          <p14:tracePt t="86876" x="1092200" y="6376988"/>
          <p14:tracePt t="86895" x="1160463" y="6376988"/>
          <p14:tracePt t="86900" x="1209675" y="6376988"/>
          <p14:tracePt t="86908" x="1235075" y="6376988"/>
          <p14:tracePt t="86916" x="1277938" y="6364288"/>
          <p14:tracePt t="86924" x="1296988" y="6345238"/>
          <p14:tracePt t="86936" x="1320800" y="6321425"/>
          <p14:tracePt t="86941" x="1320800" y="6308725"/>
          <p14:tracePt t="86948" x="1320800" y="6289675"/>
          <p14:tracePt t="86956" x="1327150" y="6272213"/>
          <p14:tracePt t="86968" x="1327150" y="6259513"/>
          <p14:tracePt t="86972" x="1327150" y="6246813"/>
          <p14:tracePt t="86979" x="1327150" y="6234113"/>
          <p14:tracePt t="86988" x="1320800" y="6227763"/>
          <p14:tracePt t="87000" x="1303338" y="6221413"/>
          <p14:tracePt t="87004" x="1284288" y="6216650"/>
          <p14:tracePt t="87012" x="1247775" y="6216650"/>
          <p14:tracePt t="87020" x="1216025" y="6216650"/>
          <p14:tracePt t="87033" x="1160463" y="6216650"/>
          <p14:tracePt t="87036" x="1117600" y="6234113"/>
          <p14:tracePt t="87046" x="1098550" y="6246813"/>
          <p14:tracePt t="87052" x="1074738" y="6272213"/>
          <p14:tracePt t="87062" x="1068388" y="6276975"/>
          <p14:tracePt t="87067" x="1068388" y="6283325"/>
          <p14:tracePt t="87093" x="1068388" y="6289675"/>
          <p14:tracePt t="87100" x="1087438" y="6302375"/>
          <p14:tracePt t="87109" x="1117600" y="6308725"/>
          <p14:tracePt t="87116" x="1147763" y="6327775"/>
          <p14:tracePt t="87125" x="1185863" y="6332538"/>
          <p14:tracePt t="87133" x="1203325" y="6332538"/>
          <p14:tracePt t="87140" x="1216025" y="6332538"/>
          <p14:tracePt t="87148" x="1222375" y="6332538"/>
          <p14:tracePt t="87162" x="1235075" y="6332538"/>
          <p14:tracePt t="87171" x="1247775" y="6332538"/>
          <p14:tracePt t="87215" x="1247775" y="6327775"/>
          <p14:tracePt t="87276" x="1247775" y="6321425"/>
          <p14:tracePt t="87388" x="0" y="0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7D825C06-10B5-495F-BE20-B4642F130BD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6049963" cy="477838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400" b="1"/>
              <a:t>Laboratorn</a:t>
            </a:r>
            <a:r>
              <a:rPr lang="cs-CZ" altLang="cs-CZ" sz="2400" b="1"/>
              <a:t>í klinické analyzátory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B33ACB98-F87E-4C92-B686-C7A7AA0843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0" y="784225"/>
            <a:ext cx="9144000" cy="44545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600"/>
              <a:t>     přístroj		firma				glukosa + analyty</a:t>
            </a:r>
            <a:br>
              <a:rPr lang="cs-CZ" altLang="cs-CZ" sz="1600"/>
            </a:br>
            <a:endParaRPr lang="cs-CZ" altLang="cs-CZ" sz="800"/>
          </a:p>
          <a:p>
            <a:pPr eaLnBrk="1" hangingPunct="1">
              <a:defRPr/>
            </a:pPr>
            <a:r>
              <a:rPr lang="cs-CZ" altLang="cs-CZ" sz="1600"/>
              <a:t>AUTOSTAT		Daiichi (Japonsko)</a:t>
            </a:r>
          </a:p>
          <a:p>
            <a:pPr eaLnBrk="1" hangingPunct="1">
              <a:defRPr/>
            </a:pPr>
            <a:r>
              <a:rPr lang="cs-CZ" altLang="cs-CZ" sz="1600"/>
              <a:t>EBIO Plus		Eppendorf / BST (Německo) 	laktát, citrát, vit. C </a:t>
            </a:r>
          </a:p>
          <a:p>
            <a:pPr eaLnBrk="1" hangingPunct="1">
              <a:defRPr/>
            </a:pPr>
            <a:r>
              <a:rPr lang="cs-CZ" altLang="cs-CZ" sz="1600"/>
              <a:t>Enzymat		Seres (Francie)			sacharóza, alkohol</a:t>
            </a:r>
          </a:p>
          <a:p>
            <a:pPr eaLnBrk="1" hangingPunct="1">
              <a:defRPr/>
            </a:pPr>
            <a:r>
              <a:rPr lang="cs-CZ" altLang="cs-CZ" sz="1600"/>
              <a:t>ESAT			PGW Medingen (Německo)		laktát</a:t>
            </a:r>
          </a:p>
          <a:p>
            <a:pPr eaLnBrk="1" hangingPunct="1">
              <a:defRPr/>
            </a:pPr>
            <a:r>
              <a:rPr lang="cs-CZ" altLang="cs-CZ" sz="1600"/>
              <a:t>EXSAN		(Litva)				laktát</a:t>
            </a:r>
          </a:p>
          <a:p>
            <a:pPr eaLnBrk="1" hangingPunct="1">
              <a:defRPr/>
            </a:pPr>
            <a:r>
              <a:rPr lang="cs-CZ" altLang="cs-CZ" sz="1600"/>
              <a:t>GLUCO		Fuji Electric (Japonsko)</a:t>
            </a:r>
          </a:p>
          <a:p>
            <a:pPr eaLnBrk="1" hangingPunct="1">
              <a:defRPr/>
            </a:pPr>
            <a:r>
              <a:rPr lang="cs-CZ" altLang="cs-CZ" sz="1600"/>
              <a:t>i-Stat			I-Stat Corp. (USA) 			močovina</a:t>
            </a:r>
          </a:p>
          <a:p>
            <a:pPr eaLnBrk="1" hangingPunct="1">
              <a:defRPr/>
            </a:pPr>
            <a:r>
              <a:rPr lang="cs-CZ" altLang="cs-CZ" sz="1600"/>
              <a:t>Model 860		Ciba Corning (USA)</a:t>
            </a:r>
          </a:p>
          <a:p>
            <a:pPr eaLnBrk="1" hangingPunct="1">
              <a:defRPr/>
            </a:pPr>
            <a:r>
              <a:rPr lang="cs-CZ" altLang="cs-CZ" sz="1600"/>
              <a:t>NOVA 16		Nova Biomedical (USA)		močovina, kreatinin</a:t>
            </a:r>
          </a:p>
          <a:p>
            <a:pPr eaLnBrk="1" hangingPunct="1">
              <a:defRPr/>
            </a:pPr>
            <a:r>
              <a:rPr lang="cs-CZ" altLang="cs-CZ" sz="1600"/>
              <a:t>Satellite G		MediSense (USA)</a:t>
            </a:r>
          </a:p>
          <a:p>
            <a:pPr eaLnBrk="1" hangingPunct="1">
              <a:defRPr/>
            </a:pPr>
            <a:r>
              <a:rPr lang="cs-CZ" altLang="cs-CZ" sz="1600"/>
              <a:t>YSI SELECT		Yellow Springs Instr. (USA) 		laktát, etanol, cholin</a:t>
            </a:r>
            <a:br>
              <a:rPr lang="cs-CZ" altLang="cs-CZ" sz="1600"/>
            </a:br>
            <a:br>
              <a:rPr lang="cs-CZ" altLang="cs-CZ" sz="1600"/>
            </a:br>
            <a:r>
              <a:rPr lang="cs-CZ" altLang="cs-CZ" sz="1600"/>
              <a:t>Většinou se jedná o malé stolní přístroje, často doplněné zásobníkem vzorků</a:t>
            </a:r>
          </a:p>
          <a:p>
            <a:pPr eaLnBrk="1" hangingPunct="1">
              <a:defRPr/>
            </a:pPr>
            <a:endParaRPr lang="cs-CZ" altLang="cs-CZ" sz="1600"/>
          </a:p>
        </p:txBody>
      </p:sp>
      <p:sp>
        <p:nvSpPr>
          <p:cNvPr id="33796" name="Line 4">
            <a:extLst>
              <a:ext uri="{FF2B5EF4-FFF2-40B4-BE49-F238E27FC236}">
                <a16:creationId xmlns:a16="http://schemas.microsoft.com/office/drawing/2014/main" id="{E4A64894-C284-4B2D-91D1-8C881229FE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28600" y="1166813"/>
            <a:ext cx="861060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33797" name="Line 5">
            <a:extLst>
              <a:ext uri="{FF2B5EF4-FFF2-40B4-BE49-F238E27FC236}">
                <a16:creationId xmlns:a16="http://schemas.microsoft.com/office/drawing/2014/main" id="{659129DB-416C-4F6B-AFE7-8B699C7579F9}"/>
              </a:ext>
            </a:extLst>
          </p:cNvPr>
          <p:cNvSpPr>
            <a:spLocks noChangeShapeType="1"/>
          </p:cNvSpPr>
          <p:nvPr/>
        </p:nvSpPr>
        <p:spPr bwMode="auto">
          <a:xfrm>
            <a:off x="188913" y="4537075"/>
            <a:ext cx="8610600" cy="0"/>
          </a:xfrm>
          <a:prstGeom prst="line">
            <a:avLst/>
          </a:prstGeom>
          <a:noFill/>
          <a:ln w="38100" cap="sq">
            <a:solidFill>
              <a:srgbClr val="FF00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BED211D-58C0-49BC-B3B5-64BFCCBD79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847"/>
    </mc:Choice>
    <mc:Fallback>
      <p:transition spd="slow" advTm="44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738" x="1327150" y="5599113"/>
          <p14:tracePt t="7742" x="1327150" y="5580063"/>
          <p14:tracePt t="7751" x="1327150" y="5561013"/>
          <p14:tracePt t="7759" x="1327150" y="5543550"/>
          <p14:tracePt t="7767" x="1314450" y="5500688"/>
          <p14:tracePt t="7775" x="1309688" y="5462588"/>
          <p14:tracePt t="7783" x="1309688" y="5426075"/>
          <p14:tracePt t="7794" x="1296988" y="5345113"/>
          <p14:tracePt t="7799" x="1277938" y="5272088"/>
          <p14:tracePt t="7809" x="1271588" y="5160963"/>
          <p14:tracePt t="7815" x="1258888" y="5037138"/>
          <p14:tracePt t="7823" x="1241425" y="4938713"/>
          <p14:tracePt t="7831" x="1241425" y="4864100"/>
          <p14:tracePt t="7839" x="1216025" y="4740275"/>
          <p14:tracePt t="7847" x="1209675" y="4660900"/>
          <p14:tracePt t="7855" x="1173163" y="4500563"/>
          <p14:tracePt t="7864" x="1166813" y="4389438"/>
          <p14:tracePt t="7877" x="1130300" y="4229100"/>
          <p14:tracePt t="7879" x="1111250" y="4086225"/>
          <p14:tracePt t="7887" x="1068388" y="3956050"/>
          <p14:tracePt t="7909" x="976313" y="3697288"/>
          <p14:tracePt t="7911" x="944563" y="3598863"/>
          <p14:tracePt t="7919" x="925513" y="3511550"/>
          <p14:tracePt t="7928" x="908050" y="3432175"/>
          <p14:tracePt t="7935" x="882650" y="3389313"/>
          <p14:tracePt t="7943" x="863600" y="3333750"/>
          <p14:tracePt t="7951" x="858838" y="3271838"/>
          <p14:tracePt t="7961" x="846138" y="3246438"/>
          <p14:tracePt t="7971" x="839788" y="3190875"/>
          <p14:tracePt t="7976" x="839788" y="3167063"/>
          <p14:tracePt t="7983" x="820738" y="3105150"/>
          <p14:tracePt t="7994" x="803275" y="3006725"/>
          <p14:tracePt t="7998" x="784225" y="2906713"/>
          <p14:tracePt t="8006" x="752475" y="2801938"/>
          <p14:tracePt t="8014" x="709613" y="2690813"/>
          <p14:tracePt t="8022" x="679450" y="2586038"/>
          <p14:tracePt t="8031" x="654050" y="2524125"/>
          <p14:tracePt t="8038" x="611188" y="2432050"/>
          <p14:tracePt t="8046" x="592138" y="2363788"/>
          <p14:tracePt t="8055" x="574675" y="2314575"/>
          <p14:tracePt t="8062" x="568325" y="2259013"/>
          <p14:tracePt t="8071" x="549275" y="2228850"/>
          <p14:tracePt t="8078" x="549275" y="2203450"/>
          <p14:tracePt t="8087" x="549275" y="2179638"/>
          <p14:tracePt t="8094" x="549275" y="2141538"/>
          <p14:tracePt t="8103" x="549275" y="2098675"/>
          <p14:tracePt t="8110" x="549275" y="2073275"/>
          <p14:tracePt t="8119" x="549275" y="2036763"/>
          <p14:tracePt t="8131" x="549275" y="2006600"/>
          <p14:tracePt t="8135" x="549275" y="1968500"/>
          <p14:tracePt t="8143" x="549275" y="1951038"/>
          <p14:tracePt t="8151" x="549275" y="1931988"/>
          <p14:tracePt t="8161" x="568325" y="1895475"/>
          <p14:tracePt t="8166" x="585788" y="1852613"/>
          <p14:tracePt t="8175" x="592138" y="1797050"/>
          <p14:tracePt t="8182" x="617538" y="1752600"/>
          <p14:tracePt t="8191" x="630238" y="1703388"/>
          <p14:tracePt t="8199" x="636588" y="1660525"/>
          <p14:tracePt t="8207" x="654050" y="1624013"/>
          <p14:tracePt t="8219" x="654050" y="1598613"/>
          <p14:tracePt t="8227" x="654050" y="1562100"/>
          <p14:tracePt t="8231" x="666750" y="1536700"/>
          <p14:tracePt t="8239" x="666750" y="1530350"/>
          <p14:tracePt t="8251" x="666750" y="1512888"/>
          <p14:tracePt t="8255" x="666750" y="1506538"/>
          <p14:tracePt t="8287" x="666750" y="1493838"/>
          <p14:tracePt t="8311" x="666750" y="1487488"/>
          <p14:tracePt t="8319" x="673100" y="1481138"/>
          <p14:tracePt t="8327" x="679450" y="1481138"/>
          <p14:tracePt t="8335" x="679450" y="1474788"/>
          <p14:tracePt t="8343" x="685800" y="1468438"/>
          <p14:tracePt t="8362" x="692150" y="1463675"/>
          <p14:tracePt t="8367" x="692150" y="1457325"/>
          <p14:tracePt t="8387" x="696913" y="1438275"/>
          <p14:tracePt t="8393" x="703263" y="1431925"/>
          <p14:tracePt t="8409" x="709613" y="1419225"/>
          <p14:tracePt t="8419" x="715963" y="1412875"/>
          <p14:tracePt t="8495" x="715963" y="1425575"/>
          <p14:tracePt t="8503" x="715963" y="1468438"/>
          <p14:tracePt t="8515" x="728663" y="1568450"/>
          <p14:tracePt t="8519" x="735013" y="1703388"/>
          <p14:tracePt t="8526" x="747713" y="1801813"/>
          <p14:tracePt t="8535" x="758825" y="1925638"/>
          <p14:tracePt t="8543" x="777875" y="2055813"/>
          <p14:tracePt t="8551" x="796925" y="2190750"/>
          <p14:tracePt t="8559" x="858838" y="2462213"/>
          <p14:tracePt t="8566" x="901700" y="2684463"/>
          <p14:tracePt t="8576" x="925513" y="2846388"/>
          <p14:tracePt t="8583" x="987425" y="3117850"/>
          <p14:tracePt t="8590" x="1025525" y="3340100"/>
          <p14:tracePt t="8598" x="1049338" y="3530600"/>
          <p14:tracePt t="8610" x="1092200" y="3746500"/>
          <p14:tracePt t="8614" x="1104900" y="3883025"/>
          <p14:tracePt t="8623" x="1136650" y="4062413"/>
          <p14:tracePt t="8635" x="1160463" y="4203700"/>
          <p14:tracePt t="8642" x="1173163" y="4340225"/>
          <p14:tracePt t="8646" x="1192213" y="4451350"/>
          <p14:tracePt t="8654" x="1198563" y="4511675"/>
          <p14:tracePt t="8666" x="1216025" y="4567238"/>
          <p14:tracePt t="8671" x="1222375" y="4586288"/>
          <p14:tracePt t="8678" x="1222375" y="4598988"/>
          <p14:tracePt t="8687" x="1222375" y="4605338"/>
          <p14:tracePt t="8783" x="1228725" y="4592638"/>
          <p14:tracePt t="8794" x="1247775" y="4556125"/>
          <p14:tracePt t="8798" x="1254125" y="4511675"/>
          <p14:tracePt t="8807" x="1271588" y="4462463"/>
          <p14:tracePt t="8815" x="1284288" y="4395788"/>
          <p14:tracePt t="8823" x="1303338" y="4321175"/>
          <p14:tracePt t="8830" x="1327150" y="4240213"/>
          <p14:tracePt t="8838" x="1358900" y="4141788"/>
          <p14:tracePt t="8846" x="1382713" y="4043363"/>
          <p14:tracePt t="8854" x="1389063" y="3932238"/>
          <p14:tracePt t="8867" x="1420813" y="3814763"/>
          <p14:tracePt t="8871" x="1450975" y="3729038"/>
          <p14:tracePt t="8895" x="1481138" y="3549650"/>
          <p14:tracePt t="8899" x="1512888" y="3462338"/>
          <p14:tracePt t="8903" x="1519238" y="3402013"/>
          <p14:tracePt t="8912" x="1536700" y="3346450"/>
          <p14:tracePt t="8922" x="1555750" y="3290888"/>
          <p14:tracePt t="8926" x="1574800" y="3228975"/>
          <p14:tracePt t="8935" x="1581150" y="3173413"/>
          <p14:tracePt t="8943" x="1592263" y="3124200"/>
          <p14:tracePt t="8950" x="1592263" y="3073400"/>
          <p14:tracePt t="8959" x="1611313" y="3017838"/>
          <p14:tracePt t="8967" x="1617663" y="2981325"/>
          <p14:tracePt t="8976" x="1636713" y="2925763"/>
          <p14:tracePt t="8983" x="1636713" y="2913063"/>
          <p14:tracePt t="8990" x="1643063" y="2895600"/>
          <p14:tracePt t="8998" x="1643063" y="2889250"/>
          <p14:tracePt t="9006" x="1643063" y="2876550"/>
          <p14:tracePt t="9111" x="0" y="0"/>
        </p14:tracePtLst>
        <p14:tracePtLst>
          <p14:tracePt t="12554" x="7310438" y="1074738"/>
          <p14:tracePt t="12719" x="7316788" y="1074738"/>
          <p14:tracePt t="12734" x="7316788" y="1068388"/>
          <p14:tracePt t="12750" x="7323138" y="1049338"/>
          <p14:tracePt t="12759" x="7323138" y="1023938"/>
          <p14:tracePt t="12766" x="7323138" y="1019175"/>
          <p14:tracePt t="12774" x="7323138" y="1012825"/>
          <p14:tracePt t="12783" x="7329488" y="993775"/>
          <p14:tracePt t="12791" x="7329488" y="981075"/>
          <p14:tracePt t="12799" x="7329488" y="974725"/>
          <p14:tracePt t="12807" x="7329488" y="957263"/>
          <p14:tracePt t="12815" x="7329488" y="944563"/>
          <p14:tracePt t="12823" x="7329488" y="938213"/>
          <p14:tracePt t="12831" x="7329488" y="931863"/>
          <p14:tracePt t="12839" x="7329488" y="919163"/>
          <p14:tracePt t="12847" x="7329488" y="912813"/>
          <p14:tracePt t="12855" x="7329488" y="908050"/>
          <p14:tracePt t="12864" x="7329488" y="895350"/>
          <p14:tracePt t="12882" x="7329488" y="882650"/>
          <p14:tracePt t="12887" x="7329488" y="876300"/>
          <p14:tracePt t="12910" x="7329488" y="869950"/>
          <p14:tracePt t="12927" x="7329488" y="863600"/>
          <p14:tracePt t="12959" x="7329488" y="852488"/>
          <p14:tracePt t="12967" x="7329488" y="846138"/>
          <p14:tracePt t="12975" x="7323138" y="839788"/>
          <p14:tracePt t="12983" x="7316788" y="833438"/>
          <p14:tracePt t="12991" x="7304088" y="827088"/>
          <p14:tracePt t="12999" x="7291388" y="820738"/>
          <p14:tracePt t="13007" x="7273925" y="820738"/>
          <p14:tracePt t="13016" x="7242175" y="808038"/>
          <p14:tracePt t="13023" x="7229475" y="801688"/>
          <p14:tracePt t="13031" x="7205663" y="796925"/>
          <p14:tracePt t="13038" x="7180263" y="784225"/>
          <p14:tracePt t="13046" x="7162800" y="784225"/>
          <p14:tracePt t="13055" x="7124700" y="771525"/>
          <p14:tracePt t="13062" x="7081838" y="758825"/>
          <p14:tracePt t="13071" x="7045325" y="758825"/>
          <p14:tracePt t="13079" x="6996113" y="746125"/>
          <p14:tracePt t="13087" x="6940550" y="741363"/>
          <p14:tracePt t="13097" x="6889750" y="728663"/>
          <p14:tracePt t="13103" x="6840538" y="728663"/>
          <p14:tracePt t="13111" x="6784975" y="728663"/>
          <p14:tracePt t="13118" x="6748463" y="722313"/>
          <p14:tracePt t="13127" x="6699250" y="722313"/>
          <p14:tracePt t="13135" x="6662738" y="722313"/>
          <p14:tracePt t="13143" x="6618288" y="722313"/>
          <p14:tracePt t="13150" x="6600825" y="715963"/>
          <p14:tracePt t="13159" x="6588125" y="715963"/>
          <p14:tracePt t="13174" x="6581775" y="715963"/>
          <p14:tracePt t="13183" x="6575425" y="715963"/>
          <p14:tracePt t="13199" x="6562725" y="715963"/>
          <p14:tracePt t="13207" x="6556375" y="715963"/>
          <p14:tracePt t="13215" x="6538913" y="722313"/>
          <p14:tracePt t="13223" x="6507163" y="746125"/>
          <p14:tracePt t="13233" x="6496050" y="758825"/>
          <p14:tracePt t="13238" x="6464300" y="777875"/>
          <p14:tracePt t="13246" x="6434138" y="814388"/>
          <p14:tracePt t="13254" x="6408738" y="846138"/>
          <p14:tracePt t="13263" x="6389688" y="863600"/>
          <p14:tracePt t="13271" x="6383338" y="895350"/>
          <p14:tracePt t="13280" x="6383338" y="944563"/>
          <p14:tracePt t="13286" x="6378575" y="968375"/>
          <p14:tracePt t="13295" x="6378575" y="1012825"/>
          <p14:tracePt t="13303" x="6378575" y="1030288"/>
          <p14:tracePt t="13311" x="6378575" y="1055688"/>
          <p14:tracePt t="13319" x="6378575" y="1074738"/>
          <p14:tracePt t="13327" x="6378575" y="1092200"/>
          <p14:tracePt t="13336" x="6402388" y="1123950"/>
          <p14:tracePt t="13343" x="6415088" y="1141413"/>
          <p14:tracePt t="13351" x="6440488" y="1166813"/>
          <p14:tracePt t="13359" x="6451600" y="1196975"/>
          <p14:tracePt t="13367" x="6477000" y="1228725"/>
          <p14:tracePt t="13376" x="6483350" y="1241425"/>
          <p14:tracePt t="13382" x="6496050" y="1252538"/>
          <p14:tracePt t="13390" x="6507163" y="1265238"/>
          <p14:tracePt t="13398" x="6513513" y="1271588"/>
          <p14:tracePt t="13406" x="6519863" y="1271588"/>
          <p14:tracePt t="13414" x="6532563" y="1271588"/>
          <p14:tracePt t="13423" x="6545263" y="1271588"/>
          <p14:tracePt t="13430" x="6556375" y="1271588"/>
          <p14:tracePt t="13439" x="6575425" y="1271588"/>
          <p14:tracePt t="13447" x="6594475" y="1271588"/>
          <p14:tracePt t="13455" x="6624638" y="1271588"/>
          <p14:tracePt t="13465" x="6699250" y="1271588"/>
          <p14:tracePt t="13476" x="6761163" y="1284288"/>
          <p14:tracePt t="13481" x="6804025" y="1284288"/>
          <p14:tracePt t="13487" x="6878638" y="1284288"/>
          <p14:tracePt t="13497" x="6927850" y="1284288"/>
          <p14:tracePt t="13502" x="6951663" y="1284288"/>
          <p14:tracePt t="13510" x="6983413" y="1284288"/>
          <p14:tracePt t="13518" x="7019925" y="1284288"/>
          <p14:tracePt t="13526" x="7032625" y="1284288"/>
          <p14:tracePt t="13535" x="7069138" y="1271588"/>
          <p14:tracePt t="13543" x="7100888" y="1265238"/>
          <p14:tracePt t="13551" x="7124700" y="1258888"/>
          <p14:tracePt t="13559" x="7156450" y="1252538"/>
          <p14:tracePt t="13567" x="7186613" y="1235075"/>
          <p14:tracePt t="13577" x="7218363" y="1209675"/>
          <p14:tracePt t="13583" x="7261225" y="1185863"/>
          <p14:tracePt t="13593" x="7278688" y="1166813"/>
          <p14:tracePt t="13600" x="7297738" y="1154113"/>
          <p14:tracePt t="13607" x="7316788" y="1135063"/>
          <p14:tracePt t="13615" x="7329488" y="1123950"/>
          <p14:tracePt t="13624" x="7334250" y="1111250"/>
          <p14:tracePt t="13631" x="7346950" y="1079500"/>
          <p14:tracePt t="13639" x="7359650" y="1068388"/>
          <p14:tracePt t="13648" x="7359650" y="1049338"/>
          <p14:tracePt t="13655" x="7359650" y="1030288"/>
          <p14:tracePt t="13665" x="7359650" y="993775"/>
          <p14:tracePt t="13671" x="7359650" y="974725"/>
          <p14:tracePt t="13681" x="7359650" y="938213"/>
          <p14:tracePt t="13687" x="7359650" y="901700"/>
          <p14:tracePt t="13697" x="7346950" y="876300"/>
          <p14:tracePt t="13702" x="7323138" y="827088"/>
          <p14:tracePt t="13711" x="7310438" y="808038"/>
          <p14:tracePt t="13718" x="7285038" y="777875"/>
          <p14:tracePt t="13726" x="7254875" y="746125"/>
          <p14:tracePt t="13734" x="7223125" y="722313"/>
          <p14:tracePt t="13743" x="7167563" y="685800"/>
          <p14:tracePt t="13751" x="7124700" y="654050"/>
          <p14:tracePt t="13759" x="7069138" y="630238"/>
          <p14:tracePt t="13766" x="7013575" y="623888"/>
          <p14:tracePt t="13774" x="6964363" y="604838"/>
          <p14:tracePt t="13782" x="6934200" y="598488"/>
          <p14:tracePt t="13791" x="6859588" y="585788"/>
          <p14:tracePt t="13798" x="6804025" y="568325"/>
          <p14:tracePt t="13806" x="6729413" y="568325"/>
          <p14:tracePt t="13814" x="6667500" y="561975"/>
          <p14:tracePt t="13823" x="6600825" y="542925"/>
          <p14:tracePt t="13831" x="6575425" y="530225"/>
          <p14:tracePt t="13839" x="6551613" y="530225"/>
          <p14:tracePt t="13848" x="6545263" y="530225"/>
          <p14:tracePt t="13855" x="6532563" y="530225"/>
          <p14:tracePt t="13865" x="6507163" y="530225"/>
          <p14:tracePt t="13871" x="6489700" y="530225"/>
          <p14:tracePt t="13883" x="6464300" y="536575"/>
          <p14:tracePt t="13887" x="6434138" y="542925"/>
          <p14:tracePt t="13895" x="6378575" y="568325"/>
          <p14:tracePt t="13902" x="6334125" y="604838"/>
          <p14:tracePt t="13911" x="6291263" y="641350"/>
          <p14:tracePt t="13918" x="6254750" y="685800"/>
          <p14:tracePt t="13927" x="6216650" y="741363"/>
          <p14:tracePt t="13934" x="6180138" y="796925"/>
          <p14:tracePt t="13943" x="6156325" y="827088"/>
          <p14:tracePt t="13951" x="6149975" y="895350"/>
          <p14:tracePt t="13959" x="6137275" y="931863"/>
          <p14:tracePt t="13967" x="6137275" y="968375"/>
          <p14:tracePt t="13975" x="6137275" y="1019175"/>
          <p14:tracePt t="13983" x="6137275" y="1049338"/>
          <p14:tracePt t="13992" x="6149975" y="1068388"/>
          <p14:tracePt t="14000" x="6199188" y="1130300"/>
          <p14:tracePt t="14007" x="6235700" y="1173163"/>
          <p14:tracePt t="14015" x="6303963" y="1235075"/>
          <p14:tracePt t="14025" x="6359525" y="1258888"/>
          <p14:tracePt t="14030" x="6434138" y="1290638"/>
          <p14:tracePt t="14038" x="6526213" y="1339850"/>
          <p14:tracePt t="14047" x="6611938" y="1357313"/>
          <p14:tracePt t="14055" x="6705600" y="1412875"/>
          <p14:tracePt t="14063" x="6797675" y="1431925"/>
          <p14:tracePt t="14071" x="6884988" y="1450975"/>
          <p14:tracePt t="14080" x="6970713" y="1463675"/>
          <p14:tracePt t="14086" x="7069138" y="1481138"/>
          <p14:tracePt t="14094" x="7167563" y="1487488"/>
          <p14:tracePt t="14102" x="7242175" y="1487488"/>
          <p14:tracePt t="14111" x="7316788" y="1487488"/>
          <p14:tracePt t="14119" x="7340600" y="1487488"/>
          <p14:tracePt t="14127" x="7366000" y="1481138"/>
          <p14:tracePt t="14139" x="7402513" y="1450975"/>
          <p14:tracePt t="14143" x="7415213" y="1431925"/>
          <p14:tracePt t="14151" x="7440613" y="1408113"/>
          <p14:tracePt t="14159" x="7445375" y="1339850"/>
          <p14:tracePt t="14167" x="7458075" y="1290638"/>
          <p14:tracePt t="14175" x="7458075" y="1252538"/>
          <p14:tracePt t="14183" x="7458075" y="1209675"/>
          <p14:tracePt t="14192" x="7458075" y="1160463"/>
          <p14:tracePt t="14200" x="7458075" y="1123950"/>
          <p14:tracePt t="14207" x="7445375" y="1079500"/>
          <p14:tracePt t="14215" x="7427913" y="1042988"/>
          <p14:tracePt t="14224" x="7421563" y="1019175"/>
          <p14:tracePt t="14231" x="7402513" y="1000125"/>
          <p14:tracePt t="14239" x="7385050" y="974725"/>
          <p14:tracePt t="14249" x="7372350" y="957263"/>
          <p14:tracePt t="14257" x="7359650" y="938213"/>
          <p14:tracePt t="14265" x="7334250" y="912813"/>
          <p14:tracePt t="14271" x="7323138" y="901700"/>
          <p14:tracePt t="14280" x="7304088" y="882650"/>
          <p14:tracePt t="14287" x="7291388" y="869950"/>
          <p14:tracePt t="14295" x="7267575" y="852488"/>
          <p14:tracePt t="14303" x="7254875" y="846138"/>
          <p14:tracePt t="14311" x="7235825" y="839788"/>
          <p14:tracePt t="14319" x="7223125" y="833438"/>
          <p14:tracePt t="14327" x="7199313" y="833438"/>
          <p14:tracePt t="14335" x="7167563" y="827088"/>
          <p14:tracePt t="14343" x="7107238" y="820738"/>
          <p14:tracePt t="14351" x="7051675" y="808038"/>
          <p14:tracePt t="14359" x="6977063" y="790575"/>
          <p14:tracePt t="14367" x="6908800" y="784225"/>
          <p14:tracePt t="14375" x="6834188" y="771525"/>
          <p14:tracePt t="14383" x="6773863" y="765175"/>
          <p14:tracePt t="14391" x="6723063" y="765175"/>
          <p14:tracePt t="14401" x="6686550" y="765175"/>
          <p14:tracePt t="14407" x="6643688" y="752475"/>
          <p14:tracePt t="14415" x="6607175" y="752475"/>
          <p14:tracePt t="14424" x="6588125" y="752475"/>
          <p14:tracePt t="14432" x="6581775" y="752475"/>
          <p14:tracePt t="14439" x="6569075" y="752475"/>
          <p14:tracePt t="14448" x="6556375" y="752475"/>
          <p14:tracePt t="14456" x="6551613" y="752475"/>
          <p14:tracePt t="14465" x="6532563" y="765175"/>
          <p14:tracePt t="14471" x="6526213" y="777875"/>
          <p14:tracePt t="14481" x="6519863" y="808038"/>
          <p14:tracePt t="14486" x="6519863" y="833438"/>
          <p14:tracePt t="14495" x="6519863" y="863600"/>
          <p14:tracePt t="14502" x="6519863" y="882650"/>
          <p14:tracePt t="14510" x="6519863" y="912813"/>
          <p14:tracePt t="14518" x="6526213" y="938213"/>
          <p14:tracePt t="14531" x="6545263" y="968375"/>
          <p14:tracePt t="14535" x="6588125" y="1019175"/>
          <p14:tracePt t="14543" x="6624638" y="1049338"/>
          <p14:tracePt t="14551" x="6643688" y="1074738"/>
          <p14:tracePt t="14559" x="6662738" y="1085850"/>
          <p14:tracePt t="14567" x="6705600" y="1111250"/>
          <p14:tracePt t="14575" x="6748463" y="1123950"/>
          <p14:tracePt t="14583" x="6778625" y="1141413"/>
          <p14:tracePt t="14591" x="6829425" y="1147763"/>
          <p14:tracePt t="14598" x="6884988" y="1166813"/>
          <p14:tracePt t="14607" x="6934200" y="1179513"/>
          <p14:tracePt t="14614" x="6983413" y="1179513"/>
          <p14:tracePt t="14622" x="7051675" y="1185863"/>
          <p14:tracePt t="14630" x="7112000" y="1185863"/>
          <p14:tracePt t="14639" x="7173913" y="1185863"/>
          <p14:tracePt t="14648" x="7235825" y="1185863"/>
          <p14:tracePt t="14655" x="7285038" y="1185863"/>
          <p14:tracePt t="14665" x="7329488" y="1185863"/>
          <p14:tracePt t="14671" x="7353300" y="1166813"/>
          <p14:tracePt t="14682" x="7378700" y="1135063"/>
          <p14:tracePt t="14686" x="7385050" y="1117600"/>
          <p14:tracePt t="14694" x="7385050" y="1104900"/>
          <p14:tracePt t="14702" x="7385050" y="1074738"/>
          <p14:tracePt t="14711" x="7385050" y="1036638"/>
          <p14:tracePt t="14726" x="7378700" y="1006475"/>
          <p14:tracePt t="14735" x="7366000" y="987425"/>
          <p14:tracePt t="14743" x="7353300" y="950913"/>
          <p14:tracePt t="14750" x="7329488" y="925513"/>
          <p14:tracePt t="14758" x="7310438" y="912813"/>
          <p14:tracePt t="14767" x="7297738" y="908050"/>
          <p14:tracePt t="14775" x="7273925" y="882650"/>
          <p14:tracePt t="14782" x="7242175" y="869950"/>
          <p14:tracePt t="14790" x="7223125" y="863600"/>
          <p14:tracePt t="14798" x="7205663" y="852488"/>
          <p14:tracePt t="14807" x="7173913" y="846138"/>
          <p14:tracePt t="14814" x="7124700" y="833438"/>
          <p14:tracePt t="14823" x="7081838" y="827088"/>
          <p14:tracePt t="14832" x="7032625" y="827088"/>
          <p14:tracePt t="14839" x="6983413" y="827088"/>
          <p14:tracePt t="14849" x="6921500" y="827088"/>
          <p14:tracePt t="14855" x="6859588" y="827088"/>
          <p14:tracePt t="14865" x="6791325" y="827088"/>
          <p14:tracePt t="14871" x="6729413" y="839788"/>
          <p14:tracePt t="14883" x="6662738" y="863600"/>
          <p14:tracePt t="14897" x="6581775" y="901700"/>
          <p14:tracePt t="14902" x="6551613" y="925513"/>
          <p14:tracePt t="14911" x="6526213" y="938213"/>
          <p14:tracePt t="14919" x="6496050" y="963613"/>
          <p14:tracePt t="14927" x="6464300" y="1006475"/>
          <p14:tracePt t="14935" x="6445250" y="1049338"/>
          <p14:tracePt t="14943" x="6415088" y="1098550"/>
          <p14:tracePt t="14950" x="6396038" y="1154113"/>
          <p14:tracePt t="14959" x="6389688" y="1216025"/>
          <p14:tracePt t="14966" x="6389688" y="1284288"/>
          <p14:tracePt t="14975" x="6389688" y="1320800"/>
          <p14:tracePt t="14982" x="6389688" y="1370013"/>
          <p14:tracePt t="14991" x="6408738" y="1412875"/>
          <p14:tracePt t="14999" x="6427788" y="1444625"/>
          <p14:tracePt t="15007" x="6451600" y="1474788"/>
          <p14:tracePt t="15015" x="6470650" y="1493838"/>
          <p14:tracePt t="15023" x="6483350" y="1506538"/>
          <p14:tracePt t="15032" x="6519863" y="1512888"/>
          <p14:tracePt t="15039" x="6551613" y="1519238"/>
          <p14:tracePt t="15049" x="6575425" y="1519238"/>
          <p14:tracePt t="15055" x="6618288" y="1530350"/>
          <p14:tracePt t="15065" x="6656388" y="1543050"/>
          <p14:tracePt t="15071" x="6686550" y="1549400"/>
          <p14:tracePt t="15082" x="6723063" y="1549400"/>
          <p14:tracePt t="15087" x="6742113" y="1549400"/>
          <p14:tracePt t="15095" x="6748463" y="1555750"/>
          <p14:tracePt t="15103" x="6754813" y="1555750"/>
          <p14:tracePt t="15239" x="6761163" y="1562100"/>
          <p14:tracePt t="15246" x="6773863" y="1562100"/>
          <p14:tracePt t="15255" x="6784975" y="1568450"/>
          <p14:tracePt t="15263" x="6823075" y="1579563"/>
          <p14:tracePt t="15270" x="6878638" y="1611313"/>
          <p14:tracePt t="15279" x="6921500" y="1624013"/>
          <p14:tracePt t="15287" x="6996113" y="1654175"/>
          <p14:tracePt t="15295" x="7075488" y="1685925"/>
          <p14:tracePt t="15303" x="7150100" y="1709738"/>
          <p14:tracePt t="15315" x="7229475" y="1741488"/>
          <p14:tracePt t="15319" x="7297738" y="1758950"/>
          <p14:tracePt t="15327" x="7359650" y="1797050"/>
          <p14:tracePt t="15335" x="7427913" y="1814513"/>
          <p14:tracePt t="15345" x="7483475" y="1833563"/>
          <p14:tracePt t="15351" x="7519988" y="1833563"/>
          <p14:tracePt t="15359" x="7569200" y="1833563"/>
          <p14:tracePt t="15367" x="7618413" y="1833563"/>
          <p14:tracePt t="15374" x="7650163" y="1833563"/>
          <p14:tracePt t="15382" x="7673975" y="1833563"/>
          <p14:tracePt t="15391" x="7718425" y="1814513"/>
          <p14:tracePt t="15399" x="7785100" y="1771650"/>
          <p14:tracePt t="15407" x="7816850" y="1746250"/>
          <p14:tracePt t="15416" x="7847013" y="1728788"/>
          <p14:tracePt t="15423" x="7878763" y="1697038"/>
          <p14:tracePt t="15433" x="7921625" y="1660525"/>
          <p14:tracePt t="15439" x="7970838" y="1624013"/>
          <p14:tracePt t="15449" x="8001000" y="1592263"/>
          <p14:tracePt t="15455" x="8032750" y="1555750"/>
          <p14:tracePt t="15465" x="8069263" y="1530350"/>
          <p14:tracePt t="15471" x="8101013" y="1500188"/>
          <p14:tracePt t="15482" x="8124825" y="1468438"/>
          <p14:tracePt t="15486" x="8150225" y="1438275"/>
          <p14:tracePt t="15495" x="8156575" y="1395413"/>
          <p14:tracePt t="15503" x="8174038" y="1363663"/>
          <p14:tracePt t="15511" x="8174038" y="1327150"/>
          <p14:tracePt t="15518" x="8180388" y="1284288"/>
          <p14:tracePt t="15526" x="8180388" y="1258888"/>
          <p14:tracePt t="15535" x="8180388" y="1228725"/>
          <p14:tracePt t="15543" x="8180388" y="1203325"/>
          <p14:tracePt t="15550" x="8180388" y="1179513"/>
          <p14:tracePt t="15558" x="8180388" y="1141413"/>
          <p14:tracePt t="15566" x="8180388" y="1111250"/>
          <p14:tracePt t="15575" x="8180388" y="1092200"/>
          <p14:tracePt t="15582" x="8180388" y="1074738"/>
          <p14:tracePt t="15591" x="8180388" y="1042988"/>
          <p14:tracePt t="15599" x="8180388" y="1019175"/>
          <p14:tracePt t="15606" x="8180388" y="1006475"/>
          <p14:tracePt t="15614" x="8186738" y="974725"/>
          <p14:tracePt t="15622" x="8186738" y="963613"/>
          <p14:tracePt t="15631" x="8186738" y="925513"/>
          <p14:tracePt t="15639" x="8186738" y="908050"/>
          <p14:tracePt t="15647" x="8186738" y="882650"/>
          <p14:tracePt t="15654" x="8186738" y="857250"/>
          <p14:tracePt t="15663" x="8186738" y="820738"/>
          <p14:tracePt t="15671" x="8186738" y="808038"/>
          <p14:tracePt t="15679" x="8186738" y="801688"/>
          <p14:tracePt t="15687" x="8186738" y="790575"/>
          <p14:tracePt t="15695" x="8186738" y="784225"/>
          <p14:tracePt t="15759" x="8186738" y="777875"/>
          <p14:tracePt t="15767" x="8180388" y="777875"/>
          <p14:tracePt t="15775" x="8150225" y="777875"/>
          <p14:tracePt t="15783" x="8124825" y="777875"/>
          <p14:tracePt t="15790" x="8112125" y="777875"/>
          <p14:tracePt t="15798" x="8081963" y="777875"/>
          <p14:tracePt t="15807" x="8069263" y="777875"/>
          <p14:tracePt t="15814" x="8056563" y="777875"/>
          <p14:tracePt t="15823" x="8045450" y="777875"/>
          <p14:tracePt t="15832" x="8026400" y="790575"/>
          <p14:tracePt t="15839" x="7989888" y="796925"/>
          <p14:tracePt t="15847" x="7958138" y="808038"/>
          <p14:tracePt t="15854" x="7927975" y="820738"/>
          <p14:tracePt t="15863" x="7885113" y="846138"/>
          <p14:tracePt t="15870" x="7840663" y="882650"/>
          <p14:tracePt t="15879" x="7810500" y="908050"/>
          <p14:tracePt t="15898" x="7729538" y="974725"/>
          <p14:tracePt t="15902" x="7705725" y="1006475"/>
          <p14:tracePt t="15910" x="7680325" y="1042988"/>
          <p14:tracePt t="15918" x="7673975" y="1068388"/>
          <p14:tracePt t="15927" x="7673975" y="1104900"/>
          <p14:tracePt t="15935" x="7673975" y="1147763"/>
          <p14:tracePt t="15945" x="7680325" y="1185863"/>
          <p14:tracePt t="15950" x="7723188" y="1222375"/>
          <p14:tracePt t="15958" x="7748588" y="1265238"/>
          <p14:tracePt t="15966" x="7767638" y="1277938"/>
          <p14:tracePt t="15975" x="7773988" y="1284288"/>
          <p14:tracePt t="15983" x="7791450" y="1284288"/>
          <p14:tracePt t="15990" x="7810500" y="1290638"/>
          <p14:tracePt t="15998" x="7823200" y="1290638"/>
          <p14:tracePt t="16007" x="7840663" y="1290638"/>
          <p14:tracePt t="16015" x="7872413" y="1290638"/>
          <p14:tracePt t="16023" x="7908925" y="1290638"/>
          <p14:tracePt t="16032" x="7945438" y="1290638"/>
          <p14:tracePt t="16039" x="7989888" y="1290638"/>
          <p14:tracePt t="16046" x="8026400" y="1290638"/>
          <p14:tracePt t="16059" x="8075613" y="1271588"/>
          <p14:tracePt t="16062" x="8118475" y="1265238"/>
          <p14:tracePt t="16070" x="8174038" y="1235075"/>
          <p14:tracePt t="16079" x="8218488" y="1222375"/>
          <p14:tracePt t="16086" x="8261350" y="1190625"/>
          <p14:tracePt t="16094" x="8304213" y="1166813"/>
          <p14:tracePt t="16102" x="8329613" y="1135063"/>
          <p14:tracePt t="16110" x="8340725" y="1104900"/>
          <p14:tracePt t="16119" x="8340725" y="1068388"/>
          <p14:tracePt t="16127" x="8340725" y="1030288"/>
          <p14:tracePt t="16135" x="8340725" y="974725"/>
          <p14:tracePt t="16144" x="8340725" y="925513"/>
          <p14:tracePt t="16151" x="8329613" y="876300"/>
          <p14:tracePt t="16159" x="8297863" y="839788"/>
          <p14:tracePt t="16168" x="8235950" y="771525"/>
          <p14:tracePt t="16175" x="8218488" y="758825"/>
          <p14:tracePt t="16186" x="8150225" y="722313"/>
          <p14:tracePt t="16190" x="8107363" y="709613"/>
          <p14:tracePt t="16199" x="8069263" y="709613"/>
          <p14:tracePt t="16207" x="8026400" y="709613"/>
          <p14:tracePt t="16217" x="8001000" y="709613"/>
          <p14:tracePt t="16223" x="7964488" y="709613"/>
          <p14:tracePt t="16232" x="7915275" y="709613"/>
          <p14:tracePt t="16239" x="7853363" y="746125"/>
          <p14:tracePt t="16248" x="7797800" y="784225"/>
          <p14:tracePt t="16255" x="7742238" y="839788"/>
          <p14:tracePt t="16263" x="7712075" y="863600"/>
          <p14:tracePt t="16271" x="7667625" y="912813"/>
          <p14:tracePt t="16279" x="7618413" y="957263"/>
          <p14:tracePt t="16288" x="7607300" y="987425"/>
          <p14:tracePt t="16295" x="7594600" y="1023938"/>
          <p14:tracePt t="16303" x="7594600" y="1055688"/>
          <p14:tracePt t="16311" x="7594600" y="1074738"/>
          <p14:tracePt t="16319" x="7600950" y="1104900"/>
          <p14:tracePt t="16328" x="7618413" y="1123950"/>
          <p14:tracePt t="16335" x="7662863" y="1147763"/>
          <p14:tracePt t="16343" x="7680325" y="1154113"/>
          <p14:tracePt t="16353" x="7712075" y="1173163"/>
          <p14:tracePt t="16361" x="7729538" y="1173163"/>
          <p14:tracePt t="16367" x="7767638" y="1173163"/>
          <p14:tracePt t="16375" x="7778750" y="1173163"/>
          <p14:tracePt t="16383" x="7810500" y="1173163"/>
          <p14:tracePt t="16391" x="7847013" y="1173163"/>
          <p14:tracePt t="16401" x="7866063" y="1173163"/>
          <p14:tracePt t="16407" x="7889875" y="1173163"/>
          <p14:tracePt t="16417" x="7934325" y="1154113"/>
          <p14:tracePt t="16423" x="7964488" y="1141413"/>
          <p14:tracePt t="16433" x="8001000" y="1104900"/>
          <p14:tracePt t="16439" x="8020050" y="1092200"/>
          <p14:tracePt t="16448" x="8032750" y="1062038"/>
          <p14:tracePt t="16455" x="8032750" y="1023938"/>
          <p14:tracePt t="16463" x="8045450" y="968375"/>
          <p14:tracePt t="16471" x="8045450" y="950913"/>
          <p14:tracePt t="16479" x="8045450" y="925513"/>
          <p14:tracePt t="16487" x="8045450" y="908050"/>
          <p14:tracePt t="16495" x="8026400" y="882650"/>
          <p14:tracePt t="16503" x="8020050" y="876300"/>
          <p14:tracePt t="16511" x="8007350" y="863600"/>
          <p14:tracePt t="16519" x="7977188" y="863600"/>
          <p14:tracePt t="16528" x="7945438" y="857250"/>
          <p14:tracePt t="16536" x="7934325" y="852488"/>
          <p14:tracePt t="16544" x="7915275" y="852488"/>
          <p14:tracePt t="16552" x="7896225" y="852488"/>
          <p14:tracePt t="16561" x="7885113" y="852488"/>
          <p14:tracePt t="16567" x="7878763" y="852488"/>
          <p14:tracePt t="16575" x="7853363" y="852488"/>
          <p14:tracePt t="16583" x="7847013" y="857250"/>
          <p14:tracePt t="16591" x="7829550" y="876300"/>
          <p14:tracePt t="16601" x="7816850" y="908050"/>
          <p14:tracePt t="16607" x="7810500" y="938213"/>
          <p14:tracePt t="16617" x="7810500" y="957263"/>
          <p14:tracePt t="16623" x="7810500" y="1000125"/>
          <p14:tracePt t="16633" x="7810500" y="1023938"/>
          <p14:tracePt t="16639" x="7810500" y="1092200"/>
          <p14:tracePt t="16647" x="7859713" y="1147763"/>
          <p14:tracePt t="16655" x="7885113" y="1179513"/>
          <p14:tracePt t="16663" x="7908925" y="1209675"/>
          <p14:tracePt t="16671" x="7927975" y="1235075"/>
          <p14:tracePt t="16679" x="7958138" y="1258888"/>
          <p14:tracePt t="16687" x="7983538" y="1271588"/>
          <p14:tracePt t="16695" x="8007350" y="1277938"/>
          <p14:tracePt t="16703" x="8039100" y="1277938"/>
          <p14:tracePt t="16711" x="8062913" y="1277938"/>
          <p14:tracePt t="16719" x="8101013" y="1277938"/>
          <p14:tracePt t="16728" x="8118475" y="1277938"/>
          <p14:tracePt t="16735" x="8150225" y="1277938"/>
          <p14:tracePt t="16743" x="8167688" y="1271588"/>
          <p14:tracePt t="16752" x="8193088" y="1246188"/>
          <p14:tracePt t="16762" x="8205788" y="1216025"/>
          <p14:tracePt t="16767" x="8212138" y="1190625"/>
          <p14:tracePt t="16775" x="8212138" y="1160463"/>
          <p14:tracePt t="16784" x="8212138" y="1135063"/>
          <p14:tracePt t="16791" x="8212138" y="1098550"/>
          <p14:tracePt t="16801" x="8205788" y="1085850"/>
          <p14:tracePt t="16807" x="8193088" y="1068388"/>
          <p14:tracePt t="16817" x="8180388" y="1062038"/>
          <p14:tracePt t="16823" x="8143875" y="1055688"/>
          <p14:tracePt t="16831" x="8075613" y="1036638"/>
          <p14:tracePt t="16839" x="8001000" y="1019175"/>
          <p14:tracePt t="16847" x="7958138" y="1000125"/>
          <p14:tracePt t="16855" x="7908925" y="993775"/>
          <p14:tracePt t="16863" x="7878763" y="993775"/>
          <p14:tracePt t="16871" x="7859713" y="993775"/>
          <p14:tracePt t="16879" x="7847013" y="993775"/>
          <p14:tracePt t="16887" x="7834313" y="993775"/>
          <p14:tracePt t="16895" x="7823200" y="1006475"/>
          <p14:tracePt t="16903" x="7816850" y="1019175"/>
          <p14:tracePt t="16911" x="7816850" y="1030288"/>
          <p14:tracePt t="16919" x="7816850" y="1042988"/>
          <p14:tracePt t="16928" x="7816850" y="1055688"/>
          <p14:tracePt t="16935" x="7816850" y="1068388"/>
          <p14:tracePt t="16944" x="7834313" y="1085850"/>
          <p14:tracePt t="16952" x="7889875" y="1135063"/>
          <p14:tracePt t="16961" x="7958138" y="1166813"/>
          <p14:tracePt t="16967" x="8039100" y="1222375"/>
          <p14:tracePt t="16975" x="8131175" y="1277938"/>
          <p14:tracePt t="16984" x="8193088" y="1296988"/>
          <p14:tracePt t="16991" x="8235950" y="1308100"/>
          <p14:tracePt t="17001" x="8242300" y="1308100"/>
          <p14:tracePt t="17007" x="8248650" y="1308100"/>
          <p14:tracePt t="17017" x="8255000" y="1308100"/>
          <p14:tracePt t="17023" x="8267700" y="1308100"/>
          <p14:tracePt t="17032" x="8267700" y="1284288"/>
          <p14:tracePt t="17038" x="8267700" y="1271588"/>
          <p14:tracePt t="17046" x="8267700" y="1252538"/>
          <p14:tracePt t="17054" x="8267700" y="1241425"/>
          <p14:tracePt t="17062" x="8267700" y="1222375"/>
          <p14:tracePt t="17070" x="8248650" y="1203325"/>
          <p14:tracePt t="17079" x="8242300" y="1196975"/>
          <p14:tracePt t="17087" x="8235950" y="1185863"/>
          <p14:tracePt t="17095" x="8212138" y="1173163"/>
          <p14:tracePt t="17102" x="8199438" y="1166813"/>
          <p14:tracePt t="17110" x="8174038" y="1154113"/>
          <p14:tracePt t="17118" x="8167688" y="1154113"/>
          <p14:tracePt t="17127" x="8162925" y="1154113"/>
          <p14:tracePt t="17150" x="8156575" y="1154113"/>
          <p14:tracePt t="17191" x="0" y="0"/>
        </p14:tracePtLst>
        <p14:tracePtLst>
          <p14:tracePt t="26953" x="6372225" y="1630363"/>
          <p14:tracePt t="26967" x="6372225" y="1641475"/>
          <p14:tracePt t="26974" x="6378575" y="1641475"/>
          <p14:tracePt t="26983" x="6396038" y="1641475"/>
          <p14:tracePt t="26992" x="6408738" y="1641475"/>
          <p14:tracePt t="26999" x="6434138" y="1641475"/>
          <p14:tracePt t="27009" x="6451600" y="1641475"/>
          <p14:tracePt t="27015" x="6477000" y="1647825"/>
          <p14:tracePt t="27027" x="6500813" y="1647825"/>
          <p14:tracePt t="27031" x="6526213" y="1654175"/>
          <p14:tracePt t="27039" x="6545263" y="1654175"/>
          <p14:tracePt t="27047" x="6562725" y="1654175"/>
          <p14:tracePt t="27058" x="6588125" y="1654175"/>
          <p14:tracePt t="27062" x="6618288" y="1666875"/>
          <p14:tracePt t="27070" x="6637338" y="1666875"/>
          <p14:tracePt t="27078" x="6656388" y="1666875"/>
          <p14:tracePt t="27086" x="6680200" y="1666875"/>
          <p14:tracePt t="27095" x="6699250" y="1666875"/>
          <p14:tracePt t="27103" x="6718300" y="1673225"/>
          <p14:tracePt t="27110" x="6735763" y="1673225"/>
          <p14:tracePt t="27119" x="6761163" y="1673225"/>
          <p14:tracePt t="27126" x="6778625" y="1673225"/>
          <p14:tracePt t="27135" x="6791325" y="1673225"/>
          <p14:tracePt t="27142" x="6804025" y="1673225"/>
          <p14:tracePt t="27151" x="6816725" y="1673225"/>
          <p14:tracePt t="27167" x="6834188" y="1673225"/>
          <p14:tracePt t="27175" x="6840538" y="1673225"/>
          <p14:tracePt t="27183" x="6853238" y="1673225"/>
          <p14:tracePt t="27193" x="6865938" y="1673225"/>
          <p14:tracePt t="27199" x="6884988" y="1673225"/>
          <p14:tracePt t="27209" x="6889750" y="1673225"/>
          <p14:tracePt t="27215" x="6915150" y="1666875"/>
          <p14:tracePt t="27225" x="6934200" y="1666875"/>
          <p14:tracePt t="27231" x="6964363" y="1666875"/>
          <p14:tracePt t="27239" x="6983413" y="1666875"/>
          <p14:tracePt t="27247" x="6996113" y="1660525"/>
          <p14:tracePt t="27256" x="7000875" y="1660525"/>
          <p14:tracePt t="27494" x="6996113" y="1660525"/>
          <p14:tracePt t="27502" x="6983413" y="1673225"/>
          <p14:tracePt t="27510" x="6977063" y="1685925"/>
          <p14:tracePt t="27518" x="6964363" y="1703388"/>
          <p14:tracePt t="27526" x="6958013" y="1716088"/>
          <p14:tracePt t="27535" x="6940550" y="1746250"/>
          <p14:tracePt t="27542" x="6927850" y="1790700"/>
          <p14:tracePt t="27550" x="6921500" y="1808163"/>
          <p14:tracePt t="27558" x="6908800" y="1833563"/>
          <p14:tracePt t="27567" x="6902450" y="1876425"/>
          <p14:tracePt t="27576" x="6889750" y="1908175"/>
          <p14:tracePt t="27583" x="6889750" y="1944688"/>
          <p14:tracePt t="27594" x="6889750" y="1981200"/>
          <p14:tracePt t="27599" x="6889750" y="2030413"/>
          <p14:tracePt t="27609" x="6889750" y="2105025"/>
          <p14:tracePt t="27615" x="6889750" y="2160588"/>
          <p14:tracePt t="27625" x="6889750" y="2235200"/>
          <p14:tracePt t="27631" x="6902450" y="2308225"/>
          <p14:tracePt t="27639" x="6908800" y="2370138"/>
          <p14:tracePt t="27646" x="6908800" y="2425700"/>
          <p14:tracePt t="27654" x="6927850" y="2487613"/>
          <p14:tracePt t="27663" x="6927850" y="2524125"/>
          <p14:tracePt t="27670" x="6940550" y="2568575"/>
          <p14:tracePt t="27678" x="6940550" y="2617788"/>
          <p14:tracePt t="27686" x="6945313" y="2654300"/>
          <p14:tracePt t="27695" x="6951663" y="2684463"/>
          <p14:tracePt t="27703" x="6958013" y="2735263"/>
          <p14:tracePt t="27710" x="6958013" y="2765425"/>
          <p14:tracePt t="27718" x="6958013" y="2790825"/>
          <p14:tracePt t="27726" x="6958013" y="2820988"/>
          <p14:tracePt t="27734" x="6958013" y="2840038"/>
          <p14:tracePt t="27742" x="6958013" y="2857500"/>
          <p14:tracePt t="27751" x="6958013" y="2882900"/>
          <p14:tracePt t="27758" x="6951663" y="2901950"/>
          <p14:tracePt t="27767" x="6945313" y="2919413"/>
          <p14:tracePt t="27776" x="6934200" y="2944813"/>
          <p14:tracePt t="27783" x="6921500" y="2962275"/>
          <p14:tracePt t="27794" x="6902450" y="2974975"/>
          <p14:tracePt t="27799" x="6884988" y="3000375"/>
          <p14:tracePt t="27809" x="6872288" y="3013075"/>
          <p14:tracePt t="27815" x="6846888" y="3030538"/>
          <p14:tracePt t="27823" x="6840538" y="3030538"/>
          <p14:tracePt t="27831" x="6816725" y="3043238"/>
          <p14:tracePt t="27843" x="6797675" y="3062288"/>
          <p14:tracePt t="27847" x="6784975" y="3073400"/>
          <p14:tracePt t="27855" x="6754813" y="3086100"/>
          <p14:tracePt t="27863" x="6742113" y="3092450"/>
          <p14:tracePt t="27871" x="6718300" y="3105150"/>
          <p14:tracePt t="27892" x="6711950" y="3111500"/>
          <p14:tracePt t="27967" x="6705600" y="3117850"/>
          <p14:tracePt t="27976" x="6692900" y="3124200"/>
          <p14:tracePt t="27993" x="6680200" y="3128963"/>
          <p14:tracePt t="27999" x="6667500" y="3128963"/>
          <p14:tracePt t="28010" x="6656388" y="3141663"/>
          <p14:tracePt t="28015" x="6650038" y="3148013"/>
          <p14:tracePt t="28023" x="6630988" y="3154363"/>
          <p14:tracePt t="28031" x="6624638" y="3160713"/>
          <p14:tracePt t="28039" x="6618288" y="3167063"/>
          <p14:tracePt t="28051" x="6618288" y="3173413"/>
          <p14:tracePt t="28112" x="6630988" y="3173413"/>
          <p14:tracePt t="28119" x="6643688" y="3173413"/>
          <p14:tracePt t="28127" x="6667500" y="3173413"/>
          <p14:tracePt t="28135" x="6699250" y="3173413"/>
          <p14:tracePt t="28145" x="6723063" y="3173413"/>
          <p14:tracePt t="28151" x="6784975" y="3173413"/>
          <p14:tracePt t="28161" x="6846888" y="3173413"/>
          <p14:tracePt t="28167" x="6896100" y="3173413"/>
          <p14:tracePt t="28177" x="6983413" y="3173413"/>
          <p14:tracePt t="28184" x="7069138" y="3173413"/>
          <p14:tracePt t="28194" x="7118350" y="3173413"/>
          <p14:tracePt t="28199" x="7192963" y="3173413"/>
          <p14:tracePt t="28210" x="7242175" y="3173413"/>
          <p14:tracePt t="28215" x="7278688" y="3173413"/>
          <p14:tracePt t="28223" x="7291388" y="3173413"/>
          <p14:tracePt t="28231" x="7297738" y="3173413"/>
          <p14:tracePt t="28239" x="7304088" y="3173413"/>
          <p14:tracePt t="28255" x="7310438" y="3173413"/>
          <p14:tracePt t="28272" x="7323138" y="3173413"/>
          <p14:tracePt t="28278" x="7329488" y="3173413"/>
          <p14:tracePt t="28287" x="7334250" y="3173413"/>
          <p14:tracePt t="28294" x="7340600" y="3173413"/>
          <p14:tracePt t="28302" x="7353300" y="3173413"/>
          <p14:tracePt t="28310" x="7372350" y="3173413"/>
          <p14:tracePt t="28319" x="7378700" y="3173413"/>
          <p14:tracePt t="28335" x="7385050" y="3173413"/>
          <p14:tracePt t="28746" x="7389813" y="3173413"/>
          <p14:tracePt t="28751" x="7389813" y="3179763"/>
          <p14:tracePt t="28767" x="7385050" y="3179763"/>
          <p14:tracePt t="28777" x="7372350" y="3190875"/>
          <p14:tracePt t="28782" x="7353300" y="3203575"/>
          <p14:tracePt t="28791" x="7329488" y="3228975"/>
          <p14:tracePt t="28799" x="7304088" y="3259138"/>
          <p14:tracePt t="28807" x="7304088" y="3265488"/>
          <p14:tracePt t="28814" x="7291388" y="3284538"/>
          <p14:tracePt t="28823" x="7267575" y="3295650"/>
          <p14:tracePt t="28830" x="7248525" y="3321050"/>
          <p14:tracePt t="28839" x="7242175" y="3321050"/>
          <p14:tracePt t="28847" x="7235825" y="3333750"/>
          <p14:tracePt t="28855" x="7229475" y="3340100"/>
          <p14:tracePt t="28863" x="7218363" y="3357563"/>
          <p14:tracePt t="28871" x="7212013" y="3370263"/>
          <p14:tracePt t="28895" x="7186613" y="3419475"/>
          <p14:tracePt t="28903" x="7167563" y="3444875"/>
          <p14:tracePt t="28911" x="7162800" y="3475038"/>
          <p14:tracePt t="28919" x="7150100" y="3506788"/>
          <p14:tracePt t="28926" x="7131050" y="3562350"/>
          <p14:tracePt t="28934" x="7124700" y="3598863"/>
          <p14:tracePt t="28943" x="7112000" y="3654425"/>
          <p14:tracePt t="28951" x="7107238" y="3678238"/>
          <p14:tracePt t="28963" x="7100888" y="3703638"/>
          <p14:tracePt t="28967" x="7100888" y="3740150"/>
          <p14:tracePt t="28979" x="7094538" y="3759200"/>
          <p14:tracePt t="28982" x="7094538" y="3778250"/>
          <p14:tracePt t="28990" x="7088188" y="3789363"/>
          <p14:tracePt t="28998" x="7088188" y="3795713"/>
          <p14:tracePt t="29007" x="7088188" y="3802063"/>
          <p14:tracePt t="29014" x="7088188" y="3814763"/>
          <p14:tracePt t="29023" x="7088188" y="3827463"/>
          <p14:tracePt t="29039" x="7088188" y="3833813"/>
          <p14:tracePt t="29046" x="7094538" y="3844925"/>
          <p14:tracePt t="29054" x="7094538" y="3851275"/>
          <p14:tracePt t="29062" x="7094538" y="3863975"/>
          <p14:tracePt t="29071" x="7100888" y="3883025"/>
          <p14:tracePt t="29078" x="7107238" y="3889375"/>
          <p14:tracePt t="29086" x="7112000" y="3906838"/>
          <p14:tracePt t="29094" x="7118350" y="3925888"/>
          <p14:tracePt t="29102" x="7131050" y="3938588"/>
          <p14:tracePt t="29111" x="7137400" y="3951288"/>
          <p14:tracePt t="29119" x="7150100" y="3962400"/>
          <p14:tracePt t="29128" x="7173913" y="3994150"/>
          <p14:tracePt t="29135" x="7180263" y="4000500"/>
          <p14:tracePt t="29143" x="7192963" y="4017963"/>
          <p14:tracePt t="29150" x="7205663" y="4030663"/>
          <p14:tracePt t="29159" x="7218363" y="4043363"/>
          <p14:tracePt t="29167" x="7223125" y="4049713"/>
          <p14:tracePt t="29183" x="7229475" y="4049713"/>
          <p14:tracePt t="29193" x="7248525" y="4056063"/>
          <p14:tracePt t="29200" x="7273925" y="4067175"/>
          <p14:tracePt t="29207" x="7304088" y="4079875"/>
          <p14:tracePt t="29219" x="7334250" y="4092575"/>
          <p14:tracePt t="29223" x="7378700" y="4111625"/>
          <p14:tracePt t="29231" x="7445375" y="4141788"/>
          <p14:tracePt t="29239" x="7507288" y="4167188"/>
          <p14:tracePt t="29247" x="7575550" y="4197350"/>
          <p14:tracePt t="29255" x="7643813" y="4233863"/>
          <p14:tracePt t="29263" x="7729538" y="4265613"/>
          <p14:tracePt t="29270" x="7810500" y="4302125"/>
          <p14:tracePt t="29278" x="7878763" y="4321175"/>
          <p14:tracePt t="29287" x="7940675" y="4351338"/>
          <p14:tracePt t="29294" x="7996238" y="4370388"/>
          <p14:tracePt t="29303" x="8026400" y="4376738"/>
          <p14:tracePt t="29311" x="8056563" y="4389438"/>
          <p14:tracePt t="29319" x="8062913" y="4389438"/>
          <p14:tracePt t="29431" x="8056563" y="4400550"/>
          <p14:tracePt t="29439" x="8045450" y="4400550"/>
          <p14:tracePt t="29447" x="8026400" y="4400550"/>
          <p14:tracePt t="29455" x="8007350" y="4400550"/>
          <p14:tracePt t="29462" x="7983538" y="4400550"/>
          <p14:tracePt t="29470" x="7951788" y="4400550"/>
          <p14:tracePt t="29478" x="7934325" y="4400550"/>
          <p14:tracePt t="29487" x="7915275" y="4406900"/>
          <p14:tracePt t="29494" x="7889875" y="4406900"/>
          <p14:tracePt t="29502" x="7872413" y="4413250"/>
          <p14:tracePt t="29510" x="7853363" y="4413250"/>
          <p14:tracePt t="29519" x="7823200" y="4413250"/>
          <p14:tracePt t="29528" x="7797800" y="4413250"/>
          <p14:tracePt t="29535" x="7761288" y="4413250"/>
          <p14:tracePt t="29544" x="7729538" y="4413250"/>
          <p14:tracePt t="29551" x="7712075" y="4413250"/>
          <p14:tracePt t="29563" x="7686675" y="4413250"/>
          <p14:tracePt t="29567" x="7667625" y="4413250"/>
          <p14:tracePt t="29577" x="7662863" y="4413250"/>
          <p14:tracePt t="29582" x="7650163" y="4413250"/>
          <p14:tracePt t="29591" x="7643813" y="4413250"/>
          <p14:tracePt t="29743" x="7637463" y="4413250"/>
          <p14:tracePt t="29750" x="7631113" y="4419600"/>
          <p14:tracePt t="29774" x="7624763" y="4419600"/>
          <p14:tracePt t="29791" x="7618413" y="4425950"/>
          <p14:tracePt t="29800" x="7612063" y="4425950"/>
          <p14:tracePt t="29807" x="7607300" y="4425950"/>
          <p14:tracePt t="29819" x="7600950" y="4425950"/>
          <p14:tracePt t="29823" x="7594600" y="4432300"/>
          <p14:tracePt t="29894" x="7600950" y="4432300"/>
          <p14:tracePt t="29903" x="7618413" y="4432300"/>
          <p14:tracePt t="29910" x="7643813" y="4432300"/>
          <p14:tracePt t="29919" x="7680325" y="4425950"/>
          <p14:tracePt t="29929" x="7729538" y="4425950"/>
          <p14:tracePt t="29934" x="7767638" y="4425950"/>
          <p14:tracePt t="29943" x="7829550" y="4425950"/>
          <p14:tracePt t="29950" x="7889875" y="4425950"/>
          <p14:tracePt t="29960" x="7951788" y="4425950"/>
          <p14:tracePt t="29967" x="8013700" y="4425950"/>
          <p14:tracePt t="29977" x="8075613" y="4425950"/>
          <p14:tracePt t="29987" x="8118475" y="4425950"/>
          <p14:tracePt t="29991" x="8167688" y="4425950"/>
          <p14:tracePt t="30000" x="8180388" y="4425950"/>
          <p14:tracePt t="30007" x="8186738" y="4425950"/>
          <p14:tracePt t="30063" x="8186738" y="4419600"/>
          <p14:tracePt t="30086" x="8193088" y="4413250"/>
          <p14:tracePt t="30119" x="8199438" y="4413250"/>
          <p14:tracePt t="30319" x="0" y="0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>
            <a:extLst>
              <a:ext uri="{FF2B5EF4-FFF2-40B4-BE49-F238E27FC236}">
                <a16:creationId xmlns:a16="http://schemas.microsoft.com/office/drawing/2014/main" id="{92ECA71E-BEC5-4CDE-9A01-6005654E58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8169275" cy="5524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/>
              <a:t>Někdy jsou biosensory příliš dobré…</a:t>
            </a:r>
            <a:endParaRPr lang="en-US" altLang="cs-CZ" sz="2800"/>
          </a:p>
        </p:txBody>
      </p:sp>
      <p:sp>
        <p:nvSpPr>
          <p:cNvPr id="35843" name="Rectangle 3">
            <a:extLst>
              <a:ext uri="{FF2B5EF4-FFF2-40B4-BE49-F238E27FC236}">
                <a16:creationId xmlns:a16="http://schemas.microsoft.com/office/drawing/2014/main" id="{B32BBB83-052D-4668-B691-CDF2E79B5A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glukosový / laktátový sensor</a:t>
            </a:r>
          </a:p>
          <a:p>
            <a:pPr lvl="1" eaLnBrk="1" hangingPunct="1">
              <a:defRPr/>
            </a:pPr>
            <a:r>
              <a:rPr lang="cs-CZ" altLang="cs-CZ"/>
              <a:t>přední měřící a zadní kontaktní pohled</a:t>
            </a:r>
          </a:p>
          <a:p>
            <a:pPr eaLnBrk="1" hangingPunct="1">
              <a:defRPr/>
            </a:pPr>
            <a:r>
              <a:rPr lang="cs-CZ" altLang="cs-CZ"/>
              <a:t>trvanlivost příliš dlouhá – potřeba omezit „životnost“</a:t>
            </a:r>
          </a:p>
          <a:p>
            <a:pPr lvl="1" eaLnBrk="1" hangingPunct="1">
              <a:defRPr/>
            </a:pPr>
            <a:r>
              <a:rPr lang="cs-CZ" altLang="cs-CZ"/>
              <a:t>přidání obvodu počítajícího provedené analýzy,</a:t>
            </a:r>
          </a:p>
          <a:p>
            <a:pPr lvl="1" eaLnBrk="1" hangingPunct="1">
              <a:defRPr/>
            </a:pPr>
            <a:r>
              <a:rPr lang="cs-CZ" altLang="cs-CZ"/>
              <a:t>po dosažení stanoveného počtu ukončení použitelnosti</a:t>
            </a:r>
          </a:p>
          <a:p>
            <a:pPr lvl="1" eaLnBrk="1" hangingPunct="1">
              <a:defRPr/>
            </a:pPr>
            <a:r>
              <a:rPr lang="cs-CZ" altLang="cs-CZ"/>
              <a:t>integrovaný inkrementální čítač (1-wire counter)</a:t>
            </a:r>
            <a:endParaRPr lang="en-US" altLang="cs-CZ"/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9EB519E9-EC48-41D9-A78B-26FB61516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150" y="1022350"/>
            <a:ext cx="2790825" cy="2130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21" name="Picture 5">
            <a:extLst>
              <a:ext uri="{FF2B5EF4-FFF2-40B4-BE49-F238E27FC236}">
                <a16:creationId xmlns:a16="http://schemas.microsoft.com/office/drawing/2014/main" id="{E50DEAF7-4BF5-41C6-9AC3-F92C069C2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1033463"/>
            <a:ext cx="2640013" cy="212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0AF5463-7582-4602-9908-9E66471EDE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47"/>
    </mc:Choice>
    <mc:Fallback>
      <p:transition spd="slow" advTm="438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7" x="3013075" y="2166938"/>
          <p14:tracePt t="5263" x="3019425" y="2166938"/>
          <p14:tracePt t="5271" x="3025775" y="2160588"/>
          <p14:tracePt t="5296" x="3025775" y="2154238"/>
          <p14:tracePt t="5304" x="3025775" y="2141538"/>
          <p14:tracePt t="5312" x="3025775" y="2124075"/>
          <p14:tracePt t="5320" x="3025775" y="2092325"/>
          <p14:tracePt t="5330" x="3025775" y="2068513"/>
          <p14:tracePt t="5335" x="3025775" y="2030413"/>
          <p14:tracePt t="5343" x="3025775" y="1981200"/>
          <p14:tracePt t="5351" x="3025775" y="1931988"/>
          <p14:tracePt t="5359" x="3013075" y="1876425"/>
          <p14:tracePt t="5368" x="2994025" y="1820863"/>
          <p14:tracePt t="5375" x="2970213" y="1778000"/>
          <p14:tracePt t="5383" x="2944813" y="1735138"/>
          <p14:tracePt t="5392" x="2921000" y="1690688"/>
          <p14:tracePt t="5400" x="2908300" y="1673225"/>
          <p14:tracePt t="5407" x="2871788" y="1630363"/>
          <p14:tracePt t="5415" x="2846388" y="1598613"/>
          <p14:tracePt t="5423" x="2827338" y="1579563"/>
          <p14:tracePt t="5431" x="2797175" y="1555750"/>
          <p14:tracePt t="5440" x="2765425" y="1530350"/>
          <p14:tracePt t="5448" x="2735263" y="1524000"/>
          <p14:tracePt t="5455" x="2692400" y="1500188"/>
          <p14:tracePt t="5463" x="2647950" y="1481138"/>
          <p14:tracePt t="5471" x="2617788" y="1474788"/>
          <p14:tracePt t="5480" x="2568575" y="1444625"/>
          <p14:tracePt t="5487" x="2525713" y="1438275"/>
          <p14:tracePt t="5498" x="2470150" y="1419225"/>
          <p14:tracePt t="5503" x="2420938" y="1412875"/>
          <p14:tracePt t="5511" x="2370138" y="1401763"/>
          <p14:tracePt t="5519" x="2303463" y="1395413"/>
          <p14:tracePt t="5527" x="2254250" y="1382713"/>
          <p14:tracePt t="5535" x="2198688" y="1370013"/>
          <p14:tracePt t="5543" x="2124075" y="1370013"/>
          <p14:tracePt t="5551" x="2074863" y="1357313"/>
          <p14:tracePt t="5559" x="2019300" y="1339850"/>
          <p14:tracePt t="5568" x="1970088" y="1339850"/>
          <p14:tracePt t="5575" x="1920875" y="1333500"/>
          <p14:tracePt t="5583" x="1865313" y="1314450"/>
          <p14:tracePt t="5591" x="1814513" y="1314450"/>
          <p14:tracePt t="5599" x="1765300" y="1314450"/>
          <p14:tracePt t="5607" x="1735138" y="1308100"/>
          <p14:tracePt t="5615" x="1660525" y="1296988"/>
          <p14:tracePt t="5623" x="1598613" y="1296988"/>
          <p14:tracePt t="5631" x="1519238" y="1290638"/>
          <p14:tracePt t="5639" x="1444625" y="1290638"/>
          <p14:tracePt t="5647" x="1382713" y="1290638"/>
          <p14:tracePt t="5655" x="1333500" y="1290638"/>
          <p14:tracePt t="5664" x="1258888" y="1290638"/>
          <p14:tracePt t="5671" x="1192213" y="1308100"/>
          <p14:tracePt t="5680" x="1104900" y="1352550"/>
          <p14:tracePt t="5687" x="1049338" y="1376363"/>
          <p14:tracePt t="5696" x="969963" y="1425575"/>
          <p14:tracePt t="5703" x="914400" y="1463675"/>
          <p14:tracePt t="5711" x="846138" y="1500188"/>
          <p14:tracePt t="5719" x="790575" y="1543050"/>
          <p14:tracePt t="5727" x="747713" y="1574800"/>
          <p14:tracePt t="5735" x="722313" y="1598613"/>
          <p14:tracePt t="5744" x="692150" y="1624013"/>
          <p14:tracePt t="5752" x="660400" y="1654175"/>
          <p14:tracePt t="5760" x="636588" y="1685925"/>
          <p14:tracePt t="5767" x="630238" y="1716088"/>
          <p14:tracePt t="5775" x="611188" y="1771650"/>
          <p14:tracePt t="5783" x="611188" y="1808163"/>
          <p14:tracePt t="5791" x="611188" y="1857375"/>
          <p14:tracePt t="5799" x="623888" y="1931988"/>
          <p14:tracePt t="5807" x="654050" y="2000250"/>
          <p14:tracePt t="5815" x="679450" y="2098675"/>
          <p14:tracePt t="5823" x="696913" y="2141538"/>
          <p14:tracePt t="5831" x="747713" y="2222500"/>
          <p14:tracePt t="5840" x="777875" y="2278063"/>
          <p14:tracePt t="5848" x="814388" y="2346325"/>
          <p14:tracePt t="5856" x="846138" y="2376488"/>
          <p14:tracePt t="5865" x="882650" y="2413000"/>
          <p14:tracePt t="5883" x="993775" y="2474913"/>
          <p14:tracePt t="5892" x="1042988" y="2506663"/>
          <p14:tracePt t="5898" x="1123950" y="2543175"/>
          <p14:tracePt t="5904" x="1192213" y="2579688"/>
          <p14:tracePt t="5912" x="1277938" y="2598738"/>
          <p14:tracePt t="5923" x="1370013" y="2628900"/>
          <p14:tracePt t="5927" x="1481138" y="2660650"/>
          <p14:tracePt t="5935" x="1604963" y="2684463"/>
          <p14:tracePt t="5943" x="1728788" y="2690813"/>
          <p14:tracePt t="5951" x="1865313" y="2703513"/>
          <p14:tracePt t="5959" x="2000250" y="2716213"/>
          <p14:tracePt t="5968" x="2124075" y="2716213"/>
          <p14:tracePt t="5975" x="2247900" y="2684463"/>
          <p14:tracePt t="5987" x="2339975" y="2660650"/>
          <p14:tracePt t="5991" x="2420938" y="2611438"/>
          <p14:tracePt t="6000" x="2487613" y="2549525"/>
          <p14:tracePt t="6007" x="2543175" y="2481263"/>
          <p14:tracePt t="6015" x="2592388" y="2425700"/>
          <p14:tracePt t="6023" x="2630488" y="2346325"/>
          <p14:tracePt t="6031" x="2660650" y="2278063"/>
          <p14:tracePt t="6040" x="2698750" y="2190750"/>
          <p14:tracePt t="6048" x="2709863" y="2124075"/>
          <p14:tracePt t="6056" x="2716213" y="2062163"/>
          <p14:tracePt t="6065" x="2728913" y="2012950"/>
          <p14:tracePt t="6071" x="2735263" y="1919288"/>
          <p14:tracePt t="6080" x="2735263" y="1857375"/>
          <p14:tracePt t="6087" x="2735263" y="1797050"/>
          <p14:tracePt t="6095" x="2735263" y="1697038"/>
          <p14:tracePt t="6103" x="2703513" y="1611313"/>
          <p14:tracePt t="6111" x="2654300" y="1519238"/>
          <p14:tracePt t="6119" x="2611438" y="1438275"/>
          <p14:tracePt t="6127" x="2574925" y="1370013"/>
          <p14:tracePt t="6135" x="2525713" y="1301750"/>
          <p14:tracePt t="6144" x="2481263" y="1246188"/>
          <p14:tracePt t="6152" x="2444750" y="1203325"/>
          <p14:tracePt t="6160" x="2401888" y="1166813"/>
          <p14:tracePt t="6169" x="2376488" y="1147763"/>
          <p14:tracePt t="6176" x="2365375" y="1141413"/>
          <p14:tracePt t="6185" x="2346325" y="1123950"/>
          <p14:tracePt t="6192" x="2314575" y="1111250"/>
          <p14:tracePt t="6201" x="2297113" y="1104900"/>
          <p14:tracePt t="6208" x="2259013" y="1104900"/>
          <p14:tracePt t="6215" x="2228850" y="1104900"/>
          <p14:tracePt t="6224" x="2203450" y="1104900"/>
          <p14:tracePt t="6234" x="2160588" y="1123950"/>
          <p14:tracePt t="6240" x="2098675" y="1147763"/>
          <p14:tracePt t="6249" x="2032000" y="1166813"/>
          <p14:tracePt t="6256" x="1951038" y="1216025"/>
          <p14:tracePt t="6266" x="1876425" y="1246188"/>
          <p14:tracePt t="6272" x="1797050" y="1296988"/>
          <p14:tracePt t="6282" x="1703388" y="1346200"/>
          <p14:tracePt t="6288" x="1611313" y="1408113"/>
          <p14:tracePt t="6296" x="1519238" y="1457325"/>
          <p14:tracePt t="6304" x="1438275" y="1506538"/>
          <p14:tracePt t="6312" x="1365250" y="1549400"/>
          <p14:tracePt t="6320" x="1296988" y="1598613"/>
          <p14:tracePt t="6328" x="1235075" y="1641475"/>
          <p14:tracePt t="6336" x="1192213" y="1679575"/>
          <p14:tracePt t="6344" x="1147763" y="1716088"/>
          <p14:tracePt t="6351" x="1111250" y="1758950"/>
          <p14:tracePt t="6360" x="1098550" y="1801813"/>
          <p14:tracePt t="6368" x="1087438" y="1833563"/>
          <p14:tracePt t="6376" x="1087438" y="1895475"/>
          <p14:tracePt t="6385" x="1087438" y="1919288"/>
          <p14:tracePt t="6392" x="1136650" y="1993900"/>
          <p14:tracePt t="6400" x="1209675" y="2079625"/>
          <p14:tracePt t="6408" x="1303338" y="2166938"/>
          <p14:tracePt t="6416" x="1408113" y="2265363"/>
          <p14:tracePt t="6423" x="1506538" y="2357438"/>
          <p14:tracePt t="6431" x="1624013" y="2432050"/>
          <p14:tracePt t="6439" x="1716088" y="2487613"/>
          <p14:tracePt t="6447" x="1809750" y="2524125"/>
          <p14:tracePt t="6456" x="1895475" y="2555875"/>
          <p14:tracePt t="6466" x="1963738" y="2573338"/>
          <p14:tracePt t="6472" x="2025650" y="2579688"/>
          <p14:tracePt t="6482" x="2087563" y="2592388"/>
          <p14:tracePt t="6488" x="2147888" y="2592388"/>
          <p14:tracePt t="6501" x="2209800" y="2592388"/>
          <p14:tracePt t="6503" x="2284413" y="2592388"/>
          <p14:tracePt t="6511" x="2339975" y="2592388"/>
          <p14:tracePt t="6519" x="2414588" y="2592388"/>
          <p14:tracePt t="6527" x="2451100" y="2592388"/>
          <p14:tracePt t="6535" x="2487613" y="2592388"/>
          <p14:tracePt t="6543" x="2506663" y="2592388"/>
          <p14:tracePt t="6551" x="2525713" y="2592388"/>
          <p14:tracePt t="6559" x="2536825" y="2592388"/>
          <p14:tracePt t="6567" x="2543175" y="2592388"/>
          <p14:tracePt t="6576" x="2549525" y="2598738"/>
          <p14:tracePt t="6599" x="2568575" y="2611438"/>
          <p14:tracePt t="6607" x="2587625" y="2628900"/>
          <p14:tracePt t="6619" x="2611438" y="2635250"/>
          <p14:tracePt t="6624" x="2660650" y="2673350"/>
          <p14:tracePt t="6632" x="2754313" y="2722563"/>
          <p14:tracePt t="6640" x="2882900" y="2778125"/>
          <p14:tracePt t="6651" x="2994025" y="2820988"/>
          <p14:tracePt t="6655" x="3143250" y="2863850"/>
          <p14:tracePt t="6666" x="3254375" y="2895600"/>
          <p14:tracePt t="6672" x="3371850" y="2938463"/>
          <p14:tracePt t="6682" x="3494088" y="2974975"/>
          <p14:tracePt t="6691" x="3617913" y="2987675"/>
          <p14:tracePt t="6695" x="3771900" y="3043238"/>
          <p14:tracePt t="6703" x="3914775" y="3068638"/>
          <p14:tracePt t="6711" x="4032250" y="3079750"/>
          <p14:tracePt t="6719" x="4154488" y="3086100"/>
          <p14:tracePt t="6727" x="4278313" y="3086100"/>
          <p14:tracePt t="6735" x="4389438" y="3086100"/>
          <p14:tracePt t="6743" x="4476750" y="3086100"/>
          <p14:tracePt t="6755" x="4543425" y="3068638"/>
          <p14:tracePt t="6759" x="4600575" y="3036888"/>
          <p14:tracePt t="6767" x="4643438" y="3024188"/>
          <p14:tracePt t="6775" x="4692650" y="3006725"/>
          <p14:tracePt t="6787" x="4735513" y="2974975"/>
          <p14:tracePt t="6792" x="4791075" y="2962275"/>
          <p14:tracePt t="6801" x="4840288" y="2944813"/>
          <p14:tracePt t="6812" x="4908550" y="2925763"/>
          <p14:tracePt t="6817" x="4945063" y="2925763"/>
          <p14:tracePt t="6823" x="4989513" y="2906713"/>
          <p14:tracePt t="6831" x="5019675" y="2901950"/>
          <p14:tracePt t="6839" x="5045075" y="2901950"/>
          <p14:tracePt t="6848" x="5056188" y="2889250"/>
          <p14:tracePt t="6856" x="5062538" y="2882900"/>
          <p14:tracePt t="6866" x="5075238" y="2876550"/>
          <p14:tracePt t="6881" x="5100638" y="2851150"/>
          <p14:tracePt t="6887" x="5105400" y="2846388"/>
          <p14:tracePt t="6895" x="5124450" y="2833688"/>
          <p14:tracePt t="6907" x="5137150" y="2827338"/>
          <p14:tracePt t="6911" x="5143500" y="2820988"/>
          <p14:tracePt t="6919" x="5156200" y="2808288"/>
          <p14:tracePt t="6927" x="5167313" y="2801938"/>
          <p14:tracePt t="6939" x="5180013" y="2795588"/>
          <p14:tracePt t="6943" x="5186363" y="2790825"/>
          <p14:tracePt t="6951" x="5199063" y="2784475"/>
          <p14:tracePt t="6959" x="5211763" y="2778125"/>
          <p14:tracePt t="6971" x="5216525" y="2771775"/>
          <p14:tracePt t="6975" x="5235575" y="2765425"/>
          <p14:tracePt t="6991" x="5235575" y="2759075"/>
          <p14:tracePt t="7012" x="5241925" y="2759075"/>
          <p14:tracePt t="7017" x="5254625" y="2759075"/>
          <p14:tracePt t="7024" x="5267325" y="2740025"/>
          <p14:tracePt t="7033" x="5284788" y="2735263"/>
          <p14:tracePt t="7040" x="5310188" y="2722563"/>
          <p14:tracePt t="7050" x="5322888" y="2716213"/>
          <p14:tracePt t="7055" x="5353050" y="2690813"/>
          <p14:tracePt t="7064" x="5372100" y="2679700"/>
          <p14:tracePt t="7071" x="5383213" y="2667000"/>
          <p14:tracePt t="7079" x="5395913" y="2654300"/>
          <p14:tracePt t="7087" x="5414963" y="2641600"/>
          <p14:tracePt t="7096" x="5414963" y="2635250"/>
          <p14:tracePt t="7104" x="5421313" y="2624138"/>
          <p14:tracePt t="7112" x="5427663" y="2617788"/>
          <p14:tracePt t="7120" x="5434013" y="2605088"/>
          <p14:tracePt t="7144" x="5434013" y="2598738"/>
          <p14:tracePt t="7168" x="5434013" y="2592388"/>
          <p14:tracePt t="7176" x="5434013" y="2586038"/>
          <p14:tracePt t="7185" x="5434013" y="2573338"/>
          <p14:tracePt t="7200" x="5434013" y="2568575"/>
          <p14:tracePt t="7208" x="5434013" y="2555875"/>
          <p14:tracePt t="7232" x="5427663" y="2549525"/>
          <p14:tracePt t="7249" x="5414963" y="2536825"/>
          <p14:tracePt t="7263" x="5408613" y="2524125"/>
          <p14:tracePt t="7271" x="5402263" y="2517775"/>
          <p14:tracePt t="7279" x="5389563" y="2506663"/>
          <p14:tracePt t="7287" x="5383213" y="2500313"/>
          <p14:tracePt t="7295" x="5378450" y="2493963"/>
          <p14:tracePt t="7303" x="5365750" y="2481263"/>
          <p14:tracePt t="7312" x="5359400" y="2481263"/>
          <p14:tracePt t="7328" x="5353050" y="2474913"/>
          <p14:tracePt t="7336" x="5346700" y="2468563"/>
          <p14:tracePt t="7344" x="5340350" y="2468563"/>
          <p14:tracePt t="7353" x="5327650" y="2468563"/>
          <p14:tracePt t="7360" x="5322888" y="2468563"/>
          <p14:tracePt t="7368" x="5316538" y="2468563"/>
          <p14:tracePt t="7376" x="5310188" y="2468563"/>
          <p14:tracePt t="7385" x="5297488" y="2468563"/>
          <p14:tracePt t="7392" x="5284788" y="2462213"/>
          <p14:tracePt t="7400" x="5278438" y="2462213"/>
          <p14:tracePt t="7408" x="5272088" y="2462213"/>
          <p14:tracePt t="7423" x="5267325" y="2462213"/>
          <p14:tracePt t="7432" x="5254625" y="2457450"/>
          <p14:tracePt t="7439" x="5235575" y="2451100"/>
          <p14:tracePt t="7448" x="5205413" y="2432050"/>
          <p14:tracePt t="7456" x="5192713" y="2432050"/>
          <p14:tracePt t="7466" x="5156200" y="2425700"/>
          <p14:tracePt t="7472" x="5111750" y="2401888"/>
          <p14:tracePt t="7479" x="5081588" y="2382838"/>
          <p14:tracePt t="7488" x="5049838" y="2382838"/>
          <p14:tracePt t="7496" x="5006975" y="2370138"/>
          <p14:tracePt t="7504" x="4976813" y="2351088"/>
          <p14:tracePt t="7512" x="4964113" y="2351088"/>
          <p14:tracePt t="7520" x="4938713" y="2339975"/>
          <p14:tracePt t="7528" x="4927600" y="2339975"/>
          <p14:tracePt t="7544" x="4921250" y="2333625"/>
          <p14:tracePt t="7556" x="4914900" y="2333625"/>
          <p14:tracePt t="7568" x="4908550" y="2333625"/>
          <p14:tracePt t="7583" x="4902200" y="2333625"/>
          <p14:tracePt t="7591" x="4895850" y="2333625"/>
          <p14:tracePt t="7599" x="4889500" y="2333625"/>
          <p14:tracePt t="7607" x="4878388" y="2339975"/>
          <p14:tracePt t="7616" x="4846638" y="2346325"/>
          <p14:tracePt t="7624" x="4827588" y="2351088"/>
          <p14:tracePt t="7633" x="4803775" y="2351088"/>
          <p14:tracePt t="7639" x="4767263" y="2370138"/>
          <p14:tracePt t="7652" x="4748213" y="2376488"/>
          <p14:tracePt t="7656" x="4722813" y="2389188"/>
          <p14:tracePt t="7666" x="4699000" y="2413000"/>
          <p14:tracePt t="7671" x="4673600" y="2425700"/>
          <p14:tracePt t="7679" x="4660900" y="2438400"/>
          <p14:tracePt t="7687" x="4643438" y="2462213"/>
          <p14:tracePt t="7695" x="4624388" y="2474913"/>
          <p14:tracePt t="7707" x="4605338" y="2493963"/>
          <p14:tracePt t="7711" x="4594225" y="2506663"/>
          <p14:tracePt t="7719" x="4581525" y="2517775"/>
          <p14:tracePt t="7727" x="4568825" y="2536825"/>
          <p14:tracePt t="7735" x="4549775" y="2555875"/>
          <p14:tracePt t="7744" x="4549775" y="2568575"/>
          <p14:tracePt t="7750" x="4543425" y="2586038"/>
          <p14:tracePt t="7759" x="4532313" y="2617788"/>
          <p14:tracePt t="7767" x="4532313" y="2641600"/>
          <p14:tracePt t="7775" x="4532313" y="2673350"/>
          <p14:tracePt t="7783" x="4532313" y="2690813"/>
          <p14:tracePt t="7791" x="4532313" y="2728913"/>
          <p14:tracePt t="7800" x="4532313" y="2759075"/>
          <p14:tracePt t="7812" x="4532313" y="2778125"/>
          <p14:tracePt t="7817" x="4532313" y="2795588"/>
          <p14:tracePt t="7823" x="4549775" y="2827338"/>
          <p14:tracePt t="7832" x="4549775" y="2833688"/>
          <p14:tracePt t="7839" x="4562475" y="2846388"/>
          <p14:tracePt t="7847" x="4575175" y="2851150"/>
          <p14:tracePt t="7855" x="4587875" y="2857500"/>
          <p14:tracePt t="7867" x="4600575" y="2863850"/>
          <p14:tracePt t="7871" x="4611688" y="2863850"/>
          <p14:tracePt t="7880" x="4624388" y="2870200"/>
          <p14:tracePt t="7888" x="4637088" y="2876550"/>
          <p14:tracePt t="7896" x="4643438" y="2882900"/>
          <p14:tracePt t="7908" x="4649788" y="2882900"/>
          <p14:tracePt t="7919" x="4667250" y="2882900"/>
          <p14:tracePt t="7927" x="4673600" y="2882900"/>
          <p14:tracePt t="7939" x="4686300" y="2882900"/>
          <p14:tracePt t="7943" x="4711700" y="2882900"/>
          <p14:tracePt t="7951" x="4741863" y="2895600"/>
          <p14:tracePt t="7959" x="4791075" y="2895600"/>
          <p14:tracePt t="7967" x="4822825" y="2901950"/>
          <p14:tracePt t="7975" x="4840288" y="2901950"/>
          <p14:tracePt t="7983" x="4878388" y="2901950"/>
          <p14:tracePt t="7996" x="4902200" y="2901950"/>
          <p14:tracePt t="8001" x="4927600" y="2901950"/>
          <p14:tracePt t="8008" x="4945063" y="2901950"/>
          <p14:tracePt t="8017" x="4964113" y="2901950"/>
          <p14:tracePt t="8024" x="4983163" y="2901950"/>
          <p14:tracePt t="8037" x="5000625" y="2901950"/>
          <p14:tracePt t="8040" x="5026025" y="2901950"/>
          <p14:tracePt t="8050" x="5045075" y="2901950"/>
          <p14:tracePt t="8056" x="5056188" y="2901950"/>
          <p14:tracePt t="8064" x="5075238" y="2901950"/>
          <p14:tracePt t="8072" x="5094288" y="2895600"/>
          <p14:tracePt t="8080" x="5105400" y="2889250"/>
          <p14:tracePt t="8092" x="5130800" y="2870200"/>
          <p14:tracePt t="8096" x="5149850" y="2851150"/>
          <p14:tracePt t="8104" x="5173663" y="2840038"/>
          <p14:tracePt t="8111" x="5199063" y="2827338"/>
          <p14:tracePt t="8119" x="5222875" y="2801938"/>
          <p14:tracePt t="8127" x="5254625" y="2771775"/>
          <p14:tracePt t="8148" x="5310188" y="2716213"/>
          <p14:tracePt t="8155" x="5334000" y="2690813"/>
          <p14:tracePt t="8159" x="5346700" y="2679700"/>
          <p14:tracePt t="8167" x="5353050" y="2667000"/>
          <p14:tracePt t="8175" x="5365750" y="2654300"/>
          <p14:tracePt t="8183" x="5372100" y="2641600"/>
          <p14:tracePt t="8195" x="5378450" y="2628900"/>
          <p14:tracePt t="8199" x="5383213" y="2611438"/>
          <p14:tracePt t="8207" x="5389563" y="2586038"/>
          <p14:tracePt t="8215" x="5389563" y="2568575"/>
          <p14:tracePt t="8223" x="5395913" y="2543175"/>
          <p14:tracePt t="8232" x="5395913" y="2513013"/>
          <p14:tracePt t="8239" x="5395913" y="2493963"/>
          <p14:tracePt t="8247" x="5395913" y="2474913"/>
          <p14:tracePt t="8255" x="5383213" y="2451100"/>
          <p14:tracePt t="8263" x="5365750" y="2413000"/>
          <p14:tracePt t="8271" x="5353050" y="2401888"/>
          <p14:tracePt t="8279" x="5334000" y="2376488"/>
          <p14:tracePt t="8287" x="5322888" y="2357438"/>
          <p14:tracePt t="8295" x="5297488" y="2339975"/>
          <p14:tracePt t="8303" x="5284788" y="2327275"/>
          <p14:tracePt t="8311" x="5278438" y="2327275"/>
          <p14:tracePt t="8319" x="5260975" y="2320925"/>
          <p14:tracePt t="8337" x="5248275" y="2320925"/>
          <p14:tracePt t="8344" x="5222875" y="2320925"/>
          <p14:tracePt t="8352" x="5216525" y="2320925"/>
          <p14:tracePt t="8360" x="5186363" y="2320925"/>
          <p14:tracePt t="8367" x="5160963" y="2320925"/>
          <p14:tracePt t="8375" x="5130800" y="2320925"/>
          <p14:tracePt t="8383" x="5100638" y="2327275"/>
          <p14:tracePt t="8391" x="5087938" y="2333625"/>
          <p14:tracePt t="8399" x="5068888" y="2339975"/>
          <p14:tracePt t="8407" x="5038725" y="2351088"/>
          <p14:tracePt t="8416" x="5019675" y="2376488"/>
          <p14:tracePt t="8424" x="4964113" y="2401888"/>
          <p14:tracePt t="8434" x="4921250" y="2432050"/>
          <p14:tracePt t="8440" x="4865688" y="2487613"/>
          <p14:tracePt t="8449" x="4840288" y="2517775"/>
          <p14:tracePt t="8456" x="4791075" y="2562225"/>
          <p14:tracePt t="8464" x="4767263" y="2611438"/>
          <p14:tracePt t="8476" x="4741863" y="2641600"/>
          <p14:tracePt t="8480" x="4716463" y="2684463"/>
          <p14:tracePt t="8488" x="4692650" y="2740025"/>
          <p14:tracePt t="8496" x="4692650" y="2765425"/>
          <p14:tracePt t="8505" x="4679950" y="2801938"/>
          <p14:tracePt t="8512" x="4679950" y="2840038"/>
          <p14:tracePt t="8520" x="4673600" y="2882900"/>
          <p14:tracePt t="8528" x="4673600" y="2919413"/>
          <p14:tracePt t="8536" x="4673600" y="2957513"/>
          <p14:tracePt t="8544" x="4679950" y="2987675"/>
          <p14:tracePt t="8551" x="4686300" y="2994025"/>
          <p14:tracePt t="8560" x="4699000" y="3006725"/>
          <p14:tracePt t="8567" x="4711700" y="3013075"/>
          <p14:tracePt t="8576" x="4735513" y="3024188"/>
          <p14:tracePt t="8584" x="4754563" y="3030538"/>
          <p14:tracePt t="8592" x="4772025" y="3030538"/>
          <p14:tracePt t="8602" x="4797425" y="3049588"/>
          <p14:tracePt t="8607" x="4822825" y="3055938"/>
          <p14:tracePt t="8618" x="4852988" y="3055938"/>
          <p14:tracePt t="8624" x="4878388" y="3062288"/>
          <p14:tracePt t="8634" x="4908550" y="3062288"/>
          <p14:tracePt t="8640" x="4927600" y="3062288"/>
          <p14:tracePt t="8650" x="4951413" y="3062288"/>
          <p14:tracePt t="8656" x="4983163" y="3062288"/>
          <p14:tracePt t="8664" x="5013325" y="3055938"/>
          <p14:tracePt t="8673" x="5045075" y="3036888"/>
          <p14:tracePt t="8680" x="5087938" y="3000375"/>
          <p14:tracePt t="8688" x="5105400" y="2981325"/>
          <p14:tracePt t="8696" x="5149850" y="2957513"/>
          <p14:tracePt t="8712" x="5186363" y="2919413"/>
          <p14:tracePt t="8720" x="5211763" y="2863850"/>
          <p14:tracePt t="8728" x="5235575" y="2833688"/>
          <p14:tracePt t="8737" x="5241925" y="2814638"/>
          <p14:tracePt t="8743" x="5254625" y="2790825"/>
          <p14:tracePt t="8751" x="5254625" y="2765425"/>
          <p14:tracePt t="8759" x="5254625" y="2752725"/>
          <p14:tracePt t="8767" x="5254625" y="2746375"/>
          <p14:tracePt t="8775" x="5254625" y="2735263"/>
          <p14:tracePt t="8791" x="5254625" y="2722563"/>
          <p14:tracePt t="8804" x="5254625" y="2709863"/>
          <p14:tracePt t="8807" x="5241925" y="2697163"/>
          <p14:tracePt t="8818" x="5222875" y="2673350"/>
          <p14:tracePt t="8823" x="5199063" y="2654300"/>
          <p14:tracePt t="8844" x="5180013" y="2628900"/>
          <p14:tracePt t="8848" x="5149850" y="2617788"/>
          <p14:tracePt t="8856" x="5124450" y="2592388"/>
          <p14:tracePt t="8864" x="5105400" y="2586038"/>
          <p14:tracePt t="8873" x="5087938" y="2579688"/>
          <p14:tracePt t="8879" x="5068888" y="2573338"/>
          <p14:tracePt t="8888" x="5045075" y="2573338"/>
          <p14:tracePt t="8896" x="5026025" y="2573338"/>
          <p14:tracePt t="8905" x="5000625" y="2573338"/>
          <p14:tracePt t="8912" x="4964113" y="2573338"/>
          <p14:tracePt t="8920" x="4933950" y="2573338"/>
          <p14:tracePt t="8928" x="4889500" y="2611438"/>
          <p14:tracePt t="8936" x="4833938" y="2635250"/>
          <p14:tracePt t="8944" x="4797425" y="2679700"/>
          <p14:tracePt t="8953" x="4772025" y="2716213"/>
          <p14:tracePt t="8960" x="4748213" y="2771775"/>
          <p14:tracePt t="8968" x="4735513" y="2820988"/>
          <p14:tracePt t="8976" x="4735513" y="2857500"/>
          <p14:tracePt t="8984" x="4735513" y="2895600"/>
          <p14:tracePt t="8992" x="4748213" y="2938463"/>
          <p14:tracePt t="9001" x="4772025" y="2962275"/>
          <p14:tracePt t="9008" x="4803775" y="2994025"/>
          <p14:tracePt t="9018" x="4859338" y="3017838"/>
          <p14:tracePt t="9024" x="4889500" y="3036888"/>
          <p14:tracePt t="9034" x="4933950" y="3055938"/>
          <p14:tracePt t="9050" x="5019675" y="3062288"/>
          <p14:tracePt t="9055" x="5049838" y="3062288"/>
          <p14:tracePt t="9063" x="5075238" y="3062288"/>
          <p14:tracePt t="9072" x="5111750" y="3062288"/>
          <p14:tracePt t="9079" x="5143500" y="3043238"/>
          <p14:tracePt t="9088" x="5186363" y="3024188"/>
          <p14:tracePt t="9095" x="5229225" y="2994025"/>
          <p14:tracePt t="9104" x="5254625" y="2968625"/>
          <p14:tracePt t="9112" x="5284788" y="2938463"/>
          <p14:tracePt t="9120" x="5310188" y="2906713"/>
          <p14:tracePt t="9127" x="5327650" y="2863850"/>
          <p14:tracePt t="9135" x="5334000" y="2820988"/>
          <p14:tracePt t="9143" x="5346700" y="2784475"/>
          <p14:tracePt t="9151" x="5346700" y="2765425"/>
          <p14:tracePt t="9159" x="5346700" y="2728913"/>
          <p14:tracePt t="9168" x="5346700" y="2697163"/>
          <p14:tracePt t="9175" x="5327650" y="2667000"/>
          <p14:tracePt t="9183" x="5303838" y="2635250"/>
          <p14:tracePt t="9191" x="5272088" y="2598738"/>
          <p14:tracePt t="9200" x="5222875" y="2568575"/>
          <p14:tracePt t="9207" x="5167313" y="2536825"/>
          <p14:tracePt t="9216" x="5111750" y="2493963"/>
          <p14:tracePt t="9223" x="5056188" y="2457450"/>
          <p14:tracePt t="9231" x="5006975" y="2438400"/>
          <p14:tracePt t="9240" x="4951413" y="2419350"/>
          <p14:tracePt t="9248" x="4921250" y="2401888"/>
          <p14:tracePt t="9256" x="4895850" y="2401888"/>
          <p14:tracePt t="9264" x="4889500" y="2401888"/>
          <p14:tracePt t="9272" x="4878388" y="2401888"/>
          <p14:tracePt t="9280" x="4865688" y="2401888"/>
          <p14:tracePt t="9289" x="4859338" y="2401888"/>
          <p14:tracePt t="9296" x="4833938" y="2401888"/>
          <p14:tracePt t="9304" x="4816475" y="2401888"/>
          <p14:tracePt t="9317" x="4784725" y="2419350"/>
          <p14:tracePt t="9322" x="4754563" y="2451100"/>
          <p14:tracePt t="9328" x="4716463" y="2487613"/>
          <p14:tracePt t="9336" x="4692650" y="2517775"/>
          <p14:tracePt t="9344" x="4679950" y="2536825"/>
          <p14:tracePt t="9353" x="4667250" y="2568575"/>
          <p14:tracePt t="9359" x="4656138" y="2611438"/>
          <p14:tracePt t="9367" x="4656138" y="2635250"/>
          <p14:tracePt t="9375" x="4649788" y="2667000"/>
          <p14:tracePt t="9383" x="4649788" y="2690813"/>
          <p14:tracePt t="9391" x="4667250" y="2722563"/>
          <p14:tracePt t="9402" x="4667250" y="2735263"/>
          <p14:tracePt t="9408" x="4716463" y="2790825"/>
          <p14:tracePt t="9418" x="4760913" y="2820988"/>
          <p14:tracePt t="9424" x="4822825" y="2870200"/>
          <p14:tracePt t="9433" x="4883150" y="2906713"/>
          <p14:tracePt t="9444" x="4964113" y="2957513"/>
          <p14:tracePt t="9448" x="5045075" y="2987675"/>
          <p14:tracePt t="9456" x="5111750" y="3017838"/>
          <p14:tracePt t="9464" x="5149850" y="3030538"/>
          <p14:tracePt t="9472" x="5180013" y="3036888"/>
          <p14:tracePt t="9479" x="5199063" y="3036888"/>
          <p14:tracePt t="9489" x="5229225" y="3036888"/>
          <p14:tracePt t="9495" x="5248275" y="3036888"/>
          <p14:tracePt t="9504" x="5284788" y="3036888"/>
          <p14:tracePt t="9512" x="5316538" y="3036888"/>
          <p14:tracePt t="9520" x="5334000" y="3024188"/>
          <p14:tracePt t="9528" x="5372100" y="3000375"/>
          <p14:tracePt t="9537" x="5378450" y="2987675"/>
          <p14:tracePt t="9544" x="5402263" y="2968625"/>
          <p14:tracePt t="9552" x="5402263" y="2944813"/>
          <p14:tracePt t="9560" x="5414963" y="2919413"/>
          <p14:tracePt t="9572" x="5421313" y="2895600"/>
          <p14:tracePt t="9576" x="5421313" y="2857500"/>
          <p14:tracePt t="9585" x="5421313" y="2840038"/>
          <p14:tracePt t="9592" x="5421313" y="2820988"/>
          <p14:tracePt t="9602" x="5421313" y="2790825"/>
          <p14:tracePt t="9608" x="5421313" y="2771775"/>
          <p14:tracePt t="9618" x="5414963" y="2735263"/>
          <p14:tracePt t="9623" x="5395913" y="2703513"/>
          <p14:tracePt t="9631" x="5383213" y="2673350"/>
          <p14:tracePt t="9639" x="5359400" y="2654300"/>
          <p14:tracePt t="9647" x="5334000" y="2611438"/>
          <p14:tracePt t="9655" x="5322888" y="2586038"/>
          <p14:tracePt t="9663" x="5297488" y="2568575"/>
          <p14:tracePt t="9671" x="5284788" y="2543175"/>
          <p14:tracePt t="9679" x="5254625" y="2524125"/>
          <p14:tracePt t="9687" x="5241925" y="2513013"/>
          <p14:tracePt t="9702" x="5222875" y="2500313"/>
          <p14:tracePt t="9705" x="5205413" y="2500313"/>
          <p14:tracePt t="9712" x="5173663" y="2493963"/>
          <p14:tracePt t="9721" x="5156200" y="2493963"/>
          <p14:tracePt t="9727" x="5105400" y="2493963"/>
          <p14:tracePt t="9735" x="5068888" y="2493963"/>
          <p14:tracePt t="9743" x="5032375" y="2493963"/>
          <p14:tracePt t="9755" x="4970463" y="2500313"/>
          <p14:tracePt t="9759" x="4927600" y="2524125"/>
          <p14:tracePt t="9767" x="4872038" y="2562225"/>
          <p14:tracePt t="9775" x="4810125" y="2598738"/>
          <p14:tracePt t="9784" x="4778375" y="2624138"/>
          <p14:tracePt t="9791" x="4767263" y="2654300"/>
          <p14:tracePt t="9800" x="4760913" y="2667000"/>
          <p14:tracePt t="9807" x="4760913" y="2709863"/>
          <p14:tracePt t="9815" x="4760913" y="2735263"/>
          <p14:tracePt t="9828" x="4760913" y="2752725"/>
          <p14:tracePt t="9832" x="4760913" y="2771775"/>
          <p14:tracePt t="9840" x="4767263" y="2801938"/>
          <p14:tracePt t="9848" x="4791075" y="2820988"/>
          <p14:tracePt t="9860" x="4810125" y="2846388"/>
          <p14:tracePt t="9864" x="4840288" y="2870200"/>
          <p14:tracePt t="9872" x="4883150" y="2895600"/>
          <p14:tracePt t="9880" x="4914900" y="2906713"/>
          <p14:tracePt t="9887" x="4957763" y="2925763"/>
          <p14:tracePt t="9896" x="5000625" y="2944813"/>
          <p14:tracePt t="9904" x="5019675" y="2944813"/>
          <p14:tracePt t="9918" x="5038725" y="2951163"/>
          <p14:tracePt t="9920" x="5062538" y="2951163"/>
          <p14:tracePt t="9928" x="5068888" y="2951163"/>
          <p14:tracePt t="9936" x="5094288" y="2951163"/>
          <p14:tracePt t="9954" x="5105400" y="2951163"/>
          <p14:tracePt t="9957" x="5124450" y="2951163"/>
          <p14:tracePt t="9960" x="5156200" y="2932113"/>
          <p14:tracePt t="9968" x="5180013" y="2925763"/>
          <p14:tracePt t="9976" x="5235575" y="2901950"/>
          <p14:tracePt t="9985" x="5278438" y="2882900"/>
          <p14:tracePt t="9993" x="5310188" y="2870200"/>
          <p14:tracePt t="10002" x="5340350" y="2846388"/>
          <p14:tracePt t="10008" x="5353050" y="2833688"/>
          <p14:tracePt t="10018" x="5383213" y="2801938"/>
          <p14:tracePt t="10025" x="5389563" y="2771775"/>
          <p14:tracePt t="10031" x="5402263" y="2740025"/>
          <p14:tracePt t="10040" x="5402263" y="2716213"/>
          <p14:tracePt t="10048" x="5402263" y="2684463"/>
          <p14:tracePt t="10056" x="5402263" y="2660650"/>
          <p14:tracePt t="10064" x="5389563" y="2628900"/>
          <p14:tracePt t="10072" x="5383213" y="2592388"/>
          <p14:tracePt t="10085" x="5359400" y="2549525"/>
          <p14:tracePt t="10088" x="5310188" y="2500313"/>
          <p14:tracePt t="10096" x="5278438" y="2457450"/>
          <p14:tracePt t="10103" x="5254625" y="2432050"/>
          <p14:tracePt t="10111" x="5235575" y="2419350"/>
          <p14:tracePt t="10119" x="5229225" y="2413000"/>
          <p14:tracePt t="10127" x="5222875" y="2413000"/>
          <p14:tracePt t="10135" x="5211763" y="2413000"/>
          <p14:tracePt t="10143" x="5192713" y="2413000"/>
          <p14:tracePt t="10151" x="5167313" y="2413000"/>
          <p14:tracePt t="10159" x="5137150" y="2413000"/>
          <p14:tracePt t="10168" x="5100638" y="2425700"/>
          <p14:tracePt t="10177" x="5032375" y="2457450"/>
          <p14:tracePt t="10186" x="4951413" y="2481263"/>
          <p14:tracePt t="10192" x="4878388" y="2513013"/>
          <p14:tracePt t="10202" x="4810125" y="2549525"/>
          <p14:tracePt t="10212" x="4729163" y="2592388"/>
          <p14:tracePt t="10216" x="4649788" y="2628900"/>
          <p14:tracePt t="10225" x="4618038" y="2654300"/>
          <p14:tracePt t="10232" x="4605338" y="2667000"/>
          <p14:tracePt t="10244" x="4587875" y="2684463"/>
          <p14:tracePt t="10248" x="4568825" y="2709863"/>
          <p14:tracePt t="10256" x="4568825" y="2728913"/>
          <p14:tracePt t="10264" x="4568825" y="2740025"/>
          <p14:tracePt t="10272" x="4568825" y="2752725"/>
          <p14:tracePt t="10279" x="4587875" y="2784475"/>
          <p14:tracePt t="10288" x="4624388" y="2814638"/>
          <p14:tracePt t="10296" x="4656138" y="2840038"/>
          <p14:tracePt t="10303" x="4699000" y="2876550"/>
          <p14:tracePt t="10312" x="4741863" y="2901950"/>
          <p14:tracePt t="10321" x="4784725" y="2919413"/>
          <p14:tracePt t="10332" x="4840288" y="2944813"/>
          <p14:tracePt t="10340" x="4889500" y="2962275"/>
          <p14:tracePt t="10344" x="4957763" y="2974975"/>
          <p14:tracePt t="10352" x="5032375" y="2994025"/>
          <p14:tracePt t="10360" x="5094288" y="3000375"/>
          <p14:tracePt t="10369" x="5192713" y="3000375"/>
          <p14:tracePt t="10377" x="5291138" y="3013075"/>
          <p14:tracePt t="10386" x="5353050" y="3013075"/>
          <p14:tracePt t="10392" x="5421313" y="3013075"/>
          <p14:tracePt t="10402" x="5470525" y="3013075"/>
          <p14:tracePt t="10409" x="5489575" y="3006725"/>
          <p14:tracePt t="10416" x="5519738" y="2968625"/>
          <p14:tracePt t="10424" x="5526088" y="2944813"/>
          <p14:tracePt t="10432" x="5545138" y="2901950"/>
          <p14:tracePt t="10442" x="5545138" y="2863850"/>
          <p14:tracePt t="10448" x="5545138" y="2827338"/>
          <p14:tracePt t="10456" x="5545138" y="2778125"/>
          <p14:tracePt t="10464" x="5545138" y="2722563"/>
          <p14:tracePt t="10472" x="5513388" y="2667000"/>
          <p14:tracePt t="10479" x="5489575" y="2611438"/>
          <p14:tracePt t="10487" x="5438775" y="2555875"/>
          <p14:tracePt t="10495" x="5395913" y="2513013"/>
          <p14:tracePt t="10503" x="5383213" y="2500313"/>
          <p14:tracePt t="10511" x="5353050" y="2474913"/>
          <p14:tracePt t="10519" x="5310188" y="2457450"/>
          <p14:tracePt t="10527" x="5278438" y="2451100"/>
          <p14:tracePt t="10536" x="5229225" y="2451100"/>
          <p14:tracePt t="10543" x="5205413" y="2451100"/>
          <p14:tracePt t="10551" x="5143500" y="2451100"/>
          <p14:tracePt t="10559" x="5068888" y="2451100"/>
          <p14:tracePt t="10568" x="5006975" y="2451100"/>
          <p14:tracePt t="10575" x="4945063" y="2462213"/>
          <p14:tracePt t="10586" x="4878388" y="2481263"/>
          <p14:tracePt t="10592" x="4833938" y="2500313"/>
          <p14:tracePt t="10601" x="4791075" y="2524125"/>
          <p14:tracePt t="10609" x="4754563" y="2543175"/>
          <p14:tracePt t="10616" x="4729163" y="2562225"/>
          <p14:tracePt t="10624" x="4722813" y="2573338"/>
          <p14:tracePt t="10632" x="4722813" y="2579688"/>
          <p14:tracePt t="10640" x="4722813" y="2598738"/>
          <p14:tracePt t="10648" x="4722813" y="2605088"/>
          <p14:tracePt t="10655" x="4722813" y="2624138"/>
          <p14:tracePt t="10664" x="4748213" y="2641600"/>
          <p14:tracePt t="10672" x="4767263" y="2667000"/>
          <p14:tracePt t="10680" x="4784725" y="2679700"/>
          <p14:tracePt t="10688" x="4810125" y="2684463"/>
          <p14:tracePt t="10696" x="4852988" y="2690813"/>
          <p14:tracePt t="10705" x="4895850" y="2709863"/>
          <p14:tracePt t="10712" x="4933950" y="2709863"/>
          <p14:tracePt t="10720" x="4989513" y="2709863"/>
          <p14:tracePt t="10728" x="5026025" y="2716213"/>
          <p14:tracePt t="10736" x="5062538" y="2716213"/>
          <p14:tracePt t="10744" x="5081588" y="2716213"/>
          <p14:tracePt t="10752" x="5094288" y="2716213"/>
          <p14:tracePt t="10760" x="5118100" y="2703513"/>
          <p14:tracePt t="10769" x="5130800" y="2690813"/>
          <p14:tracePt t="10776" x="5130800" y="2667000"/>
          <p14:tracePt t="10784" x="5137150" y="2635250"/>
          <p14:tracePt t="10792" x="5137150" y="2598738"/>
          <p14:tracePt t="10802" x="5137150" y="2579688"/>
          <p14:tracePt t="10808" x="5137150" y="2555875"/>
          <p14:tracePt t="10816" x="5124450" y="2536825"/>
          <p14:tracePt t="10824" x="5100638" y="2524125"/>
          <p14:tracePt t="10832" x="5087938" y="2506663"/>
          <p14:tracePt t="10840" x="5068888" y="2506663"/>
          <p14:tracePt t="10848" x="5038725" y="2500313"/>
          <p14:tracePt t="10856" x="5019675" y="2500313"/>
          <p14:tracePt t="10864" x="4976813" y="2500313"/>
          <p14:tracePt t="10871" x="4933950" y="2500313"/>
          <p14:tracePt t="10884" x="4878388" y="2530475"/>
          <p14:tracePt t="10887" x="4822825" y="2592388"/>
          <p14:tracePt t="10895" x="4784725" y="2635250"/>
          <p14:tracePt t="10907" x="4772025" y="2679700"/>
          <p14:tracePt t="10915" x="4754563" y="2716213"/>
          <p14:tracePt t="10919" x="4754563" y="2746375"/>
          <p14:tracePt t="10927" x="4754563" y="2765425"/>
          <p14:tracePt t="10939" x="4772025" y="2795588"/>
          <p14:tracePt t="10943" x="4827588" y="2846388"/>
          <p14:tracePt t="10951" x="4859338" y="2857500"/>
          <p14:tracePt t="10960" x="4914900" y="2889250"/>
          <p14:tracePt t="10969" x="4957763" y="2913063"/>
          <p14:tracePt t="10981" x="4994275" y="2913063"/>
          <p14:tracePt t="10986" x="5032375" y="2913063"/>
          <p14:tracePt t="10992" x="5049838" y="2913063"/>
          <p14:tracePt t="11002" x="5068888" y="2913063"/>
          <p14:tracePt t="11011" x="5075238" y="2913063"/>
          <p14:tracePt t="11015" x="5087938" y="2906713"/>
          <p14:tracePt t="11023" x="5094288" y="2889250"/>
          <p14:tracePt t="11031" x="5100638" y="2863850"/>
          <p14:tracePt t="11039" x="5100638" y="2840038"/>
          <p14:tracePt t="11047" x="5100638" y="2827338"/>
          <p14:tracePt t="11055" x="5100638" y="2808288"/>
          <p14:tracePt t="11064" x="5100638" y="2795588"/>
          <p14:tracePt t="11071" x="5081588" y="2771775"/>
          <p14:tracePt t="11082" x="5068888" y="2759075"/>
          <p14:tracePt t="11088" x="5026025" y="2735263"/>
          <p14:tracePt t="11096" x="4976813" y="2716213"/>
          <p14:tracePt t="11107" x="4921250" y="2697163"/>
          <p14:tracePt t="11113" x="4883150" y="2690813"/>
          <p14:tracePt t="11119" x="4852988" y="2684463"/>
          <p14:tracePt t="11127" x="4833938" y="2684463"/>
          <p14:tracePt t="11200" x="0" y="0"/>
        </p14:tracePtLst>
        <p14:tracePtLst>
          <p14:tracePt t="20296" x="5846763" y="4716463"/>
          <p14:tracePt t="20327" x="5853113" y="4716463"/>
          <p14:tracePt t="20343" x="5859463" y="4716463"/>
          <p14:tracePt t="20352" x="5878513" y="4716463"/>
          <p14:tracePt t="20359" x="5895975" y="4710113"/>
          <p14:tracePt t="20368" x="5921375" y="4710113"/>
          <p14:tracePt t="20377" x="5938838" y="4710113"/>
          <p14:tracePt t="20383" x="5976938" y="4710113"/>
          <p14:tracePt t="20394" x="6000750" y="4710113"/>
          <p14:tracePt t="20400" x="6049963" y="4710113"/>
          <p14:tracePt t="20412" x="6111875" y="4710113"/>
          <p14:tracePt t="20416" x="6211888" y="4710113"/>
          <p14:tracePt t="20424" x="6334125" y="4710113"/>
          <p14:tracePt t="20431" x="6445250" y="4710113"/>
          <p14:tracePt t="20441" x="6556375" y="4716463"/>
          <p14:tracePt t="20447" x="6711950" y="4729163"/>
          <p14:tracePt t="20456" x="6889750" y="4740275"/>
          <p14:tracePt t="20464" x="7156450" y="4765675"/>
          <p14:tracePt t="20472" x="7372350" y="4795838"/>
          <p14:tracePt t="20479" x="7575550" y="4808538"/>
          <p14:tracePt t="20487" x="7699375" y="4808538"/>
          <p14:tracePt t="20495" x="7823200" y="4814888"/>
          <p14:tracePt t="20503" x="7896225" y="4814888"/>
          <p14:tracePt t="20511" x="7945438" y="4814888"/>
          <p14:tracePt t="20519" x="7977188" y="4814888"/>
          <p14:tracePt t="20527" x="7989888" y="4814888"/>
          <p14:tracePt t="20536" x="8007350" y="4814888"/>
          <p14:tracePt t="20542" x="8013700" y="4814888"/>
          <p14:tracePt t="20552" x="8020050" y="4814888"/>
          <p14:tracePt t="20560" x="8032750" y="4808538"/>
          <p14:tracePt t="20572" x="8045450" y="4802188"/>
          <p14:tracePt t="20577" x="8062913" y="4802188"/>
          <p14:tracePt t="20584" x="8081963" y="4784725"/>
          <p14:tracePt t="20594" x="8101013" y="4784725"/>
          <p14:tracePt t="20600" x="8124825" y="4784725"/>
          <p14:tracePt t="20610" x="8150225" y="4784725"/>
          <p14:tracePt t="20615" x="8167688" y="4784725"/>
          <p14:tracePt t="20623" x="8174038" y="4784725"/>
          <p14:tracePt t="20631" x="8180388" y="4784725"/>
          <p14:tracePt t="20720" x="8174038" y="4784725"/>
          <p14:tracePt t="20728" x="8124825" y="4795838"/>
          <p14:tracePt t="20735" x="8088313" y="4795838"/>
          <p14:tracePt t="20743" x="8001000" y="4795838"/>
          <p14:tracePt t="20751" x="7915275" y="4795838"/>
          <p14:tracePt t="20759" x="7791450" y="4795838"/>
          <p14:tracePt t="20767" x="7667625" y="4795838"/>
          <p14:tracePt t="20776" x="7551738" y="4795838"/>
          <p14:tracePt t="20783" x="7378700" y="4795838"/>
          <p14:tracePt t="20792" x="7229475" y="4795838"/>
          <p14:tracePt t="20800" x="7075488" y="4795838"/>
          <p14:tracePt t="20810" x="6921500" y="4795838"/>
          <p14:tracePt t="20815" x="6784975" y="4795838"/>
          <p14:tracePt t="20823" x="6637338" y="4795838"/>
          <p14:tracePt t="20831" x="6526213" y="4795838"/>
          <p14:tracePt t="20839" x="6415088" y="4795838"/>
          <p14:tracePt t="20847" x="6316663" y="4795838"/>
          <p14:tracePt t="20855" x="6216650" y="4795838"/>
          <p14:tracePt t="20868" x="6100763" y="4795838"/>
          <p14:tracePt t="20879" x="5964238" y="4795838"/>
          <p14:tracePt t="20880" x="5827713" y="4795838"/>
          <p14:tracePt t="20888" x="5705475" y="4795838"/>
          <p14:tracePt t="20895" x="5594350" y="4795838"/>
          <p14:tracePt t="20903" x="5483225" y="4795838"/>
          <p14:tracePt t="20911" x="5445125" y="4795838"/>
          <p14:tracePt t="20919" x="5421313" y="4795838"/>
          <p14:tracePt t="20999" x="5445125" y="4795838"/>
          <p14:tracePt t="21010" x="5483225" y="4795838"/>
          <p14:tracePt t="21015" x="5556250" y="4795838"/>
          <p14:tracePt t="21023" x="5705475" y="4795838"/>
          <p14:tracePt t="21032" x="5883275" y="4795838"/>
          <p14:tracePt t="21041" x="6186488" y="4795838"/>
          <p14:tracePt t="21048" x="6538913" y="4795838"/>
          <p14:tracePt t="21056" x="6767513" y="4802188"/>
          <p14:tracePt t="21063" x="7045325" y="4802188"/>
          <p14:tracePt t="21071" x="7304088" y="4814888"/>
          <p14:tracePt t="21079" x="7519988" y="4845050"/>
          <p14:tracePt t="21087" x="7643813" y="4864100"/>
          <p14:tracePt t="21095" x="7754938" y="4876800"/>
          <p14:tracePt t="21103" x="7829550" y="4894263"/>
          <p14:tracePt t="21111" x="7885113" y="4900613"/>
          <p14:tracePt t="21119" x="7902575" y="4906963"/>
          <p14:tracePt t="21127" x="7908925" y="4906963"/>
          <p14:tracePt t="21135" x="7915275" y="4913313"/>
          <p14:tracePt t="21191" x="7921625" y="4913313"/>
          <p14:tracePt t="21199" x="7927975" y="4913313"/>
          <p14:tracePt t="21208" x="7934325" y="4913313"/>
          <p14:tracePt t="21216" x="7940675" y="4913313"/>
          <p14:tracePt t="21224" x="7945438" y="4913313"/>
          <p14:tracePt t="21280" x="7940675" y="4913313"/>
          <p14:tracePt t="21288" x="7915275" y="4913313"/>
          <p14:tracePt t="21296" x="7847013" y="4913313"/>
          <p14:tracePt t="21303" x="7773988" y="4913313"/>
          <p14:tracePt t="21311" x="7662863" y="4913313"/>
          <p14:tracePt t="21319" x="7539038" y="4900613"/>
          <p14:tracePt t="21327" x="7346950" y="4889500"/>
          <p14:tracePt t="21335" x="7150100" y="4845050"/>
          <p14:tracePt t="21347" x="6889750" y="4821238"/>
          <p14:tracePt t="21351" x="6575425" y="4772025"/>
          <p14:tracePt t="21360" x="6223000" y="4691063"/>
          <p14:tracePt t="21368" x="5834063" y="4622800"/>
          <p14:tracePt t="21378" x="5464175" y="4556125"/>
          <p14:tracePt t="21384" x="5180013" y="4524375"/>
          <p14:tracePt t="21394" x="4908550" y="4481513"/>
          <p14:tracePt t="21400" x="4741863" y="4445000"/>
          <p14:tracePt t="21410" x="4600575" y="4419600"/>
          <p14:tracePt t="21415" x="4483100" y="4400550"/>
          <p14:tracePt t="21423" x="4421188" y="4383088"/>
          <p14:tracePt t="21447" x="4414838" y="4376738"/>
          <p14:tracePt t="21455" x="4414838" y="4370388"/>
          <p14:tracePt t="21463" x="4445000" y="4364038"/>
          <p14:tracePt t="21476" x="4513263" y="4357688"/>
          <p14:tracePt t="21479" x="4600575" y="4357688"/>
          <p14:tracePt t="21487" x="4711700" y="4357688"/>
          <p14:tracePt t="21499" x="4840288" y="4357688"/>
          <p14:tracePt t="21503" x="5032375" y="4357688"/>
          <p14:tracePt t="21511" x="5284788" y="4364038"/>
          <p14:tracePt t="21519" x="5526088" y="4389438"/>
          <p14:tracePt t="21531" x="5797550" y="4451350"/>
          <p14:tracePt t="21535" x="6007100" y="4462463"/>
          <p14:tracePt t="21543" x="6173788" y="4487863"/>
          <p14:tracePt t="21552" x="6297613" y="4500563"/>
          <p14:tracePt t="21562" x="6415088" y="4506913"/>
          <p14:tracePt t="21568" x="6519863" y="4530725"/>
          <p14:tracePt t="21577" x="6607175" y="4549775"/>
          <p14:tracePt t="21584" x="6686550" y="4567238"/>
          <p14:tracePt t="21594" x="6748463" y="4573588"/>
          <p14:tracePt t="21604" x="6846888" y="4605338"/>
          <p14:tracePt t="21610" x="6915150" y="4635500"/>
          <p14:tracePt t="21616" x="7038975" y="4667250"/>
          <p14:tracePt t="21624" x="7143750" y="4710113"/>
          <p14:tracePt t="21636" x="7273925" y="4765675"/>
          <p14:tracePt t="21641" x="7372350" y="4789488"/>
          <p14:tracePt t="21648" x="7451725" y="4821238"/>
          <p14:tracePt t="21656" x="7545388" y="4851400"/>
          <p14:tracePt t="21664" x="7594600" y="4876800"/>
          <p14:tracePt t="21672" x="7624763" y="4876800"/>
          <p14:tracePt t="21680" x="7631113" y="4876800"/>
          <p14:tracePt t="21743" x="7600950" y="4876800"/>
          <p14:tracePt t="21752" x="7539038" y="4876800"/>
          <p14:tracePt t="21762" x="7415213" y="4876800"/>
          <p14:tracePt t="21768" x="7304088" y="4876800"/>
          <p14:tracePt t="21777" x="7180263" y="4876800"/>
          <p14:tracePt t="21783" x="7045325" y="4889500"/>
          <p14:tracePt t="21791" x="6934200" y="4900613"/>
          <p14:tracePt t="21800" x="6761163" y="4926013"/>
          <p14:tracePt t="21808" x="6618288" y="4945063"/>
          <p14:tracePt t="21816" x="6532563" y="4945063"/>
          <p14:tracePt t="21824" x="6434138" y="4956175"/>
          <p14:tracePt t="21831" x="6359525" y="4956175"/>
          <p14:tracePt t="21839" x="6316663" y="4956175"/>
          <p14:tracePt t="21847" x="6297613" y="4962525"/>
          <p14:tracePt t="21863" x="6291263" y="4962525"/>
          <p14:tracePt t="21912" x="6323013" y="4956175"/>
          <p14:tracePt t="21925" x="6378575" y="4926013"/>
          <p14:tracePt t="21927" x="6451600" y="4894263"/>
          <p14:tracePt t="21935" x="6519863" y="4876800"/>
          <p14:tracePt t="21943" x="6607175" y="4870450"/>
          <p14:tracePt t="21951" x="6705600" y="4870450"/>
          <p14:tracePt t="21960" x="6816725" y="4870450"/>
          <p14:tracePt t="21967" x="6927850" y="4857750"/>
          <p14:tracePt t="21975" x="7051675" y="4851400"/>
          <p14:tracePt t="21988" x="7137400" y="4851400"/>
          <p14:tracePt t="21992" x="7261225" y="4851400"/>
          <p14:tracePt t="22000" x="7346950" y="4838700"/>
          <p14:tracePt t="22008" x="7434263" y="4838700"/>
          <p14:tracePt t="22020" x="7507288" y="4838700"/>
          <p14:tracePt t="22025" x="7569200" y="4838700"/>
          <p14:tracePt t="22032" x="7594600" y="4838700"/>
          <p14:tracePt t="22096" x="7581900" y="4838700"/>
          <p14:tracePt t="22103" x="7539038" y="4838700"/>
          <p14:tracePt t="22115" x="7470775" y="4851400"/>
          <p14:tracePt t="22119" x="7396163" y="4864100"/>
          <p14:tracePt t="22127" x="7285038" y="4883150"/>
          <p14:tracePt t="22136" x="7162800" y="4889500"/>
          <p14:tracePt t="22145" x="7026275" y="4900613"/>
          <p14:tracePt t="22152" x="6902450" y="4900613"/>
          <p14:tracePt t="22162" x="6754813" y="4900613"/>
          <p14:tracePt t="22172" x="6575425" y="4900613"/>
          <p14:tracePt t="22176" x="6451600" y="4900613"/>
          <p14:tracePt t="22184" x="6316663" y="4900613"/>
          <p14:tracePt t="22192" x="6216650" y="4900613"/>
          <p14:tracePt t="22200" x="6118225" y="4900613"/>
          <p14:tracePt t="22208" x="6032500" y="4900613"/>
          <p14:tracePt t="22216" x="5957888" y="4900613"/>
          <p14:tracePt t="22225" x="5895975" y="4900613"/>
          <p14:tracePt t="22231" x="5872163" y="4900613"/>
          <p14:tracePt t="22245" x="5853113" y="4900613"/>
          <p14:tracePt t="22303" x="5883275" y="4889500"/>
          <p14:tracePt t="22311" x="5927725" y="4864100"/>
          <p14:tracePt t="22319" x="6026150" y="4864100"/>
          <p14:tracePt t="22327" x="6149975" y="4864100"/>
          <p14:tracePt t="22335" x="6272213" y="4864100"/>
          <p14:tracePt t="22344" x="6440488" y="4864100"/>
          <p14:tracePt t="22351" x="6562725" y="4864100"/>
          <p14:tracePt t="22359" x="6680200" y="4864100"/>
          <p14:tracePt t="22367" x="6816725" y="4864100"/>
          <p14:tracePt t="22376" x="6927850" y="4864100"/>
          <p14:tracePt t="22383" x="7013575" y="4864100"/>
          <p14:tracePt t="22392" x="7088188" y="4864100"/>
          <p14:tracePt t="22404" x="7137400" y="4864100"/>
          <p14:tracePt t="22408" x="7156450" y="4864100"/>
          <p14:tracePt t="22416" x="7180263" y="4864100"/>
          <p14:tracePt t="22480" x="7156450" y="4864100"/>
          <p14:tracePt t="22488" x="7107238" y="4864100"/>
          <p14:tracePt t="22496" x="7069138" y="4864100"/>
          <p14:tracePt t="22503" x="6996113" y="4883150"/>
          <p14:tracePt t="22512" x="6896100" y="4906963"/>
          <p14:tracePt t="22520" x="6773863" y="4906963"/>
          <p14:tracePt t="22528" x="6662738" y="4913313"/>
          <p14:tracePt t="22536" x="6489700" y="4913313"/>
          <p14:tracePt t="22545" x="6316663" y="4913313"/>
          <p14:tracePt t="22552" x="6192838" y="4913313"/>
          <p14:tracePt t="22562" x="6032500" y="4889500"/>
          <p14:tracePt t="22568" x="5889625" y="4864100"/>
          <p14:tracePt t="22576" x="5767388" y="4833938"/>
          <p14:tracePt t="22588" x="5673725" y="4802188"/>
          <p14:tracePt t="22592" x="5600700" y="4784725"/>
          <p14:tracePt t="22600" x="5581650" y="4784725"/>
          <p14:tracePt t="22608" x="5575300" y="4778375"/>
          <p14:tracePt t="22663" x="5575300" y="4772025"/>
          <p14:tracePt t="22671" x="5600700" y="4759325"/>
          <p14:tracePt t="22679" x="5661025" y="4752975"/>
          <p14:tracePt t="22687" x="5722938" y="4752975"/>
          <p14:tracePt t="22695" x="5859463" y="4740275"/>
          <p14:tracePt t="22704" x="5994400" y="4740275"/>
          <p14:tracePt t="22712" x="6180138" y="4740275"/>
          <p14:tracePt t="22719" x="6457950" y="4740275"/>
          <p14:tracePt t="22727" x="6742113" y="4752975"/>
          <p14:tracePt t="22736" x="6977063" y="4778375"/>
          <p14:tracePt t="22746" x="7218363" y="4808538"/>
          <p14:tracePt t="22752" x="7451725" y="4833938"/>
          <p14:tracePt t="22762" x="7575550" y="4833938"/>
          <p14:tracePt t="22768" x="7662863" y="4845050"/>
          <p14:tracePt t="22776" x="7729538" y="4864100"/>
          <p14:tracePt t="22784" x="7778750" y="4864100"/>
          <p14:tracePt t="22792" x="7791450" y="4864100"/>
          <p14:tracePt t="22800" x="7804150" y="4864100"/>
          <p14:tracePt t="22944" x="7804150" y="4870450"/>
          <p14:tracePt t="22951" x="7778750" y="4876800"/>
          <p14:tracePt t="22959" x="7723188" y="4876800"/>
          <p14:tracePt t="22967" x="7662863" y="4883150"/>
          <p14:tracePt t="22975" x="7551738" y="4883150"/>
          <p14:tracePt t="22983" x="7427913" y="4883150"/>
          <p14:tracePt t="22992" x="7310438" y="4883150"/>
          <p14:tracePt t="23000" x="7137400" y="4883150"/>
          <p14:tracePt t="23008" x="6958013" y="4876800"/>
          <p14:tracePt t="23016" x="6816725" y="4857750"/>
          <p14:tracePt t="23025" x="6643688" y="4821238"/>
          <p14:tracePt t="23032" x="6519863" y="4808538"/>
          <p14:tracePt t="23040" x="6408738" y="4789488"/>
          <p14:tracePt t="23048" x="6303963" y="4759325"/>
          <p14:tracePt t="23057" x="6229350" y="4746625"/>
          <p14:tracePt t="23065" x="6223000" y="4746625"/>
          <p14:tracePt t="23072" x="6216650" y="4746625"/>
          <p14:tracePt t="23080" x="6211888" y="4740275"/>
          <p14:tracePt t="23120" x="6223000" y="4740275"/>
          <p14:tracePt t="23128" x="6254750" y="4740275"/>
          <p14:tracePt t="23136" x="6284913" y="4740275"/>
          <p14:tracePt t="23145" x="6353175" y="4740275"/>
          <p14:tracePt t="23151" x="6440488" y="4740275"/>
          <p14:tracePt t="23159" x="6500813" y="4740275"/>
          <p14:tracePt t="23167" x="6600825" y="4759325"/>
          <p14:tracePt t="23175" x="6711950" y="4789488"/>
          <p14:tracePt t="23183" x="6791325" y="4814888"/>
          <p14:tracePt t="23191" x="6865938" y="4833938"/>
          <p14:tracePt t="23199" x="6934200" y="4838700"/>
          <p14:tracePt t="23208" x="6983413" y="4851400"/>
          <p14:tracePt t="23216" x="6996113" y="4851400"/>
          <p14:tracePt t="23225" x="7019925" y="4851400"/>
          <p14:tracePt t="23232" x="7026275" y="4851400"/>
          <p14:tracePt t="23313" x="7032625" y="4851400"/>
          <p14:tracePt t="23329" x="7032625" y="4857750"/>
          <p14:tracePt t="23336" x="7007225" y="4864100"/>
          <p14:tracePt t="23345" x="6958013" y="4876800"/>
          <p14:tracePt t="23351" x="6889750" y="4883150"/>
          <p14:tracePt t="23359" x="6804025" y="4883150"/>
          <p14:tracePt t="23367" x="6723063" y="4883150"/>
          <p14:tracePt t="23375" x="6600825" y="4883150"/>
          <p14:tracePt t="23387" x="6427788" y="4883150"/>
          <p14:tracePt t="23395" x="6303963" y="4870450"/>
          <p14:tracePt t="23400" x="6161088" y="4833938"/>
          <p14:tracePt t="23408" x="5989638" y="4784725"/>
          <p14:tracePt t="23416" x="5883275" y="4765675"/>
          <p14:tracePt t="23424" x="5784850" y="4733925"/>
          <p14:tracePt t="23431" x="5716588" y="4716463"/>
          <p14:tracePt t="23439" x="5699125" y="4703763"/>
          <p14:tracePt t="23528" x="5699125" y="4697413"/>
          <p14:tracePt t="23535" x="5711825" y="4691063"/>
          <p14:tracePt t="23543" x="5754688" y="4691063"/>
          <p14:tracePt t="23551" x="5816600" y="4691063"/>
          <p14:tracePt t="23559" x="5902325" y="4691063"/>
          <p14:tracePt t="23567" x="6026150" y="4691063"/>
          <p14:tracePt t="23575" x="6149975" y="4691063"/>
          <p14:tracePt t="23583" x="6310313" y="4722813"/>
          <p14:tracePt t="23591" x="6470650" y="4729163"/>
          <p14:tracePt t="23599" x="6624638" y="4729163"/>
          <p14:tracePt t="23607" x="6735763" y="4740275"/>
          <p14:tracePt t="23615" x="6846888" y="4740275"/>
          <p14:tracePt t="23623" x="6908800" y="4752975"/>
          <p14:tracePt t="23631" x="6983413" y="4752975"/>
          <p14:tracePt t="23639" x="7007225" y="4752975"/>
          <p14:tracePt t="23647" x="7013575" y="4752975"/>
          <p14:tracePt t="23704" x="7019925" y="4752975"/>
          <p14:tracePt t="23856" x="7026275" y="4759325"/>
          <p14:tracePt t="23880" x="7026275" y="4765675"/>
          <p14:tracePt t="23888" x="7007225" y="4772025"/>
          <p14:tracePt t="23896" x="6970713" y="4778375"/>
          <p14:tracePt t="23907" x="6896100" y="4778375"/>
          <p14:tracePt t="23912" x="6834188" y="4778375"/>
          <p14:tracePt t="23919" x="6761163" y="4778375"/>
          <p14:tracePt t="23928" x="6673850" y="4778375"/>
          <p14:tracePt t="23935" x="6575425" y="4778375"/>
          <p14:tracePt t="23936" x="0" y="0"/>
        </p14:tracePtLst>
        <p14:tracePtLst>
          <p14:tracePt t="33905" x="5272088" y="2981325"/>
          <p14:tracePt t="33911" x="5278438" y="2974975"/>
          <p14:tracePt t="33927" x="5291138" y="2962275"/>
          <p14:tracePt t="33951" x="5297488" y="2962275"/>
          <p14:tracePt t="33960" x="5297488" y="2957513"/>
          <p14:tracePt t="33968" x="5303838" y="2951163"/>
          <p14:tracePt t="33991" x="5310188" y="2951163"/>
          <p14:tracePt t="33999" x="5316538" y="2944813"/>
          <p14:tracePt t="34015" x="5322888" y="2932113"/>
          <p14:tracePt t="34023" x="5327650" y="2919413"/>
          <p14:tracePt t="34031" x="5334000" y="2906713"/>
          <p14:tracePt t="34039" x="5346700" y="2876550"/>
          <p14:tracePt t="34047" x="5359400" y="2857500"/>
          <p14:tracePt t="34055" x="5359400" y="2827338"/>
          <p14:tracePt t="34063" x="5359400" y="2790825"/>
          <p14:tracePt t="34071" x="5359400" y="2771775"/>
          <p14:tracePt t="34079" x="5359400" y="2735263"/>
          <p14:tracePt t="34088" x="5359400" y="2716213"/>
          <p14:tracePt t="34096" x="5359400" y="2679700"/>
          <p14:tracePt t="34105" x="5359400" y="2641600"/>
          <p14:tracePt t="34111" x="5346700" y="2598738"/>
          <p14:tracePt t="34121" x="5327650" y="2555875"/>
          <p14:tracePt t="34127" x="5310188" y="2513013"/>
          <p14:tracePt t="34138" x="5297488" y="2462213"/>
          <p14:tracePt t="34143" x="5284788" y="2438400"/>
          <p14:tracePt t="34151" x="5272088" y="2413000"/>
          <p14:tracePt t="34159" x="5267325" y="2382838"/>
          <p14:tracePt t="34167" x="5254625" y="2363788"/>
          <p14:tracePt t="34175" x="5248275" y="2346325"/>
          <p14:tracePt t="34183" x="5229225" y="2333625"/>
          <p14:tracePt t="34191" x="5229225" y="2327275"/>
          <p14:tracePt t="34199" x="5211763" y="2308225"/>
          <p14:tracePt t="34211" x="5186363" y="2295525"/>
          <p14:tracePt t="34215" x="5167313" y="2284413"/>
          <p14:tracePt t="34227" x="5160963" y="2278063"/>
          <p14:tracePt t="34231" x="5149850" y="2271713"/>
          <p14:tracePt t="34239" x="5137150" y="2271713"/>
          <p14:tracePt t="34247" x="5124450" y="2271713"/>
          <p14:tracePt t="34255" x="5105400" y="2271713"/>
          <p14:tracePt t="34263" x="5081588" y="2271713"/>
          <p14:tracePt t="34271" x="5019675" y="2271713"/>
          <p14:tracePt t="34280" x="4970463" y="2271713"/>
          <p14:tracePt t="34288" x="4908550" y="2271713"/>
          <p14:tracePt t="34296" x="4846638" y="2271713"/>
          <p14:tracePt t="34305" x="4797425" y="2278063"/>
          <p14:tracePt t="34311" x="4741863" y="2284413"/>
          <p14:tracePt t="34320" x="4699000" y="2301875"/>
          <p14:tracePt t="34327" x="4660900" y="2314575"/>
          <p14:tracePt t="34335" x="4630738" y="2314575"/>
          <p14:tracePt t="34344" x="4605338" y="2327275"/>
          <p14:tracePt t="34352" x="4594225" y="2333625"/>
          <p14:tracePt t="34360" x="4587875" y="2333625"/>
          <p14:tracePt t="34369" x="4575175" y="2346325"/>
          <p14:tracePt t="34376" x="4562475" y="2370138"/>
          <p14:tracePt t="34384" x="4538663" y="2389188"/>
          <p14:tracePt t="34391" x="4513263" y="2444750"/>
          <p14:tracePt t="34400" x="4483100" y="2487613"/>
          <p14:tracePt t="34408" x="4457700" y="2543175"/>
          <p14:tracePt t="34416" x="4451350" y="2579688"/>
          <p14:tracePt t="34424" x="4432300" y="2624138"/>
          <p14:tracePt t="34438" x="4427538" y="2679700"/>
          <p14:tracePt t="34439" x="4414838" y="2728913"/>
          <p14:tracePt t="34447" x="4408488" y="2778125"/>
          <p14:tracePt t="34455" x="4408488" y="2808288"/>
          <p14:tracePt t="34463" x="4408488" y="2846388"/>
          <p14:tracePt t="34471" x="4408488" y="2870200"/>
          <p14:tracePt t="34479" x="4414838" y="2913063"/>
          <p14:tracePt t="34487" x="4432300" y="2944813"/>
          <p14:tracePt t="34495" x="4464050" y="2974975"/>
          <p14:tracePt t="34505" x="4500563" y="3006725"/>
          <p14:tracePt t="34512" x="4549775" y="3024188"/>
          <p14:tracePt t="34521" x="4618038" y="3068638"/>
          <p14:tracePt t="34528" x="4686300" y="3086100"/>
          <p14:tracePt t="34537" x="4772025" y="3111500"/>
          <p14:tracePt t="34543" x="4865688" y="3135313"/>
          <p14:tracePt t="34551" x="4970463" y="3135313"/>
          <p14:tracePt t="34559" x="5068888" y="3135313"/>
          <p14:tracePt t="34567" x="5156200" y="3135313"/>
          <p14:tracePt t="34575" x="5241925" y="3135313"/>
          <p14:tracePt t="34583" x="5297488" y="3128963"/>
          <p14:tracePt t="34591" x="5346700" y="3111500"/>
          <p14:tracePt t="34600" x="5414963" y="3073400"/>
          <p14:tracePt t="34608" x="5457825" y="3049588"/>
          <p14:tracePt t="34616" x="5513388" y="3013075"/>
          <p14:tracePt t="34625" x="5549900" y="2987675"/>
          <p14:tracePt t="34632" x="5594350" y="2944813"/>
          <p14:tracePt t="34640" x="5630863" y="2895600"/>
          <p14:tracePt t="34648" x="5656263" y="2851150"/>
          <p14:tracePt t="34655" x="5661025" y="2790825"/>
          <p14:tracePt t="34664" x="5673725" y="2740025"/>
          <p14:tracePt t="34671" x="5680075" y="2673350"/>
          <p14:tracePt t="34680" x="5680075" y="2624138"/>
          <p14:tracePt t="34689" x="5680075" y="2549525"/>
          <p14:tracePt t="34696" x="5680075" y="2500313"/>
          <p14:tracePt t="34706" x="5680075" y="2438400"/>
          <p14:tracePt t="34712" x="5667375" y="2370138"/>
          <p14:tracePt t="34721" x="5649913" y="2308225"/>
          <p14:tracePt t="34728" x="5643563" y="2265363"/>
          <p14:tracePt t="34738" x="5624513" y="2228850"/>
          <p14:tracePt t="34743" x="5611813" y="2203450"/>
          <p14:tracePt t="34751" x="5600700" y="2184400"/>
          <p14:tracePt t="34759" x="5575300" y="2160588"/>
          <p14:tracePt t="34767" x="5568950" y="2160588"/>
          <p14:tracePt t="34776" x="5545138" y="2135188"/>
          <p14:tracePt t="34784" x="5513388" y="2124075"/>
          <p14:tracePt t="34792" x="5464175" y="2105025"/>
          <p14:tracePt t="34800" x="5395913" y="2073275"/>
          <p14:tracePt t="34808" x="5303838" y="2055813"/>
          <p14:tracePt t="34816" x="5205413" y="2049463"/>
          <p14:tracePt t="34823" x="5118100" y="2036763"/>
          <p14:tracePt t="34831" x="5019675" y="2024063"/>
          <p14:tracePt t="34839" x="4933950" y="2024063"/>
          <p14:tracePt t="34847" x="4846638" y="2043113"/>
          <p14:tracePt t="34855" x="4754563" y="2068513"/>
          <p14:tracePt t="34863" x="4667250" y="2098675"/>
          <p14:tracePt t="34872" x="4600575" y="2128838"/>
          <p14:tracePt t="34879" x="4506913" y="2166938"/>
          <p14:tracePt t="34887" x="4438650" y="2216150"/>
          <p14:tracePt t="34895" x="4371975" y="2278063"/>
          <p14:tracePt t="34903" x="4316413" y="2346325"/>
          <p14:tracePt t="34912" x="4278313" y="2376488"/>
          <p14:tracePt t="34923" x="4254500" y="2419350"/>
          <p14:tracePt t="34927" x="4216400" y="2468563"/>
          <p14:tracePt t="34935" x="4205288" y="2500313"/>
          <p14:tracePt t="34943" x="4205288" y="2524125"/>
          <p14:tracePt t="34951" x="4205288" y="2562225"/>
          <p14:tracePt t="34959" x="4205288" y="2586038"/>
          <p14:tracePt t="34967" x="4205288" y="2624138"/>
          <p14:tracePt t="34975" x="4229100" y="2660650"/>
          <p14:tracePt t="34983" x="4265613" y="2690813"/>
          <p14:tracePt t="34991" x="4297363" y="2716213"/>
          <p14:tracePt t="34999" x="4352925" y="2746375"/>
          <p14:tracePt t="35007" x="4408488" y="2784475"/>
          <p14:tracePt t="35015" x="4483100" y="2820988"/>
          <p14:tracePt t="35023" x="4562475" y="2857500"/>
          <p14:tracePt t="35031" x="4656138" y="2901950"/>
          <p14:tracePt t="35043" x="4716463" y="2919413"/>
          <p14:tracePt t="35047" x="4784725" y="2951163"/>
          <p14:tracePt t="35055" x="4833938" y="2951163"/>
          <p14:tracePt t="35063" x="4889500" y="2957513"/>
          <p14:tracePt t="35071" x="4927600" y="2957513"/>
          <p14:tracePt t="35080" x="4989513" y="2957513"/>
          <p14:tracePt t="35089" x="5038725" y="2957513"/>
          <p14:tracePt t="35096" x="5118100" y="2932113"/>
          <p14:tracePt t="35105" x="5186363" y="2895600"/>
          <p14:tracePt t="35111" x="5229225" y="2870200"/>
          <p14:tracePt t="35121" x="5284788" y="2833688"/>
          <p14:tracePt t="35127" x="5327650" y="2790825"/>
          <p14:tracePt t="35135" x="5365750" y="2722563"/>
          <p14:tracePt t="35143" x="5395913" y="2654300"/>
          <p14:tracePt t="35151" x="5414963" y="2579688"/>
          <p14:tracePt t="35159" x="5427663" y="2487613"/>
          <p14:tracePt t="35167" x="5434013" y="2425700"/>
          <p14:tracePt t="35175" x="5434013" y="2406650"/>
          <p14:tracePt t="35183" x="5434013" y="2376488"/>
          <p14:tracePt t="35196" x="5434013" y="2351088"/>
          <p14:tracePt t="35200" x="5427663" y="2320925"/>
          <p14:tracePt t="35207" x="5421313" y="2314575"/>
          <p14:tracePt t="35215" x="5408613" y="2301875"/>
          <p14:tracePt t="35223" x="5395913" y="2295525"/>
          <p14:tracePt t="35231" x="5365750" y="2284413"/>
          <p14:tracePt t="35239" x="5346700" y="2284413"/>
          <p14:tracePt t="35247" x="5297488" y="2278063"/>
          <p14:tracePt t="35255" x="5260975" y="2278063"/>
          <p14:tracePt t="35263" x="5199063" y="2278063"/>
          <p14:tracePt t="35271" x="5124450" y="2278063"/>
          <p14:tracePt t="35279" x="5049838" y="2278063"/>
          <p14:tracePt t="35288" x="4976813" y="2278063"/>
          <p14:tracePt t="35295" x="4895850" y="2290763"/>
          <p14:tracePt t="35304" x="4827588" y="2327275"/>
          <p14:tracePt t="35312" x="4754563" y="2363788"/>
          <p14:tracePt t="35322" x="4673600" y="2425700"/>
          <p14:tracePt t="35328" x="4605338" y="2474913"/>
          <p14:tracePt t="35336" x="4556125" y="2530475"/>
          <p14:tracePt t="35344" x="4519613" y="2586038"/>
          <p14:tracePt t="35355" x="4500563" y="2628900"/>
          <p14:tracePt t="35359" x="4494213" y="2679700"/>
          <p14:tracePt t="35367" x="4494213" y="2709863"/>
          <p14:tracePt t="35375" x="4494213" y="2746375"/>
          <p14:tracePt t="35383" x="4494213" y="2765425"/>
          <p14:tracePt t="35391" x="4500563" y="2801938"/>
          <p14:tracePt t="35399" x="4519613" y="2833688"/>
          <p14:tracePt t="35407" x="4549775" y="2870200"/>
          <p14:tracePt t="35415" x="4575175" y="2889250"/>
          <p14:tracePt t="35427" x="4618038" y="2925763"/>
          <p14:tracePt t="35431" x="4637088" y="2938463"/>
          <p14:tracePt t="35439" x="4667250" y="2944813"/>
          <p14:tracePt t="35452" x="4722813" y="2962275"/>
          <p14:tracePt t="35455" x="4760913" y="2974975"/>
          <p14:tracePt t="35463" x="4827588" y="2994025"/>
          <p14:tracePt t="35471" x="4902200" y="3013075"/>
          <p14:tracePt t="35479" x="4976813" y="3013075"/>
          <p14:tracePt t="35488" x="5062538" y="3017838"/>
          <p14:tracePt t="35495" x="5124450" y="3017838"/>
          <p14:tracePt t="35504" x="5199063" y="3017838"/>
          <p14:tracePt t="35511" x="5241925" y="3017838"/>
          <p14:tracePt t="35519" x="5267325" y="3013075"/>
          <p14:tracePt t="35527" x="5303838" y="2974975"/>
          <p14:tracePt t="35535" x="5327650" y="2932113"/>
          <p14:tracePt t="35543" x="5340350" y="2870200"/>
          <p14:tracePt t="35552" x="5346700" y="2795588"/>
          <p14:tracePt t="35559" x="5346700" y="2735263"/>
          <p14:tracePt t="35567" x="5346700" y="2660650"/>
          <p14:tracePt t="35575" x="5303838" y="2568575"/>
          <p14:tracePt t="35583" x="5267325" y="2513013"/>
          <p14:tracePt t="35591" x="5211763" y="2457450"/>
          <p14:tracePt t="35599" x="5137150" y="2382838"/>
          <p14:tracePt t="35607" x="5049838" y="2346325"/>
          <p14:tracePt t="35615" x="4957763" y="2295525"/>
          <p14:tracePt t="35622" x="4852988" y="2228850"/>
          <p14:tracePt t="35632" x="4741863" y="2190750"/>
          <p14:tracePt t="35640" x="4637088" y="2160588"/>
          <p14:tracePt t="35647" x="4525963" y="2141538"/>
          <p14:tracePt t="35654" x="4438650" y="2141538"/>
          <p14:tracePt t="35663" x="4376738" y="2141538"/>
          <p14:tracePt t="35671" x="4303713" y="2141538"/>
          <p14:tracePt t="35679" x="4235450" y="2160588"/>
          <p14:tracePt t="35688" x="4192588" y="2184400"/>
          <p14:tracePt t="35695" x="4149725" y="2222500"/>
          <p14:tracePt t="35704" x="4094163" y="2271713"/>
          <p14:tracePt t="35716" x="4043363" y="2339975"/>
          <p14:tracePt t="35722" x="4025900" y="2401888"/>
          <p14:tracePt t="35728" x="4013200" y="2487613"/>
          <p14:tracePt t="35736" x="4013200" y="2568575"/>
          <p14:tracePt t="35744" x="4013200" y="2641600"/>
          <p14:tracePt t="35756" x="4038600" y="2728913"/>
          <p14:tracePt t="35759" x="4075113" y="2795588"/>
          <p14:tracePt t="35767" x="4160838" y="2889250"/>
          <p14:tracePt t="35775" x="4254500" y="2968625"/>
          <p14:tracePt t="35783" x="4346575" y="3030538"/>
          <p14:tracePt t="35795" x="4500563" y="3117850"/>
          <p14:tracePt t="35799" x="4667250" y="3209925"/>
          <p14:tracePt t="35807" x="4846638" y="3259138"/>
          <p14:tracePt t="35815" x="5081588" y="3346450"/>
          <p14:tracePt t="35823" x="5235575" y="3395663"/>
          <p14:tracePt t="35831" x="5383213" y="3425825"/>
          <p14:tracePt t="35843" x="5507038" y="3438525"/>
          <p14:tracePt t="35847" x="5594350" y="3438525"/>
          <p14:tracePt t="35855" x="5656263" y="3438525"/>
          <p14:tracePt t="35864" x="5705475" y="3438525"/>
          <p14:tracePt t="35874" x="5761038" y="3395663"/>
          <p14:tracePt t="35880" x="5816600" y="3351213"/>
          <p14:tracePt t="35890" x="5846763" y="3295650"/>
          <p14:tracePt t="35895" x="5883275" y="3228975"/>
          <p14:tracePt t="35903" x="5889625" y="3173413"/>
          <p14:tracePt t="35911" x="5889625" y="3098800"/>
          <p14:tracePt t="35919" x="5902325" y="3013075"/>
          <p14:tracePt t="35928" x="5902325" y="2938463"/>
          <p14:tracePt t="35936" x="5895975" y="2840038"/>
          <p14:tracePt t="35944" x="5859463" y="2746375"/>
          <p14:tracePt t="35953" x="5791200" y="2628900"/>
          <p14:tracePt t="35960" x="5692775" y="2517775"/>
          <p14:tracePt t="35968" x="5624513" y="2451100"/>
          <p14:tracePt t="35976" x="5526088" y="2351088"/>
          <p14:tracePt t="35985" x="5395913" y="2290763"/>
          <p14:tracePt t="35992" x="5254625" y="2216150"/>
          <p14:tracePt t="36000" x="5087938" y="2141538"/>
          <p14:tracePt t="36007" x="4970463" y="2098675"/>
          <p14:tracePt t="36015" x="4846638" y="2068513"/>
          <p14:tracePt t="36023" x="4748213" y="2049463"/>
          <p14:tracePt t="36032" x="4686300" y="2049463"/>
          <p14:tracePt t="36042" x="4637088" y="2049463"/>
          <p14:tracePt t="36048" x="4600575" y="2049463"/>
          <p14:tracePt t="36056" x="4556125" y="2068513"/>
          <p14:tracePt t="36064" x="4506913" y="2111375"/>
          <p14:tracePt t="36073" x="4483100" y="2147888"/>
          <p14:tracePt t="36080" x="4445000" y="2222500"/>
          <p14:tracePt t="36090" x="4432300" y="2290763"/>
          <p14:tracePt t="36100" x="4427538" y="2363788"/>
          <p14:tracePt t="36106" x="4427538" y="2425700"/>
          <p14:tracePt t="36112" x="4427538" y="2500313"/>
          <p14:tracePt t="36121" x="4427538" y="2586038"/>
          <p14:tracePt t="36128" x="4487863" y="2667000"/>
          <p14:tracePt t="36136" x="4549775" y="2746375"/>
          <p14:tracePt t="36144" x="4618038" y="2827338"/>
          <p14:tracePt t="36152" x="4729163" y="2925763"/>
          <p14:tracePt t="36160" x="4822825" y="3000375"/>
          <p14:tracePt t="36168" x="4914900" y="3049588"/>
          <p14:tracePt t="36176" x="4994275" y="3086100"/>
          <p14:tracePt t="36186" x="5049838" y="3117850"/>
          <p14:tracePt t="36192" x="5087938" y="3117850"/>
          <p14:tracePt t="36200" x="5105400" y="3117850"/>
          <p14:tracePt t="36209" x="5130800" y="3117850"/>
          <p14:tracePt t="36220" x="5156200" y="3117850"/>
          <p14:tracePt t="36228" x="5192713" y="3092450"/>
          <p14:tracePt t="36232" x="5229225" y="3055938"/>
          <p14:tracePt t="36240" x="5272088" y="3017838"/>
          <p14:tracePt t="36248" x="5310188" y="2957513"/>
          <p14:tracePt t="36257" x="5322888" y="2889250"/>
          <p14:tracePt t="36264" x="5322888" y="2790825"/>
          <p14:tracePt t="36273" x="5322888" y="2716213"/>
          <p14:tracePt t="36280" x="5316538" y="2641600"/>
          <p14:tracePt t="36290" x="5278438" y="2573338"/>
          <p14:tracePt t="36296" x="5248275" y="2517775"/>
          <p14:tracePt t="36304" x="5205413" y="2462213"/>
          <p14:tracePt t="36312" x="5149850" y="2425700"/>
          <p14:tracePt t="36320" x="5068888" y="2389188"/>
          <p14:tracePt t="36328" x="4989513" y="2370138"/>
          <p14:tracePt t="36336" x="4902200" y="2370138"/>
          <p14:tracePt t="36344" x="4810125" y="2370138"/>
          <p14:tracePt t="36352" x="4705350" y="2382838"/>
          <p14:tracePt t="36360" x="4594225" y="2432050"/>
          <p14:tracePt t="36368" x="4513263" y="2481263"/>
          <p14:tracePt t="36376" x="4457700" y="2543175"/>
          <p14:tracePt t="36385" x="4432300" y="2573338"/>
          <p14:tracePt t="36393" x="4421188" y="2605088"/>
          <p14:tracePt t="36400" x="4421188" y="2654300"/>
          <p14:tracePt t="36408" x="4432300" y="2684463"/>
          <p14:tracePt t="36416" x="4464050" y="2716213"/>
          <p14:tracePt t="36425" x="4538663" y="2778125"/>
          <p14:tracePt t="36431" x="4611688" y="2827338"/>
          <p14:tracePt t="36440" x="4735513" y="2901950"/>
          <p14:tracePt t="36447" x="4852988" y="2968625"/>
          <p14:tracePt t="36455" x="4994275" y="3024188"/>
          <p14:tracePt t="36463" x="5130800" y="3079750"/>
          <p14:tracePt t="36471" x="5229225" y="3092450"/>
          <p14:tracePt t="36484" x="5316538" y="3098800"/>
          <p14:tracePt t="36487" x="5353050" y="3098800"/>
          <p14:tracePt t="36495" x="5383213" y="3098800"/>
          <p14:tracePt t="36503" x="5421313" y="3098800"/>
          <p14:tracePt t="36511" x="5451475" y="3073400"/>
          <p14:tracePt t="36519" x="5489575" y="3030538"/>
          <p14:tracePt t="36527" x="5489575" y="2981325"/>
          <p14:tracePt t="36535" x="5489575" y="2932113"/>
          <p14:tracePt t="36543" x="5489575" y="2846388"/>
          <p14:tracePt t="36551" x="5476875" y="2765425"/>
          <p14:tracePt t="36559" x="5457825" y="2690813"/>
          <p14:tracePt t="36567" x="5408613" y="2611438"/>
          <p14:tracePt t="36575" x="5346700" y="2543175"/>
          <p14:tracePt t="36584" x="5278438" y="2481263"/>
          <p14:tracePt t="36591" x="5254625" y="2462213"/>
          <p14:tracePt t="36599" x="5199063" y="2432050"/>
          <p14:tracePt t="36608" x="5160963" y="2425700"/>
          <p14:tracePt t="36616" x="5118100" y="2419350"/>
          <p14:tracePt t="36626" x="5100638" y="2419350"/>
          <p14:tracePt t="36632" x="5081588" y="2419350"/>
          <p14:tracePt t="36642" x="5062538" y="2419350"/>
          <p14:tracePt t="36648" x="5032375" y="2432050"/>
          <p14:tracePt t="36657" x="4989513" y="2462213"/>
          <p14:tracePt t="36663" x="4964113" y="2481263"/>
          <p14:tracePt t="36672" x="4933950" y="2517775"/>
          <p14:tracePt t="36679" x="4914900" y="2536825"/>
          <p14:tracePt t="36687" x="4889500" y="2568575"/>
          <p14:tracePt t="36695" x="4883150" y="2592388"/>
          <p14:tracePt t="36703" x="4872038" y="2628900"/>
          <p14:tracePt t="36711" x="4872038" y="2647950"/>
          <p14:tracePt t="36719" x="4872038" y="2667000"/>
          <p14:tracePt t="36727" x="4872038" y="2703513"/>
          <p14:tracePt t="36735" x="4889500" y="2728913"/>
          <p14:tracePt t="36743" x="4933950" y="2771775"/>
          <p14:tracePt t="36751" x="4957763" y="2790825"/>
          <p14:tracePt t="36763" x="5000625" y="2820988"/>
          <p14:tracePt t="36768" x="5056188" y="2857500"/>
          <p14:tracePt t="36775" x="5111750" y="2901950"/>
          <p14:tracePt t="36783" x="5173663" y="2919413"/>
          <p14:tracePt t="36791" x="5254625" y="2951163"/>
          <p14:tracePt t="36800" x="5353050" y="2981325"/>
          <p14:tracePt t="36809" x="5421313" y="2987675"/>
          <p14:tracePt t="36816" x="5483225" y="2987675"/>
          <p14:tracePt t="36824" x="5532438" y="2987675"/>
          <p14:tracePt t="36832" x="5549900" y="2987675"/>
          <p14:tracePt t="36841" x="5600700" y="2968625"/>
          <p14:tracePt t="36847" x="5624513" y="2951163"/>
          <p14:tracePt t="36856" x="5630863" y="2901950"/>
          <p14:tracePt t="36863" x="5656263" y="2857500"/>
          <p14:tracePt t="36872" x="5656263" y="2790825"/>
          <p14:tracePt t="36879" x="5656263" y="2728913"/>
          <p14:tracePt t="36887" x="5656263" y="2667000"/>
          <p14:tracePt t="36895" x="5637213" y="2611438"/>
          <p14:tracePt t="36903" x="5605463" y="2562225"/>
          <p14:tracePt t="36912" x="5549900" y="2500313"/>
          <p14:tracePt t="36920" x="5494338" y="2457450"/>
          <p14:tracePt t="36928" x="5438775" y="2406650"/>
          <p14:tracePt t="36936" x="5322888" y="2346325"/>
          <p14:tracePt t="36944" x="5222875" y="2333625"/>
          <p14:tracePt t="36952" x="5105400" y="2320925"/>
          <p14:tracePt t="36960" x="5013325" y="2320925"/>
          <p14:tracePt t="36969" x="4914900" y="2320925"/>
          <p14:tracePt t="36976" x="4822825" y="2327275"/>
          <p14:tracePt t="36984" x="4760913" y="2346325"/>
          <p14:tracePt t="36992" x="4692650" y="2363788"/>
          <p14:tracePt t="37002" x="4637088" y="2413000"/>
          <p14:tracePt t="37007" x="4605338" y="2432050"/>
          <p14:tracePt t="37016" x="4581525" y="2474913"/>
          <p14:tracePt t="37024" x="4568825" y="2530475"/>
          <p14:tracePt t="37032" x="4568825" y="2579688"/>
          <p14:tracePt t="37041" x="4568825" y="2641600"/>
          <p14:tracePt t="37048" x="4581525" y="2709863"/>
          <p14:tracePt t="37058" x="4624388" y="2771775"/>
          <p14:tracePt t="37064" x="4679950" y="2846388"/>
          <p14:tracePt t="37076" x="4741863" y="2913063"/>
          <p14:tracePt t="37080" x="4797425" y="2968625"/>
          <p14:tracePt t="37088" x="4865688" y="3006725"/>
          <p14:tracePt t="37096" x="4933950" y="3049588"/>
          <p14:tracePt t="37104" x="5000625" y="3073400"/>
          <p14:tracePt t="37112" x="5062538" y="3086100"/>
          <p14:tracePt t="37120" x="5111750" y="3105150"/>
          <p14:tracePt t="37127" x="5180013" y="3105150"/>
          <p14:tracePt t="37135" x="5216525" y="3105150"/>
          <p14:tracePt t="37143" x="5254625" y="3105150"/>
          <p14:tracePt t="37151" x="5322888" y="3068638"/>
          <p14:tracePt t="37159" x="5378450" y="3013075"/>
          <p14:tracePt t="37167" x="5408613" y="2957513"/>
          <p14:tracePt t="37175" x="5427663" y="2895600"/>
          <p14:tracePt t="37183" x="5445125" y="2827338"/>
          <p14:tracePt t="37191" x="5445125" y="2740025"/>
          <p14:tracePt t="37200" x="5445125" y="2654300"/>
          <p14:tracePt t="37207" x="5445125" y="2568575"/>
          <p14:tracePt t="37215" x="5438775" y="2493963"/>
          <p14:tracePt t="37223" x="5389563" y="2413000"/>
          <p14:tracePt t="37231" x="5327650" y="2333625"/>
          <p14:tracePt t="37239" x="5260975" y="2265363"/>
          <p14:tracePt t="37248" x="5180013" y="2235200"/>
          <p14:tracePt t="37258" x="5081588" y="2190750"/>
          <p14:tracePt t="37264" x="4983163" y="2184400"/>
          <p14:tracePt t="37272" x="4883150" y="2184400"/>
          <p14:tracePt t="37280" x="4797425" y="2184400"/>
          <p14:tracePt t="37288" x="4692650" y="2209800"/>
          <p14:tracePt t="37296" x="4594225" y="2259013"/>
          <p14:tracePt t="37304" x="4513263" y="2320925"/>
          <p14:tracePt t="37312" x="4445000" y="2376488"/>
          <p14:tracePt t="37320" x="4383088" y="2425700"/>
          <p14:tracePt t="37328" x="4371975" y="2481263"/>
          <p14:tracePt t="37336" x="4371975" y="2543175"/>
          <p14:tracePt t="37344" x="4371975" y="2592388"/>
          <p14:tracePt t="37352" x="4371975" y="2641600"/>
          <p14:tracePt t="37359" x="4371975" y="2667000"/>
          <p14:tracePt t="37367" x="4395788" y="2722563"/>
          <p14:tracePt t="37379" x="4476750" y="2790825"/>
          <p14:tracePt t="37383" x="4532313" y="2814638"/>
          <p14:tracePt t="37391" x="4611688" y="2857500"/>
          <p14:tracePt t="37400" x="4699000" y="2876550"/>
          <p14:tracePt t="37407" x="4791075" y="2919413"/>
          <p14:tracePt t="37415" x="4878388" y="2938463"/>
          <p14:tracePt t="37423" x="4951413" y="2938463"/>
          <p14:tracePt t="37431" x="5013325" y="2938463"/>
          <p14:tracePt t="37439" x="5075238" y="2938463"/>
          <p14:tracePt t="37448" x="5124450" y="2938463"/>
          <p14:tracePt t="37457" x="5180013" y="2913063"/>
          <p14:tracePt t="37463" x="5205413" y="2870200"/>
          <p14:tracePt t="37471" x="5235575" y="2808288"/>
          <p14:tracePt t="37480" x="5241925" y="2765425"/>
          <p14:tracePt t="37488" x="5241925" y="2703513"/>
          <p14:tracePt t="37496" x="5241925" y="2605088"/>
          <p14:tracePt t="37504" x="5241925" y="2543175"/>
          <p14:tracePt t="37512" x="5211763" y="2474913"/>
          <p14:tracePt t="37520" x="5186363" y="2419350"/>
          <p14:tracePt t="37532" x="5149850" y="2389188"/>
          <p14:tracePt t="37536" x="5100638" y="2370138"/>
          <p14:tracePt t="37545" x="5032375" y="2351088"/>
          <p14:tracePt t="37552" x="4970463" y="2351088"/>
          <p14:tracePt t="37560" x="4908550" y="2351088"/>
          <p14:tracePt t="37568" x="4827588" y="2363788"/>
          <p14:tracePt t="37576" x="4741863" y="2406650"/>
          <p14:tracePt t="37584" x="4649788" y="2457450"/>
          <p14:tracePt t="37592" x="4581525" y="2513013"/>
          <p14:tracePt t="37600" x="4525963" y="2573338"/>
          <p14:tracePt t="37608" x="4513263" y="2624138"/>
          <p14:tracePt t="37616" x="4513263" y="2673350"/>
          <p14:tracePt t="37624" x="4538663" y="2728913"/>
          <p14:tracePt t="37631" x="4581525" y="2784475"/>
          <p14:tracePt t="37640" x="4643438" y="2851150"/>
          <p14:tracePt t="37648" x="4711700" y="2901950"/>
          <p14:tracePt t="37659" x="4803775" y="2962275"/>
          <p14:tracePt t="37663" x="4889500" y="3006725"/>
          <p14:tracePt t="37671" x="4970463" y="3055938"/>
          <p14:tracePt t="37679" x="5038725" y="3073400"/>
          <p14:tracePt t="37687" x="5111750" y="3079750"/>
          <p14:tracePt t="37695" x="5199063" y="3079750"/>
          <p14:tracePt t="37703" x="5248275" y="3079750"/>
          <p14:tracePt t="37711" x="5284788" y="3079750"/>
          <p14:tracePt t="37719" x="5334000" y="3079750"/>
          <p14:tracePt t="37731" x="5359400" y="3079750"/>
          <p14:tracePt t="37735" x="5389563" y="3049588"/>
          <p14:tracePt t="37743" x="5389563" y="3013075"/>
          <p14:tracePt t="37751" x="5395913" y="2957513"/>
          <p14:tracePt t="37759" x="5395913" y="2906713"/>
          <p14:tracePt t="37767" x="5395913" y="2857500"/>
          <p14:tracePt t="37775" x="5395913" y="2820988"/>
          <p14:tracePt t="37784" x="5365750" y="2765425"/>
          <p14:tracePt t="37792" x="5334000" y="2735263"/>
          <p14:tracePt t="37801" x="5284788" y="2684463"/>
          <p14:tracePt t="37808" x="5216525" y="2635250"/>
          <p14:tracePt t="37816" x="5130800" y="2605088"/>
          <p14:tracePt t="37826" x="5038725" y="2568575"/>
          <p14:tracePt t="37831" x="4964113" y="2568575"/>
          <p14:tracePt t="37840" x="4902200" y="2568575"/>
          <p14:tracePt t="37847" x="4878388" y="2568575"/>
          <p14:tracePt t="37859" x="4846638" y="2568575"/>
          <p14:tracePt t="37863" x="4810125" y="2592388"/>
          <p14:tracePt t="37874" x="4797425" y="2617788"/>
          <p14:tracePt t="37879" x="4784725" y="2641600"/>
          <p14:tracePt t="37888" x="4784725" y="2667000"/>
          <p14:tracePt t="37895" x="4784725" y="2690813"/>
          <p14:tracePt t="37903" x="4784725" y="2716213"/>
          <p14:tracePt t="37911" x="4784725" y="2728913"/>
          <p14:tracePt t="37919" x="4791075" y="2752725"/>
          <p14:tracePt t="37927" x="4816475" y="2771775"/>
          <p14:tracePt t="37935" x="4883150" y="2808288"/>
          <p14:tracePt t="37947" x="4927600" y="2846388"/>
          <p14:tracePt t="37951" x="4994275" y="2882900"/>
          <p14:tracePt t="37959" x="5062538" y="2932113"/>
          <p14:tracePt t="37967" x="5124450" y="2962275"/>
          <p14:tracePt t="37977" x="5180013" y="2968625"/>
          <p14:tracePt t="37984" x="5229225" y="2981325"/>
          <p14:tracePt t="37991" x="5278438" y="2981325"/>
          <p14:tracePt t="38000" x="5322888" y="2981325"/>
          <p14:tracePt t="38008" x="5359400" y="2981325"/>
          <p14:tracePt t="38015" x="5395913" y="2974975"/>
          <p14:tracePt t="38024" x="5434013" y="2944813"/>
          <p14:tracePt t="38031" x="5476875" y="2906713"/>
          <p14:tracePt t="38040" x="5489575" y="2889250"/>
          <p14:tracePt t="38047" x="5507038" y="2840038"/>
          <p14:tracePt t="38056" x="5513388" y="2790825"/>
          <p14:tracePt t="38064" x="5513388" y="2722563"/>
          <p14:tracePt t="38072" x="5513388" y="2684463"/>
          <p14:tracePt t="38080" x="5513388" y="2647950"/>
          <p14:tracePt t="38088" x="5507038" y="2628900"/>
          <p14:tracePt t="38096" x="5476875" y="2605088"/>
          <p14:tracePt t="38104" x="5445125" y="2579688"/>
          <p14:tracePt t="38112" x="5402263" y="2555875"/>
          <p14:tracePt t="38120" x="5346700" y="2536825"/>
          <p14:tracePt t="38130" x="5310188" y="2530475"/>
          <p14:tracePt t="38142" x="5254625" y="2517775"/>
          <p14:tracePt t="38145" x="5205413" y="2517775"/>
          <p14:tracePt t="38152" x="5156200" y="2517775"/>
          <p14:tracePt t="38161" x="5094288" y="2517775"/>
          <p14:tracePt t="38168" x="5062538" y="2530475"/>
          <p14:tracePt t="38176" x="5019675" y="2568575"/>
          <p14:tracePt t="38184" x="4983163" y="2598738"/>
          <p14:tracePt t="38192" x="4970463" y="2641600"/>
          <p14:tracePt t="38200" x="4964113" y="2654300"/>
          <p14:tracePt t="38208" x="4964113" y="2679700"/>
          <p14:tracePt t="38216" x="4964113" y="2709863"/>
          <p14:tracePt t="38226" x="4964113" y="2728913"/>
          <p14:tracePt t="38231" x="4970463" y="2746375"/>
          <p14:tracePt t="38244" x="5000625" y="2771775"/>
          <p14:tracePt t="38248" x="5013325" y="2790825"/>
          <p14:tracePt t="38258" x="5045075" y="2820988"/>
          <p14:tracePt t="38263" x="5075238" y="2846388"/>
          <p14:tracePt t="38275" x="5118100" y="2876550"/>
          <p14:tracePt t="38279" x="5160963" y="2901950"/>
          <p14:tracePt t="38287" x="5216525" y="2919413"/>
          <p14:tracePt t="38295" x="5248275" y="2932113"/>
          <p14:tracePt t="38303" x="5278438" y="2938463"/>
          <p14:tracePt t="38311" x="5284788" y="2938463"/>
          <p14:tracePt t="38319" x="5297488" y="2938463"/>
          <p14:tracePt t="38335" x="5310188" y="2938463"/>
          <p14:tracePt t="38343" x="5322888" y="2919413"/>
          <p14:tracePt t="38351" x="5322888" y="2870200"/>
          <p14:tracePt t="38359" x="5322888" y="2808288"/>
          <p14:tracePt t="38367" x="5322888" y="2759075"/>
          <p14:tracePt t="38375" x="5278438" y="2703513"/>
          <p14:tracePt t="38384" x="5241925" y="2635250"/>
          <p14:tracePt t="38392" x="5180013" y="2579688"/>
          <p14:tracePt t="38400" x="5124450" y="2530475"/>
          <p14:tracePt t="38409" x="5056188" y="2506663"/>
          <p14:tracePt t="38416" x="4994275" y="2474913"/>
          <p14:tracePt t="38428" x="4914900" y="2457450"/>
          <p14:tracePt t="38432" x="4852988" y="2444750"/>
          <p14:tracePt t="38441" x="4778375" y="2444750"/>
          <p14:tracePt t="38448" x="4705350" y="2444750"/>
          <p14:tracePt t="38458" x="4643438" y="2444750"/>
          <p14:tracePt t="38463" x="4587875" y="2468563"/>
          <p14:tracePt t="38471" x="4543425" y="2506663"/>
          <p14:tracePt t="38479" x="4506913" y="2536825"/>
          <p14:tracePt t="38491" x="4494213" y="2555875"/>
          <p14:tracePt t="38495" x="4483100" y="2598738"/>
          <p14:tracePt t="38503" x="4483100" y="2624138"/>
          <p14:tracePt t="38511" x="4483100" y="2641600"/>
          <p14:tracePt t="38519" x="4483100" y="2654300"/>
          <p14:tracePt t="38532" x="4494213" y="2697163"/>
          <p14:tracePt t="38536" x="4549775" y="2735263"/>
          <p14:tracePt t="38544" x="4611688" y="2778125"/>
          <p14:tracePt t="38552" x="4679950" y="2827338"/>
          <p14:tracePt t="38560" x="4748213" y="2876550"/>
          <p14:tracePt t="38568" x="4833938" y="2925763"/>
          <p14:tracePt t="38576" x="4938713" y="2981325"/>
          <p14:tracePt t="38584" x="5019675" y="3000375"/>
          <p14:tracePt t="38592" x="5118100" y="3017838"/>
          <p14:tracePt t="38600" x="5192713" y="3030538"/>
          <p14:tracePt t="38609" x="5254625" y="3030538"/>
          <p14:tracePt t="38616" x="5291138" y="3030538"/>
          <p14:tracePt t="38626" x="5334000" y="3024188"/>
          <p14:tracePt t="38631" x="5346700" y="3006725"/>
          <p14:tracePt t="38639" x="5372100" y="2962275"/>
          <p14:tracePt t="38647" x="5378450" y="2913063"/>
          <p14:tracePt t="38655" x="5378450" y="2851150"/>
          <p14:tracePt t="38663" x="5378450" y="2765425"/>
          <p14:tracePt t="38671" x="5378450" y="2667000"/>
          <p14:tracePt t="38680" x="5365750" y="2579688"/>
          <p14:tracePt t="38688" x="5316538" y="2487613"/>
          <p14:tracePt t="38695" x="5254625" y="2419350"/>
          <p14:tracePt t="38704" x="5199063" y="2351088"/>
          <p14:tracePt t="38712" x="5143500" y="2314575"/>
          <p14:tracePt t="38720" x="5100638" y="2295525"/>
          <p14:tracePt t="38728" x="5062538" y="2295525"/>
          <p14:tracePt t="38735" x="5032375" y="2295525"/>
          <p14:tracePt t="38747" x="5013325" y="2295525"/>
          <p14:tracePt t="38755" x="4964113" y="2333625"/>
          <p14:tracePt t="38759" x="4938713" y="2376488"/>
          <p14:tracePt t="38767" x="4908550" y="2432050"/>
          <p14:tracePt t="38779" x="4902200" y="2493963"/>
          <p14:tracePt t="38783" x="4902200" y="2555875"/>
          <p14:tracePt t="38791" x="4902200" y="2617788"/>
          <p14:tracePt t="38800" x="4902200" y="2647950"/>
          <p14:tracePt t="38809" x="4921250" y="2697163"/>
          <p14:tracePt t="38816" x="4933950" y="2728913"/>
          <p14:tracePt t="38828" x="4951413" y="2746375"/>
          <p14:tracePt t="38831" x="4970463" y="2765425"/>
          <p14:tracePt t="38842" x="5013325" y="2814638"/>
          <p14:tracePt t="38848" x="5056188" y="2840038"/>
          <p14:tracePt t="38859" x="5100638" y="2846388"/>
          <p14:tracePt t="38864" x="5156200" y="2876550"/>
          <p14:tracePt t="38877" x="5180013" y="2876550"/>
          <p14:tracePt t="38880" x="5199063" y="2876550"/>
          <p14:tracePt t="38895" x="5205413" y="2876550"/>
          <p14:tracePt t="38904" x="5211763" y="2863850"/>
          <p14:tracePt t="38912" x="5211763" y="2827338"/>
          <p14:tracePt t="38920" x="5211763" y="2808288"/>
          <p14:tracePt t="38928" x="5211763" y="2778125"/>
          <p14:tracePt t="38935" x="5211763" y="2759075"/>
          <p14:tracePt t="38943" x="5205413" y="2746375"/>
          <p14:tracePt t="38951" x="5186363" y="2722563"/>
          <p14:tracePt t="38959" x="5180013" y="2716213"/>
          <p14:tracePt t="38967" x="5167313" y="2716213"/>
          <p14:tracePt t="38975" x="5149850" y="2709863"/>
          <p14:tracePt t="38984" x="5118100" y="2703513"/>
          <p14:tracePt t="38991" x="5105400" y="2703513"/>
          <p14:tracePt t="38999" x="5094288" y="2703513"/>
          <p14:tracePt t="39007" x="5087938" y="2703513"/>
          <p14:tracePt t="39096" x="0" y="0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399BD73B-A1B5-473B-973B-0F4D7391DBB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152400"/>
            <a:ext cx="1855788" cy="52387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i-STAT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3362A4BA-459E-432F-A116-5CDBBCBC3B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710" y="784544"/>
            <a:ext cx="8655689" cy="5768656"/>
          </a:xfrm>
        </p:spPr>
        <p:txBody>
          <a:bodyPr/>
          <a:lstStyle/>
          <a:p>
            <a:pPr eaLnBrk="1" hangingPunct="1"/>
            <a:r>
              <a:rPr lang="cs-CZ" altLang="cs-CZ" dirty="0"/>
              <a:t>předpoklad: analýza vzorků v místě jejich odběru (operační sál, lůžko pacienta) může podstatným způsobem zkrátit dobu do získání výsledků</a:t>
            </a:r>
          </a:p>
          <a:p>
            <a:pPr eaLnBrk="1" hangingPunct="1"/>
            <a:r>
              <a:rPr lang="cs-CZ" altLang="cs-CZ" dirty="0"/>
              <a:t>lze tedy urychleně provést kroky vedoucí ke zlepšení stavu pacienta</a:t>
            </a:r>
          </a:p>
          <a:p>
            <a:pPr eaLnBrk="1" hangingPunct="1"/>
            <a:r>
              <a:rPr lang="cs-CZ" altLang="cs-CZ" dirty="0"/>
              <a:t>decentralizované měření</a:t>
            </a:r>
          </a:p>
          <a:p>
            <a:pPr eaLnBrk="1" hangingPunct="1"/>
            <a:r>
              <a:rPr lang="cs-CZ" altLang="cs-CZ" dirty="0"/>
              <a:t>multikanálový elektrochemický </a:t>
            </a:r>
            <a:r>
              <a:rPr lang="cs-CZ" altLang="cs-CZ" dirty="0" err="1"/>
              <a:t>biosensor</a:t>
            </a:r>
            <a:r>
              <a:rPr lang="cs-CZ" altLang="cs-CZ" dirty="0"/>
              <a:t>, poskytující informace o klíčových látkách, analyzovaných při krizových situacích pacientů</a:t>
            </a:r>
          </a:p>
          <a:p>
            <a:pPr eaLnBrk="1" hangingPunct="1"/>
            <a:r>
              <a:rPr lang="cs-CZ" altLang="cs-CZ" dirty="0"/>
              <a:t>základní modul na jedno použití obsahuje měřící sensory, zásobní roztok standardu a prostor pro nakápnutí vzorku krve</a:t>
            </a:r>
          </a:p>
          <a:p>
            <a:pPr eaLnBrk="1" hangingPunct="1"/>
            <a:endParaRPr lang="cs-CZ" altLang="cs-CZ" dirty="0"/>
          </a:p>
          <a:p>
            <a:pPr eaLnBrk="1" hangingPunct="1"/>
            <a:r>
              <a:rPr lang="cs-CZ" altLang="cs-CZ" sz="2800" dirty="0">
                <a:solidFill>
                  <a:srgbClr val="FF0000"/>
                </a:solidFill>
              </a:rPr>
              <a:t>POINT OF CARE DIAGNOSTICS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294CE2D-947B-473D-9E92-2DF9679A6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877"/>
    </mc:Choice>
    <mc:Fallback>
      <p:transition spd="slow" advTm="708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057" x="5902325" y="5864225"/>
          <p14:tracePt t="10182" x="5883275" y="5864225"/>
          <p14:tracePt t="10190" x="5872163" y="5870575"/>
          <p14:tracePt t="10198" x="5859463" y="5870575"/>
          <p14:tracePt t="10205" x="5810250" y="5870575"/>
          <p14:tracePt t="10213" x="5784850" y="5870575"/>
          <p14:tracePt t="10221" x="5748338" y="5870575"/>
          <p14:tracePt t="10230" x="5686425" y="5870575"/>
          <p14:tracePt t="10238" x="5624513" y="5870575"/>
          <p14:tracePt t="10250" x="5549900" y="5870575"/>
          <p14:tracePt t="10255" x="5526088" y="5870575"/>
          <p14:tracePt t="10261" x="5483225" y="5870575"/>
          <p14:tracePt t="10270" x="5445125" y="5870575"/>
          <p14:tracePt t="10277" x="5414963" y="5870575"/>
          <p14:tracePt t="10285" x="5389563" y="5870575"/>
          <p14:tracePt t="10293" x="5365750" y="5870575"/>
          <p14:tracePt t="10302" x="5340350" y="5870575"/>
          <p14:tracePt t="10314" x="5322888" y="5870575"/>
          <p14:tracePt t="10318" x="5291138" y="5870575"/>
          <p14:tracePt t="10324" x="5267325" y="5857875"/>
          <p14:tracePt t="10337" x="5222875" y="5857875"/>
          <p14:tracePt t="10341" x="5173663" y="5857875"/>
          <p14:tracePt t="10349" x="5111750" y="5851525"/>
          <p14:tracePt t="10357" x="5062538" y="5851525"/>
          <p14:tracePt t="10365" x="5019675" y="5845175"/>
          <p14:tracePt t="10377" x="4983163" y="5845175"/>
          <p14:tracePt t="10381" x="4921250" y="5845175"/>
          <p14:tracePt t="10389" x="4889500" y="5838825"/>
          <p14:tracePt t="10398" x="4852988" y="5838825"/>
          <p14:tracePt t="10414" x="4810125" y="5821363"/>
          <p14:tracePt t="10424" x="4784725" y="5821363"/>
          <p14:tracePt t="10429" x="4729163" y="5821363"/>
          <p14:tracePt t="10437" x="4686300" y="5821363"/>
          <p14:tracePt t="10445" x="4624388" y="5821363"/>
          <p14:tracePt t="10453" x="4562475" y="5808663"/>
          <p14:tracePt t="10462" x="4513263" y="5808663"/>
          <p14:tracePt t="10471" x="4464050" y="5808663"/>
          <p14:tracePt t="10477" x="4408488" y="5802313"/>
          <p14:tracePt t="10486" x="4346575" y="5789613"/>
          <p14:tracePt t="10497" x="4310063" y="5789613"/>
          <p14:tracePt t="10502" x="4254500" y="5783263"/>
          <p14:tracePt t="10509" x="4192588" y="5783263"/>
          <p14:tracePt t="10518" x="4117975" y="5783263"/>
          <p14:tracePt t="10529" x="4056063" y="5783263"/>
          <p14:tracePt t="10534" x="4006850" y="5783263"/>
          <p14:tracePt t="10541" x="3944938" y="5783263"/>
          <p14:tracePt t="10550" x="3883025" y="5783263"/>
          <p14:tracePt t="10557" x="3846513" y="5783263"/>
          <p14:tracePt t="10566" x="3810000" y="5783263"/>
          <p14:tracePt t="10573" x="3765550" y="5783263"/>
          <p14:tracePt t="10582" x="3716338" y="5783263"/>
          <p14:tracePt t="10590" x="3692525" y="5783263"/>
          <p14:tracePt t="10598" x="3636963" y="5783263"/>
          <p14:tracePt t="10606" x="3568700" y="5783263"/>
          <p14:tracePt t="10614" x="3519488" y="5783263"/>
          <p14:tracePt t="10624" x="3444875" y="5783263"/>
          <p14:tracePt t="10634" x="3382963" y="5783263"/>
          <p14:tracePt t="10639" x="3309938" y="5783263"/>
          <p14:tracePt t="10645" x="3235325" y="5778500"/>
          <p14:tracePt t="10656" x="3160713" y="5778500"/>
          <p14:tracePt t="10661" x="3087688" y="5778500"/>
          <p14:tracePt t="10670" x="3019425" y="5765800"/>
          <p14:tracePt t="10677" x="2957513" y="5765800"/>
          <p14:tracePt t="10686" x="2895600" y="5765800"/>
          <p14:tracePt t="10693" x="2833688" y="5759450"/>
          <p14:tracePt t="10702" x="2797175" y="5759450"/>
          <p14:tracePt t="10709" x="2760663" y="5759450"/>
          <p14:tracePt t="10718" x="2716213" y="5746750"/>
          <p14:tracePt t="10724" x="2667000" y="5746750"/>
          <p14:tracePt t="10733" x="2624138" y="5740400"/>
          <p14:tracePt t="10741" x="2587625" y="5740400"/>
          <p14:tracePt t="10749" x="2549525" y="5734050"/>
          <p14:tracePt t="10757" x="2532063" y="5734050"/>
          <p14:tracePt t="10765" x="2506663" y="5734050"/>
          <p14:tracePt t="10773" x="2481263" y="5734050"/>
          <p14:tracePt t="10781" x="2451100" y="5734050"/>
          <p14:tracePt t="10789" x="2425700" y="5727700"/>
          <p14:tracePt t="10797" x="2395538" y="5727700"/>
          <p14:tracePt t="10805" x="2359025" y="5727700"/>
          <p14:tracePt t="10814" x="2309813" y="5727700"/>
          <p14:tracePt t="10823" x="2259013" y="5716588"/>
          <p14:tracePt t="10829" x="2209800" y="5716588"/>
          <p14:tracePt t="10839" x="2166938" y="5710238"/>
          <p14:tracePt t="10845" x="2130425" y="5710238"/>
          <p14:tracePt t="10855" x="2081213" y="5710238"/>
          <p14:tracePt t="10861" x="2043113" y="5710238"/>
          <p14:tracePt t="10870" x="2000250" y="5703888"/>
          <p14:tracePt t="10877" x="1963738" y="5703888"/>
          <p14:tracePt t="10890" x="1931988" y="5691188"/>
          <p14:tracePt t="10893" x="1908175" y="5691188"/>
          <p14:tracePt t="10901" x="1889125" y="5691188"/>
          <p14:tracePt t="10909" x="1865313" y="5691188"/>
          <p14:tracePt t="10922" x="1846263" y="5691188"/>
          <p14:tracePt t="10925" x="1833563" y="5691188"/>
          <p14:tracePt t="10933" x="1820863" y="5691188"/>
          <p14:tracePt t="10941" x="1809750" y="5691188"/>
          <p14:tracePt t="10954" x="1790700" y="5691188"/>
          <p14:tracePt t="10956" x="1771650" y="5691188"/>
          <p14:tracePt t="10965" x="1735138" y="5691188"/>
          <p14:tracePt t="10972" x="1709738" y="5691188"/>
          <p14:tracePt t="10981" x="1660525" y="5691188"/>
          <p14:tracePt t="10989" x="1611313" y="5684838"/>
          <p14:tracePt t="10997" x="1555750" y="5684838"/>
          <p14:tracePt t="11005" x="1506538" y="5684838"/>
          <p14:tracePt t="11018" x="1470025" y="5684838"/>
          <p14:tracePt t="11024" x="1444625" y="5684838"/>
          <p14:tracePt t="11029" x="1395413" y="5678488"/>
          <p14:tracePt t="11039" x="1376363" y="5678488"/>
          <p14:tracePt t="11045" x="1352550" y="5678488"/>
          <p14:tracePt t="11056" x="1346200" y="5678488"/>
          <p14:tracePt t="11061" x="1320800" y="5678488"/>
          <p14:tracePt t="11070" x="1303338" y="5678488"/>
          <p14:tracePt t="11077" x="1277938" y="5678488"/>
          <p14:tracePt t="11086" x="1247775" y="5678488"/>
          <p14:tracePt t="11106" x="1173163" y="5678488"/>
          <p14:tracePt t="11110" x="1136650" y="5678488"/>
          <p14:tracePt t="11118" x="1104900" y="5678488"/>
          <p14:tracePt t="11125" x="1081088" y="5678488"/>
          <p14:tracePt t="11134" x="1049338" y="5678488"/>
          <p14:tracePt t="11146" x="1025525" y="5678488"/>
          <p14:tracePt t="11150" x="1006475" y="5678488"/>
          <p14:tracePt t="11157" x="976313" y="5678488"/>
          <p14:tracePt t="11166" x="957263" y="5678488"/>
          <p14:tracePt t="11173" x="938213" y="5684838"/>
          <p14:tracePt t="11181" x="914400" y="5684838"/>
          <p14:tracePt t="11189" x="908050" y="5684838"/>
          <p14:tracePt t="11197" x="901700" y="5684838"/>
          <p14:tracePt t="11209" x="895350" y="5691188"/>
          <p14:tracePt t="11213" x="882650" y="5697538"/>
          <p14:tracePt t="11222" x="863600" y="5697538"/>
          <p14:tracePt t="11230" x="820738" y="5710238"/>
          <p14:tracePt t="11239" x="796925" y="5716588"/>
          <p14:tracePt t="11245" x="728663" y="5734050"/>
          <p14:tracePt t="11256" x="692150" y="5746750"/>
          <p14:tracePt t="11261" x="647700" y="5753100"/>
          <p14:tracePt t="11270" x="604838" y="5772150"/>
          <p14:tracePt t="11277" x="568325" y="5778500"/>
          <p14:tracePt t="11286" x="525463" y="5795963"/>
          <p14:tracePt t="11294" x="493713" y="5802313"/>
          <p14:tracePt t="11300" x="469900" y="5815013"/>
          <p14:tracePt t="11308" x="457200" y="5815013"/>
          <p14:tracePt t="11317" x="450850" y="5815013"/>
          <p14:tracePt t="11325" x="438150" y="5821363"/>
          <p14:tracePt t="11333" x="431800" y="5827713"/>
          <p14:tracePt t="11341" x="419100" y="5834063"/>
          <p14:tracePt t="11349" x="414338" y="5838825"/>
          <p14:tracePt t="11357" x="401638" y="5851525"/>
          <p14:tracePt t="11373" x="382588" y="5864225"/>
          <p14:tracePt t="11382" x="376238" y="5870575"/>
          <p14:tracePt t="11390" x="363538" y="5883275"/>
          <p14:tracePt t="11397" x="358775" y="5894388"/>
          <p14:tracePt t="11406" x="352425" y="5913438"/>
          <p14:tracePt t="11413" x="346075" y="5919788"/>
          <p14:tracePt t="11424" x="339725" y="5938838"/>
          <p14:tracePt t="11429" x="327025" y="5949950"/>
          <p14:tracePt t="11439" x="327025" y="5962650"/>
          <p14:tracePt t="11445" x="327025" y="5975350"/>
          <p14:tracePt t="11455" x="327025" y="5994400"/>
          <p14:tracePt t="11461" x="327025" y="6005513"/>
          <p14:tracePt t="11469" x="327025" y="6024563"/>
          <p14:tracePt t="11477" x="327025" y="6043613"/>
          <p14:tracePt t="11485" x="327025" y="6061075"/>
          <p14:tracePt t="11492" x="327025" y="6086475"/>
          <p14:tracePt t="11501" x="339725" y="6105525"/>
          <p14:tracePt t="11509" x="339725" y="6111875"/>
          <p14:tracePt t="11517" x="339725" y="6129338"/>
          <p14:tracePt t="11525" x="339725" y="6135688"/>
          <p14:tracePt t="11533" x="346075" y="6154738"/>
          <p14:tracePt t="11541" x="358775" y="6172200"/>
          <p14:tracePt t="11549" x="358775" y="6184900"/>
          <p14:tracePt t="11561" x="369888" y="6197600"/>
          <p14:tracePt t="11565" x="376238" y="6210300"/>
          <p14:tracePt t="11573" x="376238" y="6216650"/>
          <p14:tracePt t="11581" x="382588" y="6227763"/>
          <p14:tracePt t="11591" x="388938" y="6240463"/>
          <p14:tracePt t="11596" x="395288" y="6246813"/>
          <p14:tracePt t="11614" x="395288" y="6253163"/>
          <p14:tracePt t="11623" x="407988" y="6265863"/>
          <p14:tracePt t="11630" x="414338" y="6265863"/>
          <p14:tracePt t="11639" x="414338" y="6272213"/>
          <p14:tracePt t="11658" x="425450" y="6283325"/>
          <p14:tracePt t="11661" x="431800" y="6296025"/>
          <p14:tracePt t="11670" x="431800" y="6302375"/>
          <p14:tracePt t="11678" x="444500" y="6315075"/>
          <p14:tracePt t="11686" x="450850" y="6327775"/>
          <p14:tracePt t="11694" x="463550" y="6338888"/>
          <p14:tracePt t="11702" x="469900" y="6345238"/>
          <p14:tracePt t="11711" x="474663" y="6351588"/>
          <p14:tracePt t="11717" x="487363" y="6364288"/>
          <p14:tracePt t="11733" x="500063" y="6376988"/>
          <p14:tracePt t="11741" x="506413" y="6383338"/>
          <p14:tracePt t="11749" x="512763" y="6394450"/>
          <p14:tracePt t="11756" x="525463" y="6400800"/>
          <p14:tracePt t="11765" x="536575" y="6413500"/>
          <p14:tracePt t="11773" x="542925" y="6419850"/>
          <p14:tracePt t="11781" x="542925" y="6426200"/>
          <p14:tracePt t="11792" x="549275" y="6426200"/>
          <p14:tracePt t="11797" x="561975" y="6438900"/>
          <p14:tracePt t="11805" x="574675" y="6443663"/>
          <p14:tracePt t="11813" x="581025" y="6450013"/>
          <p14:tracePt t="11821" x="585788" y="6456363"/>
          <p14:tracePt t="11829" x="598488" y="6469063"/>
          <p14:tracePt t="11838" x="604838" y="6475413"/>
          <p14:tracePt t="11845" x="611188" y="6481763"/>
          <p14:tracePt t="11853" x="617538" y="6488113"/>
          <p14:tracePt t="11869" x="647700" y="6499225"/>
          <p14:tracePt t="11877" x="647700" y="6505575"/>
          <p14:tracePt t="11885" x="654050" y="6505575"/>
          <p14:tracePt t="11893" x="673100" y="6511925"/>
          <p14:tracePt t="11902" x="696913" y="6530975"/>
          <p14:tracePt t="11911" x="709613" y="6537325"/>
          <p14:tracePt t="11918" x="722313" y="6543675"/>
          <p14:tracePt t="11926" x="741363" y="6550025"/>
          <p14:tracePt t="11934" x="771525" y="6554788"/>
          <p14:tracePt t="11943" x="796925" y="6567488"/>
          <p14:tracePt t="11949" x="852488" y="6580188"/>
          <p14:tracePt t="11957" x="908050" y="6599238"/>
          <p14:tracePt t="11966" x="981075" y="6623050"/>
          <p14:tracePt t="11977" x="1049338" y="6642100"/>
          <p14:tracePt t="11981" x="1123950" y="6661150"/>
          <p14:tracePt t="11989" x="1179513" y="6678613"/>
          <p14:tracePt t="12005" x="1296988" y="6710363"/>
          <p14:tracePt t="12013" x="1346200" y="6727825"/>
          <p14:tracePt t="12022" x="1376363" y="6734175"/>
          <p14:tracePt t="12029" x="1408113" y="6740525"/>
          <p14:tracePt t="12037" x="1431925" y="6740525"/>
          <p14:tracePt t="12045" x="1470025" y="6746875"/>
          <p14:tracePt t="12053" x="1500188" y="6753225"/>
          <p14:tracePt t="12061" x="1549400" y="6753225"/>
          <p14:tracePt t="12069" x="1598613" y="6753225"/>
          <p14:tracePt t="12076" x="1660525" y="6765925"/>
          <p14:tracePt t="12085" x="1728788" y="6772275"/>
          <p14:tracePt t="12093" x="1790700" y="6783388"/>
          <p14:tracePt t="12101" x="1865313" y="6783388"/>
          <p14:tracePt t="12109" x="1931988" y="6802438"/>
          <p14:tracePt t="12117" x="2006600" y="6808788"/>
          <p14:tracePt t="12124" x="2068513" y="6821488"/>
          <p14:tracePt t="12133" x="2092325" y="6827838"/>
          <p14:tracePt t="12141" x="2130425" y="6832600"/>
          <p14:tracePt t="12149" x="2147888" y="6832600"/>
          <p14:tracePt t="12157" x="2173288" y="6832600"/>
          <p14:tracePt t="12165" x="2185988" y="6832600"/>
          <p14:tracePt t="12173" x="2209800" y="6832600"/>
          <p14:tracePt t="12182" x="2228850" y="6832600"/>
          <p14:tracePt t="12190" x="2247900" y="6832600"/>
          <p14:tracePt t="12198" x="2271713" y="6832600"/>
          <p14:tracePt t="12208" x="2297113" y="6832600"/>
          <p14:tracePt t="12213" x="2339975" y="6832600"/>
          <p14:tracePt t="12224" x="2414588" y="6832600"/>
          <p14:tracePt t="12229" x="2487613" y="6832600"/>
          <p14:tracePt t="12237" x="2598738" y="6832600"/>
          <p14:tracePt t="12245" x="2686050" y="6832600"/>
          <p14:tracePt t="12253" x="2771775" y="6832600"/>
          <p14:tracePt t="12261" x="2833688" y="6832600"/>
          <p14:tracePt t="12271" x="2882900" y="6832600"/>
          <p14:tracePt t="12277" x="2927350" y="6832600"/>
          <p14:tracePt t="12286" x="2944813" y="6832600"/>
          <p14:tracePt t="12293" x="2963863" y="6832600"/>
          <p14:tracePt t="12302" x="2982913" y="6832600"/>
          <p14:tracePt t="12310" x="3019425" y="6832600"/>
          <p14:tracePt t="12318" x="3068638" y="6832600"/>
          <p14:tracePt t="12325" x="3111500" y="6832600"/>
          <p14:tracePt t="12334" x="3160713" y="6832600"/>
          <p14:tracePt t="12342" x="3198813" y="6832600"/>
          <p14:tracePt t="12350" x="3248025" y="6832600"/>
          <p14:tracePt t="12358" x="3284538" y="6832600"/>
          <p14:tracePt t="12366" x="3316288" y="6832600"/>
          <p14:tracePt t="12374" x="3340100" y="6832600"/>
          <p14:tracePt t="12382" x="3382963" y="6821488"/>
          <p14:tracePt t="12391" x="3408363" y="6815138"/>
          <p14:tracePt t="12397" x="3438525" y="6815138"/>
          <p14:tracePt t="12406" x="3463925" y="6815138"/>
          <p14:tracePt t="12413" x="3494088" y="6815138"/>
          <p14:tracePt t="12422" x="3532188" y="6815138"/>
          <p14:tracePt t="12430" x="3581400" y="6815138"/>
          <p14:tracePt t="12440" x="3630613" y="6815138"/>
          <p14:tracePt t="12445" x="3705225" y="6815138"/>
          <p14:tracePt t="12453" x="3765550" y="6815138"/>
          <p14:tracePt t="12461" x="3852863" y="6815138"/>
          <p14:tracePt t="12471" x="3963988" y="6815138"/>
          <p14:tracePt t="12477" x="4049713" y="6815138"/>
          <p14:tracePt t="12485" x="4149725" y="6815138"/>
          <p14:tracePt t="12494" x="4248150" y="6815138"/>
          <p14:tracePt t="12502" x="4333875" y="6815138"/>
          <p14:tracePt t="12509" x="4445000" y="6815138"/>
          <p14:tracePt t="12517" x="4532313" y="6815138"/>
          <p14:tracePt t="12525" x="4643438" y="6815138"/>
          <p14:tracePt t="12533" x="4735513" y="6815138"/>
          <p14:tracePt t="12541" x="4846638" y="6815138"/>
          <p14:tracePt t="12549" x="4945063" y="6815138"/>
          <p14:tracePt t="12557" x="5032375" y="6815138"/>
          <p14:tracePt t="12565" x="5118100" y="6815138"/>
          <p14:tracePt t="12572" x="5180013" y="6815138"/>
          <p14:tracePt t="12581" x="5241925" y="6815138"/>
          <p14:tracePt t="12589" x="5297488" y="6815138"/>
          <p14:tracePt t="12597" x="5359400" y="6815138"/>
          <p14:tracePt t="12606" x="5408613" y="6815138"/>
          <p14:tracePt t="12613" x="5470525" y="6815138"/>
          <p14:tracePt t="12621" x="5519738" y="6815138"/>
          <p14:tracePt t="12629" x="5594350" y="6815138"/>
          <p14:tracePt t="12639" x="5656263" y="6815138"/>
          <p14:tracePt t="12645" x="5711825" y="6808788"/>
          <p14:tracePt t="12653" x="5772150" y="6808788"/>
          <p14:tracePt t="12661" x="5834063" y="6789738"/>
          <p14:tracePt t="12669" x="5927725" y="6772275"/>
          <p14:tracePt t="12681" x="6000750" y="6759575"/>
          <p14:tracePt t="12685" x="6100763" y="6740525"/>
          <p14:tracePt t="12693" x="6199188" y="6727825"/>
          <p14:tracePt t="12702" x="6310313" y="6710363"/>
          <p14:tracePt t="12723" x="6402388" y="6691313"/>
          <p14:tracePt t="12724" x="6464300" y="6678613"/>
          <p14:tracePt t="12733" x="6538913" y="6672263"/>
          <p14:tracePt t="12745" x="6594475" y="6654800"/>
          <p14:tracePt t="12749" x="6662738" y="6623050"/>
          <p14:tracePt t="12757" x="6673850" y="6616700"/>
          <p14:tracePt t="12765" x="6686550" y="6610350"/>
          <p14:tracePt t="12773" x="6692900" y="6605588"/>
          <p14:tracePt t="12809" x="6699250" y="6599238"/>
          <p14:tracePt t="12845" x="6699250" y="6586538"/>
          <p14:tracePt t="12854" x="6699250" y="6554788"/>
          <p14:tracePt t="12861" x="6699250" y="6537325"/>
          <p14:tracePt t="12871" x="6705600" y="6511925"/>
          <p14:tracePt t="12877" x="6705600" y="6499225"/>
          <p14:tracePt t="12886" x="6718300" y="6475413"/>
          <p14:tracePt t="12910" x="6718300" y="6426200"/>
          <p14:tracePt t="12918" x="6718300" y="6407150"/>
          <p14:tracePt t="12924" x="6718300" y="6376988"/>
          <p14:tracePt t="12938" x="6705600" y="6351588"/>
          <p14:tracePt t="12940" x="6680200" y="6315075"/>
          <p14:tracePt t="12950" x="6650038" y="6283325"/>
          <p14:tracePt t="12958" x="6611938" y="6240463"/>
          <p14:tracePt t="12971" x="6556375" y="6203950"/>
          <p14:tracePt t="12974" x="6513513" y="6178550"/>
          <p14:tracePt t="12982" x="6457950" y="6148388"/>
          <p14:tracePt t="12991" x="6402388" y="6122988"/>
          <p14:tracePt t="12997" x="6359525" y="6092825"/>
          <p14:tracePt t="13007" x="6323013" y="6080125"/>
          <p14:tracePt t="13013" x="6267450" y="6049963"/>
          <p14:tracePt t="13023" x="6211888" y="6030913"/>
          <p14:tracePt t="13029" x="6167438" y="6018213"/>
          <p14:tracePt t="13037" x="6105525" y="6000750"/>
          <p14:tracePt t="13045" x="6038850" y="5981700"/>
          <p14:tracePt t="13053" x="5951538" y="5969000"/>
          <p14:tracePt t="13061" x="5883275" y="5949950"/>
          <p14:tracePt t="13070" x="5797550" y="5932488"/>
          <p14:tracePt t="13076" x="5699125" y="5919788"/>
          <p14:tracePt t="13085" x="5600700" y="5889625"/>
          <p14:tracePt t="13097" x="5507038" y="5883275"/>
          <p14:tracePt t="13101" x="5434013" y="5870575"/>
          <p14:tracePt t="13108" x="5372100" y="5870575"/>
          <p14:tracePt t="13118" x="5297488" y="5864225"/>
          <p14:tracePt t="13125" x="5248275" y="5864225"/>
          <p14:tracePt t="13133" x="5186363" y="5864225"/>
          <p14:tracePt t="13140" x="5130800" y="5851525"/>
          <p14:tracePt t="13149" x="5081588" y="5851525"/>
          <p14:tracePt t="13156" x="5032375" y="5851525"/>
          <p14:tracePt t="13165" x="4983163" y="5851525"/>
          <p14:tracePt t="13173" x="4895850" y="5851525"/>
          <p14:tracePt t="13185" x="4810125" y="5851525"/>
          <p14:tracePt t="13193" x="4722813" y="5851525"/>
          <p14:tracePt t="13197" x="4637088" y="5851525"/>
          <p14:tracePt t="13206" x="4549775" y="5851525"/>
          <p14:tracePt t="13214" x="4427538" y="5851525"/>
          <p14:tracePt t="13225" x="4327525" y="5834063"/>
          <p14:tracePt t="13229" x="4229100" y="5834063"/>
          <p14:tracePt t="13237" x="4130675" y="5815013"/>
          <p14:tracePt t="13245" x="4006850" y="5802313"/>
          <p14:tracePt t="13253" x="3895725" y="5802313"/>
          <p14:tracePt t="13261" x="3797300" y="5795963"/>
          <p14:tracePt t="13270" x="3686175" y="5783263"/>
          <p14:tracePt t="13281" x="3575050" y="5772150"/>
          <p14:tracePt t="13285" x="3463925" y="5772150"/>
          <p14:tracePt t="13293" x="3340100" y="5765800"/>
          <p14:tracePt t="13301" x="3241675" y="5753100"/>
          <p14:tracePt t="13309" x="3136900" y="5740400"/>
          <p14:tracePt t="13321" x="3062288" y="5740400"/>
          <p14:tracePt t="13324" x="3013075" y="5740400"/>
          <p14:tracePt t="13333" x="2951163" y="5740400"/>
          <p14:tracePt t="13341" x="2914650" y="5740400"/>
          <p14:tracePt t="13349" x="2876550" y="5740400"/>
          <p14:tracePt t="13356" x="2827338" y="5740400"/>
          <p14:tracePt t="13365" x="2778125" y="5740400"/>
          <p14:tracePt t="13373" x="2735263" y="5740400"/>
          <p14:tracePt t="13385" x="2673350" y="5740400"/>
          <p14:tracePt t="13390" x="2624138" y="5740400"/>
          <p14:tracePt t="13398" x="2562225" y="5740400"/>
          <p14:tracePt t="13407" x="2476500" y="5740400"/>
          <p14:tracePt t="13418" x="2389188" y="5740400"/>
          <p14:tracePt t="13422" x="2314575" y="5740400"/>
          <p14:tracePt t="13429" x="2216150" y="5740400"/>
          <p14:tracePt t="13438" x="2105025" y="5740400"/>
          <p14:tracePt t="13445" x="2006600" y="5740400"/>
          <p14:tracePt t="13454" x="1908175" y="5740400"/>
          <p14:tracePt t="13461" x="1833563" y="5759450"/>
          <p14:tracePt t="13470" x="1758950" y="5765800"/>
          <p14:tracePt t="13477" x="1692275" y="5783263"/>
          <p14:tracePt t="13485" x="1654175" y="5789613"/>
          <p14:tracePt t="13493" x="1624013" y="5802313"/>
          <p14:tracePt t="13501" x="1581150" y="5815013"/>
          <p14:tracePt t="13513" x="1536700" y="5834063"/>
          <p14:tracePt t="13517" x="1512888" y="5838825"/>
          <p14:tracePt t="13525" x="1481138" y="5857875"/>
          <p14:tracePt t="13533" x="1463675" y="5864225"/>
          <p14:tracePt t="13541" x="1444625" y="5876925"/>
          <p14:tracePt t="13549" x="1425575" y="5883275"/>
          <p14:tracePt t="13556" x="1395413" y="5894388"/>
          <p14:tracePt t="13565" x="1376363" y="5913438"/>
          <p14:tracePt t="13573" x="1358900" y="5919788"/>
          <p14:tracePt t="13582" x="1333500" y="5938838"/>
          <p14:tracePt t="13592" x="1327150" y="5945188"/>
          <p14:tracePt t="13597" x="1309688" y="5962650"/>
          <p14:tracePt t="13607" x="1290638" y="5981700"/>
          <p14:tracePt t="13613" x="1277938" y="6000750"/>
          <p14:tracePt t="13622" x="1254125" y="6030913"/>
          <p14:tracePt t="13638" x="1247775" y="6049963"/>
          <p14:tracePt t="13646" x="1241425" y="6061075"/>
          <p14:tracePt t="13655" x="1235075" y="6073775"/>
          <p14:tracePt t="13662" x="1228725" y="6092825"/>
          <p14:tracePt t="13669" x="1228725" y="6099175"/>
          <p14:tracePt t="13677" x="1228725" y="6111875"/>
          <p14:tracePt t="13685" x="1228725" y="6122988"/>
          <p14:tracePt t="13693" x="1228725" y="6129338"/>
          <p14:tracePt t="13701" x="1228725" y="6142038"/>
          <p14:tracePt t="13709" x="1241425" y="6154738"/>
          <p14:tracePt t="13717" x="1258888" y="6161088"/>
          <p14:tracePt t="13725" x="1284288" y="6172200"/>
          <p14:tracePt t="13733" x="1303338" y="6178550"/>
          <p14:tracePt t="13741" x="1333500" y="6203950"/>
          <p14:tracePt t="13749" x="1358900" y="6210300"/>
          <p14:tracePt t="13756" x="1382713" y="6221413"/>
          <p14:tracePt t="13769" x="1401763" y="6221413"/>
          <p14:tracePt t="13773" x="1431925" y="6240463"/>
          <p14:tracePt t="13781" x="1444625" y="6240463"/>
          <p14:tracePt t="13790" x="1463675" y="6246813"/>
          <p14:tracePt t="13796" x="1487488" y="6246813"/>
          <p14:tracePt t="13805" x="1512888" y="6253163"/>
          <p14:tracePt t="13813" x="1536700" y="6253163"/>
          <p14:tracePt t="13821" x="1604963" y="6253163"/>
          <p14:tracePt t="13828" x="1660525" y="6272213"/>
          <p14:tracePt t="13837" x="1784350" y="6289675"/>
          <p14:tracePt t="13845" x="1882775" y="6308725"/>
          <p14:tracePt t="13853" x="1993900" y="6332538"/>
          <p14:tracePt t="13861" x="2049463" y="6351588"/>
          <p14:tracePt t="13869" x="2136775" y="6357938"/>
          <p14:tracePt t="13877" x="2192338" y="6376988"/>
          <p14:tracePt t="13885" x="2241550" y="6383338"/>
          <p14:tracePt t="13893" x="2284413" y="6394450"/>
          <p14:tracePt t="13901" x="2320925" y="6407150"/>
          <p14:tracePt t="13908" x="2389188" y="6419850"/>
          <p14:tracePt t="13917" x="2432050" y="6438900"/>
          <p14:tracePt t="13925" x="2493963" y="6443663"/>
          <p14:tracePt t="13933" x="2555875" y="6456363"/>
          <p14:tracePt t="13940" x="2643188" y="6462713"/>
          <p14:tracePt t="13949" x="2741613" y="6475413"/>
          <p14:tracePt t="13961" x="2859088" y="6494463"/>
          <p14:tracePt t="13965" x="2970213" y="6505575"/>
          <p14:tracePt t="13974" x="3068638" y="6524625"/>
          <p14:tracePt t="13981" x="3179763" y="6543675"/>
          <p14:tracePt t="13994" x="3265488" y="6554788"/>
          <p14:tracePt t="13996" x="3321050" y="6561138"/>
          <p14:tracePt t="14006" x="3346450" y="6561138"/>
          <p14:tracePt t="14014" x="3359150" y="6561138"/>
          <p14:tracePt t="14022" x="3365500" y="6567488"/>
          <p14:tracePt t="14043" x="3389313" y="6573838"/>
          <p14:tracePt t="14047" x="3395663" y="6573838"/>
          <p14:tracePt t="14061" x="3408363" y="6573838"/>
          <p14:tracePt t="14069" x="3414713" y="6573838"/>
          <p14:tracePt t="14081" x="3432175" y="6573838"/>
          <p14:tracePt t="14085" x="3457575" y="6573838"/>
          <p14:tracePt t="14094" x="3487738" y="6573838"/>
          <p14:tracePt t="14101" x="3513138" y="6573838"/>
          <p14:tracePt t="14108" x="3549650" y="6573838"/>
          <p14:tracePt t="14117" x="3562350" y="6573838"/>
          <p14:tracePt t="14125" x="3594100" y="6573838"/>
          <p14:tracePt t="14134" x="3605213" y="6580188"/>
          <p14:tracePt t="14142" x="3611563" y="6580188"/>
          <p14:tracePt t="14150" x="3617913" y="6580188"/>
          <p14:tracePt t="14245" x="3630613" y="6580188"/>
          <p14:tracePt t="14253" x="3636963" y="6580188"/>
          <p14:tracePt t="14261" x="3649663" y="6580188"/>
          <p14:tracePt t="14269" x="3660775" y="6580188"/>
          <p14:tracePt t="14277" x="3679825" y="6580188"/>
          <p14:tracePt t="14284" x="3709988" y="6586538"/>
          <p14:tracePt t="14298" x="3735388" y="6586538"/>
          <p14:tracePt t="14300" x="3784600" y="6592888"/>
          <p14:tracePt t="14308" x="3821113" y="6592888"/>
          <p14:tracePt t="14317" x="3852863" y="6592888"/>
          <p14:tracePt t="14325" x="3871913" y="6605588"/>
          <p14:tracePt t="14333" x="3889375" y="6605588"/>
          <p14:tracePt t="14345" x="3902075" y="6605588"/>
          <p14:tracePt t="14362" x="3908425" y="6605588"/>
          <p14:tracePt t="14375" x="3921125" y="6605588"/>
          <p14:tracePt t="14389" x="3932238" y="6605588"/>
          <p14:tracePt t="14397" x="3944938" y="6605588"/>
          <p14:tracePt t="14409" x="3951288" y="6605588"/>
          <p14:tracePt t="14413" x="3976688" y="6605588"/>
          <p14:tracePt t="14421" x="3994150" y="6605588"/>
          <p14:tracePt t="14433" x="4043363" y="6599238"/>
          <p14:tracePt t="14437" x="4068763" y="6599238"/>
          <p14:tracePt t="14445" x="4105275" y="6592888"/>
          <p14:tracePt t="14453" x="4149725" y="6586538"/>
          <p14:tracePt t="14461" x="4186238" y="6573838"/>
          <p14:tracePt t="14474" x="4198938" y="6573838"/>
          <p14:tracePt t="14482" x="4205288" y="6573838"/>
          <p14:tracePt t="14486" x="4222750" y="6567488"/>
          <p14:tracePt t="14494" x="4235450" y="6567488"/>
          <p14:tracePt t="14502" x="4241800" y="6567488"/>
          <p14:tracePt t="14518" x="4254500" y="6567488"/>
          <p14:tracePt t="14525" x="4271963" y="6561138"/>
          <p14:tracePt t="14533" x="4284663" y="6561138"/>
          <p14:tracePt t="14541" x="4310063" y="6550025"/>
          <p14:tracePt t="14549" x="4333875" y="6543675"/>
          <p14:tracePt t="14561" x="4376738" y="6537325"/>
          <p14:tracePt t="14565" x="4432300" y="6518275"/>
          <p14:tracePt t="14574" x="4451350" y="6511925"/>
          <p14:tracePt t="14582" x="4500563" y="6494463"/>
          <p14:tracePt t="14592" x="4532313" y="6488113"/>
          <p14:tracePt t="14601" x="4562475" y="6475413"/>
          <p14:tracePt t="14612" x="4587875" y="6469063"/>
          <p14:tracePt t="14614" x="4605338" y="6450013"/>
          <p14:tracePt t="14622" x="4618038" y="6438900"/>
          <p14:tracePt t="14630" x="4630738" y="6432550"/>
          <p14:tracePt t="14638" x="4637088" y="6426200"/>
          <p14:tracePt t="14645" x="4649788" y="6407150"/>
          <p14:tracePt t="14662" x="4660900" y="6388100"/>
          <p14:tracePt t="14670" x="4667250" y="6383338"/>
          <p14:tracePt t="14678" x="4673600" y="6364288"/>
          <p14:tracePt t="14686" x="4679950" y="6357938"/>
          <p14:tracePt t="14696" x="4686300" y="6345238"/>
          <p14:tracePt t="14702" x="4692650" y="6332538"/>
          <p14:tracePt t="14713" x="4699000" y="6315075"/>
          <p14:tracePt t="14717" x="4705350" y="6308725"/>
          <p14:tracePt t="14734" x="4705350" y="6302375"/>
          <p14:tracePt t="14743" x="4705350" y="6289675"/>
          <p14:tracePt t="14761" x="4705350" y="6276975"/>
          <p14:tracePt t="14765" x="4705350" y="6272213"/>
          <p14:tracePt t="14775" x="4705350" y="6265863"/>
          <p14:tracePt t="14781" x="4705350" y="6259513"/>
          <p14:tracePt t="14794" x="4705350" y="6246813"/>
          <p14:tracePt t="14797" x="4705350" y="6234113"/>
          <p14:tracePt t="14805" x="4705350" y="6221413"/>
          <p14:tracePt t="14813" x="4705350" y="6203950"/>
          <p14:tracePt t="14821" x="4692650" y="6184900"/>
          <p14:tracePt t="14829" x="4692650" y="6172200"/>
          <p14:tracePt t="14837" x="4667250" y="6142038"/>
          <p14:tracePt t="14849" x="4656138" y="6116638"/>
          <p14:tracePt t="14853" x="4649788" y="6105525"/>
          <p14:tracePt t="14861" x="4624388" y="6073775"/>
          <p14:tracePt t="14869" x="4611688" y="6061075"/>
          <p14:tracePt t="14877" x="4600575" y="6043613"/>
          <p14:tracePt t="14889" x="4587875" y="6030913"/>
          <p14:tracePt t="14893" x="4581525" y="6024563"/>
          <p14:tracePt t="14901" x="4562475" y="6011863"/>
          <p14:tracePt t="14909" x="4538663" y="6000750"/>
          <p14:tracePt t="14918" x="4532313" y="5994400"/>
          <p14:tracePt t="14926" x="4506913" y="5988050"/>
          <p14:tracePt t="14934" x="4494213" y="5981700"/>
          <p14:tracePt t="14944" x="4494213" y="5975350"/>
          <p14:tracePt t="14954" x="4483100" y="5975350"/>
          <p14:tracePt t="14959" x="4464050" y="5975350"/>
          <p14:tracePt t="14965" x="4432300" y="5969000"/>
          <p14:tracePt t="14978" x="4414838" y="5962650"/>
          <p14:tracePt t="14986" x="4371975" y="5949950"/>
          <p14:tracePt t="14990" x="4321175" y="5949950"/>
          <p14:tracePt t="14998" x="4271963" y="5949950"/>
          <p14:tracePt t="15005" x="4210050" y="5949950"/>
          <p14:tracePt t="15022" x="4111625" y="5949950"/>
          <p14:tracePt t="15030" x="4013200" y="5949950"/>
          <p14:tracePt t="15038" x="3902075" y="5949950"/>
          <p14:tracePt t="15050" x="3790950" y="5949950"/>
          <p14:tracePt t="15054" x="3698875" y="5949950"/>
          <p14:tracePt t="15060" x="3617913" y="5956300"/>
          <p14:tracePt t="15069" x="3556000" y="5962650"/>
          <p14:tracePt t="15077" x="3506788" y="5962650"/>
          <p14:tracePt t="15085" x="3457575" y="5962650"/>
          <p14:tracePt t="15092" x="3395663" y="5962650"/>
          <p14:tracePt t="15101" x="3340100" y="5962650"/>
          <p14:tracePt t="15113" x="3265488" y="5962650"/>
          <p14:tracePt t="15117" x="3179763" y="5962650"/>
          <p14:tracePt t="15125" x="3094038" y="5962650"/>
          <p14:tracePt t="15144" x="2932113" y="5975350"/>
          <p14:tracePt t="15149" x="2859088" y="5975350"/>
          <p14:tracePt t="15159" x="2784475" y="5975350"/>
          <p14:tracePt t="15165" x="2698750" y="5994400"/>
          <p14:tracePt t="15172" x="2624138" y="6005513"/>
          <p14:tracePt t="15181" x="2536825" y="6005513"/>
          <p14:tracePt t="15189" x="2457450" y="6011863"/>
          <p14:tracePt t="15197" x="2359025" y="6024563"/>
          <p14:tracePt t="15205" x="2297113" y="6030913"/>
          <p14:tracePt t="15213" x="2222500" y="6043613"/>
          <p14:tracePt t="15221" x="2130425" y="6049963"/>
          <p14:tracePt t="15229" x="2055813" y="6061075"/>
          <p14:tracePt t="15237" x="1970088" y="6080125"/>
          <p14:tracePt t="15245" x="1870075" y="6092825"/>
          <p14:tracePt t="15253" x="1758950" y="6111875"/>
          <p14:tracePt t="15261" x="1679575" y="6122988"/>
          <p14:tracePt t="15269" x="1592263" y="6142038"/>
          <p14:tracePt t="15277" x="1493838" y="6161088"/>
          <p14:tracePt t="15285" x="1414463" y="6178550"/>
          <p14:tracePt t="15295" x="1376363" y="6184900"/>
          <p14:tracePt t="15305" x="1320800" y="6203950"/>
          <p14:tracePt t="15309" x="1303338" y="6210300"/>
          <p14:tracePt t="15317" x="1258888" y="6234113"/>
          <p14:tracePt t="15325" x="1247775" y="6240463"/>
          <p14:tracePt t="15333" x="1228725" y="6259513"/>
          <p14:tracePt t="15342" x="1222375" y="6259513"/>
          <p14:tracePt t="15348" x="1209675" y="6272213"/>
          <p14:tracePt t="15357" x="1203325" y="6276975"/>
          <p14:tracePt t="15369" x="1192213" y="6289675"/>
          <p14:tracePt t="15373" x="1185863" y="6308725"/>
          <p14:tracePt t="15381" x="1185863" y="6321425"/>
          <p14:tracePt t="15389" x="1173163" y="6351588"/>
          <p14:tracePt t="15397" x="1173163" y="6383338"/>
          <p14:tracePt t="15405" x="1173163" y="6400800"/>
          <p14:tracePt t="15413" x="1173163" y="6413500"/>
          <p14:tracePt t="15422" x="1179513" y="6438900"/>
          <p14:tracePt t="15434" x="1203325" y="6462713"/>
          <p14:tracePt t="15438" x="1222375" y="6475413"/>
          <p14:tracePt t="15445" x="1254125" y="6505575"/>
          <p14:tracePt t="15454" x="1296988" y="6530975"/>
          <p14:tracePt t="15461" x="1333500" y="6567488"/>
          <p14:tracePt t="15470" x="1370013" y="6586538"/>
          <p14:tracePt t="15478" x="1438275" y="6623050"/>
          <p14:tracePt t="15486" x="1506538" y="6661150"/>
          <p14:tracePt t="15498" x="1587500" y="6691313"/>
          <p14:tracePt t="15502" x="1654175" y="6716713"/>
          <p14:tracePt t="15511" x="1754188" y="6759575"/>
          <p14:tracePt t="15517" x="1876425" y="6777038"/>
          <p14:tracePt t="15529" x="2032000" y="6789738"/>
          <p14:tracePt t="15534" x="2166938" y="6802438"/>
          <p14:tracePt t="15544" x="2303463" y="6802438"/>
          <p14:tracePt t="15549" x="2438400" y="6802438"/>
          <p14:tracePt t="15559" x="2562225" y="6783388"/>
          <p14:tracePt t="15565" x="2636838" y="6765925"/>
          <p14:tracePt t="15577" x="2735263" y="6746875"/>
          <p14:tracePt t="15585" x="2816225" y="6727825"/>
          <p14:tracePt t="15589" x="2889250" y="6716713"/>
          <p14:tracePt t="15596" x="2970213" y="6691313"/>
          <p14:tracePt t="15605" x="3032125" y="6672263"/>
          <p14:tracePt t="15613" x="3087688" y="6642100"/>
          <p14:tracePt t="15621" x="3154363" y="6623050"/>
          <p14:tracePt t="15629" x="3228975" y="6586538"/>
          <p14:tracePt t="15637" x="3297238" y="6554788"/>
          <p14:tracePt t="15645" x="3365500" y="6505575"/>
          <p14:tracePt t="15654" x="3408363" y="6475413"/>
          <p14:tracePt t="15662" x="3421063" y="6450013"/>
          <p14:tracePt t="15670" x="3444875" y="6413500"/>
          <p14:tracePt t="15678" x="3451225" y="6383338"/>
          <p14:tracePt t="15685" x="3451225" y="6321425"/>
          <p14:tracePt t="15694" x="3451225" y="6259513"/>
          <p14:tracePt t="15701" x="3451225" y="6210300"/>
          <p14:tracePt t="15710" x="3432175" y="6154738"/>
          <p14:tracePt t="15717" x="3371850" y="6086475"/>
          <p14:tracePt t="15725" x="3303588" y="6018213"/>
          <p14:tracePt t="15733" x="3235325" y="5945188"/>
          <p14:tracePt t="15742" x="3154363" y="5889625"/>
          <p14:tracePt t="15753" x="3062288" y="5834063"/>
          <p14:tracePt t="15758" x="2987675" y="5808663"/>
          <p14:tracePt t="15765" x="2908300" y="5778500"/>
          <p14:tracePt t="15773" x="2840038" y="5746750"/>
          <p14:tracePt t="15786" x="2765425" y="5740400"/>
          <p14:tracePt t="15790" x="2692400" y="5727700"/>
          <p14:tracePt t="15798" x="2605088" y="5727700"/>
          <p14:tracePt t="15806" x="2481263" y="5727700"/>
          <p14:tracePt t="15817" x="2359025" y="5727700"/>
          <p14:tracePt t="15822" x="2235200" y="5734050"/>
          <p14:tracePt t="15829" x="2111375" y="5765800"/>
          <p14:tracePt t="15838" x="2006600" y="5815013"/>
          <p14:tracePt t="15847" x="1908175" y="5845175"/>
          <p14:tracePt t="15853" x="1814513" y="5894388"/>
          <p14:tracePt t="15861" x="1735138" y="5956300"/>
          <p14:tracePt t="15869" x="1666875" y="5988050"/>
          <p14:tracePt t="15876" x="1636713" y="6030913"/>
          <p14:tracePt t="15885" x="1604963" y="6073775"/>
          <p14:tracePt t="15893" x="1604963" y="6099175"/>
          <p14:tracePt t="15901" x="1604963" y="6148388"/>
          <p14:tracePt t="15913" x="1611313" y="6191250"/>
          <p14:tracePt t="15917" x="1647825" y="6246813"/>
          <p14:tracePt t="15927" x="1685925" y="6302375"/>
          <p14:tracePt t="15933" x="1754188" y="6370638"/>
          <p14:tracePt t="15944" x="1833563" y="6450013"/>
          <p14:tracePt t="15949" x="1925638" y="6537325"/>
          <p14:tracePt t="15959" x="2098675" y="6605588"/>
          <p14:tracePt t="15965" x="2339975" y="6727825"/>
          <p14:tracePt t="15978" x="2581275" y="6845300"/>
          <p14:tracePt t="16045" x="3271838" y="6845300"/>
          <p14:tracePt t="16053" x="3271838" y="6772275"/>
          <p14:tracePt t="16061" x="3271838" y="6672263"/>
          <p14:tracePt t="16074" x="3271838" y="6561138"/>
          <p14:tracePt t="16076" x="3222625" y="6426200"/>
          <p14:tracePt t="16085" x="3154363" y="6332538"/>
          <p14:tracePt t="16093" x="3068638" y="6227763"/>
          <p14:tracePt t="16105" x="2987675" y="6135688"/>
          <p14:tracePt t="16109" x="2901950" y="6043613"/>
          <p14:tracePt t="16117" x="2797175" y="5956300"/>
          <p14:tracePt t="16127" x="2673350" y="5889625"/>
          <p14:tracePt t="16138" x="2549525" y="5857875"/>
          <p14:tracePt t="16143" x="2451100" y="5834063"/>
          <p14:tracePt t="16149" x="2352675" y="5834063"/>
          <p14:tracePt t="16159" x="2254250" y="5834063"/>
          <p14:tracePt t="16169" x="2147888" y="5851525"/>
          <p14:tracePt t="16173" x="2074863" y="5883275"/>
          <p14:tracePt t="16181" x="1981200" y="5926138"/>
          <p14:tracePt t="16189" x="1901825" y="5981700"/>
          <p14:tracePt t="16201" x="1865313" y="6030913"/>
          <p14:tracePt t="16205" x="1839913" y="6073775"/>
          <p14:tracePt t="16213" x="1839913" y="6111875"/>
          <p14:tracePt t="16221" x="1839913" y="6161088"/>
          <p14:tracePt t="16233" x="1839913" y="6197600"/>
          <p14:tracePt t="16238" x="1870075" y="6253163"/>
          <p14:tracePt t="16245" x="1925638" y="6302375"/>
          <p14:tracePt t="16253" x="2000250" y="6370638"/>
          <p14:tracePt t="16260" x="2068513" y="6432550"/>
          <p14:tracePt t="16269" x="2192338" y="6462713"/>
          <p14:tracePt t="16277" x="2320925" y="6505575"/>
          <p14:tracePt t="16285" x="2444750" y="6537325"/>
          <p14:tracePt t="16297" x="2543175" y="6554788"/>
          <p14:tracePt t="16300" x="2643188" y="6554788"/>
          <p14:tracePt t="16309" x="2703513" y="6554788"/>
          <p14:tracePt t="16317" x="2735263" y="6554788"/>
          <p14:tracePt t="16329" x="2765425" y="6537325"/>
          <p14:tracePt t="16333" x="2778125" y="6518275"/>
          <p14:tracePt t="16342" x="2797175" y="6450013"/>
          <p14:tracePt t="16349" x="2816225" y="6370638"/>
          <p14:tracePt t="16360" x="2820988" y="6296025"/>
          <p14:tracePt t="16365" x="2820988" y="6221413"/>
          <p14:tracePt t="16374" x="2820988" y="6122988"/>
          <p14:tracePt t="16386" x="2790825" y="6037263"/>
          <p14:tracePt t="16390" x="2728913" y="5932488"/>
          <p14:tracePt t="16402" x="2654300" y="5851525"/>
          <p14:tracePt t="16406" x="2574925" y="5759450"/>
          <p14:tracePt t="16413" x="2481263" y="5672138"/>
          <p14:tracePt t="16422" x="2352675" y="5616575"/>
          <p14:tracePt t="16431" x="2235200" y="5599113"/>
          <p14:tracePt t="16437" x="2068513" y="5599113"/>
          <p14:tracePt t="16445" x="1865313" y="5599113"/>
          <p14:tracePt t="16453" x="1654175" y="5616575"/>
          <p14:tracePt t="16460" x="1481138" y="5654675"/>
          <p14:tracePt t="16470" x="1365250" y="5697538"/>
          <p14:tracePt t="16478" x="1303338" y="5734050"/>
          <p14:tracePt t="16490" x="1254125" y="5772150"/>
          <p14:tracePt t="16494" x="1254125" y="5783263"/>
          <p14:tracePt t="16502" x="1254125" y="5802313"/>
          <p14:tracePt t="16511" x="1265238" y="5821363"/>
          <p14:tracePt t="16518" x="1314450" y="5883275"/>
          <p14:tracePt t="16528" x="1395413" y="5932488"/>
          <p14:tracePt t="16533" x="1487488" y="5975350"/>
          <p14:tracePt t="16543" x="1643063" y="6056313"/>
          <p14:tracePt t="16554" x="1839913" y="6111875"/>
          <p14:tracePt t="16558" x="1963738" y="6142038"/>
          <p14:tracePt t="16565" x="2092325" y="6184900"/>
          <p14:tracePt t="16574" x="2173288" y="6203950"/>
          <p14:tracePt t="16586" x="2209800" y="6203950"/>
          <p14:tracePt t="16590" x="2222500" y="6203950"/>
          <p14:tracePt t="16613" x="2235200" y="6197600"/>
          <p14:tracePt t="16621" x="2235200" y="6167438"/>
          <p14:tracePt t="16629" x="2235200" y="6129338"/>
          <p14:tracePt t="16637" x="2209800" y="6067425"/>
          <p14:tracePt t="16645" x="2173288" y="6011863"/>
          <p14:tracePt t="16657" x="2105025" y="5938838"/>
          <p14:tracePt t="16661" x="2049463" y="5883275"/>
          <p14:tracePt t="16668" x="1981200" y="5857875"/>
          <p14:tracePt t="16676" x="1901825" y="5834063"/>
          <p14:tracePt t="16685" x="1814513" y="5827713"/>
          <p14:tracePt t="16693" x="1728788" y="5827713"/>
          <p14:tracePt t="16701" x="1643063" y="5827713"/>
          <p14:tracePt t="16710" x="1555750" y="5870575"/>
          <p14:tracePt t="16717" x="1476375" y="5907088"/>
          <p14:tracePt t="16726" x="1425575" y="5956300"/>
          <p14:tracePt t="16733" x="1425575" y="5981700"/>
          <p14:tracePt t="16742" x="1425575" y="6018213"/>
          <p14:tracePt t="16750" x="1425575" y="6056313"/>
          <p14:tracePt t="16758" x="1470025" y="6116638"/>
          <p14:tracePt t="16766" x="1512888" y="6161088"/>
          <p14:tracePt t="16774" x="1604963" y="6234113"/>
          <p14:tracePt t="16781" x="1709738" y="6283325"/>
          <p14:tracePt t="16790" x="1833563" y="6315075"/>
          <p14:tracePt t="16800" x="1957388" y="6332538"/>
          <p14:tracePt t="16811" x="2062163" y="6345238"/>
          <p14:tracePt t="16814" x="2143125" y="6345238"/>
          <p14:tracePt t="16822" x="2222500" y="6345238"/>
          <p14:tracePt t="16832" x="2284413" y="6345238"/>
          <p14:tracePt t="16838" x="2320925" y="6345238"/>
          <p14:tracePt t="16845" x="2376488" y="6327775"/>
          <p14:tracePt t="16854" x="2444750" y="6265863"/>
          <p14:tracePt t="16863" x="2487613" y="6221413"/>
          <p14:tracePt t="16874" x="2525713" y="6184900"/>
          <p14:tracePt t="16877" x="2532063" y="6148388"/>
          <p14:tracePt t="16886" x="2536825" y="6116638"/>
          <p14:tracePt t="16894" x="2536825" y="6099175"/>
          <p14:tracePt t="16910" x="2536825" y="6000750"/>
          <p14:tracePt t="16917" x="2493963" y="5962650"/>
          <p14:tracePt t="16925" x="2438400" y="5945188"/>
          <p14:tracePt t="16937" x="2359025" y="5919788"/>
          <p14:tracePt t="16941" x="2259013" y="5907088"/>
          <p14:tracePt t="16949" x="2147888" y="5907088"/>
          <p14:tracePt t="16957" x="2000250" y="5907088"/>
          <p14:tracePt t="16969" x="1889125" y="5919788"/>
          <p14:tracePt t="16973" x="1758950" y="5975350"/>
          <p14:tracePt t="16981" x="1654175" y="6030913"/>
          <p14:tracePt t="16989" x="1574800" y="6080125"/>
          <p14:tracePt t="16997" x="1562100" y="6092825"/>
          <p14:tracePt t="17005" x="1562100" y="6105525"/>
          <p14:tracePt t="17013" x="1568450" y="6142038"/>
          <p14:tracePt t="17026" x="1611313" y="6161088"/>
          <p14:tracePt t="17029" x="1654175" y="6197600"/>
          <p14:tracePt t="17037" x="1735138" y="6221413"/>
          <p14:tracePt t="17045" x="1839913" y="6276975"/>
          <p14:tracePt t="17053" x="1987550" y="6332538"/>
          <p14:tracePt t="17064" x="2117725" y="6376988"/>
          <p14:tracePt t="17069" x="2216150" y="6388100"/>
          <p14:tracePt t="17077" x="2290763" y="6394450"/>
          <p14:tracePt t="17085" x="2333625" y="6394450"/>
          <p14:tracePt t="17093" x="2352675" y="6394450"/>
          <p14:tracePt t="17101" x="2370138" y="6394450"/>
          <p14:tracePt t="17110" x="2376488" y="6394450"/>
          <p14:tracePt t="17117" x="2389188" y="6388100"/>
          <p14:tracePt t="17127" x="2395538" y="6364288"/>
          <p14:tracePt t="17134" x="2395538" y="6321425"/>
          <p14:tracePt t="17143" x="2395538" y="6259513"/>
          <p14:tracePt t="17153" x="2389188" y="6210300"/>
          <p14:tracePt t="17157" x="2352675" y="6154738"/>
          <p14:tracePt t="17166" x="2327275" y="6111875"/>
          <p14:tracePt t="17174" x="2309813" y="6086475"/>
          <p14:tracePt t="17181" x="2265363" y="6061075"/>
          <p14:tracePt t="17195" x="2209800" y="6056313"/>
          <p14:tracePt t="17197" x="2160588" y="6056313"/>
          <p14:tracePt t="17206" x="2087563" y="6056313"/>
          <p14:tracePt t="17213" x="2012950" y="6056313"/>
          <p14:tracePt t="17226" x="1931988" y="6086475"/>
          <p14:tracePt t="17229" x="1901825" y="6116638"/>
          <p14:tracePt t="17238" x="1846263" y="6167438"/>
          <p14:tracePt t="17245" x="1846263" y="6178550"/>
          <p14:tracePt t="17258" x="1846263" y="6197600"/>
          <p14:tracePt t="17263" x="1858963" y="6227763"/>
          <p14:tracePt t="17270" x="1895475" y="6265863"/>
          <p14:tracePt t="17278" x="1951038" y="6276975"/>
          <p14:tracePt t="17286" x="2012950" y="6321425"/>
          <p14:tracePt t="17295" x="2117725" y="6370638"/>
          <p14:tracePt t="17303" x="2209800" y="6400800"/>
          <p14:tracePt t="17311" x="2333625" y="6419850"/>
          <p14:tracePt t="17322" x="2457450" y="6443663"/>
          <p14:tracePt t="17327" x="2543175" y="6462713"/>
          <p14:tracePt t="17333" x="2592388" y="6462713"/>
          <p14:tracePt t="17342" x="2624138" y="6462713"/>
          <p14:tracePt t="17350" x="2643188" y="6462713"/>
          <p14:tracePt t="17358" x="2647950" y="6462713"/>
          <p14:tracePt t="17366" x="2673350" y="6450013"/>
          <p14:tracePt t="17374" x="2692400" y="6419850"/>
          <p14:tracePt t="17381" x="2692400" y="6388100"/>
          <p14:tracePt t="17390" x="2698750" y="6338888"/>
          <p14:tracePt t="17397" x="2698750" y="6276975"/>
          <p14:tracePt t="17406" x="2698750" y="6216650"/>
          <p14:tracePt t="17422" x="2698750" y="6154738"/>
          <p14:tracePt t="17429" x="2673350" y="6099175"/>
          <p14:tracePt t="17438" x="2630488" y="6056313"/>
          <p14:tracePt t="17450" x="2592388" y="6011863"/>
          <p14:tracePt t="17453" x="2525713" y="5962650"/>
          <p14:tracePt t="17461" x="2451100" y="5949950"/>
          <p14:tracePt t="17470" x="2327275" y="5949950"/>
          <p14:tracePt t="17478" x="2216150" y="5949950"/>
          <p14:tracePt t="17486" x="2092325" y="5949950"/>
          <p14:tracePt t="17495" x="1970088" y="5956300"/>
          <p14:tracePt t="17506" x="1882775" y="5988050"/>
          <p14:tracePt t="17511" x="1803400" y="6024563"/>
          <p14:tracePt t="17518" x="1735138" y="6061075"/>
          <p14:tracePt t="17527" x="1716088" y="6086475"/>
          <p14:tracePt t="17538" x="1709738" y="6105525"/>
          <p14:tracePt t="17542" x="1709738" y="6116638"/>
          <p14:tracePt t="17550" x="1709738" y="6135688"/>
          <p14:tracePt t="17557" x="1709738" y="6154738"/>
          <p14:tracePt t="17565" x="1722438" y="6178550"/>
          <p14:tracePt t="17574" x="1765300" y="6216650"/>
          <p14:tracePt t="17581" x="1820863" y="6240463"/>
          <p14:tracePt t="17590" x="1876425" y="6265863"/>
          <p14:tracePt t="17598" x="1931988" y="6296025"/>
          <p14:tracePt t="17612" x="1981200" y="6302375"/>
          <p14:tracePt t="17616" x="2036763" y="6321425"/>
          <p14:tracePt t="17621" x="2074863" y="6321425"/>
          <p14:tracePt t="17630" x="2111375" y="6321425"/>
          <p14:tracePt t="17638" x="2166938" y="6321425"/>
          <p14:tracePt t="17648" x="2216150" y="6321425"/>
          <p14:tracePt t="17653" x="2254250" y="6321425"/>
          <p14:tracePt t="17662" x="2278063" y="6321425"/>
          <p14:tracePt t="17669" x="2303463" y="6315075"/>
          <p14:tracePt t="17679" x="2309813" y="6302375"/>
          <p14:tracePt t="17685" x="2314575" y="6272213"/>
          <p14:tracePt t="17695" x="2314575" y="6253163"/>
          <p14:tracePt t="17701" x="2320925" y="6221413"/>
          <p14:tracePt t="17712" x="2320925" y="6184900"/>
          <p14:tracePt t="17718" x="2320925" y="6167438"/>
          <p14:tracePt t="17727" x="2320925" y="6135688"/>
          <p14:tracePt t="17738" x="2278063" y="6092825"/>
          <p14:tracePt t="17742" x="2235200" y="6067425"/>
          <p14:tracePt t="17750" x="2179638" y="6049963"/>
          <p14:tracePt t="17758" x="2117725" y="6043613"/>
          <p14:tracePt t="17770" x="2049463" y="6043613"/>
          <p14:tracePt t="17774" x="2000250" y="6043613"/>
          <p14:tracePt t="17782" x="1938338" y="6043613"/>
          <p14:tracePt t="17790" x="1876425" y="6056313"/>
          <p14:tracePt t="17797" x="1820863" y="6092825"/>
          <p14:tracePt t="17806" x="1765300" y="6116638"/>
          <p14:tracePt t="17813" x="1741488" y="6135688"/>
          <p14:tracePt t="17822" x="1735138" y="6154738"/>
          <p14:tracePt t="17831" x="1722438" y="6197600"/>
          <p14:tracePt t="17838" x="1722438" y="6227763"/>
          <p14:tracePt t="17845" x="1722438" y="6253163"/>
          <p14:tracePt t="17853" x="1722438" y="6276975"/>
          <p14:tracePt t="17866" x="1754188" y="6315075"/>
          <p14:tracePt t="17870" x="1820863" y="6357938"/>
          <p14:tracePt t="17880" x="1889125" y="6383338"/>
          <p14:tracePt t="17893" x="2068513" y="6450013"/>
          <p14:tracePt t="17902" x="2209800" y="6488113"/>
          <p14:tracePt t="17910" x="2320925" y="6488113"/>
          <p14:tracePt t="17917" x="2408238" y="6494463"/>
          <p14:tracePt t="17927" x="2481263" y="6494463"/>
          <p14:tracePt t="17938" x="2532063" y="6494463"/>
          <p14:tracePt t="17942" x="2562225" y="6494463"/>
          <p14:tracePt t="17950" x="2605088" y="6456363"/>
          <p14:tracePt t="17957" x="2654300" y="6413500"/>
          <p14:tracePt t="17965" x="2660650" y="6400800"/>
          <p14:tracePt t="17973" x="2673350" y="6364288"/>
          <p14:tracePt t="17981" x="2686050" y="6321425"/>
          <p14:tracePt t="17993" x="2686050" y="6272213"/>
          <p14:tracePt t="17997" x="2686050" y="6210300"/>
          <p14:tracePt t="18005" x="2686050" y="6161088"/>
          <p14:tracePt t="18018" x="2673350" y="6116638"/>
          <p14:tracePt t="18020" x="2624138" y="6061075"/>
          <p14:tracePt t="18029" x="2587625" y="6049963"/>
          <p14:tracePt t="18037" x="2525713" y="5994400"/>
          <p14:tracePt t="18044" x="2444750" y="5945188"/>
          <p14:tracePt t="18053" x="2320925" y="5900738"/>
          <p14:tracePt t="18061" x="2216150" y="5883275"/>
          <p14:tracePt t="18070" x="2098675" y="5883275"/>
          <p14:tracePt t="18079" x="2000250" y="5883275"/>
          <p14:tracePt t="18085" x="1925638" y="5883275"/>
          <p14:tracePt t="18095" x="1846263" y="5907088"/>
          <p14:tracePt t="18101" x="1778000" y="5949950"/>
          <p14:tracePt t="18110" x="1758950" y="5994400"/>
          <p14:tracePt t="18122" x="1754188" y="6024563"/>
          <p14:tracePt t="18126" x="1754188" y="6049963"/>
          <p14:tracePt t="18134" x="1765300" y="6092825"/>
          <p14:tracePt t="18142" x="1803400" y="6148388"/>
          <p14:tracePt t="18154" x="1895475" y="6210300"/>
          <p14:tracePt t="18158" x="2025650" y="6276975"/>
          <p14:tracePt t="18165" x="2166938" y="6345238"/>
          <p14:tracePt t="18174" x="2271713" y="6388100"/>
          <p14:tracePt t="18184" x="2359025" y="6394450"/>
          <p14:tracePt t="18190" x="2420938" y="6407150"/>
          <p14:tracePt t="18197" x="2432050" y="6407150"/>
          <p14:tracePt t="18205" x="2444750" y="6407150"/>
          <p14:tracePt t="18217" x="2457450" y="6407150"/>
          <p14:tracePt t="18220" x="2481263" y="6394450"/>
          <p14:tracePt t="18228" x="2500313" y="6376988"/>
          <p14:tracePt t="18237" x="2519363" y="6357938"/>
          <p14:tracePt t="18249" x="2536825" y="6338888"/>
          <p14:tracePt t="18253" x="2549525" y="6302375"/>
          <p14:tracePt t="18262" x="2549525" y="6276975"/>
          <p14:tracePt t="18269" x="2549525" y="6240463"/>
          <p14:tracePt t="18281" x="2549525" y="6210300"/>
          <p14:tracePt t="18285" x="2549525" y="6172200"/>
          <p14:tracePt t="18295" x="2549525" y="6148388"/>
          <p14:tracePt t="18305" x="2536825" y="6122988"/>
          <p14:tracePt t="18311" x="2513013" y="6105525"/>
          <p14:tracePt t="18318" x="2476500" y="6105525"/>
          <p14:tracePt t="18325" x="2425700" y="6092825"/>
          <p14:tracePt t="18334" x="2370138" y="6092825"/>
          <p14:tracePt t="18346" x="2320925" y="6092825"/>
          <p14:tracePt t="18351" x="2271713" y="6092825"/>
          <p14:tracePt t="18358" x="2222500" y="6092825"/>
          <p14:tracePt t="18365" x="2173288" y="6099175"/>
          <p14:tracePt t="18374" x="2130425" y="6111875"/>
          <p14:tracePt t="18383" x="2087563" y="6129338"/>
          <p14:tracePt t="18390" x="2055813" y="6135688"/>
          <p14:tracePt t="18398" x="2025650" y="6161088"/>
          <p14:tracePt t="18406" x="2019300" y="6167438"/>
          <p14:tracePt t="18415" x="2019300" y="6184900"/>
          <p14:tracePt t="18421" x="2019300" y="6197600"/>
          <p14:tracePt t="18430" x="2019300" y="6216650"/>
          <p14:tracePt t="18442" x="2019300" y="6227763"/>
          <p14:tracePt t="18451" x="2019300" y="6246813"/>
          <p14:tracePt t="18453" x="2055813" y="6276975"/>
          <p14:tracePt t="18462" x="2087563" y="6302375"/>
          <p14:tracePt t="18470" x="2147888" y="6332538"/>
          <p14:tracePt t="18479" x="2216150" y="6357938"/>
          <p14:tracePt t="18486" x="2297113" y="6388100"/>
          <p14:tracePt t="18496" x="2359025" y="6400800"/>
          <p14:tracePt t="18501" x="2408238" y="6400800"/>
          <p14:tracePt t="18511" x="2457450" y="6400800"/>
          <p14:tracePt t="18518" x="2500313" y="6400800"/>
          <p14:tracePt t="18526" x="2525713" y="6400800"/>
          <p14:tracePt t="18533" x="2555875" y="6388100"/>
          <p14:tracePt t="18542" x="2611438" y="6364288"/>
          <p14:tracePt t="18549" x="2630488" y="6338888"/>
          <p14:tracePt t="18557" x="2647950" y="6308725"/>
          <p14:tracePt t="18569" x="2654300" y="6283325"/>
          <p14:tracePt t="18573" x="2667000" y="6253163"/>
          <p14:tracePt t="18581" x="2667000" y="6221413"/>
          <p14:tracePt t="18589" x="2667000" y="6197600"/>
          <p14:tracePt t="18601" x="2667000" y="6167438"/>
          <p14:tracePt t="18605" x="2660650" y="6148388"/>
          <p14:tracePt t="18613" x="2624138" y="6129338"/>
          <p14:tracePt t="18622" x="2592388" y="6122988"/>
          <p14:tracePt t="18642" x="2481263" y="6122988"/>
          <p14:tracePt t="18646" x="2408238" y="6129338"/>
          <p14:tracePt t="18653" x="2303463" y="6167438"/>
          <p14:tracePt t="18665" x="2216150" y="6221413"/>
          <p14:tracePt t="18670" x="2173288" y="6246813"/>
          <p14:tracePt t="18679" x="2136775" y="6276975"/>
          <p14:tracePt t="18689" x="2130425" y="6289675"/>
          <p14:tracePt t="18707" x="2147888" y="6315075"/>
          <p14:tracePt t="18711" x="2179638" y="6327775"/>
          <p14:tracePt t="18717" x="2228850" y="6345238"/>
          <p14:tracePt t="18733" x="2309813" y="6376988"/>
          <p14:tracePt t="18739" x="2382838" y="6407150"/>
          <p14:tracePt t="18742" x="2500313" y="6426200"/>
          <p14:tracePt t="18750" x="2611438" y="6438900"/>
          <p14:tracePt t="18758" x="2709863" y="6438900"/>
          <p14:tracePt t="18765" x="2784475" y="6438900"/>
          <p14:tracePt t="18772" x="2833688" y="6438900"/>
          <p14:tracePt t="18781" x="2852738" y="6438900"/>
          <p14:tracePt t="18794" x="2871788" y="6426200"/>
          <p14:tracePt t="18797" x="2895600" y="6407150"/>
          <p14:tracePt t="18805" x="2901950" y="6388100"/>
          <p14:tracePt t="18817" x="2908300" y="6357938"/>
          <p14:tracePt t="18825" x="2914650" y="6315075"/>
          <p14:tracePt t="18833" x="2914650" y="6296025"/>
          <p14:tracePt t="18837" x="2914650" y="6276975"/>
          <p14:tracePt t="18845" x="2914650" y="6265863"/>
          <p14:tracePt t="18857" x="2908300" y="6253163"/>
          <p14:tracePt t="18863" x="2895600" y="6246813"/>
          <p14:tracePt t="18869" x="2876550" y="6240463"/>
          <p14:tracePt t="18879" x="2859088" y="6234113"/>
          <p14:tracePt t="18897" x="2803525" y="6234113"/>
          <p14:tracePt t="18901" x="2797175" y="6234113"/>
          <p14:tracePt t="18909" x="2790825" y="6234113"/>
          <p14:tracePt t="19093" x="2784475" y="6234113"/>
          <p14:tracePt t="19101" x="0" y="0"/>
        </p14:tracePtLst>
        <p14:tracePtLst>
          <p14:tracePt t="22471" x="2686050" y="1506538"/>
          <p14:tracePt t="22581" x="2692400" y="1506538"/>
          <p14:tracePt t="22590" x="2709863" y="1506538"/>
          <p14:tracePt t="22598" x="2728913" y="1506538"/>
          <p14:tracePt t="22605" x="2778125" y="1506538"/>
          <p14:tracePt t="22614" x="2816225" y="1506538"/>
          <p14:tracePt t="22621" x="2840038" y="1506538"/>
          <p14:tracePt t="22629" x="2876550" y="1506538"/>
          <p14:tracePt t="22637" x="2921000" y="1506538"/>
          <p14:tracePt t="22646" x="2982913" y="1506538"/>
          <p14:tracePt t="22653" x="3068638" y="1506538"/>
          <p14:tracePt t="22662" x="3154363" y="1506538"/>
          <p14:tracePt t="22669" x="3254375" y="1506538"/>
          <p14:tracePt t="22677" x="3340100" y="1506538"/>
          <p14:tracePt t="22685" x="3389313" y="1506538"/>
          <p14:tracePt t="22694" x="3427413" y="1506538"/>
          <p14:tracePt t="22701" x="3463925" y="1506538"/>
          <p14:tracePt t="22710" x="3494088" y="1506538"/>
          <p14:tracePt t="22718" x="3532188" y="1506538"/>
          <p14:tracePt t="22725" x="3581400" y="1506538"/>
          <p14:tracePt t="22733" x="3630613" y="1506538"/>
          <p14:tracePt t="22741" x="3679825" y="1506538"/>
          <p14:tracePt t="22753" x="3729038" y="1506538"/>
          <p14:tracePt t="22757" x="3760788" y="1506538"/>
          <p14:tracePt t="22764" x="3797300" y="1519238"/>
          <p14:tracePt t="22773" x="3816350" y="1519238"/>
          <p14:tracePt t="22781" x="3833813" y="1519238"/>
          <p14:tracePt t="22793" x="3865563" y="1519238"/>
          <p14:tracePt t="22797" x="3883025" y="1519238"/>
          <p14:tracePt t="22805" x="3914775" y="1519238"/>
          <p14:tracePt t="22814" x="3951288" y="1519238"/>
          <p14:tracePt t="22821" x="3976688" y="1519238"/>
          <p14:tracePt t="22829" x="4000500" y="1519238"/>
          <p14:tracePt t="22837" x="4013200" y="1519238"/>
          <p14:tracePt t="22848" x="4019550" y="1519238"/>
          <p14:tracePt t="22853" x="4025900" y="1519238"/>
          <p14:tracePt t="23038" x="4032250" y="1524000"/>
          <p14:tracePt t="23062" x="4025900" y="1530350"/>
          <p14:tracePt t="23069" x="4019550" y="1530350"/>
          <p14:tracePt t="23090" x="4013200" y="1536700"/>
          <p14:tracePt t="23093" x="3987800" y="1536700"/>
          <p14:tracePt t="23101" x="3963988" y="1536700"/>
          <p14:tracePt t="23110" x="3927475" y="1543050"/>
          <p14:tracePt t="23118" x="3883025" y="1543050"/>
          <p14:tracePt t="23125" x="3846513" y="1562100"/>
          <p14:tracePt t="23132" x="3784600" y="1562100"/>
          <p14:tracePt t="23141" x="3698875" y="1562100"/>
          <p14:tracePt t="23148" x="3587750" y="1562100"/>
          <p14:tracePt t="23158" x="3463925" y="1562100"/>
          <p14:tracePt t="23165" x="3297238" y="1562100"/>
          <p14:tracePt t="23174" x="3143250" y="1562100"/>
          <p14:tracePt t="23183" x="3006725" y="1562100"/>
          <p14:tracePt t="23189" x="2840038" y="1562100"/>
          <p14:tracePt t="23199" x="2703513" y="1562100"/>
          <p14:tracePt t="23209" x="2581275" y="1562100"/>
          <p14:tracePt t="23214" x="2457450" y="1562100"/>
          <p14:tracePt t="23221" x="2352675" y="1562100"/>
          <p14:tracePt t="23229" x="2278063" y="1562100"/>
          <p14:tracePt t="23237" x="2198688" y="1562100"/>
          <p14:tracePt t="23245" x="2136775" y="1562100"/>
          <p14:tracePt t="23253" x="2074863" y="1562100"/>
          <p14:tracePt t="23261" x="2025650" y="1562100"/>
          <p14:tracePt t="23269" x="1987550" y="1562100"/>
          <p14:tracePt t="23277" x="1925638" y="1562100"/>
          <p14:tracePt t="23289" x="1852613" y="1562100"/>
          <p14:tracePt t="23293" x="1790700" y="1562100"/>
          <p14:tracePt t="23305" x="1722438" y="1579563"/>
          <p14:tracePt t="23309" x="1673225" y="1585913"/>
          <p14:tracePt t="23317" x="1611313" y="1585913"/>
          <p14:tracePt t="23326" x="1568450" y="1598613"/>
          <p14:tracePt t="23345" x="1506538" y="1598613"/>
          <p14:tracePt t="23348" x="1487488" y="1598613"/>
          <p14:tracePt t="23357" x="1438275" y="1598613"/>
          <p14:tracePt t="23364" x="1414463" y="1598613"/>
          <p14:tracePt t="23373" x="1382713" y="1598613"/>
          <p14:tracePt t="23381" x="1358900" y="1598613"/>
          <p14:tracePt t="23389" x="1327150" y="1598613"/>
          <p14:tracePt t="23398" x="1290638" y="1592263"/>
          <p14:tracePt t="23405" x="1228725" y="1574800"/>
          <p14:tracePt t="23413" x="1198563" y="1562100"/>
          <p14:tracePt t="23421" x="1166813" y="1555750"/>
          <p14:tracePt t="23437" x="1160463" y="1555750"/>
          <p14:tracePt t="23445" x="1143000" y="1543050"/>
          <p14:tracePt t="23453" x="1130300" y="1536700"/>
          <p14:tracePt t="23461" x="1111250" y="1524000"/>
          <p14:tracePt t="23485" x="1104900" y="1519238"/>
          <p14:tracePt t="23494" x="1104900" y="1512888"/>
          <p14:tracePt t="23501" x="1098550" y="1506538"/>
          <p14:tracePt t="23517" x="1087438" y="1506538"/>
          <p14:tracePt t="23526" x="1074738" y="1500188"/>
          <p14:tracePt t="23534" x="1055688" y="1500188"/>
          <p14:tracePt t="23542" x="1042988" y="1493838"/>
          <p14:tracePt t="23551" x="1031875" y="1487488"/>
          <p14:tracePt t="23562" x="1025525" y="1487488"/>
          <p14:tracePt t="23622" x="1031875" y="1474788"/>
          <p14:tracePt t="23630" x="1036638" y="1474788"/>
          <p14:tracePt t="23638" x="1062038" y="1468438"/>
          <p14:tracePt t="23646" x="1098550" y="1468438"/>
          <p14:tracePt t="23653" x="1136650" y="1468438"/>
          <p14:tracePt t="23661" x="1198563" y="1468438"/>
          <p14:tracePt t="23669" x="1258888" y="1468438"/>
          <p14:tracePt t="23677" x="1327150" y="1468438"/>
          <p14:tracePt t="23689" x="1389063" y="1457325"/>
          <p14:tracePt t="23693" x="1463675" y="1457325"/>
          <p14:tracePt t="23701" x="1512888" y="1450975"/>
          <p14:tracePt t="23709" x="1568450" y="1444625"/>
          <p14:tracePt t="23718" x="1643063" y="1444625"/>
          <p14:tracePt t="23725" x="1716088" y="1444625"/>
          <p14:tracePt t="23732" x="1778000" y="1444625"/>
          <p14:tracePt t="23741" x="1852613" y="1444625"/>
          <p14:tracePt t="23748" x="1925638" y="1444625"/>
          <p14:tracePt t="23758" x="1976438" y="1444625"/>
          <p14:tracePt t="23767" x="2006600" y="1444625"/>
          <p14:tracePt t="23774" x="2025650" y="1450975"/>
          <p14:tracePt t="23783" x="2032000" y="1450975"/>
          <p14:tracePt t="23799" x="2036763" y="1450975"/>
          <p14:tracePt t="23810" x="2043113" y="1450975"/>
          <p14:tracePt t="23822" x="2049463" y="1450975"/>
          <p14:tracePt t="23885" x="2062163" y="1450975"/>
          <p14:tracePt t="23893" x="2074863" y="1450975"/>
          <p14:tracePt t="23901" x="2111375" y="1450975"/>
          <p14:tracePt t="23910" x="2147888" y="1450975"/>
          <p14:tracePt t="23920" x="2216150" y="1463675"/>
          <p14:tracePt t="23925" x="2254250" y="1463675"/>
          <p14:tracePt t="23937" x="2290763" y="1463675"/>
          <p14:tracePt t="23945" x="2309813" y="1463675"/>
          <p14:tracePt t="23949" x="2314575" y="1463675"/>
          <p14:tracePt t="23958" x="2320925" y="1463675"/>
          <p14:tracePt t="24293" x="0" y="0"/>
        </p14:tracePtLst>
        <p14:tracePtLst>
          <p14:tracePt t="40455" x="4519613" y="2419350"/>
          <p14:tracePt t="40597" x="4519613" y="2425700"/>
          <p14:tracePt t="40606" x="4549775" y="2444750"/>
          <p14:tracePt t="40617" x="4594225" y="2457450"/>
          <p14:tracePt t="40622" x="4649788" y="2474913"/>
          <p14:tracePt t="40631" x="4686300" y="2493963"/>
          <p14:tracePt t="40637" x="4741863" y="2500313"/>
          <p14:tracePt t="40647" x="4778375" y="2513013"/>
          <p14:tracePt t="40653" x="4859338" y="2517775"/>
          <p14:tracePt t="40663" x="4921250" y="2530475"/>
          <p14:tracePt t="40669" x="4994275" y="2536825"/>
          <p14:tracePt t="40681" x="5056188" y="2536825"/>
          <p14:tracePt t="40685" x="5130800" y="2536825"/>
          <p14:tracePt t="40693" x="5173663" y="2536825"/>
          <p14:tracePt t="40705" x="5254625" y="2536825"/>
          <p14:tracePt t="40710" x="5334000" y="2536825"/>
          <p14:tracePt t="40717" x="5408613" y="2536825"/>
          <p14:tracePt t="40726" x="5494338" y="2536825"/>
          <p14:tracePt t="40734" x="5581650" y="2536825"/>
          <p14:tracePt t="40742" x="5667375" y="2536825"/>
          <p14:tracePt t="40750" x="5716588" y="2536825"/>
          <p14:tracePt t="40758" x="5803900" y="2536825"/>
          <p14:tracePt t="40766" x="5853113" y="2524125"/>
          <p14:tracePt t="40774" x="5921375" y="2506663"/>
          <p14:tracePt t="40782" x="5957888" y="2500313"/>
          <p14:tracePt t="40790" x="6007100" y="2500313"/>
          <p14:tracePt t="40801" x="6062663" y="2487613"/>
          <p14:tracePt t="40806" x="6100763" y="2481263"/>
          <p14:tracePt t="40814" x="6124575" y="2474913"/>
          <p14:tracePt t="40822" x="6161088" y="2462213"/>
          <p14:tracePt t="40831" x="6173788" y="2451100"/>
          <p14:tracePt t="40841" x="6205538" y="2438400"/>
          <p14:tracePt t="40848" x="6248400" y="2413000"/>
          <p14:tracePt t="40852" x="6261100" y="2401888"/>
          <p14:tracePt t="40862" x="6291263" y="2370138"/>
          <p14:tracePt t="40870" x="6297613" y="2363788"/>
          <p14:tracePt t="40877" x="6303963" y="2346325"/>
          <p14:tracePt t="40885" x="6323013" y="2320925"/>
          <p14:tracePt t="40898" x="6323013" y="2314575"/>
          <p14:tracePt t="40905" x="6327775" y="2290763"/>
          <p14:tracePt t="40909" x="6327775" y="2271713"/>
          <p14:tracePt t="40917" x="6327775" y="2259013"/>
          <p14:tracePt t="40925" x="6327775" y="2246313"/>
          <p14:tracePt t="40937" x="6327775" y="2235200"/>
          <p14:tracePt t="40941" x="6327775" y="2228850"/>
          <p14:tracePt t="40948" x="6327775" y="2216150"/>
          <p14:tracePt t="40957" x="6316663" y="2190750"/>
          <p14:tracePt t="40969" x="6284913" y="2154238"/>
          <p14:tracePt t="40973" x="6248400" y="2105025"/>
          <p14:tracePt t="40981" x="6192838" y="2062163"/>
          <p14:tracePt t="40989" x="6124575" y="2012950"/>
          <p14:tracePt t="40996" x="6056313" y="1974850"/>
          <p14:tracePt t="41009" x="5970588" y="1944688"/>
          <p14:tracePt t="41014" x="5889625" y="1901825"/>
          <p14:tracePt t="41022" x="5822950" y="1882775"/>
          <p14:tracePt t="41031" x="5767388" y="1857375"/>
          <p14:tracePt t="41038" x="5705475" y="1846263"/>
          <p14:tracePt t="41048" x="5649913" y="1833563"/>
          <p14:tracePt t="41052" x="5611813" y="1820863"/>
          <p14:tracePt t="41062" x="5562600" y="1814513"/>
          <p14:tracePt t="41070" x="5519738" y="1808163"/>
          <p14:tracePt t="41077" x="5483225" y="1808163"/>
          <p14:tracePt t="41090" x="5438775" y="1797050"/>
          <p14:tracePt t="41106" x="5389563" y="1797050"/>
          <p14:tracePt t="41110" x="5340350" y="1797050"/>
          <p14:tracePt t="41117" x="5278438" y="1797050"/>
          <p14:tracePt t="41130" x="5216525" y="1801813"/>
          <p14:tracePt t="41133" x="5137150" y="1827213"/>
          <p14:tracePt t="41142" x="5056188" y="1857375"/>
          <p14:tracePt t="41149" x="4970463" y="1901825"/>
          <p14:tracePt t="41158" x="4914900" y="1938338"/>
          <p14:tracePt t="41166" x="4846638" y="1974850"/>
          <p14:tracePt t="41173" x="4791075" y="2000250"/>
          <p14:tracePt t="41181" x="4735513" y="2036763"/>
          <p14:tracePt t="41189" x="4716463" y="2055813"/>
          <p14:tracePt t="41196" x="4686300" y="2073275"/>
          <p14:tracePt t="41205" x="4656138" y="2098675"/>
          <p14:tracePt t="41213" x="4630738" y="2124075"/>
          <p14:tracePt t="41221" x="4611688" y="2141538"/>
          <p14:tracePt t="41230" x="4594225" y="2173288"/>
          <p14:tracePt t="41237" x="4581525" y="2197100"/>
          <p14:tracePt t="41247" x="4581525" y="2222500"/>
          <p14:tracePt t="41253" x="4581525" y="2246313"/>
          <p14:tracePt t="41267" x="4581525" y="2290763"/>
          <p14:tracePt t="41269" x="4630738" y="2346325"/>
          <p14:tracePt t="41277" x="4699000" y="2425700"/>
          <p14:tracePt t="41285" x="4784725" y="2517775"/>
          <p14:tracePt t="41293" x="4908550" y="2611438"/>
          <p14:tracePt t="41301" x="5081588" y="2735263"/>
          <p14:tracePt t="41310" x="5327650" y="2870200"/>
          <p14:tracePt t="41317" x="5568950" y="2974975"/>
          <p14:tracePt t="41326" x="5772150" y="3043238"/>
          <p14:tracePt t="41333" x="5957888" y="3105150"/>
          <p14:tracePt t="41341" x="6111875" y="3117850"/>
          <p14:tracePt t="41348" x="6235700" y="3117850"/>
          <p14:tracePt t="41357" x="6310313" y="3117850"/>
          <p14:tracePt t="41364" x="6353175" y="3098800"/>
          <p14:tracePt t="41374" x="6402388" y="3062288"/>
          <p14:tracePt t="41397" x="6427788" y="2944813"/>
          <p14:tracePt t="41405" x="6427788" y="2870200"/>
          <p14:tracePt t="41417" x="6427788" y="2784475"/>
          <p14:tracePt t="41421" x="6415088" y="2684463"/>
          <p14:tracePt t="41429" x="6359525" y="2579688"/>
          <p14:tracePt t="41437" x="6310313" y="2506663"/>
          <p14:tracePt t="41446" x="6242050" y="2413000"/>
          <p14:tracePt t="41454" x="6156325" y="2314575"/>
          <p14:tracePt t="41466" x="6075363" y="2246313"/>
          <p14:tracePt t="41473" x="5983288" y="2184400"/>
          <p14:tracePt t="41477" x="5853113" y="2128838"/>
          <p14:tracePt t="41485" x="5741988" y="2098675"/>
          <p14:tracePt t="41493" x="5600700" y="2068513"/>
          <p14:tracePt t="41502" x="5476875" y="2055813"/>
          <p14:tracePt t="41515" x="5353050" y="2055813"/>
          <p14:tracePt t="41517" x="5229225" y="2055813"/>
          <p14:tracePt t="41526" x="5118100" y="2055813"/>
          <p14:tracePt t="41533" x="4994275" y="2073275"/>
          <p14:tracePt t="41542" x="4883150" y="2105025"/>
          <p14:tracePt t="41550" x="4767263" y="2154238"/>
          <p14:tracePt t="41557" x="4649788" y="2203450"/>
          <p14:tracePt t="41565" x="4575175" y="2246313"/>
          <p14:tracePt t="41573" x="4494213" y="2284413"/>
          <p14:tracePt t="41580" x="4451350" y="2320925"/>
          <p14:tracePt t="41589" x="4427538" y="2339975"/>
          <p14:tracePt t="41597" x="4414838" y="2363788"/>
          <p14:tracePt t="41605" x="4414838" y="2382838"/>
          <p14:tracePt t="41613" x="4414838" y="2401888"/>
          <p14:tracePt t="41621" x="4421188" y="2425700"/>
          <p14:tracePt t="41630" x="4445000" y="2444750"/>
          <p14:tracePt t="41637" x="4476750" y="2468563"/>
          <p14:tracePt t="41646" x="4532313" y="2506663"/>
          <p14:tracePt t="41653" x="4611688" y="2536825"/>
          <p14:tracePt t="41661" x="4686300" y="2543175"/>
          <p14:tracePt t="41669" x="4784725" y="2562225"/>
          <p14:tracePt t="41678" x="4895850" y="2562225"/>
          <p14:tracePt t="41685" x="5006975" y="2586038"/>
          <p14:tracePt t="41697" x="5149850" y="2605088"/>
          <p14:tracePt t="41701" x="5260975" y="2605088"/>
          <p14:tracePt t="41709" x="5378450" y="2605088"/>
          <p14:tracePt t="41717" x="5476875" y="2605088"/>
          <p14:tracePt t="41730" x="5532438" y="2586038"/>
          <p14:tracePt t="41733" x="5562600" y="2562225"/>
          <p14:tracePt t="41741" x="5594350" y="2517775"/>
          <p14:tracePt t="41748" x="5618163" y="2451100"/>
          <p14:tracePt t="41757" x="5618163" y="2401888"/>
          <p14:tracePt t="41773" x="5637213" y="2333625"/>
          <p14:tracePt t="41780" x="5624513" y="2284413"/>
          <p14:tracePt t="41789" x="5568950" y="2216150"/>
          <p14:tracePt t="41796" x="5513388" y="2179638"/>
          <p14:tracePt t="41805" x="5434013" y="2117725"/>
          <p14:tracePt t="41814" x="5353050" y="2079625"/>
          <p14:tracePt t="41821" x="5272088" y="2049463"/>
          <p14:tracePt t="41831" x="5186363" y="2030413"/>
          <p14:tracePt t="41837" x="5075238" y="2019300"/>
          <p14:tracePt t="41845" x="4989513" y="2019300"/>
          <p14:tracePt t="41857" x="4914900" y="2024063"/>
          <p14:tracePt t="41861" x="4822825" y="2049463"/>
          <p14:tracePt t="41870" x="4741863" y="2111375"/>
          <p14:tracePt t="41878" x="4686300" y="2160588"/>
          <p14:tracePt t="41885" x="4649788" y="2216150"/>
          <p14:tracePt t="41895" x="4611688" y="2284413"/>
          <p14:tracePt t="41901" x="4605338" y="2320925"/>
          <p14:tracePt t="41909" x="4605338" y="2351088"/>
          <p14:tracePt t="41916" x="4605338" y="2389188"/>
          <p14:tracePt t="41930" x="4637088" y="2401888"/>
          <p14:tracePt t="41933" x="4705350" y="2444750"/>
          <p14:tracePt t="41941" x="4784725" y="2468563"/>
          <p14:tracePt t="41954" x="4859338" y="2487613"/>
          <p14:tracePt t="41958" x="4964113" y="2530475"/>
          <p14:tracePt t="41965" x="5062538" y="2543175"/>
          <p14:tracePt t="41973" x="5186363" y="2549525"/>
          <p14:tracePt t="41981" x="5310188" y="2562225"/>
          <p14:tracePt t="41989" x="5434013" y="2573338"/>
          <p14:tracePt t="41996" x="5532438" y="2573338"/>
          <p14:tracePt t="42005" x="5630863" y="2573338"/>
          <p14:tracePt t="42014" x="5686425" y="2549525"/>
          <p14:tracePt t="42026" x="5748338" y="2524125"/>
          <p14:tracePt t="42031" x="5784850" y="2487613"/>
          <p14:tracePt t="42037" x="5816600" y="2444750"/>
          <p14:tracePt t="42047" x="5834063" y="2413000"/>
          <p14:tracePt t="42053" x="5840413" y="2382838"/>
          <p14:tracePt t="42064" x="5840413" y="2363788"/>
          <p14:tracePt t="42070" x="5840413" y="2339975"/>
          <p14:tracePt t="42078" x="5840413" y="2308225"/>
          <p14:tracePt t="42085" x="5822950" y="2271713"/>
          <p14:tracePt t="42097" x="5778500" y="2235200"/>
          <p14:tracePt t="42101" x="5722938" y="2209800"/>
          <p14:tracePt t="42113" x="5643563" y="2166938"/>
          <p14:tracePt t="42125" x="5568950" y="2147888"/>
          <p14:tracePt t="42133" x="5494338" y="2141538"/>
          <p14:tracePt t="42141" x="5408613" y="2128838"/>
          <p14:tracePt t="42154" x="5334000" y="2128838"/>
          <p14:tracePt t="42158" x="5254625" y="2128838"/>
          <p14:tracePt t="42165" x="5205413" y="2128838"/>
          <p14:tracePt t="42174" x="5167313" y="2141538"/>
          <p14:tracePt t="42186" x="5124450" y="2166938"/>
          <p14:tracePt t="42190" x="5100638" y="2184400"/>
          <p14:tracePt t="42198" x="5068888" y="2222500"/>
          <p14:tracePt t="42206" x="5068888" y="2235200"/>
          <p14:tracePt t="42216" x="5068888" y="2259013"/>
          <p14:tracePt t="42222" x="5068888" y="2290763"/>
          <p14:tracePt t="42231" x="5075238" y="2314575"/>
          <p14:tracePt t="42237" x="5100638" y="2351088"/>
          <p14:tracePt t="42250" x="5156200" y="2389188"/>
          <p14:tracePt t="42253" x="5211763" y="2413000"/>
          <p14:tracePt t="42261" x="5267325" y="2451100"/>
          <p14:tracePt t="42269" x="5340350" y="2481263"/>
          <p14:tracePt t="42277" x="5421313" y="2500313"/>
          <p14:tracePt t="42284" x="5470525" y="2500313"/>
          <p14:tracePt t="42294" x="5519738" y="2500313"/>
          <p14:tracePt t="42306" x="5556250" y="2500313"/>
          <p14:tracePt t="42309" x="5600700" y="2487613"/>
          <p14:tracePt t="42317" x="5630863" y="2474913"/>
          <p14:tracePt t="42325" x="5661025" y="2451100"/>
          <p14:tracePt t="42337" x="5686425" y="2425700"/>
          <p14:tracePt t="42341" x="5692775" y="2406650"/>
          <p14:tracePt t="42349" x="5699125" y="2389188"/>
          <p14:tracePt t="42357" x="5705475" y="2370138"/>
          <p14:tracePt t="42373" x="5705475" y="2346325"/>
          <p14:tracePt t="42377" x="5705475" y="2333625"/>
          <p14:tracePt t="42381" x="5705475" y="2320925"/>
          <p14:tracePt t="42389" x="5705475" y="2314575"/>
          <p14:tracePt t="42397" x="5705475" y="2301875"/>
          <p14:tracePt t="42415" x="5705475" y="2295525"/>
          <p14:tracePt t="42486" x="5705475" y="2290763"/>
          <p14:tracePt t="42493" x="5705475" y="2278063"/>
          <p14:tracePt t="42494" x="0" y="0"/>
        </p14:tracePtLst>
        <p14:tracePtLst>
          <p14:tracePt t="47408" x="784225" y="3135313"/>
          <p14:tracePt t="47412" x="777875" y="3141663"/>
          <p14:tracePt t="47494" x="790575" y="3141663"/>
          <p14:tracePt t="47502" x="808038" y="3141663"/>
          <p14:tracePt t="47509" x="839788" y="3141663"/>
          <p14:tracePt t="47519" x="895350" y="3141663"/>
          <p14:tracePt t="47525" x="931863" y="3148013"/>
          <p14:tracePt t="47535" x="1012825" y="3154363"/>
          <p14:tracePt t="47542" x="1087438" y="3154363"/>
          <p14:tracePt t="47552" x="1209675" y="3154363"/>
          <p14:tracePt t="47557" x="1314450" y="3154363"/>
          <p14:tracePt t="47565" x="1450975" y="3167063"/>
          <p14:tracePt t="47573" x="1568450" y="3184525"/>
          <p14:tracePt t="47581" x="1679575" y="3216275"/>
          <p14:tracePt t="47589" x="1790700" y="3216275"/>
          <p14:tracePt t="47598" x="1865313" y="3228975"/>
          <p14:tracePt t="47605" x="1951038" y="3235325"/>
          <p14:tracePt t="47615" x="2036763" y="3246438"/>
          <p14:tracePt t="47621" x="2124075" y="3246438"/>
          <p14:tracePt t="47629" x="2185988" y="3246438"/>
          <p14:tracePt t="47637" x="2284413" y="3246438"/>
          <p14:tracePt t="47645" x="2339975" y="3246438"/>
          <p14:tracePt t="47652" x="2389188" y="3246438"/>
          <p14:tracePt t="47661" x="2438400" y="3246438"/>
          <p14:tracePt t="47668" x="2500313" y="3246438"/>
          <p14:tracePt t="47677" x="2574925" y="3246438"/>
          <p14:tracePt t="47685" x="2660650" y="3246438"/>
          <p14:tracePt t="47693" x="2747963" y="3246438"/>
          <p14:tracePt t="47702" x="2846388" y="3246438"/>
          <p14:tracePt t="47710" x="2944813" y="3246438"/>
          <p14:tracePt t="47720" x="3032125" y="3246438"/>
          <p14:tracePt t="47725" x="3094038" y="3246438"/>
          <p14:tracePt t="47735" x="3143250" y="3246438"/>
          <p14:tracePt t="47741" x="3160713" y="3246438"/>
          <p14:tracePt t="47749" x="3192463" y="3246438"/>
          <p14:tracePt t="47757" x="3209925" y="3246438"/>
          <p14:tracePt t="47765" x="3235325" y="3246438"/>
          <p14:tracePt t="47773" x="3248025" y="3246438"/>
          <p14:tracePt t="47782" x="3278188" y="3246438"/>
          <p14:tracePt t="47788" x="3303588" y="3246438"/>
          <p14:tracePt t="47797" x="3316288" y="3246438"/>
          <p14:tracePt t="47805" x="3352800" y="3246438"/>
          <p14:tracePt t="47814" x="3395663" y="3240088"/>
          <p14:tracePt t="47821" x="3444875" y="3240088"/>
          <p14:tracePt t="47830" x="3506788" y="3228975"/>
          <p14:tracePt t="47836" x="3556000" y="3228975"/>
          <p14:tracePt t="47845" x="3636963" y="3222625"/>
          <p14:tracePt t="47852" x="3660775" y="3222625"/>
          <p14:tracePt t="47862" x="3709988" y="3222625"/>
          <p14:tracePt t="47870" x="3760788" y="3209925"/>
          <p14:tracePt t="47877" x="3810000" y="3209925"/>
          <p14:tracePt t="47885" x="3846513" y="3209925"/>
          <p14:tracePt t="47893" x="3914775" y="3209925"/>
          <p14:tracePt t="47902" x="3963988" y="3209925"/>
          <p14:tracePt t="47909" x="4013200" y="3209925"/>
          <p14:tracePt t="47916" x="4049713" y="3209925"/>
          <p14:tracePt t="47925" x="4068763" y="3209925"/>
          <p14:tracePt t="47933" x="4087813" y="3209925"/>
          <p14:tracePt t="47941" x="4111625" y="3203575"/>
          <p14:tracePt t="47949" x="4124325" y="3203575"/>
          <p14:tracePt t="47958" x="4137025" y="3203575"/>
          <p14:tracePt t="47967" x="4160838" y="3203575"/>
          <p14:tracePt t="47973" x="4179888" y="3203575"/>
          <p14:tracePt t="47982" x="4198938" y="3203575"/>
          <p14:tracePt t="47989" x="4229100" y="3197225"/>
          <p14:tracePt t="47998" x="4265613" y="3197225"/>
          <p14:tracePt t="48009" x="4284663" y="3197225"/>
          <p14:tracePt t="48016" x="4291013" y="3197225"/>
          <p14:tracePt t="48118" x="4278313" y="3197225"/>
          <p14:tracePt t="48125" x="4241800" y="3197225"/>
          <p14:tracePt t="48134" x="4173538" y="3197225"/>
          <p14:tracePt t="48141" x="4087813" y="3197225"/>
          <p14:tracePt t="48150" x="3983038" y="3197225"/>
          <p14:tracePt t="48157" x="3859213" y="3197225"/>
          <p14:tracePt t="48165" x="3722688" y="3197225"/>
          <p14:tracePt t="48173" x="3556000" y="3197225"/>
          <p14:tracePt t="48182" x="3402013" y="3197225"/>
          <p14:tracePt t="48189" x="3278188" y="3197225"/>
          <p14:tracePt t="48200" x="3143250" y="3197225"/>
          <p14:tracePt t="48205" x="3032125" y="3197225"/>
          <p14:tracePt t="48214" x="2914650" y="3197225"/>
          <p14:tracePt t="48221" x="2790825" y="3197225"/>
          <p14:tracePt t="48228" x="2692400" y="3197225"/>
          <p14:tracePt t="48236" x="2605088" y="3197225"/>
          <p14:tracePt t="48245" x="2519363" y="3197225"/>
          <p14:tracePt t="48252" x="2444750" y="3197225"/>
          <p14:tracePt t="48262" x="2370138" y="3197225"/>
          <p14:tracePt t="48270" x="2297113" y="3197225"/>
          <p14:tracePt t="48277" x="2235200" y="3197225"/>
          <p14:tracePt t="48285" x="2160588" y="3197225"/>
          <p14:tracePt t="48297" x="2098675" y="3197225"/>
          <p14:tracePt t="48302" x="2032000" y="3197225"/>
          <p14:tracePt t="48309" x="1957388" y="3197225"/>
          <p14:tracePt t="48319" x="1908175" y="3197225"/>
          <p14:tracePt t="48325" x="1858963" y="3197225"/>
          <p14:tracePt t="48333" x="1809750" y="3197225"/>
          <p14:tracePt t="48341" x="1771650" y="3197225"/>
          <p14:tracePt t="48349" x="1728788" y="3197225"/>
          <p14:tracePt t="48357" x="1703388" y="3197225"/>
          <p14:tracePt t="48365" x="1685925" y="3197225"/>
          <p14:tracePt t="48373" x="1679575" y="3203575"/>
          <p14:tracePt t="48389" x="1673225" y="3203575"/>
          <p14:tracePt t="48398" x="1666875" y="3203575"/>
          <p14:tracePt t="48405" x="1647825" y="3203575"/>
          <p14:tracePt t="48414" x="1636713" y="3203575"/>
          <p14:tracePt t="48421" x="1617663" y="3203575"/>
          <p14:tracePt t="48432" x="1604963" y="3203575"/>
          <p14:tracePt t="48437" x="1592263" y="3203575"/>
          <p14:tracePt t="48445" x="1568450" y="3203575"/>
          <p14:tracePt t="48453" x="1555750" y="3203575"/>
          <p14:tracePt t="48462" x="1549400" y="3203575"/>
          <p14:tracePt t="48472" x="1536700" y="3203575"/>
          <p14:tracePt t="48550" x="1536700" y="3190875"/>
          <p14:tracePt t="48558" x="1574800" y="3190875"/>
          <p14:tracePt t="48566" x="1611313" y="3190875"/>
          <p14:tracePt t="48573" x="1673225" y="3190875"/>
          <p14:tracePt t="48582" x="1784350" y="3190875"/>
          <p14:tracePt t="48590" x="1931988" y="3190875"/>
          <p14:tracePt t="48599" x="2111375" y="3190875"/>
          <p14:tracePt t="48605" x="2290763" y="3190875"/>
          <p14:tracePt t="48614" x="2493963" y="3190875"/>
          <p14:tracePt t="48621" x="2754313" y="3197225"/>
          <p14:tracePt t="48631" x="2932113" y="3209925"/>
          <p14:tracePt t="48639" x="3124200" y="3235325"/>
          <p14:tracePt t="48646" x="3309938" y="3246438"/>
          <p14:tracePt t="48654" x="3482975" y="3284538"/>
          <p14:tracePt t="48662" x="3673475" y="3327400"/>
          <p14:tracePt t="48672" x="3748088" y="3327400"/>
          <p14:tracePt t="48678" x="3816350" y="3346450"/>
          <p14:tracePt t="48687" x="3865563" y="3346450"/>
          <p14:tracePt t="48694" x="3871913" y="3346450"/>
          <p14:tracePt t="48702" x="3883025" y="3346450"/>
          <p14:tracePt t="48757" x="3889375" y="3346450"/>
          <p14:tracePt t="48949" x="0" y="0"/>
        </p14:tracePtLst>
        <p14:tracePtLst>
          <p14:tracePt t="62392" x="4840288" y="4968875"/>
          <p14:tracePt t="62484" x="4833938" y="4962525"/>
          <p14:tracePt t="62493" x="4822825" y="4949825"/>
          <p14:tracePt t="62501" x="4803775" y="4945063"/>
          <p14:tracePt t="62509" x="4791075" y="4938713"/>
          <p14:tracePt t="62517" x="4772025" y="4938713"/>
          <p14:tracePt t="62525" x="4748213" y="4919663"/>
          <p14:tracePt t="62533" x="4711700" y="4913313"/>
          <p14:tracePt t="62541" x="4667250" y="4894263"/>
          <p14:tracePt t="62548" x="4594225" y="4857750"/>
          <p14:tracePt t="62557" x="4513263" y="4827588"/>
          <p14:tracePt t="62564" x="4432300" y="4789488"/>
          <p14:tracePt t="62573" x="4333875" y="4772025"/>
          <p14:tracePt t="62581" x="4254500" y="4729163"/>
          <p14:tracePt t="62590" x="4167188" y="4691063"/>
          <p14:tracePt t="62599" x="4075113" y="4648200"/>
          <p14:tracePt t="62605" x="4000500" y="4629150"/>
          <p14:tracePt t="62615" x="3908425" y="4592638"/>
          <p14:tracePt t="62621" x="3821113" y="4562475"/>
          <p14:tracePt t="62631" x="3765550" y="4543425"/>
          <p14:tracePt t="62637" x="3735388" y="4537075"/>
          <p14:tracePt t="62646" x="3692525" y="4518025"/>
          <p14:tracePt t="62658" x="3673475" y="4511675"/>
          <p14:tracePt t="62662" x="3654425" y="4511675"/>
          <p14:tracePt t="62669" x="3636963" y="4506913"/>
          <p14:tracePt t="62685" x="3630613" y="4506913"/>
          <p14:tracePt t="62693" x="3624263" y="4506913"/>
          <p14:tracePt t="62701" x="3617913" y="4506913"/>
          <p14:tracePt t="62717" x="3598863" y="4506913"/>
          <p14:tracePt t="62725" x="3594100" y="4506913"/>
          <p14:tracePt t="62733" x="3587750" y="4506913"/>
          <p14:tracePt t="62741" x="3575050" y="4506913"/>
          <p14:tracePt t="62749" x="3543300" y="4511675"/>
          <p14:tracePt t="62757" x="3525838" y="4524375"/>
          <p14:tracePt t="62766" x="3500438" y="4530725"/>
          <p14:tracePt t="62773" x="3470275" y="4549775"/>
          <p14:tracePt t="62782" x="3421063" y="4567238"/>
          <p14:tracePt t="62789" x="3389313" y="4573588"/>
          <p14:tracePt t="62799" x="3346450" y="4598988"/>
          <p14:tracePt t="62805" x="3316288" y="4618038"/>
          <p14:tracePt t="62815" x="3303588" y="4629150"/>
          <p14:tracePt t="62822" x="3271838" y="4641850"/>
          <p14:tracePt t="62831" x="3260725" y="4654550"/>
          <p14:tracePt t="62837" x="3241675" y="4678363"/>
          <p14:tracePt t="62845" x="3235325" y="4691063"/>
          <p14:tracePt t="62853" x="3216275" y="4710113"/>
          <p14:tracePt t="62862" x="3209925" y="4722813"/>
          <p14:tracePt t="62869" x="3205163" y="4740275"/>
          <p14:tracePt t="62878" x="3198813" y="4752975"/>
          <p14:tracePt t="62899" x="3198813" y="4784725"/>
          <p14:tracePt t="62902" x="3198813" y="4795838"/>
          <p14:tracePt t="62909" x="3198813" y="4808538"/>
          <p14:tracePt t="62917" x="3198813" y="4833938"/>
          <p14:tracePt t="62925" x="3198813" y="4851400"/>
          <p14:tracePt t="62933" x="3198813" y="4876800"/>
          <p14:tracePt t="62942" x="3216275" y="4889500"/>
          <p14:tracePt t="62949" x="3222625" y="4913313"/>
          <p14:tracePt t="62958" x="3235325" y="4945063"/>
          <p14:tracePt t="62966" x="3241675" y="4962525"/>
          <p14:tracePt t="62973" x="3265488" y="4981575"/>
          <p14:tracePt t="62982" x="3284538" y="5005388"/>
          <p14:tracePt t="62990" x="3309938" y="5024438"/>
          <p14:tracePt t="62999" x="3340100" y="5067300"/>
          <p14:tracePt t="63004" x="3365500" y="5092700"/>
          <p14:tracePt t="63015" x="3432175" y="5154613"/>
          <p14:tracePt t="63021" x="3476625" y="5184775"/>
          <p14:tracePt t="63031" x="3506788" y="5203825"/>
          <p14:tracePt t="63037" x="3562350" y="5227638"/>
          <p14:tracePt t="63045" x="3605213" y="5233988"/>
          <p14:tracePt t="63053" x="3654425" y="5246688"/>
          <p14:tracePt t="63061" x="3729038" y="5265738"/>
          <p14:tracePt t="63069" x="3810000" y="5283200"/>
          <p14:tracePt t="63077" x="3883025" y="5295900"/>
          <p14:tracePt t="63085" x="3957638" y="5295900"/>
          <p14:tracePt t="63093" x="4032250" y="5295900"/>
          <p14:tracePt t="63101" x="4068763" y="5295900"/>
          <p14:tracePt t="63109" x="4117975" y="5295900"/>
          <p14:tracePt t="63117" x="4192588" y="5295900"/>
          <p14:tracePt t="63125" x="4260850" y="5295900"/>
          <p14:tracePt t="63132" x="4333875" y="5295900"/>
          <p14:tracePt t="63141" x="4421188" y="5295900"/>
          <p14:tracePt t="63149" x="4506913" y="5278438"/>
          <p14:tracePt t="63157" x="4605338" y="5259388"/>
          <p14:tracePt t="63165" x="4716463" y="5227638"/>
          <p14:tracePt t="63173" x="4822825" y="5210175"/>
          <p14:tracePt t="63181" x="4921250" y="5178425"/>
          <p14:tracePt t="63189" x="5026025" y="5148263"/>
          <p14:tracePt t="63200" x="5111750" y="5116513"/>
          <p14:tracePt t="63205" x="5205413" y="5080000"/>
          <p14:tracePt t="63213" x="5248275" y="5056188"/>
          <p14:tracePt t="63221" x="5278438" y="5037138"/>
          <p14:tracePt t="63231" x="5297488" y="5018088"/>
          <p14:tracePt t="63241" x="5310188" y="5000625"/>
          <p14:tracePt t="63245" x="5310188" y="4981575"/>
          <p14:tracePt t="63253" x="5316538" y="4968875"/>
          <p14:tracePt t="63261" x="5316538" y="4949825"/>
          <p14:tracePt t="63269" x="5316538" y="4938713"/>
          <p14:tracePt t="63277" x="5316538" y="4919663"/>
          <p14:tracePt t="63285" x="5310188" y="4900613"/>
          <p14:tracePt t="63293" x="5297488" y="4876800"/>
          <p14:tracePt t="63301" x="5284788" y="4857750"/>
          <p14:tracePt t="63309" x="5260975" y="4833938"/>
          <p14:tracePt t="63317" x="5241925" y="4814888"/>
          <p14:tracePt t="63325" x="5235575" y="4808538"/>
          <p14:tracePt t="63332" x="5216525" y="4789488"/>
          <p14:tracePt t="63341" x="5173663" y="4772025"/>
          <p14:tracePt t="63348" x="5130800" y="4759325"/>
          <p14:tracePt t="63357" x="5094288" y="4746625"/>
          <p14:tracePt t="63369" x="5013325" y="4729163"/>
          <p14:tracePt t="63373" x="4927600" y="4710113"/>
          <p14:tracePt t="63383" x="4846638" y="4691063"/>
          <p14:tracePt t="63389" x="4784725" y="4678363"/>
          <p14:tracePt t="63403" x="4699000" y="4660900"/>
          <p14:tracePt t="63405" x="4600575" y="4654550"/>
          <p14:tracePt t="63415" x="4519613" y="4629150"/>
          <p14:tracePt t="63421" x="4457700" y="4629150"/>
          <p14:tracePt t="63432" x="4395788" y="4622800"/>
          <p14:tracePt t="63437" x="4340225" y="4618038"/>
          <p14:tracePt t="63445" x="4316413" y="4618038"/>
          <p14:tracePt t="63453" x="4265613" y="4618038"/>
          <p14:tracePt t="63461" x="4248150" y="4618038"/>
          <p14:tracePt t="63469" x="4210050" y="4618038"/>
          <p14:tracePt t="63477" x="4192588" y="4618038"/>
          <p14:tracePt t="63485" x="4149725" y="4641850"/>
          <p14:tracePt t="63493" x="4130675" y="4654550"/>
          <p14:tracePt t="63501" x="4087813" y="4697413"/>
          <p14:tracePt t="63509" x="4056063" y="4729163"/>
          <p14:tracePt t="63517" x="4049713" y="4746625"/>
          <p14:tracePt t="63525" x="4032250" y="4778375"/>
          <p14:tracePt t="63533" x="4032250" y="4814888"/>
          <p14:tracePt t="63541" x="4032250" y="4851400"/>
          <p14:tracePt t="63549" x="4032250" y="4883150"/>
          <p14:tracePt t="63558" x="4038600" y="4906963"/>
          <p14:tracePt t="63567" x="4062413" y="4945063"/>
          <p14:tracePt t="63573" x="4105275" y="4987925"/>
          <p14:tracePt t="63583" x="4149725" y="5024438"/>
          <p14:tracePt t="63590" x="4205288" y="5049838"/>
          <p14:tracePt t="63600" x="4260850" y="5086350"/>
          <p14:tracePt t="63605" x="4340225" y="5129213"/>
          <p14:tracePt t="63613" x="4402138" y="5148263"/>
          <p14:tracePt t="63621" x="4487863" y="5154613"/>
          <p14:tracePt t="63629" x="4587875" y="5154613"/>
          <p14:tracePt t="63637" x="4686300" y="5167313"/>
          <p14:tracePt t="63645" x="4772025" y="5167313"/>
          <p14:tracePt t="63653" x="4859338" y="5167313"/>
          <p14:tracePt t="63661" x="4938713" y="5154613"/>
          <p14:tracePt t="63669" x="5013325" y="5122863"/>
          <p14:tracePt t="63677" x="5075238" y="5086350"/>
          <p14:tracePt t="63685" x="5124450" y="5060950"/>
          <p14:tracePt t="63694" x="5173663" y="5024438"/>
          <p14:tracePt t="63702" x="5205413" y="4981575"/>
          <p14:tracePt t="63709" x="5235575" y="4926013"/>
          <p14:tracePt t="63716" x="5241925" y="4883150"/>
          <p14:tracePt t="63725" x="5241925" y="4833938"/>
          <p14:tracePt t="63733" x="5241925" y="4772025"/>
          <p14:tracePt t="63741" x="5241925" y="4733925"/>
          <p14:tracePt t="63753" x="5229225" y="4667250"/>
          <p14:tracePt t="63758" x="5180013" y="4611688"/>
          <p14:tracePt t="63768" x="5124450" y="4556125"/>
          <p14:tracePt t="63773" x="5068888" y="4524375"/>
          <p14:tracePt t="63781" x="4970463" y="4487863"/>
          <p14:tracePt t="63789" x="4852988" y="4456113"/>
          <p14:tracePt t="63798" x="4754563" y="4432300"/>
          <p14:tracePt t="63805" x="4643438" y="4413250"/>
          <p14:tracePt t="63813" x="4543425" y="4413250"/>
          <p14:tracePt t="63821" x="4457700" y="4419600"/>
          <p14:tracePt t="63829" x="4340225" y="4468813"/>
          <p14:tracePt t="63838" x="4192588" y="4524375"/>
          <p14:tracePt t="63846" x="4081463" y="4579938"/>
          <p14:tracePt t="63853" x="3976688" y="4629150"/>
          <p14:tracePt t="63861" x="3908425" y="4678363"/>
          <p14:tracePt t="63873" x="3852863" y="4716463"/>
          <p14:tracePt t="63878" x="3833813" y="4746625"/>
          <p14:tracePt t="63898" x="3821113" y="4808538"/>
          <p14:tracePt t="63900" x="3821113" y="4827588"/>
          <p14:tracePt t="63909" x="3821113" y="4845050"/>
          <p14:tracePt t="63917" x="3846513" y="4864100"/>
          <p14:tracePt t="63925" x="3889375" y="4894263"/>
          <p14:tracePt t="63932" x="3944938" y="4919663"/>
          <p14:tracePt t="63942" x="4006850" y="4938713"/>
          <p14:tracePt t="63950" x="4098925" y="4968875"/>
          <p14:tracePt t="63958" x="4173538" y="4975225"/>
          <p14:tracePt t="63966" x="4271963" y="5000625"/>
          <p14:tracePt t="63973" x="4395788" y="5018088"/>
          <p14:tracePt t="63983" x="4519613" y="5018088"/>
          <p14:tracePt t="63989" x="4643438" y="5018088"/>
          <p14:tracePt t="64000" x="4754563" y="5018088"/>
          <p14:tracePt t="64010" x="4840288" y="5005388"/>
          <p14:tracePt t="64016" x="4908550" y="4956175"/>
          <p14:tracePt t="64021" x="4964113" y="4906963"/>
          <p14:tracePt t="64034" x="4989513" y="4864100"/>
          <p14:tracePt t="64037" x="5000625" y="4827588"/>
          <p14:tracePt t="64044" x="5000625" y="4778375"/>
          <p14:tracePt t="64053" x="5000625" y="4746625"/>
          <p14:tracePt t="64061" x="4964113" y="4691063"/>
          <p14:tracePt t="64068" x="4914900" y="4654550"/>
          <p14:tracePt t="64078" x="4852988" y="4618038"/>
          <p14:tracePt t="64086" x="4760913" y="4586288"/>
          <p14:tracePt t="64094" x="4673600" y="4556125"/>
          <p14:tracePt t="64101" x="4568825" y="4549775"/>
          <p14:tracePt t="64109" x="4464050" y="4549775"/>
          <p14:tracePt t="64116" x="4352925" y="4549775"/>
          <p14:tracePt t="64125" x="4222750" y="4586288"/>
          <p14:tracePt t="64133" x="4087813" y="4641850"/>
          <p14:tracePt t="64141" x="3963988" y="4710113"/>
          <p14:tracePt t="64149" x="3865563" y="4772025"/>
          <p14:tracePt t="64158" x="3778250" y="4851400"/>
          <p14:tracePt t="64171" x="3754438" y="4883150"/>
          <p14:tracePt t="64173" x="3748088" y="4913313"/>
          <p14:tracePt t="64184" x="3741738" y="4938713"/>
          <p14:tracePt t="64188" x="3741738" y="4949825"/>
          <p14:tracePt t="64198" x="3760788" y="4994275"/>
          <p14:tracePt t="64206" x="3790950" y="5018088"/>
          <p14:tracePt t="64214" x="3833813" y="5043488"/>
          <p14:tracePt t="64221" x="3927475" y="5080000"/>
          <p14:tracePt t="64233" x="3987800" y="5099050"/>
          <p14:tracePt t="64237" x="4068763" y="5116513"/>
          <p14:tracePt t="64245" x="4130675" y="5116513"/>
          <p14:tracePt t="64253" x="4205288" y="5116513"/>
          <p14:tracePt t="64261" x="4265613" y="5116513"/>
          <p14:tracePt t="64269" x="4333875" y="5105400"/>
          <p14:tracePt t="64277" x="4383088" y="5080000"/>
          <p14:tracePt t="64284" x="4457700" y="5018088"/>
          <p14:tracePt t="64294" x="4476750" y="5000625"/>
          <p14:tracePt t="64301" x="4500563" y="4945063"/>
          <p14:tracePt t="64309" x="4519613" y="4883150"/>
          <p14:tracePt t="64316" x="4519613" y="4814888"/>
          <p14:tracePt t="64329" x="4519613" y="4752975"/>
          <p14:tracePt t="64333" x="4506913" y="4678363"/>
          <p14:tracePt t="64341" x="4464050" y="4622800"/>
          <p14:tracePt t="64349" x="4408488" y="4586288"/>
          <p14:tracePt t="64357" x="4327525" y="4543425"/>
          <p14:tracePt t="64365" x="4216400" y="4511675"/>
          <p14:tracePt t="64372" x="4098925" y="4494213"/>
          <p14:tracePt t="64383" x="3987800" y="4494213"/>
          <p14:tracePt t="64390" x="3895725" y="4494213"/>
          <p14:tracePt t="64400" x="3778250" y="4518025"/>
          <p14:tracePt t="64405" x="3667125" y="4573588"/>
          <p14:tracePt t="64413" x="3594100" y="4641850"/>
          <p14:tracePt t="64422" x="3538538" y="4710113"/>
          <p14:tracePt t="64430" x="3506788" y="4765675"/>
          <p14:tracePt t="64438" x="3500438" y="4802188"/>
          <p14:tracePt t="64446" x="3500438" y="4851400"/>
          <p14:tracePt t="64453" x="3532188" y="4906963"/>
          <p14:tracePt t="64462" x="3575050" y="4938713"/>
          <p14:tracePt t="64471" x="3630613" y="4962525"/>
          <p14:tracePt t="64478" x="3686175" y="4994275"/>
          <p14:tracePt t="64490" x="3760788" y="5018088"/>
          <p14:tracePt t="64494" x="3827463" y="5037138"/>
          <p14:tracePt t="64501" x="3889375" y="5049838"/>
          <p14:tracePt t="64510" x="3944938" y="5056188"/>
          <p14:tracePt t="64521" x="4006850" y="5056188"/>
          <p14:tracePt t="64524" x="4056063" y="5056188"/>
          <p14:tracePt t="64532" x="4105275" y="5056188"/>
          <p14:tracePt t="64541" x="4160838" y="5018088"/>
          <p14:tracePt t="64548" x="4205288" y="4994275"/>
          <p14:tracePt t="64557" x="4278313" y="4932363"/>
          <p14:tracePt t="64565" x="4321175" y="4876800"/>
          <p14:tracePt t="64573" x="4359275" y="4808538"/>
          <p14:tracePt t="64584" x="4389438" y="4740275"/>
          <p14:tracePt t="64589" x="4395788" y="4703763"/>
          <p14:tracePt t="64597" x="4395788" y="4654550"/>
          <p14:tracePt t="64605" x="4395788" y="4622800"/>
          <p14:tracePt t="64613" x="4395788" y="4611688"/>
          <p14:tracePt t="64622" x="4395788" y="4598988"/>
          <p14:tracePt t="64632" x="4383088" y="4592638"/>
          <p14:tracePt t="64641" x="4346575" y="4592638"/>
          <p14:tracePt t="64648" x="4284663" y="4618038"/>
          <p14:tracePt t="64653" x="4192588" y="4684713"/>
          <p14:tracePt t="64661" x="4081463" y="4784725"/>
          <p14:tracePt t="64669" x="4013200" y="4833938"/>
          <p14:tracePt t="64683" x="3951288" y="4889500"/>
          <p14:tracePt t="64685" x="3927475" y="4968875"/>
          <p14:tracePt t="64693" x="3914775" y="5011738"/>
          <p14:tracePt t="64700" x="3914775" y="5030788"/>
          <p14:tracePt t="64709" x="3914775" y="5043488"/>
          <p14:tracePt t="64716" x="3944938" y="5067300"/>
          <p14:tracePt t="64726" x="3987800" y="5080000"/>
          <p14:tracePt t="64733" x="4043363" y="5111750"/>
          <p14:tracePt t="64742" x="4117975" y="5116513"/>
          <p14:tracePt t="64750" x="4186238" y="5129213"/>
          <p14:tracePt t="64758" x="4271963" y="5135563"/>
          <p14:tracePt t="64767" x="4359275" y="5135563"/>
          <p14:tracePt t="64774" x="4421188" y="5135563"/>
          <p14:tracePt t="64785" x="4494213" y="5135563"/>
          <p14:tracePt t="64789" x="4549775" y="5122863"/>
          <p14:tracePt t="64799" x="4637088" y="5086350"/>
          <p14:tracePt t="64810" x="4679950" y="5060950"/>
          <p14:tracePt t="64816" x="4711700" y="5037138"/>
          <p14:tracePt t="64821" x="4735513" y="5011738"/>
          <p14:tracePt t="64829" x="4748213" y="5000625"/>
          <p14:tracePt t="64837" x="4760913" y="4968875"/>
          <p14:tracePt t="64845" x="4767263" y="4949825"/>
          <p14:tracePt t="64853" x="4767263" y="4932363"/>
          <p14:tracePt t="64869" x="4767263" y="4926013"/>
          <p14:tracePt t="64877" x="4767263" y="4919663"/>
          <p14:tracePt t="64902" x="4716463" y="4919663"/>
          <p14:tracePt t="64910" x="4673600" y="4945063"/>
          <p14:tracePt t="64919" x="4656138" y="4968875"/>
          <p14:tracePt t="64925" x="4618038" y="5011738"/>
          <p14:tracePt t="64937" x="4594225" y="5043488"/>
          <p14:tracePt t="64941" x="4594225" y="5073650"/>
          <p14:tracePt t="64948" x="4594225" y="5092700"/>
          <p14:tracePt t="64957" x="4594225" y="5105400"/>
          <p14:tracePt t="64965" x="4594225" y="5116513"/>
          <p14:tracePt t="64973" x="4594225" y="5135563"/>
          <p14:tracePt t="64982" x="4618038" y="5148263"/>
          <p14:tracePt t="64993" x="4643438" y="5160963"/>
          <p14:tracePt t="64998" x="4673600" y="5172075"/>
          <p14:tracePt t="65006" x="4692650" y="5172075"/>
          <p14:tracePt t="65014" x="4729163" y="5172075"/>
          <p14:tracePt t="65021" x="4754563" y="5172075"/>
          <p14:tracePt t="65030" x="4772025" y="5172075"/>
          <p14:tracePt t="65037" x="4791075" y="5172075"/>
          <p14:tracePt t="65046" x="4810125" y="5172075"/>
          <p14:tracePt t="65053" x="4840288" y="5172075"/>
          <p14:tracePt t="65062" x="4859338" y="5148263"/>
          <p14:tracePt t="65070" x="4883150" y="5129213"/>
          <p14:tracePt t="65078" x="4889500" y="5111750"/>
          <p14:tracePt t="65086" x="4889500" y="5105400"/>
          <p14:tracePt t="65093" x="4889500" y="5086350"/>
          <p14:tracePt t="65101" x="4889500" y="5073650"/>
          <p14:tracePt t="65109" x="4889500" y="5067300"/>
          <p14:tracePt t="65125" x="4889500" y="5060950"/>
          <p14:tracePt t="65133" x="4889500" y="5056188"/>
          <p14:tracePt t="65141" x="4878388" y="5056188"/>
          <p14:tracePt t="65149" x="4859338" y="5049838"/>
          <p14:tracePt t="65158" x="4810125" y="5049838"/>
          <p14:tracePt t="65167" x="4791075" y="5049838"/>
          <p14:tracePt t="65173" x="4741863" y="5049838"/>
          <p14:tracePt t="65184" x="4716463" y="5049838"/>
          <p14:tracePt t="65194" x="4686300" y="5056188"/>
          <p14:tracePt t="65198" x="4660900" y="5060950"/>
          <p14:tracePt t="65205" x="4637088" y="5073650"/>
          <p14:tracePt t="65214" x="4637088" y="5080000"/>
          <p14:tracePt t="65225" x="4630738" y="5086350"/>
          <p14:tracePt t="65262" x="4630738" y="5092700"/>
          <p14:tracePt t="65270" x="4637088" y="5092700"/>
          <p14:tracePt t="65278" x="4643438" y="5092700"/>
          <p14:tracePt t="65285" x="4649788" y="5092700"/>
          <p14:tracePt t="65294" x="4656138" y="5092700"/>
          <p14:tracePt t="65310" x="4667250" y="5092700"/>
          <p14:tracePt t="65321" x="4673600" y="5092700"/>
          <p14:tracePt t="65461" x="4673600" y="5099050"/>
          <p14:tracePt t="65509" x="0" y="0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270FCA35-80D3-4E9C-A2F8-3E1C4B94AA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0025" y="192088"/>
            <a:ext cx="4708525" cy="4889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i-STAT </a:t>
            </a:r>
            <a:r>
              <a:rPr lang="cs-CZ" altLang="cs-CZ" sz="2800" b="1"/>
              <a:t>- měřící modul</a:t>
            </a:r>
          </a:p>
        </p:txBody>
      </p:sp>
      <p:sp>
        <p:nvSpPr>
          <p:cNvPr id="12291" name="Rectangle 3">
            <a:extLst>
              <a:ext uri="{FF2B5EF4-FFF2-40B4-BE49-F238E27FC236}">
                <a16:creationId xmlns:a16="http://schemas.microsoft.com/office/drawing/2014/main" id="{59ED3C9F-9D48-4967-8E93-FE226CBD06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914400"/>
            <a:ext cx="8686800" cy="1447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1800" u="sng">
                <a:solidFill>
                  <a:schemeClr val="accent1"/>
                </a:solidFill>
              </a:rPr>
              <a:t>analyty:</a:t>
            </a:r>
            <a:r>
              <a:rPr lang="cs-CZ" altLang="cs-CZ" sz="1800"/>
              <a:t> sodík, draslík, chloridy, oxid uhličitý, pH, močovina, glukóza a hematokrit</a:t>
            </a:r>
          </a:p>
          <a:p>
            <a:pPr eaLnBrk="1" hangingPunct="1">
              <a:defRPr/>
            </a:pPr>
            <a:r>
              <a:rPr lang="cs-CZ" altLang="cs-CZ" sz="1800"/>
              <a:t>program pak dopočítává další parametry jako např. koncentrace hemoglobinu, přebytek bází a podobně.</a:t>
            </a:r>
          </a:p>
        </p:txBody>
      </p:sp>
      <p:pic>
        <p:nvPicPr>
          <p:cNvPr id="36868" name="Picture 4">
            <a:extLst>
              <a:ext uri="{FF2B5EF4-FFF2-40B4-BE49-F238E27FC236}">
                <a16:creationId xmlns:a16="http://schemas.microsoft.com/office/drawing/2014/main" id="{EC55AE46-12CC-4E73-A739-E2738F9CE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514600"/>
            <a:ext cx="5562600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292DEEC-5743-4A51-A8F6-D1D8DC836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79"/>
    </mc:Choice>
    <mc:Fallback>
      <p:transition spd="slow" advTm="36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13" x="4679950" y="3500438"/>
          <p14:tracePt t="3217" x="4679950" y="3487738"/>
          <p14:tracePt t="3233" x="4679950" y="3481388"/>
          <p14:tracePt t="3250" x="4679950" y="3468688"/>
          <p14:tracePt t="3257" x="4679950" y="3462338"/>
          <p14:tracePt t="3266" x="4679950" y="3438525"/>
          <p14:tracePt t="3273" x="4679950" y="3395663"/>
          <p14:tracePt t="3282" x="4679950" y="3333750"/>
          <p14:tracePt t="3289" x="4679950" y="3278188"/>
          <p14:tracePt t="3302" x="4656138" y="3228975"/>
          <p14:tracePt t="3306" x="4630738" y="3184525"/>
          <p14:tracePt t="3314" x="4605338" y="3141663"/>
          <p14:tracePt t="3323" x="4581525" y="3105150"/>
          <p14:tracePt t="3330" x="4549775" y="3073400"/>
          <p14:tracePt t="3340" x="4519613" y="3055938"/>
          <p14:tracePt t="3346" x="4476750" y="3030538"/>
          <p14:tracePt t="3356" x="4451350" y="3017838"/>
          <p14:tracePt t="3362" x="4432300" y="3013075"/>
          <p14:tracePt t="3370" x="4402138" y="3006725"/>
          <p14:tracePt t="3378" x="4389438" y="3000375"/>
          <p14:tracePt t="3389" x="4365625" y="3000375"/>
          <p14:tracePt t="3398" x="4340225" y="2994025"/>
          <p14:tracePt t="3401" x="4303713" y="2974975"/>
          <p14:tracePt t="3409" x="4248150" y="2957513"/>
          <p14:tracePt t="3417" x="4198938" y="2951163"/>
          <p14:tracePt t="3425" x="4137025" y="2951163"/>
          <p14:tracePt t="3433" x="4087813" y="2938463"/>
          <p14:tracePt t="3441" x="4019550" y="2932113"/>
          <p14:tracePt t="3450" x="3957638" y="2932113"/>
          <p14:tracePt t="3462" x="3871913" y="2932113"/>
          <p14:tracePt t="3466" x="3797300" y="2932113"/>
          <p14:tracePt t="3473" x="3698875" y="2938463"/>
          <p14:tracePt t="3482" x="3611563" y="2944813"/>
          <p14:tracePt t="3489" x="3532188" y="2962275"/>
          <p14:tracePt t="3497" x="3457575" y="2974975"/>
          <p14:tracePt t="3506" x="3408363" y="2981325"/>
          <p14:tracePt t="3514" x="3352800" y="2994025"/>
          <p14:tracePt t="3522" x="3290888" y="3000375"/>
          <p14:tracePt t="3530" x="3254375" y="3006725"/>
          <p14:tracePt t="3539" x="3209925" y="3024188"/>
          <p14:tracePt t="3545" x="3167063" y="3043238"/>
          <p14:tracePt t="3555" x="3111500" y="3068638"/>
          <p14:tracePt t="3562" x="3068638" y="3092450"/>
          <p14:tracePt t="3569" x="3038475" y="3117850"/>
          <p14:tracePt t="3577" x="2994025" y="3154363"/>
          <p14:tracePt t="3586" x="2938463" y="3190875"/>
          <p14:tracePt t="3593" x="2901950" y="3216275"/>
          <p14:tracePt t="3602" x="2846388" y="3271838"/>
          <p14:tracePt t="3610" x="2820988" y="3308350"/>
          <p14:tracePt t="3619" x="2778125" y="3340100"/>
          <p14:tracePt t="3625" x="2741613" y="3389313"/>
          <p14:tracePt t="3634" x="2698750" y="3432175"/>
          <p14:tracePt t="3641" x="2686050" y="3451225"/>
          <p14:tracePt t="3650" x="2660650" y="3500438"/>
          <p14:tracePt t="3659" x="2643188" y="3530600"/>
          <p14:tracePt t="3666" x="2636838" y="3586163"/>
          <p14:tracePt t="3674" x="2624138" y="3648075"/>
          <p14:tracePt t="3682" x="2624138" y="3709988"/>
          <p14:tracePt t="3690" x="2624138" y="3771900"/>
          <p14:tracePt t="3698" x="2624138" y="3821113"/>
          <p14:tracePt t="3707" x="2636838" y="3876675"/>
          <p14:tracePt t="3714" x="2643188" y="3895725"/>
          <p14:tracePt t="3722" x="2660650" y="3944938"/>
          <p14:tracePt t="3729" x="2667000" y="4000500"/>
          <p14:tracePt t="3739" x="2686050" y="4049713"/>
          <p14:tracePt t="3746" x="2716213" y="4105275"/>
          <p14:tracePt t="3754" x="2741613" y="4148138"/>
          <p14:tracePt t="3761" x="2790825" y="4229100"/>
          <p14:tracePt t="3770" x="2827338" y="4271963"/>
          <p14:tracePt t="3778" x="2876550" y="4351338"/>
          <p14:tracePt t="3786" x="2914650" y="4432300"/>
          <p14:tracePt t="3794" x="2951163" y="4500563"/>
          <p14:tracePt t="3802" x="2987675" y="4556125"/>
          <p14:tracePt t="3814" x="3049588" y="4611688"/>
          <p14:tracePt t="3819" x="3081338" y="4654550"/>
          <p14:tracePt t="3826" x="3124200" y="4678363"/>
          <p14:tracePt t="3834" x="3198813" y="4740275"/>
          <p14:tracePt t="3846" x="3248025" y="4765675"/>
          <p14:tracePt t="3850" x="3327400" y="4808538"/>
          <p14:tracePt t="3860" x="3421063" y="4876800"/>
          <p14:tracePt t="3866" x="3538538" y="4945063"/>
          <p14:tracePt t="3874" x="3660775" y="5005388"/>
          <p14:tracePt t="3891" x="3852863" y="5122863"/>
          <p14:tracePt t="3898" x="3932238" y="5160963"/>
          <p14:tracePt t="3907" x="3951288" y="5167313"/>
          <p14:tracePt t="3913" x="3987800" y="5167313"/>
          <p14:tracePt t="3922" x="4000500" y="5172075"/>
          <p14:tracePt t="3929" x="4013200" y="5178425"/>
          <p14:tracePt t="3939" x="4038600" y="5184775"/>
          <p14:tracePt t="3946" x="4043363" y="5184775"/>
          <p14:tracePt t="3955" x="4075113" y="5184775"/>
          <p14:tracePt t="3962" x="4111625" y="5197475"/>
          <p14:tracePt t="3973" x="4154488" y="5203825"/>
          <p14:tracePt t="3977" x="4179888" y="5203825"/>
          <p14:tracePt t="3985" x="4216400" y="5210175"/>
          <p14:tracePt t="3993" x="4271963" y="5222875"/>
          <p14:tracePt t="4002" x="4310063" y="5233988"/>
          <p14:tracePt t="4009" x="4352925" y="5246688"/>
          <p14:tracePt t="4017" x="4383088" y="5253038"/>
          <p14:tracePt t="4025" x="4408488" y="5259388"/>
          <p14:tracePt t="4039" x="4421188" y="5265738"/>
          <p14:tracePt t="4041" x="4432300" y="5272088"/>
          <p14:tracePt t="4050" x="4438650" y="5278438"/>
          <p14:tracePt t="4060" x="4451350" y="5283200"/>
          <p14:tracePt t="4066" x="4464050" y="5295900"/>
          <p14:tracePt t="4074" x="4470400" y="5302250"/>
          <p14:tracePt t="4082" x="4476750" y="5308600"/>
          <p14:tracePt t="4090" x="4487863" y="5314950"/>
          <p14:tracePt t="4114" x="4494213" y="5321300"/>
          <p14:tracePt t="4145" x="4500563" y="5321300"/>
          <p14:tracePt t="4161" x="4513263" y="5321300"/>
          <p14:tracePt t="4170" x="4519613" y="5327650"/>
          <p14:tracePt t="4178" x="4525963" y="5327650"/>
          <p14:tracePt t="4186" x="4538663" y="5327650"/>
          <p14:tracePt t="4204" x="4549775" y="5334000"/>
          <p14:tracePt t="4210" x="4556125" y="5338763"/>
          <p14:tracePt t="4226" x="4568825" y="5345113"/>
          <p14:tracePt t="4243" x="4581525" y="5345113"/>
          <p14:tracePt t="4250" x="4594225" y="5345113"/>
          <p14:tracePt t="4262" x="4605338" y="5345113"/>
          <p14:tracePt t="4266" x="4624388" y="5345113"/>
          <p14:tracePt t="4274" x="4637088" y="5345113"/>
          <p14:tracePt t="4286" x="4649788" y="5345113"/>
          <p14:tracePt t="4294" x="4656138" y="5338763"/>
          <p14:tracePt t="4298" x="4667250" y="5327650"/>
          <p14:tracePt t="4308" x="4667250" y="5321300"/>
          <p14:tracePt t="4314" x="4673600" y="5308600"/>
          <p14:tracePt t="4324" x="4686300" y="5295900"/>
          <p14:tracePt t="4330" x="4692650" y="5283200"/>
          <p14:tracePt t="4341" x="4692650" y="5265738"/>
          <p14:tracePt t="4346" x="4699000" y="5246688"/>
          <p14:tracePt t="4354" x="4699000" y="5227638"/>
          <p14:tracePt t="4362" x="4699000" y="5197475"/>
          <p14:tracePt t="4374" x="4699000" y="5178425"/>
          <p14:tracePt t="4378" x="4699000" y="5141913"/>
          <p14:tracePt t="4386" x="4692650" y="5111750"/>
          <p14:tracePt t="4394" x="4686300" y="5092700"/>
          <p14:tracePt t="4404" x="4667250" y="5073650"/>
          <p14:tracePt t="4410" x="4649788" y="5049838"/>
          <p14:tracePt t="4418" x="4624388" y="5024438"/>
          <p14:tracePt t="4426" x="4611688" y="5018088"/>
          <p14:tracePt t="4434" x="4605338" y="5011738"/>
          <p14:tracePt t="4442" x="4605338" y="5005388"/>
          <p14:tracePt t="4449" x="4600575" y="5005388"/>
          <p14:tracePt t="4466" x="4581525" y="5005388"/>
          <p14:tracePt t="4473" x="4556125" y="5005388"/>
          <p14:tracePt t="4482" x="4543425" y="5024438"/>
          <p14:tracePt t="4490" x="4506913" y="5043488"/>
          <p14:tracePt t="4498" x="4483100" y="5067300"/>
          <p14:tracePt t="4506" x="4464050" y="5073650"/>
          <p14:tracePt t="4513" x="4451350" y="5086350"/>
          <p14:tracePt t="4523" x="4421188" y="5116513"/>
          <p14:tracePt t="4530" x="4408488" y="5129213"/>
          <p14:tracePt t="4538" x="4383088" y="5154613"/>
          <p14:tracePt t="4550" x="4383088" y="5172075"/>
          <p14:tracePt t="4554" x="4383088" y="5191125"/>
          <p14:tracePt t="4562" x="4395788" y="5222875"/>
          <p14:tracePt t="4571" x="4408488" y="5233988"/>
          <p14:tracePt t="4577" x="4438650" y="5259388"/>
          <p14:tracePt t="4586" x="4470400" y="5272088"/>
          <p14:tracePt t="4593" x="4500563" y="5289550"/>
          <p14:tracePt t="4602" x="4532313" y="5302250"/>
          <p14:tracePt t="4609" x="4562475" y="5321300"/>
          <p14:tracePt t="4617" x="4581525" y="5327650"/>
          <p14:tracePt t="4625" x="4605338" y="5334000"/>
          <p14:tracePt t="4634" x="4624388" y="5338763"/>
          <p14:tracePt t="4649" x="4630738" y="5338763"/>
          <p14:tracePt t="4657" x="4643438" y="5338763"/>
          <p14:tracePt t="4666" x="4660900" y="5338763"/>
          <p14:tracePt t="4677" x="4679950" y="5338763"/>
          <p14:tracePt t="4681" x="4711700" y="5334000"/>
          <p14:tracePt t="4690" x="4735513" y="5308600"/>
          <p14:tracePt t="4698" x="4754563" y="5289550"/>
          <p14:tracePt t="4709" x="4778375" y="5265738"/>
          <p14:tracePt t="4713" x="4784725" y="5240338"/>
          <p14:tracePt t="4721" x="4797425" y="5210175"/>
          <p14:tracePt t="4729" x="4797425" y="5154613"/>
          <p14:tracePt t="4738" x="4797425" y="5129213"/>
          <p14:tracePt t="4745" x="4797425" y="5111750"/>
          <p14:tracePt t="4753" x="4797425" y="5099050"/>
          <p14:tracePt t="4761" x="4797425" y="5092700"/>
          <p14:tracePt t="4769" x="4797425" y="5080000"/>
          <p14:tracePt t="4777" x="4797425" y="5073650"/>
          <p14:tracePt t="4785" x="4784725" y="5073650"/>
          <p14:tracePt t="4798" x="4772025" y="5067300"/>
          <p14:tracePt t="4806" x="4741863" y="5067300"/>
          <p14:tracePt t="4809" x="4722813" y="5067300"/>
          <p14:tracePt t="4817" x="4692650" y="5067300"/>
          <p14:tracePt t="4825" x="4667250" y="5067300"/>
          <p14:tracePt t="4834" x="4637088" y="5067300"/>
          <p14:tracePt t="4841" x="4618038" y="5067300"/>
          <p14:tracePt t="4850" x="4600575" y="5080000"/>
          <p14:tracePt t="4857" x="4575175" y="5092700"/>
          <p14:tracePt t="4866" x="4562475" y="5105400"/>
          <p14:tracePt t="4874" x="4556125" y="5111750"/>
          <p14:tracePt t="4881" x="4556125" y="5122863"/>
          <p14:tracePt t="4890" x="4556125" y="5141913"/>
          <p14:tracePt t="4901" x="4562475" y="5160963"/>
          <p14:tracePt t="4906" x="4581525" y="5184775"/>
          <p14:tracePt t="4924" x="4611688" y="5191125"/>
          <p14:tracePt t="4934" x="4630738" y="5203825"/>
          <p14:tracePt t="4938" x="4643438" y="5210175"/>
          <p14:tracePt t="4946" x="4673600" y="5210175"/>
          <p14:tracePt t="4954" x="4686300" y="5216525"/>
          <p14:tracePt t="4962" x="4705350" y="5222875"/>
          <p14:tracePt t="4971" x="4722813" y="5227638"/>
          <p14:tracePt t="4979" x="4735513" y="5227638"/>
          <p14:tracePt t="4986" x="4741863" y="5227638"/>
          <p14:tracePt t="4998" x="4754563" y="5227638"/>
          <p14:tracePt t="5004" x="4760913" y="5216525"/>
          <p14:tracePt t="5010" x="4760913" y="5197475"/>
          <p14:tracePt t="5018" x="4760913" y="5160963"/>
          <p14:tracePt t="5026" x="4760913" y="5141913"/>
          <p14:tracePt t="5034" x="4760913" y="5122863"/>
          <p14:tracePt t="5043" x="4760913" y="5099050"/>
          <p14:tracePt t="5050" x="4760913" y="5080000"/>
          <p14:tracePt t="5058" x="4760913" y="5067300"/>
          <p14:tracePt t="5065" x="4748213" y="5056188"/>
          <p14:tracePt t="5082" x="4741863" y="5056188"/>
          <p14:tracePt t="5089" x="4729163" y="5056188"/>
          <p14:tracePt t="5097" x="4716463" y="5056188"/>
          <p14:tracePt t="5105" x="4699000" y="5056188"/>
          <p14:tracePt t="5114" x="4679950" y="5056188"/>
          <p14:tracePt t="5121" x="4637088" y="5067300"/>
          <p14:tracePt t="5130" x="4624388" y="5080000"/>
          <p14:tracePt t="5138" x="4624388" y="5099050"/>
          <p14:tracePt t="5145" x="4618038" y="5116513"/>
          <p14:tracePt t="5153" x="4618038" y="5122863"/>
          <p14:tracePt t="5161" x="4618038" y="5135563"/>
          <p14:tracePt t="5170" x="4618038" y="5148263"/>
          <p14:tracePt t="5177" x="4624388" y="5148263"/>
          <p14:tracePt t="5186" x="4643438" y="5148263"/>
          <p14:tracePt t="5193" x="4660900" y="5148263"/>
          <p14:tracePt t="5202" x="4699000" y="5154613"/>
          <p14:tracePt t="5209" x="4729163" y="5160963"/>
          <p14:tracePt t="5217" x="4748213" y="5160963"/>
          <p14:tracePt t="5226" x="4754563" y="5160963"/>
          <p14:tracePt t="5234" x="4772025" y="5160963"/>
          <p14:tracePt t="5243" x="4778375" y="5154613"/>
          <p14:tracePt t="5250" x="4784725" y="5148263"/>
          <p14:tracePt t="5258" x="4797425" y="5122863"/>
          <p14:tracePt t="5266" x="4797425" y="5116513"/>
          <p14:tracePt t="5273" x="4803775" y="5092700"/>
          <p14:tracePt t="5281" x="4803775" y="5073650"/>
          <p14:tracePt t="5290" x="4803775" y="5060950"/>
          <p14:tracePt t="5298" x="4803775" y="5049838"/>
          <p14:tracePt t="5309" x="4803775" y="5030788"/>
          <p14:tracePt t="5313" x="4791075" y="5018088"/>
          <p14:tracePt t="5322" x="4778375" y="5005388"/>
          <p14:tracePt t="5330" x="4767263" y="5005388"/>
          <p14:tracePt t="5337" x="4741863" y="5005388"/>
          <p14:tracePt t="5350" x="4722813" y="5005388"/>
          <p14:tracePt t="5353" x="4705350" y="5005388"/>
          <p14:tracePt t="5362" x="4686300" y="5005388"/>
          <p14:tracePt t="5370" x="4673600" y="5005388"/>
          <p14:tracePt t="5382" x="4649788" y="5018088"/>
          <p14:tracePt t="5387" x="4630738" y="5043488"/>
          <p14:tracePt t="5402" x="4624388" y="5056188"/>
          <p14:tracePt t="5410" x="4624388" y="5080000"/>
          <p14:tracePt t="5417" x="4624388" y="5086350"/>
          <p14:tracePt t="5429" x="4624388" y="5092700"/>
          <p14:tracePt t="5438" x="4643438" y="5111750"/>
          <p14:tracePt t="5445" x="4649788" y="5111750"/>
          <p14:tracePt t="5449" x="4667250" y="5111750"/>
          <p14:tracePt t="5457" x="4679950" y="5111750"/>
          <p14:tracePt t="5466" x="4686300" y="5111750"/>
          <p14:tracePt t="5473" x="4699000" y="5111750"/>
          <p14:tracePt t="5481" x="4711700" y="5111750"/>
          <p14:tracePt t="5490" x="4716463" y="5111750"/>
          <p14:tracePt t="5505" x="4722813" y="5111750"/>
          <p14:tracePt t="5513" x="4735513" y="5111750"/>
          <p14:tracePt t="5538" x="4748213" y="5105400"/>
          <p14:tracePt t="5554" x="4754563" y="5099050"/>
          <p14:tracePt t="5659" x="4760913" y="5099050"/>
          <p14:tracePt t="5690" x="4767263" y="5086350"/>
          <p14:tracePt t="5705" x="4767263" y="5080000"/>
          <p14:tracePt t="5714" x="4778375" y="5067300"/>
          <p14:tracePt t="5730" x="4778375" y="5060950"/>
          <p14:tracePt t="5738" x="0" y="0"/>
        </p14:tracePtLst>
        <p14:tracePtLst>
          <p14:tracePt t="7948" x="4772025" y="4622800"/>
          <p14:tracePt t="8098" x="4778375" y="4622800"/>
          <p14:tracePt t="8113" x="4791075" y="4618038"/>
          <p14:tracePt t="8121" x="4797425" y="4605338"/>
          <p14:tracePt t="8129" x="4797425" y="4592638"/>
          <p14:tracePt t="8138" x="4810125" y="4579938"/>
          <p14:tracePt t="8145" x="4810125" y="4562475"/>
          <p14:tracePt t="8153" x="4827588" y="4537075"/>
          <p14:tracePt t="8161" x="4833938" y="4500563"/>
          <p14:tracePt t="8169" x="4840288" y="4487863"/>
          <p14:tracePt t="8177" x="4846638" y="4462463"/>
          <p14:tracePt t="8186" x="4852988" y="4451350"/>
          <p14:tracePt t="8198" x="4859338" y="4425950"/>
          <p14:tracePt t="8202" x="4859338" y="4400550"/>
          <p14:tracePt t="8213" x="4859338" y="4370388"/>
          <p14:tracePt t="8221" x="4865688" y="4344988"/>
          <p14:tracePt t="8226" x="4865688" y="4327525"/>
          <p14:tracePt t="8233" x="4865688" y="4302125"/>
          <p14:tracePt t="8242" x="4865688" y="4284663"/>
          <p14:tracePt t="8249" x="4878388" y="4265613"/>
          <p14:tracePt t="8259" x="4878388" y="4246563"/>
          <p14:tracePt t="8266" x="4878388" y="4222750"/>
          <p14:tracePt t="8274" x="4878388" y="4216400"/>
          <p14:tracePt t="8282" x="4878388" y="4184650"/>
          <p14:tracePt t="8290" x="4883150" y="4167188"/>
          <p14:tracePt t="8298" x="4883150" y="4154488"/>
          <p14:tracePt t="8306" x="4883150" y="4141788"/>
          <p14:tracePt t="8314" x="4895850" y="4122738"/>
          <p14:tracePt t="8322" x="4895850" y="4111625"/>
          <p14:tracePt t="8330" x="4895850" y="4086225"/>
          <p14:tracePt t="8338" x="4902200" y="4067175"/>
          <p14:tracePt t="8349" x="4902200" y="4056063"/>
          <p14:tracePt t="8354" x="4908550" y="4030663"/>
          <p14:tracePt t="8361" x="4914900" y="4000500"/>
          <p14:tracePt t="8369" x="4914900" y="3962400"/>
          <p14:tracePt t="8377" x="4921250" y="3932238"/>
          <p14:tracePt t="8386" x="4921250" y="3895725"/>
          <p14:tracePt t="8394" x="4921250" y="3876675"/>
          <p14:tracePt t="8402" x="4921250" y="3857625"/>
          <p14:tracePt t="8410" x="4921250" y="3833813"/>
          <p14:tracePt t="8418" x="4921250" y="3808413"/>
          <p14:tracePt t="8427" x="4921250" y="3795713"/>
          <p14:tracePt t="8433" x="4921250" y="3778250"/>
          <p14:tracePt t="8442" x="4921250" y="3759200"/>
          <p14:tracePt t="8449" x="4921250" y="3733800"/>
          <p14:tracePt t="8458" x="4921250" y="3729038"/>
          <p14:tracePt t="8465" x="4921250" y="3722688"/>
          <p14:tracePt t="8473" x="4921250" y="3709988"/>
          <p14:tracePt t="8482" x="4921250" y="3703638"/>
          <p14:tracePt t="8506" x="4921250" y="3690938"/>
          <p14:tracePt t="8514" x="4921250" y="3684588"/>
          <p14:tracePt t="8522" x="4921250" y="3673475"/>
          <p14:tracePt t="8529" x="4921250" y="3654425"/>
          <p14:tracePt t="8538" x="4921250" y="3635375"/>
          <p14:tracePt t="8550" x="4921250" y="3622675"/>
          <p14:tracePt t="8554" x="4921250" y="3605213"/>
          <p14:tracePt t="8562" x="4921250" y="3592513"/>
          <p14:tracePt t="8570" x="4921250" y="3579813"/>
          <p14:tracePt t="8582" x="4921250" y="3573463"/>
          <p14:tracePt t="8586" x="4921250" y="3562350"/>
          <p14:tracePt t="8594" x="4921250" y="3556000"/>
          <p14:tracePt t="8802" x="0" y="0"/>
        </p14:tracePtLst>
        <p14:tracePtLst>
          <p14:tracePt t="20870" x="6977063" y="1117600"/>
          <p14:tracePt t="20882" x="6970713" y="1117600"/>
          <p14:tracePt t="20971" x="6964363" y="1111250"/>
          <p14:tracePt t="20978" x="6951663" y="1092200"/>
          <p14:tracePt t="20993" x="6934200" y="1085850"/>
          <p14:tracePt t="21003" x="6921500" y="1079500"/>
          <p14:tracePt t="21010" x="6915150" y="1074738"/>
          <p14:tracePt t="21020" x="6902450" y="1074738"/>
          <p14:tracePt t="21025" x="6884988" y="1068388"/>
          <p14:tracePt t="21033" x="6865938" y="1068388"/>
          <p14:tracePt t="21041" x="6840538" y="1068388"/>
          <p14:tracePt t="21050" x="6823075" y="1062038"/>
          <p14:tracePt t="21062" x="6797675" y="1062038"/>
          <p14:tracePt t="21065" x="6791325" y="1062038"/>
          <p14:tracePt t="21073" x="6773863" y="1062038"/>
          <p14:tracePt t="21082" x="6761163" y="1062038"/>
          <p14:tracePt t="21098" x="6742113" y="1062038"/>
          <p14:tracePt t="21106" x="6718300" y="1068388"/>
          <p14:tracePt t="21114" x="6699250" y="1079500"/>
          <p14:tracePt t="21122" x="6667500" y="1111250"/>
          <p14:tracePt t="21129" x="6650038" y="1117600"/>
          <p14:tracePt t="21137" x="6624638" y="1141413"/>
          <p14:tracePt t="21145" x="6611938" y="1154113"/>
          <p14:tracePt t="21154" x="6594475" y="1166813"/>
          <p14:tracePt t="21161" x="6581775" y="1179513"/>
          <p14:tracePt t="21169" x="6581775" y="1185863"/>
          <p14:tracePt t="21177" x="6581775" y="1190625"/>
          <p14:tracePt t="21186" x="6581775" y="1203325"/>
          <p14:tracePt t="21204" x="6594475" y="1222375"/>
          <p14:tracePt t="21210" x="6611938" y="1228725"/>
          <p14:tracePt t="21221" x="6656388" y="1246188"/>
          <p14:tracePt t="21226" x="6680200" y="1252538"/>
          <p14:tracePt t="21234" x="6723063" y="1258888"/>
          <p14:tracePt t="21242" x="6773863" y="1271588"/>
          <p14:tracePt t="21254" x="6804025" y="1271588"/>
          <p14:tracePt t="21257" x="6840538" y="1277938"/>
          <p14:tracePt t="21266" x="6853238" y="1277938"/>
          <p14:tracePt t="21273" x="6878638" y="1277938"/>
          <p14:tracePt t="21282" x="6889750" y="1277938"/>
          <p14:tracePt t="21289" x="6927850" y="1277938"/>
          <p14:tracePt t="21297" x="6964363" y="1277938"/>
          <p14:tracePt t="21305" x="7000875" y="1277938"/>
          <p14:tracePt t="21314" x="7069138" y="1277938"/>
          <p14:tracePt t="21321" x="7118350" y="1277938"/>
          <p14:tracePt t="21330" x="7205663" y="1277938"/>
          <p14:tracePt t="21338" x="7278688" y="1277938"/>
          <p14:tracePt t="21346" x="7353300" y="1277938"/>
          <p14:tracePt t="21354" x="7415213" y="1277938"/>
          <p14:tracePt t="21362" x="7451725" y="1277938"/>
          <p14:tracePt t="21373" x="7489825" y="1277938"/>
          <p14:tracePt t="21378" x="7507288" y="1277938"/>
          <p14:tracePt t="21388" x="7551738" y="1277938"/>
          <p14:tracePt t="21394" x="7581900" y="1258888"/>
          <p14:tracePt t="21410" x="7600950" y="1246188"/>
          <p14:tracePt t="21426" x="7607300" y="1241425"/>
          <p14:tracePt t="21434" x="7612063" y="1241425"/>
          <p14:tracePt t="21442" x="7624763" y="1228725"/>
          <p14:tracePt t="21454" x="7631113" y="1228725"/>
          <p14:tracePt t="21457" x="7650163" y="1216025"/>
          <p14:tracePt t="21466" x="7656513" y="1209675"/>
          <p14:tracePt t="21473" x="7680325" y="1190625"/>
          <p14:tracePt t="21482" x="7699375" y="1179513"/>
          <p14:tracePt t="21489" x="7723188" y="1166813"/>
          <p14:tracePt t="21498" x="7748588" y="1160463"/>
          <p14:tracePt t="21505" x="7773988" y="1154113"/>
          <p14:tracePt t="21514" x="7785100" y="1147763"/>
          <p14:tracePt t="21538" x="7791450" y="1141413"/>
          <p14:tracePt t="21650" x="7791450" y="1147763"/>
          <p14:tracePt t="21657" x="7785100" y="1160463"/>
          <p14:tracePt t="21665" x="7767638" y="1196975"/>
          <p14:tracePt t="21674" x="7761288" y="1228725"/>
          <p14:tracePt t="21682" x="7761288" y="1241425"/>
          <p14:tracePt t="21689" x="7761288" y="1246188"/>
          <p14:tracePt t="21698" x="7761288" y="1277938"/>
          <p14:tracePt t="21706" x="7773988" y="1296988"/>
          <p14:tracePt t="21714" x="7791450" y="1314450"/>
          <p14:tracePt t="21723" x="7810500" y="1320800"/>
          <p14:tracePt t="21730" x="7816850" y="1320800"/>
          <p14:tracePt t="21746" x="7823200" y="1320800"/>
          <p14:tracePt t="21762" x="7829550" y="1320800"/>
          <p14:tracePt t="21773" x="7866063" y="1296988"/>
          <p14:tracePt t="21778" x="7872413" y="1284288"/>
          <p14:tracePt t="21788" x="7885113" y="1265238"/>
          <p14:tracePt t="21793" x="7908925" y="1235075"/>
          <p14:tracePt t="21802" x="7915275" y="1203325"/>
          <p14:tracePt t="21809" x="7921625" y="1173163"/>
          <p14:tracePt t="21818" x="7927975" y="1173163"/>
          <p14:tracePt t="21825" x="7927975" y="1160463"/>
          <p14:tracePt t="21833" x="7927975" y="1154113"/>
          <p14:tracePt t="21857" x="7927975" y="1147763"/>
          <p14:tracePt t="21865" x="7915275" y="1147763"/>
          <p14:tracePt t="21874" x="7889875" y="1147763"/>
          <p14:tracePt t="21889" x="7840663" y="1147763"/>
          <p14:tracePt t="21890" x="7754938" y="1147763"/>
          <p14:tracePt t="21898" x="7656513" y="1147763"/>
          <p14:tracePt t="21906" x="7569200" y="1147763"/>
          <p14:tracePt t="21914" x="7477125" y="1147763"/>
          <p14:tracePt t="21922" x="7396163" y="1147763"/>
          <p14:tracePt t="21930" x="7359650" y="1147763"/>
          <p14:tracePt t="21939" x="7346950" y="1147763"/>
          <p14:tracePt t="21993" x="7359650" y="1141413"/>
          <p14:tracePt t="22002" x="7372350" y="1141413"/>
          <p14:tracePt t="22010" x="7389813" y="1141413"/>
          <p14:tracePt t="22018" x="7408863" y="1135063"/>
          <p14:tracePt t="22026" x="7421563" y="1130300"/>
          <p14:tracePt t="22034" x="7440613" y="1117600"/>
          <p14:tracePt t="22042" x="7445375" y="1111250"/>
          <p14:tracePt t="22050" x="7458075" y="1104900"/>
          <p14:tracePt t="22058" x="7464425" y="1092200"/>
          <p14:tracePt t="22066" x="7464425" y="1085850"/>
          <p14:tracePt t="22082" x="7464425" y="1079500"/>
          <p14:tracePt t="22146" x="7464425" y="1074738"/>
          <p14:tracePt t="22210" x="7458075" y="1074738"/>
          <p14:tracePt t="22234" x="0" y="0"/>
        </p14:tracePtLst>
        <p14:tracePtLst>
          <p14:tracePt t="26838" x="2278063" y="1660525"/>
          <p14:tracePt t="26867" x="2271713" y="1660525"/>
          <p14:tracePt t="26876" x="2259013" y="1660525"/>
          <p14:tracePt t="26882" x="2247900" y="1654175"/>
          <p14:tracePt t="26893" x="2241550" y="1654175"/>
          <p14:tracePt t="26898" x="2228850" y="1654175"/>
          <p14:tracePt t="26906" x="2209800" y="1654175"/>
          <p14:tracePt t="26914" x="2203450" y="1654175"/>
          <p14:tracePt t="26922" x="2185988" y="1654175"/>
          <p14:tracePt t="26930" x="2173288" y="1654175"/>
          <p14:tracePt t="26938" x="2154238" y="1654175"/>
          <p14:tracePt t="26946" x="2136775" y="1654175"/>
          <p14:tracePt t="26954" x="2124075" y="1654175"/>
          <p14:tracePt t="26962" x="2105025" y="1654175"/>
          <p14:tracePt t="26970" x="2098675" y="1654175"/>
          <p14:tracePt t="26978" x="2081213" y="1654175"/>
          <p14:tracePt t="26986" x="2062163" y="1654175"/>
          <p14:tracePt t="26994" x="2049463" y="1654175"/>
          <p14:tracePt t="27002" x="2032000" y="1654175"/>
          <p14:tracePt t="27014" x="2000250" y="1654175"/>
          <p14:tracePt t="27018" x="1981200" y="1660525"/>
          <p14:tracePt t="27025" x="1963738" y="1666875"/>
          <p14:tracePt t="27033" x="1938338" y="1666875"/>
          <p14:tracePt t="27041" x="1920875" y="1673225"/>
          <p14:tracePt t="27049" x="1901825" y="1679575"/>
          <p14:tracePt t="27058" x="1895475" y="1685925"/>
          <p14:tracePt t="27066" x="1882775" y="1690688"/>
          <p14:tracePt t="27074" x="1876425" y="1697038"/>
          <p14:tracePt t="27092" x="1870075" y="1709738"/>
          <p14:tracePt t="27097" x="1870075" y="1728788"/>
          <p14:tracePt t="27105" x="1870075" y="1735138"/>
          <p14:tracePt t="27113" x="1870075" y="1752600"/>
          <p14:tracePt t="27121" x="1870075" y="1778000"/>
          <p14:tracePt t="27129" x="1876425" y="1797050"/>
          <p14:tracePt t="27138" x="1895475" y="1814513"/>
          <p14:tracePt t="27146" x="1901825" y="1839913"/>
          <p14:tracePt t="27154" x="1914525" y="1852613"/>
          <p14:tracePt t="27162" x="1920875" y="1857375"/>
          <p14:tracePt t="27170" x="1938338" y="1876425"/>
          <p14:tracePt t="27178" x="1951038" y="1889125"/>
          <p14:tracePt t="27186" x="1963738" y="1895475"/>
          <p14:tracePt t="27195" x="1981200" y="1912938"/>
          <p14:tracePt t="27202" x="2025650" y="1925638"/>
          <p14:tracePt t="27210" x="2062163" y="1944688"/>
          <p14:tracePt t="27218" x="2154238" y="1974850"/>
          <p14:tracePt t="27226" x="2241550" y="1993900"/>
          <p14:tracePt t="27234" x="2346325" y="2012950"/>
          <p14:tracePt t="27243" x="2444750" y="2055813"/>
          <p14:tracePt t="27250" x="2543175" y="2073275"/>
          <p14:tracePt t="27260" x="2667000" y="2092325"/>
          <p14:tracePt t="27267" x="2797175" y="2117725"/>
          <p14:tracePt t="27273" x="2921000" y="2124075"/>
          <p14:tracePt t="27282" x="3032125" y="2135188"/>
          <p14:tracePt t="27289" x="3117850" y="2135188"/>
          <p14:tracePt t="27298" x="3205163" y="2135188"/>
          <p14:tracePt t="27306" x="3290888" y="2147888"/>
          <p14:tracePt t="27314" x="3365500" y="2147888"/>
          <p14:tracePt t="27322" x="3451225" y="2147888"/>
          <p14:tracePt t="27334" x="3538538" y="2147888"/>
          <p14:tracePt t="27338" x="3624263" y="2147888"/>
          <p14:tracePt t="27345" x="3709988" y="2147888"/>
          <p14:tracePt t="27353" x="3810000" y="2147888"/>
          <p14:tracePt t="27361" x="3895725" y="2147888"/>
          <p14:tracePt t="27370" x="3983038" y="2147888"/>
          <p14:tracePt t="27377" x="4056063" y="2147888"/>
          <p14:tracePt t="27386" x="4117975" y="2141538"/>
          <p14:tracePt t="27393" x="4179888" y="2135188"/>
          <p14:tracePt t="27402" x="4235450" y="2117725"/>
          <p14:tracePt t="27409" x="4271963" y="2105025"/>
          <p14:tracePt t="27418" x="4297363" y="2098675"/>
          <p14:tracePt t="27425" x="4327525" y="2085975"/>
          <p14:tracePt t="27433" x="4352925" y="2079625"/>
          <p14:tracePt t="27442" x="4383088" y="2062163"/>
          <p14:tracePt t="27449" x="4414838" y="2036763"/>
          <p14:tracePt t="27458" x="4445000" y="2024063"/>
          <p14:tracePt t="27466" x="4451350" y="2019300"/>
          <p14:tracePt t="27475" x="4483100" y="1993900"/>
          <p14:tracePt t="27482" x="4487863" y="1981200"/>
          <p14:tracePt t="27490" x="4500563" y="1957388"/>
          <p14:tracePt t="27498" x="4506913" y="1944688"/>
          <p14:tracePt t="27506" x="4513263" y="1925638"/>
          <p14:tracePt t="27518" x="4519613" y="1908175"/>
          <p14:tracePt t="27523" x="4519613" y="1895475"/>
          <p14:tracePt t="27530" x="4519613" y="1863725"/>
          <p14:tracePt t="27538" x="4519613" y="1846263"/>
          <p14:tracePt t="27546" x="4519613" y="1827213"/>
          <p14:tracePt t="27555" x="4519613" y="1814513"/>
          <p14:tracePt t="27562" x="4519613" y="1784350"/>
          <p14:tracePt t="27570" x="4519613" y="1758950"/>
          <p14:tracePt t="27578" x="4494213" y="1735138"/>
          <p14:tracePt t="27595" x="4457700" y="1685925"/>
          <p14:tracePt t="27602" x="4427538" y="1647825"/>
          <p14:tracePt t="27610" x="4414838" y="1630363"/>
          <p14:tracePt t="27618" x="4383088" y="1598613"/>
          <p14:tracePt t="27626" x="4371975" y="1592263"/>
          <p14:tracePt t="27634" x="4346575" y="1579563"/>
          <p14:tracePt t="27643" x="4333875" y="1579563"/>
          <p14:tracePt t="27660" x="4321175" y="1574800"/>
          <p14:tracePt t="27666" x="4310063" y="1574800"/>
          <p14:tracePt t="27676" x="4303713" y="1574800"/>
          <p14:tracePt t="27682" x="4284663" y="1574800"/>
          <p14:tracePt t="27696" x="4254500" y="1574800"/>
          <p14:tracePt t="27698" x="4216400" y="1592263"/>
          <p14:tracePt t="27706" x="4160838" y="1611313"/>
          <p14:tracePt t="27714" x="4094163" y="1635125"/>
          <p14:tracePt t="27724" x="4049713" y="1660525"/>
          <p14:tracePt t="27730" x="3994150" y="1690688"/>
          <p14:tracePt t="27738" x="3963988" y="1716088"/>
          <p14:tracePt t="27750" x="3932238" y="1728788"/>
          <p14:tracePt t="27755" x="3914775" y="1752600"/>
          <p14:tracePt t="27762" x="3883025" y="1778000"/>
          <p14:tracePt t="27770" x="3865563" y="1790700"/>
          <p14:tracePt t="27777" x="3859213" y="1801813"/>
          <p14:tracePt t="27786" x="3852863" y="1820863"/>
          <p14:tracePt t="27793" x="3852863" y="1846263"/>
          <p14:tracePt t="27802" x="3852863" y="1870075"/>
          <p14:tracePt t="27809" x="3865563" y="1908175"/>
          <p14:tracePt t="27818" x="3889375" y="1951038"/>
          <p14:tracePt t="27825" x="3914775" y="1981200"/>
          <p14:tracePt t="27833" x="3944938" y="2019300"/>
          <p14:tracePt t="27842" x="3994150" y="2062163"/>
          <p14:tracePt t="27849" x="4049713" y="2085975"/>
          <p14:tracePt t="27857" x="4105275" y="2124075"/>
          <p14:tracePt t="27866" x="4154488" y="2154238"/>
          <p14:tracePt t="27877" x="4222750" y="2173288"/>
          <p14:tracePt t="27882" x="4297363" y="2190750"/>
          <p14:tracePt t="27890" x="4365625" y="2209800"/>
          <p14:tracePt t="27908" x="4487863" y="2222500"/>
          <p14:tracePt t="27925" x="4594225" y="2222500"/>
          <p14:tracePt t="27933" x="4630738" y="2222500"/>
          <p14:tracePt t="27937" x="4679950" y="2222500"/>
          <p14:tracePt t="27945" x="4711700" y="2209800"/>
          <p14:tracePt t="27954" x="4741863" y="2203450"/>
          <p14:tracePt t="27962" x="4784725" y="2179638"/>
          <p14:tracePt t="27970" x="4810125" y="2160588"/>
          <p14:tracePt t="27979" x="4846638" y="2135188"/>
          <p14:tracePt t="27986" x="4865688" y="2117725"/>
          <p14:tracePt t="27995" x="4889500" y="2085975"/>
          <p14:tracePt t="28002" x="4908550" y="2055813"/>
          <p14:tracePt t="28009" x="4921250" y="2012950"/>
          <p14:tracePt t="28018" x="4927600" y="1981200"/>
          <p14:tracePt t="28025" x="4927600" y="1957388"/>
          <p14:tracePt t="28034" x="4927600" y="1925638"/>
          <p14:tracePt t="28044" x="4927600" y="1908175"/>
          <p14:tracePt t="28050" x="4927600" y="1889125"/>
          <p14:tracePt t="28060" x="4927600" y="1852613"/>
          <p14:tracePt t="28065" x="4927600" y="1833563"/>
          <p14:tracePt t="28074" x="4914900" y="1808163"/>
          <p14:tracePt t="28082" x="4889500" y="1771650"/>
          <p14:tracePt t="28090" x="4878388" y="1746250"/>
          <p14:tracePt t="28097" x="4865688" y="1728788"/>
          <p14:tracePt t="28105" x="4846638" y="1709738"/>
          <p14:tracePt t="28113" x="4833938" y="1697038"/>
          <p14:tracePt t="28122" x="4822825" y="1679575"/>
          <p14:tracePt t="28134" x="4810125" y="1666875"/>
          <p14:tracePt t="28138" x="4791075" y="1647825"/>
          <p14:tracePt t="28146" x="4767263" y="1635125"/>
          <p14:tracePt t="28155" x="4735513" y="1617663"/>
          <p14:tracePt t="28162" x="4686300" y="1592263"/>
          <p14:tracePt t="28170" x="4643438" y="1579563"/>
          <p14:tracePt t="28178" x="4568825" y="1555750"/>
          <p14:tracePt t="28186" x="4487863" y="1524000"/>
          <p14:tracePt t="28195" x="4402138" y="1512888"/>
          <p14:tracePt t="28202" x="4310063" y="1493838"/>
          <p14:tracePt t="28210" x="4210050" y="1493838"/>
          <p14:tracePt t="28218" x="4124325" y="1493838"/>
          <p14:tracePt t="28230" x="4062413" y="1493838"/>
          <p14:tracePt t="28234" x="3987800" y="1493838"/>
          <p14:tracePt t="28244" x="3921125" y="1524000"/>
          <p14:tracePt t="28250" x="3865563" y="1568450"/>
          <p14:tracePt t="28260" x="3833813" y="1585913"/>
          <p14:tracePt t="28266" x="3821113" y="1611313"/>
          <p14:tracePt t="28274" x="3821113" y="1630363"/>
          <p14:tracePt t="28282" x="3821113" y="1647825"/>
          <p14:tracePt t="28296" x="3821113" y="1666875"/>
          <p14:tracePt t="28298" x="3821113" y="1690688"/>
          <p14:tracePt t="28306" x="3840163" y="1722438"/>
          <p14:tracePt t="28318" x="3883025" y="1746250"/>
          <p14:tracePt t="28323" x="3938588" y="1784350"/>
          <p14:tracePt t="28330" x="4013200" y="1808163"/>
          <p14:tracePt t="28338" x="4094163" y="1852613"/>
          <p14:tracePt t="28350" x="4160838" y="1876425"/>
          <p14:tracePt t="28356" x="4216400" y="1908175"/>
          <p14:tracePt t="28362" x="4254500" y="1908175"/>
          <p14:tracePt t="28370" x="4278313" y="1912938"/>
          <p14:tracePt t="28379" x="4321175" y="1912938"/>
          <p14:tracePt t="28386" x="4359275" y="1912938"/>
          <p14:tracePt t="28395" x="4408488" y="1912938"/>
          <p14:tracePt t="28401" x="4445000" y="1912938"/>
          <p14:tracePt t="28409" x="4513263" y="1895475"/>
          <p14:tracePt t="28418" x="4562475" y="1895475"/>
          <p14:tracePt t="28426" x="4618038" y="1863725"/>
          <p14:tracePt t="28434" x="4686300" y="1846263"/>
          <p14:tracePt t="28445" x="4735513" y="1820863"/>
          <p14:tracePt t="28450" x="4784725" y="1784350"/>
          <p14:tracePt t="28458" x="4816475" y="1758950"/>
          <p14:tracePt t="28466" x="4833938" y="1746250"/>
          <p14:tracePt t="28478" x="4852988" y="1716088"/>
          <p14:tracePt t="28482" x="4859338" y="1703388"/>
          <p14:tracePt t="28490" x="4859338" y="1679575"/>
          <p14:tracePt t="28497" x="4859338" y="1666875"/>
          <p14:tracePt t="28505" x="4859338" y="1635125"/>
          <p14:tracePt t="28517" x="4859338" y="1624013"/>
          <p14:tracePt t="28522" x="4846638" y="1604963"/>
          <p14:tracePt t="28529" x="4827588" y="1592263"/>
          <p14:tracePt t="28538" x="4822825" y="1585913"/>
          <p14:tracePt t="28545" x="4810125" y="1585913"/>
          <p14:tracePt t="28554" x="4791075" y="1585913"/>
          <p14:tracePt t="28562" x="4772025" y="1585913"/>
          <p14:tracePt t="28570" x="4735513" y="1585913"/>
          <p14:tracePt t="28578" x="4705350" y="1585913"/>
          <p14:tracePt t="28586" x="4679950" y="1585913"/>
          <p14:tracePt t="28594" x="4643438" y="1585913"/>
          <p14:tracePt t="28601" x="4600575" y="1592263"/>
          <p14:tracePt t="28609" x="4556125" y="1624013"/>
          <p14:tracePt t="28618" x="4525963" y="1635125"/>
          <p14:tracePt t="28626" x="4500563" y="1641475"/>
          <p14:tracePt t="28634" x="4476750" y="1666875"/>
          <p14:tracePt t="28641" x="4457700" y="1685925"/>
          <p14:tracePt t="28650" x="4451350" y="1703388"/>
          <p14:tracePt t="28658" x="4445000" y="1722438"/>
          <p14:tracePt t="28665" x="4445000" y="1728788"/>
          <p14:tracePt t="28674" x="4445000" y="1741488"/>
          <p14:tracePt t="28682" x="4445000" y="1752600"/>
          <p14:tracePt t="28689" x="4445000" y="1771650"/>
          <p14:tracePt t="28697" x="4445000" y="1784350"/>
          <p14:tracePt t="28706" x="4457700" y="1814513"/>
          <p14:tracePt t="28713" x="4494213" y="1852613"/>
          <p14:tracePt t="28721" x="4532313" y="1908175"/>
          <p14:tracePt t="28738" x="4543425" y="1919288"/>
          <p14:tracePt t="28741" x="4556125" y="1938338"/>
          <p14:tracePt t="28745" x="4562475" y="1944688"/>
          <p14:tracePt t="28777" x="4568825" y="1951038"/>
          <p14:tracePt t="28818" x="4568825" y="1957388"/>
          <p14:tracePt t="28828" x="4568825" y="1963738"/>
          <p14:tracePt t="28834" x="4543425" y="1981200"/>
          <p14:tracePt t="28843" x="4513263" y="1987550"/>
          <p14:tracePt t="28850" x="4464050" y="1993900"/>
          <p14:tracePt t="28862" x="4395788" y="2006600"/>
          <p14:tracePt t="28870" x="4321175" y="2006600"/>
          <p14:tracePt t="28873" x="4235450" y="2019300"/>
          <p14:tracePt t="28882" x="4160838" y="2024063"/>
          <p14:tracePt t="28889" x="4075113" y="2024063"/>
          <p14:tracePt t="28897" x="3987800" y="2024063"/>
          <p14:tracePt t="28905" x="3914775" y="2024063"/>
          <p14:tracePt t="28913" x="3852863" y="2024063"/>
          <p14:tracePt t="28922" x="3778250" y="2024063"/>
          <p14:tracePt t="28934" x="3698875" y="2024063"/>
          <p14:tracePt t="28938" x="3636963" y="2012950"/>
          <p14:tracePt t="28945" x="3587750" y="2006600"/>
          <p14:tracePt t="28953" x="3525838" y="2006600"/>
          <p14:tracePt t="28961" x="3482975" y="1993900"/>
          <p14:tracePt t="28970" x="3444875" y="1993900"/>
          <p14:tracePt t="28977" x="3414713" y="1993900"/>
          <p14:tracePt t="28986" x="3395663" y="1987550"/>
          <p14:tracePt t="28998" x="3376613" y="1987550"/>
          <p14:tracePt t="29002" x="3359150" y="1987550"/>
          <p14:tracePt t="29012" x="3346450" y="1987550"/>
          <p14:tracePt t="29018" x="3327400" y="1987550"/>
          <p14:tracePt t="29028" x="3303588" y="1987550"/>
          <p14:tracePt t="29034" x="3290888" y="1987550"/>
          <p14:tracePt t="29042" x="3265488" y="1987550"/>
          <p14:tracePt t="29050" x="3241675" y="1987550"/>
          <p14:tracePt t="29058" x="3209925" y="1987550"/>
          <p14:tracePt t="29066" x="3186113" y="1987550"/>
          <p14:tracePt t="29074" x="3124200" y="1987550"/>
          <p14:tracePt t="29082" x="3087688" y="1987550"/>
          <p14:tracePt t="29090" x="3025775" y="1987550"/>
          <p14:tracePt t="29098" x="2987675" y="1987550"/>
          <p14:tracePt t="29106" x="2938463" y="1987550"/>
          <p14:tracePt t="29114" x="2876550" y="1987550"/>
          <p14:tracePt t="29128" x="2833688" y="1987550"/>
          <p14:tracePt t="29130" x="2797175" y="1993900"/>
          <p14:tracePt t="29139" x="2754313" y="2000250"/>
          <p14:tracePt t="29146" x="2735263" y="2006600"/>
          <p14:tracePt t="29154" x="2716213" y="2006600"/>
          <p14:tracePt t="29164" x="2686050" y="2006600"/>
          <p14:tracePt t="29172" x="2647950" y="2006600"/>
          <p14:tracePt t="29179" x="2611438" y="2006600"/>
          <p14:tracePt t="29186" x="2562225" y="2006600"/>
          <p14:tracePt t="29194" x="2536825" y="2006600"/>
          <p14:tracePt t="29202" x="2487613" y="2012950"/>
          <p14:tracePt t="29211" x="2451100" y="2012950"/>
          <p14:tracePt t="29217" x="2420938" y="2012950"/>
          <p14:tracePt t="29226" x="2401888" y="2012950"/>
          <p14:tracePt t="29233" x="2382838" y="2019300"/>
          <p14:tracePt t="29241" x="2352675" y="2019300"/>
          <p14:tracePt t="29254" x="2333625" y="2019300"/>
          <p14:tracePt t="29258" x="2303463" y="2030413"/>
          <p14:tracePt t="29266" x="2254250" y="2030413"/>
          <p14:tracePt t="29274" x="2192338" y="2030413"/>
          <p14:tracePt t="29282" x="2117725" y="2030413"/>
          <p14:tracePt t="29290" x="2043113" y="2030413"/>
          <p14:tracePt t="29298" x="1970088" y="2030413"/>
          <p14:tracePt t="29306" x="1895475" y="2030413"/>
          <p14:tracePt t="29318" x="1833563" y="2030413"/>
          <p14:tracePt t="29322" x="1771650" y="2030413"/>
          <p14:tracePt t="29329" x="1735138" y="2030413"/>
          <p14:tracePt t="29338" x="1673225" y="2030413"/>
          <p14:tracePt t="29345" x="1611313" y="2030413"/>
          <p14:tracePt t="29354" x="1568450" y="2036763"/>
          <p14:tracePt t="29361" x="1506538" y="2043113"/>
          <p14:tracePt t="29370" x="1450975" y="2055813"/>
          <p14:tracePt t="29377" x="1425575" y="2055813"/>
          <p14:tracePt t="29386" x="1389063" y="2062163"/>
          <p14:tracePt t="29395" x="1376363" y="2062163"/>
          <p14:tracePt t="29402" x="1365250" y="2068513"/>
          <p14:tracePt t="29411" x="1352550" y="2068513"/>
          <p14:tracePt t="29417" x="1339850" y="2073275"/>
          <p14:tracePt t="29434" x="1333500" y="2073275"/>
          <p14:tracePt t="29506" x="1320800" y="2073275"/>
          <p14:tracePt t="29513" x="1314450" y="2073275"/>
          <p14:tracePt t="29521" x="1309688" y="2073275"/>
          <p14:tracePt t="29529" x="1303338" y="2073275"/>
          <p14:tracePt t="29541" x="1277938" y="2073275"/>
          <p14:tracePt t="29545" x="1265238" y="2073275"/>
          <p14:tracePt t="29553" x="1254125" y="2073275"/>
          <p14:tracePt t="29561" x="1228725" y="2073275"/>
          <p14:tracePt t="29569" x="1222375" y="2073275"/>
          <p14:tracePt t="29577" x="1203325" y="2073275"/>
          <p14:tracePt t="29593" x="1185863" y="2073275"/>
          <p14:tracePt t="29602" x="1179513" y="2073275"/>
          <p14:tracePt t="29610" x="1166813" y="2073275"/>
          <p14:tracePt t="29618" x="1147763" y="2073275"/>
          <p14:tracePt t="29628" x="1136650" y="2073275"/>
          <p14:tracePt t="29638" x="1130300" y="2073275"/>
          <p14:tracePt t="29658" x="1123950" y="2073275"/>
          <p14:tracePt t="29681" x="1117600" y="2073275"/>
          <p14:tracePt t="29713" x="1111250" y="2073275"/>
          <p14:tracePt t="29738" x="1104900" y="2073275"/>
          <p14:tracePt t="29745" x="1098550" y="2073275"/>
          <p14:tracePt t="29794" x="1092200" y="2073275"/>
          <p14:tracePt t="29929" x="1098550" y="2073275"/>
          <p14:tracePt t="29938" x="1117600" y="2073275"/>
          <p14:tracePt t="29945" x="1147763" y="2073275"/>
          <p14:tracePt t="29957" x="1185863" y="2079625"/>
          <p14:tracePt t="29961" x="1203325" y="2079625"/>
          <p14:tracePt t="29970" x="1235075" y="2079625"/>
          <p14:tracePt t="29978" x="1271588" y="2098675"/>
          <p14:tracePt t="29986" x="1290638" y="2098675"/>
          <p14:tracePt t="29997" x="1314450" y="2098675"/>
          <p14:tracePt t="30002" x="1333500" y="2098675"/>
          <p14:tracePt t="30012" x="1352550" y="2098675"/>
          <p14:tracePt t="30018" x="1370013" y="2098675"/>
          <p14:tracePt t="30029" x="1389063" y="2098675"/>
          <p14:tracePt t="30034" x="1414463" y="2098675"/>
          <p14:tracePt t="30042" x="1431925" y="2098675"/>
          <p14:tracePt t="30054" x="1450975" y="2098675"/>
          <p14:tracePt t="30058" x="1463675" y="2098675"/>
          <p14:tracePt t="30066" x="1476375" y="2098675"/>
          <p14:tracePt t="30074" x="1493838" y="2098675"/>
          <p14:tracePt t="30082" x="1512888" y="2105025"/>
          <p14:tracePt t="30090" x="1525588" y="2105025"/>
          <p14:tracePt t="30099" x="1536700" y="2105025"/>
          <p14:tracePt t="30106" x="1543050" y="2105025"/>
          <p14:tracePt t="30114" x="1555750" y="2105025"/>
          <p14:tracePt t="30122" x="1562100" y="2111375"/>
          <p14:tracePt t="30201" x="1568450" y="2111375"/>
          <p14:tracePt t="30409" x="1574800" y="2111375"/>
          <p14:tracePt t="30882" x="0" y="0"/>
        </p14:tracePtLst>
        <p14:tracePtLst>
          <p14:tracePt t="31599" x="2376488" y="2098675"/>
          <p14:tracePt t="31618" x="2382838" y="2098675"/>
          <p14:tracePt t="31626" x="2401888" y="2098675"/>
          <p14:tracePt t="31634" x="2432050" y="2098675"/>
          <p14:tracePt t="31644" x="2470150" y="2098675"/>
          <p14:tracePt t="31654" x="2493963" y="2098675"/>
          <p14:tracePt t="31658" x="2543175" y="2098675"/>
          <p14:tracePt t="31666" x="2592388" y="2098675"/>
          <p14:tracePt t="31674" x="2636838" y="2105025"/>
          <p14:tracePt t="31686" x="2698750" y="2105025"/>
          <p14:tracePt t="31690" x="2784475" y="2105025"/>
          <p14:tracePt t="31699" x="2871788" y="2105025"/>
          <p14:tracePt t="31706" x="2957513" y="2105025"/>
          <p14:tracePt t="31718" x="3006725" y="2105025"/>
          <p14:tracePt t="31722" x="3043238" y="2105025"/>
          <p14:tracePt t="31730" x="3062288" y="2105025"/>
          <p14:tracePt t="31738" x="3094038" y="2105025"/>
          <p14:tracePt t="31746" x="3111500" y="2105025"/>
          <p14:tracePt t="31754" x="3149600" y="2105025"/>
          <p14:tracePt t="31764" x="3179763" y="2105025"/>
          <p14:tracePt t="31775" x="3198813" y="2098675"/>
          <p14:tracePt t="31779" x="3216275" y="2092325"/>
          <p14:tracePt t="31785" x="3222625" y="2092325"/>
          <p14:tracePt t="31793" x="3228975" y="2092325"/>
          <p14:tracePt t="32090" x="3248025" y="2092325"/>
          <p14:tracePt t="32098" x="3346450" y="2098675"/>
          <p14:tracePt t="32106" x="3457575" y="2128838"/>
          <p14:tracePt t="32115" x="3617913" y="2166938"/>
          <p14:tracePt t="32122" x="3765550" y="2203450"/>
          <p14:tracePt t="32130" x="3876675" y="2222500"/>
          <p14:tracePt t="32138" x="4019550" y="2239963"/>
          <p14:tracePt t="32147" x="4130675" y="2252663"/>
          <p14:tracePt t="32154" x="4229100" y="2271713"/>
          <p14:tracePt t="32164" x="4316413" y="2290763"/>
          <p14:tracePt t="32169" x="4383088" y="2308225"/>
          <p14:tracePt t="32178" x="4432300" y="2320925"/>
          <p14:tracePt t="32186" x="4476750" y="2327275"/>
          <p14:tracePt t="32199" x="4494213" y="2333625"/>
          <p14:tracePt t="32202" x="4506913" y="2333625"/>
          <p14:tracePt t="32347" x="0" y="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A558436B-861F-4312-BC9A-8CC16DB57E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95863" y="319088"/>
            <a:ext cx="2536825" cy="554037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 b="1"/>
              <a:t>i-STAT</a:t>
            </a:r>
            <a:endParaRPr lang="cs-CZ" altLang="cs-CZ" sz="2400" b="1"/>
          </a:p>
        </p:txBody>
      </p:sp>
      <p:sp>
        <p:nvSpPr>
          <p:cNvPr id="14339" name="Rectangle 3">
            <a:extLst>
              <a:ext uri="{FF2B5EF4-FFF2-40B4-BE49-F238E27FC236}">
                <a16:creationId xmlns:a16="http://schemas.microsoft.com/office/drawing/2014/main" id="{187CA206-63ED-4614-9839-19FC36FBC3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724400" y="1905000"/>
            <a:ext cx="4191000" cy="3082925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/>
              <a:t>po nakápnutí vzorku krve se měřící modul zasune do přístroje</a:t>
            </a:r>
          </a:p>
          <a:p>
            <a:pPr eaLnBrk="1" hangingPunct="1">
              <a:defRPr/>
            </a:pPr>
            <a:r>
              <a:rPr lang="cs-CZ" altLang="cs-CZ" sz="2000"/>
              <a:t>vyčká se zobrazení výsledků</a:t>
            </a:r>
          </a:p>
          <a:p>
            <a:pPr eaLnBrk="1" hangingPunct="1">
              <a:defRPr/>
            </a:pPr>
            <a:r>
              <a:rPr lang="cs-CZ" altLang="cs-CZ" sz="2000"/>
              <a:t>měřící modul je na jedno použití</a:t>
            </a:r>
          </a:p>
        </p:txBody>
      </p:sp>
      <p:pic>
        <p:nvPicPr>
          <p:cNvPr id="37892" name="Picture 4">
            <a:extLst>
              <a:ext uri="{FF2B5EF4-FFF2-40B4-BE49-F238E27FC236}">
                <a16:creationId xmlns:a16="http://schemas.microsoft.com/office/drawing/2014/main" id="{9C5F5525-1FCD-461D-8339-5FEAC1E969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4238625" cy="643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3" name="Picture 5">
            <a:extLst>
              <a:ext uri="{FF2B5EF4-FFF2-40B4-BE49-F238E27FC236}">
                <a16:creationId xmlns:a16="http://schemas.microsoft.com/office/drawing/2014/main" id="{A864D807-48F2-48ED-A818-069E3C34A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2259013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7894" name="Rectangle 6">
            <a:extLst>
              <a:ext uri="{FF2B5EF4-FFF2-40B4-BE49-F238E27FC236}">
                <a16:creationId xmlns:a16="http://schemas.microsoft.com/office/drawing/2014/main" id="{6506F7DD-6466-4FBF-9B58-A0B75B390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563" y="2819400"/>
            <a:ext cx="2209800" cy="4038600"/>
          </a:xfrm>
          <a:prstGeom prst="rect">
            <a:avLst/>
          </a:prstGeom>
          <a:noFill/>
          <a:ln w="38100" cap="sq">
            <a:solidFill>
              <a:srgbClr val="FF0000"/>
            </a:solidFill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0857468-3267-4F8C-AB68-A7E1FC635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517"/>
    </mc:Choice>
    <mc:Fallback>
      <p:transition spd="slow" advTm="32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90" x="3346450" y="5272088"/>
          <p14:tracePt t="5158" x="3340100" y="5265738"/>
          <p14:tracePt t="5175" x="3333750" y="5259388"/>
          <p14:tracePt t="5193" x="3333750" y="5253038"/>
          <p14:tracePt t="5198" x="3333750" y="5233988"/>
          <p14:tracePt t="5205" x="3333750" y="5216525"/>
          <p14:tracePt t="5214" x="3333750" y="5197475"/>
          <p14:tracePt t="5222" x="3333750" y="5160963"/>
          <p14:tracePt t="5230" x="3316288" y="5105400"/>
          <p14:tracePt t="5238" x="3316288" y="5043488"/>
          <p14:tracePt t="5249" x="3297238" y="4956175"/>
          <p14:tracePt t="5253" x="3284538" y="4876800"/>
          <p14:tracePt t="5261" x="3260725" y="4789488"/>
          <p14:tracePt t="5274" x="3228975" y="4703763"/>
          <p14:tracePt t="5278" x="3216275" y="4611688"/>
          <p14:tracePt t="5286" x="3198813" y="4562475"/>
          <p14:tracePt t="5295" x="3198813" y="4500563"/>
          <p14:tracePt t="5302" x="3192463" y="4445000"/>
          <p14:tracePt t="5311" x="3186113" y="4406900"/>
          <p14:tracePt t="5318" x="3173413" y="4376738"/>
          <p14:tracePt t="5327" x="3173413" y="4351338"/>
          <p14:tracePt t="5334" x="3173413" y="4321175"/>
          <p14:tracePt t="5342" x="3173413" y="4295775"/>
          <p14:tracePt t="5350" x="3173413" y="4265613"/>
          <p14:tracePt t="5358" x="3173413" y="4240213"/>
          <p14:tracePt t="5366" x="3167063" y="4216400"/>
          <p14:tracePt t="5374" x="3167063" y="4197350"/>
          <p14:tracePt t="5382" x="3160713" y="4178300"/>
          <p14:tracePt t="5394" x="3154363" y="4148138"/>
          <p14:tracePt t="5397" x="3149600" y="4122738"/>
          <p14:tracePt t="5406" x="3143250" y="4092575"/>
          <p14:tracePt t="5414" x="3130550" y="4049713"/>
          <p14:tracePt t="5422" x="3130550" y="4000500"/>
          <p14:tracePt t="5430" x="3124200" y="3951288"/>
          <p14:tracePt t="5438" x="3117850" y="3906838"/>
          <p14:tracePt t="5445" x="3105150" y="3857625"/>
          <p14:tracePt t="5454" x="3105150" y="3808413"/>
          <p14:tracePt t="5461" x="3105150" y="3722688"/>
          <p14:tracePt t="5471" x="3098800" y="3622675"/>
          <p14:tracePt t="5478" x="3087688" y="3536950"/>
          <p14:tracePt t="5487" x="3081338" y="3494088"/>
          <p14:tracePt t="5495" x="3062288" y="3395663"/>
          <p14:tracePt t="5502" x="3049588" y="3321050"/>
          <p14:tracePt t="5512" x="3049588" y="3246438"/>
          <p14:tracePt t="5518" x="3043238" y="3179763"/>
          <p14:tracePt t="5528" x="3043238" y="3154363"/>
          <p14:tracePt t="5534" x="3043238" y="3117850"/>
          <p14:tracePt t="5543" x="3043238" y="3086100"/>
          <p14:tracePt t="5550" x="3043238" y="3068638"/>
          <p14:tracePt t="5560" x="3043238" y="3062288"/>
          <p14:tracePt t="5578" x="3043238" y="3055938"/>
          <p14:tracePt t="5702" x="3038475" y="3049588"/>
          <p14:tracePt t="5712" x="3038475" y="3055938"/>
          <p14:tracePt t="5717" x="3038475" y="3073400"/>
          <p14:tracePt t="5725" x="3038475" y="3124200"/>
          <p14:tracePt t="5734" x="3038475" y="3173413"/>
          <p14:tracePt t="5742" x="3038475" y="3222625"/>
          <p14:tracePt t="5750" x="3038475" y="3314700"/>
          <p14:tracePt t="5762" x="3055938" y="3402013"/>
          <p14:tracePt t="5765" x="3081338" y="3524250"/>
          <p14:tracePt t="5774" x="3087688" y="3635375"/>
          <p14:tracePt t="5786" x="3111500" y="3789363"/>
          <p14:tracePt t="5802" x="3167063" y="4017963"/>
          <p14:tracePt t="5806" x="3192463" y="4129088"/>
          <p14:tracePt t="5813" x="3209925" y="4203700"/>
          <p14:tracePt t="5823" x="3228975" y="4271963"/>
          <p14:tracePt t="5829" x="3228975" y="4289425"/>
          <p14:tracePt t="5838" x="3228975" y="4308475"/>
          <p14:tracePt t="5895" x="3228975" y="4314825"/>
          <p14:tracePt t="5922" x="3241675" y="4314825"/>
          <p14:tracePt t="5926" x="3241675" y="4295775"/>
          <p14:tracePt t="5934" x="3241675" y="4259263"/>
          <p14:tracePt t="5942" x="3241675" y="4210050"/>
          <p14:tracePt t="5950" x="3241675" y="4173538"/>
          <p14:tracePt t="5958" x="3241675" y="4086225"/>
          <p14:tracePt t="5965" x="3241675" y="4000500"/>
          <p14:tracePt t="5974" x="3241675" y="3913188"/>
          <p14:tracePt t="5986" x="3241675" y="3814763"/>
          <p14:tracePt t="5990" x="3241675" y="3759200"/>
          <p14:tracePt t="5998" x="3222625" y="3660775"/>
          <p14:tracePt t="6006" x="3198813" y="3549650"/>
          <p14:tracePt t="6014" x="3179763" y="3475038"/>
          <p14:tracePt t="6023" x="3173413" y="3382963"/>
          <p14:tracePt t="6030" x="3154363" y="3321050"/>
          <p14:tracePt t="6038" x="3143250" y="3278188"/>
          <p14:tracePt t="6046" x="3143250" y="3259138"/>
          <p14:tracePt t="6054" x="3136900" y="3240088"/>
          <p14:tracePt t="6070" x="3136900" y="3235325"/>
          <p14:tracePt t="6128" x="3136900" y="3284538"/>
          <p14:tracePt t="6135" x="3154363" y="3389313"/>
          <p14:tracePt t="6142" x="3222625" y="3556000"/>
          <p14:tracePt t="6150" x="3303588" y="3722688"/>
          <p14:tracePt t="6158" x="3382963" y="3844925"/>
          <p14:tracePt t="6165" x="3451225" y="3987800"/>
          <p14:tracePt t="6174" x="3500438" y="4079875"/>
          <p14:tracePt t="6182" x="3538538" y="4148138"/>
          <p14:tracePt t="6190" x="3556000" y="4178300"/>
          <p14:tracePt t="6198" x="3568700" y="4210050"/>
          <p14:tracePt t="6343" x="3568700" y="4191000"/>
          <p14:tracePt t="6350" x="3568700" y="4173538"/>
          <p14:tracePt t="6358" x="3568700" y="4167188"/>
          <p14:tracePt t="6366" x="3568700" y="4154488"/>
          <p14:tracePt t="6375" x="3568700" y="4141788"/>
          <p14:tracePt t="6382" x="3568700" y="4135438"/>
          <p14:tracePt t="6391" x="3568700" y="4129088"/>
          <p14:tracePt t="6402" x="3568700" y="4122738"/>
          <p14:tracePt t="6487" x="3575050" y="4117975"/>
          <p14:tracePt t="6590" x="0" y="0"/>
        </p14:tracePtLst>
        <p14:tracePtLst>
          <p14:tracePt t="9499" x="1092200" y="3154363"/>
          <p14:tracePt t="9511" x="1098550" y="3154363"/>
          <p14:tracePt t="9566" x="1123950" y="3154363"/>
          <p14:tracePt t="9574" x="1143000" y="3154363"/>
          <p14:tracePt t="9581" x="1185863" y="3154363"/>
          <p14:tracePt t="9590" x="1247775" y="3154363"/>
          <p14:tracePt t="9597" x="1327150" y="3154363"/>
          <p14:tracePt t="9606" x="1444625" y="3141663"/>
          <p14:tracePt t="9614" x="1574800" y="3124200"/>
          <p14:tracePt t="9622" x="1673225" y="3111500"/>
          <p14:tracePt t="9631" x="1747838" y="3111500"/>
          <p14:tracePt t="9638" x="1784350" y="3105150"/>
          <p14:tracePt t="9649" x="1814513" y="3092450"/>
          <p14:tracePt t="9654" x="1833563" y="3092450"/>
          <p14:tracePt t="9662" x="1846263" y="3092450"/>
          <p14:tracePt t="9670" x="1865313" y="3086100"/>
          <p14:tracePt t="9681" x="1876425" y="3079750"/>
          <p14:tracePt t="9686" x="1889125" y="3079750"/>
          <p14:tracePt t="9694" x="1895475" y="3079750"/>
          <p14:tracePt t="9702" x="1908175" y="3079750"/>
          <p14:tracePt t="9718" x="1920875" y="3073400"/>
          <p14:tracePt t="9727" x="1925638" y="3073400"/>
          <p14:tracePt t="9734" x="1944688" y="3073400"/>
          <p14:tracePt t="9742" x="1957388" y="3068638"/>
          <p14:tracePt t="9749" x="1970088" y="3068638"/>
          <p14:tracePt t="9758" x="1981200" y="3068638"/>
          <p14:tracePt t="9765" x="2000250" y="3068638"/>
          <p14:tracePt t="9774" x="2006600" y="3068638"/>
          <p14:tracePt t="9781" x="2019300" y="3062288"/>
          <p14:tracePt t="9831" x="2025650" y="3062288"/>
          <p14:tracePt t="9838" x="2036763" y="3055938"/>
          <p14:tracePt t="9847" x="2049463" y="3055938"/>
          <p14:tracePt t="9854" x="2068513" y="3055938"/>
          <p14:tracePt t="9862" x="2087563" y="3055938"/>
          <p14:tracePt t="9870" x="2111375" y="3055938"/>
          <p14:tracePt t="9878" x="2130425" y="3049588"/>
          <p14:tracePt t="9894" x="2136775" y="3049588"/>
          <p14:tracePt t="9902" x="2143125" y="3049588"/>
          <p14:tracePt t="9966" x="2147888" y="3043238"/>
          <p14:tracePt t="10117" x="2147888" y="3062288"/>
          <p14:tracePt t="10126" x="2147888" y="3079750"/>
          <p14:tracePt t="10134" x="2147888" y="3086100"/>
          <p14:tracePt t="10142" x="2147888" y="3105150"/>
          <p14:tracePt t="10149" x="2147888" y="3117850"/>
          <p14:tracePt t="10158" x="2147888" y="3124200"/>
          <p14:tracePt t="10166" x="2147888" y="3135313"/>
          <p14:tracePt t="10174" x="2147888" y="3154363"/>
          <p14:tracePt t="10182" x="2147888" y="3160713"/>
          <p14:tracePt t="10190" x="2147888" y="3179763"/>
          <p14:tracePt t="10199" x="2147888" y="3190875"/>
          <p14:tracePt t="10206" x="2147888" y="3209925"/>
          <p14:tracePt t="10216" x="2147888" y="3235325"/>
          <p14:tracePt t="10222" x="2154238" y="3265488"/>
          <p14:tracePt t="10232" x="2154238" y="3290888"/>
          <p14:tracePt t="10238" x="2160588" y="3340100"/>
          <p14:tracePt t="10249" x="2160588" y="3346450"/>
          <p14:tracePt t="10254" x="2166938" y="3376613"/>
          <p14:tracePt t="10263" x="2166938" y="3402013"/>
          <p14:tracePt t="10270" x="2173288" y="3419475"/>
          <p14:tracePt t="10279" x="2173288" y="3438525"/>
          <p14:tracePt t="10286" x="2173288" y="3468688"/>
          <p14:tracePt t="10294" x="2173288" y="3487738"/>
          <p14:tracePt t="10306" x="2173288" y="3511550"/>
          <p14:tracePt t="10310" x="2173288" y="3543300"/>
          <p14:tracePt t="10318" x="2173288" y="3562350"/>
          <p14:tracePt t="10326" x="2173288" y="3579813"/>
          <p14:tracePt t="10338" x="2173288" y="3598863"/>
          <p14:tracePt t="10342" x="2173288" y="3611563"/>
          <p14:tracePt t="10350" x="2173288" y="3641725"/>
          <p14:tracePt t="10358" x="2173288" y="3654425"/>
          <p14:tracePt t="10365" x="2173288" y="3678238"/>
          <p14:tracePt t="10374" x="2173288" y="3709988"/>
          <p14:tracePt t="10381" x="2173288" y="3746500"/>
          <p14:tracePt t="10390" x="2173288" y="3784600"/>
          <p14:tracePt t="10398" x="2166938" y="3814763"/>
          <p14:tracePt t="10406" x="2154238" y="3863975"/>
          <p14:tracePt t="10414" x="2154238" y="3913188"/>
          <p14:tracePt t="10422" x="2154238" y="3962400"/>
          <p14:tracePt t="10430" x="2147888" y="4043363"/>
          <p14:tracePt t="10438" x="2147888" y="4105275"/>
          <p14:tracePt t="10448" x="2136775" y="4167188"/>
          <p14:tracePt t="10454" x="2130425" y="4229100"/>
          <p14:tracePt t="10463" x="2130425" y="4284663"/>
          <p14:tracePt t="10470" x="2117725" y="4321175"/>
          <p14:tracePt t="10479" x="2117725" y="4357688"/>
          <p14:tracePt t="10486" x="2117725" y="4389438"/>
          <p14:tracePt t="10495" x="2111375" y="4413250"/>
          <p14:tracePt t="10502" x="2111375" y="4462463"/>
          <p14:tracePt t="10512" x="2105025" y="4506913"/>
          <p14:tracePt t="10518" x="2105025" y="4556125"/>
          <p14:tracePt t="10526" x="2105025" y="4629150"/>
          <p14:tracePt t="10533" x="2098675" y="4684713"/>
          <p14:tracePt t="10542" x="2087563" y="4759325"/>
          <p14:tracePt t="10549" x="2081213" y="4821238"/>
          <p14:tracePt t="10558" x="2081213" y="4870450"/>
          <p14:tracePt t="10565" x="2068513" y="4938713"/>
          <p14:tracePt t="10574" x="2068513" y="4949825"/>
          <p14:tracePt t="10581" x="2062163" y="4987925"/>
          <p14:tracePt t="10590" x="2062163" y="5000625"/>
          <p14:tracePt t="10598" x="2055813" y="5018088"/>
          <p14:tracePt t="10606" x="2055813" y="5043488"/>
          <p14:tracePt t="10616" x="2055813" y="5067300"/>
          <p14:tracePt t="10622" x="2055813" y="5080000"/>
          <p14:tracePt t="10632" x="2055813" y="5105400"/>
          <p14:tracePt t="10638" x="2055813" y="5122863"/>
          <p14:tracePt t="10646" x="2055813" y="5135563"/>
          <p14:tracePt t="10658" x="2055813" y="5154613"/>
          <p14:tracePt t="10663" x="2055813" y="5167313"/>
          <p14:tracePt t="10670" x="2055813" y="5178425"/>
          <p14:tracePt t="10679" x="2055813" y="5191125"/>
          <p14:tracePt t="10686" x="2055813" y="5203825"/>
          <p14:tracePt t="10695" x="2055813" y="5222875"/>
          <p14:tracePt t="10702" x="2055813" y="5233988"/>
          <p14:tracePt t="10712" x="2055813" y="5246688"/>
          <p14:tracePt t="10722" x="2055813" y="5265738"/>
          <p14:tracePt t="10726" x="2062163" y="5289550"/>
          <p14:tracePt t="10734" x="2062163" y="5302250"/>
          <p14:tracePt t="10743" x="2062163" y="5321300"/>
          <p14:tracePt t="10750" x="2062163" y="5345113"/>
          <p14:tracePt t="10758" x="2068513" y="5370513"/>
          <p14:tracePt t="10765" x="2068513" y="5394325"/>
          <p14:tracePt t="10774" x="2074863" y="5432425"/>
          <p14:tracePt t="10785" x="2074863" y="5468938"/>
          <p14:tracePt t="10790" x="2092325" y="5511800"/>
          <p14:tracePt t="10798" x="2092325" y="5549900"/>
          <p14:tracePt t="10806" x="2111375" y="5605463"/>
          <p14:tracePt t="10815" x="2117725" y="5635625"/>
          <p14:tracePt t="10822" x="2124075" y="5654675"/>
          <p14:tracePt t="10830" x="2124075" y="5661025"/>
          <p14:tracePt t="10838" x="2130425" y="5667375"/>
          <p14:tracePt t="10934" x="2143125" y="5667375"/>
          <p14:tracePt t="10950" x="2147888" y="5667375"/>
          <p14:tracePt t="10965" x="2154238" y="5667375"/>
          <p14:tracePt t="10981" x="2154238" y="5648325"/>
          <p14:tracePt t="10990" x="2154238" y="5616575"/>
          <p14:tracePt t="10998" x="2166938" y="5592763"/>
          <p14:tracePt t="11006" x="2166938" y="5573713"/>
          <p14:tracePt t="11016" x="2173288" y="5530850"/>
          <p14:tracePt t="11022" x="2173288" y="5505450"/>
          <p14:tracePt t="11032" x="2173288" y="5456238"/>
          <p14:tracePt t="11038" x="2173288" y="5383213"/>
          <p14:tracePt t="11046" x="2173288" y="5295900"/>
          <p14:tracePt t="11054" x="2179638" y="5246688"/>
          <p14:tracePt t="11063" x="2198688" y="5191125"/>
          <p14:tracePt t="11070" x="2198688" y="5105400"/>
          <p14:tracePt t="11079" x="2198688" y="4975225"/>
          <p14:tracePt t="11086" x="2209800" y="4821238"/>
          <p14:tracePt t="11094" x="2222500" y="4611688"/>
          <p14:tracePt t="11102" x="2235200" y="4475163"/>
          <p14:tracePt t="11111" x="2235200" y="4340225"/>
          <p14:tracePt t="11119" x="2235200" y="4229100"/>
          <p14:tracePt t="11127" x="2235200" y="4117975"/>
          <p14:tracePt t="11135" x="2235200" y="4011613"/>
          <p14:tracePt t="11143" x="2235200" y="3956050"/>
          <p14:tracePt t="11152" x="2235200" y="3883025"/>
          <p14:tracePt t="11158" x="2228850" y="3808413"/>
          <p14:tracePt t="11167" x="2228850" y="3771900"/>
          <p14:tracePt t="11174" x="2228850" y="3752850"/>
          <p14:tracePt t="11182" x="2222500" y="3703638"/>
          <p14:tracePt t="11190" x="2209800" y="3654425"/>
          <p14:tracePt t="11202" x="2209800" y="3611563"/>
          <p14:tracePt t="11206" x="2209800" y="3562350"/>
          <p14:tracePt t="11215" x="2209800" y="3511550"/>
          <p14:tracePt t="11222" x="2192338" y="3425825"/>
          <p14:tracePt t="11230" x="2192338" y="3376613"/>
          <p14:tracePt t="11238" x="2185988" y="3321050"/>
          <p14:tracePt t="11246" x="2173288" y="3284538"/>
          <p14:tracePt t="11254" x="2160588" y="3252788"/>
          <p14:tracePt t="11262" x="2160588" y="3222625"/>
          <p14:tracePt t="11269" x="2160588" y="3197225"/>
          <p14:tracePt t="11278" x="2160588" y="3160713"/>
          <p14:tracePt t="11290" x="2160588" y="3124200"/>
          <p14:tracePt t="11298" x="2160588" y="3111500"/>
          <p14:tracePt t="11302" x="2160588" y="3098800"/>
          <p14:tracePt t="11317" x="2160588" y="3092450"/>
          <p14:tracePt t="11329" x="2160588" y="3086100"/>
          <p14:tracePt t="11394" x="2160588" y="3079750"/>
          <p14:tracePt t="11406" x="2160588" y="3073400"/>
          <p14:tracePt t="11418" x="2160588" y="3068638"/>
          <p14:tracePt t="11422" x="2160588" y="3043238"/>
          <p14:tracePt t="11430" x="2160588" y="3017838"/>
          <p14:tracePt t="11438" x="2160588" y="2981325"/>
          <p14:tracePt t="11447" x="2160588" y="2962275"/>
          <p14:tracePt t="11458" x="2160588" y="2938463"/>
          <p14:tracePt t="11463" x="2160588" y="2919413"/>
          <p14:tracePt t="11471" x="2160588" y="2913063"/>
          <p14:tracePt t="11478" x="2160588" y="2906713"/>
          <p14:tracePt t="11486" x="2160588" y="2901950"/>
          <p14:tracePt t="11590" x="2154238" y="2906713"/>
          <p14:tracePt t="11597" x="2154238" y="2951163"/>
          <p14:tracePt t="11606" x="2154238" y="2968625"/>
          <p14:tracePt t="11617" x="2154238" y="3006725"/>
          <p14:tracePt t="11622" x="2154238" y="3062288"/>
          <p14:tracePt t="11629" x="2154238" y="3086100"/>
          <p14:tracePt t="11638" x="2154238" y="3117850"/>
          <p14:tracePt t="11646" x="2154238" y="3141663"/>
          <p14:tracePt t="11654" x="2154238" y="3154363"/>
          <p14:tracePt t="11662" x="2154238" y="3167063"/>
          <p14:tracePt t="11670" x="2154238" y="3173413"/>
          <p14:tracePt t="11678" x="2143125" y="3184525"/>
          <p14:tracePt t="11686" x="2143125" y="3197225"/>
          <p14:tracePt t="11702" x="2143125" y="3203575"/>
          <p14:tracePt t="11710" x="2143125" y="3228975"/>
          <p14:tracePt t="11718" x="2143125" y="3235325"/>
          <p14:tracePt t="11726" x="2143125" y="3252788"/>
          <p14:tracePt t="11734" x="2143125" y="3265488"/>
          <p14:tracePt t="12038" x="0" y="0"/>
        </p14:tracePtLst>
        <p14:tracePtLst>
          <p14:tracePt t="14835" x="895350" y="3209925"/>
          <p14:tracePt t="14902" x="895350" y="3222625"/>
          <p14:tracePt t="14910" x="908050" y="3235325"/>
          <p14:tracePt t="14919" x="908050" y="3240088"/>
          <p14:tracePt t="14926" x="914400" y="3252788"/>
          <p14:tracePt t="14936" x="914400" y="3271838"/>
          <p14:tracePt t="14946" x="920750" y="3284538"/>
          <p14:tracePt t="14952" x="925513" y="3290888"/>
          <p14:tracePt t="14958" x="931863" y="3302000"/>
          <p14:tracePt t="14966" x="944563" y="3314700"/>
          <p14:tracePt t="14974" x="950913" y="3327400"/>
          <p14:tracePt t="14982" x="957263" y="3340100"/>
          <p14:tracePt t="14990" x="963613" y="3351213"/>
          <p14:tracePt t="14998" x="969963" y="3357563"/>
          <p14:tracePt t="15006" x="976313" y="3370263"/>
          <p14:tracePt t="15014" x="981075" y="3376613"/>
          <p14:tracePt t="15022" x="987425" y="3376613"/>
          <p14:tracePt t="15054" x="993775" y="3376613"/>
          <p14:tracePt t="15063" x="1000125" y="3376613"/>
          <p14:tracePt t="15086" x="1019175" y="3376613"/>
          <p14:tracePt t="15094" x="1031875" y="3376613"/>
          <p14:tracePt t="15101" x="1049338" y="3376613"/>
          <p14:tracePt t="15110" x="1074738" y="3363913"/>
          <p14:tracePt t="15118" x="1092200" y="3363913"/>
          <p14:tracePt t="15125" x="1123950" y="3351213"/>
          <p14:tracePt t="15135" x="1143000" y="3346450"/>
          <p14:tracePt t="15142" x="1173163" y="3333750"/>
          <p14:tracePt t="15150" x="1216025" y="3321050"/>
          <p14:tracePt t="15158" x="1254125" y="3302000"/>
          <p14:tracePt t="15165" x="1309688" y="3284538"/>
          <p14:tracePt t="15174" x="1327150" y="3271838"/>
          <p14:tracePt t="15182" x="1376363" y="3252788"/>
          <p14:tracePt t="15190" x="1389063" y="3246438"/>
          <p14:tracePt t="15198" x="1420813" y="3246438"/>
          <p14:tracePt t="15205" x="1438275" y="3240088"/>
          <p14:tracePt t="15214" x="1470025" y="3235325"/>
          <p14:tracePt t="15222" x="1487488" y="3235325"/>
          <p14:tracePt t="15230" x="1512888" y="3228975"/>
          <p14:tracePt t="15237" x="1536700" y="3228975"/>
          <p14:tracePt t="15245" x="1562100" y="3228975"/>
          <p14:tracePt t="15254" x="1581150" y="3228975"/>
          <p14:tracePt t="15265" x="1592263" y="3228975"/>
          <p14:tracePt t="15269" x="1604963" y="3228975"/>
          <p14:tracePt t="15278" x="1617663" y="3228975"/>
          <p14:tracePt t="15286" x="1630363" y="3228975"/>
          <p14:tracePt t="15298" x="1643063" y="3228975"/>
          <p14:tracePt t="15302" x="1654175" y="3228975"/>
          <p14:tracePt t="15309" x="1660525" y="3228975"/>
          <p14:tracePt t="15318" x="1666875" y="3228975"/>
          <p14:tracePt t="15342" x="1673225" y="3228975"/>
          <p14:tracePt t="15350" x="1685925" y="3228975"/>
          <p14:tracePt t="15358" x="1692275" y="3235325"/>
          <p14:tracePt t="15366" x="1703388" y="3235325"/>
          <p14:tracePt t="15374" x="1722438" y="3240088"/>
          <p14:tracePt t="15396" x="1741488" y="3240088"/>
          <p14:tracePt t="15398" x="1754188" y="3246438"/>
          <p14:tracePt t="15406" x="1765300" y="3252788"/>
          <p14:tracePt t="15414" x="1778000" y="3259138"/>
          <p14:tracePt t="15422" x="1803400" y="3265488"/>
          <p14:tracePt t="15429" x="1809750" y="3271838"/>
          <p14:tracePt t="15437" x="1827213" y="3278188"/>
          <p14:tracePt t="15542" x="1839913" y="3284538"/>
          <p14:tracePt t="15565" x="1839913" y="3290888"/>
          <p14:tracePt t="15695" x="1820863" y="3290888"/>
          <p14:tracePt t="15703" x="1803400" y="3290888"/>
          <p14:tracePt t="15710" x="1784350" y="3271838"/>
          <p14:tracePt t="15720" x="1758950" y="3259138"/>
          <p14:tracePt t="15727" x="1722438" y="3235325"/>
          <p14:tracePt t="15736" x="1709738" y="3228975"/>
          <p14:tracePt t="15746" x="1692275" y="3228975"/>
          <p14:tracePt t="15750" x="1685925" y="3228975"/>
          <p14:tracePt t="15758" x="1666875" y="3222625"/>
          <p14:tracePt t="15767" x="1654175" y="3222625"/>
          <p14:tracePt t="15774" x="1624013" y="3216275"/>
          <p14:tracePt t="15783" x="1598613" y="3216275"/>
          <p14:tracePt t="15790" x="1568450" y="3216275"/>
          <p14:tracePt t="15798" x="1543050" y="3216275"/>
          <p14:tracePt t="15806" x="1525588" y="3216275"/>
          <p14:tracePt t="15814" x="1506538" y="3216275"/>
          <p14:tracePt t="15822" x="1481138" y="3216275"/>
          <p14:tracePt t="15830" x="1463675" y="3216275"/>
          <p14:tracePt t="15838" x="1438275" y="3216275"/>
          <p14:tracePt t="15846" x="1414463" y="3216275"/>
          <p14:tracePt t="15855" x="1389063" y="3216275"/>
          <p14:tracePt t="15959" x="1382713" y="3209925"/>
          <p14:tracePt t="15969" x="1382713" y="3203575"/>
          <p14:tracePt t="15973" x="1389063" y="3197225"/>
          <p14:tracePt t="15981" x="1401763" y="3190875"/>
          <p14:tracePt t="15990" x="1408113" y="3184525"/>
          <p14:tracePt t="15998" x="1408113" y="3179763"/>
          <p14:tracePt t="16006" x="1414463" y="3167063"/>
          <p14:tracePt t="16062" x="1420813" y="3167063"/>
          <p14:tracePt t="16069" x="1431925" y="3173413"/>
          <p14:tracePt t="16078" x="1450975" y="3209925"/>
          <p14:tracePt t="16085" x="1450975" y="3240088"/>
          <p14:tracePt t="16094" x="1450975" y="3278188"/>
          <p14:tracePt t="16104" x="1450975" y="3302000"/>
          <p14:tracePt t="16110" x="1450975" y="3321050"/>
          <p14:tracePt t="16120" x="1457325" y="3351213"/>
          <p14:tracePt t="16130" x="1476375" y="3395663"/>
          <p14:tracePt t="16134" x="1476375" y="3406775"/>
          <p14:tracePt t="16142" x="1487488" y="3425825"/>
          <p14:tracePt t="16150" x="1500188" y="3438525"/>
          <p14:tracePt t="16158" x="1506538" y="3444875"/>
          <p14:tracePt t="16182" x="1519238" y="3444875"/>
          <p14:tracePt t="16198" x="1525588" y="3444875"/>
          <p14:tracePt t="16206" x="1531938" y="3438525"/>
          <p14:tracePt t="16214" x="1536700" y="3425825"/>
          <p14:tracePt t="16221" x="1543050" y="3413125"/>
          <p14:tracePt t="16230" x="1543050" y="3395663"/>
          <p14:tracePt t="16237" x="1549400" y="3382963"/>
          <p14:tracePt t="16245" x="1555750" y="3346450"/>
          <p14:tracePt t="16253" x="1562100" y="3327400"/>
          <p14:tracePt t="16262" x="1562100" y="3290888"/>
          <p14:tracePt t="16270" x="1562100" y="3252788"/>
          <p14:tracePt t="16278" x="1562100" y="3222625"/>
          <p14:tracePt t="16286" x="1562100" y="3184525"/>
          <p14:tracePt t="16294" x="1555750" y="3167063"/>
          <p14:tracePt t="16304" x="1555750" y="3160713"/>
          <p14:tracePt t="16311" x="1549400" y="3148013"/>
          <p14:tracePt t="16375" x="1549400" y="3154363"/>
          <p14:tracePt t="16387" x="1549400" y="3173413"/>
          <p14:tracePt t="16391" x="1549400" y="3184525"/>
          <p14:tracePt t="16398" x="1543050" y="3203575"/>
          <p14:tracePt t="16407" x="1543050" y="3235325"/>
          <p14:tracePt t="16418" x="1543050" y="3246438"/>
          <p14:tracePt t="16423" x="1536700" y="3259138"/>
          <p14:tracePt t="16430" x="1531938" y="3271838"/>
          <p14:tracePt t="16440" x="1531938" y="3278188"/>
          <p14:tracePt t="16519" x="1531938" y="3252788"/>
          <p14:tracePt t="16525" x="1531938" y="3216275"/>
          <p14:tracePt t="16534" x="1531938" y="3184525"/>
          <p14:tracePt t="16542" x="1531938" y="3167063"/>
          <p14:tracePt t="16550" x="1549400" y="3135313"/>
          <p14:tracePt t="16558" x="1549400" y="3117850"/>
          <p14:tracePt t="16567" x="1549400" y="3111500"/>
          <p14:tracePt t="16574" x="1549400" y="3105150"/>
          <p14:tracePt t="16654" x="1549400" y="3124200"/>
          <p14:tracePt t="16663" x="1531938" y="3141663"/>
          <p14:tracePt t="16670" x="1531938" y="3148013"/>
          <p14:tracePt t="16678" x="1525588" y="3167063"/>
          <p14:tracePt t="16688" x="1525588" y="3179763"/>
          <p14:tracePt t="16694" x="1519238" y="3184525"/>
          <p14:tracePt t="17406" x="0" y="0"/>
        </p14:tracePtLst>
        <p14:tracePtLst>
          <p14:tracePt t="18807" x="611188" y="5969000"/>
          <p14:tracePt t="18888" x="623888" y="5969000"/>
          <p14:tracePt t="18893" x="660400" y="5969000"/>
          <p14:tracePt t="18902" x="703263" y="5975350"/>
          <p14:tracePt t="18910" x="741363" y="5988050"/>
          <p14:tracePt t="18922" x="771525" y="6000750"/>
          <p14:tracePt t="18928" x="808038" y="6000750"/>
          <p14:tracePt t="18934" x="833438" y="6005513"/>
          <p14:tracePt t="18942" x="852488" y="6005513"/>
          <p14:tracePt t="18951" x="869950" y="6011863"/>
          <p14:tracePt t="18958" x="889000" y="6011863"/>
          <p14:tracePt t="18967" x="895350" y="6011863"/>
          <p14:tracePt t="18973" x="901700" y="6011863"/>
          <p14:tracePt t="18982" x="914400" y="6011863"/>
          <p14:tracePt t="18998" x="920750" y="6011863"/>
          <p14:tracePt t="19006" x="925513" y="6011863"/>
          <p14:tracePt t="19062" x="920750" y="6005513"/>
          <p14:tracePt t="19072" x="914400" y="6005513"/>
          <p14:tracePt t="19078" x="895350" y="6000750"/>
          <p14:tracePt t="19089" x="858838" y="5988050"/>
          <p14:tracePt t="19094" x="839788" y="5988050"/>
          <p14:tracePt t="19102" x="796925" y="5975350"/>
          <p14:tracePt t="19114" x="777875" y="5969000"/>
          <p14:tracePt t="19118" x="747713" y="5949950"/>
          <p14:tracePt t="19126" x="735013" y="5949950"/>
          <p14:tracePt t="19134" x="722313" y="5945188"/>
          <p14:tracePt t="19141" x="715963" y="5945188"/>
          <p14:tracePt t="19221" x="709613" y="5945188"/>
          <p14:tracePt t="19238" x="703263" y="5945188"/>
          <p14:tracePt t="19302" x="709613" y="5945188"/>
          <p14:tracePt t="19309" x="735013" y="5945188"/>
          <p14:tracePt t="19318" x="752475" y="5945188"/>
          <p14:tracePt t="19326" x="758825" y="5945188"/>
          <p14:tracePt t="19334" x="765175" y="5945188"/>
          <p14:tracePt t="19358" x="771525" y="5945188"/>
          <p14:tracePt t="19414" x="752475" y="5938838"/>
          <p14:tracePt t="19421" x="747713" y="5938838"/>
          <p14:tracePt t="19430" x="722313" y="5932488"/>
          <p14:tracePt t="19439" x="709613" y="5932488"/>
          <p14:tracePt t="19446" x="709613" y="5926138"/>
          <p14:tracePt t="19454" x="696913" y="5926138"/>
          <p14:tracePt t="19462" x="685800" y="5926138"/>
          <p14:tracePt t="19470" x="673100" y="5926138"/>
          <p14:tracePt t="19478" x="666750" y="5926138"/>
          <p14:tracePt t="19486" x="654050" y="5926138"/>
          <p14:tracePt t="19494" x="647700" y="5926138"/>
          <p14:tracePt t="19510" x="641350" y="5926138"/>
          <p14:tracePt t="19573" x="647700" y="5926138"/>
          <p14:tracePt t="19582" x="666750" y="5926138"/>
          <p14:tracePt t="19589" x="673100" y="5926138"/>
          <p14:tracePt t="19598" x="679450" y="5926138"/>
          <p14:tracePt t="19774" x="685800" y="5926138"/>
          <p14:tracePt t="19783" x="703263" y="5926138"/>
          <p14:tracePt t="19790" x="709613" y="5926138"/>
          <p14:tracePt t="19791" x="0" y="0"/>
        </p14:tracePtLst>
        <p14:tracePtLst>
          <p14:tracePt t="22970" x="2032000" y="5191125"/>
          <p14:tracePt t="22977" x="2025650" y="5191125"/>
          <p14:tracePt t="22981" x="2006600" y="5191125"/>
          <p14:tracePt t="22990" x="1976438" y="5191125"/>
          <p14:tracePt t="22998" x="1938338" y="5203825"/>
          <p14:tracePt t="23006" x="1925638" y="5222875"/>
          <p14:tracePt t="23014" x="1901825" y="5240338"/>
          <p14:tracePt t="23023" x="1889125" y="5253038"/>
          <p14:tracePt t="23030" x="1876425" y="5283200"/>
          <p14:tracePt t="23041" x="1870075" y="5314950"/>
          <p14:tracePt t="23046" x="1865313" y="5338763"/>
          <p14:tracePt t="23053" x="1865313" y="5400675"/>
          <p14:tracePt t="23062" x="1865313" y="5432425"/>
          <p14:tracePt t="23070" x="1865313" y="5468938"/>
          <p14:tracePt t="23078" x="1876425" y="5500688"/>
          <p14:tracePt t="23086" x="1895475" y="5530850"/>
          <p14:tracePt t="23094" x="1908175" y="5543550"/>
          <p14:tracePt t="23102" x="1920875" y="5549900"/>
          <p14:tracePt t="23111" x="1938338" y="5556250"/>
          <p14:tracePt t="23118" x="1957388" y="5556250"/>
          <p14:tracePt t="23126" x="1987550" y="5556250"/>
          <p14:tracePt t="23134" x="2025650" y="5556250"/>
          <p14:tracePt t="23143" x="2043113" y="5556250"/>
          <p14:tracePt t="23150" x="2062163" y="5556250"/>
          <p14:tracePt t="23160" x="2087563" y="5549900"/>
          <p14:tracePt t="23165" x="2136775" y="5511800"/>
          <p14:tracePt t="23174" x="2154238" y="5500688"/>
          <p14:tracePt t="23182" x="2198688" y="5475288"/>
          <p14:tracePt t="23192" x="2241550" y="5449888"/>
          <p14:tracePt t="23197" x="2297113" y="5407025"/>
          <p14:tracePt t="23206" x="2327275" y="5383213"/>
          <p14:tracePt t="23214" x="2346325" y="5351463"/>
          <p14:tracePt t="23222" x="2359025" y="5308600"/>
          <p14:tracePt t="23230" x="2359025" y="5289550"/>
          <p14:tracePt t="23238" x="2359025" y="5265738"/>
          <p14:tracePt t="23246" x="2359025" y="5259388"/>
          <p14:tracePt t="23270" x="2359025" y="5253038"/>
          <p14:tracePt t="23286" x="2359025" y="5246688"/>
          <p14:tracePt t="23294" x="2339975" y="5246688"/>
          <p14:tracePt t="23303" x="2320925" y="5253038"/>
          <p14:tracePt t="23312" x="2303463" y="5259388"/>
          <p14:tracePt t="23318" x="2290763" y="5272088"/>
          <p14:tracePt t="23326" x="2265363" y="5295900"/>
          <p14:tracePt t="23334" x="2254250" y="5314950"/>
          <p14:tracePt t="23343" x="2228850" y="5345113"/>
          <p14:tracePt t="23350" x="2222500" y="5364163"/>
          <p14:tracePt t="23360" x="2222500" y="5376863"/>
          <p14:tracePt t="23366" x="2222500" y="5394325"/>
          <p14:tracePt t="23377" x="2222500" y="5407025"/>
          <p14:tracePt t="23382" x="2222500" y="5413375"/>
          <p14:tracePt t="23390" x="2222500" y="5426075"/>
          <p14:tracePt t="23398" x="2228850" y="5432425"/>
          <p14:tracePt t="23409" x="2241550" y="5432425"/>
          <p14:tracePt t="23414" x="2254250" y="5432425"/>
          <p14:tracePt t="23423" x="2278063" y="5432425"/>
          <p14:tracePt t="23430" x="2303463" y="5419725"/>
          <p14:tracePt t="23440" x="2314575" y="5400675"/>
          <p14:tracePt t="23445" x="2346325" y="5370513"/>
          <p14:tracePt t="23453" x="2352675" y="5351463"/>
          <p14:tracePt t="23462" x="2359025" y="5327650"/>
          <p14:tracePt t="23470" x="2359025" y="5283200"/>
          <p14:tracePt t="23477" x="2359025" y="5265738"/>
          <p14:tracePt t="23486" x="2359025" y="5253038"/>
          <p14:tracePt t="23493" x="2359025" y="5246688"/>
          <p14:tracePt t="23502" x="2359025" y="5240338"/>
          <p14:tracePt t="23526" x="2346325" y="5240338"/>
          <p14:tracePt t="23534" x="2320925" y="5246688"/>
          <p14:tracePt t="23542" x="2278063" y="5272088"/>
          <p14:tracePt t="23550" x="2241550" y="5308600"/>
          <p14:tracePt t="23559" x="2185988" y="5351463"/>
          <p14:tracePt t="23566" x="2166938" y="5376863"/>
          <p14:tracePt t="23576" x="2136775" y="5419725"/>
          <p14:tracePt t="23586" x="2130425" y="5445125"/>
          <p14:tracePt t="23590" x="2130425" y="5468938"/>
          <p14:tracePt t="23641" x="2130425" y="5475288"/>
          <p14:tracePt t="23646" x="2143125" y="5475288"/>
          <p14:tracePt t="23654" x="2154238" y="5462588"/>
          <p14:tracePt t="23662" x="2160588" y="5445125"/>
          <p14:tracePt t="23671" x="2166938" y="5426075"/>
          <p14:tracePt t="23681" x="2173288" y="5400675"/>
          <p14:tracePt t="23686" x="2179638" y="5383213"/>
          <p14:tracePt t="23693" x="2179638" y="5376863"/>
          <p14:tracePt t="23702" x="2179638" y="5370513"/>
          <p14:tracePt t="23743" x="2179638" y="5364163"/>
          <p14:tracePt t="23750" x="2154238" y="5376863"/>
          <p14:tracePt t="23760" x="2124075" y="5389563"/>
          <p14:tracePt t="23766" x="2124075" y="5394325"/>
          <p14:tracePt t="23779" x="2111375" y="5400675"/>
          <p14:tracePt t="23790" x="2111375" y="5407025"/>
          <p14:tracePt t="23854" x="2111375" y="5413375"/>
          <p14:tracePt t="23870" x="2117725" y="5413375"/>
          <p14:tracePt t="23879" x="2124075" y="5413375"/>
          <p14:tracePt t="23910" x="2130425" y="5407025"/>
          <p14:tracePt t="23918" x="2136775" y="5400675"/>
          <p14:tracePt t="24246" x="2124075" y="5407025"/>
          <p14:tracePt t="24254" x="2111375" y="5413375"/>
          <p14:tracePt t="24262" x="2092325" y="5426075"/>
          <p14:tracePt t="24270" x="2068513" y="5432425"/>
          <p14:tracePt t="24279" x="2032000" y="5456238"/>
          <p14:tracePt t="24286" x="1987550" y="5468938"/>
          <p14:tracePt t="24294" x="1963738" y="5475288"/>
          <p14:tracePt t="24302" x="1938338" y="5481638"/>
          <p14:tracePt t="24311" x="1914525" y="5481638"/>
          <p14:tracePt t="24318" x="1852613" y="5500688"/>
          <p14:tracePt t="24328" x="1803400" y="5505450"/>
          <p14:tracePt t="24334" x="1716088" y="5524500"/>
          <p14:tracePt t="24343" x="1643063" y="5524500"/>
          <p14:tracePt t="24350" x="1574800" y="5537200"/>
          <p14:tracePt t="24357" x="1512888" y="5537200"/>
          <p14:tracePt t="24366" x="1476375" y="5537200"/>
          <p14:tracePt t="24374" x="1457325" y="5537200"/>
          <p14:tracePt t="24382" x="1444625" y="5537200"/>
          <p14:tracePt t="24390" x="1431925" y="5537200"/>
          <p14:tracePt t="24406" x="1425575" y="5537200"/>
          <p14:tracePt t="24486" x="1420813" y="5537200"/>
          <p14:tracePt t="24544" x="1414463" y="5537200"/>
          <p14:tracePt t="24560" x="1408113" y="5537200"/>
          <p14:tracePt t="24574" x="1401763" y="5537200"/>
          <p14:tracePt t="24582" x="1395413" y="5537200"/>
          <p14:tracePt t="24598" x="1382713" y="5537200"/>
          <p14:tracePt t="24606" x="1376363" y="5537200"/>
          <p14:tracePt t="24638" x="1370013" y="5543550"/>
          <p14:tracePt t="24646" x="1365250" y="5543550"/>
          <p14:tracePt t="24670" x="1370013" y="5556250"/>
          <p14:tracePt t="24678" x="1395413" y="5561013"/>
          <p14:tracePt t="24686" x="1425575" y="5561013"/>
          <p14:tracePt t="24696" x="1444625" y="5561013"/>
          <p14:tracePt t="24702" x="1481138" y="5561013"/>
          <p14:tracePt t="24711" x="1506538" y="5561013"/>
          <p14:tracePt t="24718" x="1531938" y="5561013"/>
          <p14:tracePt t="24729" x="1549400" y="5561013"/>
          <p14:tracePt t="24738" x="1562100" y="5561013"/>
          <p14:tracePt t="24744" x="1568450" y="5561013"/>
          <p14:tracePt t="24750" x="1574800" y="5561013"/>
          <p14:tracePt t="24760" x="1592263" y="5561013"/>
          <p14:tracePt t="24765" x="1611313" y="5556250"/>
          <p14:tracePt t="24774" x="1617663" y="5556250"/>
          <p14:tracePt t="24781" x="1624013" y="5556250"/>
          <p14:tracePt t="24790" x="1643063" y="5549900"/>
          <p14:tracePt t="24802" x="1660525" y="5549900"/>
          <p14:tracePt t="24806" x="1666875" y="5549900"/>
          <p14:tracePt t="24814" x="1666875" y="5543550"/>
          <p14:tracePt t="24861" x="1673225" y="5543550"/>
          <p14:tracePt t="24902" x="1647825" y="5530850"/>
          <p14:tracePt t="24910" x="1624013" y="5530850"/>
          <p14:tracePt t="24918" x="1592263" y="5518150"/>
          <p14:tracePt t="24926" x="1555750" y="5518150"/>
          <p14:tracePt t="24934" x="1506538" y="5518150"/>
          <p14:tracePt t="24944" x="1431925" y="5518150"/>
          <p14:tracePt t="24950" x="1370013" y="5518150"/>
          <p14:tracePt t="24962" x="1303338" y="5500688"/>
          <p14:tracePt t="24966" x="1241425" y="5494338"/>
          <p14:tracePt t="24974" x="1222375" y="5494338"/>
          <p14:tracePt t="24982" x="1209675" y="5494338"/>
          <p14:tracePt t="24990" x="1203325" y="5494338"/>
          <p14:tracePt t="25022" x="1198563" y="5487988"/>
          <p14:tracePt t="25038" x="1209675" y="5481638"/>
          <p14:tracePt t="25045" x="1247775" y="5481638"/>
          <p14:tracePt t="25058" x="1333500" y="5481638"/>
          <p14:tracePt t="25061" x="1420813" y="5481638"/>
          <p14:tracePt t="25070" x="1493838" y="5481638"/>
          <p14:tracePt t="25078" x="1555750" y="5481638"/>
          <p14:tracePt t="25086" x="1604963" y="5481638"/>
          <p14:tracePt t="25094" x="1647825" y="5481638"/>
          <p14:tracePt t="25110" x="1709738" y="5481638"/>
          <p14:tracePt t="25118" x="1722438" y="5481638"/>
          <p14:tracePt t="25127" x="1735138" y="5481638"/>
          <p14:tracePt t="25150" x="1741488" y="5481638"/>
          <p14:tracePt t="25222" x="1722438" y="5481638"/>
          <p14:tracePt t="25229" x="1703388" y="5481638"/>
          <p14:tracePt t="25238" x="1666875" y="5481638"/>
          <p14:tracePt t="25246" x="1636713" y="5481638"/>
          <p14:tracePt t="25261" x="1617663" y="5481638"/>
          <p14:tracePt t="25262" x="1598613" y="5481638"/>
          <p14:tracePt t="25270" x="1592263" y="5481638"/>
          <p14:tracePt t="25293" x="1587500" y="5481638"/>
          <p14:tracePt t="25303" x="1581150" y="5481638"/>
          <p14:tracePt t="25318" x="1592263" y="5481638"/>
          <p14:tracePt t="25330" x="1630363" y="5468938"/>
          <p14:tracePt t="25334" x="1673225" y="5468938"/>
          <p14:tracePt t="25344" x="1722438" y="5468938"/>
          <p14:tracePt t="25350" x="1747838" y="5468938"/>
          <p14:tracePt t="25360" x="1784350" y="5462588"/>
          <p14:tracePt t="25365" x="1809750" y="5456238"/>
          <p14:tracePt t="25377" x="1833563" y="5456238"/>
          <p14:tracePt t="25382" x="1865313" y="5449888"/>
          <p14:tracePt t="25390" x="1876425" y="5449888"/>
          <p14:tracePt t="25398" x="1901825" y="5432425"/>
          <p14:tracePt t="25406" x="1908175" y="5432425"/>
          <p14:tracePt t="25414" x="1925638" y="5432425"/>
          <p14:tracePt t="25422" x="1944688" y="5426075"/>
          <p14:tracePt t="25429" x="1970088" y="5413375"/>
          <p14:tracePt t="25438" x="1976438" y="5413375"/>
          <p14:tracePt t="25445" x="1987550" y="5413375"/>
          <p14:tracePt t="25518" x="1993900" y="5413375"/>
          <p14:tracePt t="25530" x="2000250" y="5413375"/>
          <p14:tracePt t="25534" x="2025650" y="5413375"/>
          <p14:tracePt t="25543" x="2036763" y="5413375"/>
          <p14:tracePt t="25550" x="2049463" y="5413375"/>
          <p14:tracePt t="25561" x="2055813" y="5413375"/>
          <p14:tracePt t="25566" x="2062163" y="5413375"/>
          <p14:tracePt t="25581" x="2068513" y="5413375"/>
          <p14:tracePt t="25590" x="2074863" y="5407025"/>
          <p14:tracePt t="25606" x="2087563" y="5407025"/>
          <p14:tracePt t="25614" x="2092325" y="5400675"/>
          <p14:tracePt t="25622" x="2105025" y="5394325"/>
          <p14:tracePt t="25630" x="2124075" y="5383213"/>
          <p14:tracePt t="25638" x="2143125" y="5370513"/>
          <p14:tracePt t="25645" x="2154238" y="5357813"/>
          <p14:tracePt t="25654" x="2166938" y="5338763"/>
          <p14:tracePt t="25662" x="2173288" y="5314950"/>
          <p14:tracePt t="25679" x="2173288" y="5302250"/>
          <p14:tracePt t="25686" x="2173288" y="5289550"/>
          <p14:tracePt t="25703" x="2173288" y="5283200"/>
          <p14:tracePt t="25713" x="2160588" y="5278438"/>
          <p14:tracePt t="25733" x="2154238" y="5278438"/>
          <p14:tracePt t="25745" x="2143125" y="5278438"/>
          <p14:tracePt t="25750" x="2136775" y="5278438"/>
          <p14:tracePt t="25758" x="2124075" y="5278438"/>
          <p14:tracePt t="25774" x="2117725" y="5278438"/>
          <p14:tracePt t="25782" x="2105025" y="5278438"/>
          <p14:tracePt t="25790" x="2105025" y="5283200"/>
          <p14:tracePt t="25806" x="2105025" y="5295900"/>
          <p14:tracePt t="25818" x="2105025" y="5302250"/>
          <p14:tracePt t="25822" x="2105025" y="5308600"/>
          <p14:tracePt t="25838" x="2105025" y="5314950"/>
          <p14:tracePt t="25862" x="2111375" y="5314950"/>
          <p14:tracePt t="25878" x="2117725" y="5314950"/>
          <p14:tracePt t="25896" x="2124075" y="5314950"/>
          <p14:tracePt t="25903" x="2124075" y="5308600"/>
          <p14:tracePt t="25914" x="2124075" y="5295900"/>
          <p14:tracePt t="25928" x="2124075" y="5283200"/>
          <p14:tracePt t="25990" x="2124075" y="5278438"/>
          <p14:tracePt t="25998" x="2111375" y="5283200"/>
          <p14:tracePt t="26006" x="2111375" y="5295900"/>
          <p14:tracePt t="26018" x="2105025" y="5321300"/>
          <p14:tracePt t="26022" x="2105025" y="5338763"/>
          <p14:tracePt t="26029" x="2105025" y="5345113"/>
          <p14:tracePt t="26038" x="2105025" y="5351463"/>
          <p14:tracePt t="26050" x="2105025" y="5357813"/>
          <p14:tracePt t="26158" x="2117725" y="5327650"/>
          <p14:tracePt t="26166" x="2117725" y="5308600"/>
          <p14:tracePt t="26174" x="2117725" y="5295900"/>
          <p14:tracePt t="26254" x="2117725" y="5302250"/>
          <p14:tracePt t="26262" x="2117725" y="5314950"/>
          <p14:tracePt t="26270" x="2111375" y="5345113"/>
          <p14:tracePt t="26278" x="2111375" y="5351463"/>
          <p14:tracePt t="26287" x="2111375" y="5357813"/>
          <p14:tracePt t="26296" x="2111375" y="5364163"/>
          <p14:tracePt t="26328" x="2111375" y="5370513"/>
          <p14:tracePt t="26398" x="2105025" y="5376863"/>
          <p14:tracePt t="26406" x="2092325" y="5376863"/>
          <p14:tracePt t="26413" x="2087563" y="5370513"/>
          <p14:tracePt t="26422" x="2074863" y="5364163"/>
          <p14:tracePt t="26429" x="2062163" y="5357813"/>
          <p14:tracePt t="26438" x="2049463" y="5345113"/>
          <p14:tracePt t="26446" x="2043113" y="5345113"/>
          <p14:tracePt t="26465" x="2036763" y="5345113"/>
          <p14:tracePt t="26470" x="2032000" y="5345113"/>
          <p14:tracePt t="26486" x="2019300" y="5345113"/>
          <p14:tracePt t="26495" x="1987550" y="5345113"/>
          <p14:tracePt t="26502" x="1981200" y="5351463"/>
          <p14:tracePt t="26513" x="1963738" y="5364163"/>
          <p14:tracePt t="26517" x="1938338" y="5383213"/>
          <p14:tracePt t="26526" x="1901825" y="5400675"/>
          <p14:tracePt t="26534" x="1889125" y="5419725"/>
          <p14:tracePt t="26542" x="1876425" y="5426075"/>
          <p14:tracePt t="26550" x="1870075" y="5438775"/>
          <p14:tracePt t="26590" x="1865313" y="5445125"/>
          <p14:tracePt t="26695" x="1882775" y="5445125"/>
          <p14:tracePt t="26710" x="1889125" y="5445125"/>
          <p14:tracePt t="26719" x="1895475" y="5445125"/>
          <p14:tracePt t="26727" x="1901825" y="5445125"/>
          <p14:tracePt t="26742" x="1914525" y="5445125"/>
          <p14:tracePt t="26818" x="1920875" y="5449888"/>
          <p14:tracePt t="26911" x="1925638" y="5438775"/>
          <p14:tracePt t="26918" x="1925638" y="5432425"/>
          <p14:tracePt t="26983" x="1925638" y="5438775"/>
          <p14:tracePt t="26990" x="1925638" y="5462588"/>
          <p14:tracePt t="26999" x="1920875" y="5481638"/>
          <p14:tracePt t="27006" x="1914525" y="5494338"/>
          <p14:tracePt t="27015" x="1908175" y="5500688"/>
          <p14:tracePt t="27031" x="1908175" y="5505450"/>
          <p14:tracePt t="27112" x="1920875" y="5494338"/>
          <p14:tracePt t="27118" x="1925638" y="5475288"/>
          <p14:tracePt t="27126" x="1938338" y="5449888"/>
          <p14:tracePt t="27138" x="1957388" y="5432425"/>
          <p14:tracePt t="27142" x="1957388" y="5426075"/>
          <p14:tracePt t="27214" x="1957388" y="5432425"/>
          <p14:tracePt t="27230" x="1957388" y="5438775"/>
          <p14:tracePt t="27327" x="1963738" y="5438775"/>
          <p14:tracePt t="27334" x="1976438" y="5432425"/>
          <p14:tracePt t="27458" x="1981200" y="5400675"/>
          <p14:tracePt t="27466" x="1987550" y="5394325"/>
          <p14:tracePt t="27470" x="2000250" y="5383213"/>
          <p14:tracePt t="27470" x="0" y="0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02EF2B6A-41E9-4C17-93E6-22BACBB565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4384675" cy="56991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b="1"/>
              <a:t>i-STAT </a:t>
            </a:r>
            <a:r>
              <a:rPr lang="cs-CZ" altLang="cs-CZ" sz="2800" b="1"/>
              <a:t>- aplikace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8D27D158-DB61-48AE-92FA-F749A60460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295400"/>
            <a:ext cx="8686800" cy="52578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hlavní kriterium vývoje:</a:t>
            </a:r>
          </a:p>
          <a:p>
            <a:pPr eaLnBrk="1" hangingPunct="1">
              <a:defRPr/>
            </a:pPr>
            <a:r>
              <a:rPr lang="cs-CZ" altLang="cs-CZ"/>
              <a:t>minimalizovat možnost chyb způsobených uživatelem (pouze naplní otvor pro vzorek krví a zasune modul do přístroje)</a:t>
            </a:r>
          </a:p>
          <a:p>
            <a:pPr eaLnBrk="1" hangingPunct="1">
              <a:defRPr/>
            </a:pPr>
            <a:r>
              <a:rPr lang="cs-CZ" altLang="cs-CZ"/>
              <a:t>zaručit vysokou kvalitu výsledků (ve výměnné kartridži je inkorporován kalibrační roztok). V rukou uživatelů - lékařů a sester - přístroj poskytuje výsledky srovnatelné kvality jako centrální laboratoř. </a:t>
            </a:r>
          </a:p>
          <a:p>
            <a:pPr eaLnBrk="1" hangingPunct="1">
              <a:defRPr/>
            </a:pPr>
            <a:r>
              <a:rPr lang="cs-CZ" altLang="cs-CZ"/>
              <a:t>přístroj původně směrován pouze do nemocnic, objevuje se i v ordinacích praktických lékařů a veterinářů, dokonce ve vojenství a objevil se na palubě při letech raketoplánů.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E0AC160-7F41-484C-8B6F-8D01BAAF8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480"/>
    </mc:Choice>
    <mc:Fallback>
      <p:transition spd="slow" advTm="414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997" x="5267325" y="2085975"/>
          <p14:tracePt t="9121" x="5260975" y="2079625"/>
          <p14:tracePt t="9130" x="5254625" y="2073275"/>
          <p14:tracePt t="9138" x="5229225" y="2062163"/>
          <p14:tracePt t="9146" x="5199063" y="2036763"/>
          <p14:tracePt t="9153" x="5167313" y="2019300"/>
          <p14:tracePt t="9161" x="5124450" y="1993900"/>
          <p14:tracePt t="9169" x="5081588" y="1968500"/>
          <p14:tracePt t="9178" x="5049838" y="1944688"/>
          <p14:tracePt t="9185" x="5019675" y="1931988"/>
          <p14:tracePt t="9193" x="4964113" y="1901825"/>
          <p14:tracePt t="9201" x="4933950" y="1895475"/>
          <p14:tracePt t="9209" x="4883150" y="1876425"/>
          <p14:tracePt t="9217" x="4822825" y="1876425"/>
          <p14:tracePt t="9225" x="4767263" y="1852613"/>
          <p14:tracePt t="9234" x="4686300" y="1833563"/>
          <p14:tracePt t="9243" x="4660900" y="1827213"/>
          <p14:tracePt t="9251" x="4624388" y="1827213"/>
          <p14:tracePt t="9261" x="4600575" y="1827213"/>
          <p14:tracePt t="9265" x="4587875" y="1814513"/>
          <p14:tracePt t="9273" x="4568825" y="1814513"/>
          <p14:tracePt t="9290" x="4549775" y="1814513"/>
          <p14:tracePt t="9297" x="4538663" y="1814513"/>
          <p14:tracePt t="9306" x="4525963" y="1814513"/>
          <p14:tracePt t="9313" x="4513263" y="1814513"/>
          <p14:tracePt t="9321" x="4494213" y="1814513"/>
          <p14:tracePt t="9330" x="4457700" y="1814513"/>
          <p14:tracePt t="9338" x="4408488" y="1820863"/>
          <p14:tracePt t="9346" x="4352925" y="1820863"/>
          <p14:tracePt t="9354" x="4291013" y="1846263"/>
          <p14:tracePt t="9362" x="4198938" y="1876425"/>
          <p14:tracePt t="9370" x="4111625" y="1908175"/>
          <p14:tracePt t="9378" x="4019550" y="1951038"/>
          <p14:tracePt t="9386" x="3932238" y="1974850"/>
          <p14:tracePt t="9394" x="3840163" y="2019300"/>
          <p14:tracePt t="9402" x="3760788" y="2049463"/>
          <p14:tracePt t="9410" x="3709988" y="2068513"/>
          <p14:tracePt t="9418" x="3667125" y="2092325"/>
          <p14:tracePt t="9427" x="3643313" y="2105025"/>
          <p14:tracePt t="9434" x="3611563" y="2128838"/>
          <p14:tracePt t="9442" x="3581400" y="2154238"/>
          <p14:tracePt t="9450" x="3543300" y="2197100"/>
          <p14:tracePt t="9458" x="3525838" y="2216150"/>
          <p14:tracePt t="9466" x="3519488" y="2246313"/>
          <p14:tracePt t="9474" x="3500438" y="2278063"/>
          <p14:tracePt t="9482" x="3494088" y="2314575"/>
          <p14:tracePt t="9490" x="3482975" y="2346325"/>
          <p14:tracePt t="9498" x="3482975" y="2389188"/>
          <p14:tracePt t="9506" x="3482975" y="2425700"/>
          <p14:tracePt t="9514" x="3482975" y="2462213"/>
          <p14:tracePt t="9521" x="3482975" y="2487613"/>
          <p14:tracePt t="9530" x="3494088" y="2530475"/>
          <p14:tracePt t="9537" x="3513138" y="2573338"/>
          <p14:tracePt t="9546" x="3519488" y="2598738"/>
          <p14:tracePt t="9554" x="3543300" y="2635250"/>
          <p14:tracePt t="9562" x="3594100" y="2703513"/>
          <p14:tracePt t="9570" x="3617913" y="2735263"/>
          <p14:tracePt t="9578" x="3654425" y="2778125"/>
          <p14:tracePt t="9586" x="3692525" y="2820988"/>
          <p14:tracePt t="9594" x="3754438" y="2851150"/>
          <p14:tracePt t="9602" x="3784600" y="2863850"/>
          <p14:tracePt t="9611" x="3865563" y="2882900"/>
          <p14:tracePt t="9618" x="3914775" y="2882900"/>
          <p14:tracePt t="9627" x="4013200" y="2895600"/>
          <p14:tracePt t="9634" x="4087813" y="2895600"/>
          <p14:tracePt t="9646" x="4173538" y="2895600"/>
          <p14:tracePt t="9650" x="4248150" y="2895600"/>
          <p14:tracePt t="9658" x="4310063" y="2889250"/>
          <p14:tracePt t="9666" x="4389438" y="2870200"/>
          <p14:tracePt t="9678" x="4427538" y="2863850"/>
          <p14:tracePt t="9682" x="4494213" y="2833688"/>
          <p14:tracePt t="9692" x="4562475" y="2808288"/>
          <p14:tracePt t="9698" x="4624388" y="2778125"/>
          <p14:tracePt t="9708" x="4692650" y="2752725"/>
          <p14:tracePt t="9714" x="4760913" y="2703513"/>
          <p14:tracePt t="9724" x="4827588" y="2667000"/>
          <p14:tracePt t="9730" x="4895850" y="2617788"/>
          <p14:tracePt t="9739" x="4951413" y="2568575"/>
          <p14:tracePt t="9746" x="5006975" y="2517775"/>
          <p14:tracePt t="9754" x="5068888" y="2474913"/>
          <p14:tracePt t="9762" x="5100638" y="2432050"/>
          <p14:tracePt t="9770" x="5137150" y="2376488"/>
          <p14:tracePt t="9778" x="5167313" y="2333625"/>
          <p14:tracePt t="9786" x="5173663" y="2290763"/>
          <p14:tracePt t="9794" x="5192713" y="2235200"/>
          <p14:tracePt t="9802" x="5192713" y="2197100"/>
          <p14:tracePt t="9810" x="5205413" y="2154238"/>
          <p14:tracePt t="9818" x="5205413" y="2135188"/>
          <p14:tracePt t="9827" x="5205413" y="2085975"/>
          <p14:tracePt t="9834" x="5199063" y="2049463"/>
          <p14:tracePt t="9842" x="5173663" y="2019300"/>
          <p14:tracePt t="9850" x="5143500" y="1993900"/>
          <p14:tracePt t="9862" x="5118100" y="1951038"/>
          <p14:tracePt t="9866" x="5081588" y="1912938"/>
          <p14:tracePt t="9875" x="5049838" y="1889125"/>
          <p14:tracePt t="9882" x="5006975" y="1857375"/>
          <p14:tracePt t="9892" x="4938713" y="1814513"/>
          <p14:tracePt t="9902" x="4895850" y="1790700"/>
          <p14:tracePt t="9906" x="4852988" y="1784350"/>
          <p14:tracePt t="9914" x="4810125" y="1758950"/>
          <p14:tracePt t="9922" x="4784725" y="1752600"/>
          <p14:tracePt t="9934" x="4754563" y="1741488"/>
          <p14:tracePt t="9940" x="4735513" y="1741488"/>
          <p14:tracePt t="9946" x="4686300" y="1741488"/>
          <p14:tracePt t="9954" x="4624388" y="1752600"/>
          <p14:tracePt t="9962" x="4568825" y="1765300"/>
          <p14:tracePt t="9971" x="4506913" y="1790700"/>
          <p14:tracePt t="9978" x="4464050" y="1808163"/>
          <p14:tracePt t="9986" x="4395788" y="1827213"/>
          <p14:tracePt t="9994" x="4359275" y="1833563"/>
          <p14:tracePt t="10002" x="4291013" y="1863725"/>
          <p14:tracePt t="10010" x="4235450" y="1895475"/>
          <p14:tracePt t="10018" x="4179888" y="1919288"/>
          <p14:tracePt t="10030" x="4143375" y="1938338"/>
          <p14:tracePt t="10034" x="4098925" y="1963738"/>
          <p14:tracePt t="10042" x="4075113" y="1968500"/>
          <p14:tracePt t="10050" x="4043363" y="1993900"/>
          <p14:tracePt t="10062" x="4000500" y="2036763"/>
          <p14:tracePt t="10066" x="3976688" y="2062163"/>
          <p14:tracePt t="10076" x="3970338" y="2079625"/>
          <p14:tracePt t="10082" x="3970338" y="2117725"/>
          <p14:tracePt t="10092" x="3970338" y="2166938"/>
          <p14:tracePt t="10098" x="3970338" y="2203450"/>
          <p14:tracePt t="10107" x="3970338" y="2252663"/>
          <p14:tracePt t="10114" x="3976688" y="2295525"/>
          <p14:tracePt t="10122" x="4000500" y="2351088"/>
          <p14:tracePt t="10130" x="4025900" y="2395538"/>
          <p14:tracePt t="10139" x="4043363" y="2425700"/>
          <p14:tracePt t="10146" x="4098925" y="2493963"/>
          <p14:tracePt t="10158" x="4149725" y="2524125"/>
          <p14:tracePt t="10162" x="4192588" y="2555875"/>
          <p14:tracePt t="10171" x="4241800" y="2579688"/>
          <p14:tracePt t="10178" x="4297363" y="2598738"/>
          <p14:tracePt t="10186" x="4365625" y="2628900"/>
          <p14:tracePt t="10194" x="4427538" y="2635250"/>
          <p14:tracePt t="10203" x="4500563" y="2654300"/>
          <p14:tracePt t="10211" x="4605338" y="2673350"/>
          <p14:tracePt t="10218" x="4679950" y="2684463"/>
          <p14:tracePt t="10227" x="4778375" y="2684463"/>
          <p14:tracePt t="10234" x="4878388" y="2684463"/>
          <p14:tracePt t="10242" x="4951413" y="2684463"/>
          <p14:tracePt t="10250" x="5026025" y="2673350"/>
          <p14:tracePt t="10259" x="5081588" y="2654300"/>
          <p14:tracePt t="10265" x="5160963" y="2617788"/>
          <p14:tracePt t="10274" x="5216525" y="2586038"/>
          <p14:tracePt t="10282" x="5272088" y="2549525"/>
          <p14:tracePt t="10290" x="5322888" y="2524125"/>
          <p14:tracePt t="10298" x="5359400" y="2481263"/>
          <p14:tracePt t="10306" x="5395913" y="2432050"/>
          <p14:tracePt t="10318" x="5414963" y="2370138"/>
          <p14:tracePt t="10322" x="5421313" y="2314575"/>
          <p14:tracePt t="10330" x="5421313" y="2252663"/>
          <p14:tracePt t="10342" x="5421313" y="2179638"/>
          <p14:tracePt t="10346" x="5408613" y="2117725"/>
          <p14:tracePt t="10354" x="5395913" y="2062163"/>
          <p14:tracePt t="10362" x="5365750" y="2006600"/>
          <p14:tracePt t="10372" x="5316538" y="1951038"/>
          <p14:tracePt t="10378" x="5284788" y="1908175"/>
          <p14:tracePt t="10386" x="5235575" y="1857375"/>
          <p14:tracePt t="10393" x="5205413" y="1839913"/>
          <p14:tracePt t="10401" x="5173663" y="1820863"/>
          <p14:tracePt t="10413" x="5137150" y="1814513"/>
          <p14:tracePt t="10418" x="5105400" y="1797050"/>
          <p14:tracePt t="10425" x="5062538" y="1797050"/>
          <p14:tracePt t="10433" x="5038725" y="1797050"/>
          <p14:tracePt t="10441" x="4983163" y="1797050"/>
          <p14:tracePt t="10449" x="4908550" y="1797050"/>
          <p14:tracePt t="10458" x="4852988" y="1820863"/>
          <p14:tracePt t="10465" x="4760913" y="1857375"/>
          <p14:tracePt t="10473" x="4673600" y="1908175"/>
          <p14:tracePt t="10481" x="4581525" y="1938338"/>
          <p14:tracePt t="10490" x="4513263" y="1974850"/>
          <p14:tracePt t="10498" x="4432300" y="2019300"/>
          <p14:tracePt t="10511" x="4389438" y="2043113"/>
          <p14:tracePt t="10514" x="4340225" y="2068513"/>
          <p14:tracePt t="10522" x="4303713" y="2105025"/>
          <p14:tracePt t="10534" x="4271963" y="2128838"/>
          <p14:tracePt t="10539" x="4248150" y="2173288"/>
          <p14:tracePt t="10545" x="4241800" y="2190750"/>
          <p14:tracePt t="10554" x="4241800" y="2222500"/>
          <p14:tracePt t="10561" x="4241800" y="2246313"/>
          <p14:tracePt t="10574" x="4241800" y="2278063"/>
          <p14:tracePt t="10577" x="4248150" y="2301875"/>
          <p14:tracePt t="10585" x="4260850" y="2327275"/>
          <p14:tracePt t="10597" x="4303713" y="2357438"/>
          <p14:tracePt t="10602" x="4321175" y="2376488"/>
          <p14:tracePt t="10609" x="4376738" y="2425700"/>
          <p14:tracePt t="10618" x="4427538" y="2462213"/>
          <p14:tracePt t="10625" x="4513263" y="2513013"/>
          <p14:tracePt t="10634" x="4594225" y="2562225"/>
          <p14:tracePt t="10641" x="4649788" y="2598738"/>
          <p14:tracePt t="10650" x="4729163" y="2647950"/>
          <p14:tracePt t="10658" x="4797425" y="2684463"/>
          <p14:tracePt t="10670" x="4852988" y="2716213"/>
          <p14:tracePt t="10674" x="4908550" y="2740025"/>
          <p14:tracePt t="10682" x="4927600" y="2740025"/>
          <p14:tracePt t="10690" x="4951413" y="2740025"/>
          <p14:tracePt t="10697" x="4976813" y="2740025"/>
          <p14:tracePt t="10705" x="5000625" y="2740025"/>
          <p14:tracePt t="10713" x="5019675" y="2740025"/>
          <p14:tracePt t="10721" x="5062538" y="2716213"/>
          <p14:tracePt t="10729" x="5105400" y="2690813"/>
          <p14:tracePt t="10738" x="5124450" y="2673350"/>
          <p14:tracePt t="10745" x="5149850" y="2635250"/>
          <p14:tracePt t="10753" x="5173663" y="2605088"/>
          <p14:tracePt t="10761" x="5180013" y="2586038"/>
          <p14:tracePt t="10770" x="5186363" y="2568575"/>
          <p14:tracePt t="10777" x="5199063" y="2524125"/>
          <p14:tracePt t="10793" x="5199063" y="2513013"/>
          <p14:tracePt t="10843" x="5199063" y="2506663"/>
          <p14:tracePt t="10906" x="0" y="0"/>
        </p14:tracePtLst>
        <p14:tracePtLst>
          <p14:tracePt t="22773" x="1074738" y="4049713"/>
          <p14:tracePt t="22874" x="1098550" y="4049713"/>
          <p14:tracePt t="22883" x="1160463" y="4049713"/>
          <p14:tracePt t="22890" x="1235075" y="4049713"/>
          <p14:tracePt t="22898" x="1314450" y="4067175"/>
          <p14:tracePt t="22906" x="1382713" y="4098925"/>
          <p14:tracePt t="22915" x="1470025" y="4105275"/>
          <p14:tracePt t="22935" x="1679575" y="4105275"/>
          <p14:tracePt t="22938" x="1778000" y="4105275"/>
          <p14:tracePt t="22945" x="1865313" y="4105275"/>
          <p14:tracePt t="22953" x="1914525" y="4105275"/>
          <p14:tracePt t="22962" x="1987550" y="4105275"/>
          <p14:tracePt t="22969" x="2012950" y="4105275"/>
          <p14:tracePt t="22978" x="2025650" y="4105275"/>
          <p14:tracePt t="23178" x="2032000" y="4105275"/>
          <p14:tracePt t="23193" x="2036763" y="4105275"/>
          <p14:tracePt t="23201" x="2049463" y="4105275"/>
          <p14:tracePt t="23210" x="2055813" y="4105275"/>
          <p14:tracePt t="23218" x="2062163" y="4105275"/>
          <p14:tracePt t="23226" x="2087563" y="4105275"/>
          <p14:tracePt t="23236" x="2105025" y="4105275"/>
          <p14:tracePt t="23242" x="2130425" y="4098925"/>
          <p14:tracePt t="23250" x="2198688" y="4098925"/>
          <p14:tracePt t="23258" x="2247900" y="4086225"/>
          <p14:tracePt t="23266" x="2346325" y="4079875"/>
          <p14:tracePt t="23274" x="2420938" y="4079875"/>
          <p14:tracePt t="23283" x="2493963" y="4067175"/>
          <p14:tracePt t="23290" x="2605088" y="4067175"/>
          <p14:tracePt t="23298" x="2716213" y="4067175"/>
          <p14:tracePt t="23305" x="2840038" y="4062413"/>
          <p14:tracePt t="23313" x="2938463" y="4062413"/>
          <p14:tracePt t="23321" x="3013075" y="4062413"/>
          <p14:tracePt t="23329" x="3043238" y="4056063"/>
          <p14:tracePt t="23337" x="3049588" y="4056063"/>
          <p14:tracePt t="23402" x="3049588" y="4049713"/>
          <p14:tracePt t="23786" x="3055938" y="4049713"/>
          <p14:tracePt t="23794" x="3074988" y="4049713"/>
          <p14:tracePt t="23804" x="3130550" y="4049713"/>
          <p14:tracePt t="23810" x="3241675" y="4049713"/>
          <p14:tracePt t="23820" x="3365500" y="4062413"/>
          <p14:tracePt t="23826" x="3575050" y="4073525"/>
          <p14:tracePt t="23837" x="3765550" y="4098925"/>
          <p14:tracePt t="23841" x="4006850" y="4141788"/>
          <p14:tracePt t="23849" x="4222750" y="4167188"/>
          <p14:tracePt t="23857" x="4483100" y="4184650"/>
          <p14:tracePt t="23866" x="4656138" y="4184650"/>
          <p14:tracePt t="23873" x="4859338" y="4184650"/>
          <p14:tracePt t="23885" x="5038725" y="4184650"/>
          <p14:tracePt t="23889" x="5160963" y="4184650"/>
          <p14:tracePt t="23898" x="5297488" y="4184650"/>
          <p14:tracePt t="23906" x="5372100" y="4184650"/>
          <p14:tracePt t="23921" x="5434013" y="4184650"/>
          <p14:tracePt t="23922" x="5457825" y="4184650"/>
          <p14:tracePt t="23930" x="5464175" y="4184650"/>
          <p14:tracePt t="23978" x="5470525" y="4184650"/>
          <p14:tracePt t="24004" x="5483225" y="4184650"/>
          <p14:tracePt t="24009" x="5500688" y="4184650"/>
          <p14:tracePt t="24026" x="5526088" y="4184650"/>
          <p14:tracePt t="24034" x="5538788" y="4184650"/>
          <p14:tracePt t="24042" x="5562600" y="4184650"/>
          <p14:tracePt t="24050" x="5581650" y="4184650"/>
          <p14:tracePt t="24058" x="5594350" y="4184650"/>
          <p14:tracePt t="24067" x="5605463" y="4184650"/>
          <p14:tracePt t="24082" x="5611813" y="4184650"/>
          <p14:tracePt t="24090" x="5624513" y="4184650"/>
          <p14:tracePt t="24100" x="5630863" y="4184650"/>
          <p14:tracePt t="24130" x="5637213" y="4184650"/>
          <p14:tracePt t="24141" x="5643563" y="4184650"/>
          <p14:tracePt t="24145" x="5649913" y="4184650"/>
          <p14:tracePt t="24161" x="5661025" y="4191000"/>
          <p14:tracePt t="24169" x="5692775" y="4197350"/>
          <p14:tracePt t="24178" x="5716588" y="4197350"/>
          <p14:tracePt t="24186" x="5767388" y="4203700"/>
          <p14:tracePt t="24193" x="5816600" y="4203700"/>
          <p14:tracePt t="24202" x="5895975" y="4216400"/>
          <p14:tracePt t="24210" x="5945188" y="4222750"/>
          <p14:tracePt t="24218" x="6019800" y="4222750"/>
          <p14:tracePt t="24226" x="6094413" y="4222750"/>
          <p14:tracePt t="24234" x="6143625" y="4222750"/>
          <p14:tracePt t="24242" x="6173788" y="4222750"/>
          <p14:tracePt t="24250" x="6186488" y="4222750"/>
          <p14:tracePt t="24367" x="6161088" y="4222750"/>
          <p14:tracePt t="24371" x="6124575" y="4210050"/>
          <p14:tracePt t="24378" x="6094413" y="4203700"/>
          <p14:tracePt t="24388" x="6081713" y="4191000"/>
          <p14:tracePt t="24394" x="6062663" y="4191000"/>
          <p14:tracePt t="24402" x="6038850" y="4173538"/>
          <p14:tracePt t="24409" x="6013450" y="4167188"/>
          <p14:tracePt t="24418" x="5970588" y="4148138"/>
          <p14:tracePt t="24426" x="5927725" y="4122738"/>
          <p14:tracePt t="24433" x="5859463" y="4092575"/>
          <p14:tracePt t="24441" x="5816600" y="4073525"/>
          <p14:tracePt t="24450" x="5754688" y="4037013"/>
          <p14:tracePt t="24458" x="5673725" y="4017963"/>
          <p14:tracePt t="24465" x="5588000" y="3987800"/>
          <p14:tracePt t="24473" x="5483225" y="3956050"/>
          <p14:tracePt t="24483" x="5395913" y="3925888"/>
          <p14:tracePt t="24494" x="5291138" y="3895725"/>
          <p14:tracePt t="24504" x="5180013" y="3876675"/>
          <p14:tracePt t="24506" x="5068888" y="3844925"/>
          <p14:tracePt t="24514" x="4951413" y="3814763"/>
          <p14:tracePt t="24526" x="4840288" y="3784600"/>
          <p14:tracePt t="24530" x="4716463" y="3765550"/>
          <p14:tracePt t="24538" x="4618038" y="3733800"/>
          <p14:tracePt t="24545" x="4543425" y="3733800"/>
          <p14:tracePt t="24557" x="4464050" y="3722688"/>
          <p14:tracePt t="24561" x="4414838" y="3722688"/>
          <p14:tracePt t="24569" x="4389438" y="3722688"/>
          <p14:tracePt t="24577" x="4352925" y="3722688"/>
          <p14:tracePt t="24586" x="4333875" y="3722688"/>
          <p14:tracePt t="24593" x="4303713" y="3729038"/>
          <p14:tracePt t="24601" x="4291013" y="3729038"/>
          <p14:tracePt t="24609" x="4260850" y="3740150"/>
          <p14:tracePt t="24618" x="4216400" y="3765550"/>
          <p14:tracePt t="24626" x="4173538" y="3789363"/>
          <p14:tracePt t="24634" x="4130675" y="3827463"/>
          <p14:tracePt t="24641" x="4075113" y="3857625"/>
          <p14:tracePt t="24650" x="4043363" y="3876675"/>
          <p14:tracePt t="24658" x="4000500" y="3925888"/>
          <p14:tracePt t="24666" x="3976688" y="3956050"/>
          <p14:tracePt t="24674" x="3957638" y="3975100"/>
          <p14:tracePt t="24684" x="3944938" y="4006850"/>
          <p14:tracePt t="24690" x="3944938" y="4011613"/>
          <p14:tracePt t="24700" x="3944938" y="4043363"/>
          <p14:tracePt t="24710" x="3944938" y="4073525"/>
          <p14:tracePt t="24714" x="3970338" y="4105275"/>
          <p14:tracePt t="24721" x="3994150" y="4129088"/>
          <p14:tracePt t="24729" x="4025900" y="4160838"/>
          <p14:tracePt t="24738" x="4081463" y="4197350"/>
          <p14:tracePt t="24746" x="4137025" y="4222750"/>
          <p14:tracePt t="24755" x="4205288" y="4265613"/>
          <p14:tracePt t="24762" x="4291013" y="4289425"/>
          <p14:tracePt t="24771" x="4383088" y="4344988"/>
          <p14:tracePt t="24778" x="4476750" y="4383088"/>
          <p14:tracePt t="24787" x="4562475" y="4413250"/>
          <p14:tracePt t="24794" x="4656138" y="4445000"/>
          <p14:tracePt t="24804" x="4705350" y="4462463"/>
          <p14:tracePt t="24813" x="4778375" y="4462463"/>
          <p14:tracePt t="24817" x="4833938" y="4468813"/>
          <p14:tracePt t="24825" x="4895850" y="4481513"/>
          <p14:tracePt t="24833" x="4945063" y="4481513"/>
          <p14:tracePt t="24841" x="5013325" y="4487863"/>
          <p14:tracePt t="24849" x="5075238" y="4487863"/>
          <p14:tracePt t="24857" x="5094288" y="4487863"/>
          <p14:tracePt t="24866" x="5111750" y="4487863"/>
          <p14:tracePt t="24877" x="5130800" y="4487863"/>
          <p14:tracePt t="24881" x="5156200" y="4487863"/>
          <p14:tracePt t="24890" x="5167313" y="4475163"/>
          <p14:tracePt t="24898" x="5205413" y="4451350"/>
          <p14:tracePt t="24910" x="5229225" y="4432300"/>
          <p14:tracePt t="24913" x="5254625" y="4383088"/>
          <p14:tracePt t="24921" x="5260975" y="4357688"/>
          <p14:tracePt t="24930" x="5272088" y="4327525"/>
          <p14:tracePt t="24941" x="5272088" y="4278313"/>
          <p14:tracePt t="24945" x="5291138" y="4233863"/>
          <p14:tracePt t="24953" x="5291138" y="4210050"/>
          <p14:tracePt t="24962" x="5291138" y="4178300"/>
          <p14:tracePt t="24969" x="5291138" y="4154488"/>
          <p14:tracePt t="24978" x="5284788" y="4111625"/>
          <p14:tracePt t="24986" x="5267325" y="4067175"/>
          <p14:tracePt t="24994" x="5241925" y="4049713"/>
          <p14:tracePt t="25002" x="5199063" y="4006850"/>
          <p14:tracePt t="25009" x="5156200" y="3968750"/>
          <p14:tracePt t="25018" x="5111750" y="3951288"/>
          <p14:tracePt t="25025" x="5056188" y="3932238"/>
          <p14:tracePt t="25038" x="5006975" y="3925888"/>
          <p14:tracePt t="25041" x="4933950" y="3906838"/>
          <p14:tracePt t="25049" x="4872038" y="3906838"/>
          <p14:tracePt t="25057" x="4784725" y="3906838"/>
          <p14:tracePt t="25070" x="4705350" y="3906838"/>
          <p14:tracePt t="25073" x="4643438" y="3906838"/>
          <p14:tracePt t="25081" x="4581525" y="3906838"/>
          <p14:tracePt t="25093" x="4543425" y="3906838"/>
          <p14:tracePt t="25101" x="4487863" y="3919538"/>
          <p14:tracePt t="25105" x="4451350" y="3925888"/>
          <p14:tracePt t="25113" x="4421188" y="3938588"/>
          <p14:tracePt t="25121" x="4389438" y="3956050"/>
          <p14:tracePt t="25130" x="4359275" y="3987800"/>
          <p14:tracePt t="25138" x="4346575" y="4000500"/>
          <p14:tracePt t="25146" x="4346575" y="4006850"/>
          <p14:tracePt t="25155" x="4346575" y="4024313"/>
          <p14:tracePt t="25172" x="4359275" y="4062413"/>
          <p14:tracePt t="25178" x="4376738" y="4073525"/>
          <p14:tracePt t="25188" x="4421188" y="4098925"/>
          <p14:tracePt t="25197" x="4476750" y="4122738"/>
          <p14:tracePt t="25202" x="4543425" y="4173538"/>
          <p14:tracePt t="25209" x="4630738" y="4210050"/>
          <p14:tracePt t="25217" x="4722813" y="4265613"/>
          <p14:tracePt t="25225" x="4840288" y="4314825"/>
          <p14:tracePt t="25233" x="4938713" y="4357688"/>
          <p14:tracePt t="25242" x="5056188" y="4395788"/>
          <p14:tracePt t="25250" x="5130800" y="4425950"/>
          <p14:tracePt t="25258" x="5192713" y="4438650"/>
          <p14:tracePt t="25266" x="5248275" y="4445000"/>
          <p14:tracePt t="25274" x="5267325" y="4451350"/>
          <p14:tracePt t="25282" x="5284788" y="4451350"/>
          <p14:tracePt t="25294" x="5297488" y="4451350"/>
          <p14:tracePt t="25298" x="5310188" y="4445000"/>
          <p14:tracePt t="25306" x="5327650" y="4432300"/>
          <p14:tracePt t="25314" x="5340350" y="4419600"/>
          <p14:tracePt t="25322" x="5346700" y="4406900"/>
          <p14:tracePt t="25329" x="5353050" y="4364038"/>
          <p14:tracePt t="25337" x="5353050" y="4327525"/>
          <p14:tracePt t="25345" x="5353050" y="4278313"/>
          <p14:tracePt t="25354" x="5334000" y="4222750"/>
          <p14:tracePt t="25362" x="5303838" y="4167188"/>
          <p14:tracePt t="25371" x="5278438" y="4122738"/>
          <p14:tracePt t="25378" x="5229225" y="4067175"/>
          <p14:tracePt t="25394" x="5186363" y="4011613"/>
          <p14:tracePt t="25398" x="5130800" y="3975100"/>
          <p14:tracePt t="25404" x="5062538" y="3944938"/>
          <p14:tracePt t="25410" x="4983163" y="3919538"/>
          <p14:tracePt t="25422" x="4908550" y="3889375"/>
          <p14:tracePt t="25426" x="4827588" y="3870325"/>
          <p14:tracePt t="25434" x="4767263" y="3857625"/>
          <p14:tracePt t="25442" x="4716463" y="3851275"/>
          <p14:tracePt t="25456" x="4686300" y="3851275"/>
          <p14:tracePt t="25460" x="4660900" y="3851275"/>
          <p14:tracePt t="25466" x="4618038" y="3851275"/>
          <p14:tracePt t="25474" x="4581525" y="3870325"/>
          <p14:tracePt t="25482" x="4556125" y="3889375"/>
          <p14:tracePt t="25490" x="4525963" y="3925888"/>
          <p14:tracePt t="25497" x="4506913" y="3944938"/>
          <p14:tracePt t="25505" x="4506913" y="3962400"/>
          <p14:tracePt t="25517" x="4506913" y="3994150"/>
          <p14:tracePt t="25525" x="4500563" y="4017963"/>
          <p14:tracePt t="25530" x="4500563" y="4024313"/>
          <p14:tracePt t="25537" x="4500563" y="4049713"/>
          <p14:tracePt t="25550" x="4500563" y="4056063"/>
          <p14:tracePt t="25555" x="4500563" y="4067175"/>
          <p14:tracePt t="25562" x="4506913" y="4086225"/>
          <p14:tracePt t="25572" x="4519613" y="4098925"/>
          <p14:tracePt t="25578" x="4525963" y="4105275"/>
          <p14:tracePt t="25588" x="4532313" y="4117975"/>
          <p14:tracePt t="25594" x="4538663" y="4122738"/>
          <p14:tracePt t="25601" x="4556125" y="4129088"/>
          <p14:tracePt t="25614" x="4594225" y="4135438"/>
          <p14:tracePt t="25617" x="4649788" y="4154488"/>
          <p14:tracePt t="25625" x="4699000" y="4167188"/>
          <p14:tracePt t="25633" x="4760913" y="4167188"/>
          <p14:tracePt t="25646" x="4810125" y="4167188"/>
          <p14:tracePt t="25655" x="4852988" y="4167188"/>
          <p14:tracePt t="25657" x="4872038" y="4167188"/>
          <p14:tracePt t="25666" x="4889500" y="4167188"/>
          <p14:tracePt t="25678" x="4914900" y="4148138"/>
          <p14:tracePt t="25682" x="4957763" y="4122738"/>
          <p14:tracePt t="25689" x="4957763" y="4117975"/>
          <p14:tracePt t="25697" x="4976813" y="4098925"/>
          <p14:tracePt t="25710" x="4976813" y="4092575"/>
          <p14:tracePt t="25714" x="4976813" y="4079875"/>
          <p14:tracePt t="25730" x="4976813" y="4067175"/>
          <p14:tracePt t="25745" x="4976813" y="4062413"/>
          <p14:tracePt t="25761" x="4976813" y="4056063"/>
          <p14:tracePt t="25770" x="4945063" y="4056063"/>
          <p14:tracePt t="25778" x="4921250" y="4056063"/>
          <p14:tracePt t="25786" x="4852988" y="4056063"/>
          <p14:tracePt t="25794" x="4791075" y="4056063"/>
          <p14:tracePt t="25801" x="4735513" y="4073525"/>
          <p14:tracePt t="25810" x="4692650" y="4105275"/>
          <p14:tracePt t="25817" x="4673600" y="4122738"/>
          <p14:tracePt t="25825" x="4660900" y="4129088"/>
          <p14:tracePt t="25838" x="4649788" y="4148138"/>
          <p14:tracePt t="25842" x="4649788" y="4173538"/>
          <p14:tracePt t="25850" x="4649788" y="4197350"/>
          <p14:tracePt t="25859" x="4667250" y="4229100"/>
          <p14:tracePt t="25866" x="4711700" y="4252913"/>
          <p14:tracePt t="25874" x="4767263" y="4302125"/>
          <p14:tracePt t="25882" x="4872038" y="4351338"/>
          <p14:tracePt t="25894" x="4976813" y="4400550"/>
          <p14:tracePt t="25902" x="5087938" y="4432300"/>
          <p14:tracePt t="25906" x="5211763" y="4445000"/>
          <p14:tracePt t="25914" x="5297488" y="4456113"/>
          <p14:tracePt t="25924" x="5334000" y="4456113"/>
          <p14:tracePt t="25930" x="5346700" y="4456113"/>
          <p14:tracePt t="25939" x="5353050" y="4451350"/>
          <p14:tracePt t="25945" x="5365750" y="4445000"/>
          <p14:tracePt t="25955" x="5378450" y="4425950"/>
          <p14:tracePt t="25965" x="5378450" y="4419600"/>
          <p14:tracePt t="25970" x="5383213" y="4413250"/>
          <p14:tracePt t="26114" x="5383213" y="4406900"/>
          <p14:tracePt t="26155" x="5383213" y="4400550"/>
          <p14:tracePt t="26188" x="5389563" y="4395788"/>
          <p14:tracePt t="26193" x="5395913" y="4389438"/>
          <p14:tracePt t="26210" x="0" y="0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8E48DB4F-1A10-4A20-BAC7-6D8C57CD75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altLang="cs-CZ"/>
              <a:t>Těhotenské testy</a:t>
            </a:r>
            <a:endParaRPr lang="en-US" altLang="cs-CZ"/>
          </a:p>
        </p:txBody>
      </p:sp>
      <p:sp>
        <p:nvSpPr>
          <p:cNvPr id="55300" name="Title 1">
            <a:extLst>
              <a:ext uri="{FF2B5EF4-FFF2-40B4-BE49-F238E27FC236}">
                <a16:creationId xmlns:a16="http://schemas.microsoft.com/office/drawing/2014/main" id="{CB44DC4C-1B9A-4230-9617-1EFFA741CD16}"/>
              </a:ext>
            </a:extLst>
          </p:cNvPr>
          <p:cNvSpPr>
            <a:spLocks/>
          </p:cNvSpPr>
          <p:nvPr/>
        </p:nvSpPr>
        <p:spPr bwMode="auto">
          <a:xfrm>
            <a:off x="0" y="571500"/>
            <a:ext cx="84296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1pPr>
            <a:lvl2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2pPr>
            <a:lvl3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3pPr>
            <a:lvl4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4pPr>
            <a:lvl5pPr algn="ctr"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accent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cs-CZ" sz="2000" b="1">
                <a:latin typeface="Arial Narrow" panose="020B0606020202030204" pitchFamily="34" charset="0"/>
              </a:rPr>
              <a:t>Pregnancy Tests with Conception Indicator</a:t>
            </a:r>
          </a:p>
        </p:txBody>
      </p:sp>
      <p:pic>
        <p:nvPicPr>
          <p:cNvPr id="39940" name="Content Placeholder 8" descr="Clear Blue Prgnancy Test.jpg">
            <a:extLst>
              <a:ext uri="{FF2B5EF4-FFF2-40B4-BE49-F238E27FC236}">
                <a16:creationId xmlns:a16="http://schemas.microsoft.com/office/drawing/2014/main" id="{8C833EEF-E98B-4162-995F-8CC8CAC95E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3822700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6" descr="http://www.clearblue.com/uk/HCP/images/logo.jpg">
            <a:extLst>
              <a:ext uri="{FF2B5EF4-FFF2-40B4-BE49-F238E27FC236}">
                <a16:creationId xmlns:a16="http://schemas.microsoft.com/office/drawing/2014/main" id="{0642EF56-F0DE-4C30-B866-DFBF3CE58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0" y="5643563"/>
            <a:ext cx="1177925" cy="75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Picture 8">
            <a:extLst>
              <a:ext uri="{FF2B5EF4-FFF2-40B4-BE49-F238E27FC236}">
                <a16:creationId xmlns:a16="http://schemas.microsoft.com/office/drawing/2014/main" id="{5E124956-DBA5-4391-ABDC-89A6F63B97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379788"/>
            <a:ext cx="4818062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99F71AF-B0FE-4685-9CCE-3BFE2104793F}"/>
              </a:ext>
            </a:extLst>
          </p:cNvPr>
          <p:cNvSpPr txBox="1"/>
          <p:nvPr/>
        </p:nvSpPr>
        <p:spPr>
          <a:xfrm>
            <a:off x="4143375" y="1643063"/>
            <a:ext cx="47339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Launched July 2008, measures urinary </a:t>
            </a:r>
            <a:r>
              <a:rPr lang="en-GB" sz="2000" dirty="0" err="1">
                <a:solidFill>
                  <a:schemeClr val="accent1"/>
                </a:solidFill>
                <a:latin typeface="Arial Narrow" pitchFamily="34" charset="0"/>
              </a:rPr>
              <a:t>hCG</a:t>
            </a: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 using both a low sensitivity and a high sensitivity strip. Control lines and results read using red light to measure density of lines by </a:t>
            </a:r>
            <a:r>
              <a:rPr lang="en-GB" sz="2000" dirty="0" err="1">
                <a:solidFill>
                  <a:schemeClr val="accent1"/>
                </a:solidFill>
                <a:latin typeface="Arial Narrow" pitchFamily="34" charset="0"/>
              </a:rPr>
              <a:t>reflectometry</a:t>
            </a: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 yielding 4 possible semi-quantitative results: 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Not pregnant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Pregnant with conception 1-2 weeks ago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Pregnant with conception 2-3 weeks ago</a:t>
            </a:r>
          </a:p>
          <a:p>
            <a:pPr marL="457200" indent="-4572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arenR"/>
              <a:defRPr/>
            </a:pPr>
            <a:r>
              <a:rPr lang="en-GB" sz="2000" dirty="0">
                <a:solidFill>
                  <a:schemeClr val="accent1"/>
                </a:solidFill>
                <a:latin typeface="Arial Narrow" pitchFamily="34" charset="0"/>
              </a:rPr>
              <a:t>Pregnant with conception &gt;3 weeks ago</a:t>
            </a:r>
          </a:p>
        </p:txBody>
      </p:sp>
      <p:sp>
        <p:nvSpPr>
          <p:cNvPr id="39944" name="TextBox 13">
            <a:extLst>
              <a:ext uri="{FF2B5EF4-FFF2-40B4-BE49-F238E27FC236}">
                <a16:creationId xmlns:a16="http://schemas.microsoft.com/office/drawing/2014/main" id="{90BEE1A6-3AB0-4F6A-B5CC-148BABCD7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" y="6286500"/>
            <a:ext cx="70723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1400" b="0">
                <a:solidFill>
                  <a:schemeClr val="accent1"/>
                </a:solidFill>
                <a:latin typeface="Arial Narrow" panose="020B0606020202030204" pitchFamily="34" charset="0"/>
              </a:rPr>
              <a:t>Swiss Precision Diagnostics GmbH is a joint venture between Procter and Gamble and Inverness Medical</a:t>
            </a:r>
          </a:p>
        </p:txBody>
      </p:sp>
      <p:sp>
        <p:nvSpPr>
          <p:cNvPr id="39945" name="TextBox 14">
            <a:extLst>
              <a:ext uri="{FF2B5EF4-FFF2-40B4-BE49-F238E27FC236}">
                <a16:creationId xmlns:a16="http://schemas.microsoft.com/office/drawing/2014/main" id="{C7FFA54A-D723-4158-9A37-136A2D5F20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9063" y="4857750"/>
            <a:ext cx="467677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400" b="1"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bg2"/>
              </a:buClr>
              <a:buFont typeface="Times New Roman" panose="02020603050405020304" pitchFamily="18" charset="0"/>
              <a:buChar char="–"/>
              <a:defRPr sz="2000" b="1"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defRPr sz="2400"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–"/>
              <a:defRPr sz="2000"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cs-CZ" sz="2000" b="0">
                <a:solidFill>
                  <a:schemeClr val="accent1"/>
                </a:solidFill>
                <a:latin typeface="Arial Narrow" panose="020B0606020202030204" pitchFamily="34" charset="0"/>
              </a:rPr>
              <a:t>&gt;99% accurate in detecting pregnancy &amp; 92% accurate in time predictions. Same price as visual strips.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5D1FAC6-008A-4F16-A77C-FF55F5CAC8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6318"/>
    </mc:Choice>
    <mc:Fallback>
      <p:transition spd="slow" advTm="563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332" x="696913" y="654050"/>
          <p14:tracePt t="9419" x="703263" y="654050"/>
          <p14:tracePt t="9425" x="741363" y="654050"/>
          <p14:tracePt t="9434" x="784225" y="666750"/>
          <p14:tracePt t="9441" x="820738" y="666750"/>
          <p14:tracePt t="9453" x="876300" y="673100"/>
          <p14:tracePt t="9457" x="901700" y="673100"/>
          <p14:tracePt t="9464" x="950913" y="679450"/>
          <p14:tracePt t="9473" x="1012825" y="690563"/>
          <p14:tracePt t="9480" x="1062038" y="690563"/>
          <p14:tracePt t="9489" x="1147763" y="690563"/>
          <p14:tracePt t="9497" x="1247775" y="690563"/>
          <p14:tracePt t="9505" x="1358900" y="690563"/>
          <p14:tracePt t="9513" x="1481138" y="690563"/>
          <p14:tracePt t="9520" x="1647825" y="690563"/>
          <p14:tracePt t="9530" x="1771650" y="690563"/>
          <p14:tracePt t="9537" x="1938338" y="690563"/>
          <p14:tracePt t="9545" x="2074863" y="690563"/>
          <p14:tracePt t="9552" x="2209800" y="690563"/>
          <p14:tracePt t="9561" x="2395538" y="690563"/>
          <p14:tracePt t="9569" x="2532063" y="690563"/>
          <p14:tracePt t="9577" x="2679700" y="690563"/>
          <p14:tracePt t="9586" x="2803525" y="690563"/>
          <p14:tracePt t="9593" x="2876550" y="690563"/>
          <p14:tracePt t="9604" x="2914650" y="690563"/>
          <p14:tracePt t="9609" x="2944813" y="690563"/>
          <p14:tracePt t="9620" x="2970213" y="690563"/>
          <p14:tracePt t="9625" x="3000375" y="690563"/>
          <p14:tracePt t="9634" x="3025775" y="690563"/>
          <p14:tracePt t="9641" x="3087688" y="690563"/>
          <p14:tracePt t="9653" x="3179763" y="690563"/>
          <p14:tracePt t="9657" x="3333750" y="690563"/>
          <p14:tracePt t="9666" x="3506788" y="690563"/>
          <p14:tracePt t="9673" x="3810000" y="690563"/>
          <p14:tracePt t="9683" x="4056063" y="735013"/>
          <p14:tracePt t="9689" x="4321175" y="777875"/>
          <p14:tracePt t="9698" x="4568825" y="820738"/>
          <p14:tracePt t="9705" x="4699000" y="833438"/>
          <p14:tracePt t="9714" x="4840288" y="852488"/>
          <p14:tracePt t="9723" x="4938713" y="852488"/>
          <p14:tracePt t="9728" x="5026025" y="852488"/>
          <p14:tracePt t="9736" x="5062538" y="852488"/>
          <p14:tracePt t="9745" x="5081588" y="852488"/>
          <p14:tracePt t="9752" x="5118100" y="852488"/>
          <p14:tracePt t="9761" x="5130800" y="852488"/>
          <p14:tracePt t="9769" x="5149850" y="852488"/>
          <p14:tracePt t="9777" x="5173663" y="839788"/>
          <p14:tracePt t="9787" x="5192713" y="833438"/>
          <p14:tracePt t="9794" x="5205413" y="827088"/>
          <p14:tracePt t="9803" x="5222875" y="820738"/>
          <p14:tracePt t="9809" x="5248275" y="814388"/>
          <p14:tracePt t="9820" x="5267325" y="801688"/>
          <p14:tracePt t="9913" x="5229225" y="801688"/>
          <p14:tracePt t="9921" x="5143500" y="801688"/>
          <p14:tracePt t="9929" x="5049838" y="808038"/>
          <p14:tracePt t="9937" x="4945063" y="808038"/>
          <p14:tracePt t="9945" x="4822825" y="808038"/>
          <p14:tracePt t="9952" x="4667250" y="808038"/>
          <p14:tracePt t="9961" x="4494213" y="808038"/>
          <p14:tracePt t="9969" x="4310063" y="801688"/>
          <p14:tracePt t="9977" x="4043363" y="771525"/>
          <p14:tracePt t="9985" x="3816350" y="758825"/>
          <p14:tracePt t="9993" x="3562350" y="758825"/>
          <p14:tracePt t="10002" x="3303588" y="746125"/>
          <p14:tracePt t="10009" x="3025775" y="746125"/>
          <p14:tracePt t="10017" x="2771775" y="746125"/>
          <p14:tracePt t="10025" x="2470150" y="746125"/>
          <p14:tracePt t="10036" x="2216150" y="746125"/>
          <p14:tracePt t="10041" x="2019300" y="746125"/>
          <p14:tracePt t="10049" x="1814513" y="746125"/>
          <p14:tracePt t="10057" x="1636713" y="746125"/>
          <p14:tracePt t="10065" x="1481138" y="746125"/>
          <p14:tracePt t="10073" x="1346200" y="746125"/>
          <p14:tracePt t="10081" x="1254125" y="746125"/>
          <p14:tracePt t="10089" x="1166813" y="746125"/>
          <p14:tracePt t="10097" x="1111250" y="735013"/>
          <p14:tracePt t="10105" x="1074738" y="735013"/>
          <p14:tracePt t="10114" x="1055688" y="728663"/>
          <p14:tracePt t="10123" x="1049338" y="728663"/>
          <p14:tracePt t="10137" x="1042988" y="728663"/>
          <p14:tracePt t="10145" x="1036638" y="728663"/>
          <p14:tracePt t="10161" x="1031875" y="728663"/>
          <p14:tracePt t="10249" x="1031875" y="722313"/>
          <p14:tracePt t="10257" x="1055688" y="722313"/>
          <p14:tracePt t="10266" x="1123950" y="722313"/>
          <p14:tracePt t="10273" x="1198563" y="722313"/>
          <p14:tracePt t="10281" x="1309688" y="722313"/>
          <p14:tracePt t="10288" x="1457325" y="722313"/>
          <p14:tracePt t="10297" x="1685925" y="722313"/>
          <p14:tracePt t="10304" x="2087563" y="722313"/>
          <p14:tracePt t="10313" x="2735263" y="722313"/>
          <p14:tracePt t="10321" x="3222625" y="752475"/>
          <p14:tracePt t="10329" x="3705225" y="790575"/>
          <p14:tracePt t="10337" x="4087813" y="820738"/>
          <p14:tracePt t="10345" x="4389438" y="820738"/>
          <p14:tracePt t="10352" x="4618038" y="820738"/>
          <p14:tracePt t="10361" x="4772025" y="820738"/>
          <p14:tracePt t="10369" x="4902200" y="820738"/>
          <p14:tracePt t="10377" x="4945063" y="820738"/>
          <p14:tracePt t="10387" x="4970463" y="820738"/>
          <p14:tracePt t="10393" x="4976813" y="820738"/>
          <p14:tracePt t="10403" x="4983163" y="820738"/>
          <p14:tracePt t="10561" x="4964113" y="820738"/>
          <p14:tracePt t="10569" x="4895850" y="820738"/>
          <p14:tracePt t="10578" x="4797425" y="820738"/>
          <p14:tracePt t="10587" x="4673600" y="820738"/>
          <p14:tracePt t="10593" x="4519613" y="820738"/>
          <p14:tracePt t="10601" x="4340225" y="808038"/>
          <p14:tracePt t="10609" x="4094163" y="765175"/>
          <p14:tracePt t="10617" x="3883025" y="752475"/>
          <p14:tracePt t="10625" x="3654425" y="735013"/>
          <p14:tracePt t="10633" x="3402013" y="735013"/>
          <p14:tracePt t="10641" x="3198813" y="735013"/>
          <p14:tracePt t="10650" x="3019425" y="735013"/>
          <p14:tracePt t="10657" x="2865438" y="735013"/>
          <p14:tracePt t="10666" x="2716213" y="735013"/>
          <p14:tracePt t="10673" x="2592388" y="735013"/>
          <p14:tracePt t="10682" x="2493963" y="735013"/>
          <p14:tracePt t="10689" x="2408238" y="752475"/>
          <p14:tracePt t="10700" x="2346325" y="752475"/>
          <p14:tracePt t="10705" x="2278063" y="758825"/>
          <p14:tracePt t="10714" x="2259013" y="765175"/>
          <p14:tracePt t="10721" x="2247900" y="765175"/>
          <p14:tracePt t="10730" x="2241550" y="765175"/>
          <p14:tracePt t="10778" x="2235200" y="771525"/>
          <p14:tracePt t="10867" x="2228850" y="777875"/>
          <p14:tracePt t="10913" x="2259013" y="777875"/>
          <p14:tracePt t="10921" x="2320925" y="777875"/>
          <p14:tracePt t="10930" x="2420938" y="777875"/>
          <p14:tracePt t="10938" x="2549525" y="777875"/>
          <p14:tracePt t="10945" x="2686050" y="777875"/>
          <p14:tracePt t="10955" x="2889250" y="777875"/>
          <p14:tracePt t="10962" x="3179763" y="808038"/>
          <p14:tracePt t="10971" x="3549650" y="876300"/>
          <p14:tracePt t="10978" x="3938588" y="944563"/>
          <p14:tracePt t="10988" x="4365625" y="1049338"/>
          <p14:tracePt t="10993" x="4760913" y="1135063"/>
          <p14:tracePt t="11002" x="5124450" y="1185863"/>
          <p14:tracePt t="11009" x="5359400" y="1209675"/>
          <p14:tracePt t="11018" x="5545138" y="1222375"/>
          <p14:tracePt t="11025" x="5680075" y="1222375"/>
          <p14:tracePt t="11034" x="5778500" y="1222375"/>
          <p14:tracePt t="11041" x="5840413" y="1222375"/>
          <p14:tracePt t="11055" x="5878513" y="1222375"/>
          <p14:tracePt t="11057" x="5915025" y="1222375"/>
          <p14:tracePt t="11066" x="5945188" y="1222375"/>
          <p14:tracePt t="11073" x="5957888" y="1222375"/>
          <p14:tracePt t="11082" x="5989638" y="1216025"/>
          <p14:tracePt t="11099" x="6007100" y="1216025"/>
          <p14:tracePt t="11106" x="6019800" y="1216025"/>
          <p14:tracePt t="11113" x="6049963" y="1209675"/>
          <p14:tracePt t="11122" x="6088063" y="1209675"/>
          <p14:tracePt t="11130" x="6124575" y="1209675"/>
          <p14:tracePt t="11140" x="6180138" y="1196975"/>
          <p14:tracePt t="11145" x="6229350" y="1196975"/>
          <p14:tracePt t="11155" x="6267450" y="1196975"/>
          <p14:tracePt t="11161" x="6291263" y="1196975"/>
          <p14:tracePt t="11170" x="6327775" y="1196975"/>
          <p14:tracePt t="11177" x="6372225" y="1196975"/>
          <p14:tracePt t="11185" x="6396038" y="1190625"/>
          <p14:tracePt t="11193" x="6434138" y="1190625"/>
          <p14:tracePt t="11200" x="6489700" y="1190625"/>
          <p14:tracePt t="11209" x="6526213" y="1185863"/>
          <p14:tracePt t="11217" x="6562725" y="1185863"/>
          <p14:tracePt t="11225" x="6594475" y="1179513"/>
          <p14:tracePt t="11233" x="6618288" y="1179513"/>
          <p14:tracePt t="11241" x="6667500" y="1179513"/>
          <p14:tracePt t="11250" x="6692900" y="1179513"/>
          <p14:tracePt t="11256" x="6754813" y="1179513"/>
          <p14:tracePt t="11265" x="6791325" y="1179513"/>
          <p14:tracePt t="11273" x="6865938" y="1179513"/>
          <p14:tracePt t="11281" x="6927850" y="1179513"/>
          <p14:tracePt t="11289" x="7000875" y="1179513"/>
          <p14:tracePt t="11300" x="7075488" y="1179513"/>
          <p14:tracePt t="11309" x="7137400" y="1179513"/>
          <p14:tracePt t="11313" x="7167563" y="1179513"/>
          <p14:tracePt t="11320" x="7205663" y="1179513"/>
          <p14:tracePt t="11329" x="7223125" y="1179513"/>
          <p14:tracePt t="11336" x="7242175" y="1179513"/>
          <p14:tracePt t="11345" x="7261225" y="1179513"/>
          <p14:tracePt t="11353" x="7267575" y="1179513"/>
          <p14:tracePt t="11361" x="7291388" y="1173163"/>
          <p14:tracePt t="11370" x="7304088" y="1173163"/>
          <p14:tracePt t="11377" x="7334250" y="1173163"/>
          <p14:tracePt t="11385" x="7359650" y="1173163"/>
          <p14:tracePt t="11393" x="7378700" y="1173163"/>
          <p14:tracePt t="11401" x="7408863" y="1173163"/>
          <p14:tracePt t="11409" x="7434263" y="1173163"/>
          <p14:tracePt t="11417" x="7451725" y="1173163"/>
          <p14:tracePt t="11425" x="7464425" y="1173163"/>
          <p14:tracePt t="11433" x="7477125" y="1173163"/>
          <p14:tracePt t="11482" x="7483475" y="1173163"/>
          <p14:tracePt t="11505" x="7496175" y="1173163"/>
          <p14:tracePt t="11514" x="7500938" y="1173163"/>
          <p14:tracePt t="11522" x="7513638" y="1173163"/>
          <p14:tracePt t="11529" x="7532688" y="1173163"/>
          <p14:tracePt t="11537" x="7545388" y="1173163"/>
          <p14:tracePt t="11545" x="7556500" y="1185863"/>
          <p14:tracePt t="11554" x="7569200" y="1185863"/>
          <p14:tracePt t="11568" x="7575550" y="1190625"/>
          <p14:tracePt t="11577" x="7581900" y="1190625"/>
          <p14:tracePt t="11597" x="7600950" y="1203325"/>
          <p14:tracePt t="11600" x="7643813" y="1228725"/>
          <p14:tracePt t="11609" x="7673975" y="1241425"/>
          <p14:tracePt t="11617" x="7693025" y="1252538"/>
          <p14:tracePt t="11629" x="7742238" y="1277938"/>
          <p14:tracePt t="11633" x="7767638" y="1301750"/>
          <p14:tracePt t="11641" x="7785100" y="1320800"/>
          <p14:tracePt t="11649" x="7804150" y="1339850"/>
          <p14:tracePt t="11657" x="7829550" y="1352550"/>
          <p14:tracePt t="11666" x="7847013" y="1357313"/>
          <p14:tracePt t="11673" x="7859713" y="1363663"/>
          <p14:tracePt t="11685" x="7866063" y="1370013"/>
          <p14:tracePt t="11688" x="7878763" y="1376363"/>
          <p14:tracePt t="11698" x="7885113" y="1376363"/>
          <p14:tracePt t="11704" x="7896225" y="1376363"/>
          <p14:tracePt t="11721" x="7902575" y="1376363"/>
          <p14:tracePt t="11730" x="7908925" y="1376363"/>
          <p14:tracePt t="11746" x="7915275" y="1376363"/>
          <p14:tracePt t="11761" x="7927975" y="1376363"/>
          <p14:tracePt t="11771" x="7940675" y="1376363"/>
          <p14:tracePt t="11777" x="7951788" y="1376363"/>
          <p14:tracePt t="11786" x="7970838" y="1376363"/>
          <p14:tracePt t="11794" x="7983538" y="1376363"/>
          <p14:tracePt t="11802" x="7996238" y="1376363"/>
          <p14:tracePt t="11814" x="8001000" y="1376363"/>
          <p14:tracePt t="11818" x="8007350" y="1376363"/>
          <p14:tracePt t="11961" x="0" y="0"/>
        </p14:tracePtLst>
        <p14:tracePtLst>
          <p14:tracePt t="23851" x="839788" y="4406900"/>
          <p14:tracePt t="23893" x="858838" y="4395788"/>
          <p14:tracePt t="23905" x="863600" y="4389438"/>
          <p14:tracePt t="23915" x="869950" y="4383088"/>
          <p14:tracePt t="23921" x="882650" y="4370388"/>
          <p14:tracePt t="23930" x="889000" y="4364038"/>
          <p14:tracePt t="23938" x="895350" y="4357688"/>
          <p14:tracePt t="23948" x="914400" y="4333875"/>
          <p14:tracePt t="23953" x="914400" y="4321175"/>
          <p14:tracePt t="23961" x="914400" y="4302125"/>
          <p14:tracePt t="23969" x="914400" y="4284663"/>
          <p14:tracePt t="23977" x="914400" y="4265613"/>
          <p14:tracePt t="23985" x="895350" y="4233863"/>
          <p14:tracePt t="23993" x="876300" y="4191000"/>
          <p14:tracePt t="24001" x="846138" y="4154488"/>
          <p14:tracePt t="24009" x="820738" y="4105275"/>
          <p14:tracePt t="24017" x="803275" y="4086225"/>
          <p14:tracePt t="24025" x="790575" y="4073525"/>
          <p14:tracePt t="24033" x="784225" y="4062413"/>
          <p14:tracePt t="24050" x="777875" y="4062413"/>
          <p14:tracePt t="24057" x="765175" y="4062413"/>
          <p14:tracePt t="24065" x="741363" y="4062413"/>
          <p14:tracePt t="24073" x="728663" y="4062413"/>
          <p14:tracePt t="24081" x="703263" y="4062413"/>
          <p14:tracePt t="24089" x="685800" y="4062413"/>
          <p14:tracePt t="24097" x="654050" y="4062413"/>
          <p14:tracePt t="24105" x="630238" y="4062413"/>
          <p14:tracePt t="24114" x="598488" y="4073525"/>
          <p14:tracePt t="24121" x="555625" y="4079875"/>
          <p14:tracePt t="24129" x="530225" y="4086225"/>
          <p14:tracePt t="24137" x="506413" y="4098925"/>
          <p14:tracePt t="24147" x="481013" y="4117975"/>
          <p14:tracePt t="24152" x="438150" y="4141788"/>
          <p14:tracePt t="24161" x="414338" y="4154488"/>
          <p14:tracePt t="24169" x="401638" y="4167188"/>
          <p14:tracePt t="24177" x="382588" y="4191000"/>
          <p14:tracePt t="24185" x="363538" y="4222750"/>
          <p14:tracePt t="24193" x="352425" y="4252913"/>
          <p14:tracePt t="24201" x="339725" y="4302125"/>
          <p14:tracePt t="24209" x="327025" y="4344988"/>
          <p14:tracePt t="24217" x="320675" y="4376738"/>
          <p14:tracePt t="24227" x="303213" y="4425950"/>
          <p14:tracePt t="24234" x="303213" y="4475163"/>
          <p14:tracePt t="24241" x="303213" y="4524375"/>
          <p14:tracePt t="24250" x="303213" y="4579938"/>
          <p14:tracePt t="24258" x="303213" y="4629150"/>
          <p14:tracePt t="24267" x="320675" y="4660900"/>
          <p14:tracePt t="24273" x="339725" y="4691063"/>
          <p14:tracePt t="24282" x="363538" y="4722813"/>
          <p14:tracePt t="24289" x="388938" y="4746625"/>
          <p14:tracePt t="24299" x="419100" y="4772025"/>
          <p14:tracePt t="24306" x="450850" y="4778375"/>
          <p14:tracePt t="24315" x="493713" y="4802188"/>
          <p14:tracePt t="24321" x="549275" y="4833938"/>
          <p14:tracePt t="24331" x="611188" y="4851400"/>
          <p14:tracePt t="24337" x="666750" y="4864100"/>
          <p14:tracePt t="24346" x="752475" y="4889500"/>
          <p14:tracePt t="24353" x="814388" y="4894263"/>
          <p14:tracePt t="24362" x="889000" y="4894263"/>
          <p14:tracePt t="24369" x="931863" y="4894263"/>
          <p14:tracePt t="24377" x="987425" y="4864100"/>
          <p14:tracePt t="24384" x="1055688" y="4808538"/>
          <p14:tracePt t="24393" x="1136650" y="4746625"/>
          <p14:tracePt t="24401" x="1228725" y="4654550"/>
          <p14:tracePt t="24409" x="1296988" y="4579938"/>
          <p14:tracePt t="24417" x="1346200" y="4500563"/>
          <p14:tracePt t="24425" x="1382713" y="4445000"/>
          <p14:tracePt t="24433" x="1401763" y="4395788"/>
          <p14:tracePt t="24441" x="1420813" y="4314825"/>
          <p14:tracePt t="24449" x="1438275" y="4252913"/>
          <p14:tracePt t="24457" x="1450975" y="4210050"/>
          <p14:tracePt t="24464" x="1450975" y="4160838"/>
          <p14:tracePt t="24473" x="1450975" y="4141788"/>
          <p14:tracePt t="24481" x="1450975" y="4111625"/>
          <p14:tracePt t="24489" x="1450975" y="4092575"/>
          <p14:tracePt t="24498" x="1450975" y="4067175"/>
          <p14:tracePt t="24505" x="1444625" y="4030663"/>
          <p14:tracePt t="24515" x="1431925" y="4011613"/>
          <p14:tracePt t="24527" x="1401763" y="3981450"/>
          <p14:tracePt t="24529" x="1358900" y="3951288"/>
          <p14:tracePt t="24537" x="1303338" y="3932238"/>
          <p14:tracePt t="24546" x="1241425" y="3900488"/>
          <p14:tracePt t="24553" x="1147763" y="3883025"/>
          <p14:tracePt t="24562" x="1049338" y="3863975"/>
          <p14:tracePt t="24569" x="963613" y="3844925"/>
          <p14:tracePt t="24577" x="876300" y="3844925"/>
          <p14:tracePt t="24585" x="827088" y="3844925"/>
          <p14:tracePt t="24594" x="758825" y="3844925"/>
          <p14:tracePt t="24601" x="709613" y="3844925"/>
          <p14:tracePt t="24609" x="654050" y="3863975"/>
          <p14:tracePt t="24617" x="611188" y="3889375"/>
          <p14:tracePt t="24625" x="555625" y="3944938"/>
          <p14:tracePt t="24632" x="512763" y="3994150"/>
          <p14:tracePt t="24641" x="463550" y="4049713"/>
          <p14:tracePt t="24653" x="425450" y="4117975"/>
          <p14:tracePt t="24657" x="407988" y="4173538"/>
          <p14:tracePt t="24665" x="407988" y="4233863"/>
          <p14:tracePt t="24673" x="407988" y="4284663"/>
          <p14:tracePt t="24683" x="401638" y="4321175"/>
          <p14:tracePt t="24689" x="401638" y="4357688"/>
          <p14:tracePt t="24699" x="401638" y="4389438"/>
          <p14:tracePt t="24705" x="414338" y="4419600"/>
          <p14:tracePt t="24715" x="425450" y="4432300"/>
          <p14:tracePt t="24721" x="444500" y="4438650"/>
          <p14:tracePt t="24730" x="457200" y="4445000"/>
          <p14:tracePt t="24737" x="481013" y="4451350"/>
          <p14:tracePt t="24746" x="519113" y="4451350"/>
          <p14:tracePt t="24753" x="574675" y="4462463"/>
          <p14:tracePt t="24763" x="660400" y="4468813"/>
          <p14:tracePt t="24768" x="796925" y="4494213"/>
          <p14:tracePt t="24777" x="938213" y="4511675"/>
          <p14:tracePt t="24785" x="1136650" y="4556125"/>
          <p14:tracePt t="24793" x="1333500" y="4592638"/>
          <p14:tracePt t="24801" x="1470025" y="4592638"/>
          <p14:tracePt t="24809" x="1562100" y="4592638"/>
          <p14:tracePt t="24817" x="1617663" y="4592638"/>
          <p14:tracePt t="24825" x="1660525" y="4573588"/>
          <p14:tracePt t="24833" x="1692275" y="4556125"/>
          <p14:tracePt t="24841" x="1716088" y="4511675"/>
          <p14:tracePt t="24849" x="1741488" y="4468813"/>
          <p14:tracePt t="24857" x="1758950" y="4419600"/>
          <p14:tracePt t="24864" x="1758950" y="4357688"/>
          <p14:tracePt t="24874" x="1758950" y="4295775"/>
          <p14:tracePt t="24884" x="1747838" y="4240213"/>
          <p14:tracePt t="24890" x="1722438" y="4210050"/>
          <p14:tracePt t="24899" x="1685925" y="4154488"/>
          <p14:tracePt t="24909" x="1654175" y="4129088"/>
          <p14:tracePt t="24913" x="1611313" y="4111625"/>
          <p14:tracePt t="24921" x="1555750" y="4092575"/>
          <p14:tracePt t="24928" x="1493838" y="4086225"/>
          <p14:tracePt t="24941" x="1420813" y="4067175"/>
          <p14:tracePt t="24945" x="1333500" y="4067175"/>
          <p14:tracePt t="24953" x="1247775" y="4067175"/>
          <p14:tracePt t="24961" x="1166813" y="4067175"/>
          <p14:tracePt t="24969" x="1068388" y="4098925"/>
          <p14:tracePt t="24977" x="938213" y="4154488"/>
          <p14:tracePt t="24985" x="833438" y="4216400"/>
          <p14:tracePt t="24993" x="752475" y="4278313"/>
          <p14:tracePt t="25001" x="673100" y="4357688"/>
          <p14:tracePt t="25009" x="611188" y="4413250"/>
          <p14:tracePt t="25017" x="585788" y="4481513"/>
          <p14:tracePt t="25025" x="574675" y="4543425"/>
          <p14:tracePt t="25032" x="574675" y="4592638"/>
          <p14:tracePt t="25041" x="585788" y="4635500"/>
          <p14:tracePt t="25049" x="623888" y="4673600"/>
          <p14:tracePt t="25057" x="660400" y="4684713"/>
          <p14:tracePt t="25065" x="703263" y="4697413"/>
          <p14:tracePt t="25074" x="777875" y="4703763"/>
          <p14:tracePt t="25083" x="852488" y="4703763"/>
          <p14:tracePt t="25089" x="938213" y="4722813"/>
          <p14:tracePt t="25099" x="1036638" y="4722813"/>
          <p14:tracePt t="25104" x="1136650" y="4722813"/>
          <p14:tracePt t="25113" x="1235075" y="4722813"/>
          <p14:tracePt t="25121" x="1327150" y="4710113"/>
          <p14:tracePt t="25129" x="1401763" y="4673600"/>
          <p14:tracePt t="25137" x="1470025" y="4654550"/>
          <p14:tracePt t="25145" x="1512888" y="4605338"/>
          <p14:tracePt t="25153" x="1562100" y="4562475"/>
          <p14:tracePt t="25165" x="1592263" y="4518025"/>
          <p14:tracePt t="25169" x="1630363" y="4475163"/>
          <p14:tracePt t="25178" x="1660525" y="4406900"/>
          <p14:tracePt t="25186" x="1679575" y="4321175"/>
          <p14:tracePt t="25195" x="1685925" y="4240213"/>
          <p14:tracePt t="25202" x="1685925" y="4191000"/>
          <p14:tracePt t="25210" x="1679575" y="4148138"/>
          <p14:tracePt t="25217" x="1643063" y="4105275"/>
          <p14:tracePt t="25225" x="1598613" y="4067175"/>
          <p14:tracePt t="25232" x="1531938" y="4043363"/>
          <p14:tracePt t="25241" x="1444625" y="4011613"/>
          <p14:tracePt t="25253" x="1339850" y="4000500"/>
          <p14:tracePt t="25258" x="1265238" y="3994150"/>
          <p14:tracePt t="25267" x="1166813" y="3994150"/>
          <p14:tracePt t="25273" x="1087438" y="4037013"/>
          <p14:tracePt t="25283" x="987425" y="4098925"/>
          <p14:tracePt t="25295" x="908050" y="4160838"/>
          <p14:tracePt t="25298" x="833438" y="4229100"/>
          <p14:tracePt t="25305" x="796925" y="4308475"/>
          <p14:tracePt t="25313" x="796925" y="4357688"/>
          <p14:tracePt t="25321" x="790575" y="4406900"/>
          <p14:tracePt t="25328" x="808038" y="4462463"/>
          <p14:tracePt t="25337" x="852488" y="4506913"/>
          <p14:tracePt t="25345" x="908050" y="4543425"/>
          <p14:tracePt t="25354" x="987425" y="4573588"/>
          <p14:tracePt t="25362" x="1068388" y="4618038"/>
          <p14:tracePt t="25369" x="1179513" y="4635500"/>
          <p14:tracePt t="25378" x="1265238" y="4654550"/>
          <p14:tracePt t="25386" x="1389063" y="4667250"/>
          <p14:tracePt t="25395" x="1500188" y="4667250"/>
          <p14:tracePt t="25403" x="1562100" y="4667250"/>
          <p14:tracePt t="25410" x="1643063" y="4629150"/>
          <p14:tracePt t="25418" x="1698625" y="4586288"/>
          <p14:tracePt t="25427" x="1735138" y="4549775"/>
          <p14:tracePt t="25433" x="1747838" y="4500563"/>
          <p14:tracePt t="25442" x="1758950" y="4432300"/>
          <p14:tracePt t="25450" x="1765300" y="4344988"/>
          <p14:tracePt t="25457" x="1765300" y="4259263"/>
          <p14:tracePt t="25465" x="1765300" y="4160838"/>
          <p14:tracePt t="25474" x="1722438" y="4079875"/>
          <p14:tracePt t="25484" x="1679575" y="4024313"/>
          <p14:tracePt t="25489" x="1636713" y="4000500"/>
          <p14:tracePt t="25499" x="1543050" y="3968750"/>
          <p14:tracePt t="25505" x="1457325" y="3956050"/>
          <p14:tracePt t="25513" x="1370013" y="3956050"/>
          <p14:tracePt t="25521" x="1296988" y="3956050"/>
          <p14:tracePt t="25528" x="1241425" y="3968750"/>
          <p14:tracePt t="25537" x="1166813" y="4017963"/>
          <p14:tracePt t="25545" x="1117600" y="4079875"/>
          <p14:tracePt t="25552" x="1092200" y="4111625"/>
          <p14:tracePt t="25561" x="1087438" y="4173538"/>
          <p14:tracePt t="25569" x="1087438" y="4203700"/>
          <p14:tracePt t="25577" x="1087438" y="4240213"/>
          <p14:tracePt t="25585" x="1117600" y="4265613"/>
          <p14:tracePt t="25593" x="1173163" y="4302125"/>
          <p14:tracePt t="25601" x="1228725" y="4340225"/>
          <p14:tracePt t="25610" x="1284288" y="4357688"/>
          <p14:tracePt t="25619" x="1346200" y="4364038"/>
          <p14:tracePt t="25625" x="1395413" y="4376738"/>
          <p14:tracePt t="25633" x="1438275" y="4376738"/>
          <p14:tracePt t="25641" x="1487488" y="4376738"/>
          <p14:tracePt t="25652" x="1536700" y="4376738"/>
          <p14:tracePt t="25657" x="1581150" y="4351338"/>
          <p14:tracePt t="25666" x="1636713" y="4314825"/>
          <p14:tracePt t="25673" x="1679575" y="4289425"/>
          <p14:tracePt t="25681" x="1703388" y="4246563"/>
          <p14:tracePt t="25690" x="1728788" y="4216400"/>
          <p14:tracePt t="25698" x="1747838" y="4173538"/>
          <p14:tracePt t="25705" x="1754188" y="4141788"/>
          <p14:tracePt t="25714" x="1754188" y="4117975"/>
          <p14:tracePt t="25722" x="1754188" y="4098925"/>
          <p14:tracePt t="25730" x="1754188" y="4086225"/>
          <p14:tracePt t="25746" x="1754188" y="4079875"/>
          <p14:tracePt t="25754" x="1722438" y="4079875"/>
          <p14:tracePt t="25762" x="1692275" y="4079875"/>
          <p14:tracePt t="25773" x="1604963" y="4098925"/>
          <p14:tracePt t="25778" x="1536700" y="4141788"/>
          <p14:tracePt t="25785" x="1481138" y="4178300"/>
          <p14:tracePt t="25794" x="1438275" y="4210050"/>
          <p14:tracePt t="25803" x="1420813" y="4240213"/>
          <p14:tracePt t="25810" x="1420813" y="4252913"/>
          <p14:tracePt t="25818" x="1420813" y="4259263"/>
          <p14:tracePt t="25825" x="1420813" y="4265613"/>
          <p14:tracePt t="25837" x="1425575" y="4278313"/>
          <p14:tracePt t="25841" x="1450975" y="4295775"/>
          <p14:tracePt t="25849" x="1487488" y="4308475"/>
          <p14:tracePt t="25857" x="1519238" y="4314825"/>
          <p14:tracePt t="25866" x="1531938" y="4314825"/>
          <p14:tracePt t="25873" x="1536700" y="4314825"/>
          <p14:tracePt t="25880" x="1543050" y="4314825"/>
          <p14:tracePt t="26330" x="0" y="0"/>
        </p14:tracePtLst>
        <p14:tracePtLst>
          <p14:tracePt t="31315" x="2500313" y="2438400"/>
          <p14:tracePt t="31378" x="2500313" y="2432050"/>
          <p14:tracePt t="31410" x="2506663" y="2432050"/>
          <p14:tracePt t="31418" x="2555875" y="2419350"/>
          <p14:tracePt t="31424" x="2587625" y="2419350"/>
          <p14:tracePt t="31433" x="2643188" y="2419350"/>
          <p14:tracePt t="31441" x="2692400" y="2419350"/>
          <p14:tracePt t="31449" x="2754313" y="2413000"/>
          <p14:tracePt t="31457" x="2827338" y="2413000"/>
          <p14:tracePt t="31465" x="2882900" y="2406650"/>
          <p14:tracePt t="31472" x="2957513" y="2395538"/>
          <p14:tracePt t="31481" x="3032125" y="2395538"/>
          <p14:tracePt t="31489" x="3105150" y="2389188"/>
          <p14:tracePt t="31497" x="3149600" y="2376488"/>
          <p14:tracePt t="31505" x="3186113" y="2376488"/>
          <p14:tracePt t="31513" x="3205163" y="2376488"/>
          <p14:tracePt t="31521" x="3216275" y="2376488"/>
          <p14:tracePt t="31538" x="3222625" y="2376488"/>
          <p14:tracePt t="31609" x="3228975" y="2376488"/>
          <p14:tracePt t="31617" x="3241675" y="2376488"/>
          <p14:tracePt t="31754" x="3235325" y="2376488"/>
          <p14:tracePt t="31761" x="3198813" y="2376488"/>
          <p14:tracePt t="31770" x="3149600" y="2376488"/>
          <p14:tracePt t="31778" x="3049588" y="2370138"/>
          <p14:tracePt t="31786" x="2938463" y="2370138"/>
          <p14:tracePt t="31793" x="2846388" y="2346325"/>
          <p14:tracePt t="31801" x="2722563" y="2339975"/>
          <p14:tracePt t="31809" x="2673350" y="2339975"/>
          <p14:tracePt t="31818" x="2587625" y="2339975"/>
          <p14:tracePt t="31826" x="2549525" y="2339975"/>
          <p14:tracePt t="31833" x="2525713" y="2339975"/>
          <p14:tracePt t="31841" x="2500313" y="2339975"/>
          <p14:tracePt t="31850" x="2481263" y="2339975"/>
          <p14:tracePt t="31866" x="2476500" y="2339975"/>
          <p14:tracePt t="31921" x="2470150" y="2339975"/>
          <p14:tracePt t="31986" x="2487613" y="2346325"/>
          <p14:tracePt t="31993" x="2532063" y="2351088"/>
          <p14:tracePt t="32002" x="2568575" y="2351088"/>
          <p14:tracePt t="32009" x="2624138" y="2370138"/>
          <p14:tracePt t="32018" x="2686050" y="2370138"/>
          <p14:tracePt t="32026" x="2760663" y="2389188"/>
          <p14:tracePt t="32034" x="2840038" y="2395538"/>
          <p14:tracePt t="32041" x="2927350" y="2395538"/>
          <p14:tracePt t="32050" x="3013075" y="2395538"/>
          <p14:tracePt t="32058" x="3087688" y="2395538"/>
          <p14:tracePt t="32066" x="3149600" y="2395538"/>
          <p14:tracePt t="32077" x="3209925" y="2395538"/>
          <p14:tracePt t="32082" x="3235325" y="2395538"/>
          <p14:tracePt t="32091" x="3254375" y="2395538"/>
          <p14:tracePt t="32098" x="3260725" y="2395538"/>
          <p14:tracePt t="32297" x="3265488" y="2401888"/>
          <p14:tracePt t="32339" x="3248025" y="2406650"/>
          <p14:tracePt t="32345" x="3235325" y="2413000"/>
          <p14:tracePt t="32355" x="3222625" y="2419350"/>
          <p14:tracePt t="32361" x="3205163" y="2425700"/>
          <p14:tracePt t="32369" x="3186113" y="2444750"/>
          <p14:tracePt t="32377" x="3173413" y="2451100"/>
          <p14:tracePt t="32385" x="3167063" y="2451100"/>
          <p14:tracePt t="32393" x="3154363" y="2462213"/>
          <p14:tracePt t="32401" x="3149600" y="2462213"/>
          <p14:tracePt t="32409" x="3143250" y="2462213"/>
          <p14:tracePt t="32418" x="3130550" y="2474913"/>
          <p14:tracePt t="32429" x="3124200" y="2474913"/>
          <p14:tracePt t="32434" x="3117850" y="2474913"/>
          <p14:tracePt t="32450" x="3111500" y="2481263"/>
          <p14:tracePt t="32568" x="3105150" y="2487613"/>
          <p14:tracePt t="32698" x="3105150" y="2493963"/>
          <p14:tracePt t="32706" x="3105150" y="2517775"/>
          <p14:tracePt t="32713" x="3105150" y="2555875"/>
          <p14:tracePt t="32721" x="3149600" y="2624138"/>
          <p14:tracePt t="32729" x="3198813" y="2690813"/>
          <p14:tracePt t="32738" x="3254375" y="2759075"/>
          <p14:tracePt t="32749" x="3309938" y="2790825"/>
          <p14:tracePt t="32754" x="3376613" y="2808288"/>
          <p14:tracePt t="32761" x="3457575" y="2863850"/>
          <p14:tracePt t="32769" x="3513138" y="2925763"/>
          <p14:tracePt t="32777" x="3543300" y="2951163"/>
          <p14:tracePt t="32785" x="3562350" y="2957513"/>
          <p14:tracePt t="32865" x="3568700" y="2957513"/>
          <p14:tracePt t="33009" x="3575050" y="2957513"/>
          <p14:tracePt t="33073" x="0" y="0"/>
        </p14:tracePtLst>
        <p14:tracePtLst>
          <p14:tracePt t="36911" x="5389563" y="3265488"/>
          <p14:tracePt t="36941" x="5389563" y="3271838"/>
          <p14:tracePt t="36944" x="5408613" y="3290888"/>
          <p14:tracePt t="36952" x="5427663" y="3314700"/>
          <p14:tracePt t="36961" x="5427663" y="3346450"/>
          <p14:tracePt t="36969" x="5434013" y="3395663"/>
          <p14:tracePt t="36977" x="5434013" y="3468688"/>
          <p14:tracePt t="36985" x="5451475" y="3530600"/>
          <p14:tracePt t="36993" x="5457825" y="3611563"/>
          <p14:tracePt t="37001" x="5470525" y="3660775"/>
          <p14:tracePt t="37009" x="5476875" y="3722688"/>
          <p14:tracePt t="37017" x="5489575" y="3789363"/>
          <p14:tracePt t="37029" x="5507038" y="3851275"/>
          <p14:tracePt t="37033" x="5526088" y="3919538"/>
          <p14:tracePt t="37045" x="5532438" y="3944938"/>
          <p14:tracePt t="37049" x="5549900" y="3987800"/>
          <p14:tracePt t="37058" x="5549900" y="4024313"/>
          <p14:tracePt t="37065" x="5556250" y="4049713"/>
          <p14:tracePt t="37075" x="5562600" y="4067175"/>
          <p14:tracePt t="37081" x="5562600" y="4086225"/>
          <p14:tracePt t="37089" x="5575300" y="4105275"/>
          <p14:tracePt t="37097" x="5575300" y="4129088"/>
          <p14:tracePt t="37105" x="5581650" y="4154488"/>
          <p14:tracePt t="37113" x="5600700" y="4178300"/>
          <p14:tracePt t="37121" x="5600700" y="4216400"/>
          <p14:tracePt t="37129" x="5600700" y="4252913"/>
          <p14:tracePt t="37137" x="5611813" y="4295775"/>
          <p14:tracePt t="37145" x="5618163" y="4321175"/>
          <p14:tracePt t="37154" x="5637213" y="4376738"/>
          <p14:tracePt t="37161" x="5637213" y="4395788"/>
          <p14:tracePt t="37170" x="5643563" y="4413250"/>
          <p14:tracePt t="37185" x="5643563" y="4419600"/>
          <p14:tracePt t="37266" x="5643563" y="4400550"/>
          <p14:tracePt t="37276" x="5643563" y="4364038"/>
          <p14:tracePt t="37286" x="5643563" y="4340225"/>
          <p14:tracePt t="37289" x="5643563" y="4302125"/>
          <p14:tracePt t="37297" x="5643563" y="4240213"/>
          <p14:tracePt t="37305" x="5643563" y="4178300"/>
          <p14:tracePt t="37314" x="5643563" y="4105275"/>
          <p14:tracePt t="37323" x="5643563" y="4017963"/>
          <p14:tracePt t="37329" x="5643563" y="3932238"/>
          <p14:tracePt t="37337" x="5643563" y="3844925"/>
          <p14:tracePt t="37346" x="5643563" y="3759200"/>
          <p14:tracePt t="37354" x="5643563" y="3673475"/>
          <p14:tracePt t="37361" x="5643563" y="3598863"/>
          <p14:tracePt t="37370" x="5643563" y="3500438"/>
          <p14:tracePt t="37379" x="5643563" y="3438525"/>
          <p14:tracePt t="37386" x="5643563" y="3376613"/>
          <p14:tracePt t="37394" x="5643563" y="3333750"/>
          <p14:tracePt t="37402" x="5643563" y="3295650"/>
          <p14:tracePt t="37414" x="5643563" y="3259138"/>
          <p14:tracePt t="37418" x="5637213" y="3240088"/>
          <p14:tracePt t="37426" x="5637213" y="3235325"/>
          <p14:tracePt t="37465" x="5630863" y="3228975"/>
          <p14:tracePt t="37489" x="5611813" y="3246438"/>
          <p14:tracePt t="37497" x="5594350" y="3314700"/>
          <p14:tracePt t="37505" x="5581650" y="3376613"/>
          <p14:tracePt t="37513" x="5581650" y="3451225"/>
          <p14:tracePt t="37520" x="5581650" y="3487738"/>
          <p14:tracePt t="37529" x="5581650" y="3573463"/>
          <p14:tracePt t="37537" x="5581650" y="3697288"/>
          <p14:tracePt t="37545" x="5581650" y="3795713"/>
          <p14:tracePt t="37553" x="5588000" y="3895725"/>
          <p14:tracePt t="37561" x="5605463" y="3994150"/>
          <p14:tracePt t="37569" x="5637213" y="4111625"/>
          <p14:tracePt t="37586" x="5637213" y="4160838"/>
          <p14:tracePt t="37594" x="5643563" y="4173538"/>
          <p14:tracePt t="37601" x="5649913" y="4203700"/>
          <p14:tracePt t="37618" x="5649913" y="4210050"/>
          <p14:tracePt t="37643" x="5649913" y="4216400"/>
          <p14:tracePt t="37659" x="5656263" y="4222750"/>
          <p14:tracePt t="37681" x="5661025" y="4222750"/>
          <p14:tracePt t="37690" x="5667375" y="4191000"/>
          <p14:tracePt t="37697" x="5686425" y="4122738"/>
          <p14:tracePt t="37710" x="5692775" y="4086225"/>
          <p14:tracePt t="37713" x="5705475" y="4006850"/>
          <p14:tracePt t="37721" x="5711825" y="3919538"/>
          <p14:tracePt t="37729" x="5722938" y="3821113"/>
          <p14:tracePt t="37738" x="5729288" y="3771900"/>
          <p14:tracePt t="37745" x="5729288" y="3660775"/>
          <p14:tracePt t="37754" x="5729288" y="3586163"/>
          <p14:tracePt t="37762" x="5741988" y="3511550"/>
          <p14:tracePt t="37770" x="5741988" y="3444875"/>
          <p14:tracePt t="37778" x="5741988" y="3406775"/>
          <p14:tracePt t="37785" x="5741988" y="3395663"/>
          <p14:tracePt t="37843" x="5711825" y="3455988"/>
          <p14:tracePt t="37850" x="5680075" y="3556000"/>
          <p14:tracePt t="37859" x="5661025" y="3684588"/>
          <p14:tracePt t="37870" x="5643563" y="3795713"/>
          <p14:tracePt t="37876" x="5643563" y="3919538"/>
          <p14:tracePt t="37894" x="5643563" y="4135438"/>
          <p14:tracePt t="37898" x="5643563" y="4259263"/>
          <p14:tracePt t="37907" x="5656263" y="4340225"/>
          <p14:tracePt t="37913" x="5680075" y="4413250"/>
          <p14:tracePt t="37921" x="5680075" y="4425950"/>
          <p14:tracePt t="37933" x="5686425" y="4445000"/>
          <p14:tracePt t="37937" x="5686425" y="4451350"/>
          <p14:tracePt t="37945" x="5686425" y="4456113"/>
          <p14:tracePt t="38001" x="5692775" y="4462463"/>
          <p14:tracePt t="38017" x="5699125" y="4462463"/>
          <p14:tracePt t="38026" x="5699125" y="4451350"/>
          <p14:tracePt t="38033" x="5699125" y="4432300"/>
          <p14:tracePt t="38042" x="5699125" y="4406900"/>
          <p14:tracePt t="38049" x="5699125" y="4395788"/>
          <p14:tracePt t="38057" x="5705475" y="4370388"/>
          <p14:tracePt t="38065" x="5722938" y="4344988"/>
          <p14:tracePt t="38073" x="5735638" y="4314825"/>
          <p14:tracePt t="38081" x="5748338" y="4289425"/>
          <p14:tracePt t="38090" x="5791200" y="4240213"/>
          <p14:tracePt t="38102" x="5827713" y="4197350"/>
          <p14:tracePt t="38106" x="5859463" y="4173538"/>
          <p14:tracePt t="38113" x="5908675" y="4129088"/>
          <p14:tracePt t="38127" x="5938838" y="4105275"/>
          <p14:tracePt t="38129" x="6019800" y="4056063"/>
          <p14:tracePt t="38139" x="6062663" y="4024313"/>
          <p14:tracePt t="38149" x="6118225" y="4000500"/>
          <p14:tracePt t="38157" x="6180138" y="3968750"/>
          <p14:tracePt t="38162" x="6248400" y="3962400"/>
          <p14:tracePt t="38170" x="6334125" y="3932238"/>
          <p14:tracePt t="38177" x="6434138" y="3913188"/>
          <p14:tracePt t="38185" x="6556375" y="3895725"/>
          <p14:tracePt t="38196" x="6686550" y="3870325"/>
          <p14:tracePt t="38201" x="6797675" y="3851275"/>
          <p14:tracePt t="38209" x="6896100" y="3833813"/>
          <p14:tracePt t="38217" x="6983413" y="3808413"/>
          <p14:tracePt t="38226" x="7062788" y="3789363"/>
          <p14:tracePt t="38233" x="7137400" y="3784600"/>
          <p14:tracePt t="38240" x="7199313" y="3771900"/>
          <p14:tracePt t="38253" x="7242175" y="3759200"/>
          <p14:tracePt t="38257" x="7278688" y="3759200"/>
          <p14:tracePt t="38265" x="7340600" y="3759200"/>
          <p14:tracePt t="38273" x="7396163" y="3746500"/>
          <p14:tracePt t="38285" x="7445375" y="3746500"/>
          <p14:tracePt t="38289" x="7507288" y="3746500"/>
          <p14:tracePt t="38297" x="7569200" y="3746500"/>
          <p14:tracePt t="38305" x="7656513" y="3746500"/>
          <p14:tracePt t="38313" x="7742238" y="3746500"/>
          <p14:tracePt t="38321" x="7840663" y="3746500"/>
          <p14:tracePt t="38329" x="7902575" y="3746500"/>
          <p14:tracePt t="38339" x="7964488" y="3752850"/>
          <p14:tracePt t="38349" x="8020050" y="3752850"/>
          <p14:tracePt t="38353" x="8039100" y="3759200"/>
          <p14:tracePt t="38361" x="8062913" y="3759200"/>
          <p14:tracePt t="38369" x="8075613" y="3759200"/>
          <p14:tracePt t="38386" x="8101013" y="3759200"/>
          <p14:tracePt t="38394" x="8124825" y="3759200"/>
          <p14:tracePt t="38401" x="8156575" y="3765550"/>
          <p14:tracePt t="38413" x="8193088" y="3765550"/>
          <p14:tracePt t="38418" x="8218488" y="3771900"/>
          <p14:tracePt t="38426" x="8261350" y="3771900"/>
          <p14:tracePt t="38433" x="8285163" y="3771900"/>
          <p14:tracePt t="38444" x="8304213" y="3778250"/>
          <p14:tracePt t="38453" x="8329613" y="3784600"/>
          <p14:tracePt t="38457" x="8347075" y="3784600"/>
          <p14:tracePt t="38465" x="8359775" y="3784600"/>
          <p14:tracePt t="38477" x="8366125" y="3784600"/>
          <p14:tracePt t="38545" x="8372475" y="3789363"/>
          <p14:tracePt t="38581" x="8372475" y="3795713"/>
          <p14:tracePt t="38593" x="8366125" y="3802063"/>
          <p14:tracePt t="38605" x="8316913" y="3821113"/>
          <p14:tracePt t="38609" x="8229600" y="3827463"/>
          <p14:tracePt t="38617" x="8107363" y="3827463"/>
          <p14:tracePt t="38626" x="7996238" y="3827463"/>
          <p14:tracePt t="38638" x="7872413" y="3827463"/>
          <p14:tracePt t="38641" x="7686675" y="3827463"/>
          <p14:tracePt t="38649" x="7507288" y="3827463"/>
          <p14:tracePt t="38658" x="7278688" y="3827463"/>
          <p14:tracePt t="38670" x="7026275" y="3827463"/>
          <p14:tracePt t="38674" x="6902450" y="3821113"/>
          <p14:tracePt t="38685" x="6778625" y="3814763"/>
          <p14:tracePt t="38690" x="6718300" y="3814763"/>
          <p14:tracePt t="38697" x="6692900" y="3814763"/>
          <p14:tracePt t="38707" x="6680200" y="3814763"/>
          <p14:tracePt t="38786" x="6686550" y="3808413"/>
          <p14:tracePt t="38797" x="6711950" y="3808413"/>
          <p14:tracePt t="38801" x="6773863" y="3808413"/>
          <p14:tracePt t="38811" x="6834188" y="3808413"/>
          <p14:tracePt t="38821" x="6908800" y="3808413"/>
          <p14:tracePt t="38826" x="7019925" y="3833813"/>
          <p14:tracePt t="38833" x="7137400" y="3870325"/>
          <p14:tracePt t="38841" x="7223125" y="3913188"/>
          <p14:tracePt t="38849" x="7316788" y="3951288"/>
          <p14:tracePt t="38861" x="7372350" y="3981450"/>
          <p14:tracePt t="38869" x="7415213" y="4006850"/>
          <p14:tracePt t="38873" x="7421563" y="4011613"/>
          <p14:tracePt t="38893" x="7427913" y="4024313"/>
          <p14:tracePt t="38897" x="7434263" y="4030663"/>
          <p14:tracePt t="38929" x="7434263" y="4037013"/>
          <p14:tracePt t="38937" x="7415213" y="4067175"/>
          <p14:tracePt t="38945" x="7385050" y="4079875"/>
          <p14:tracePt t="38957" x="7340600" y="4105275"/>
          <p14:tracePt t="38970" x="7285038" y="4135438"/>
          <p14:tracePt t="38978" x="7229475" y="4154488"/>
          <p14:tracePt t="38990" x="7180263" y="4173538"/>
          <p14:tracePt t="38995" x="7150100" y="4184650"/>
          <p14:tracePt t="39002" x="7131050" y="4191000"/>
          <p14:tracePt t="39012" x="7112000" y="4197350"/>
          <p14:tracePt t="39058" x="7112000" y="4203700"/>
          <p14:tracePt t="39065" x="7137400" y="4203700"/>
          <p14:tracePt t="39074" x="7186613" y="4203700"/>
          <p14:tracePt t="39093" x="7261225" y="4216400"/>
          <p14:tracePt t="39097" x="7304088" y="4222750"/>
          <p14:tracePt t="39105" x="7378700" y="4222750"/>
          <p14:tracePt t="39117" x="7440613" y="4222750"/>
          <p14:tracePt t="39121" x="7500938" y="4222750"/>
          <p14:tracePt t="39129" x="7600950" y="4222750"/>
          <p14:tracePt t="39138" x="7686675" y="4222750"/>
          <p14:tracePt t="39149" x="7785100" y="4222750"/>
          <p14:tracePt t="39153" x="7885113" y="4222750"/>
          <p14:tracePt t="39160" x="7958138" y="4222750"/>
          <p14:tracePt t="39169" x="8020050" y="4222750"/>
          <p14:tracePt t="39181" x="8026400" y="4222750"/>
          <p14:tracePt t="39226" x="8026400" y="4229100"/>
          <p14:tracePt t="39233" x="8026400" y="4233863"/>
          <p14:tracePt t="39249" x="8020050" y="4240213"/>
          <p14:tracePt t="39257" x="7989888" y="4265613"/>
          <p14:tracePt t="39265" x="7908925" y="4295775"/>
          <p14:tracePt t="39273" x="7853363" y="4321175"/>
          <p14:tracePt t="39281" x="7791450" y="4340225"/>
          <p14:tracePt t="39290" x="7712075" y="4357688"/>
          <p14:tracePt t="39299" x="7624763" y="4370388"/>
          <p14:tracePt t="39305" x="7562850" y="4389438"/>
          <p14:tracePt t="39313" x="7507288" y="4395788"/>
          <p14:tracePt t="39321" x="7470775" y="4406900"/>
          <p14:tracePt t="39330" x="7440613" y="4413250"/>
          <p14:tracePt t="39342" x="7427913" y="4413250"/>
          <p14:tracePt t="39425" x="7434263" y="4413250"/>
          <p14:tracePt t="39433" x="7445375" y="4413250"/>
          <p14:tracePt t="39441" x="7458075" y="4419600"/>
          <p14:tracePt t="39449" x="7477125" y="4419600"/>
          <p14:tracePt t="39457" x="7496175" y="4432300"/>
          <p14:tracePt t="39469" x="7526338" y="4432300"/>
          <p14:tracePt t="39473" x="7545388" y="4438650"/>
          <p14:tracePt t="39481" x="7575550" y="4456113"/>
          <p14:tracePt t="39490" x="7588250" y="4456113"/>
          <p14:tracePt t="39502" x="7600950" y="4456113"/>
          <p14:tracePt t="39506" x="7607300" y="4456113"/>
          <p14:tracePt t="39585" x="7594600" y="4462463"/>
          <p14:tracePt t="39597" x="7562850" y="4462463"/>
          <p14:tracePt t="39601" x="7519988" y="4462463"/>
          <p14:tracePt t="39610" x="7451725" y="4462463"/>
          <p14:tracePt t="39618" x="7389813" y="4462463"/>
          <p14:tracePt t="39627" x="7329488" y="4451350"/>
          <p14:tracePt t="39638" x="7297738" y="4438650"/>
          <p14:tracePt t="39642" x="7261225" y="4432300"/>
          <p14:tracePt t="39654" x="7254875" y="4432300"/>
          <p14:tracePt t="39725" x="7273925" y="4432300"/>
          <p14:tracePt t="39734" x="7329488" y="4432300"/>
          <p14:tracePt t="39737" x="7378700" y="4432300"/>
          <p14:tracePt t="39746" x="7427913" y="4432300"/>
          <p14:tracePt t="39757" x="7470775" y="4432300"/>
          <p14:tracePt t="39760" x="7500938" y="4451350"/>
          <p14:tracePt t="39769" x="7519988" y="4451350"/>
          <p14:tracePt t="40057" x="0" y="0"/>
        </p14:tracePtLst>
        <p14:tracePtLst>
          <p14:tracePt t="42699" x="4699000" y="4968875"/>
          <p14:tracePt t="42794" x="4679950" y="4968875"/>
          <p14:tracePt t="42801" x="4667250" y="4962525"/>
          <p14:tracePt t="42810" x="4656138" y="4949825"/>
          <p14:tracePt t="42826" x="4649788" y="4945063"/>
          <p14:tracePt t="42833" x="4637088" y="4932363"/>
          <p14:tracePt t="42841" x="4630738" y="4932363"/>
          <p14:tracePt t="42849" x="4611688" y="4919663"/>
          <p14:tracePt t="42864" x="4600575" y="4913313"/>
          <p14:tracePt t="42873" x="4587875" y="4913313"/>
          <p14:tracePt t="42880" x="4562475" y="4906963"/>
          <p14:tracePt t="42889" x="4556125" y="4906963"/>
          <p14:tracePt t="42897" x="4549775" y="4900613"/>
          <p14:tracePt t="42905" x="4538663" y="4894263"/>
          <p14:tracePt t="42913" x="4532313" y="4894263"/>
          <p14:tracePt t="42921" x="4519613" y="4894263"/>
          <p14:tracePt t="42931" x="4513263" y="4889500"/>
          <p14:tracePt t="42937" x="4506913" y="4889500"/>
          <p14:tracePt t="42947" x="4500563" y="4883150"/>
          <p14:tracePt t="42958" x="4483100" y="4876800"/>
          <p14:tracePt t="42960" x="4470400" y="4876800"/>
          <p14:tracePt t="42969" x="4457700" y="4876800"/>
          <p14:tracePt t="42977" x="4438650" y="4876800"/>
          <p14:tracePt t="42984" x="4414838" y="4870450"/>
          <p14:tracePt t="42993" x="4389438" y="4870450"/>
          <p14:tracePt t="43001" x="4359275" y="4870450"/>
          <p14:tracePt t="43010" x="4316413" y="4864100"/>
          <p14:tracePt t="43017" x="4265613" y="4864100"/>
          <p14:tracePt t="43027" x="4210050" y="4857750"/>
          <p14:tracePt t="43033" x="4160838" y="4857750"/>
          <p14:tracePt t="43041" x="4130675" y="4857750"/>
          <p14:tracePt t="43049" x="4111625" y="4857750"/>
          <p14:tracePt t="43058" x="4098925" y="4857750"/>
          <p14:tracePt t="43064" x="4087813" y="4857750"/>
          <p14:tracePt t="43073" x="4068763" y="4857750"/>
          <p14:tracePt t="43085" x="4043363" y="4857750"/>
          <p14:tracePt t="43089" x="4025900" y="4857750"/>
          <p14:tracePt t="43098" x="3987800" y="4857750"/>
          <p14:tracePt t="43113" x="3938588" y="4864100"/>
          <p14:tracePt t="43121" x="3914775" y="4870450"/>
          <p14:tracePt t="43129" x="3895725" y="4889500"/>
          <p14:tracePt t="43137" x="3889375" y="4894263"/>
          <p14:tracePt t="43146" x="3876675" y="4906963"/>
          <p14:tracePt t="43153" x="3871913" y="4919663"/>
          <p14:tracePt t="43161" x="3871913" y="4926013"/>
          <p14:tracePt t="43168" x="3865563" y="4938713"/>
          <p14:tracePt t="43177" x="3865563" y="4956175"/>
          <p14:tracePt t="43185" x="3865563" y="4975225"/>
          <p14:tracePt t="43193" x="3865563" y="5005388"/>
          <p14:tracePt t="43200" x="3865563" y="5030788"/>
          <p14:tracePt t="43209" x="3871913" y="5049838"/>
          <p14:tracePt t="43217" x="3895725" y="5067300"/>
          <p14:tracePt t="43225" x="3921125" y="5099050"/>
          <p14:tracePt t="43233" x="3932238" y="5111750"/>
          <p14:tracePt t="43245" x="3963988" y="5141913"/>
          <p14:tracePt t="43248" x="3983038" y="5167313"/>
          <p14:tracePt t="43258" x="4006850" y="5184775"/>
          <p14:tracePt t="43264" x="4019550" y="5203825"/>
          <p14:tracePt t="43277" x="4056063" y="5210175"/>
          <p14:tracePt t="43281" x="4087813" y="5216525"/>
          <p14:tracePt t="43289" x="4105275" y="5216525"/>
          <p14:tracePt t="43297" x="4137025" y="5222875"/>
          <p14:tracePt t="43305" x="4173538" y="5222875"/>
          <p14:tracePt t="43317" x="4198938" y="5222875"/>
          <p14:tracePt t="43321" x="4235450" y="5222875"/>
          <p14:tracePt t="43330" x="4265613" y="5222875"/>
          <p14:tracePt t="43337" x="4303713" y="5222875"/>
          <p14:tracePt t="43345" x="4327525" y="5222875"/>
          <p14:tracePt t="43353" x="4376738" y="5210175"/>
          <p14:tracePt t="43361" x="4389438" y="5203825"/>
          <p14:tracePt t="43373" x="4421188" y="5197475"/>
          <p14:tracePt t="43377" x="4432300" y="5191125"/>
          <p14:tracePt t="43386" x="4451350" y="5178425"/>
          <p14:tracePt t="43394" x="4457700" y="5172075"/>
          <p14:tracePt t="43405" x="4470400" y="5160963"/>
          <p14:tracePt t="43409" x="4476750" y="5154613"/>
          <p14:tracePt t="43418" x="4483100" y="5148263"/>
          <p14:tracePt t="43426" x="4483100" y="5141913"/>
          <p14:tracePt t="43437" x="4487863" y="5116513"/>
          <p14:tracePt t="43442" x="4487863" y="5099050"/>
          <p14:tracePt t="43449" x="4494213" y="5086350"/>
          <p14:tracePt t="43457" x="4494213" y="5060950"/>
          <p14:tracePt t="43469" x="4494213" y="5037138"/>
          <p14:tracePt t="43473" x="4494213" y="5018088"/>
          <p14:tracePt t="43481" x="4494213" y="5000625"/>
          <p14:tracePt t="43490" x="4487863" y="4987925"/>
          <p14:tracePt t="43498" x="4470400" y="4975225"/>
          <p14:tracePt t="43506" x="4464050" y="4962525"/>
          <p14:tracePt t="43515" x="4457700" y="4949825"/>
          <p14:tracePt t="43521" x="4445000" y="4938713"/>
          <p14:tracePt t="43530" x="4432300" y="4919663"/>
          <p14:tracePt t="43537" x="4421188" y="4906963"/>
          <p14:tracePt t="43553" x="4408488" y="4894263"/>
          <p14:tracePt t="43565" x="4389438" y="4889500"/>
          <p14:tracePt t="43569" x="4371975" y="4876800"/>
          <p14:tracePt t="43578" x="4352925" y="4870450"/>
          <p14:tracePt t="43586" x="4333875" y="4857750"/>
          <p14:tracePt t="43598" x="4303713" y="4838700"/>
          <p14:tracePt t="43601" x="4271963" y="4827588"/>
          <p14:tracePt t="43610" x="4241800" y="4808538"/>
          <p14:tracePt t="43618" x="4216400" y="4808538"/>
          <p14:tracePt t="43625" x="4186238" y="4795838"/>
          <p14:tracePt t="43633" x="4179888" y="4795838"/>
          <p14:tracePt t="43641" x="4154488" y="4789488"/>
          <p14:tracePt t="43653" x="4137025" y="4789488"/>
          <p14:tracePt t="43657" x="4117975" y="4789488"/>
          <p14:tracePt t="43665" x="4087813" y="4789488"/>
          <p14:tracePt t="43673" x="4056063" y="4795838"/>
          <p14:tracePt t="43682" x="4043363" y="4808538"/>
          <p14:tracePt t="43689" x="4025900" y="4827588"/>
          <p14:tracePt t="43697" x="4000500" y="4845050"/>
          <p14:tracePt t="43705" x="3987800" y="4876800"/>
          <p14:tracePt t="43713" x="3983038" y="4906963"/>
          <p14:tracePt t="43721" x="3983038" y="4926013"/>
          <p14:tracePt t="43730" x="3983038" y="4949825"/>
          <p14:tracePt t="43737" x="3983038" y="4962525"/>
          <p14:tracePt t="43744" x="3983038" y="4981575"/>
          <p14:tracePt t="43754" x="3987800" y="5005388"/>
          <p14:tracePt t="43762" x="4000500" y="5037138"/>
          <p14:tracePt t="43770" x="4025900" y="5056188"/>
          <p14:tracePt t="43778" x="4038600" y="5067300"/>
          <p14:tracePt t="43789" x="4068763" y="5092700"/>
          <p14:tracePt t="43793" x="4111625" y="5111750"/>
          <p14:tracePt t="43800" x="4130675" y="5116513"/>
          <p14:tracePt t="43809" x="4149725" y="5122863"/>
          <p14:tracePt t="43817" x="4173538" y="5135563"/>
          <p14:tracePt t="43825" x="4210050" y="5141913"/>
          <p14:tracePt t="43833" x="4235450" y="5141913"/>
          <p14:tracePt t="43841" x="4271963" y="5154613"/>
          <p14:tracePt t="43848" x="4316413" y="5154613"/>
          <p14:tracePt t="43857" x="4365625" y="5160963"/>
          <p14:tracePt t="43864" x="4402138" y="5160963"/>
          <p14:tracePt t="43873" x="4438650" y="5160963"/>
          <p14:tracePt t="43881" x="4464050" y="5160963"/>
          <p14:tracePt t="43889" x="4483100" y="5160963"/>
          <p14:tracePt t="43897" x="4500563" y="5160963"/>
          <p14:tracePt t="43905" x="4519613" y="5160963"/>
          <p14:tracePt t="43913" x="4532313" y="5160963"/>
          <p14:tracePt t="43921" x="4543425" y="5160963"/>
          <p14:tracePt t="43928" x="4556125" y="5160963"/>
          <p14:tracePt t="43937" x="4575175" y="5154613"/>
          <p14:tracePt t="43947" x="4605338" y="5129213"/>
          <p14:tracePt t="43957" x="4630738" y="5111750"/>
          <p14:tracePt t="43961" x="4643438" y="5092700"/>
          <p14:tracePt t="43969" x="4649788" y="5080000"/>
          <p14:tracePt t="43977" x="4649788" y="5060950"/>
          <p14:tracePt t="43997" x="4656138" y="5011738"/>
          <p14:tracePt t="44009" x="4656138" y="5000625"/>
          <p14:tracePt t="44017" x="4649788" y="4975225"/>
          <p14:tracePt t="44025" x="4637088" y="4962525"/>
          <p14:tracePt t="44033" x="4624388" y="4949825"/>
          <p14:tracePt t="44041" x="4618038" y="4949825"/>
          <p14:tracePt t="44049" x="4600575" y="4938713"/>
          <p14:tracePt t="44057" x="4587875" y="4932363"/>
          <p14:tracePt t="44065" x="4562475" y="4926013"/>
          <p14:tracePt t="44074" x="4543425" y="4926013"/>
          <p14:tracePt t="44083" x="4525963" y="4926013"/>
          <p14:tracePt t="44090" x="4487863" y="4926013"/>
          <p14:tracePt t="44099" x="4451350" y="4926013"/>
          <p14:tracePt t="44106" x="4432300" y="4926013"/>
          <p14:tracePt t="44116" x="4389438" y="4949825"/>
          <p14:tracePt t="44121" x="4371975" y="4962525"/>
          <p14:tracePt t="44128" x="4340225" y="4987925"/>
          <p14:tracePt t="44137" x="4327525" y="5000625"/>
          <p14:tracePt t="44144" x="4321175" y="5018088"/>
          <p14:tracePt t="44153" x="4310063" y="5043488"/>
          <p14:tracePt t="44161" x="4310063" y="5056188"/>
          <p14:tracePt t="44174" x="4310063" y="5073650"/>
          <p14:tracePt t="44178" x="4316413" y="5092700"/>
          <p14:tracePt t="44186" x="4333875" y="5122863"/>
          <p14:tracePt t="44194" x="4359275" y="5148263"/>
          <p14:tracePt t="44200" x="4389438" y="5191125"/>
          <p14:tracePt t="44209" x="4445000" y="5210175"/>
          <p14:tracePt t="44217" x="4500563" y="5246688"/>
          <p14:tracePt t="44225" x="4562475" y="5253038"/>
          <p14:tracePt t="44233" x="4630738" y="5283200"/>
          <p14:tracePt t="44241" x="4686300" y="5302250"/>
          <p14:tracePt t="44248" x="4735513" y="5308600"/>
          <p14:tracePt t="44257" x="4822825" y="5321300"/>
          <p14:tracePt t="44269" x="4895850" y="5321300"/>
          <p14:tracePt t="44273" x="4951413" y="5321300"/>
          <p14:tracePt t="44282" x="5000625" y="5321300"/>
          <p14:tracePt t="44290" x="5026025" y="5321300"/>
          <p14:tracePt t="44299" x="5056188" y="5314950"/>
          <p14:tracePt t="44305" x="5068888" y="5308600"/>
          <p14:tracePt t="44316" x="5100638" y="5295900"/>
          <p14:tracePt t="44321" x="5111750" y="5283200"/>
          <p14:tracePt t="44335" x="5130800" y="5259388"/>
          <p14:tracePt t="44337" x="5156200" y="5227638"/>
          <p14:tracePt t="44348" x="5160963" y="5210175"/>
          <p14:tracePt t="44354" x="5160963" y="5172075"/>
          <p14:tracePt t="44365" x="5167313" y="5160963"/>
          <p14:tracePt t="44369" x="5167313" y="5141913"/>
          <p14:tracePt t="44377" x="5160963" y="5099050"/>
          <p14:tracePt t="44385" x="5137150" y="5067300"/>
          <p14:tracePt t="44393" x="5111750" y="5049838"/>
          <p14:tracePt t="44401" x="5081588" y="5030788"/>
          <p14:tracePt t="44409" x="5056188" y="5024438"/>
          <p14:tracePt t="44417" x="5032375" y="5011738"/>
          <p14:tracePt t="44425" x="4994275" y="5005388"/>
          <p14:tracePt t="44433" x="4957763" y="5005388"/>
          <p14:tracePt t="44441" x="4908550" y="5005388"/>
          <p14:tracePt t="44453" x="4846638" y="5005388"/>
          <p14:tracePt t="44456" x="4772025" y="5005388"/>
          <p14:tracePt t="44469" x="4686300" y="5005388"/>
          <p14:tracePt t="44473" x="4611688" y="5005388"/>
          <p14:tracePt t="44481" x="4549775" y="5005388"/>
          <p14:tracePt t="44494" x="4506913" y="5005388"/>
          <p14:tracePt t="44499" x="4483100" y="5005388"/>
          <p14:tracePt t="44505" x="4464050" y="5005388"/>
          <p14:tracePt t="44514" x="4451350" y="5011738"/>
          <p14:tracePt t="44521" x="4432300" y="5024438"/>
          <p14:tracePt t="44529" x="4427538" y="5037138"/>
          <p14:tracePt t="44545" x="4427538" y="5049838"/>
          <p14:tracePt t="44553" x="4427538" y="5060950"/>
          <p14:tracePt t="44561" x="4438650" y="5086350"/>
          <p14:tracePt t="44569" x="4457700" y="5105400"/>
          <p14:tracePt t="44577" x="4470400" y="5116513"/>
          <p14:tracePt t="44584" x="4500563" y="5141913"/>
          <p14:tracePt t="44594" x="4525963" y="5148263"/>
          <p14:tracePt t="44601" x="4568825" y="5160963"/>
          <p14:tracePt t="44610" x="4611688" y="5178425"/>
          <p14:tracePt t="44618" x="4667250" y="5184775"/>
          <p14:tracePt t="44625" x="4705350" y="5197475"/>
          <p14:tracePt t="44633" x="4741863" y="5197475"/>
          <p14:tracePt t="44641" x="4803775" y="5197475"/>
          <p14:tracePt t="44648" x="4859338" y="5197475"/>
          <p14:tracePt t="44657" x="4895850" y="5197475"/>
          <p14:tracePt t="44665" x="4927600" y="5184775"/>
          <p14:tracePt t="44673" x="4957763" y="5160963"/>
          <p14:tracePt t="44682" x="4970463" y="5148263"/>
          <p14:tracePt t="44689" x="4983163" y="5129213"/>
          <p14:tracePt t="44701" x="4983163" y="5116513"/>
          <p14:tracePt t="44710" x="4983163" y="5099050"/>
          <p14:tracePt t="44715" x="4983163" y="5073650"/>
          <p14:tracePt t="44726" x="4983163" y="5056188"/>
          <p14:tracePt t="44729" x="4976813" y="5024438"/>
          <p14:tracePt t="44737" x="4951413" y="5005388"/>
          <p14:tracePt t="44749" x="4938713" y="4994275"/>
          <p14:tracePt t="44758" x="4927600" y="4987925"/>
          <p14:tracePt t="44762" x="4921250" y="4987925"/>
          <p14:tracePt t="44769" x="4902200" y="4975225"/>
          <p14:tracePt t="44778" x="4883150" y="4975225"/>
          <p14:tracePt t="44787" x="4865688" y="4968875"/>
          <p14:tracePt t="44794" x="4833938" y="4968875"/>
          <p14:tracePt t="44801" x="4816475" y="4968875"/>
          <p14:tracePt t="44813" x="4791075" y="4968875"/>
          <p14:tracePt t="44817" x="4772025" y="4968875"/>
          <p14:tracePt t="44825" x="4760913" y="4968875"/>
          <p14:tracePt t="44833" x="4735513" y="4968875"/>
          <p14:tracePt t="44853" x="4735513" y="4975225"/>
          <p14:tracePt t="44857" x="4729163" y="4981575"/>
          <p14:tracePt t="44865" x="4729163" y="4987925"/>
          <p14:tracePt t="44874" x="4729163" y="5011738"/>
          <p14:tracePt t="44883" x="4729163" y="5030788"/>
          <p14:tracePt t="44900" x="4735513" y="5056188"/>
          <p14:tracePt t="44906" x="4741863" y="5067300"/>
          <p14:tracePt t="44915" x="4748213" y="5080000"/>
          <p14:tracePt t="44921" x="4748213" y="5086350"/>
          <p14:tracePt t="44932" x="4748213" y="5092700"/>
          <p14:tracePt t="44941" x="4754563" y="5099050"/>
          <p14:tracePt t="44953" x="4760913" y="5105400"/>
          <p14:tracePt t="44961" x="4760913" y="5111750"/>
          <p14:tracePt t="44973" x="4767263" y="5122863"/>
          <p14:tracePt t="44977" x="4778375" y="5129213"/>
          <p14:tracePt t="44985" x="4784725" y="5141913"/>
          <p14:tracePt t="44993" x="4810125" y="5167313"/>
          <p14:tracePt t="45005" x="4816475" y="5167313"/>
          <p14:tracePt t="45018" x="4833938" y="5178425"/>
          <p14:tracePt t="45058" x="4852988" y="5203825"/>
          <p14:tracePt t="45074" x="4865688" y="5216525"/>
          <p14:tracePt t="45082" x="4883150" y="5222875"/>
          <p14:tracePt t="45089" x="4889500" y="5227638"/>
          <p14:tracePt t="45098" x="4914900" y="5233988"/>
          <p14:tracePt t="45106" x="4957763" y="5253038"/>
          <p14:tracePt t="45115" x="4989513" y="5265738"/>
          <p14:tracePt t="45121" x="5026025" y="5272088"/>
          <p14:tracePt t="45134" x="5081588" y="5283200"/>
          <p14:tracePt t="45137" x="5130800" y="5289550"/>
          <p14:tracePt t="45145" x="5180013" y="5302250"/>
          <p14:tracePt t="45157" x="5235575" y="5314950"/>
          <p14:tracePt t="45165" x="5267325" y="5314950"/>
          <p14:tracePt t="45168" x="5303838" y="5314950"/>
          <p14:tracePt t="45185" x="5316538" y="5314950"/>
          <p14:tracePt t="45193" x="5322888" y="5314950"/>
          <p14:tracePt t="45233" x="5327650" y="5321300"/>
          <p14:tracePt t="45248" x="5334000" y="5321300"/>
          <p14:tracePt t="45257" x="5346700" y="5327650"/>
          <p14:tracePt t="45265" x="5383213" y="5345113"/>
          <p14:tracePt t="45273" x="5427663" y="5357813"/>
          <p14:tracePt t="45282" x="5494338" y="5389563"/>
          <p14:tracePt t="45294" x="5556250" y="5419725"/>
          <p14:tracePt t="45300" x="5649913" y="5445125"/>
          <p14:tracePt t="45305" x="5711825" y="5462588"/>
          <p14:tracePt t="45313" x="5778500" y="5481638"/>
          <p14:tracePt t="45321" x="5791200" y="5500688"/>
          <p14:tracePt t="45329" x="5797550" y="5500688"/>
          <p14:tracePt t="45394" x="5778500" y="5500688"/>
          <p14:tracePt t="45402" x="5722938" y="5500688"/>
          <p14:tracePt t="45410" x="5667375" y="5500688"/>
          <p14:tracePt t="45417" x="5605463" y="5500688"/>
          <p14:tracePt t="45426" x="5532438" y="5500688"/>
          <p14:tracePt t="45435" x="5445125" y="5500688"/>
          <p14:tracePt t="45449" x="5359400" y="5494338"/>
          <p14:tracePt t="45453" x="5248275" y="5475288"/>
          <p14:tracePt t="45458" x="5124450" y="5475288"/>
          <p14:tracePt t="45467" x="4976813" y="5475288"/>
          <p14:tracePt t="45474" x="4822825" y="5475288"/>
          <p14:tracePt t="45485" x="4686300" y="5475288"/>
          <p14:tracePt t="45494" x="4568825" y="5475288"/>
          <p14:tracePt t="45500" x="4432300" y="5475288"/>
          <p14:tracePt t="45505" x="4333875" y="5475288"/>
          <p14:tracePt t="45516" x="4284663" y="5475288"/>
          <p14:tracePt t="45521" x="4235450" y="5475288"/>
          <p14:tracePt t="45529" x="4205288" y="5475288"/>
          <p14:tracePt t="45585" x="4216400" y="5475288"/>
          <p14:tracePt t="45594" x="4229100" y="5475288"/>
          <p14:tracePt t="45602" x="4265613" y="5475288"/>
          <p14:tracePt t="45609" x="4297363" y="5475288"/>
          <p14:tracePt t="45616" x="4321175" y="5475288"/>
          <p14:tracePt t="45625" x="4352925" y="5475288"/>
          <p14:tracePt t="45632" x="4371975" y="5475288"/>
          <p14:tracePt t="45642" x="4414838" y="5475288"/>
          <p14:tracePt t="45650" x="4470400" y="5475288"/>
          <p14:tracePt t="45658" x="4532313" y="5475288"/>
          <p14:tracePt t="45667" x="4581525" y="5475288"/>
          <p14:tracePt t="45678" x="4643438" y="5475288"/>
          <p14:tracePt t="45684" x="4716463" y="5475288"/>
          <p14:tracePt t="45689" x="4816475" y="5475288"/>
          <p14:tracePt t="45700" x="4927600" y="5475288"/>
          <p14:tracePt t="45705" x="5038725" y="5475288"/>
          <p14:tracePt t="45714" x="5149850" y="5475288"/>
          <p14:tracePt t="45721" x="5260975" y="5487988"/>
          <p14:tracePt t="45734" x="5310188" y="5494338"/>
          <p14:tracePt t="45741" x="5353050" y="5505450"/>
          <p14:tracePt t="45746" x="5365750" y="5511800"/>
          <p14:tracePt t="45817" x="5346700" y="5511800"/>
          <p14:tracePt t="45826" x="5316538" y="5511800"/>
          <p14:tracePt t="45838" x="5278438" y="5511800"/>
          <p14:tracePt t="45842" x="5241925" y="5511800"/>
          <p14:tracePt t="45850" x="5205413" y="5500688"/>
          <p14:tracePt t="45858" x="5160963" y="5500688"/>
          <p14:tracePt t="45867" x="5137150" y="5500688"/>
          <p14:tracePt t="45873" x="5105400" y="5500688"/>
          <p14:tracePt t="45884" x="5068888" y="5500688"/>
          <p14:tracePt t="45899" x="5026025" y="5500688"/>
          <p14:tracePt t="45905" x="5019675" y="5500688"/>
          <p14:tracePt t="45965" x="5032375" y="5500688"/>
          <p14:tracePt t="45968" x="5056188" y="5500688"/>
          <p14:tracePt t="45977" x="5094288" y="5500688"/>
          <p14:tracePt t="45989" x="5111750" y="5500688"/>
          <p14:tracePt t="45993" x="5137150" y="5500688"/>
          <p14:tracePt t="46000" x="5156200" y="5494338"/>
          <p14:tracePt t="46009" x="5173663" y="5487988"/>
          <p14:tracePt t="46016" x="5180013" y="5487988"/>
          <p14:tracePt t="46025" x="5192713" y="5487988"/>
          <p14:tracePt t="46033" x="5199063" y="5487988"/>
          <p14:tracePt t="46041" x="5205413" y="5487988"/>
          <p14:tracePt t="46217" x="0" y="0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D3CAA098-0A89-48AE-B935-EECFCDDF97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3216275" cy="6794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/>
              <a:t>Perspektivy</a:t>
            </a:r>
            <a:endParaRPr lang="en-US" altLang="cs-CZ"/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9CD9110E-87C0-4E50-88EE-97654779164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77800" y="1130826"/>
            <a:ext cx="8788400" cy="5498574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dirty="0"/>
              <a:t>miniaturizace, nanotechnologie, integrace</a:t>
            </a:r>
          </a:p>
          <a:p>
            <a:pPr eaLnBrk="1" hangingPunct="1">
              <a:defRPr/>
            </a:pPr>
            <a:r>
              <a:rPr lang="cs-CZ" altLang="cs-CZ" dirty="0" err="1"/>
              <a:t>multiparametrové</a:t>
            </a:r>
            <a:r>
              <a:rPr lang="cs-CZ" altLang="cs-CZ" dirty="0"/>
              <a:t>, paralelizace</a:t>
            </a:r>
          </a:p>
          <a:p>
            <a:pPr eaLnBrk="1" hangingPunct="1">
              <a:defRPr/>
            </a:pPr>
            <a:r>
              <a:rPr lang="cs-CZ" altLang="cs-CZ" dirty="0"/>
              <a:t>umělé </a:t>
            </a:r>
            <a:r>
              <a:rPr lang="cs-CZ" altLang="cs-CZ" dirty="0" err="1"/>
              <a:t>biorekogniční</a:t>
            </a:r>
            <a:r>
              <a:rPr lang="cs-CZ" altLang="cs-CZ" dirty="0"/>
              <a:t> elementy</a:t>
            </a:r>
          </a:p>
          <a:p>
            <a:pPr lvl="1" eaLnBrk="1" hangingPunct="1">
              <a:defRPr/>
            </a:pPr>
            <a:r>
              <a:rPr lang="cs-CZ" altLang="cs-CZ" dirty="0"/>
              <a:t>na bázi kombinatorický technik – </a:t>
            </a:r>
            <a:r>
              <a:rPr lang="cs-CZ" altLang="cs-CZ" dirty="0" err="1"/>
              <a:t>aptamery</a:t>
            </a:r>
            <a:r>
              <a:rPr lang="cs-CZ" altLang="cs-CZ" dirty="0"/>
              <a:t> (SELEX), genetické knihovny</a:t>
            </a:r>
          </a:p>
          <a:p>
            <a:pPr lvl="1" eaLnBrk="1" hangingPunct="1">
              <a:defRPr/>
            </a:pPr>
            <a:r>
              <a:rPr lang="cs-CZ" altLang="cs-CZ" dirty="0"/>
              <a:t>proteinové inženýrství - rekombinantní proteiny s vylepšenými vlastnostmi, </a:t>
            </a:r>
            <a:r>
              <a:rPr lang="cs-CZ" altLang="cs-CZ" dirty="0" err="1"/>
              <a:t>chimérní</a:t>
            </a:r>
            <a:r>
              <a:rPr lang="cs-CZ" altLang="cs-CZ" dirty="0"/>
              <a:t> biomolekuly</a:t>
            </a:r>
          </a:p>
          <a:p>
            <a:pPr lvl="1" eaLnBrk="1" hangingPunct="1">
              <a:defRPr/>
            </a:pPr>
            <a:r>
              <a:rPr lang="cs-CZ" altLang="cs-CZ" dirty="0"/>
              <a:t>makromolekulární chemie – otisky analytu v polymerní struktuře - MIP (</a:t>
            </a:r>
            <a:r>
              <a:rPr lang="cs-CZ" altLang="cs-CZ" dirty="0" err="1"/>
              <a:t>molecularly</a:t>
            </a:r>
            <a:r>
              <a:rPr lang="cs-CZ" altLang="cs-CZ" dirty="0"/>
              <a:t> </a:t>
            </a:r>
            <a:r>
              <a:rPr lang="cs-CZ" altLang="cs-CZ" dirty="0" err="1"/>
              <a:t>imprinted</a:t>
            </a:r>
            <a:r>
              <a:rPr lang="cs-CZ" altLang="cs-CZ" dirty="0"/>
              <a:t> </a:t>
            </a:r>
            <a:r>
              <a:rPr lang="cs-CZ" altLang="cs-CZ" dirty="0" err="1"/>
              <a:t>polymers</a:t>
            </a:r>
            <a:r>
              <a:rPr lang="cs-CZ" altLang="cs-CZ" dirty="0"/>
              <a:t>)</a:t>
            </a:r>
            <a:endParaRPr lang="en-US" altLang="cs-CZ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3EF7C78-B88A-4547-8F16-E925E025D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397"/>
    </mc:Choice>
    <mc:Fallback>
      <p:transition spd="slow" advTm="140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269" x="920750" y="1579563"/>
          <p14:tracePt t="8294" x="920750" y="1574800"/>
          <p14:tracePt t="8310" x="925513" y="1568450"/>
          <p14:tracePt t="8318" x="938213" y="1568450"/>
          <p14:tracePt t="8326" x="944563" y="1568450"/>
          <p14:tracePt t="8335" x="950913" y="1568450"/>
          <p14:tracePt t="8343" x="957263" y="1568450"/>
          <p14:tracePt t="8351" x="969963" y="1568450"/>
          <p14:tracePt t="8359" x="981075" y="1568450"/>
          <p14:tracePt t="8367" x="1000125" y="1568450"/>
          <p14:tracePt t="8378" x="1019175" y="1568450"/>
          <p14:tracePt t="8383" x="1036638" y="1568450"/>
          <p14:tracePt t="8392" x="1055688" y="1568450"/>
          <p14:tracePt t="8399" x="1087438" y="1568450"/>
          <p14:tracePt t="8409" x="1154113" y="1568450"/>
          <p14:tracePt t="8414" x="1228725" y="1568450"/>
          <p14:tracePt t="8422" x="1339850" y="1568450"/>
          <p14:tracePt t="8430" x="1450975" y="1568450"/>
          <p14:tracePt t="8438" x="1555750" y="1568450"/>
          <p14:tracePt t="8446" x="1660525" y="1574800"/>
          <p14:tracePt t="8455" x="1722438" y="1574800"/>
          <p14:tracePt t="8462" x="1797050" y="1585913"/>
          <p14:tracePt t="8471" x="1846263" y="1592263"/>
          <p14:tracePt t="8479" x="1901825" y="1598613"/>
          <p14:tracePt t="8487" x="1951038" y="1598613"/>
          <p14:tracePt t="8495" x="1963738" y="1604963"/>
          <p14:tracePt t="8503" x="1976438" y="1604963"/>
          <p14:tracePt t="8511" x="1987550" y="1604963"/>
          <p14:tracePt t="8527" x="1993900" y="1611313"/>
          <p14:tracePt t="8543" x="2000250" y="1611313"/>
          <p14:tracePt t="8551" x="2006600" y="1611313"/>
          <p14:tracePt t="8559" x="2025650" y="1617663"/>
          <p14:tracePt t="8567" x="2036763" y="1617663"/>
          <p14:tracePt t="8576" x="2068513" y="1624013"/>
          <p14:tracePt t="8583" x="2092325" y="1624013"/>
          <p14:tracePt t="8593" x="2124075" y="1624013"/>
          <p14:tracePt t="8598" x="2147888" y="1641475"/>
          <p14:tracePt t="8606" x="2179638" y="1641475"/>
          <p14:tracePt t="8615" x="2203450" y="1641475"/>
          <p14:tracePt t="8622" x="2228850" y="1641475"/>
          <p14:tracePt t="8630" x="2241550" y="1641475"/>
          <p14:tracePt t="8638" x="2259013" y="1641475"/>
          <p14:tracePt t="8647" x="2265363" y="1647825"/>
          <p14:tracePt t="8654" x="2284413" y="1647825"/>
          <p14:tracePt t="8662" x="2297113" y="1654175"/>
          <p14:tracePt t="8670" x="2314575" y="1654175"/>
          <p14:tracePt t="8682" x="2320925" y="1654175"/>
          <p14:tracePt t="8687" x="2339975" y="1654175"/>
          <p14:tracePt t="8694" x="2359025" y="1654175"/>
          <p14:tracePt t="8702" x="2370138" y="1654175"/>
          <p14:tracePt t="8710" x="2389188" y="1654175"/>
          <p14:tracePt t="8718" x="2395538" y="1654175"/>
          <p14:tracePt t="8735" x="2408238" y="1654175"/>
          <p14:tracePt t="9166" x="2432050" y="1660525"/>
          <p14:tracePt t="9175" x="2463800" y="1660525"/>
          <p14:tracePt t="9182" x="2519363" y="1673225"/>
          <p14:tracePt t="9190" x="2598738" y="1685925"/>
          <p14:tracePt t="9198" x="2698750" y="1716088"/>
          <p14:tracePt t="9206" x="2784475" y="1722438"/>
          <p14:tracePt t="9214" x="2876550" y="1746250"/>
          <p14:tracePt t="9223" x="2963863" y="1752600"/>
          <p14:tracePt t="9230" x="3049588" y="1771650"/>
          <p14:tracePt t="9238" x="3136900" y="1771650"/>
          <p14:tracePt t="9246" x="3222625" y="1784350"/>
          <p14:tracePt t="9255" x="3309938" y="1784350"/>
          <p14:tracePt t="9262" x="3371850" y="1784350"/>
          <p14:tracePt t="9270" x="3444875" y="1784350"/>
          <p14:tracePt t="9278" x="3519488" y="1784350"/>
          <p14:tracePt t="9287" x="3581400" y="1784350"/>
          <p14:tracePt t="9294" x="3636963" y="1784350"/>
          <p14:tracePt t="9303" x="3698875" y="1784350"/>
          <p14:tracePt t="9311" x="3771900" y="1784350"/>
          <p14:tracePt t="9319" x="3821113" y="1771650"/>
          <p14:tracePt t="9327" x="3876675" y="1765300"/>
          <p14:tracePt t="9337" x="3927475" y="1752600"/>
          <p14:tracePt t="9344" x="3963988" y="1752600"/>
          <p14:tracePt t="9355" x="3987800" y="1752600"/>
          <p14:tracePt t="9361" x="4006850" y="1746250"/>
          <p14:tracePt t="9368" x="4038600" y="1735138"/>
          <p14:tracePt t="9387" x="4049713" y="1735138"/>
          <p14:tracePt t="9392" x="4062413" y="1735138"/>
          <p14:tracePt t="9399" x="4075113" y="1728788"/>
          <p14:tracePt t="9407" x="4098925" y="1722438"/>
          <p14:tracePt t="9419" x="4117975" y="1716088"/>
          <p14:tracePt t="9423" x="4143375" y="1703388"/>
          <p14:tracePt t="9431" x="4173538" y="1690688"/>
          <p14:tracePt t="9444" x="4216400" y="1685925"/>
          <p14:tracePt t="9447" x="4248150" y="1679575"/>
          <p14:tracePt t="9454" x="4310063" y="1654175"/>
          <p14:tracePt t="9462" x="4340225" y="1641475"/>
          <p14:tracePt t="9475" x="4383088" y="1635125"/>
          <p14:tracePt t="9483" x="4421188" y="1617663"/>
          <p14:tracePt t="9487" x="4476750" y="1611313"/>
          <p14:tracePt t="9496" x="4519613" y="1592263"/>
          <p14:tracePt t="9504" x="4538663" y="1585913"/>
          <p14:tracePt t="9510" x="4556125" y="1579563"/>
          <p14:tracePt t="9519" x="4568825" y="1574800"/>
          <p14:tracePt t="9527" x="4581525" y="1568450"/>
          <p14:tracePt t="9537" x="4605338" y="1549400"/>
          <p14:tracePt t="9547" x="4624388" y="1543050"/>
          <p14:tracePt t="9551" x="4630738" y="1536700"/>
          <p14:tracePt t="9561" x="4649788" y="1524000"/>
          <p14:tracePt t="9568" x="4660900" y="1512888"/>
          <p14:tracePt t="9577" x="4673600" y="1506538"/>
          <p14:tracePt t="9583" x="4692650" y="1493838"/>
          <p14:tracePt t="9591" x="4705350" y="1487488"/>
          <p14:tracePt t="9603" x="4729163" y="1474788"/>
          <p14:tracePt t="9607" x="4741863" y="1463675"/>
          <p14:tracePt t="9615" x="4748213" y="1457325"/>
          <p14:tracePt t="9623" x="4760913" y="1450975"/>
          <p14:tracePt t="9631" x="4767263" y="1438275"/>
          <p14:tracePt t="9644" x="4767263" y="1425575"/>
          <p14:tracePt t="9647" x="4767263" y="1419225"/>
          <p14:tracePt t="9663" x="4767263" y="1412875"/>
          <p14:tracePt t="9671" x="4767263" y="1408113"/>
          <p14:tracePt t="9687" x="4767263" y="1401763"/>
          <p14:tracePt t="9695" x="4767263" y="1395413"/>
          <p14:tracePt t="9743" x="4767263" y="1389063"/>
          <p14:tracePt t="9760" x="4767263" y="1382713"/>
          <p14:tracePt t="9771" x="4767263" y="1376363"/>
          <p14:tracePt t="9777" x="4767263" y="1357313"/>
          <p14:tracePt t="9783" x="4760913" y="1352550"/>
          <p14:tracePt t="9791" x="4741863" y="1333500"/>
          <p14:tracePt t="9803" x="4735513" y="1327150"/>
          <p14:tracePt t="9809" x="4716463" y="1308100"/>
          <p14:tracePt t="9815" x="4692650" y="1290638"/>
          <p14:tracePt t="9823" x="4679950" y="1277938"/>
          <p14:tracePt t="9831" x="4667250" y="1265238"/>
          <p14:tracePt t="9839" x="4656138" y="1252538"/>
          <p14:tracePt t="9854" x="4643438" y="1235075"/>
          <p14:tracePt t="9870" x="4637088" y="1235075"/>
          <p14:tracePt t="9898" x="4630738" y="1235075"/>
          <p14:tracePt t="9902" x="4624388" y="1235075"/>
          <p14:tracePt t="9910" x="4618038" y="1228725"/>
          <p14:tracePt t="9926" x="4611688" y="1222375"/>
          <p14:tracePt t="9935" x="4587875" y="1222375"/>
          <p14:tracePt t="9944" x="4549775" y="1196975"/>
          <p14:tracePt t="9951" x="4506913" y="1179513"/>
          <p14:tracePt t="9961" x="4451350" y="1154113"/>
          <p14:tracePt t="9967" x="4408488" y="1135063"/>
          <p14:tracePt t="9975" x="4346575" y="1098550"/>
          <p14:tracePt t="9987" x="4303713" y="1079500"/>
          <p14:tracePt t="9991" x="4271963" y="1068388"/>
          <p14:tracePt t="9999" x="4229100" y="1055688"/>
          <p14:tracePt t="10008" x="4198938" y="1042988"/>
          <p14:tracePt t="10015" x="4179888" y="1042988"/>
          <p14:tracePt t="10023" x="4154488" y="1036638"/>
          <p14:tracePt t="10031" x="4124325" y="1030288"/>
          <p14:tracePt t="10039" x="4094163" y="1030288"/>
          <p14:tracePt t="10047" x="4056063" y="1019175"/>
          <p14:tracePt t="10061" x="4019550" y="1019175"/>
          <p14:tracePt t="10063" x="3983038" y="1019175"/>
          <p14:tracePt t="10071" x="3921125" y="1012825"/>
          <p14:tracePt t="10079" x="3852863" y="1012825"/>
          <p14:tracePt t="10087" x="3790950" y="1000125"/>
          <p14:tracePt t="10096" x="3729038" y="1000125"/>
          <p14:tracePt t="10103" x="3667125" y="1000125"/>
          <p14:tracePt t="10113" x="3630613" y="1000125"/>
          <p14:tracePt t="10119" x="3594100" y="1000125"/>
          <p14:tracePt t="10128" x="3562350" y="1000125"/>
          <p14:tracePt t="10135" x="3538538" y="1000125"/>
          <p14:tracePt t="10145" x="3513138" y="1000125"/>
          <p14:tracePt t="10155" x="3494088" y="1012825"/>
          <p14:tracePt t="10163" x="3476625" y="1019175"/>
          <p14:tracePt t="10167" x="3451225" y="1030288"/>
          <p14:tracePt t="10175" x="3438525" y="1036638"/>
          <p14:tracePt t="10187" x="3427413" y="1049338"/>
          <p14:tracePt t="10191" x="3395663" y="1074738"/>
          <p14:tracePt t="10199" x="3389313" y="1079500"/>
          <p14:tracePt t="10208" x="3371850" y="1092200"/>
          <p14:tracePt t="10218" x="3352800" y="1111250"/>
          <p14:tracePt t="10222" x="3340100" y="1130300"/>
          <p14:tracePt t="10231" x="3327400" y="1147763"/>
          <p14:tracePt t="10239" x="3303588" y="1166813"/>
          <p14:tracePt t="10247" x="3297238" y="1173163"/>
          <p14:tracePt t="10256" x="3284538" y="1190625"/>
          <p14:tracePt t="10263" x="3271838" y="1209675"/>
          <p14:tracePt t="10271" x="3265488" y="1222375"/>
          <p14:tracePt t="10291" x="3260725" y="1246188"/>
          <p14:tracePt t="10296" x="3260725" y="1252538"/>
          <p14:tracePt t="10303" x="3260725" y="1258888"/>
          <p14:tracePt t="10311" x="3260725" y="1284288"/>
          <p14:tracePt t="10319" x="3260725" y="1296988"/>
          <p14:tracePt t="10328" x="3260725" y="1314450"/>
          <p14:tracePt t="10335" x="3265488" y="1339850"/>
          <p14:tracePt t="10345" x="3278188" y="1352550"/>
          <p14:tracePt t="10351" x="3284538" y="1363663"/>
          <p14:tracePt t="10360" x="3303588" y="1382713"/>
          <p14:tracePt t="10367" x="3303588" y="1389063"/>
          <p14:tracePt t="10375" x="3316288" y="1401763"/>
          <p14:tracePt t="10391" x="3327400" y="1401763"/>
          <p14:tracePt t="10403" x="3333750" y="1408113"/>
          <p14:tracePt t="10411" x="3352800" y="1419225"/>
          <p14:tracePt t="10424" x="3382963" y="1425575"/>
          <p14:tracePt t="10431" x="3402013" y="1431925"/>
          <p14:tracePt t="10445" x="3451225" y="1438275"/>
          <p14:tracePt t="10447" x="3525838" y="1450975"/>
          <p14:tracePt t="10456" x="3598863" y="1468438"/>
          <p14:tracePt t="10462" x="3716338" y="1487488"/>
          <p14:tracePt t="10470" x="3827463" y="1500188"/>
          <p14:tracePt t="10478" x="3927475" y="1530350"/>
          <p14:tracePt t="10486" x="4038600" y="1530350"/>
          <p14:tracePt t="10494" x="4149725" y="1562100"/>
          <p14:tracePt t="10502" x="4271963" y="1574800"/>
          <p14:tracePt t="10511" x="4383088" y="1592263"/>
          <p14:tracePt t="10518" x="4476750" y="1598613"/>
          <p14:tracePt t="10526" x="4513263" y="1611313"/>
          <p14:tracePt t="10538" x="4543425" y="1617663"/>
          <p14:tracePt t="10543" x="4556125" y="1617663"/>
          <p14:tracePt t="10558" x="4575175" y="1617663"/>
          <p14:tracePt t="10574" x="4594225" y="1611313"/>
          <p14:tracePt t="10582" x="4624388" y="1585913"/>
          <p14:tracePt t="10591" x="4660900" y="1555750"/>
          <p14:tracePt t="10599" x="4692650" y="1530350"/>
          <p14:tracePt t="10607" x="4748213" y="1500188"/>
          <p14:tracePt t="10615" x="4778375" y="1474788"/>
          <p14:tracePt t="10624" x="4822825" y="1450975"/>
          <p14:tracePt t="10631" x="4840288" y="1431925"/>
          <p14:tracePt t="10639" x="4865688" y="1408113"/>
          <p14:tracePt t="10647" x="4883150" y="1389063"/>
          <p14:tracePt t="10656" x="4902200" y="1363663"/>
          <p14:tracePt t="10671" x="4914900" y="1339850"/>
          <p14:tracePt t="10680" x="4914900" y="1314450"/>
          <p14:tracePt t="10687" x="4914900" y="1301750"/>
          <p14:tracePt t="10699" x="4914900" y="1296988"/>
          <p14:tracePt t="10703" x="4914900" y="1290638"/>
          <p14:tracePt t="10711" x="4914900" y="1277938"/>
          <p14:tracePt t="10719" x="4914900" y="1265238"/>
          <p14:tracePt t="10728" x="4914900" y="1258888"/>
          <p14:tracePt t="10735" x="4914900" y="1246188"/>
          <p14:tracePt t="10745" x="4914900" y="1241425"/>
          <p14:tracePt t="10751" x="4908550" y="1228725"/>
          <p14:tracePt t="10766" x="4902200" y="1228725"/>
          <p14:tracePt t="10774" x="4883150" y="1222375"/>
          <p14:tracePt t="10788" x="4865688" y="1203325"/>
          <p14:tracePt t="10795" x="4822825" y="1179513"/>
          <p14:tracePt t="10799" x="4791075" y="1160463"/>
          <p14:tracePt t="10807" x="4735513" y="1135063"/>
          <p14:tracePt t="10815" x="4667250" y="1104900"/>
          <p14:tracePt t="10831" x="4594225" y="1085850"/>
          <p14:tracePt t="10839" x="4538663" y="1068388"/>
          <p14:tracePt t="10847" x="4476750" y="1062038"/>
          <p14:tracePt t="10857" x="4427538" y="1062038"/>
          <p14:tracePt t="10863" x="4395788" y="1062038"/>
          <p14:tracePt t="10871" x="4359275" y="1062038"/>
          <p14:tracePt t="10879" x="4316413" y="1079500"/>
          <p14:tracePt t="10887" x="4284663" y="1104900"/>
          <p14:tracePt t="10896" x="4254500" y="1135063"/>
          <p14:tracePt t="10903" x="4216400" y="1160463"/>
          <p14:tracePt t="10915" x="4186238" y="1209675"/>
          <p14:tracePt t="10929" x="4160838" y="1241425"/>
          <p14:tracePt t="10935" x="4143375" y="1284288"/>
          <p14:tracePt t="10950" x="4143375" y="1296988"/>
          <p14:tracePt t="10958" x="4143375" y="1301750"/>
          <p14:tracePt t="10966" x="4143375" y="1308100"/>
          <p14:tracePt t="10974" x="4173538" y="1320800"/>
          <p14:tracePt t="10982" x="4229100" y="1339850"/>
          <p14:tracePt t="10990" x="4297363" y="1370013"/>
          <p14:tracePt t="10998" x="4371975" y="1389063"/>
          <p14:tracePt t="11006" x="4476750" y="1438275"/>
          <p14:tracePt t="11014" x="4587875" y="1481138"/>
          <p14:tracePt t="11023" x="4692650" y="1512888"/>
          <p14:tracePt t="11030" x="4791075" y="1543050"/>
          <p14:tracePt t="11039" x="4914900" y="1549400"/>
          <p14:tracePt t="11060" x="5026025" y="1574800"/>
          <p14:tracePt t="11063" x="5075238" y="1574800"/>
          <p14:tracePt t="11071" x="5118100" y="1579563"/>
          <p14:tracePt t="11089" x="5124450" y="1579563"/>
          <p14:tracePt t="11191" x="5130800" y="1579563"/>
          <p14:tracePt t="11212" x="5137150" y="1579563"/>
          <p14:tracePt t="11230" x="5149850" y="1579563"/>
          <p14:tracePt t="11238" x="5167313" y="1579563"/>
          <p14:tracePt t="11246" x="5180013" y="1579563"/>
          <p14:tracePt t="11255" x="5205413" y="1574800"/>
          <p14:tracePt t="11271" x="5229225" y="1562100"/>
          <p14:tracePt t="11280" x="5260975" y="1549400"/>
          <p14:tracePt t="11288" x="5291138" y="1549400"/>
          <p14:tracePt t="11298" x="5327650" y="1549400"/>
          <p14:tracePt t="11314" x="5365750" y="1549400"/>
          <p14:tracePt t="11318" x="5402263" y="1549400"/>
          <p14:tracePt t="11327" x="5451475" y="1549400"/>
          <p14:tracePt t="11346" x="5489575" y="1549400"/>
          <p14:tracePt t="11350" x="5519738" y="1549400"/>
          <p14:tracePt t="11358" x="5562600" y="1549400"/>
          <p14:tracePt t="11367" x="5605463" y="1549400"/>
          <p14:tracePt t="11375" x="5643563" y="1543050"/>
          <p14:tracePt t="11383" x="5661025" y="1543050"/>
          <p14:tracePt t="11391" x="5692775" y="1536700"/>
          <p14:tracePt t="11399" x="5716588" y="1536700"/>
          <p14:tracePt t="11407" x="5748338" y="1536700"/>
          <p14:tracePt t="11415" x="5772150" y="1536700"/>
          <p14:tracePt t="11429" x="5816600" y="1524000"/>
          <p14:tracePt t="11444" x="5853113" y="1519238"/>
          <p14:tracePt t="11446" x="5889625" y="1519238"/>
          <p14:tracePt t="11454" x="5934075" y="1519238"/>
          <p14:tracePt t="11474" x="5970588" y="1519238"/>
          <p14:tracePt t="11478" x="5994400" y="1519238"/>
          <p14:tracePt t="11487" x="6013450" y="1519238"/>
          <p14:tracePt t="11494" x="6038850" y="1519238"/>
          <p14:tracePt t="11503" x="6049963" y="1512888"/>
          <p14:tracePt t="11516" x="6062663" y="1506538"/>
          <p14:tracePt t="11523" x="6069013" y="1506538"/>
          <p14:tracePt t="11555" x="6069013" y="1500188"/>
          <p14:tracePt t="11722" x="6081713" y="1500188"/>
          <p14:tracePt t="11727" x="6100763" y="1500188"/>
          <p14:tracePt t="11734" x="6130925" y="1487488"/>
          <p14:tracePt t="11746" x="6167438" y="1487488"/>
          <p14:tracePt t="11754" x="6192838" y="1487488"/>
          <p14:tracePt t="11758" x="6211888" y="1487488"/>
          <p14:tracePt t="11766" x="6229350" y="1481138"/>
          <p14:tracePt t="11786" x="6235700" y="1481138"/>
          <p14:tracePt t="11959" x="0" y="0"/>
        </p14:tracePtLst>
        <p14:tracePtLst>
          <p14:tracePt t="13065" x="752475" y="1889125"/>
          <p14:tracePt t="13214" x="771525" y="1889125"/>
          <p14:tracePt t="13227" x="790575" y="1889125"/>
          <p14:tracePt t="13230" x="833438" y="1889125"/>
          <p14:tracePt t="13238" x="876300" y="1889125"/>
          <p14:tracePt t="13246" x="895350" y="1889125"/>
          <p14:tracePt t="13254" x="908050" y="1889125"/>
          <p14:tracePt t="13262" x="925513" y="1889125"/>
          <p14:tracePt t="13271" x="938213" y="1889125"/>
          <p14:tracePt t="13281" x="957263" y="1889125"/>
          <p14:tracePt t="13290" x="976313" y="1889125"/>
          <p14:tracePt t="13295" x="1006475" y="1889125"/>
          <p14:tracePt t="13302" x="1019175" y="1889125"/>
          <p14:tracePt t="13310" x="1042988" y="1889125"/>
          <p14:tracePt t="13318" x="1074738" y="1889125"/>
          <p14:tracePt t="13327" x="1098550" y="1889125"/>
          <p14:tracePt t="13335" x="1136650" y="1889125"/>
          <p14:tracePt t="13343" x="1203325" y="1876425"/>
          <p14:tracePt t="13354" x="1290638" y="1863725"/>
          <p14:tracePt t="13359" x="1352550" y="1863725"/>
          <p14:tracePt t="13366" x="1425575" y="1863725"/>
          <p14:tracePt t="13374" x="1476375" y="1863725"/>
          <p14:tracePt t="13382" x="1525588" y="1863725"/>
          <p14:tracePt t="13390" x="1574800" y="1863725"/>
          <p14:tracePt t="13398" x="1636713" y="1863725"/>
          <p14:tracePt t="13406" x="1698625" y="1863725"/>
          <p14:tracePt t="13414" x="1754188" y="1863725"/>
          <p14:tracePt t="13423" x="1814513" y="1863725"/>
          <p14:tracePt t="13430" x="1865313" y="1863725"/>
          <p14:tracePt t="13438" x="1925638" y="1863725"/>
          <p14:tracePt t="13446" x="1976438" y="1863725"/>
          <p14:tracePt t="13454" x="2049463" y="1863725"/>
          <p14:tracePt t="13462" x="2105025" y="1870075"/>
          <p14:tracePt t="13471" x="2166938" y="1876425"/>
          <p14:tracePt t="13492" x="2254250" y="1901825"/>
          <p14:tracePt t="13496" x="2284413" y="1901825"/>
          <p14:tracePt t="13503" x="2320925" y="1901825"/>
          <p14:tracePt t="13514" x="2359025" y="1908175"/>
          <p14:tracePt t="13518" x="2401888" y="1912938"/>
          <p14:tracePt t="13526" x="2438400" y="1912938"/>
          <p14:tracePt t="13534" x="2463800" y="1912938"/>
          <p14:tracePt t="13543" x="2513013" y="1912938"/>
          <p14:tracePt t="13550" x="2536825" y="1912938"/>
          <p14:tracePt t="13559" x="2587625" y="1912938"/>
          <p14:tracePt t="13571" x="2636838" y="1912938"/>
          <p14:tracePt t="13580" x="2698750" y="1912938"/>
          <p14:tracePt t="13583" x="2735263" y="1912938"/>
          <p14:tracePt t="13592" x="2790825" y="1912938"/>
          <p14:tracePt t="13599" x="2803525" y="1912938"/>
          <p14:tracePt t="13614" x="2816225" y="1912938"/>
          <p14:tracePt t="13622" x="2820988" y="1912938"/>
          <p14:tracePt t="13655" x="2827338" y="1912938"/>
          <p14:tracePt t="13675" x="2833688" y="1912938"/>
          <p14:tracePt t="13681" x="2840038" y="1912938"/>
          <p14:tracePt t="13697" x="2846388" y="1912938"/>
          <p14:tracePt t="13703" x="2852738" y="1912938"/>
          <p14:tracePt t="13729" x="2865438" y="1912938"/>
          <p14:tracePt t="13759" x="2871788" y="1912938"/>
          <p14:tracePt t="13823" x="2876550" y="1912938"/>
          <p14:tracePt t="13830" x="2889250" y="1912938"/>
          <p14:tracePt t="13850" x="2901950" y="1912938"/>
          <p14:tracePt t="13854" x="2908300" y="1912938"/>
          <p14:tracePt t="13902" x="2914650" y="1912938"/>
          <p14:tracePt t="13935" x="2921000" y="1912938"/>
          <p14:tracePt t="13951" x="2927350" y="1912938"/>
          <p14:tracePt t="13960" x="2932113" y="1912938"/>
          <p14:tracePt t="13967" x="2938463" y="1912938"/>
          <p14:tracePt t="13975" x="2951163" y="1908175"/>
          <p14:tracePt t="13982" x="2957513" y="1908175"/>
          <p14:tracePt t="14038" x="2963863" y="1908175"/>
          <p14:tracePt t="14723" x="2970213" y="1908175"/>
          <p14:tracePt t="14731" x="2976563" y="1908175"/>
          <p14:tracePt t="14735" x="3000375" y="1901825"/>
          <p14:tracePt t="14743" x="3025775" y="1901825"/>
          <p14:tracePt t="14755" x="3055938" y="1901825"/>
          <p14:tracePt t="14771" x="3117850" y="1901825"/>
          <p14:tracePt t="14775" x="3186113" y="1901825"/>
          <p14:tracePt t="14783" x="3248025" y="1901825"/>
          <p14:tracePt t="14794" x="3333750" y="1901825"/>
          <p14:tracePt t="14798" x="3408363" y="1908175"/>
          <p14:tracePt t="14806" x="3470275" y="1908175"/>
          <p14:tracePt t="14814" x="3519488" y="1908175"/>
          <p14:tracePt t="14826" x="3575050" y="1925638"/>
          <p14:tracePt t="14831" x="3587750" y="1925638"/>
          <p14:tracePt t="14838" x="3605213" y="1925638"/>
          <p14:tracePt t="15058" x="3611563" y="1925638"/>
          <p14:tracePt t="15063" x="3617913" y="1925638"/>
          <p14:tracePt t="15078" x="3630613" y="1919288"/>
          <p14:tracePt t="15086" x="3636963" y="1919288"/>
          <p14:tracePt t="15094" x="3654425" y="1919288"/>
          <p14:tracePt t="15106" x="3667125" y="1912938"/>
          <p14:tracePt t="15110" x="3679825" y="1912938"/>
          <p14:tracePt t="15130" x="3754438" y="1912938"/>
          <p14:tracePt t="15142" x="3816350" y="1912938"/>
          <p14:tracePt t="15154" x="3914775" y="1912938"/>
          <p14:tracePt t="15159" x="3987800" y="1912938"/>
          <p14:tracePt t="15166" x="4075113" y="1912938"/>
          <p14:tracePt t="15187" x="4130675" y="1912938"/>
          <p14:tracePt t="15191" x="4205288" y="1912938"/>
          <p14:tracePt t="15203" x="4265613" y="1931988"/>
          <p14:tracePt t="15207" x="4321175" y="1931988"/>
          <p14:tracePt t="15218" x="4359275" y="1944688"/>
          <p14:tracePt t="15223" x="4402138" y="1951038"/>
          <p14:tracePt t="15243" x="4451350" y="1951038"/>
          <p14:tracePt t="15251" x="4487863" y="1951038"/>
          <p14:tracePt t="15255" x="4538663" y="1951038"/>
          <p14:tracePt t="15283" x="4600575" y="1951038"/>
          <p14:tracePt t="15291" x="4618038" y="1951038"/>
          <p14:tracePt t="15295" x="4656138" y="1951038"/>
          <p14:tracePt t="15315" x="4673600" y="1951038"/>
          <p14:tracePt t="15319" x="4699000" y="1951038"/>
          <p14:tracePt t="15327" x="4716463" y="1951038"/>
          <p14:tracePt t="15335" x="4741863" y="1951038"/>
          <p14:tracePt t="15343" x="4754563" y="1951038"/>
          <p14:tracePt t="15352" x="4767263" y="1951038"/>
          <p14:tracePt t="15411" x="4797425" y="1951038"/>
          <p14:tracePt t="15416" x="4810125" y="1951038"/>
          <p14:tracePt t="15423" x="4846638" y="1951038"/>
          <p14:tracePt t="15443" x="4865688" y="1957388"/>
          <p14:tracePt t="15450" x="4883150" y="1957388"/>
          <p14:tracePt t="15464" x="4889500" y="1957388"/>
          <p14:tracePt t="15481" x="4895850" y="1957388"/>
          <p14:tracePt t="15550" x="4902200" y="1963738"/>
          <p14:tracePt t="15566" x="4902200" y="1968500"/>
          <p14:tracePt t="15575" x="4895850" y="1974850"/>
          <p14:tracePt t="15582" x="4878388" y="1981200"/>
          <p14:tracePt t="15595" x="4827588" y="1987550"/>
          <p14:tracePt t="15599" x="4754563" y="2006600"/>
          <p14:tracePt t="15607" x="4667250" y="2006600"/>
          <p14:tracePt t="15627" x="4519613" y="2006600"/>
          <p14:tracePt t="15633" x="4438650" y="2024063"/>
          <p14:tracePt t="15639" x="4316413" y="2024063"/>
          <p14:tracePt t="15671" x="4167188" y="2024063"/>
          <p14:tracePt t="15681" x="4068763" y="2024063"/>
          <p14:tracePt t="15699" x="4043363" y="2024063"/>
          <p14:tracePt t="15702" x="4038600" y="2024063"/>
          <p14:tracePt t="15754" x="4032250" y="2024063"/>
          <p14:tracePt t="15794" x="4038600" y="2024063"/>
          <p14:tracePt t="15798" x="4056063" y="2024063"/>
          <p14:tracePt t="15807" x="4094163" y="2024063"/>
          <p14:tracePt t="15827" x="4179888" y="2024063"/>
          <p14:tracePt t="15833" x="4241800" y="2024063"/>
          <p14:tracePt t="15843" x="4365625" y="2024063"/>
          <p14:tracePt t="15848" x="4476750" y="2024063"/>
          <p14:tracePt t="15855" x="4600575" y="2024063"/>
          <p14:tracePt t="15867" x="4686300" y="2024063"/>
          <p14:tracePt t="15883" x="4760913" y="2024063"/>
          <p14:tracePt t="15886" x="4797425" y="2024063"/>
          <p14:tracePt t="15894" x="4846638" y="2024063"/>
          <p14:tracePt t="15914" x="4895850" y="2024063"/>
          <p14:tracePt t="15922" x="4927600" y="2024063"/>
          <p14:tracePt t="15926" x="4945063" y="2024063"/>
          <p14:tracePt t="15934" x="4983163" y="2024063"/>
          <p14:tracePt t="15947" x="4989513" y="2024063"/>
          <p14:tracePt t="15950" x="4994275" y="2024063"/>
          <p14:tracePt t="15958" x="5000625" y="2024063"/>
          <p14:tracePt t="16016" x="5006975" y="2030413"/>
          <p14:tracePt t="16023" x="5000625" y="2030413"/>
          <p14:tracePt t="16051" x="4927600" y="2036763"/>
          <p14:tracePt t="16055" x="4889500" y="2036763"/>
          <p14:tracePt t="16066" x="4767263" y="2036763"/>
          <p14:tracePt t="16079" x="4667250" y="2036763"/>
          <p14:tracePt t="16087" x="4556125" y="2036763"/>
          <p14:tracePt t="16096" x="4389438" y="2036763"/>
          <p14:tracePt t="16111" x="4210050" y="2036763"/>
          <p14:tracePt t="16134" x="4049713" y="2030413"/>
          <p14:tracePt t="16136" x="3938588" y="2012950"/>
          <p14:tracePt t="16143" x="3895725" y="2006600"/>
          <p14:tracePt t="16211" x="3902075" y="1993900"/>
          <p14:tracePt t="16215" x="3914775" y="1993900"/>
          <p14:tracePt t="16223" x="3976688" y="1993900"/>
          <p14:tracePt t="16236" x="4025900" y="1993900"/>
          <p14:tracePt t="16239" x="4098925" y="1993900"/>
          <p14:tracePt t="16249" x="4186238" y="1993900"/>
          <p14:tracePt t="16266" x="4284663" y="1993900"/>
          <p14:tracePt t="16270" x="4408488" y="1993900"/>
          <p14:tracePt t="16278" x="4500563" y="1993900"/>
          <p14:tracePt t="16306" x="4556125" y="1993900"/>
          <p14:tracePt t="16310" x="4568825" y="1993900"/>
          <p14:tracePt t="16407" x="4549775" y="1993900"/>
          <p14:tracePt t="16418" x="4525963" y="1993900"/>
          <p14:tracePt t="16422" x="4457700" y="1993900"/>
          <p14:tracePt t="16431" x="4359275" y="1993900"/>
          <p14:tracePt t="16438" x="4284663" y="1993900"/>
          <p14:tracePt t="16446" x="4186238" y="1993900"/>
          <p14:tracePt t="16466" x="4098925" y="1963738"/>
          <p14:tracePt t="16470" x="4068763" y="1963738"/>
          <p14:tracePt t="16482" x="4043363" y="1963738"/>
          <p14:tracePt t="16490" x="4038600" y="1963738"/>
          <p14:tracePt t="16559" x="4056063" y="1963738"/>
          <p14:tracePt t="16566" x="4098925" y="1963738"/>
          <p14:tracePt t="16574" x="4143375" y="1963738"/>
          <p14:tracePt t="16595" x="4222750" y="1963738"/>
          <p14:tracePt t="16598" x="4291013" y="1963738"/>
          <p14:tracePt t="16607" x="4365625" y="1963738"/>
          <p14:tracePt t="16615" x="4414838" y="1963738"/>
          <p14:tracePt t="16622" x="4464050" y="1963738"/>
          <p14:tracePt t="16631" x="4500563" y="1963738"/>
          <p14:tracePt t="16642" x="4519613" y="1963738"/>
          <p14:tracePt t="16646" x="4525963" y="1963738"/>
          <p14:tracePt t="16751" x="4519613" y="1963738"/>
          <p14:tracePt t="16759" x="4494213" y="1963738"/>
          <p14:tracePt t="16771" x="4464050" y="1963738"/>
          <p14:tracePt t="16779" x="4427538" y="1963738"/>
          <p14:tracePt t="16783" x="4389438" y="1963738"/>
          <p14:tracePt t="16791" x="4316413" y="1963738"/>
          <p14:tracePt t="16816" x="4241800" y="1944688"/>
          <p14:tracePt t="16820" x="4186238" y="1931988"/>
          <p14:tracePt t="16823" x="4154488" y="1919288"/>
          <p14:tracePt t="16834" x="4143375" y="1912938"/>
          <p14:tracePt t="16863" x="4143375" y="1908175"/>
          <p14:tracePt t="16880" x="4143375" y="1901825"/>
          <p14:tracePt t="16891" x="4154488" y="1895475"/>
          <p14:tracePt t="16906" x="4160838" y="1889125"/>
          <p14:tracePt t="16910" x="4167188" y="1889125"/>
          <p14:tracePt t="16922" x="4173538" y="1889125"/>
          <p14:tracePt t="16946" x="4186238" y="1889125"/>
          <p14:tracePt t="16950" x="4210050" y="1889125"/>
          <p14:tracePt t="16958" x="4222750" y="1889125"/>
          <p14:tracePt t="17199" x="0" y="0"/>
        </p14:tracePtLst>
        <p14:tracePtLst>
          <p14:tracePt t="25416" x="444500" y="2351088"/>
          <p14:tracePt t="25542" x="450850" y="2351088"/>
          <p14:tracePt t="25551" x="457200" y="2351088"/>
          <p14:tracePt t="25558" x="463550" y="2351088"/>
          <p14:tracePt t="25566" x="487363" y="2351088"/>
          <p14:tracePt t="25574" x="512763" y="2351088"/>
          <p14:tracePt t="25583" x="542925" y="2351088"/>
          <p14:tracePt t="25591" x="561975" y="2351088"/>
          <p14:tracePt t="25599" x="581025" y="2351088"/>
          <p14:tracePt t="25607" x="592138" y="2351088"/>
          <p14:tracePt t="25615" x="611188" y="2351088"/>
          <p14:tracePt t="25624" x="630238" y="2351088"/>
          <p14:tracePt t="25631" x="692150" y="2351088"/>
          <p14:tracePt t="25641" x="765175" y="2351088"/>
          <p14:tracePt t="25646" x="839788" y="2351088"/>
          <p14:tracePt t="25655" x="950913" y="2351088"/>
          <p14:tracePt t="25662" x="1068388" y="2351088"/>
          <p14:tracePt t="25671" x="1192213" y="2351088"/>
          <p14:tracePt t="25678" x="1303338" y="2370138"/>
          <p14:tracePt t="25686" x="1401763" y="2370138"/>
          <p14:tracePt t="25694" x="1481138" y="2382838"/>
          <p14:tracePt t="25703" x="1519238" y="2389188"/>
          <p14:tracePt t="25710" x="1549400" y="2389188"/>
          <p14:tracePt t="25718" x="1568450" y="2395538"/>
          <p14:tracePt t="25734" x="1574800" y="2395538"/>
          <p14:tracePt t="25782" x="1581150" y="2395538"/>
          <p14:tracePt t="25803" x="1587500" y="2395538"/>
          <p14:tracePt t="25806" x="1592263" y="2395538"/>
          <p14:tracePt t="25815" x="1604963" y="2395538"/>
          <p14:tracePt t="25824" x="1617663" y="2401888"/>
          <p14:tracePt t="25934" x="1624013" y="2406650"/>
          <p14:tracePt t="25942" x="1611313" y="2406650"/>
          <p14:tracePt t="25951" x="1587500" y="2406650"/>
          <p14:tracePt t="25958" x="1536700" y="2406650"/>
          <p14:tracePt t="25967" x="1500188" y="2406650"/>
          <p14:tracePt t="25975" x="1450975" y="2406650"/>
          <p14:tracePt t="25983" x="1389063" y="2406650"/>
          <p14:tracePt t="25991" x="1303338" y="2406650"/>
          <p14:tracePt t="25999" x="1235075" y="2406650"/>
          <p14:tracePt t="26007" x="1160463" y="2401888"/>
          <p14:tracePt t="26015" x="1111250" y="2401888"/>
          <p14:tracePt t="26025" x="1036638" y="2401888"/>
          <p14:tracePt t="26031" x="963613" y="2401888"/>
          <p14:tracePt t="26041" x="876300" y="2401888"/>
          <p14:tracePt t="26046" x="803275" y="2401888"/>
          <p14:tracePt t="26054" x="715963" y="2401888"/>
          <p14:tracePt t="26062" x="617538" y="2401888"/>
          <p14:tracePt t="26070" x="542925" y="2401888"/>
          <p14:tracePt t="26078" x="457200" y="2406650"/>
          <p14:tracePt t="26087" x="407988" y="2406650"/>
          <p14:tracePt t="26094" x="333375" y="2406650"/>
          <p14:tracePt t="26102" x="271463" y="2406650"/>
          <p14:tracePt t="26110" x="228600" y="2406650"/>
          <p14:tracePt t="26119" x="215900" y="2406650"/>
          <p14:tracePt t="26191" x="234950" y="2406650"/>
          <p14:tracePt t="26199" x="271463" y="2406650"/>
          <p14:tracePt t="26208" x="307975" y="2413000"/>
          <p14:tracePt t="26215" x="369888" y="2425700"/>
          <p14:tracePt t="26224" x="414338" y="2425700"/>
          <p14:tracePt t="26231" x="450850" y="2425700"/>
          <p14:tracePt t="26241" x="525463" y="2432050"/>
          <p14:tracePt t="26247" x="598488" y="2432050"/>
          <p14:tracePt t="26256" x="673100" y="2432050"/>
          <p14:tracePt t="26263" x="758825" y="2432050"/>
          <p14:tracePt t="26271" x="882650" y="2444750"/>
          <p14:tracePt t="26283" x="1006475" y="2457450"/>
          <p14:tracePt t="26290" x="1143000" y="2462213"/>
          <p14:tracePt t="26295" x="1290638" y="2462213"/>
          <p14:tracePt t="26303" x="1431925" y="2487613"/>
          <p14:tracePt t="26315" x="1568450" y="2487613"/>
          <p14:tracePt t="26320" x="1666875" y="2487613"/>
          <p14:tracePt t="26327" x="1741488" y="2487613"/>
          <p14:tracePt t="26335" x="1778000" y="2487613"/>
          <p14:tracePt t="26343" x="1809750" y="2487613"/>
          <p14:tracePt t="26351" x="1820863" y="2487613"/>
          <p14:tracePt t="26455" x="1803400" y="2487613"/>
          <p14:tracePt t="26463" x="1758950" y="2487613"/>
          <p14:tracePt t="26471" x="1709738" y="2487613"/>
          <p14:tracePt t="26479" x="1654175" y="2506663"/>
          <p14:tracePt t="26488" x="1604963" y="2513013"/>
          <p14:tracePt t="26495" x="1543050" y="2513013"/>
          <p14:tracePt t="26503" x="1487488" y="2517775"/>
          <p14:tracePt t="26511" x="1425575" y="2517775"/>
          <p14:tracePt t="26521" x="1339850" y="2517775"/>
          <p14:tracePt t="26527" x="1241425" y="2517775"/>
          <p14:tracePt t="26541" x="1179513" y="2517775"/>
          <p14:tracePt t="26542" x="1130300" y="2517775"/>
          <p14:tracePt t="26551" x="1111250" y="2517775"/>
          <p14:tracePt t="26559" x="1098550" y="2517775"/>
          <p14:tracePt t="26640" x="1117600" y="2517775"/>
          <p14:tracePt t="26646" x="1147763" y="2517775"/>
          <p14:tracePt t="26654" x="1216025" y="2517775"/>
          <p14:tracePt t="26663" x="1265238" y="2513013"/>
          <p14:tracePt t="26671" x="1365250" y="2500313"/>
          <p14:tracePt t="26679" x="1450975" y="2493963"/>
          <p14:tracePt t="26688" x="1536700" y="2493963"/>
          <p14:tracePt t="26695" x="1654175" y="2468563"/>
          <p14:tracePt t="26703" x="1778000" y="2462213"/>
          <p14:tracePt t="26710" x="1865313" y="2462213"/>
          <p14:tracePt t="26719" x="1938338" y="2462213"/>
          <p14:tracePt t="26726" x="2000250" y="2462213"/>
          <p14:tracePt t="26734" x="2019300" y="2462213"/>
          <p14:tracePt t="26742" x="2036763" y="2462213"/>
          <p14:tracePt t="26751" x="2043113" y="2462213"/>
          <p14:tracePt t="26847" x="2036763" y="2462213"/>
          <p14:tracePt t="26855" x="2019300" y="2462213"/>
          <p14:tracePt t="26863" x="1987550" y="2462213"/>
          <p14:tracePt t="26871" x="1951038" y="2462213"/>
          <p14:tracePt t="26883" x="1931988" y="2462213"/>
          <p14:tracePt t="26887" x="1895475" y="2462213"/>
          <p14:tracePt t="26895" x="1870075" y="2462213"/>
          <p14:tracePt t="26903" x="1820863" y="2462213"/>
          <p14:tracePt t="26910" x="1797050" y="2462213"/>
          <p14:tracePt t="26923" x="1758950" y="2462213"/>
          <p14:tracePt t="26926" x="1709738" y="2462213"/>
          <p14:tracePt t="26934" x="1685925" y="2462213"/>
          <p14:tracePt t="26942" x="1666875" y="2462213"/>
          <p14:tracePt t="26950" x="1654175" y="2462213"/>
          <p14:tracePt t="26959" x="1647825" y="2462213"/>
          <p14:tracePt t="27023" x="1654175" y="2462213"/>
          <p14:tracePt t="27030" x="1692275" y="2462213"/>
          <p14:tracePt t="27038" x="1771650" y="2474913"/>
          <p14:tracePt t="27046" x="1833563" y="2481263"/>
          <p14:tracePt t="27054" x="1895475" y="2493963"/>
          <p14:tracePt t="27062" x="1976438" y="2513013"/>
          <p14:tracePt t="27070" x="2025650" y="2517775"/>
          <p14:tracePt t="27082" x="2081213" y="2536825"/>
          <p14:tracePt t="27086" x="2130425" y="2549525"/>
          <p14:tracePt t="27094" x="2143125" y="2549525"/>
          <p14:tracePt t="27102" x="2147888" y="2549525"/>
          <p14:tracePt t="27247" x="2130425" y="2549525"/>
          <p14:tracePt t="27263" x="2124075" y="2549525"/>
          <p14:tracePt t="27563" x="0" y="0"/>
        </p14:tracePtLst>
        <p14:tracePtLst>
          <p14:tracePt t="33209" x="6180138" y="2820988"/>
          <p14:tracePt t="33351" x="6186488" y="2814638"/>
          <p14:tracePt t="33446" x="6186488" y="2808288"/>
          <p14:tracePt t="33463" x="6186488" y="2801938"/>
          <p14:tracePt t="33470" x="6186488" y="2784475"/>
          <p14:tracePt t="33479" x="6173788" y="2765425"/>
          <p14:tracePt t="33487" x="6167438" y="2752725"/>
          <p14:tracePt t="33496" x="6156325" y="2735263"/>
          <p14:tracePt t="33502" x="6149975" y="2709863"/>
          <p14:tracePt t="33510" x="6137275" y="2697163"/>
          <p14:tracePt t="33518" x="6111875" y="2673350"/>
          <p14:tracePt t="33526" x="6105525" y="2660650"/>
          <p14:tracePt t="33538" x="6094413" y="2641600"/>
          <p14:tracePt t="33542" x="6081713" y="2628900"/>
          <p14:tracePt t="33550" x="6075363" y="2624138"/>
          <p14:tracePt t="33559" x="6069013" y="2617788"/>
          <p14:tracePt t="33571" x="6062663" y="2611438"/>
          <p14:tracePt t="33575" x="6056313" y="2605088"/>
          <p14:tracePt t="33584" x="6045200" y="2592388"/>
          <p14:tracePt t="33590" x="6038850" y="2586038"/>
          <p14:tracePt t="33598" x="6026150" y="2579688"/>
          <p14:tracePt t="33606" x="6019800" y="2573338"/>
          <p14:tracePt t="33614" x="6007100" y="2568575"/>
          <p14:tracePt t="33623" x="6000750" y="2562225"/>
          <p14:tracePt t="33630" x="5994400" y="2562225"/>
          <p14:tracePt t="33639" x="5983288" y="2555875"/>
          <p14:tracePt t="33646" x="5970588" y="2549525"/>
          <p14:tracePt t="33655" x="5957888" y="2543175"/>
          <p14:tracePt t="33664" x="5927725" y="2524125"/>
          <p14:tracePt t="33671" x="5889625" y="2517775"/>
          <p14:tracePt t="33681" x="5834063" y="2500313"/>
          <p14:tracePt t="33687" x="5778500" y="2474913"/>
          <p14:tracePt t="33696" x="5729288" y="2457450"/>
          <p14:tracePt t="33702" x="5686425" y="2438400"/>
          <p14:tracePt t="33710" x="5630863" y="2413000"/>
          <p14:tracePt t="33718" x="5581650" y="2401888"/>
          <p14:tracePt t="33726" x="5549900" y="2389188"/>
          <p14:tracePt t="33734" x="5519738" y="2389188"/>
          <p14:tracePt t="33743" x="5507038" y="2382838"/>
          <p14:tracePt t="33751" x="5489575" y="2376488"/>
          <p14:tracePt t="33759" x="5457825" y="2370138"/>
          <p14:tracePt t="33775" x="5445125" y="2370138"/>
          <p14:tracePt t="33791" x="5427663" y="2370138"/>
          <p14:tracePt t="33799" x="5421313" y="2370138"/>
          <p14:tracePt t="33815" x="5408613" y="2370138"/>
          <p14:tracePt t="33823" x="5389563" y="2370138"/>
          <p14:tracePt t="33831" x="5378450" y="2370138"/>
          <p14:tracePt t="33839" x="5359400" y="2370138"/>
          <p14:tracePt t="33848" x="5353050" y="2370138"/>
          <p14:tracePt t="33855" x="5334000" y="2370138"/>
          <p14:tracePt t="33866" x="5297488" y="2370138"/>
          <p14:tracePt t="33870" x="5272088" y="2370138"/>
          <p14:tracePt t="33879" x="5241925" y="2370138"/>
          <p14:tracePt t="33886" x="5205413" y="2370138"/>
          <p14:tracePt t="33894" x="5180013" y="2376488"/>
          <p14:tracePt t="33902" x="5160963" y="2382838"/>
          <p14:tracePt t="33910" x="5143500" y="2382838"/>
          <p14:tracePt t="33919" x="5124450" y="2382838"/>
          <p14:tracePt t="33927" x="5118100" y="2389188"/>
          <p14:tracePt t="33935" x="5105400" y="2395538"/>
          <p14:tracePt t="33943" x="5094288" y="2401888"/>
          <p14:tracePt t="33951" x="5087938" y="2401888"/>
          <p14:tracePt t="33959" x="5081588" y="2413000"/>
          <p14:tracePt t="33967" x="5062538" y="2419350"/>
          <p14:tracePt t="33975" x="5045075" y="2425700"/>
          <p14:tracePt t="33984" x="5032375" y="2438400"/>
          <p14:tracePt t="33991" x="5019675" y="2444750"/>
          <p14:tracePt t="34001" x="5006975" y="2457450"/>
          <p14:tracePt t="34007" x="4994275" y="2462213"/>
          <p14:tracePt t="34016" x="4989513" y="2468563"/>
          <p14:tracePt t="34023" x="4976813" y="2481263"/>
          <p14:tracePt t="34031" x="4970463" y="2487613"/>
          <p14:tracePt t="34039" x="4964113" y="2506663"/>
          <p14:tracePt t="34047" x="4957763" y="2517775"/>
          <p14:tracePt t="34059" x="4951413" y="2530475"/>
          <p14:tracePt t="34064" x="4951413" y="2543175"/>
          <p14:tracePt t="34071" x="4945063" y="2555875"/>
          <p14:tracePt t="34083" x="4945063" y="2562225"/>
          <p14:tracePt t="34091" x="4945063" y="2579688"/>
          <p14:tracePt t="34096" x="4945063" y="2592388"/>
          <p14:tracePt t="34103" x="4945063" y="2611438"/>
          <p14:tracePt t="34111" x="4945063" y="2628900"/>
          <p14:tracePt t="34132" x="4945063" y="2660650"/>
          <p14:tracePt t="34134" x="4951413" y="2673350"/>
          <p14:tracePt t="34142" x="4970463" y="2703513"/>
          <p14:tracePt t="34150" x="4970463" y="2709863"/>
          <p14:tracePt t="34158" x="4976813" y="2722563"/>
          <p14:tracePt t="34166" x="4983163" y="2722563"/>
          <p14:tracePt t="34174" x="4994275" y="2728913"/>
          <p14:tracePt t="34182" x="5000625" y="2728913"/>
          <p14:tracePt t="34191" x="5006975" y="2728913"/>
          <p14:tracePt t="34199" x="5019675" y="2735263"/>
          <p14:tracePt t="34207" x="5026025" y="2735263"/>
          <p14:tracePt t="34219" x="5038725" y="2735263"/>
          <p14:tracePt t="34223" x="5056188" y="2740025"/>
          <p14:tracePt t="34231" x="5068888" y="2746375"/>
          <p14:tracePt t="34238" x="5081588" y="2759075"/>
          <p14:tracePt t="34247" x="5100638" y="2759075"/>
          <p14:tracePt t="34254" x="5130800" y="2771775"/>
          <p14:tracePt t="34263" x="5149850" y="2778125"/>
          <p14:tracePt t="34270" x="5167313" y="2778125"/>
          <p14:tracePt t="34282" x="5216525" y="2801938"/>
          <p14:tracePt t="34286" x="5272088" y="2808288"/>
          <p14:tracePt t="34294" x="5322888" y="2827338"/>
          <p14:tracePt t="34302" x="5402263" y="2857500"/>
          <p14:tracePt t="34310" x="5464175" y="2863850"/>
          <p14:tracePt t="34318" x="5519738" y="2882900"/>
          <p14:tracePt t="34327" x="5605463" y="2906713"/>
          <p14:tracePt t="34334" x="5667375" y="2913063"/>
          <p14:tracePt t="34347" x="5748338" y="2925763"/>
          <p14:tracePt t="34351" x="5772150" y="2925763"/>
          <p14:tracePt t="34359" x="5810250" y="2925763"/>
          <p14:tracePt t="34367" x="5840413" y="2925763"/>
          <p14:tracePt t="34375" x="5853113" y="2925763"/>
          <p14:tracePt t="34384" x="5872163" y="2925763"/>
          <p14:tracePt t="34391" x="5878513" y="2925763"/>
          <p14:tracePt t="34407" x="5889625" y="2925763"/>
          <p14:tracePt t="34415" x="5902325" y="2925763"/>
          <p14:tracePt t="34423" x="5934075" y="2901950"/>
          <p14:tracePt t="34431" x="5945188" y="2901950"/>
          <p14:tracePt t="34439" x="5976938" y="2882900"/>
          <p14:tracePt t="34448" x="6007100" y="2863850"/>
          <p14:tracePt t="34455" x="6038850" y="2851150"/>
          <p14:tracePt t="34465" x="6069013" y="2827338"/>
          <p14:tracePt t="34475" x="6100763" y="2795588"/>
          <p14:tracePt t="34481" x="6124575" y="2784475"/>
          <p14:tracePt t="34487" x="6143625" y="2759075"/>
          <p14:tracePt t="34495" x="6156325" y="2746375"/>
          <p14:tracePt t="34507" x="6180138" y="2716213"/>
          <p14:tracePt t="34514" x="6180138" y="2697163"/>
          <p14:tracePt t="34519" x="6199188" y="2660650"/>
          <p14:tracePt t="34527" x="6199188" y="2628900"/>
          <p14:tracePt t="34535" x="6199188" y="2605088"/>
          <p14:tracePt t="34543" x="6205538" y="2579688"/>
          <p14:tracePt t="34551" x="6205538" y="2562225"/>
          <p14:tracePt t="34559" x="6205538" y="2543175"/>
          <p14:tracePt t="34567" x="6205538" y="2536825"/>
          <p14:tracePt t="34575" x="6205538" y="2524125"/>
          <p14:tracePt t="34584" x="6205538" y="2513013"/>
          <p14:tracePt t="34591" x="6192838" y="2500313"/>
          <p14:tracePt t="34607" x="6173788" y="2481263"/>
          <p14:tracePt t="34616" x="6161088" y="2474913"/>
          <p14:tracePt t="34623" x="6130925" y="2451100"/>
          <p14:tracePt t="34631" x="6100763" y="2425700"/>
          <p14:tracePt t="34639" x="6045200" y="2401888"/>
          <p14:tracePt t="34648" x="6000750" y="2376488"/>
          <p14:tracePt t="34659" x="5934075" y="2333625"/>
          <p14:tracePt t="34665" x="5859463" y="2295525"/>
          <p14:tracePt t="34671" x="5803900" y="2290763"/>
          <p14:tracePt t="34684" x="5761038" y="2271713"/>
          <p14:tracePt t="34687" x="5711825" y="2259013"/>
          <p14:tracePt t="34695" x="5673725" y="2252663"/>
          <p14:tracePt t="34703" x="5643563" y="2252663"/>
          <p14:tracePt t="34714" x="5630863" y="2252663"/>
          <p14:tracePt t="34719" x="5618163" y="2252663"/>
          <p14:tracePt t="34727" x="5600700" y="2252663"/>
          <p14:tracePt t="34735" x="5594350" y="2252663"/>
          <p14:tracePt t="34744" x="5575300" y="2252663"/>
          <p14:tracePt t="34750" x="5562600" y="2259013"/>
          <p14:tracePt t="34764" x="5545138" y="2271713"/>
          <p14:tracePt t="34766" x="5519738" y="2284413"/>
          <p14:tracePt t="34774" x="5483225" y="2295525"/>
          <p14:tracePt t="34782" x="5451475" y="2320925"/>
          <p14:tracePt t="34790" x="5408613" y="2327275"/>
          <p14:tracePt t="34798" x="5359400" y="2346325"/>
          <p14:tracePt t="34806" x="5316538" y="2370138"/>
          <p14:tracePt t="34819" x="5272088" y="2389188"/>
          <p14:tracePt t="34823" x="5241925" y="2406650"/>
          <p14:tracePt t="34832" x="5199063" y="2419350"/>
          <p14:tracePt t="34838" x="5180013" y="2444750"/>
          <p14:tracePt t="34846" x="5156200" y="2451100"/>
          <p14:tracePt t="34863" x="5143500" y="2462213"/>
          <p14:tracePt t="34870" x="5143500" y="2474913"/>
          <p14:tracePt t="34880" x="5137150" y="2487613"/>
          <p14:tracePt t="34890" x="5137150" y="2500313"/>
          <p14:tracePt t="34894" x="5137150" y="2517775"/>
          <p14:tracePt t="34902" x="5137150" y="2536825"/>
          <p14:tracePt t="34910" x="5137150" y="2555875"/>
          <p14:tracePt t="34918" x="5137150" y="2579688"/>
          <p14:tracePt t="34926" x="5137150" y="2605088"/>
          <p14:tracePt t="34934" x="5149850" y="2628900"/>
          <p14:tracePt t="34947" x="5160963" y="2647950"/>
          <p14:tracePt t="34950" x="5167313" y="2667000"/>
          <p14:tracePt t="34959" x="5180013" y="2679700"/>
          <p14:tracePt t="34967" x="5192713" y="2690813"/>
          <p14:tracePt t="34974" x="5205413" y="2709863"/>
          <p14:tracePt t="34994" x="5229225" y="2722563"/>
          <p14:tracePt t="34998" x="5248275" y="2735263"/>
          <p14:tracePt t="35007" x="5278438" y="2740025"/>
          <p14:tracePt t="35018" x="5297488" y="2746375"/>
          <p14:tracePt t="35023" x="5334000" y="2765425"/>
          <p14:tracePt t="35031" x="5365750" y="2765425"/>
          <p14:tracePt t="35044" x="5395913" y="2778125"/>
          <p14:tracePt t="35049" x="5434013" y="2790825"/>
          <p14:tracePt t="35055" x="5470525" y="2790825"/>
          <p14:tracePt t="35065" x="5526088" y="2795588"/>
          <p14:tracePt t="35075" x="5545138" y="2795588"/>
          <p14:tracePt t="35081" x="5600700" y="2795588"/>
          <p14:tracePt t="35087" x="5649913" y="2795588"/>
          <p14:tracePt t="35095" x="5722938" y="2795588"/>
          <p14:tracePt t="35103" x="5761038" y="2795588"/>
          <p14:tracePt t="35112" x="5791200" y="2795588"/>
          <p14:tracePt t="35133" x="5840413" y="2795588"/>
          <p14:tracePt t="35134" x="5859463" y="2795588"/>
          <p14:tracePt t="35147" x="5872163" y="2795588"/>
          <p14:tracePt t="35150" x="5902325" y="2778125"/>
          <p14:tracePt t="35158" x="5921375" y="2765425"/>
          <p14:tracePt t="35171" x="5938838" y="2752725"/>
          <p14:tracePt t="35175" x="5951538" y="2746375"/>
          <p14:tracePt t="35185" x="5983288" y="2722563"/>
          <p14:tracePt t="35191" x="5994400" y="2709863"/>
          <p14:tracePt t="35203" x="6032500" y="2679700"/>
          <p14:tracePt t="35207" x="6062663" y="2647950"/>
          <p14:tracePt t="35215" x="6075363" y="2617788"/>
          <p14:tracePt t="35223" x="6100763" y="2592388"/>
          <p14:tracePt t="35232" x="6105525" y="2579688"/>
          <p14:tracePt t="35244" x="6118225" y="2549525"/>
          <p14:tracePt t="35275" x="6118225" y="2543175"/>
          <p14:tracePt t="35287" x="6118225" y="2524125"/>
          <p14:tracePt t="35307" x="6118225" y="2513013"/>
          <p14:tracePt t="35311" x="6118225" y="2506663"/>
          <p14:tracePt t="35319" x="6118225" y="2493963"/>
          <p14:tracePt t="35332" x="6118225" y="2481263"/>
          <p14:tracePt t="35334" x="6111875" y="2474913"/>
          <p14:tracePt t="35342" x="6105525" y="2462213"/>
          <p14:tracePt t="35350" x="6100763" y="2462213"/>
          <p14:tracePt t="35363" x="6081713" y="2457450"/>
          <p14:tracePt t="35371" x="6075363" y="2457450"/>
          <p14:tracePt t="35375" x="6062663" y="2451100"/>
          <p14:tracePt t="35384" x="6045200" y="2451100"/>
          <p14:tracePt t="35391" x="6026150" y="2451100"/>
          <p14:tracePt t="35403" x="5994400" y="2451100"/>
          <p14:tracePt t="35407" x="5957888" y="2444750"/>
          <p14:tracePt t="35415" x="5915025" y="2438400"/>
          <p14:tracePt t="35423" x="5865813" y="2419350"/>
          <p14:tracePt t="35432" x="5797550" y="2413000"/>
          <p14:tracePt t="35439" x="5748338" y="2401888"/>
          <p14:tracePt t="35449" x="5699125" y="2395538"/>
          <p14:tracePt t="35459" x="5667375" y="2395538"/>
          <p14:tracePt t="35466" x="5643563" y="2395538"/>
          <p14:tracePt t="35471" x="5611813" y="2395538"/>
          <p14:tracePt t="35479" x="5594350" y="2395538"/>
          <p14:tracePt t="35487" x="5575300" y="2395538"/>
          <p14:tracePt t="35498" x="5556250" y="2395538"/>
          <p14:tracePt t="35503" x="5532438" y="2395538"/>
          <p14:tracePt t="35511" x="5507038" y="2395538"/>
          <p14:tracePt t="35519" x="5470525" y="2401888"/>
          <p14:tracePt t="35532" x="5438775" y="2406650"/>
          <p14:tracePt t="35535" x="5395913" y="2419350"/>
          <p14:tracePt t="35543" x="5346700" y="2438400"/>
          <p14:tracePt t="35552" x="5291138" y="2457450"/>
          <p14:tracePt t="35558" x="5248275" y="2468563"/>
          <p14:tracePt t="35566" x="5211763" y="2487613"/>
          <p14:tracePt t="35574" x="5167313" y="2493963"/>
          <p14:tracePt t="35582" x="5124450" y="2513013"/>
          <p14:tracePt t="35591" x="5100638" y="2517775"/>
          <p14:tracePt t="35598" x="5075238" y="2530475"/>
          <p14:tracePt t="35606" x="5062538" y="2536825"/>
          <p14:tracePt t="35614" x="5049838" y="2555875"/>
          <p14:tracePt t="35626" x="5038725" y="2555875"/>
          <p14:tracePt t="35631" x="5026025" y="2568575"/>
          <p14:tracePt t="35638" x="5013325" y="2579688"/>
          <p14:tracePt t="35648" x="4994275" y="2592388"/>
          <p14:tracePt t="35665" x="4989513" y="2598738"/>
          <p14:tracePt t="35670" x="4983163" y="2605088"/>
          <p14:tracePt t="35678" x="4983163" y="2624138"/>
          <p14:tracePt t="35686" x="4976813" y="2641600"/>
          <p14:tracePt t="35695" x="4976813" y="2647950"/>
          <p14:tracePt t="35703" x="4976813" y="2660650"/>
          <p14:tracePt t="35719" x="4970463" y="2673350"/>
          <p14:tracePt t="35735" x="4970463" y="2684463"/>
          <p14:tracePt t="35743" x="4970463" y="2690813"/>
          <p14:tracePt t="35758" x="4970463" y="2697163"/>
          <p14:tracePt t="35766" x="4970463" y="2703513"/>
          <p14:tracePt t="35774" x="4976813" y="2722563"/>
          <p14:tracePt t="35795" x="4983163" y="2735263"/>
          <p14:tracePt t="35798" x="4989513" y="2740025"/>
          <p14:tracePt t="35806" x="5013325" y="2759075"/>
          <p14:tracePt t="35814" x="5026025" y="2771775"/>
          <p14:tracePt t="35823" x="5049838" y="2795588"/>
          <p14:tracePt t="35833" x="5087938" y="2808288"/>
          <p14:tracePt t="35839" x="5118100" y="2827338"/>
          <p14:tracePt t="35849" x="5130800" y="2833688"/>
          <p14:tracePt t="35855" x="5160963" y="2846388"/>
          <p14:tracePt t="35866" x="5205413" y="2863850"/>
          <p14:tracePt t="35875" x="5248275" y="2882900"/>
          <p14:tracePt t="35891" x="5297488" y="2889250"/>
          <p14:tracePt t="35896" x="5316538" y="2895600"/>
          <p14:tracePt t="35903" x="5353050" y="2895600"/>
          <p14:tracePt t="35912" x="5378450" y="2895600"/>
          <p14:tracePt t="35919" x="5414963" y="2895600"/>
          <p14:tracePt t="35928" x="5438775" y="2895600"/>
          <p14:tracePt t="35935" x="5457825" y="2895600"/>
          <p14:tracePt t="35943" x="5476875" y="2895600"/>
          <p14:tracePt t="35951" x="5513388" y="2895600"/>
          <p14:tracePt t="35959" x="5538788" y="2895600"/>
          <p14:tracePt t="35966" x="5562600" y="2895600"/>
          <p14:tracePt t="35974" x="5581650" y="2895600"/>
          <p14:tracePt t="35982" x="5600700" y="2895600"/>
          <p14:tracePt t="35990" x="5624513" y="2895600"/>
          <p14:tracePt t="35998" x="5649913" y="2895600"/>
          <p14:tracePt t="36011" x="5667375" y="2895600"/>
          <p14:tracePt t="36015" x="5699125" y="2895600"/>
          <p14:tracePt t="36023" x="5716588" y="2895600"/>
          <p14:tracePt t="36033" x="5735638" y="2895600"/>
          <p14:tracePt t="36039" x="5767388" y="2882900"/>
          <p14:tracePt t="36049" x="5797550" y="2863850"/>
          <p14:tracePt t="36055" x="5840413" y="2857500"/>
          <p14:tracePt t="36063" x="5859463" y="2846388"/>
          <p14:tracePt t="36071" x="5878513" y="2833688"/>
          <p14:tracePt t="36079" x="5921375" y="2820988"/>
          <p14:tracePt t="36091" x="5934075" y="2814638"/>
          <p14:tracePt t="36096" x="5951538" y="2801938"/>
          <p14:tracePt t="36103" x="5970588" y="2778125"/>
          <p14:tracePt t="36111" x="5989638" y="2771775"/>
          <p14:tracePt t="36119" x="6000750" y="2759075"/>
          <p14:tracePt t="36129" x="6019800" y="2728913"/>
          <p14:tracePt t="36149" x="6032500" y="2690813"/>
          <p14:tracePt t="36151" x="6032500" y="2679700"/>
          <p14:tracePt t="36159" x="6032500" y="2673350"/>
          <p14:tracePt t="36181" x="6032500" y="2628900"/>
          <p14:tracePt t="36182" x="6032500" y="2611438"/>
          <p14:tracePt t="36190" x="6032500" y="2605088"/>
          <p14:tracePt t="36203" x="6032500" y="2592388"/>
          <p14:tracePt t="36207" x="6032500" y="2568575"/>
          <p14:tracePt t="36216" x="6032500" y="2555875"/>
          <p14:tracePt t="36229" x="6032500" y="2549525"/>
          <p14:tracePt t="36232" x="6019800" y="2517775"/>
          <p14:tracePt t="36239" x="6013450" y="2513013"/>
          <p14:tracePt t="36249" x="6000750" y="2500313"/>
          <p14:tracePt t="36259" x="5989638" y="2493963"/>
          <p14:tracePt t="36267" x="5983288" y="2493963"/>
          <p14:tracePt t="36270" x="5957888" y="2487613"/>
          <p14:tracePt t="36278" x="5938838" y="2474913"/>
          <p14:tracePt t="36286" x="5902325" y="2474913"/>
          <p14:tracePt t="36294" x="5872163" y="2474913"/>
          <p14:tracePt t="36303" x="5834063" y="2462213"/>
          <p14:tracePt t="36311" x="5784850" y="2462213"/>
          <p14:tracePt t="36319" x="5735638" y="2462213"/>
          <p14:tracePt t="36328" x="5673725" y="2462213"/>
          <p14:tracePt t="36335" x="5611813" y="2457450"/>
          <p14:tracePt t="36343" x="5556250" y="2444750"/>
          <p14:tracePt t="36355" x="5494338" y="2438400"/>
          <p14:tracePt t="36359" x="5464175" y="2438400"/>
          <p14:tracePt t="36367" x="5427663" y="2438400"/>
          <p14:tracePt t="36374" x="5402263" y="2438400"/>
          <p14:tracePt t="36386" x="5383213" y="2438400"/>
          <p14:tracePt t="36394" x="5346700" y="2438400"/>
          <p14:tracePt t="36398" x="5322888" y="2438400"/>
          <p14:tracePt t="36407" x="5278438" y="2438400"/>
          <p14:tracePt t="36416" x="5248275" y="2438400"/>
          <p14:tracePt t="36428" x="5192713" y="2468563"/>
          <p14:tracePt t="36432" x="5143500" y="2493963"/>
          <p14:tracePt t="36439" x="5118100" y="2506663"/>
          <p14:tracePt t="36449" x="5068888" y="2530475"/>
          <p14:tracePt t="36459" x="5026025" y="2555875"/>
          <p14:tracePt t="36463" x="5006975" y="2573338"/>
          <p14:tracePt t="36471" x="4983163" y="2592388"/>
          <p14:tracePt t="36479" x="4964113" y="2617788"/>
          <p14:tracePt t="36487" x="4951413" y="2628900"/>
          <p14:tracePt t="36496" x="4933950" y="2647950"/>
          <p14:tracePt t="36503" x="4933950" y="2660650"/>
          <p14:tracePt t="36511" x="4927600" y="2679700"/>
          <p14:tracePt t="36519" x="4927600" y="2703513"/>
          <p14:tracePt t="36529" x="4927600" y="2722563"/>
          <p14:tracePt t="36535" x="4927600" y="2735263"/>
          <p14:tracePt t="36543" x="4927600" y="2740025"/>
          <p14:tracePt t="36555" x="4927600" y="2765425"/>
          <p14:tracePt t="36559" x="4933950" y="2778125"/>
          <p14:tracePt t="36567" x="4938713" y="2778125"/>
          <p14:tracePt t="36574" x="4951413" y="2784475"/>
          <p14:tracePt t="36582" x="4976813" y="2801938"/>
          <p14:tracePt t="36590" x="4989513" y="2808288"/>
          <p14:tracePt t="36599" x="5006975" y="2820988"/>
          <p14:tracePt t="36607" x="5032375" y="2820988"/>
          <p14:tracePt t="36617" x="5075238" y="2827338"/>
          <p14:tracePt t="36623" x="5111750" y="2846388"/>
          <p14:tracePt t="36633" x="5180013" y="2851150"/>
          <p14:tracePt t="36642" x="5211763" y="2870200"/>
          <p14:tracePt t="36646" x="5248275" y="2870200"/>
          <p14:tracePt t="36655" x="5297488" y="2870200"/>
          <p14:tracePt t="36663" x="5334000" y="2876550"/>
          <p14:tracePt t="36674" x="5389563" y="2889250"/>
          <p14:tracePt t="36682" x="5438775" y="2889250"/>
          <p14:tracePt t="36687" x="5489575" y="2895600"/>
          <p14:tracePt t="36695" x="5532438" y="2895600"/>
          <p14:tracePt t="36703" x="5568950" y="2895600"/>
          <p14:tracePt t="36711" x="5605463" y="2895600"/>
          <p14:tracePt t="36719" x="5656263" y="2895600"/>
          <p14:tracePt t="36729" x="5692775" y="2895600"/>
          <p14:tracePt t="36735" x="5722938" y="2882900"/>
          <p14:tracePt t="36743" x="5778500" y="2857500"/>
          <p14:tracePt t="36751" x="5810250" y="2851150"/>
          <p14:tracePt t="36759" x="5840413" y="2827338"/>
          <p14:tracePt t="36771" x="5872163" y="2808288"/>
          <p14:tracePt t="36787" x="5883275" y="2795588"/>
          <p14:tracePt t="36791" x="5902325" y="2778125"/>
          <p14:tracePt t="36799" x="5921375" y="2765425"/>
          <p14:tracePt t="36812" x="5921375" y="2759075"/>
          <p14:tracePt t="36823" x="5938838" y="2735263"/>
          <p14:tracePt t="36833" x="5945188" y="2722563"/>
          <p14:tracePt t="36839" x="5945188" y="2697163"/>
          <p14:tracePt t="36848" x="5945188" y="2679700"/>
          <p14:tracePt t="36855" x="5951538" y="2667000"/>
          <p14:tracePt t="36868" x="5951538" y="2641600"/>
          <p14:tracePt t="36870" x="5951538" y="2611438"/>
          <p14:tracePt t="36878" x="5951538" y="2598738"/>
          <p14:tracePt t="36886" x="5951538" y="2579688"/>
          <p14:tracePt t="36902" x="5938838" y="2562225"/>
          <p14:tracePt t="36915" x="5921375" y="2555875"/>
          <p14:tracePt t="36918" x="5915025" y="2549525"/>
          <p14:tracePt t="36926" x="5902325" y="2543175"/>
          <p14:tracePt t="36943" x="5895975" y="2543175"/>
          <p14:tracePt t="36950" x="5889625" y="2536825"/>
          <p14:tracePt t="36958" x="5878513" y="2536825"/>
          <p14:tracePt t="36966" x="5840413" y="2536825"/>
          <p14:tracePt t="36974" x="5810250" y="2530475"/>
          <p14:tracePt t="36982" x="5761038" y="2517775"/>
          <p14:tracePt t="36995" x="5692775" y="2500313"/>
          <p14:tracePt t="37000" x="5618163" y="2481263"/>
          <p14:tracePt t="37007" x="5549900" y="2474913"/>
          <p14:tracePt t="37015" x="5500688" y="2462213"/>
          <p14:tracePt t="37022" x="5451475" y="2462213"/>
          <p14:tracePt t="37034" x="5421313" y="2462213"/>
          <p14:tracePt t="37038" x="5378450" y="2462213"/>
          <p14:tracePt t="37046" x="5346700" y="2462213"/>
          <p14:tracePt t="37055" x="5322888" y="2462213"/>
          <p14:tracePt t="37067" x="5291138" y="2462213"/>
          <p14:tracePt t="37070" x="5272088" y="2462213"/>
          <p14:tracePt t="37079" x="5260975" y="2462213"/>
          <p14:tracePt t="37087" x="5254625" y="2468563"/>
          <p14:tracePt t="37100" x="5241925" y="2481263"/>
          <p14:tracePt t="37103" x="5222875" y="2493963"/>
          <p14:tracePt t="37112" x="5211763" y="2513013"/>
          <p14:tracePt t="37119" x="5205413" y="2513013"/>
          <p14:tracePt t="37127" x="5192713" y="2524125"/>
          <p14:tracePt t="37136" x="5192713" y="2549525"/>
          <p14:tracePt t="37145" x="5180013" y="2573338"/>
          <p14:tracePt t="37155" x="5167313" y="2617788"/>
          <p14:tracePt t="37167" x="5167313" y="2635250"/>
          <p14:tracePt t="37175" x="5167313" y="2673350"/>
          <p14:tracePt t="37184" x="5180013" y="2716213"/>
          <p14:tracePt t="37199" x="5199063" y="2759075"/>
          <p14:tracePt t="37206" x="5229225" y="2801938"/>
          <p14:tracePt t="37218" x="5254625" y="2820988"/>
          <p14:tracePt t="37222" x="5267325" y="2833688"/>
          <p14:tracePt t="37231" x="5284788" y="2833688"/>
          <p14:tracePt t="37238" x="5310188" y="2851150"/>
          <p14:tracePt t="37246" x="5322888" y="2851150"/>
          <p14:tracePt t="37254" x="5340350" y="2851150"/>
          <p14:tracePt t="37262" x="5365750" y="2851150"/>
          <p14:tracePt t="37270" x="5414963" y="2851150"/>
          <p14:tracePt t="37279" x="5451475" y="2851150"/>
          <p14:tracePt t="37294" x="5489575" y="2851150"/>
          <p14:tracePt t="37302" x="5549900" y="2851150"/>
          <p14:tracePt t="37310" x="5600700" y="2851150"/>
          <p14:tracePt t="37327" x="5656263" y="2851150"/>
          <p14:tracePt t="37334" x="5692775" y="2846388"/>
          <p14:tracePt t="37347" x="5735638" y="2840038"/>
          <p14:tracePt t="37355" x="5767388" y="2827338"/>
          <p14:tracePt t="37359" x="5778500" y="2820988"/>
          <p14:tracePt t="37367" x="5791200" y="2801938"/>
          <p14:tracePt t="37375" x="5803900" y="2790825"/>
          <p14:tracePt t="37386" x="5810250" y="2778125"/>
          <p14:tracePt t="37391" x="5822950" y="2765425"/>
          <p14:tracePt t="37401" x="5827713" y="2746375"/>
          <p14:tracePt t="37410" x="5840413" y="2722563"/>
          <p14:tracePt t="37426" x="5853113" y="2697163"/>
          <p14:tracePt t="37430" x="5865813" y="2673350"/>
          <p14:tracePt t="37438" x="5865813" y="2654300"/>
          <p14:tracePt t="37446" x="5865813" y="2641600"/>
          <p14:tracePt t="37454" x="5865813" y="2628900"/>
          <p14:tracePt t="37463" x="5865813" y="2617788"/>
          <p14:tracePt t="37470" x="5865813" y="2611438"/>
          <p14:tracePt t="37479" x="5865813" y="2598738"/>
          <p14:tracePt t="37487" x="5865813" y="2592388"/>
          <p14:tracePt t="37495" x="5865813" y="2586038"/>
          <p14:tracePt t="37511" x="5865813" y="2579688"/>
          <p14:tracePt t="37551" x="5846763" y="2579688"/>
          <p14:tracePt t="37559" x="5797550" y="2573338"/>
          <p14:tracePt t="37568" x="5735638" y="2555875"/>
          <p14:tracePt t="37579" x="5656263" y="2543175"/>
          <p14:tracePt t="37584" x="5568950" y="2524125"/>
          <p14:tracePt t="37591" x="5483225" y="2513013"/>
          <p14:tracePt t="37601" x="5427663" y="2500313"/>
          <p14:tracePt t="37611" x="5365750" y="2487613"/>
          <p14:tracePt t="37616" x="5334000" y="2487613"/>
          <p14:tracePt t="37622" x="5310188" y="2487613"/>
          <p14:tracePt t="37630" x="5291138" y="2487613"/>
          <p14:tracePt t="37638" x="5278438" y="2487613"/>
          <p14:tracePt t="37646" x="5272088" y="2487613"/>
          <p14:tracePt t="37654" x="5260975" y="2487613"/>
          <p14:tracePt t="37675" x="5248275" y="2493963"/>
          <p14:tracePt t="37678" x="5241925" y="2500313"/>
          <p14:tracePt t="37686" x="5241925" y="2517775"/>
          <p14:tracePt t="37694" x="5241925" y="2536825"/>
          <p14:tracePt t="37710" x="5241925" y="2555875"/>
          <p14:tracePt t="37718" x="5254625" y="2579688"/>
          <p14:tracePt t="37731" x="5278438" y="2598738"/>
          <p14:tracePt t="37734" x="5297488" y="2624138"/>
          <p14:tracePt t="37744" x="5322888" y="2641600"/>
          <p14:tracePt t="37751" x="5340350" y="2667000"/>
          <p14:tracePt t="37759" x="5353050" y="2667000"/>
          <p14:tracePt t="37767" x="5365750" y="2679700"/>
          <p14:tracePt t="37775" x="5378450" y="2684463"/>
          <p14:tracePt t="37786" x="5402263" y="2684463"/>
          <p14:tracePt t="37791" x="5427663" y="2684463"/>
          <p14:tracePt t="37803" x="5464175" y="2697163"/>
          <p14:tracePt t="37807" x="5507038" y="2709863"/>
          <p14:tracePt t="37817" x="5545138" y="2716213"/>
          <p14:tracePt t="37823" x="5588000" y="2735263"/>
          <p14:tracePt t="37835" x="5643563" y="2740025"/>
          <p14:tracePt t="37838" x="5680075" y="2740025"/>
          <p14:tracePt t="37846" x="5699125" y="2740025"/>
          <p14:tracePt t="37854" x="5716588" y="2740025"/>
          <p14:tracePt t="37862" x="5735638" y="2740025"/>
          <p14:tracePt t="37870" x="5761038" y="2740025"/>
          <p14:tracePt t="37878" x="5778500" y="2735263"/>
          <p14:tracePt t="37886" x="5791200" y="2722563"/>
          <p14:tracePt t="37894" x="5816600" y="2697163"/>
          <p14:tracePt t="37902" x="5834063" y="2679700"/>
          <p14:tracePt t="37910" x="5846763" y="2667000"/>
          <p14:tracePt t="37927" x="5846763" y="2647950"/>
          <p14:tracePt t="37939" x="5853113" y="2624138"/>
          <p14:tracePt t="37943" x="5853113" y="2611438"/>
          <p14:tracePt t="37951" x="5853113" y="2586038"/>
          <p14:tracePt t="37963" x="5853113" y="2568575"/>
          <p14:tracePt t="37970" x="5853113" y="2555875"/>
          <p14:tracePt t="37975" x="5853113" y="2543175"/>
          <p14:tracePt t="37984" x="5853113" y="2536825"/>
          <p14:tracePt t="38058" x="5853113" y="2530475"/>
          <p14:tracePt t="38062" x="5846763" y="2530475"/>
          <p14:tracePt t="38070" x="5784850" y="2530475"/>
          <p14:tracePt t="38078" x="5735638" y="2530475"/>
          <p14:tracePt t="38090" x="5686425" y="2543175"/>
          <p14:tracePt t="38094" x="5618163" y="2562225"/>
          <p14:tracePt t="38103" x="5588000" y="2573338"/>
          <p14:tracePt t="38111" x="5545138" y="2592388"/>
          <p14:tracePt t="38120" x="5513388" y="2611438"/>
          <p14:tracePt t="38127" x="5500688" y="2628900"/>
          <p14:tracePt t="38135" x="5494338" y="2667000"/>
          <p14:tracePt t="38146" x="5494338" y="2703513"/>
          <p14:tracePt t="38150" x="5494338" y="2735263"/>
          <p14:tracePt t="38158" x="5494338" y="2759075"/>
          <p14:tracePt t="38166" x="5513388" y="2790825"/>
          <p14:tracePt t="38179" x="5545138" y="2833688"/>
          <p14:tracePt t="38186" x="5594350" y="2870200"/>
          <p14:tracePt t="38190" x="5624513" y="2895600"/>
          <p14:tracePt t="38199" x="5656263" y="2913063"/>
          <p14:tracePt t="38206" x="5673725" y="2919413"/>
          <p14:tracePt t="38214" x="5692775" y="2925763"/>
          <p14:tracePt t="38222" x="5722938" y="2932113"/>
          <p14:tracePt t="38230" x="5741988" y="2932113"/>
          <p14:tracePt t="38238" x="5772150" y="2938463"/>
          <p14:tracePt t="38251" x="5810250" y="2938463"/>
          <p14:tracePt t="38255" x="5834063" y="2938463"/>
          <p14:tracePt t="38263" x="5865813" y="2938463"/>
          <p14:tracePt t="38279" x="5889625" y="2938463"/>
          <p14:tracePt t="38287" x="5915025" y="2938463"/>
          <p14:tracePt t="38295" x="5951538" y="2913063"/>
          <p14:tracePt t="38311" x="5970588" y="2906713"/>
          <p14:tracePt t="38315" x="5989638" y="2895600"/>
          <p14:tracePt t="38320" x="5989638" y="2889250"/>
          <p14:tracePt t="38327" x="5994400" y="2870200"/>
          <p14:tracePt t="38335" x="6000750" y="2857500"/>
          <p14:tracePt t="38347" x="6000750" y="2840038"/>
          <p14:tracePt t="38351" x="6000750" y="2808288"/>
          <p14:tracePt t="38359" x="6000750" y="2790825"/>
          <p14:tracePt t="38369" x="5994400" y="2759075"/>
          <p14:tracePt t="38379" x="5983288" y="2740025"/>
          <p14:tracePt t="38385" x="5970588" y="2722563"/>
          <p14:tracePt t="38391" x="5945188" y="2697163"/>
          <p14:tracePt t="38404" x="5934075" y="2684463"/>
          <p14:tracePt t="38406" x="5934075" y="2679700"/>
          <p14:tracePt t="38415" x="5915025" y="2660650"/>
          <p14:tracePt t="38423" x="5895975" y="2647950"/>
          <p14:tracePt t="38451" x="5865813" y="2635250"/>
          <p14:tracePt t="38455" x="5859463" y="2628900"/>
          <p14:tracePt t="38463" x="5853113" y="2628900"/>
          <p14:tracePt t="38472" x="5840413" y="2628900"/>
          <p14:tracePt t="38479" x="5827713" y="2624138"/>
          <p14:tracePt t="38487" x="5816600" y="2624138"/>
          <p14:tracePt t="38495" x="5803900" y="2617788"/>
          <p14:tracePt t="38504" x="5797550" y="2617788"/>
          <p14:tracePt t="38543" x="5791200" y="2617788"/>
          <p14:tracePt t="38563" x="5784850" y="2617788"/>
          <p14:tracePt t="38663" x="0" y="0"/>
        </p14:tracePtLst>
        <p14:tracePtLst>
          <p14:tracePt t="55850" x="969963" y="3462338"/>
          <p14:tracePt t="55926" x="981075" y="3462338"/>
          <p14:tracePt t="55934" x="1000125" y="3462338"/>
          <p14:tracePt t="55942" x="1012825" y="3462338"/>
          <p14:tracePt t="55950" x="1031875" y="3462338"/>
          <p14:tracePt t="55959" x="1049338" y="3468688"/>
          <p14:tracePt t="55967" x="1062038" y="3468688"/>
          <p14:tracePt t="55975" x="1087438" y="3475038"/>
          <p14:tracePt t="55983" x="1123950" y="3487738"/>
          <p14:tracePt t="55990" x="1185863" y="3494088"/>
          <p14:tracePt t="55999" x="1247775" y="3506788"/>
          <p14:tracePt t="56010" x="1314450" y="3511550"/>
          <p14:tracePt t="56015" x="1414463" y="3530600"/>
          <p14:tracePt t="56023" x="1476375" y="3530600"/>
          <p14:tracePt t="56032" x="1562100" y="3530600"/>
          <p14:tracePt t="56039" x="1647825" y="3543300"/>
          <p14:tracePt t="56048" x="1747838" y="3549650"/>
          <p14:tracePt t="56055" x="1790700" y="3562350"/>
          <p14:tracePt t="56062" x="1839913" y="3562350"/>
          <p14:tracePt t="56070" x="1870075" y="3562350"/>
          <p14:tracePt t="56078" x="1889125" y="3562350"/>
          <p14:tracePt t="56086" x="1908175" y="3562350"/>
          <p14:tracePt t="56094" x="1925638" y="3562350"/>
          <p14:tracePt t="56102" x="1944688" y="3562350"/>
          <p14:tracePt t="56110" x="1981200" y="3562350"/>
          <p14:tracePt t="56118" x="2012950" y="3562350"/>
          <p14:tracePt t="56126" x="2055813" y="3562350"/>
          <p14:tracePt t="56134" x="2098675" y="3562350"/>
          <p14:tracePt t="56143" x="2136775" y="3562350"/>
          <p14:tracePt t="56150" x="2209800" y="3556000"/>
          <p14:tracePt t="56160" x="2271713" y="3549650"/>
          <p14:tracePt t="56167" x="2339975" y="3536950"/>
          <p14:tracePt t="56175" x="2414588" y="3536950"/>
          <p14:tracePt t="56183" x="2487613" y="3536950"/>
          <p14:tracePt t="56191" x="2562225" y="3536950"/>
          <p14:tracePt t="56200" x="2624138" y="3536950"/>
          <p14:tracePt t="56207" x="2660650" y="3536950"/>
          <p14:tracePt t="56216" x="2709863" y="3536950"/>
          <p14:tracePt t="56223" x="2747963" y="3536950"/>
          <p14:tracePt t="56233" x="2790825" y="3536950"/>
          <p14:tracePt t="56239" x="2816225" y="3536950"/>
          <p14:tracePt t="56248" x="2852738" y="3536950"/>
          <p14:tracePt t="56255" x="2871788" y="3536950"/>
          <p14:tracePt t="56263" x="2901950" y="3536950"/>
          <p14:tracePt t="56271" x="2927350" y="3536950"/>
          <p14:tracePt t="56279" x="2957513" y="3530600"/>
          <p14:tracePt t="56287" x="2976563" y="3530600"/>
          <p14:tracePt t="56295" x="3006725" y="3530600"/>
          <p14:tracePt t="56303" x="3049588" y="3524250"/>
          <p14:tracePt t="56311" x="3098800" y="3524250"/>
          <p14:tracePt t="56319" x="3154363" y="3524250"/>
          <p14:tracePt t="56327" x="3192463" y="3524250"/>
          <p14:tracePt t="56334" x="3209925" y="3524250"/>
          <p14:tracePt t="56342" x="3235325" y="3524250"/>
          <p14:tracePt t="56350" x="3265488" y="3524250"/>
          <p14:tracePt t="56358" x="3271838" y="3524250"/>
          <p14:tracePt t="56366" x="3290888" y="3524250"/>
          <p14:tracePt t="56374" x="3297238" y="3524250"/>
          <p14:tracePt t="56382" x="3303588" y="3524250"/>
          <p14:tracePt t="56399" x="3316288" y="3524250"/>
          <p14:tracePt t="56407" x="3321050" y="3524250"/>
          <p14:tracePt t="56423" x="3327400" y="3524250"/>
          <p14:tracePt t="56439" x="3333750" y="3524250"/>
          <p14:tracePt t="56459" x="3340100" y="3524250"/>
          <p14:tracePt t="56463" x="3346450" y="3524250"/>
          <p14:tracePt t="56471" x="3352800" y="3524250"/>
          <p14:tracePt t="56491" x="3359150" y="3524250"/>
          <p14:tracePt t="56495" x="3365500" y="3524250"/>
          <p14:tracePt t="56503" x="3371850" y="3524250"/>
          <p14:tracePt t="56511" x="3376613" y="3524250"/>
          <p14:tracePt t="56522" x="3389313" y="3524250"/>
          <p14:tracePt t="56815" x="0" y="0"/>
        </p14:tracePtLst>
        <p14:tracePtLst>
          <p14:tracePt t="69145" x="4643438" y="3605213"/>
          <p14:tracePt t="69271" x="4637088" y="3605213"/>
          <p14:tracePt t="69279" x="4618038" y="3605213"/>
          <p14:tracePt t="69289" x="4594225" y="3605213"/>
          <p14:tracePt t="69295" x="4568825" y="3598863"/>
          <p14:tracePt t="69302" x="4525963" y="3592513"/>
          <p14:tracePt t="69310" x="4476750" y="3573463"/>
          <p14:tracePt t="69318" x="4408488" y="3543300"/>
          <p14:tracePt t="69327" x="4365625" y="3530600"/>
          <p14:tracePt t="69334" x="4316413" y="3511550"/>
          <p14:tracePt t="69342" x="4260850" y="3494088"/>
          <p14:tracePt t="69351" x="4179888" y="3475038"/>
          <p14:tracePt t="69361" x="4117975" y="3455988"/>
          <p14:tracePt t="69367" x="4062413" y="3438525"/>
          <p14:tracePt t="69377" x="4038600" y="3432175"/>
          <p14:tracePt t="69383" x="3994150" y="3419475"/>
          <p14:tracePt t="69393" x="3970338" y="3413125"/>
          <p14:tracePt t="69399" x="3957638" y="3413125"/>
          <p14:tracePt t="69407" x="3927475" y="3406775"/>
          <p14:tracePt t="69415" x="3914775" y="3406775"/>
          <p14:tracePt t="69423" x="3895725" y="3406775"/>
          <p14:tracePt t="69431" x="3876675" y="3406775"/>
          <p14:tracePt t="69439" x="3852863" y="3406775"/>
          <p14:tracePt t="69451" x="3833813" y="3406775"/>
          <p14:tracePt t="69458" x="3816350" y="3406775"/>
          <p14:tracePt t="69462" x="3790950" y="3406775"/>
          <p14:tracePt t="69470" x="3754438" y="3406775"/>
          <p14:tracePt t="69478" x="3729038" y="3406775"/>
          <p14:tracePt t="69487" x="3673475" y="3406775"/>
          <p14:tracePt t="69494" x="3636963" y="3406775"/>
          <p14:tracePt t="69502" x="3587750" y="3406775"/>
          <p14:tracePt t="69510" x="3549650" y="3406775"/>
          <p14:tracePt t="69518" x="3506788" y="3406775"/>
          <p14:tracePt t="69526" x="3487738" y="3406775"/>
          <p14:tracePt t="69535" x="3463925" y="3406775"/>
          <p14:tracePt t="69543" x="3432175" y="3406775"/>
          <p14:tracePt t="69551" x="3414713" y="3413125"/>
          <p14:tracePt t="69560" x="3376613" y="3413125"/>
          <p14:tracePt t="69566" x="3346450" y="3413125"/>
          <p14:tracePt t="69575" x="3321050" y="3419475"/>
          <p14:tracePt t="69582" x="3303588" y="3419475"/>
          <p14:tracePt t="69590" x="3271838" y="3419475"/>
          <p14:tracePt t="69603" x="3248025" y="3419475"/>
          <p14:tracePt t="69607" x="3209925" y="3432175"/>
          <p14:tracePt t="69615" x="3167063" y="3438525"/>
          <p14:tracePt t="69623" x="3117850" y="3444875"/>
          <p14:tracePt t="69631" x="3074988" y="3455988"/>
          <p14:tracePt t="69639" x="3055938" y="3462338"/>
          <p14:tracePt t="69647" x="3006725" y="3468688"/>
          <p14:tracePt t="69655" x="2987675" y="3475038"/>
          <p14:tracePt t="69663" x="2982913" y="3475038"/>
          <p14:tracePt t="69671" x="2963863" y="3487738"/>
          <p14:tracePt t="69679" x="2951163" y="3487738"/>
          <p14:tracePt t="69688" x="2944813" y="3494088"/>
          <p14:tracePt t="69695" x="2932113" y="3500438"/>
          <p14:tracePt t="69703" x="2921000" y="3506788"/>
          <p14:tracePt t="69712" x="2908300" y="3511550"/>
          <p14:tracePt t="69729" x="2908300" y="3517900"/>
          <p14:tracePt t="69742" x="2908300" y="3536950"/>
          <p14:tracePt t="69759" x="2908300" y="3556000"/>
          <p14:tracePt t="69767" x="2908300" y="3567113"/>
          <p14:tracePt t="69776" x="2921000" y="3586163"/>
          <p14:tracePt t="69783" x="2927350" y="3592513"/>
          <p14:tracePt t="69793" x="2938463" y="3605213"/>
          <p14:tracePt t="69803" x="2944813" y="3617913"/>
          <p14:tracePt t="69807" x="2957513" y="3641725"/>
          <p14:tracePt t="69815" x="2976563" y="3660775"/>
          <p14:tracePt t="69823" x="2982913" y="3673475"/>
          <p14:tracePt t="69831" x="2987675" y="3678238"/>
          <p14:tracePt t="69838" x="2987675" y="3684588"/>
          <p14:tracePt t="69846" x="2994025" y="3684588"/>
          <p14:tracePt t="69862" x="3000375" y="3690938"/>
          <p14:tracePt t="69870" x="3013075" y="3703638"/>
          <p14:tracePt t="69878" x="3025775" y="3716338"/>
          <p14:tracePt t="69887" x="3038475" y="3733800"/>
          <p14:tracePt t="69894" x="3049588" y="3740150"/>
          <p14:tracePt t="69902" x="3068638" y="3752850"/>
          <p14:tracePt t="69910" x="3087688" y="3765550"/>
          <p14:tracePt t="69918" x="3117850" y="3778250"/>
          <p14:tracePt t="69927" x="3136900" y="3795713"/>
          <p14:tracePt t="69935" x="3186113" y="3808413"/>
          <p14:tracePt t="69944" x="3216275" y="3827463"/>
          <p14:tracePt t="69951" x="3260725" y="3851275"/>
          <p14:tracePt t="69960" x="3316288" y="3870325"/>
          <p14:tracePt t="69967" x="3352800" y="3883025"/>
          <p14:tracePt t="69977" x="3395663" y="3895725"/>
          <p14:tracePt t="69983" x="3427413" y="3906838"/>
          <p14:tracePt t="69991" x="3476625" y="3919538"/>
          <p14:tracePt t="69999" x="3506788" y="3932238"/>
          <p14:tracePt t="70007" x="3562350" y="3944938"/>
          <p14:tracePt t="70019" x="3598863" y="3951288"/>
          <p14:tracePt t="70023" x="3654425" y="3968750"/>
          <p14:tracePt t="70031" x="3705225" y="3968750"/>
          <p14:tracePt t="70039" x="3754438" y="3975100"/>
          <p14:tracePt t="70047" x="3797300" y="3981450"/>
          <p14:tracePt t="70060" x="3821113" y="3981450"/>
          <p14:tracePt t="70062" x="3852863" y="3981450"/>
          <p14:tracePt t="70070" x="3889375" y="3981450"/>
          <p14:tracePt t="70078" x="3902075" y="3981450"/>
          <p14:tracePt t="70087" x="3921125" y="3981450"/>
          <p14:tracePt t="70094" x="3938588" y="3981450"/>
          <p14:tracePt t="70102" x="3957638" y="3981450"/>
          <p14:tracePt t="70110" x="3976688" y="3981450"/>
          <p14:tracePt t="70118" x="3987800" y="3981450"/>
          <p14:tracePt t="70126" x="4019550" y="3981450"/>
          <p14:tracePt t="70134" x="4043363" y="3981450"/>
          <p14:tracePt t="70142" x="4087813" y="3981450"/>
          <p14:tracePt t="70150" x="4137025" y="3981450"/>
          <p14:tracePt t="70159" x="4173538" y="3975100"/>
          <p14:tracePt t="70166" x="4222750" y="3975100"/>
          <p14:tracePt t="70174" x="4310063" y="3975100"/>
          <p14:tracePt t="70187" x="4376738" y="3962400"/>
          <p14:tracePt t="70190" x="4438650" y="3956050"/>
          <p14:tracePt t="70198" x="4487863" y="3951288"/>
          <p14:tracePt t="70207" x="4556125" y="3938588"/>
          <p14:tracePt t="70219" x="4605338" y="3932238"/>
          <p14:tracePt t="70223" x="4649788" y="3919538"/>
          <p14:tracePt t="70231" x="4686300" y="3919538"/>
          <p14:tracePt t="70238" x="4711700" y="3913188"/>
          <p14:tracePt t="70246" x="4735513" y="3906838"/>
          <p14:tracePt t="70254" x="4748213" y="3900488"/>
          <p14:tracePt t="70263" x="4760913" y="3895725"/>
          <p14:tracePt t="70271" x="4772025" y="3889375"/>
          <p14:tracePt t="70278" x="4784725" y="3883025"/>
          <p14:tracePt t="70287" x="4791075" y="3876675"/>
          <p14:tracePt t="70294" x="4797425" y="3876675"/>
          <p14:tracePt t="70302" x="4810125" y="3863975"/>
          <p14:tracePt t="70314" x="4822825" y="3851275"/>
          <p14:tracePt t="70318" x="4833938" y="3840163"/>
          <p14:tracePt t="70327" x="4833938" y="3827463"/>
          <p14:tracePt t="70335" x="4846638" y="3814763"/>
          <p14:tracePt t="70347" x="4846638" y="3808413"/>
          <p14:tracePt t="70351" x="4846638" y="3802063"/>
          <p14:tracePt t="70361" x="4846638" y="3795713"/>
          <p14:tracePt t="70367" x="4846638" y="3789363"/>
          <p14:tracePt t="70377" x="4846638" y="3784600"/>
          <p14:tracePt t="70383" x="4846638" y="3778250"/>
          <p14:tracePt t="70391" x="4827588" y="3759200"/>
          <p14:tracePt t="70403" x="4816475" y="3746500"/>
          <p14:tracePt t="70407" x="4797425" y="3729038"/>
          <p14:tracePt t="70415" x="4772025" y="3716338"/>
          <p14:tracePt t="70423" x="4741863" y="3690938"/>
          <p14:tracePt t="70431" x="4716463" y="3684588"/>
          <p14:tracePt t="70439" x="4686300" y="3673475"/>
          <p14:tracePt t="70447" x="4656138" y="3648075"/>
          <p14:tracePt t="70455" x="4605338" y="3622675"/>
          <p14:tracePt t="70463" x="4568825" y="3611563"/>
          <p14:tracePt t="70471" x="4525963" y="3598863"/>
          <p14:tracePt t="70480" x="4494213" y="3579813"/>
          <p14:tracePt t="70488" x="4445000" y="3562350"/>
          <p14:tracePt t="70495" x="4402138" y="3549650"/>
          <p14:tracePt t="70503" x="4321175" y="3530600"/>
          <p14:tracePt t="70511" x="4248150" y="3500438"/>
          <p14:tracePt t="70519" x="4167188" y="3481388"/>
          <p14:tracePt t="70530" x="4094163" y="3451225"/>
          <p14:tracePt t="70535" x="4000500" y="3432175"/>
          <p14:tracePt t="70545" x="3914775" y="3402013"/>
          <p14:tracePt t="70551" x="3827463" y="3382963"/>
          <p14:tracePt t="70561" x="3748088" y="3370263"/>
          <p14:tracePt t="70571" x="3673475" y="3351213"/>
          <p14:tracePt t="70575" x="3611563" y="3346450"/>
          <p14:tracePt t="70583" x="3556000" y="3333750"/>
          <p14:tracePt t="70591" x="3519488" y="3333750"/>
          <p14:tracePt t="70603" x="3470275" y="3333750"/>
          <p14:tracePt t="70607" x="3451225" y="3327400"/>
          <p14:tracePt t="70615" x="3382963" y="3327400"/>
          <p14:tracePt t="70623" x="3346450" y="3327400"/>
          <p14:tracePt t="70632" x="3290888" y="3327400"/>
          <p14:tracePt t="70639" x="3216275" y="3327400"/>
          <p14:tracePt t="70647" x="3167063" y="3327400"/>
          <p14:tracePt t="70655" x="3105150" y="3333750"/>
          <p14:tracePt t="70663" x="3043238" y="3340100"/>
          <p14:tracePt t="70671" x="2976563" y="3357563"/>
          <p14:tracePt t="70680" x="2908300" y="3376613"/>
          <p14:tracePt t="70687" x="2871788" y="3395663"/>
          <p14:tracePt t="70699" x="2827338" y="3413125"/>
          <p14:tracePt t="70704" x="2809875" y="3419475"/>
          <p14:tracePt t="70711" x="2797175" y="3432175"/>
          <p14:tracePt t="70719" x="2790825" y="3438525"/>
          <p14:tracePt t="70728" x="2784475" y="3438525"/>
          <p14:tracePt t="70735" x="2778125" y="3438525"/>
          <p14:tracePt t="70744" x="2771775" y="3444875"/>
          <p14:tracePt t="70766" x="2765425" y="3455988"/>
          <p14:tracePt t="70774" x="2765425" y="3462338"/>
          <p14:tracePt t="70782" x="2760663" y="3475038"/>
          <p14:tracePt t="70790" x="2760663" y="3481388"/>
          <p14:tracePt t="70799" x="2760663" y="3494088"/>
          <p14:tracePt t="70814" x="2760663" y="3506788"/>
          <p14:tracePt t="70822" x="2760663" y="3511550"/>
          <p14:tracePt t="70830" x="2760663" y="3530600"/>
          <p14:tracePt t="70838" x="2760663" y="3543300"/>
          <p14:tracePt t="70846" x="2760663" y="3549650"/>
          <p14:tracePt t="70859" x="2760663" y="3562350"/>
          <p14:tracePt t="70870" x="2760663" y="3567113"/>
          <p14:tracePt t="70878" x="2771775" y="3586163"/>
          <p14:tracePt t="70887" x="2778125" y="3592513"/>
          <p14:tracePt t="70894" x="2797175" y="3605213"/>
          <p14:tracePt t="70903" x="2809875" y="3611563"/>
          <p14:tracePt t="70910" x="2840038" y="3635375"/>
          <p14:tracePt t="70919" x="2882900" y="3654425"/>
          <p14:tracePt t="70928" x="2921000" y="3660775"/>
          <p14:tracePt t="70935" x="2976563" y="3678238"/>
          <p14:tracePt t="70947" x="3038475" y="3697288"/>
          <p14:tracePt t="70955" x="3117850" y="3703638"/>
          <p14:tracePt t="70961" x="3167063" y="3716338"/>
          <p14:tracePt t="70967" x="3228975" y="3716338"/>
          <p14:tracePt t="70977" x="3297238" y="3733800"/>
          <p14:tracePt t="70983" x="3359150" y="3733800"/>
          <p14:tracePt t="70991" x="3421063" y="3740150"/>
          <p14:tracePt t="70999" x="3494088" y="3759200"/>
          <p14:tracePt t="71007" x="3562350" y="3771900"/>
          <p14:tracePt t="71015" x="3636963" y="3778250"/>
          <p14:tracePt t="71023" x="3709988" y="3789363"/>
          <p14:tracePt t="71030" x="3778250" y="3808413"/>
          <p14:tracePt t="71038" x="3840163" y="3814763"/>
          <p14:tracePt t="71046" x="3914775" y="3827463"/>
          <p14:tracePt t="71054" x="3976688" y="3827463"/>
          <p14:tracePt t="71062" x="4043363" y="3827463"/>
          <p14:tracePt t="71071" x="4105275" y="3827463"/>
          <p14:tracePt t="71083" x="4154488" y="3827463"/>
          <p14:tracePt t="71087" x="4179888" y="3827463"/>
          <p14:tracePt t="71095" x="4216400" y="3827463"/>
          <p14:tracePt t="71103" x="4254500" y="3827463"/>
          <p14:tracePt t="71115" x="4284663" y="3827463"/>
          <p14:tracePt t="71119" x="4316413" y="3821113"/>
          <p14:tracePt t="71128" x="4352925" y="3802063"/>
          <p14:tracePt t="71145" x="4427538" y="3778250"/>
          <p14:tracePt t="71151" x="4464050" y="3771900"/>
          <p14:tracePt t="71161" x="4494213" y="3752850"/>
          <p14:tracePt t="71166" x="4538663" y="3746500"/>
          <p14:tracePt t="71174" x="4581525" y="3729038"/>
          <p14:tracePt t="71183" x="4600575" y="3729038"/>
          <p14:tracePt t="71191" x="4618038" y="3722688"/>
          <p14:tracePt t="71199" x="4649788" y="3709988"/>
          <p14:tracePt t="71207" x="4667250" y="3703638"/>
          <p14:tracePt t="71214" x="4692650" y="3684588"/>
          <p14:tracePt t="71222" x="4705350" y="3678238"/>
          <p14:tracePt t="71238" x="4722813" y="3673475"/>
          <p14:tracePt t="71270" x="4722813" y="3667125"/>
          <p14:tracePt t="71278" x="4729163" y="3660775"/>
          <p14:tracePt t="71287" x="4735513" y="3654425"/>
          <p14:tracePt t="71303" x="4735513" y="3648075"/>
          <p14:tracePt t="71311" x="4735513" y="3641725"/>
          <p14:tracePt t="71319" x="4735513" y="3635375"/>
          <p14:tracePt t="71328" x="4735513" y="3622675"/>
          <p14:tracePt t="71351" x="4735513" y="3617913"/>
          <p14:tracePt t="71383" x="4722813" y="3598863"/>
          <p14:tracePt t="71391" x="4692650" y="3586163"/>
          <p14:tracePt t="71403" x="4637088" y="3573463"/>
          <p14:tracePt t="71408" x="4581525" y="3549650"/>
          <p14:tracePt t="71415" x="4519613" y="3511550"/>
          <p14:tracePt t="71423" x="4451350" y="3494088"/>
          <p14:tracePt t="71430" x="4383088" y="3462338"/>
          <p14:tracePt t="71438" x="4310063" y="3438525"/>
          <p14:tracePt t="71446" x="4216400" y="3413125"/>
          <p14:tracePt t="71454" x="4143375" y="3406775"/>
          <p14:tracePt t="71466" x="4068763" y="3389313"/>
          <p14:tracePt t="71470" x="4019550" y="3389313"/>
          <p14:tracePt t="71478" x="3987800" y="3389313"/>
          <p14:tracePt t="71487" x="3963988" y="3389313"/>
          <p14:tracePt t="71495" x="3938588" y="3389313"/>
          <p14:tracePt t="71503" x="3927475" y="3389313"/>
          <p14:tracePt t="71510" x="3902075" y="3389313"/>
          <p14:tracePt t="71518" x="3889375" y="3389313"/>
          <p14:tracePt t="71527" x="3876675" y="3395663"/>
          <p14:tracePt t="71534" x="3840163" y="3406775"/>
          <p14:tracePt t="71544" x="3827463" y="3413125"/>
          <p14:tracePt t="71551" x="3790950" y="3413125"/>
          <p14:tracePt t="71559" x="3765550" y="3425825"/>
          <p14:tracePt t="71567" x="3741738" y="3425825"/>
          <p14:tracePt t="71577" x="3709988" y="3425825"/>
          <p14:tracePt t="71583" x="3692525" y="3432175"/>
          <p14:tracePt t="71591" x="3654425" y="3432175"/>
          <p14:tracePt t="71599" x="3617913" y="3438525"/>
          <p14:tracePt t="71607" x="3594100" y="3438525"/>
          <p14:tracePt t="71615" x="3575050" y="3444875"/>
          <p14:tracePt t="71623" x="3556000" y="3451225"/>
          <p14:tracePt t="71631" x="3549650" y="3455988"/>
          <p14:tracePt t="71639" x="3538538" y="3455988"/>
          <p14:tracePt t="71647" x="3519488" y="3468688"/>
          <p14:tracePt t="71654" x="3513138" y="3475038"/>
          <p14:tracePt t="71662" x="3500438" y="3481388"/>
          <p14:tracePt t="71670" x="3494088" y="3487738"/>
          <p14:tracePt t="71678" x="3476625" y="3500438"/>
          <p14:tracePt t="71686" x="3476625" y="3506788"/>
          <p14:tracePt t="71694" x="3476625" y="3511550"/>
          <p14:tracePt t="71702" x="3470275" y="3517900"/>
          <p14:tracePt t="71718" x="3470275" y="3530600"/>
          <p14:tracePt t="71728" x="3470275" y="3536950"/>
          <p14:tracePt t="71734" x="3470275" y="3549650"/>
          <p14:tracePt t="71744" x="3470275" y="3562350"/>
          <p14:tracePt t="71751" x="3476625" y="3567113"/>
          <p14:tracePt t="71759" x="3487738" y="3579813"/>
          <p14:tracePt t="71778" x="3506788" y="3579813"/>
          <p14:tracePt t="71783" x="3532188" y="3586163"/>
          <p14:tracePt t="71791" x="3549650" y="3586163"/>
          <p14:tracePt t="71799" x="3587750" y="3592513"/>
          <p14:tracePt t="71808" x="3636963" y="3605213"/>
          <p14:tracePt t="71814" x="3698875" y="3605213"/>
          <p14:tracePt t="71822" x="3778250" y="3622675"/>
          <p14:tracePt t="71830" x="3852863" y="3629025"/>
          <p14:tracePt t="71838" x="3987800" y="3629025"/>
          <p14:tracePt t="71846" x="4124325" y="3629025"/>
          <p14:tracePt t="71854" x="4271963" y="3629025"/>
          <p14:tracePt t="71862" x="4451350" y="3629025"/>
          <p14:tracePt t="71870" x="4581525" y="3629025"/>
          <p14:tracePt t="71883" x="4711700" y="3654425"/>
          <p14:tracePt t="71887" x="4784725" y="3660775"/>
          <p14:tracePt t="71895" x="4859338" y="3660775"/>
          <p14:tracePt t="71902" x="4883150" y="3660775"/>
          <p14:tracePt t="71910" x="4895850" y="3660775"/>
          <p14:tracePt t="71918" x="4908550" y="3660775"/>
          <p14:tracePt t="71928" x="4921250" y="3660775"/>
          <p14:tracePt t="71935" x="4933950" y="3660775"/>
          <p14:tracePt t="71945" x="4945063" y="3660775"/>
          <p14:tracePt t="71951" x="4957763" y="3660775"/>
          <p14:tracePt t="71962" x="4989513" y="3641725"/>
          <p14:tracePt t="71966" x="5000625" y="3629025"/>
          <p14:tracePt t="71974" x="5019675" y="3611563"/>
          <p14:tracePt t="71982" x="5026025" y="3598863"/>
          <p14:tracePt t="71990" x="5032375" y="3586163"/>
          <p14:tracePt t="71998" x="5032375" y="3573463"/>
          <p14:tracePt t="72011" x="5032375" y="3556000"/>
          <p14:tracePt t="72014" x="5032375" y="3530600"/>
          <p14:tracePt t="72022" x="5032375" y="3511550"/>
          <p14:tracePt t="72030" x="5032375" y="3500438"/>
          <p14:tracePt t="72038" x="5019675" y="3468688"/>
          <p14:tracePt t="72046" x="5000625" y="3455988"/>
          <p14:tracePt t="72055" x="4976813" y="3444875"/>
          <p14:tracePt t="72062" x="4945063" y="3419475"/>
          <p14:tracePt t="72071" x="4889500" y="3395663"/>
          <p14:tracePt t="72079" x="4816475" y="3351213"/>
          <p14:tracePt t="72086" x="4735513" y="3333750"/>
          <p14:tracePt t="72094" x="4649788" y="3302000"/>
          <p14:tracePt t="72102" x="4556125" y="3278188"/>
          <p14:tracePt t="72111" x="4470400" y="3265488"/>
          <p14:tracePt t="72118" x="4371975" y="3246438"/>
          <p14:tracePt t="72128" x="4284663" y="3235325"/>
          <p14:tracePt t="72146" x="4062413" y="3216275"/>
          <p14:tracePt t="72151" x="3951288" y="3216275"/>
          <p14:tracePt t="72161" x="3840163" y="3216275"/>
          <p14:tracePt t="72167" x="3754438" y="3216275"/>
          <p14:tracePt t="72175" x="3667125" y="3216275"/>
          <p14:tracePt t="72183" x="3587750" y="3240088"/>
          <p14:tracePt t="72192" x="3525838" y="3246438"/>
          <p14:tracePt t="72199" x="3482975" y="3265488"/>
          <p14:tracePt t="72207" x="3444875" y="3265488"/>
          <p14:tracePt t="72214" x="3427413" y="3278188"/>
          <p14:tracePt t="72222" x="3402013" y="3290888"/>
          <p14:tracePt t="72234" x="3395663" y="3295650"/>
          <p14:tracePt t="72238" x="3389313" y="3314700"/>
          <p14:tracePt t="72246" x="3382963" y="3333750"/>
          <p14:tracePt t="72254" x="3382963" y="3340100"/>
          <p14:tracePt t="72262" x="3382963" y="3351213"/>
          <p14:tracePt t="72270" x="3395663" y="3370263"/>
          <p14:tracePt t="72278" x="3408363" y="3376613"/>
          <p14:tracePt t="72287" x="3438525" y="3402013"/>
          <p14:tracePt t="72296" x="3482975" y="3425825"/>
          <p14:tracePt t="72302" x="3525838" y="3451225"/>
          <p14:tracePt t="72311" x="3575050" y="3481388"/>
          <p14:tracePt t="72318" x="3617913" y="3500438"/>
          <p14:tracePt t="72327" x="3660775" y="3511550"/>
          <p14:tracePt t="72335" x="3722688" y="3530600"/>
          <p14:tracePt t="72345" x="3765550" y="3543300"/>
          <p14:tracePt t="72350" x="3821113" y="3562350"/>
          <p14:tracePt t="72363" x="3871913" y="3562350"/>
          <p14:tracePt t="72367" x="3932238" y="3562350"/>
          <p14:tracePt t="72375" x="4006850" y="3567113"/>
          <p14:tracePt t="72383" x="4081463" y="3567113"/>
          <p14:tracePt t="72393" x="4154488" y="3567113"/>
          <p14:tracePt t="72399" x="4241800" y="3567113"/>
          <p14:tracePt t="72407" x="4327525" y="3567113"/>
          <p14:tracePt t="72415" x="4402138" y="3567113"/>
          <p14:tracePt t="72423" x="4470400" y="3556000"/>
          <p14:tracePt t="72431" x="4513263" y="3530600"/>
          <p14:tracePt t="72439" x="4543425" y="3494088"/>
          <p14:tracePt t="72448" x="4549775" y="3475038"/>
          <p14:tracePt t="72455" x="4568825" y="3455988"/>
          <p14:tracePt t="72464" x="4568825" y="3438525"/>
          <p14:tracePt t="72470" x="4568825" y="3413125"/>
          <p14:tracePt t="72478" x="4568825" y="3402013"/>
          <p14:tracePt t="72494" x="4568825" y="3395663"/>
          <p14:tracePt t="72502" x="4562475" y="3389313"/>
          <p14:tracePt t="72511" x="4556125" y="3382963"/>
          <p14:tracePt t="72518" x="4538663" y="3376613"/>
          <p14:tracePt t="72528" x="4525963" y="3376613"/>
          <p14:tracePt t="72535" x="4506913" y="3376613"/>
          <p14:tracePt t="72544" x="4487863" y="3376613"/>
          <p14:tracePt t="72551" x="4464050" y="3376613"/>
          <p14:tracePt t="72560" x="4445000" y="3376613"/>
          <p14:tracePt t="72566" x="4427538" y="3376613"/>
          <p14:tracePt t="72574" x="4408488" y="3376613"/>
          <p14:tracePt t="72586" x="4389438" y="3376613"/>
          <p14:tracePt t="72591" x="4383088" y="3376613"/>
          <p14:tracePt t="72598" x="4365625" y="3389313"/>
          <p14:tracePt t="72606" x="4352925" y="3402013"/>
          <p14:tracePt t="72614" x="4346575" y="3406775"/>
          <p14:tracePt t="72651" x="4346575" y="3419475"/>
          <p14:tracePt t="72662" x="4346575" y="3425825"/>
          <p14:tracePt t="72670" x="4352925" y="3425825"/>
          <p14:tracePt t="72686" x="4359275" y="3425825"/>
          <p14:tracePt t="72695" x="4365625" y="3425825"/>
          <p14:tracePt t="72703" x="4371975" y="3425825"/>
          <p14:tracePt t="72712" x="4376738" y="3425825"/>
          <p14:tracePt t="72719" x="4383088" y="3425825"/>
          <p14:tracePt t="72730" x="4402138" y="3425825"/>
          <p14:tracePt t="72735" x="4408488" y="3419475"/>
          <p14:tracePt t="72747" x="4414838" y="3413125"/>
          <p14:tracePt t="72751" x="4421188" y="3413125"/>
          <p14:tracePt t="72760" x="4432300" y="3413125"/>
          <p14:tracePt t="72766" x="4438650" y="3406775"/>
          <p14:tracePt t="72798" x="4445000" y="3402013"/>
          <p14:tracePt t="72815" x="0" y="0"/>
        </p14:tracePtLst>
        <p14:tracePtLst>
          <p14:tracePt t="86898" x="6149975" y="3981450"/>
          <p14:tracePt t="87006" x="6143625" y="3981450"/>
          <p14:tracePt t="87014" x="6137275" y="3981450"/>
          <p14:tracePt t="87023" x="6118225" y="3981450"/>
          <p14:tracePt t="87030" x="6105525" y="3981450"/>
          <p14:tracePt t="87039" x="6081713" y="3981450"/>
          <p14:tracePt t="87046" x="6056313" y="3981450"/>
          <p14:tracePt t="87054" x="6032500" y="3981450"/>
          <p14:tracePt t="87062" x="6000750" y="3962400"/>
          <p14:tracePt t="87070" x="5945188" y="3956050"/>
          <p14:tracePt t="87083" x="5908675" y="3938588"/>
          <p14:tracePt t="87087" x="5853113" y="3932238"/>
          <p14:tracePt t="87095" x="5791200" y="3913188"/>
          <p14:tracePt t="87103" x="5735638" y="3883025"/>
          <p14:tracePt t="87115" x="5656263" y="3863975"/>
          <p14:tracePt t="87120" x="5618163" y="3851275"/>
          <p14:tracePt t="87127" x="5562600" y="3833813"/>
          <p14:tracePt t="87135" x="5513388" y="3821113"/>
          <p14:tracePt t="87143" x="5457825" y="3802063"/>
          <p14:tracePt t="87150" x="5389563" y="3784600"/>
          <p14:tracePt t="87159" x="5365750" y="3778250"/>
          <p14:tracePt t="87166" x="5322888" y="3765550"/>
          <p14:tracePt t="87174" x="5291138" y="3752850"/>
          <p14:tracePt t="87183" x="5267325" y="3746500"/>
          <p14:tracePt t="87190" x="5235575" y="3740150"/>
          <p14:tracePt t="87199" x="5216525" y="3733800"/>
          <p14:tracePt t="87208" x="5186363" y="3729038"/>
          <p14:tracePt t="87215" x="5160963" y="3722688"/>
          <p14:tracePt t="87225" x="5137150" y="3722688"/>
          <p14:tracePt t="87231" x="5137150" y="3716338"/>
          <p14:tracePt t="87240" x="5118100" y="3716338"/>
          <p14:tracePt t="87246" x="5094288" y="3716338"/>
          <p14:tracePt t="87254" x="5068888" y="3716338"/>
          <p14:tracePt t="87263" x="5032375" y="3716338"/>
          <p14:tracePt t="87271" x="4976813" y="3746500"/>
          <p14:tracePt t="87279" x="4921250" y="3771900"/>
          <p14:tracePt t="87287" x="4846638" y="3789363"/>
          <p14:tracePt t="87294" x="4778375" y="3827463"/>
          <p14:tracePt t="87302" x="4722813" y="3857625"/>
          <p14:tracePt t="87310" x="4679950" y="3870325"/>
          <p14:tracePt t="87318" x="4624388" y="3900488"/>
          <p14:tracePt t="87326" x="4600575" y="3906838"/>
          <p14:tracePt t="87335" x="4562475" y="3932238"/>
          <p14:tracePt t="87342" x="4525963" y="3951288"/>
          <p14:tracePt t="87351" x="4500563" y="3956050"/>
          <p14:tracePt t="87360" x="4487863" y="3968750"/>
          <p14:tracePt t="87366" x="4476750" y="3975100"/>
          <p14:tracePt t="87374" x="4464050" y="3987800"/>
          <p14:tracePt t="87383" x="4451350" y="3994150"/>
          <p14:tracePt t="87392" x="4438650" y="4006850"/>
          <p14:tracePt t="87407" x="4432300" y="4024313"/>
          <p14:tracePt t="87414" x="4427538" y="4030663"/>
          <p14:tracePt t="87422" x="4421188" y="4043363"/>
          <p14:tracePt t="87431" x="4421188" y="4049713"/>
          <p14:tracePt t="87441" x="4421188" y="4056063"/>
          <p14:tracePt t="87447" x="4421188" y="4067175"/>
          <p14:tracePt t="87454" x="4421188" y="4073525"/>
          <p14:tracePt t="87471" x="4421188" y="4079875"/>
          <p14:tracePt t="87479" x="4427538" y="4092575"/>
          <p14:tracePt t="87487" x="4438650" y="4105275"/>
          <p14:tracePt t="87495" x="4457700" y="4117975"/>
          <p14:tracePt t="87503" x="4483100" y="4129088"/>
          <p14:tracePt t="87511" x="4494213" y="4135438"/>
          <p14:tracePt t="87519" x="4532313" y="4160838"/>
          <p14:tracePt t="87527" x="4562475" y="4167188"/>
          <p14:tracePt t="87535" x="4624388" y="4184650"/>
          <p14:tracePt t="87544" x="4692650" y="4216400"/>
          <p14:tracePt t="87551" x="4772025" y="4240213"/>
          <p14:tracePt t="87559" x="4846638" y="4265613"/>
          <p14:tracePt t="87566" x="4914900" y="4284663"/>
          <p14:tracePt t="87574" x="5000625" y="4302125"/>
          <p14:tracePt t="87582" x="5087938" y="4321175"/>
          <p14:tracePt t="87594" x="5186363" y="4327525"/>
          <p14:tracePt t="87598" x="5291138" y="4351338"/>
          <p14:tracePt t="87607" x="5378450" y="4357688"/>
          <p14:tracePt t="87614" x="5464175" y="4357688"/>
          <p14:tracePt t="87626" x="5549900" y="4357688"/>
          <p14:tracePt t="87630" x="5611813" y="4357688"/>
          <p14:tracePt t="87638" x="5673725" y="4357688"/>
          <p14:tracePt t="87647" x="5722938" y="4357688"/>
          <p14:tracePt t="87655" x="5784850" y="4357688"/>
          <p14:tracePt t="87662" x="5822950" y="4357688"/>
          <p14:tracePt t="87671" x="5865813" y="4357688"/>
          <p14:tracePt t="87679" x="5883275" y="4357688"/>
          <p14:tracePt t="87687" x="5921375" y="4357688"/>
          <p14:tracePt t="87695" x="5951538" y="4351338"/>
          <p14:tracePt t="87703" x="5994400" y="4333875"/>
          <p14:tracePt t="87711" x="6013450" y="4321175"/>
          <p14:tracePt t="87719" x="6045200" y="4295775"/>
          <p14:tracePt t="87727" x="6062663" y="4278313"/>
          <p14:tracePt t="87735" x="6100763" y="4252913"/>
          <p14:tracePt t="87745" x="6143625" y="4229100"/>
          <p14:tracePt t="87751" x="6156325" y="4210050"/>
          <p14:tracePt t="87759" x="6173788" y="4191000"/>
          <p14:tracePt t="87767" x="6186488" y="4178300"/>
          <p14:tracePt t="87776" x="6199188" y="4167188"/>
          <p14:tracePt t="87782" x="6205538" y="4154488"/>
          <p14:tracePt t="87791" x="6211888" y="4141788"/>
          <p14:tracePt t="87798" x="6223000" y="4129088"/>
          <p14:tracePt t="87807" x="6229350" y="4105275"/>
          <p14:tracePt t="87815" x="6229350" y="4067175"/>
          <p14:tracePt t="87824" x="6229350" y="4043363"/>
          <p14:tracePt t="87831" x="6223000" y="3994150"/>
          <p14:tracePt t="87839" x="6192838" y="3951288"/>
          <p14:tracePt t="87847" x="6143625" y="3906838"/>
          <p14:tracePt t="87855" x="6105525" y="3844925"/>
          <p14:tracePt t="87862" x="6062663" y="3814763"/>
          <p14:tracePt t="87870" x="6007100" y="3778250"/>
          <p14:tracePt t="87882" x="5976938" y="3752850"/>
          <p14:tracePt t="87886" x="5945188" y="3733800"/>
          <p14:tracePt t="87894" x="5915025" y="3722688"/>
          <p14:tracePt t="87902" x="5902325" y="3709988"/>
          <p14:tracePt t="87910" x="5872163" y="3690938"/>
          <p14:tracePt t="87918" x="5853113" y="3684588"/>
          <p14:tracePt t="87926" x="5827713" y="3684588"/>
          <p14:tracePt t="87934" x="5810250" y="3678238"/>
          <p14:tracePt t="87942" x="5772150" y="3667125"/>
          <p14:tracePt t="87951" x="5735638" y="3667125"/>
          <p14:tracePt t="87960" x="5680075" y="3667125"/>
          <p14:tracePt t="87966" x="5605463" y="3641725"/>
          <p14:tracePt t="87978" x="5532438" y="3635375"/>
          <p14:tracePt t="87982" x="5470525" y="3635375"/>
          <p14:tracePt t="87990" x="5395913" y="3635375"/>
          <p14:tracePt t="87998" x="5322888" y="3635375"/>
          <p14:tracePt t="88007" x="5254625" y="3635375"/>
          <p14:tracePt t="88015" x="5180013" y="3660775"/>
          <p14:tracePt t="88025" x="5111750" y="3678238"/>
          <p14:tracePt t="88031" x="5049838" y="3703638"/>
          <p14:tracePt t="88041" x="5006975" y="3722688"/>
          <p14:tracePt t="88046" x="4976813" y="3733800"/>
          <p14:tracePt t="88054" x="4933950" y="3752850"/>
          <p14:tracePt t="88062" x="4902200" y="3778250"/>
          <p14:tracePt t="88070" x="4883150" y="3789363"/>
          <p14:tracePt t="88078" x="4852988" y="3808413"/>
          <p14:tracePt t="88086" x="4827588" y="3827463"/>
          <p14:tracePt t="88094" x="4797425" y="3851275"/>
          <p14:tracePt t="88108" x="4784725" y="3863975"/>
          <p14:tracePt t="88124" x="4748213" y="3906838"/>
          <p14:tracePt t="88126" x="4748213" y="3925888"/>
          <p14:tracePt t="88134" x="4741863" y="3956050"/>
          <p14:tracePt t="88142" x="4741863" y="3981450"/>
          <p14:tracePt t="88151" x="4741863" y="4011613"/>
          <p14:tracePt t="88159" x="4741863" y="4037013"/>
          <p14:tracePt t="88166" x="4767263" y="4067175"/>
          <p14:tracePt t="88175" x="4810125" y="4079875"/>
          <p14:tracePt t="88183" x="4852988" y="4105275"/>
          <p14:tracePt t="88192" x="4889500" y="4111625"/>
          <p14:tracePt t="88198" x="4983163" y="4154488"/>
          <p14:tracePt t="88207" x="5068888" y="4173538"/>
          <p14:tracePt t="88215" x="5199063" y="4216400"/>
          <p14:tracePt t="88225" x="5310188" y="4265613"/>
          <p14:tracePt t="88235" x="5434013" y="4278313"/>
          <p14:tracePt t="88239" x="5562600" y="4321175"/>
          <p14:tracePt t="88247" x="5699125" y="4333875"/>
          <p14:tracePt t="88255" x="5810250" y="4340225"/>
          <p14:tracePt t="88263" x="5895975" y="4351338"/>
          <p14:tracePt t="88271" x="5945188" y="4351338"/>
          <p14:tracePt t="88280" x="5976938" y="4351338"/>
          <p14:tracePt t="88287" x="6019800" y="4321175"/>
          <p14:tracePt t="88294" x="6032500" y="4308475"/>
          <p14:tracePt t="88302" x="6056313" y="4271963"/>
          <p14:tracePt t="88310" x="6069013" y="4246563"/>
          <p14:tracePt t="88318" x="6088063" y="4210050"/>
          <p14:tracePt t="88326" x="6094413" y="4173538"/>
          <p14:tracePt t="88334" x="6094413" y="4148138"/>
          <p14:tracePt t="88342" x="6094413" y="4092575"/>
          <p14:tracePt t="88351" x="6094413" y="4043363"/>
          <p14:tracePt t="88359" x="6045200" y="3962400"/>
          <p14:tracePt t="88367" x="6007100" y="3919538"/>
          <p14:tracePt t="88377" x="5964238" y="3870325"/>
          <p14:tracePt t="88383" x="5908675" y="3833813"/>
          <p14:tracePt t="88392" x="5859463" y="3802063"/>
          <p14:tracePt t="88398" x="5797550" y="3771900"/>
          <p14:tracePt t="88407" x="5716588" y="3740150"/>
          <p14:tracePt t="88414" x="5656263" y="3722688"/>
          <p14:tracePt t="88422" x="5575300" y="3716338"/>
          <p14:tracePt t="88430" x="5489575" y="3703638"/>
          <p14:tracePt t="88438" x="5427663" y="3703638"/>
          <p14:tracePt t="88446" x="5378450" y="3703638"/>
          <p14:tracePt t="88454" x="5297488" y="3716338"/>
          <p14:tracePt t="88462" x="5222875" y="3746500"/>
          <p14:tracePt t="88470" x="5130800" y="3784600"/>
          <p14:tracePt t="88478" x="5068888" y="3802063"/>
          <p14:tracePt t="88487" x="4976813" y="3833813"/>
          <p14:tracePt t="88494" x="4902200" y="3863975"/>
          <p14:tracePt t="88502" x="4833938" y="3913188"/>
          <p14:tracePt t="88510" x="4778375" y="3938588"/>
          <p14:tracePt t="88522" x="4735513" y="3968750"/>
          <p14:tracePt t="88526" x="4692650" y="4000500"/>
          <p14:tracePt t="88534" x="4667250" y="4024313"/>
          <p14:tracePt t="88543" x="4667250" y="4049713"/>
          <p14:tracePt t="88551" x="4660900" y="4073525"/>
          <p14:tracePt t="88559" x="4660900" y="4098925"/>
          <p14:tracePt t="88567" x="4667250" y="4129088"/>
          <p14:tracePt t="88576" x="4692650" y="4148138"/>
          <p14:tracePt t="88583" x="4748213" y="4178300"/>
          <p14:tracePt t="88593" x="4810125" y="4203700"/>
          <p14:tracePt t="88599" x="4902200" y="4229100"/>
          <p14:tracePt t="88609" x="4989513" y="4233863"/>
          <p14:tracePt t="88619" x="5111750" y="4265613"/>
          <p14:tracePt t="88623" x="5222875" y="4278313"/>
          <p14:tracePt t="88631" x="5346700" y="4284663"/>
          <p14:tracePt t="88641" x="5470525" y="4284663"/>
          <p14:tracePt t="88646" x="5581650" y="4284663"/>
          <p14:tracePt t="88654" x="5667375" y="4284663"/>
          <p14:tracePt t="88662" x="5741988" y="4284663"/>
          <p14:tracePt t="88670" x="5791200" y="4284663"/>
          <p14:tracePt t="88678" x="5840413" y="4246563"/>
          <p14:tracePt t="88686" x="5859463" y="4229100"/>
          <p14:tracePt t="88694" x="5883275" y="4197350"/>
          <p14:tracePt t="88703" x="5902325" y="4154488"/>
          <p14:tracePt t="88710" x="5908675" y="4111625"/>
          <p14:tracePt t="88719" x="5908675" y="4062413"/>
          <p14:tracePt t="88727" x="5908675" y="4024313"/>
          <p14:tracePt t="88735" x="5908675" y="3962400"/>
          <p14:tracePt t="88743" x="5883275" y="3895725"/>
          <p14:tracePt t="88750" x="5853113" y="3851275"/>
          <p14:tracePt t="88758" x="5816600" y="3808413"/>
          <p14:tracePt t="88766" x="5784850" y="3784600"/>
          <p14:tracePt t="88775" x="5729288" y="3746500"/>
          <p14:tracePt t="88782" x="5673725" y="3709988"/>
          <p14:tracePt t="88791" x="5605463" y="3709988"/>
          <p14:tracePt t="88798" x="5568950" y="3690938"/>
          <p14:tracePt t="88808" x="5494338" y="3690938"/>
          <p14:tracePt t="88815" x="5421313" y="3690938"/>
          <p14:tracePt t="88823" x="5346700" y="3690938"/>
          <p14:tracePt t="88831" x="5254625" y="3697288"/>
          <p14:tracePt t="88843" x="5180013" y="3716338"/>
          <p14:tracePt t="88847" x="5111750" y="3733800"/>
          <p14:tracePt t="88855" x="5062538" y="3759200"/>
          <p14:tracePt t="88864" x="5006975" y="3789363"/>
          <p14:tracePt t="88871" x="4970463" y="3814763"/>
          <p14:tracePt t="88878" x="4927600" y="3840163"/>
          <p14:tracePt t="88886" x="4908550" y="3870325"/>
          <p14:tracePt t="88894" x="4883150" y="3889375"/>
          <p14:tracePt t="88902" x="4883150" y="3895725"/>
          <p14:tracePt t="88910" x="4878388" y="3906838"/>
          <p14:tracePt t="88918" x="4878388" y="3925888"/>
          <p14:tracePt t="88926" x="4878388" y="3938588"/>
          <p14:tracePt t="88935" x="4883150" y="3962400"/>
          <p14:tracePt t="88942" x="4908550" y="3981450"/>
          <p14:tracePt t="88951" x="4927600" y="3994150"/>
          <p14:tracePt t="88961" x="4989513" y="4011613"/>
          <p14:tracePt t="88967" x="5045075" y="4043363"/>
          <p14:tracePt t="88977" x="5118100" y="4067175"/>
          <p14:tracePt t="88983" x="5199063" y="4111625"/>
          <p14:tracePt t="88993" x="5284788" y="4129088"/>
          <p14:tracePt t="89002" x="5389563" y="4160838"/>
          <p14:tracePt t="89007" x="5476875" y="4178300"/>
          <p14:tracePt t="89014" x="5562600" y="4178300"/>
          <p14:tracePt t="89022" x="5600700" y="4178300"/>
          <p14:tracePt t="89030" x="5611813" y="4178300"/>
          <p14:tracePt t="89038" x="5630863" y="4178300"/>
          <p14:tracePt t="89046" x="5656263" y="4160838"/>
          <p14:tracePt t="89054" x="5661025" y="4141788"/>
          <p14:tracePt t="89062" x="5667375" y="4105275"/>
          <p14:tracePt t="89071" x="5667375" y="4067175"/>
          <p14:tracePt t="89078" x="5667375" y="3994150"/>
          <p14:tracePt t="89087" x="5667375" y="3919538"/>
          <p14:tracePt t="89094" x="5637213" y="3840163"/>
          <p14:tracePt t="89102" x="5594350" y="3771900"/>
          <p14:tracePt t="89110" x="5549900" y="3716338"/>
          <p14:tracePt t="89118" x="5513388" y="3678238"/>
          <p14:tracePt t="89126" x="5483225" y="3667125"/>
          <p14:tracePt t="89134" x="5457825" y="3660775"/>
          <p14:tracePt t="89142" x="5402263" y="3648075"/>
          <p14:tracePt t="89151" x="5340350" y="3648075"/>
          <p14:tracePt t="89158" x="5267325" y="3648075"/>
          <p14:tracePt t="89167" x="5180013" y="3667125"/>
          <p14:tracePt t="89176" x="5087938" y="3716338"/>
          <p14:tracePt t="89183" x="4983163" y="3789363"/>
          <p14:tracePt t="89193" x="4902200" y="3840163"/>
          <p14:tracePt t="89198" x="4846638" y="3895725"/>
          <p14:tracePt t="89206" x="4822825" y="3951288"/>
          <p14:tracePt t="89214" x="4803775" y="4011613"/>
          <p14:tracePt t="89223" x="4803775" y="4073525"/>
          <p14:tracePt t="89231" x="4803775" y="4117975"/>
          <p14:tracePt t="89239" x="4803775" y="4154488"/>
          <p14:tracePt t="89251" x="4846638" y="4191000"/>
          <p14:tracePt t="89255" x="4927600" y="4222750"/>
          <p14:tracePt t="89264" x="5000625" y="4240213"/>
          <p14:tracePt t="89271" x="5124450" y="4271963"/>
          <p14:tracePt t="89279" x="5272088" y="4302125"/>
          <p14:tracePt t="89287" x="5434013" y="4327525"/>
          <p14:tracePt t="89296" x="5594350" y="4340225"/>
          <p14:tracePt t="89302" x="5729288" y="4351338"/>
          <p14:tracePt t="89310" x="5827713" y="4351338"/>
          <p14:tracePt t="89318" x="5889625" y="4344988"/>
          <p14:tracePt t="89326" x="5915025" y="4327525"/>
          <p14:tracePt t="89334" x="5934075" y="4302125"/>
          <p14:tracePt t="89342" x="5945188" y="4265613"/>
          <p14:tracePt t="89351" x="5945188" y="4240213"/>
          <p14:tracePt t="89358" x="5945188" y="4184650"/>
          <p14:tracePt t="89366" x="5945188" y="4160838"/>
          <p14:tracePt t="89377" x="5945188" y="4122738"/>
          <p14:tracePt t="89387" x="5921375" y="4079875"/>
          <p14:tracePt t="89394" x="5895975" y="4024313"/>
          <p14:tracePt t="89399" x="5853113" y="3975100"/>
          <p14:tracePt t="89407" x="5791200" y="3932238"/>
          <p14:tracePt t="89419" x="5735638" y="3883025"/>
          <p14:tracePt t="89426" x="5673725" y="3857625"/>
          <p14:tracePt t="89430" x="5594350" y="3833813"/>
          <p14:tracePt t="89438" x="5519738" y="3814763"/>
          <p14:tracePt t="89446" x="5438775" y="3789363"/>
          <p14:tracePt t="89454" x="5378450" y="3778250"/>
          <p14:tracePt t="89462" x="5303838" y="3778250"/>
          <p14:tracePt t="89470" x="5229225" y="3778250"/>
          <p14:tracePt t="89478" x="5167313" y="3778250"/>
          <p14:tracePt t="89486" x="5124450" y="3778250"/>
          <p14:tracePt t="89494" x="5081588" y="3808413"/>
          <p14:tracePt t="89502" x="5049838" y="3821113"/>
          <p14:tracePt t="89514" x="5026025" y="3851275"/>
          <p14:tracePt t="89518" x="5006975" y="3876675"/>
          <p14:tracePt t="89526" x="4994275" y="3913188"/>
          <p14:tracePt t="89535" x="4994275" y="3944938"/>
          <p14:tracePt t="89543" x="4994275" y="3968750"/>
          <p14:tracePt t="89550" x="4994275" y="4000500"/>
          <p14:tracePt t="89562" x="5013325" y="4030663"/>
          <p14:tracePt t="89566" x="5038725" y="4049713"/>
          <p14:tracePt t="89575" x="5049838" y="4056063"/>
          <p14:tracePt t="89582" x="5100638" y="4079875"/>
          <p14:tracePt t="89592" x="5149850" y="4098925"/>
          <p14:tracePt t="89602" x="5192713" y="4117975"/>
          <p14:tracePt t="89607" x="5260975" y="4135438"/>
          <p14:tracePt t="89614" x="5322888" y="4135438"/>
          <p14:tracePt t="89623" x="5395913" y="4154488"/>
          <p14:tracePt t="89631" x="5470525" y="4154488"/>
          <p14:tracePt t="89639" x="5519738" y="4154488"/>
          <p14:tracePt t="89647" x="5562600" y="4154488"/>
          <p14:tracePt t="89655" x="5588000" y="4154488"/>
          <p14:tracePt t="89664" x="5600700" y="4154488"/>
          <p14:tracePt t="89671" x="5611813" y="4154488"/>
          <p14:tracePt t="89679" x="5618163" y="4154488"/>
          <p14:tracePt t="89687" x="5630863" y="4154488"/>
          <p14:tracePt t="89696" x="5630863" y="4148138"/>
          <p14:tracePt t="89702" x="5630863" y="4129088"/>
          <p14:tracePt t="89710" x="5630863" y="4122738"/>
          <p14:tracePt t="89718" x="5630863" y="4117975"/>
          <p14:tracePt t="89726" x="5630863" y="4092575"/>
          <p14:tracePt t="89742" x="5630863" y="4079875"/>
          <p14:tracePt t="89750" x="5624513" y="4056063"/>
          <p14:tracePt t="89759" x="5594350" y="4024313"/>
          <p14:tracePt t="89770" x="5562600" y="4000500"/>
          <p14:tracePt t="89775" x="5532438" y="3987800"/>
          <p14:tracePt t="89782" x="5476875" y="3962400"/>
          <p14:tracePt t="89790" x="5421313" y="3944938"/>
          <p14:tracePt t="89798" x="5372100" y="3913188"/>
          <p14:tracePt t="89806" x="5303838" y="3895725"/>
          <p14:tracePt t="89815" x="5241925" y="3889375"/>
          <p14:tracePt t="89824" x="5173663" y="3870325"/>
          <p14:tracePt t="89831" x="5124450" y="3870325"/>
          <p14:tracePt t="89839" x="5105400" y="3870325"/>
          <p14:tracePt t="89847" x="5087938" y="3870325"/>
          <p14:tracePt t="89855" x="5068888" y="3870325"/>
          <p14:tracePt t="89864" x="5049838" y="3870325"/>
          <p14:tracePt t="89871" x="5032375" y="3883025"/>
          <p14:tracePt t="89878" x="5019675" y="3895725"/>
          <p14:tracePt t="89886" x="5000625" y="3919538"/>
          <p14:tracePt t="89898" x="4976813" y="3938588"/>
          <p14:tracePt t="89902" x="4976813" y="3951288"/>
          <p14:tracePt t="89910" x="4964113" y="3981450"/>
          <p14:tracePt t="89918" x="4964113" y="4000500"/>
          <p14:tracePt t="89931" x="4964113" y="4017963"/>
          <p14:tracePt t="89935" x="4964113" y="4037013"/>
          <p14:tracePt t="89943" x="4964113" y="4067175"/>
          <p14:tracePt t="89950" x="4976813" y="4098925"/>
          <p14:tracePt t="89959" x="5013325" y="4129088"/>
          <p14:tracePt t="89966" x="5056188" y="4167188"/>
          <p14:tracePt t="89975" x="5111750" y="4191000"/>
          <p14:tracePt t="89982" x="5173663" y="4210050"/>
          <p14:tracePt t="89990" x="5254625" y="4233863"/>
          <p14:tracePt t="89999" x="5327650" y="4252913"/>
          <p14:tracePt t="90007" x="5395913" y="4271963"/>
          <p14:tracePt t="90015" x="5494338" y="4278313"/>
          <p14:tracePt t="90023" x="5581650" y="4295775"/>
          <p14:tracePt t="90031" x="5667375" y="4295775"/>
          <p14:tracePt t="90039" x="5754688" y="4295775"/>
          <p14:tracePt t="90047" x="5827713" y="4295775"/>
          <p14:tracePt t="90055" x="5889625" y="4295775"/>
          <p14:tracePt t="90065" x="5934075" y="4289425"/>
          <p14:tracePt t="90071" x="5945188" y="4278313"/>
          <p14:tracePt t="90079" x="5970588" y="4246563"/>
          <p14:tracePt t="90087" x="5976938" y="4222750"/>
          <p14:tracePt t="90096" x="5983288" y="4197350"/>
          <p14:tracePt t="90103" x="5983288" y="4160838"/>
          <p14:tracePt t="90127" x="5970588" y="4024313"/>
          <p14:tracePt t="90135" x="5945188" y="3981450"/>
          <p14:tracePt t="90144" x="5908675" y="3938588"/>
          <p14:tracePt t="90151" x="5878513" y="3906838"/>
          <p14:tracePt t="90161" x="5822950" y="3870325"/>
          <p14:tracePt t="90167" x="5754688" y="3821113"/>
          <p14:tracePt t="90177" x="5680075" y="3802063"/>
          <p14:tracePt t="90183" x="5588000" y="3784600"/>
          <p14:tracePt t="90193" x="5489575" y="3759200"/>
          <p14:tracePt t="90199" x="5389563" y="3759200"/>
          <p14:tracePt t="90207" x="5278438" y="3759200"/>
          <p14:tracePt t="90215" x="5192713" y="3759200"/>
          <p14:tracePt t="90223" x="5105400" y="3759200"/>
          <p14:tracePt t="90231" x="5032375" y="3771900"/>
          <p14:tracePt t="90239" x="4951413" y="3802063"/>
          <p14:tracePt t="90247" x="4895850" y="3840163"/>
          <p14:tracePt t="90255" x="4852988" y="3876675"/>
          <p14:tracePt t="90265" x="4827588" y="3906838"/>
          <p14:tracePt t="90271" x="4810125" y="3932238"/>
          <p14:tracePt t="90282" x="4797425" y="3968750"/>
          <p14:tracePt t="90286" x="4791075" y="4000500"/>
          <p14:tracePt t="90294" x="4791075" y="4017963"/>
          <p14:tracePt t="90302" x="4791075" y="4030663"/>
          <p14:tracePt t="90314" x="4816475" y="4056063"/>
          <p14:tracePt t="90318" x="4846638" y="4079875"/>
          <p14:tracePt t="90326" x="4889500" y="4092575"/>
          <p14:tracePt t="90335" x="4945063" y="4129088"/>
          <p14:tracePt t="90344" x="5013325" y="4160838"/>
          <p14:tracePt t="90351" x="5087938" y="4191000"/>
          <p14:tracePt t="90361" x="5167313" y="4229100"/>
          <p14:tracePt t="90367" x="5254625" y="4246563"/>
          <p14:tracePt t="90377" x="5372100" y="4278313"/>
          <p14:tracePt t="90382" x="5470525" y="4278313"/>
          <p14:tracePt t="90390" x="5556250" y="4295775"/>
          <p14:tracePt t="90398" x="5643563" y="4295775"/>
          <p14:tracePt t="90406" x="5716588" y="4295775"/>
          <p14:tracePt t="90414" x="5778500" y="4295775"/>
          <p14:tracePt t="90423" x="5827713" y="4295775"/>
          <p14:tracePt t="90431" x="5853113" y="4284663"/>
          <p14:tracePt t="90439" x="5872163" y="4259263"/>
          <p14:tracePt t="90447" x="5895975" y="4229100"/>
          <p14:tracePt t="90455" x="5915025" y="4178300"/>
          <p14:tracePt t="90463" x="5915025" y="4135438"/>
          <p14:tracePt t="90470" x="5921375" y="4073525"/>
          <p14:tracePt t="90478" x="5921375" y="4024313"/>
          <p14:tracePt t="90486" x="5921375" y="3962400"/>
          <p14:tracePt t="90494" x="5921375" y="3913188"/>
          <p14:tracePt t="90502" x="5915025" y="3857625"/>
          <p14:tracePt t="90511" x="5865813" y="3814763"/>
          <p14:tracePt t="90522" x="5846763" y="3789363"/>
          <p14:tracePt t="90526" x="5834063" y="3784600"/>
          <p14:tracePt t="90538" x="5810250" y="3778250"/>
          <p14:tracePt t="90543" x="5772150" y="3765550"/>
          <p14:tracePt t="90551" x="5722938" y="3765550"/>
          <p14:tracePt t="90561" x="5661025" y="3765550"/>
          <p14:tracePt t="90567" x="5575300" y="3765550"/>
          <p14:tracePt t="90577" x="5476875" y="3765550"/>
          <p14:tracePt t="90583" x="5378450" y="3765550"/>
          <p14:tracePt t="90591" x="5272088" y="3808413"/>
          <p14:tracePt t="90599" x="5199063" y="3833813"/>
          <p14:tracePt t="90607" x="5118100" y="3863975"/>
          <p14:tracePt t="90615" x="5038725" y="3906838"/>
          <p14:tracePt t="90623" x="4994275" y="3938588"/>
          <p14:tracePt t="90631" x="4951413" y="3987800"/>
          <p14:tracePt t="90639" x="4951413" y="4000500"/>
          <p14:tracePt t="90647" x="4951413" y="4011613"/>
          <p14:tracePt t="90655" x="4951413" y="4030663"/>
          <p14:tracePt t="90671" x="4951413" y="4049713"/>
          <p14:tracePt t="90681" x="4957763" y="4062413"/>
          <p14:tracePt t="90687" x="4976813" y="4067175"/>
          <p14:tracePt t="90699" x="5026025" y="4073525"/>
          <p14:tracePt t="90703" x="5094288" y="4105275"/>
          <p14:tracePt t="90712" x="5167313" y="4122738"/>
          <p14:tracePt t="90719" x="5235575" y="4154488"/>
          <p14:tracePt t="90726" x="5322888" y="4160838"/>
          <p14:tracePt t="90734" x="5408613" y="4191000"/>
          <p14:tracePt t="90742" x="5489575" y="4203700"/>
          <p14:tracePt t="90750" x="5538788" y="4203700"/>
          <p14:tracePt t="90759" x="5556250" y="4203700"/>
          <p14:tracePt t="90766" x="5575300" y="4203700"/>
          <p14:tracePt t="90776" x="5600700" y="4203700"/>
          <p14:tracePt t="90783" x="5600700" y="4197350"/>
          <p14:tracePt t="90791" x="5611813" y="4184650"/>
          <p14:tracePt t="90799" x="5618163" y="4173538"/>
          <p14:tracePt t="90807" x="5618163" y="4154488"/>
          <p14:tracePt t="90815" x="5618163" y="4122738"/>
          <p14:tracePt t="90823" x="5618163" y="4105275"/>
          <p14:tracePt t="90831" x="5618163" y="4073525"/>
          <p14:tracePt t="90839" x="5618163" y="4062413"/>
          <p14:tracePt t="90847" x="5611813" y="4043363"/>
          <p14:tracePt t="90855" x="5594350" y="4024313"/>
          <p14:tracePt t="90863" x="5581650" y="4024313"/>
          <p14:tracePt t="90871" x="5549900" y="4006850"/>
          <p14:tracePt t="90881" x="5532438" y="4000500"/>
          <p14:tracePt t="90887" x="5483225" y="3994150"/>
          <p14:tracePt t="90895" x="5427663" y="3975100"/>
          <p14:tracePt t="90903" x="5378450" y="3975100"/>
          <p14:tracePt t="90913" x="5327650" y="3975100"/>
          <p14:tracePt t="90923" x="5291138" y="3975100"/>
          <p14:tracePt t="90927" x="5254625" y="3975100"/>
          <p14:tracePt t="90935" x="5229225" y="3975100"/>
          <p14:tracePt t="90945" x="5222875" y="3975100"/>
          <p14:tracePt t="90951" x="5199063" y="3975100"/>
          <p14:tracePt t="90991" x="5192713" y="3975100"/>
          <p14:tracePt t="91007" x="5192713" y="3981450"/>
          <p14:tracePt t="91030" x="5192713" y="3994150"/>
          <p14:tracePt t="91038" x="5222875" y="4011613"/>
          <p14:tracePt t="91050" x="5248275" y="4030663"/>
          <p14:tracePt t="91054" x="5284788" y="4043363"/>
          <p14:tracePt t="91062" x="5327650" y="4079875"/>
          <p14:tracePt t="91071" x="5395913" y="4105275"/>
          <p14:tracePt t="91083" x="5464175" y="4154488"/>
          <p14:tracePt t="91087" x="5545138" y="4197350"/>
          <p14:tracePt t="91095" x="5618163" y="4222750"/>
          <p14:tracePt t="91103" x="5699125" y="4265613"/>
          <p14:tracePt t="91113" x="5778500" y="4295775"/>
          <p14:tracePt t="91128" x="5865813" y="4327525"/>
          <p14:tracePt t="91135" x="5878513" y="4327525"/>
          <p14:tracePt t="91478" x="5908675" y="4327525"/>
          <p14:tracePt t="91486" x="5951538" y="4327525"/>
          <p14:tracePt t="91494" x="6000750" y="4327525"/>
          <p14:tracePt t="91503" x="6045200" y="4327525"/>
          <p14:tracePt t="91513" x="6069013" y="4327525"/>
          <p14:tracePt t="91519" x="6105525" y="4327525"/>
          <p14:tracePt t="91529" x="6137275" y="4327525"/>
          <p14:tracePt t="91535" x="6156325" y="4321175"/>
          <p14:tracePt t="91545" x="6186488" y="4321175"/>
          <p14:tracePt t="91550" x="6205538" y="4321175"/>
          <p14:tracePt t="91558" x="6216650" y="4321175"/>
          <p14:tracePt t="91831" x="6223000" y="4321175"/>
          <p14:tracePt t="91831" x="0" y="0"/>
        </p14:tracePtLst>
        <p14:tracePtLst>
          <p14:tracePt t="102562" x="4222750" y="4295775"/>
          <p14:tracePt t="102726" x="4198938" y="4284663"/>
          <p14:tracePt t="102734" x="4173538" y="4271963"/>
          <p14:tracePt t="102743" x="4160838" y="4259263"/>
          <p14:tracePt t="102751" x="4149725" y="4252913"/>
          <p14:tracePt t="102759" x="4117975" y="4233863"/>
          <p14:tracePt t="102767" x="4111625" y="4233863"/>
          <p14:tracePt t="102775" x="4087813" y="4229100"/>
          <p14:tracePt t="102783" x="4056063" y="4216400"/>
          <p14:tracePt t="102795" x="4038600" y="4210050"/>
          <p14:tracePt t="102799" x="4000500" y="4191000"/>
          <p14:tracePt t="102807" x="3983038" y="4184650"/>
          <p14:tracePt t="102821" x="3951288" y="4178300"/>
          <p14:tracePt t="102837" x="3908425" y="4173538"/>
          <p14:tracePt t="102838" x="3889375" y="4154488"/>
          <p14:tracePt t="102846" x="3871913" y="4148138"/>
          <p14:tracePt t="102862" x="3833813" y="4141788"/>
          <p14:tracePt t="102870" x="3803650" y="4135438"/>
          <p14:tracePt t="102890" x="3771900" y="4129088"/>
          <p14:tracePt t="102894" x="3760788" y="4122738"/>
          <p14:tracePt t="102904" x="3735388" y="4122738"/>
          <p14:tracePt t="102911" x="3722688" y="4122738"/>
          <p14:tracePt t="102920" x="3705225" y="4122738"/>
          <p14:tracePt t="102926" x="3692525" y="4117975"/>
          <p14:tracePt t="102934" x="3679825" y="4117975"/>
          <p14:tracePt t="102942" x="3660775" y="4117975"/>
          <p14:tracePt t="102950" x="3636963" y="4117975"/>
          <p14:tracePt t="102959" x="3598863" y="4117975"/>
          <p14:tracePt t="102966" x="3549650" y="4117975"/>
          <p14:tracePt t="102974" x="3500438" y="4117975"/>
          <p14:tracePt t="102987" x="3427413" y="4117975"/>
          <p14:tracePt t="102990" x="3376613" y="4117975"/>
          <p14:tracePt t="102998" x="3309938" y="4135438"/>
          <p14:tracePt t="103006" x="3260725" y="4148138"/>
          <p14:tracePt t="103014" x="3209925" y="4148138"/>
          <p14:tracePt t="103022" x="3167063" y="4160838"/>
          <p14:tracePt t="103031" x="3136900" y="4160838"/>
          <p14:tracePt t="103038" x="3117850" y="4173538"/>
          <p14:tracePt t="103047" x="3105150" y="4178300"/>
          <p14:tracePt t="103056" x="3098800" y="4178300"/>
          <p14:tracePt t="103063" x="3087688" y="4184650"/>
          <p14:tracePt t="103071" x="3074988" y="4203700"/>
          <p14:tracePt t="103079" x="3068638" y="4203700"/>
          <p14:tracePt t="103090" x="3055938" y="4216400"/>
          <p14:tracePt t="103094" x="3055938" y="4229100"/>
          <p14:tracePt t="103103" x="3043238" y="4252913"/>
          <p14:tracePt t="103114" x="3043238" y="4259263"/>
          <p14:tracePt t="103119" x="3043238" y="4271963"/>
          <p14:tracePt t="103136" x="3043238" y="4314825"/>
          <p14:tracePt t="103142" x="3055938" y="4333875"/>
          <p14:tracePt t="103150" x="3087688" y="4364038"/>
          <p14:tracePt t="103158" x="3111500" y="4389438"/>
          <p14:tracePt t="103166" x="3143250" y="4413250"/>
          <p14:tracePt t="103174" x="3198813" y="4438650"/>
          <p14:tracePt t="103182" x="3254375" y="4468813"/>
          <p14:tracePt t="103190" x="3290888" y="4475163"/>
          <p14:tracePt t="103198" x="3371850" y="4506913"/>
          <p14:tracePt t="103219" x="3482975" y="4537075"/>
          <p14:tracePt t="103222" x="3575050" y="4556125"/>
          <p14:tracePt t="103230" x="3698875" y="4586288"/>
          <p14:tracePt t="103250" x="3859213" y="4618038"/>
          <p14:tracePt t="103256" x="3932238" y="4629150"/>
          <p14:tracePt t="103263" x="4006850" y="4629150"/>
          <p14:tracePt t="103271" x="4068763" y="4635500"/>
          <p14:tracePt t="103279" x="4124325" y="4635500"/>
          <p14:tracePt t="103288" x="4173538" y="4635500"/>
          <p14:tracePt t="103295" x="4210050" y="4635500"/>
          <p14:tracePt t="103305" x="4235450" y="4629150"/>
          <p14:tracePt t="103311" x="4254500" y="4611688"/>
          <p14:tracePt t="103321" x="4284663" y="4586288"/>
          <p14:tracePt t="103326" x="4291013" y="4562475"/>
          <p14:tracePt t="103346" x="4303713" y="4518025"/>
          <p14:tracePt t="103350" x="4316413" y="4462463"/>
          <p14:tracePt t="103359" x="4316413" y="4425950"/>
          <p14:tracePt t="103371" x="4316413" y="4395788"/>
          <p14:tracePt t="103374" x="4316413" y="4370388"/>
          <p14:tracePt t="103383" x="4316413" y="4351338"/>
          <p14:tracePt t="103391" x="4316413" y="4340225"/>
          <p14:tracePt t="103399" x="4316413" y="4314825"/>
          <p14:tracePt t="103407" x="4316413" y="4308475"/>
          <p14:tracePt t="103415" x="4316413" y="4302125"/>
          <p14:tracePt t="103431" x="4316413" y="4295775"/>
          <p14:tracePt t="103439" x="4316413" y="4289425"/>
          <p14:tracePt t="103447" x="4316413" y="4278313"/>
          <p14:tracePt t="103455" x="4284663" y="4246563"/>
          <p14:tracePt t="103462" x="4254500" y="4222750"/>
          <p14:tracePt t="103470" x="4210050" y="4203700"/>
          <p14:tracePt t="103478" x="4154488" y="4167188"/>
          <p14:tracePt t="103487" x="4094163" y="4141788"/>
          <p14:tracePt t="103495" x="4025900" y="4122738"/>
          <p14:tracePt t="103505" x="3976688" y="4111625"/>
          <p14:tracePt t="103511" x="3932238" y="4105275"/>
          <p14:tracePt t="103521" x="3895725" y="4105275"/>
          <p14:tracePt t="103530" x="3859213" y="4105275"/>
          <p14:tracePt t="103534" x="3827463" y="4105275"/>
          <p14:tracePt t="103542" x="3771900" y="4135438"/>
          <p14:tracePt t="103550" x="3741738" y="4148138"/>
          <p14:tracePt t="103559" x="3692525" y="4167188"/>
          <p14:tracePt t="103567" x="3649663" y="4184650"/>
          <p14:tracePt t="103575" x="3630613" y="4197350"/>
          <p14:tracePt t="103583" x="3598863" y="4222750"/>
          <p14:tracePt t="103599" x="3587750" y="4233863"/>
          <p14:tracePt t="103607" x="3587750" y="4252913"/>
          <p14:tracePt t="103615" x="3587750" y="4271963"/>
          <p14:tracePt t="103624" x="3587750" y="4284663"/>
          <p14:tracePt t="103631" x="3587750" y="4302125"/>
          <p14:tracePt t="103639" x="3598863" y="4327525"/>
          <p14:tracePt t="103647" x="3643313" y="4344988"/>
          <p14:tracePt t="103655" x="3686175" y="4370388"/>
          <p14:tracePt t="103663" x="3709988" y="4376738"/>
          <p14:tracePt t="103672" x="3754438" y="4395788"/>
          <p14:tracePt t="103679" x="3790950" y="4395788"/>
          <p14:tracePt t="103689" x="3846513" y="4400550"/>
          <p14:tracePt t="103694" x="3883025" y="4400550"/>
          <p14:tracePt t="103703" x="3921125" y="4400550"/>
          <p14:tracePt t="103710" x="3976688" y="4400550"/>
          <p14:tracePt t="103722" x="4038600" y="4370388"/>
          <p14:tracePt t="103726" x="4094163" y="4344988"/>
          <p14:tracePt t="103734" x="4137025" y="4314825"/>
          <p14:tracePt t="103743" x="4179888" y="4284663"/>
          <p14:tracePt t="103755" x="4229100" y="4233863"/>
          <p14:tracePt t="103759" x="4260850" y="4210050"/>
          <p14:tracePt t="103767" x="4271963" y="4197350"/>
          <p14:tracePt t="103775" x="4271963" y="4184650"/>
          <p14:tracePt t="103783" x="4278313" y="4173538"/>
          <p14:tracePt t="103793" x="4278313" y="4167188"/>
          <p14:tracePt t="103850" x="4278313" y="4160838"/>
          <p14:tracePt t="103863" x="4265613" y="4160838"/>
          <p14:tracePt t="103872" x="4248150" y="4160838"/>
          <p14:tracePt t="103883" x="4229100" y="4160838"/>
          <p14:tracePt t="103889" x="4216400" y="4160838"/>
          <p14:tracePt t="103904" x="4210050" y="4160838"/>
          <p14:tracePt t="103926" x="0" y="0"/>
        </p14:tracePtLst>
        <p14:tracePtLst>
          <p14:tracePt t="113784" x="6211888" y="2808288"/>
          <p14:tracePt t="113918" x="6211888" y="2801938"/>
          <p14:tracePt t="113934" x="6211888" y="2778125"/>
          <p14:tracePt t="113943" x="6211888" y="2771775"/>
          <p14:tracePt t="113950" x="6211888" y="2752725"/>
          <p14:tracePt t="113958" x="6211888" y="2735263"/>
          <p14:tracePt t="113967" x="6199188" y="2722563"/>
          <p14:tracePt t="113976" x="6199188" y="2716213"/>
          <p14:tracePt t="113983" x="6192838" y="2709863"/>
          <p14:tracePt t="113991" x="6186488" y="2697163"/>
          <p14:tracePt t="113999" x="6167438" y="2679700"/>
          <p14:tracePt t="114007" x="6161088" y="2667000"/>
          <p14:tracePt t="114015" x="6137275" y="2647950"/>
          <p14:tracePt t="114022" x="6118225" y="2624138"/>
          <p14:tracePt t="114030" x="6075363" y="2579688"/>
          <p14:tracePt t="114038" x="6019800" y="2543175"/>
          <p14:tracePt t="114046" x="5970588" y="2493963"/>
          <p14:tracePt t="114054" x="5951538" y="2474913"/>
          <p14:tracePt t="114062" x="5921375" y="2457450"/>
          <p14:tracePt t="114070" x="5889625" y="2444750"/>
          <p14:tracePt t="114079" x="5878513" y="2432050"/>
          <p14:tracePt t="114086" x="5853113" y="2425700"/>
          <p14:tracePt t="114096" x="5846763" y="2419350"/>
          <p14:tracePt t="114103" x="5840413" y="2419350"/>
          <p14:tracePt t="114112" x="5834063" y="2419350"/>
          <p14:tracePt t="114129" x="5803900" y="2413000"/>
          <p14:tracePt t="114135" x="5784850" y="2406650"/>
          <p14:tracePt t="114143" x="5761038" y="2406650"/>
          <p14:tracePt t="114150" x="5722938" y="2395538"/>
          <p14:tracePt t="114158" x="5699125" y="2389188"/>
          <p14:tracePt t="114166" x="5667375" y="2389188"/>
          <p14:tracePt t="114174" x="5630863" y="2389188"/>
          <p14:tracePt t="114182" x="5605463" y="2389188"/>
          <p14:tracePt t="114190" x="5568950" y="2389188"/>
          <p14:tracePt t="114198" x="5532438" y="2389188"/>
          <p14:tracePt t="114207" x="5500688" y="2389188"/>
          <p14:tracePt t="114214" x="5483225" y="2389188"/>
          <p14:tracePt t="114223" x="5464175" y="2389188"/>
          <p14:tracePt t="114231" x="5451475" y="2389188"/>
          <p14:tracePt t="114239" x="5421313" y="2389188"/>
          <p14:tracePt t="114247" x="5402263" y="2389188"/>
          <p14:tracePt t="114255" x="5372100" y="2401888"/>
          <p14:tracePt t="114263" x="5353050" y="2413000"/>
          <p14:tracePt t="114271" x="5316538" y="2419350"/>
          <p14:tracePt t="114280" x="5272088" y="2425700"/>
          <p14:tracePt t="114287" x="5229225" y="2444750"/>
          <p14:tracePt t="114297" x="5192713" y="2451100"/>
          <p14:tracePt t="114303" x="5160963" y="2462213"/>
          <p14:tracePt t="114313" x="5124450" y="2468563"/>
          <p14:tracePt t="114319" x="5094288" y="2474913"/>
          <p14:tracePt t="114327" x="5056188" y="2481263"/>
          <p14:tracePt t="114334" x="5045075" y="2487613"/>
          <p14:tracePt t="114343" x="5032375" y="2493963"/>
          <p14:tracePt t="114350" x="5006975" y="2493963"/>
          <p14:tracePt t="114358" x="4994275" y="2500313"/>
          <p14:tracePt t="114366" x="4989513" y="2506663"/>
          <p14:tracePt t="114374" x="4989513" y="2513013"/>
          <p14:tracePt t="114382" x="4983163" y="2513013"/>
          <p14:tracePt t="114390" x="4976813" y="2517775"/>
          <p14:tracePt t="114398" x="4970463" y="2530475"/>
          <p14:tracePt t="114407" x="4964113" y="2549525"/>
          <p14:tracePt t="114416" x="4964113" y="2562225"/>
          <p14:tracePt t="114423" x="4964113" y="2579688"/>
          <p14:tracePt t="114432" x="4964113" y="2605088"/>
          <p14:tracePt t="114439" x="4957763" y="2641600"/>
          <p14:tracePt t="114448" x="4957763" y="2654300"/>
          <p14:tracePt t="114455" x="4957763" y="2679700"/>
          <p14:tracePt t="114464" x="4964113" y="2690813"/>
          <p14:tracePt t="114471" x="4970463" y="2703513"/>
          <p14:tracePt t="114481" x="4983163" y="2735263"/>
          <p14:tracePt t="114487" x="4994275" y="2752725"/>
          <p14:tracePt t="114497" x="5019675" y="2778125"/>
          <p14:tracePt t="114502" x="5032375" y="2790825"/>
          <p14:tracePt t="114510" x="5062538" y="2814638"/>
          <p14:tracePt t="114518" x="5105400" y="2851150"/>
          <p14:tracePt t="114526" x="5149850" y="2876550"/>
          <p14:tracePt t="114534" x="5173663" y="2889250"/>
          <p14:tracePt t="114543" x="5211763" y="2895600"/>
          <p14:tracePt t="114550" x="5235575" y="2901950"/>
          <p14:tracePt t="114559" x="5267325" y="2913063"/>
          <p14:tracePt t="114567" x="5303838" y="2919413"/>
          <p14:tracePt t="114576" x="5346700" y="2919413"/>
          <p14:tracePt t="114583" x="5372100" y="2919413"/>
          <p14:tracePt t="114591" x="5421313" y="2919413"/>
          <p14:tracePt t="114599" x="5470525" y="2919413"/>
          <p14:tracePt t="114607" x="5519738" y="2919413"/>
          <p14:tracePt t="114614" x="5568950" y="2919413"/>
          <p14:tracePt t="114622" x="5618163" y="2919413"/>
          <p14:tracePt t="114630" x="5667375" y="2919413"/>
          <p14:tracePt t="114638" x="5711825" y="2919413"/>
          <p14:tracePt t="114646" x="5748338" y="2919413"/>
          <p14:tracePt t="114654" x="5772150" y="2919413"/>
          <p14:tracePt t="114662" x="5784850" y="2919413"/>
          <p14:tracePt t="114671" x="5816600" y="2919413"/>
          <p14:tracePt t="114680" x="5834063" y="2919413"/>
          <p14:tracePt t="114687" x="5859463" y="2919413"/>
          <p14:tracePt t="114697" x="5889625" y="2901950"/>
          <p14:tracePt t="114703" x="5945188" y="2876550"/>
          <p14:tracePt t="114711" x="5989638" y="2857500"/>
          <p14:tracePt t="114719" x="6019800" y="2846388"/>
          <p14:tracePt t="114732" x="6062663" y="2827338"/>
          <p14:tracePt t="114734" x="6094413" y="2801938"/>
          <p14:tracePt t="114742" x="6111875" y="2790825"/>
          <p14:tracePt t="114750" x="6161088" y="2765425"/>
          <p14:tracePt t="114759" x="6167438" y="2759075"/>
          <p14:tracePt t="114767" x="6186488" y="2740025"/>
          <p14:tracePt t="114775" x="6211888" y="2716213"/>
          <p14:tracePt t="114783" x="6223000" y="2703513"/>
          <p14:tracePt t="114791" x="6229350" y="2697163"/>
          <p14:tracePt t="114800" x="6235700" y="2690813"/>
          <p14:tracePt t="114807" x="6242050" y="2673350"/>
          <p14:tracePt t="114816" x="6248400" y="2673350"/>
          <p14:tracePt t="114830" x="6248400" y="2660650"/>
          <p14:tracePt t="114838" x="6248400" y="2654300"/>
          <p14:tracePt t="114846" x="6248400" y="2641600"/>
          <p14:tracePt t="114854" x="6248400" y="2635250"/>
          <p14:tracePt t="114863" x="6248400" y="2628900"/>
          <p14:tracePt t="114871" x="6248400" y="2624138"/>
          <p14:tracePt t="114887" x="6248400" y="2611438"/>
          <p14:tracePt t="114897" x="6248400" y="2605088"/>
          <p14:tracePt t="114919" x="6248400" y="2598738"/>
          <p14:tracePt t="114928" x="6248400" y="2592388"/>
          <p14:tracePt t="114934" x="6248400" y="2586038"/>
          <p14:tracePt t="114942" x="6242050" y="2579688"/>
          <p14:tracePt t="114950" x="6223000" y="2562225"/>
          <p14:tracePt t="114959" x="6205538" y="2562225"/>
          <p14:tracePt t="114966" x="6173788" y="2549525"/>
          <p14:tracePt t="114974" x="6143625" y="2543175"/>
          <p14:tracePt t="114982" x="6094413" y="2543175"/>
          <p14:tracePt t="114991" x="6038850" y="2513013"/>
          <p14:tracePt t="114998" x="5983288" y="2487613"/>
          <p14:tracePt t="115006" x="5934075" y="2481263"/>
          <p14:tracePt t="115014" x="5902325" y="2468563"/>
          <p14:tracePt t="115022" x="5878513" y="2462213"/>
          <p14:tracePt t="115030" x="5853113" y="2457450"/>
          <p14:tracePt t="115038" x="5816600" y="2444750"/>
          <p14:tracePt t="115046" x="5797550" y="2444750"/>
          <p14:tracePt t="115054" x="5778500" y="2438400"/>
          <p14:tracePt t="115063" x="5754688" y="2425700"/>
          <p14:tracePt t="115070" x="5735638" y="2425700"/>
          <p14:tracePt t="115079" x="5711825" y="2425700"/>
          <p14:tracePt t="115087" x="5680075" y="2425700"/>
          <p14:tracePt t="115097" x="5656263" y="2425700"/>
          <p14:tracePt t="115103" x="5618163" y="2425700"/>
          <p14:tracePt t="115111" x="5575300" y="2425700"/>
          <p14:tracePt t="115119" x="5549900" y="2425700"/>
          <p14:tracePt t="115128" x="5500688" y="2425700"/>
          <p14:tracePt t="115135" x="5464175" y="2425700"/>
          <p14:tracePt t="115143" x="5414963" y="2425700"/>
          <p14:tracePt t="115151" x="5389563" y="2425700"/>
          <p14:tracePt t="115160" x="5353050" y="2425700"/>
          <p14:tracePt t="115166" x="5297488" y="2425700"/>
          <p14:tracePt t="115174" x="5278438" y="2425700"/>
          <p14:tracePt t="115182" x="5260975" y="2425700"/>
          <p14:tracePt t="115191" x="5241925" y="2432050"/>
          <p14:tracePt t="115198" x="5216525" y="2438400"/>
          <p14:tracePt t="115206" x="5192713" y="2451100"/>
          <p14:tracePt t="115214" x="5180013" y="2457450"/>
          <p14:tracePt t="115223" x="5156200" y="2468563"/>
          <p14:tracePt t="115231" x="5124450" y="2487613"/>
          <p14:tracePt t="115243" x="5105400" y="2500313"/>
          <p14:tracePt t="115248" x="5068888" y="2524125"/>
          <p14:tracePt t="115255" x="5026025" y="2549525"/>
          <p14:tracePt t="115264" x="5000625" y="2555875"/>
          <p14:tracePt t="115271" x="4970463" y="2586038"/>
          <p14:tracePt t="115281" x="4951413" y="2598738"/>
          <p14:tracePt t="115287" x="4945063" y="2605088"/>
          <p14:tracePt t="115295" x="4938713" y="2624138"/>
          <p14:tracePt t="115303" x="4933950" y="2647950"/>
          <p14:tracePt t="115311" x="4927600" y="2647950"/>
          <p14:tracePt t="115319" x="4927600" y="2667000"/>
          <p14:tracePt t="115327" x="4927600" y="2679700"/>
          <p14:tracePt t="115334" x="4927600" y="2697163"/>
          <p14:tracePt t="115342" x="4927600" y="2722563"/>
          <p14:tracePt t="115350" x="4938713" y="2735263"/>
          <p14:tracePt t="115359" x="4957763" y="2752725"/>
          <p14:tracePt t="115370" x="4989513" y="2784475"/>
          <p14:tracePt t="115374" x="5000625" y="2795588"/>
          <p14:tracePt t="115382" x="5032375" y="2827338"/>
          <p14:tracePt t="115391" x="5049838" y="2851150"/>
          <p14:tracePt t="115402" x="5087938" y="2882900"/>
          <p14:tracePt t="115406" x="5105400" y="2906713"/>
          <p14:tracePt t="115414" x="5130800" y="2925763"/>
          <p14:tracePt t="115422" x="5149850" y="2932113"/>
          <p14:tracePt t="115430" x="5180013" y="2951163"/>
          <p14:tracePt t="115438" x="5211763" y="2962275"/>
          <p14:tracePt t="115447" x="5229225" y="2968625"/>
          <p14:tracePt t="115455" x="5248275" y="2974975"/>
          <p14:tracePt t="115464" x="5278438" y="2994025"/>
          <p14:tracePt t="115471" x="5310188" y="3000375"/>
          <p14:tracePt t="115481" x="5346700" y="3006725"/>
          <p14:tracePt t="115487" x="5378450" y="3013075"/>
          <p14:tracePt t="115495" x="5414963" y="3013075"/>
          <p14:tracePt t="115503" x="5457825" y="3024188"/>
          <p14:tracePt t="115511" x="5507038" y="3024188"/>
          <p14:tracePt t="115519" x="5556250" y="3030538"/>
          <p14:tracePt t="115531" x="5618163" y="3043238"/>
          <p14:tracePt t="115534" x="5673725" y="3043238"/>
          <p14:tracePt t="115542" x="5722938" y="3043238"/>
          <p14:tracePt t="115550" x="5761038" y="3043238"/>
          <p14:tracePt t="115558" x="5797550" y="3043238"/>
          <p14:tracePt t="115566" x="5853113" y="3030538"/>
          <p14:tracePt t="115575" x="5889625" y="3017838"/>
          <p14:tracePt t="115582" x="5921375" y="3000375"/>
          <p14:tracePt t="115592" x="5964238" y="2981325"/>
          <p14:tracePt t="115600" x="5994400" y="2974975"/>
          <p14:tracePt t="115607" x="6026150" y="2938463"/>
          <p14:tracePt t="115616" x="6056313" y="2925763"/>
          <p14:tracePt t="115627" x="6088063" y="2901950"/>
          <p14:tracePt t="115632" x="6111875" y="2895600"/>
          <p14:tracePt t="115638" x="6143625" y="2870200"/>
          <p14:tracePt t="115647" x="6161088" y="2857500"/>
          <p14:tracePt t="115654" x="6186488" y="2833688"/>
          <p14:tracePt t="115663" x="6205538" y="2814638"/>
          <p14:tracePt t="115670" x="6211888" y="2795588"/>
          <p14:tracePt t="115679" x="6216650" y="2784475"/>
          <p14:tracePt t="115686" x="6223000" y="2759075"/>
          <p14:tracePt t="115694" x="6229350" y="2740025"/>
          <p14:tracePt t="115702" x="6229350" y="2722563"/>
          <p14:tracePt t="115710" x="6229350" y="2716213"/>
          <p14:tracePt t="115718" x="6235700" y="2703513"/>
          <p14:tracePt t="115742" x="6235700" y="2690813"/>
          <p14:tracePt t="115754" x="6235700" y="2684463"/>
          <p14:tracePt t="115758" x="6235700" y="2679700"/>
          <p14:tracePt t="115774" x="6235700" y="2673350"/>
          <p14:tracePt t="115782" x="6235700" y="2667000"/>
          <p14:tracePt t="115791" x="6235700" y="2660650"/>
          <p14:tracePt t="115798" x="6235700" y="2654300"/>
          <p14:tracePt t="115814" x="6235700" y="2641600"/>
          <p14:tracePt t="115823" x="6235700" y="2628900"/>
          <p14:tracePt t="115830" x="6229350" y="2624138"/>
          <p14:tracePt t="115843" x="6211888" y="2611438"/>
          <p14:tracePt t="115849" x="6192838" y="2598738"/>
          <p14:tracePt t="115854" x="6173788" y="2592388"/>
          <p14:tracePt t="115863" x="6143625" y="2579688"/>
          <p14:tracePt t="115870" x="6124575" y="2573338"/>
          <p14:tracePt t="115878" x="6100763" y="2573338"/>
          <p14:tracePt t="115886" x="6094413" y="2573338"/>
          <p14:tracePt t="115894" x="6075363" y="2562225"/>
          <p14:tracePt t="115902" x="6069013" y="2562225"/>
          <p14:tracePt t="115911" x="6056313" y="2562225"/>
          <p14:tracePt t="115918" x="6045200" y="2562225"/>
          <p14:tracePt t="115926" x="6013450" y="2555875"/>
          <p14:tracePt t="115934" x="6000750" y="2549525"/>
          <p14:tracePt t="115943" x="5983288" y="2549525"/>
          <p14:tracePt t="115950" x="5964238" y="2543175"/>
          <p14:tracePt t="115960" x="5938838" y="2543175"/>
          <p14:tracePt t="115967" x="5921375" y="2543175"/>
          <p14:tracePt t="115975" x="5902325" y="2543175"/>
          <p14:tracePt t="115983" x="5883275" y="2536825"/>
          <p14:tracePt t="115991" x="5859463" y="2536825"/>
          <p14:tracePt t="115999" x="5822950" y="2536825"/>
          <p14:tracePt t="116007" x="5797550" y="2530475"/>
          <p14:tracePt t="116017" x="5748338" y="2530475"/>
          <p14:tracePt t="116023" x="5699125" y="2530475"/>
          <p14:tracePt t="116032" x="5667375" y="2530475"/>
          <p14:tracePt t="116043" x="5618163" y="2530475"/>
          <p14:tracePt t="116049" x="5581650" y="2530475"/>
          <p14:tracePt t="116055" x="5532438" y="2530475"/>
          <p14:tracePt t="116064" x="5483225" y="2530475"/>
          <p14:tracePt t="116070" x="5438775" y="2543175"/>
          <p14:tracePt t="116078" x="5389563" y="2543175"/>
          <p14:tracePt t="116086" x="5359400" y="2549525"/>
          <p14:tracePt t="116094" x="5340350" y="2549525"/>
          <p14:tracePt t="116103" x="5316538" y="2549525"/>
          <p14:tracePt t="116111" x="5303838" y="2555875"/>
          <p14:tracePt t="116133" x="5278438" y="2568575"/>
          <p14:tracePt t="116139" x="5254625" y="2579688"/>
          <p14:tracePt t="116143" x="5248275" y="2586038"/>
          <p14:tracePt t="116151" x="5235575" y="2592388"/>
          <p14:tracePt t="116158" x="5222875" y="2605088"/>
          <p14:tracePt t="116166" x="5192713" y="2628900"/>
          <p14:tracePt t="116174" x="5180013" y="2641600"/>
          <p14:tracePt t="116182" x="5173663" y="2647950"/>
          <p14:tracePt t="116191" x="5160963" y="2667000"/>
          <p14:tracePt t="116199" x="5156200" y="2673350"/>
          <p14:tracePt t="116207" x="5156200" y="2679700"/>
          <p14:tracePt t="116217" x="5149850" y="2690813"/>
          <p14:tracePt t="116223" x="5149850" y="2703513"/>
          <p14:tracePt t="116232" x="5149850" y="2709863"/>
          <p14:tracePt t="116239" x="5149850" y="2735263"/>
          <p14:tracePt t="116249" x="5156200" y="2752725"/>
          <p14:tracePt t="116259" x="5167313" y="2765425"/>
          <p14:tracePt t="116267" x="5180013" y="2778125"/>
          <p14:tracePt t="116271" x="5211763" y="2801938"/>
          <p14:tracePt t="116279" x="5248275" y="2827338"/>
          <p14:tracePt t="116287" x="5267325" y="2840038"/>
          <p14:tracePt t="116295" x="5303838" y="2857500"/>
          <p14:tracePt t="116303" x="5346700" y="2882900"/>
          <p14:tracePt t="116311" x="5389563" y="2906713"/>
          <p14:tracePt t="116319" x="5434013" y="2925763"/>
          <p14:tracePt t="116327" x="5476875" y="2944813"/>
          <p14:tracePt t="116334" x="5532438" y="2968625"/>
          <p14:tracePt t="116342" x="5575300" y="2987675"/>
          <p14:tracePt t="116354" x="5624513" y="3006725"/>
          <p14:tracePt t="116358" x="5667375" y="3017838"/>
          <p14:tracePt t="116366" x="5716588" y="3030538"/>
          <p14:tracePt t="116375" x="5761038" y="3043238"/>
          <p14:tracePt t="116382" x="5816600" y="3055938"/>
          <p14:tracePt t="116390" x="5840413" y="3055938"/>
          <p14:tracePt t="116398" x="5889625" y="3062288"/>
          <p14:tracePt t="116407" x="5902325" y="3062288"/>
          <p14:tracePt t="116415" x="5938838" y="3062288"/>
          <p14:tracePt t="116426" x="5964238" y="3062288"/>
          <p14:tracePt t="116431" x="5994400" y="3062288"/>
          <p14:tracePt t="116438" x="6032500" y="3062288"/>
          <p14:tracePt t="116447" x="6062663" y="3043238"/>
          <p14:tracePt t="116455" x="6088063" y="3036888"/>
          <p14:tracePt t="116465" x="6111875" y="3017838"/>
          <p14:tracePt t="116471" x="6130925" y="2994025"/>
          <p14:tracePt t="116479" x="6149975" y="2981325"/>
          <p14:tracePt t="116487" x="6161088" y="2962275"/>
          <p14:tracePt t="116495" x="6167438" y="2938463"/>
          <p14:tracePt t="116503" x="6173788" y="2913063"/>
          <p14:tracePt t="116511" x="6192838" y="2882900"/>
          <p14:tracePt t="116520" x="6199188" y="2851150"/>
          <p14:tracePt t="116527" x="6205538" y="2827338"/>
          <p14:tracePt t="116535" x="6211888" y="2801938"/>
          <p14:tracePt t="116543" x="6211888" y="2778125"/>
          <p14:tracePt t="116551" x="6211888" y="2746375"/>
          <p14:tracePt t="116559" x="6211888" y="2735263"/>
          <p14:tracePt t="116567" x="6211888" y="2716213"/>
          <p14:tracePt t="116576" x="6211888" y="2697163"/>
          <p14:tracePt t="116583" x="6211888" y="2690813"/>
          <p14:tracePt t="116591" x="6211888" y="2684463"/>
          <p14:tracePt t="116600" x="6211888" y="2667000"/>
          <p14:tracePt t="116607" x="6211888" y="2660650"/>
          <p14:tracePt t="116617" x="6211888" y="2635250"/>
          <p14:tracePt t="116623" x="6205538" y="2624138"/>
          <p14:tracePt t="116633" x="6199188" y="2611438"/>
          <p14:tracePt t="116639" x="6173788" y="2592388"/>
          <p14:tracePt t="116651" x="6167438" y="2579688"/>
          <p14:tracePt t="116655" x="6149975" y="2555875"/>
          <p14:tracePt t="116663" x="6137275" y="2549525"/>
          <p14:tracePt t="116671" x="6111875" y="2536825"/>
          <p14:tracePt t="116683" x="6088063" y="2524125"/>
          <p14:tracePt t="116687" x="6056313" y="2513013"/>
          <p14:tracePt t="116695" x="6026150" y="2500313"/>
          <p14:tracePt t="116703" x="6007100" y="2493963"/>
          <p14:tracePt t="116711" x="5983288" y="2487613"/>
          <p14:tracePt t="116718" x="5945188" y="2481263"/>
          <p14:tracePt t="116726" x="5921375" y="2468563"/>
          <p14:tracePt t="116734" x="5859463" y="2468563"/>
          <p14:tracePt t="116742" x="5803900" y="2468563"/>
          <p14:tracePt t="116750" x="5754688" y="2468563"/>
          <p14:tracePt t="116758" x="5729288" y="2468563"/>
          <p14:tracePt t="116766" x="5692775" y="2468563"/>
          <p14:tracePt t="116774" x="5656263" y="2468563"/>
          <p14:tracePt t="116782" x="5624513" y="2468563"/>
          <p14:tracePt t="116790" x="5600700" y="2468563"/>
          <p14:tracePt t="116798" x="5575300" y="2468563"/>
          <p14:tracePt t="116807" x="5556250" y="2481263"/>
          <p14:tracePt t="116816" x="5538788" y="2493963"/>
          <p14:tracePt t="116823" x="5507038" y="2500313"/>
          <p14:tracePt t="116833" x="5464175" y="2517775"/>
          <p14:tracePt t="116839" x="5434013" y="2530475"/>
          <p14:tracePt t="116849" x="5421313" y="2543175"/>
          <p14:tracePt t="116855" x="5402263" y="2562225"/>
          <p14:tracePt t="116863" x="5389563" y="2573338"/>
          <p14:tracePt t="116871" x="5378450" y="2586038"/>
          <p14:tracePt t="116879" x="5372100" y="2592388"/>
          <p14:tracePt t="116887" x="5359400" y="2611438"/>
          <p14:tracePt t="116895" x="5353050" y="2635250"/>
          <p14:tracePt t="116903" x="5353050" y="2654300"/>
          <p14:tracePt t="116911" x="5353050" y="2679700"/>
          <p14:tracePt t="116920" x="5353050" y="2703513"/>
          <p14:tracePt t="116927" x="5353050" y="2722563"/>
          <p14:tracePt t="116935" x="5365750" y="2752725"/>
          <p14:tracePt t="116943" x="5389563" y="2795588"/>
          <p14:tracePt t="116951" x="5408613" y="2820988"/>
          <p14:tracePt t="116959" x="5427663" y="2840038"/>
          <p14:tracePt t="116968" x="5464175" y="2870200"/>
          <p14:tracePt t="116975" x="5494338" y="2906713"/>
          <p14:tracePt t="116983" x="5513388" y="2925763"/>
          <p14:tracePt t="116991" x="5549900" y="2951163"/>
          <p14:tracePt t="116999" x="5581650" y="2968625"/>
          <p14:tracePt t="117007" x="5618163" y="2981325"/>
          <p14:tracePt t="117017" x="5649913" y="2994025"/>
          <p14:tracePt t="117023" x="5680075" y="3000375"/>
          <p14:tracePt t="117039" x="5716588" y="3006725"/>
          <p14:tracePt t="117050" x="5761038" y="3013075"/>
          <p14:tracePt t="117055" x="5810250" y="3024188"/>
          <p14:tracePt t="117068" x="5859463" y="3024188"/>
          <p14:tracePt t="117071" x="5915025" y="3030538"/>
          <p14:tracePt t="117079" x="5964238" y="3030538"/>
          <p14:tracePt t="117087" x="6013450" y="3030538"/>
          <p14:tracePt t="117095" x="6045200" y="3030538"/>
          <p14:tracePt t="117103" x="6069013" y="3017838"/>
          <p14:tracePt t="117111" x="6075363" y="3013075"/>
          <p14:tracePt t="117120" x="6088063" y="3000375"/>
          <p14:tracePt t="117133" x="6111875" y="2974975"/>
          <p14:tracePt t="117135" x="6118225" y="2951163"/>
          <p14:tracePt t="117143" x="6124575" y="2919413"/>
          <p14:tracePt t="117155" x="6143625" y="2876550"/>
          <p14:tracePt t="117159" x="6143625" y="2851150"/>
          <p14:tracePt t="117169" x="6143625" y="2814638"/>
          <p14:tracePt t="117175" x="6143625" y="2795588"/>
          <p14:tracePt t="117184" x="6143625" y="2771775"/>
          <p14:tracePt t="117195" x="6143625" y="2752725"/>
          <p14:tracePt t="117199" x="6143625" y="2746375"/>
          <p14:tracePt t="117207" x="6143625" y="2740025"/>
          <p14:tracePt t="117218" x="6143625" y="2728913"/>
          <p14:tracePt t="117223" x="6137275" y="2709863"/>
          <p14:tracePt t="117232" x="6130925" y="2697163"/>
          <p14:tracePt t="117239" x="6111875" y="2679700"/>
          <p14:tracePt t="117251" x="6105525" y="2673350"/>
          <p14:tracePt t="117255" x="6100763" y="2660650"/>
          <p14:tracePt t="117263" x="6088063" y="2660650"/>
          <p14:tracePt t="117271" x="6062663" y="2654300"/>
          <p14:tracePt t="117279" x="6038850" y="2647950"/>
          <p14:tracePt t="117291" x="6007100" y="2647950"/>
          <p14:tracePt t="117295" x="5964238" y="2647950"/>
          <p14:tracePt t="117303" x="5921375" y="2647950"/>
          <p14:tracePt t="117311" x="5872163" y="2647950"/>
          <p14:tracePt t="117318" x="5822950" y="2647950"/>
          <p14:tracePt t="117326" x="5748338" y="2628900"/>
          <p14:tracePt t="117334" x="5667375" y="2617788"/>
          <p14:tracePt t="117342" x="5605463" y="2617788"/>
          <p14:tracePt t="117350" x="5556250" y="2598738"/>
          <p14:tracePt t="117358" x="5526088" y="2598738"/>
          <p14:tracePt t="117366" x="5507038" y="2592388"/>
          <p14:tracePt t="117391" x="5500688" y="2592388"/>
          <p14:tracePt t="117399" x="5494338" y="2592388"/>
          <p14:tracePt t="117420" x="5489575" y="2592388"/>
          <p14:tracePt t="117423" x="5476875" y="2592388"/>
          <p14:tracePt t="117432" x="5457825" y="2605088"/>
          <p14:tracePt t="117450" x="5445125" y="2624138"/>
          <p14:tracePt t="117454" x="5438775" y="2635250"/>
          <p14:tracePt t="117462" x="5434013" y="2641600"/>
          <p14:tracePt t="117470" x="5434013" y="2654300"/>
          <p14:tracePt t="117478" x="5427663" y="2667000"/>
          <p14:tracePt t="117486" x="5427663" y="2673350"/>
          <p14:tracePt t="117494" x="5427663" y="2684463"/>
          <p14:tracePt t="117502" x="5427663" y="2697163"/>
          <p14:tracePt t="117510" x="5427663" y="2709863"/>
          <p14:tracePt t="117527" x="5427663" y="2722563"/>
          <p14:tracePt t="117536" x="5427663" y="2728913"/>
          <p14:tracePt t="117543" x="5434013" y="2740025"/>
          <p14:tracePt t="117618" x="5438775" y="2740025"/>
          <p14:tracePt t="117823" x="5434013" y="2759075"/>
          <p14:tracePt t="117833" x="5427663" y="2765425"/>
          <p14:tracePt t="117838" x="5395913" y="2801938"/>
          <p14:tracePt t="117846" x="5359400" y="2827338"/>
          <p14:tracePt t="117854" x="5322888" y="2889250"/>
          <p14:tracePt t="117863" x="5278438" y="2938463"/>
          <p14:tracePt t="117870" x="5235575" y="3006725"/>
          <p14:tracePt t="117878" x="5199063" y="3062288"/>
          <p14:tracePt t="117887" x="5167313" y="3105150"/>
          <p14:tracePt t="117896" x="5118100" y="3173413"/>
          <p14:tracePt t="117903" x="5081588" y="3216275"/>
          <p14:tracePt t="117911" x="5026025" y="3284538"/>
          <p14:tracePt t="117918" x="4964113" y="3351213"/>
          <p14:tracePt t="117926" x="4927600" y="3402013"/>
          <p14:tracePt t="117934" x="4872038" y="3468688"/>
          <p14:tracePt t="117942" x="4797425" y="3549650"/>
          <p14:tracePt t="117950" x="4760913" y="3592513"/>
          <p14:tracePt t="117958" x="4705350" y="3660775"/>
          <p14:tracePt t="117966" x="4667250" y="3729038"/>
          <p14:tracePt t="117975" x="4630738" y="3784600"/>
          <p14:tracePt t="117983" x="4611688" y="3814763"/>
          <p14:tracePt t="117991" x="4594225" y="3857625"/>
          <p14:tracePt t="117999" x="4587875" y="3889375"/>
          <p14:tracePt t="118016" x="4581525" y="3900488"/>
          <p14:tracePt t="118118" x="4575175" y="3906838"/>
          <p14:tracePt t="118126" x="4568825" y="3919538"/>
          <p14:tracePt t="118150" x="4562475" y="3925888"/>
          <p14:tracePt t="118166" x="4556125" y="3925888"/>
          <p14:tracePt t="118175" x="4549775" y="3925888"/>
          <p14:tracePt t="118183" x="4538663" y="3932238"/>
          <p14:tracePt t="118190" x="4532313" y="3932238"/>
          <p14:tracePt t="118199" x="4519613" y="3938588"/>
          <p14:tracePt t="118206" x="4506913" y="3944938"/>
          <p14:tracePt t="118215" x="4494213" y="3944938"/>
          <p14:tracePt t="118222" x="4494213" y="3951288"/>
          <p14:tracePt t="118231" x="4476750" y="3956050"/>
          <p14:tracePt t="118238" x="4451350" y="3962400"/>
          <p14:tracePt t="118246" x="4432300" y="3968750"/>
          <p14:tracePt t="118254" x="4421188" y="3968750"/>
          <p14:tracePt t="118263" x="4408488" y="3975100"/>
          <p14:tracePt t="118271" x="4402138" y="3975100"/>
          <p14:tracePt t="118287" x="4389438" y="3981450"/>
          <p14:tracePt t="118296" x="4383088" y="3981450"/>
          <p14:tracePt t="118311" x="4376738" y="3981450"/>
          <p14:tracePt t="118318" x="4365625" y="3981450"/>
          <p14:tracePt t="118326" x="4352925" y="3981450"/>
          <p14:tracePt t="118334" x="4340225" y="3987800"/>
          <p14:tracePt t="118352" x="4327525" y="3987800"/>
          <p14:tracePt t="118359" x="4316413" y="3994150"/>
          <p14:tracePt t="118367" x="4297363" y="3994150"/>
          <p14:tracePt t="118375" x="4278313" y="3994150"/>
          <p14:tracePt t="118384" x="4265613" y="3994150"/>
          <p14:tracePt t="118391" x="4235450" y="3994150"/>
          <p14:tracePt t="118401" x="4216400" y="4000500"/>
          <p14:tracePt t="118407" x="4186238" y="4000500"/>
          <p14:tracePt t="118417" x="4160838" y="4000500"/>
          <p14:tracePt t="118423" x="4149725" y="4000500"/>
          <p14:tracePt t="118433" x="4130675" y="4000500"/>
          <p14:tracePt t="118439" x="4117975" y="4000500"/>
          <p14:tracePt t="118447" x="4098925" y="4000500"/>
          <p14:tracePt t="118464" x="4094163" y="4000500"/>
          <p14:tracePt t="118475" x="4081463" y="4000500"/>
          <p14:tracePt t="118479" x="4068763" y="4000500"/>
          <p14:tracePt t="118487" x="4062413" y="4000500"/>
          <p14:tracePt t="118496" x="4043363" y="4000500"/>
          <p14:tracePt t="118503" x="4032250" y="4000500"/>
          <p14:tracePt t="118519" x="4013200" y="4000500"/>
          <p14:tracePt t="118527" x="3983038" y="3994150"/>
          <p14:tracePt t="118535" x="3951288" y="3987800"/>
          <p14:tracePt t="118543" x="3914775" y="3975100"/>
          <p14:tracePt t="118551" x="3895725" y="3968750"/>
          <p14:tracePt t="118559" x="3865563" y="3962400"/>
          <p14:tracePt t="118571" x="3846513" y="3962400"/>
          <p14:tracePt t="118575" x="3827463" y="3962400"/>
          <p14:tracePt t="118584" x="3816350" y="3956050"/>
          <p14:tracePt t="118591" x="3810000" y="3956050"/>
          <p14:tracePt t="118603" x="3803650" y="3956050"/>
          <p14:tracePt t="118607" x="3797300" y="3956050"/>
          <p14:tracePt t="118639" x="3790950" y="3951288"/>
          <p14:tracePt t="118750" x="3784600" y="3951288"/>
          <p14:tracePt t="119211" x="3778250" y="3944938"/>
          <p14:tracePt t="119255" x="3790950" y="3938588"/>
          <p14:tracePt t="119271" x="3797300" y="3932238"/>
          <p14:tracePt t="119280" x="3810000" y="3925888"/>
          <p14:tracePt t="119287" x="3821113" y="3913188"/>
          <p14:tracePt t="119303" x="3827463" y="3906838"/>
          <p14:tracePt t="119311" x="3840163" y="3895725"/>
          <p14:tracePt t="119320" x="3846513" y="3883025"/>
          <p14:tracePt t="119327" x="3852863" y="3863975"/>
          <p14:tracePt t="119338" x="3876675" y="3833813"/>
          <p14:tracePt t="119342" x="3889375" y="3789363"/>
          <p14:tracePt t="119350" x="3908425" y="3746500"/>
          <p14:tracePt t="119359" x="3914775" y="3729038"/>
          <p14:tracePt t="119371" x="3921125" y="3697288"/>
          <p14:tracePt t="119375" x="3938588" y="3678238"/>
          <p14:tracePt t="119384" x="3944938" y="3648075"/>
          <p14:tracePt t="119391" x="3951288" y="3635375"/>
          <p14:tracePt t="119407" x="3951288" y="3617913"/>
          <p14:tracePt t="119423" x="3951288" y="3611563"/>
          <p14:tracePt t="119431" x="3951288" y="3598863"/>
          <p14:tracePt t="119454" x="3951288" y="3592513"/>
          <p14:tracePt t="119486" x="3951288" y="3586163"/>
          <p14:tracePt t="119502" x="3951288" y="3579813"/>
          <p14:tracePt t="119511" x="3951288" y="3573463"/>
          <p14:tracePt t="119527" x="3951288" y="3567113"/>
          <p14:tracePt t="119534" x="3951288" y="3562350"/>
          <p14:tracePt t="119543" x="3951288" y="3556000"/>
          <p14:tracePt t="119554" x="3951288" y="3543300"/>
          <p14:tracePt t="119568" x="3951288" y="3536950"/>
          <p14:tracePt t="119575" x="3951288" y="3517900"/>
          <p14:tracePt t="119585" x="3957638" y="3500438"/>
          <p14:tracePt t="119595" x="3957638" y="3487738"/>
          <p14:tracePt t="119601" x="3957638" y="3455988"/>
          <p14:tracePt t="119607" x="3957638" y="3438525"/>
          <p14:tracePt t="119615" x="3957638" y="3406775"/>
          <p14:tracePt t="119627" x="3957638" y="3382963"/>
          <p14:tracePt t="119631" x="3957638" y="3370263"/>
          <p14:tracePt t="119639" x="3957638" y="3351213"/>
          <p14:tracePt t="119647" x="3957638" y="3333750"/>
          <p14:tracePt t="119654" x="3957638" y="3321050"/>
          <p14:tracePt t="119663" x="3957638" y="3308350"/>
          <p14:tracePt t="119671" x="3957638" y="3295650"/>
          <p14:tracePt t="119679" x="3951288" y="3290888"/>
          <p14:tracePt t="119687" x="3951288" y="3284538"/>
          <p14:tracePt t="119695" x="3944938" y="3278188"/>
          <p14:tracePt t="119720" x="3938588" y="3271838"/>
          <p14:tracePt t="119735" x="3932238" y="3265488"/>
          <p14:tracePt t="119743" x="3927475" y="3265488"/>
          <p14:tracePt t="119752" x="3921125" y="3265488"/>
          <p14:tracePt t="119758" x="3908425" y="3265488"/>
          <p14:tracePt t="119766" x="3889375" y="3265488"/>
          <p14:tracePt t="119774" x="3865563" y="3259138"/>
          <p14:tracePt t="119783" x="3846513" y="3246438"/>
          <p14:tracePt t="119791" x="3821113" y="3240088"/>
          <p14:tracePt t="119801" x="3778250" y="3228975"/>
          <p14:tracePt t="119807" x="3722688" y="3216275"/>
          <p14:tracePt t="119815" x="3692525" y="3190875"/>
          <p14:tracePt t="119823" x="3636963" y="3167063"/>
          <p14:tracePt t="119831" x="3594100" y="3148013"/>
          <p14:tracePt t="119839" x="3556000" y="3141663"/>
          <p14:tracePt t="119847" x="3513138" y="3124200"/>
          <p14:tracePt t="119856" x="3476625" y="3117850"/>
          <p14:tracePt t="119862" x="3444875" y="3098800"/>
          <p14:tracePt t="119874" x="3414713" y="3092450"/>
          <p14:tracePt t="119878" x="3402013" y="3092450"/>
          <p14:tracePt t="119887" x="3382963" y="3092450"/>
          <p14:tracePt t="119895" x="3365500" y="3086100"/>
          <p14:tracePt t="119903" x="3359150" y="3086100"/>
          <p14:tracePt t="119910" x="3346450" y="3086100"/>
          <p14:tracePt t="119926" x="3327400" y="3079750"/>
          <p14:tracePt t="119935" x="3321050" y="3079750"/>
          <p14:tracePt t="119943" x="3303588" y="3079750"/>
          <p14:tracePt t="119953" x="3290888" y="3079750"/>
          <p14:tracePt t="119959" x="3271838" y="3079750"/>
          <p14:tracePt t="119969" x="3241675" y="3079750"/>
          <p14:tracePt t="119979" x="3205163" y="3079750"/>
          <p14:tracePt t="119985" x="3179763" y="3079750"/>
          <p14:tracePt t="119991" x="3149600" y="3079750"/>
          <p14:tracePt t="120000" x="3124200" y="3079750"/>
          <p14:tracePt t="120011" x="3105150" y="3079750"/>
          <p14:tracePt t="120015" x="3068638" y="3079750"/>
          <p14:tracePt t="120022" x="3038475" y="3079750"/>
          <p14:tracePt t="120030" x="3019425" y="3079750"/>
          <p14:tracePt t="120038" x="3000375" y="3086100"/>
          <p14:tracePt t="120046" x="2970213" y="3092450"/>
          <p14:tracePt t="120054" x="2957513" y="3098800"/>
          <p14:tracePt t="120062" x="2938463" y="3105150"/>
          <p14:tracePt t="120070" x="2932113" y="3105150"/>
          <p14:tracePt t="120078" x="2927350" y="3105150"/>
          <p14:tracePt t="120086" x="2914650" y="3111500"/>
          <p14:tracePt t="120094" x="2908300" y="3117850"/>
          <p14:tracePt t="120106" x="2901950" y="3124200"/>
          <p14:tracePt t="120110" x="2895600" y="3128963"/>
          <p14:tracePt t="120119" x="2889250" y="3135313"/>
          <p14:tracePt t="120136" x="2882900" y="3141663"/>
          <p14:tracePt t="120147" x="2871788" y="3160713"/>
          <p14:tracePt t="120153" x="2859088" y="3173413"/>
          <p14:tracePt t="120158" x="2846388" y="3184525"/>
          <p14:tracePt t="120167" x="2827338" y="3197225"/>
          <p14:tracePt t="120174" x="2816225" y="3216275"/>
          <p14:tracePt t="120182" x="2803525" y="3235325"/>
          <p14:tracePt t="120190" x="2797175" y="3235325"/>
          <p14:tracePt t="120198" x="2778125" y="3265488"/>
          <p14:tracePt t="120206" x="2765425" y="3278188"/>
          <p14:tracePt t="120215" x="2760663" y="3290888"/>
          <p14:tracePt t="120222" x="2760663" y="3295650"/>
          <p14:tracePt t="120234" x="2754313" y="3302000"/>
          <p14:tracePt t="120239" x="2754313" y="3308350"/>
          <p14:tracePt t="120247" x="2754313" y="3314700"/>
          <p14:tracePt t="120254" x="2747963" y="3327400"/>
          <p14:tracePt t="120262" x="2747963" y="3333750"/>
          <p14:tracePt t="120270" x="2747963" y="3346450"/>
          <p14:tracePt t="120278" x="2747963" y="3351213"/>
          <p14:tracePt t="120286" x="2747963" y="3376613"/>
          <p14:tracePt t="120294" x="2747963" y="3382963"/>
          <p14:tracePt t="120302" x="2747963" y="3395663"/>
          <p14:tracePt t="120311" x="2747963" y="3406775"/>
          <p14:tracePt t="120319" x="2747963" y="3432175"/>
          <p14:tracePt t="120326" x="2747963" y="3451225"/>
          <p14:tracePt t="120334" x="2754313" y="3455988"/>
          <p14:tracePt t="120342" x="2760663" y="3481388"/>
          <p14:tracePt t="120351" x="2771775" y="3500438"/>
          <p14:tracePt t="120359" x="2778125" y="3511550"/>
          <p14:tracePt t="120369" x="2784475" y="3530600"/>
          <p14:tracePt t="120375" x="2790825" y="3543300"/>
          <p14:tracePt t="120386" x="2816225" y="3567113"/>
          <p14:tracePt t="120394" x="2827338" y="3579813"/>
          <p14:tracePt t="120398" x="2846388" y="3605213"/>
          <p14:tracePt t="120406" x="2871788" y="3622675"/>
          <p14:tracePt t="120414" x="2901950" y="3648075"/>
          <p14:tracePt t="120426" x="2944813" y="3667125"/>
          <p14:tracePt t="120430" x="3000375" y="3690938"/>
          <p14:tracePt t="120438" x="3032125" y="3709988"/>
          <p14:tracePt t="120447" x="3068638" y="3722688"/>
          <p14:tracePt t="120454" x="3098800" y="3729038"/>
          <p14:tracePt t="120462" x="3136900" y="3729038"/>
          <p14:tracePt t="120470" x="3167063" y="3746500"/>
          <p14:tracePt t="120478" x="3198813" y="3746500"/>
          <p14:tracePt t="120490" x="3222625" y="3746500"/>
          <p14:tracePt t="120495" x="3278188" y="3746500"/>
          <p14:tracePt t="120502" x="3346450" y="3746500"/>
          <p14:tracePt t="120511" x="3408363" y="3746500"/>
          <p14:tracePt t="120523" x="3457575" y="3746500"/>
          <p14:tracePt t="120527" x="3532188" y="3752850"/>
          <p14:tracePt t="120537" x="3605213" y="3765550"/>
          <p14:tracePt t="120543" x="3673475" y="3784600"/>
          <p14:tracePt t="120552" x="3748088" y="3789363"/>
          <p14:tracePt t="120559" x="3821113" y="3814763"/>
          <p14:tracePt t="120569" x="3889375" y="3821113"/>
          <p14:tracePt t="120575" x="3938588" y="3821113"/>
          <p14:tracePt t="120585" x="4013200" y="3821113"/>
          <p14:tracePt t="120591" x="4062413" y="3821113"/>
          <p14:tracePt t="120599" x="4111625" y="3821113"/>
          <p14:tracePt t="120607" x="4143375" y="3821113"/>
          <p14:tracePt t="120620" x="4160838" y="3821113"/>
          <p14:tracePt t="120622" x="4179888" y="3814763"/>
          <p14:tracePt t="120631" x="4205288" y="3802063"/>
          <p14:tracePt t="120639" x="4216400" y="3784600"/>
          <p14:tracePt t="120647" x="4235450" y="3771900"/>
          <p14:tracePt t="120655" x="4260850" y="3752850"/>
          <p14:tracePt t="120663" x="4265613" y="3729038"/>
          <p14:tracePt t="120671" x="4291013" y="3690938"/>
          <p14:tracePt t="120679" x="4297363" y="3673475"/>
          <p14:tracePt t="120689" x="4303713" y="3641725"/>
          <p14:tracePt t="120695" x="4310063" y="3605213"/>
          <p14:tracePt t="120703" x="4310063" y="3549650"/>
          <p14:tracePt t="120711" x="4310063" y="3524250"/>
          <p14:tracePt t="120721" x="4310063" y="3487738"/>
          <p14:tracePt t="120727" x="4310063" y="3438525"/>
          <p14:tracePt t="120737" x="4303713" y="3406775"/>
          <p14:tracePt t="120747" x="4271963" y="3363913"/>
          <p14:tracePt t="120753" x="4265613" y="3346450"/>
          <p14:tracePt t="120759" x="4248150" y="3321050"/>
          <p14:tracePt t="120771" x="4210050" y="3290888"/>
          <p14:tracePt t="120779" x="4192588" y="3284538"/>
          <p14:tracePt t="120783" x="4154488" y="3265488"/>
          <p14:tracePt t="120791" x="4094163" y="3259138"/>
          <p14:tracePt t="120801" x="4038600" y="3240088"/>
          <p14:tracePt t="120811" x="3932238" y="3209925"/>
          <p14:tracePt t="120815" x="3833813" y="3179763"/>
          <p14:tracePt t="120823" x="3748088" y="3148013"/>
          <p14:tracePt t="120831" x="3643313" y="3135313"/>
          <p14:tracePt t="120840" x="3556000" y="3098800"/>
          <p14:tracePt t="120847" x="3494088" y="3086100"/>
          <p14:tracePt t="120855" x="3427413" y="3068638"/>
          <p14:tracePt t="120863" x="3376613" y="3062288"/>
          <p14:tracePt t="120875" x="3333750" y="3062288"/>
          <p14:tracePt t="120879" x="3271838" y="3062288"/>
          <p14:tracePt t="120888" x="3222625" y="3062288"/>
          <p14:tracePt t="120895" x="3186113" y="3062288"/>
          <p14:tracePt t="120903" x="3130550" y="3073400"/>
          <p14:tracePt t="120911" x="3094038" y="3079750"/>
          <p14:tracePt t="120919" x="3068638" y="3098800"/>
          <p14:tracePt t="120927" x="3043238" y="3105150"/>
          <p14:tracePt t="120937" x="3019425" y="3117850"/>
          <p14:tracePt t="120942" x="3000375" y="3124200"/>
          <p14:tracePt t="120953" x="2987675" y="3128963"/>
          <p14:tracePt t="120958" x="2957513" y="3141663"/>
          <p14:tracePt t="120968" x="2927350" y="3160713"/>
          <p14:tracePt t="120974" x="2908300" y="3173413"/>
          <p14:tracePt t="120982" x="2876550" y="3203575"/>
          <p14:tracePt t="120995" x="2852738" y="3235325"/>
          <p14:tracePt t="121002" x="2827338" y="3271838"/>
          <p14:tracePt t="121006" x="2809875" y="3308350"/>
          <p14:tracePt t="121014" x="2809875" y="3351213"/>
          <p14:tracePt t="121022" x="2803525" y="3376613"/>
          <p14:tracePt t="121035" x="2803525" y="3425825"/>
          <p14:tracePt t="121038" x="2809875" y="3468688"/>
          <p14:tracePt t="121046" x="2820988" y="3500438"/>
          <p14:tracePt t="121054" x="2827338" y="3511550"/>
          <p14:tracePt t="121062" x="2852738" y="3543300"/>
          <p14:tracePt t="121070" x="2859088" y="3543300"/>
          <p14:tracePt t="121078" x="2871788" y="3556000"/>
          <p14:tracePt t="121086" x="2876550" y="3556000"/>
          <p14:tracePt t="121094" x="2895600" y="3562350"/>
          <p14:tracePt t="121102" x="2914650" y="3562350"/>
          <p14:tracePt t="121111" x="2927350" y="3567113"/>
          <p14:tracePt t="121120" x="2963863" y="3573463"/>
          <p14:tracePt t="121137" x="3068638" y="3598863"/>
          <p14:tracePt t="121143" x="3117850" y="3611563"/>
          <p14:tracePt t="121152" x="3209925" y="3648075"/>
          <p14:tracePt t="121158" x="3303588" y="3678238"/>
          <p14:tracePt t="121168" x="3365500" y="3697288"/>
          <p14:tracePt t="121175" x="3432175" y="3716338"/>
          <p14:tracePt t="121183" x="3494088" y="3729038"/>
          <p14:tracePt t="121195" x="3532188" y="3733800"/>
          <p14:tracePt t="121202" x="3575050" y="3740150"/>
          <p14:tracePt t="121207" x="3611563" y="3740150"/>
          <p14:tracePt t="121215" x="3643313" y="3740150"/>
          <p14:tracePt t="121223" x="3679825" y="3740150"/>
          <p14:tracePt t="121231" x="3716338" y="3740150"/>
          <p14:tracePt t="121240" x="3760788" y="3722688"/>
          <p14:tracePt t="121247" x="3778250" y="3709988"/>
          <p14:tracePt t="121263" x="3803650" y="3684588"/>
          <p14:tracePt t="121273" x="3816350" y="3673475"/>
          <p14:tracePt t="121279" x="3840163" y="3641725"/>
          <p14:tracePt t="121291" x="3859213" y="3611563"/>
          <p14:tracePt t="121295" x="3883025" y="3579813"/>
          <p14:tracePt t="121303" x="3902075" y="3549650"/>
          <p14:tracePt t="121311" x="3914775" y="3517900"/>
          <p14:tracePt t="121323" x="3921125" y="3500438"/>
          <p14:tracePt t="121327" x="3927475" y="3487738"/>
          <p14:tracePt t="121337" x="3938588" y="3475038"/>
          <p14:tracePt t="121346" x="3938588" y="3462338"/>
          <p14:tracePt t="121351" x="3944938" y="3432175"/>
          <p14:tracePt t="121359" x="3944938" y="3419475"/>
          <p14:tracePt t="121371" x="3944938" y="3406775"/>
          <p14:tracePt t="121374" x="3944938" y="3395663"/>
          <p14:tracePt t="121386" x="3944938" y="3382963"/>
          <p14:tracePt t="121390" x="3944938" y="3363913"/>
          <p14:tracePt t="121398" x="3927475" y="3351213"/>
          <p14:tracePt t="121406" x="3908425" y="3321050"/>
          <p14:tracePt t="121418" x="3859213" y="3278188"/>
          <p14:tracePt t="121422" x="3821113" y="3259138"/>
          <p14:tracePt t="121430" x="3754438" y="3209925"/>
          <p14:tracePt t="121438" x="3709988" y="3184525"/>
          <p14:tracePt t="121446" x="3643313" y="3154363"/>
          <p14:tracePt t="121454" x="3575050" y="3128963"/>
          <p14:tracePt t="121462" x="3494088" y="3086100"/>
          <p14:tracePt t="121470" x="3408363" y="3086100"/>
          <p14:tracePt t="121479" x="3333750" y="3068638"/>
          <p14:tracePt t="121486" x="3271838" y="3062288"/>
          <p14:tracePt t="121495" x="3216275" y="3062288"/>
          <p14:tracePt t="121503" x="3167063" y="3062288"/>
          <p14:tracePt t="121511" x="3117850" y="3062288"/>
          <p14:tracePt t="121519" x="3068638" y="3062288"/>
          <p14:tracePt t="121527" x="3025775" y="3079750"/>
          <p14:tracePt t="121538" x="2957513" y="3105150"/>
          <p14:tracePt t="121547" x="2895600" y="3135313"/>
          <p14:tracePt t="121553" x="2816225" y="3184525"/>
          <p14:tracePt t="121559" x="2747963" y="3222625"/>
          <p14:tracePt t="121571" x="2692400" y="3259138"/>
          <p14:tracePt t="121574" x="2636838" y="3295650"/>
          <p14:tracePt t="121582" x="2624138" y="3308350"/>
          <p14:tracePt t="121590" x="2617788" y="3333750"/>
          <p14:tracePt t="121598" x="2617788" y="3351213"/>
          <p14:tracePt t="121606" x="2617788" y="3370263"/>
          <p14:tracePt t="121614" x="2617788" y="3402013"/>
          <p14:tracePt t="121622" x="2617788" y="3413125"/>
          <p14:tracePt t="121630" x="2630488" y="3451225"/>
          <p14:tracePt t="121642" x="2647950" y="3468688"/>
          <p14:tracePt t="121646" x="2667000" y="3494088"/>
          <p14:tracePt t="121654" x="2692400" y="3511550"/>
          <p14:tracePt t="121662" x="2722563" y="3530600"/>
          <p14:tracePt t="121678" x="2771775" y="3549650"/>
          <p14:tracePt t="121686" x="2827338" y="3573463"/>
          <p14:tracePt t="121694" x="2901950" y="3586163"/>
          <p14:tracePt t="121706" x="2994025" y="3611563"/>
          <p14:tracePt t="121710" x="3068638" y="3635375"/>
          <p14:tracePt t="121718" x="3179763" y="3667125"/>
          <p14:tracePt t="121726" x="3284538" y="3697288"/>
          <p14:tracePt t="121736" x="3408363" y="3697288"/>
          <p14:tracePt t="121743" x="3532188" y="3716338"/>
          <p14:tracePt t="121753" x="3643313" y="3729038"/>
          <p14:tracePt t="121759" x="3790950" y="3729038"/>
          <p14:tracePt t="121769" x="3889375" y="3733800"/>
          <p14:tracePt t="121775" x="3987800" y="3746500"/>
          <p14:tracePt t="121783" x="4049713" y="3746500"/>
          <p14:tracePt t="121791" x="4081463" y="3746500"/>
          <p14:tracePt t="121802" x="4111625" y="3722688"/>
          <p14:tracePt t="121810" x="4124325" y="3709988"/>
          <p14:tracePt t="121814" x="4149725" y="3684588"/>
          <p14:tracePt t="121822" x="4173538" y="3641725"/>
          <p14:tracePt t="121830" x="4173538" y="3617913"/>
          <p14:tracePt t="121838" x="4179888" y="3586163"/>
          <p14:tracePt t="121847" x="4179888" y="3536950"/>
          <p14:tracePt t="121854" x="4179888" y="3506788"/>
          <p14:tracePt t="121863" x="4179888" y="3462338"/>
          <p14:tracePt t="121872" x="4179888" y="3432175"/>
          <p14:tracePt t="121879" x="4179888" y="3395663"/>
          <p14:tracePt t="121891" x="4173538" y="3376613"/>
          <p14:tracePt t="121895" x="4167188" y="3370263"/>
          <p14:tracePt t="121903" x="4154488" y="3357563"/>
          <p14:tracePt t="121911" x="4143375" y="3340100"/>
          <p14:tracePt t="121921" x="4130675" y="3333750"/>
          <p14:tracePt t="121931" x="4105275" y="3314700"/>
          <p14:tracePt t="121937" x="4081463" y="3308350"/>
          <p14:tracePt t="121943" x="4049713" y="3295650"/>
          <p14:tracePt t="121952" x="4006850" y="3284538"/>
          <p14:tracePt t="121958" x="3957638" y="3271838"/>
          <p14:tracePt t="121967" x="3908425" y="3271838"/>
          <p14:tracePt t="121974" x="3833813" y="3271838"/>
          <p14:tracePt t="121982" x="3778250" y="3271838"/>
          <p14:tracePt t="121990" x="3716338" y="3271838"/>
          <p14:tracePt t="121999" x="3643313" y="3271838"/>
          <p14:tracePt t="122006" x="3556000" y="3271838"/>
          <p14:tracePt t="122014" x="3482975" y="3271838"/>
          <p14:tracePt t="122026" x="3408363" y="3271838"/>
          <p14:tracePt t="122030" x="3333750" y="3284538"/>
          <p14:tracePt t="122038" x="3278188" y="3290888"/>
          <p14:tracePt t="122047" x="3228975" y="3295650"/>
          <p14:tracePt t="122059" x="3186113" y="3308350"/>
          <p14:tracePt t="122063" x="3167063" y="3314700"/>
          <p14:tracePt t="122072" x="3136900" y="3327400"/>
          <p14:tracePt t="122079" x="3136900" y="3333750"/>
          <p14:tracePt t="122090" x="3117850" y="3346450"/>
          <p14:tracePt t="122094" x="3111500" y="3357563"/>
          <p14:tracePt t="122103" x="3105150" y="3363913"/>
          <p14:tracePt t="122110" x="3105150" y="3382963"/>
          <p14:tracePt t="122119" x="3105150" y="3402013"/>
          <p14:tracePt t="122135" x="3111500" y="3432175"/>
          <p14:tracePt t="122142" x="3136900" y="3462338"/>
          <p14:tracePt t="122154" x="3154363" y="3487738"/>
          <p14:tracePt t="122158" x="3186113" y="3511550"/>
          <p14:tracePt t="122166" x="3241675" y="3549650"/>
          <p14:tracePt t="122174" x="3290888" y="3579813"/>
          <p14:tracePt t="122195" x="3340100" y="3611563"/>
          <p14:tracePt t="122199" x="3371850" y="3622675"/>
          <p14:tracePt t="122207" x="3427413" y="3641725"/>
          <p14:tracePt t="122215" x="3463925" y="3654425"/>
          <p14:tracePt t="122225" x="3519488" y="3654425"/>
          <p14:tracePt t="122231" x="3568700" y="3660775"/>
          <p14:tracePt t="122239" x="3605213" y="3660775"/>
          <p14:tracePt t="122247" x="3636963" y="3660775"/>
          <p14:tracePt t="122254" x="3679825" y="3660775"/>
          <p14:tracePt t="122262" x="3705225" y="3641725"/>
          <p14:tracePt t="122274" x="3735388" y="3629025"/>
          <p14:tracePt t="122278" x="3754438" y="3611563"/>
          <p14:tracePt t="122286" x="3771900" y="3579813"/>
          <p14:tracePt t="122295" x="3784600" y="3549650"/>
          <p14:tracePt t="122304" x="3784600" y="3517900"/>
          <p14:tracePt t="122315" x="3784600" y="3481388"/>
          <p14:tracePt t="122322" x="3784600" y="3432175"/>
          <p14:tracePt t="122327" x="3784600" y="3395663"/>
          <p14:tracePt t="122337" x="3784600" y="3340100"/>
          <p14:tracePt t="122342" x="3760788" y="3308350"/>
          <p14:tracePt t="122350" x="3741738" y="3290888"/>
          <p14:tracePt t="122359" x="3729038" y="3278188"/>
          <p14:tracePt t="122367" x="3729038" y="3271838"/>
          <p14:tracePt t="122375" x="3716338" y="3271838"/>
          <p14:tracePt t="122384" x="3692525" y="3271838"/>
          <p14:tracePt t="122390" x="3667125" y="3271838"/>
          <p14:tracePt t="122398" x="3617913" y="3271838"/>
          <p14:tracePt t="122410" x="3581400" y="3271838"/>
          <p14:tracePt t="122414" x="3519488" y="3271838"/>
          <p14:tracePt t="122422" x="3470275" y="3271838"/>
          <p14:tracePt t="122430" x="3408363" y="3271838"/>
          <p14:tracePt t="122438" x="3333750" y="3271838"/>
          <p14:tracePt t="122447" x="3260725" y="3271838"/>
          <p14:tracePt t="122455" x="3205163" y="3290888"/>
          <p14:tracePt t="122463" x="3149600" y="3308350"/>
          <p14:tracePt t="122472" x="3094038" y="3340100"/>
          <p14:tracePt t="122479" x="3049588" y="3370263"/>
          <p14:tracePt t="122488" x="3032125" y="3389313"/>
          <p14:tracePt t="122495" x="3019425" y="3406775"/>
          <p14:tracePt t="122504" x="3019425" y="3425825"/>
          <p14:tracePt t="122511" x="3019425" y="3438525"/>
          <p14:tracePt t="122522" x="3032125" y="3468688"/>
          <p14:tracePt t="122527" x="3049588" y="3481388"/>
          <p14:tracePt t="122539" x="3068638" y="3494088"/>
          <p14:tracePt t="122543" x="3105150" y="3530600"/>
          <p14:tracePt t="122551" x="3173413" y="3567113"/>
          <p14:tracePt t="122559" x="3254375" y="3605213"/>
          <p14:tracePt t="122567" x="3346450" y="3648075"/>
          <p14:tracePt t="122575" x="3432175" y="3684588"/>
          <p14:tracePt t="122584" x="3538538" y="3716338"/>
          <p14:tracePt t="122591" x="3649663" y="3740150"/>
          <p14:tracePt t="122599" x="3735388" y="3759200"/>
          <p14:tracePt t="122607" x="3846513" y="3759200"/>
          <p14:tracePt t="122615" x="3908425" y="3759200"/>
          <p14:tracePt t="122624" x="3938588" y="3759200"/>
          <p14:tracePt t="122635" x="3963988" y="3759200"/>
          <p14:tracePt t="122638" x="3983038" y="3733800"/>
          <p14:tracePt t="122646" x="3983038" y="3716338"/>
          <p14:tracePt t="122654" x="3983038" y="3678238"/>
          <p14:tracePt t="122662" x="3983038" y="3641725"/>
          <p14:tracePt t="122670" x="3976688" y="3586163"/>
          <p14:tracePt t="122678" x="3951288" y="3543300"/>
          <p14:tracePt t="122686" x="3927475" y="3500438"/>
          <p14:tracePt t="122695" x="3902075" y="3481388"/>
          <p14:tracePt t="122704" x="3871913" y="3455988"/>
          <p14:tracePt t="122710" x="3852863" y="3438525"/>
          <p14:tracePt t="122719" x="3816350" y="3413125"/>
          <p14:tracePt t="122726" x="3790950" y="3402013"/>
          <p14:tracePt t="122735" x="3748088" y="3389313"/>
          <p14:tracePt t="122743" x="3705225" y="3376613"/>
          <p14:tracePt t="122751" x="3654425" y="3370263"/>
          <p14:tracePt t="122759" x="3581400" y="3363913"/>
          <p14:tracePt t="122767" x="3532188" y="3363913"/>
          <p14:tracePt t="122775" x="3482975" y="3363913"/>
          <p14:tracePt t="122784" x="3438525" y="3370263"/>
          <p14:tracePt t="122790" x="3408363" y="3376613"/>
          <p14:tracePt t="122798" x="3395663" y="3395663"/>
          <p14:tracePt t="122806" x="3389313" y="3406775"/>
          <p14:tracePt t="122826" x="3389313" y="3419475"/>
          <p14:tracePt t="122831" x="3389313" y="3432175"/>
          <p14:tracePt t="122838" x="3408363" y="3455988"/>
          <p14:tracePt t="122847" x="3438525" y="3468688"/>
          <p14:tracePt t="122856" x="3482975" y="3494088"/>
          <p14:tracePt t="122863" x="3549650" y="3536950"/>
          <p14:tracePt t="122870" x="3605213" y="3573463"/>
          <p14:tracePt t="122879" x="3660775" y="3598863"/>
          <p14:tracePt t="122888" x="3705225" y="3622675"/>
          <p14:tracePt t="122894" x="3760788" y="3654425"/>
          <p14:tracePt t="122903" x="3803650" y="3667125"/>
          <p14:tracePt t="122910" x="3833813" y="3684588"/>
          <p14:tracePt t="122926" x="3846513" y="3684588"/>
          <p14:tracePt t="122942" x="3852863" y="3684588"/>
          <p14:tracePt t="122986" x="3852863" y="3667125"/>
          <p14:tracePt t="122990" x="3852863" y="3654425"/>
          <p14:tracePt t="122998" x="3852863" y="3635375"/>
          <p14:tracePt t="123006" x="3840163" y="3622675"/>
          <p14:tracePt t="123014" x="3827463" y="3611563"/>
          <p14:tracePt t="123023" x="3821113" y="3605213"/>
          <p14:tracePt t="123031" x="3816350" y="3605213"/>
          <p14:tracePt t="123038" x="3803650" y="3605213"/>
          <p14:tracePt t="123054" x="3797300" y="3605213"/>
          <p14:tracePt t="123063" x="3790950" y="3605213"/>
          <p14:tracePt t="123071" x="3778250" y="3605213"/>
          <p14:tracePt t="123082" x="3765550" y="3605213"/>
          <p14:tracePt t="123086" x="3748088" y="3611563"/>
          <p14:tracePt t="123094" x="3741738" y="3617913"/>
          <p14:tracePt t="123306" x="3741738" y="3611563"/>
          <p14:tracePt t="123467" x="3741738" y="3605213"/>
          <p14:tracePt t="123582" x="3748088" y="3598863"/>
          <p14:tracePt t="123590" x="3754438" y="3598863"/>
          <p14:tracePt t="124862" x="3754438" y="3605213"/>
          <p14:tracePt t="125039" x="3754438" y="3611563"/>
          <p14:tracePt t="125303" x="3754438" y="3617913"/>
          <p14:tracePt t="125311" x="3754438" y="3622675"/>
          <p14:tracePt t="125319" x="3760788" y="3635375"/>
          <p14:tracePt t="125328" x="3778250" y="3654425"/>
          <p14:tracePt t="125343" x="3778250" y="3660775"/>
          <p14:tracePt t="125351" x="3784600" y="3673475"/>
          <p14:tracePt t="125361" x="3790950" y="3684588"/>
          <p14:tracePt t="125367" x="3790950" y="3690938"/>
          <p14:tracePt t="125375" x="3790950" y="3697288"/>
          <p14:tracePt t="125383" x="3797300" y="3703638"/>
          <p14:tracePt t="125392" x="3803650" y="3716338"/>
          <p14:tracePt t="125399" x="3810000" y="3722688"/>
          <p14:tracePt t="125415" x="3810000" y="3729038"/>
          <p14:tracePt t="125431" x="3816350" y="3733800"/>
          <p14:tracePt t="125488" x="3821113" y="3740150"/>
          <p14:tracePt t="125519" x="3833813" y="3740150"/>
          <p14:tracePt t="125567" x="3852863" y="3740150"/>
          <p14:tracePt t="125583" x="3883025" y="3752850"/>
          <p14:tracePt t="125592" x="3889375" y="3752850"/>
          <p14:tracePt t="125599" x="3902075" y="3759200"/>
          <p14:tracePt t="125611" x="3921125" y="3759200"/>
          <p14:tracePt t="125615" x="3951288" y="3765550"/>
          <p14:tracePt t="125623" x="3951288" y="3771900"/>
          <p14:tracePt t="125631" x="3963988" y="3771900"/>
          <p14:tracePt t="125643" x="3976688" y="3778250"/>
          <p14:tracePt t="125647" x="3987800" y="3778250"/>
          <p14:tracePt t="125663" x="3994150" y="3778250"/>
          <p14:tracePt t="125673" x="4006850" y="3778250"/>
          <p14:tracePt t="125689" x="4025900" y="3778250"/>
          <p14:tracePt t="125702" x="4038600" y="3778250"/>
          <p14:tracePt t="125710" x="4049713" y="3778250"/>
          <p14:tracePt t="125718" x="4062413" y="3778250"/>
          <p14:tracePt t="125726" x="4081463" y="3778250"/>
          <p14:tracePt t="125735" x="4098925" y="3778250"/>
          <p14:tracePt t="125742" x="4117975" y="3778250"/>
          <p14:tracePt t="125751" x="4143375" y="3778250"/>
          <p14:tracePt t="125759" x="4167188" y="3778250"/>
          <p14:tracePt t="125773" x="4205288" y="3778250"/>
          <p14:tracePt t="125775" x="4222750" y="3778250"/>
          <p14:tracePt t="125783" x="4254500" y="3778250"/>
          <p14:tracePt t="125791" x="4271963" y="3778250"/>
          <p14:tracePt t="125799" x="4303713" y="3778250"/>
          <p14:tracePt t="125807" x="4327525" y="3778250"/>
          <p14:tracePt t="125815" x="4333875" y="3778250"/>
          <p14:tracePt t="125823" x="4352925" y="3778250"/>
          <p14:tracePt t="125832" x="4365625" y="3778250"/>
          <p14:tracePt t="125840" x="4389438" y="3771900"/>
          <p14:tracePt t="125847" x="4395788" y="3765550"/>
          <p14:tracePt t="125857" x="4414838" y="3752850"/>
          <p14:tracePt t="125873" x="4421188" y="3746500"/>
          <p14:tracePt t="125878" x="4427538" y="3740150"/>
          <p14:tracePt t="125886" x="4438650" y="3729038"/>
          <p14:tracePt t="125898" x="4445000" y="3722688"/>
          <p14:tracePt t="125902" x="4451350" y="3709988"/>
          <p14:tracePt t="125918" x="4457700" y="3697288"/>
          <p14:tracePt t="125926" x="4457700" y="3673475"/>
          <p14:tracePt t="125934" x="4457700" y="3654425"/>
          <p14:tracePt t="125943" x="4457700" y="3635375"/>
          <p14:tracePt t="125951" x="4457700" y="3617913"/>
          <p14:tracePt t="125958" x="4464050" y="3598863"/>
          <p14:tracePt t="125966" x="4464050" y="3573463"/>
          <p14:tracePt t="125974" x="4464050" y="3556000"/>
          <p14:tracePt t="125982" x="4464050" y="3536950"/>
          <p14:tracePt t="125994" x="4451350" y="3517900"/>
          <p14:tracePt t="125998" x="4445000" y="3494088"/>
          <p14:tracePt t="126006" x="4432300" y="3462338"/>
          <p14:tracePt t="126014" x="4427538" y="3451225"/>
          <p14:tracePt t="126026" x="4414838" y="3438525"/>
          <p14:tracePt t="126031" x="4408488" y="3432175"/>
          <p14:tracePt t="126039" x="4395788" y="3425825"/>
          <p14:tracePt t="126048" x="4389438" y="3406775"/>
          <p14:tracePt t="126059" x="4376738" y="3395663"/>
          <p14:tracePt t="126063" x="4359275" y="3389313"/>
          <p14:tracePt t="126073" x="4333875" y="3376613"/>
          <p14:tracePt t="126080" x="4327525" y="3370263"/>
          <p14:tracePt t="126087" x="4316413" y="3357563"/>
          <p14:tracePt t="126095" x="4310063" y="3346450"/>
          <p14:tracePt t="126103" x="4291013" y="3333750"/>
          <p14:tracePt t="126115" x="4284663" y="3327400"/>
          <p14:tracePt t="126123" x="4265613" y="3314700"/>
          <p14:tracePt t="126126" x="4248150" y="3308350"/>
          <p14:tracePt t="126139" x="4229100" y="3295650"/>
          <p14:tracePt t="126142" x="4186238" y="3290888"/>
          <p14:tracePt t="126150" x="4124325" y="3271838"/>
          <p14:tracePt t="126158" x="4081463" y="3252788"/>
          <p14:tracePt t="126166" x="4006850" y="3222625"/>
          <p14:tracePt t="126174" x="3938588" y="3190875"/>
          <p14:tracePt t="126182" x="3871913" y="3167063"/>
          <p14:tracePt t="126190" x="3816350" y="3148013"/>
          <p14:tracePt t="126198" x="3741738" y="3128963"/>
          <p14:tracePt t="126206" x="3686175" y="3111500"/>
          <p14:tracePt t="126215" x="3649663" y="3105150"/>
          <p14:tracePt t="126223" x="3605213" y="3092450"/>
          <p14:tracePt t="126230" x="3568700" y="3092450"/>
          <p14:tracePt t="126239" x="3543300" y="3092450"/>
          <p14:tracePt t="126250" x="3500438" y="3086100"/>
          <p14:tracePt t="126255" x="3451225" y="3079750"/>
          <p14:tracePt t="126262" x="3414713" y="3079750"/>
          <p14:tracePt t="126271" x="3340100" y="3068638"/>
          <p14:tracePt t="126283" x="3290888" y="3068638"/>
          <p14:tracePt t="126287" x="3209925" y="3068638"/>
          <p14:tracePt t="126295" x="3149600" y="3068638"/>
          <p14:tracePt t="126303" x="3098800" y="3068638"/>
          <p14:tracePt t="126312" x="3049588" y="3068638"/>
          <p14:tracePt t="126319" x="3000375" y="3068638"/>
          <p14:tracePt t="126327" x="2970213" y="3068638"/>
          <p14:tracePt t="126335" x="2951163" y="3068638"/>
          <p14:tracePt t="126343" x="2932113" y="3079750"/>
          <p14:tracePt t="126351" x="2927350" y="3079750"/>
          <p14:tracePt t="126359" x="2921000" y="3086100"/>
          <p14:tracePt t="126381" x="2914650" y="3092450"/>
          <p14:tracePt t="126383" x="2901950" y="3105150"/>
          <p14:tracePt t="126390" x="2901950" y="3111500"/>
          <p14:tracePt t="126398" x="2895600" y="3124200"/>
          <p14:tracePt t="126418" x="2876550" y="3135313"/>
          <p14:tracePt t="126422" x="2871788" y="3148013"/>
          <p14:tracePt t="126430" x="2871788" y="3154363"/>
          <p14:tracePt t="126439" x="2852738" y="3179763"/>
          <p14:tracePt t="126455" x="2846388" y="3190875"/>
          <p14:tracePt t="126462" x="2846388" y="3203575"/>
          <p14:tracePt t="126470" x="2846388" y="3209925"/>
          <p14:tracePt t="126479" x="2846388" y="3228975"/>
          <p14:tracePt t="126487" x="2846388" y="3240088"/>
          <p14:tracePt t="126495" x="2846388" y="3246438"/>
          <p14:tracePt t="126503" x="2846388" y="3259138"/>
          <p14:tracePt t="126513" x="2846388" y="3265488"/>
          <p14:tracePt t="126519" x="2852738" y="3278188"/>
          <p14:tracePt t="126526" x="2859088" y="3284538"/>
          <p14:tracePt t="126546" x="2865438" y="3290888"/>
          <p14:tracePt t="126550" x="2876550" y="3295650"/>
          <p14:tracePt t="126558" x="2889250" y="3308350"/>
          <p14:tracePt t="126566" x="2908300" y="3327400"/>
          <p14:tracePt t="126574" x="2914650" y="3340100"/>
          <p14:tracePt t="126582" x="2932113" y="3357563"/>
          <p14:tracePt t="126590" x="2951163" y="3370263"/>
          <p14:tracePt t="126599" x="2963863" y="3382963"/>
          <p14:tracePt t="126606" x="2976563" y="3389313"/>
          <p14:tracePt t="126615" x="2982913" y="3395663"/>
          <p14:tracePt t="126624" x="3000375" y="3406775"/>
          <p14:tracePt t="126635" x="3013075" y="3413125"/>
          <p14:tracePt t="126641" x="3032125" y="3425825"/>
          <p14:tracePt t="126647" x="3043238" y="3432175"/>
          <p14:tracePt t="126657" x="3055938" y="3438525"/>
          <p14:tracePt t="126667" x="3068638" y="3451225"/>
          <p14:tracePt t="126671" x="3081338" y="3455988"/>
          <p14:tracePt t="126679" x="3094038" y="3462338"/>
          <p14:tracePt t="126687" x="3111500" y="3475038"/>
          <p14:tracePt t="126703" x="3124200" y="3487738"/>
          <p14:tracePt t="126712" x="3130550" y="3487738"/>
          <p14:tracePt t="126719" x="3136900" y="3494088"/>
          <p14:tracePt t="126727" x="3154363" y="3500438"/>
          <p14:tracePt t="126735" x="3160713" y="3506788"/>
          <p14:tracePt t="126743" x="3167063" y="3506788"/>
          <p14:tracePt t="126752" x="3186113" y="3511550"/>
          <p14:tracePt t="126771" x="3222625" y="3530600"/>
          <p14:tracePt t="126776" x="3241675" y="3530600"/>
          <p14:tracePt t="126783" x="3290888" y="3536950"/>
          <p14:tracePt t="126795" x="3327400" y="3536950"/>
          <p14:tracePt t="126799" x="3371850" y="3543300"/>
          <p14:tracePt t="126807" x="3408363" y="3549650"/>
          <p14:tracePt t="126815" x="3451225" y="3562350"/>
          <p14:tracePt t="126824" x="3476625" y="3562350"/>
          <p14:tracePt t="126831" x="3506788" y="3562350"/>
          <p14:tracePt t="126840" x="3532188" y="3567113"/>
          <p14:tracePt t="126852" x="3562350" y="3567113"/>
          <p14:tracePt t="126857" x="3598863" y="3567113"/>
          <p14:tracePt t="126863" x="3624263" y="3567113"/>
          <p14:tracePt t="126871" x="3654425" y="3567113"/>
          <p14:tracePt t="126879" x="3679825" y="3567113"/>
          <p14:tracePt t="126887" x="3686175" y="3567113"/>
          <p14:tracePt t="126895" x="3705225" y="3567113"/>
          <p14:tracePt t="126903" x="3709988" y="3567113"/>
          <p14:tracePt t="126911" x="3716338" y="3567113"/>
          <p14:tracePt t="126924" x="3716338" y="3562350"/>
          <p14:tracePt t="126927" x="3735388" y="3549650"/>
          <p14:tracePt t="126937" x="3741738" y="3536950"/>
          <p14:tracePt t="126943" x="3741738" y="3524250"/>
          <p14:tracePt t="126951" x="3754438" y="3500438"/>
          <p14:tracePt t="126960" x="3754438" y="3487738"/>
          <p14:tracePt t="126968" x="3754438" y="3475038"/>
          <p14:tracePt t="126975" x="3754438" y="3444875"/>
          <p14:tracePt t="126984" x="3754438" y="3432175"/>
          <p14:tracePt t="126991" x="3754438" y="3419475"/>
          <p14:tracePt t="126999" x="3754438" y="3402013"/>
          <p14:tracePt t="127011" x="3754438" y="3395663"/>
          <p14:tracePt t="127027" x="3748088" y="3389313"/>
          <p14:tracePt t="127031" x="3735388" y="3382963"/>
          <p14:tracePt t="127063" x="3729038" y="3376613"/>
          <p14:tracePt t="127087" x="3722688" y="3376613"/>
          <p14:tracePt t="127136" x="3716338" y="3376613"/>
          <p14:tracePt t="127159" x="3709988" y="3376613"/>
          <p14:tracePt t="127169" x="3705225" y="3376613"/>
          <p14:tracePt t="127183" x="3698875" y="3376613"/>
          <p14:tracePt t="127191" x="3692525" y="3376613"/>
          <p14:tracePt t="127199" x="3673475" y="3389313"/>
          <p14:tracePt t="127208" x="3667125" y="3389313"/>
          <p14:tracePt t="127216" x="3654425" y="3389313"/>
          <p14:tracePt t="127225" x="3643313" y="3406775"/>
          <p14:tracePt t="127231" x="3630613" y="3413125"/>
          <p14:tracePt t="127240" x="3624263" y="3413125"/>
          <p14:tracePt t="127247" x="3617913" y="3419475"/>
          <p14:tracePt t="127257" x="3605213" y="3425825"/>
          <p14:tracePt t="127262" x="3605213" y="3432175"/>
          <p14:tracePt t="127278" x="3598863" y="3444875"/>
          <p14:tracePt t="127286" x="3587750" y="3455988"/>
          <p14:tracePt t="127306" x="3581400" y="3468688"/>
          <p14:tracePt t="127311" x="3581400" y="3487738"/>
          <p14:tracePt t="127319" x="3568700" y="3511550"/>
          <p14:tracePt t="127326" x="3568700" y="3524250"/>
          <p14:tracePt t="127334" x="3562350" y="3543300"/>
          <p14:tracePt t="127342" x="3562350" y="3579813"/>
          <p14:tracePt t="127350" x="3562350" y="3592513"/>
          <p14:tracePt t="127358" x="3562350" y="3611563"/>
          <p14:tracePt t="127367" x="3562350" y="3629025"/>
          <p14:tracePt t="127374" x="3562350" y="3641725"/>
          <p14:tracePt t="127382" x="3562350" y="3660775"/>
          <p14:tracePt t="127390" x="3562350" y="3684588"/>
          <p14:tracePt t="127407" x="3562350" y="3703638"/>
          <p14:tracePt t="127414" x="3568700" y="3716338"/>
          <p14:tracePt t="127423" x="3594100" y="3746500"/>
          <p14:tracePt t="127434" x="3617913" y="3789363"/>
          <p14:tracePt t="127439" x="3654425" y="3833813"/>
          <p14:tracePt t="127446" x="3673475" y="3844925"/>
          <p14:tracePt t="127454" x="3686175" y="3870325"/>
          <p14:tracePt t="127470" x="3692525" y="3876675"/>
          <p14:tracePt t="127608" x="3698875" y="3876675"/>
          <p14:tracePt t="127615" x="3716338" y="3889375"/>
          <p14:tracePt t="127624" x="3735388" y="3900488"/>
          <p14:tracePt t="127630" x="3760788" y="3919538"/>
          <p14:tracePt t="127639" x="3790950" y="3944938"/>
          <p14:tracePt t="127647" x="3821113" y="3981450"/>
          <p14:tracePt t="127667" x="3859213" y="4000500"/>
          <p14:tracePt t="127671" x="3876675" y="4011613"/>
          <p14:tracePt t="127691" x="3883025" y="4011613"/>
          <p14:tracePt t="128055" x="3876675" y="4011613"/>
          <p14:tracePt t="128063" x="3871913" y="4011613"/>
          <p14:tracePt t="128104" x="3859213" y="4011613"/>
          <p14:tracePt t="128120" x="3852863" y="4011613"/>
          <p14:tracePt t="128140" x="3840163" y="4011613"/>
          <p14:tracePt t="128142" x="3833813" y="4011613"/>
          <p14:tracePt t="128150" x="3821113" y="4011613"/>
          <p14:tracePt t="128158" x="3810000" y="4011613"/>
          <p14:tracePt t="128166" x="3803650" y="4011613"/>
          <p14:tracePt t="128174" x="3784600" y="4011613"/>
          <p14:tracePt t="128182" x="3765550" y="4006850"/>
          <p14:tracePt t="128190" x="3748088" y="4006850"/>
          <p14:tracePt t="128202" x="3735388" y="4000500"/>
          <p14:tracePt t="128207" x="3705225" y="4000500"/>
          <p14:tracePt t="128214" x="3686175" y="3994150"/>
          <p14:tracePt t="128223" x="3679825" y="3994150"/>
          <p14:tracePt t="128230" x="3660775" y="3994150"/>
          <p14:tracePt t="128240" x="3649663" y="3994150"/>
          <p14:tracePt t="128246" x="3630613" y="3994150"/>
          <p14:tracePt t="128255" x="3617913" y="3987800"/>
          <p14:tracePt t="128263" x="3611563" y="3987800"/>
          <p14:tracePt t="128271" x="3594100" y="3981450"/>
          <p14:tracePt t="128279" x="3575050" y="3981450"/>
          <p14:tracePt t="128287" x="3556000" y="3975100"/>
          <p14:tracePt t="128298" x="3538538" y="3975100"/>
          <p14:tracePt t="128302" x="3506788" y="3968750"/>
          <p14:tracePt t="128310" x="3482975" y="3962400"/>
          <p14:tracePt t="128318" x="3451225" y="3962400"/>
          <p14:tracePt t="128330" x="3421063" y="3956050"/>
          <p14:tracePt t="128335" x="3395663" y="3956050"/>
          <p14:tracePt t="128342" x="3365500" y="3951288"/>
          <p14:tracePt t="128350" x="3340100" y="3951288"/>
          <p14:tracePt t="128358" x="3303588" y="3951288"/>
          <p14:tracePt t="128366" x="3271838" y="3951288"/>
          <p14:tracePt t="128374" x="3216275" y="3938588"/>
          <p14:tracePt t="128382" x="3198813" y="3938588"/>
          <p14:tracePt t="128391" x="3167063" y="3932238"/>
          <p14:tracePt t="128399" x="3149600" y="3932238"/>
          <p14:tracePt t="128407" x="3130550" y="3925888"/>
          <p14:tracePt t="128414" x="3117850" y="3925888"/>
          <p14:tracePt t="128423" x="3105150" y="3919538"/>
          <p14:tracePt t="128431" x="3098800" y="3919538"/>
          <p14:tracePt t="128441" x="3081338" y="3919538"/>
          <p14:tracePt t="128446" x="3068638" y="3913188"/>
          <p14:tracePt t="128455" x="3055938" y="3913188"/>
          <p14:tracePt t="128462" x="3043238" y="3913188"/>
          <p14:tracePt t="128470" x="3025775" y="3913188"/>
          <p14:tracePt t="128478" x="3006725" y="3913188"/>
          <p14:tracePt t="128487" x="2976563" y="3906838"/>
          <p14:tracePt t="128495" x="2957513" y="3900488"/>
          <p14:tracePt t="128503" x="2938463" y="3895725"/>
          <p14:tracePt t="128511" x="2914650" y="3895725"/>
          <p14:tracePt t="128519" x="2889250" y="3895725"/>
          <p14:tracePt t="128526" x="2876550" y="3895725"/>
          <p14:tracePt t="128534" x="2859088" y="3895725"/>
          <p14:tracePt t="128542" x="2827338" y="3895725"/>
          <p14:tracePt t="128556" x="2803525" y="3883025"/>
          <p14:tracePt t="128559" x="2771775" y="3883025"/>
          <p14:tracePt t="128567" x="2754313" y="3883025"/>
          <p14:tracePt t="128575" x="2735263" y="3876675"/>
          <p14:tracePt t="128583" x="2709863" y="3876675"/>
          <p14:tracePt t="128592" x="2692400" y="3876675"/>
          <p14:tracePt t="128599" x="2679700" y="3876675"/>
          <p14:tracePt t="128620" x="2673350" y="3876675"/>
          <p14:tracePt t="128625" x="2660650" y="3876675"/>
          <p14:tracePt t="128639" x="2654300" y="3876675"/>
          <p14:tracePt t="128651" x="2636838" y="3876675"/>
          <p14:tracePt t="128656" x="2624138" y="3876675"/>
          <p14:tracePt t="128663" x="2617788" y="3876675"/>
          <p14:tracePt t="128671" x="2587625" y="3876675"/>
          <p14:tracePt t="128679" x="2568575" y="3876675"/>
          <p14:tracePt t="128688" x="2532063" y="3876675"/>
          <p14:tracePt t="128694" x="2500313" y="3889375"/>
          <p14:tracePt t="128702" x="2463800" y="3895725"/>
          <p14:tracePt t="128714" x="2420938" y="3900488"/>
          <p14:tracePt t="128719" x="2408238" y="3906838"/>
          <p14:tracePt t="128726" x="2389188" y="3906838"/>
          <p14:tracePt t="128734" x="2352675" y="3913188"/>
          <p14:tracePt t="128742" x="2327275" y="3925888"/>
          <p14:tracePt t="128750" x="2309813" y="3932238"/>
          <p14:tracePt t="128758" x="2297113" y="3938588"/>
          <p14:tracePt t="128766" x="2259013" y="3951288"/>
          <p14:tracePt t="128775" x="2235200" y="3956050"/>
          <p14:tracePt t="128782" x="2222500" y="3968750"/>
          <p14:tracePt t="128790" x="2209800" y="3987800"/>
          <p14:tracePt t="128798" x="2203450" y="3987800"/>
          <p14:tracePt t="128819" x="2198688" y="4000500"/>
          <p14:tracePt t="128822" x="2192338" y="4011613"/>
          <p14:tracePt t="128830" x="2192338" y="4024313"/>
          <p14:tracePt t="128847" x="2185988" y="4049713"/>
          <p14:tracePt t="128856" x="2185988" y="4067175"/>
          <p14:tracePt t="128863" x="2185988" y="4079875"/>
          <p14:tracePt t="128879" x="2185988" y="4092575"/>
          <p14:tracePt t="128888" x="2192338" y="4105275"/>
          <p14:tracePt t="128903" x="2203450" y="4111625"/>
          <p14:tracePt t="128910" x="2216150" y="4117975"/>
          <p14:tracePt t="128919" x="2235200" y="4129088"/>
          <p14:tracePt t="128930" x="2247900" y="4141788"/>
          <p14:tracePt t="128938" x="2259013" y="4148138"/>
          <p14:tracePt t="128942" x="2271713" y="4160838"/>
          <p14:tracePt t="128950" x="2284413" y="4167188"/>
          <p14:tracePt t="128958" x="2297113" y="4178300"/>
          <p14:tracePt t="128971" x="2309813" y="4197350"/>
          <p14:tracePt t="128976" x="2333625" y="4210050"/>
          <p14:tracePt t="128983" x="2346325" y="4222750"/>
          <p14:tracePt t="128992" x="2359025" y="4233863"/>
          <p14:tracePt t="128999" x="2376488" y="4246563"/>
          <p14:tracePt t="129009" x="2420938" y="4265613"/>
          <p14:tracePt t="129015" x="2451100" y="4295775"/>
          <p14:tracePt t="129023" x="2506663" y="4344988"/>
          <p14:tracePt t="129031" x="2562225" y="4383088"/>
          <p14:tracePt t="129039" x="2630488" y="4432300"/>
          <p14:tracePt t="129047" x="2698750" y="4456113"/>
          <p14:tracePt t="129056" x="2754313" y="4487863"/>
          <p14:tracePt t="129067" x="2809875" y="4511675"/>
          <p14:tracePt t="129071" x="2859088" y="4511675"/>
          <p14:tracePt t="129079" x="2908300" y="4524375"/>
          <p14:tracePt t="129089" x="2938463" y="4524375"/>
          <p14:tracePt t="129103" x="2982913" y="4524375"/>
          <p14:tracePt t="129110" x="3043238" y="4524375"/>
          <p14:tracePt t="129119" x="3124200" y="4518025"/>
          <p14:tracePt t="129126" x="3222625" y="4518025"/>
          <p14:tracePt t="129135" x="3309938" y="4518025"/>
          <p14:tracePt t="129142" x="3408363" y="4511675"/>
          <p14:tracePt t="129151" x="3494088" y="4511675"/>
          <p14:tracePt t="129158" x="3605213" y="4487863"/>
          <p14:tracePt t="129167" x="3705225" y="4487863"/>
          <p14:tracePt t="129176" x="3816350" y="4481513"/>
          <p14:tracePt t="129183" x="3889375" y="4456113"/>
          <p14:tracePt t="129203" x="3932238" y="4432300"/>
          <p14:tracePt t="129209" x="3944938" y="4419600"/>
          <p14:tracePt t="129215" x="3970338" y="4400550"/>
          <p14:tracePt t="129228" x="3976688" y="4370388"/>
          <p14:tracePt t="129231" x="3983038" y="4351338"/>
          <p14:tracePt t="129239" x="3983038" y="4321175"/>
          <p14:tracePt t="129247" x="3983038" y="4278313"/>
          <p14:tracePt t="129255" x="3983038" y="4229100"/>
          <p14:tracePt t="129263" x="3963988" y="4191000"/>
          <p14:tracePt t="129271" x="3927475" y="4135438"/>
          <p14:tracePt t="129279" x="3895725" y="4105275"/>
          <p14:tracePt t="129288" x="3859213" y="4067175"/>
          <p14:tracePt t="129295" x="3827463" y="4037013"/>
          <p14:tracePt t="129303" x="3797300" y="4011613"/>
          <p14:tracePt t="129312" x="3760788" y="3987800"/>
          <p14:tracePt t="129327" x="3729038" y="3962400"/>
          <p14:tracePt t="129335" x="3709988" y="3956050"/>
          <p14:tracePt t="129343" x="3698875" y="3944938"/>
          <p14:tracePt t="129362" x="3686175" y="3932238"/>
          <p14:tracePt t="129367" x="3673475" y="3925888"/>
          <p14:tracePt t="129377" x="3649663" y="3913188"/>
          <p14:tracePt t="129383" x="3624263" y="3906838"/>
          <p14:tracePt t="129391" x="3581400" y="3889375"/>
          <p14:tracePt t="129398" x="3538538" y="3870325"/>
          <p14:tracePt t="129406" x="3500438" y="3863975"/>
          <p14:tracePt t="129414" x="3444875" y="3844925"/>
          <p14:tracePt t="129422" x="3346450" y="3833813"/>
          <p14:tracePt t="129430" x="3284538" y="3833813"/>
          <p14:tracePt t="129438" x="3209925" y="3833813"/>
          <p14:tracePt t="129450" x="3111500" y="3833813"/>
          <p14:tracePt t="129454" x="3049588" y="3833813"/>
          <p14:tracePt t="129462" x="2987675" y="3833813"/>
          <p14:tracePt t="129470" x="2944813" y="3833813"/>
          <p14:tracePt t="129482" x="2895600" y="3833813"/>
          <p14:tracePt t="129487" x="2876550" y="3833813"/>
          <p14:tracePt t="129494" x="2852738" y="3833813"/>
          <p14:tracePt t="129502" x="2840038" y="3833813"/>
          <p14:tracePt t="129510" x="2816225" y="3833813"/>
          <p14:tracePt t="129519" x="2803525" y="3840163"/>
          <p14:tracePt t="129527" x="2790825" y="3857625"/>
          <p14:tracePt t="129535" x="2784475" y="3857625"/>
          <p14:tracePt t="129543" x="2771775" y="3863975"/>
          <p14:tracePt t="129551" x="2754313" y="3889375"/>
          <p14:tracePt t="129561" x="2747963" y="3895725"/>
          <p14:tracePt t="129567" x="2735263" y="3906838"/>
          <p14:tracePt t="129578" x="2728913" y="3906838"/>
          <p14:tracePt t="129582" x="2716213" y="3938588"/>
          <p14:tracePt t="129598" x="2716213" y="3956050"/>
          <p14:tracePt t="129610" x="2716213" y="3987800"/>
          <p14:tracePt t="129614" x="2716213" y="4011613"/>
          <p14:tracePt t="129623" x="2735263" y="4043363"/>
          <p14:tracePt t="129631" x="2741613" y="4056063"/>
          <p14:tracePt t="129639" x="2754313" y="4086225"/>
          <p14:tracePt t="129647" x="2771775" y="4111625"/>
          <p14:tracePt t="129655" x="2790825" y="4129088"/>
          <p14:tracePt t="129663" x="2803525" y="4141788"/>
          <p14:tracePt t="129671" x="2827338" y="4154488"/>
          <p14:tracePt t="129679" x="2852738" y="4173538"/>
          <p14:tracePt t="129688" x="2895600" y="4197350"/>
          <p14:tracePt t="129695" x="2951163" y="4222750"/>
          <p14:tracePt t="129703" x="3019425" y="4252913"/>
          <p14:tracePt t="129712" x="3087688" y="4289425"/>
          <p14:tracePt t="129721" x="3222625" y="4357688"/>
          <p14:tracePt t="129727" x="3321050" y="4406900"/>
          <p14:tracePt t="129735" x="3444875" y="4445000"/>
          <p14:tracePt t="129743" x="3562350" y="4475163"/>
          <p14:tracePt t="129750" x="3692525" y="4511675"/>
          <p14:tracePt t="129758" x="3816350" y="4537075"/>
          <p14:tracePt t="129766" x="3951288" y="4543425"/>
          <p14:tracePt t="129775" x="4075113" y="4567238"/>
          <p14:tracePt t="129782" x="4198938" y="4567238"/>
          <p14:tracePt t="129790" x="4278313" y="4567238"/>
          <p14:tracePt t="129798" x="4346575" y="4562475"/>
          <p14:tracePt t="129806" x="4365625" y="4549775"/>
          <p14:tracePt t="129814" x="4389438" y="4530725"/>
          <p14:tracePt t="129822" x="4421188" y="4494213"/>
          <p14:tracePt t="129831" x="4445000" y="4451350"/>
          <p14:tracePt t="129839" x="4451350" y="4438650"/>
          <p14:tracePt t="129848" x="4464050" y="4400550"/>
          <p14:tracePt t="129855" x="4470400" y="4383088"/>
          <p14:tracePt t="129876" x="4470400" y="4333875"/>
          <p14:tracePt t="129878" x="4470400" y="4314825"/>
          <p14:tracePt t="129886" x="4470400" y="4295775"/>
          <p14:tracePt t="129898" x="4470400" y="4289425"/>
          <p14:tracePt t="129910" x="4470400" y="4284663"/>
          <p14:tracePt t="129919" x="4470400" y="4278313"/>
          <p14:tracePt t="129926" x="4470400" y="4271963"/>
          <p14:tracePt t="129946" x="4445000" y="4259263"/>
          <p14:tracePt t="129951" x="4421188" y="4246563"/>
          <p14:tracePt t="129960" x="4389438" y="4233863"/>
          <p14:tracePt t="129967" x="4346575" y="4203700"/>
          <p14:tracePt t="129977" x="4271963" y="4154488"/>
          <p14:tracePt t="129983" x="4192588" y="4135438"/>
          <p14:tracePt t="129993" x="4087813" y="4086225"/>
          <p14:tracePt t="129999" x="3970338" y="4017963"/>
          <p14:tracePt t="130007" x="3859213" y="3981450"/>
          <p14:tracePt t="130015" x="3741738" y="3913188"/>
          <p14:tracePt t="130027" x="3649663" y="3889375"/>
          <p14:tracePt t="130031" x="3575050" y="3863975"/>
          <p14:tracePt t="130039" x="3482975" y="3840163"/>
          <p14:tracePt t="130046" x="3432175" y="3840163"/>
          <p14:tracePt t="130054" x="3382963" y="3827463"/>
          <p14:tracePt t="130062" x="3346450" y="3827463"/>
          <p14:tracePt t="130070" x="3309938" y="3827463"/>
          <p14:tracePt t="130078" x="3278188" y="3827463"/>
          <p14:tracePt t="130087" x="3241675" y="3827463"/>
          <p14:tracePt t="130095" x="3198813" y="3857625"/>
          <p14:tracePt t="130104" x="3167063" y="3870325"/>
          <p14:tracePt t="130112" x="3124200" y="3895725"/>
          <p14:tracePt t="130119" x="3094038" y="3919538"/>
          <p14:tracePt t="130127" x="3062288" y="3944938"/>
          <p14:tracePt t="130135" x="3025775" y="3968750"/>
          <p14:tracePt t="130144" x="3000375" y="4000500"/>
          <p14:tracePt t="130150" x="2982913" y="4030663"/>
          <p14:tracePt t="130159" x="2970213" y="4062413"/>
          <p14:tracePt t="130166" x="2963863" y="4092575"/>
          <p14:tracePt t="130175" x="2963863" y="4105275"/>
          <p14:tracePt t="130182" x="2957513" y="4122738"/>
          <p14:tracePt t="130190" x="2957513" y="4141788"/>
          <p14:tracePt t="130198" x="2957513" y="4160838"/>
          <p14:tracePt t="130206" x="2963863" y="4184650"/>
          <p14:tracePt t="130218" x="2976563" y="4197350"/>
          <p14:tracePt t="130222" x="3000375" y="4216400"/>
          <p14:tracePt t="130230" x="3038475" y="4265613"/>
          <p14:tracePt t="130239" x="3068638" y="4284663"/>
          <p14:tracePt t="130250" x="3098800" y="4321175"/>
          <p14:tracePt t="130254" x="3149600" y="4357688"/>
          <p14:tracePt t="130262" x="3192463" y="4389438"/>
          <p14:tracePt t="130270" x="3248025" y="4419600"/>
          <p14:tracePt t="130279" x="3297238" y="4445000"/>
          <p14:tracePt t="130287" x="3327400" y="4462463"/>
          <p14:tracePt t="130296" x="3382963" y="4481513"/>
          <p14:tracePt t="130304" x="3438525" y="4494213"/>
          <p14:tracePt t="130311" x="3476625" y="4506913"/>
          <p14:tracePt t="130319" x="3525838" y="4506913"/>
          <p14:tracePt t="130327" x="3587750" y="4506913"/>
          <p14:tracePt t="130335" x="3649663" y="4506913"/>
          <p14:tracePt t="130344" x="3716338" y="4506913"/>
          <p14:tracePt t="130350" x="3765550" y="4506913"/>
          <p14:tracePt t="130359" x="3827463" y="4500563"/>
          <p14:tracePt t="130367" x="3871913" y="4494213"/>
          <p14:tracePt t="130377" x="3902075" y="4481513"/>
          <p14:tracePt t="130382" x="3951288" y="4451350"/>
          <p14:tracePt t="130390" x="3983038" y="4438650"/>
          <p14:tracePt t="130398" x="4025900" y="4406900"/>
          <p14:tracePt t="130406" x="4062413" y="4383088"/>
          <p14:tracePt t="130414" x="4094163" y="4364038"/>
          <p14:tracePt t="130422" x="4124325" y="4327525"/>
          <p14:tracePt t="130430" x="4160838" y="4295775"/>
          <p14:tracePt t="130439" x="4179888" y="4271963"/>
          <p14:tracePt t="130446" x="4186238" y="4252913"/>
          <p14:tracePt t="130454" x="4192588" y="4216400"/>
          <p14:tracePt t="130462" x="4198938" y="4197350"/>
          <p14:tracePt t="130470" x="4198938" y="4167188"/>
          <p14:tracePt t="130478" x="4198938" y="4154488"/>
          <p14:tracePt t="130486" x="4198938" y="4141788"/>
          <p14:tracePt t="130495" x="4198938" y="4135438"/>
          <p14:tracePt t="130503" x="4198938" y="4122738"/>
          <p14:tracePt t="130510" x="4186238" y="4111625"/>
          <p14:tracePt t="130518" x="4186238" y="4105275"/>
          <p14:tracePt t="130538" x="4179888" y="4105275"/>
          <p14:tracePt t="130543" x="4173538" y="4105275"/>
          <p14:tracePt t="130559" x="4167188" y="4105275"/>
          <p14:tracePt t="130566" x="4160838" y="4105275"/>
          <p14:tracePt t="130574" x="4154488" y="4105275"/>
          <p14:tracePt t="130635" x="4149725" y="4105275"/>
          <p14:tracePt t="130654" x="4143375" y="4105275"/>
          <p14:tracePt t="130667" x="4124325" y="4105275"/>
          <p14:tracePt t="130670" x="4117975" y="4098925"/>
          <p14:tracePt t="130671" x="0" y="0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C4F6540-CCF0-4B39-AA64-49561CEEF4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28600"/>
            <a:ext cx="41148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V</a:t>
            </a:r>
            <a:r>
              <a:rPr lang="cs-CZ" dirty="0" err="1"/>
              <a:t>ývoj</a:t>
            </a:r>
            <a:r>
              <a:rPr lang="cs-CZ" dirty="0"/>
              <a:t> oboru </a:t>
            </a:r>
            <a:br>
              <a:rPr lang="en-US" dirty="0"/>
            </a:br>
            <a:r>
              <a:rPr lang="cs-CZ" dirty="0" err="1"/>
              <a:t>biosensorů</a:t>
            </a:r>
            <a:endParaRPr lang="cs-CZ" dirty="0"/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4038A50D-8349-4CDB-BDAA-42251CDECF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524000"/>
            <a:ext cx="4343400" cy="5105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cs-CZ" sz="2000"/>
              <a:t>biosensor</a:t>
            </a:r>
          </a:p>
          <a:p>
            <a:pPr eaLnBrk="1" hangingPunct="1">
              <a:defRPr/>
            </a:pPr>
            <a:endParaRPr lang="en-US" altLang="cs-CZ" sz="2000"/>
          </a:p>
          <a:p>
            <a:pPr eaLnBrk="1" hangingPunct="1">
              <a:defRPr/>
            </a:pPr>
            <a:r>
              <a:rPr lang="cs-CZ" altLang="cs-CZ" sz="2800">
                <a:solidFill>
                  <a:srgbClr val="FF0000"/>
                </a:solidFill>
              </a:rPr>
              <a:t>WOS</a:t>
            </a:r>
            <a:r>
              <a:rPr lang="cs-CZ" altLang="cs-CZ" sz="2000"/>
              <a:t>: </a:t>
            </a:r>
            <a:r>
              <a:rPr lang="en-US" altLang="cs-CZ" sz="2000"/>
              <a:t> … 65,259</a:t>
            </a:r>
          </a:p>
          <a:p>
            <a:pPr eaLnBrk="1" hangingPunct="1">
              <a:defRPr/>
            </a:pPr>
            <a:r>
              <a:rPr lang="en-US" altLang="cs-CZ" sz="2000"/>
              <a:t>Google: … </a:t>
            </a:r>
            <a:r>
              <a:rPr lang="cs-CZ" altLang="cs-CZ" sz="2000"/>
              <a:t>3,890,000</a:t>
            </a:r>
            <a:endParaRPr lang="en-US" altLang="cs-CZ" sz="2000"/>
          </a:p>
          <a:p>
            <a:pPr eaLnBrk="1" hangingPunct="1">
              <a:defRPr/>
            </a:pPr>
            <a:r>
              <a:rPr lang="en-US" altLang="cs-CZ" sz="2000"/>
              <a:t>Google Scholar … 441,000</a:t>
            </a:r>
            <a:endParaRPr lang="cs-CZ" altLang="cs-CZ" sz="2000"/>
          </a:p>
        </p:txBody>
      </p:sp>
      <p:pic>
        <p:nvPicPr>
          <p:cNvPr id="41988" name="Obrázek 3">
            <a:extLst>
              <a:ext uri="{FF2B5EF4-FFF2-40B4-BE49-F238E27FC236}">
                <a16:creationId xmlns:a16="http://schemas.microsoft.com/office/drawing/2014/main" id="{F5655D26-F7F2-4248-9FBF-75E114D152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6200"/>
            <a:ext cx="4094163" cy="66484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Obrázek 4">
            <a:extLst>
              <a:ext uri="{FF2B5EF4-FFF2-40B4-BE49-F238E27FC236}">
                <a16:creationId xmlns:a16="http://schemas.microsoft.com/office/drawing/2014/main" id="{8E825115-90D3-4503-BBD7-16A3A3B8BE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88" y="3657600"/>
            <a:ext cx="2943225" cy="308768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298177-499F-4834-9804-9B88D5AA49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450" y="41275"/>
            <a:ext cx="2987675" cy="66659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BE6093-28CD-4B9B-937F-F6481EC566E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76200"/>
            <a:ext cx="4398963" cy="67040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8750579-E820-4D95-988C-A38C7BCEAC4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75" y="279400"/>
            <a:ext cx="701040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B55D2B5-607E-4136-BC20-DF105A43965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0839"/>
    </mc:Choice>
    <mc:Fallback>
      <p:transition spd="slow" advTm="170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411" x="2747963" y="2425700"/>
          <p14:tracePt t="11599" x="2741613" y="2419350"/>
          <p14:tracePt t="11623" x="2728913" y="2419350"/>
          <p14:tracePt t="11631" x="2722563" y="2413000"/>
          <p14:tracePt t="11643" x="2709863" y="2406650"/>
          <p14:tracePt t="11647" x="2698750" y="2401888"/>
          <p14:tracePt t="11655" x="2673350" y="2389188"/>
          <p14:tracePt t="11663" x="2660650" y="2376488"/>
          <p14:tracePt t="11672" x="2647950" y="2376488"/>
          <p14:tracePt t="11679" x="2624138" y="2363788"/>
          <p14:tracePt t="11687" x="2611438" y="2357438"/>
          <p14:tracePt t="11696" x="2581275" y="2346325"/>
          <p14:tracePt t="11703" x="2568575" y="2339975"/>
          <p14:tracePt t="11711" x="2555875" y="2333625"/>
          <p14:tracePt t="11718" x="2532063" y="2314575"/>
          <p14:tracePt t="11726" x="2506663" y="2308225"/>
          <p14:tracePt t="11735" x="2487613" y="2295525"/>
          <p14:tracePt t="11743" x="2476500" y="2295525"/>
          <p14:tracePt t="11751" x="2470150" y="2290763"/>
          <p14:tracePt t="11761" x="2463800" y="2290763"/>
          <p14:tracePt t="11776" x="2457450" y="2290763"/>
          <p14:tracePt t="11793" x="2444750" y="2290763"/>
          <p14:tracePt t="11823" x="2432050" y="2290763"/>
          <p14:tracePt t="11831" x="2420938" y="2290763"/>
          <p14:tracePt t="11840" x="2408238" y="2290763"/>
          <p14:tracePt t="11847" x="2382838" y="2290763"/>
          <p14:tracePt t="11855" x="2359025" y="2290763"/>
          <p14:tracePt t="11867" x="2320925" y="2290763"/>
          <p14:tracePt t="11873" x="2297113" y="2290763"/>
          <p14:tracePt t="11880" x="2259013" y="2290763"/>
          <p14:tracePt t="11887" x="2241550" y="2290763"/>
          <p14:tracePt t="11895" x="2209800" y="2290763"/>
          <p14:tracePt t="11903" x="2192338" y="2290763"/>
          <p14:tracePt t="11912" x="2173288" y="2290763"/>
          <p14:tracePt t="11919" x="2154238" y="2290763"/>
          <p14:tracePt t="11927" x="2143125" y="2290763"/>
          <p14:tracePt t="11935" x="2117725" y="2290763"/>
          <p14:tracePt t="11951" x="2111375" y="2290763"/>
          <p14:tracePt t="11961" x="2105025" y="2290763"/>
          <p14:tracePt t="11977" x="2087563" y="2295525"/>
          <p14:tracePt t="11983" x="2068513" y="2301875"/>
          <p14:tracePt t="11993" x="2043113" y="2308225"/>
          <p14:tracePt t="11999" x="2019300" y="2327275"/>
          <p14:tracePt t="12007" x="1993900" y="2333625"/>
          <p14:tracePt t="12015" x="1970088" y="2339975"/>
          <p14:tracePt t="12023" x="1931988" y="2363788"/>
          <p14:tracePt t="12030" x="1914525" y="2370138"/>
          <p14:tracePt t="12039" x="1901825" y="2382838"/>
          <p14:tracePt t="12046" x="1882775" y="2395538"/>
          <p14:tracePt t="12054" x="1876425" y="2401888"/>
          <p14:tracePt t="12062" x="1865313" y="2413000"/>
          <p14:tracePt t="12071" x="1852613" y="2419350"/>
          <p14:tracePt t="12079" x="1852613" y="2425700"/>
          <p14:tracePt t="12087" x="1846263" y="2438400"/>
          <p14:tracePt t="12096" x="1839913" y="2444750"/>
          <p14:tracePt t="12102" x="1833563" y="2451100"/>
          <p14:tracePt t="12118" x="1833563" y="2462213"/>
          <p14:tracePt t="12126" x="1827213" y="2462213"/>
          <p14:tracePt t="12134" x="1827213" y="2474913"/>
          <p14:tracePt t="12142" x="1827213" y="2487613"/>
          <p14:tracePt t="12151" x="1827213" y="2500313"/>
          <p14:tracePt t="12160" x="1827213" y="2513013"/>
          <p14:tracePt t="12167" x="1827213" y="2530475"/>
          <p14:tracePt t="12175" x="1827213" y="2536825"/>
          <p14:tracePt t="12183" x="1827213" y="2549525"/>
          <p14:tracePt t="12191" x="1827213" y="2568575"/>
          <p14:tracePt t="12199" x="1827213" y="2586038"/>
          <p14:tracePt t="12207" x="1852613" y="2611438"/>
          <p14:tracePt t="12214" x="1852613" y="2617788"/>
          <p14:tracePt t="12223" x="1865313" y="2635250"/>
          <p14:tracePt t="12230" x="1870075" y="2647950"/>
          <p14:tracePt t="12238" x="1876425" y="2654300"/>
          <p14:tracePt t="12251" x="1889125" y="2667000"/>
          <p14:tracePt t="12255" x="1895475" y="2673350"/>
          <p14:tracePt t="12262" x="1908175" y="2679700"/>
          <p14:tracePt t="12271" x="1925638" y="2684463"/>
          <p14:tracePt t="12282" x="1931988" y="2684463"/>
          <p14:tracePt t="12287" x="1957388" y="2690813"/>
          <p14:tracePt t="12295" x="1976438" y="2690813"/>
          <p14:tracePt t="12303" x="1993900" y="2690813"/>
          <p14:tracePt t="12315" x="2012950" y="2690813"/>
          <p14:tracePt t="12319" x="2036763" y="2690813"/>
          <p14:tracePt t="12328" x="2081213" y="2690813"/>
          <p14:tracePt t="12335" x="2098675" y="2690813"/>
          <p14:tracePt t="12344" x="2130425" y="2690813"/>
          <p14:tracePt t="12350" x="2166938" y="2690813"/>
          <p14:tracePt t="12359" x="2209800" y="2709863"/>
          <p14:tracePt t="12366" x="2259013" y="2709863"/>
          <p14:tracePt t="12374" x="2309813" y="2728913"/>
          <p14:tracePt t="12383" x="2376488" y="2746375"/>
          <p14:tracePt t="12390" x="2432050" y="2765425"/>
          <p14:tracePt t="12399" x="2481263" y="2784475"/>
          <p14:tracePt t="12407" x="2536825" y="2790825"/>
          <p14:tracePt t="12414" x="2562225" y="2795588"/>
          <p14:tracePt t="12423" x="2592388" y="2795588"/>
          <p14:tracePt t="12430" x="2605088" y="2795588"/>
          <p14:tracePt t="12439" x="2617788" y="2795588"/>
          <p14:tracePt t="12446" x="2624138" y="2795588"/>
          <p14:tracePt t="12455" x="2647950" y="2795588"/>
          <p14:tracePt t="12467" x="2654300" y="2795588"/>
          <p14:tracePt t="12471" x="2667000" y="2795588"/>
          <p14:tracePt t="12478" x="2692400" y="2790825"/>
          <p14:tracePt t="12487" x="2709863" y="2784475"/>
          <p14:tracePt t="12496" x="2741613" y="2778125"/>
          <p14:tracePt t="12503" x="2760663" y="2765425"/>
          <p14:tracePt t="12511" x="2809875" y="2740025"/>
          <p14:tracePt t="12519" x="2820988" y="2735263"/>
          <p14:tracePt t="12528" x="2859088" y="2716213"/>
          <p14:tracePt t="12538" x="2871788" y="2709863"/>
          <p14:tracePt t="12543" x="2901950" y="2697163"/>
          <p14:tracePt t="12551" x="2908300" y="2690813"/>
          <p14:tracePt t="12559" x="2921000" y="2690813"/>
          <p14:tracePt t="12567" x="2932113" y="2684463"/>
          <p14:tracePt t="12574" x="2944813" y="2673350"/>
          <p14:tracePt t="12582" x="2951163" y="2660650"/>
          <p14:tracePt t="12590" x="2963863" y="2647950"/>
          <p14:tracePt t="12598" x="2970213" y="2635250"/>
          <p14:tracePt t="12606" x="2970213" y="2611438"/>
          <p14:tracePt t="12614" x="2976563" y="2586038"/>
          <p14:tracePt t="12623" x="2976563" y="2573338"/>
          <p14:tracePt t="12631" x="2976563" y="2562225"/>
          <p14:tracePt t="12640" x="2976563" y="2543175"/>
          <p14:tracePt t="12647" x="2976563" y="2524125"/>
          <p14:tracePt t="12656" x="2976563" y="2513013"/>
          <p14:tracePt t="12671" x="2976563" y="2506663"/>
          <p14:tracePt t="12687" x="2976563" y="2500313"/>
          <p14:tracePt t="12695" x="2976563" y="2493963"/>
          <p14:tracePt t="12703" x="2976563" y="2487613"/>
          <p14:tracePt t="12711" x="2963863" y="2474913"/>
          <p14:tracePt t="12719" x="2944813" y="2468563"/>
          <p14:tracePt t="12729" x="2921000" y="2462213"/>
          <p14:tracePt t="12735" x="2876550" y="2457450"/>
          <p14:tracePt t="12745" x="2846388" y="2444750"/>
          <p14:tracePt t="12757" x="2820988" y="2438400"/>
          <p14:tracePt t="12763" x="2790825" y="2432050"/>
          <p14:tracePt t="12767" x="2741613" y="2413000"/>
          <p14:tracePt t="12777" x="2709863" y="2413000"/>
          <p14:tracePt t="12783" x="2660650" y="2401888"/>
          <p14:tracePt t="12791" x="2624138" y="2401888"/>
          <p14:tracePt t="12799" x="2574925" y="2389188"/>
          <p14:tracePt t="12807" x="2519363" y="2389188"/>
          <p14:tracePt t="12819" x="2470150" y="2370138"/>
          <p14:tracePt t="12823" x="2401888" y="2363788"/>
          <p14:tracePt t="12831" x="2382838" y="2363788"/>
          <p14:tracePt t="12839" x="2346325" y="2363788"/>
          <p14:tracePt t="12847" x="2297113" y="2363788"/>
          <p14:tracePt t="12856" x="2259013" y="2363788"/>
          <p14:tracePt t="12863" x="2228850" y="2363788"/>
          <p14:tracePt t="12872" x="2192338" y="2363788"/>
          <p14:tracePt t="12880" x="2166938" y="2363788"/>
          <p14:tracePt t="12888" x="2136775" y="2363788"/>
          <p14:tracePt t="12895" x="2092325" y="2363788"/>
          <p14:tracePt t="12903" x="2055813" y="2363788"/>
          <p14:tracePt t="12911" x="2032000" y="2363788"/>
          <p14:tracePt t="12919" x="2006600" y="2363788"/>
          <p14:tracePt t="12931" x="1970088" y="2363788"/>
          <p14:tracePt t="12935" x="1925638" y="2370138"/>
          <p14:tracePt t="12945" x="1889125" y="2389188"/>
          <p14:tracePt t="12951" x="1846263" y="2406650"/>
          <p14:tracePt t="12961" x="1765300" y="2438400"/>
          <p14:tracePt t="12967" x="1703388" y="2444750"/>
          <p14:tracePt t="12976" x="1647825" y="2462213"/>
          <p14:tracePt t="12983" x="1624013" y="2468563"/>
          <p14:tracePt t="12991" x="1598613" y="2481263"/>
          <p14:tracePt t="12999" x="1581150" y="2487613"/>
          <p14:tracePt t="13007" x="1568450" y="2506663"/>
          <p14:tracePt t="13023" x="1562100" y="2506663"/>
          <p14:tracePt t="13039" x="1562100" y="2513013"/>
          <p14:tracePt t="13047" x="1562100" y="2517775"/>
          <p14:tracePt t="13055" x="1562100" y="2524125"/>
          <p14:tracePt t="13062" x="1562100" y="2536825"/>
          <p14:tracePt t="13071" x="1574800" y="2555875"/>
          <p14:tracePt t="13078" x="1574800" y="2562225"/>
          <p14:tracePt t="13087" x="1587500" y="2573338"/>
          <p14:tracePt t="13096" x="1604963" y="2592388"/>
          <p14:tracePt t="13103" x="1611313" y="2598738"/>
          <p14:tracePt t="13111" x="1636713" y="2611438"/>
          <p14:tracePt t="13119" x="1660525" y="2624138"/>
          <p14:tracePt t="13128" x="1692275" y="2641600"/>
          <p14:tracePt t="13134" x="1722438" y="2667000"/>
          <p14:tracePt t="13146" x="1765300" y="2690813"/>
          <p14:tracePt t="13150" x="1797050" y="2709863"/>
          <p14:tracePt t="13158" x="1827213" y="2735263"/>
          <p14:tracePt t="13167" x="1846263" y="2740025"/>
          <p14:tracePt t="13188" x="1876425" y="2752725"/>
          <p14:tracePt t="13191" x="1901825" y="2765425"/>
          <p14:tracePt t="13199" x="1920875" y="2778125"/>
          <p14:tracePt t="13211" x="1931988" y="2784475"/>
          <p14:tracePt t="13215" x="1957388" y="2790825"/>
          <p14:tracePt t="13223" x="1987550" y="2795588"/>
          <p14:tracePt t="13233" x="2019300" y="2801938"/>
          <p14:tracePt t="13238" x="2055813" y="2801938"/>
          <p14:tracePt t="13246" x="2081213" y="2801938"/>
          <p14:tracePt t="13255" x="2143125" y="2801938"/>
          <p14:tracePt t="13267" x="2179638" y="2801938"/>
          <p14:tracePt t="13274" x="2216150" y="2801938"/>
          <p14:tracePt t="13278" x="2247900" y="2801938"/>
          <p14:tracePt t="13287" x="2278063" y="2801938"/>
          <p14:tracePt t="13295" x="2333625" y="2801938"/>
          <p14:tracePt t="13307" x="2382838" y="2801938"/>
          <p14:tracePt t="13311" x="2420938" y="2801938"/>
          <p14:tracePt t="13319" x="2457450" y="2801938"/>
          <p14:tracePt t="13330" x="2476500" y="2801938"/>
          <p14:tracePt t="13335" x="2500313" y="2801938"/>
          <p14:tracePt t="13345" x="2519363" y="2801938"/>
          <p14:tracePt t="13351" x="2536825" y="2801938"/>
          <p14:tracePt t="13360" x="2555875" y="2801938"/>
          <p14:tracePt t="13366" x="2574925" y="2801938"/>
          <p14:tracePt t="13374" x="2598738" y="2801938"/>
          <p14:tracePt t="13382" x="2636838" y="2784475"/>
          <p14:tracePt t="13394" x="2673350" y="2778125"/>
          <p14:tracePt t="13403" x="2728913" y="2771775"/>
          <p14:tracePt t="13407" x="2778125" y="2759075"/>
          <p14:tracePt t="13414" x="2859088" y="2740025"/>
          <p14:tracePt t="13423" x="2908300" y="2735263"/>
          <p14:tracePt t="13435" x="2951163" y="2709863"/>
          <p14:tracePt t="13439" x="2976563" y="2690813"/>
          <p14:tracePt t="13447" x="3013075" y="2679700"/>
          <p14:tracePt t="13455" x="3025775" y="2667000"/>
          <p14:tracePt t="13465" x="3038475" y="2660650"/>
          <p14:tracePt t="13471" x="3049588" y="2654300"/>
          <p14:tracePt t="13479" x="3055938" y="2647950"/>
          <p14:tracePt t="13487" x="3062288" y="2641600"/>
          <p14:tracePt t="13503" x="3062288" y="2635250"/>
          <p14:tracePt t="13519" x="3062288" y="2624138"/>
          <p14:tracePt t="13529" x="3062288" y="2611438"/>
          <p14:tracePt t="13535" x="3062288" y="2598738"/>
          <p14:tracePt t="13551" x="3062288" y="2579688"/>
          <p14:tracePt t="13559" x="3049588" y="2555875"/>
          <p14:tracePt t="13567" x="3019425" y="2536825"/>
          <p14:tracePt t="13575" x="2982913" y="2513013"/>
          <p14:tracePt t="13583" x="2927350" y="2474913"/>
          <p14:tracePt t="13591" x="2876550" y="2444750"/>
          <p14:tracePt t="13599" x="2797175" y="2406650"/>
          <p14:tracePt t="13607" x="2716213" y="2363788"/>
          <p14:tracePt t="13616" x="2636838" y="2339975"/>
          <p14:tracePt t="13622" x="2549525" y="2290763"/>
          <p14:tracePt t="13630" x="2444750" y="2246313"/>
          <p14:tracePt t="13638" x="2333625" y="2203450"/>
          <p14:tracePt t="13651" x="2254250" y="2184400"/>
          <p14:tracePt t="13655" x="2192338" y="2160588"/>
          <p14:tracePt t="13662" x="2117725" y="2160588"/>
          <p14:tracePt t="13671" x="2087563" y="2141538"/>
          <p14:tracePt t="13679" x="2055813" y="2141538"/>
          <p14:tracePt t="13686" x="2036763" y="2141538"/>
          <p14:tracePt t="13695" x="2025650" y="2141538"/>
          <p14:tracePt t="13703" x="2012950" y="2141538"/>
          <p14:tracePt t="13714" x="2006600" y="2141538"/>
          <p14:tracePt t="13719" x="2000250" y="2141538"/>
          <p14:tracePt t="13735" x="1981200" y="2141538"/>
          <p14:tracePt t="13745" x="1957388" y="2154238"/>
          <p14:tracePt t="13751" x="1944688" y="2166938"/>
          <p14:tracePt t="13759" x="1914525" y="2190750"/>
          <p14:tracePt t="13767" x="1882775" y="2216150"/>
          <p14:tracePt t="13776" x="1858963" y="2235200"/>
          <p14:tracePt t="13783" x="1839913" y="2259013"/>
          <p14:tracePt t="13791" x="1820863" y="2278063"/>
          <p14:tracePt t="13799" x="1797050" y="2301875"/>
          <p14:tracePt t="13807" x="1778000" y="2314575"/>
          <p14:tracePt t="13828" x="1771650" y="2327275"/>
          <p14:tracePt t="13839" x="1765300" y="2346325"/>
          <p14:tracePt t="13847" x="1765300" y="2351088"/>
          <p14:tracePt t="13854" x="1765300" y="2363788"/>
          <p14:tracePt t="13862" x="1765300" y="2382838"/>
          <p14:tracePt t="13871" x="1765300" y="2389188"/>
          <p14:tracePt t="13878" x="1765300" y="2401888"/>
          <p14:tracePt t="13887" x="1765300" y="2413000"/>
          <p14:tracePt t="13894" x="1778000" y="2444750"/>
          <p14:tracePt t="13902" x="1784350" y="2457450"/>
          <p14:tracePt t="13918" x="1797050" y="2468563"/>
          <p14:tracePt t="13927" x="1827213" y="2500313"/>
          <p14:tracePt t="13935" x="1833563" y="2506663"/>
          <p14:tracePt t="13955" x="1870075" y="2524125"/>
          <p14:tracePt t="13958" x="1882775" y="2536825"/>
          <p14:tracePt t="13967" x="1920875" y="2579688"/>
          <p14:tracePt t="13980" x="1970088" y="2605088"/>
          <p14:tracePt t="13983" x="2055813" y="2635250"/>
          <p14:tracePt t="13991" x="2136775" y="2679700"/>
          <p14:tracePt t="13999" x="2209800" y="2703513"/>
          <p14:tracePt t="14007" x="2290763" y="2735263"/>
          <p14:tracePt t="14017" x="2389188" y="2765425"/>
          <p14:tracePt t="14022" x="2493963" y="2784475"/>
          <p14:tracePt t="14030" x="2568575" y="2784475"/>
          <p14:tracePt t="14043" x="2667000" y="2795588"/>
          <p14:tracePt t="14046" x="2728913" y="2795588"/>
          <p14:tracePt t="14054" x="2778125" y="2795588"/>
          <p14:tracePt t="14062" x="2816225" y="2795588"/>
          <p14:tracePt t="14075" x="2833688" y="2795588"/>
          <p14:tracePt t="14078" x="2865438" y="2771775"/>
          <p14:tracePt t="14086" x="2889250" y="2759075"/>
          <p14:tracePt t="14095" x="2921000" y="2735263"/>
          <p14:tracePt t="14102" x="2932113" y="2722563"/>
          <p14:tracePt t="14111" x="2963863" y="2690813"/>
          <p14:tracePt t="14119" x="2976563" y="2679700"/>
          <p14:tracePt t="14127" x="3000375" y="2647950"/>
          <p14:tracePt t="14134" x="3013075" y="2617788"/>
          <p14:tracePt t="14142" x="3038475" y="2573338"/>
          <p14:tracePt t="14150" x="3049588" y="2555875"/>
          <p14:tracePt t="14158" x="3055938" y="2524125"/>
          <p14:tracePt t="14171" x="3055938" y="2493963"/>
          <p14:tracePt t="14175" x="3055938" y="2474913"/>
          <p14:tracePt t="14183" x="3062288" y="2451100"/>
          <p14:tracePt t="14191" x="3062288" y="2438400"/>
          <p14:tracePt t="14203" x="3062288" y="2413000"/>
          <p14:tracePt t="14215" x="3055938" y="2395538"/>
          <p14:tracePt t="14223" x="3043238" y="2370138"/>
          <p14:tracePt t="14231" x="3019425" y="2351088"/>
          <p14:tracePt t="14239" x="3006725" y="2339975"/>
          <p14:tracePt t="14248" x="2994025" y="2333625"/>
          <p14:tracePt t="14258" x="2944813" y="2308225"/>
          <p14:tracePt t="14262" x="2927350" y="2301875"/>
          <p14:tracePt t="14271" x="2876550" y="2284413"/>
          <p14:tracePt t="14278" x="2809875" y="2271713"/>
          <p14:tracePt t="14287" x="2747963" y="2265363"/>
          <p14:tracePt t="14299" x="2673350" y="2252663"/>
          <p14:tracePt t="14303" x="2598738" y="2252663"/>
          <p14:tracePt t="14312" x="2525713" y="2252663"/>
          <p14:tracePt t="14318" x="2438400" y="2252663"/>
          <p14:tracePt t="14328" x="2352675" y="2252663"/>
          <p14:tracePt t="14335" x="2278063" y="2252663"/>
          <p14:tracePt t="14344" x="2216150" y="2252663"/>
          <p14:tracePt t="14351" x="2147888" y="2265363"/>
          <p14:tracePt t="14358" x="2111375" y="2278063"/>
          <p14:tracePt t="14367" x="2081213" y="2284413"/>
          <p14:tracePt t="14378" x="2036763" y="2301875"/>
          <p14:tracePt t="14383" x="2019300" y="2308225"/>
          <p14:tracePt t="14391" x="1976438" y="2333625"/>
          <p14:tracePt t="14399" x="1957388" y="2346325"/>
          <p14:tracePt t="14407" x="1914525" y="2376488"/>
          <p14:tracePt t="14419" x="1895475" y="2401888"/>
          <p14:tracePt t="14429" x="1876425" y="2413000"/>
          <p14:tracePt t="14431" x="1858963" y="2425700"/>
          <p14:tracePt t="14439" x="1846263" y="2432050"/>
          <p14:tracePt t="14449" x="1833563" y="2444750"/>
          <p14:tracePt t="14455" x="1820863" y="2457450"/>
          <p14:tracePt t="14463" x="1814513" y="2462213"/>
          <p14:tracePt t="14471" x="1814513" y="2468563"/>
          <p14:tracePt t="14480" x="1814513" y="2481263"/>
          <p14:tracePt t="14487" x="1814513" y="2493963"/>
          <p14:tracePt t="14496" x="1814513" y="2506663"/>
          <p14:tracePt t="14503" x="1827213" y="2506663"/>
          <p14:tracePt t="14514" x="1858963" y="2513013"/>
          <p14:tracePt t="14519" x="1901825" y="2530475"/>
          <p14:tracePt t="14529" x="1951038" y="2549525"/>
          <p14:tracePt t="14535" x="2019300" y="2568575"/>
          <p14:tracePt t="14547" x="2105025" y="2592388"/>
          <p14:tracePt t="14552" x="2209800" y="2635250"/>
          <p14:tracePt t="14559" x="2297113" y="2673350"/>
          <p14:tracePt t="14567" x="2414588" y="2697163"/>
          <p14:tracePt t="14579" x="2487613" y="2703513"/>
          <p14:tracePt t="14585" x="2562225" y="2722563"/>
          <p14:tracePt t="14590" x="2624138" y="2722563"/>
          <p14:tracePt t="14598" x="2692400" y="2735263"/>
          <p14:tracePt t="14607" x="2741613" y="2735263"/>
          <p14:tracePt t="14619" x="2803525" y="2735263"/>
          <p14:tracePt t="14622" x="2840038" y="2735263"/>
          <p14:tracePt t="14630" x="2895600" y="2728913"/>
          <p14:tracePt t="14644" x="2932113" y="2716213"/>
          <p14:tracePt t="14646" x="2987675" y="2697163"/>
          <p14:tracePt t="14655" x="3006725" y="2690813"/>
          <p14:tracePt t="14662" x="3038475" y="2673350"/>
          <p14:tracePt t="14671" x="3049588" y="2660650"/>
          <p14:tracePt t="14691" x="3074988" y="2647950"/>
          <p14:tracePt t="14696" x="3074988" y="2641600"/>
          <p14:tracePt t="14703" x="3081338" y="2628900"/>
          <p14:tracePt t="14715" x="3087688" y="2611438"/>
          <p14:tracePt t="14719" x="3087688" y="2592388"/>
          <p14:tracePt t="14729" x="3087688" y="2573338"/>
          <p14:tracePt t="14735" x="3087688" y="2562225"/>
          <p14:tracePt t="14746" x="3087688" y="2549525"/>
          <p14:tracePt t="14759" x="3087688" y="2536825"/>
          <p14:tracePt t="14776" x="3081338" y="2506663"/>
          <p14:tracePt t="14783" x="3068638" y="2500313"/>
          <p14:tracePt t="14791" x="3038475" y="2487613"/>
          <p14:tracePt t="14799" x="2994025" y="2457450"/>
          <p14:tracePt t="14814" x="2951163" y="2444750"/>
          <p14:tracePt t="14817" x="2914650" y="2432050"/>
          <p14:tracePt t="14823" x="2871788" y="2419350"/>
          <p14:tracePt t="14832" x="2827338" y="2401888"/>
          <p14:tracePt t="14839" x="2778125" y="2382838"/>
          <p14:tracePt t="14847" x="2735263" y="2363788"/>
          <p14:tracePt t="14854" x="2679700" y="2351088"/>
          <p14:tracePt t="14867" x="2647950" y="2333625"/>
          <p14:tracePt t="14871" x="2630488" y="2333625"/>
          <p14:tracePt t="14878" x="2611438" y="2333625"/>
          <p14:tracePt t="14887" x="2574925" y="2327275"/>
          <p14:tracePt t="14895" x="2519363" y="2314575"/>
          <p14:tracePt t="14902" x="2481263" y="2314575"/>
          <p14:tracePt t="14911" x="2420938" y="2314575"/>
          <p14:tracePt t="14918" x="2370138" y="2314575"/>
          <p14:tracePt t="14926" x="2320925" y="2314575"/>
          <p14:tracePt t="14939" x="2271713" y="2314575"/>
          <p14:tracePt t="14943" x="2203450" y="2327275"/>
          <p14:tracePt t="14951" x="2160588" y="2346325"/>
          <p14:tracePt t="14959" x="2136775" y="2351088"/>
          <p14:tracePt t="14971" x="2124075" y="2351088"/>
          <p14:tracePt t="14978" x="2098675" y="2370138"/>
          <p14:tracePt t="14990" x="2087563" y="2376488"/>
          <p14:tracePt t="15006" x="2074863" y="2389188"/>
          <p14:tracePt t="15023" x="2074863" y="2401888"/>
          <p14:tracePt t="15030" x="2074863" y="2413000"/>
          <p14:tracePt t="15039" x="2074863" y="2432050"/>
          <p14:tracePt t="15047" x="2074863" y="2444750"/>
          <p14:tracePt t="15055" x="2074863" y="2468563"/>
          <p14:tracePt t="15075" x="2092325" y="2500313"/>
          <p14:tracePt t="15079" x="2117725" y="2530475"/>
          <p14:tracePt t="15087" x="2160588" y="2579688"/>
          <p14:tracePt t="15096" x="2209800" y="2624138"/>
          <p14:tracePt t="15103" x="2241550" y="2654300"/>
          <p14:tracePt t="15114" x="2297113" y="2690813"/>
          <p14:tracePt t="15119" x="2365375" y="2735263"/>
          <p14:tracePt t="15128" x="2438400" y="2752725"/>
          <p14:tracePt t="15135" x="2506663" y="2790825"/>
          <p14:tracePt t="15143" x="2587625" y="2808288"/>
          <p14:tracePt t="15151" x="2660650" y="2827338"/>
          <p14:tracePt t="15160" x="2747963" y="2827338"/>
          <p14:tracePt t="15168" x="2809875" y="2827338"/>
          <p14:tracePt t="15175" x="2846388" y="2827338"/>
          <p14:tracePt t="15183" x="2901950" y="2814638"/>
          <p14:tracePt t="15197" x="2932113" y="2784475"/>
          <p14:tracePt t="15199" x="2970213" y="2746375"/>
          <p14:tracePt t="15207" x="2994025" y="2716213"/>
          <p14:tracePt t="15217" x="3019425" y="2660650"/>
          <p14:tracePt t="15223" x="3019425" y="2624138"/>
          <p14:tracePt t="15232" x="3049588" y="2568575"/>
          <p14:tracePt t="15238" x="3049588" y="2543175"/>
          <p14:tracePt t="15246" x="3049588" y="2506663"/>
          <p14:tracePt t="15255" x="3049588" y="2487613"/>
          <p14:tracePt t="15262" x="3032125" y="2444750"/>
          <p14:tracePt t="15271" x="3019425" y="2432050"/>
          <p14:tracePt t="15279" x="2987675" y="2406650"/>
          <p14:tracePt t="15287" x="2944813" y="2395538"/>
          <p14:tracePt t="15295" x="2882900" y="2382838"/>
          <p14:tracePt t="15303" x="2827338" y="2357438"/>
          <p14:tracePt t="15310" x="2716213" y="2357438"/>
          <p14:tracePt t="15318" x="2617788" y="2346325"/>
          <p14:tracePt t="15327" x="2519363" y="2346325"/>
          <p14:tracePt t="15334" x="2420938" y="2346325"/>
          <p14:tracePt t="15343" x="2333625" y="2346325"/>
          <p14:tracePt t="15355" x="2259013" y="2346325"/>
          <p14:tracePt t="15359" x="2203450" y="2351088"/>
          <p14:tracePt t="15367" x="2154238" y="2351088"/>
          <p14:tracePt t="15375" x="2111375" y="2363788"/>
          <p14:tracePt t="15383" x="2105025" y="2363788"/>
          <p14:tracePt t="15393" x="2081213" y="2370138"/>
          <p14:tracePt t="15399" x="2068513" y="2389188"/>
          <p14:tracePt t="15407" x="2055813" y="2401888"/>
          <p14:tracePt t="15416" x="2049463" y="2406650"/>
          <p14:tracePt t="15423" x="2049463" y="2419350"/>
          <p14:tracePt t="15432" x="2049463" y="2432050"/>
          <p14:tracePt t="15438" x="2049463" y="2444750"/>
          <p14:tracePt t="15455" x="2049463" y="2457450"/>
          <p14:tracePt t="15462" x="2062163" y="2468563"/>
          <p14:tracePt t="15471" x="2087563" y="2487613"/>
          <p14:tracePt t="15481" x="2092325" y="2493963"/>
          <p14:tracePt t="15486" x="2105025" y="2500313"/>
          <p14:tracePt t="15495" x="2136775" y="2513013"/>
          <p14:tracePt t="15502" x="2192338" y="2530475"/>
          <p14:tracePt t="15512" x="2265363" y="2536825"/>
          <p14:tracePt t="15519" x="2359025" y="2579688"/>
          <p14:tracePt t="15527" x="2457450" y="2611438"/>
          <p14:tracePt t="15534" x="2568575" y="2628900"/>
          <p14:tracePt t="15542" x="2660650" y="2641600"/>
          <p14:tracePt t="15550" x="2709863" y="2641600"/>
          <p14:tracePt t="15558" x="2735263" y="2641600"/>
          <p14:tracePt t="15570" x="2747963" y="2641600"/>
          <p14:tracePt t="15579" x="2754313" y="2635250"/>
          <p14:tracePt t="15586" x="2760663" y="2598738"/>
          <p14:tracePt t="15590" x="2760663" y="2573338"/>
          <p14:tracePt t="15603" x="2760663" y="2543175"/>
          <p14:tracePt t="15606" x="2760663" y="2506663"/>
          <p14:tracePt t="15614" x="2735263" y="2462213"/>
          <p14:tracePt t="15622" x="2716213" y="2444750"/>
          <p14:tracePt t="15631" x="2692400" y="2419350"/>
          <p14:tracePt t="15639" x="2686050" y="2413000"/>
          <p14:tracePt t="15646" x="2667000" y="2401888"/>
          <p14:tracePt t="15655" x="2654300" y="2401888"/>
          <p14:tracePt t="15662" x="2624138" y="2401888"/>
          <p14:tracePt t="15671" x="2587625" y="2401888"/>
          <p14:tracePt t="15679" x="2536825" y="2401888"/>
          <p14:tracePt t="15687" x="2451100" y="2425700"/>
          <p14:tracePt t="15695" x="2359025" y="2468563"/>
          <p14:tracePt t="15711" x="2297113" y="2487613"/>
          <p14:tracePt t="15718" x="2271713" y="2500313"/>
          <p14:tracePt t="15726" x="2241550" y="2530475"/>
          <p14:tracePt t="15743" x="2228850" y="2549525"/>
          <p14:tracePt t="15751" x="2228850" y="2562225"/>
          <p14:tracePt t="15759" x="2228850" y="2573338"/>
          <p14:tracePt t="15766" x="2241550" y="2586038"/>
          <p14:tracePt t="15774" x="2297113" y="2605088"/>
          <p14:tracePt t="15782" x="2352675" y="2624138"/>
          <p14:tracePt t="15790" x="2425700" y="2635250"/>
          <p14:tracePt t="15799" x="2487613" y="2635250"/>
          <p14:tracePt t="15807" x="2587625" y="2635250"/>
          <p14:tracePt t="15815" x="2647950" y="2635250"/>
          <p14:tracePt t="15823" x="2703513" y="2624138"/>
          <p14:tracePt t="15842" x="2728913" y="2598738"/>
          <p14:tracePt t="15846" x="2747963" y="2579688"/>
          <p14:tracePt t="15855" x="2771775" y="2524125"/>
          <p14:tracePt t="15879" x="2771775" y="2493963"/>
          <p14:tracePt t="15887" x="2771775" y="2481263"/>
          <p14:tracePt t="15898" x="2771775" y="2474913"/>
          <p14:tracePt t="15903" x="2771775" y="2462213"/>
          <p14:tracePt t="15911" x="2771775" y="2457450"/>
          <p14:tracePt t="15923" x="2760663" y="2457450"/>
          <p14:tracePt t="15927" x="2741613" y="2457450"/>
          <p14:tracePt t="15935" x="2703513" y="2457450"/>
          <p14:tracePt t="15943" x="2636838" y="2462213"/>
          <p14:tracePt t="15951" x="2617788" y="2474913"/>
          <p14:tracePt t="15971" x="2598738" y="2493963"/>
          <p14:tracePt t="15975" x="2587625" y="2517775"/>
          <p14:tracePt t="15983" x="2587625" y="2530475"/>
          <p14:tracePt t="15991" x="2587625" y="2549525"/>
          <p14:tracePt t="15999" x="2587625" y="2568575"/>
          <p14:tracePt t="16007" x="2598738" y="2579688"/>
          <p14:tracePt t="16015" x="2611438" y="2592388"/>
          <p14:tracePt t="16022" x="2630488" y="2598738"/>
          <p14:tracePt t="16031" x="2660650" y="2598738"/>
          <p14:tracePt t="16039" x="2698750" y="2611438"/>
          <p14:tracePt t="16050" x="2722563" y="2611438"/>
          <p14:tracePt t="16055" x="2760663" y="2611438"/>
          <p14:tracePt t="16063" x="2790825" y="2611438"/>
          <p14:tracePt t="16070" x="2816225" y="2598738"/>
          <p14:tracePt t="16083" x="2840038" y="2586038"/>
          <p14:tracePt t="16086" x="2859088" y="2573338"/>
          <p14:tracePt t="16094" x="2871788" y="2562225"/>
          <p14:tracePt t="16103" x="2871788" y="2555875"/>
          <p14:tracePt t="16111" x="2876550" y="2543175"/>
          <p14:tracePt t="16123" x="2876550" y="2530475"/>
          <p14:tracePt t="16127" x="2876550" y="2524125"/>
          <p14:tracePt t="16135" x="2876550" y="2513013"/>
          <p14:tracePt t="16281" x="2882900" y="2506663"/>
          <p14:tracePt t="16297" x="2889250" y="2506663"/>
          <p14:tracePt t="16307" x="2895600" y="2500313"/>
          <p14:tracePt t="16311" x="2914650" y="2481263"/>
          <p14:tracePt t="16318" x="2927350" y="2468563"/>
          <p14:tracePt t="16319" x="0" y="0"/>
        </p14:tracePtLst>
        <p14:tracePtLst>
          <p14:tracePt t="18268" x="2987675" y="2795588"/>
          <p14:tracePt t="18335" x="2982913" y="2795588"/>
          <p14:tracePt t="18367" x="2976563" y="2795588"/>
          <p14:tracePt t="18383" x="2963863" y="2795588"/>
          <p14:tracePt t="18391" x="2951163" y="2795588"/>
          <p14:tracePt t="18400" x="2938463" y="2795588"/>
          <p14:tracePt t="18407" x="2914650" y="2795588"/>
          <p14:tracePt t="18416" x="2889250" y="2795588"/>
          <p14:tracePt t="18427" x="2865438" y="2795588"/>
          <p14:tracePt t="18433" x="2816225" y="2795588"/>
          <p14:tracePt t="18440" x="2765425" y="2795588"/>
          <p14:tracePt t="18449" x="2728913" y="2795588"/>
          <p14:tracePt t="18455" x="2667000" y="2795588"/>
          <p14:tracePt t="18465" x="2617788" y="2795588"/>
          <p14:tracePt t="18472" x="2562225" y="2784475"/>
          <p14:tracePt t="18479" x="2525713" y="2778125"/>
          <p14:tracePt t="18487" x="2476500" y="2765425"/>
          <p14:tracePt t="18495" x="2444750" y="2765425"/>
          <p14:tracePt t="18502" x="2425700" y="2765425"/>
          <p14:tracePt t="18511" x="2395538" y="2759075"/>
          <p14:tracePt t="18523" x="2382838" y="2759075"/>
          <p14:tracePt t="18535" x="2376488" y="2759075"/>
          <p14:tracePt t="18543" x="2370138" y="2759075"/>
          <p14:tracePt t="18551" x="2365375" y="2759075"/>
          <p14:tracePt t="18559" x="2352675" y="2759075"/>
          <p14:tracePt t="18566" x="2346325" y="2759075"/>
          <p14:tracePt t="18575" x="2333625" y="2759075"/>
          <p14:tracePt t="18587" x="2314575" y="2759075"/>
          <p14:tracePt t="18591" x="2290763" y="2759075"/>
          <p14:tracePt t="18601" x="2259013" y="2759075"/>
          <p14:tracePt t="18607" x="2235200" y="2759075"/>
          <p14:tracePt t="18616" x="2185988" y="2759075"/>
          <p14:tracePt t="18623" x="2136775" y="2759075"/>
          <p14:tracePt t="18633" x="2105025" y="2771775"/>
          <p14:tracePt t="18641" x="2062163" y="2778125"/>
          <p14:tracePt t="18649" x="2043113" y="2778125"/>
          <p14:tracePt t="18655" x="1987550" y="2795588"/>
          <p14:tracePt t="18664" x="1963738" y="2801938"/>
          <p14:tracePt t="18672" x="1938338" y="2801938"/>
          <p14:tracePt t="18683" x="1925638" y="2801938"/>
          <p14:tracePt t="18687" x="1908175" y="2808288"/>
          <p14:tracePt t="18695" x="1882775" y="2814638"/>
          <p14:tracePt t="18703" x="1870075" y="2820988"/>
          <p14:tracePt t="18711" x="1865313" y="2820988"/>
          <p14:tracePt t="18719" x="1846263" y="2827338"/>
          <p14:tracePt t="18743" x="1833563" y="2833688"/>
          <p14:tracePt t="18751" x="1820863" y="2840038"/>
          <p14:tracePt t="18759" x="1809750" y="2846388"/>
          <p14:tracePt t="18769" x="1797050" y="2851150"/>
          <p14:tracePt t="18775" x="1790700" y="2857500"/>
          <p14:tracePt t="18783" x="1771650" y="2863850"/>
          <p14:tracePt t="18791" x="1771650" y="2870200"/>
          <p14:tracePt t="18800" x="1758950" y="2876550"/>
          <p14:tracePt t="18817" x="1735138" y="2889250"/>
          <p14:tracePt t="18833" x="1735138" y="2895600"/>
          <p14:tracePt t="18839" x="1728788" y="2901950"/>
          <p14:tracePt t="18849" x="1722438" y="2906713"/>
          <p14:tracePt t="18856" x="1716088" y="2906713"/>
          <p14:tracePt t="18863" x="1709738" y="2913063"/>
          <p14:tracePt t="18875" x="1703388" y="2919413"/>
          <p14:tracePt t="18879" x="1703388" y="2932113"/>
          <p14:tracePt t="18887" x="1703388" y="2938463"/>
          <p14:tracePt t="18895" x="1703388" y="2957513"/>
          <p14:tracePt t="18911" x="1703388" y="2968625"/>
          <p14:tracePt t="18919" x="1703388" y="2974975"/>
          <p14:tracePt t="18949" x="1703388" y="2981325"/>
          <p14:tracePt t="18950" x="1709738" y="2994025"/>
          <p14:tracePt t="18975" x="1722438" y="3000375"/>
          <p14:tracePt t="18983" x="1728788" y="3000375"/>
          <p14:tracePt t="18991" x="1754188" y="3006725"/>
          <p14:tracePt t="19000" x="1771650" y="3006725"/>
          <p14:tracePt t="19007" x="1797050" y="3013075"/>
          <p14:tracePt t="19017" x="1833563" y="3017838"/>
          <p14:tracePt t="19023" x="1852613" y="3030538"/>
          <p14:tracePt t="19035" x="1889125" y="3036888"/>
          <p14:tracePt t="19039" x="1931988" y="3055938"/>
          <p14:tracePt t="19049" x="1951038" y="3062288"/>
          <p14:tracePt t="19056" x="1963738" y="3068638"/>
          <p14:tracePt t="19063" x="1976438" y="3073400"/>
          <p14:tracePt t="19075" x="2000250" y="3079750"/>
          <p14:tracePt t="19079" x="2006600" y="3079750"/>
          <p14:tracePt t="19088" x="2019300" y="3079750"/>
          <p14:tracePt t="19095" x="2049463" y="3086100"/>
          <p14:tracePt t="19103" x="2068513" y="3098800"/>
          <p14:tracePt t="19111" x="2136775" y="3098800"/>
          <p14:tracePt t="19119" x="2203450" y="3111500"/>
          <p14:tracePt t="19127" x="2290763" y="3117850"/>
          <p14:tracePt t="19134" x="2376488" y="3128963"/>
          <p14:tracePt t="19142" x="2463800" y="3128963"/>
          <p14:tracePt t="19150" x="2574925" y="3135313"/>
          <p14:tracePt t="19158" x="2673350" y="3135313"/>
          <p14:tracePt t="19166" x="2760663" y="3135313"/>
          <p14:tracePt t="19175" x="2833688" y="3135313"/>
          <p14:tracePt t="19183" x="2921000" y="3135313"/>
          <p14:tracePt t="19191" x="2970213" y="3135313"/>
          <p14:tracePt t="19200" x="3006725" y="3135313"/>
          <p14:tracePt t="19207" x="3043238" y="3135313"/>
          <p14:tracePt t="19217" x="3068638" y="3135313"/>
          <p14:tracePt t="19223" x="3087688" y="3135313"/>
          <p14:tracePt t="19230" x="3111500" y="3135313"/>
          <p14:tracePt t="19239" x="3136900" y="3135313"/>
          <p14:tracePt t="19247" x="3160713" y="3124200"/>
          <p14:tracePt t="19255" x="3205163" y="3117850"/>
          <p14:tracePt t="19263" x="3235325" y="3098800"/>
          <p14:tracePt t="19271" x="3254375" y="3092450"/>
          <p14:tracePt t="19283" x="3278188" y="3079750"/>
          <p14:tracePt t="19291" x="3290888" y="3073400"/>
          <p14:tracePt t="19295" x="3303588" y="3068638"/>
          <p14:tracePt t="19303" x="3316288" y="3055938"/>
          <p14:tracePt t="19311" x="3321050" y="3049588"/>
          <p14:tracePt t="19322" x="3333750" y="3036888"/>
          <p14:tracePt t="19334" x="3333750" y="3030538"/>
          <p14:tracePt t="19342" x="3333750" y="3024188"/>
          <p14:tracePt t="19358" x="3333750" y="3017838"/>
          <p14:tracePt t="19366" x="3333750" y="3013075"/>
          <p14:tracePt t="19383" x="3333750" y="3006725"/>
          <p14:tracePt t="19391" x="3303588" y="2981325"/>
          <p14:tracePt t="19400" x="3278188" y="2974975"/>
          <p14:tracePt t="19407" x="3260725" y="2957513"/>
          <p14:tracePt t="19419" x="3209925" y="2944813"/>
          <p14:tracePt t="19423" x="3167063" y="2925763"/>
          <p14:tracePt t="19433" x="3117850" y="2906713"/>
          <p14:tracePt t="19439" x="3025775" y="2857500"/>
          <p14:tracePt t="19447" x="2944813" y="2820988"/>
          <p14:tracePt t="19455" x="2859088" y="2778125"/>
          <p14:tracePt t="19463" x="2765425" y="2740025"/>
          <p14:tracePt t="19471" x="2673350" y="2697163"/>
          <p14:tracePt t="19479" x="2598738" y="2690813"/>
          <p14:tracePt t="19487" x="2500313" y="2667000"/>
          <p14:tracePt t="19495" x="2425700" y="2660650"/>
          <p14:tracePt t="19503" x="2359025" y="2647950"/>
          <p14:tracePt t="19511" x="2297113" y="2647950"/>
          <p14:tracePt t="19519" x="2235200" y="2647950"/>
          <p14:tracePt t="19529" x="2185988" y="2647950"/>
          <p14:tracePt t="19535" x="2136775" y="2647950"/>
          <p14:tracePt t="19543" x="2087563" y="2647950"/>
          <p14:tracePt t="19551" x="2043113" y="2647950"/>
          <p14:tracePt t="19561" x="2006600" y="2647950"/>
          <p14:tracePt t="19566" x="1970088" y="2647950"/>
          <p14:tracePt t="19574" x="1944688" y="2647950"/>
          <p14:tracePt t="19582" x="1908175" y="2647950"/>
          <p14:tracePt t="19590" x="1865313" y="2647950"/>
          <p14:tracePt t="19599" x="1839913" y="2654300"/>
          <p14:tracePt t="19606" x="1797050" y="2660650"/>
          <p14:tracePt t="19615" x="1771650" y="2667000"/>
          <p14:tracePt t="19623" x="1741488" y="2679700"/>
          <p14:tracePt t="19630" x="1709738" y="2690813"/>
          <p14:tracePt t="19639" x="1698625" y="2697163"/>
          <p14:tracePt t="19646" x="1685925" y="2703513"/>
          <p14:tracePt t="19655" x="1673225" y="2709863"/>
          <p14:tracePt t="19663" x="1660525" y="2722563"/>
          <p14:tracePt t="19675" x="1654175" y="2728913"/>
          <p14:tracePt t="19679" x="1647825" y="2746375"/>
          <p14:tracePt t="19695" x="1647825" y="2765425"/>
          <p14:tracePt t="19703" x="1647825" y="2790825"/>
          <p14:tracePt t="19711" x="1647825" y="2808288"/>
          <p14:tracePt t="19719" x="1660525" y="2827338"/>
          <p14:tracePt t="19730" x="1698625" y="2863850"/>
          <p14:tracePt t="19736" x="1716088" y="2882900"/>
          <p14:tracePt t="19742" x="1758950" y="2906713"/>
          <p14:tracePt t="19750" x="1790700" y="2913063"/>
          <p14:tracePt t="19759" x="1852613" y="2932113"/>
          <p14:tracePt t="19766" x="1931988" y="2944813"/>
          <p14:tracePt t="19774" x="2032000" y="2962275"/>
          <p14:tracePt t="19782" x="2130425" y="2994025"/>
          <p14:tracePt t="19790" x="2241550" y="3006725"/>
          <p14:tracePt t="19802" x="2382838" y="3024188"/>
          <p14:tracePt t="19806" x="2493963" y="3049588"/>
          <p14:tracePt t="19816" x="2617788" y="3068638"/>
          <p14:tracePt t="19823" x="2716213" y="3079750"/>
          <p14:tracePt t="19834" x="2797175" y="3086100"/>
          <p14:tracePt t="19839" x="2846388" y="3086100"/>
          <p14:tracePt t="19846" x="2865438" y="3086100"/>
          <p14:tracePt t="19855" x="2882900" y="3086100"/>
          <p14:tracePt t="19862" x="2921000" y="3086100"/>
          <p14:tracePt t="19871" x="2963863" y="3062288"/>
          <p14:tracePt t="19882" x="3019425" y="3030538"/>
          <p14:tracePt t="19886" x="3062288" y="3006725"/>
          <p14:tracePt t="19895" x="3117850" y="2981325"/>
          <p14:tracePt t="19902" x="3149600" y="2962275"/>
          <p14:tracePt t="19911" x="3179763" y="2938463"/>
          <p14:tracePt t="19923" x="3209925" y="2925763"/>
          <p14:tracePt t="19932" x="3228975" y="2913063"/>
          <p14:tracePt t="19934" x="3235325" y="2906713"/>
          <p14:tracePt t="19943" x="3254375" y="2889250"/>
          <p14:tracePt t="19959" x="3254375" y="2876550"/>
          <p14:tracePt t="19967" x="3254375" y="2870200"/>
          <p14:tracePt t="19999" x="3254375" y="2863850"/>
          <p14:tracePt t="20022" x="3254375" y="2857500"/>
          <p14:tracePt t="20030" x="3241675" y="2840038"/>
          <p14:tracePt t="20039" x="3173413" y="2790825"/>
          <p14:tracePt t="20047" x="3098800" y="2765425"/>
          <p14:tracePt t="20058" x="3019425" y="2722563"/>
          <p14:tracePt t="20063" x="2914650" y="2684463"/>
          <p14:tracePt t="20071" x="2840038" y="2673350"/>
          <p14:tracePt t="20079" x="2754313" y="2635250"/>
          <p14:tracePt t="20091" x="2673350" y="2611438"/>
          <p14:tracePt t="20095" x="2598738" y="2592388"/>
          <p14:tracePt t="20103" x="2536825" y="2592388"/>
          <p14:tracePt t="20111" x="2463800" y="2592388"/>
          <p14:tracePt t="20123" x="2395538" y="2592388"/>
          <p14:tracePt t="20127" x="2346325" y="2592388"/>
          <p14:tracePt t="20135" x="2284413" y="2592388"/>
          <p14:tracePt t="20143" x="2235200" y="2598738"/>
          <p14:tracePt t="20152" x="2179638" y="2605088"/>
          <p14:tracePt t="20159" x="2136775" y="2628900"/>
          <p14:tracePt t="20167" x="2111375" y="2635250"/>
          <p14:tracePt t="20176" x="2081213" y="2647950"/>
          <p14:tracePt t="20187" x="2062163" y="2654300"/>
          <p14:tracePt t="20191" x="2049463" y="2660650"/>
          <p14:tracePt t="20201" x="2025650" y="2673350"/>
          <p14:tracePt t="20207" x="2006600" y="2679700"/>
          <p14:tracePt t="20227" x="2006600" y="2684463"/>
          <p14:tracePt t="20233" x="2006600" y="2697163"/>
          <p14:tracePt t="20239" x="2006600" y="2703513"/>
          <p14:tracePt t="20248" x="2006600" y="2709863"/>
          <p14:tracePt t="20255" x="2006600" y="2722563"/>
          <p14:tracePt t="20263" x="2012950" y="2746375"/>
          <p14:tracePt t="20271" x="2036763" y="2765425"/>
          <p14:tracePt t="20279" x="2049463" y="2778125"/>
          <p14:tracePt t="20286" x="2062163" y="2790825"/>
          <p14:tracePt t="20295" x="2092325" y="2820988"/>
          <p14:tracePt t="20306" x="2136775" y="2840038"/>
          <p14:tracePt t="20314" x="2179638" y="2857500"/>
          <p14:tracePt t="20318" x="2228850" y="2876550"/>
          <p14:tracePt t="20327" x="2284413" y="2895600"/>
          <p14:tracePt t="20335" x="2352675" y="2913063"/>
          <p14:tracePt t="20343" x="2438400" y="2944813"/>
          <p14:tracePt t="20355" x="2532063" y="2968625"/>
          <p14:tracePt t="20359" x="2605088" y="2987675"/>
          <p14:tracePt t="20368" x="2692400" y="3000375"/>
          <p14:tracePt t="20375" x="2790825" y="3013075"/>
          <p14:tracePt t="20385" x="2901950" y="3030538"/>
          <p14:tracePt t="20391" x="3000375" y="3030538"/>
          <p14:tracePt t="20401" x="3074988" y="3030538"/>
          <p14:tracePt t="20407" x="3130550" y="3030538"/>
          <p14:tracePt t="20417" x="3192463" y="3024188"/>
          <p14:tracePt t="20423" x="3209925" y="3017838"/>
          <p14:tracePt t="20431" x="3254375" y="2987675"/>
          <p14:tracePt t="20447" x="3260725" y="2981325"/>
          <p14:tracePt t="20463" x="3260725" y="2974975"/>
          <p14:tracePt t="20484" x="3260725" y="2968625"/>
          <p14:tracePt t="20518" x="3260725" y="2962275"/>
          <p14:tracePt t="20566" x="3248025" y="2944813"/>
          <p14:tracePt t="20575" x="3209925" y="2932113"/>
          <p14:tracePt t="20584" x="3143250" y="2906713"/>
          <p14:tracePt t="20591" x="3081338" y="2895600"/>
          <p14:tracePt t="20612" x="3006725" y="2889250"/>
          <p14:tracePt t="20617" x="2963863" y="2882900"/>
          <p14:tracePt t="20623" x="2927350" y="2870200"/>
          <p14:tracePt t="20636" x="2921000" y="2870200"/>
          <p14:tracePt t="20751" x="2921000" y="2863850"/>
          <p14:tracePt t="20775" x="2927350" y="2863850"/>
          <p14:tracePt t="20950" x="0" y="0"/>
        </p14:tracePtLst>
        <p14:tracePtLst>
          <p14:tracePt t="31834" x="2562225" y="4327525"/>
          <p14:tracePt t="31910" x="2568575" y="4327525"/>
          <p14:tracePt t="31919" x="2581275" y="4327525"/>
          <p14:tracePt t="31930" x="2611438" y="4327525"/>
          <p14:tracePt t="31935" x="2630488" y="4333875"/>
          <p14:tracePt t="31944" x="2660650" y="4340225"/>
          <p14:tracePt t="31951" x="2686050" y="4351338"/>
          <p14:tracePt t="31959" x="2728913" y="4357688"/>
          <p14:tracePt t="31966" x="2778125" y="4376738"/>
          <p14:tracePt t="31975" x="2820988" y="4383088"/>
          <p14:tracePt t="31983" x="2882900" y="4383088"/>
          <p14:tracePt t="31991" x="2921000" y="4383088"/>
          <p14:tracePt t="31999" x="2976563" y="4389438"/>
          <p14:tracePt t="32007" x="3000375" y="4389438"/>
          <p14:tracePt t="32015" x="3006725" y="4389438"/>
          <p14:tracePt t="32023" x="3032125" y="4389438"/>
          <p14:tracePt t="32030" x="3038475" y="4389438"/>
          <p14:tracePt t="32038" x="3043238" y="4389438"/>
          <p14:tracePt t="32046" x="3055938" y="4389438"/>
          <p14:tracePt t="32063" x="3062288" y="4389438"/>
          <p14:tracePt t="32070" x="3074988" y="4389438"/>
          <p14:tracePt t="32083" x="3087688" y="4389438"/>
          <p14:tracePt t="32087" x="3094038" y="4389438"/>
          <p14:tracePt t="32095" x="3105150" y="4389438"/>
          <p14:tracePt t="32104" x="3124200" y="4389438"/>
          <p14:tracePt t="32111" x="3130550" y="4389438"/>
          <p14:tracePt t="32127" x="3136900" y="4389438"/>
          <p14:tracePt t="32262" x="3124200" y="4389438"/>
          <p14:tracePt t="32270" x="3074988" y="4389438"/>
          <p14:tracePt t="32278" x="3013075" y="4376738"/>
          <p14:tracePt t="32287" x="2957513" y="4364038"/>
          <p14:tracePt t="32295" x="2914650" y="4344988"/>
          <p14:tracePt t="32303" x="2876550" y="4340225"/>
          <p14:tracePt t="32311" x="2846388" y="4340225"/>
          <p14:tracePt t="32319" x="2809875" y="4340225"/>
          <p14:tracePt t="32327" x="2790825" y="4327525"/>
          <p14:tracePt t="32335" x="2765425" y="4327525"/>
          <p14:tracePt t="32345" x="2741613" y="4327525"/>
          <p14:tracePt t="32350" x="2722563" y="4327525"/>
          <p14:tracePt t="32359" x="2703513" y="4327525"/>
          <p14:tracePt t="32366" x="2679700" y="4327525"/>
          <p14:tracePt t="32374" x="2647950" y="4327525"/>
          <p14:tracePt t="32383" x="2630488" y="4321175"/>
          <p14:tracePt t="32391" x="2617788" y="4321175"/>
          <p14:tracePt t="32399" x="2605088" y="4321175"/>
          <p14:tracePt t="32407" x="2592388" y="4321175"/>
          <p14:tracePt t="32415" x="2587625" y="4321175"/>
          <p14:tracePt t="32471" x="2581275" y="4321175"/>
          <p14:tracePt t="32487" x="2598738" y="4321175"/>
          <p14:tracePt t="32494" x="2636838" y="4321175"/>
          <p14:tracePt t="32503" x="2673350" y="4321175"/>
          <p14:tracePt t="32511" x="2722563" y="4321175"/>
          <p14:tracePt t="32519" x="2790825" y="4340225"/>
          <p14:tracePt t="32527" x="2852738" y="4351338"/>
          <p14:tracePt t="32535" x="2908300" y="4364038"/>
          <p14:tracePt t="32545" x="2951163" y="4376738"/>
          <p14:tracePt t="32550" x="2976563" y="4383088"/>
          <p14:tracePt t="32559" x="3006725" y="4383088"/>
          <p14:tracePt t="32566" x="3025775" y="4389438"/>
          <p14:tracePt t="32575" x="3038475" y="4389438"/>
          <p14:tracePt t="32583" x="3043238" y="4389438"/>
          <p14:tracePt t="32695" x="3025775" y="4389438"/>
          <p14:tracePt t="32703" x="2970213" y="4389438"/>
          <p14:tracePt t="32711" x="2914650" y="4389438"/>
          <p14:tracePt t="32719" x="2852738" y="4389438"/>
          <p14:tracePt t="32731" x="2803525" y="4389438"/>
          <p14:tracePt t="32735" x="2754313" y="4389438"/>
          <p14:tracePt t="32745" x="2722563" y="4389438"/>
          <p14:tracePt t="32750" x="2703513" y="4389438"/>
          <p14:tracePt t="32759" x="2692400" y="4389438"/>
          <p14:tracePt t="32815" x="2692400" y="4383088"/>
          <p14:tracePt t="32823" x="2703513" y="4383088"/>
          <p14:tracePt t="32831" x="2741613" y="4383088"/>
          <p14:tracePt t="32839" x="2790825" y="4383088"/>
          <p14:tracePt t="32847" x="2889250" y="4383088"/>
          <p14:tracePt t="32863" x="3038475" y="4383088"/>
          <p14:tracePt t="32871" x="3087688" y="4383088"/>
          <p14:tracePt t="32880" x="3136900" y="4383088"/>
          <p14:tracePt t="32887" x="3209925" y="4383088"/>
          <p14:tracePt t="32895" x="3309938" y="4383088"/>
          <p14:tracePt t="32903" x="3382963" y="4383088"/>
          <p14:tracePt t="32911" x="3432175" y="4383088"/>
          <p14:tracePt t="32919" x="3457575" y="4383088"/>
          <p14:tracePt t="33024" x="3432175" y="4383088"/>
          <p14:tracePt t="33031" x="3382963" y="4370388"/>
          <p14:tracePt t="33039" x="3333750" y="4370388"/>
          <p14:tracePt t="33046" x="3271838" y="4364038"/>
          <p14:tracePt t="33055" x="3209925" y="4364038"/>
          <p14:tracePt t="33062" x="3167063" y="4357688"/>
          <p14:tracePt t="33071" x="3117850" y="4357688"/>
          <p14:tracePt t="33080" x="3098800" y="4357688"/>
          <p14:tracePt t="33087" x="3068638" y="4357688"/>
          <p14:tracePt t="33096" x="3062288" y="4357688"/>
          <p14:tracePt t="33115" x="3055938" y="4357688"/>
          <p14:tracePt t="33166" x="3074988" y="4357688"/>
          <p14:tracePt t="33174" x="3098800" y="4357688"/>
          <p14:tracePt t="33183" x="3130550" y="4357688"/>
          <p14:tracePt t="33191" x="3149600" y="4357688"/>
          <p14:tracePt t="33198" x="3167063" y="4357688"/>
          <p14:tracePt t="33210" x="3186113" y="4357688"/>
          <p14:tracePt t="33214" x="3198813" y="4357688"/>
          <p14:tracePt t="33222" x="3209925" y="4357688"/>
          <p14:tracePt t="33231" x="3222625" y="4357688"/>
          <p14:tracePt t="33239" x="3228975" y="4357688"/>
          <p14:tracePt t="33254" x="3241675" y="4357688"/>
          <p14:tracePt t="33351" x="3248025" y="4351338"/>
          <p14:tracePt t="34103" x="3254375" y="4370388"/>
          <p14:tracePt t="34112" x="3271838" y="4468813"/>
          <p14:tracePt t="34119" x="3303588" y="4562475"/>
          <p14:tracePt t="34128" x="3327400" y="4648200"/>
          <p14:tracePt t="34135" x="3346450" y="4691063"/>
          <p14:tracePt t="34146" x="3365500" y="4733925"/>
          <p14:tracePt t="34151" x="3376613" y="4765675"/>
          <p14:tracePt t="34161" x="3382963" y="4789488"/>
          <p14:tracePt t="34171" x="3402013" y="4821238"/>
          <p14:tracePt t="34175" x="3402013" y="4857750"/>
          <p14:tracePt t="34183" x="3408363" y="4913313"/>
          <p14:tracePt t="34195" x="3408363" y="4949825"/>
          <p14:tracePt t="34203" x="3421063" y="5000625"/>
          <p14:tracePt t="34207" x="3421063" y="5043488"/>
          <p14:tracePt t="34215" x="3427413" y="5080000"/>
          <p14:tracePt t="34224" x="3427413" y="5129213"/>
          <p14:tracePt t="34231" x="3427413" y="5167313"/>
          <p14:tracePt t="34238" x="3427413" y="5210175"/>
          <p14:tracePt t="34246" x="3427413" y="5295900"/>
          <p14:tracePt t="34254" x="3427413" y="5334000"/>
          <p14:tracePt t="34266" x="3427413" y="5383213"/>
          <p14:tracePt t="34270" x="3427413" y="5419725"/>
          <p14:tracePt t="34278" x="3427413" y="5449888"/>
          <p14:tracePt t="34287" x="3427413" y="5487988"/>
          <p14:tracePt t="34296" x="3427413" y="5511800"/>
          <p14:tracePt t="34303" x="3427413" y="5530850"/>
          <p14:tracePt t="34320" x="3427413" y="5556250"/>
          <p14:tracePt t="34335" x="3427413" y="5561013"/>
          <p14:tracePt t="34346" x="3421063" y="5567363"/>
          <p14:tracePt t="34351" x="3414713" y="5586413"/>
          <p14:tracePt t="34359" x="3408363" y="5599113"/>
          <p14:tracePt t="34367" x="3408363" y="5611813"/>
          <p14:tracePt t="34376" x="3402013" y="5635625"/>
          <p14:tracePt t="34383" x="3395663" y="5635625"/>
          <p14:tracePt t="34396" x="3395663" y="5648325"/>
          <p14:tracePt t="34399" x="3389313" y="5661025"/>
          <p14:tracePt t="34415" x="3382963" y="5672138"/>
          <p14:tracePt t="34423" x="3376613" y="5684838"/>
          <p14:tracePt t="34449" x="3376613" y="5697538"/>
          <p14:tracePt t="34455" x="3371850" y="5703888"/>
          <p14:tracePt t="34462" x="3365500" y="5710238"/>
          <p14:tracePt t="34471" x="3365500" y="5716588"/>
          <p14:tracePt t="34481" x="3365500" y="5727700"/>
          <p14:tracePt t="34487" x="3365500" y="5753100"/>
          <p14:tracePt t="34496" x="3365500" y="5759450"/>
          <p14:tracePt t="34503" x="3365500" y="5772150"/>
          <p14:tracePt t="34513" x="3365500" y="5789613"/>
          <p14:tracePt t="34519" x="3371850" y="5795963"/>
          <p14:tracePt t="34535" x="3376613" y="5802313"/>
          <p14:tracePt t="34560" x="3382963" y="5802313"/>
          <p14:tracePt t="34615" x="3389313" y="5808663"/>
          <p14:tracePt t="34639" x="3382963" y="5815013"/>
          <p14:tracePt t="34648" x="3371850" y="5827713"/>
          <p14:tracePt t="34655" x="3321050" y="5838825"/>
          <p14:tracePt t="34663" x="3278188" y="5857875"/>
          <p14:tracePt t="34671" x="3205163" y="5870575"/>
          <p14:tracePt t="34680" x="3117850" y="5876925"/>
          <p14:tracePt t="34686" x="3068638" y="5876925"/>
          <p14:tracePt t="34694" x="3013075" y="5889625"/>
          <p14:tracePt t="34703" x="2987675" y="5889625"/>
          <p14:tracePt t="34711" x="2970213" y="5889625"/>
          <p14:tracePt t="34719" x="2944813" y="5889625"/>
          <p14:tracePt t="34727" x="2932113" y="5889625"/>
          <p14:tracePt t="34735" x="2921000" y="5894388"/>
          <p14:tracePt t="34751" x="2908300" y="5894388"/>
          <p14:tracePt t="34759" x="2901950" y="5894388"/>
          <p14:tracePt t="34767" x="2889250" y="5894388"/>
          <p14:tracePt t="34776" x="2882900" y="5894388"/>
          <p14:tracePt t="34799" x="2871788" y="5894388"/>
          <p14:tracePt t="34896" x="2882900" y="5894388"/>
          <p14:tracePt t="34907" x="2921000" y="5894388"/>
          <p14:tracePt t="34911" x="2951163" y="5894388"/>
          <p14:tracePt t="34918" x="2994025" y="5894388"/>
          <p14:tracePt t="34926" x="3025775" y="5894388"/>
          <p14:tracePt t="34934" x="3062288" y="5889625"/>
          <p14:tracePt t="34943" x="3111500" y="5889625"/>
          <p14:tracePt t="34950" x="3130550" y="5889625"/>
          <p14:tracePt t="34959" x="3167063" y="5889625"/>
          <p14:tracePt t="34971" x="3186113" y="5889625"/>
          <p14:tracePt t="34976" x="3198813" y="5889625"/>
          <p14:tracePt t="34982" x="3216275" y="5889625"/>
          <p14:tracePt t="34990" x="3228975" y="5889625"/>
          <p14:tracePt t="34998" x="3241675" y="5883275"/>
          <p14:tracePt t="35007" x="3248025" y="5883275"/>
          <p14:tracePt t="35023" x="3254375" y="5883275"/>
          <p14:tracePt t="35062" x="3260725" y="5876925"/>
          <p14:tracePt t="35087" x="3248025" y="5876925"/>
          <p14:tracePt t="35099" x="3235325" y="5876925"/>
          <p14:tracePt t="35103" x="3198813" y="5864225"/>
          <p14:tracePt t="35113" x="3179763" y="5851525"/>
          <p14:tracePt t="35119" x="3154363" y="5845175"/>
          <p14:tracePt t="35129" x="3105150" y="5827713"/>
          <p14:tracePt t="35135" x="3094038" y="5827713"/>
          <p14:tracePt t="35143" x="3068638" y="5815013"/>
          <p14:tracePt t="35151" x="3043238" y="5808663"/>
          <p14:tracePt t="35159" x="3019425" y="5802313"/>
          <p14:tracePt t="35167" x="3006725" y="5802313"/>
          <p14:tracePt t="35176" x="2994025" y="5802313"/>
          <p14:tracePt t="35183" x="2987675" y="5795963"/>
          <p14:tracePt t="35197" x="2982913" y="5795963"/>
          <p14:tracePt t="35208" x="2976563" y="5795963"/>
          <p14:tracePt t="35295" x="3000375" y="5795963"/>
          <p14:tracePt t="35302" x="3049588" y="5795963"/>
          <p14:tracePt t="35310" x="3087688" y="5795963"/>
          <p14:tracePt t="35319" x="3105150" y="5795963"/>
          <p14:tracePt t="35327" x="3111500" y="5795963"/>
          <p14:tracePt t="35335" x="3117850" y="5795963"/>
          <p14:tracePt t="35343" x="3124200" y="5795963"/>
          <p14:tracePt t="35398" x="3130550" y="5795963"/>
          <p14:tracePt t="35575" x="0" y="0"/>
        </p14:tracePtLst>
        <p14:tracePtLst>
          <p14:tracePt t="38506" x="6983413" y="869950"/>
          <p14:tracePt t="38615" x="6977063" y="863600"/>
          <p14:tracePt t="38651" x="6958013" y="857250"/>
          <p14:tracePt t="38654" x="6927850" y="833438"/>
          <p14:tracePt t="38663" x="6872288" y="796925"/>
          <p14:tracePt t="38671" x="6778625" y="746125"/>
          <p14:tracePt t="38679" x="6711950" y="696913"/>
          <p14:tracePt t="38687" x="6656388" y="673100"/>
          <p14:tracePt t="38695" x="6581775" y="623888"/>
          <p14:tracePt t="38703" x="6513513" y="585788"/>
          <p14:tracePt t="38711" x="6470650" y="555625"/>
          <p14:tracePt t="38718" x="6415088" y="530225"/>
          <p14:tracePt t="38726" x="6346825" y="493713"/>
          <p14:tracePt t="38734" x="6291263" y="463550"/>
          <p14:tracePt t="38742" x="6248400" y="438150"/>
          <p14:tracePt t="38751" x="6235700" y="431800"/>
          <p14:tracePt t="38759" x="6186488" y="407988"/>
          <p14:tracePt t="38766" x="6156325" y="395288"/>
          <p14:tracePt t="38774" x="6143625" y="388938"/>
          <p14:tracePt t="38783" x="6137275" y="388938"/>
          <p14:tracePt t="38791" x="6118225" y="382588"/>
          <p14:tracePt t="38798" x="6105525" y="382588"/>
          <p14:tracePt t="38807" x="6088063" y="382588"/>
          <p14:tracePt t="38815" x="6075363" y="376238"/>
          <p14:tracePt t="38823" x="6056313" y="363538"/>
          <p14:tracePt t="38833" x="6026150" y="363538"/>
          <p14:tracePt t="38839" x="6000750" y="363538"/>
          <p14:tracePt t="38849" x="5983288" y="363538"/>
          <p14:tracePt t="38855" x="5951538" y="363538"/>
          <p14:tracePt t="38863" x="5915025" y="363538"/>
          <p14:tracePt t="38884" x="5840413" y="363538"/>
          <p14:tracePt t="38886" x="5791200" y="363538"/>
          <p14:tracePt t="38895" x="5748338" y="358775"/>
          <p14:tracePt t="38902" x="5686425" y="339725"/>
          <p14:tracePt t="38911" x="5618163" y="333375"/>
          <p14:tracePt t="38918" x="5594350" y="333375"/>
          <p14:tracePt t="38926" x="5545138" y="320675"/>
          <p14:tracePt t="38935" x="5500688" y="314325"/>
          <p14:tracePt t="38943" x="5476875" y="314325"/>
          <p14:tracePt t="38951" x="5457825" y="314325"/>
          <p14:tracePt t="38959" x="5427663" y="314325"/>
          <p14:tracePt t="38967" x="5408613" y="314325"/>
          <p14:tracePt t="38974" x="5372100" y="314325"/>
          <p14:tracePt t="38982" x="5346700" y="314325"/>
          <p14:tracePt t="38991" x="5303838" y="314325"/>
          <p14:tracePt t="38998" x="5284788" y="320675"/>
          <p14:tracePt t="39007" x="5260975" y="333375"/>
          <p14:tracePt t="39016" x="5235575" y="346075"/>
          <p14:tracePt t="39022" x="5216525" y="352425"/>
          <p14:tracePt t="39031" x="5186363" y="363538"/>
          <p14:tracePt t="39039" x="5156200" y="382588"/>
          <p14:tracePt t="39048" x="5124450" y="395288"/>
          <p14:tracePt t="39054" x="5105400" y="419100"/>
          <p14:tracePt t="39063" x="5081588" y="450850"/>
          <p14:tracePt t="39071" x="5056188" y="481013"/>
          <p14:tracePt t="39078" x="5049838" y="493713"/>
          <p14:tracePt t="39091" x="5032375" y="525463"/>
          <p14:tracePt t="39095" x="5026025" y="542925"/>
          <p14:tracePt t="39102" x="5026025" y="555625"/>
          <p14:tracePt t="39111" x="5019675" y="574675"/>
          <p14:tracePt t="39118" x="5013325" y="598488"/>
          <p14:tracePt t="39126" x="5006975" y="617538"/>
          <p14:tracePt t="39135" x="4983163" y="666750"/>
          <p14:tracePt t="39143" x="4964113" y="709613"/>
          <p14:tracePt t="39150" x="4957763" y="746125"/>
          <p14:tracePt t="39163" x="4927600" y="814388"/>
          <p14:tracePt t="39167" x="4914900" y="857250"/>
          <p14:tracePt t="39175" x="4914900" y="931863"/>
          <p14:tracePt t="39183" x="4895850" y="974725"/>
          <p14:tracePt t="39191" x="4889500" y="1023938"/>
          <p14:tracePt t="39200" x="4859338" y="1092200"/>
          <p14:tracePt t="39206" x="4852988" y="1154113"/>
          <p14:tracePt t="39214" x="4840288" y="1209675"/>
          <p14:tracePt t="39222" x="4833938" y="1258888"/>
          <p14:tracePt t="39231" x="4822825" y="1296988"/>
          <p14:tracePt t="39239" x="4822825" y="1352550"/>
          <p14:tracePt t="39247" x="4803775" y="1412875"/>
          <p14:tracePt t="39259" x="4803775" y="1450975"/>
          <p14:tracePt t="39263" x="4797425" y="1519238"/>
          <p14:tracePt t="39271" x="4778375" y="1579563"/>
          <p14:tracePt t="39279" x="4778375" y="1641475"/>
          <p14:tracePt t="39295" x="4778375" y="1703388"/>
          <p14:tracePt t="39304" x="4767263" y="1771650"/>
          <p14:tracePt t="39311" x="4767263" y="1820863"/>
          <p14:tracePt t="39318" x="4760913" y="1895475"/>
          <p14:tracePt t="39326" x="4760913" y="1931988"/>
          <p14:tracePt t="39334" x="4760913" y="1993900"/>
          <p14:tracePt t="39343" x="4760913" y="2055813"/>
          <p14:tracePt t="39350" x="4760913" y="2117725"/>
          <p14:tracePt t="39359" x="4748213" y="2184400"/>
          <p14:tracePt t="39366" x="4748213" y="2235200"/>
          <p14:tracePt t="39375" x="4748213" y="2271713"/>
          <p14:tracePt t="39395" x="4748213" y="2333625"/>
          <p14:tracePt t="39402" x="4748213" y="2370138"/>
          <p14:tracePt t="39407" x="4748213" y="2401888"/>
          <p14:tracePt t="39417" x="4748213" y="2438400"/>
          <p14:tracePt t="39423" x="4748213" y="2487613"/>
          <p14:tracePt t="39436" x="4748213" y="2517775"/>
          <p14:tracePt t="39439" x="4748213" y="2549525"/>
          <p14:tracePt t="39449" x="4748213" y="2579688"/>
          <p14:tracePt t="39455" x="4748213" y="2605088"/>
          <p14:tracePt t="39463" x="4748213" y="2654300"/>
          <p14:tracePt t="39475" x="4748213" y="2684463"/>
          <p14:tracePt t="39479" x="4748213" y="2740025"/>
          <p14:tracePt t="39487" x="4748213" y="2778125"/>
          <p14:tracePt t="39495" x="4748213" y="2827338"/>
          <p14:tracePt t="39504" x="4754563" y="2889250"/>
          <p14:tracePt t="39517" x="4754563" y="2913063"/>
          <p14:tracePt t="39519" x="4760913" y="2957513"/>
          <p14:tracePt t="39527" x="4760913" y="3006725"/>
          <p14:tracePt t="39536" x="4772025" y="3049588"/>
          <p14:tracePt t="39547" x="4772025" y="3098800"/>
          <p14:tracePt t="39552" x="4778375" y="3117850"/>
          <p14:tracePt t="39559" x="4778375" y="3184525"/>
          <p14:tracePt t="39567" x="4778375" y="3222625"/>
          <p14:tracePt t="39575" x="4784725" y="3290888"/>
          <p14:tracePt t="39583" x="4803775" y="3340100"/>
          <p14:tracePt t="39591" x="4816475" y="3432175"/>
          <p14:tracePt t="39601" x="4822825" y="3494088"/>
          <p14:tracePt t="39606" x="4833938" y="3579813"/>
          <p14:tracePt t="39615" x="4852988" y="3660775"/>
          <p14:tracePt t="39623" x="4872038" y="3722688"/>
          <p14:tracePt t="39631" x="4889500" y="3802063"/>
          <p14:tracePt t="39643" x="4889500" y="3863975"/>
          <p14:tracePt t="39647" x="4895850" y="3938588"/>
          <p14:tracePt t="39654" x="4914900" y="4000500"/>
          <p14:tracePt t="39663" x="4927600" y="4067175"/>
          <p14:tracePt t="39675" x="4933950" y="4129088"/>
          <p14:tracePt t="39679" x="4945063" y="4173538"/>
          <p14:tracePt t="39687" x="4951413" y="4222750"/>
          <p14:tracePt t="39695" x="4964113" y="4284663"/>
          <p14:tracePt t="39707" x="4970463" y="4351338"/>
          <p14:tracePt t="39711" x="4976813" y="4400550"/>
          <p14:tracePt t="39719" x="4994275" y="4468813"/>
          <p14:tracePt t="39727" x="5006975" y="4543425"/>
          <p14:tracePt t="39737" x="5026025" y="4605338"/>
          <p14:tracePt t="39743" x="5045075" y="4684713"/>
          <p14:tracePt t="39754" x="5062538" y="4733925"/>
          <p14:tracePt t="39758" x="5081588" y="4802188"/>
          <p14:tracePt t="39770" x="5111750" y="4883150"/>
          <p14:tracePt t="39774" x="5130800" y="4945063"/>
          <p14:tracePt t="39783" x="5137150" y="4994275"/>
          <p14:tracePt t="39791" x="5156200" y="5049838"/>
          <p14:tracePt t="39805" x="5186363" y="5116513"/>
          <p14:tracePt t="39811" x="5192713" y="5167313"/>
          <p14:tracePt t="39817" x="5229225" y="5210175"/>
          <p14:tracePt t="39823" x="5248275" y="5278438"/>
          <p14:tracePt t="39834" x="5291138" y="5334000"/>
          <p14:tracePt t="39839" x="5334000" y="5400675"/>
          <p14:tracePt t="39846" x="5359400" y="5456238"/>
          <p14:tracePt t="39855" x="5395913" y="5524500"/>
          <p14:tracePt t="39862" x="5434013" y="5592763"/>
          <p14:tracePt t="39883" x="5538788" y="5746750"/>
          <p14:tracePt t="39886" x="5562600" y="5789613"/>
          <p14:tracePt t="39899" x="5605463" y="5838825"/>
          <p14:tracePt t="39902" x="5649913" y="5864225"/>
          <p14:tracePt t="39911" x="5680075" y="5870575"/>
          <p14:tracePt t="39919" x="5716588" y="5870575"/>
          <p14:tracePt t="39927" x="5754688" y="5870575"/>
          <p14:tracePt t="39934" x="5791200" y="5870575"/>
          <p14:tracePt t="39943" x="5853113" y="5870575"/>
          <p14:tracePt t="39950" x="5951538" y="5870575"/>
          <p14:tracePt t="39959" x="6049963" y="5870575"/>
          <p14:tracePt t="39966" x="6161088" y="5870575"/>
          <p14:tracePt t="39975" x="6284913" y="5870575"/>
          <p14:tracePt t="39983" x="6383338" y="5870575"/>
          <p14:tracePt t="39991" x="6477000" y="5845175"/>
          <p14:tracePt t="40001" x="6562725" y="5838825"/>
          <p14:tracePt t="40007" x="6594475" y="5815013"/>
          <p14:tracePt t="40017" x="6656388" y="5795963"/>
          <p14:tracePt t="40027" x="6723063" y="5765800"/>
          <p14:tracePt t="40036" x="6778625" y="5727700"/>
          <p14:tracePt t="40039" x="6846888" y="5672138"/>
          <p14:tracePt t="40047" x="6908800" y="5622925"/>
          <p14:tracePt t="40067" x="6970713" y="5487988"/>
          <p14:tracePt t="40070" x="7000875" y="5426075"/>
          <p14:tracePt t="40079" x="7051675" y="5308600"/>
          <p14:tracePt t="40090" x="7062788" y="5222875"/>
          <p14:tracePt t="40094" x="7081838" y="5129213"/>
          <p14:tracePt t="40102" x="7094538" y="5043488"/>
          <p14:tracePt t="40111" x="7112000" y="4968875"/>
          <p14:tracePt t="40123" x="7112000" y="4870450"/>
          <p14:tracePt t="40127" x="7118350" y="4808538"/>
          <p14:tracePt t="40134" x="7118350" y="4684713"/>
          <p14:tracePt t="40147" x="7118350" y="4586288"/>
          <p14:tracePt t="40154" x="7118350" y="4487863"/>
          <p14:tracePt t="40159" x="7118350" y="4351338"/>
          <p14:tracePt t="40166" x="7118350" y="4216400"/>
          <p14:tracePt t="40175" x="7088188" y="4092575"/>
          <p14:tracePt t="40186" x="7056438" y="3968750"/>
          <p14:tracePt t="40191" x="6996113" y="3821113"/>
          <p14:tracePt t="40200" x="6970713" y="3752850"/>
          <p14:tracePt t="40206" x="6927850" y="3648075"/>
          <p14:tracePt t="40215" x="6889750" y="3562350"/>
          <p14:tracePt t="40223" x="6846888" y="3481388"/>
          <p14:tracePt t="40231" x="6816725" y="3389313"/>
          <p14:tracePt t="40238" x="6797675" y="3314700"/>
          <p14:tracePt t="40247" x="6778625" y="3240088"/>
          <p14:tracePt t="40254" x="6767513" y="3209925"/>
          <p14:tracePt t="40262" x="6761163" y="3179763"/>
          <p14:tracePt t="40275" x="6742113" y="3148013"/>
          <p14:tracePt t="40279" x="6723063" y="3105150"/>
          <p14:tracePt t="40287" x="6699250" y="3043238"/>
          <p14:tracePt t="40295" x="6667500" y="2974975"/>
          <p14:tracePt t="40306" x="6630988" y="2919413"/>
          <p14:tracePt t="40323" x="6618288" y="2889250"/>
          <p14:tracePt t="40327" x="6600825" y="2870200"/>
          <p14:tracePt t="40336" x="6594475" y="2846388"/>
          <p14:tracePt t="40343" x="6581775" y="2827338"/>
          <p14:tracePt t="40351" x="6581775" y="2820988"/>
          <p14:tracePt t="40358" x="6581775" y="2814638"/>
          <p14:tracePt t="41095" x="6581775" y="2801938"/>
          <p14:tracePt t="41111" x="6581775" y="2778125"/>
          <p14:tracePt t="41121" x="6581775" y="2765425"/>
          <p14:tracePt t="41127" x="6581775" y="2752725"/>
          <p14:tracePt t="41139" x="6581775" y="2746375"/>
          <p14:tracePt t="41147" x="6581775" y="2735263"/>
          <p14:tracePt t="41151" x="6581775" y="2728913"/>
          <p14:tracePt t="41171" x="6581775" y="2722563"/>
          <p14:tracePt t="41246" x="6581775" y="2716213"/>
          <p14:tracePt t="41310" x="6581775" y="2709863"/>
          <p14:tracePt t="41318" x="6588125" y="2690813"/>
          <p14:tracePt t="41327" x="6594475" y="2679700"/>
          <p14:tracePt t="41346" x="6594475" y="2660650"/>
          <p14:tracePt t="41358" x="6594475" y="2654300"/>
          <p14:tracePt t="41370" x="6594475" y="2641600"/>
          <p14:tracePt t="41384" x="6600825" y="2635250"/>
          <p14:tracePt t="41398" x="6607175" y="2624138"/>
          <p14:tracePt t="41822" x="6607175" y="2611438"/>
          <p14:tracePt t="41830" x="6607175" y="2568575"/>
          <p14:tracePt t="41838" x="6607175" y="2513013"/>
          <p14:tracePt t="41860" x="6607175" y="2413000"/>
          <p14:tracePt t="41863" x="6607175" y="2351088"/>
          <p14:tracePt t="41870" x="6607175" y="2235200"/>
          <p14:tracePt t="41884" x="6581775" y="2117725"/>
          <p14:tracePt t="41886" x="6562725" y="2019300"/>
          <p14:tracePt t="41894" x="6519863" y="1889125"/>
          <p14:tracePt t="41902" x="6489700" y="1801813"/>
          <p14:tracePt t="41911" x="6464300" y="1709738"/>
          <p14:tracePt t="41919" x="6451600" y="1635125"/>
          <p14:tracePt t="41927" x="6427788" y="1579563"/>
          <p14:tracePt t="41939" x="6408738" y="1519238"/>
          <p14:tracePt t="41943" x="6389688" y="1463675"/>
          <p14:tracePt t="41952" x="6372225" y="1431925"/>
          <p14:tracePt t="41960" x="6365875" y="1395413"/>
          <p14:tracePt t="41969" x="6346825" y="1339850"/>
          <p14:tracePt t="41979" x="6334125" y="1320800"/>
          <p14:tracePt t="41984" x="6316663" y="1271588"/>
          <p14:tracePt t="41990" x="6297613" y="1216025"/>
          <p14:tracePt t="41999" x="6284913" y="1196975"/>
          <p14:tracePt t="42006" x="6261100" y="1166813"/>
          <p14:tracePt t="42015" x="6248400" y="1141413"/>
          <p14:tracePt t="42022" x="6235700" y="1135063"/>
          <p14:tracePt t="42035" x="6223000" y="1130300"/>
          <p14:tracePt t="42042" x="6216650" y="1123950"/>
          <p14:tracePt t="42047" x="6211888" y="1111250"/>
          <p14:tracePt t="42054" x="6205538" y="1104900"/>
          <p14:tracePt t="42063" x="6199188" y="1079500"/>
          <p14:tracePt t="42085" x="6192838" y="1055688"/>
          <p14:tracePt t="42087" x="6180138" y="1036638"/>
          <p14:tracePt t="42095" x="6173788" y="1019175"/>
          <p14:tracePt t="42108" x="6167438" y="993775"/>
          <p14:tracePt t="42111" x="6161088" y="981075"/>
          <p14:tracePt t="42119" x="6149975" y="968375"/>
          <p14:tracePt t="42127" x="6143625" y="957263"/>
          <p14:tracePt t="42136" x="6124575" y="925513"/>
          <p14:tracePt t="42143" x="6118225" y="908050"/>
          <p14:tracePt t="42152" x="6111875" y="889000"/>
          <p14:tracePt t="42163" x="6105525" y="869950"/>
          <p14:tracePt t="42169" x="6088063" y="827088"/>
          <p14:tracePt t="42176" x="6075363" y="784225"/>
          <p14:tracePt t="42185" x="6062663" y="746125"/>
          <p14:tracePt t="42191" x="6049963" y="728663"/>
          <p14:tracePt t="42211" x="6038850" y="709613"/>
          <p14:tracePt t="42243" x="6032500" y="703263"/>
          <p14:tracePt t="42247" x="6026150" y="696913"/>
          <p14:tracePt t="42279" x="6019800" y="690563"/>
          <p14:tracePt t="42322" x="6019800" y="685800"/>
          <p14:tracePt t="42338" x="5964238" y="679450"/>
          <p14:tracePt t="42342" x="5915025" y="660400"/>
          <p14:tracePt t="42351" x="5846763" y="641350"/>
          <p14:tracePt t="42371" x="5735638" y="592138"/>
          <p14:tracePt t="42377" x="5643563" y="568325"/>
          <p14:tracePt t="42385" x="5556250" y="549275"/>
          <p14:tracePt t="42391" x="5470525" y="530225"/>
          <p14:tracePt t="42399" x="5414963" y="525463"/>
          <p14:tracePt t="42408" x="5365750" y="506413"/>
          <p14:tracePt t="42415" x="5322888" y="506413"/>
          <p14:tracePt t="42427" x="5310188" y="506413"/>
          <p14:tracePt t="42431" x="5303838" y="506413"/>
          <p14:tracePt t="42599" x="5310188" y="506413"/>
          <p14:tracePt t="42608" x="5327650" y="506413"/>
          <p14:tracePt t="42627" x="5359400" y="506413"/>
          <p14:tracePt t="42631" x="5378450" y="506413"/>
          <p14:tracePt t="42642" x="5389563" y="506413"/>
          <p14:tracePt t="42646" x="5408613" y="506413"/>
          <p14:tracePt t="42654" x="5438775" y="506413"/>
          <p14:tracePt t="42662" x="5464175" y="506413"/>
          <p14:tracePt t="42676" x="5483225" y="512763"/>
          <p14:tracePt t="42679" x="5513388" y="519113"/>
          <p14:tracePt t="42687" x="5532438" y="519113"/>
          <p14:tracePt t="42695" x="5545138" y="519113"/>
          <p14:tracePt t="42704" x="5556250" y="519113"/>
          <p14:tracePt t="42747" x="5562600" y="519113"/>
          <p14:tracePt t="42753" x="5568950" y="519113"/>
          <p14:tracePt t="42769" x="5575300" y="519113"/>
          <p14:tracePt t="42791" x="5581650" y="519113"/>
          <p14:tracePt t="42803" x="5588000" y="519113"/>
          <p14:tracePt t="42907" x="5588000" y="525463"/>
          <p14:tracePt t="42911" x="5581650" y="525463"/>
          <p14:tracePt t="42931" x="5575300" y="525463"/>
          <p14:tracePt t="42936" x="5562600" y="530225"/>
          <p14:tracePt t="42943" x="5549900" y="536575"/>
          <p14:tracePt t="42953" x="5538788" y="536575"/>
          <p14:tracePt t="42965" x="5532438" y="542925"/>
          <p14:tracePt t="42991" x="5526088" y="549275"/>
          <p14:tracePt t="43039" x="5538788" y="549275"/>
          <p14:tracePt t="43055" x="5556250" y="549275"/>
          <p14:tracePt t="43071" x="5581650" y="549275"/>
          <p14:tracePt t="43087" x="5588000" y="549275"/>
          <p14:tracePt t="43099" x="5600700" y="549275"/>
          <p14:tracePt t="43103" x="5611813" y="549275"/>
          <p14:tracePt t="43111" x="5630863" y="549275"/>
          <p14:tracePt t="43119" x="5649913" y="549275"/>
          <p14:tracePt t="43139" x="5673725" y="555625"/>
          <p14:tracePt t="43143" x="5680075" y="561975"/>
          <p14:tracePt t="43236" x="5686425" y="568325"/>
          <p14:tracePt t="43399" x="5692775" y="568325"/>
          <p14:tracePt t="43407" x="5699125" y="568325"/>
          <p14:tracePt t="43415" x="5705475" y="568325"/>
          <p14:tracePt t="43422" x="5711825" y="568325"/>
          <p14:tracePt t="43430" x="5716588" y="568325"/>
          <p14:tracePt t="43442" x="5754688" y="568325"/>
          <p14:tracePt t="43447" x="5778500" y="568325"/>
          <p14:tracePt t="43454" x="5791200" y="568325"/>
          <p14:tracePt t="43711" x="5797550" y="568325"/>
          <p14:tracePt t="43783" x="5797550" y="574675"/>
          <p14:tracePt t="43807" x="5791200" y="581025"/>
          <p14:tracePt t="43823" x="5784850" y="585788"/>
          <p14:tracePt t="43855" x="5778500" y="592138"/>
          <p14:tracePt t="43879" x="5772150" y="598488"/>
          <p14:tracePt t="43906" x="5767388" y="604838"/>
          <p14:tracePt t="43911" x="5761038" y="604838"/>
          <p14:tracePt t="43927" x="5761038" y="611188"/>
          <p14:tracePt t="43935" x="5754688" y="623888"/>
          <p14:tracePt t="43943" x="5748338" y="630238"/>
          <p14:tracePt t="43953" x="5741988" y="636588"/>
          <p14:tracePt t="43959" x="5729288" y="660400"/>
          <p14:tracePt t="43970" x="5722938" y="666750"/>
          <p14:tracePt t="43974" x="5722938" y="679450"/>
          <p14:tracePt t="43982" x="5705475" y="696913"/>
          <p14:tracePt t="43998" x="5686425" y="709613"/>
          <p14:tracePt t="44003" x="5680075" y="735013"/>
          <p14:tracePt t="44006" x="5673725" y="752475"/>
          <p14:tracePt t="44019" x="5667375" y="771525"/>
          <p14:tracePt t="44036" x="5661025" y="790575"/>
          <p14:tracePt t="44039" x="5656263" y="814388"/>
          <p14:tracePt t="44047" x="5656263" y="820738"/>
          <p14:tracePt t="44056" x="5649913" y="833438"/>
          <p14:tracePt t="44063" x="5643563" y="876300"/>
          <p14:tracePt t="44071" x="5643563" y="882650"/>
          <p14:tracePt t="44079" x="5643563" y="895350"/>
          <p14:tracePt t="44091" x="5643563" y="901700"/>
          <p14:tracePt t="44095" x="5630863" y="919163"/>
          <p14:tracePt t="44104" x="5630863" y="931863"/>
          <p14:tracePt t="44114" x="5630863" y="944563"/>
          <p14:tracePt t="44130" x="5624513" y="957263"/>
          <p14:tracePt t="44143" x="5618163" y="974725"/>
          <p14:tracePt t="44159" x="5618163" y="981075"/>
          <p14:tracePt t="44167" x="5618163" y="987425"/>
          <p14:tracePt t="44175" x="5618163" y="993775"/>
          <p14:tracePt t="44185" x="5618163" y="1000125"/>
          <p14:tracePt t="44191" x="5611813" y="1006475"/>
          <p14:tracePt t="44199" x="5605463" y="1012825"/>
          <p14:tracePt t="44222" x="5600700" y="1023938"/>
          <p14:tracePt t="44236" x="5594350" y="1036638"/>
          <p14:tracePt t="44242" x="5594350" y="1042988"/>
          <p14:tracePt t="44251" x="5594350" y="1055688"/>
          <p14:tracePt t="44258" x="5588000" y="1068388"/>
          <p14:tracePt t="44263" x="5588000" y="1074738"/>
          <p14:tracePt t="44270" x="5588000" y="1085850"/>
          <p14:tracePt t="44279" x="5581650" y="1098550"/>
          <p14:tracePt t="44287" x="5581650" y="1117600"/>
          <p14:tracePt t="44295" x="5581650" y="1130300"/>
          <p14:tracePt t="44304" x="5581650" y="1141413"/>
          <p14:tracePt t="44316" x="5581650" y="1160463"/>
          <p14:tracePt t="44321" x="5581650" y="1173163"/>
          <p14:tracePt t="44327" x="5581650" y="1185863"/>
          <p14:tracePt t="44339" x="5581650" y="1190625"/>
          <p14:tracePt t="44343" x="5581650" y="1196975"/>
          <p14:tracePt t="44351" x="5575300" y="1209675"/>
          <p14:tracePt t="44359" x="5575300" y="1216025"/>
          <p14:tracePt t="44367" x="5575300" y="1228725"/>
          <p14:tracePt t="44387" x="5575300" y="1235075"/>
          <p14:tracePt t="44391" x="5575300" y="1246188"/>
          <p14:tracePt t="44399" x="5575300" y="1252538"/>
          <p14:tracePt t="44423" x="5575300" y="1258888"/>
          <p14:tracePt t="44548" x="5575300" y="1277938"/>
          <p14:tracePt t="44551" x="5568950" y="1284288"/>
          <p14:tracePt t="44563" x="5568950" y="1296988"/>
          <p14:tracePt t="44571" x="5568950" y="1308100"/>
          <p14:tracePt t="44575" x="5568950" y="1320800"/>
          <p14:tracePt t="44586" x="5562600" y="1333500"/>
          <p14:tracePt t="44595" x="5556250" y="1357313"/>
          <p14:tracePt t="44599" x="5549900" y="1401763"/>
          <p14:tracePt t="44607" x="5545138" y="1419225"/>
          <p14:tracePt t="44616" x="5538788" y="1444625"/>
          <p14:tracePt t="44623" x="5519738" y="1468438"/>
          <p14:tracePt t="44643" x="5513388" y="1481138"/>
          <p14:tracePt t="44775" x="5513388" y="1487488"/>
          <p14:tracePt t="44803" x="5519738" y="1487488"/>
          <p14:tracePt t="44814" x="5532438" y="1487488"/>
          <p14:tracePt t="44831" x="5538788" y="1487488"/>
          <p14:tracePt t="44838" x="5556250" y="1481138"/>
          <p14:tracePt t="44847" x="5562600" y="1481138"/>
          <p14:tracePt t="44862" x="5568950" y="1481138"/>
          <p14:tracePt t="44870" x="5581650" y="1474788"/>
          <p14:tracePt t="45031" x="5575300" y="1487488"/>
          <p14:tracePt t="45043" x="5568950" y="1500188"/>
          <p14:tracePt t="45059" x="5549900" y="1536700"/>
          <p14:tracePt t="45063" x="5532438" y="1579563"/>
          <p14:tracePt t="45071" x="5507038" y="1635125"/>
          <p14:tracePt t="45084" x="5489575" y="1673225"/>
          <p14:tracePt t="45089" x="5476875" y="1716088"/>
          <p14:tracePt t="45095" x="5464175" y="1758950"/>
          <p14:tracePt t="45118" x="5457825" y="1808163"/>
          <p14:tracePt t="45120" x="5457825" y="1820863"/>
          <p14:tracePt t="45126" x="5451475" y="1839913"/>
          <p14:tracePt t="45154" x="5451475" y="1857375"/>
          <p14:tracePt t="45159" x="5451475" y="1863725"/>
          <p14:tracePt t="45166" x="5451475" y="1870075"/>
          <p14:tracePt t="45186" x="5451475" y="1876425"/>
          <p14:tracePt t="45190" x="5451475" y="1882775"/>
          <p14:tracePt t="45199" x="5451475" y="1895475"/>
          <p14:tracePt t="45215" x="5451475" y="1901825"/>
          <p14:tracePt t="45247" x="5451475" y="1908175"/>
          <p14:tracePt t="45254" x="5457825" y="1919288"/>
          <p14:tracePt t="45267" x="5457825" y="1931988"/>
          <p14:tracePt t="45282" x="5470525" y="1963738"/>
          <p14:tracePt t="45286" x="5470525" y="1974850"/>
          <p14:tracePt t="45294" x="5476875" y="1993900"/>
          <p14:tracePt t="45315" x="5494338" y="2030413"/>
          <p14:tracePt t="45318" x="5500688" y="2062163"/>
          <p14:tracePt t="45331" x="5513388" y="2092325"/>
          <p14:tracePt t="45341" x="5519738" y="2111375"/>
          <p14:tracePt t="45343" x="5532438" y="2124075"/>
          <p14:tracePt t="45363" x="5545138" y="2147888"/>
          <p14:tracePt t="45455" x="5545138" y="2154238"/>
          <p14:tracePt t="45479" x="5549900" y="2160588"/>
          <p14:tracePt t="45488" x="5562600" y="2173288"/>
          <p14:tracePt t="45499" x="5568950" y="2179638"/>
          <p14:tracePt t="45505" x="5581650" y="2190750"/>
          <p14:tracePt t="45510" x="5594350" y="2203450"/>
          <p14:tracePt t="45522" x="5611813" y="2209800"/>
          <p14:tracePt t="45530" x="5637213" y="2235200"/>
          <p14:tracePt t="45538" x="5656263" y="2246313"/>
          <p14:tracePt t="45542" x="5680075" y="2259013"/>
          <p14:tracePt t="45550" x="5705475" y="2278063"/>
          <p14:tracePt t="45567" x="5729288" y="2284413"/>
          <p14:tracePt t="45599" x="5735638" y="2284413"/>
          <p14:tracePt t="45623" x="5748338" y="2284413"/>
          <p14:tracePt t="45631" x="5754688" y="2284413"/>
          <p14:tracePt t="45639" x="5761038" y="2284413"/>
          <p14:tracePt t="45649" x="5772150" y="2284413"/>
          <p14:tracePt t="45663" x="5791200" y="2284413"/>
          <p14:tracePt t="45674" x="5810250" y="2265363"/>
          <p14:tracePt t="45679" x="5822950" y="2259013"/>
          <p14:tracePt t="45699" x="5865813" y="2235200"/>
          <p14:tracePt t="45705" x="5889625" y="2228850"/>
          <p14:tracePt t="45711" x="5927725" y="2203450"/>
          <p14:tracePt t="45723" x="5938838" y="2190750"/>
          <p14:tracePt t="45727" x="5976938" y="2166938"/>
          <p14:tracePt t="45735" x="6000750" y="2154238"/>
          <p14:tracePt t="45751" x="6026150" y="2141538"/>
          <p14:tracePt t="45759" x="6049963" y="2124075"/>
          <p14:tracePt t="45767" x="6088063" y="2105025"/>
          <p14:tracePt t="45795" x="6143625" y="2073275"/>
          <p14:tracePt t="45799" x="6167438" y="2055813"/>
          <p14:tracePt t="45807" x="6216650" y="2024063"/>
          <p14:tracePt t="45827" x="6272213" y="2000250"/>
          <p14:tracePt t="45833" x="6310313" y="1974850"/>
          <p14:tracePt t="45842" x="6353175" y="1951038"/>
          <p14:tracePt t="45850" x="6402388" y="1919288"/>
          <p14:tracePt t="45854" x="6440488" y="1895475"/>
          <p14:tracePt t="45863" x="6483350" y="1863725"/>
          <p14:tracePt t="45879" x="6551613" y="1820863"/>
          <p14:tracePt t="45892" x="6581775" y="1808163"/>
          <p14:tracePt t="45894" x="6624638" y="1784350"/>
          <p14:tracePt t="45907" x="6673850" y="1765300"/>
          <p14:tracePt t="45925" x="6729413" y="1735138"/>
          <p14:tracePt t="45927" x="6773863" y="1722438"/>
          <p14:tracePt t="45939" x="6829425" y="1690688"/>
          <p14:tracePt t="45955" x="6896100" y="1654175"/>
          <p14:tracePt t="45959" x="6945313" y="1630363"/>
          <p14:tracePt t="45967" x="7026275" y="1585913"/>
          <p14:tracePt t="45976" x="7094538" y="1549400"/>
          <p14:tracePt t="45983" x="7137400" y="1530350"/>
          <p14:tracePt t="45994" x="7167563" y="1506538"/>
          <p14:tracePt t="46011" x="7235825" y="1481138"/>
          <p14:tracePt t="46014" x="7267575" y="1463675"/>
          <p14:tracePt t="46027" x="7310438" y="1438275"/>
          <p14:tracePt t="46034" x="7353300" y="1419225"/>
          <p14:tracePt t="46051" x="7385050" y="1395413"/>
          <p14:tracePt t="46055" x="7415213" y="1382713"/>
          <p14:tracePt t="46063" x="7445375" y="1339850"/>
          <p14:tracePt t="46083" x="7519988" y="1290638"/>
          <p14:tracePt t="46089" x="7562850" y="1265238"/>
          <p14:tracePt t="46095" x="7618413" y="1216025"/>
          <p14:tracePt t="46105" x="7673975" y="1190625"/>
          <p14:tracePt t="46111" x="7718425" y="1160463"/>
          <p14:tracePt t="46119" x="7748588" y="1141413"/>
          <p14:tracePt t="46139" x="7778750" y="1117600"/>
          <p14:tracePt t="46143" x="7810500" y="1092200"/>
          <p14:tracePt t="46151" x="7816850" y="1085850"/>
          <p14:tracePt t="46179" x="7823200" y="1068388"/>
          <p14:tracePt t="46182" x="7834313" y="1055688"/>
          <p14:tracePt t="46194" x="7840663" y="1036638"/>
          <p14:tracePt t="46202" x="7853363" y="1019175"/>
          <p14:tracePt t="46211" x="7859713" y="1000125"/>
          <p14:tracePt t="46215" x="7878763" y="981075"/>
          <p14:tracePt t="46227" x="7885113" y="957263"/>
          <p14:tracePt t="46231" x="7896225" y="938213"/>
          <p14:tracePt t="46239" x="7896225" y="925513"/>
          <p14:tracePt t="46247" x="7896225" y="912813"/>
          <p14:tracePt t="46258" x="7908925" y="895350"/>
          <p14:tracePt t="46262" x="7915275" y="882650"/>
          <p14:tracePt t="46271" x="7921625" y="869950"/>
          <p14:tracePt t="46279" x="7927975" y="857250"/>
          <p14:tracePt t="46289" x="7927975" y="833438"/>
          <p14:tracePt t="46299" x="7934325" y="820738"/>
          <p14:tracePt t="46311" x="7934325" y="808038"/>
          <p14:tracePt t="46319" x="7945438" y="784225"/>
          <p14:tracePt t="46335" x="7945438" y="777875"/>
          <p14:tracePt t="46343" x="7945438" y="771525"/>
          <p14:tracePt t="46351" x="7945438" y="758825"/>
          <p14:tracePt t="46359" x="7945438" y="752475"/>
          <p14:tracePt t="46367" x="7945438" y="746125"/>
          <p14:tracePt t="46379" x="7951788" y="746125"/>
          <p14:tracePt t="46383" x="7951788" y="741363"/>
          <p14:tracePt t="46391" x="7951788" y="728663"/>
          <p14:tracePt t="46415" x="7958138" y="722313"/>
          <p14:tracePt t="46431" x="7958138" y="715963"/>
          <p14:tracePt t="46474" x="7958138" y="709613"/>
          <p14:tracePt t="46535" x="7940675" y="728663"/>
          <p14:tracePt t="46543" x="7885113" y="765175"/>
          <p14:tracePt t="46563" x="7791450" y="801688"/>
          <p14:tracePt t="46567" x="7735888" y="833438"/>
          <p14:tracePt t="46579" x="7662863" y="857250"/>
          <p14:tracePt t="46583" x="7607300" y="889000"/>
          <p14:tracePt t="46591" x="7539038" y="912813"/>
          <p14:tracePt t="46599" x="7483475" y="950913"/>
          <p14:tracePt t="46611" x="7464425" y="974725"/>
          <p14:tracePt t="46619" x="7427913" y="1006475"/>
          <p14:tracePt t="46623" x="7415213" y="1030288"/>
          <p14:tracePt t="46631" x="7408863" y="1049338"/>
          <p14:tracePt t="46643" x="7389813" y="1098550"/>
          <p14:tracePt t="46647" x="7389813" y="1117600"/>
          <p14:tracePt t="46656" x="7389813" y="1166813"/>
          <p14:tracePt t="46663" x="7389813" y="1203325"/>
          <p14:tracePt t="46675" x="7389813" y="1265238"/>
          <p14:tracePt t="46683" x="7389813" y="1352550"/>
          <p14:tracePt t="46689" x="7389813" y="1412875"/>
          <p14:tracePt t="46695" x="7389813" y="1463675"/>
          <p14:tracePt t="46705" x="7415213" y="1519238"/>
          <p14:tracePt t="46715" x="7415213" y="1555750"/>
          <p14:tracePt t="46718" x="7415213" y="1562100"/>
          <p14:tracePt t="46727" x="7421563" y="1574800"/>
          <p14:tracePt t="46856" x="7421563" y="1579563"/>
          <p14:tracePt t="46879" x="7402513" y="1585913"/>
          <p14:tracePt t="46890" x="7389813" y="1592263"/>
          <p14:tracePt t="46902" x="7378700" y="1598613"/>
          <p14:tracePt t="46910" x="7366000" y="1611313"/>
          <p14:tracePt t="46922" x="7340600" y="1617663"/>
          <p14:tracePt t="46934" x="7310438" y="1630363"/>
          <p14:tracePt t="46947" x="7223125" y="1660525"/>
          <p14:tracePt t="46951" x="7156450" y="1690688"/>
          <p14:tracePt t="46959" x="7088188" y="1728788"/>
          <p14:tracePt t="46967" x="6989763" y="1771650"/>
          <p14:tracePt t="46975" x="6896100" y="1808163"/>
          <p14:tracePt t="46983" x="6810375" y="1852613"/>
          <p14:tracePt t="46993" x="6729413" y="1889125"/>
          <p14:tracePt t="47003" x="6662738" y="1925638"/>
          <p14:tracePt t="47007" x="6607175" y="1963738"/>
          <p14:tracePt t="47015" x="6581775" y="1987550"/>
          <p14:tracePt t="47027" x="6562725" y="2006600"/>
          <p14:tracePt t="47036" x="6545263" y="2036763"/>
          <p14:tracePt t="47040" x="6545263" y="2068513"/>
          <p14:tracePt t="47047" x="6538913" y="2092325"/>
          <p14:tracePt t="47059" x="6538913" y="2124075"/>
          <p14:tracePt t="47075" x="6551613" y="2160588"/>
          <p14:tracePt t="47079" x="6556375" y="2173288"/>
          <p14:tracePt t="47198" x="6556375" y="2179638"/>
          <p14:tracePt t="47206" x="6545263" y="2190750"/>
          <p14:tracePt t="47215" x="6532563" y="2203450"/>
          <p14:tracePt t="47235" x="6519863" y="2209800"/>
          <p14:tracePt t="47259" x="6513513" y="2216150"/>
          <p14:tracePt t="47515" x="0" y="0"/>
        </p14:tracePtLst>
        <p14:tracePtLst>
          <p14:tracePt t="54506" x="5094288" y="2703513"/>
          <p14:tracePt t="54656" x="5100638" y="2703513"/>
          <p14:tracePt t="54663" x="5137150" y="2703513"/>
          <p14:tracePt t="54671" x="5160963" y="2703513"/>
          <p14:tracePt t="54680" x="5199063" y="2703513"/>
          <p14:tracePt t="54686" x="5229225" y="2703513"/>
          <p14:tracePt t="54694" x="5241925" y="2709863"/>
          <p14:tracePt t="54703" x="5284788" y="2709863"/>
          <p14:tracePt t="54711" x="5316538" y="2716213"/>
          <p14:tracePt t="54719" x="5353050" y="2728913"/>
          <p14:tracePt t="54729" x="5395913" y="2735263"/>
          <p14:tracePt t="54734" x="5434013" y="2735263"/>
          <p14:tracePt t="54742" x="5483225" y="2735263"/>
          <p14:tracePt t="54751" x="5562600" y="2740025"/>
          <p14:tracePt t="54759" x="5637213" y="2752725"/>
          <p14:tracePt t="54766" x="5711825" y="2765425"/>
          <p14:tracePt t="54779" x="5748338" y="2765425"/>
          <p14:tracePt t="54782" x="5784850" y="2765425"/>
          <p14:tracePt t="54791" x="5816600" y="2765425"/>
          <p14:tracePt t="54799" x="5834063" y="2765425"/>
          <p14:tracePt t="54807" x="5865813" y="2759075"/>
          <p14:tracePt t="54815" x="5889625" y="2759075"/>
          <p14:tracePt t="54823" x="5908675" y="2759075"/>
          <p14:tracePt t="54831" x="5934075" y="2752725"/>
          <p14:tracePt t="54840" x="5951538" y="2752725"/>
          <p14:tracePt t="54847" x="5976938" y="2746375"/>
          <p14:tracePt t="54855" x="6007100" y="2746375"/>
          <p14:tracePt t="54864" x="6045200" y="2746375"/>
          <p14:tracePt t="54875" x="6081713" y="2746375"/>
          <p14:tracePt t="54897" x="6211888" y="2746375"/>
          <p14:tracePt t="54903" x="6248400" y="2746375"/>
          <p14:tracePt t="54913" x="6261100" y="2746375"/>
          <p14:tracePt t="54919" x="6278563" y="2746375"/>
          <p14:tracePt t="54929" x="6291263" y="2746375"/>
          <p14:tracePt t="54935" x="6310313" y="2735263"/>
          <p14:tracePt t="54951" x="6323013" y="2735263"/>
          <p14:tracePt t="54959" x="6327775" y="2735263"/>
          <p14:tracePt t="54967" x="6334125" y="2728913"/>
          <p14:tracePt t="54991" x="6340475" y="2728913"/>
          <p14:tracePt t="55131" x="6327775" y="2728913"/>
          <p14:tracePt t="55135" x="6297613" y="2728913"/>
          <p14:tracePt t="55143" x="6261100" y="2728913"/>
          <p14:tracePt t="55151" x="6211888" y="2728913"/>
          <p14:tracePt t="55163" x="6161088" y="2728913"/>
          <p14:tracePt t="55167" x="6088063" y="2728913"/>
          <p14:tracePt t="55175" x="6038850" y="2728913"/>
          <p14:tracePt t="55187" x="5989638" y="2728913"/>
          <p14:tracePt t="55191" x="5934075" y="2728913"/>
          <p14:tracePt t="55199" x="5895975" y="2728913"/>
          <p14:tracePt t="55207" x="5859463" y="2728913"/>
          <p14:tracePt t="55215" x="5834063" y="2728913"/>
          <p14:tracePt t="55223" x="5803900" y="2728913"/>
          <p14:tracePt t="55231" x="5778500" y="2728913"/>
          <p14:tracePt t="55239" x="5754688" y="2728913"/>
          <p14:tracePt t="55247" x="5735638" y="2728913"/>
          <p14:tracePt t="55259" x="5716588" y="2728913"/>
          <p14:tracePt t="55263" x="5686425" y="2722563"/>
          <p14:tracePt t="55271" x="5649913" y="2722563"/>
          <p14:tracePt t="55281" x="5624513" y="2722563"/>
          <p14:tracePt t="55291" x="5588000" y="2722563"/>
          <p14:tracePt t="55297" x="5532438" y="2716213"/>
          <p14:tracePt t="55303" x="5494338" y="2716213"/>
          <p14:tracePt t="55313" x="5470525" y="2716213"/>
          <p14:tracePt t="55319" x="5434013" y="2716213"/>
          <p14:tracePt t="55328" x="5408613" y="2716213"/>
          <p14:tracePt t="55335" x="5395913" y="2716213"/>
          <p14:tracePt t="55343" x="5389563" y="2716213"/>
          <p14:tracePt t="55359" x="5378450" y="2716213"/>
          <p14:tracePt t="55463" x="5395913" y="2716213"/>
          <p14:tracePt t="55471" x="5434013" y="2716213"/>
          <p14:tracePt t="55480" x="5494338" y="2716213"/>
          <p14:tracePt t="55487" x="5556250" y="2716213"/>
          <p14:tracePt t="55497" x="5624513" y="2716213"/>
          <p14:tracePt t="55502" x="5686425" y="2728913"/>
          <p14:tracePt t="55514" x="5761038" y="2735263"/>
          <p14:tracePt t="55519" x="5822950" y="2746375"/>
          <p14:tracePt t="55526" x="5865813" y="2752725"/>
          <p14:tracePt t="55535" x="5902325" y="2752725"/>
          <p14:tracePt t="55546" x="5921375" y="2752725"/>
          <p14:tracePt t="55551" x="5934075" y="2752725"/>
          <p14:tracePt t="55558" x="5945188" y="2752725"/>
          <p14:tracePt t="55566" x="5964238" y="2752725"/>
          <p14:tracePt t="55579" x="5989638" y="2752725"/>
          <p14:tracePt t="55582" x="6000750" y="2759075"/>
          <p14:tracePt t="55591" x="6019800" y="2759075"/>
          <p14:tracePt t="55599" x="6045200" y="2765425"/>
          <p14:tracePt t="55607" x="6069013" y="2771775"/>
          <p14:tracePt t="55615" x="6088063" y="2771775"/>
          <p14:tracePt t="55623" x="6111875" y="2771775"/>
          <p14:tracePt t="55631" x="6137275" y="2771775"/>
          <p14:tracePt t="55639" x="6149975" y="2771775"/>
          <p14:tracePt t="55743" x="6156325" y="2778125"/>
          <p14:tracePt t="55759" x="6130925" y="2778125"/>
          <p14:tracePt t="55782" x="6081713" y="2778125"/>
          <p14:tracePt t="55783" x="6045200" y="2778125"/>
          <p14:tracePt t="55791" x="5983288" y="2778125"/>
          <p14:tracePt t="55812" x="5908675" y="2778125"/>
          <p14:tracePt t="55814" x="5865813" y="2778125"/>
          <p14:tracePt t="55822" x="5803900" y="2778125"/>
          <p14:tracePt t="55830" x="5767388" y="2778125"/>
          <p14:tracePt t="55839" x="5741988" y="2778125"/>
          <p14:tracePt t="55846" x="5729288" y="2778125"/>
          <p14:tracePt t="55855" x="5680075" y="2778125"/>
          <p14:tracePt t="55863" x="5656263" y="2778125"/>
          <p14:tracePt t="55871" x="5624513" y="2784475"/>
          <p14:tracePt t="55881" x="5600700" y="2784475"/>
          <p14:tracePt t="55898" x="5575300" y="2784475"/>
          <p14:tracePt t="55907" x="5562600" y="2784475"/>
          <p14:tracePt t="55914" x="5556250" y="2784475"/>
          <p14:tracePt t="55918" x="5549900" y="2784475"/>
          <p14:tracePt t="55930" x="5545138" y="2784475"/>
          <p14:tracePt t="55935" x="5538788" y="2784475"/>
          <p14:tracePt t="55942" x="5526088" y="2784475"/>
          <p14:tracePt t="55950" x="5519738" y="2790825"/>
          <p14:tracePt t="55966" x="5513388" y="2790825"/>
          <p14:tracePt t="56082" x="5519738" y="2790825"/>
          <p14:tracePt t="56087" x="5568950" y="2790825"/>
          <p14:tracePt t="56098" x="5618163" y="2790825"/>
          <p14:tracePt t="56103" x="5692775" y="2790825"/>
          <p14:tracePt t="56113" x="5754688" y="2790825"/>
          <p14:tracePt t="56123" x="5816600" y="2790825"/>
          <p14:tracePt t="56127" x="5878513" y="2790825"/>
          <p14:tracePt t="56139" x="5927725" y="2790825"/>
          <p14:tracePt t="56147" x="5951538" y="2790825"/>
          <p14:tracePt t="56155" x="5976938" y="2790825"/>
          <p14:tracePt t="56159" x="5994400" y="2790825"/>
          <p14:tracePt t="56167" x="6019800" y="2790825"/>
          <p14:tracePt t="56175" x="6038850" y="2790825"/>
          <p14:tracePt t="56187" x="6056313" y="2790825"/>
          <p14:tracePt t="56191" x="6105525" y="2790825"/>
          <p14:tracePt t="56198" x="6130925" y="2790825"/>
          <p14:tracePt t="56207" x="6167438" y="2790825"/>
          <p14:tracePt t="56214" x="6216650" y="2790825"/>
          <p14:tracePt t="56223" x="6267450" y="2790825"/>
          <p14:tracePt t="56230" x="6310313" y="2790825"/>
          <p14:tracePt t="56238" x="6334125" y="2790825"/>
          <p14:tracePt t="56246" x="6340475" y="2790825"/>
          <p14:tracePt t="56255" x="6353175" y="2790825"/>
          <p14:tracePt t="56263" x="6359525" y="2784475"/>
          <p14:tracePt t="56358" x="6323013" y="2778125"/>
          <p14:tracePt t="56371" x="6261100" y="2778125"/>
          <p14:tracePt t="56375" x="6211888" y="2778125"/>
          <p14:tracePt t="56383" x="6149975" y="2778125"/>
          <p14:tracePt t="56391" x="6081713" y="2778125"/>
          <p14:tracePt t="56403" x="6019800" y="2778125"/>
          <p14:tracePt t="56411" x="5957888" y="2778125"/>
          <p14:tracePt t="56415" x="5883275" y="2778125"/>
          <p14:tracePt t="56423" x="5810250" y="2765425"/>
          <p14:tracePt t="56431" x="5748338" y="2765425"/>
          <p14:tracePt t="56447" x="5711825" y="2765425"/>
          <p14:tracePt t="56455" x="5680075" y="2765425"/>
          <p14:tracePt t="56462" x="5656263" y="2765425"/>
          <p14:tracePt t="56470" x="5643563" y="2765425"/>
          <p14:tracePt t="56487" x="5637213" y="2765425"/>
          <p14:tracePt t="56496" x="5630863" y="2765425"/>
          <p14:tracePt t="56538" x="5624513" y="2759075"/>
          <p14:tracePt t="56558" x="5624513" y="2752725"/>
          <p14:tracePt t="56571" x="5649913" y="2740025"/>
          <p14:tracePt t="56575" x="5729288" y="2722563"/>
          <p14:tracePt t="56583" x="5816600" y="2722563"/>
          <p14:tracePt t="56591" x="5927725" y="2722563"/>
          <p14:tracePt t="56603" x="6038850" y="2722563"/>
          <p14:tracePt t="56607" x="6130925" y="2722563"/>
          <p14:tracePt t="56615" x="6211888" y="2722563"/>
          <p14:tracePt t="56623" x="6272213" y="2722563"/>
          <p14:tracePt t="56631" x="6334125" y="2728913"/>
          <p14:tracePt t="56639" x="6359525" y="2728913"/>
          <p14:tracePt t="56648" x="6365875" y="2728913"/>
          <p14:tracePt t="56655" x="6372225" y="2728913"/>
          <p14:tracePt t="56767" x="6372225" y="2740025"/>
          <p14:tracePt t="56775" x="6353175" y="2740025"/>
          <p14:tracePt t="56783" x="6303963" y="2746375"/>
          <p14:tracePt t="56791" x="6267450" y="2746375"/>
          <p14:tracePt t="56800" x="6205538" y="2746375"/>
          <p14:tracePt t="56806" x="6143625" y="2746375"/>
          <p14:tracePt t="56814" x="6105525" y="2746375"/>
          <p14:tracePt t="56827" x="6045200" y="2746375"/>
          <p14:tracePt t="56830" x="6000750" y="2746375"/>
          <p14:tracePt t="56839" x="5964238" y="2746375"/>
          <p14:tracePt t="56846" x="5927725" y="2746375"/>
          <p14:tracePt t="56854" x="5902325" y="2746375"/>
          <p14:tracePt t="56862" x="5872163" y="2746375"/>
          <p14:tracePt t="56875" x="5865813" y="2746375"/>
          <p14:tracePt t="56898" x="5853113" y="2746375"/>
          <p14:tracePt t="56974" x="5865813" y="2746375"/>
          <p14:tracePt t="56986" x="5895975" y="2746375"/>
          <p14:tracePt t="56991" x="5957888" y="2746375"/>
          <p14:tracePt t="56998" x="6032500" y="2746375"/>
          <p14:tracePt t="57007" x="6069013" y="2746375"/>
          <p14:tracePt t="57015" x="6094413" y="2746375"/>
          <p14:tracePt t="57023" x="6124575" y="2746375"/>
          <p14:tracePt t="57031" x="6137275" y="2746375"/>
          <p14:tracePt t="57039" x="6149975" y="2746375"/>
          <p14:tracePt t="57060" x="6156325" y="2746375"/>
          <p14:tracePt t="57091" x="6161088" y="2746375"/>
          <p14:tracePt t="57219" x="6105525" y="2728913"/>
          <p14:tracePt t="57223" x="6088063" y="2728913"/>
          <p14:tracePt t="57230" x="6038850" y="2722563"/>
          <p14:tracePt t="57243" x="5983288" y="2716213"/>
          <p14:tracePt t="57248" x="5934075" y="2703513"/>
          <p14:tracePt t="57254" x="5895975" y="2703513"/>
          <p14:tracePt t="57263" x="5865813" y="2703513"/>
          <p14:tracePt t="57274" x="5846763" y="2703513"/>
          <p14:tracePt t="57280" x="5834063" y="2703513"/>
          <p14:tracePt t="57286" x="5827713" y="2703513"/>
          <p14:tracePt t="57391" x="5840413" y="2703513"/>
          <p14:tracePt t="57403" x="5872163" y="2703513"/>
          <p14:tracePt t="57407" x="5895975" y="2703513"/>
          <p14:tracePt t="57415" x="5927725" y="2703513"/>
          <p14:tracePt t="57423" x="5957888" y="2703513"/>
          <p14:tracePt t="57435" x="6007100" y="2716213"/>
          <p14:tracePt t="57439" x="6045200" y="2722563"/>
          <p14:tracePt t="57448" x="6075363" y="2722563"/>
          <p14:tracePt t="57455" x="6124575" y="2728913"/>
          <p14:tracePt t="57467" x="6143625" y="2728913"/>
          <p14:tracePt t="57482" x="6149975" y="2728913"/>
          <p14:tracePt t="57614" x="6137275" y="2728913"/>
          <p14:tracePt t="57622" x="6118225" y="2728913"/>
          <p14:tracePt t="57630" x="6094413" y="2728913"/>
          <p14:tracePt t="57638" x="6088063" y="2728913"/>
          <p14:tracePt t="57647" x="6075363" y="2728913"/>
          <p14:tracePt t="57664" x="6069013" y="2728913"/>
          <p14:tracePt t="58255" x="6062663" y="2735263"/>
          <p14:tracePt t="58286" x="6056313" y="2740025"/>
          <p14:tracePt t="58294" x="6045200" y="2759075"/>
          <p14:tracePt t="58302" x="6032500" y="2778125"/>
          <p14:tracePt t="58311" x="6019800" y="2801938"/>
          <p14:tracePt t="58323" x="6000750" y="2814638"/>
          <p14:tracePt t="58339" x="5994400" y="2827338"/>
          <p14:tracePt t="58345" x="5989638" y="2846388"/>
          <p14:tracePt t="58351" x="5976938" y="2876550"/>
          <p14:tracePt t="58365" x="5976938" y="2895600"/>
          <p14:tracePt t="58367" x="5957888" y="2938463"/>
          <p14:tracePt t="58375" x="5951538" y="2957513"/>
          <p14:tracePt t="58383" x="5945188" y="2981325"/>
          <p14:tracePt t="58390" x="5938838" y="3000375"/>
          <p14:tracePt t="58398" x="5938838" y="3006725"/>
          <p14:tracePt t="58407" x="5938838" y="3013075"/>
          <p14:tracePt t="58431" x="5938838" y="3017838"/>
          <p14:tracePt t="58449" x="5938838" y="3024188"/>
          <p14:tracePt t="58459" x="5945188" y="3030538"/>
          <p14:tracePt t="58465" x="5964238" y="3036888"/>
          <p14:tracePt t="58479" x="5976938" y="3036888"/>
          <p14:tracePt t="58491" x="5983288" y="3036888"/>
          <p14:tracePt t="58503" x="5989638" y="3036888"/>
          <p14:tracePt t="58512" x="5994400" y="3036888"/>
          <p14:tracePt t="58519" x="6007100" y="3036888"/>
          <p14:tracePt t="58527" x="6019800" y="3036888"/>
          <p14:tracePt t="58535" x="6026150" y="3036888"/>
          <p14:tracePt t="58545" x="6045200" y="3036888"/>
          <p14:tracePt t="58559" x="6056313" y="3036888"/>
          <p14:tracePt t="58575" x="6069013" y="3036888"/>
          <p14:tracePt t="58594" x="6075363" y="3036888"/>
          <p14:tracePt t="58614" x="6081713" y="3036888"/>
          <p14:tracePt t="58647" x="6088063" y="3036888"/>
          <p14:tracePt t="58663" x="6094413" y="3036888"/>
          <p14:tracePt t="58719" x="6105525" y="3036888"/>
          <p14:tracePt t="58971" x="6100763" y="3036888"/>
          <p14:tracePt t="58974" x="6094413" y="3036888"/>
          <p14:tracePt t="58983" x="6081713" y="3036888"/>
          <p14:tracePt t="58991" x="6049963" y="3036888"/>
          <p14:tracePt t="59011" x="6032500" y="3036888"/>
          <p14:tracePt t="59017" x="6000750" y="3036888"/>
          <p14:tracePt t="59023" x="5983288" y="3036888"/>
          <p14:tracePt t="59035" x="5964238" y="3036888"/>
          <p14:tracePt t="59039" x="5951538" y="3036888"/>
          <p14:tracePt t="59049" x="5921375" y="3049588"/>
          <p14:tracePt t="59059" x="5902325" y="3049588"/>
          <p14:tracePt t="59063" x="5889625" y="3055938"/>
          <p14:tracePt t="59071" x="5883275" y="3055938"/>
          <p14:tracePt t="59079" x="5878513" y="3055938"/>
          <p14:tracePt t="59090" x="5872163" y="3055938"/>
          <p14:tracePt t="59107" x="5865813" y="3055938"/>
          <p14:tracePt t="59118" x="5859463" y="3055938"/>
          <p14:tracePt t="59134" x="5853113" y="3055938"/>
          <p14:tracePt t="59139" x="5846763" y="3055938"/>
          <p14:tracePt t="59143" x="5834063" y="3055938"/>
          <p14:tracePt t="59159" x="5827713" y="3055938"/>
          <p14:tracePt t="59175" x="5822950" y="3055938"/>
          <p14:tracePt t="59182" x="5816600" y="3055938"/>
          <p14:tracePt t="59190" x="5810250" y="3055938"/>
          <p14:tracePt t="59198" x="5803900" y="3055938"/>
          <p14:tracePt t="59207" x="5791200" y="3055938"/>
          <p14:tracePt t="59217" x="5778500" y="3055938"/>
          <p14:tracePt t="59227" x="5761038" y="3055938"/>
          <p14:tracePt t="59233" x="5741988" y="3062288"/>
          <p14:tracePt t="59239" x="5722938" y="3068638"/>
          <p14:tracePt t="59249" x="5699125" y="3079750"/>
          <p14:tracePt t="59268" x="5673725" y="3092450"/>
          <p14:tracePt t="59271" x="5656263" y="3098800"/>
          <p14:tracePt t="59391" x="5680075" y="3098800"/>
          <p14:tracePt t="59400" x="5716588" y="3098800"/>
          <p14:tracePt t="59407" x="5741988" y="3098800"/>
          <p14:tracePt t="59415" x="5761038" y="3098800"/>
          <p14:tracePt t="59423" x="5791200" y="3098800"/>
          <p14:tracePt t="59430" x="5816600" y="3098800"/>
          <p14:tracePt t="59439" x="5834063" y="3098800"/>
          <p14:tracePt t="59446" x="5865813" y="3098800"/>
          <p14:tracePt t="59455" x="5883275" y="3098800"/>
          <p14:tracePt t="59462" x="5915025" y="3098800"/>
          <p14:tracePt t="59471" x="5934075" y="3105150"/>
          <p14:tracePt t="59491" x="5957888" y="3105150"/>
          <p14:tracePt t="59495" x="5970588" y="3105150"/>
          <p14:tracePt t="59502" x="6000750" y="3105150"/>
          <p14:tracePt t="59515" x="6038850" y="3105150"/>
          <p14:tracePt t="59523" x="6049963" y="3105150"/>
          <p14:tracePt t="59527" x="6075363" y="3105150"/>
          <p14:tracePt t="59534" x="6094413" y="3105150"/>
          <p14:tracePt t="59543" x="6118225" y="3105150"/>
          <p14:tracePt t="59550" x="6137275" y="3105150"/>
          <p14:tracePt t="59559" x="6143625" y="3105150"/>
          <p14:tracePt t="59566" x="6149975" y="3105150"/>
          <p14:tracePt t="59679" x="6149975" y="3111500"/>
          <p14:tracePt t="59687" x="6137275" y="3111500"/>
          <p14:tracePt t="59695" x="6105525" y="3111500"/>
          <p14:tracePt t="59704" x="6081713" y="3111500"/>
          <p14:tracePt t="59711" x="6062663" y="3111500"/>
          <p14:tracePt t="59719" x="6032500" y="3111500"/>
          <p14:tracePt t="59727" x="6007100" y="3111500"/>
          <p14:tracePt t="59749" x="5970588" y="3111500"/>
          <p14:tracePt t="59751" x="5938838" y="3111500"/>
          <p14:tracePt t="59760" x="5895975" y="3111500"/>
          <p14:tracePt t="59779" x="5859463" y="3111500"/>
          <p14:tracePt t="59783" x="5816600" y="3111500"/>
          <p14:tracePt t="59791" x="5791200" y="3111500"/>
          <p14:tracePt t="59802" x="5772150" y="3111500"/>
          <p14:tracePt t="59807" x="5748338" y="3111500"/>
          <p14:tracePt t="59817" x="5741988" y="3111500"/>
          <p14:tracePt t="59827" x="5729288" y="3111500"/>
          <p14:tracePt t="59833" x="5722938" y="3111500"/>
          <p14:tracePt t="59967" x="5754688" y="3111500"/>
          <p14:tracePt t="59975" x="5803900" y="3111500"/>
          <p14:tracePt t="59987" x="5840413" y="3111500"/>
          <p14:tracePt t="60001" x="5878513" y="3111500"/>
          <p14:tracePt t="60006" x="5902325" y="3111500"/>
          <p14:tracePt t="60015" x="5921375" y="3111500"/>
          <p14:tracePt t="60026" x="5927725" y="3111500"/>
          <p14:tracePt t="60031" x="5938838" y="3111500"/>
          <p14:tracePt t="60039" x="5945188" y="3111500"/>
          <p14:tracePt t="60047" x="5951538" y="3111500"/>
          <p14:tracePt t="60055" x="5957888" y="3111500"/>
          <p14:tracePt t="60062" x="5970588" y="3111500"/>
          <p14:tracePt t="60079" x="5983288" y="3111500"/>
          <p14:tracePt t="60086" x="5989638" y="3111500"/>
          <p14:tracePt t="60094" x="6007100" y="3111500"/>
          <p14:tracePt t="60106" x="6013450" y="3117850"/>
          <p14:tracePt t="60110" x="6019800" y="3117850"/>
          <p14:tracePt t="60207" x="6019800" y="3124200"/>
          <p14:tracePt t="60218" x="6013450" y="3124200"/>
          <p14:tracePt t="60222" x="5989638" y="3124200"/>
          <p14:tracePt t="60231" x="5964238" y="3124200"/>
          <p14:tracePt t="60239" x="5945188" y="3124200"/>
          <p14:tracePt t="60259" x="5895975" y="3124200"/>
          <p14:tracePt t="60263" x="5859463" y="3124200"/>
          <p14:tracePt t="60271" x="5827713" y="3124200"/>
          <p14:tracePt t="60284" x="5784850" y="3124200"/>
          <p14:tracePt t="60286" x="5767388" y="3124200"/>
          <p14:tracePt t="60295" x="5741988" y="3124200"/>
          <p14:tracePt t="60307" x="5735638" y="3124200"/>
          <p14:tracePt t="60310" x="5729288" y="3124200"/>
          <p14:tracePt t="60419" x="5761038" y="3124200"/>
          <p14:tracePt t="60423" x="5778500" y="3124200"/>
          <p14:tracePt t="60432" x="5816600" y="3124200"/>
          <p14:tracePt t="60439" x="5865813" y="3124200"/>
          <p14:tracePt t="60447" x="5908675" y="3124200"/>
          <p14:tracePt t="60455" x="5934075" y="3124200"/>
          <p14:tracePt t="60464" x="5964238" y="3128963"/>
          <p14:tracePt t="60471" x="5976938" y="3128963"/>
          <p14:tracePt t="60479" x="5983288" y="3128963"/>
          <p14:tracePt t="60503" x="5989638" y="3128963"/>
          <p14:tracePt t="60527" x="5994400" y="3128963"/>
          <p14:tracePt t="60575" x="6000750" y="3128963"/>
          <p14:tracePt t="60647" x="5994400" y="3128963"/>
          <p14:tracePt t="60655" x="5970588" y="3128963"/>
          <p14:tracePt t="60675" x="5938838" y="3128963"/>
          <p14:tracePt t="60679" x="5921375" y="3128963"/>
          <p14:tracePt t="60686" x="5895975" y="3128963"/>
          <p14:tracePt t="60695" x="5889625" y="3128963"/>
          <p14:tracePt t="60702" x="5872163" y="3128963"/>
          <p14:tracePt t="60710" x="5853113" y="3128963"/>
          <p14:tracePt t="60723" x="5846763" y="3128963"/>
          <p14:tracePt t="60727" x="5834063" y="3128963"/>
          <p14:tracePt t="60807" x="5840413" y="3128963"/>
          <p14:tracePt t="60816" x="5853113" y="3124200"/>
          <p14:tracePt t="60823" x="5872163" y="3124200"/>
          <p14:tracePt t="60831" x="5908675" y="3124200"/>
          <p14:tracePt t="60839" x="5921375" y="3124200"/>
          <p14:tracePt t="60850" x="5957888" y="3124200"/>
          <p14:tracePt t="60854" x="5976938" y="3124200"/>
          <p14:tracePt t="60863" x="5994400" y="3124200"/>
          <p14:tracePt t="60870" x="6026150" y="3124200"/>
          <p14:tracePt t="60879" x="6045200" y="3124200"/>
          <p14:tracePt t="60900" x="6062663" y="3124200"/>
          <p14:tracePt t="60902" x="6069013" y="3124200"/>
          <p14:tracePt t="60931" x="6075363" y="3124200"/>
          <p14:tracePt t="61027" x="6038850" y="3124200"/>
          <p14:tracePt t="61031" x="6019800" y="3124200"/>
          <p14:tracePt t="61039" x="5989638" y="3111500"/>
          <p14:tracePt t="61059" x="5951538" y="3111500"/>
          <p14:tracePt t="61063" x="5927725" y="3111500"/>
          <p14:tracePt t="61071" x="5915025" y="3111500"/>
          <p14:tracePt t="61086" x="5889625" y="3111500"/>
          <p14:tracePt t="61138" x="5883275" y="3111500"/>
          <p14:tracePt t="61167" x="5889625" y="3111500"/>
          <p14:tracePt t="61186" x="5915025" y="3111500"/>
          <p14:tracePt t="61191" x="5934075" y="3111500"/>
          <p14:tracePt t="61202" x="5964238" y="3111500"/>
          <p14:tracePt t="61211" x="5989638" y="3111500"/>
          <p14:tracePt t="61218" x="6019800" y="3111500"/>
          <p14:tracePt t="61223" x="6056313" y="3111500"/>
          <p14:tracePt t="61231" x="6075363" y="3111500"/>
          <p14:tracePt t="61243" x="6094413" y="3111500"/>
          <p14:tracePt t="61250" x="6111875" y="3111500"/>
          <p14:tracePt t="61255" x="6124575" y="3111500"/>
          <p14:tracePt t="61263" x="6130925" y="3111500"/>
          <p14:tracePt t="61359" x="6124575" y="3111500"/>
          <p14:tracePt t="61366" x="6088063" y="3111500"/>
          <p14:tracePt t="61374" x="6069013" y="3111500"/>
          <p14:tracePt t="61383" x="6045200" y="3111500"/>
          <p14:tracePt t="61395" x="6019800" y="3111500"/>
          <p14:tracePt t="61410" x="6007100" y="3111500"/>
          <p14:tracePt t="61415" x="6000750" y="3111500"/>
          <p14:tracePt t="61479" x="5994400" y="3105150"/>
          <p14:tracePt t="61502" x="6000750" y="3098800"/>
          <p14:tracePt t="61511" x="6019800" y="3098800"/>
          <p14:tracePt t="61522" x="6038850" y="3098800"/>
          <p14:tracePt t="61538" x="6062663" y="3098800"/>
          <p14:tracePt t="61542" x="6069013" y="3098800"/>
          <p14:tracePt t="61550" x="6081713" y="3098800"/>
          <p14:tracePt t="61559" x="6094413" y="3098800"/>
          <p14:tracePt t="61759" x="0" y="0"/>
        </p14:tracePtLst>
        <p14:tracePtLst>
          <p14:tracePt t="65642" x="5729288" y="6315075"/>
          <p14:tracePt t="65774" x="5716588" y="6315075"/>
          <p14:tracePt t="65783" x="5705475" y="6315075"/>
          <p14:tracePt t="65795" x="5692775" y="6315075"/>
          <p14:tracePt t="65799" x="5673725" y="6302375"/>
          <p14:tracePt t="65806" x="5649913" y="6296025"/>
          <p14:tracePt t="65815" x="5630863" y="6289675"/>
          <p14:tracePt t="65822" x="5618163" y="6283325"/>
          <p14:tracePt t="65831" x="5605463" y="6276975"/>
          <p14:tracePt t="65838" x="5594350" y="6276975"/>
          <p14:tracePt t="65850" x="5581650" y="6272213"/>
          <p14:tracePt t="65854" x="5568950" y="6265863"/>
          <p14:tracePt t="65863" x="5562600" y="6265863"/>
          <p14:tracePt t="65874" x="5549900" y="6259513"/>
          <p14:tracePt t="65887" x="5545138" y="6259513"/>
          <p14:tracePt t="65927" x="5538788" y="6259513"/>
          <p14:tracePt t="65947" x="5532438" y="6259513"/>
          <p14:tracePt t="65951" x="5526088" y="6259513"/>
          <p14:tracePt t="65959" x="5513388" y="6259513"/>
          <p14:tracePt t="65967" x="5500688" y="6259513"/>
          <p14:tracePt t="65975" x="5494338" y="6259513"/>
          <p14:tracePt t="65983" x="5489575" y="6259513"/>
          <p14:tracePt t="65990" x="5476875" y="6259513"/>
          <p14:tracePt t="65999" x="5464175" y="6259513"/>
          <p14:tracePt t="66010" x="5445125" y="6259513"/>
          <p14:tracePt t="66014" x="5438775" y="6259513"/>
          <p14:tracePt t="66022" x="5421313" y="6259513"/>
          <p14:tracePt t="66031" x="5414963" y="6259513"/>
          <p14:tracePt t="66051" x="5408613" y="6265863"/>
          <p14:tracePt t="66056" x="5395913" y="6272213"/>
          <p14:tracePt t="66065" x="5389563" y="6272213"/>
          <p14:tracePt t="66071" x="5378450" y="6272213"/>
          <p14:tracePt t="66079" x="5365750" y="6283325"/>
          <p14:tracePt t="66089" x="5353050" y="6289675"/>
          <p14:tracePt t="66095" x="5340350" y="6289675"/>
          <p14:tracePt t="66105" x="5322888" y="6302375"/>
          <p14:tracePt t="66111" x="5310188" y="6308725"/>
          <p14:tracePt t="66120" x="5297488" y="6315075"/>
          <p14:tracePt t="66127" x="5291138" y="6321425"/>
          <p14:tracePt t="66135" x="5284788" y="6327775"/>
          <p14:tracePt t="66151" x="5278438" y="6332538"/>
          <p14:tracePt t="66159" x="5272088" y="6338888"/>
          <p14:tracePt t="66167" x="5267325" y="6351588"/>
          <p14:tracePt t="66183" x="5248275" y="6370638"/>
          <p14:tracePt t="66191" x="5222875" y="6394450"/>
          <p14:tracePt t="66199" x="5211763" y="6407150"/>
          <p14:tracePt t="66207" x="5205413" y="6413500"/>
          <p14:tracePt t="66215" x="5186363" y="6432550"/>
          <p14:tracePt t="66224" x="5180013" y="6443663"/>
          <p14:tracePt t="66235" x="5173663" y="6450013"/>
          <p14:tracePt t="66239" x="5167313" y="6456363"/>
          <p14:tracePt t="66255" x="5160963" y="6462713"/>
          <p14:tracePt t="66272" x="5160963" y="6475413"/>
          <p14:tracePt t="66279" x="5160963" y="6481763"/>
          <p14:tracePt t="66289" x="5160963" y="6499225"/>
          <p14:tracePt t="66295" x="5160963" y="6505575"/>
          <p14:tracePt t="66306" x="5160963" y="6518275"/>
          <p14:tracePt t="66311" x="5160963" y="6524625"/>
          <p14:tracePt t="66321" x="5160963" y="6537325"/>
          <p14:tracePt t="66327" x="5160963" y="6550025"/>
          <p14:tracePt t="66335" x="5167313" y="6561138"/>
          <p14:tracePt t="66343" x="5167313" y="6567488"/>
          <p14:tracePt t="66351" x="5167313" y="6580188"/>
          <p14:tracePt t="66359" x="5173663" y="6592888"/>
          <p14:tracePt t="66367" x="5173663" y="6599238"/>
          <p14:tracePt t="66375" x="5173663" y="6605588"/>
          <p14:tracePt t="66383" x="5180013" y="6623050"/>
          <p14:tracePt t="66399" x="5205413" y="6642100"/>
          <p14:tracePt t="66408" x="5205413" y="6648450"/>
          <p14:tracePt t="66415" x="5211763" y="6661150"/>
          <p14:tracePt t="66427" x="5222875" y="6672263"/>
          <p14:tracePt t="66431" x="5229225" y="6678613"/>
          <p14:tracePt t="66438" x="5235575" y="6678613"/>
          <p14:tracePt t="66446" x="5235575" y="6684963"/>
          <p14:tracePt t="66458" x="5241925" y="6691313"/>
          <p14:tracePt t="66463" x="5254625" y="6697663"/>
          <p14:tracePt t="66471" x="5267325" y="6704013"/>
          <p14:tracePt t="66487" x="5272088" y="6704013"/>
          <p14:tracePt t="66495" x="5284788" y="6704013"/>
          <p14:tracePt t="66511" x="5291138" y="6704013"/>
          <p14:tracePt t="66522" x="5297488" y="6704013"/>
          <p14:tracePt t="66535" x="5303838" y="6704013"/>
          <p14:tracePt t="66542" x="5316538" y="6704013"/>
          <p14:tracePt t="66563" x="5327650" y="6704013"/>
          <p14:tracePt t="66567" x="5340350" y="6704013"/>
          <p14:tracePt t="66575" x="5359400" y="6710363"/>
          <p14:tracePt t="66591" x="5372100" y="6721475"/>
          <p14:tracePt t="66622" x="5378450" y="6721475"/>
          <p14:tracePt t="66639" x="5389563" y="6721475"/>
          <p14:tracePt t="66650" x="5395913" y="6721475"/>
          <p14:tracePt t="66654" x="5414963" y="6721475"/>
          <p14:tracePt t="66662" x="5434013" y="6721475"/>
          <p14:tracePt t="66671" x="5445125" y="6721475"/>
          <p14:tracePt t="66679" x="5464175" y="6721475"/>
          <p14:tracePt t="66688" x="5494338" y="6721475"/>
          <p14:tracePt t="66694" x="5507038" y="6721475"/>
          <p14:tracePt t="66702" x="5526088" y="6721475"/>
          <p14:tracePt t="66711" x="5545138" y="6721475"/>
          <p14:tracePt t="66719" x="5549900" y="6721475"/>
          <p14:tracePt t="66727" x="5568950" y="6721475"/>
          <p14:tracePt t="66735" x="5581650" y="6716713"/>
          <p14:tracePt t="66742" x="5594350" y="6710363"/>
          <p14:tracePt t="66751" x="5624513" y="6691313"/>
          <p14:tracePt t="66759" x="5637213" y="6684963"/>
          <p14:tracePt t="66767" x="5656263" y="6672263"/>
          <p14:tracePt t="66779" x="5686425" y="6661150"/>
          <p14:tracePt t="66784" x="5716588" y="6642100"/>
          <p14:tracePt t="66791" x="5741988" y="6635750"/>
          <p14:tracePt t="66798" x="5761038" y="6623050"/>
          <p14:tracePt t="66815" x="5778500" y="6610350"/>
          <p14:tracePt t="66822" x="5791200" y="6580188"/>
          <p14:tracePt t="66830" x="5797550" y="6567488"/>
          <p14:tracePt t="66838" x="5797550" y="6550025"/>
          <p14:tracePt t="66847" x="5797550" y="6524625"/>
          <p14:tracePt t="66863" x="5797550" y="6518275"/>
          <p14:tracePt t="66875" x="5797550" y="6505575"/>
          <p14:tracePt t="66879" x="5797550" y="6481763"/>
          <p14:tracePt t="66891" x="5797550" y="6469063"/>
          <p14:tracePt t="66905" x="5797550" y="6456363"/>
          <p14:tracePt t="66911" x="5797550" y="6450013"/>
          <p14:tracePt t="66922" x="5797550" y="6443663"/>
          <p14:tracePt t="66926" x="5797550" y="6438900"/>
          <p14:tracePt t="66950" x="5797550" y="6426200"/>
          <p14:tracePt t="66958" x="5797550" y="6419850"/>
          <p14:tracePt t="66966" x="5791200" y="6400800"/>
          <p14:tracePt t="66974" x="5784850" y="6400800"/>
          <p14:tracePt t="66982" x="5772150" y="6383338"/>
          <p14:tracePt t="66990" x="5767388" y="6376988"/>
          <p14:tracePt t="66999" x="5767388" y="6364288"/>
          <p14:tracePt t="67007" x="5767388" y="6357938"/>
          <p14:tracePt t="67015" x="5761038" y="6351588"/>
          <p14:tracePt t="67027" x="5754688" y="6345238"/>
          <p14:tracePt t="67062" x="5741988" y="6338888"/>
          <p14:tracePt t="67079" x="5729288" y="6338888"/>
          <p14:tracePt t="67088" x="5711825" y="6338888"/>
          <p14:tracePt t="67095" x="5705475" y="6338888"/>
          <p14:tracePt t="67103" x="5686425" y="6338888"/>
          <p14:tracePt t="67111" x="5667375" y="6338888"/>
          <p14:tracePt t="67127" x="5649913" y="6338888"/>
          <p14:tracePt t="67135" x="5637213" y="6338888"/>
          <p14:tracePt t="67143" x="5630863" y="6338888"/>
          <p14:tracePt t="67153" x="5611813" y="6338888"/>
          <p14:tracePt t="67163" x="5600700" y="6338888"/>
          <p14:tracePt t="67167" x="5588000" y="6338888"/>
          <p14:tracePt t="67175" x="5575300" y="6338888"/>
          <p14:tracePt t="67184" x="5549900" y="6351588"/>
          <p14:tracePt t="67203" x="5538788" y="6351588"/>
          <p14:tracePt t="67208" x="5513388" y="6357938"/>
          <p14:tracePt t="67215" x="5513388" y="6364288"/>
          <p14:tracePt t="67226" x="5500688" y="6370638"/>
          <p14:tracePt t="67230" x="5494338" y="6370638"/>
          <p14:tracePt t="67238" x="5483225" y="6376988"/>
          <p14:tracePt t="67247" x="5476875" y="6376988"/>
          <p14:tracePt t="67254" x="5464175" y="6388100"/>
          <p14:tracePt t="67263" x="5457825" y="6394450"/>
          <p14:tracePt t="67273" x="5445125" y="6407150"/>
          <p14:tracePt t="67279" x="5434013" y="6438900"/>
          <p14:tracePt t="67292" x="5421313" y="6450013"/>
          <p14:tracePt t="67299" x="5408613" y="6469063"/>
          <p14:tracePt t="67303" x="5389563" y="6499225"/>
          <p14:tracePt t="67311" x="5372100" y="6524625"/>
          <p14:tracePt t="67323" x="5353050" y="6543675"/>
          <p14:tracePt t="67330" x="5340350" y="6554788"/>
          <p14:tracePt t="67334" x="5334000" y="6567488"/>
          <p14:tracePt t="67342" x="5322888" y="6599238"/>
          <p14:tracePt t="67351" x="5316538" y="6605588"/>
          <p14:tracePt t="67359" x="5316538" y="6623050"/>
          <p14:tracePt t="67367" x="5316538" y="6635750"/>
          <p14:tracePt t="67375" x="5316538" y="6654800"/>
          <p14:tracePt t="67384" x="5327650" y="6665913"/>
          <p14:tracePt t="67391" x="5353050" y="6678613"/>
          <p14:tracePt t="67399" x="5365750" y="6684963"/>
          <p14:tracePt t="67408" x="5395913" y="6704013"/>
          <p14:tracePt t="67415" x="5445125" y="6721475"/>
          <p14:tracePt t="67424" x="5476875" y="6734175"/>
          <p14:tracePt t="67431" x="5507038" y="6734175"/>
          <p14:tracePt t="67440" x="5526088" y="6740525"/>
          <p14:tracePt t="67452" x="5545138" y="6746875"/>
          <p14:tracePt t="67459" x="5556250" y="6746875"/>
          <p14:tracePt t="67463" x="5562600" y="6746875"/>
          <p14:tracePt t="67473" x="5581650" y="6746875"/>
          <p14:tracePt t="67479" x="5600700" y="6746875"/>
          <p14:tracePt t="67489" x="5618163" y="6746875"/>
          <p14:tracePt t="67495" x="5649913" y="6746875"/>
          <p14:tracePt t="67503" x="5686425" y="6746875"/>
          <p14:tracePt t="67511" x="5722938" y="6740525"/>
          <p14:tracePt t="67520" x="5791200" y="6710363"/>
          <p14:tracePt t="67527" x="5846763" y="6704013"/>
          <p14:tracePt t="67535" x="5908675" y="6684963"/>
          <p14:tracePt t="67547" x="5957888" y="6672263"/>
          <p14:tracePt t="67553" x="6000750" y="6648450"/>
          <p14:tracePt t="67559" x="6038850" y="6623050"/>
          <p14:tracePt t="67567" x="6062663" y="6580188"/>
          <p14:tracePt t="67579" x="6081713" y="6561138"/>
          <p14:tracePt t="67584" x="6100763" y="6537325"/>
          <p14:tracePt t="67592" x="6105525" y="6524625"/>
          <p14:tracePt t="67599" x="6111875" y="6488113"/>
          <p14:tracePt t="67609" x="6111875" y="6462713"/>
          <p14:tracePt t="67615" x="6111875" y="6443663"/>
          <p14:tracePt t="67623" x="6111875" y="6419850"/>
          <p14:tracePt t="67631" x="6111875" y="6394450"/>
          <p14:tracePt t="67643" x="6111875" y="6376988"/>
          <p14:tracePt t="67647" x="6088063" y="6332538"/>
          <p14:tracePt t="67656" x="6069013" y="6302375"/>
          <p14:tracePt t="67663" x="6056313" y="6289675"/>
          <p14:tracePt t="67675" x="6045200" y="6276975"/>
          <p14:tracePt t="67679" x="6038850" y="6272213"/>
          <p14:tracePt t="67689" x="6026150" y="6259513"/>
          <p14:tracePt t="67695" x="6013450" y="6246813"/>
          <p14:tracePt t="67715" x="5994400" y="6240463"/>
          <p14:tracePt t="67719" x="5983288" y="6240463"/>
          <p14:tracePt t="67727" x="5970588" y="6240463"/>
          <p14:tracePt t="67735" x="5951538" y="6234113"/>
          <p14:tracePt t="67743" x="5934075" y="6234113"/>
          <p14:tracePt t="67752" x="5902325" y="6234113"/>
          <p14:tracePt t="67759" x="5859463" y="6234113"/>
          <p14:tracePt t="67767" x="5803900" y="6234113"/>
          <p14:tracePt t="67775" x="5741988" y="6234113"/>
          <p14:tracePt t="67784" x="5692775" y="6234113"/>
          <p14:tracePt t="67791" x="5630863" y="6234113"/>
          <p14:tracePt t="67799" x="5581650" y="6234113"/>
          <p14:tracePt t="67808" x="5545138" y="6234113"/>
          <p14:tracePt t="67814" x="5494338" y="6234113"/>
          <p14:tracePt t="67822" x="5470525" y="6234113"/>
          <p14:tracePt t="67835" x="5427663" y="6234113"/>
          <p14:tracePt t="67838" x="5395913" y="6234113"/>
          <p14:tracePt t="67847" x="5378450" y="6234113"/>
          <p14:tracePt t="67855" x="5359400" y="6246813"/>
          <p14:tracePt t="67862" x="5334000" y="6259513"/>
          <p14:tracePt t="67873" x="5316538" y="6283325"/>
          <p14:tracePt t="67879" x="5291138" y="6315075"/>
          <p14:tracePt t="67886" x="5284788" y="6327775"/>
          <p14:tracePt t="67899" x="5254625" y="6357938"/>
          <p14:tracePt t="67903" x="5241925" y="6376988"/>
          <p14:tracePt t="67911" x="5222875" y="6400800"/>
          <p14:tracePt t="67919" x="5216525" y="6413500"/>
          <p14:tracePt t="67931" x="5216525" y="6432550"/>
          <p14:tracePt t="67935" x="5216525" y="6462713"/>
          <p14:tracePt t="67951" x="5216525" y="6481763"/>
          <p14:tracePt t="67959" x="5229225" y="6499225"/>
          <p14:tracePt t="67968" x="5260975" y="6518275"/>
          <p14:tracePt t="67975" x="5310188" y="6554788"/>
          <p14:tracePt t="67983" x="5340350" y="6580188"/>
          <p14:tracePt t="67995" x="5395913" y="6605588"/>
          <p14:tracePt t="67999" x="5414963" y="6623050"/>
          <p14:tracePt t="68009" x="5434013" y="6635750"/>
          <p14:tracePt t="68015" x="5464175" y="6654800"/>
          <p14:tracePt t="68023" x="5494338" y="6665913"/>
          <p14:tracePt t="68031" x="5549900" y="6684963"/>
          <p14:tracePt t="68040" x="5600700" y="6684963"/>
          <p14:tracePt t="68047" x="5637213" y="6684963"/>
          <p14:tracePt t="68059" x="5699125" y="6691313"/>
          <p14:tracePt t="68063" x="5784850" y="6691313"/>
          <p14:tracePt t="68070" x="5846763" y="6691313"/>
          <p14:tracePt t="68078" x="5895975" y="6691313"/>
          <p14:tracePt t="68087" x="5951538" y="6691313"/>
          <p14:tracePt t="68094" x="5989638" y="6678613"/>
          <p14:tracePt t="68102" x="6032500" y="6665913"/>
          <p14:tracePt t="68111" x="6069013" y="6629400"/>
          <p14:tracePt t="68119" x="6111875" y="6592888"/>
          <p14:tracePt t="68131" x="6137275" y="6561138"/>
          <p14:tracePt t="68136" x="6149975" y="6518275"/>
          <p14:tracePt t="68143" x="6167438" y="6481763"/>
          <p14:tracePt t="68151" x="6167438" y="6456363"/>
          <p14:tracePt t="68159" x="6167438" y="6432550"/>
          <p14:tracePt t="68169" x="6167438" y="6413500"/>
          <p14:tracePt t="68175" x="6167438" y="6394450"/>
          <p14:tracePt t="68183" x="6167438" y="6370638"/>
          <p14:tracePt t="68191" x="6161088" y="6357938"/>
          <p14:tracePt t="68199" x="6143625" y="6338888"/>
          <p14:tracePt t="68209" x="6124575" y="6327775"/>
          <p14:tracePt t="68219" x="6105525" y="6296025"/>
          <p14:tracePt t="68223" x="6081713" y="6272213"/>
          <p14:tracePt t="68231" x="6056313" y="6240463"/>
          <p14:tracePt t="68240" x="6045200" y="6227763"/>
          <p14:tracePt t="68251" x="6032500" y="6221413"/>
          <p14:tracePt t="68257" x="6019800" y="6210300"/>
          <p14:tracePt t="68263" x="6000750" y="6191250"/>
          <p14:tracePt t="68273" x="5989638" y="6184900"/>
          <p14:tracePt t="68278" x="5983288" y="6184900"/>
          <p14:tracePt t="68287" x="5964238" y="6178550"/>
          <p14:tracePt t="68295" x="5951538" y="6178550"/>
          <p14:tracePt t="68302" x="5934075" y="6178550"/>
          <p14:tracePt t="68315" x="5902325" y="6178550"/>
          <p14:tracePt t="68319" x="5878513" y="6178550"/>
          <p14:tracePt t="68326" x="5827713" y="6178550"/>
          <p14:tracePt t="68335" x="5767388" y="6184900"/>
          <p14:tracePt t="68347" x="5711825" y="6191250"/>
          <p14:tracePt t="68351" x="5673725" y="6191250"/>
          <p14:tracePt t="68358" x="5637213" y="6203950"/>
          <p14:tracePt t="68367" x="5605463" y="6216650"/>
          <p14:tracePt t="68375" x="5562600" y="6234113"/>
          <p14:tracePt t="68383" x="5549900" y="6246813"/>
          <p14:tracePt t="68391" x="5538788" y="6259513"/>
          <p14:tracePt t="68399" x="5538788" y="6265863"/>
          <p14:tracePt t="68412" x="5526088" y="6289675"/>
          <p14:tracePt t="68415" x="5526088" y="6308725"/>
          <p14:tracePt t="68424" x="5526088" y="6332538"/>
          <p14:tracePt t="68431" x="5526088" y="6351588"/>
          <p14:tracePt t="68443" x="5526088" y="6370638"/>
          <p14:tracePt t="68447" x="5526088" y="6388100"/>
          <p14:tracePt t="68456" x="5526088" y="6407150"/>
          <p14:tracePt t="68462" x="5532438" y="6432550"/>
          <p14:tracePt t="68474" x="5545138" y="6450013"/>
          <p14:tracePt t="68479" x="5562600" y="6488113"/>
          <p14:tracePt t="68486" x="5575300" y="6511925"/>
          <p14:tracePt t="68495" x="5581650" y="6530975"/>
          <p14:tracePt t="68507" x="5594350" y="6550025"/>
          <p14:tracePt t="68511" x="5605463" y="6573838"/>
          <p14:tracePt t="68519" x="5611813" y="6586538"/>
          <p14:tracePt t="68526" x="5637213" y="6592888"/>
          <p14:tracePt t="68542" x="5649913" y="6592888"/>
          <p14:tracePt t="68562" x="5667375" y="6592888"/>
          <p14:tracePt t="68567" x="5692775" y="6592888"/>
          <p14:tracePt t="68574" x="5735638" y="6592888"/>
          <p14:tracePt t="68583" x="5767388" y="6592888"/>
          <p14:tracePt t="68590" x="5827713" y="6592888"/>
          <p14:tracePt t="68599" x="5908675" y="6592888"/>
          <p14:tracePt t="68606" x="5983288" y="6586538"/>
          <p14:tracePt t="68615" x="6045200" y="6586538"/>
          <p14:tracePt t="68624" x="6075363" y="6567488"/>
          <p14:tracePt t="68635" x="6094413" y="6550025"/>
          <p14:tracePt t="68640" x="6105525" y="6530975"/>
          <p14:tracePt t="68647" x="6111875" y="6494463"/>
          <p14:tracePt t="68654" x="6111875" y="6462713"/>
          <p14:tracePt t="68662" x="6111875" y="6426200"/>
          <p14:tracePt t="68670" x="6111875" y="6388100"/>
          <p14:tracePt t="68679" x="6100763" y="6345238"/>
          <p14:tracePt t="68687" x="6075363" y="6315075"/>
          <p14:tracePt t="68699" x="6049963" y="6283325"/>
          <p14:tracePt t="68703" x="6032500" y="6259513"/>
          <p14:tracePt t="68711" x="6019800" y="6246813"/>
          <p14:tracePt t="68719" x="6007100" y="6246813"/>
          <p14:tracePt t="68727" x="5976938" y="6240463"/>
          <p14:tracePt t="68736" x="5957888" y="6234113"/>
          <p14:tracePt t="68743" x="5921375" y="6234113"/>
          <p14:tracePt t="68751" x="5859463" y="6234113"/>
          <p14:tracePt t="68771" x="5735638" y="6259513"/>
          <p14:tracePt t="68776" x="5643563" y="6302375"/>
          <p14:tracePt t="68783" x="5513388" y="6357938"/>
          <p14:tracePt t="68795" x="5408613" y="6383338"/>
          <p14:tracePt t="68799" x="5340350" y="6413500"/>
          <p14:tracePt t="68808" x="5297488" y="6438900"/>
          <p14:tracePt t="68814" x="5278438" y="6450013"/>
          <p14:tracePt t="68839" x="5284788" y="6469063"/>
          <p14:tracePt t="68847" x="5316538" y="6469063"/>
          <p14:tracePt t="68857" x="5359400" y="6475413"/>
          <p14:tracePt t="68862" x="5402263" y="6481763"/>
          <p14:tracePt t="68870" x="5476875" y="6499225"/>
          <p14:tracePt t="68879" x="5556250" y="6511925"/>
          <p14:tracePt t="68890" x="5630863" y="6511925"/>
          <p14:tracePt t="68895" x="5692775" y="6518275"/>
          <p14:tracePt t="68903" x="5741988" y="6518275"/>
          <p14:tracePt t="68911" x="5778500" y="6518275"/>
          <p14:tracePt t="68919" x="5803900" y="6518275"/>
          <p14:tracePt t="68927" x="5827713" y="6518275"/>
          <p14:tracePt t="68935" x="5859463" y="6511925"/>
          <p14:tracePt t="68943" x="5872163" y="6499225"/>
          <p14:tracePt t="68951" x="5902325" y="6475413"/>
          <p14:tracePt t="68960" x="5921375" y="6456363"/>
          <p14:tracePt t="68968" x="5927725" y="6432550"/>
          <p14:tracePt t="68976" x="5938838" y="6413500"/>
          <p14:tracePt t="68983" x="5938838" y="6376988"/>
          <p14:tracePt t="68995" x="5938838" y="6357938"/>
          <p14:tracePt t="68999" x="5934075" y="6321425"/>
          <p14:tracePt t="69009" x="5908675" y="6283325"/>
          <p14:tracePt t="69019" x="5895975" y="6272213"/>
          <p14:tracePt t="69027" x="5878513" y="6259513"/>
          <p14:tracePt t="69031" x="5846763" y="6253163"/>
          <p14:tracePt t="69041" x="5827713" y="6253163"/>
          <p14:tracePt t="69047" x="5816600" y="6253163"/>
          <p14:tracePt t="69056" x="5803900" y="6253163"/>
          <p14:tracePt t="69063" x="5791200" y="6253163"/>
          <p14:tracePt t="69079" x="5778500" y="6265863"/>
          <p14:tracePt t="69095" x="5778500" y="6283325"/>
          <p14:tracePt t="69103" x="5778500" y="6289675"/>
          <p14:tracePt t="69115" x="5778500" y="6296025"/>
          <p14:tracePt t="69127" x="5778500" y="6302375"/>
          <p14:tracePt t="69135" x="5784850" y="6308725"/>
          <p14:tracePt t="69143" x="5797550" y="6321425"/>
          <p14:tracePt t="69151" x="5816600" y="6332538"/>
          <p14:tracePt t="69159" x="5840413" y="6338888"/>
          <p14:tracePt t="69168" x="5853113" y="6338888"/>
          <p14:tracePt t="69179" x="5865813" y="6338888"/>
          <p14:tracePt t="69334" x="5872163" y="6338888"/>
          <p14:tracePt t="69350" x="5878513" y="6338888"/>
          <p14:tracePt t="69358" x="5889625" y="6338888"/>
          <p14:tracePt t="69370" x="5902325" y="6338888"/>
          <p14:tracePt t="69374" x="5934075" y="6338888"/>
          <p14:tracePt t="69383" x="5957888" y="6332538"/>
          <p14:tracePt t="69390" x="6013450" y="6315075"/>
          <p14:tracePt t="69399" x="6069013" y="6296025"/>
          <p14:tracePt t="69407" x="6105525" y="6283325"/>
          <p14:tracePt t="69415" x="6161088" y="6253163"/>
          <p14:tracePt t="69427" x="6229350" y="6216650"/>
          <p14:tracePt t="69435" x="6297613" y="6178550"/>
          <p14:tracePt t="69436" x="0" y="0"/>
        </p14:tracePtLst>
        <p14:tracePtLst>
          <p14:tracePt t="80114" x="6143625" y="525463"/>
          <p14:tracePt t="80329" x="6130925" y="525463"/>
          <p14:tracePt t="80335" x="6105525" y="525463"/>
          <p14:tracePt t="80343" x="6049963" y="525463"/>
          <p14:tracePt t="80351" x="5989638" y="525463"/>
          <p14:tracePt t="80360" x="5934075" y="519113"/>
          <p14:tracePt t="80367" x="5883275" y="506413"/>
          <p14:tracePt t="80379" x="5865813" y="500063"/>
          <p14:tracePt t="80383" x="5840413" y="500063"/>
          <p14:tracePt t="80391" x="5816600" y="500063"/>
          <p14:tracePt t="80401" x="5803900" y="500063"/>
          <p14:tracePt t="80407" x="5797550" y="493713"/>
          <p14:tracePt t="80423" x="5791200" y="493713"/>
          <p14:tracePt t="80447" x="5784850" y="493713"/>
          <p14:tracePt t="80463" x="5778500" y="493713"/>
          <p14:tracePt t="80471" x="5767388" y="493713"/>
          <p14:tracePt t="80479" x="5741988" y="500063"/>
          <p14:tracePt t="80487" x="5729288" y="512763"/>
          <p14:tracePt t="80494" x="5699125" y="536575"/>
          <p14:tracePt t="80502" x="5667375" y="555625"/>
          <p14:tracePt t="80511" x="5656263" y="568325"/>
          <p14:tracePt t="80518" x="5637213" y="585788"/>
          <p14:tracePt t="80527" x="5618163" y="598488"/>
          <p14:tracePt t="80534" x="5611813" y="611188"/>
          <p14:tracePt t="80543" x="5611813" y="617538"/>
          <p14:tracePt t="80550" x="5605463" y="636588"/>
          <p14:tracePt t="80558" x="5605463" y="647700"/>
          <p14:tracePt t="80567" x="5605463" y="654050"/>
          <p14:tracePt t="80575" x="5605463" y="666750"/>
          <p14:tracePt t="80584" x="5605463" y="679450"/>
          <p14:tracePt t="80590" x="5630863" y="690563"/>
          <p14:tracePt t="80602" x="5637213" y="690563"/>
          <p14:tracePt t="80606" x="5656263" y="690563"/>
          <p14:tracePt t="80616" x="5667375" y="690563"/>
          <p14:tracePt t="80622" x="5699125" y="696913"/>
          <p14:tracePt t="80630" x="5716588" y="703263"/>
          <p14:tracePt t="80639" x="5729288" y="709613"/>
          <p14:tracePt t="80646" x="5767388" y="722313"/>
          <p14:tracePt t="80654" x="5784850" y="722313"/>
          <p14:tracePt t="80663" x="5816600" y="735013"/>
          <p14:tracePt t="80671" x="5846763" y="735013"/>
          <p14:tracePt t="80678" x="5883275" y="741363"/>
          <p14:tracePt t="80686" x="5895975" y="746125"/>
          <p14:tracePt t="80695" x="5915025" y="752475"/>
          <p14:tracePt t="80703" x="5934075" y="752475"/>
          <p14:tracePt t="80711" x="5945188" y="752475"/>
          <p14:tracePt t="80718" x="5951538" y="752475"/>
          <p14:tracePt t="80750" x="5957888" y="752475"/>
          <p14:tracePt t="80759" x="5964238" y="752475"/>
          <p14:tracePt t="80766" x="5970588" y="752475"/>
          <p14:tracePt t="80775" x="5976938" y="758825"/>
          <p14:tracePt t="80790" x="5983288" y="758825"/>
          <p14:tracePt t="80799" x="5994400" y="771525"/>
          <p14:tracePt t="80807" x="6000750" y="771525"/>
          <p14:tracePt t="80816" x="6007100" y="771525"/>
          <p14:tracePt t="80823" x="6013450" y="777875"/>
          <p14:tracePt t="80831" x="6026150" y="784225"/>
          <p14:tracePt t="80847" x="6032500" y="790575"/>
          <p14:tracePt t="80863" x="6045200" y="790575"/>
          <p14:tracePt t="80871" x="6049963" y="790575"/>
          <p14:tracePt t="80885" x="6056313" y="790575"/>
          <p14:tracePt t="80890" x="6069013" y="790575"/>
          <p14:tracePt t="80895" x="6081713" y="790575"/>
          <p14:tracePt t="80902" x="6094413" y="790575"/>
          <p14:tracePt t="80910" x="6100763" y="790575"/>
          <p14:tracePt t="80918" x="6124575" y="790575"/>
          <p14:tracePt t="80927" x="6137275" y="790575"/>
          <p14:tracePt t="80943" x="6143625" y="790575"/>
          <p14:tracePt t="80951" x="6149975" y="790575"/>
          <p14:tracePt t="80968" x="6156325" y="790575"/>
          <p14:tracePt t="81023" x="6167438" y="790575"/>
          <p14:tracePt t="81047" x="6173788" y="790575"/>
          <p14:tracePt t="81055" x="6180138" y="790575"/>
          <p14:tracePt t="81071" x="6186488" y="790575"/>
          <p14:tracePt t="81087" x="6192838" y="790575"/>
          <p14:tracePt t="81095" x="6199188" y="790575"/>
          <p14:tracePt t="81119" x="6205538" y="784225"/>
          <p14:tracePt t="81159" x="6211888" y="777875"/>
          <p14:tracePt t="81175" x="6216650" y="765175"/>
          <p14:tracePt t="81208" x="6223000" y="752475"/>
          <p14:tracePt t="81351" x="6223000" y="746125"/>
          <p14:tracePt t="81368" x="6223000" y="741363"/>
          <p14:tracePt t="81390" x="6223000" y="735013"/>
          <p14:tracePt t="81407" x="6223000" y="728663"/>
          <p14:tracePt t="81423" x="6216650" y="728663"/>
          <p14:tracePt t="81431" x="6205538" y="728663"/>
          <p14:tracePt t="81439" x="6192838" y="722313"/>
          <p14:tracePt t="81448" x="6173788" y="715963"/>
          <p14:tracePt t="81455" x="6167438" y="715963"/>
          <p14:tracePt t="81463" x="6149975" y="709613"/>
          <p14:tracePt t="81470" x="6137275" y="703263"/>
          <p14:tracePt t="81499" x="6130925" y="703263"/>
          <p14:tracePt t="81527" x="6124575" y="703263"/>
          <p14:tracePt t="81535" x="6118225" y="696913"/>
          <p14:tracePt t="81543" x="6111875" y="690563"/>
          <p14:tracePt t="81559" x="6100763" y="690563"/>
          <p14:tracePt t="81568" x="6088063" y="690563"/>
          <p14:tracePt t="81575" x="6081713" y="685800"/>
          <p14:tracePt t="81585" x="6069013" y="685800"/>
          <p14:tracePt t="81591" x="6062663" y="685800"/>
          <p14:tracePt t="81601" x="6045200" y="685800"/>
          <p14:tracePt t="81607" x="6032500" y="685800"/>
          <p14:tracePt t="81615" x="6019800" y="685800"/>
          <p14:tracePt t="81627" x="6000750" y="685800"/>
          <p14:tracePt t="81631" x="5989638" y="685800"/>
          <p14:tracePt t="81639" x="5983288" y="685800"/>
          <p14:tracePt t="81648" x="5976938" y="685800"/>
          <p14:tracePt t="81655" x="5951538" y="685800"/>
          <p14:tracePt t="81671" x="5938838" y="685800"/>
          <p14:tracePt t="81680" x="5921375" y="685800"/>
          <p14:tracePt t="81687" x="5895975" y="685800"/>
          <p14:tracePt t="81695" x="5883275" y="685800"/>
          <p14:tracePt t="81703" x="5872163" y="685800"/>
          <p14:tracePt t="81711" x="5859463" y="685800"/>
          <p14:tracePt t="81718" x="5840413" y="685800"/>
          <p14:tracePt t="81727" x="5827713" y="690563"/>
          <p14:tracePt t="81734" x="5822950" y="696913"/>
          <p14:tracePt t="81742" x="5816600" y="703263"/>
          <p14:tracePt t="81759" x="5810250" y="703263"/>
          <p14:tracePt t="81767" x="5797550" y="703263"/>
          <p14:tracePt t="81775" x="5791200" y="703263"/>
          <p14:tracePt t="81791" x="5784850" y="703263"/>
          <p14:tracePt t="81801" x="5772150" y="709613"/>
          <p14:tracePt t="81815" x="5754688" y="715963"/>
          <p14:tracePt t="81823" x="5748338" y="715963"/>
          <p14:tracePt t="81832" x="5735638" y="722313"/>
          <p14:tracePt t="81843" x="5722938" y="722313"/>
          <p14:tracePt t="81847" x="5711825" y="728663"/>
          <p14:tracePt t="81855" x="5692775" y="746125"/>
          <p14:tracePt t="81864" x="5673725" y="752475"/>
          <p14:tracePt t="81871" x="5661025" y="752475"/>
          <p14:tracePt t="81888" x="5618163" y="765175"/>
          <p14:tracePt t="81895" x="5600700" y="771525"/>
          <p14:tracePt t="81903" x="5588000" y="777875"/>
          <p14:tracePt t="81915" x="5581650" y="784225"/>
          <p14:tracePt t="81919" x="5575300" y="784225"/>
          <p14:tracePt t="81936" x="5568950" y="784225"/>
          <p14:tracePt t="81947" x="5562600" y="790575"/>
          <p14:tracePt t="81975" x="5556250" y="801688"/>
          <p14:tracePt t="82011" x="5556250" y="808038"/>
          <p14:tracePt t="82014" x="5556250" y="814388"/>
          <p14:tracePt t="82022" x="5556250" y="827088"/>
          <p14:tracePt t="82038" x="5556250" y="839788"/>
          <p14:tracePt t="82047" x="5556250" y="846138"/>
          <p14:tracePt t="82063" x="5568950" y="857250"/>
          <p14:tracePt t="82070" x="5575300" y="857250"/>
          <p14:tracePt t="82078" x="5581650" y="863600"/>
          <p14:tracePt t="82086" x="5588000" y="869950"/>
          <p14:tracePt t="82095" x="5600700" y="882650"/>
          <p14:tracePt t="82102" x="5611813" y="889000"/>
          <p14:tracePt t="82111" x="5624513" y="895350"/>
          <p14:tracePt t="82120" x="5637213" y="908050"/>
          <p14:tracePt t="82126" x="5643563" y="912813"/>
          <p14:tracePt t="82138" x="5656263" y="925513"/>
          <p14:tracePt t="82143" x="5661025" y="931863"/>
          <p14:tracePt t="82150" x="5667375" y="938213"/>
          <p14:tracePt t="82159" x="5673725" y="938213"/>
          <p14:tracePt t="82170" x="5686425" y="938213"/>
          <p14:tracePt t="82174" x="5692775" y="938213"/>
          <p14:tracePt t="82183" x="5711825" y="944563"/>
          <p14:tracePt t="82190" x="5722938" y="944563"/>
          <p14:tracePt t="82198" x="5741988" y="950913"/>
          <p14:tracePt t="82206" x="5761038" y="950913"/>
          <p14:tracePt t="82215" x="5784850" y="957263"/>
          <p14:tracePt t="82231" x="5803900" y="963613"/>
          <p14:tracePt t="82239" x="5816600" y="963613"/>
          <p14:tracePt t="82247" x="5827713" y="968375"/>
          <p14:tracePt t="82259" x="5834063" y="968375"/>
          <p14:tracePt t="82275" x="5846763" y="974725"/>
          <p14:tracePt t="82280" x="5853113" y="974725"/>
          <p14:tracePt t="82287" x="5872163" y="974725"/>
          <p14:tracePt t="82296" x="5883275" y="981075"/>
          <p14:tracePt t="82303" x="5889625" y="981075"/>
          <p14:tracePt t="82311" x="5908675" y="981075"/>
          <p14:tracePt t="82319" x="5915025" y="981075"/>
          <p14:tracePt t="82326" x="5938838" y="981075"/>
          <p14:tracePt t="82334" x="5951538" y="981075"/>
          <p14:tracePt t="82343" x="5970588" y="981075"/>
          <p14:tracePt t="82350" x="5989638" y="981075"/>
          <p14:tracePt t="82359" x="6000750" y="974725"/>
          <p14:tracePt t="82367" x="6032500" y="968375"/>
          <p14:tracePt t="82374" x="6056313" y="963613"/>
          <p14:tracePt t="82383" x="6088063" y="963613"/>
          <p14:tracePt t="82390" x="6111875" y="950913"/>
          <p14:tracePt t="82398" x="6143625" y="950913"/>
          <p14:tracePt t="82407" x="6180138" y="944563"/>
          <p14:tracePt t="82414" x="6211888" y="938213"/>
          <p14:tracePt t="82427" x="6223000" y="938213"/>
          <p14:tracePt t="82431" x="6235700" y="938213"/>
          <p14:tracePt t="82438" x="6248400" y="931863"/>
          <p14:tracePt t="82447" x="6254750" y="931863"/>
          <p14:tracePt t="82454" x="6261100" y="925513"/>
          <p14:tracePt t="82471" x="6272213" y="919163"/>
          <p14:tracePt t="82479" x="6278563" y="919163"/>
          <p14:tracePt t="82497" x="6284913" y="912813"/>
          <p14:tracePt t="82504" x="6291263" y="908050"/>
          <p14:tracePt t="82519" x="6297613" y="901700"/>
          <p14:tracePt t="82598" x="6297613" y="889000"/>
          <p14:tracePt t="82614" x="6284913" y="876300"/>
          <p14:tracePt t="82622" x="6278563" y="869950"/>
          <p14:tracePt t="82631" x="6267450" y="863600"/>
          <p14:tracePt t="82638" x="6254750" y="852488"/>
          <p14:tracePt t="82651" x="6248400" y="852488"/>
          <p14:tracePt t="82654" x="6242050" y="846138"/>
          <p14:tracePt t="82695" x="6235700" y="839788"/>
          <p14:tracePt t="82703" x="6223000" y="833438"/>
          <p14:tracePt t="82727" x="6211888" y="827088"/>
          <p14:tracePt t="82737" x="6205538" y="827088"/>
          <p14:tracePt t="82743" x="6186488" y="814388"/>
          <p14:tracePt t="82753" x="6167438" y="808038"/>
          <p14:tracePt t="82759" x="6161088" y="808038"/>
          <p14:tracePt t="82769" x="6149975" y="801688"/>
          <p14:tracePt t="82779" x="6143625" y="801688"/>
          <p14:tracePt t="82791" x="6130925" y="796925"/>
          <p14:tracePt t="82811" x="6124575" y="796925"/>
          <p14:tracePt t="82815" x="6118225" y="796925"/>
          <p14:tracePt t="82831" x="6111875" y="796925"/>
          <p14:tracePt t="82842" x="6105525" y="796925"/>
          <p14:tracePt t="82846" x="6094413" y="796925"/>
          <p14:tracePt t="82854" x="6081713" y="790575"/>
          <p14:tracePt t="82871" x="6075363" y="790575"/>
          <p14:tracePt t="82878" x="6062663" y="784225"/>
          <p14:tracePt t="82919" x="6056313" y="784225"/>
          <p14:tracePt t="82927" x="6056313" y="777875"/>
          <p14:tracePt t="82943" x="6045200" y="777875"/>
          <p14:tracePt t="82952" x="6038850" y="777875"/>
          <p14:tracePt t="82959" x="6019800" y="777875"/>
          <p14:tracePt t="82969" x="6000750" y="771525"/>
          <p14:tracePt t="82975" x="5983288" y="771525"/>
          <p14:tracePt t="82983" x="5970588" y="765175"/>
          <p14:tracePt t="82991" x="5957888" y="765175"/>
          <p14:tracePt t="82999" x="5945188" y="765175"/>
          <p14:tracePt t="83007" x="5921375" y="765175"/>
          <p14:tracePt t="83015" x="5915025" y="765175"/>
          <p14:tracePt t="83023" x="5883275" y="758825"/>
          <p14:tracePt t="83031" x="5872163" y="758825"/>
          <p14:tracePt t="83040" x="5846763" y="758825"/>
          <p14:tracePt t="83047" x="5816600" y="758825"/>
          <p14:tracePt t="83055" x="5778500" y="758825"/>
          <p14:tracePt t="83070" x="5767388" y="758825"/>
          <p14:tracePt t="83072" x="5741988" y="758825"/>
          <p14:tracePt t="83079" x="5705475" y="758825"/>
          <p14:tracePt t="83087" x="5680075" y="758825"/>
          <p14:tracePt t="83095" x="5637213" y="758825"/>
          <p14:tracePt t="83103" x="5618163" y="758825"/>
          <p14:tracePt t="83111" x="5594350" y="758825"/>
          <p14:tracePt t="83119" x="5588000" y="758825"/>
          <p14:tracePt t="83127" x="5575300" y="758825"/>
          <p14:tracePt t="83139" x="5562600" y="758825"/>
          <p14:tracePt t="83143" x="5556250" y="758825"/>
          <p14:tracePt t="83153" x="5549900" y="758825"/>
          <p14:tracePt t="83163" x="5545138" y="758825"/>
          <p14:tracePt t="83167" x="5538788" y="758825"/>
          <p14:tracePt t="83174" x="5532438" y="765175"/>
          <p14:tracePt t="83182" x="5532438" y="771525"/>
          <p14:tracePt t="83198" x="5526088" y="771525"/>
          <p14:tracePt t="83207" x="5526088" y="777875"/>
          <p14:tracePt t="83215" x="5526088" y="796925"/>
          <p14:tracePt t="83223" x="5526088" y="801688"/>
          <p14:tracePt t="83231" x="5526088" y="814388"/>
          <p14:tracePt t="83240" x="5526088" y="827088"/>
          <p14:tracePt t="83247" x="5538788" y="839788"/>
          <p14:tracePt t="83255" x="5549900" y="857250"/>
          <p14:tracePt t="83263" x="5556250" y="869950"/>
          <p14:tracePt t="83272" x="5575300" y="901700"/>
          <p14:tracePt t="83279" x="5575300" y="908050"/>
          <p14:tracePt t="83299" x="5581650" y="912813"/>
          <p14:tracePt t="83304" x="5594350" y="925513"/>
          <p14:tracePt t="83311" x="5600700" y="931863"/>
          <p14:tracePt t="83320" x="5605463" y="938213"/>
          <p14:tracePt t="83327" x="5611813" y="938213"/>
          <p14:tracePt t="83338" x="5624513" y="938213"/>
          <p14:tracePt t="83353" x="5637213" y="938213"/>
          <p14:tracePt t="83358" x="5649913" y="944563"/>
          <p14:tracePt t="83367" x="5656263" y="944563"/>
          <p14:tracePt t="83375" x="5661025" y="944563"/>
          <p14:tracePt t="83385" x="5673725" y="944563"/>
          <p14:tracePt t="83391" x="5692775" y="944563"/>
          <p14:tracePt t="83399" x="5711825" y="944563"/>
          <p14:tracePt t="83411" x="5735638" y="957263"/>
          <p14:tracePt t="83427" x="5754688" y="957263"/>
          <p14:tracePt t="83431" x="5772150" y="957263"/>
          <p14:tracePt t="83439" x="5784850" y="957263"/>
          <p14:tracePt t="83451" x="5797550" y="957263"/>
          <p14:tracePt t="83455" x="5822950" y="957263"/>
          <p14:tracePt t="83463" x="5853113" y="950913"/>
          <p14:tracePt t="83471" x="5902325" y="944563"/>
          <p14:tracePt t="83479" x="5970588" y="938213"/>
          <p14:tracePt t="83486" x="6045200" y="938213"/>
          <p14:tracePt t="83495" x="6105525" y="925513"/>
          <p14:tracePt t="83502" x="6143625" y="925513"/>
          <p14:tracePt t="83511" x="6180138" y="925513"/>
          <p14:tracePt t="83519" x="6223000" y="919163"/>
          <p14:tracePt t="83527" x="6242050" y="919163"/>
          <p14:tracePt t="83536" x="6272213" y="919163"/>
          <p14:tracePt t="83558" x="6284913" y="912813"/>
          <p14:tracePt t="83566" x="6291263" y="908050"/>
          <p14:tracePt t="83582" x="6297613" y="908050"/>
          <p14:tracePt t="83590" x="6303963" y="901700"/>
          <p14:tracePt t="83598" x="6310313" y="901700"/>
          <p14:tracePt t="83606" x="6316663" y="895350"/>
          <p14:tracePt t="83622" x="6323013" y="882650"/>
          <p14:tracePt t="83639" x="6327775" y="882650"/>
          <p14:tracePt t="83654" x="6340475" y="869950"/>
          <p14:tracePt t="83686" x="6346825" y="857250"/>
          <p14:tracePt t="83695" x="6346825" y="852488"/>
          <p14:tracePt t="83711" x="6346825" y="839788"/>
          <p14:tracePt t="83720" x="6346825" y="833438"/>
          <p14:tracePt t="83726" x="6346825" y="820738"/>
          <p14:tracePt t="83743" x="6340475" y="808038"/>
          <p14:tracePt t="83752" x="6334125" y="801688"/>
          <p14:tracePt t="83759" x="6327775" y="790575"/>
          <p14:tracePt t="83775" x="6316663" y="784225"/>
          <p14:tracePt t="83816" x="6303963" y="771525"/>
          <p14:tracePt t="83823" x="6297613" y="765175"/>
          <p14:tracePt t="83839" x="6291263" y="752475"/>
          <p14:tracePt t="83863" x="6272213" y="746125"/>
          <p14:tracePt t="83871" x="6261100" y="741363"/>
          <p14:tracePt t="83895" x="6254750" y="741363"/>
          <p14:tracePt t="83904" x="6242050" y="741363"/>
          <p14:tracePt t="83911" x="6229350" y="728663"/>
          <p14:tracePt t="83927" x="6205538" y="715963"/>
          <p14:tracePt t="83937" x="6199188" y="715963"/>
          <p14:tracePt t="83955" x="6186488" y="715963"/>
          <p14:tracePt t="83967" x="6180138" y="715963"/>
          <p14:tracePt t="83975" x="6173788" y="715963"/>
          <p14:tracePt t="83986" x="6161088" y="715963"/>
          <p14:tracePt t="83999" x="6130925" y="703263"/>
          <p14:tracePt t="84007" x="6118225" y="703263"/>
          <p14:tracePt t="84016" x="6111875" y="703263"/>
          <p14:tracePt t="84023" x="6105525" y="696913"/>
          <p14:tracePt t="84031" x="6088063" y="696913"/>
          <p14:tracePt t="84039" x="6081713" y="696913"/>
          <p14:tracePt t="84047" x="6062663" y="696913"/>
          <p14:tracePt t="84059" x="6049963" y="696913"/>
          <p14:tracePt t="84063" x="6032500" y="696913"/>
          <p14:tracePt t="84071" x="6019800" y="696913"/>
          <p14:tracePt t="84079" x="6007100" y="696913"/>
          <p14:tracePt t="84099" x="5989638" y="696913"/>
          <p14:tracePt t="84104" x="5976938" y="696913"/>
          <p14:tracePt t="84111" x="5970588" y="696913"/>
          <p14:tracePt t="84120" x="5951538" y="696913"/>
          <p14:tracePt t="84127" x="5934075" y="696913"/>
          <p14:tracePt t="84137" x="5915025" y="696913"/>
          <p14:tracePt t="84147" x="5895975" y="696913"/>
          <p14:tracePt t="84155" x="5889625" y="696913"/>
          <p14:tracePt t="84159" x="5878513" y="696913"/>
          <p14:tracePt t="84167" x="5872163" y="696913"/>
          <p14:tracePt t="84175" x="5865813" y="696913"/>
          <p14:tracePt t="84186" x="5859463" y="696913"/>
          <p14:tracePt t="84199" x="5853113" y="696913"/>
          <p14:tracePt t="84207" x="5846763" y="696913"/>
          <p14:tracePt t="84226" x="5827713" y="696913"/>
          <p14:tracePt t="84231" x="5816600" y="696913"/>
          <p14:tracePt t="84238" x="5803900" y="696913"/>
          <p14:tracePt t="84247" x="5791200" y="696913"/>
          <p14:tracePt t="84254" x="5784850" y="703263"/>
          <p14:tracePt t="84263" x="5772150" y="703263"/>
          <p14:tracePt t="84271" x="5772150" y="709613"/>
          <p14:tracePt t="84279" x="5761038" y="709613"/>
          <p14:tracePt t="84288" x="5754688" y="709613"/>
          <p14:tracePt t="84295" x="5748338" y="709613"/>
          <p14:tracePt t="84304" x="5735638" y="722313"/>
          <p14:tracePt t="84319" x="5716588" y="728663"/>
          <p14:tracePt t="84336" x="5705475" y="728663"/>
          <p14:tracePt t="84347" x="5699125" y="728663"/>
          <p14:tracePt t="84352" x="5686425" y="735013"/>
          <p14:tracePt t="84359" x="5680075" y="741363"/>
          <p14:tracePt t="84374" x="5673725" y="741363"/>
          <p14:tracePt t="84390" x="5667375" y="746125"/>
          <p14:tracePt t="84422" x="5667375" y="752475"/>
          <p14:tracePt t="84446" x="5667375" y="765175"/>
          <p14:tracePt t="84454" x="5667375" y="777875"/>
          <p14:tracePt t="84463" x="5667375" y="784225"/>
          <p14:tracePt t="84486" x="5673725" y="796925"/>
          <p14:tracePt t="84495" x="5680075" y="801688"/>
          <p14:tracePt t="84506" x="5692775" y="814388"/>
          <p14:tracePt t="84511" x="5699125" y="814388"/>
          <p14:tracePt t="84519" x="5716588" y="820738"/>
          <p14:tracePt t="84526" x="5722938" y="827088"/>
          <p14:tracePt t="84536" x="5735638" y="833438"/>
          <p14:tracePt t="84542" x="5741988" y="839788"/>
          <p14:tracePt t="84551" x="5748338" y="846138"/>
          <p14:tracePt t="84559" x="5754688" y="852488"/>
          <p14:tracePt t="84579" x="5767388" y="857250"/>
          <p14:tracePt t="84583" x="5778500" y="863600"/>
          <p14:tracePt t="84591" x="5816600" y="869950"/>
          <p14:tracePt t="84599" x="5840413" y="869950"/>
          <p14:tracePt t="84607" x="5840413" y="876300"/>
          <p14:tracePt t="84616" x="5853113" y="876300"/>
          <p14:tracePt t="84622" x="5859463" y="876300"/>
          <p14:tracePt t="84631" x="5872163" y="876300"/>
          <p14:tracePt t="84638" x="5889625" y="876300"/>
          <p14:tracePt t="84647" x="5902325" y="876300"/>
          <p14:tracePt t="84654" x="5908675" y="876300"/>
          <p14:tracePt t="84663" x="5927725" y="876300"/>
          <p14:tracePt t="84670" x="5938838" y="876300"/>
          <p14:tracePt t="84679" x="5957888" y="876300"/>
          <p14:tracePt t="84691" x="5970588" y="876300"/>
          <p14:tracePt t="84699" x="5989638" y="876300"/>
          <p14:tracePt t="84704" x="6019800" y="876300"/>
          <p14:tracePt t="84721" x="6038850" y="876300"/>
          <p14:tracePt t="84739" x="6045200" y="876300"/>
          <p14:tracePt t="84743" x="6062663" y="863600"/>
          <p14:tracePt t="84752" x="6075363" y="863600"/>
          <p14:tracePt t="84763" x="6088063" y="846138"/>
          <p14:tracePt t="84771" x="6100763" y="839788"/>
          <p14:tracePt t="84775" x="6111875" y="833438"/>
          <p14:tracePt t="84783" x="6137275" y="820738"/>
          <p14:tracePt t="84791" x="6137275" y="814388"/>
          <p14:tracePt t="84799" x="6149975" y="808038"/>
          <p14:tracePt t="84807" x="6167438" y="796925"/>
          <p14:tracePt t="84816" x="6167438" y="790575"/>
          <p14:tracePt t="84839" x="6173788" y="777875"/>
          <p14:tracePt t="84858" x="6173788" y="771525"/>
          <p14:tracePt t="84870" x="6173788" y="758825"/>
          <p14:tracePt t="84878" x="6173788" y="752475"/>
          <p14:tracePt t="84904" x="6173788" y="746125"/>
          <p14:tracePt t="84911" x="6173788" y="741363"/>
          <p14:tracePt t="84938" x="6173788" y="728663"/>
          <p14:tracePt t="84947" x="6173788" y="722313"/>
          <p14:tracePt t="84959" x="6156325" y="715963"/>
          <p14:tracePt t="84971" x="6143625" y="715963"/>
          <p14:tracePt t="84975" x="6111875" y="709613"/>
          <p14:tracePt t="84983" x="6088063" y="709613"/>
          <p14:tracePt t="84991" x="6045200" y="696913"/>
          <p14:tracePt t="85001" x="6026150" y="690563"/>
          <p14:tracePt t="85007" x="6000750" y="690563"/>
          <p14:tracePt t="85015" x="5976938" y="685800"/>
          <p14:tracePt t="85023" x="5957888" y="685800"/>
          <p14:tracePt t="85031" x="5951538" y="685800"/>
          <p14:tracePt t="85040" x="5938838" y="685800"/>
          <p14:tracePt t="85047" x="5921375" y="685800"/>
          <p14:tracePt t="85055" x="5902325" y="685800"/>
          <p14:tracePt t="85063" x="5878513" y="685800"/>
          <p14:tracePt t="85071" x="5853113" y="685800"/>
          <p14:tracePt t="85091" x="5827713" y="685800"/>
          <p14:tracePt t="85095" x="5816600" y="685800"/>
          <p14:tracePt t="85105" x="5791200" y="696913"/>
          <p14:tracePt t="85115" x="5778500" y="709613"/>
          <p14:tracePt t="85119" x="5754688" y="715963"/>
          <p14:tracePt t="85126" x="5748338" y="722313"/>
          <p14:tracePt t="85135" x="5735638" y="722313"/>
          <p14:tracePt t="85151" x="5729288" y="728663"/>
          <p14:tracePt t="85175" x="5729288" y="735013"/>
          <p14:tracePt t="85183" x="5729288" y="746125"/>
          <p14:tracePt t="85191" x="5729288" y="758825"/>
          <p14:tracePt t="85200" x="5729288" y="771525"/>
          <p14:tracePt t="85215" x="5729288" y="784225"/>
          <p14:tracePt t="85223" x="5735638" y="790575"/>
          <p14:tracePt t="85231" x="5741988" y="796925"/>
          <p14:tracePt t="85251" x="5748338" y="796925"/>
          <p14:tracePt t="85263" x="5754688" y="796925"/>
          <p14:tracePt t="85279" x="5761038" y="796925"/>
          <p14:tracePt t="85287" x="5767388" y="796925"/>
          <p14:tracePt t="85295" x="5778500" y="796925"/>
          <p14:tracePt t="85305" x="5784850" y="796925"/>
          <p14:tracePt t="85311" x="5810250" y="801688"/>
          <p14:tracePt t="85321" x="5840413" y="820738"/>
          <p14:tracePt t="85331" x="5878513" y="820738"/>
          <p14:tracePt t="85340" x="5908675" y="827088"/>
          <p14:tracePt t="85343" x="5945188" y="827088"/>
          <p14:tracePt t="85351" x="5964238" y="827088"/>
          <p14:tracePt t="85359" x="5994400" y="827088"/>
          <p14:tracePt t="85372" x="6007100" y="827088"/>
          <p14:tracePt t="85375" x="6026150" y="827088"/>
          <p14:tracePt t="85383" x="6038850" y="827088"/>
          <p14:tracePt t="85391" x="6049963" y="827088"/>
          <p14:tracePt t="85400" x="6069013" y="827088"/>
          <p14:tracePt t="85407" x="6100763" y="801688"/>
          <p14:tracePt t="85415" x="6111875" y="784225"/>
          <p14:tracePt t="85423" x="6118225" y="777875"/>
          <p14:tracePt t="85431" x="6130925" y="765175"/>
          <p14:tracePt t="85440" x="6149975" y="746125"/>
          <p14:tracePt t="85447" x="6156325" y="741363"/>
          <p14:tracePt t="85459" x="6161088" y="735013"/>
          <p14:tracePt t="85479" x="6161088" y="722313"/>
          <p14:tracePt t="85695" x="0" y="0"/>
        </p14:tracePtLst>
        <p14:tracePtLst>
          <p14:tracePt t="94657" x="5538788" y="1006475"/>
          <p14:tracePt t="94718" x="5581650" y="1006475"/>
          <p14:tracePt t="94728" x="5605463" y="1006475"/>
          <p14:tracePt t="94734" x="5667375" y="1006475"/>
          <p14:tracePt t="94742" x="5716588" y="1006475"/>
          <p14:tracePt t="94750" x="5778500" y="1030288"/>
          <p14:tracePt t="94759" x="5834063" y="1030288"/>
          <p14:tracePt t="94770" x="5908675" y="1036638"/>
          <p14:tracePt t="94775" x="5945188" y="1036638"/>
          <p14:tracePt t="94782" x="5976938" y="1036638"/>
          <p14:tracePt t="94791" x="6000750" y="1036638"/>
          <p14:tracePt t="94799" x="6013450" y="1036638"/>
          <p14:tracePt t="94807" x="6026150" y="1036638"/>
          <p14:tracePt t="94816" x="6038850" y="1036638"/>
          <p14:tracePt t="94823" x="6045200" y="1036638"/>
          <p14:tracePt t="94830" x="6049963" y="1036638"/>
          <p14:tracePt t="94919" x="6056313" y="1036638"/>
          <p14:tracePt t="95062" x="6056313" y="1042988"/>
          <p14:tracePt t="95070" x="6045200" y="1042988"/>
          <p14:tracePt t="95078" x="6013450" y="1049338"/>
          <p14:tracePt t="95087" x="5983288" y="1055688"/>
          <p14:tracePt t="95094" x="5964238" y="1068388"/>
          <p14:tracePt t="95102" x="5951538" y="1068388"/>
          <p14:tracePt t="95111" x="5921375" y="1085850"/>
          <p14:tracePt t="95119" x="5902325" y="1092200"/>
          <p14:tracePt t="95129" x="5883275" y="1104900"/>
          <p14:tracePt t="95135" x="5859463" y="1111250"/>
          <p14:tracePt t="95143" x="5846763" y="1117600"/>
          <p14:tracePt t="95152" x="5816600" y="1135063"/>
          <p14:tracePt t="95167" x="5810250" y="1141413"/>
          <p14:tracePt t="95174" x="5803900" y="1141413"/>
          <p14:tracePt t="95182" x="5791200" y="1147763"/>
          <p14:tracePt t="95198" x="5784850" y="1147763"/>
          <p14:tracePt t="95207" x="5772150" y="1154113"/>
          <p14:tracePt t="95215" x="5767388" y="1160463"/>
          <p14:tracePt t="95230" x="5767388" y="1166813"/>
          <p14:tracePt t="95239" x="5761038" y="1166813"/>
          <p14:tracePt t="95255" x="5754688" y="1173163"/>
          <p14:tracePt t="95262" x="5748338" y="1179513"/>
          <p14:tracePt t="95271" x="5741988" y="1185863"/>
          <p14:tracePt t="95286" x="5735638" y="1185863"/>
          <p14:tracePt t="95294" x="5729288" y="1190625"/>
          <p14:tracePt t="95311" x="5729288" y="1196975"/>
          <p14:tracePt t="95330" x="5729288" y="1203325"/>
          <p14:tracePt t="95334" x="5729288" y="1209675"/>
          <p14:tracePt t="95354" x="5741988" y="1222375"/>
          <p14:tracePt t="95359" x="5784850" y="1228725"/>
          <p14:tracePt t="95367" x="5834063" y="1235075"/>
          <p14:tracePt t="95375" x="5895975" y="1246188"/>
          <p14:tracePt t="95383" x="5951538" y="1252538"/>
          <p14:tracePt t="95391" x="5989638" y="1265238"/>
          <p14:tracePt t="95399" x="6026150" y="1265238"/>
          <p14:tracePt t="95407" x="6069013" y="1265238"/>
          <p14:tracePt t="95415" x="6094413" y="1265238"/>
          <p14:tracePt t="95423" x="6124575" y="1265238"/>
          <p14:tracePt t="95430" x="6143625" y="1265238"/>
          <p14:tracePt t="95439" x="6156325" y="1265238"/>
          <p14:tracePt t="95471" x="6161088" y="1265238"/>
          <p14:tracePt t="95815" x="6161088" y="1271588"/>
          <p14:tracePt t="95835" x="6161088" y="1277938"/>
          <p14:tracePt t="95847" x="6161088" y="1284288"/>
          <p14:tracePt t="95855" x="6161088" y="1290638"/>
          <p14:tracePt t="95863" x="6156325" y="1296988"/>
          <p14:tracePt t="95870" x="6143625" y="1308100"/>
          <p14:tracePt t="95879" x="6124575" y="1320800"/>
          <p14:tracePt t="95886" x="6111875" y="1327150"/>
          <p14:tracePt t="95895" x="6094413" y="1333500"/>
          <p14:tracePt t="95902" x="6075363" y="1346200"/>
          <p14:tracePt t="95918" x="6045200" y="1357313"/>
          <p14:tracePt t="95927" x="6032500" y="1363663"/>
          <p14:tracePt t="95934" x="6026150" y="1363663"/>
          <p14:tracePt t="95942" x="6007100" y="1370013"/>
          <p14:tracePt t="95950" x="5994400" y="1376363"/>
          <p14:tracePt t="95971" x="5976938" y="1389063"/>
          <p14:tracePt t="95975" x="5970588" y="1389063"/>
          <p14:tracePt t="95982" x="5957888" y="1401763"/>
          <p14:tracePt t="95991" x="5938838" y="1401763"/>
          <p14:tracePt t="96006" x="5927725" y="1408113"/>
          <p14:tracePt t="96014" x="5915025" y="1408113"/>
          <p14:tracePt t="96031" x="5902325" y="1412875"/>
          <p14:tracePt t="96046" x="5889625" y="1412875"/>
          <p14:tracePt t="96054" x="5883275" y="1412875"/>
          <p14:tracePt t="96063" x="5872163" y="1412875"/>
          <p14:tracePt t="96078" x="5853113" y="1419225"/>
          <p14:tracePt t="96090" x="5840413" y="1419225"/>
          <p14:tracePt t="96095" x="5834063" y="1419225"/>
          <p14:tracePt t="96103" x="5822950" y="1419225"/>
          <p14:tracePt t="96110" x="5810250" y="1425575"/>
          <p14:tracePt t="96127" x="5803900" y="1425575"/>
          <p14:tracePt t="96135" x="5797550" y="1425575"/>
          <p14:tracePt t="96143" x="5778500" y="1425575"/>
          <p14:tracePt t="96151" x="5761038" y="1425575"/>
          <p14:tracePt t="96159" x="5735638" y="1425575"/>
          <p14:tracePt t="96167" x="5705475" y="1425575"/>
          <p14:tracePt t="96177" x="5680075" y="1425575"/>
          <p14:tracePt t="96183" x="5630863" y="1425575"/>
          <p14:tracePt t="96191" x="5611813" y="1425575"/>
          <p14:tracePt t="96199" x="5594350" y="1425575"/>
          <p14:tracePt t="96342" x="5618163" y="1425575"/>
          <p14:tracePt t="96351" x="5656263" y="1425575"/>
          <p14:tracePt t="96359" x="5692775" y="1438275"/>
          <p14:tracePt t="96367" x="5729288" y="1438275"/>
          <p14:tracePt t="96377" x="5803900" y="1438275"/>
          <p14:tracePt t="96383" x="5859463" y="1444625"/>
          <p14:tracePt t="96391" x="5908675" y="1457325"/>
          <p14:tracePt t="96398" x="5951538" y="1463675"/>
          <p14:tracePt t="96407" x="5989638" y="1463675"/>
          <p14:tracePt t="96414" x="6013450" y="1463675"/>
          <p14:tracePt t="96422" x="6045200" y="1463675"/>
          <p14:tracePt t="96430" x="6062663" y="1463675"/>
          <p14:tracePt t="96439" x="6081713" y="1463675"/>
          <p14:tracePt t="96446" x="6094413" y="1463675"/>
          <p14:tracePt t="96455" x="6111875" y="1463675"/>
          <p14:tracePt t="96463" x="6130925" y="1463675"/>
          <p14:tracePt t="96475" x="6143625" y="1463675"/>
          <p14:tracePt t="96479" x="6156325" y="1463675"/>
          <p14:tracePt t="96486" x="6161088" y="1463675"/>
          <p14:tracePt t="96496" x="6173788" y="1463675"/>
          <p14:tracePt t="96507" x="6186488" y="1463675"/>
          <p14:tracePt t="96511" x="6199188" y="1468438"/>
          <p14:tracePt t="96519" x="6205538" y="1468438"/>
          <p14:tracePt t="96527" x="6211888" y="1468438"/>
          <p14:tracePt t="96625" x="6216650" y="1468438"/>
          <p14:tracePt t="97967" x="6223000" y="1468438"/>
          <p14:tracePt t="98014" x="6223000" y="1474788"/>
          <p14:tracePt t="98023" x="6223000" y="1481138"/>
          <p14:tracePt t="98046" x="6216650" y="1481138"/>
          <p14:tracePt t="98055" x="6211888" y="1481138"/>
          <p14:tracePt t="98064" x="6205538" y="1487488"/>
          <p14:tracePt t="98081" x="6199188" y="1487488"/>
          <p14:tracePt t="98087" x="6186488" y="1493838"/>
          <p14:tracePt t="98095" x="6180138" y="1500188"/>
          <p14:tracePt t="98114" x="6161088" y="1512888"/>
          <p14:tracePt t="98126" x="6149975" y="1512888"/>
          <p14:tracePt t="98139" x="6137275" y="1524000"/>
          <p14:tracePt t="98142" x="6118225" y="1524000"/>
          <p14:tracePt t="98150" x="6105525" y="1530350"/>
          <p14:tracePt t="98158" x="6081713" y="1530350"/>
          <p14:tracePt t="98171" x="6049963" y="1530350"/>
          <p14:tracePt t="98175" x="6013450" y="1530350"/>
          <p14:tracePt t="98183" x="5964238" y="1530350"/>
          <p14:tracePt t="98191" x="5927725" y="1530350"/>
          <p14:tracePt t="98199" x="5895975" y="1530350"/>
          <p14:tracePt t="98207" x="5859463" y="1530350"/>
          <p14:tracePt t="98214" x="5822950" y="1530350"/>
          <p14:tracePt t="98222" x="5784850" y="1530350"/>
          <p14:tracePt t="98230" x="5754688" y="1530350"/>
          <p14:tracePt t="98238" x="5729288" y="1530350"/>
          <p14:tracePt t="98247" x="5692775" y="1524000"/>
          <p14:tracePt t="98255" x="5686425" y="1519238"/>
          <p14:tracePt t="98263" x="5667375" y="1512888"/>
          <p14:tracePt t="98280" x="5661025" y="1500188"/>
          <p14:tracePt t="98287" x="5656263" y="1493838"/>
          <p14:tracePt t="98295" x="5656263" y="1487488"/>
          <p14:tracePt t="98303" x="5656263" y="1481138"/>
          <p14:tracePt t="98312" x="5649913" y="1468438"/>
          <p14:tracePt t="98319" x="5643563" y="1463675"/>
          <p14:tracePt t="98327" x="5637213" y="1457325"/>
          <p14:tracePt t="98335" x="5630863" y="1431925"/>
          <p14:tracePt t="98344" x="5624513" y="1425575"/>
          <p14:tracePt t="98359" x="5618163" y="1419225"/>
          <p14:tracePt t="98374" x="5618163" y="1412875"/>
          <p14:tracePt t="98395" x="5611813" y="1412875"/>
          <p14:tracePt t="98398" x="5600700" y="1412875"/>
          <p14:tracePt t="98407" x="5594350" y="1412875"/>
          <p14:tracePt t="98414" x="5581650" y="1412875"/>
          <p14:tracePt t="98439" x="5568950" y="1412875"/>
          <p14:tracePt t="98449" x="5556250" y="1419225"/>
          <p14:tracePt t="98455" x="5549900" y="1425575"/>
          <p14:tracePt t="98471" x="5538788" y="1431925"/>
          <p14:tracePt t="98487" x="5532438" y="1438275"/>
          <p14:tracePt t="98495" x="5519738" y="1450975"/>
          <p14:tracePt t="98503" x="5507038" y="1463675"/>
          <p14:tracePt t="98515" x="5507038" y="1468438"/>
          <p14:tracePt t="98532" x="5507038" y="1481138"/>
          <p14:tracePt t="98535" x="5500688" y="1500188"/>
          <p14:tracePt t="98545" x="5489575" y="1524000"/>
          <p14:tracePt t="98555" x="5476875" y="1549400"/>
          <p14:tracePt t="98559" x="5470525" y="1574800"/>
          <p14:tracePt t="98569" x="5445125" y="1611313"/>
          <p14:tracePt t="98575" x="5438775" y="1641475"/>
          <p14:tracePt t="98583" x="5427663" y="1690688"/>
          <p14:tracePt t="98591" x="5402263" y="1746250"/>
          <p14:tracePt t="98599" x="5389563" y="1778000"/>
          <p14:tracePt t="98607" x="5359400" y="1833563"/>
          <p14:tracePt t="98615" x="5346700" y="1863725"/>
          <p14:tracePt t="98623" x="5346700" y="1901825"/>
          <p14:tracePt t="98632" x="5327650" y="1919288"/>
          <p14:tracePt t="98645" x="5322888" y="1951038"/>
          <p14:tracePt t="98659" x="5322888" y="1968500"/>
          <p14:tracePt t="98665" x="5316538" y="1981200"/>
          <p14:tracePt t="98671" x="5316538" y="1993900"/>
          <p14:tracePt t="98682" x="5316538" y="2012950"/>
          <p14:tracePt t="98687" x="5310188" y="2024063"/>
          <p14:tracePt t="98695" x="5310188" y="2036763"/>
          <p14:tracePt t="98703" x="5310188" y="2043113"/>
          <p14:tracePt t="98713" x="5303838" y="2068513"/>
          <p14:tracePt t="98719" x="5297488" y="2079625"/>
          <p14:tracePt t="98727" x="5297488" y="2098675"/>
          <p14:tracePt t="98735" x="5291138" y="2124075"/>
          <p14:tracePt t="98749" x="5291138" y="2141538"/>
          <p14:tracePt t="98752" x="5291138" y="2160588"/>
          <p14:tracePt t="98759" x="5284788" y="2179638"/>
          <p14:tracePt t="98767" x="5284788" y="2209800"/>
          <p14:tracePt t="98783" x="5284788" y="2265363"/>
          <p14:tracePt t="98791" x="5278438" y="2301875"/>
          <p14:tracePt t="98798" x="5272088" y="2333625"/>
          <p14:tracePt t="98818" x="5272088" y="2357438"/>
          <p14:tracePt t="98822" x="5272088" y="2370138"/>
          <p14:tracePt t="98831" x="5272088" y="2389188"/>
          <p14:tracePt t="98839" x="5272088" y="2419350"/>
          <p14:tracePt t="98849" x="5272088" y="2425700"/>
          <p14:tracePt t="98855" x="5272088" y="2457450"/>
          <p14:tracePt t="98865" x="5272088" y="2474913"/>
          <p14:tracePt t="98871" x="5272088" y="2506663"/>
          <p14:tracePt t="98882" x="5272088" y="2530475"/>
          <p14:tracePt t="98886" x="5272088" y="2549525"/>
          <p14:tracePt t="98894" x="5272088" y="2579688"/>
          <p14:tracePt t="98914" x="5272088" y="2617788"/>
          <p14:tracePt t="98918" x="5272088" y="2635250"/>
          <p14:tracePt t="98926" x="5272088" y="2667000"/>
          <p14:tracePt t="98943" x="5272088" y="2684463"/>
          <p14:tracePt t="98950" x="5272088" y="2697163"/>
          <p14:tracePt t="98959" x="5272088" y="2722563"/>
          <p14:tracePt t="98970" x="5284788" y="2746375"/>
          <p14:tracePt t="98975" x="5284788" y="2752725"/>
          <p14:tracePt t="98982" x="5291138" y="2765425"/>
          <p14:tracePt t="98991" x="5291138" y="2801938"/>
          <p14:tracePt t="98999" x="5297488" y="2827338"/>
          <p14:tracePt t="99007" x="5303838" y="2846388"/>
          <p14:tracePt t="99016" x="5303838" y="2863850"/>
          <p14:tracePt t="99023" x="5303838" y="2882900"/>
          <p14:tracePt t="99039" x="5310188" y="2895600"/>
          <p14:tracePt t="99049" x="5310188" y="2919413"/>
          <p14:tracePt t="99055" x="5310188" y="2938463"/>
          <p14:tracePt t="99067" x="5310188" y="2957513"/>
          <p14:tracePt t="99071" x="5310188" y="2974975"/>
          <p14:tracePt t="99082" x="5310188" y="2994025"/>
          <p14:tracePt t="99087" x="5310188" y="3000375"/>
          <p14:tracePt t="99095" x="5310188" y="3017838"/>
          <p14:tracePt t="99103" x="5310188" y="3049588"/>
          <p14:tracePt t="99114" x="5310188" y="3073400"/>
          <p14:tracePt t="99119" x="5303838" y="3124200"/>
          <p14:tracePt t="99127" x="5284788" y="3179763"/>
          <p14:tracePt t="99135" x="5284788" y="3228975"/>
          <p14:tracePt t="99145" x="5284788" y="3278188"/>
          <p14:tracePt t="99150" x="5284788" y="3351213"/>
          <p14:tracePt t="99162" x="5284788" y="3402013"/>
          <p14:tracePt t="99166" x="5284788" y="3438525"/>
          <p14:tracePt t="99174" x="5284788" y="3487738"/>
          <p14:tracePt t="99182" x="5278438" y="3530600"/>
          <p14:tracePt t="99195" x="5267325" y="3562350"/>
          <p14:tracePt t="99199" x="5267325" y="3573463"/>
          <p14:tracePt t="99207" x="5267325" y="3592513"/>
          <p14:tracePt t="99216" x="5267325" y="3611563"/>
          <p14:tracePt t="99227" x="5267325" y="3629025"/>
          <p14:tracePt t="99233" x="5267325" y="3648075"/>
          <p14:tracePt t="99239" x="5267325" y="3673475"/>
          <p14:tracePt t="99249" x="5260975" y="3690938"/>
          <p14:tracePt t="99255" x="5260975" y="3697288"/>
          <p14:tracePt t="99264" x="5260975" y="3703638"/>
          <p14:tracePt t="99327" x="5260975" y="3716338"/>
          <p14:tracePt t="99359" x="5260975" y="3722688"/>
          <p14:tracePt t="99366" x="5254625" y="3733800"/>
          <p14:tracePt t="99375" x="5241925" y="3752850"/>
          <p14:tracePt t="99387" x="5229225" y="3778250"/>
          <p14:tracePt t="99391" x="5222875" y="3795713"/>
          <p14:tracePt t="99401" x="5199063" y="3827463"/>
          <p14:tracePt t="99407" x="5186363" y="3844925"/>
          <p14:tracePt t="99416" x="5180013" y="3870325"/>
          <p14:tracePt t="99422" x="5156200" y="3889375"/>
          <p14:tracePt t="99431" x="5149850" y="3919538"/>
          <p14:tracePt t="99438" x="5143500" y="3938588"/>
          <p14:tracePt t="99450" x="5137150" y="3968750"/>
          <p14:tracePt t="99455" x="5130800" y="3994150"/>
          <p14:tracePt t="99462" x="5124450" y="4011613"/>
          <p14:tracePt t="99471" x="5118100" y="4037013"/>
          <p14:tracePt t="99479" x="5105400" y="4062413"/>
          <p14:tracePt t="99486" x="5100638" y="4086225"/>
          <p14:tracePt t="99494" x="5094288" y="4098925"/>
          <p14:tracePt t="99502" x="5094288" y="4117975"/>
          <p14:tracePt t="99510" x="5087938" y="4135438"/>
          <p14:tracePt t="99519" x="5081588" y="4148138"/>
          <p14:tracePt t="99528" x="5075238" y="4160838"/>
          <p14:tracePt t="99534" x="5075238" y="4173538"/>
          <p14:tracePt t="99543" x="5075238" y="4191000"/>
          <p14:tracePt t="99550" x="5068888" y="4216400"/>
          <p14:tracePt t="99558" x="5062538" y="4233863"/>
          <p14:tracePt t="99566" x="5062538" y="4246563"/>
          <p14:tracePt t="99575" x="5056188" y="4265613"/>
          <p14:tracePt t="99582" x="5056188" y="4271963"/>
          <p14:tracePt t="99591" x="5056188" y="4289425"/>
          <p14:tracePt t="99598" x="5056188" y="4308475"/>
          <p14:tracePt t="99607" x="5056188" y="4314825"/>
          <p14:tracePt t="99617" x="5056188" y="4327525"/>
          <p14:tracePt t="99622" x="5056188" y="4340225"/>
          <p14:tracePt t="99631" x="5049838" y="4351338"/>
          <p14:tracePt t="99639" x="5045075" y="4357688"/>
          <p14:tracePt t="99655" x="5045075" y="4364038"/>
          <p14:tracePt t="99670" x="5038725" y="4370388"/>
          <p14:tracePt t="99679" x="5032375" y="4383088"/>
          <p14:tracePt t="99687" x="5019675" y="4395788"/>
          <p14:tracePt t="99695" x="4989513" y="4419600"/>
          <p14:tracePt t="99706" x="4957763" y="4451350"/>
          <p14:tracePt t="99711" x="4902200" y="4481513"/>
          <p14:tracePt t="99718" x="4846638" y="4524375"/>
          <p14:tracePt t="99727" x="4784725" y="4573588"/>
          <p14:tracePt t="99739" x="4741863" y="4618038"/>
          <p14:tracePt t="99742" x="4711700" y="4641850"/>
          <p14:tracePt t="99750" x="4673600" y="4678363"/>
          <p14:tracePt t="99759" x="4656138" y="4710113"/>
          <p14:tracePt t="99766" x="4637088" y="4722813"/>
          <p14:tracePt t="99775" x="4624388" y="4733925"/>
          <p14:tracePt t="99783" x="4611688" y="4746625"/>
          <p14:tracePt t="99791" x="4600575" y="4752975"/>
          <p14:tracePt t="99801" x="4581525" y="4765675"/>
          <p14:tracePt t="99811" x="4562475" y="4772025"/>
          <p14:tracePt t="99817" x="4543425" y="4778375"/>
          <p14:tracePt t="99823" x="4532313" y="4784725"/>
          <p14:tracePt t="99837" x="4513263" y="4784725"/>
          <p14:tracePt t="99839" x="4500563" y="4784725"/>
          <p14:tracePt t="99849" x="4483100" y="4784725"/>
          <p14:tracePt t="99855" x="4464050" y="4784725"/>
          <p14:tracePt t="99863" x="4451350" y="4784725"/>
          <p14:tracePt t="99871" x="4445000" y="4784725"/>
          <p14:tracePt t="99943" x="4464050" y="4765675"/>
          <p14:tracePt t="99951" x="4494213" y="4746625"/>
          <p14:tracePt t="99960" x="4525963" y="4722813"/>
          <p14:tracePt t="99967" x="4568825" y="4697413"/>
          <p14:tracePt t="99975" x="4611688" y="4684713"/>
          <p14:tracePt t="99983" x="4656138" y="4667250"/>
          <p14:tracePt t="99995" x="4711700" y="4635500"/>
          <p14:tracePt t="100001" x="4760913" y="4622800"/>
          <p14:tracePt t="100007" x="4816475" y="4611688"/>
          <p14:tracePt t="100017" x="4865688" y="4605338"/>
          <p14:tracePt t="100023" x="4914900" y="4592638"/>
          <p14:tracePt t="100032" x="4983163" y="4586288"/>
          <p14:tracePt t="100039" x="5045075" y="4573588"/>
          <p14:tracePt t="100049" x="5105400" y="4573588"/>
          <p14:tracePt t="100055" x="5192713" y="4567238"/>
          <p14:tracePt t="100063" x="5284788" y="4556125"/>
          <p14:tracePt t="100071" x="5359400" y="4556125"/>
          <p14:tracePt t="100079" x="5434013" y="4549775"/>
          <p14:tracePt t="100087" x="5532438" y="4524375"/>
          <p14:tracePt t="100095" x="5656263" y="4518025"/>
          <p14:tracePt t="100103" x="5754688" y="4506913"/>
          <p14:tracePt t="100111" x="5816600" y="4500563"/>
          <p14:tracePt t="100123" x="5883275" y="4500563"/>
          <p14:tracePt t="100128" x="5908675" y="4500563"/>
          <p14:tracePt t="100135" x="5921375" y="4500563"/>
          <p14:tracePt t="100161" x="5934075" y="4500563"/>
          <p14:tracePt t="100167" x="5938838" y="4500563"/>
          <p14:tracePt t="100191" x="5951538" y="4500563"/>
          <p14:tracePt t="100207" x="5976938" y="4500563"/>
          <p14:tracePt t="100219" x="6007100" y="4500563"/>
          <p14:tracePt t="100223" x="6038850" y="4511675"/>
          <p14:tracePt t="100230" x="6056313" y="4511675"/>
          <p14:tracePt t="100239" x="6075363" y="4530725"/>
          <p14:tracePt t="100328" x="6049963" y="4543425"/>
          <p14:tracePt t="100334" x="6032500" y="4556125"/>
          <p14:tracePt t="100343" x="5994400" y="4556125"/>
          <p14:tracePt t="100352" x="5934075" y="4556125"/>
          <p14:tracePt t="100361" x="5859463" y="4562475"/>
          <p14:tracePt t="100367" x="5778500" y="4573588"/>
          <p14:tracePt t="100375" x="5680075" y="4573588"/>
          <p14:tracePt t="100382" x="5594350" y="4579938"/>
          <p14:tracePt t="100391" x="5507038" y="4579938"/>
          <p14:tracePt t="100398" x="5445125" y="4579938"/>
          <p14:tracePt t="100407" x="5408613" y="4592638"/>
          <p14:tracePt t="100417" x="5378450" y="4598988"/>
          <p14:tracePt t="100423" x="5372100" y="4605338"/>
          <p14:tracePt t="100462" x="5395913" y="4605338"/>
          <p14:tracePt t="100475" x="5445125" y="4592638"/>
          <p14:tracePt t="100479" x="5507038" y="4592638"/>
          <p14:tracePt t="100487" x="5575300" y="4592638"/>
          <p14:tracePt t="100495" x="5637213" y="4592638"/>
          <p14:tracePt t="100502" x="5699125" y="4592638"/>
          <p14:tracePt t="100511" x="5784850" y="4586288"/>
          <p14:tracePt t="100518" x="5859463" y="4586288"/>
          <p14:tracePt t="100527" x="5895975" y="4586288"/>
          <p14:tracePt t="100534" x="5934075" y="4586288"/>
          <p14:tracePt t="100542" x="5957888" y="4586288"/>
          <p14:tracePt t="100559" x="5970588" y="4579938"/>
          <p14:tracePt t="100607" x="5976938" y="4579938"/>
          <p14:tracePt t="100655" x="5983288" y="4573588"/>
          <p14:tracePt t="100678" x="5976938" y="4573588"/>
          <p14:tracePt t="100686" x="5964238" y="4573588"/>
          <p14:tracePt t="100695" x="5945188" y="4573588"/>
          <p14:tracePt t="100702" x="5927725" y="4573588"/>
          <p14:tracePt t="100710" x="5902325" y="4573588"/>
          <p14:tracePt t="100718" x="5889625" y="4573588"/>
          <p14:tracePt t="100727" x="5865813" y="4573588"/>
          <p14:tracePt t="100785" x="5859463" y="4573588"/>
          <p14:tracePt t="100806" x="5872163" y="4573588"/>
          <p14:tracePt t="100814" x="5921375" y="4586288"/>
          <p14:tracePt t="100827" x="5945188" y="4592638"/>
          <p14:tracePt t="100835" x="5983288" y="4598988"/>
          <p14:tracePt t="100839" x="5989638" y="4598988"/>
          <p14:tracePt t="100847" x="5994400" y="4598988"/>
          <p14:tracePt t="100860" x="6000750" y="4598988"/>
          <p14:tracePt t="100863" x="6013450" y="4598988"/>
          <p14:tracePt t="100967" x="6007100" y="4598988"/>
          <p14:tracePt t="100975" x="5994400" y="4598988"/>
          <p14:tracePt t="100984" x="5983288" y="4598988"/>
          <p14:tracePt t="100990" x="5970588" y="4598988"/>
          <p14:tracePt t="100999" x="5964238" y="4598988"/>
          <p14:tracePt t="101070" x="5976938" y="4598988"/>
          <p14:tracePt t="101079" x="5983288" y="4598988"/>
          <p14:tracePt t="101086" x="5994400" y="4598988"/>
          <p14:tracePt t="101127" x="6000750" y="4598988"/>
          <p14:tracePt t="101359" x="0" y="0"/>
        </p14:tracePtLst>
        <p14:tracePtLst>
          <p14:tracePt t="112896" x="4803775" y="857250"/>
          <p14:tracePt t="112935" x="4803775" y="852488"/>
          <p14:tracePt t="112951" x="4810125" y="846138"/>
          <p14:tracePt t="112959" x="4822825" y="846138"/>
          <p14:tracePt t="112967" x="4840288" y="846138"/>
          <p14:tracePt t="112974" x="4859338" y="846138"/>
          <p14:tracePt t="112983" x="4895850" y="846138"/>
          <p14:tracePt t="112991" x="4927600" y="846138"/>
          <p14:tracePt t="112999" x="4945063" y="846138"/>
          <p14:tracePt t="113007" x="4976813" y="846138"/>
          <p14:tracePt t="113019" x="5000625" y="846138"/>
          <p14:tracePt t="113023" x="5032375" y="846138"/>
          <p14:tracePt t="113031" x="5075238" y="846138"/>
          <p14:tracePt t="113040" x="5105400" y="846138"/>
          <p14:tracePt t="113047" x="5167313" y="846138"/>
          <p14:tracePt t="113055" x="5241925" y="846138"/>
          <p14:tracePt t="113063" x="5327650" y="846138"/>
          <p14:tracePt t="113073" x="5395913" y="846138"/>
          <p14:tracePt t="113079" x="5470525" y="846138"/>
          <p14:tracePt t="113087" x="5532438" y="846138"/>
          <p14:tracePt t="113095" x="5594350" y="846138"/>
          <p14:tracePt t="113102" x="5667375" y="846138"/>
          <p14:tracePt t="113110" x="5754688" y="846138"/>
          <p14:tracePt t="113119" x="5840413" y="846138"/>
          <p14:tracePt t="113127" x="5938838" y="846138"/>
          <p14:tracePt t="113135" x="6026150" y="852488"/>
          <p14:tracePt t="113142" x="6088063" y="852488"/>
          <p14:tracePt t="113150" x="6149975" y="852488"/>
          <p14:tracePt t="113159" x="6199188" y="852488"/>
          <p14:tracePt t="113167" x="6235700" y="852488"/>
          <p14:tracePt t="113174" x="6278563" y="852488"/>
          <p14:tracePt t="113183" x="6316663" y="852488"/>
          <p14:tracePt t="113191" x="6378575" y="852488"/>
          <p14:tracePt t="113199" x="6427788" y="852488"/>
          <p14:tracePt t="113207" x="6470650" y="857250"/>
          <p14:tracePt t="113214" x="6489700" y="863600"/>
          <p14:tracePt t="113223" x="6538913" y="869950"/>
          <p14:tracePt t="113230" x="6556375" y="876300"/>
          <p14:tracePt t="113239" x="6575425" y="889000"/>
          <p14:tracePt t="113246" x="6607175" y="901700"/>
          <p14:tracePt t="113255" x="6624638" y="908050"/>
          <p14:tracePt t="113263" x="6667500" y="925513"/>
          <p14:tracePt t="113271" x="6692900" y="931863"/>
          <p14:tracePt t="113278" x="6735763" y="938213"/>
          <p14:tracePt t="113286" x="6784975" y="944563"/>
          <p14:tracePt t="113294" x="6840538" y="957263"/>
          <p14:tracePt t="113303" x="6889750" y="957263"/>
          <p14:tracePt t="113310" x="6915150" y="957263"/>
          <p14:tracePt t="113319" x="6934200" y="957263"/>
          <p14:tracePt t="113327" x="6945313" y="957263"/>
          <p14:tracePt t="113335" x="6951663" y="957263"/>
          <p14:tracePt t="113344" x="6964363" y="957263"/>
          <p14:tracePt t="113351" x="6977063" y="957263"/>
          <p14:tracePt t="113361" x="6989763" y="957263"/>
          <p14:tracePt t="113367" x="7007225" y="957263"/>
          <p14:tracePt t="113377" x="7026275" y="957263"/>
          <p14:tracePt t="113383" x="7062788" y="957263"/>
          <p14:tracePt t="113390" x="7094538" y="957263"/>
          <p14:tracePt t="113403" x="7107238" y="957263"/>
          <p14:tracePt t="113407" x="7143750" y="944563"/>
          <p14:tracePt t="113415" x="7150100" y="944563"/>
          <p14:tracePt t="113455" x="7156450" y="944563"/>
          <p14:tracePt t="113472" x="7162800" y="944563"/>
          <p14:tracePt t="113479" x="7180263" y="938213"/>
          <p14:tracePt t="113487" x="7229475" y="925513"/>
          <p14:tracePt t="113506" x="7310438" y="901700"/>
          <p14:tracePt t="113510" x="7334250" y="901700"/>
          <p14:tracePt t="113519" x="7366000" y="901700"/>
          <p14:tracePt t="113526" x="7402513" y="889000"/>
          <p14:tracePt t="113535" x="7421563" y="882650"/>
          <p14:tracePt t="113544" x="7427913" y="882650"/>
          <p14:tracePt t="113551" x="7440613" y="876300"/>
          <p14:tracePt t="113577" x="7445375" y="876300"/>
          <p14:tracePt t="113671" x="7421563" y="876300"/>
          <p14:tracePt t="113678" x="7378700" y="889000"/>
          <p14:tracePt t="113687" x="7316788" y="889000"/>
          <p14:tracePt t="113695" x="7229475" y="889000"/>
          <p14:tracePt t="113702" x="7131050" y="889000"/>
          <p14:tracePt t="113710" x="7019925" y="889000"/>
          <p14:tracePt t="113719" x="6896100" y="889000"/>
          <p14:tracePt t="113728" x="6778625" y="889000"/>
          <p14:tracePt t="113735" x="6667500" y="889000"/>
          <p14:tracePt t="113744" x="6556375" y="895350"/>
          <p14:tracePt t="113754" x="6434138" y="895350"/>
          <p14:tracePt t="113758" x="6334125" y="895350"/>
          <p14:tracePt t="113766" x="6261100" y="895350"/>
          <p14:tracePt t="113775" x="6223000" y="895350"/>
          <p14:tracePt t="113783" x="6186488" y="895350"/>
          <p14:tracePt t="113791" x="6130925" y="895350"/>
          <p14:tracePt t="113799" x="6094413" y="895350"/>
          <p14:tracePt t="113807" x="6045200" y="895350"/>
          <p14:tracePt t="113814" x="5983288" y="895350"/>
          <p14:tracePt t="113823" x="5957888" y="895350"/>
          <p14:tracePt t="113831" x="5895975" y="895350"/>
          <p14:tracePt t="113839" x="5846763" y="895350"/>
          <p14:tracePt t="113847" x="5822950" y="895350"/>
          <p14:tracePt t="113856" x="5797550" y="895350"/>
          <p14:tracePt t="113891" x="5797550" y="901700"/>
          <p14:tracePt t="113928" x="5846763" y="901700"/>
          <p14:tracePt t="113934" x="5895975" y="901700"/>
          <p14:tracePt t="113943" x="5957888" y="901700"/>
          <p14:tracePt t="113950" x="6032500" y="901700"/>
          <p14:tracePt t="113958" x="6062663" y="901700"/>
          <p14:tracePt t="113967" x="6130925" y="901700"/>
          <p14:tracePt t="113975" x="6216650" y="901700"/>
          <p14:tracePt t="113983" x="6303963" y="901700"/>
          <p14:tracePt t="113990" x="6421438" y="901700"/>
          <p14:tracePt t="113999" x="6532563" y="912813"/>
          <p14:tracePt t="114007" x="6673850" y="931863"/>
          <p14:tracePt t="114015" x="6840538" y="957263"/>
          <p14:tracePt t="114023" x="6964363" y="957263"/>
          <p14:tracePt t="114031" x="7075488" y="968375"/>
          <p14:tracePt t="114039" x="7162800" y="968375"/>
          <p14:tracePt t="114046" x="7212013" y="968375"/>
          <p14:tracePt t="114054" x="7229475" y="968375"/>
          <p14:tracePt t="114171" x="7223125" y="974725"/>
          <p14:tracePt t="114175" x="7205663" y="974725"/>
          <p14:tracePt t="114183" x="7150100" y="974725"/>
          <p14:tracePt t="114191" x="7069138" y="981075"/>
          <p14:tracePt t="114199" x="6970713" y="981075"/>
          <p14:tracePt t="114207" x="6865938" y="981075"/>
          <p14:tracePt t="114215" x="6742113" y="981075"/>
          <p14:tracePt t="114223" x="6618288" y="981075"/>
          <p14:tracePt t="114231" x="6470650" y="981075"/>
          <p14:tracePt t="114239" x="6359525" y="981075"/>
          <p14:tracePt t="114247" x="6235700" y="981075"/>
          <p14:tracePt t="114255" x="6124575" y="981075"/>
          <p14:tracePt t="114267" x="6026150" y="981075"/>
          <p14:tracePt t="114271" x="5951538" y="981075"/>
          <p14:tracePt t="114279" x="5889625" y="981075"/>
          <p14:tracePt t="114288" x="5853113" y="981075"/>
          <p14:tracePt t="114295" x="5834063" y="981075"/>
          <p14:tracePt t="114303" x="5822950" y="981075"/>
          <p14:tracePt t="114383" x="5840413" y="981075"/>
          <p14:tracePt t="114403" x="5921375" y="968375"/>
          <p14:tracePt t="114407" x="5957888" y="963613"/>
          <p14:tracePt t="114414" x="6069013" y="944563"/>
          <p14:tracePt t="114427" x="6211888" y="919163"/>
          <p14:tracePt t="114431" x="6334125" y="912813"/>
          <p14:tracePt t="114439" x="6445250" y="912813"/>
          <p14:tracePt t="114446" x="6507163" y="912813"/>
          <p14:tracePt t="114454" x="6545263" y="912813"/>
          <p14:tracePt t="114462" x="6581775" y="912813"/>
          <p14:tracePt t="114471" x="6600825" y="912813"/>
          <p14:tracePt t="114478" x="6624638" y="912813"/>
          <p14:tracePt t="114487" x="6637338" y="912813"/>
          <p14:tracePt t="114495" x="6650038" y="912813"/>
          <p14:tracePt t="114510" x="6656388" y="912813"/>
          <p14:tracePt t="114523" x="6662738" y="912813"/>
          <p14:tracePt t="114928" x="6667500" y="912813"/>
          <p14:tracePt t="114951" x="6656388" y="919163"/>
          <p14:tracePt t="114960" x="6637338" y="925513"/>
          <p14:tracePt t="114967" x="6600825" y="925513"/>
          <p14:tracePt t="114975" x="6545263" y="931863"/>
          <p14:tracePt t="114983" x="6434138" y="931863"/>
          <p14:tracePt t="114991" x="6334125" y="944563"/>
          <p14:tracePt t="114999" x="6211888" y="950913"/>
          <p14:tracePt t="115007" x="6088063" y="950913"/>
          <p14:tracePt t="115016" x="5983288" y="950913"/>
          <p14:tracePt t="115023" x="5878513" y="963613"/>
          <p14:tracePt t="115035" x="5784850" y="963613"/>
          <p14:tracePt t="115039" x="5699125" y="963613"/>
          <p14:tracePt t="115047" x="5630863" y="963613"/>
          <p14:tracePt t="115055" x="5581650" y="974725"/>
          <p14:tracePt t="115067" x="5532438" y="974725"/>
          <p14:tracePt t="115071" x="5483225" y="981075"/>
          <p14:tracePt t="115079" x="5451475" y="981075"/>
          <p14:tracePt t="115087" x="5395913" y="987425"/>
          <p14:tracePt t="115096" x="5340350" y="1000125"/>
          <p14:tracePt t="115103" x="5278438" y="1006475"/>
          <p14:tracePt t="115113" x="5248275" y="1006475"/>
          <p14:tracePt t="115119" x="5205413" y="1006475"/>
          <p14:tracePt t="115129" x="5173663" y="1006475"/>
          <p14:tracePt t="115135" x="5149850" y="1006475"/>
          <p14:tracePt t="115146" x="5118100" y="1006475"/>
          <p14:tracePt t="115155" x="5094288" y="1006475"/>
          <p14:tracePt t="115163" x="5056188" y="1006475"/>
          <p14:tracePt t="115167" x="5038725" y="1006475"/>
          <p14:tracePt t="115175" x="5006975" y="1012825"/>
          <p14:tracePt t="115183" x="4983163" y="1012825"/>
          <p14:tracePt t="115191" x="4951413" y="1019175"/>
          <p14:tracePt t="115199" x="4933950" y="1019175"/>
          <p14:tracePt t="115207" x="4921250" y="1023938"/>
          <p14:tracePt t="115216" x="4902200" y="1023938"/>
          <p14:tracePt t="115223" x="4889500" y="1023938"/>
          <p14:tracePt t="115231" x="4859338" y="1023938"/>
          <p14:tracePt t="115239" x="4833938" y="1023938"/>
          <p14:tracePt t="115247" x="4803775" y="1023938"/>
          <p14:tracePt t="115255" x="4767263" y="1023938"/>
          <p14:tracePt t="115263" x="4748213" y="1036638"/>
          <p14:tracePt t="115271" x="4711700" y="1036638"/>
          <p14:tracePt t="115279" x="4679950" y="1036638"/>
          <p14:tracePt t="115292" x="4660900" y="1042988"/>
          <p14:tracePt t="115296" x="4637088" y="1042988"/>
          <p14:tracePt t="115303" x="4611688" y="1049338"/>
          <p14:tracePt t="115323" x="4594225" y="1049338"/>
          <p14:tracePt t="115329" x="4581525" y="1049338"/>
          <p14:tracePt t="115335" x="4549775" y="1049338"/>
          <p14:tracePt t="115346" x="4525963" y="1049338"/>
          <p14:tracePt t="115351" x="4476750" y="1055688"/>
          <p14:tracePt t="115358" x="4438650" y="1055688"/>
          <p14:tracePt t="115366" x="4408488" y="1062038"/>
          <p14:tracePt t="115378" x="4371975" y="1068388"/>
          <p14:tracePt t="115382" x="4327525" y="1068388"/>
          <p14:tracePt t="115391" x="4291013" y="1068388"/>
          <p14:tracePt t="115399" x="4271963" y="1068388"/>
          <p14:tracePt t="115407" x="4254500" y="1068388"/>
          <p14:tracePt t="115415" x="4235450" y="1068388"/>
          <p14:tracePt t="115423" x="4210050" y="1068388"/>
          <p14:tracePt t="115431" x="4205288" y="1068388"/>
          <p14:tracePt t="115439" x="4192588" y="1068388"/>
          <p14:tracePt t="115448" x="4179888" y="1068388"/>
          <p14:tracePt t="115455" x="4167188" y="1068388"/>
          <p14:tracePt t="115463" x="4160838" y="1068388"/>
          <p14:tracePt t="115471" x="4149725" y="1068388"/>
          <p14:tracePt t="115479" x="4143375" y="1068388"/>
          <p14:tracePt t="115487" x="4137025" y="1068388"/>
          <p14:tracePt t="115495" x="4130675" y="1068388"/>
          <p14:tracePt t="115512" x="4105275" y="1068388"/>
          <p14:tracePt t="115529" x="4094163" y="1068388"/>
          <p14:tracePt t="115547" x="4075113" y="1074738"/>
          <p14:tracePt t="115551" x="4056063" y="1074738"/>
          <p14:tracePt t="115559" x="4049713" y="1074738"/>
          <p14:tracePt t="115567" x="4038600" y="1074738"/>
          <p14:tracePt t="115580" x="4019550" y="1074738"/>
          <p14:tracePt t="115583" x="4013200" y="1074738"/>
          <p14:tracePt t="115591" x="4000500" y="1074738"/>
          <p14:tracePt t="115919" x="4006850" y="1074738"/>
          <p14:tracePt t="115945" x="4013200" y="1074738"/>
          <p14:tracePt t="115975" x="4025900" y="1074738"/>
          <p14:tracePt t="115982" x="4032250" y="1074738"/>
          <p14:tracePt t="115990" x="4038600" y="1074738"/>
          <p14:tracePt t="115998" x="4043363" y="1074738"/>
          <p14:tracePt t="116007" x="4056063" y="1074738"/>
          <p14:tracePt t="116014" x="4081463" y="1074738"/>
          <p14:tracePt t="116023" x="4111625" y="1074738"/>
          <p14:tracePt t="116031" x="4130675" y="1074738"/>
          <p14:tracePt t="116039" x="4149725" y="1074738"/>
          <p14:tracePt t="116047" x="4186238" y="1074738"/>
          <p14:tracePt t="116055" x="4210050" y="1074738"/>
          <p14:tracePt t="116063" x="4235450" y="1074738"/>
          <p14:tracePt t="116071" x="4254500" y="1074738"/>
          <p14:tracePt t="116080" x="4271963" y="1074738"/>
          <p14:tracePt t="116090" x="4284663" y="1074738"/>
          <p14:tracePt t="116095" x="4316413" y="1068388"/>
          <p14:tracePt t="116102" x="4340225" y="1062038"/>
          <p14:tracePt t="116112" x="4371975" y="1062038"/>
          <p14:tracePt t="116118" x="4408488" y="1055688"/>
          <p14:tracePt t="116127" x="4457700" y="1055688"/>
          <p14:tracePt t="116135" x="4494213" y="1055688"/>
          <p14:tracePt t="116146" x="4543425" y="1055688"/>
          <p14:tracePt t="116150" x="4600575" y="1055688"/>
          <p14:tracePt t="116159" x="4624388" y="1055688"/>
          <p14:tracePt t="116167" x="4660900" y="1055688"/>
          <p14:tracePt t="116177" x="4686300" y="1055688"/>
          <p14:tracePt t="116183" x="4711700" y="1055688"/>
          <p14:tracePt t="116191" x="4722813" y="1055688"/>
          <p14:tracePt t="116199" x="4741863" y="1055688"/>
          <p14:tracePt t="116207" x="4754563" y="1055688"/>
          <p14:tracePt t="116229" x="4772025" y="1055688"/>
          <p14:tracePt t="116232" x="4784725" y="1055688"/>
          <p14:tracePt t="116239" x="4797425" y="1049338"/>
          <p14:tracePt t="116246" x="4810125" y="1049338"/>
          <p14:tracePt t="116254" x="4833938" y="1049338"/>
          <p14:tracePt t="116262" x="4859338" y="1049338"/>
          <p14:tracePt t="116270" x="4878388" y="1049338"/>
          <p14:tracePt t="116278" x="4902200" y="1049338"/>
          <p14:tracePt t="116287" x="4933950" y="1049338"/>
          <p14:tracePt t="116296" x="4957763" y="1049338"/>
          <p14:tracePt t="116303" x="4976813" y="1049338"/>
          <p14:tracePt t="116323" x="5006975" y="1049338"/>
          <p14:tracePt t="116327" x="5026025" y="1049338"/>
          <p14:tracePt t="116335" x="5045075" y="1049338"/>
          <p14:tracePt t="116346" x="5056188" y="1049338"/>
          <p14:tracePt t="116351" x="5062538" y="1049338"/>
          <p14:tracePt t="116359" x="5081588" y="1049338"/>
          <p14:tracePt t="116367" x="5094288" y="1049338"/>
          <p14:tracePt t="116377" x="5105400" y="1049338"/>
          <p14:tracePt t="116383" x="5118100" y="1049338"/>
          <p14:tracePt t="116391" x="5143500" y="1049338"/>
          <p14:tracePt t="116399" x="5160963" y="1049338"/>
          <p14:tracePt t="116407" x="5192713" y="1049338"/>
          <p14:tracePt t="116416" x="5216525" y="1049338"/>
          <p14:tracePt t="116423" x="5248275" y="1049338"/>
          <p14:tracePt t="116431" x="5284788" y="1049338"/>
          <p14:tracePt t="116444" x="5322888" y="1049338"/>
          <p14:tracePt t="116448" x="5359400" y="1049338"/>
          <p14:tracePt t="116455" x="5408613" y="1049338"/>
          <p14:tracePt t="116463" x="5470525" y="1049338"/>
          <p14:tracePt t="116477" x="5513388" y="1049338"/>
          <p14:tracePt t="116480" x="5562600" y="1049338"/>
          <p14:tracePt t="116487" x="5611813" y="1049338"/>
          <p14:tracePt t="116497" x="5661025" y="1049338"/>
          <p14:tracePt t="116507" x="5699125" y="1049338"/>
          <p14:tracePt t="116514" x="5754688" y="1049338"/>
          <p14:tracePt t="116518" x="5772150" y="1055688"/>
          <p14:tracePt t="116527" x="5797550" y="1055688"/>
          <p14:tracePt t="116534" x="5822950" y="1055688"/>
          <p14:tracePt t="116542" x="5834063" y="1055688"/>
          <p14:tracePt t="116552" x="5846763" y="1062038"/>
          <p14:tracePt t="116582" x="5853113" y="1062038"/>
          <p14:tracePt t="116607" x="5865813" y="1062038"/>
          <p14:tracePt t="116614" x="5878513" y="1062038"/>
          <p14:tracePt t="116623" x="5889625" y="1062038"/>
          <p14:tracePt t="116631" x="5921375" y="1068388"/>
          <p14:tracePt t="116638" x="5945188" y="1068388"/>
          <p14:tracePt t="116646" x="5976938" y="1079500"/>
          <p14:tracePt t="116654" x="6013450" y="1085850"/>
          <p14:tracePt t="116663" x="6056313" y="1092200"/>
          <p14:tracePt t="116670" x="6105525" y="1092200"/>
          <p14:tracePt t="116679" x="6156325" y="1092200"/>
          <p14:tracePt t="116686" x="6205538" y="1104900"/>
          <p14:tracePt t="116707" x="6278563" y="1104900"/>
          <p14:tracePt t="116713" x="6323013" y="1104900"/>
          <p14:tracePt t="116718" x="6383338" y="1104900"/>
          <p14:tracePt t="116730" x="6421438" y="1104900"/>
          <p14:tracePt t="116735" x="6457950" y="1104900"/>
          <p14:tracePt t="116743" x="6496050" y="1104900"/>
          <p14:tracePt t="116750" x="6526213" y="1104900"/>
          <p14:tracePt t="116759" x="6545263" y="1104900"/>
          <p14:tracePt t="116767" x="6562725" y="1104900"/>
          <p14:tracePt t="116775" x="6581775" y="1104900"/>
          <p14:tracePt t="116783" x="6600825" y="1104900"/>
          <p14:tracePt t="116791" x="6624638" y="1104900"/>
          <p14:tracePt t="116799" x="6650038" y="1104900"/>
          <p14:tracePt t="116807" x="6667500" y="1104900"/>
          <p14:tracePt t="116816" x="6699250" y="1104900"/>
          <p14:tracePt t="116828" x="6711950" y="1104900"/>
          <p14:tracePt t="116832" x="6729413" y="1104900"/>
          <p14:tracePt t="116839" x="6748463" y="1104900"/>
          <p14:tracePt t="116847" x="6767513" y="1104900"/>
          <p14:tracePt t="116855" x="6797675" y="1104900"/>
          <p14:tracePt t="116863" x="6816725" y="1104900"/>
          <p14:tracePt t="116871" x="6829425" y="1104900"/>
          <p14:tracePt t="116883" x="6846888" y="1104900"/>
          <p14:tracePt t="116887" x="6859588" y="1104900"/>
          <p14:tracePt t="116918" x="6872288" y="1098550"/>
          <p14:tracePt t="116935" x="6878638" y="1098550"/>
          <p14:tracePt t="116960" x="6884988" y="1098550"/>
          <p14:tracePt t="116967" x="6889750" y="1098550"/>
          <p14:tracePt t="116975" x="6896100" y="1098550"/>
          <p14:tracePt t="116982" x="6902450" y="1098550"/>
          <p14:tracePt t="117647" x="0" y="0"/>
        </p14:tracePtLst>
        <p14:tracePtLst>
          <p14:tracePt t="119745" x="4457700" y="1389063"/>
          <p14:tracePt t="119951" x="4470400" y="1389063"/>
          <p14:tracePt t="119999" x="4476750" y="1389063"/>
          <p14:tracePt t="120038" x="4487863" y="1389063"/>
          <p14:tracePt t="120059" x="4487863" y="1382713"/>
          <p14:tracePt t="120095" x="4494213" y="1382713"/>
          <p14:tracePt t="120103" x="4500563" y="1376363"/>
          <p14:tracePt t="120111" x="4506913" y="1376363"/>
          <p14:tracePt t="120135" x="4519613" y="1370013"/>
          <p14:tracePt t="120166" x="4525963" y="1370013"/>
          <p14:tracePt t="120199" x="4538663" y="1370013"/>
          <p14:tracePt t="120223" x="4549775" y="1363663"/>
          <p14:tracePt t="120233" x="4568825" y="1357313"/>
          <p14:tracePt t="120238" x="4594225" y="1357313"/>
          <p14:tracePt t="120250" x="4643438" y="1357313"/>
          <p14:tracePt t="120254" x="4660900" y="1357313"/>
          <p14:tracePt t="120262" x="4711700" y="1357313"/>
          <p14:tracePt t="120270" x="4797425" y="1352550"/>
          <p14:tracePt t="120278" x="4883150" y="1352550"/>
          <p14:tracePt t="120286" x="4970463" y="1339850"/>
          <p14:tracePt t="120294" x="5056188" y="1333500"/>
          <p14:tracePt t="120303" x="5137150" y="1320800"/>
          <p14:tracePt t="120317" x="5248275" y="1308100"/>
          <p14:tracePt t="120320" x="5372100" y="1301750"/>
          <p14:tracePt t="120327" x="5494338" y="1290638"/>
          <p14:tracePt t="120334" x="5600700" y="1290638"/>
          <p14:tracePt t="120343" x="5686425" y="1290638"/>
          <p14:tracePt t="120352" x="5741988" y="1290638"/>
          <p14:tracePt t="120359" x="5778500" y="1290638"/>
          <p14:tracePt t="120366" x="5803900" y="1290638"/>
          <p14:tracePt t="120375" x="5822950" y="1290638"/>
          <p14:tracePt t="120382" x="5853113" y="1290638"/>
          <p14:tracePt t="120391" x="5878513" y="1290638"/>
          <p14:tracePt t="120400" x="5908675" y="1290638"/>
          <p14:tracePt t="120411" x="5951538" y="1290638"/>
          <p14:tracePt t="120417" x="6007100" y="1290638"/>
          <p14:tracePt t="120423" x="6056313" y="1290638"/>
          <p14:tracePt t="120433" x="6130925" y="1290638"/>
          <p14:tracePt t="120443" x="6205538" y="1290638"/>
          <p14:tracePt t="120446" x="6267450" y="1284288"/>
          <p14:tracePt t="120454" x="6359525" y="1258888"/>
          <p14:tracePt t="120462" x="6451600" y="1258888"/>
          <p14:tracePt t="120474" x="6538913" y="1258888"/>
          <p14:tracePt t="120478" x="6611938" y="1258888"/>
          <p14:tracePt t="120486" x="6699250" y="1258888"/>
          <p14:tracePt t="120494" x="6767513" y="1258888"/>
          <p14:tracePt t="120503" x="6816725" y="1258888"/>
          <p14:tracePt t="120511" x="6865938" y="1265238"/>
          <p14:tracePt t="120519" x="6878638" y="1265238"/>
          <p14:tracePt t="120527" x="6884988" y="1265238"/>
          <p14:tracePt t="120646" x="6889750" y="1265238"/>
          <p14:tracePt t="120759" x="6902450" y="1265238"/>
          <p14:tracePt t="120817" x="6908800" y="1265238"/>
          <p14:tracePt t="120827" x="6921500" y="1265238"/>
          <p14:tracePt t="120833" x="6934200" y="1271588"/>
          <p14:tracePt t="120839" x="6945313" y="1271588"/>
          <p14:tracePt t="120847" x="6958013" y="1277938"/>
          <p14:tracePt t="120864" x="6970713" y="1277938"/>
          <p14:tracePt t="120885" x="6983413" y="1277938"/>
          <p14:tracePt t="120886" x="6989763" y="1284288"/>
          <p14:tracePt t="120894" x="6996113" y="1290638"/>
          <p14:tracePt t="120902" x="7000875" y="1290638"/>
          <p14:tracePt t="120911" x="7026275" y="1296988"/>
          <p14:tracePt t="120932" x="7045325" y="1301750"/>
          <p14:tracePt t="120943" x="7056438" y="1308100"/>
          <p14:tracePt t="121016" x="7062788" y="1314450"/>
          <p14:tracePt t="121059" x="7032625" y="1327150"/>
          <p14:tracePt t="121063" x="6996113" y="1333500"/>
          <p14:tracePt t="121071" x="6934200" y="1346200"/>
          <p14:tracePt t="121091" x="6816725" y="1363663"/>
          <p14:tracePt t="121094" x="6742113" y="1370013"/>
          <p14:tracePt t="121102" x="6680200" y="1389063"/>
          <p14:tracePt t="121111" x="6575425" y="1412875"/>
          <p14:tracePt t="121118" x="6500813" y="1419225"/>
          <p14:tracePt t="121127" x="6427788" y="1438275"/>
          <p14:tracePt t="121134" x="6359525" y="1450975"/>
          <p14:tracePt t="121143" x="6297613" y="1468438"/>
          <p14:tracePt t="121151" x="6229350" y="1474788"/>
          <p14:tracePt t="121159" x="6167438" y="1474788"/>
          <p14:tracePt t="121167" x="6130925" y="1487488"/>
          <p14:tracePt t="121179" x="6088063" y="1493838"/>
          <p14:tracePt t="121184" x="6049963" y="1500188"/>
          <p14:tracePt t="121190" x="6019800" y="1500188"/>
          <p14:tracePt t="121199" x="5994400" y="1506538"/>
          <p14:tracePt t="121210" x="5951538" y="1519238"/>
          <p14:tracePt t="121216" x="5915025" y="1524000"/>
          <p14:tracePt t="121223" x="5895975" y="1524000"/>
          <p14:tracePt t="121230" x="5853113" y="1536700"/>
          <p14:tracePt t="121238" x="5840413" y="1543050"/>
          <p14:tracePt t="121247" x="5827713" y="1543050"/>
          <p14:tracePt t="121254" x="5816600" y="1555750"/>
          <p14:tracePt t="121262" x="5810250" y="1555750"/>
          <p14:tracePt t="121270" x="5803900" y="1562100"/>
          <p14:tracePt t="121278" x="5797550" y="1568450"/>
          <p14:tracePt t="121295" x="5791200" y="1574800"/>
          <p14:tracePt t="121307" x="5778500" y="1579563"/>
          <p14:tracePt t="121375" x="5784850" y="1579563"/>
          <p14:tracePt t="121384" x="5810250" y="1585913"/>
          <p14:tracePt t="121391" x="5865813" y="1604963"/>
          <p14:tracePt t="121400" x="5902325" y="1604963"/>
          <p14:tracePt t="121407" x="5970588" y="1611313"/>
          <p14:tracePt t="121418" x="6032500" y="1624013"/>
          <p14:tracePt t="121423" x="6118225" y="1624013"/>
          <p14:tracePt t="121436" x="6180138" y="1630363"/>
          <p14:tracePt t="121439" x="6254750" y="1630363"/>
          <p14:tracePt t="121450" x="6340475" y="1630363"/>
          <p14:tracePt t="121455" x="6427788" y="1630363"/>
          <p14:tracePt t="121468" x="6526213" y="1641475"/>
          <p14:tracePt t="121471" x="6637338" y="1654175"/>
          <p14:tracePt t="121481" x="6711950" y="1654175"/>
          <p14:tracePt t="121487" x="6804025" y="1660525"/>
          <p14:tracePt t="121495" x="6865938" y="1673225"/>
          <p14:tracePt t="121505" x="6915150" y="1673225"/>
          <p14:tracePt t="121511" x="6945313" y="1673225"/>
          <p14:tracePt t="121521" x="6964363" y="1673225"/>
          <p14:tracePt t="121527" x="6977063" y="1673225"/>
          <p14:tracePt t="121584" x="6983413" y="1673225"/>
          <p14:tracePt t="121959" x="6983413" y="1679575"/>
          <p14:tracePt t="122310" x="6977063" y="1679575"/>
          <p14:tracePt t="122318" x="6970713" y="1679575"/>
          <p14:tracePt t="122339" x="6964363" y="1685925"/>
          <p14:tracePt t="122343" x="6951663" y="1690688"/>
          <p14:tracePt t="122352" x="6915150" y="1697038"/>
          <p14:tracePt t="122364" x="6865938" y="1697038"/>
          <p14:tracePt t="122368" x="6816725" y="1697038"/>
          <p14:tracePt t="122375" x="6735763" y="1722438"/>
          <p14:tracePt t="122385" x="6662738" y="1728788"/>
          <p14:tracePt t="122390" x="6588125" y="1728788"/>
          <p14:tracePt t="122398" x="6500813" y="1741488"/>
          <p14:tracePt t="122406" x="6378575" y="1758950"/>
          <p14:tracePt t="122414" x="6254750" y="1758950"/>
          <p14:tracePt t="122422" x="6130925" y="1771650"/>
          <p14:tracePt t="122431" x="6019800" y="1778000"/>
          <p14:tracePt t="122439" x="5895975" y="1790700"/>
          <p14:tracePt t="122447" x="5772150" y="1801813"/>
          <p14:tracePt t="122459" x="5673725" y="1808163"/>
          <p14:tracePt t="122463" x="5600700" y="1808163"/>
          <p14:tracePt t="122471" x="5519738" y="1827213"/>
          <p14:tracePt t="122480" x="5445125" y="1839913"/>
          <p14:tracePt t="122501" x="5346700" y="1839913"/>
          <p14:tracePt t="122504" x="5272088" y="1846263"/>
          <p14:tracePt t="122511" x="5186363" y="1846263"/>
          <p14:tracePt t="122523" x="5111750" y="1846263"/>
          <p14:tracePt t="122527" x="5026025" y="1857375"/>
          <p14:tracePt t="122535" x="4964113" y="1857375"/>
          <p14:tracePt t="122543" x="4895850" y="1863725"/>
          <p14:tracePt t="122553" x="4846638" y="1863725"/>
          <p14:tracePt t="122559" x="4810125" y="1863725"/>
          <p14:tracePt t="122569" x="4760913" y="1863725"/>
          <p14:tracePt t="122575" x="4722813" y="1863725"/>
          <p14:tracePt t="122586" x="4692650" y="1863725"/>
          <p14:tracePt t="122590" x="4656138" y="1863725"/>
          <p14:tracePt t="122599" x="4637088" y="1863725"/>
          <p14:tracePt t="122606" x="4624388" y="1863725"/>
          <p14:tracePt t="122626" x="4611688" y="1863725"/>
          <p14:tracePt t="122631" x="4600575" y="1863725"/>
          <p14:tracePt t="122639" x="4587875" y="1863725"/>
          <p14:tracePt t="122646" x="4549775" y="1876425"/>
          <p14:tracePt t="122654" x="4525963" y="1876425"/>
          <p14:tracePt t="122662" x="4476750" y="1882775"/>
          <p14:tracePt t="122674" x="4421188" y="1889125"/>
          <p14:tracePt t="122679" x="4371975" y="1889125"/>
          <p14:tracePt t="122686" x="4333875" y="1901825"/>
          <p14:tracePt t="122694" x="4284663" y="1901825"/>
          <p14:tracePt t="122706" x="4254500" y="1908175"/>
          <p14:tracePt t="122714" x="4216400" y="1908175"/>
          <p14:tracePt t="122719" x="4179888" y="1908175"/>
          <p14:tracePt t="122727" x="4130675" y="1908175"/>
          <p14:tracePt t="122734" x="4062413" y="1908175"/>
          <p14:tracePt t="122747" x="4025900" y="1908175"/>
          <p14:tracePt t="122751" x="3987800" y="1908175"/>
          <p14:tracePt t="122759" x="3951288" y="1908175"/>
          <p14:tracePt t="122769" x="3914775" y="1908175"/>
          <p14:tracePt t="122780" x="3902075" y="1908175"/>
          <p14:tracePt t="122784" x="3889375" y="1908175"/>
          <p14:tracePt t="122791" x="3883025" y="1908175"/>
          <p14:tracePt t="122801" x="3865563" y="1901825"/>
          <p14:tracePt t="122807" x="3846513" y="1901825"/>
          <p14:tracePt t="122815" x="3827463" y="1889125"/>
          <p14:tracePt t="122823" x="3778250" y="1882775"/>
          <p14:tracePt t="122831" x="3735388" y="1863725"/>
          <p14:tracePt t="122843" x="3686175" y="1852613"/>
          <p14:tracePt t="122847" x="3643313" y="1852613"/>
          <p14:tracePt t="122855" x="3605213" y="1852613"/>
          <p14:tracePt t="122863" x="3587750" y="1852613"/>
          <p14:tracePt t="122880" x="3568700" y="1852613"/>
          <p14:tracePt t="122894" x="3562350" y="1852613"/>
          <p14:tracePt t="123007" x="3556000" y="1852613"/>
          <p14:tracePt t="123023" x="3562350" y="1839913"/>
          <p14:tracePt t="123037" x="3575050" y="1833563"/>
          <p14:tracePt t="123038" x="3587750" y="1833563"/>
          <p14:tracePt t="123047" x="3605213" y="1820863"/>
          <p14:tracePt t="123054" x="3617913" y="1814513"/>
          <p14:tracePt t="123062" x="3643313" y="1814513"/>
          <p14:tracePt t="123071" x="3667125" y="1814513"/>
          <p14:tracePt t="123079" x="3705225" y="1814513"/>
          <p14:tracePt t="123086" x="3729038" y="1814513"/>
          <p14:tracePt t="123096" x="3760788" y="1814513"/>
          <p14:tracePt t="123103" x="3797300" y="1814513"/>
          <p14:tracePt t="123111" x="3859213" y="1814513"/>
          <p14:tracePt t="123119" x="3921125" y="1814513"/>
          <p14:tracePt t="123131" x="3994150" y="1814513"/>
          <p14:tracePt t="123137" x="4094163" y="1814513"/>
          <p14:tracePt t="123143" x="4205288" y="1814513"/>
          <p14:tracePt t="123153" x="4327525" y="1814513"/>
          <p14:tracePt t="123163" x="4438650" y="1814513"/>
          <p14:tracePt t="123169" x="4549775" y="1814513"/>
          <p14:tracePt t="123175" x="4667250" y="1814513"/>
          <p14:tracePt t="123185" x="4754563" y="1814513"/>
          <p14:tracePt t="123195" x="4833938" y="1797050"/>
          <p14:tracePt t="123199" x="4908550" y="1797050"/>
          <p14:tracePt t="123207" x="4957763" y="1790700"/>
          <p14:tracePt t="123215" x="4994275" y="1790700"/>
          <p14:tracePt t="123237" x="5026025" y="1790700"/>
          <p14:tracePt t="123241" x="5038725" y="1790700"/>
          <p14:tracePt t="123247" x="5056188" y="1790700"/>
          <p14:tracePt t="123259" x="5068888" y="1790700"/>
          <p14:tracePt t="123263" x="5081588" y="1790700"/>
          <p14:tracePt t="123271" x="5094288" y="1790700"/>
          <p14:tracePt t="123295" x="5105400" y="1790700"/>
          <p14:tracePt t="123311" x="5111750" y="1790700"/>
          <p14:tracePt t="123323" x="5137150" y="1790700"/>
          <p14:tracePt t="123327" x="5173663" y="1790700"/>
          <p14:tracePt t="123338" x="5235575" y="1790700"/>
          <p14:tracePt t="123343" x="5297488" y="1790700"/>
          <p14:tracePt t="123363" x="5372100" y="1790700"/>
          <p14:tracePt t="123371" x="5395913" y="1790700"/>
          <p14:tracePt t="123375" x="5427663" y="1790700"/>
          <p14:tracePt t="123879" x="0" y="0"/>
        </p14:tracePtLst>
        <p14:tracePtLst>
          <p14:tracePt t="138392" x="1012825" y="1023938"/>
          <p14:tracePt t="138487" x="1031875" y="1030288"/>
          <p14:tracePt t="138498" x="1062038" y="1030288"/>
          <p14:tracePt t="138503" x="1081088" y="1030288"/>
          <p14:tracePt t="138511" x="1104900" y="1030288"/>
          <p14:tracePt t="138519" x="1136650" y="1030288"/>
          <p14:tracePt t="138529" x="1173163" y="1030288"/>
          <p14:tracePt t="138534" x="1209675" y="1036638"/>
          <p14:tracePt t="138542" x="1241425" y="1036638"/>
          <p14:tracePt t="138550" x="1277938" y="1049338"/>
          <p14:tracePt t="138559" x="1327150" y="1049338"/>
          <p14:tracePt t="138566" x="1376363" y="1049338"/>
          <p14:tracePt t="138574" x="1450975" y="1049338"/>
          <p14:tracePt t="138587" x="1512888" y="1049338"/>
          <p14:tracePt t="138591" x="1568450" y="1049338"/>
          <p14:tracePt t="138598" x="1643063" y="1049338"/>
          <p14:tracePt t="138606" x="1703388" y="1049338"/>
          <p14:tracePt t="138618" x="1803400" y="1049338"/>
          <p14:tracePt t="138623" x="1901825" y="1049338"/>
          <p14:tracePt t="138630" x="2006600" y="1049338"/>
          <p14:tracePt t="138639" x="2124075" y="1055688"/>
          <p14:tracePt t="138647" x="2203450" y="1055688"/>
          <p14:tracePt t="138655" x="2309813" y="1079500"/>
          <p14:tracePt t="138666" x="2408238" y="1085850"/>
          <p14:tracePt t="138670" x="2470150" y="1098550"/>
          <p14:tracePt t="138679" x="2506663" y="1098550"/>
          <p14:tracePt t="138687" x="2549525" y="1104900"/>
          <p14:tracePt t="138695" x="2587625" y="1104900"/>
          <p14:tracePt t="138703" x="2636838" y="1104900"/>
          <p14:tracePt t="138711" x="2686050" y="1104900"/>
          <p14:tracePt t="138719" x="2728913" y="1104900"/>
          <p14:tracePt t="138729" x="2778125" y="1104900"/>
          <p14:tracePt t="138735" x="2889250" y="1104900"/>
          <p14:tracePt t="138749" x="2994025" y="1104900"/>
          <p14:tracePt t="138751" x="3117850" y="1104900"/>
          <p14:tracePt t="138759" x="3290888" y="1117600"/>
          <p14:tracePt t="138769" x="3500438" y="1130300"/>
          <p14:tracePt t="138775" x="3735388" y="1154113"/>
          <p14:tracePt t="138784" x="3994150" y="1173163"/>
          <p14:tracePt t="138791" x="4260850" y="1196975"/>
          <p14:tracePt t="138800" x="4470400" y="1216025"/>
          <p14:tracePt t="138807" x="4600575" y="1222375"/>
          <p14:tracePt t="138815" x="4705350" y="1235075"/>
          <p14:tracePt t="138823" x="4741863" y="1235075"/>
          <p14:tracePt t="138832" x="4760913" y="1235075"/>
          <p14:tracePt t="138843" x="4767263" y="1235075"/>
          <p14:tracePt t="138854" x="4778375" y="1235075"/>
          <p14:tracePt t="138865" x="4791075" y="1235075"/>
          <p14:tracePt t="138882" x="4822825" y="1235075"/>
          <p14:tracePt t="138887" x="4840288" y="1241425"/>
          <p14:tracePt t="138896" x="4908550" y="1246188"/>
          <p14:tracePt t="138903" x="5019675" y="1258888"/>
          <p14:tracePt t="138911" x="5180013" y="1296988"/>
          <p14:tracePt t="138919" x="5421313" y="1333500"/>
          <p14:tracePt t="138929" x="5667375" y="1376363"/>
          <p14:tracePt t="138934" x="5908675" y="1419225"/>
          <p14:tracePt t="138943" x="6130925" y="1463675"/>
          <p14:tracePt t="138950" x="6323013" y="1500188"/>
          <p14:tracePt t="138958" x="6434138" y="1524000"/>
          <p14:tracePt t="138970" x="6545263" y="1524000"/>
          <p14:tracePt t="138974" x="6643688" y="1524000"/>
          <p14:tracePt t="138982" x="6705600" y="1524000"/>
          <p14:tracePt t="138991" x="6748463" y="1524000"/>
          <p14:tracePt t="138999" x="6784975" y="1519238"/>
          <p14:tracePt t="139007" x="6791325" y="1519238"/>
          <p14:tracePt t="139015" x="6797675" y="1519238"/>
          <p14:tracePt t="139023" x="6804025" y="1519238"/>
          <p14:tracePt t="139048" x="6810375" y="1519238"/>
          <p14:tracePt t="139070" x="6816725" y="1519238"/>
          <p14:tracePt t="139078" x="6823075" y="1519238"/>
          <p14:tracePt t="139087" x="6834188" y="1512888"/>
          <p14:tracePt t="139095" x="6840538" y="1512888"/>
          <p14:tracePt t="139106" x="6846888" y="1512888"/>
          <p14:tracePt t="139110" x="6853238" y="1512888"/>
          <p14:tracePt t="139118" x="6878638" y="1506538"/>
          <p14:tracePt t="139127" x="6884988" y="1506538"/>
          <p14:tracePt t="139134" x="6902450" y="1500188"/>
          <p14:tracePt t="139151" x="6915150" y="1493838"/>
          <p14:tracePt t="139159" x="6915150" y="1487488"/>
          <p14:tracePt t="139167" x="6921500" y="1481138"/>
          <p14:tracePt t="139174" x="6927850" y="1481138"/>
          <p14:tracePt t="139207" x="6934200" y="1474788"/>
          <p14:tracePt t="139265" x="6940550" y="1468438"/>
          <p14:tracePt t="139287" x="6940550" y="1463675"/>
          <p14:tracePt t="139296" x="6934200" y="1450975"/>
          <p14:tracePt t="139302" x="6889750" y="1419225"/>
          <p14:tracePt t="139311" x="6872288" y="1401763"/>
          <p14:tracePt t="139318" x="6853238" y="1382713"/>
          <p14:tracePt t="139327" x="6829425" y="1370013"/>
          <p14:tracePt t="139339" x="6810375" y="1357313"/>
          <p14:tracePt t="139343" x="6767513" y="1333500"/>
          <p14:tracePt t="139355" x="6705600" y="1301750"/>
          <p14:tracePt t="139359" x="6624638" y="1284288"/>
          <p14:tracePt t="139366" x="6526213" y="1252538"/>
          <p14:tracePt t="139375" x="6427788" y="1246188"/>
          <p14:tracePt t="139396" x="6229350" y="1209675"/>
          <p14:tracePt t="139400" x="6130925" y="1209675"/>
          <p14:tracePt t="139407" x="6007100" y="1196975"/>
          <p14:tracePt t="139415" x="5895975" y="1196975"/>
          <p14:tracePt t="139422" x="5822950" y="1196975"/>
          <p14:tracePt t="139431" x="5772150" y="1196975"/>
          <p14:tracePt t="139443" x="5735638" y="1196975"/>
          <p14:tracePt t="139448" x="5705475" y="1196975"/>
          <p14:tracePt t="139454" x="5686425" y="1196975"/>
          <p14:tracePt t="139463" x="5661025" y="1196975"/>
          <p14:tracePt t="139470" x="5649913" y="1196975"/>
          <p14:tracePt t="139479" x="5637213" y="1196975"/>
          <p14:tracePt t="139486" x="5624513" y="1196975"/>
          <p14:tracePt t="139495" x="5605463" y="1196975"/>
          <p14:tracePt t="139503" x="5600700" y="1196975"/>
          <p14:tracePt t="139515" x="5594350" y="1196975"/>
          <p14:tracePt t="139519" x="5588000" y="1196975"/>
          <p14:tracePt t="139590" x="5588000" y="1190625"/>
          <p14:tracePt t="139598" x="5618163" y="1190625"/>
          <p14:tracePt t="139611" x="5686425" y="1185863"/>
          <p14:tracePt t="139615" x="5772150" y="1185863"/>
          <p14:tracePt t="139623" x="5889625" y="1185863"/>
          <p14:tracePt t="139633" x="6081713" y="1185863"/>
          <p14:tracePt t="139643" x="6323013" y="1222375"/>
          <p14:tracePt t="139650" x="6545263" y="1258888"/>
          <p14:tracePt t="139655" x="6748463" y="1277938"/>
          <p14:tracePt t="139663" x="6889750" y="1296988"/>
          <p14:tracePt t="139671" x="7013575" y="1308100"/>
          <p14:tracePt t="139679" x="7088188" y="1308100"/>
          <p14:tracePt t="139687" x="7112000" y="1308100"/>
          <p14:tracePt t="139752" x="7081838" y="1314450"/>
          <p14:tracePt t="139759" x="6983413" y="1320800"/>
          <p14:tracePt t="139767" x="6859588" y="1320800"/>
          <p14:tracePt t="139775" x="6692900" y="1320800"/>
          <p14:tracePt t="139785" x="6464300" y="1320800"/>
          <p14:tracePt t="139791" x="6261100" y="1320800"/>
          <p14:tracePt t="139799" x="6007100" y="1320800"/>
          <p14:tracePt t="139807" x="5778500" y="1339850"/>
          <p14:tracePt t="139816" x="5549900" y="1339850"/>
          <p14:tracePt t="139823" x="5414963" y="1339850"/>
          <p14:tracePt t="139833" x="5267325" y="1339850"/>
          <p14:tracePt t="139839" x="5111750" y="1339850"/>
          <p14:tracePt t="139850" x="4933950" y="1339850"/>
          <p14:tracePt t="139855" x="4810125" y="1339850"/>
          <p14:tracePt t="139863" x="4711700" y="1333500"/>
          <p14:tracePt t="139883" x="4587875" y="1314450"/>
          <p14:tracePt t="139887" x="4532313" y="1308100"/>
          <p14:tracePt t="139895" x="4506913" y="1308100"/>
          <p14:tracePt t="139903" x="4494213" y="1308100"/>
          <p14:tracePt t="139943" x="4487863" y="1301750"/>
          <p14:tracePt t="139952" x="4494213" y="1301750"/>
          <p14:tracePt t="139959" x="4525963" y="1284288"/>
          <p14:tracePt t="139966" x="4549775" y="1284288"/>
          <p14:tracePt t="139975" x="4581525" y="1284288"/>
          <p14:tracePt t="139982" x="4656138" y="1284288"/>
          <p14:tracePt t="139991" x="4767263" y="1284288"/>
          <p14:tracePt t="139999" x="4933950" y="1284288"/>
          <p14:tracePt t="140007" x="5235575" y="1284288"/>
          <p14:tracePt t="140017" x="5483225" y="1320800"/>
          <p14:tracePt t="140027" x="5803900" y="1401763"/>
          <p14:tracePt t="140033" x="6049963" y="1463675"/>
          <p14:tracePt t="140039" x="6223000" y="1500188"/>
          <p14:tracePt t="140049" x="6310313" y="1500188"/>
          <p14:tracePt t="140059" x="6359525" y="1500188"/>
          <p14:tracePt t="140063" x="6365875" y="1500188"/>
          <p14:tracePt t="140127" x="6353175" y="1500188"/>
          <p14:tracePt t="140135" x="6284913" y="1500188"/>
          <p14:tracePt t="140143" x="6211888" y="1500188"/>
          <p14:tracePt t="140155" x="6100763" y="1500188"/>
          <p14:tracePt t="140159" x="5976938" y="1500188"/>
          <p14:tracePt t="140167" x="5853113" y="1487488"/>
          <p14:tracePt t="140175" x="5735638" y="1487488"/>
          <p14:tracePt t="140185" x="5624513" y="1487488"/>
          <p14:tracePt t="140191" x="5513388" y="1481138"/>
          <p14:tracePt t="140200" x="5414963" y="1481138"/>
          <p14:tracePt t="140207" x="5353050" y="1481138"/>
          <p14:tracePt t="140218" x="5316538" y="1481138"/>
          <p14:tracePt t="140271" x="5327650" y="1481138"/>
          <p14:tracePt t="140279" x="5372100" y="1468438"/>
          <p14:tracePt t="140286" x="5451475" y="1468438"/>
          <p14:tracePt t="140295" x="5545138" y="1468438"/>
          <p14:tracePt t="140302" x="5686425" y="1450975"/>
          <p14:tracePt t="140310" x="5889625" y="1450975"/>
          <p14:tracePt t="140318" x="6094413" y="1450975"/>
          <p14:tracePt t="140326" x="6242050" y="1450975"/>
          <p14:tracePt t="140334" x="6340475" y="1450975"/>
          <p14:tracePt t="140343" x="6415088" y="1450975"/>
          <p14:tracePt t="140352" x="6445250" y="1450975"/>
          <p14:tracePt t="140391" x="6451600" y="1450975"/>
          <p14:tracePt t="140439" x="6415088" y="1438275"/>
          <p14:tracePt t="140449" x="6353175" y="1425575"/>
          <p14:tracePt t="140455" x="6291263" y="1425575"/>
          <p14:tracePt t="140463" x="6229350" y="1419225"/>
          <p14:tracePt t="140471" x="6149975" y="1401763"/>
          <p14:tracePt t="140479" x="6038850" y="1389063"/>
          <p14:tracePt t="140488" x="5927725" y="1357313"/>
          <p14:tracePt t="140495" x="5816600" y="1339850"/>
          <p14:tracePt t="140506" x="5722938" y="1308100"/>
          <p14:tracePt t="140510" x="5667375" y="1290638"/>
          <p14:tracePt t="140538" x="5667375" y="1284288"/>
          <p14:tracePt t="140559" x="5680075" y="1277938"/>
          <p14:tracePt t="140571" x="5722938" y="1271588"/>
          <p14:tracePt t="140575" x="5797550" y="1271588"/>
          <p14:tracePt t="140585" x="5908675" y="1271588"/>
          <p14:tracePt t="140591" x="6045200" y="1271588"/>
          <p14:tracePt t="140600" x="6180138" y="1271588"/>
          <p14:tracePt t="140607" x="6291263" y="1271588"/>
          <p14:tracePt t="140617" x="6378575" y="1271588"/>
          <p14:tracePt t="140626" x="6427788" y="1271588"/>
          <p14:tracePt t="140631" x="6434138" y="1271588"/>
          <p14:tracePt t="140710" x="6415088" y="1271588"/>
          <p14:tracePt t="140719" x="6365875" y="1271588"/>
          <p14:tracePt t="140727" x="6303963" y="1271588"/>
          <p14:tracePt t="140735" x="6216650" y="1271588"/>
          <p14:tracePt t="140743" x="6130925" y="1271588"/>
          <p14:tracePt t="140752" x="6032500" y="1284288"/>
          <p14:tracePt t="140763" x="5927725" y="1301750"/>
          <p14:tracePt t="140767" x="5834063" y="1301750"/>
          <p14:tracePt t="140775" x="5748338" y="1301750"/>
          <p14:tracePt t="140785" x="5667375" y="1301750"/>
          <p14:tracePt t="140794" x="5618163" y="1301750"/>
          <p14:tracePt t="140800" x="5605463" y="1301750"/>
          <p14:tracePt t="140871" x="5649913" y="1301750"/>
          <p14:tracePt t="140879" x="5711825" y="1301750"/>
          <p14:tracePt t="140886" x="5772150" y="1301750"/>
          <p14:tracePt t="140894" x="5822950" y="1301750"/>
          <p14:tracePt t="140902" x="5902325" y="1301750"/>
          <p14:tracePt t="140910" x="5976938" y="1290638"/>
          <p14:tracePt t="140918" x="6038850" y="1271588"/>
          <p14:tracePt t="140927" x="6081713" y="1265238"/>
          <p14:tracePt t="140934" x="6105525" y="1265238"/>
          <p14:tracePt t="140943" x="6118225" y="1265238"/>
          <p14:tracePt t="140959" x="6124575" y="1265238"/>
          <p14:tracePt t="141023" x="6137275" y="1265238"/>
          <p14:tracePt t="141039" x="6143625" y="1258888"/>
          <p14:tracePt t="141047" x="6156325" y="1258888"/>
          <p14:tracePt t="141055" x="6173788" y="1258888"/>
          <p14:tracePt t="141063" x="6186488" y="1246188"/>
          <p14:tracePt t="141071" x="6199188" y="1241425"/>
          <p14:tracePt t="141079" x="6216650" y="1235075"/>
          <p14:tracePt t="141087" x="6248400" y="1209675"/>
          <p14:tracePt t="141095" x="6272213" y="1203325"/>
          <p14:tracePt t="141104" x="6291263" y="1185863"/>
          <p14:tracePt t="141111" x="6310313" y="1160463"/>
          <p14:tracePt t="141118" x="6316663" y="1147763"/>
          <p14:tracePt t="141127" x="6334125" y="1130300"/>
          <p14:tracePt t="141138" x="6340475" y="1123950"/>
          <p14:tracePt t="141147" x="6346825" y="1111250"/>
          <p14:tracePt t="141154" x="6346825" y="1098550"/>
          <p14:tracePt t="141158" x="6346825" y="1092200"/>
          <p14:tracePt t="141166" x="6346825" y="1079500"/>
          <p14:tracePt t="141174" x="6346825" y="1074738"/>
          <p14:tracePt t="141183" x="6346825" y="1068388"/>
          <p14:tracePt t="141191" x="6346825" y="1055688"/>
          <p14:tracePt t="141200" x="6346825" y="1023938"/>
          <p14:tracePt t="141211" x="6334125" y="1006475"/>
          <p14:tracePt t="141217" x="6323013" y="981075"/>
          <p14:tracePt t="141223" x="6278563" y="931863"/>
          <p14:tracePt t="141233" x="6248400" y="901700"/>
          <p14:tracePt t="141243" x="6192838" y="869950"/>
          <p14:tracePt t="141247" x="6149975" y="857250"/>
          <p14:tracePt t="141256" x="6094413" y="839788"/>
          <p14:tracePt t="141263" x="6019800" y="808038"/>
          <p14:tracePt t="141272" x="5945188" y="801688"/>
          <p14:tracePt t="141279" x="5853113" y="771525"/>
          <p14:tracePt t="141287" x="5767388" y="752475"/>
          <p14:tracePt t="141295" x="5692775" y="741363"/>
          <p14:tracePt t="141316" x="5637213" y="741363"/>
          <p14:tracePt t="141318" x="5600700" y="741363"/>
          <p14:tracePt t="141327" x="5575300" y="741363"/>
          <p14:tracePt t="141334" x="5545138" y="741363"/>
          <p14:tracePt t="141342" x="5507038" y="741363"/>
          <p14:tracePt t="141350" x="5451475" y="758825"/>
          <p14:tracePt t="141358" x="5434013" y="777875"/>
          <p14:tracePt t="141366" x="5383213" y="820738"/>
          <p14:tracePt t="141374" x="5359400" y="863600"/>
          <p14:tracePt t="141383" x="5346700" y="912813"/>
          <p14:tracePt t="141391" x="5346700" y="950913"/>
          <p14:tracePt t="141400" x="5346700" y="1000125"/>
          <p14:tracePt t="141406" x="5346700" y="1062038"/>
          <p14:tracePt t="141415" x="5346700" y="1104900"/>
          <p14:tracePt t="141423" x="5346700" y="1154113"/>
          <p14:tracePt t="141439" x="5359400" y="1203325"/>
          <p14:tracePt t="141447" x="5372100" y="1228725"/>
          <p14:tracePt t="141458" x="5389563" y="1241425"/>
          <p14:tracePt t="141468" x="5389563" y="1246188"/>
          <p14:tracePt t="141470" x="5395913" y="1252538"/>
          <p14:tracePt t="141479" x="5414963" y="1252538"/>
          <p14:tracePt t="141486" x="5427663" y="1252538"/>
          <p14:tracePt t="141495" x="5438775" y="1252538"/>
          <p14:tracePt t="141502" x="5464175" y="1252538"/>
          <p14:tracePt t="141511" x="5494338" y="1252538"/>
          <p14:tracePt t="141519" x="5532438" y="1252538"/>
          <p14:tracePt t="141527" x="5556250" y="1252538"/>
          <p14:tracePt t="141534" x="5618163" y="1252538"/>
          <p14:tracePt t="141543" x="5680075" y="1252538"/>
          <p14:tracePt t="141550" x="5754688" y="1235075"/>
          <p14:tracePt t="141559" x="5810250" y="1228725"/>
          <p14:tracePt t="141566" x="5846763" y="1209675"/>
          <p14:tracePt t="141575" x="5872163" y="1203325"/>
          <p14:tracePt t="141584" x="5883275" y="1190625"/>
          <p14:tracePt t="141591" x="5889625" y="1190625"/>
          <p14:tracePt t="141602" x="5889625" y="1185863"/>
          <p14:tracePt t="141633" x="5902325" y="1173163"/>
          <p14:tracePt t="141647" x="5908675" y="1166813"/>
          <p14:tracePt t="141670" x="5915025" y="1166813"/>
          <p14:tracePt t="141679" x="5921375" y="1160463"/>
          <p14:tracePt t="141801" x="5934075" y="1160463"/>
          <p14:tracePt t="141807" x="5951538" y="1160463"/>
          <p14:tracePt t="141817" x="5989638" y="1179513"/>
          <p14:tracePt t="141823" x="6013450" y="1190625"/>
          <p14:tracePt t="141834" x="6062663" y="1216025"/>
          <p14:tracePt t="141838" x="6111875" y="1235075"/>
          <p14:tracePt t="141847" x="6156325" y="1246188"/>
          <p14:tracePt t="141854" x="6211888" y="1265238"/>
          <p14:tracePt t="141862" x="6235700" y="1277938"/>
          <p14:tracePt t="141883" x="6272213" y="1277938"/>
          <p14:tracePt t="141887" x="6284913" y="1277938"/>
          <p14:tracePt t="141902" x="6291263" y="1277938"/>
          <p14:tracePt t="141918" x="6297613" y="1277938"/>
          <p14:tracePt t="141927" x="6303963" y="1277938"/>
          <p14:tracePt t="141934" x="6310313" y="1271588"/>
          <p14:tracePt t="141951" x="6310313" y="1265238"/>
          <p14:tracePt t="141959" x="6316663" y="1258888"/>
          <p14:tracePt t="141969" x="6316663" y="1252538"/>
          <p14:tracePt t="141975" x="6323013" y="1241425"/>
          <p14:tracePt t="141985" x="6323013" y="1228725"/>
          <p14:tracePt t="142000" x="6323013" y="1222375"/>
          <p14:tracePt t="142023" x="6323013" y="1216025"/>
          <p14:tracePt t="142055" x="6323013" y="1203325"/>
          <p14:tracePt t="142063" x="6278563" y="1185863"/>
          <p14:tracePt t="142085" x="6186488" y="1160463"/>
          <p14:tracePt t="142087" x="6124575" y="1147763"/>
          <p14:tracePt t="142095" x="6026150" y="1130300"/>
          <p14:tracePt t="142106" x="5934075" y="1117600"/>
          <p14:tracePt t="142110" x="5846763" y="1098550"/>
          <p14:tracePt t="142118" x="5761038" y="1098550"/>
          <p14:tracePt t="142127" x="5686425" y="1098550"/>
          <p14:tracePt t="142139" x="5575300" y="1098550"/>
          <p14:tracePt t="142143" x="5464175" y="1098550"/>
          <p14:tracePt t="142150" x="5340350" y="1098550"/>
          <p14:tracePt t="142159" x="5229225" y="1098550"/>
          <p14:tracePt t="142169" x="5111750" y="1104900"/>
          <p14:tracePt t="142175" x="4994275" y="1123950"/>
          <p14:tracePt t="142185" x="4895850" y="1135063"/>
          <p14:tracePt t="142191" x="4822825" y="1154113"/>
          <p14:tracePt t="142203" x="4772025" y="1154113"/>
          <p14:tracePt t="142207" x="4748213" y="1154113"/>
          <p14:tracePt t="142239" x="4735513" y="1154113"/>
          <p14:tracePt t="142247" x="4729163" y="1154113"/>
          <p14:tracePt t="142255" x="4716463" y="1154113"/>
          <p14:tracePt t="142263" x="4705350" y="1154113"/>
          <p14:tracePt t="142272" x="4692650" y="1154113"/>
          <p14:tracePt t="142279" x="4667250" y="1154113"/>
          <p14:tracePt t="142287" x="4637088" y="1135063"/>
          <p14:tracePt t="142302" x="4605338" y="1123950"/>
          <p14:tracePt t="142304" x="4575175" y="1104900"/>
          <p14:tracePt t="142311" x="4519613" y="1079500"/>
          <p14:tracePt t="142319" x="4451350" y="1049338"/>
          <p14:tracePt t="142332" x="4383088" y="1000125"/>
          <p14:tracePt t="142335" x="4303713" y="963613"/>
          <p14:tracePt t="142343" x="4241800" y="931863"/>
          <p14:tracePt t="142351" x="4160838" y="908050"/>
          <p14:tracePt t="142363" x="4087813" y="882650"/>
          <p14:tracePt t="142370" x="4006850" y="863600"/>
          <p14:tracePt t="142374" x="3944938" y="857250"/>
          <p14:tracePt t="142383" x="3895725" y="857250"/>
          <p14:tracePt t="142394" x="3859213" y="857250"/>
          <p14:tracePt t="142400" x="3816350" y="857250"/>
          <p14:tracePt t="142407" x="3797300" y="857250"/>
          <p14:tracePt t="142414" x="3760788" y="857250"/>
          <p14:tracePt t="142427" x="3735388" y="857250"/>
          <p14:tracePt t="142434" x="3686175" y="857250"/>
          <p14:tracePt t="142439" x="3624263" y="857250"/>
          <p14:tracePt t="142447" x="3538538" y="857250"/>
          <p14:tracePt t="142462" x="3427413" y="857250"/>
          <p14:tracePt t="142470" x="3340100" y="857250"/>
          <p14:tracePt t="142479" x="3228975" y="857250"/>
          <p14:tracePt t="142491" x="3143250" y="857250"/>
          <p14:tracePt t="142495" x="3068638" y="857250"/>
          <p14:tracePt t="142502" x="2994025" y="857250"/>
          <p14:tracePt t="142510" x="2944813" y="857250"/>
          <p14:tracePt t="142518" x="2895600" y="857250"/>
          <p14:tracePt t="142526" x="2846388" y="857250"/>
          <p14:tracePt t="142534" x="2797175" y="857250"/>
          <p14:tracePt t="142543" x="2735263" y="857250"/>
          <p14:tracePt t="142556" x="2692400" y="857250"/>
          <p14:tracePt t="142559" x="2667000" y="857250"/>
          <p14:tracePt t="142569" x="2643188" y="857250"/>
          <p14:tracePt t="142575" x="2617788" y="857250"/>
          <p14:tracePt t="142585" x="2611438" y="857250"/>
          <p14:tracePt t="142702" x="2617788" y="857250"/>
          <p14:tracePt t="142711" x="2624138" y="857250"/>
          <p14:tracePt t="142718" x="2647950" y="857250"/>
          <p14:tracePt t="142727" x="2703513" y="857250"/>
          <p14:tracePt t="142734" x="2760663" y="876300"/>
          <p14:tracePt t="142743" x="2840038" y="908050"/>
          <p14:tracePt t="142752" x="2938463" y="938213"/>
          <p14:tracePt t="142759" x="3038475" y="957263"/>
          <p14:tracePt t="142769" x="3154363" y="1000125"/>
          <p14:tracePt t="142775" x="3297238" y="1030288"/>
          <p14:tracePt t="142786" x="3382963" y="1062038"/>
          <p14:tracePt t="142791" x="3463925" y="1079500"/>
          <p14:tracePt t="142802" x="3525838" y="1085850"/>
          <p14:tracePt t="142811" x="3538538" y="1085850"/>
          <p14:tracePt t="142815" x="3568700" y="1098550"/>
          <p14:tracePt t="142830" x="3581400" y="1104900"/>
          <p14:tracePt t="142850" x="3587750" y="1111250"/>
          <p14:tracePt t="142854" x="3594100" y="1111250"/>
          <p14:tracePt t="142862" x="3611563" y="1130300"/>
          <p14:tracePt t="142874" x="3624263" y="1141413"/>
          <p14:tracePt t="142878" x="3643313" y="1160463"/>
          <p14:tracePt t="142887" x="3660775" y="1173163"/>
          <p14:tracePt t="142900" x="3679825" y="1190625"/>
          <p14:tracePt t="142902" x="3692525" y="1203325"/>
          <p14:tracePt t="142910" x="3709988" y="1222375"/>
          <p14:tracePt t="142919" x="3716338" y="1228725"/>
          <p14:tracePt t="142927" x="3716338" y="1235075"/>
          <p14:tracePt t="142947" x="3716338" y="1246188"/>
          <p14:tracePt t="142959" x="3716338" y="1258888"/>
          <p14:tracePt t="142969" x="3709988" y="1271588"/>
          <p14:tracePt t="142975" x="3698875" y="1284288"/>
          <p14:tracePt t="142985" x="3686175" y="1290638"/>
          <p14:tracePt t="142995" x="3673475" y="1296988"/>
          <p14:tracePt t="143000" x="3660775" y="1308100"/>
          <p14:tracePt t="143007" x="3654425" y="1308100"/>
          <p14:tracePt t="143015" x="3636963" y="1320800"/>
          <p14:tracePt t="143027" x="3624263" y="1333500"/>
          <p14:tracePt t="143039" x="3617913" y="1339850"/>
          <p14:tracePt t="143103" x="3624263" y="1346200"/>
          <p14:tracePt t="143111" x="3636963" y="1346200"/>
          <p14:tracePt t="143120" x="3667125" y="1346200"/>
          <p14:tracePt t="143127" x="3705225" y="1352550"/>
          <p14:tracePt t="143136" x="3741738" y="1352550"/>
          <p14:tracePt t="143143" x="3797300" y="1370013"/>
          <p14:tracePt t="143152" x="3871913" y="1382713"/>
          <p14:tracePt t="143159" x="3983038" y="1412875"/>
          <p14:tracePt t="143170" x="4087813" y="1438275"/>
          <p14:tracePt t="143175" x="4186238" y="1468438"/>
          <p14:tracePt t="143186" x="4278313" y="1493838"/>
          <p14:tracePt t="143192" x="4352925" y="1493838"/>
          <p14:tracePt t="143199" x="4414838" y="1493838"/>
          <p14:tracePt t="143207" x="4451350" y="1500188"/>
          <p14:tracePt t="143215" x="4483100" y="1500188"/>
          <p14:tracePt t="143227" x="4525963" y="1500188"/>
          <p14:tracePt t="143231" x="4549775" y="1500188"/>
          <p14:tracePt t="143239" x="4587875" y="1500188"/>
          <p14:tracePt t="143247" x="4611688" y="1500188"/>
          <p14:tracePt t="143257" x="4630738" y="1500188"/>
          <p14:tracePt t="143263" x="4656138" y="1500188"/>
          <p14:tracePt t="143279" x="4673600" y="1493838"/>
          <p14:tracePt t="143289" x="4679950" y="1493838"/>
          <p14:tracePt t="143295" x="4686300" y="1493838"/>
          <p14:tracePt t="143311" x="4692650" y="1487488"/>
          <p14:tracePt t="143318" x="4699000" y="1487488"/>
          <p14:tracePt t="143327" x="4705350" y="1487488"/>
          <p14:tracePt t="143343" x="4711700" y="1487488"/>
          <p14:tracePt t="143355" x="4716463" y="1487488"/>
          <p14:tracePt t="143369" x="4722813" y="1487488"/>
          <p14:tracePt t="143463" x="4722813" y="1481138"/>
          <p14:tracePt t="143485" x="4729163" y="1481138"/>
          <p14:tracePt t="143527" x="4735513" y="1481138"/>
          <p14:tracePt t="143543" x="4741863" y="1481138"/>
          <p14:tracePt t="143552" x="4748213" y="1481138"/>
          <p14:tracePt t="143559" x="4760913" y="1481138"/>
          <p14:tracePt t="143569" x="4784725" y="1481138"/>
          <p14:tracePt t="143579" x="4803775" y="1481138"/>
          <p14:tracePt t="143583" x="4833938" y="1481138"/>
          <p14:tracePt t="143591" x="4852988" y="1481138"/>
          <p14:tracePt t="143599" x="4878388" y="1481138"/>
          <p14:tracePt t="143611" x="4889500" y="1481138"/>
          <p14:tracePt t="143615" x="4902200" y="1481138"/>
          <p14:tracePt t="143623" x="4908550" y="1481138"/>
          <p14:tracePt t="143631" x="4914900" y="1481138"/>
          <p14:tracePt t="143639" x="4921250" y="1481138"/>
          <p14:tracePt t="143656" x="4927600" y="1481138"/>
          <p14:tracePt t="143695" x="4933950" y="1481138"/>
          <p14:tracePt t="143711" x="4938713" y="1481138"/>
          <p14:tracePt t="143807" x="4951413" y="1481138"/>
          <p14:tracePt t="143846" x="4957763" y="1474788"/>
          <p14:tracePt t="143934" x="4964113" y="1474788"/>
          <p14:tracePt t="143943" x="4970463" y="1474788"/>
          <p14:tracePt t="143951" x="4983163" y="1474788"/>
          <p14:tracePt t="143963" x="4989513" y="1474788"/>
          <p14:tracePt t="143975" x="5000625" y="1474788"/>
          <p14:tracePt t="143983" x="5019675" y="1474788"/>
          <p14:tracePt t="143991" x="5045075" y="1474788"/>
          <p14:tracePt t="144007" x="5062538" y="1474788"/>
          <p14:tracePt t="144015" x="5068888" y="1474788"/>
          <p14:tracePt t="144027" x="5081588" y="1474788"/>
          <p14:tracePt t="144031" x="5094288" y="1474788"/>
          <p14:tracePt t="144039" x="5105400" y="1474788"/>
          <p14:tracePt t="144047" x="5111750" y="1474788"/>
          <p14:tracePt t="144059" x="5137150" y="1481138"/>
          <p14:tracePt t="144063" x="5143500" y="1481138"/>
          <p14:tracePt t="144072" x="5149850" y="1481138"/>
          <p14:tracePt t="144079" x="5156200" y="1481138"/>
          <p14:tracePt t="144091" x="5167313" y="1481138"/>
          <p14:tracePt t="144095" x="5180013" y="1481138"/>
          <p14:tracePt t="144103" x="5192713" y="1481138"/>
          <p14:tracePt t="144111" x="5199063" y="1481138"/>
          <p14:tracePt t="144131" x="5211763" y="1487488"/>
          <p14:tracePt t="144137" x="5222875" y="1493838"/>
          <p14:tracePt t="144143" x="5235575" y="1493838"/>
          <p14:tracePt t="144153" x="5254625" y="1500188"/>
          <p14:tracePt t="144159" x="5272088" y="1500188"/>
          <p14:tracePt t="144169" x="5284788" y="1500188"/>
          <p14:tracePt t="144175" x="5297488" y="1500188"/>
          <p14:tracePt t="144183" x="5316538" y="1500188"/>
          <p14:tracePt t="144191" x="5327650" y="1500188"/>
          <p14:tracePt t="144199" x="5340350" y="1500188"/>
          <p14:tracePt t="144207" x="5353050" y="1506538"/>
          <p14:tracePt t="144220" x="5365750" y="1506538"/>
          <p14:tracePt t="144223" x="5378450" y="1512888"/>
          <p14:tracePt t="144231" x="5389563" y="1512888"/>
          <p14:tracePt t="144239" x="5402263" y="1512888"/>
          <p14:tracePt t="144253" x="5421313" y="1512888"/>
          <p14:tracePt t="144257" x="5427663" y="1512888"/>
          <p14:tracePt t="144263" x="5445125" y="1512888"/>
          <p14:tracePt t="144271" x="5464175" y="1512888"/>
          <p14:tracePt t="144278" x="5483225" y="1512888"/>
          <p14:tracePt t="144286" x="5494338" y="1512888"/>
          <p14:tracePt t="144294" x="5507038" y="1512888"/>
          <p14:tracePt t="144303" x="5513388" y="1512888"/>
          <p14:tracePt t="144311" x="5519738" y="1512888"/>
          <p14:tracePt t="144318" x="5532438" y="1512888"/>
          <p14:tracePt t="144327" x="5538788" y="1512888"/>
          <p14:tracePt t="144339" x="5545138" y="1512888"/>
          <p14:tracePt t="144343" x="5549900" y="1512888"/>
          <p14:tracePt t="144353" x="5562600" y="1512888"/>
          <p14:tracePt t="144359" x="5575300" y="1512888"/>
          <p14:tracePt t="144369" x="5588000" y="1512888"/>
          <p14:tracePt t="144375" x="5600700" y="1506538"/>
          <p14:tracePt t="144383" x="5618163" y="1500188"/>
          <p14:tracePt t="144391" x="5624513" y="1493838"/>
          <p14:tracePt t="144399" x="5643563" y="1487488"/>
          <p14:tracePt t="144415" x="5656263" y="1487488"/>
          <p14:tracePt t="144423" x="5661025" y="1481138"/>
          <p14:tracePt t="144431" x="5673725" y="1481138"/>
          <p14:tracePt t="144440" x="5686425" y="1468438"/>
          <p14:tracePt t="144447" x="5692775" y="1468438"/>
          <p14:tracePt t="144455" x="5699125" y="1463675"/>
          <p14:tracePt t="144467" x="5716588" y="1450975"/>
          <p14:tracePt t="144482" x="5735638" y="1431925"/>
          <p14:tracePt t="144486" x="5741988" y="1425575"/>
          <p14:tracePt t="144494" x="5754688" y="1412875"/>
          <p14:tracePt t="144511" x="5767388" y="1401763"/>
          <p14:tracePt t="144515" x="5772150" y="1389063"/>
          <p14:tracePt t="144520" x="5778500" y="1376363"/>
          <p14:tracePt t="144527" x="5784850" y="1357313"/>
          <p14:tracePt t="144539" x="5791200" y="1333500"/>
          <p14:tracePt t="144543" x="5797550" y="1314450"/>
          <p14:tracePt t="144553" x="5803900" y="1277938"/>
          <p14:tracePt t="144563" x="5816600" y="1252538"/>
          <p14:tracePt t="144567" x="5816600" y="1228725"/>
          <p14:tracePt t="144574" x="5816600" y="1216025"/>
          <p14:tracePt t="144583" x="5816600" y="1196975"/>
          <p14:tracePt t="144595" x="5816600" y="1179513"/>
          <p14:tracePt t="144610" x="5816600" y="1173163"/>
          <p14:tracePt t="144615" x="5816600" y="1166813"/>
          <p14:tracePt t="144622" x="5816600" y="1160463"/>
          <p14:tracePt t="144635" x="5816600" y="1141413"/>
          <p14:tracePt t="144638" x="5816600" y="1130300"/>
          <p14:tracePt t="144646" x="5816600" y="1117600"/>
          <p14:tracePt t="144654" x="5797550" y="1098550"/>
          <p14:tracePt t="144667" x="5791200" y="1079500"/>
          <p14:tracePt t="144671" x="5778500" y="1055688"/>
          <p14:tracePt t="144679" x="5772150" y="1042988"/>
          <p14:tracePt t="144691" x="5761038" y="1036638"/>
          <p14:tracePt t="144699" x="5748338" y="1030288"/>
          <p14:tracePt t="144704" x="5722938" y="1019175"/>
          <p14:tracePt t="144710" x="5716588" y="1019175"/>
          <p14:tracePt t="144719" x="5692775" y="1012825"/>
          <p14:tracePt t="144738" x="5680075" y="1012825"/>
          <p14:tracePt t="144743" x="5661025" y="1012825"/>
          <p14:tracePt t="144750" x="5637213" y="1006475"/>
          <p14:tracePt t="144762" x="5594350" y="1006475"/>
          <p14:tracePt t="144766" x="5545138" y="993775"/>
          <p14:tracePt t="144779" x="5470525" y="987425"/>
          <p14:tracePt t="144783" x="5395913" y="987425"/>
          <p14:tracePt t="144795" x="5303838" y="974725"/>
          <p14:tracePt t="144799" x="5229225" y="968375"/>
          <p14:tracePt t="144807" x="5143500" y="968375"/>
          <p14:tracePt t="144815" x="5081588" y="968375"/>
          <p14:tracePt t="144823" x="5045075" y="968375"/>
          <p14:tracePt t="144831" x="5026025" y="968375"/>
          <p14:tracePt t="144839" x="5006975" y="968375"/>
          <p14:tracePt t="144846" x="4994275" y="968375"/>
          <p14:tracePt t="144858" x="4989513" y="968375"/>
          <p14:tracePt t="144867" x="4970463" y="968375"/>
          <p14:tracePt t="144870" x="4957763" y="974725"/>
          <p14:tracePt t="144886" x="4945063" y="981075"/>
          <p14:tracePt t="144890" x="4914900" y="1000125"/>
          <p14:tracePt t="144894" x="4895850" y="1006475"/>
          <p14:tracePt t="144903" x="4878388" y="1023938"/>
          <p14:tracePt t="144923" x="4859338" y="1042988"/>
          <p14:tracePt t="144926" x="4840288" y="1062038"/>
          <p14:tracePt t="144936" x="4827588" y="1079500"/>
          <p14:tracePt t="144943" x="4822825" y="1098550"/>
          <p14:tracePt t="144953" x="4810125" y="1123950"/>
          <p14:tracePt t="144959" x="4803775" y="1141413"/>
          <p14:tracePt t="144967" x="4803775" y="1160463"/>
          <p14:tracePt t="144979" x="4803775" y="1196975"/>
          <p14:tracePt t="144983" x="4803775" y="1216025"/>
          <p14:tracePt t="144991" x="4803775" y="1222375"/>
          <p14:tracePt t="144999" x="4803775" y="1246188"/>
          <p14:tracePt t="145007" x="4803775" y="1277938"/>
          <p14:tracePt t="145021" x="4810125" y="1301750"/>
          <p14:tracePt t="145023" x="4833938" y="1339850"/>
          <p14:tracePt t="145031" x="4840288" y="1357313"/>
          <p14:tracePt t="145039" x="4859338" y="1376363"/>
          <p14:tracePt t="145047" x="4878388" y="1401763"/>
          <p14:tracePt t="145055" x="4889500" y="1412875"/>
          <p14:tracePt t="145062" x="4902200" y="1425575"/>
          <p14:tracePt t="145071" x="4921250" y="1425575"/>
          <p14:tracePt t="145083" x="4933950" y="1425575"/>
          <p14:tracePt t="145087" x="4970463" y="1438275"/>
          <p14:tracePt t="145095" x="5000625" y="1438275"/>
          <p14:tracePt t="145104" x="5038725" y="1450975"/>
          <p14:tracePt t="145115" x="5100638" y="1457325"/>
          <p14:tracePt t="145121" x="5167313" y="1487488"/>
          <p14:tracePt t="145127" x="5229225" y="1493838"/>
          <p14:tracePt t="145139" x="5260975" y="1493838"/>
          <p14:tracePt t="145153" x="5297488" y="1500188"/>
          <p14:tracePt t="145156" x="5327650" y="1500188"/>
          <p14:tracePt t="145159" x="5346700" y="1500188"/>
          <p14:tracePt t="145167" x="5383213" y="1500188"/>
          <p14:tracePt t="145179" x="5408613" y="1500188"/>
          <p14:tracePt t="145183" x="5457825" y="1500188"/>
          <p14:tracePt t="145191" x="5526088" y="1481138"/>
          <p14:tracePt t="145199" x="5556250" y="1468438"/>
          <p14:tracePt t="145211" x="5594350" y="1450975"/>
          <p14:tracePt t="145215" x="5600700" y="1444625"/>
          <p14:tracePt t="145224" x="5611813" y="1431925"/>
          <p14:tracePt t="145231" x="5624513" y="1419225"/>
          <p14:tracePt t="145243" x="5630863" y="1408113"/>
          <p14:tracePt t="145247" x="5630863" y="1395413"/>
          <p14:tracePt t="145257" x="5630863" y="1382713"/>
          <p14:tracePt t="145263" x="5630863" y="1363663"/>
          <p14:tracePt t="145283" x="5618163" y="1346200"/>
          <p14:tracePt t="145288" x="5605463" y="1333500"/>
          <p14:tracePt t="145295" x="5594350" y="1320800"/>
          <p14:tracePt t="145305" x="5562600" y="1314450"/>
          <p14:tracePt t="145311" x="5519738" y="1296988"/>
          <p14:tracePt t="145320" x="5470525" y="1284288"/>
          <p14:tracePt t="145331" x="5427663" y="1265238"/>
          <p14:tracePt t="145339" x="5395913" y="1258888"/>
          <p14:tracePt t="145343" x="5383213" y="1252538"/>
          <p14:tracePt t="145379" x="5378450" y="1252538"/>
          <p14:tracePt t="145383" x="5372100" y="1252538"/>
          <p14:tracePt t="145438" x="5365750" y="1252538"/>
          <p14:tracePt t="145446" x="5353050" y="1258888"/>
          <p14:tracePt t="145470" x="5353050" y="1265238"/>
          <p14:tracePt t="145479" x="5353050" y="1271588"/>
          <p14:tracePt t="145491" x="5353050" y="1284288"/>
          <p14:tracePt t="145505" x="5353050" y="1290638"/>
          <p14:tracePt t="145511" x="5353050" y="1301750"/>
          <p14:tracePt t="145521" x="5359400" y="1308100"/>
          <p14:tracePt t="145539" x="5365750" y="1314450"/>
          <p14:tracePt t="145543" x="5372100" y="1314450"/>
          <p14:tracePt t="145583" x="5378450" y="1314450"/>
          <p14:tracePt t="145615" x="5383213" y="1314450"/>
          <p14:tracePt t="145815" x="5389563" y="1314450"/>
          <p14:tracePt t="145847" x="5395913" y="1314450"/>
          <p14:tracePt t="146615" x="5395913" y="1320800"/>
          <p14:tracePt t="146691" x="5402263" y="1333500"/>
          <p14:tracePt t="146695" x="5408613" y="1346200"/>
          <p14:tracePt t="146705" x="5414963" y="1363663"/>
          <p14:tracePt t="146715" x="5434013" y="1389063"/>
          <p14:tracePt t="146721" x="5445125" y="1401763"/>
          <p14:tracePt t="146726" x="5451475" y="1408113"/>
          <p14:tracePt t="146747" x="5457825" y="1419225"/>
          <p14:tracePt t="146758" x="5457825" y="1425575"/>
          <p14:tracePt t="146771" x="5464175" y="1438275"/>
          <p14:tracePt t="146783" x="5464175" y="1444625"/>
          <p14:tracePt t="146975" x="5464175" y="1457325"/>
          <p14:tracePt t="146983" x="5470525" y="1468438"/>
          <p14:tracePt t="146995" x="5483225" y="1500188"/>
          <p14:tracePt t="146999" x="5483225" y="1519238"/>
          <p14:tracePt t="147007" x="5489575" y="1536700"/>
          <p14:tracePt t="147014" x="5489575" y="1555750"/>
          <p14:tracePt t="147030" x="5489575" y="1574800"/>
          <p14:tracePt t="147042" x="5489575" y="1598613"/>
          <p14:tracePt t="147054" x="5489575" y="1624013"/>
          <p14:tracePt t="147067" x="5489575" y="1647825"/>
          <p14:tracePt t="147070" x="5489575" y="1666875"/>
          <p14:tracePt t="147079" x="5489575" y="1685925"/>
          <p14:tracePt t="147088" x="5489575" y="1703388"/>
          <p14:tracePt t="147094" x="5483225" y="1716088"/>
          <p14:tracePt t="147103" x="5470525" y="1741488"/>
          <p14:tracePt t="147111" x="5470525" y="1752600"/>
          <p14:tracePt t="147118" x="5470525" y="1765300"/>
          <p14:tracePt t="147126" x="5464175" y="1778000"/>
          <p14:tracePt t="147142" x="5464175" y="1784350"/>
          <p14:tracePt t="147155" x="5464175" y="1801813"/>
          <p14:tracePt t="147159" x="5464175" y="1814513"/>
          <p14:tracePt t="147166" x="5464175" y="1827213"/>
          <p14:tracePt t="147174" x="5464175" y="1833563"/>
          <p14:tracePt t="147182" x="5464175" y="1846263"/>
          <p14:tracePt t="147194" x="5464175" y="1857375"/>
          <p14:tracePt t="147215" x="5464175" y="1863725"/>
          <p14:tracePt t="147227" x="5464175" y="1870075"/>
          <p14:tracePt t="147231" x="5464175" y="1876425"/>
          <p14:tracePt t="147367" x="5457825" y="1882775"/>
          <p14:tracePt t="147431" x="5451475" y="1889125"/>
          <p14:tracePt t="147447" x="5445125" y="1895475"/>
          <p14:tracePt t="147463" x="5434013" y="1895475"/>
          <p14:tracePt t="147472" x="5421313" y="1901825"/>
          <p14:tracePt t="147483" x="5408613" y="1912938"/>
          <p14:tracePt t="147488" x="5402263" y="1912938"/>
          <p14:tracePt t="147495" x="5389563" y="1919288"/>
          <p14:tracePt t="147505" x="5365750" y="1931988"/>
          <p14:tracePt t="147515" x="5346700" y="1938338"/>
          <p14:tracePt t="147519" x="5346700" y="1944688"/>
          <p14:tracePt t="147527" x="5334000" y="1951038"/>
          <p14:tracePt t="147535" x="5310188" y="1957388"/>
          <p14:tracePt t="147551" x="5297488" y="1968500"/>
          <p14:tracePt t="147556" x="5291138" y="1968500"/>
          <p14:tracePt t="147559" x="5278438" y="1981200"/>
          <p14:tracePt t="147589" x="5272088" y="1981200"/>
          <p14:tracePt t="147591" x="5260975" y="1981200"/>
          <p14:tracePt t="147599" x="5254625" y="1981200"/>
          <p14:tracePt t="147611" x="5222875" y="1981200"/>
          <p14:tracePt t="147615" x="5192713" y="1981200"/>
          <p14:tracePt t="147623" x="5173663" y="1981200"/>
          <p14:tracePt t="147631" x="5156200" y="1981200"/>
          <p14:tracePt t="147639" x="5118100" y="1981200"/>
          <p14:tracePt t="147647" x="5087938" y="1974850"/>
          <p14:tracePt t="147656" x="5068888" y="1968500"/>
          <p14:tracePt t="147663" x="5056188" y="1968500"/>
          <p14:tracePt t="147673" x="5038725" y="1957388"/>
          <p14:tracePt t="147775" x="5032375" y="1957388"/>
          <p14:tracePt t="147791" x="5026025" y="1957388"/>
          <p14:tracePt t="147807" x="5019675" y="1957388"/>
          <p14:tracePt t="147816" x="5013325" y="1957388"/>
          <p14:tracePt t="147831" x="5006975" y="1957388"/>
          <p14:tracePt t="147847" x="4994275" y="1957388"/>
          <p14:tracePt t="147879" x="4983163" y="1957388"/>
          <p14:tracePt t="147899" x="4983163" y="1951038"/>
          <p14:tracePt t="147903" x="4976813" y="1951038"/>
          <p14:tracePt t="147911" x="4964113" y="1951038"/>
          <p14:tracePt t="147919" x="4951413" y="1951038"/>
          <p14:tracePt t="147939" x="4933950" y="1944688"/>
          <p14:tracePt t="147943" x="4921250" y="1944688"/>
          <p14:tracePt t="147951" x="4883150" y="1931988"/>
          <p14:tracePt t="147972" x="4840288" y="1925638"/>
          <p14:tracePt t="147974" x="4816475" y="1919288"/>
          <p14:tracePt t="147982" x="4791075" y="1912938"/>
          <p14:tracePt t="147994" x="4767263" y="1908175"/>
          <p14:tracePt t="147999" x="4754563" y="1908175"/>
          <p14:tracePt t="148006" x="4729163" y="1901825"/>
          <p14:tracePt t="148027" x="4711700" y="1895475"/>
          <p14:tracePt t="148030" x="4705350" y="1889125"/>
          <p14:tracePt t="148038" x="4699000" y="1889125"/>
          <p14:tracePt t="148046" x="4679950" y="1889125"/>
          <p14:tracePt t="148055" x="4660900" y="1882775"/>
          <p14:tracePt t="148062" x="4630738" y="1870075"/>
          <p14:tracePt t="148071" x="4618038" y="1863725"/>
          <p14:tracePt t="148078" x="4600575" y="1863725"/>
          <p14:tracePt t="148086" x="4568825" y="1863725"/>
          <p14:tracePt t="148094" x="4549775" y="1857375"/>
          <p14:tracePt t="148102" x="4525963" y="1852613"/>
          <p14:tracePt t="148111" x="4494213" y="1846263"/>
          <p14:tracePt t="148119" x="4457700" y="1846263"/>
          <p14:tracePt t="148127" x="4408488" y="1846263"/>
          <p14:tracePt t="148135" x="4327525" y="1827213"/>
          <p14:tracePt t="148143" x="4254500" y="1814513"/>
          <p14:tracePt t="148151" x="4173538" y="1797050"/>
          <p14:tracePt t="148159" x="4111625" y="1790700"/>
          <p14:tracePt t="148169" x="4038600" y="1771650"/>
          <p14:tracePt t="148179" x="3970338" y="1758950"/>
          <p14:tracePt t="148189" x="3921125" y="1758950"/>
          <p14:tracePt t="148191" x="3895725" y="1752600"/>
          <p14:tracePt t="148201" x="3840163" y="1735138"/>
          <p14:tracePt t="148207" x="3810000" y="1735138"/>
          <p14:tracePt t="148219" x="3784600" y="1735138"/>
          <p14:tracePt t="148222" x="3765550" y="1735138"/>
          <p14:tracePt t="148230" x="3760788" y="1735138"/>
          <p14:tracePt t="148238" x="3748088" y="1735138"/>
          <p14:tracePt t="148251" x="3729038" y="1735138"/>
          <p14:tracePt t="148255" x="3709988" y="1735138"/>
          <p14:tracePt t="148263" x="3679825" y="1735138"/>
          <p14:tracePt t="148271" x="3643313" y="1735138"/>
          <p14:tracePt t="148279" x="3581400" y="1728788"/>
          <p14:tracePt t="148286" x="3532188" y="1728788"/>
          <p14:tracePt t="148294" x="3482975" y="1728788"/>
          <p14:tracePt t="148302" x="3427413" y="1716088"/>
          <p14:tracePt t="148311" x="3389313" y="1716088"/>
          <p14:tracePt t="148318" x="3340100" y="1716088"/>
          <p14:tracePt t="148327" x="3303588" y="1716088"/>
          <p14:tracePt t="148334" x="3271838" y="1716088"/>
          <p14:tracePt t="148342" x="3235325" y="1716088"/>
          <p14:tracePt t="148351" x="3186113" y="1716088"/>
          <p14:tracePt t="148359" x="3149600" y="1716088"/>
          <p14:tracePt t="148367" x="3087688" y="1716088"/>
          <p14:tracePt t="148374" x="3025775" y="1716088"/>
          <p14:tracePt t="148383" x="2976563" y="1716088"/>
          <p14:tracePt t="148390" x="2921000" y="1716088"/>
          <p14:tracePt t="148399" x="2871788" y="1716088"/>
          <p14:tracePt t="148406" x="2820988" y="1716088"/>
          <p14:tracePt t="148414" x="2784475" y="1716088"/>
          <p14:tracePt t="148422" x="2760663" y="1716088"/>
          <p14:tracePt t="148431" x="2722563" y="1716088"/>
          <p14:tracePt t="148438" x="2692400" y="1716088"/>
          <p14:tracePt t="148447" x="2673350" y="1716088"/>
          <p14:tracePt t="148455" x="2636838" y="1716088"/>
          <p14:tracePt t="148463" x="2624138" y="1716088"/>
          <p14:tracePt t="148471" x="2587625" y="1716088"/>
          <p14:tracePt t="148478" x="2568575" y="1716088"/>
          <p14:tracePt t="148486" x="2532063" y="1716088"/>
          <p14:tracePt t="148495" x="2500313" y="1716088"/>
          <p14:tracePt t="148506" x="2457450" y="1722438"/>
          <p14:tracePt t="148511" x="2425700" y="1728788"/>
          <p14:tracePt t="148519" x="2389188" y="1728788"/>
          <p14:tracePt t="148532" x="2365375" y="1735138"/>
          <p14:tracePt t="148535" x="2327275" y="1746250"/>
          <p14:tracePt t="148543" x="2309813" y="1752600"/>
          <p14:tracePt t="148551" x="2278063" y="1765300"/>
          <p14:tracePt t="148558" x="2259013" y="1771650"/>
          <p14:tracePt t="148566" x="2247900" y="1778000"/>
          <p14:tracePt t="148579" x="2235200" y="1790700"/>
          <p14:tracePt t="148583" x="2222500" y="1797050"/>
          <p14:tracePt t="148602" x="2216150" y="1801813"/>
          <p14:tracePt t="148622" x="2216150" y="1808163"/>
          <p14:tracePt t="148631" x="2216150" y="1814513"/>
          <p14:tracePt t="148647" x="2216150" y="1820863"/>
          <p14:tracePt t="148663" x="2216150" y="1833563"/>
          <p14:tracePt t="148679" x="2222500" y="1852613"/>
          <p14:tracePt t="148687" x="2228850" y="1857375"/>
          <p14:tracePt t="148695" x="2235200" y="1870075"/>
          <p14:tracePt t="148707" x="2247900" y="1882775"/>
          <p14:tracePt t="148710" x="2254250" y="1895475"/>
          <p14:tracePt t="148718" x="2265363" y="1912938"/>
          <p14:tracePt t="148731" x="2271713" y="1912938"/>
          <p14:tracePt t="148735" x="2278063" y="1912938"/>
          <p14:tracePt t="148743" x="2290763" y="1919288"/>
          <p14:tracePt t="148751" x="2309813" y="1919288"/>
          <p14:tracePt t="148763" x="2320925" y="1919288"/>
          <p14:tracePt t="148767" x="2333625" y="1925638"/>
          <p14:tracePt t="148775" x="2359025" y="1931988"/>
          <p14:tracePt t="148784" x="2389188" y="1944688"/>
          <p14:tracePt t="148792" x="2420938" y="1951038"/>
          <p14:tracePt t="148800" x="2457450" y="1957388"/>
          <p14:tracePt t="148807" x="2476500" y="1957388"/>
          <p14:tracePt t="148815" x="2506663" y="1963738"/>
          <p14:tracePt t="148823" x="2536825" y="1968500"/>
          <p14:tracePt t="148833" x="2549525" y="1968500"/>
          <p14:tracePt t="148840" x="2568575" y="1968500"/>
          <p14:tracePt t="148847" x="2581275" y="1968500"/>
          <p14:tracePt t="148859" x="2592388" y="1968500"/>
          <p14:tracePt t="148867" x="2605088" y="1968500"/>
          <p14:tracePt t="148876" x="2624138" y="1968500"/>
          <p14:tracePt t="148879" x="2647950" y="1968500"/>
          <p14:tracePt t="148887" x="2667000" y="1968500"/>
          <p14:tracePt t="148895" x="2698750" y="1968500"/>
          <p14:tracePt t="148903" x="2716213" y="1968500"/>
          <p14:tracePt t="148911" x="2747963" y="1968500"/>
          <p14:tracePt t="148919" x="2771775" y="1963738"/>
          <p14:tracePt t="148927" x="2816225" y="1963738"/>
          <p14:tracePt t="148935" x="2852738" y="1957388"/>
          <p14:tracePt t="148943" x="2889250" y="1957388"/>
          <p14:tracePt t="148957" x="2932113" y="1951038"/>
          <p14:tracePt t="148963" x="2938463" y="1951038"/>
          <p14:tracePt t="148975" x="2944813" y="1951038"/>
          <p14:tracePt t="148983" x="2951163" y="1951038"/>
          <p14:tracePt t="148992" x="2957513" y="1944688"/>
          <p14:tracePt t="148999" x="2963863" y="1944688"/>
          <p14:tracePt t="149007" x="2970213" y="1944688"/>
          <p14:tracePt t="149019" x="2987675" y="1944688"/>
          <p14:tracePt t="149024" x="3006725" y="1944688"/>
          <p14:tracePt t="149032" x="3032125" y="1944688"/>
          <p14:tracePt t="149041" x="3062288" y="1938338"/>
          <p14:tracePt t="149051" x="3111500" y="1925638"/>
          <p14:tracePt t="149057" x="3167063" y="1919288"/>
          <p14:tracePt t="149063" x="3216275" y="1919288"/>
          <p14:tracePt t="149076" x="3265488" y="1908175"/>
          <p14:tracePt t="149079" x="3303588" y="1908175"/>
          <p14:tracePt t="149091" x="3359150" y="1901825"/>
          <p14:tracePt t="149095" x="3382963" y="1895475"/>
          <p14:tracePt t="149103" x="3438525" y="1895475"/>
          <p14:tracePt t="149111" x="3487738" y="1895475"/>
          <p14:tracePt t="149119" x="3538538" y="1895475"/>
          <p14:tracePt t="149127" x="3568700" y="1889125"/>
          <p14:tracePt t="149135" x="3605213" y="1889125"/>
          <p14:tracePt t="149143" x="3654425" y="1876425"/>
          <p14:tracePt t="149151" x="3686175" y="1876425"/>
          <p14:tracePt t="149159" x="3722688" y="1870075"/>
          <p14:tracePt t="149167" x="3748088" y="1870075"/>
          <p14:tracePt t="149176" x="3778250" y="1870075"/>
          <p14:tracePt t="149183" x="3797300" y="1870075"/>
          <p14:tracePt t="149191" x="3821113" y="1870075"/>
          <p14:tracePt t="149199" x="3852863" y="1870075"/>
          <p14:tracePt t="149207" x="3871913" y="1863725"/>
          <p14:tracePt t="149215" x="3908425" y="1863725"/>
          <p14:tracePt t="149224" x="3938588" y="1863725"/>
          <p14:tracePt t="149231" x="3976688" y="1857375"/>
          <p14:tracePt t="149247" x="4000500" y="1857375"/>
          <p14:tracePt t="149251" x="4062413" y="1857375"/>
          <p14:tracePt t="149257" x="4124325" y="1857375"/>
          <p14:tracePt t="149263" x="4173538" y="1857375"/>
          <p14:tracePt t="149274" x="4235450" y="1857375"/>
          <p14:tracePt t="149278" x="4271963" y="1857375"/>
          <p14:tracePt t="149286" x="4321175" y="1857375"/>
          <p14:tracePt t="149294" x="4359275" y="1857375"/>
          <p14:tracePt t="149302" x="4383088" y="1857375"/>
          <p14:tracePt t="149310" x="4402138" y="1857375"/>
          <p14:tracePt t="149318" x="4414838" y="1857375"/>
          <p14:tracePt t="149327" x="4427538" y="1857375"/>
          <p14:tracePt t="149340" x="4438650" y="1857375"/>
          <p14:tracePt t="149343" x="4445000" y="1857375"/>
          <p14:tracePt t="149351" x="4470400" y="1857375"/>
          <p14:tracePt t="149359" x="4483100" y="1857375"/>
          <p14:tracePt t="149367" x="4500563" y="1857375"/>
          <p14:tracePt t="149375" x="4513263" y="1857375"/>
          <p14:tracePt t="149383" x="4519613" y="1857375"/>
          <p14:tracePt t="149590" x="4513263" y="1857375"/>
          <p14:tracePt t="149599" x="4494213" y="1863725"/>
          <p14:tracePt t="149606" x="4483100" y="1882775"/>
          <p14:tracePt t="149615" x="4457700" y="1889125"/>
          <p14:tracePt t="149622" x="4432300" y="1901825"/>
          <p14:tracePt t="149631" x="4389438" y="1908175"/>
          <p14:tracePt t="149639" x="4333875" y="1925638"/>
          <p14:tracePt t="149647" x="4297363" y="1938338"/>
          <p14:tracePt t="149655" x="4265613" y="1951038"/>
          <p14:tracePt t="149663" x="4198938" y="1968500"/>
          <p14:tracePt t="149671" x="4137025" y="1987550"/>
          <p14:tracePt t="149683" x="4094163" y="2006600"/>
          <p14:tracePt t="149691" x="4019550" y="2012950"/>
          <p14:tracePt t="149696" x="3963988" y="2024063"/>
          <p14:tracePt t="149703" x="3902075" y="2049463"/>
          <p14:tracePt t="149711" x="3846513" y="2062163"/>
          <p14:tracePt t="149720" x="3771900" y="2079625"/>
          <p14:tracePt t="149727" x="3729038" y="2085975"/>
          <p14:tracePt t="149735" x="3705225" y="2085975"/>
          <p14:tracePt t="149744" x="3673475" y="2092325"/>
          <p14:tracePt t="149757" x="3654425" y="2092325"/>
          <p14:tracePt t="149758" x="3617913" y="2098675"/>
          <p14:tracePt t="149767" x="3605213" y="2111375"/>
          <p14:tracePt t="149774" x="3587750" y="2111375"/>
          <p14:tracePt t="149783" x="3556000" y="2111375"/>
          <p14:tracePt t="149790" x="3519488" y="2111375"/>
          <p14:tracePt t="149798" x="3506788" y="2111375"/>
          <p14:tracePt t="149806" x="3494088" y="2117725"/>
          <p14:tracePt t="149815" x="3470275" y="2124075"/>
          <p14:tracePt t="149823" x="3438525" y="2124075"/>
          <p14:tracePt t="149831" x="3414713" y="2128838"/>
          <p14:tracePt t="149842" x="3382963" y="2128838"/>
          <p14:tracePt t="149846" x="3346450" y="2128838"/>
          <p14:tracePt t="149855" x="3321050" y="2128838"/>
          <p14:tracePt t="149863" x="3271838" y="2135188"/>
          <p14:tracePt t="149871" x="3228975" y="2141538"/>
          <p14:tracePt t="149883" x="3209925" y="2154238"/>
          <p14:tracePt t="149889" x="3173413" y="2154238"/>
          <p14:tracePt t="149908" x="3087688" y="2154238"/>
          <p14:tracePt t="149915" x="3025775" y="2154238"/>
          <p14:tracePt t="149921" x="2970213" y="2154238"/>
          <p14:tracePt t="149926" x="2908300" y="2160588"/>
          <p14:tracePt t="149934" x="2859088" y="2160588"/>
          <p14:tracePt t="149942" x="2809875" y="2160588"/>
          <p14:tracePt t="149950" x="2760663" y="2160588"/>
          <p14:tracePt t="149958" x="2709863" y="2160588"/>
          <p14:tracePt t="149967" x="2667000" y="2160588"/>
          <p14:tracePt t="149974" x="2605088" y="2166938"/>
          <p14:tracePt t="149983" x="2581275" y="2166938"/>
          <p14:tracePt t="149990" x="2536825" y="2179638"/>
          <p14:tracePt t="149999" x="2500313" y="2179638"/>
          <p14:tracePt t="150011" x="2476500" y="2184400"/>
          <p14:tracePt t="150015" x="2451100" y="2184400"/>
          <p14:tracePt t="150025" x="2432050" y="2190750"/>
          <p14:tracePt t="150031" x="2408238" y="2190750"/>
          <p14:tracePt t="150043" x="2376488" y="2197100"/>
          <p14:tracePt t="150047" x="2370138" y="2197100"/>
          <p14:tracePt t="150056" x="2352675" y="2197100"/>
          <p14:tracePt t="150063" x="2333625" y="2197100"/>
          <p14:tracePt t="150071" x="2314575" y="2197100"/>
          <p14:tracePt t="150079" x="2297113" y="2203450"/>
          <p14:tracePt t="150091" x="2271713" y="2209800"/>
          <p14:tracePt t="150095" x="2254250" y="2216150"/>
          <p14:tracePt t="150103" x="2241550" y="2216150"/>
          <p14:tracePt t="150111" x="2228850" y="2222500"/>
          <p14:tracePt t="150121" x="2216150" y="2228850"/>
          <p14:tracePt t="150127" x="2198688" y="2239963"/>
          <p14:tracePt t="150144" x="2185988" y="2239963"/>
          <p14:tracePt t="150152" x="2173288" y="2252663"/>
          <p14:tracePt t="150167" x="2166938" y="2259013"/>
          <p14:tracePt t="150176" x="2160588" y="2259013"/>
          <p14:tracePt t="150183" x="2147888" y="2271713"/>
          <p14:tracePt t="150192" x="2143125" y="2278063"/>
          <p14:tracePt t="150208" x="2136775" y="2284413"/>
          <p14:tracePt t="150223" x="2136775" y="2290763"/>
          <p14:tracePt t="150230" x="2136775" y="2295525"/>
          <p14:tracePt t="150239" x="2136775" y="2301875"/>
          <p14:tracePt t="150247" x="2136775" y="2314575"/>
          <p14:tracePt t="150255" x="2136775" y="2333625"/>
          <p14:tracePt t="150267" x="2147888" y="2346325"/>
          <p14:tracePt t="150271" x="2154238" y="2351088"/>
          <p14:tracePt t="150279" x="2166938" y="2357438"/>
          <p14:tracePt t="150288" x="2179638" y="2357438"/>
          <p14:tracePt t="150295" x="2192338" y="2357438"/>
          <p14:tracePt t="150303" x="2203450" y="2357438"/>
          <p14:tracePt t="150310" x="2235200" y="2370138"/>
          <p14:tracePt t="150319" x="2259013" y="2376488"/>
          <p14:tracePt t="150330" x="2290763" y="2382838"/>
          <p14:tracePt t="150334" x="2339975" y="2382838"/>
          <p14:tracePt t="150342" x="2414588" y="2401888"/>
          <p14:tracePt t="150351" x="2457450" y="2401888"/>
          <p14:tracePt t="150363" x="2493963" y="2406650"/>
          <p14:tracePt t="150367" x="2532063" y="2406650"/>
          <p14:tracePt t="150376" x="2562225" y="2406650"/>
          <p14:tracePt t="150383" x="2605088" y="2406650"/>
          <p14:tracePt t="150395" x="2647950" y="2406650"/>
          <p14:tracePt t="150399" x="2698750" y="2406650"/>
          <p14:tracePt t="150408" x="2747963" y="2406650"/>
          <p14:tracePt t="150415" x="2803525" y="2401888"/>
          <p14:tracePt t="150425" x="2852738" y="2389188"/>
          <p14:tracePt t="150431" x="2889250" y="2389188"/>
          <p14:tracePt t="150441" x="2927350" y="2389188"/>
          <p14:tracePt t="150447" x="2976563" y="2389188"/>
          <p14:tracePt t="150455" x="3019425" y="2389188"/>
          <p14:tracePt t="150463" x="3055938" y="2389188"/>
          <p14:tracePt t="150471" x="3117850" y="2389188"/>
          <p14:tracePt t="150479" x="3154363" y="2389188"/>
          <p14:tracePt t="150487" x="3216275" y="2389188"/>
          <p14:tracePt t="150495" x="3248025" y="2389188"/>
          <p14:tracePt t="150503" x="3284538" y="2389188"/>
          <p14:tracePt t="150511" x="3303588" y="2389188"/>
          <p14:tracePt t="150525" x="3340100" y="2382838"/>
          <p14:tracePt t="150527" x="3371850" y="2382838"/>
          <p14:tracePt t="150536" x="3408363" y="2376488"/>
          <p14:tracePt t="150542" x="3444875" y="2363788"/>
          <p14:tracePt t="150551" x="3482975" y="2363788"/>
          <p14:tracePt t="150558" x="3538538" y="2363788"/>
          <p14:tracePt t="150567" x="3587750" y="2363788"/>
          <p14:tracePt t="150574" x="3636963" y="2363788"/>
          <p14:tracePt t="150582" x="3686175" y="2363788"/>
          <p14:tracePt t="150590" x="3735388" y="2363788"/>
          <p14:tracePt t="150599" x="3784600" y="2363788"/>
          <p14:tracePt t="150607" x="3846513" y="2363788"/>
          <p14:tracePt t="150615" x="3889375" y="2363788"/>
          <p14:tracePt t="150624" x="3938588" y="2363788"/>
          <p14:tracePt t="150631" x="3976688" y="2363788"/>
          <p14:tracePt t="150641" x="3994150" y="2363788"/>
          <p14:tracePt t="150647" x="4025900" y="2363788"/>
          <p14:tracePt t="150655" x="4062413" y="2363788"/>
          <p14:tracePt t="150663" x="4098925" y="2363788"/>
          <p14:tracePt t="150671" x="4124325" y="2363788"/>
          <p14:tracePt t="150683" x="4173538" y="2363788"/>
          <p14:tracePt t="150687" x="4210050" y="2363788"/>
          <p14:tracePt t="150695" x="4248150" y="2363788"/>
          <p14:tracePt t="150704" x="4278313" y="2363788"/>
          <p14:tracePt t="150715" x="4297363" y="2363788"/>
          <p14:tracePt t="150719" x="4321175" y="2363788"/>
          <p14:tracePt t="150727" x="4346575" y="2363788"/>
          <p14:tracePt t="150747" x="4359275" y="2363788"/>
          <p14:tracePt t="150753" x="4365625" y="2363788"/>
          <p14:tracePt t="150894" x="4371975" y="2363788"/>
          <p14:tracePt t="151119" x="4376738" y="2363788"/>
          <p14:tracePt t="151131" x="4383088" y="2363788"/>
          <p14:tracePt t="151139" x="4389438" y="2363788"/>
          <p14:tracePt t="151143" x="4395788" y="2363788"/>
          <p14:tracePt t="151151" x="4402138" y="2363788"/>
          <p14:tracePt t="151159" x="4414838" y="2363788"/>
          <p14:tracePt t="151167" x="4421188" y="2363788"/>
          <p14:tracePt t="151178" x="4438650" y="2376488"/>
          <p14:tracePt t="151183" x="4451350" y="2376488"/>
          <p14:tracePt t="151204" x="4483100" y="2395538"/>
          <p14:tracePt t="151209" x="4519613" y="2406650"/>
          <p14:tracePt t="151220" x="4575175" y="2438400"/>
          <p14:tracePt t="151229" x="4618038" y="2451100"/>
          <p14:tracePt t="151231" x="4673600" y="2493963"/>
          <p14:tracePt t="151239" x="4729163" y="2517775"/>
          <p14:tracePt t="151251" x="4772025" y="2536825"/>
          <p14:tracePt t="151255" x="4784725" y="2549525"/>
          <p14:tracePt t="151267" x="4816475" y="2562225"/>
          <p14:tracePt t="151271" x="4816475" y="2568575"/>
          <p14:tracePt t="151279" x="4822825" y="2568575"/>
          <p14:tracePt t="151293" x="4827588" y="2573338"/>
          <p14:tracePt t="151295" x="4833938" y="2579688"/>
          <p14:tracePt t="151304" x="4840288" y="2586038"/>
          <p14:tracePt t="151311" x="4846638" y="2586038"/>
          <p14:tracePt t="151320" x="4865688" y="2598738"/>
          <p14:tracePt t="151328" x="4883150" y="2611438"/>
          <p14:tracePt t="151337" x="4895850" y="2624138"/>
          <p14:tracePt t="151343" x="4945063" y="2647950"/>
          <p14:tracePt t="151351" x="4989513" y="2673350"/>
          <p14:tracePt t="151359" x="5032375" y="2697163"/>
          <p14:tracePt t="151367" x="5087938" y="2728913"/>
          <p14:tracePt t="151378" x="5143500" y="2752725"/>
          <p14:tracePt t="151387" x="5186363" y="2771775"/>
          <p14:tracePt t="151393" x="5216525" y="2784475"/>
          <p14:tracePt t="151399" x="5229225" y="2801938"/>
          <p14:tracePt t="151451" x="5241925" y="2814638"/>
          <p14:tracePt t="151471" x="5241925" y="2820988"/>
          <p14:tracePt t="151483" x="5248275" y="2833688"/>
          <p14:tracePt t="151487" x="5254625" y="2846388"/>
          <p14:tracePt t="151495" x="5284788" y="2882900"/>
          <p14:tracePt t="151509" x="5297488" y="2895600"/>
          <p14:tracePt t="151515" x="5316538" y="2913063"/>
          <p14:tracePt t="151520" x="5334000" y="2925763"/>
          <p14:tracePt t="151529" x="5346700" y="2938463"/>
          <p14:tracePt t="151536" x="5359400" y="2957513"/>
          <p14:tracePt t="151542" x="5365750" y="2957513"/>
          <p14:tracePt t="151555" x="5372100" y="2962275"/>
          <p14:tracePt t="151559" x="5372100" y="2968625"/>
          <p14:tracePt t="151577" x="5378450" y="2981325"/>
          <p14:tracePt t="151583" x="5395913" y="2994025"/>
          <p14:tracePt t="151593" x="5395913" y="3000375"/>
          <p14:tracePt t="151599" x="5402263" y="3013075"/>
          <p14:tracePt t="151609" x="5408613" y="3017838"/>
          <p14:tracePt t="151615" x="5414963" y="3030538"/>
          <p14:tracePt t="151624" x="5427663" y="3043238"/>
          <p14:tracePt t="151631" x="5445125" y="3055938"/>
          <p14:tracePt t="151639" x="5464175" y="3073400"/>
          <p14:tracePt t="151651" x="5483225" y="3098800"/>
          <p14:tracePt t="151655" x="5500688" y="3111500"/>
          <p14:tracePt t="151663" x="5519738" y="3128963"/>
          <p14:tracePt t="151677" x="5538788" y="3148013"/>
          <p14:tracePt t="151680" x="5545138" y="3154363"/>
          <p14:tracePt t="151687" x="5556250" y="3154363"/>
          <p14:tracePt t="151695" x="5562600" y="3160713"/>
          <p14:tracePt t="151715" x="5568950" y="3167063"/>
          <p14:tracePt t="151728" x="5575300" y="3173413"/>
          <p14:tracePt t="151735" x="5581650" y="3179763"/>
          <p14:tracePt t="151743" x="5581650" y="3184525"/>
          <p14:tracePt t="151759" x="5594350" y="3197225"/>
          <p14:tracePt t="151767" x="5600700" y="3197225"/>
          <p14:tracePt t="151776" x="5611813" y="3209925"/>
          <p14:tracePt t="151782" x="5618163" y="3216275"/>
          <p14:tracePt t="151791" x="5624513" y="3222625"/>
          <p14:tracePt t="151799" x="5630863" y="3228975"/>
          <p14:tracePt t="151809" x="5637213" y="3235325"/>
          <p14:tracePt t="151823" x="5643563" y="3252788"/>
          <p14:tracePt t="151839" x="5649913" y="3259138"/>
          <p14:tracePt t="151847" x="5661025" y="3271838"/>
          <p14:tracePt t="151863" x="5673725" y="3284538"/>
          <p14:tracePt t="151871" x="5686425" y="3290888"/>
          <p14:tracePt t="151893" x="5705475" y="3302000"/>
          <p14:tracePt t="151899" x="5705475" y="3308350"/>
          <p14:tracePt t="151903" x="5711825" y="3308350"/>
          <p14:tracePt t="151912" x="5729288" y="3321050"/>
          <p14:tracePt t="151918" x="5741988" y="3333750"/>
          <p14:tracePt t="151926" x="5761038" y="3346450"/>
          <p14:tracePt t="151935" x="5778500" y="3363913"/>
          <p14:tracePt t="151942" x="5797550" y="3389313"/>
          <p14:tracePt t="151950" x="5822950" y="3406775"/>
          <p14:tracePt t="151967" x="5840413" y="3432175"/>
          <p14:tracePt t="151976" x="5846763" y="3438525"/>
          <p14:tracePt t="151983" x="5859463" y="3451225"/>
          <p14:tracePt t="152007" x="5865813" y="3451225"/>
          <p14:tracePt t="152030" x="5872163" y="3455988"/>
          <p14:tracePt t="152143" x="5878513" y="3462338"/>
          <p14:tracePt t="152214" x="5883275" y="3468688"/>
          <p14:tracePt t="152447" x="5895975" y="3468688"/>
          <p14:tracePt t="152455" x="5902325" y="3455988"/>
          <p14:tracePt t="152463" x="5908675" y="3444875"/>
          <p14:tracePt t="152471" x="5908675" y="3432175"/>
          <p14:tracePt t="152478" x="5927725" y="3413125"/>
          <p14:tracePt t="152487" x="5934075" y="3389313"/>
          <p14:tracePt t="152498" x="5938838" y="3370263"/>
          <p14:tracePt t="152503" x="5945188" y="3357563"/>
          <p14:tracePt t="152510" x="5945188" y="3340100"/>
          <p14:tracePt t="152519" x="5957888" y="3314700"/>
          <p14:tracePt t="152526" x="5957888" y="3308350"/>
          <p14:tracePt t="152535" x="5964238" y="3284538"/>
          <p14:tracePt t="152543" x="5970588" y="3259138"/>
          <p14:tracePt t="152551" x="5970588" y="3228975"/>
          <p14:tracePt t="152560" x="5976938" y="3203575"/>
          <p14:tracePt t="152571" x="5989638" y="3160713"/>
          <p14:tracePt t="152577" x="5989638" y="3148013"/>
          <p14:tracePt t="152582" x="5989638" y="3128963"/>
          <p14:tracePt t="152591" x="5994400" y="3111500"/>
          <p14:tracePt t="152599" x="5994400" y="3098800"/>
          <p14:tracePt t="152607" x="6000750" y="3073400"/>
          <p14:tracePt t="152625" x="6007100" y="3055938"/>
          <p14:tracePt t="152635" x="6007100" y="3043238"/>
          <p14:tracePt t="152639" x="6007100" y="3013075"/>
          <p14:tracePt t="152646" x="6007100" y="2994025"/>
          <p14:tracePt t="152654" x="6007100" y="2974975"/>
          <p14:tracePt t="152667" x="6013450" y="2944813"/>
          <p14:tracePt t="152671" x="6013450" y="2932113"/>
          <p14:tracePt t="152678" x="6013450" y="2906713"/>
          <p14:tracePt t="152686" x="6013450" y="2895600"/>
          <p14:tracePt t="152699" x="6013450" y="2882900"/>
          <p14:tracePt t="152702" x="6013450" y="2876550"/>
          <p14:tracePt t="152710" x="6013450" y="2870200"/>
          <p14:tracePt t="152731" x="6013450" y="2863850"/>
          <p14:tracePt t="152751" x="6013450" y="2857500"/>
          <p14:tracePt t="152761" x="6013450" y="2846388"/>
          <p14:tracePt t="152775" x="6013450" y="2833688"/>
          <p14:tracePt t="152783" x="6013450" y="2827338"/>
          <p14:tracePt t="152795" x="6007100" y="2814638"/>
          <p14:tracePt t="152806" x="5994400" y="2808288"/>
          <p14:tracePt t="152815" x="5983288" y="2801938"/>
          <p14:tracePt t="152835" x="5951538" y="2790825"/>
          <p14:tracePt t="152839" x="5921375" y="2771775"/>
          <p14:tracePt t="152847" x="5895975" y="2765425"/>
          <p14:tracePt t="152867" x="5853113" y="2746375"/>
          <p14:tracePt t="152871" x="5822950" y="2740025"/>
          <p14:tracePt t="152893" x="5729288" y="2716213"/>
          <p14:tracePt t="152895" x="5711825" y="2709863"/>
          <p14:tracePt t="152902" x="5656263" y="2703513"/>
          <p14:tracePt t="152910" x="5588000" y="2684463"/>
          <p14:tracePt t="152923" x="5507038" y="2654300"/>
          <p14:tracePt t="152931" x="5445125" y="2641600"/>
          <p14:tracePt t="152935" x="5372100" y="2635250"/>
          <p14:tracePt t="152944" x="5284788" y="2624138"/>
          <p14:tracePt t="152956" x="5222875" y="2624138"/>
          <p14:tracePt t="152961" x="5149850" y="2624138"/>
          <p14:tracePt t="152967" x="5094288" y="2624138"/>
          <p14:tracePt t="152977" x="5045075" y="2624138"/>
          <p14:tracePt t="152987" x="4970463" y="2624138"/>
          <p14:tracePt t="152994" x="4908550" y="2624138"/>
          <p14:tracePt t="152998" x="4872038" y="2624138"/>
          <p14:tracePt t="153007" x="4816475" y="2647950"/>
          <p14:tracePt t="153019" x="4767263" y="2647950"/>
          <p14:tracePt t="153026" x="4722813" y="2673350"/>
          <p14:tracePt t="153031" x="4711700" y="2673350"/>
          <p14:tracePt t="153039" x="4673600" y="2690813"/>
          <p14:tracePt t="153051" x="4643438" y="2703513"/>
          <p14:tracePt t="153061" x="4630738" y="2709863"/>
          <p14:tracePt t="153063" x="4600575" y="2716213"/>
          <p14:tracePt t="153071" x="4581525" y="2740025"/>
          <p14:tracePt t="153082" x="4538663" y="2746375"/>
          <p14:tracePt t="153086" x="4506913" y="2771775"/>
          <p14:tracePt t="153094" x="4476750" y="2784475"/>
          <p14:tracePt t="153102" x="4445000" y="2801938"/>
          <p14:tracePt t="153115" x="4389438" y="2840038"/>
          <p14:tracePt t="153119" x="4376738" y="2851150"/>
          <p14:tracePt t="153126" x="4346575" y="2876550"/>
          <p14:tracePt t="153135" x="4333875" y="2889250"/>
          <p14:tracePt t="153147" x="4321175" y="2906713"/>
          <p14:tracePt t="153151" x="4316413" y="2919413"/>
          <p14:tracePt t="153161" x="4316413" y="2951163"/>
          <p14:tracePt t="153166" x="4316413" y="2968625"/>
          <p14:tracePt t="153175" x="4321175" y="3000375"/>
          <p14:tracePt t="153186" x="4327525" y="3006725"/>
          <p14:tracePt t="153192" x="4352925" y="3024188"/>
          <p14:tracePt t="153199" x="4383088" y="3024188"/>
          <p14:tracePt t="153207" x="4402138" y="3036888"/>
          <p14:tracePt t="153215" x="4438650" y="3043238"/>
          <p14:tracePt t="153226" x="4470400" y="3049588"/>
          <p14:tracePt t="153232" x="4513263" y="3068638"/>
          <p14:tracePt t="153244" x="4562475" y="3068638"/>
          <p14:tracePt t="153247" x="4624388" y="3068638"/>
          <p14:tracePt t="153256" x="4673600" y="3068638"/>
          <p14:tracePt t="153263" x="4760913" y="3068638"/>
          <p14:tracePt t="153271" x="4810125" y="3068638"/>
          <p14:tracePt t="153279" x="4872038" y="3068638"/>
          <p14:tracePt t="153287" x="4927600" y="3068638"/>
          <p14:tracePt t="153294" x="4964113" y="3049588"/>
          <p14:tracePt t="153302" x="5006975" y="3030538"/>
          <p14:tracePt t="153314" x="5038725" y="3017838"/>
          <p14:tracePt t="153319" x="5056188" y="3006725"/>
          <p14:tracePt t="153435" x="5049838" y="3006725"/>
          <p14:tracePt t="153438" x="5013325" y="3006725"/>
          <p14:tracePt t="153446" x="4964113" y="3006725"/>
          <p14:tracePt t="153454" x="4889500" y="3006725"/>
          <p14:tracePt t="153466" x="4797425" y="2994025"/>
          <p14:tracePt t="153476" x="4711700" y="2994025"/>
          <p14:tracePt t="153478" x="4605338" y="2994025"/>
          <p14:tracePt t="153486" x="4494213" y="2994025"/>
          <p14:tracePt t="153498" x="4359275" y="2994025"/>
          <p14:tracePt t="153502" x="4186238" y="3000375"/>
          <p14:tracePt t="153510" x="4038600" y="3030538"/>
          <p14:tracePt t="153519" x="3889375" y="3068638"/>
          <p14:tracePt t="153526" x="3765550" y="3086100"/>
          <p14:tracePt t="153535" x="3679825" y="3098800"/>
          <p14:tracePt t="153544" x="3636963" y="3105150"/>
          <p14:tracePt t="153550" x="3624263" y="3117850"/>
          <p14:tracePt t="153559" x="3617913" y="3117850"/>
          <p14:tracePt t="153566" x="3611563" y="3124200"/>
          <p14:tracePt t="153575" x="3611563" y="3128963"/>
          <p14:tracePt t="153583" x="3605213" y="3135313"/>
          <p14:tracePt t="153603" x="3605213" y="3141663"/>
          <p14:tracePt t="153610" x="3605213" y="3154363"/>
          <p14:tracePt t="153615" x="3630613" y="3167063"/>
          <p14:tracePt t="153627" x="3649663" y="3179763"/>
          <p14:tracePt t="153631" x="3667125" y="3190875"/>
          <p14:tracePt t="153639" x="3698875" y="3216275"/>
          <p14:tracePt t="153647" x="3716338" y="3240088"/>
          <p14:tracePt t="153656" x="3754438" y="3259138"/>
          <p14:tracePt t="153664" x="3784600" y="3284538"/>
          <p14:tracePt t="153671" x="3816350" y="3308350"/>
          <p14:tracePt t="153680" x="3827463" y="3321050"/>
          <p14:tracePt t="153687" x="3840163" y="3340100"/>
          <p14:tracePt t="153695" x="3852863" y="3346450"/>
          <p14:tracePt t="153703" x="3876675" y="3351213"/>
          <p14:tracePt t="153711" x="3895725" y="3351213"/>
          <p14:tracePt t="153719" x="3921125" y="3351213"/>
          <p14:tracePt t="153727" x="3951288" y="3357563"/>
          <p14:tracePt t="153735" x="3983038" y="3363913"/>
          <p14:tracePt t="153745" x="4006850" y="3363913"/>
          <p14:tracePt t="153751" x="4013200" y="3363913"/>
          <p14:tracePt t="153761" x="4019550" y="3363913"/>
          <p14:tracePt t="153767" x="4032250" y="3363913"/>
          <p14:tracePt t="153823" x="4019550" y="3363913"/>
          <p14:tracePt t="153831" x="4000500" y="3363913"/>
          <p14:tracePt t="153841" x="3970338" y="3363913"/>
          <p14:tracePt t="153851" x="3932238" y="3357563"/>
          <p14:tracePt t="153855" x="3889375" y="3357563"/>
          <p14:tracePt t="153862" x="3852863" y="3346450"/>
          <p14:tracePt t="153870" x="3797300" y="3340100"/>
          <p14:tracePt t="153893" x="3735388" y="3333750"/>
          <p14:tracePt t="153894" x="3692525" y="3321050"/>
          <p14:tracePt t="153903" x="3667125" y="3321050"/>
          <p14:tracePt t="153915" x="3643313" y="3321050"/>
          <p14:tracePt t="153919" x="3624263" y="3321050"/>
          <p14:tracePt t="153927" x="3611563" y="3321050"/>
          <p14:tracePt t="153935" x="3587750" y="3321050"/>
          <p14:tracePt t="153945" x="3568700" y="3314700"/>
          <p14:tracePt t="153951" x="3519488" y="3314700"/>
          <p14:tracePt t="153961" x="3500438" y="3308350"/>
          <p14:tracePt t="153967" x="3494088" y="3308350"/>
          <p14:tracePt t="153979" x="3482975" y="3308350"/>
          <p14:tracePt t="154041" x="3487738" y="3308350"/>
          <p14:tracePt t="154047" x="3506788" y="3308350"/>
          <p14:tracePt t="154055" x="3543300" y="3308350"/>
          <p14:tracePt t="154063" x="3575050" y="3308350"/>
          <p14:tracePt t="154071" x="3611563" y="3308350"/>
          <p14:tracePt t="154080" x="3660775" y="3308350"/>
          <p14:tracePt t="154087" x="3722688" y="3314700"/>
          <p14:tracePt t="154096" x="3778250" y="3333750"/>
          <p14:tracePt t="154103" x="3840163" y="3340100"/>
          <p14:tracePt t="154111" x="3902075" y="3346450"/>
          <p14:tracePt t="154119" x="3983038" y="3357563"/>
          <p14:tracePt t="154127" x="4032250" y="3357563"/>
          <p14:tracePt t="154135" x="4094163" y="3357563"/>
          <p14:tracePt t="154145" x="4130675" y="3357563"/>
          <p14:tracePt t="154151" x="4143375" y="3357563"/>
          <p14:tracePt t="154161" x="4160838" y="3357563"/>
          <p14:tracePt t="154167" x="4173538" y="3346450"/>
          <p14:tracePt t="154177" x="4179888" y="3340100"/>
          <p14:tracePt t="154191" x="4192588" y="3327400"/>
          <p14:tracePt t="154207" x="4198938" y="3321050"/>
          <p14:tracePt t="154271" x="4198938" y="3314700"/>
          <p14:tracePt t="154627" x="4192588" y="3308350"/>
          <p14:tracePt t="154775" x="4186238" y="3308350"/>
          <p14:tracePt t="154793" x="4186238" y="3314700"/>
          <p14:tracePt t="154798" x="4173538" y="3327400"/>
          <p14:tracePt t="154807" x="4167188" y="3340100"/>
          <p14:tracePt t="154815" x="4137025" y="3363913"/>
          <p14:tracePt t="154824" x="4094163" y="3389313"/>
          <p14:tracePt t="154831" x="4025900" y="3425825"/>
          <p14:tracePt t="154841" x="3957638" y="3462338"/>
          <p14:tracePt t="154849" x="3883025" y="3475038"/>
          <p14:tracePt t="154855" x="3790950" y="3506788"/>
          <p14:tracePt t="154863" x="3705225" y="3536950"/>
          <p14:tracePt t="154875" x="3611563" y="3543300"/>
          <p14:tracePt t="154879" x="3538538" y="3562350"/>
          <p14:tracePt t="154896" x="3382963" y="3592513"/>
          <p14:tracePt t="154903" x="3321050" y="3592513"/>
          <p14:tracePt t="154913" x="3248025" y="3592513"/>
          <p14:tracePt t="154919" x="3198813" y="3592513"/>
          <p14:tracePt t="154927" x="3149600" y="3598863"/>
          <p14:tracePt t="154935" x="3105150" y="3598863"/>
          <p14:tracePt t="154943" x="3055938" y="3598863"/>
          <p14:tracePt t="154950" x="3032125" y="3611563"/>
          <p14:tracePt t="154958" x="3000375" y="3611563"/>
          <p14:tracePt t="154967" x="2982913" y="3611563"/>
          <p14:tracePt t="154975" x="2970213" y="3617913"/>
          <p14:tracePt t="154982" x="2951163" y="3617913"/>
          <p14:tracePt t="154991" x="2938463" y="3617913"/>
          <p14:tracePt t="154999" x="2921000" y="3617913"/>
          <p14:tracePt t="155008" x="2889250" y="3617913"/>
          <p14:tracePt t="155015" x="2833688" y="3617913"/>
          <p14:tracePt t="155023" x="2771775" y="3617913"/>
          <p14:tracePt t="155031" x="2673350" y="3617913"/>
          <p14:tracePt t="155040" x="2587625" y="3617913"/>
          <p14:tracePt t="155047" x="2536825" y="3617913"/>
          <p14:tracePt t="155055" x="2451100" y="3611563"/>
          <p14:tracePt t="155063" x="2395538" y="3605213"/>
          <p14:tracePt t="155070" x="2346325" y="3592513"/>
          <p14:tracePt t="155079" x="2309813" y="3592513"/>
          <p14:tracePt t="155087" x="2254250" y="3586163"/>
          <p14:tracePt t="155098" x="2228850" y="3579813"/>
          <p14:tracePt t="155102" x="2185988" y="3579813"/>
          <p14:tracePt t="155110" x="2160588" y="3567113"/>
          <p14:tracePt t="155119" x="2130425" y="3567113"/>
          <p14:tracePt t="155130" x="2105025" y="3567113"/>
          <p14:tracePt t="155135" x="2074863" y="3567113"/>
          <p14:tracePt t="155143" x="2055813" y="3567113"/>
          <p14:tracePt t="155151" x="2019300" y="3567113"/>
          <p14:tracePt t="155158" x="1993900" y="3567113"/>
          <p14:tracePt t="155167" x="1944688" y="3567113"/>
          <p14:tracePt t="155175" x="1925638" y="3567113"/>
          <p14:tracePt t="155182" x="1876425" y="3567113"/>
          <p14:tracePt t="155195" x="1852613" y="3567113"/>
          <p14:tracePt t="155198" x="1814513" y="3567113"/>
          <p14:tracePt t="155207" x="1778000" y="3567113"/>
          <p14:tracePt t="155218" x="1747838" y="3567113"/>
          <p14:tracePt t="155227" x="1722438" y="3567113"/>
          <p14:tracePt t="155231" x="1692275" y="3562350"/>
          <p14:tracePt t="155239" x="1666875" y="3562350"/>
          <p14:tracePt t="155246" x="1643063" y="3556000"/>
          <p14:tracePt t="155254" x="1636713" y="3556000"/>
          <p14:tracePt t="155262" x="1617663" y="3556000"/>
          <p14:tracePt t="155270" x="1611313" y="3556000"/>
          <p14:tracePt t="155279" x="1598613" y="3556000"/>
          <p14:tracePt t="155287" x="1574800" y="3556000"/>
          <p14:tracePt t="155296" x="1555750" y="3556000"/>
          <p14:tracePt t="155303" x="1543050" y="3556000"/>
          <p14:tracePt t="155311" x="1531938" y="3556000"/>
          <p14:tracePt t="155319" x="1512888" y="3556000"/>
          <p14:tracePt t="155327" x="1493838" y="3556000"/>
          <p14:tracePt t="155335" x="1463675" y="3556000"/>
          <p14:tracePt t="155343" x="1444625" y="3562350"/>
          <p14:tracePt t="155351" x="1431925" y="3562350"/>
          <p14:tracePt t="155358" x="1395413" y="3573463"/>
          <p14:tracePt t="155367" x="1382713" y="3573463"/>
          <p14:tracePt t="155374" x="1346200" y="3579813"/>
          <p14:tracePt t="155383" x="1333500" y="3586163"/>
          <p14:tracePt t="155391" x="1303338" y="3586163"/>
          <p14:tracePt t="155399" x="1284288" y="3592513"/>
          <p14:tracePt t="155407" x="1265238" y="3592513"/>
          <p14:tracePt t="155415" x="1247775" y="3598863"/>
          <p14:tracePt t="155424" x="1235075" y="3598863"/>
          <p14:tracePt t="155431" x="1222375" y="3605213"/>
          <p14:tracePt t="155439" x="1216025" y="3605213"/>
          <p14:tracePt t="155457" x="1209675" y="3605213"/>
          <p14:tracePt t="155464" x="1203325" y="3605213"/>
          <p14:tracePt t="155471" x="1192213" y="3605213"/>
          <p14:tracePt t="155479" x="1173163" y="3605213"/>
          <p14:tracePt t="155487" x="1166813" y="3605213"/>
          <p14:tracePt t="155498" x="1154113" y="3611563"/>
          <p14:tracePt t="155503" x="1143000" y="3611563"/>
          <p14:tracePt t="155515" x="1117600" y="3611563"/>
          <p14:tracePt t="155519" x="1104900" y="3611563"/>
          <p14:tracePt t="155528" x="1087438" y="3611563"/>
          <p14:tracePt t="155535" x="1055688" y="3617913"/>
          <p14:tracePt t="155545" x="1036638" y="3617913"/>
          <p14:tracePt t="155551" x="1019175" y="3617913"/>
          <p14:tracePt t="155559" x="987425" y="3617913"/>
          <p14:tracePt t="155567" x="976313" y="3622675"/>
          <p14:tracePt t="155575" x="969963" y="3622675"/>
          <p14:tracePt t="155591" x="963613" y="3622675"/>
          <p14:tracePt t="155598" x="944563" y="3622675"/>
          <p14:tracePt t="155606" x="938213" y="3622675"/>
          <p14:tracePt t="155614" x="925513" y="3629025"/>
          <p14:tracePt t="155656" x="920750" y="3635375"/>
          <p14:tracePt t="155663" x="914400" y="3635375"/>
          <p14:tracePt t="155703" x="914400" y="3641725"/>
          <p14:tracePt t="155767" x="931863" y="3641725"/>
          <p14:tracePt t="155775" x="969963" y="3641725"/>
          <p14:tracePt t="155783" x="1006475" y="3641725"/>
          <p14:tracePt t="155791" x="1062038" y="3641725"/>
          <p14:tracePt t="155803" x="1098550" y="3641725"/>
          <p14:tracePt t="155807" x="1136650" y="3641725"/>
          <p14:tracePt t="155815" x="1160463" y="3641725"/>
          <p14:tracePt t="155823" x="1173163" y="3641725"/>
          <p14:tracePt t="155835" x="1198563" y="3641725"/>
          <p14:tracePt t="155847" x="1216025" y="3641725"/>
          <p14:tracePt t="155856" x="1241425" y="3641725"/>
          <p14:tracePt t="155863" x="1265238" y="3641725"/>
          <p14:tracePt t="155871" x="1303338" y="3641725"/>
          <p14:tracePt t="155880" x="1339850" y="3641725"/>
          <p14:tracePt t="155897" x="1414463" y="3622675"/>
          <p14:tracePt t="155907" x="1431925" y="3622675"/>
          <p14:tracePt t="155913" x="1450975" y="3622675"/>
          <p14:tracePt t="155919" x="1470025" y="3622675"/>
          <p14:tracePt t="155929" x="1487488" y="3617913"/>
          <p14:tracePt t="155935" x="1500188" y="3617913"/>
          <p14:tracePt t="155943" x="1525588" y="3617913"/>
          <p14:tracePt t="155951" x="1543050" y="3617913"/>
          <p14:tracePt t="155959" x="1568450" y="3617913"/>
          <p14:tracePt t="155967" x="1587500" y="3617913"/>
          <p14:tracePt t="155975" x="1617663" y="3617913"/>
          <p14:tracePt t="155983" x="1666875" y="3611563"/>
          <p14:tracePt t="155999" x="1790700" y="3598863"/>
          <p14:tracePt t="156007" x="1839913" y="3598863"/>
          <p14:tracePt t="156015" x="1901825" y="3598863"/>
          <p14:tracePt t="156023" x="1944688" y="3598863"/>
          <p14:tracePt t="156030" x="1970088" y="3592513"/>
          <p14:tracePt t="156038" x="2019300" y="3592513"/>
          <p14:tracePt t="156046" x="2055813" y="3592513"/>
          <p14:tracePt t="156055" x="2111375" y="3586163"/>
          <p14:tracePt t="156062" x="2147888" y="3586163"/>
          <p14:tracePt t="156071" x="2179638" y="3579813"/>
          <p14:tracePt t="156079" x="2192338" y="3579813"/>
          <p14:tracePt t="156087" x="2216150" y="3579813"/>
          <p14:tracePt t="156098" x="2222500" y="3579813"/>
          <p14:tracePt t="156103" x="2241550" y="3573463"/>
          <p14:tracePt t="156113" x="2254250" y="3573463"/>
          <p14:tracePt t="156123" x="2259013" y="3573463"/>
          <p14:tracePt t="156131" x="2265363" y="3573463"/>
          <p14:tracePt t="156135" x="2278063" y="3573463"/>
          <p14:tracePt t="156143" x="2309813" y="3567113"/>
          <p14:tracePt t="156151" x="2327275" y="3567113"/>
          <p14:tracePt t="156159" x="2365375" y="3567113"/>
          <p14:tracePt t="156167" x="2401888" y="3567113"/>
          <p14:tracePt t="156175" x="2463800" y="3567113"/>
          <p14:tracePt t="156187" x="2532063" y="3567113"/>
          <p14:tracePt t="156191" x="2581275" y="3567113"/>
          <p14:tracePt t="156200" x="2630488" y="3567113"/>
          <p14:tracePt t="156207" x="2647950" y="3567113"/>
          <p14:tracePt t="156219" x="2686050" y="3567113"/>
          <p14:tracePt t="156223" x="2698750" y="3562350"/>
          <p14:tracePt t="156231" x="2709863" y="3562350"/>
          <p14:tracePt t="156239" x="2728913" y="3562350"/>
          <p14:tracePt t="156251" x="2747963" y="3562350"/>
          <p14:tracePt t="156255" x="2778125" y="3562350"/>
          <p14:tracePt t="156263" x="2803525" y="3562350"/>
          <p14:tracePt t="156271" x="2833688" y="3562350"/>
          <p14:tracePt t="156279" x="2859088" y="3562350"/>
          <p14:tracePt t="156287" x="2882900" y="3562350"/>
          <p14:tracePt t="156298" x="2921000" y="3562350"/>
          <p14:tracePt t="156303" x="2944813" y="3562350"/>
          <p14:tracePt t="156313" x="2970213" y="3562350"/>
          <p14:tracePt t="156319" x="3000375" y="3562350"/>
          <p14:tracePt t="156329" x="3038475" y="3562350"/>
          <p14:tracePt t="156334" x="3068638" y="3562350"/>
          <p14:tracePt t="156343" x="3105150" y="3567113"/>
          <p14:tracePt t="156351" x="3124200" y="3567113"/>
          <p14:tracePt t="156359" x="3136900" y="3573463"/>
          <p14:tracePt t="156367" x="3143250" y="3573463"/>
          <p14:tracePt t="156382" x="3149600" y="3573463"/>
          <p14:tracePt t="156406" x="3160713" y="3573463"/>
          <p14:tracePt t="156414" x="3167063" y="3573463"/>
          <p14:tracePt t="156423" x="3186113" y="3573463"/>
          <p14:tracePt t="156430" x="3205163" y="3573463"/>
          <p14:tracePt t="156442" x="3222625" y="3579813"/>
          <p14:tracePt t="156446" x="3235325" y="3579813"/>
          <p14:tracePt t="156454" x="3254375" y="3586163"/>
          <p14:tracePt t="156462" x="3265488" y="3592513"/>
          <p14:tracePt t="156475" x="3271838" y="3592513"/>
          <p14:tracePt t="156566" x="3278188" y="3598863"/>
          <p14:tracePt t="156574" x="3278188" y="3605213"/>
          <p14:tracePt t="156582" x="3265488" y="3611563"/>
          <p14:tracePt t="156590" x="3241675" y="3617913"/>
          <p14:tracePt t="156599" x="3209925" y="3622675"/>
          <p14:tracePt t="156607" x="3160713" y="3635375"/>
          <p14:tracePt t="156614" x="3111500" y="3635375"/>
          <p14:tracePt t="156622" x="3043238" y="3635375"/>
          <p14:tracePt t="156630" x="2994025" y="3641725"/>
          <p14:tracePt t="156639" x="2944813" y="3648075"/>
          <p14:tracePt t="156646" x="2901950" y="3648075"/>
          <p14:tracePt t="156655" x="2840038" y="3660775"/>
          <p14:tracePt t="156663" x="2803525" y="3660775"/>
          <p14:tracePt t="156671" x="2765425" y="3660775"/>
          <p14:tracePt t="156681" x="2716213" y="3660775"/>
          <p14:tracePt t="156687" x="2647950" y="3678238"/>
          <p14:tracePt t="156697" x="2587625" y="3678238"/>
          <p14:tracePt t="156703" x="2536825" y="3678238"/>
          <p14:tracePt t="156716" x="2463800" y="3678238"/>
          <p14:tracePt t="156719" x="2389188" y="3678238"/>
          <p14:tracePt t="156731" x="2352675" y="3678238"/>
          <p14:tracePt t="156735" x="2284413" y="3673475"/>
          <p14:tracePt t="156745" x="2222500" y="3667125"/>
          <p14:tracePt t="156755" x="2173288" y="3667125"/>
          <p14:tracePt t="156759" x="2117725" y="3648075"/>
          <p14:tracePt t="156767" x="2081213" y="3641725"/>
          <p14:tracePt t="156775" x="2032000" y="3641725"/>
          <p14:tracePt t="156784" x="1987550" y="3641725"/>
          <p14:tracePt t="156791" x="1951038" y="3641725"/>
          <p14:tracePt t="156799" x="1914525" y="3641725"/>
          <p14:tracePt t="156807" x="1876425" y="3641725"/>
          <p14:tracePt t="156816" x="1839913" y="3641725"/>
          <p14:tracePt t="156823" x="1784350" y="3641725"/>
          <p14:tracePt t="156831" x="1709738" y="3641725"/>
          <p14:tracePt t="156839" x="1636713" y="3641725"/>
          <p14:tracePt t="156846" x="1549400" y="3641725"/>
          <p14:tracePt t="156855" x="1463675" y="3641725"/>
          <p14:tracePt t="156862" x="1401763" y="3641725"/>
          <p14:tracePt t="156870" x="1314450" y="3641725"/>
          <p14:tracePt t="156879" x="1228725" y="3641725"/>
          <p14:tracePt t="156898" x="1068388" y="3641725"/>
          <p14:tracePt t="156903" x="1031875" y="3641725"/>
          <p14:tracePt t="156913" x="1006475" y="3641725"/>
          <p14:tracePt t="156918" x="1000125" y="3641725"/>
          <p14:tracePt t="156926" x="993775" y="3641725"/>
          <p14:tracePt t="156987" x="981075" y="3641725"/>
          <p14:tracePt t="156999" x="976313" y="3641725"/>
          <p14:tracePt t="157007" x="969963" y="3641725"/>
          <p14:tracePt t="157063" x="963613" y="3635375"/>
          <p14:tracePt t="157097" x="963613" y="3629025"/>
          <p14:tracePt t="157119" x="963613" y="3622675"/>
          <p14:tracePt t="157127" x="976313" y="3617913"/>
          <p14:tracePt t="157135" x="993775" y="3611563"/>
          <p14:tracePt t="157144" x="1031875" y="3611563"/>
          <p14:tracePt t="157151" x="1104900" y="3605213"/>
          <p14:tracePt t="157159" x="1179513" y="3605213"/>
          <p14:tracePt t="157167" x="1265238" y="3605213"/>
          <p14:tracePt t="157175" x="1365250" y="3605213"/>
          <p14:tracePt t="157182" x="1450975" y="3605213"/>
          <p14:tracePt t="157191" x="1549400" y="3592513"/>
          <p14:tracePt t="157199" x="1624013" y="3573463"/>
          <p14:tracePt t="157207" x="1692275" y="3562350"/>
          <p14:tracePt t="157214" x="1735138" y="3536950"/>
          <p14:tracePt t="157223" x="1754188" y="3530600"/>
          <p14:tracePt t="157230" x="1771650" y="3530600"/>
          <p14:tracePt t="157239" x="1820863" y="3530600"/>
          <p14:tracePt t="157246" x="1858963" y="3530600"/>
          <p14:tracePt t="157255" x="1908175" y="3530600"/>
          <p14:tracePt t="157262" x="1970088" y="3530600"/>
          <p14:tracePt t="157271" x="2043113" y="3530600"/>
          <p14:tracePt t="157280" x="2143125" y="3530600"/>
          <p14:tracePt t="157286" x="2241550" y="3530600"/>
          <p14:tracePt t="157295" x="2327275" y="3530600"/>
          <p14:tracePt t="157302" x="2414588" y="3536950"/>
          <p14:tracePt t="157311" x="2487613" y="3543300"/>
          <p14:tracePt t="157319" x="2532063" y="3556000"/>
          <p14:tracePt t="157326" x="2549525" y="3562350"/>
          <p14:tracePt t="157338" x="2568575" y="3562350"/>
          <p14:tracePt t="157343" x="2598738" y="3562350"/>
          <p14:tracePt t="157350" x="2630488" y="3567113"/>
          <p14:tracePt t="157359" x="2654300" y="3567113"/>
          <p14:tracePt t="157367" x="2709863" y="3567113"/>
          <p14:tracePt t="157375" x="2760663" y="3567113"/>
          <p14:tracePt t="157383" x="2820988" y="3567113"/>
          <p14:tracePt t="157390" x="2901950" y="3573463"/>
          <p14:tracePt t="157402" x="2976563" y="3573463"/>
          <p14:tracePt t="157406" x="3038475" y="3573463"/>
          <p14:tracePt t="157414" x="3074988" y="3573463"/>
          <p14:tracePt t="157423" x="3111500" y="3573463"/>
          <p14:tracePt t="157434" x="3130550" y="3573463"/>
          <p14:tracePt t="157439" x="3154363" y="3573463"/>
          <p14:tracePt t="157503" x="3167063" y="3573463"/>
          <p14:tracePt t="157514" x="3173413" y="3573463"/>
          <p14:tracePt t="157519" x="3198813" y="3579813"/>
          <p14:tracePt t="157527" x="3216275" y="3579813"/>
          <p14:tracePt t="157539" x="3235325" y="3579813"/>
          <p14:tracePt t="157545" x="3254375" y="3579813"/>
          <p14:tracePt t="157551" x="3290888" y="3579813"/>
          <p14:tracePt t="157564" x="3333750" y="3579813"/>
          <p14:tracePt t="157566" x="3395663" y="3579813"/>
          <p14:tracePt t="157575" x="3414713" y="3579813"/>
          <p14:tracePt t="157582" x="3427413" y="3579813"/>
          <p14:tracePt t="157607" x="3432175" y="3579813"/>
          <p14:tracePt t="158191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>
            <a:extLst>
              <a:ext uri="{FF2B5EF4-FFF2-40B4-BE49-F238E27FC236}">
                <a16:creationId xmlns:a16="http://schemas.microsoft.com/office/drawing/2014/main" id="{14907BA9-2D3C-40DD-A9BE-60E8885C29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3" y="198438"/>
            <a:ext cx="66738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cs-CZ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Multikanálový biosensor</a:t>
            </a:r>
          </a:p>
          <a:p>
            <a:pPr algn="ctr" eaLnBrk="1" hangingPunct="1">
              <a:defRPr/>
            </a:pPr>
            <a:r>
              <a:rPr lang="cs-CZ" altLang="cs-CZ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pro charakterizaci odpadních vod</a:t>
            </a:r>
            <a:endParaRPr lang="en-GB" altLang="cs-CZ" sz="280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37891" name="Group 3">
            <a:extLst>
              <a:ext uri="{FF2B5EF4-FFF2-40B4-BE49-F238E27FC236}">
                <a16:creationId xmlns:a16="http://schemas.microsoft.com/office/drawing/2014/main" id="{A2DFE8E8-12DB-40D2-ABFC-3DC574E00927}"/>
              </a:ext>
            </a:extLst>
          </p:cNvPr>
          <p:cNvGrpSpPr>
            <a:grpSpLocks/>
          </p:cNvGrpSpPr>
          <p:nvPr/>
        </p:nvGrpSpPr>
        <p:grpSpPr bwMode="auto">
          <a:xfrm>
            <a:off x="1042988" y="5505450"/>
            <a:ext cx="6956425" cy="1236663"/>
            <a:chOff x="657" y="3468"/>
            <a:chExt cx="4382" cy="779"/>
          </a:xfrm>
        </p:grpSpPr>
        <p:sp>
          <p:nvSpPr>
            <p:cNvPr id="6174" name="AutoShape 4">
              <a:extLst>
                <a:ext uri="{FF2B5EF4-FFF2-40B4-BE49-F238E27FC236}">
                  <a16:creationId xmlns:a16="http://schemas.microsoft.com/office/drawing/2014/main" id="{514513ED-DEBC-4632-AC8B-3D22F7FAC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3468"/>
              <a:ext cx="3840" cy="476"/>
            </a:xfrm>
            <a:prstGeom prst="cube">
              <a:avLst>
                <a:gd name="adj" fmla="val 75694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75" name="AutoShape 5">
              <a:extLst>
                <a:ext uri="{FF2B5EF4-FFF2-40B4-BE49-F238E27FC236}">
                  <a16:creationId xmlns:a16="http://schemas.microsoft.com/office/drawing/2014/main" id="{DCE9A63E-C160-4CF9-B0E2-24BF409051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67" y="3468"/>
              <a:ext cx="3840" cy="365"/>
            </a:xfrm>
            <a:prstGeom prst="parallelogram">
              <a:avLst>
                <a:gd name="adj" fmla="val 98922"/>
              </a:avLst>
            </a:prstGeom>
            <a:solidFill>
              <a:srgbClr val="0066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76" name="Oval 6">
              <a:extLst>
                <a:ext uri="{FF2B5EF4-FFF2-40B4-BE49-F238E27FC236}">
                  <a16:creationId xmlns:a16="http://schemas.microsoft.com/office/drawing/2014/main" id="{32057F6B-7346-4665-A811-5F1FB178FE9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7" y="3494"/>
              <a:ext cx="589" cy="272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77" name="Line 7">
              <a:extLst>
                <a:ext uri="{FF2B5EF4-FFF2-40B4-BE49-F238E27FC236}">
                  <a16:creationId xmlns:a16="http://schemas.microsoft.com/office/drawing/2014/main" id="{C523CE12-73CD-4CF5-B657-E5E392B273A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1" y="3756"/>
              <a:ext cx="2688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8" name="Line 8">
              <a:extLst>
                <a:ext uri="{FF2B5EF4-FFF2-40B4-BE49-F238E27FC236}">
                  <a16:creationId xmlns:a16="http://schemas.microsoft.com/office/drawing/2014/main" id="{1062A7F7-F779-433E-B042-A9529E6319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9" y="3660"/>
              <a:ext cx="249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79" name="Line 9">
              <a:extLst>
                <a:ext uri="{FF2B5EF4-FFF2-40B4-BE49-F238E27FC236}">
                  <a16:creationId xmlns:a16="http://schemas.microsoft.com/office/drawing/2014/main" id="{341B3DA2-4CB5-4669-8FEA-E39F5CDC5B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35" y="3516"/>
              <a:ext cx="2784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0" name="Line 10">
              <a:extLst>
                <a:ext uri="{FF2B5EF4-FFF2-40B4-BE49-F238E27FC236}">
                  <a16:creationId xmlns:a16="http://schemas.microsoft.com/office/drawing/2014/main" id="{0D487275-9BF2-4DBC-837E-A5818159DDE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79" y="3564"/>
              <a:ext cx="2640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1" name="Line 11">
              <a:extLst>
                <a:ext uri="{FF2B5EF4-FFF2-40B4-BE49-F238E27FC236}">
                  <a16:creationId xmlns:a16="http://schemas.microsoft.com/office/drawing/2014/main" id="{E2E647A5-1890-47B7-B87B-BE9BF9A5F2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31" y="3656"/>
              <a:ext cx="2496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82" name="Oval 12">
              <a:extLst>
                <a:ext uri="{FF2B5EF4-FFF2-40B4-BE49-F238E27FC236}">
                  <a16:creationId xmlns:a16="http://schemas.microsoft.com/office/drawing/2014/main" id="{15FFEFD0-1D39-4F43-A83B-9F4B46FEE45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339" y="3700"/>
              <a:ext cx="104" cy="52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83" name="Oval 13">
              <a:extLst>
                <a:ext uri="{FF2B5EF4-FFF2-40B4-BE49-F238E27FC236}">
                  <a16:creationId xmlns:a16="http://schemas.microsoft.com/office/drawing/2014/main" id="{1A59346F-9DAF-4381-B426-653C6E4376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1" y="3660"/>
              <a:ext cx="96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84" name="Oval 14">
              <a:extLst>
                <a:ext uri="{FF2B5EF4-FFF2-40B4-BE49-F238E27FC236}">
                  <a16:creationId xmlns:a16="http://schemas.microsoft.com/office/drawing/2014/main" id="{8A7F75A4-D496-4FD2-8619-2D9B1B01E08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038" y="3564"/>
              <a:ext cx="109" cy="5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85" name="Oval 15">
              <a:extLst>
                <a:ext uri="{FF2B5EF4-FFF2-40B4-BE49-F238E27FC236}">
                  <a16:creationId xmlns:a16="http://schemas.microsoft.com/office/drawing/2014/main" id="{36A34B6C-5D7F-40ED-BEEE-2BE0E9BC98EF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22" y="3557"/>
              <a:ext cx="109" cy="5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86" name="Oval 16">
              <a:extLst>
                <a:ext uri="{FF2B5EF4-FFF2-40B4-BE49-F238E27FC236}">
                  <a16:creationId xmlns:a16="http://schemas.microsoft.com/office/drawing/2014/main" id="{576E5BF6-E469-45D2-9882-16B3931BC41C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435" y="3649"/>
              <a:ext cx="109" cy="55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87" name="Text Box 17">
              <a:extLst>
                <a:ext uri="{FF2B5EF4-FFF2-40B4-BE49-F238E27FC236}">
                  <a16:creationId xmlns:a16="http://schemas.microsoft.com/office/drawing/2014/main" id="{9105C963-0BA0-4653-AAA5-26E0F14A520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5" y="3900"/>
              <a:ext cx="7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cs-CZ" sz="1800" b="1">
                  <a:solidFill>
                    <a:schemeClr val="bg1"/>
                  </a:solidFill>
                </a:rPr>
                <a:t>5x1.2</a:t>
              </a:r>
              <a:r>
                <a:rPr lang="cs-CZ" altLang="cs-CZ" sz="1800" b="1">
                  <a:solidFill>
                    <a:schemeClr val="bg1"/>
                  </a:solidFill>
                </a:rPr>
                <a:t> cm</a:t>
              </a:r>
            </a:p>
          </p:txBody>
        </p:sp>
        <p:sp>
          <p:nvSpPr>
            <p:cNvPr id="6188" name="Oval 18">
              <a:extLst>
                <a:ext uri="{FF2B5EF4-FFF2-40B4-BE49-F238E27FC236}">
                  <a16:creationId xmlns:a16="http://schemas.microsoft.com/office/drawing/2014/main" id="{EF339416-B125-49E9-8C94-97C5E972A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79" y="3756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89" name="Oval 19">
              <a:extLst>
                <a:ext uri="{FF2B5EF4-FFF2-40B4-BE49-F238E27FC236}">
                  <a16:creationId xmlns:a16="http://schemas.microsoft.com/office/drawing/2014/main" id="{E39D36A2-9F5B-4CD8-86BA-A043E5623EA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" y="3756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0" name="Oval 20">
              <a:extLst>
                <a:ext uri="{FF2B5EF4-FFF2-40B4-BE49-F238E27FC236}">
                  <a16:creationId xmlns:a16="http://schemas.microsoft.com/office/drawing/2014/main" id="{6F4E7023-6856-4A36-990C-608ACFFC5E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" y="3468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1" name="Oval 21">
              <a:extLst>
                <a:ext uri="{FF2B5EF4-FFF2-40B4-BE49-F238E27FC236}">
                  <a16:creationId xmlns:a16="http://schemas.microsoft.com/office/drawing/2014/main" id="{979EEF69-BB05-4F27-A797-30DE691225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3564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2" name="Oval 22">
              <a:extLst>
                <a:ext uri="{FF2B5EF4-FFF2-40B4-BE49-F238E27FC236}">
                  <a16:creationId xmlns:a16="http://schemas.microsoft.com/office/drawing/2014/main" id="{2BBCDEF5-7729-4C64-8560-858C59237B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5" y="3660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3" name="Oval 23">
              <a:extLst>
                <a:ext uri="{FF2B5EF4-FFF2-40B4-BE49-F238E27FC236}">
                  <a16:creationId xmlns:a16="http://schemas.microsoft.com/office/drawing/2014/main" id="{F1DE1D36-F275-4434-A8F2-DF91740EF8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1" y="3660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4" name="Oval 24">
              <a:extLst>
                <a:ext uri="{FF2B5EF4-FFF2-40B4-BE49-F238E27FC236}">
                  <a16:creationId xmlns:a16="http://schemas.microsoft.com/office/drawing/2014/main" id="{E9C34144-E709-4EC1-8C57-79E946B881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67" y="3564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5" name="Oval 25">
              <a:extLst>
                <a:ext uri="{FF2B5EF4-FFF2-40B4-BE49-F238E27FC236}">
                  <a16:creationId xmlns:a16="http://schemas.microsoft.com/office/drawing/2014/main" id="{722A547F-1B2D-4EF4-9031-4F7B4A581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3" y="3468"/>
              <a:ext cx="48" cy="48"/>
            </a:xfrm>
            <a:prstGeom prst="ellipse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6" name="Text Box 26">
              <a:extLst>
                <a:ext uri="{FF2B5EF4-FFF2-40B4-BE49-F238E27FC236}">
                  <a16:creationId xmlns:a16="http://schemas.microsoft.com/office/drawing/2014/main" id="{E2D87BC1-E222-47EF-B6A1-D4C6364882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7" y="4035"/>
              <a:ext cx="247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cs-CZ" altLang="cs-CZ" sz="1600" b="1">
                  <a:solidFill>
                    <a:schemeClr val="bg1"/>
                  </a:solidFill>
                </a:rPr>
                <a:t>Pt / grafitové pracovní elektrody</a:t>
              </a:r>
              <a:r>
                <a:rPr lang="sv-SE" altLang="cs-CZ" sz="1600" b="1">
                  <a:solidFill>
                    <a:schemeClr val="bg1"/>
                  </a:solidFill>
                </a:rPr>
                <a:t> (7101)</a:t>
              </a:r>
              <a:endParaRPr lang="en-GB" altLang="cs-CZ" sz="1600" b="1">
                <a:solidFill>
                  <a:schemeClr val="bg1"/>
                </a:solidFill>
              </a:endParaRPr>
            </a:p>
          </p:txBody>
        </p:sp>
        <p:sp>
          <p:nvSpPr>
            <p:cNvPr id="6197" name="Oval 27">
              <a:extLst>
                <a:ext uri="{FF2B5EF4-FFF2-40B4-BE49-F238E27FC236}">
                  <a16:creationId xmlns:a16="http://schemas.microsoft.com/office/drawing/2014/main" id="{50ABE121-41DF-4B8C-91CB-AFC8792D64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95" y="3708"/>
              <a:ext cx="96" cy="48"/>
            </a:xfrm>
            <a:prstGeom prst="ellipse">
              <a:avLst/>
            </a:prstGeom>
            <a:solidFill>
              <a:schemeClr val="bg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8" name="Oval 28">
              <a:extLst>
                <a:ext uri="{FF2B5EF4-FFF2-40B4-BE49-F238E27FC236}">
                  <a16:creationId xmlns:a16="http://schemas.microsoft.com/office/drawing/2014/main" id="{EB107BA0-2F69-43B9-B745-03470F4576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47" y="3516"/>
              <a:ext cx="96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6199" name="Oval 29">
              <a:extLst>
                <a:ext uri="{FF2B5EF4-FFF2-40B4-BE49-F238E27FC236}">
                  <a16:creationId xmlns:a16="http://schemas.microsoft.com/office/drawing/2014/main" id="{E955F8DA-C0DB-460D-9063-3A73297926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" y="3516"/>
              <a:ext cx="96" cy="48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</p:grpSp>
      <p:sp>
        <p:nvSpPr>
          <p:cNvPr id="37918" name="Text Box 30">
            <a:extLst>
              <a:ext uri="{FF2B5EF4-FFF2-40B4-BE49-F238E27FC236}">
                <a16:creationId xmlns:a16="http://schemas.microsoft.com/office/drawing/2014/main" id="{86037BA6-4BA4-4104-82E2-D75E606FA5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3116263"/>
            <a:ext cx="4608513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tyrosinasa (Tyr)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peroxidasy (HRP, SBP)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celobiosa dehydrogenasa (CDH)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glukosa oxidasa (GOX)</a:t>
            </a:r>
            <a:endParaRPr lang="en-GB" altLang="cs-CZ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37919" name="Text Box 31">
            <a:extLst>
              <a:ext uri="{FF2B5EF4-FFF2-40B4-BE49-F238E27FC236}">
                <a16:creationId xmlns:a16="http://schemas.microsoft.com/office/drawing/2014/main" id="{9F0CC6B2-CE4E-4129-B4A1-8D39470E72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25" y="1709738"/>
            <a:ext cx="4248150" cy="917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acetylcholinesterasa (AChE)</a:t>
            </a:r>
          </a:p>
          <a:p>
            <a:pPr eaLnBrk="1" hangingPunct="1">
              <a:lnSpc>
                <a:spcPct val="150000"/>
              </a:lnSpc>
              <a:buFontTx/>
              <a:buChar char="•"/>
              <a:defRPr/>
            </a:pPr>
            <a:r>
              <a:rPr lang="cs-CZ" altLang="cs-CZ" sz="18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butyrylcholinesteasa (BChE)</a:t>
            </a:r>
            <a:endParaRPr lang="en-GB" altLang="cs-CZ" sz="18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37920" name="Group 32">
            <a:extLst>
              <a:ext uri="{FF2B5EF4-FFF2-40B4-BE49-F238E27FC236}">
                <a16:creationId xmlns:a16="http://schemas.microsoft.com/office/drawing/2014/main" id="{0565991E-8400-47A0-94A7-A1F7228B1275}"/>
              </a:ext>
            </a:extLst>
          </p:cNvPr>
          <p:cNvGrpSpPr>
            <a:grpSpLocks/>
          </p:cNvGrpSpPr>
          <p:nvPr/>
        </p:nvGrpSpPr>
        <p:grpSpPr bwMode="auto">
          <a:xfrm>
            <a:off x="4356100" y="1052513"/>
            <a:ext cx="4497388" cy="3997325"/>
            <a:chOff x="2744" y="663"/>
            <a:chExt cx="2833" cy="2518"/>
          </a:xfrm>
        </p:grpSpPr>
        <p:sp>
          <p:nvSpPr>
            <p:cNvPr id="37921" name="Text Box 33">
              <a:extLst>
                <a:ext uri="{FF2B5EF4-FFF2-40B4-BE49-F238E27FC236}">
                  <a16:creationId xmlns:a16="http://schemas.microsoft.com/office/drawing/2014/main" id="{EF4A72BC-0F72-4798-9763-AAE65EC87B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88" y="2931"/>
              <a:ext cx="2289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buFont typeface="Symbol" panose="05050102010706020507" pitchFamily="18" charset="2"/>
                <a:buChar char="Þ"/>
                <a:defRPr/>
              </a:pPr>
              <a:r>
                <a:rPr lang="cs-CZ" altLang="cs-CZ" sz="2000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zesíťování glutaraldehydem</a:t>
              </a:r>
              <a:endParaRPr lang="en-GB" altLang="cs-CZ" sz="2000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grpSp>
          <p:nvGrpSpPr>
            <p:cNvPr id="6152" name="Group 34">
              <a:extLst>
                <a:ext uri="{FF2B5EF4-FFF2-40B4-BE49-F238E27FC236}">
                  <a16:creationId xmlns:a16="http://schemas.microsoft.com/office/drawing/2014/main" id="{A61F173E-4127-484D-BF56-380ECA0B7C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44" y="663"/>
              <a:ext cx="2804" cy="2195"/>
              <a:chOff x="2616" y="1115"/>
              <a:chExt cx="2804" cy="2195"/>
            </a:xfrm>
          </p:grpSpPr>
          <p:sp>
            <p:nvSpPr>
              <p:cNvPr id="6153" name="Rectangle 35">
                <a:extLst>
                  <a:ext uri="{FF2B5EF4-FFF2-40B4-BE49-F238E27FC236}">
                    <a16:creationId xmlns:a16="http://schemas.microsoft.com/office/drawing/2014/main" id="{E07790BF-993C-44CF-B577-41A7BA27C6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0" y="1362"/>
                <a:ext cx="1679" cy="1906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54" name="Oval 36">
                <a:extLst>
                  <a:ext uri="{FF2B5EF4-FFF2-40B4-BE49-F238E27FC236}">
                    <a16:creationId xmlns:a16="http://schemas.microsoft.com/office/drawing/2014/main" id="{55269E49-FE9D-4A44-B64D-3F9C88E675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432" y="1452"/>
                <a:ext cx="1537" cy="1587"/>
              </a:xfrm>
              <a:prstGeom prst="ellipse">
                <a:avLst/>
              </a:prstGeom>
              <a:solidFill>
                <a:srgbClr val="DDDDDD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55" name="Oval 37">
                <a:extLst>
                  <a:ext uri="{FF2B5EF4-FFF2-40B4-BE49-F238E27FC236}">
                    <a16:creationId xmlns:a16="http://schemas.microsoft.com/office/drawing/2014/main" id="{A4BEFF7D-5D42-476F-B6F9-FBF15AE6A0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4" y="1692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56" name="Oval 38">
                <a:extLst>
                  <a:ext uri="{FF2B5EF4-FFF2-40B4-BE49-F238E27FC236}">
                    <a16:creationId xmlns:a16="http://schemas.microsoft.com/office/drawing/2014/main" id="{BE02DE55-4434-4B08-B2FD-D0B5E3CD67F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624" y="2508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57" name="Oval 39">
                <a:extLst>
                  <a:ext uri="{FF2B5EF4-FFF2-40B4-BE49-F238E27FC236}">
                    <a16:creationId xmlns:a16="http://schemas.microsoft.com/office/drawing/2014/main" id="{8F7FBB5F-09A2-4F0E-BA29-934145D9B9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2508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58" name="Oval 40">
                <a:extLst>
                  <a:ext uri="{FF2B5EF4-FFF2-40B4-BE49-F238E27FC236}">
                    <a16:creationId xmlns:a16="http://schemas.microsoft.com/office/drawing/2014/main" id="{C0DCC422-CB64-4355-B802-9440E77E43C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88" y="1692"/>
                <a:ext cx="288" cy="288"/>
              </a:xfrm>
              <a:prstGeom prst="ellipse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59" name="Oval 41">
                <a:extLst>
                  <a:ext uri="{FF2B5EF4-FFF2-40B4-BE49-F238E27FC236}">
                    <a16:creationId xmlns:a16="http://schemas.microsoft.com/office/drawing/2014/main" id="{CD28384F-6785-43D0-BB9D-CAADCADA54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1500"/>
                <a:ext cx="288" cy="288"/>
              </a:xfrm>
              <a:prstGeom prst="ellipse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60" name="Oval 42">
                <a:extLst>
                  <a:ext uri="{FF2B5EF4-FFF2-40B4-BE49-F238E27FC236}">
                    <a16:creationId xmlns:a16="http://schemas.microsoft.com/office/drawing/2014/main" id="{A4A9DF5A-5F7C-4AF0-9988-E51006418C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32" y="2124"/>
                <a:ext cx="288" cy="288"/>
              </a:xfrm>
              <a:prstGeom prst="ellipse">
                <a:avLst/>
              </a:prstGeom>
              <a:solidFill>
                <a:srgbClr val="CC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61" name="Oval 43">
                <a:extLst>
                  <a:ext uri="{FF2B5EF4-FFF2-40B4-BE49-F238E27FC236}">
                    <a16:creationId xmlns:a16="http://schemas.microsoft.com/office/drawing/2014/main" id="{5D540658-1B5C-4401-A3F9-46D09FEFD2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80" y="2076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62" name="Oval 44">
                <a:extLst>
                  <a:ext uri="{FF2B5EF4-FFF2-40B4-BE49-F238E27FC236}">
                    <a16:creationId xmlns:a16="http://schemas.microsoft.com/office/drawing/2014/main" id="{A24B62C7-987F-411C-880D-8BA8BF25296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56" y="2700"/>
                <a:ext cx="288" cy="288"/>
              </a:xfrm>
              <a:prstGeom prst="ellipse">
                <a:avLst/>
              </a:prstGeom>
              <a:solidFill>
                <a:schemeClr val="bg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6163" name="Text Box 45">
                <a:extLst>
                  <a:ext uri="{FF2B5EF4-FFF2-40B4-BE49-F238E27FC236}">
                    <a16:creationId xmlns:a16="http://schemas.microsoft.com/office/drawing/2014/main" id="{6D8AA384-B593-4F28-BA48-428122B69B9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766" y="1453"/>
                <a:ext cx="63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BChE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64" name="Text Box 46">
                <a:extLst>
                  <a:ext uri="{FF2B5EF4-FFF2-40B4-BE49-F238E27FC236}">
                    <a16:creationId xmlns:a16="http://schemas.microsoft.com/office/drawing/2014/main" id="{AC39D515-95A7-472F-AAB2-820FAB95BAB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79" y="1451"/>
                <a:ext cx="50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cs-CZ" altLang="cs-CZ" b="1">
                    <a:solidFill>
                      <a:schemeClr val="bg2"/>
                    </a:solidFill>
                  </a:rPr>
                  <a:t>TYR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65" name="Text Box 47">
                <a:extLst>
                  <a:ext uri="{FF2B5EF4-FFF2-40B4-BE49-F238E27FC236}">
                    <a16:creationId xmlns:a16="http://schemas.microsoft.com/office/drawing/2014/main" id="{EFD68D9C-B1B5-4B1E-A54A-114F647AFC6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56" y="2123"/>
                <a:ext cx="533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CDH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66" name="Text Box 48">
                <a:extLst>
                  <a:ext uri="{FF2B5EF4-FFF2-40B4-BE49-F238E27FC236}">
                    <a16:creationId xmlns:a16="http://schemas.microsoft.com/office/drawing/2014/main" id="{BB2A5143-639D-4264-9204-3C3684C0F8D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24" y="2603"/>
                <a:ext cx="59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gra</a:t>
                </a:r>
                <a:r>
                  <a:rPr lang="cs-CZ" altLang="cs-CZ" b="1">
                    <a:solidFill>
                      <a:schemeClr val="bg2"/>
                    </a:solidFill>
                  </a:rPr>
                  <a:t>fit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67" name="Text Box 49">
                <a:extLst>
                  <a:ext uri="{FF2B5EF4-FFF2-40B4-BE49-F238E27FC236}">
                    <a16:creationId xmlns:a16="http://schemas.microsoft.com/office/drawing/2014/main" id="{0D6FF527-E238-43D7-BC0E-FFDD8BCC054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16" y="2123"/>
                <a:ext cx="308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Pt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68" name="Text Box 50">
                <a:extLst>
                  <a:ext uri="{FF2B5EF4-FFF2-40B4-BE49-F238E27FC236}">
                    <a16:creationId xmlns:a16="http://schemas.microsoft.com/office/drawing/2014/main" id="{C37DA328-4FCA-419B-8FFC-6092C6782F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616" y="2651"/>
                <a:ext cx="98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HRP/GO</a:t>
                </a:r>
                <a:r>
                  <a:rPr lang="cs-CZ" altLang="cs-CZ" b="1">
                    <a:solidFill>
                      <a:schemeClr val="bg2"/>
                    </a:solidFill>
                  </a:rPr>
                  <a:t>x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69" name="Text Box 51">
                <a:extLst>
                  <a:ext uri="{FF2B5EF4-FFF2-40B4-BE49-F238E27FC236}">
                    <a16:creationId xmlns:a16="http://schemas.microsoft.com/office/drawing/2014/main" id="{5B2E4A67-B03A-469F-AF43-A4A1AF42359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693" y="3022"/>
                <a:ext cx="96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SBP/GO</a:t>
                </a:r>
                <a:r>
                  <a:rPr lang="cs-CZ" altLang="cs-CZ" b="1">
                    <a:solidFill>
                      <a:schemeClr val="bg2"/>
                    </a:solidFill>
                  </a:rPr>
                  <a:t>x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70" name="Text Box 52">
                <a:extLst>
                  <a:ext uri="{FF2B5EF4-FFF2-40B4-BE49-F238E27FC236}">
                    <a16:creationId xmlns:a16="http://schemas.microsoft.com/office/drawing/2014/main" id="{045DBFDC-BC91-4C81-B999-955902EA4D8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864" y="1115"/>
                <a:ext cx="63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r>
                  <a:rPr lang="sv-SE" altLang="cs-CZ" b="1">
                    <a:solidFill>
                      <a:schemeClr val="bg2"/>
                    </a:solidFill>
                  </a:rPr>
                  <a:t>AChE</a:t>
                </a:r>
                <a:endParaRPr lang="en-GB" altLang="cs-CZ" b="1">
                  <a:solidFill>
                    <a:schemeClr val="bg2"/>
                  </a:solidFill>
                </a:endParaRPr>
              </a:p>
            </p:txBody>
          </p:sp>
          <p:sp>
            <p:nvSpPr>
              <p:cNvPr id="6171" name="Line 53">
                <a:extLst>
                  <a:ext uri="{FF2B5EF4-FFF2-40B4-BE49-F238E27FC236}">
                    <a16:creationId xmlns:a16="http://schemas.microsoft.com/office/drawing/2014/main" id="{9D0F927C-C8D1-47C8-B0C3-CCD7D05141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360" y="1362"/>
                <a:ext cx="0" cy="190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2" name="Line 54">
                <a:extLst>
                  <a:ext uri="{FF2B5EF4-FFF2-40B4-BE49-F238E27FC236}">
                    <a16:creationId xmlns:a16="http://schemas.microsoft.com/office/drawing/2014/main" id="{D5FEDB7A-CB02-473B-99C6-DDEF4CBE009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5039" y="1362"/>
                <a:ext cx="0" cy="1905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73" name="Line 55">
                <a:extLst>
                  <a:ext uri="{FF2B5EF4-FFF2-40B4-BE49-F238E27FC236}">
                    <a16:creationId xmlns:a16="http://schemas.microsoft.com/office/drawing/2014/main" id="{1A2051CD-D4EF-4156-86CE-3B0B2BCE122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16200000" flipV="1">
                <a:off x="4200" y="522"/>
                <a:ext cx="0" cy="1679"/>
              </a:xfrm>
              <a:prstGeom prst="line">
                <a:avLst/>
              </a:prstGeom>
              <a:noFill/>
              <a:ln w="28575">
                <a:solidFill>
                  <a:schemeClr val="accent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3DC7CAF-9A68-4A63-81AF-E163761C7B1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21"/>
    </mc:Choice>
    <mc:Fallback>
      <p:transition spd="slow" advTm="3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918" grpId="0"/>
      <p:bldP spid="37919" grpId="0"/>
    </p:bldLst>
  </p:timing>
  <p:extLst>
    <p:ext uri="{3A86A75C-4F4B-4683-9AE1-C65F6400EC91}">
      <p14:laserTraceLst xmlns:p14="http://schemas.microsoft.com/office/powerpoint/2010/main">
        <p14:tracePtLst>
          <p14:tracePt t="5103" x="6958013" y="2870200"/>
          <p14:tracePt t="5225" x="0" y="0"/>
        </p14:tracePtLst>
        <p14:tracePtLst>
          <p14:tracePt t="29562" x="7866063" y="2190750"/>
          <p14:tracePt t="29633" x="7866063" y="2184400"/>
          <p14:tracePt t="29640" x="7866063" y="2173288"/>
          <p14:tracePt t="29649" x="7859713" y="2154238"/>
          <p14:tracePt t="29658" x="7823200" y="2111375"/>
          <p14:tracePt t="29664" x="7791450" y="2079625"/>
          <p14:tracePt t="29672" x="7761288" y="2049463"/>
          <p14:tracePt t="29680" x="7723188" y="2024063"/>
          <p14:tracePt t="29688" x="7705725" y="2000250"/>
          <p14:tracePt t="29696" x="7662863" y="1963738"/>
          <p14:tracePt t="29705" x="7618413" y="1938338"/>
          <p14:tracePt t="29712" x="7569200" y="1895475"/>
          <p14:tracePt t="29721" x="7526338" y="1870075"/>
          <p14:tracePt t="29728" x="7496175" y="1846263"/>
          <p14:tracePt t="29736" x="7451725" y="1827213"/>
          <p14:tracePt t="29744" x="7421563" y="1801813"/>
          <p14:tracePt t="29753" x="7389813" y="1797050"/>
          <p14:tracePt t="29761" x="7353300" y="1790700"/>
          <p14:tracePt t="29769" x="7334250" y="1771650"/>
          <p14:tracePt t="29777" x="7291388" y="1746250"/>
          <p14:tracePt t="29785" x="7273925" y="1746250"/>
          <p14:tracePt t="29793" x="7223125" y="1735138"/>
          <p14:tracePt t="29800" x="7180263" y="1709738"/>
          <p14:tracePt t="29809" x="7143750" y="1697038"/>
          <p14:tracePt t="29816" x="7112000" y="1690688"/>
          <p14:tracePt t="29824" x="7081838" y="1690688"/>
          <p14:tracePt t="29833" x="7045325" y="1679575"/>
          <p14:tracePt t="29840" x="7007225" y="1679575"/>
          <p14:tracePt t="29849" x="6951663" y="1666875"/>
          <p14:tracePt t="29857" x="6902450" y="1666875"/>
          <p14:tracePt t="29865" x="6840538" y="1666875"/>
          <p14:tracePt t="29873" x="6791325" y="1666875"/>
          <p14:tracePt t="29881" x="6754813" y="1666875"/>
          <p14:tracePt t="29890" x="6705600" y="1666875"/>
          <p14:tracePt t="29896" x="6673850" y="1666875"/>
          <p14:tracePt t="29905" x="6650038" y="1666875"/>
          <p14:tracePt t="29912" x="6618288" y="1666875"/>
          <p14:tracePt t="29921" x="6600825" y="1666875"/>
          <p14:tracePt t="29928" x="6569075" y="1679575"/>
          <p14:tracePt t="29936" x="6551613" y="1685925"/>
          <p14:tracePt t="29944" x="6532563" y="1690688"/>
          <p14:tracePt t="29952" x="6513513" y="1697038"/>
          <p14:tracePt t="29961" x="6496050" y="1703388"/>
          <p14:tracePt t="29969" x="6477000" y="1709738"/>
          <p14:tracePt t="29977" x="6445250" y="1735138"/>
          <p14:tracePt t="29985" x="6427788" y="1746250"/>
          <p14:tracePt t="29995" x="6378575" y="1771650"/>
          <p14:tracePt t="30001" x="6353175" y="1784350"/>
          <p14:tracePt t="30010" x="6327775" y="1801813"/>
          <p14:tracePt t="30017" x="6291263" y="1820863"/>
          <p14:tracePt t="30026" x="6242050" y="1839913"/>
          <p14:tracePt t="30032" x="6199188" y="1870075"/>
          <p14:tracePt t="30040" x="6161088" y="1901825"/>
          <p14:tracePt t="30048" x="6130925" y="1912938"/>
          <p14:tracePt t="30056" x="6088063" y="1944688"/>
          <p14:tracePt t="30064" x="6056313" y="1968500"/>
          <p14:tracePt t="30073" x="6000750" y="2006600"/>
          <p14:tracePt t="30080" x="5970588" y="2024063"/>
          <p14:tracePt t="30089" x="5927725" y="2062163"/>
          <p14:tracePt t="30096" x="5908675" y="2068513"/>
          <p14:tracePt t="30106" x="5865813" y="2105025"/>
          <p14:tracePt t="30113" x="5816600" y="2160588"/>
          <p14:tracePt t="30122" x="5784850" y="2190750"/>
          <p14:tracePt t="30128" x="5735638" y="2239963"/>
          <p14:tracePt t="30137" x="5705475" y="2284413"/>
          <p14:tracePt t="30145" x="5680075" y="2314575"/>
          <p14:tracePt t="30153" x="5643563" y="2357438"/>
          <p14:tracePt t="30161" x="5624513" y="2413000"/>
          <p14:tracePt t="30169" x="5600700" y="2468563"/>
          <p14:tracePt t="30177" x="5581650" y="2500313"/>
          <p14:tracePt t="30185" x="5568950" y="2517775"/>
          <p14:tracePt t="30195" x="5568950" y="2555875"/>
          <p14:tracePt t="30200" x="5556250" y="2573338"/>
          <p14:tracePt t="30210" x="5556250" y="2586038"/>
          <p14:tracePt t="30217" x="5556250" y="2605088"/>
          <p14:tracePt t="30226" x="5556250" y="2617788"/>
          <p14:tracePt t="30233" x="5549900" y="2641600"/>
          <p14:tracePt t="30241" x="5549900" y="2667000"/>
          <p14:tracePt t="30249" x="5549900" y="2684463"/>
          <p14:tracePt t="30257" x="5549900" y="2722563"/>
          <p14:tracePt t="30265" x="5549900" y="2765425"/>
          <p14:tracePt t="30274" x="5549900" y="2814638"/>
          <p14:tracePt t="30281" x="5549900" y="2889250"/>
          <p14:tracePt t="30291" x="5588000" y="2944813"/>
          <p14:tracePt t="30297" x="5588000" y="2994025"/>
          <p14:tracePt t="30308" x="5600700" y="3055938"/>
          <p14:tracePt t="30313" x="5618163" y="3111500"/>
          <p14:tracePt t="30323" x="5624513" y="3173413"/>
          <p14:tracePt t="30330" x="5630863" y="3184525"/>
          <p14:tracePt t="30337" x="5637213" y="3235325"/>
          <p14:tracePt t="30345" x="5649913" y="3265488"/>
          <p14:tracePt t="30353" x="5673725" y="3308350"/>
          <p14:tracePt t="30361" x="5686425" y="3340100"/>
          <p14:tracePt t="30369" x="5699125" y="3357563"/>
          <p14:tracePt t="30377" x="5716588" y="3382963"/>
          <p14:tracePt t="30385" x="5729288" y="3402013"/>
          <p14:tracePt t="30395" x="5761038" y="3438525"/>
          <p14:tracePt t="30401" x="5810250" y="3500438"/>
          <p14:tracePt t="30409" x="5865813" y="3556000"/>
          <p14:tracePt t="30417" x="5915025" y="3611563"/>
          <p14:tracePt t="30425" x="5983288" y="3648075"/>
          <p14:tracePt t="30432" x="6038850" y="3697288"/>
          <p14:tracePt t="30441" x="6105525" y="3733800"/>
          <p14:tracePt t="30449" x="6161088" y="3765550"/>
          <p14:tracePt t="30457" x="6211888" y="3789363"/>
          <p14:tracePt t="30465" x="6254750" y="3795713"/>
          <p14:tracePt t="30474" x="6284913" y="3808413"/>
          <p14:tracePt t="30481" x="6310313" y="3814763"/>
          <p14:tracePt t="30492" x="6334125" y="3827463"/>
          <p14:tracePt t="30498" x="6353175" y="3827463"/>
          <p14:tracePt t="30508" x="6365875" y="3833813"/>
          <p14:tracePt t="30513" x="6383338" y="3833813"/>
          <p14:tracePt t="30523" x="6415088" y="3840163"/>
          <p14:tracePt t="30528" x="6451600" y="3857625"/>
          <p14:tracePt t="30536" x="6519863" y="3863975"/>
          <p14:tracePt t="30544" x="6594475" y="3883025"/>
          <p14:tracePt t="30552" x="6705600" y="3906838"/>
          <p14:tracePt t="30560" x="6816725" y="3913188"/>
          <p14:tracePt t="30568" x="6977063" y="3938588"/>
          <p14:tracePt t="30576" x="7162800" y="3951288"/>
          <p14:tracePt t="30584" x="7278688" y="3951288"/>
          <p14:tracePt t="30592" x="7402513" y="3951288"/>
          <p14:tracePt t="30600" x="7513638" y="3951288"/>
          <p14:tracePt t="30608" x="7575550" y="3951288"/>
          <p14:tracePt t="30616" x="7624763" y="3951288"/>
          <p14:tracePt t="30624" x="7667625" y="3951288"/>
          <p14:tracePt t="30633" x="7686675" y="3951288"/>
          <p14:tracePt t="30640" x="7712075" y="3951288"/>
          <p14:tracePt t="30649" x="7735888" y="3938588"/>
          <p14:tracePt t="30657" x="7754938" y="3932238"/>
          <p14:tracePt t="30664" x="7767638" y="3913188"/>
          <p14:tracePt t="30674" x="7797800" y="3895725"/>
          <p14:tracePt t="30681" x="7853363" y="3833813"/>
          <p14:tracePt t="30692" x="7889875" y="3802063"/>
          <p14:tracePt t="30698" x="7970838" y="3740150"/>
          <p14:tracePt t="30706" x="8001000" y="3709988"/>
          <p14:tracePt t="30715" x="8032750" y="3654425"/>
          <p14:tracePt t="30721" x="8069263" y="3611563"/>
          <p14:tracePt t="30729" x="8088313" y="3543300"/>
          <p14:tracePt t="30737" x="8131175" y="3475038"/>
          <p14:tracePt t="30745" x="8150225" y="3419475"/>
          <p14:tracePt t="30752" x="8162925" y="3382963"/>
          <p14:tracePt t="30760" x="8167688" y="3333750"/>
          <p14:tracePt t="30768" x="8180388" y="3302000"/>
          <p14:tracePt t="30776" x="8193088" y="3246438"/>
          <p14:tracePt t="30784" x="8212138" y="3197225"/>
          <p14:tracePt t="30792" x="8212138" y="3128963"/>
          <p14:tracePt t="30800" x="8223250" y="3092450"/>
          <p14:tracePt t="30808" x="8235950" y="3013075"/>
          <p14:tracePt t="30816" x="8235950" y="2951163"/>
          <p14:tracePt t="30824" x="8242300" y="2889250"/>
          <p14:tracePt t="30833" x="8242300" y="2827338"/>
          <p14:tracePt t="30841" x="8242300" y="2790825"/>
          <p14:tracePt t="30848" x="8242300" y="2703513"/>
          <p14:tracePt t="30856" x="8242300" y="2647950"/>
          <p14:tracePt t="30864" x="8235950" y="2611438"/>
          <p14:tracePt t="30872" x="8205788" y="2530475"/>
          <p14:tracePt t="30891" x="8124825" y="2432050"/>
          <p14:tracePt t="30898" x="8056563" y="2370138"/>
          <p14:tracePt t="30906" x="8020050" y="2327275"/>
          <p14:tracePt t="30912" x="7958138" y="2259013"/>
          <p14:tracePt t="30920" x="7915275" y="2216150"/>
          <p14:tracePt t="30928" x="7834313" y="2141538"/>
          <p14:tracePt t="30936" x="7810500" y="2124075"/>
          <p14:tracePt t="30944" x="7767638" y="2062163"/>
          <p14:tracePt t="30953" x="7718425" y="2030413"/>
          <p14:tracePt t="30963" x="7686675" y="2006600"/>
          <p14:tracePt t="30968" x="7631113" y="1968500"/>
          <p14:tracePt t="30976" x="7600950" y="1944688"/>
          <p14:tracePt t="30984" x="7556500" y="1919288"/>
          <p14:tracePt t="30992" x="7526338" y="1908175"/>
          <p14:tracePt t="31000" x="7483475" y="1882775"/>
          <p14:tracePt t="31008" x="7451725" y="1857375"/>
          <p14:tracePt t="31016" x="7408863" y="1833563"/>
          <p14:tracePt t="31024" x="7366000" y="1814513"/>
          <p14:tracePt t="31032" x="7310438" y="1790700"/>
          <p14:tracePt t="31041" x="7267575" y="1765300"/>
          <p14:tracePt t="31048" x="7218363" y="1746250"/>
          <p14:tracePt t="31056" x="7186613" y="1746250"/>
          <p14:tracePt t="31064" x="7162800" y="1741488"/>
          <p14:tracePt t="31073" x="7112000" y="1741488"/>
          <p14:tracePt t="31080" x="7056438" y="1741488"/>
          <p14:tracePt t="31089" x="6996113" y="1741488"/>
          <p14:tracePt t="31096" x="6934200" y="1741488"/>
          <p14:tracePt t="31104" x="6846888" y="1758950"/>
          <p14:tracePt t="31113" x="6778625" y="1771650"/>
          <p14:tracePt t="31120" x="6718300" y="1790700"/>
          <p14:tracePt t="31128" x="6637338" y="1808163"/>
          <p14:tracePt t="31137" x="6562725" y="1827213"/>
          <p14:tracePt t="31147" x="6532563" y="1846263"/>
          <p14:tracePt t="31152" x="6457950" y="1863725"/>
          <p14:tracePt t="31160" x="6402388" y="1882775"/>
          <p14:tracePt t="31168" x="6372225" y="1901825"/>
          <p14:tracePt t="31176" x="6316663" y="1919288"/>
          <p14:tracePt t="31184" x="6272213" y="1951038"/>
          <p14:tracePt t="31192" x="6242050" y="1968500"/>
          <p14:tracePt t="31200" x="6211888" y="1981200"/>
          <p14:tracePt t="31208" x="6156325" y="2024063"/>
          <p14:tracePt t="31216" x="6100763" y="2085975"/>
          <p14:tracePt t="31225" x="6069013" y="2105025"/>
          <p14:tracePt t="31232" x="6019800" y="2166938"/>
          <p14:tracePt t="31241" x="5964238" y="2222500"/>
          <p14:tracePt t="31248" x="5915025" y="2290763"/>
          <p14:tracePt t="31256" x="5883275" y="2333625"/>
          <p14:tracePt t="31264" x="5840413" y="2389188"/>
          <p14:tracePt t="31273" x="5810250" y="2444750"/>
          <p14:tracePt t="31280" x="5772150" y="2500313"/>
          <p14:tracePt t="31290" x="5761038" y="2555875"/>
          <p14:tracePt t="31296" x="5741988" y="2617788"/>
          <p14:tracePt t="31304" x="5716588" y="2697163"/>
          <p14:tracePt t="31313" x="5711825" y="2735263"/>
          <p14:tracePt t="31320" x="5705475" y="2801938"/>
          <p14:tracePt t="31329" x="5705475" y="2840038"/>
          <p14:tracePt t="31337" x="5705475" y="2889250"/>
          <p14:tracePt t="31345" x="5705475" y="2962275"/>
          <p14:tracePt t="31353" x="5716588" y="3024188"/>
          <p14:tracePt t="31361" x="5741988" y="3092450"/>
          <p14:tracePt t="31369" x="5772150" y="3160713"/>
          <p14:tracePt t="31379" x="5834063" y="3240088"/>
          <p14:tracePt t="31385" x="5872163" y="3308350"/>
          <p14:tracePt t="31392" x="5921375" y="3376613"/>
          <p14:tracePt t="31400" x="5957888" y="3432175"/>
          <p14:tracePt t="31408" x="6007100" y="3500438"/>
          <p14:tracePt t="31416" x="6062663" y="3556000"/>
          <p14:tracePt t="31424" x="6130925" y="3617913"/>
          <p14:tracePt t="31432" x="6199188" y="3654425"/>
          <p14:tracePt t="31440" x="6316663" y="3729038"/>
          <p14:tracePt t="31448" x="6421438" y="3789363"/>
          <p14:tracePt t="31457" x="6526213" y="3851275"/>
          <p14:tracePt t="31465" x="6637338" y="3895725"/>
          <p14:tracePt t="31476" x="6810375" y="3981450"/>
          <p14:tracePt t="31481" x="6945313" y="4037013"/>
          <p14:tracePt t="31492" x="7094538" y="4073525"/>
          <p14:tracePt t="31497" x="7235825" y="4092575"/>
          <p14:tracePt t="31505" x="7346950" y="4092575"/>
          <p14:tracePt t="31513" x="7434263" y="4092575"/>
          <p14:tracePt t="31521" x="7500938" y="4092575"/>
          <p14:tracePt t="31530" x="7575550" y="4043363"/>
          <p14:tracePt t="31536" x="7637463" y="3994150"/>
          <p14:tracePt t="31544" x="7673975" y="3938588"/>
          <p14:tracePt t="31552" x="7699375" y="3883025"/>
          <p14:tracePt t="31560" x="7723188" y="3827463"/>
          <p14:tracePt t="31568" x="7773988" y="3752850"/>
          <p14:tracePt t="31576" x="7816850" y="3673475"/>
          <p14:tracePt t="31584" x="7853363" y="3579813"/>
          <p14:tracePt t="31592" x="7878763" y="3494088"/>
          <p14:tracePt t="31601" x="7902575" y="3413125"/>
          <p14:tracePt t="31609" x="7934325" y="3327400"/>
          <p14:tracePt t="31619" x="7945438" y="3240088"/>
          <p14:tracePt t="31624" x="7951788" y="3160713"/>
          <p14:tracePt t="31633" x="7964488" y="3073400"/>
          <p14:tracePt t="31642" x="7964488" y="2962275"/>
          <p14:tracePt t="31649" x="7964488" y="2901950"/>
          <p14:tracePt t="31658" x="7958138" y="2778125"/>
          <p14:tracePt t="31665" x="7940675" y="2679700"/>
          <p14:tracePt t="31676" x="7908925" y="2579688"/>
          <p14:tracePt t="31681" x="7878763" y="2474913"/>
          <p14:tracePt t="31690" x="7810500" y="2339975"/>
          <p14:tracePt t="31698" x="7785100" y="2278063"/>
          <p14:tracePt t="31705" x="7712075" y="2173288"/>
          <p14:tracePt t="31713" x="7637463" y="2079625"/>
          <p14:tracePt t="31721" x="7581900" y="2012950"/>
          <p14:tracePt t="31729" x="7507288" y="1931988"/>
          <p14:tracePt t="31737" x="7451725" y="1870075"/>
          <p14:tracePt t="31746" x="7408863" y="1833563"/>
          <p14:tracePt t="31753" x="7340600" y="1797050"/>
          <p14:tracePt t="31763" x="7285038" y="1771650"/>
          <p14:tracePt t="31769" x="7229475" y="1741488"/>
          <p14:tracePt t="31777" x="7167563" y="1741488"/>
          <p14:tracePt t="31784" x="7112000" y="1735138"/>
          <p14:tracePt t="31792" x="7075488" y="1735138"/>
          <p14:tracePt t="31801" x="7000875" y="1735138"/>
          <p14:tracePt t="31808" x="6951663" y="1735138"/>
          <p14:tracePt t="31816" x="6865938" y="1735138"/>
          <p14:tracePt t="31824" x="6791325" y="1735138"/>
          <p14:tracePt t="31833" x="6718300" y="1735138"/>
          <p14:tracePt t="31842" x="6630988" y="1735138"/>
          <p14:tracePt t="31849" x="6556375" y="1735138"/>
          <p14:tracePt t="31859" x="6451600" y="1765300"/>
          <p14:tracePt t="31865" x="6378575" y="1778000"/>
          <p14:tracePt t="31876" x="6323013" y="1814513"/>
          <p14:tracePt t="31881" x="6254750" y="1852613"/>
          <p14:tracePt t="31894" x="6199188" y="1889125"/>
          <p14:tracePt t="31898" x="6143625" y="1919288"/>
          <p14:tracePt t="31905" x="6100763" y="1974850"/>
          <p14:tracePt t="31913" x="6062663" y="2019300"/>
          <p14:tracePt t="31921" x="6038850" y="2049463"/>
          <p14:tracePt t="31929" x="6007100" y="2117725"/>
          <p14:tracePt t="31937" x="5983288" y="2160588"/>
          <p14:tracePt t="31947" x="5964238" y="2216150"/>
          <p14:tracePt t="31953" x="5957888" y="2252663"/>
          <p14:tracePt t="31961" x="5938838" y="2308225"/>
          <p14:tracePt t="31969" x="5934075" y="2346325"/>
          <p14:tracePt t="31977" x="5934075" y="2395538"/>
          <p14:tracePt t="31985" x="5934075" y="2419350"/>
          <p14:tracePt t="31993" x="5927725" y="2457450"/>
          <p14:tracePt t="32001" x="5927725" y="2506663"/>
          <p14:tracePt t="32009" x="5927725" y="2579688"/>
          <p14:tracePt t="32017" x="5927725" y="2667000"/>
          <p14:tracePt t="32025" x="5951538" y="2778125"/>
          <p14:tracePt t="32034" x="5994400" y="2906713"/>
          <p14:tracePt t="32042" x="6026150" y="3017838"/>
          <p14:tracePt t="32049" x="6049963" y="3111500"/>
          <p14:tracePt t="32060" x="6081713" y="3197225"/>
          <p14:tracePt t="32067" x="6143625" y="3265488"/>
          <p14:tracePt t="32076" x="6180138" y="3314700"/>
          <p14:tracePt t="32081" x="6211888" y="3357563"/>
          <p14:tracePt t="32091" x="6248400" y="3382963"/>
          <p14:tracePt t="32098" x="6291263" y="3419475"/>
          <p14:tracePt t="32104" x="6340475" y="3425825"/>
          <p14:tracePt t="32112" x="6389688" y="3425825"/>
          <p14:tracePt t="32120" x="6477000" y="3425825"/>
          <p14:tracePt t="32128" x="6600825" y="3425825"/>
          <p14:tracePt t="32136" x="6735763" y="3425825"/>
          <p14:tracePt t="32144" x="6884988" y="3425825"/>
          <p14:tracePt t="32152" x="7069138" y="3419475"/>
          <p14:tracePt t="32161" x="7261225" y="3395663"/>
          <p14:tracePt t="32169" x="7427913" y="3370263"/>
          <p14:tracePt t="32178" x="7575550" y="3340100"/>
          <p14:tracePt t="32185" x="7723188" y="3302000"/>
          <p14:tracePt t="32193" x="7872413" y="3265488"/>
          <p14:tracePt t="32201" x="7970838" y="3228975"/>
          <p14:tracePt t="32209" x="8026400" y="3190875"/>
          <p14:tracePt t="32217" x="8081963" y="3154363"/>
          <p14:tracePt t="32226" x="8124825" y="3117850"/>
          <p14:tracePt t="32233" x="8162925" y="3062288"/>
          <p14:tracePt t="32242" x="8193088" y="2994025"/>
          <p14:tracePt t="32249" x="8218488" y="2938463"/>
          <p14:tracePt t="32259" x="8248650" y="2876550"/>
          <p14:tracePt t="32266" x="8267700" y="2795588"/>
          <p14:tracePt t="32276" x="8285163" y="2746375"/>
          <p14:tracePt t="32281" x="8285163" y="2660650"/>
          <p14:tracePt t="32291" x="8285163" y="2573338"/>
          <p14:tracePt t="32297" x="8285163" y="2500313"/>
          <p14:tracePt t="32308" x="8274050" y="2382838"/>
          <p14:tracePt t="32312" x="8229600" y="2295525"/>
          <p14:tracePt t="32320" x="8180388" y="2228850"/>
          <p14:tracePt t="32328" x="8107363" y="2124075"/>
          <p14:tracePt t="32336" x="8069263" y="2055813"/>
          <p14:tracePt t="32344" x="8013700" y="1987550"/>
          <p14:tracePt t="32352" x="7927975" y="1908175"/>
          <p14:tracePt t="32360" x="7872413" y="1846263"/>
          <p14:tracePt t="32368" x="7804150" y="1797050"/>
          <p14:tracePt t="32378" x="7712075" y="1758950"/>
          <p14:tracePt t="32384" x="7612063" y="1716088"/>
          <p14:tracePt t="32392" x="7496175" y="1666875"/>
          <p14:tracePt t="32400" x="7396163" y="1654175"/>
          <p14:tracePt t="32408" x="7297738" y="1624013"/>
          <p14:tracePt t="32416" x="7186613" y="1604963"/>
          <p14:tracePt t="32425" x="7075488" y="1604963"/>
          <p14:tracePt t="32432" x="6977063" y="1604963"/>
          <p14:tracePt t="32442" x="6889750" y="1604963"/>
          <p14:tracePt t="32449" x="6804025" y="1604963"/>
          <p14:tracePt t="32460" x="6754813" y="1604963"/>
          <p14:tracePt t="32465" x="6686550" y="1635125"/>
          <p14:tracePt t="32475" x="6656388" y="1660525"/>
          <p14:tracePt t="32481" x="6588125" y="1697038"/>
          <p14:tracePt t="32489" x="6551613" y="1735138"/>
          <p14:tracePt t="32497" x="6483350" y="1790700"/>
          <p14:tracePt t="32511" x="6402388" y="1870075"/>
          <p14:tracePt t="32513" x="6365875" y="1925638"/>
          <p14:tracePt t="32521" x="6316663" y="1987550"/>
          <p14:tracePt t="32529" x="6267450" y="2062163"/>
          <p14:tracePt t="32538" x="6229350" y="2141538"/>
          <p14:tracePt t="32546" x="6180138" y="2235200"/>
          <p14:tracePt t="32553" x="6137275" y="2327275"/>
          <p14:tracePt t="32560" x="6118225" y="2401888"/>
          <p14:tracePt t="32568" x="6088063" y="2500313"/>
          <p14:tracePt t="32576" x="6081713" y="2555875"/>
          <p14:tracePt t="32584" x="6069013" y="2628900"/>
          <p14:tracePt t="32592" x="6069013" y="2690813"/>
          <p14:tracePt t="32600" x="6069013" y="2778125"/>
          <p14:tracePt t="32608" x="6069013" y="2851150"/>
          <p14:tracePt t="32617" x="6075363" y="2938463"/>
          <p14:tracePt t="32625" x="6094413" y="3017838"/>
          <p14:tracePt t="32632" x="6118225" y="3086100"/>
          <p14:tracePt t="32640" x="6161088" y="3184525"/>
          <p14:tracePt t="32648" x="6248400" y="3290888"/>
          <p14:tracePt t="32658" x="6327775" y="3382963"/>
          <p14:tracePt t="32664" x="6415088" y="3494088"/>
          <p14:tracePt t="32674" x="6532563" y="3611563"/>
          <p14:tracePt t="32681" x="6667500" y="3722688"/>
          <p14:tracePt t="32692" x="6773863" y="3784600"/>
          <p14:tracePt t="32696" x="6908800" y="3851275"/>
          <p14:tracePt t="32705" x="7007225" y="3883025"/>
          <p14:tracePt t="32712" x="7124700" y="3932238"/>
          <p14:tracePt t="32720" x="7223125" y="3962400"/>
          <p14:tracePt t="32728" x="7310438" y="3981450"/>
          <p14:tracePt t="32737" x="7415213" y="4006850"/>
          <p14:tracePt t="32744" x="7513638" y="4011613"/>
          <p14:tracePt t="32752" x="7612063" y="4024313"/>
          <p14:tracePt t="32760" x="7699375" y="4024313"/>
          <p14:tracePt t="32770" x="7785100" y="4017963"/>
          <p14:tracePt t="32777" x="7878763" y="3987800"/>
          <p14:tracePt t="32785" x="7964488" y="3951288"/>
          <p14:tracePt t="32793" x="8056563" y="3889375"/>
          <p14:tracePt t="32800" x="8137525" y="3808413"/>
          <p14:tracePt t="32808" x="8229600" y="3733800"/>
          <p14:tracePt t="32816" x="8267700" y="3678238"/>
          <p14:tracePt t="32824" x="8285163" y="3605213"/>
          <p14:tracePt t="32833" x="8297863" y="3536950"/>
          <p14:tracePt t="32841" x="8329613" y="3462338"/>
          <p14:tracePt t="32849" x="8329613" y="3363913"/>
          <p14:tracePt t="32860" x="8329613" y="3302000"/>
          <p14:tracePt t="32865" x="8329613" y="3203575"/>
          <p14:tracePt t="32876" x="8310563" y="3111500"/>
          <p14:tracePt t="32881" x="8291513" y="3013075"/>
          <p14:tracePt t="32889" x="8255000" y="2919413"/>
          <p14:tracePt t="32897" x="8186738" y="2790825"/>
          <p14:tracePt t="32906" x="8107363" y="2660650"/>
          <p14:tracePt t="32912" x="8045450" y="2573338"/>
          <p14:tracePt t="32922" x="7951788" y="2487613"/>
          <p14:tracePt t="32929" x="7889875" y="2419350"/>
          <p14:tracePt t="32937" x="7847013" y="2382838"/>
          <p14:tracePt t="32946" x="7767638" y="2314575"/>
          <p14:tracePt t="32953" x="7673975" y="2271713"/>
          <p14:tracePt t="32963" x="7600950" y="2235200"/>
          <p14:tracePt t="32971" x="7556500" y="2228850"/>
          <p14:tracePt t="32977" x="7507288" y="2216150"/>
          <p14:tracePt t="32985" x="7477125" y="2209800"/>
          <p14:tracePt t="32993" x="7451725" y="2209800"/>
          <p14:tracePt t="33001" x="7389813" y="2222500"/>
          <p14:tracePt t="33013" x="7334250" y="2239963"/>
          <p14:tracePt t="33017" x="7273925" y="2278063"/>
          <p14:tracePt t="33026" x="7167563" y="2314575"/>
          <p14:tracePt t="33033" x="7062788" y="2376488"/>
          <p14:tracePt t="33044" x="6977063" y="2406650"/>
          <p14:tracePt t="33049" x="6896100" y="2451100"/>
          <p14:tracePt t="33057" x="6804025" y="2500313"/>
          <p14:tracePt t="33064" x="6723063" y="2536825"/>
          <p14:tracePt t="33072" x="6662738" y="2573338"/>
          <p14:tracePt t="33080" x="6600825" y="2624138"/>
          <p14:tracePt t="33088" x="6545263" y="2660650"/>
          <p14:tracePt t="33096" x="6526213" y="2684463"/>
          <p14:tracePt t="33104" x="6507163" y="2735263"/>
          <p14:tracePt t="33112" x="6489700" y="2790825"/>
          <p14:tracePt t="33120" x="6489700" y="2840038"/>
          <p14:tracePt t="33128" x="6489700" y="2876550"/>
          <p14:tracePt t="33136" x="6489700" y="2906713"/>
          <p14:tracePt t="33144" x="6489700" y="2925763"/>
          <p14:tracePt t="33153" x="6489700" y="2951163"/>
          <p14:tracePt t="33160" x="6507163" y="2974975"/>
          <p14:tracePt t="33170" x="6507163" y="2987675"/>
          <p14:tracePt t="33176" x="6507163" y="2994025"/>
          <p14:tracePt t="33192" x="6513513" y="2994025"/>
          <p14:tracePt t="33200" x="6519863" y="2994025"/>
          <p14:tracePt t="33208" x="6545263" y="2994025"/>
          <p14:tracePt t="33216" x="6575425" y="2994025"/>
          <p14:tracePt t="33225" x="6662738" y="2994025"/>
          <p14:tracePt t="33232" x="6773863" y="2994025"/>
          <p14:tracePt t="33241" x="6884988" y="2981325"/>
          <p14:tracePt t="33248" x="7000875" y="2981325"/>
          <p14:tracePt t="33256" x="7107238" y="2962275"/>
          <p14:tracePt t="33265" x="7205663" y="2944813"/>
          <p14:tracePt t="33273" x="7285038" y="2906713"/>
          <p14:tracePt t="33281" x="7346950" y="2876550"/>
          <p14:tracePt t="33289" x="7385050" y="2820988"/>
          <p14:tracePt t="33297" x="7434263" y="2778125"/>
          <p14:tracePt t="33305" x="7458075" y="2722563"/>
          <p14:tracePt t="33313" x="7500938" y="2654300"/>
          <p14:tracePt t="33321" x="7513638" y="2598738"/>
          <p14:tracePt t="33329" x="7513638" y="2524125"/>
          <p14:tracePt t="33337" x="7513638" y="2474913"/>
          <p14:tracePt t="33346" x="7513638" y="2425700"/>
          <p14:tracePt t="33354" x="7513638" y="2339975"/>
          <p14:tracePt t="33361" x="7483475" y="2259013"/>
          <p14:tracePt t="33370" x="7434263" y="2203450"/>
          <p14:tracePt t="33377" x="7396163" y="2111375"/>
          <p14:tracePt t="33387" x="7346950" y="2043113"/>
          <p14:tracePt t="33393" x="7285038" y="1963738"/>
          <p14:tracePt t="33401" x="7218363" y="1895475"/>
          <p14:tracePt t="33409" x="7150100" y="1846263"/>
          <p14:tracePt t="33417" x="7069138" y="1797050"/>
          <p14:tracePt t="33428" x="7000875" y="1758950"/>
          <p14:tracePt t="33433" x="6945313" y="1728788"/>
          <p14:tracePt t="33444" x="6896100" y="1703388"/>
          <p14:tracePt t="33449" x="6853238" y="1685925"/>
          <p14:tracePt t="33458" x="6810375" y="1679575"/>
          <p14:tracePt t="33466" x="6773863" y="1673225"/>
          <p14:tracePt t="33473" x="6723063" y="1673225"/>
          <p14:tracePt t="33481" x="6667500" y="1660525"/>
          <p14:tracePt t="33492" x="6618288" y="1654175"/>
          <p14:tracePt t="33498" x="6556375" y="1654175"/>
          <p14:tracePt t="33505" x="6483350" y="1654175"/>
          <p14:tracePt t="33513" x="6434138" y="1654175"/>
          <p14:tracePt t="33521" x="6365875" y="1654175"/>
          <p14:tracePt t="33529" x="6303963" y="1654175"/>
          <p14:tracePt t="33537" x="6261100" y="1685925"/>
          <p14:tracePt t="33546" x="6192838" y="1728788"/>
          <p14:tracePt t="33554" x="6161088" y="1746250"/>
          <p14:tracePt t="33561" x="6105525" y="1797050"/>
          <p14:tracePt t="33569" x="6049963" y="1833563"/>
          <p14:tracePt t="33577" x="6019800" y="1852613"/>
          <p14:tracePt t="33587" x="5983288" y="1901825"/>
          <p14:tracePt t="33593" x="5938838" y="1944688"/>
          <p14:tracePt t="33601" x="5889625" y="1987550"/>
          <p14:tracePt t="33610" x="5872163" y="2030413"/>
          <p14:tracePt t="33617" x="5840413" y="2073275"/>
          <p14:tracePt t="33628" x="5803900" y="2124075"/>
          <p14:tracePt t="33633" x="5784850" y="2173288"/>
          <p14:tracePt t="33644" x="5767388" y="2239963"/>
          <p14:tracePt t="33649" x="5748338" y="2259013"/>
          <p14:tracePt t="33657" x="5735638" y="2314575"/>
          <p14:tracePt t="33666" x="5729288" y="2363788"/>
          <p14:tracePt t="33673" x="5711825" y="2432050"/>
          <p14:tracePt t="33681" x="5699125" y="2468563"/>
          <p14:tracePt t="33689" x="5699125" y="2506663"/>
          <p14:tracePt t="33697" x="5680075" y="2586038"/>
          <p14:tracePt t="33705" x="5673725" y="2673350"/>
          <p14:tracePt t="33713" x="5673725" y="2746375"/>
          <p14:tracePt t="33721" x="5673725" y="2833688"/>
          <p14:tracePt t="33728" x="5673725" y="2906713"/>
          <p14:tracePt t="33736" x="5692775" y="2974975"/>
          <p14:tracePt t="33744" x="5722938" y="3062288"/>
          <p14:tracePt t="33752" x="5754688" y="3117850"/>
          <p14:tracePt t="33760" x="5767388" y="3173413"/>
          <p14:tracePt t="33768" x="5797550" y="3228975"/>
          <p14:tracePt t="33776" x="5822950" y="3271838"/>
          <p14:tracePt t="33785" x="5859463" y="3302000"/>
          <p14:tracePt t="33793" x="5902325" y="3357563"/>
          <p14:tracePt t="33801" x="5938838" y="3395663"/>
          <p14:tracePt t="33810" x="5994400" y="3451225"/>
          <p14:tracePt t="33817" x="6062663" y="3506788"/>
          <p14:tracePt t="33828" x="6130925" y="3567113"/>
          <p14:tracePt t="33832" x="6223000" y="3617913"/>
          <p14:tracePt t="33842" x="6340475" y="3684588"/>
          <p14:tracePt t="33848" x="6457950" y="3733800"/>
          <p14:tracePt t="33856" x="6569075" y="3789363"/>
          <p14:tracePt t="33864" x="6718300" y="3844925"/>
          <p14:tracePt t="33875" x="6834188" y="3876675"/>
          <p14:tracePt t="33880" x="6945313" y="3906838"/>
          <p14:tracePt t="33888" x="7045325" y="3913188"/>
          <p14:tracePt t="33896" x="7118350" y="3913188"/>
          <p14:tracePt t="33905" x="7218363" y="3913188"/>
          <p14:tracePt t="33913" x="7267575" y="3913188"/>
          <p14:tracePt t="33921" x="7359650" y="3883025"/>
          <p14:tracePt t="33929" x="7451725" y="3833813"/>
          <p14:tracePt t="33937" x="7539038" y="3789363"/>
          <p14:tracePt t="33945" x="7594600" y="3752850"/>
          <p14:tracePt t="33954" x="7662863" y="3716338"/>
          <p14:tracePt t="33961" x="7718425" y="3678238"/>
          <p14:tracePt t="33969" x="7767638" y="3635375"/>
          <p14:tracePt t="33977" x="7810500" y="3586163"/>
          <p14:tracePt t="33986" x="7834313" y="3556000"/>
          <p14:tracePt t="33993" x="7878763" y="3511550"/>
          <p14:tracePt t="34001" x="7878763" y="3481388"/>
          <p14:tracePt t="34010" x="7896225" y="3432175"/>
          <p14:tracePt t="34017" x="7902575" y="3395663"/>
          <p14:tracePt t="34026" x="7902575" y="3357563"/>
          <p14:tracePt t="34032" x="7902575" y="3321050"/>
          <p14:tracePt t="34041" x="7902575" y="3278188"/>
          <p14:tracePt t="34048" x="7902575" y="3252788"/>
          <p14:tracePt t="34056" x="7902575" y="3216275"/>
          <p14:tracePt t="34064" x="7885113" y="3184525"/>
          <p14:tracePt t="34072" x="7872413" y="3154363"/>
          <p14:tracePt t="34081" x="7866063" y="3135313"/>
          <p14:tracePt t="34089" x="7859713" y="3117850"/>
          <p14:tracePt t="34169" x="7853363" y="3111500"/>
          <p14:tracePt t="34345" x="0" y="0"/>
        </p14:tracePtLst>
        <p14:tracePtLst>
          <p14:tracePt t="35645" x="6161088" y="2154238"/>
          <p14:tracePt t="35785" x="6149975" y="2160588"/>
          <p14:tracePt t="35795" x="6143625" y="2166938"/>
          <p14:tracePt t="35801" x="6124575" y="2179638"/>
          <p14:tracePt t="35812" x="6111875" y="2190750"/>
          <p14:tracePt t="35816" x="6088063" y="2209800"/>
          <p14:tracePt t="35825" x="6075363" y="2222500"/>
          <p14:tracePt t="35833" x="6062663" y="2239963"/>
          <p14:tracePt t="35841" x="6045200" y="2252663"/>
          <p14:tracePt t="35848" x="6019800" y="2278063"/>
          <p14:tracePt t="35856" x="6007100" y="2290763"/>
          <p14:tracePt t="35864" x="5994400" y="2301875"/>
          <p14:tracePt t="35873" x="5989638" y="2308225"/>
          <p14:tracePt t="35880" x="5970588" y="2327275"/>
          <p14:tracePt t="35888" x="5964238" y="2333625"/>
          <p14:tracePt t="35896" x="5951538" y="2351088"/>
          <p14:tracePt t="35904" x="5945188" y="2370138"/>
          <p14:tracePt t="35912" x="5934075" y="2382838"/>
          <p14:tracePt t="35920" x="5927725" y="2401888"/>
          <p14:tracePt t="35928" x="5921375" y="2406650"/>
          <p14:tracePt t="35936" x="5915025" y="2425700"/>
          <p14:tracePt t="35944" x="5915025" y="2438400"/>
          <p14:tracePt t="35952" x="5908675" y="2451100"/>
          <p14:tracePt t="35960" x="5908675" y="2457450"/>
          <p14:tracePt t="35969" x="5908675" y="2474913"/>
          <p14:tracePt t="35978" x="5902325" y="2481263"/>
          <p14:tracePt t="35985" x="5902325" y="2487613"/>
          <p14:tracePt t="35996" x="5895975" y="2513013"/>
          <p14:tracePt t="36012" x="5895975" y="2524125"/>
          <p14:tracePt t="36018" x="5895975" y="2549525"/>
          <p14:tracePt t="36027" x="5895975" y="2562225"/>
          <p14:tracePt t="36032" x="5889625" y="2579688"/>
          <p14:tracePt t="36040" x="5889625" y="2605088"/>
          <p14:tracePt t="36048" x="5883275" y="2628900"/>
          <p14:tracePt t="36057" x="5878513" y="2660650"/>
          <p14:tracePt t="36064" x="5878513" y="2684463"/>
          <p14:tracePt t="36072" x="5859463" y="2728913"/>
          <p14:tracePt t="36080" x="5859463" y="2765425"/>
          <p14:tracePt t="36089" x="5853113" y="2790825"/>
          <p14:tracePt t="36096" x="5853113" y="2833688"/>
          <p14:tracePt t="36105" x="5853113" y="2851150"/>
          <p14:tracePt t="36114" x="5853113" y="2870200"/>
          <p14:tracePt t="36121" x="5853113" y="2889250"/>
          <p14:tracePt t="36129" x="5853113" y="2901950"/>
          <p14:tracePt t="36136" x="5853113" y="2932113"/>
          <p14:tracePt t="36144" x="5853113" y="2951163"/>
          <p14:tracePt t="36160" x="5853113" y="2968625"/>
          <p14:tracePt t="36169" x="5853113" y="2981325"/>
          <p14:tracePt t="36178" x="5853113" y="2994025"/>
          <p14:tracePt t="36184" x="5853113" y="3013075"/>
          <p14:tracePt t="36193" x="5859463" y="3030538"/>
          <p14:tracePt t="36200" x="5865813" y="3043238"/>
          <p14:tracePt t="36208" x="5872163" y="3073400"/>
          <p14:tracePt t="36216" x="5872163" y="3086100"/>
          <p14:tracePt t="36224" x="5889625" y="3105150"/>
          <p14:tracePt t="36232" x="5889625" y="3117850"/>
          <p14:tracePt t="36240" x="5889625" y="3128963"/>
          <p14:tracePt t="36248" x="5895975" y="3141663"/>
          <p14:tracePt t="36257" x="5902325" y="3154363"/>
          <p14:tracePt t="36272" x="5902325" y="3167063"/>
          <p14:tracePt t="36280" x="5902325" y="3179763"/>
          <p14:tracePt t="36290" x="5902325" y="3184525"/>
          <p14:tracePt t="36297" x="5908675" y="3203575"/>
          <p14:tracePt t="36305" x="5915025" y="3209925"/>
          <p14:tracePt t="36312" x="5921375" y="3216275"/>
          <p14:tracePt t="36320" x="5934075" y="3228975"/>
          <p14:tracePt t="36328" x="5938838" y="3228975"/>
          <p14:tracePt t="36336" x="5957888" y="3246438"/>
          <p14:tracePt t="36345" x="5964238" y="3259138"/>
          <p14:tracePt t="36352" x="5970588" y="3278188"/>
          <p14:tracePt t="36360" x="5976938" y="3278188"/>
          <p14:tracePt t="36368" x="5989638" y="3295650"/>
          <p14:tracePt t="36377" x="5994400" y="3302000"/>
          <p14:tracePt t="36384" x="6007100" y="3321050"/>
          <p14:tracePt t="36400" x="6013450" y="3327400"/>
          <p14:tracePt t="36416" x="6032500" y="3346450"/>
          <p14:tracePt t="36424" x="6032500" y="3351213"/>
          <p14:tracePt t="36432" x="6045200" y="3363913"/>
          <p14:tracePt t="36440" x="6069013" y="3370263"/>
          <p14:tracePt t="36448" x="6088063" y="3389313"/>
          <p14:tracePt t="36457" x="6118225" y="3406775"/>
          <p14:tracePt t="36465" x="6161088" y="3444875"/>
          <p14:tracePt t="36473" x="6173788" y="3462338"/>
          <p14:tracePt t="36481" x="6205538" y="3487738"/>
          <p14:tracePt t="36491" x="6223000" y="3500438"/>
          <p14:tracePt t="36497" x="6248400" y="3511550"/>
          <p14:tracePt t="36505" x="6261100" y="3524250"/>
          <p14:tracePt t="36513" x="6284913" y="3543300"/>
          <p14:tracePt t="36521" x="6303963" y="3556000"/>
          <p14:tracePt t="36532" x="6334125" y="3579813"/>
          <p14:tracePt t="36537" x="6353175" y="3586163"/>
          <p14:tracePt t="36546" x="6383338" y="3592513"/>
          <p14:tracePt t="36553" x="6415088" y="3598863"/>
          <p14:tracePt t="36563" x="6451600" y="3605213"/>
          <p14:tracePt t="36569" x="6470650" y="3605213"/>
          <p14:tracePt t="36580" x="6500813" y="3605213"/>
          <p14:tracePt t="36585" x="6545263" y="3605213"/>
          <p14:tracePt t="36595" x="6600825" y="3605213"/>
          <p14:tracePt t="36601" x="6662738" y="3617913"/>
          <p14:tracePt t="36609" x="6735763" y="3617913"/>
          <p14:tracePt t="36617" x="6823075" y="3622675"/>
          <p14:tracePt t="36625" x="6896100" y="3622675"/>
          <p14:tracePt t="36634" x="6958013" y="3635375"/>
          <p14:tracePt t="36641" x="7000875" y="3641725"/>
          <p14:tracePt t="36649" x="7032625" y="3648075"/>
          <p14:tracePt t="36658" x="7056438" y="3654425"/>
          <p14:tracePt t="36761" x="7062788" y="3654425"/>
          <p14:tracePt t="36777" x="7081838" y="3648075"/>
          <p14:tracePt t="36784" x="7100888" y="3611563"/>
          <p14:tracePt t="36792" x="7124700" y="3567113"/>
          <p14:tracePt t="36800" x="7143750" y="3506788"/>
          <p14:tracePt t="36808" x="7150100" y="3413125"/>
          <p14:tracePt t="36816" x="7162800" y="3327400"/>
          <p14:tracePt t="36824" x="7162800" y="3228975"/>
          <p14:tracePt t="36832" x="7173913" y="3117850"/>
          <p14:tracePt t="36840" x="7180263" y="3017838"/>
          <p14:tracePt t="36848" x="7180263" y="2932113"/>
          <p14:tracePt t="36856" x="7180263" y="2846388"/>
          <p14:tracePt t="36864" x="7180263" y="2771775"/>
          <p14:tracePt t="36872" x="7180263" y="2697163"/>
          <p14:tracePt t="36880" x="7180263" y="2647950"/>
          <p14:tracePt t="36889" x="7180263" y="2611438"/>
          <p14:tracePt t="36896" x="7180263" y="2579688"/>
          <p14:tracePt t="36904" x="7180263" y="2543175"/>
          <p14:tracePt t="36912" x="7173913" y="2500313"/>
          <p14:tracePt t="36921" x="7162800" y="2474913"/>
          <p14:tracePt t="36929" x="7150100" y="2432050"/>
          <p14:tracePt t="36936" x="7131050" y="2389188"/>
          <p14:tracePt t="36944" x="7124700" y="2370138"/>
          <p14:tracePt t="36952" x="7094538" y="2327275"/>
          <p14:tracePt t="36962" x="7075488" y="2295525"/>
          <p14:tracePt t="36978" x="7062788" y="2259013"/>
          <p14:tracePt t="36984" x="7051675" y="2235200"/>
          <p14:tracePt t="36992" x="7051675" y="2228850"/>
          <p14:tracePt t="37001" x="7045325" y="2222500"/>
          <p14:tracePt t="37009" x="7038975" y="2216150"/>
          <p14:tracePt t="37017" x="7038975" y="2209800"/>
          <p14:tracePt t="37025" x="7032625" y="2203450"/>
          <p14:tracePt t="37034" x="7026275" y="2184400"/>
          <p14:tracePt t="37040" x="7013575" y="2166938"/>
          <p14:tracePt t="37048" x="6989763" y="2117725"/>
          <p14:tracePt t="37056" x="6927850" y="2036763"/>
          <p14:tracePt t="37064" x="6872288" y="1968500"/>
          <p14:tracePt t="37072" x="6810375" y="1889125"/>
          <p14:tracePt t="37080" x="6748463" y="1827213"/>
          <p14:tracePt t="37089" x="6718300" y="1797050"/>
          <p14:tracePt t="37096" x="6686550" y="1758950"/>
          <p14:tracePt t="37104" x="6656388" y="1746250"/>
          <p14:tracePt t="37112" x="6630988" y="1735138"/>
          <p14:tracePt t="37120" x="6624638" y="1728788"/>
          <p14:tracePt t="37257" x="6637338" y="1741488"/>
          <p14:tracePt t="37265" x="6650038" y="1741488"/>
          <p14:tracePt t="37273" x="6673850" y="1752600"/>
          <p14:tracePt t="37281" x="6723063" y="1778000"/>
          <p14:tracePt t="37289" x="6767513" y="1797050"/>
          <p14:tracePt t="37296" x="6816725" y="1820863"/>
          <p14:tracePt t="37304" x="6921500" y="1876425"/>
          <p14:tracePt t="37313" x="7038975" y="1938338"/>
          <p14:tracePt t="37321" x="7156450" y="1987550"/>
          <p14:tracePt t="37330" x="7291388" y="2068513"/>
          <p14:tracePt t="37337" x="7385050" y="2124075"/>
          <p14:tracePt t="37349" x="7470775" y="2160588"/>
          <p14:tracePt t="37353" x="7562850" y="2209800"/>
          <p14:tracePt t="37364" x="7618413" y="2246313"/>
          <p14:tracePt t="37369" x="7673975" y="2278063"/>
          <p14:tracePt t="37379" x="7693025" y="2295525"/>
          <p14:tracePt t="37386" x="7699375" y="2301875"/>
          <p14:tracePt t="37432" x="7699375" y="2308225"/>
          <p14:tracePt t="37440" x="7699375" y="2327275"/>
          <p14:tracePt t="37448" x="7705725" y="2351088"/>
          <p14:tracePt t="37457" x="7723188" y="2406650"/>
          <p14:tracePt t="37464" x="7723188" y="2457450"/>
          <p14:tracePt t="37472" x="7748588" y="2500313"/>
          <p14:tracePt t="37480" x="7773988" y="2530475"/>
          <p14:tracePt t="37488" x="7804150" y="2598738"/>
          <p14:tracePt t="37496" x="7834313" y="2667000"/>
          <p14:tracePt t="37505" x="7840663" y="2716213"/>
          <p14:tracePt t="37512" x="7859713" y="2759075"/>
          <p14:tracePt t="37520" x="7878763" y="2814638"/>
          <p14:tracePt t="37528" x="7885113" y="2840038"/>
          <p14:tracePt t="37536" x="7889875" y="2870200"/>
          <p14:tracePt t="37545" x="7896225" y="2889250"/>
          <p14:tracePt t="37553" x="7902575" y="2913063"/>
          <p14:tracePt t="37577" x="7902575" y="2919413"/>
          <p14:tracePt t="37633" x="7908925" y="2925763"/>
          <p14:tracePt t="37833" x="0" y="0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ECFFFE0A-CE61-4F1D-9F74-E097A24D68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65100" y="152400"/>
            <a:ext cx="4268788" cy="576263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/>
              <a:t>Biosensory v Česku</a:t>
            </a:r>
            <a:endParaRPr lang="en-US" altLang="cs-CZ" sz="2800"/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DD03F05-2F38-4C6E-9B01-B3C8510152B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66688" y="855663"/>
            <a:ext cx="8788400" cy="57277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000"/>
              <a:t>MU Brno</a:t>
            </a:r>
          </a:p>
          <a:p>
            <a:pPr lvl="1" eaLnBrk="1" hangingPunct="1">
              <a:defRPr/>
            </a:pPr>
            <a:r>
              <a:rPr lang="cs-CZ" altLang="cs-CZ"/>
              <a:t>enzymy a protilátky, piezosensory / SPR / elektrochemie / nano...</a:t>
            </a:r>
          </a:p>
          <a:p>
            <a:pPr lvl="1" eaLnBrk="1" hangingPunct="1">
              <a:defRPr/>
            </a:pPr>
            <a:r>
              <a:rPr lang="cs-CZ" altLang="cs-CZ"/>
              <a:t>životní prostředí / klinika / vojenské aplikace</a:t>
            </a:r>
          </a:p>
          <a:p>
            <a:pPr eaLnBrk="1" hangingPunct="1">
              <a:defRPr/>
            </a:pPr>
            <a:r>
              <a:rPr lang="cs-CZ" altLang="cs-CZ" sz="2000"/>
              <a:t>Biofyzikální ústav Brno</a:t>
            </a:r>
          </a:p>
          <a:p>
            <a:pPr lvl="1" eaLnBrk="1" hangingPunct="1">
              <a:defRPr/>
            </a:pPr>
            <a:r>
              <a:rPr lang="cs-CZ" altLang="cs-CZ"/>
              <a:t>nukleové kyseliny / elektrochemie</a:t>
            </a:r>
          </a:p>
          <a:p>
            <a:pPr eaLnBrk="1" hangingPunct="1">
              <a:defRPr/>
            </a:pPr>
            <a:r>
              <a:rPr lang="cs-CZ" altLang="cs-CZ" sz="2000"/>
              <a:t>VÚ radiotechniky Praha</a:t>
            </a:r>
          </a:p>
          <a:p>
            <a:pPr lvl="1" eaLnBrk="1" hangingPunct="1">
              <a:defRPr/>
            </a:pPr>
            <a:r>
              <a:rPr lang="cs-CZ" altLang="cs-CZ" sz="1800"/>
              <a:t>SPR, imunosensory</a:t>
            </a:r>
          </a:p>
          <a:p>
            <a:pPr eaLnBrk="1" hangingPunct="1">
              <a:defRPr/>
            </a:pPr>
            <a:r>
              <a:rPr lang="cs-CZ" altLang="cs-CZ" sz="2000"/>
              <a:t>VÚ Třeboň</a:t>
            </a:r>
          </a:p>
          <a:p>
            <a:pPr lvl="1" eaLnBrk="1" hangingPunct="1">
              <a:defRPr/>
            </a:pPr>
            <a:r>
              <a:rPr lang="cs-CZ" altLang="cs-CZ" sz="1800"/>
              <a:t>fotosystém, elektrochemie</a:t>
            </a:r>
          </a:p>
          <a:p>
            <a:pPr eaLnBrk="1" hangingPunct="1">
              <a:defRPr/>
            </a:pPr>
            <a:r>
              <a:rPr lang="cs-CZ" altLang="cs-CZ" sz="2000"/>
              <a:t>UJEP Ústí nad Labem</a:t>
            </a:r>
          </a:p>
          <a:p>
            <a:pPr lvl="1" eaLnBrk="1" hangingPunct="1">
              <a:defRPr/>
            </a:pPr>
            <a:r>
              <a:rPr lang="cs-CZ" altLang="cs-CZ" sz="1800"/>
              <a:t>fotosystém, elektrochemie, optické techniky</a:t>
            </a:r>
          </a:p>
          <a:p>
            <a:pPr eaLnBrk="1" hangingPunct="1">
              <a:defRPr/>
            </a:pPr>
            <a:r>
              <a:rPr lang="cs-CZ" altLang="cs-CZ" sz="2000"/>
              <a:t>BVT Technologies Brno</a:t>
            </a:r>
          </a:p>
          <a:p>
            <a:pPr lvl="1" eaLnBrk="1" hangingPunct="1">
              <a:defRPr/>
            </a:pPr>
            <a:r>
              <a:rPr lang="cs-CZ" altLang="cs-CZ" sz="1800"/>
              <a:t>sítotisk, enzymy, výroba sensorů</a:t>
            </a:r>
          </a:p>
          <a:p>
            <a:pPr eaLnBrk="1" hangingPunct="1">
              <a:defRPr/>
            </a:pPr>
            <a:r>
              <a:rPr lang="cs-CZ" altLang="cs-CZ" sz="2000"/>
              <a:t>Služba výzkumu Postřelmov</a:t>
            </a:r>
          </a:p>
          <a:p>
            <a:pPr lvl="1" eaLnBrk="1" hangingPunct="1">
              <a:defRPr/>
            </a:pPr>
            <a:r>
              <a:rPr lang="cs-CZ" altLang="cs-CZ" sz="1800"/>
              <a:t>imobilizace enzymů, výroba biomembrán</a:t>
            </a:r>
          </a:p>
          <a:p>
            <a:pPr eaLnBrk="1" hangingPunct="1">
              <a:defRPr/>
            </a:pPr>
            <a:endParaRPr lang="cs-CZ" altLang="cs-CZ" sz="20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215B2B1-9942-479B-8A6D-69885FA42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451"/>
    </mc:Choice>
    <mc:Fallback>
      <p:transition spd="slow" advTm="454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271" x="2036763" y="968375"/>
          <p14:tracePt t="7332" x="2025650" y="968375"/>
          <p14:tracePt t="7348" x="2019300" y="968375"/>
          <p14:tracePt t="7356" x="2006600" y="974725"/>
          <p14:tracePt t="7363" x="2000250" y="981075"/>
          <p14:tracePt t="7372" x="1993900" y="981075"/>
          <p14:tracePt t="7380" x="1970088" y="981075"/>
          <p14:tracePt t="7388" x="1931988" y="981075"/>
          <p14:tracePt t="7397" x="1870075" y="981075"/>
          <p14:tracePt t="7404" x="1820863" y="981075"/>
          <p14:tracePt t="7412" x="1771650" y="981075"/>
          <p14:tracePt t="7420" x="1722438" y="981075"/>
          <p14:tracePt t="7429" x="1673225" y="981075"/>
          <p14:tracePt t="7436" x="1624013" y="981075"/>
          <p14:tracePt t="7444" x="1598613" y="981075"/>
          <p14:tracePt t="7452" x="1555750" y="981075"/>
          <p14:tracePt t="7459" x="1536700" y="981075"/>
          <p14:tracePt t="7468" x="1506538" y="981075"/>
          <p14:tracePt t="7476" x="1481138" y="981075"/>
          <p14:tracePt t="7484" x="1470025" y="981075"/>
          <p14:tracePt t="7492" x="1457325" y="981075"/>
          <p14:tracePt t="7500" x="1450975" y="981075"/>
          <p14:tracePt t="7508" x="1431925" y="987425"/>
          <p14:tracePt t="7516" x="1420813" y="993775"/>
          <p14:tracePt t="7525" x="1389063" y="1000125"/>
          <p14:tracePt t="7531" x="1376363" y="1000125"/>
          <p14:tracePt t="7540" x="1339850" y="1006475"/>
          <p14:tracePt t="7547" x="1320800" y="1006475"/>
          <p14:tracePt t="7557" x="1290638" y="1012825"/>
          <p14:tracePt t="7564" x="1271588" y="1019175"/>
          <p14:tracePt t="7576" x="1247775" y="1019175"/>
          <p14:tracePt t="7581" x="1216025" y="1030288"/>
          <p14:tracePt t="7588" x="1173163" y="1042988"/>
          <p14:tracePt t="7598" x="1160463" y="1042988"/>
          <p14:tracePt t="7604" x="1123950" y="1068388"/>
          <p14:tracePt t="7614" x="1092200" y="1074738"/>
          <p14:tracePt t="7620" x="1062038" y="1098550"/>
          <p14:tracePt t="7629" x="1031875" y="1123950"/>
          <p14:tracePt t="7636" x="1000125" y="1141413"/>
          <p14:tracePt t="7644" x="969963" y="1166813"/>
          <p14:tracePt t="7652" x="931863" y="1196975"/>
          <p14:tracePt t="7659" x="914400" y="1209675"/>
          <p14:tracePt t="7668" x="869950" y="1241425"/>
          <p14:tracePt t="7676" x="852488" y="1265238"/>
          <p14:tracePt t="7683" x="839788" y="1277938"/>
          <p14:tracePt t="7692" x="820738" y="1296988"/>
          <p14:tracePt t="7700" x="808038" y="1320800"/>
          <p14:tracePt t="7708" x="808038" y="1333500"/>
          <p14:tracePt t="7716" x="808038" y="1346200"/>
          <p14:tracePt t="7725" x="808038" y="1363663"/>
          <p14:tracePt t="7732" x="808038" y="1376363"/>
          <p14:tracePt t="7740" x="808038" y="1395413"/>
          <p14:tracePt t="7747" x="808038" y="1412875"/>
          <p14:tracePt t="7757" x="808038" y="1431925"/>
          <p14:tracePt t="7763" x="827088" y="1457325"/>
          <p14:tracePt t="7772" x="846138" y="1474788"/>
          <p14:tracePt t="7780" x="869950" y="1500188"/>
          <p14:tracePt t="7789" x="889000" y="1519238"/>
          <p14:tracePt t="7798" x="908050" y="1543050"/>
          <p14:tracePt t="7804" x="950913" y="1568450"/>
          <p14:tracePt t="7813" x="976313" y="1579563"/>
          <p14:tracePt t="7820" x="1012825" y="1611313"/>
          <p14:tracePt t="7832" x="1055688" y="1630363"/>
          <p14:tracePt t="7836" x="1123950" y="1660525"/>
          <p14:tracePt t="7844" x="1160463" y="1666875"/>
          <p14:tracePt t="7852" x="1203325" y="1690688"/>
          <p14:tracePt t="7859" x="1284288" y="1722438"/>
          <p14:tracePt t="7868" x="1352550" y="1752600"/>
          <p14:tracePt t="7876" x="1408113" y="1778000"/>
          <p14:tracePt t="7884" x="1457325" y="1801813"/>
          <p14:tracePt t="7892" x="1525588" y="1820863"/>
          <p14:tracePt t="7901" x="1574800" y="1833563"/>
          <p14:tracePt t="7908" x="1643063" y="1852613"/>
          <p14:tracePt t="7915" x="1716088" y="1857375"/>
          <p14:tracePt t="7924" x="1790700" y="1857375"/>
          <p14:tracePt t="7931" x="1876425" y="1857375"/>
          <p14:tracePt t="7940" x="1963738" y="1857375"/>
          <p14:tracePt t="7948" x="2074863" y="1857375"/>
          <p14:tracePt t="7957" x="2173288" y="1857375"/>
          <p14:tracePt t="7963" x="2271713" y="1857375"/>
          <p14:tracePt t="7972" x="2395538" y="1833563"/>
          <p14:tracePt t="7980" x="2481263" y="1827213"/>
          <p14:tracePt t="7989" x="2562225" y="1797050"/>
          <p14:tracePt t="7998" x="2647950" y="1765300"/>
          <p14:tracePt t="8004" x="2716213" y="1741488"/>
          <p14:tracePt t="8014" x="2741613" y="1722438"/>
          <p14:tracePt t="8020" x="2765425" y="1703388"/>
          <p14:tracePt t="8028" x="2790825" y="1666875"/>
          <p14:tracePt t="8036" x="2809875" y="1617663"/>
          <p14:tracePt t="8045" x="2840038" y="1536700"/>
          <p14:tracePt t="8053" x="2840038" y="1500188"/>
          <p14:tracePt t="8060" x="2840038" y="1450975"/>
          <p14:tracePt t="8068" x="2846388" y="1408113"/>
          <p14:tracePt t="8076" x="2846388" y="1382713"/>
          <p14:tracePt t="8093" x="2846388" y="1346200"/>
          <p14:tracePt t="8100" x="2840038" y="1314450"/>
          <p14:tracePt t="8109" x="2833688" y="1284288"/>
          <p14:tracePt t="8116" x="2803525" y="1241425"/>
          <p14:tracePt t="8125" x="2797175" y="1228725"/>
          <p14:tracePt t="8133" x="2765425" y="1196975"/>
          <p14:tracePt t="8141" x="2760663" y="1179513"/>
          <p14:tracePt t="8149" x="2709863" y="1135063"/>
          <p14:tracePt t="8158" x="2643188" y="1068388"/>
          <p14:tracePt t="8165" x="2574925" y="1006475"/>
          <p14:tracePt t="8173" x="2506663" y="981075"/>
          <p14:tracePt t="8183" x="2425700" y="938213"/>
          <p14:tracePt t="8188" x="2333625" y="889000"/>
          <p14:tracePt t="8196" x="2259013" y="852488"/>
          <p14:tracePt t="8204" x="2179638" y="820738"/>
          <p14:tracePt t="8216" x="2087563" y="777875"/>
          <p14:tracePt t="8220" x="2012950" y="771525"/>
          <p14:tracePt t="8228" x="1951038" y="752475"/>
          <p14:tracePt t="8236" x="1895475" y="741363"/>
          <p14:tracePt t="8244" x="1858963" y="735013"/>
          <p14:tracePt t="8252" x="1809750" y="735013"/>
          <p14:tracePt t="8260" x="1754188" y="735013"/>
          <p14:tracePt t="8268" x="1703388" y="735013"/>
          <p14:tracePt t="8276" x="1654175" y="735013"/>
          <p14:tracePt t="8284" x="1581150" y="735013"/>
          <p14:tracePt t="8293" x="1519238" y="735013"/>
          <p14:tracePt t="8300" x="1444625" y="741363"/>
          <p14:tracePt t="8309" x="1365250" y="758825"/>
          <p14:tracePt t="8317" x="1277938" y="790575"/>
          <p14:tracePt t="8325" x="1173163" y="839788"/>
          <p14:tracePt t="8334" x="1074738" y="889000"/>
          <p14:tracePt t="8342" x="969963" y="963613"/>
          <p14:tracePt t="8348" x="876300" y="1023938"/>
          <p14:tracePt t="8357" x="784225" y="1098550"/>
          <p14:tracePt t="8365" x="728663" y="1135063"/>
          <p14:tracePt t="8372" x="685800" y="1166813"/>
          <p14:tracePt t="8383" x="647700" y="1216025"/>
          <p14:tracePt t="8387" x="623888" y="1246188"/>
          <p14:tracePt t="8396" x="617538" y="1265238"/>
          <p14:tracePt t="8404" x="617538" y="1296988"/>
          <p14:tracePt t="8411" x="611188" y="1320800"/>
          <p14:tracePt t="8420" x="611188" y="1357313"/>
          <p14:tracePt t="8428" x="611188" y="1412875"/>
          <p14:tracePt t="8440" x="617538" y="1431925"/>
          <p14:tracePt t="8444" x="647700" y="1474788"/>
          <p14:tracePt t="8452" x="685800" y="1519238"/>
          <p14:tracePt t="8461" x="709613" y="1536700"/>
          <p14:tracePt t="8473" x="752475" y="1568450"/>
          <p14:tracePt t="8477" x="820738" y="1611313"/>
          <p14:tracePt t="8484" x="895350" y="1641475"/>
          <p14:tracePt t="8493" x="976313" y="1673225"/>
          <p14:tracePt t="8500" x="1123950" y="1716088"/>
          <p14:tracePt t="8509" x="1290638" y="1752600"/>
          <p14:tracePt t="8518" x="1536700" y="1797050"/>
          <p14:tracePt t="8525" x="1747838" y="1820863"/>
          <p14:tracePt t="8533" x="1976438" y="1820863"/>
          <p14:tracePt t="8541" x="2111375" y="1820863"/>
          <p14:tracePt t="8549" x="2247900" y="1820863"/>
          <p14:tracePt t="8556" x="2320925" y="1820863"/>
          <p14:tracePt t="8568" x="2365375" y="1801813"/>
          <p14:tracePt t="8572" x="2395538" y="1778000"/>
          <p14:tracePt t="8580" x="2425700" y="1752600"/>
          <p14:tracePt t="8589" x="2451100" y="1709738"/>
          <p14:tracePt t="8598" x="2470150" y="1697038"/>
          <p14:tracePt t="8605" x="2481263" y="1679575"/>
          <p14:tracePt t="8796" x="2487613" y="1673225"/>
          <p14:tracePt t="8852" x="2493963" y="1673225"/>
          <p14:tracePt t="8860" x="2506663" y="1673225"/>
          <p14:tracePt t="8868" x="2543175" y="1703388"/>
          <p14:tracePt t="8876" x="2574925" y="1735138"/>
          <p14:tracePt t="8884" x="2617788" y="1784350"/>
          <p14:tracePt t="8892" x="2673350" y="1820863"/>
          <p14:tracePt t="8900" x="2747963" y="1876425"/>
          <p14:tracePt t="8908" x="2809875" y="1919288"/>
          <p14:tracePt t="8915" x="2865438" y="1957388"/>
          <p14:tracePt t="8924" x="2938463" y="2012950"/>
          <p14:tracePt t="8931" x="2987675" y="2043113"/>
          <p14:tracePt t="8940" x="3055938" y="2092325"/>
          <p14:tracePt t="8948" x="3087688" y="2105025"/>
          <p14:tracePt t="8956" x="3111500" y="2117725"/>
          <p14:tracePt t="8964" x="3117850" y="2117725"/>
          <p14:tracePt t="9004" x="3124200" y="2117725"/>
          <p14:tracePt t="9028" x="3136900" y="2124075"/>
          <p14:tracePt t="9036" x="3149600" y="2124075"/>
          <p14:tracePt t="9045" x="3173413" y="2124075"/>
          <p14:tracePt t="9052" x="3216275" y="2124075"/>
          <p14:tracePt t="9061" x="3271838" y="2141538"/>
          <p14:tracePt t="9068" x="3321050" y="2154238"/>
          <p14:tracePt t="9077" x="3340100" y="2154238"/>
          <p14:tracePt t="9088" x="3376613" y="2154238"/>
          <p14:tracePt t="9093" x="3389313" y="2160588"/>
          <p14:tracePt t="9349" x="3382963" y="2173288"/>
          <p14:tracePt t="9357" x="3376613" y="2173288"/>
          <p14:tracePt t="9367" x="3371850" y="2179638"/>
          <p14:tracePt t="9372" x="3340100" y="2190750"/>
          <p14:tracePt t="9381" x="3327400" y="2190750"/>
          <p14:tracePt t="9388" x="3309938" y="2203450"/>
          <p14:tracePt t="9397" x="3260725" y="2203450"/>
          <p14:tracePt t="9405" x="3209925" y="2216150"/>
          <p14:tracePt t="9413" x="3124200" y="2216150"/>
          <p14:tracePt t="9420" x="3038475" y="2216150"/>
          <p14:tracePt t="9431" x="2951163" y="2216150"/>
          <p14:tracePt t="9436" x="2865438" y="2216150"/>
          <p14:tracePt t="9444" x="2790825" y="2216150"/>
          <p14:tracePt t="9452" x="2692400" y="2216150"/>
          <p14:tracePt t="9460" x="2605088" y="2216150"/>
          <p14:tracePt t="9468" x="2543175" y="2216150"/>
          <p14:tracePt t="9476" x="2463800" y="2216150"/>
          <p14:tracePt t="9483" x="2414588" y="2216150"/>
          <p14:tracePt t="9492" x="2339975" y="2216150"/>
          <p14:tracePt t="9499" x="2303463" y="2216150"/>
          <p14:tracePt t="9508" x="2265363" y="2209800"/>
          <p14:tracePt t="9515" x="2235200" y="2197100"/>
          <p14:tracePt t="9524" x="2192338" y="2190750"/>
          <p14:tracePt t="9532" x="2154238" y="2179638"/>
          <p14:tracePt t="9540" x="2124075" y="2173288"/>
          <p14:tracePt t="9548" x="2105025" y="2166938"/>
          <p14:tracePt t="9556" x="2055813" y="2160588"/>
          <p14:tracePt t="9566" x="2043113" y="2160588"/>
          <p14:tracePt t="9572" x="2025650" y="2154238"/>
          <p14:tracePt t="9581" x="1993900" y="2154238"/>
          <p14:tracePt t="9593" x="1976438" y="2154238"/>
          <p14:tracePt t="9600" x="1938338" y="2154238"/>
          <p14:tracePt t="9604" x="1901825" y="2141538"/>
          <p14:tracePt t="9612" x="1858963" y="2135188"/>
          <p14:tracePt t="9625" x="1809750" y="2128838"/>
          <p14:tracePt t="9631" x="1754188" y="2117725"/>
          <p14:tracePt t="9636" x="1703388" y="2111375"/>
          <p14:tracePt t="9644" x="1647825" y="2098675"/>
          <p14:tracePt t="9651" x="1574800" y="2079625"/>
          <p14:tracePt t="9660" x="1500188" y="2079625"/>
          <p14:tracePt t="9668" x="1444625" y="2073275"/>
          <p14:tracePt t="9676" x="1370013" y="2055813"/>
          <p14:tracePt t="9684" x="1309688" y="2055813"/>
          <p14:tracePt t="9692" x="1258888" y="2055813"/>
          <p14:tracePt t="9699" x="1209675" y="2055813"/>
          <p14:tracePt t="9708" x="1160463" y="2055813"/>
          <p14:tracePt t="9720" x="1104900" y="2055813"/>
          <p14:tracePt t="9724" x="1068388" y="2055813"/>
          <p14:tracePt t="9732" x="1031875" y="2055813"/>
          <p14:tracePt t="9740" x="1012825" y="2055813"/>
          <p14:tracePt t="9752" x="987425" y="2062163"/>
          <p14:tracePt t="9756" x="981075" y="2062163"/>
          <p14:tracePt t="9766" x="976313" y="2062163"/>
          <p14:tracePt t="9773" x="969963" y="2068513"/>
          <p14:tracePt t="9785" x="957263" y="2068513"/>
          <p14:tracePt t="9788" x="950913" y="2068513"/>
          <p14:tracePt t="9800" x="938213" y="2073275"/>
          <p14:tracePt t="9804" x="925513" y="2079625"/>
          <p14:tracePt t="9820" x="920750" y="2079625"/>
          <p14:tracePt t="9828" x="914400" y="2079625"/>
          <p14:tracePt t="9835" x="914400" y="2085975"/>
          <p14:tracePt t="9844" x="901700" y="2092325"/>
          <p14:tracePt t="9852" x="889000" y="2098675"/>
          <p14:tracePt t="9859" x="882650" y="2098675"/>
          <p14:tracePt t="9868" x="869950" y="2111375"/>
          <p14:tracePt t="9883" x="863600" y="2117725"/>
          <p14:tracePt t="9914" x="858838" y="2117725"/>
          <p14:tracePt t="10030" x="852488" y="2124075"/>
          <p14:tracePt t="10398" x="852488" y="2128838"/>
          <p14:tracePt t="10404" x="852488" y="2141538"/>
          <p14:tracePt t="10420" x="852488" y="2147888"/>
          <p14:tracePt t="10429" x="852488" y="2154238"/>
          <p14:tracePt t="10436" x="852488" y="2160588"/>
          <p14:tracePt t="10445" x="852488" y="2166938"/>
          <p14:tracePt t="10451" x="852488" y="2173288"/>
          <p14:tracePt t="10460" x="852488" y="2179638"/>
          <p14:tracePt t="10468" x="852488" y="2190750"/>
          <p14:tracePt t="10488" x="852488" y="2197100"/>
          <p14:tracePt t="10585" x="858838" y="2216150"/>
          <p14:tracePt t="10588" x="869950" y="2222500"/>
          <p14:tracePt t="10597" x="895350" y="2235200"/>
          <p14:tracePt t="10604" x="925513" y="2259013"/>
          <p14:tracePt t="10613" x="957263" y="2271713"/>
          <p14:tracePt t="10620" x="1000125" y="2295525"/>
          <p14:tracePt t="10630" x="1042988" y="2327275"/>
          <p14:tracePt t="10637" x="1081088" y="2339975"/>
          <p14:tracePt t="10644" x="1117600" y="2363788"/>
          <p14:tracePt t="10652" x="1143000" y="2370138"/>
          <p14:tracePt t="10662" x="1154113" y="2376488"/>
          <p14:tracePt t="10669" x="1166813" y="2382838"/>
          <p14:tracePt t="10677" x="1173163" y="2389188"/>
          <p14:tracePt t="10893" x="1173163" y="2395538"/>
          <p14:tracePt t="10917" x="1166813" y="2395538"/>
          <p14:tracePt t="10956" x="1160463" y="2401888"/>
          <p14:tracePt t="10972" x="1154113" y="2406650"/>
          <p14:tracePt t="10981" x="1147763" y="2413000"/>
          <p14:tracePt t="10997" x="1143000" y="2413000"/>
          <p14:tracePt t="11004" x="1130300" y="2419350"/>
          <p14:tracePt t="11020" x="1117600" y="2425700"/>
          <p14:tracePt t="11029" x="1111250" y="2432050"/>
          <p14:tracePt t="11045" x="1104900" y="2432050"/>
          <p14:tracePt t="11052" x="1098550" y="2432050"/>
          <p14:tracePt t="11069" x="1087438" y="2444750"/>
          <p14:tracePt t="11076" x="1081088" y="2451100"/>
          <p14:tracePt t="11084" x="1068388" y="2457450"/>
          <p14:tracePt t="11092" x="1062038" y="2462213"/>
          <p14:tracePt t="11108" x="1049338" y="2468563"/>
          <p14:tracePt t="11125" x="1036638" y="2481263"/>
          <p14:tracePt t="11140" x="1031875" y="2481263"/>
          <p14:tracePt t="11166" x="1025525" y="2481263"/>
          <p14:tracePt t="11525" x="1031875" y="2481263"/>
          <p14:tracePt t="11533" x="1036638" y="2481263"/>
          <p14:tracePt t="11540" x="1049338" y="2481263"/>
          <p14:tracePt t="11550" x="1055688" y="2481263"/>
          <p14:tracePt t="11556" x="1068388" y="2481263"/>
          <p14:tracePt t="11581" x="1081088" y="2481263"/>
          <p14:tracePt t="11612" x="1087438" y="2481263"/>
          <p14:tracePt t="11619" x="1092200" y="2481263"/>
          <p14:tracePt t="11636" x="1098550" y="2481263"/>
          <p14:tracePt t="11652" x="1111250" y="2481263"/>
          <p14:tracePt t="11660" x="1123950" y="2481263"/>
          <p14:tracePt t="11668" x="1136650" y="2481263"/>
          <p14:tracePt t="11677" x="1143000" y="2481263"/>
          <p14:tracePt t="11685" x="1154113" y="2481263"/>
          <p14:tracePt t="11692" x="1179513" y="2481263"/>
          <p14:tracePt t="11699" x="1203325" y="2481263"/>
          <p14:tracePt t="11708" x="1222375" y="2481263"/>
          <p14:tracePt t="11716" x="1241425" y="2481263"/>
          <p14:tracePt t="11725" x="1271588" y="2481263"/>
          <p14:tracePt t="11734" x="1303338" y="2481263"/>
          <p14:tracePt t="11740" x="1339850" y="2481263"/>
          <p14:tracePt t="11751" x="1365250" y="2481263"/>
          <p14:tracePt t="11756" x="1401763" y="2481263"/>
          <p14:tracePt t="11765" x="1450975" y="2481263"/>
          <p14:tracePt t="11772" x="1500188" y="2481263"/>
          <p14:tracePt t="11780" x="1536700" y="2481263"/>
          <p14:tracePt t="11788" x="1581150" y="2481263"/>
          <p14:tracePt t="11801" x="1617663" y="2481263"/>
          <p14:tracePt t="11804" x="1643063" y="2481263"/>
          <p14:tracePt t="11813" x="1673225" y="2481263"/>
          <p14:tracePt t="11821" x="1698625" y="2481263"/>
          <p14:tracePt t="11829" x="1716088" y="2481263"/>
          <p14:tracePt t="11837" x="1754188" y="2481263"/>
          <p14:tracePt t="11845" x="1778000" y="2481263"/>
          <p14:tracePt t="11853" x="1803400" y="2481263"/>
          <p14:tracePt t="11865" x="1820863" y="2481263"/>
          <p14:tracePt t="11868" x="1846263" y="2481263"/>
          <p14:tracePt t="11877" x="1882775" y="2481263"/>
          <p14:tracePt t="11885" x="1908175" y="2481263"/>
          <p14:tracePt t="11897" x="1944688" y="2481263"/>
          <p14:tracePt t="11902" x="1993900" y="2481263"/>
          <p14:tracePt t="11918" x="2062163" y="2481263"/>
          <p14:tracePt t="11924" x="2087563" y="2481263"/>
          <p14:tracePt t="11934" x="2117725" y="2481263"/>
          <p14:tracePt t="11940" x="2143125" y="2481263"/>
          <p14:tracePt t="11948" x="2173288" y="2481263"/>
          <p14:tracePt t="11956" x="2192338" y="2481263"/>
          <p14:tracePt t="11964" x="2228850" y="2481263"/>
          <p14:tracePt t="11972" x="2265363" y="2481263"/>
          <p14:tracePt t="11980" x="2290763" y="2481263"/>
          <p14:tracePt t="11988" x="2320925" y="2481263"/>
          <p14:tracePt t="11996" x="2339975" y="2481263"/>
          <p14:tracePt t="12004" x="2389188" y="2481263"/>
          <p14:tracePt t="12013" x="2414588" y="2481263"/>
          <p14:tracePt t="12024" x="2451100" y="2481263"/>
          <p14:tracePt t="12029" x="2481263" y="2481263"/>
          <p14:tracePt t="12037" x="2500313" y="2481263"/>
          <p14:tracePt t="12045" x="2525713" y="2481263"/>
          <p14:tracePt t="12056" x="2536825" y="2481263"/>
          <p14:tracePt t="12060" x="2568575" y="2481263"/>
          <p14:tracePt t="12068" x="2581275" y="2481263"/>
          <p14:tracePt t="12077" x="2605088" y="2487613"/>
          <p14:tracePt t="12086" x="2647950" y="2487613"/>
          <p14:tracePt t="12092" x="2686050" y="2493963"/>
          <p14:tracePt t="12102" x="2735263" y="2493963"/>
          <p14:tracePt t="12109" x="2790825" y="2506663"/>
          <p14:tracePt t="12118" x="2827338" y="2506663"/>
          <p14:tracePt t="12124" x="2865438" y="2513013"/>
          <p14:tracePt t="12134" x="2876550" y="2513013"/>
          <p14:tracePt t="12140" x="2895600" y="2513013"/>
          <p14:tracePt t="12153" x="2901950" y="2513013"/>
          <p14:tracePt t="12155" x="2908300" y="2513013"/>
          <p14:tracePt t="12172" x="2914650" y="2513013"/>
          <p14:tracePt t="12724" x="2921000" y="2513013"/>
          <p14:tracePt t="12733" x="2927350" y="2513013"/>
          <p14:tracePt t="12741" x="2944813" y="2513013"/>
          <p14:tracePt t="12749" x="2963863" y="2513013"/>
          <p14:tracePt t="12756" x="3006725" y="2513013"/>
          <p14:tracePt t="12767" x="3062288" y="2513013"/>
          <p14:tracePt t="12772" x="3136900" y="2513013"/>
          <p14:tracePt t="12781" x="3198813" y="2513013"/>
          <p14:tracePt t="12788" x="3260725" y="2513013"/>
          <p14:tracePt t="12797" x="3321050" y="2517775"/>
          <p14:tracePt t="12804" x="3365500" y="2524125"/>
          <p14:tracePt t="12812" x="3427413" y="2530475"/>
          <p14:tracePt t="12824" x="3500438" y="2530475"/>
          <p14:tracePt t="12828" x="3549650" y="2543175"/>
          <p14:tracePt t="12835" x="3605213" y="2549525"/>
          <p14:tracePt t="12844" x="3624263" y="2555875"/>
          <p14:tracePt t="12856" x="3654425" y="2555875"/>
          <p14:tracePt t="12860" x="3673475" y="2555875"/>
          <p14:tracePt t="12867" x="3692525" y="2555875"/>
          <p14:tracePt t="12877" x="3709988" y="2555875"/>
          <p14:tracePt t="12885" x="3741738" y="2555875"/>
          <p14:tracePt t="12892" x="3778250" y="2555875"/>
          <p14:tracePt t="12903" x="3852863" y="2555875"/>
          <p14:tracePt t="12919" x="3938588" y="2555875"/>
          <p14:tracePt t="12921" x="4013200" y="2555875"/>
          <p14:tracePt t="12924" x="4111625" y="2555875"/>
          <p14:tracePt t="12937" x="4210050" y="2555875"/>
          <p14:tracePt t="12940" x="4284663" y="2543175"/>
          <p14:tracePt t="12948" x="4333875" y="2543175"/>
          <p14:tracePt t="12961" x="4371975" y="2543175"/>
          <p14:tracePt t="12967" x="4395788" y="2543175"/>
          <p14:tracePt t="12984" x="4402138" y="2543175"/>
          <p14:tracePt t="13035" x="4408488" y="2543175"/>
          <p14:tracePt t="13048" x="4414838" y="2543175"/>
          <p14:tracePt t="13052" x="4421188" y="2543175"/>
          <p14:tracePt t="13061" x="4427538" y="2543175"/>
          <p14:tracePt t="13068" x="4445000" y="2543175"/>
          <p14:tracePt t="13101" x="4451350" y="2543175"/>
          <p14:tracePt t="13133" x="4457700" y="2543175"/>
          <p14:tracePt t="13147" x="4464050" y="2543175"/>
          <p14:tracePt t="13156" x="4476750" y="2543175"/>
          <p14:tracePt t="13164" x="4494213" y="2543175"/>
          <p14:tracePt t="13176" x="4500563" y="2543175"/>
          <p14:tracePt t="13180" x="4519613" y="2543175"/>
          <p14:tracePt t="13196" x="4532313" y="2543175"/>
          <p14:tracePt t="13218" x="4538663" y="2543175"/>
          <p14:tracePt t="13245" x="4543425" y="2543175"/>
          <p14:tracePt t="13261" x="4549775" y="2543175"/>
          <p14:tracePt t="13272" x="4562475" y="2543175"/>
          <p14:tracePt t="13277" x="4581525" y="2543175"/>
          <p14:tracePt t="13286" x="4618038" y="2543175"/>
          <p14:tracePt t="13293" x="4667250" y="2543175"/>
          <p14:tracePt t="13306" x="4705350" y="2543175"/>
          <p14:tracePt t="13308" x="4748213" y="2543175"/>
          <p14:tracePt t="13318" x="4772025" y="2543175"/>
          <p14:tracePt t="13324" x="4803775" y="2543175"/>
          <p14:tracePt t="13335" x="4810125" y="2543175"/>
          <p14:tracePt t="13339" x="4816475" y="2543175"/>
          <p14:tracePt t="13348" x="4822825" y="2543175"/>
          <p14:tracePt t="13380" x="4827588" y="2543175"/>
          <p14:tracePt t="13392" x="4833938" y="2543175"/>
          <p14:tracePt t="13396" x="4840288" y="2543175"/>
          <p14:tracePt t="13404" x="4846638" y="2543175"/>
          <p14:tracePt t="13412" x="4852988" y="2543175"/>
          <p14:tracePt t="13420" x="4859338" y="2543175"/>
          <p14:tracePt t="13440" x="4865688" y="2543175"/>
          <p14:tracePt t="13444" x="4878388" y="2543175"/>
          <p14:tracePt t="13451" x="4883150" y="2543175"/>
          <p14:tracePt t="13472" x="4895850" y="2543175"/>
          <p14:tracePt t="13485" x="4914900" y="2543175"/>
          <p14:tracePt t="13491" x="4927600" y="2543175"/>
          <p14:tracePt t="13501" x="4938713" y="2543175"/>
          <p14:tracePt t="13508" x="4951413" y="2543175"/>
          <p14:tracePt t="13516" x="4957763" y="2543175"/>
          <p14:tracePt t="13524" x="4970463" y="2543175"/>
          <p14:tracePt t="13572" x="4976813" y="2543175"/>
          <p14:tracePt t="14036" x="4976813" y="2549525"/>
          <p14:tracePt t="14060" x="4964113" y="2562225"/>
          <p14:tracePt t="14080" x="4938713" y="2573338"/>
          <p14:tracePt t="14084" x="4914900" y="2598738"/>
          <p14:tracePt t="14092" x="4889500" y="2605088"/>
          <p14:tracePt t="14101" x="4859338" y="2624138"/>
          <p14:tracePt t="14108" x="4803775" y="2667000"/>
          <p14:tracePt t="14116" x="4772025" y="2697163"/>
          <p14:tracePt t="14124" x="4705350" y="2746375"/>
          <p14:tracePt t="14132" x="4649788" y="2784475"/>
          <p14:tracePt t="14140" x="4581525" y="2833688"/>
          <p14:tracePt t="14149" x="4538663" y="2863850"/>
          <p14:tracePt t="14156" x="4494213" y="2895600"/>
          <p14:tracePt t="14165" x="4445000" y="2925763"/>
          <p14:tracePt t="14172" x="4389438" y="2962275"/>
          <p14:tracePt t="14180" x="4352925" y="2981325"/>
          <p14:tracePt t="14189" x="4316413" y="3006725"/>
          <p14:tracePt t="14201" x="4248150" y="3055938"/>
          <p14:tracePt t="14208" x="4198938" y="3073400"/>
          <p14:tracePt t="14212" x="4154488" y="3079750"/>
          <p14:tracePt t="14220" x="4087813" y="3111500"/>
          <p14:tracePt t="14228" x="4025900" y="3128963"/>
          <p14:tracePt t="14235" x="3994150" y="3135313"/>
          <p14:tracePt t="14244" x="3932238" y="3154363"/>
          <p14:tracePt t="14252" x="3889375" y="3160713"/>
          <p14:tracePt t="14260" x="3840163" y="3160713"/>
          <p14:tracePt t="14268" x="3790950" y="3173413"/>
          <p14:tracePt t="14276" x="3735388" y="3179763"/>
          <p14:tracePt t="14285" x="3673475" y="3184525"/>
          <p14:tracePt t="14292" x="3611563" y="3184525"/>
          <p14:tracePt t="14301" x="3549650" y="3184525"/>
          <p14:tracePt t="14308" x="3487738" y="3184525"/>
          <p14:tracePt t="14316" x="3427413" y="3184525"/>
          <p14:tracePt t="14324" x="3371850" y="3184525"/>
          <p14:tracePt t="14332" x="3340100" y="3179763"/>
          <p14:tracePt t="14339" x="3303588" y="3173413"/>
          <p14:tracePt t="14348" x="3254375" y="3160713"/>
          <p14:tracePt t="14360" x="3209925" y="3154363"/>
          <p14:tracePt t="14364" x="3179763" y="3148013"/>
          <p14:tracePt t="14372" x="3143250" y="3148013"/>
          <p14:tracePt t="14380" x="3105150" y="3148013"/>
          <p14:tracePt t="14388" x="3043238" y="3128963"/>
          <p14:tracePt t="14397" x="3000375" y="3124200"/>
          <p14:tracePt t="14404" x="2944813" y="3105150"/>
          <p14:tracePt t="14412" x="2895600" y="3092450"/>
          <p14:tracePt t="14420" x="2840038" y="3068638"/>
          <p14:tracePt t="14428" x="2790825" y="3055938"/>
          <p14:tracePt t="14435" x="2722563" y="3030538"/>
          <p14:tracePt t="14444" x="2654300" y="3013075"/>
          <p14:tracePt t="14452" x="2581275" y="2981325"/>
          <p14:tracePt t="14460" x="2525713" y="2974975"/>
          <p14:tracePt t="14468" x="2451100" y="2957513"/>
          <p14:tracePt t="14476" x="2395538" y="2938463"/>
          <p14:tracePt t="14489" x="2346325" y="2925763"/>
          <p14:tracePt t="14491" x="2297113" y="2925763"/>
          <p14:tracePt t="14500" x="2241550" y="2906713"/>
          <p14:tracePt t="14508" x="2203450" y="2901950"/>
          <p14:tracePt t="14516" x="2154238" y="2901950"/>
          <p14:tracePt t="14524" x="2111375" y="2882900"/>
          <p14:tracePt t="14532" x="2062163" y="2882900"/>
          <p14:tracePt t="14540" x="2006600" y="2876550"/>
          <p14:tracePt t="14549" x="1944688" y="2857500"/>
          <p14:tracePt t="14558" x="1889125" y="2851150"/>
          <p14:tracePt t="14564" x="1827213" y="2840038"/>
          <p14:tracePt t="14573" x="1754188" y="2833688"/>
          <p14:tracePt t="14586" x="1673225" y="2820988"/>
          <p14:tracePt t="14590" x="1611313" y="2814638"/>
          <p14:tracePt t="14596" x="1555750" y="2795588"/>
          <p14:tracePt t="14606" x="1506538" y="2784475"/>
          <p14:tracePt t="14612" x="1457325" y="2784475"/>
          <p14:tracePt t="14621" x="1425575" y="2778125"/>
          <p14:tracePt t="14628" x="1401763" y="2771775"/>
          <p14:tracePt t="14635" x="1370013" y="2771775"/>
          <p14:tracePt t="14645" x="1346200" y="2765425"/>
          <p14:tracePt t="14654" x="1320800" y="2765425"/>
          <p14:tracePt t="14660" x="1303338" y="2759075"/>
          <p14:tracePt t="14670" x="1284288" y="2752725"/>
          <p14:tracePt t="14676" x="1247775" y="2752725"/>
          <p14:tracePt t="14687" x="1216025" y="2752725"/>
          <p14:tracePt t="14692" x="1192213" y="2740025"/>
          <p14:tracePt t="14702" x="1166813" y="2740025"/>
          <p14:tracePt t="14713" x="1130300" y="2735263"/>
          <p14:tracePt t="14717" x="1092200" y="2735263"/>
          <p14:tracePt t="14724" x="1062038" y="2728913"/>
          <p14:tracePt t="14733" x="1025525" y="2728913"/>
          <p14:tracePt t="14740" x="987425" y="2728913"/>
          <p14:tracePt t="14749" x="950913" y="2728913"/>
          <p14:tracePt t="14757" x="914400" y="2728913"/>
          <p14:tracePt t="14764" x="882650" y="2722563"/>
          <p14:tracePt t="14772" x="863600" y="2722563"/>
          <p14:tracePt t="14780" x="833438" y="2722563"/>
          <p14:tracePt t="14789" x="814388" y="2722563"/>
          <p14:tracePt t="14797" x="796925" y="2722563"/>
          <p14:tracePt t="14804" x="777875" y="2722563"/>
          <p14:tracePt t="14813" x="765175" y="2722563"/>
          <p14:tracePt t="14821" x="735013" y="2722563"/>
          <p14:tracePt t="14829" x="722313" y="2722563"/>
          <p14:tracePt t="14837" x="703263" y="2722563"/>
          <p14:tracePt t="14845" x="685800" y="2722563"/>
          <p14:tracePt t="14854" x="654050" y="2722563"/>
          <p14:tracePt t="14860" x="630238" y="2728913"/>
          <p14:tracePt t="14868" x="611188" y="2735263"/>
          <p14:tracePt t="14876" x="581025" y="2740025"/>
          <p14:tracePt t="14885" x="561975" y="2740025"/>
          <p14:tracePt t="14891" x="542925" y="2752725"/>
          <p14:tracePt t="14900" x="512763" y="2765425"/>
          <p14:tracePt t="14908" x="506413" y="2765425"/>
          <p14:tracePt t="14916" x="493713" y="2771775"/>
          <p14:tracePt t="14936" x="474663" y="2784475"/>
          <p14:tracePt t="14948" x="469900" y="2784475"/>
          <p14:tracePt t="14964" x="457200" y="2795588"/>
          <p14:tracePt t="14980" x="457200" y="2808288"/>
          <p14:tracePt t="15000" x="457200" y="2814638"/>
          <p14:tracePt t="15003" x="457200" y="2827338"/>
          <p14:tracePt t="15019" x="457200" y="2833688"/>
          <p14:tracePt t="15045" x="457200" y="2846388"/>
          <p14:tracePt t="15141" x="457200" y="2851150"/>
          <p14:tracePt t="15155" x="463550" y="2851150"/>
          <p14:tracePt t="15164" x="469900" y="2851150"/>
          <p14:tracePt t="15172" x="481013" y="2851150"/>
          <p14:tracePt t="15180" x="487363" y="2851150"/>
          <p14:tracePt t="15188" x="493713" y="2851150"/>
          <p14:tracePt t="15196" x="506413" y="2851150"/>
          <p14:tracePt t="15205" x="519113" y="2851150"/>
          <p14:tracePt t="15212" x="530225" y="2851150"/>
          <p14:tracePt t="15229" x="542925" y="2857500"/>
          <p14:tracePt t="15238" x="549275" y="2857500"/>
          <p14:tracePt t="15244" x="568325" y="2857500"/>
          <p14:tracePt t="15255" x="574675" y="2857500"/>
          <p14:tracePt t="15260" x="585788" y="2863850"/>
          <p14:tracePt t="15269" x="604838" y="2863850"/>
          <p14:tracePt t="15276" x="623888" y="2876550"/>
          <p14:tracePt t="15286" x="636588" y="2882900"/>
          <p14:tracePt t="15293" x="666750" y="2889250"/>
          <p14:tracePt t="15300" x="685800" y="2889250"/>
          <p14:tracePt t="15309" x="722313" y="2895600"/>
          <p14:tracePt t="15317" x="752475" y="2901950"/>
          <p14:tracePt t="15324" x="803275" y="2901950"/>
          <p14:tracePt t="15333" x="858838" y="2919413"/>
          <p14:tracePt t="15344" x="920750" y="2925763"/>
          <p14:tracePt t="15349" x="969963" y="2938463"/>
          <p14:tracePt t="15356" x="1031875" y="2938463"/>
          <p14:tracePt t="15365" x="1111250" y="2957513"/>
          <p14:tracePt t="15374" x="1160463" y="2962275"/>
          <p14:tracePt t="15386" x="1228725" y="2974975"/>
          <p14:tracePt t="15389" x="1254125" y="2981325"/>
          <p14:tracePt t="15397" x="1296988" y="2987675"/>
          <p14:tracePt t="15406" x="1309688" y="2987675"/>
          <p14:tracePt t="15417" x="1320800" y="2987675"/>
          <p14:tracePt t="15420" x="1327150" y="2987675"/>
          <p14:tracePt t="15429" x="1333500" y="2987675"/>
          <p14:tracePt t="15438" x="1352550" y="2987675"/>
          <p14:tracePt t="15444" x="1365250" y="2987675"/>
          <p14:tracePt t="15456" x="1382713" y="2987675"/>
          <p14:tracePt t="15460" x="1408113" y="2987675"/>
          <p14:tracePt t="15471" x="1431925" y="2987675"/>
          <p14:tracePt t="15480" x="1457325" y="2987675"/>
          <p14:tracePt t="15487" x="1506538" y="2987675"/>
          <p14:tracePt t="15492" x="1581150" y="2987675"/>
          <p14:tracePt t="15501" x="1630363" y="2987675"/>
          <p14:tracePt t="15513" x="1692275" y="2987675"/>
          <p14:tracePt t="15517" x="1741488" y="2987675"/>
          <p14:tracePt t="15525" x="1784350" y="2987675"/>
          <p14:tracePt t="15533" x="1820863" y="2987675"/>
          <p14:tracePt t="15540" x="1858963" y="2987675"/>
          <p14:tracePt t="15549" x="1889125" y="2987675"/>
          <p14:tracePt t="15556" x="1914525" y="2987675"/>
          <p14:tracePt t="15565" x="1931988" y="2987675"/>
          <p14:tracePt t="15573" x="1963738" y="2981325"/>
          <p14:tracePt t="15580" x="1987550" y="2981325"/>
          <p14:tracePt t="15588" x="2019300" y="2981325"/>
          <p14:tracePt t="15597" x="2036763" y="2981325"/>
          <p14:tracePt t="15608" x="2068513" y="2981325"/>
          <p14:tracePt t="15613" x="2087563" y="2974975"/>
          <p14:tracePt t="15621" x="2098675" y="2974975"/>
          <p14:tracePt t="15629" x="2117725" y="2974975"/>
          <p14:tracePt t="15641" x="2136775" y="2968625"/>
          <p14:tracePt t="15644" x="2147888" y="2968625"/>
          <p14:tracePt t="15654" x="2160588" y="2968625"/>
          <p14:tracePt t="15661" x="2179638" y="2962275"/>
          <p14:tracePt t="15674" x="2192338" y="2962275"/>
          <p14:tracePt t="15676" x="2203450" y="2957513"/>
          <p14:tracePt t="15685" x="2209800" y="2957513"/>
          <p14:tracePt t="15692" x="2216150" y="2957513"/>
          <p14:tracePt t="15733" x="2222500" y="2957513"/>
          <p14:tracePt t="15780" x="2228850" y="2957513"/>
          <p14:tracePt t="15788" x="2235200" y="2957513"/>
          <p14:tracePt t="15800" x="2241550" y="2957513"/>
          <p14:tracePt t="15803" x="2247900" y="2951163"/>
          <p14:tracePt t="15812" x="2254250" y="2944813"/>
          <p14:tracePt t="15824" x="2271713" y="2938463"/>
          <p14:tracePt t="15844" x="2278063" y="2932113"/>
          <p14:tracePt t="15876" x="2284413" y="2925763"/>
          <p14:tracePt t="15884" x="2290763" y="2919413"/>
          <p14:tracePt t="15900" x="2297113" y="2913063"/>
          <p14:tracePt t="15932" x="2297113" y="2906713"/>
          <p14:tracePt t="15971" x="2284413" y="2889250"/>
          <p14:tracePt t="15980" x="2254250" y="2882900"/>
          <p14:tracePt t="15987" x="2235200" y="2882900"/>
          <p14:tracePt t="15996" x="2192338" y="2863850"/>
          <p14:tracePt t="16004" x="2154238" y="2863850"/>
          <p14:tracePt t="16012" x="2105025" y="2846388"/>
          <p14:tracePt t="16020" x="2049463" y="2840038"/>
          <p14:tracePt t="16028" x="1976438" y="2827338"/>
          <p14:tracePt t="16036" x="1908175" y="2808288"/>
          <p14:tracePt t="16044" x="1809750" y="2808288"/>
          <p14:tracePt t="16053" x="1735138" y="2784475"/>
          <p14:tracePt t="16060" x="1636713" y="2784475"/>
          <p14:tracePt t="16069" x="1562100" y="2759075"/>
          <p14:tracePt t="16076" x="1470025" y="2752725"/>
          <p14:tracePt t="16085" x="1395413" y="2740025"/>
          <p14:tracePt t="16092" x="1346200" y="2740025"/>
          <p14:tracePt t="16100" x="1296988" y="2735263"/>
          <p14:tracePt t="16109" x="1241425" y="2728913"/>
          <p14:tracePt t="16121" x="1203325" y="2728913"/>
          <p14:tracePt t="16124" x="1173163" y="2728913"/>
          <p14:tracePt t="16132" x="1154113" y="2728913"/>
          <p14:tracePt t="16140" x="1104900" y="2709863"/>
          <p14:tracePt t="16148" x="1087438" y="2709863"/>
          <p14:tracePt t="16156" x="1074738" y="2709863"/>
          <p14:tracePt t="16164" x="1055688" y="2709863"/>
          <p14:tracePt t="16172" x="1036638" y="2709863"/>
          <p14:tracePt t="16180" x="1019175" y="2709863"/>
          <p14:tracePt t="16189" x="987425" y="2709863"/>
          <p14:tracePt t="16196" x="950913" y="2716213"/>
          <p14:tracePt t="16205" x="920750" y="2716213"/>
          <p14:tracePt t="16212" x="869950" y="2735263"/>
          <p14:tracePt t="16220" x="820738" y="2740025"/>
          <p14:tracePt t="16228" x="777875" y="2752725"/>
          <p14:tracePt t="16236" x="715963" y="2771775"/>
          <p14:tracePt t="16244" x="673100" y="2771775"/>
          <p14:tracePt t="16253" x="647700" y="2778125"/>
          <p14:tracePt t="16260" x="604838" y="2795588"/>
          <p14:tracePt t="16268" x="585788" y="2795588"/>
          <p14:tracePt t="16280" x="568325" y="2795588"/>
          <p14:tracePt t="16285" x="555625" y="2795588"/>
          <p14:tracePt t="16294" x="542925" y="2808288"/>
          <p14:tracePt t="16308" x="536575" y="2808288"/>
          <p14:tracePt t="16316" x="530225" y="2814638"/>
          <p14:tracePt t="16332" x="525463" y="2814638"/>
          <p14:tracePt t="16344" x="519113" y="2814638"/>
          <p14:tracePt t="16356" x="519113" y="2820988"/>
          <p14:tracePt t="16373" x="519113" y="2827338"/>
          <p14:tracePt t="16385" x="519113" y="2833688"/>
          <p14:tracePt t="16389" x="519113" y="2840038"/>
          <p14:tracePt t="16396" x="519113" y="2846388"/>
          <p14:tracePt t="16413" x="519113" y="2851150"/>
          <p14:tracePt t="16429" x="519113" y="2857500"/>
          <p14:tracePt t="16438" x="525463" y="2863850"/>
          <p14:tracePt t="16445" x="530225" y="2870200"/>
          <p14:tracePt t="16454" x="555625" y="2876550"/>
          <p14:tracePt t="16459" x="574675" y="2876550"/>
          <p14:tracePt t="16468" x="592138" y="2889250"/>
          <p14:tracePt t="16476" x="617538" y="2895600"/>
          <p14:tracePt t="16484" x="641350" y="2895600"/>
          <p14:tracePt t="16492" x="660400" y="2913063"/>
          <p14:tracePt t="16500" x="685800" y="2919413"/>
          <p14:tracePt t="16508" x="692150" y="2919413"/>
          <p14:tracePt t="16516" x="696913" y="2919413"/>
          <p14:tracePt t="16525" x="722313" y="2919413"/>
          <p14:tracePt t="16533" x="747713" y="2925763"/>
          <p14:tracePt t="16540" x="777875" y="2925763"/>
          <p14:tracePt t="16549" x="803275" y="2925763"/>
          <p14:tracePt t="16556" x="852488" y="2932113"/>
          <p14:tracePt t="16565" x="925513" y="2944813"/>
          <p14:tracePt t="16573" x="1025525" y="2944813"/>
          <p14:tracePt t="16580" x="1147763" y="2944813"/>
          <p14:tracePt t="16588" x="1290638" y="2962275"/>
          <p14:tracePt t="16596" x="1408113" y="2974975"/>
          <p14:tracePt t="16605" x="1543050" y="2981325"/>
          <p14:tracePt t="16612" x="1660525" y="3006725"/>
          <p14:tracePt t="16622" x="1771650" y="3013075"/>
          <p14:tracePt t="16632" x="1882775" y="3024188"/>
          <p14:tracePt t="16639" x="1970088" y="3024188"/>
          <p14:tracePt t="16644" x="2068513" y="3024188"/>
          <p14:tracePt t="16655" x="2143125" y="3024188"/>
          <p14:tracePt t="16664" x="2203450" y="3024188"/>
          <p14:tracePt t="16671" x="2241550" y="3024188"/>
          <p14:tracePt t="16677" x="2265363" y="3024188"/>
          <p14:tracePt t="16684" x="2309813" y="3013075"/>
          <p14:tracePt t="16696" x="2333625" y="3013075"/>
          <p14:tracePt t="16700" x="2346325" y="3006725"/>
          <p14:tracePt t="16708" x="2389188" y="2994025"/>
          <p14:tracePt t="16717" x="2401888" y="2994025"/>
          <p14:tracePt t="16726" x="2425700" y="2987675"/>
          <p14:tracePt t="16732" x="2444750" y="2981325"/>
          <p14:tracePt t="16740" x="2470150" y="2974975"/>
          <p14:tracePt t="16749" x="2481263" y="2974975"/>
          <p14:tracePt t="16760" x="2500313" y="2974975"/>
          <p14:tracePt t="16764" x="2506663" y="2974975"/>
          <p14:tracePt t="17341" x="0" y="0"/>
        </p14:tracePtLst>
        <p14:tracePtLst>
          <p14:tracePt t="24694" x="2216150" y="3771900"/>
          <p14:tracePt t="24788" x="2203450" y="3771900"/>
          <p14:tracePt t="24796" x="2173288" y="3784600"/>
          <p14:tracePt t="24804" x="2160588" y="3789363"/>
          <p14:tracePt t="24811" x="2143125" y="3789363"/>
          <p14:tracePt t="24825" x="2092325" y="3789363"/>
          <p14:tracePt t="24828" x="2055813" y="3789363"/>
          <p14:tracePt t="24836" x="1987550" y="3808413"/>
          <p14:tracePt t="24844" x="1925638" y="3808413"/>
          <p14:tracePt t="24852" x="1865313" y="3821113"/>
          <p14:tracePt t="24860" x="1803400" y="3821113"/>
          <p14:tracePt t="24868" x="1741488" y="3821113"/>
          <p14:tracePt t="24876" x="1703388" y="3821113"/>
          <p14:tracePt t="24884" x="1673225" y="3821113"/>
          <p14:tracePt t="24893" x="1647825" y="3821113"/>
          <p14:tracePt t="24900" x="1611313" y="3821113"/>
          <p14:tracePt t="24910" x="1581150" y="3821113"/>
          <p14:tracePt t="24927" x="1549400" y="3821113"/>
          <p14:tracePt t="24932" x="1543050" y="3821113"/>
          <p14:tracePt t="24940" x="1531938" y="3821113"/>
          <p14:tracePt t="24957" x="1531938" y="3827463"/>
          <p14:tracePt t="24964" x="1519238" y="3827463"/>
          <p14:tracePt t="24972" x="1512888" y="3827463"/>
          <p14:tracePt t="24988" x="1500188" y="3827463"/>
          <p14:tracePt t="24996" x="1493838" y="3833813"/>
          <p14:tracePt t="25004" x="1487488" y="3833813"/>
          <p14:tracePt t="25020" x="1463675" y="3840163"/>
          <p14:tracePt t="25028" x="1457325" y="3844925"/>
          <p14:tracePt t="25036" x="1438275" y="3851275"/>
          <p14:tracePt t="25045" x="1425575" y="3857625"/>
          <p14:tracePt t="25052" x="1420813" y="3863975"/>
          <p14:tracePt t="25068" x="1414463" y="3870325"/>
          <p14:tracePt t="25078" x="1408113" y="3876675"/>
          <p14:tracePt t="25100" x="1408113" y="3889375"/>
          <p14:tracePt t="25108" x="1408113" y="3895725"/>
          <p14:tracePt t="25116" x="1414463" y="3913188"/>
          <p14:tracePt t="25125" x="1420813" y="3919538"/>
          <p14:tracePt t="25132" x="1425575" y="3932238"/>
          <p14:tracePt t="25141" x="1444625" y="3951288"/>
          <p14:tracePt t="25148" x="1457325" y="3962400"/>
          <p14:tracePt t="25157" x="1463675" y="3975100"/>
          <p14:tracePt t="25165" x="1470025" y="3981450"/>
          <p14:tracePt t="25174" x="1481138" y="3994150"/>
          <p14:tracePt t="25180" x="1493838" y="4006850"/>
          <p14:tracePt t="25189" x="1500188" y="4011613"/>
          <p14:tracePt t="25198" x="1506538" y="4017963"/>
          <p14:tracePt t="25204" x="1512888" y="4024313"/>
          <p14:tracePt t="25220" x="1519238" y="4030663"/>
          <p14:tracePt t="25228" x="1525588" y="4030663"/>
          <p14:tracePt t="25245" x="1536700" y="4037013"/>
          <p14:tracePt t="25253" x="1536700" y="4043363"/>
          <p14:tracePt t="25262" x="1543050" y="4043363"/>
          <p14:tracePt t="25268" x="1549400" y="4043363"/>
          <p14:tracePt t="25278" x="1555750" y="4043363"/>
          <p14:tracePt t="25284" x="1562100" y="4043363"/>
          <p14:tracePt t="25292" x="1568450" y="4043363"/>
          <p14:tracePt t="25300" x="1574800" y="4043363"/>
          <p14:tracePt t="25308" x="1587500" y="4043363"/>
          <p14:tracePt t="25316" x="1598613" y="4049713"/>
          <p14:tracePt t="25324" x="1611313" y="4056063"/>
          <p14:tracePt t="25332" x="1636713" y="4067175"/>
          <p14:tracePt t="25341" x="1647825" y="4067175"/>
          <p14:tracePt t="25348" x="1666875" y="4067175"/>
          <p14:tracePt t="25357" x="1685925" y="4073525"/>
          <p14:tracePt t="25364" x="1709738" y="4079875"/>
          <p14:tracePt t="25374" x="1747838" y="4086225"/>
          <p14:tracePt t="25380" x="1771650" y="4086225"/>
          <p14:tracePt t="25388" x="1820863" y="4092575"/>
          <p14:tracePt t="25398" x="1876425" y="4111625"/>
          <p14:tracePt t="25405" x="1914525" y="4111625"/>
          <p14:tracePt t="25413" x="1951038" y="4117975"/>
          <p14:tracePt t="25420" x="1970088" y="4117975"/>
          <p14:tracePt t="25427" x="2000250" y="4129088"/>
          <p14:tracePt t="25436" x="2006600" y="4129088"/>
          <p14:tracePt t="25444" x="2019300" y="4129088"/>
          <p14:tracePt t="25452" x="2032000" y="4129088"/>
          <p14:tracePt t="25462" x="2043113" y="4129088"/>
          <p14:tracePt t="25468" x="2049463" y="4129088"/>
          <p14:tracePt t="25478" x="2062163" y="4129088"/>
          <p14:tracePt t="25484" x="2074863" y="4129088"/>
          <p14:tracePt t="25496" x="2098675" y="4129088"/>
          <p14:tracePt t="25500" x="2105025" y="4129088"/>
          <p14:tracePt t="25508" x="2130425" y="4129088"/>
          <p14:tracePt t="25515" x="2154238" y="4129088"/>
          <p14:tracePt t="25524" x="2192338" y="4129088"/>
          <p14:tracePt t="25532" x="2254250" y="4129088"/>
          <p14:tracePt t="25540" x="2320925" y="4122738"/>
          <p14:tracePt t="25547" x="2382838" y="4117975"/>
          <p14:tracePt t="25556" x="2432050" y="4117975"/>
          <p14:tracePt t="25564" x="2457450" y="4117975"/>
          <p14:tracePt t="25573" x="2493963" y="4117975"/>
          <p14:tracePt t="25579" x="2506663" y="4117975"/>
          <p14:tracePt t="25592" x="2519363" y="4117975"/>
          <p14:tracePt t="25595" x="2532063" y="4111625"/>
          <p14:tracePt t="25604" x="2536825" y="4111625"/>
          <p14:tracePt t="25624" x="2543175" y="4105275"/>
          <p14:tracePt t="25627" x="2549525" y="4105275"/>
          <p14:tracePt t="25636" x="2555875" y="4105275"/>
          <p14:tracePt t="25644" x="2562225" y="4105275"/>
          <p14:tracePt t="25652" x="2568575" y="4105275"/>
          <p14:tracePt t="25661" x="2581275" y="4105275"/>
          <p14:tracePt t="25668" x="2592388" y="4098925"/>
          <p14:tracePt t="25675" x="2598738" y="4098925"/>
          <p14:tracePt t="25684" x="2611438" y="4098925"/>
          <p14:tracePt t="25692" x="2624138" y="4098925"/>
          <p14:tracePt t="25700" x="2636838" y="4098925"/>
          <p14:tracePt t="25708" x="2647950" y="4098925"/>
          <p14:tracePt t="25716" x="2667000" y="4098925"/>
          <p14:tracePt t="25724" x="2679700" y="4098925"/>
          <p14:tracePt t="25731" x="2698750" y="4098925"/>
          <p14:tracePt t="25740" x="2716213" y="4098925"/>
          <p14:tracePt t="25748" x="2747963" y="4098925"/>
          <p14:tracePt t="25756" x="2760663" y="4098925"/>
          <p14:tracePt t="25764" x="2778125" y="4098925"/>
          <p14:tracePt t="25774" x="2790825" y="4098925"/>
          <p14:tracePt t="25780" x="2803525" y="4098925"/>
          <p14:tracePt t="25789" x="2816225" y="4098925"/>
          <p14:tracePt t="25797" x="2833688" y="4098925"/>
          <p14:tracePt t="25805" x="2840038" y="4098925"/>
          <p14:tracePt t="25813" x="2852738" y="4098925"/>
          <p14:tracePt t="25821" x="2871788" y="4098925"/>
          <p14:tracePt t="25829" x="2882900" y="4098925"/>
          <p14:tracePt t="25837" x="2895600" y="4098925"/>
          <p14:tracePt t="25848" x="2914650" y="4098925"/>
          <p14:tracePt t="25852" x="2932113" y="4098925"/>
          <p14:tracePt t="25861" x="2970213" y="4098925"/>
          <p14:tracePt t="25868" x="3000375" y="4098925"/>
          <p14:tracePt t="25876" x="3025775" y="4098925"/>
          <p14:tracePt t="25884" x="3049588" y="4098925"/>
          <p14:tracePt t="25892" x="3087688" y="4098925"/>
          <p14:tracePt t="25900" x="3117850" y="4098925"/>
          <p14:tracePt t="25908" x="3173413" y="4098925"/>
          <p14:tracePt t="25928" x="3290888" y="4067175"/>
          <p14:tracePt t="25944" x="3408363" y="4062413"/>
          <p14:tracePt t="25948" x="3438525" y="4043363"/>
          <p14:tracePt t="25956" x="3463925" y="4037013"/>
          <p14:tracePt t="25964" x="3482975" y="4030663"/>
          <p14:tracePt t="25974" x="3494088" y="4030663"/>
          <p14:tracePt t="25982" x="3500438" y="4024313"/>
          <p14:tracePt t="25989" x="3513138" y="4024313"/>
          <p14:tracePt t="25996" x="3525838" y="4011613"/>
          <p14:tracePt t="26017" x="3532188" y="4006850"/>
          <p14:tracePt t="26020" x="3543300" y="4000500"/>
          <p14:tracePt t="26030" x="3549650" y="3994150"/>
          <p14:tracePt t="26046" x="3556000" y="3987800"/>
          <p14:tracePt t="26053" x="3562350" y="3975100"/>
          <p14:tracePt t="26062" x="3562350" y="3968750"/>
          <p14:tracePt t="26068" x="3575050" y="3956050"/>
          <p14:tracePt t="26076" x="3575050" y="3951288"/>
          <p14:tracePt t="26084" x="3575050" y="3944938"/>
          <p14:tracePt t="26092" x="3581400" y="3938588"/>
          <p14:tracePt t="26108" x="3581400" y="3932238"/>
          <p14:tracePt t="26125" x="3581400" y="3925888"/>
          <p14:tracePt t="26132" x="3581400" y="3913188"/>
          <p14:tracePt t="26141" x="3581400" y="3906838"/>
          <p14:tracePt t="26149" x="3581400" y="3895725"/>
          <p14:tracePt t="26157" x="3562350" y="3876675"/>
          <p14:tracePt t="26169" x="3556000" y="3870325"/>
          <p14:tracePt t="26174" x="3556000" y="3863975"/>
          <p14:tracePt t="26181" x="3549650" y="3857625"/>
          <p14:tracePt t="26189" x="3543300" y="3851275"/>
          <p14:tracePt t="26196" x="3519488" y="3844925"/>
          <p14:tracePt t="26205" x="3500438" y="3833813"/>
          <p14:tracePt t="26215" x="3487738" y="3833813"/>
          <p14:tracePt t="26221" x="3463925" y="3833813"/>
          <p14:tracePt t="26231" x="3438525" y="3821113"/>
          <p14:tracePt t="26236" x="3414713" y="3814763"/>
          <p14:tracePt t="26246" x="3389313" y="3814763"/>
          <p14:tracePt t="26252" x="3365500" y="3795713"/>
          <p14:tracePt t="26272" x="3340100" y="3789363"/>
          <p14:tracePt t="26276" x="3321050" y="3784600"/>
          <p14:tracePt t="26284" x="3284538" y="3784600"/>
          <p14:tracePt t="26292" x="3228975" y="3765550"/>
          <p14:tracePt t="26300" x="3198813" y="3765550"/>
          <p14:tracePt t="26308" x="3173413" y="3759200"/>
          <p14:tracePt t="26315" x="3136900" y="3759200"/>
          <p14:tracePt t="26324" x="3094038" y="3759200"/>
          <p14:tracePt t="26332" x="3068638" y="3759200"/>
          <p14:tracePt t="26340" x="3032125" y="3759200"/>
          <p14:tracePt t="26348" x="2982913" y="3759200"/>
          <p14:tracePt t="26359" x="2951163" y="3759200"/>
          <p14:tracePt t="26364" x="2908300" y="3759200"/>
          <p14:tracePt t="26372" x="2840038" y="3765550"/>
          <p14:tracePt t="26379" x="2790825" y="3778250"/>
          <p14:tracePt t="26388" x="2760663" y="3778250"/>
          <p14:tracePt t="26396" x="2735263" y="3789363"/>
          <p14:tracePt t="26404" x="2709863" y="3795713"/>
          <p14:tracePt t="26412" x="2709863" y="3802063"/>
          <p14:tracePt t="26420" x="2692400" y="3808413"/>
          <p14:tracePt t="26428" x="2686050" y="3814763"/>
          <p14:tracePt t="26436" x="2679700" y="3821113"/>
          <p14:tracePt t="26445" x="2679700" y="3827463"/>
          <p14:tracePt t="26452" x="2679700" y="3844925"/>
          <p14:tracePt t="26460" x="2679700" y="3851275"/>
          <p14:tracePt t="26468" x="2679700" y="3870325"/>
          <p14:tracePt t="26477" x="2679700" y="3883025"/>
          <p14:tracePt t="26484" x="2698750" y="3919538"/>
          <p14:tracePt t="26493" x="2709863" y="3932238"/>
          <p14:tracePt t="26500" x="2735263" y="3962400"/>
          <p14:tracePt t="26508" x="2765425" y="3987800"/>
          <p14:tracePt t="26516" x="2797175" y="4011613"/>
          <p14:tracePt t="26525" x="2827338" y="4037013"/>
          <p14:tracePt t="26533" x="2882900" y="4062413"/>
          <p14:tracePt t="26541" x="2938463" y="4092575"/>
          <p14:tracePt t="26548" x="2987675" y="4098925"/>
          <p14:tracePt t="26556" x="3032125" y="4105275"/>
          <p14:tracePt t="26564" x="3081338" y="4117975"/>
          <p14:tracePt t="26572" x="3130550" y="4117975"/>
          <p14:tracePt t="26579" x="3186113" y="4122738"/>
          <p14:tracePt t="26589" x="3260725" y="4122738"/>
          <p14:tracePt t="26596" x="3333750" y="4122738"/>
          <p14:tracePt t="26605" x="3382963" y="4122738"/>
          <p14:tracePt t="26613" x="3444875" y="4122738"/>
          <p14:tracePt t="26620" x="3482975" y="4122738"/>
          <p14:tracePt t="26630" x="3513138" y="4122738"/>
          <p14:tracePt t="26636" x="3549650" y="4122738"/>
          <p14:tracePt t="26649" x="3575050" y="4111625"/>
          <p14:tracePt t="26652" x="3598863" y="4105275"/>
          <p14:tracePt t="26661" x="3617913" y="4098925"/>
          <p14:tracePt t="26668" x="3643313" y="4079875"/>
          <p14:tracePt t="26677" x="3660775" y="4067175"/>
          <p14:tracePt t="26685" x="3667125" y="4062413"/>
          <p14:tracePt t="26692" x="3679825" y="4056063"/>
          <p14:tracePt t="26700" x="3686175" y="4049713"/>
          <p14:tracePt t="26709" x="3692525" y="4049713"/>
          <p14:tracePt t="26725" x="3692525" y="4043363"/>
          <p14:tracePt t="26732" x="3692525" y="4037013"/>
          <p14:tracePt t="26757" x="3692525" y="4030663"/>
          <p14:tracePt t="26780" x="3692525" y="4024313"/>
          <p14:tracePt t="26796" x="3692525" y="4017963"/>
          <p14:tracePt t="26830" x="3692525" y="4011613"/>
          <p14:tracePt t="27084" x="0" y="0"/>
        </p14:tracePtLst>
        <p14:tracePtLst>
          <p14:tracePt t="28239" x="2982913" y="4340225"/>
          <p14:tracePt t="28460" x="2982913" y="4333875"/>
          <p14:tracePt t="28532" x="2982913" y="4327525"/>
          <p14:tracePt t="28588" x="2957513" y="4321175"/>
          <p14:tracePt t="28597" x="2932113" y="4314825"/>
          <p14:tracePt t="28604" x="2889250" y="4308475"/>
          <p14:tracePt t="28615" x="2840038" y="4295775"/>
          <p14:tracePt t="28621" x="2797175" y="4284663"/>
          <p14:tracePt t="28630" x="2722563" y="4271963"/>
          <p14:tracePt t="28636" x="2643188" y="4252913"/>
          <p14:tracePt t="28648" x="2605088" y="4233863"/>
          <p14:tracePt t="28652" x="2525713" y="4216400"/>
          <p14:tracePt t="28663" x="2493963" y="4203700"/>
          <p14:tracePt t="28668" x="2457450" y="4191000"/>
          <p14:tracePt t="28676" x="2425700" y="4184650"/>
          <p14:tracePt t="28684" x="2389188" y="4184650"/>
          <p14:tracePt t="28692" x="2359025" y="4173538"/>
          <p14:tracePt t="28700" x="2314575" y="4167188"/>
          <p14:tracePt t="28708" x="2297113" y="4154488"/>
          <p14:tracePt t="28716" x="2278063" y="4148138"/>
          <p14:tracePt t="28724" x="2259013" y="4148138"/>
          <p14:tracePt t="28731" x="2254250" y="4148138"/>
          <p14:tracePt t="28740" x="2241550" y="4148138"/>
          <p14:tracePt t="28747" x="2235200" y="4148138"/>
          <p14:tracePt t="28756" x="2222500" y="4148138"/>
          <p14:tracePt t="28763" x="2216150" y="4148138"/>
          <p14:tracePt t="28772" x="2209800" y="4148138"/>
          <p14:tracePt t="28780" x="2185988" y="4148138"/>
          <p14:tracePt t="28788" x="2179638" y="4148138"/>
          <p14:tracePt t="28797" x="2154238" y="4148138"/>
          <p14:tracePt t="28804" x="2130425" y="4148138"/>
          <p14:tracePt t="28813" x="2111375" y="4148138"/>
          <p14:tracePt t="28825" x="2068513" y="4167188"/>
          <p14:tracePt t="28831" x="2032000" y="4173538"/>
          <p14:tracePt t="28836" x="1963738" y="4191000"/>
          <p14:tracePt t="28847" x="1901825" y="4203700"/>
          <p14:tracePt t="28857" x="1833563" y="4222750"/>
          <p14:tracePt t="28861" x="1797050" y="4233863"/>
          <p14:tracePt t="28868" x="1741488" y="4246563"/>
          <p14:tracePt t="28878" x="1685925" y="4265613"/>
          <p14:tracePt t="28884" x="1660525" y="4278313"/>
          <p14:tracePt t="28893" x="1630363" y="4295775"/>
          <p14:tracePt t="28901" x="1624013" y="4295775"/>
          <p14:tracePt t="28909" x="1611313" y="4308475"/>
          <p14:tracePt t="28932" x="1587500" y="4314825"/>
          <p14:tracePt t="28940" x="1581150" y="4321175"/>
          <p14:tracePt t="28952" x="1581150" y="4327525"/>
          <p14:tracePt t="28965" x="1581150" y="4340225"/>
          <p14:tracePt t="28972" x="1581150" y="4351338"/>
          <p14:tracePt t="28982" x="1581150" y="4364038"/>
          <p14:tracePt t="28988" x="1581150" y="4376738"/>
          <p14:tracePt t="28998" x="1587500" y="4383088"/>
          <p14:tracePt t="29004" x="1592263" y="4389438"/>
          <p14:tracePt t="29015" x="1604963" y="4406900"/>
          <p14:tracePt t="29020" x="1611313" y="4419600"/>
          <p14:tracePt t="29031" x="1611313" y="4425950"/>
          <p14:tracePt t="29045" x="1624013" y="4438650"/>
          <p14:tracePt t="29052" x="1630363" y="4445000"/>
          <p14:tracePt t="29069" x="1636713" y="4451350"/>
          <p14:tracePt t="29078" x="1643063" y="4456113"/>
          <p14:tracePt t="29084" x="1647825" y="4462463"/>
          <p14:tracePt t="29093" x="1654175" y="4468813"/>
          <p14:tracePt t="29117" x="1666875" y="4468813"/>
          <p14:tracePt t="29125" x="1673225" y="4468813"/>
          <p14:tracePt t="29134" x="1679575" y="4468813"/>
          <p14:tracePt t="29140" x="1685925" y="4468813"/>
          <p14:tracePt t="29149" x="1698625" y="4481513"/>
          <p14:tracePt t="29157" x="1703388" y="4481513"/>
          <p14:tracePt t="29172" x="1709738" y="4481513"/>
          <p14:tracePt t="29182" x="1722438" y="4487863"/>
          <p14:tracePt t="29199" x="1735138" y="4494213"/>
          <p14:tracePt t="29209" x="1741488" y="4494213"/>
          <p14:tracePt t="29216" x="1754188" y="4500563"/>
          <p14:tracePt t="29220" x="1765300" y="4506913"/>
          <p14:tracePt t="29228" x="1778000" y="4511675"/>
          <p14:tracePt t="29236" x="1797050" y="4518025"/>
          <p14:tracePt t="29244" x="1809750" y="4524375"/>
          <p14:tracePt t="29252" x="1833563" y="4524375"/>
          <p14:tracePt t="29261" x="1846263" y="4524375"/>
          <p14:tracePt t="29268" x="1865313" y="4537075"/>
          <p14:tracePt t="29276" x="1870075" y="4537075"/>
          <p14:tracePt t="29284" x="1876425" y="4537075"/>
          <p14:tracePt t="29292" x="1901825" y="4543425"/>
          <p14:tracePt t="29304" x="1914525" y="4549775"/>
          <p14:tracePt t="29308" x="1931988" y="4562475"/>
          <p14:tracePt t="29316" x="1951038" y="4562475"/>
          <p14:tracePt t="29325" x="1981200" y="4573588"/>
          <p14:tracePt t="29332" x="2036763" y="4579938"/>
          <p14:tracePt t="29340" x="2074863" y="4592638"/>
          <p14:tracePt t="29348" x="2147888" y="4611688"/>
          <p14:tracePt t="29356" x="2216150" y="4618038"/>
          <p14:tracePt t="29364" x="2303463" y="4635500"/>
          <p14:tracePt t="29372" x="2365375" y="4648200"/>
          <p14:tracePt t="29381" x="2444750" y="4667250"/>
          <p14:tracePt t="29389" x="2506663" y="4667250"/>
          <p14:tracePt t="29398" x="2581275" y="4684713"/>
          <p14:tracePt t="29404" x="2636838" y="4697413"/>
          <p14:tracePt t="29413" x="2686050" y="4697413"/>
          <p14:tracePt t="29420" x="2722563" y="4697413"/>
          <p14:tracePt t="29433" x="2754313" y="4697413"/>
          <p14:tracePt t="29436" x="2778125" y="4697413"/>
          <p14:tracePt t="29444" x="2809875" y="4697413"/>
          <p14:tracePt t="29451" x="2833688" y="4697413"/>
          <p14:tracePt t="29464" x="2871788" y="4697413"/>
          <p14:tracePt t="29468" x="2914650" y="4684713"/>
          <p14:tracePt t="29477" x="2970213" y="4667250"/>
          <p14:tracePt t="29484" x="2994025" y="4648200"/>
          <p14:tracePt t="29494" x="3025775" y="4641850"/>
          <p14:tracePt t="29501" x="3043238" y="4629150"/>
          <p14:tracePt t="29508" x="3068638" y="4618038"/>
          <p14:tracePt t="29517" x="3098800" y="4592638"/>
          <p14:tracePt t="29525" x="3111500" y="4586288"/>
          <p14:tracePt t="29533" x="3130550" y="4573588"/>
          <p14:tracePt t="29540" x="3154363" y="4543425"/>
          <p14:tracePt t="29547" x="3160713" y="4537075"/>
          <p14:tracePt t="29560" x="3167063" y="4524375"/>
          <p14:tracePt t="29563" x="3179763" y="4511675"/>
          <p14:tracePt t="29572" x="3186113" y="4506913"/>
          <p14:tracePt t="29580" x="3192463" y="4500563"/>
          <p14:tracePt t="29589" x="3192463" y="4494213"/>
          <p14:tracePt t="29613" x="3192463" y="4487863"/>
          <p14:tracePt t="29621" x="3192463" y="4481513"/>
          <p14:tracePt t="29629" x="3192463" y="4475163"/>
          <p14:tracePt t="29636" x="3192463" y="4462463"/>
          <p14:tracePt t="29645" x="3192463" y="4456113"/>
          <p14:tracePt t="29652" x="3186113" y="4445000"/>
          <p14:tracePt t="29668" x="3179763" y="4438650"/>
          <p14:tracePt t="29677" x="3167063" y="4432300"/>
          <p14:tracePt t="29684" x="3154363" y="4419600"/>
          <p14:tracePt t="29692" x="3130550" y="4400550"/>
          <p14:tracePt t="29699" x="3105150" y="4395788"/>
          <p14:tracePt t="29708" x="3074988" y="4389438"/>
          <p14:tracePt t="29724" x="3055938" y="4383088"/>
          <p14:tracePt t="29731" x="3025775" y="4376738"/>
          <p14:tracePt t="29741" x="3006725" y="4376738"/>
          <p14:tracePt t="29749" x="2970213" y="4370388"/>
          <p14:tracePt t="29757" x="2927350" y="4351338"/>
          <p14:tracePt t="29765" x="2865438" y="4351338"/>
          <p14:tracePt t="29772" x="2803525" y="4340225"/>
          <p14:tracePt t="29782" x="2747963" y="4333875"/>
          <p14:tracePt t="29788" x="2686050" y="4333875"/>
          <p14:tracePt t="29798" x="2624138" y="4333875"/>
          <p14:tracePt t="29804" x="2562225" y="4333875"/>
          <p14:tracePt t="29813" x="2500313" y="4333875"/>
          <p14:tracePt t="29821" x="2457450" y="4333875"/>
          <p14:tracePt t="29829" x="2395538" y="4344988"/>
          <p14:tracePt t="29836" x="2333625" y="4364038"/>
          <p14:tracePt t="29847" x="2290763" y="4383088"/>
          <p14:tracePt t="29852" x="2247900" y="4395788"/>
          <p14:tracePt t="29864" x="2228850" y="4400550"/>
          <p14:tracePt t="29868" x="2216150" y="4406900"/>
          <p14:tracePt t="29876" x="2209800" y="4413250"/>
          <p14:tracePt t="29884" x="2203450" y="4419600"/>
          <p14:tracePt t="29893" x="2198688" y="4425950"/>
          <p14:tracePt t="29900" x="2192338" y="4445000"/>
          <p14:tracePt t="29934" x="2192338" y="4451350"/>
          <p14:tracePt t="29945" x="2192338" y="4456113"/>
          <p14:tracePt t="29965" x="2198688" y="4468813"/>
          <p14:tracePt t="29977" x="2228850" y="4487863"/>
          <p14:tracePt t="29982" x="2247900" y="4500563"/>
          <p14:tracePt t="29988" x="2290763" y="4518025"/>
          <p14:tracePt t="29998" x="2327275" y="4530725"/>
          <p14:tracePt t="30008" x="2382838" y="4562475"/>
          <p14:tracePt t="30012" x="2451100" y="4579938"/>
          <p14:tracePt t="30020" x="2506663" y="4605338"/>
          <p14:tracePt t="30028" x="2581275" y="4635500"/>
          <p14:tracePt t="30040" x="2647950" y="4660900"/>
          <p14:tracePt t="30044" x="2716213" y="4703763"/>
          <p14:tracePt t="30052" x="2778125" y="4722813"/>
          <p14:tracePt t="30060" x="2820988" y="4733925"/>
          <p14:tracePt t="30068" x="2852738" y="4733925"/>
          <p14:tracePt t="30076" x="2871788" y="4752975"/>
          <p14:tracePt t="30084" x="2889250" y="4752975"/>
          <p14:tracePt t="30095" x="2895600" y="4752975"/>
          <p14:tracePt t="30104" x="2908300" y="4759325"/>
          <p14:tracePt t="30109" x="2914650" y="4759325"/>
          <p14:tracePt t="30116" x="2921000" y="4759325"/>
          <p14:tracePt t="30125" x="2927350" y="4759325"/>
          <p14:tracePt t="30133" x="2932113" y="4759325"/>
          <p14:tracePt t="30140" x="2944813" y="4759325"/>
          <p14:tracePt t="30147" x="2951163" y="4759325"/>
          <p14:tracePt t="30156" x="2957513" y="4759325"/>
          <p14:tracePt t="30164" x="2963863" y="4759325"/>
          <p14:tracePt t="30172" x="2970213" y="4759325"/>
          <p14:tracePt t="30181" x="2976563" y="4759325"/>
          <p14:tracePt t="30188" x="2982913" y="4759325"/>
          <p14:tracePt t="30196" x="2987675" y="4759325"/>
          <p14:tracePt t="30204" x="2994025" y="4759325"/>
          <p14:tracePt t="30212" x="3000375" y="4759325"/>
          <p14:tracePt t="30228" x="3006725" y="4759325"/>
          <p14:tracePt t="30276" x="3013075" y="4759325"/>
          <p14:tracePt t="30284" x="3019425" y="4759325"/>
          <p14:tracePt t="30293" x="3025775" y="4759325"/>
          <p14:tracePt t="30325" x="3038475" y="4759325"/>
          <p14:tracePt t="30373" x="3043238" y="4759325"/>
          <p14:tracePt t="30394" x="3049588" y="4759325"/>
          <p14:tracePt t="30404" x="3055938" y="4759325"/>
          <p14:tracePt t="30413" x="3062288" y="4759325"/>
          <p14:tracePt t="30420" x="3068638" y="4759325"/>
          <p14:tracePt t="30709" x="3074988" y="4759325"/>
          <p14:tracePt t="30724" x="3081338" y="4759325"/>
          <p14:tracePt t="30731" x="3087688" y="4759325"/>
          <p14:tracePt t="30744" x="3111500" y="4759325"/>
          <p14:tracePt t="30749" x="3130550" y="4759325"/>
          <p14:tracePt t="30756" x="3149600" y="4759325"/>
          <p14:tracePt t="30765" x="3179763" y="4759325"/>
          <p14:tracePt t="30772" x="3216275" y="4772025"/>
          <p14:tracePt t="30782" x="3265488" y="4772025"/>
          <p14:tracePt t="30788" x="3309938" y="4778375"/>
          <p14:tracePt t="30797" x="3346450" y="4795838"/>
          <p14:tracePt t="30804" x="3395663" y="4795838"/>
          <p14:tracePt t="30813" x="3438525" y="4795838"/>
          <p14:tracePt t="30821" x="3463925" y="4795838"/>
          <p14:tracePt t="30829" x="3494088" y="4802188"/>
          <p14:tracePt t="30841" x="3519488" y="4802188"/>
          <p14:tracePt t="30845" x="3549650" y="4808538"/>
          <p14:tracePt t="30852" x="3568700" y="4808538"/>
          <p14:tracePt t="30861" x="3598863" y="4808538"/>
          <p14:tracePt t="30868" x="3624263" y="4808538"/>
          <p14:tracePt t="30878" x="3660775" y="4808538"/>
          <p14:tracePt t="30884" x="3709988" y="4808538"/>
          <p14:tracePt t="30893" x="3748088" y="4808538"/>
          <p14:tracePt t="30902" x="3784600" y="4808538"/>
          <p14:tracePt t="30909" x="3852863" y="4808538"/>
          <p14:tracePt t="30918" x="3914775" y="4808538"/>
          <p14:tracePt t="30924" x="3963988" y="4808538"/>
          <p14:tracePt t="30936" x="4025900" y="4808538"/>
          <p14:tracePt t="30941" x="4062413" y="4808538"/>
          <p14:tracePt t="30950" x="4094163" y="4808538"/>
          <p14:tracePt t="30955" x="4111625" y="4808538"/>
          <p14:tracePt t="30965" x="4149725" y="4808538"/>
          <p14:tracePt t="30973" x="4173538" y="4808538"/>
          <p14:tracePt t="30980" x="4192588" y="4808538"/>
          <p14:tracePt t="30988" x="4222750" y="4808538"/>
          <p14:tracePt t="30997" x="4241800" y="4808538"/>
          <p14:tracePt t="31004" x="4271963" y="4808538"/>
          <p14:tracePt t="31013" x="4297363" y="4808538"/>
          <p14:tracePt t="31021" x="4333875" y="4808538"/>
          <p14:tracePt t="31029" x="4352925" y="4808538"/>
          <p14:tracePt t="31036" x="4383088" y="4808538"/>
          <p14:tracePt t="31045" x="4402138" y="4808538"/>
          <p14:tracePt t="31052" x="4421188" y="4808538"/>
          <p14:tracePt t="31061" x="4438650" y="4808538"/>
          <p14:tracePt t="31069" x="4451350" y="4808538"/>
          <p14:tracePt t="31077" x="4457700" y="4808538"/>
          <p14:tracePt t="31084" x="4476750" y="4808538"/>
          <p14:tracePt t="31096" x="4494213" y="4808538"/>
          <p14:tracePt t="31100" x="4519613" y="4808538"/>
          <p14:tracePt t="31109" x="4538663" y="4802188"/>
          <p14:tracePt t="31118" x="4581525" y="4802188"/>
          <p14:tracePt t="31129" x="4624388" y="4802188"/>
          <p14:tracePt t="31133" x="4673600" y="4802188"/>
          <p14:tracePt t="31140" x="4711700" y="4802188"/>
          <p14:tracePt t="31151" x="4748213" y="4802188"/>
          <p14:tracePt t="31161" x="4784725" y="4802188"/>
          <p14:tracePt t="31166" x="4816475" y="4802188"/>
          <p14:tracePt t="31172" x="4827588" y="4802188"/>
          <p14:tracePt t="31204" x="4833938" y="4802188"/>
          <p14:tracePt t="31228" x="4840288" y="4802188"/>
          <p14:tracePt t="31235" x="4852988" y="4802188"/>
          <p14:tracePt t="31244" x="4865688" y="4802188"/>
          <p14:tracePt t="31252" x="4883150" y="4802188"/>
          <p14:tracePt t="31260" x="4895850" y="4802188"/>
          <p14:tracePt t="31268" x="4902200" y="4802188"/>
          <p14:tracePt t="31277" x="4908550" y="4802188"/>
          <p14:tracePt t="31293" x="4914900" y="4802188"/>
          <p14:tracePt t="31372" x="4921250" y="4802188"/>
          <p14:tracePt t="31620" x="0" y="0"/>
        </p14:tracePtLst>
        <p14:tracePtLst>
          <p14:tracePt t="35352" x="703263" y="5197475"/>
          <p14:tracePt t="35446" x="703263" y="5191125"/>
          <p14:tracePt t="35454" x="722313" y="5184775"/>
          <p14:tracePt t="35460" x="747713" y="5184775"/>
          <p14:tracePt t="35469" x="765175" y="5184775"/>
          <p14:tracePt t="35475" x="796925" y="5184775"/>
          <p14:tracePt t="35486" x="833438" y="5184775"/>
          <p14:tracePt t="35492" x="863600" y="5178425"/>
          <p14:tracePt t="35500" x="901700" y="5178425"/>
          <p14:tracePt t="35508" x="963613" y="5167313"/>
          <p14:tracePt t="35516" x="1019175" y="5160963"/>
          <p14:tracePt t="35524" x="1092200" y="5148263"/>
          <p14:tracePt t="35532" x="1179513" y="5141913"/>
          <p14:tracePt t="35540" x="1241425" y="5129213"/>
          <p14:tracePt t="35549" x="1314450" y="5129213"/>
          <p14:tracePt t="35555" x="1414463" y="5122863"/>
          <p14:tracePt t="35564" x="1549400" y="5122863"/>
          <p14:tracePt t="35571" x="1685925" y="5122863"/>
          <p14:tracePt t="35579" x="1870075" y="5122863"/>
          <p14:tracePt t="35587" x="2074863" y="5122863"/>
          <p14:tracePt t="35596" x="2327275" y="5122863"/>
          <p14:tracePt t="35608" x="2506663" y="5122863"/>
          <p14:tracePt t="35611" x="2679700" y="5122863"/>
          <p14:tracePt t="35620" x="2803525" y="5129213"/>
          <p14:tracePt t="35629" x="2938463" y="5129213"/>
          <p14:tracePt t="35637" x="3038475" y="5129213"/>
          <p14:tracePt t="35645" x="3136900" y="5129213"/>
          <p14:tracePt t="35654" x="3235325" y="5129213"/>
          <p14:tracePt t="35660" x="3321050" y="5129213"/>
          <p14:tracePt t="35671" x="3421063" y="5129213"/>
          <p14:tracePt t="35677" x="3494088" y="5129213"/>
          <p14:tracePt t="35686" x="3581400" y="5129213"/>
          <p14:tracePt t="35692" x="3630613" y="5122863"/>
          <p14:tracePt t="35701" x="3660775" y="5116513"/>
          <p14:tracePt t="35709" x="3692525" y="5116513"/>
          <p14:tracePt t="35717" x="3709988" y="5111750"/>
          <p14:tracePt t="35724" x="3735388" y="5105400"/>
          <p14:tracePt t="35733" x="3741738" y="5105400"/>
          <p14:tracePt t="35740" x="3760788" y="5099050"/>
          <p14:tracePt t="35749" x="3771900" y="5092700"/>
          <p14:tracePt t="35765" x="3784600" y="5092700"/>
          <p14:tracePt t="35772" x="3797300" y="5092700"/>
          <p14:tracePt t="35788" x="3803650" y="5092700"/>
          <p14:tracePt t="35797" x="3810000" y="5092700"/>
          <p14:tracePt t="35981" x="3765550" y="5099050"/>
          <p14:tracePt t="35988" x="3729038" y="5105400"/>
          <p14:tracePt t="35997" x="3660775" y="5111750"/>
          <p14:tracePt t="36004" x="3611563" y="5122863"/>
          <p14:tracePt t="36013" x="3549650" y="5129213"/>
          <p14:tracePt t="36021" x="3470275" y="5141913"/>
          <p14:tracePt t="36029" x="3395663" y="5148263"/>
          <p14:tracePt t="36037" x="3309938" y="5160963"/>
          <p14:tracePt t="36045" x="3248025" y="5167313"/>
          <p14:tracePt t="36054" x="3154363" y="5178425"/>
          <p14:tracePt t="36061" x="3105150" y="5178425"/>
          <p14:tracePt t="36070" x="3043238" y="5184775"/>
          <p14:tracePt t="36077" x="2982913" y="5184775"/>
          <p14:tracePt t="36085" x="2921000" y="5197475"/>
          <p14:tracePt t="36093" x="2865438" y="5197475"/>
          <p14:tracePt t="36101" x="2803525" y="5203825"/>
          <p14:tracePt t="36108" x="2728913" y="5216525"/>
          <p14:tracePt t="36116" x="2679700" y="5216525"/>
          <p14:tracePt t="36124" x="2617788" y="5216525"/>
          <p14:tracePt t="36134" x="2525713" y="5227638"/>
          <p14:tracePt t="36140" x="2476500" y="5227638"/>
          <p14:tracePt t="36157" x="2352675" y="5240338"/>
          <p14:tracePt t="36164" x="2290763" y="5240338"/>
          <p14:tracePt t="36172" x="2222500" y="5240338"/>
          <p14:tracePt t="36180" x="2160588" y="5253038"/>
          <p14:tracePt t="36189" x="2098675" y="5259388"/>
          <p14:tracePt t="36197" x="2025650" y="5272088"/>
          <p14:tracePt t="36204" x="1970088" y="5272088"/>
          <p14:tracePt t="36213" x="1920875" y="5278438"/>
          <p14:tracePt t="36221" x="1858963" y="5278438"/>
          <p14:tracePt t="36229" x="1797050" y="5289550"/>
          <p14:tracePt t="36237" x="1741488" y="5289550"/>
          <p14:tracePt t="36245" x="1692275" y="5289550"/>
          <p14:tracePt t="36255" x="1630363" y="5289550"/>
          <p14:tracePt t="36260" x="1555750" y="5289550"/>
          <p14:tracePt t="36270" x="1519238" y="5289550"/>
          <p14:tracePt t="36276" x="1457325" y="5295900"/>
          <p14:tracePt t="36285" x="1425575" y="5295900"/>
          <p14:tracePt t="36292" x="1382713" y="5295900"/>
          <p14:tracePt t="36300" x="1358900" y="5302250"/>
          <p14:tracePt t="36309" x="1320800" y="5302250"/>
          <p14:tracePt t="36317" x="1303338" y="5314950"/>
          <p14:tracePt t="36324" x="1277938" y="5314950"/>
          <p14:tracePt t="36333" x="1247775" y="5314950"/>
          <p14:tracePt t="36340" x="1228725" y="5321300"/>
          <p14:tracePt t="36348" x="1198563" y="5321300"/>
          <p14:tracePt t="36356" x="1173163" y="5321300"/>
          <p14:tracePt t="36365" x="1160463" y="5327650"/>
          <p14:tracePt t="36372" x="1136650" y="5334000"/>
          <p14:tracePt t="36380" x="1104900" y="5364163"/>
          <p14:tracePt t="36389" x="1087438" y="5364163"/>
          <p14:tracePt t="36396" x="1068388" y="5376863"/>
          <p14:tracePt t="36413" x="1049338" y="5383213"/>
          <p14:tracePt t="36421" x="1031875" y="5394325"/>
          <p14:tracePt t="36429" x="1031875" y="5400675"/>
          <p14:tracePt t="36445" x="1019175" y="5413375"/>
          <p14:tracePt t="36455" x="1012825" y="5419725"/>
          <p14:tracePt t="36470" x="1006475" y="5426075"/>
          <p14:tracePt t="36492" x="1006475" y="5432425"/>
          <p14:tracePt t="36508" x="1012825" y="5432425"/>
          <p14:tracePt t="36517" x="1031875" y="5432425"/>
          <p14:tracePt t="36524" x="1049338" y="5432425"/>
          <p14:tracePt t="36535" x="1074738" y="5432425"/>
          <p14:tracePt t="36540" x="1111250" y="5432425"/>
          <p14:tracePt t="36549" x="1147763" y="5432425"/>
          <p14:tracePt t="36557" x="1192213" y="5432425"/>
          <p14:tracePt t="36566" x="1265238" y="5432425"/>
          <p14:tracePt t="36572" x="1327150" y="5432425"/>
          <p14:tracePt t="36580" x="1401763" y="5432425"/>
          <p14:tracePt t="36588" x="1476375" y="5432425"/>
          <p14:tracePt t="36601" x="1598613" y="5432425"/>
          <p14:tracePt t="36604" x="1703388" y="5432425"/>
          <p14:tracePt t="36613" x="1858963" y="5432425"/>
          <p14:tracePt t="36621" x="2019300" y="5445125"/>
          <p14:tracePt t="36629" x="2147888" y="5456238"/>
          <p14:tracePt t="36638" x="2265363" y="5468938"/>
          <p14:tracePt t="36644" x="2382838" y="5468938"/>
          <p14:tracePt t="36654" x="2481263" y="5468938"/>
          <p14:tracePt t="36659" x="2543175" y="5468938"/>
          <p14:tracePt t="36668" x="2587625" y="5468938"/>
          <p14:tracePt t="36676" x="2624138" y="5468938"/>
          <p14:tracePt t="36684" x="2636838" y="5468938"/>
          <p14:tracePt t="36692" x="2647950" y="5468938"/>
          <p14:tracePt t="36699" x="2667000" y="5468938"/>
          <p14:tracePt t="36708" x="2673350" y="5468938"/>
          <p14:tracePt t="36716" x="2679700" y="5468938"/>
          <p14:tracePt t="36733" x="2692400" y="5468938"/>
          <p14:tracePt t="36740" x="2698750" y="5468938"/>
          <p14:tracePt t="36749" x="2703513" y="5468938"/>
          <p14:tracePt t="36759" x="2716213" y="5468938"/>
          <p14:tracePt t="36765" x="2728913" y="5468938"/>
          <p14:tracePt t="36771" x="2741613" y="5462588"/>
          <p14:tracePt t="36779" x="2760663" y="5456238"/>
          <p14:tracePt t="36792" x="2771775" y="5456238"/>
          <p14:tracePt t="36796" x="2790825" y="5456238"/>
          <p14:tracePt t="36804" x="2820988" y="5449888"/>
          <p14:tracePt t="36812" x="2852738" y="5432425"/>
          <p14:tracePt t="36821" x="2876550" y="5432425"/>
          <p14:tracePt t="36829" x="2901950" y="5419725"/>
          <p14:tracePt t="36838" x="2938463" y="5419725"/>
          <p14:tracePt t="36844" x="2963863" y="5413375"/>
          <p14:tracePt t="36854" x="2994025" y="5400675"/>
          <p14:tracePt t="36860" x="3032125" y="5394325"/>
          <p14:tracePt t="36868" x="3055938" y="5389563"/>
          <p14:tracePt t="36876" x="3081338" y="5383213"/>
          <p14:tracePt t="36884" x="3094038" y="5383213"/>
          <p14:tracePt t="36892" x="3105150" y="5376863"/>
          <p14:tracePt t="36900" x="3111500" y="5376863"/>
          <p14:tracePt t="36940" x="3117850" y="5376863"/>
          <p14:tracePt t="37293" x="3111500" y="5383213"/>
          <p14:tracePt t="37307" x="3105150" y="5383213"/>
          <p14:tracePt t="37316" x="3105150" y="5389563"/>
          <p14:tracePt t="37324" x="3098800" y="5394325"/>
          <p14:tracePt t="37332" x="3094038" y="5400675"/>
          <p14:tracePt t="37340" x="3074988" y="5407025"/>
          <p14:tracePt t="37348" x="3062288" y="5413375"/>
          <p14:tracePt t="37356" x="3049588" y="5426075"/>
          <p14:tracePt t="37364" x="3025775" y="5456238"/>
          <p14:tracePt t="37373" x="3013075" y="5468938"/>
          <p14:tracePt t="37381" x="2994025" y="5494338"/>
          <p14:tracePt t="37387" x="2976563" y="5524500"/>
          <p14:tracePt t="37396" x="2963863" y="5537200"/>
          <p14:tracePt t="37404" x="2951163" y="5556250"/>
          <p14:tracePt t="37412" x="2927350" y="5586413"/>
          <p14:tracePt t="37420" x="2921000" y="5616575"/>
          <p14:tracePt t="37428" x="2914650" y="5629275"/>
          <p14:tracePt t="37437" x="2908300" y="5654675"/>
          <p14:tracePt t="37444" x="2908300" y="5678488"/>
          <p14:tracePt t="37455" x="2908300" y="5697538"/>
          <p14:tracePt t="37460" x="2895600" y="5722938"/>
          <p14:tracePt t="37468" x="2895600" y="5727700"/>
          <p14:tracePt t="37476" x="2895600" y="5740400"/>
          <p14:tracePt t="37484" x="2895600" y="5753100"/>
          <p14:tracePt t="37496" x="2895600" y="5759450"/>
          <p14:tracePt t="37504" x="2895600" y="5772150"/>
          <p14:tracePt t="37508" x="2901950" y="5778500"/>
          <p14:tracePt t="37516" x="2908300" y="5778500"/>
          <p14:tracePt t="37528" x="2914650" y="5783263"/>
          <p14:tracePt t="37532" x="2927350" y="5783263"/>
          <p14:tracePt t="37540" x="2938463" y="5783263"/>
          <p14:tracePt t="37549" x="2951163" y="5783263"/>
          <p14:tracePt t="37572" x="2957513" y="5783263"/>
          <p14:tracePt t="37580" x="2963863" y="5783263"/>
          <p14:tracePt t="37596" x="2976563" y="5783263"/>
          <p14:tracePt t="37604" x="2987675" y="5783263"/>
          <p14:tracePt t="37612" x="3000375" y="5789613"/>
          <p14:tracePt t="37621" x="3019425" y="5795963"/>
          <p14:tracePt t="37629" x="3032125" y="5795963"/>
          <p14:tracePt t="37638" x="3038475" y="5795963"/>
          <p14:tracePt t="37644" x="3049588" y="5802313"/>
          <p14:tracePt t="37655" x="3062288" y="5802313"/>
          <p14:tracePt t="37660" x="3081338" y="5808663"/>
          <p14:tracePt t="37668" x="3094038" y="5815013"/>
          <p14:tracePt t="37676" x="3105150" y="5815013"/>
          <p14:tracePt t="37689" x="3124200" y="5815013"/>
          <p14:tracePt t="37692" x="3149600" y="5815013"/>
          <p14:tracePt t="37700" x="3167063" y="5815013"/>
          <p14:tracePt t="37708" x="3186113" y="5815013"/>
          <p14:tracePt t="37722" x="3205163" y="5815013"/>
          <p14:tracePt t="37724" x="3241675" y="5815013"/>
          <p14:tracePt t="37733" x="3260725" y="5815013"/>
          <p14:tracePt t="37740" x="3284538" y="5815013"/>
          <p14:tracePt t="37757" x="3303588" y="5815013"/>
          <p14:tracePt t="37764" x="3309938" y="5815013"/>
          <p14:tracePt t="37786" x="3321050" y="5815013"/>
          <p14:tracePt t="37797" x="3327400" y="5808663"/>
          <p14:tracePt t="37820" x="3333750" y="5808663"/>
          <p14:tracePt t="37829" x="3340100" y="5802313"/>
          <p14:tracePt t="37844" x="3340100" y="5795963"/>
          <p14:tracePt t="37858" x="3346450" y="5789613"/>
          <p14:tracePt t="37868" x="3359150" y="5778500"/>
          <p14:tracePt t="37932" x="3359150" y="5772150"/>
          <p14:tracePt t="37989" x="3359150" y="5765800"/>
          <p14:tracePt t="38005" x="3359150" y="5753100"/>
          <p14:tracePt t="38013" x="3352800" y="5746750"/>
          <p14:tracePt t="38029" x="3352800" y="5740400"/>
          <p14:tracePt t="38040" x="3340100" y="5734050"/>
          <p14:tracePt t="38044" x="3316288" y="5722938"/>
          <p14:tracePt t="38055" x="3309938" y="5722938"/>
          <p14:tracePt t="38060" x="3297238" y="5716588"/>
          <p14:tracePt t="38068" x="3278188" y="5710238"/>
          <p14:tracePt t="38076" x="3260725" y="5703888"/>
          <p14:tracePt t="38084" x="3248025" y="5703888"/>
          <p14:tracePt t="38091" x="3235325" y="5697538"/>
          <p14:tracePt t="38100" x="3222625" y="5691188"/>
          <p14:tracePt t="38108" x="3216275" y="5684838"/>
          <p14:tracePt t="38116" x="3198813" y="5684838"/>
          <p14:tracePt t="38124" x="3186113" y="5684838"/>
          <p14:tracePt t="38132" x="3173413" y="5678488"/>
          <p14:tracePt t="38139" x="3149600" y="5672138"/>
          <p14:tracePt t="38149" x="3117850" y="5661025"/>
          <p14:tracePt t="38157" x="3081338" y="5661025"/>
          <p14:tracePt t="38164" x="3062288" y="5654675"/>
          <p14:tracePt t="38171" x="3013075" y="5648325"/>
          <p14:tracePt t="38180" x="2951163" y="5635625"/>
          <p14:tracePt t="38188" x="2895600" y="5629275"/>
          <p14:tracePt t="38196" x="2820988" y="5611813"/>
          <p14:tracePt t="38204" x="2754313" y="5599113"/>
          <p14:tracePt t="38212" x="2667000" y="5580063"/>
          <p14:tracePt t="38221" x="2592388" y="5573713"/>
          <p14:tracePt t="38228" x="2481263" y="5561013"/>
          <p14:tracePt t="38237" x="2395538" y="5556250"/>
          <p14:tracePt t="38244" x="2297113" y="5556250"/>
          <p14:tracePt t="38252" x="2222500" y="5556250"/>
          <p14:tracePt t="38260" x="2166938" y="5543550"/>
          <p14:tracePt t="38268" x="2092325" y="5537200"/>
          <p14:tracePt t="38276" x="2055813" y="5537200"/>
          <p14:tracePt t="38284" x="2006600" y="5537200"/>
          <p14:tracePt t="38292" x="1957388" y="5537200"/>
          <p14:tracePt t="38301" x="1931988" y="5537200"/>
          <p14:tracePt t="38308" x="1914525" y="5537200"/>
          <p14:tracePt t="38317" x="1876425" y="5537200"/>
          <p14:tracePt t="38328" x="1865313" y="5537200"/>
          <p14:tracePt t="38333" x="1846263" y="5543550"/>
          <p14:tracePt t="38340" x="1820863" y="5549900"/>
          <p14:tracePt t="38348" x="1797050" y="5549900"/>
          <p14:tracePt t="38355" x="1758950" y="5567363"/>
          <p14:tracePt t="38364" x="1735138" y="5573713"/>
          <p14:tracePt t="38371" x="1698625" y="5586413"/>
          <p14:tracePt t="38380" x="1666875" y="5592763"/>
          <p14:tracePt t="38387" x="1636713" y="5611813"/>
          <p14:tracePt t="38396" x="1604963" y="5635625"/>
          <p14:tracePt t="38405" x="1587500" y="5641975"/>
          <p14:tracePt t="38412" x="1574800" y="5654675"/>
          <p14:tracePt t="38421" x="1568450" y="5661025"/>
          <p14:tracePt t="38428" x="1555750" y="5672138"/>
          <p14:tracePt t="38453" x="1555750" y="5684838"/>
          <p14:tracePt t="38460" x="1555750" y="5697538"/>
          <p14:tracePt t="38476" x="1555750" y="5710238"/>
          <p14:tracePt t="38484" x="1555750" y="5722938"/>
          <p14:tracePt t="38492" x="1568450" y="5746750"/>
          <p14:tracePt t="38500" x="1581150" y="5759450"/>
          <p14:tracePt t="38508" x="1604963" y="5778500"/>
          <p14:tracePt t="38517" x="1624013" y="5783263"/>
          <p14:tracePt t="38526" x="1654175" y="5802313"/>
          <p14:tracePt t="38533" x="1685925" y="5808663"/>
          <p14:tracePt t="38542" x="1722438" y="5827713"/>
          <p14:tracePt t="38548" x="1747838" y="5834063"/>
          <p14:tracePt t="38556" x="1765300" y="5838825"/>
          <p14:tracePt t="38565" x="1797050" y="5851525"/>
          <p14:tracePt t="38572" x="1820863" y="5851525"/>
          <p14:tracePt t="38581" x="1852613" y="5857875"/>
          <p14:tracePt t="38590" x="1876425" y="5857875"/>
          <p14:tracePt t="38596" x="1925638" y="5857875"/>
          <p14:tracePt t="38606" x="1981200" y="5876925"/>
          <p14:tracePt t="38612" x="2055813" y="5876925"/>
          <p14:tracePt t="38622" x="2143125" y="5894388"/>
          <p14:tracePt t="38628" x="2228850" y="5907088"/>
          <p14:tracePt t="38639" x="2327275" y="5919788"/>
          <p14:tracePt t="38644" x="2438400" y="5938838"/>
          <p14:tracePt t="38652" x="2543175" y="5949950"/>
          <p14:tracePt t="38660" x="2630488" y="5969000"/>
          <p14:tracePt t="38669" x="2741613" y="5969000"/>
          <p14:tracePt t="38680" x="2827338" y="5975350"/>
          <p14:tracePt t="38683" x="2927350" y="5975350"/>
          <p14:tracePt t="38692" x="3000375" y="5975350"/>
          <p14:tracePt t="38700" x="3074988" y="5975350"/>
          <p14:tracePt t="38712" x="3124200" y="5975350"/>
          <p14:tracePt t="38716" x="3186113" y="5975350"/>
          <p14:tracePt t="38723" x="3216275" y="5975350"/>
          <p14:tracePt t="38732" x="3254375" y="5975350"/>
          <p14:tracePt t="38740" x="3271838" y="5962650"/>
          <p14:tracePt t="38748" x="3303588" y="5945188"/>
          <p14:tracePt t="38755" x="3333750" y="5932488"/>
          <p14:tracePt t="38764" x="3340100" y="5932488"/>
          <p14:tracePt t="38772" x="3359150" y="5919788"/>
          <p14:tracePt t="38780" x="3371850" y="5913438"/>
          <p14:tracePt t="38788" x="3376613" y="5907088"/>
          <p14:tracePt t="38796" x="3395663" y="5894388"/>
          <p14:tracePt t="38804" x="3402013" y="5894388"/>
          <p14:tracePt t="38813" x="3408363" y="5889625"/>
          <p14:tracePt t="38822" x="3414713" y="5883275"/>
          <p14:tracePt t="38828" x="3427413" y="5870575"/>
          <p14:tracePt t="38839" x="3438525" y="5857875"/>
          <p14:tracePt t="38844" x="3451225" y="5851525"/>
          <p14:tracePt t="38853" x="3463925" y="5845175"/>
          <p14:tracePt t="38860" x="3470275" y="5838825"/>
          <p14:tracePt t="38872" x="3476625" y="5834063"/>
          <p14:tracePt t="38880" x="3487738" y="5821363"/>
          <p14:tracePt t="38892" x="3494088" y="5821363"/>
          <p14:tracePt t="38905" x="3500438" y="5815013"/>
          <p14:tracePt t="38916" x="3500438" y="5808663"/>
          <p14:tracePt t="38956" x="3500438" y="5802313"/>
          <p14:tracePt t="39013" x="3500438" y="5795963"/>
          <p14:tracePt t="39022" x="3482975" y="5789613"/>
          <p14:tracePt t="39028" x="3438525" y="5765800"/>
          <p14:tracePt t="39037" x="3414713" y="5759450"/>
          <p14:tracePt t="39044" x="3371850" y="5740400"/>
          <p14:tracePt t="39052" x="3316288" y="5716588"/>
          <p14:tracePt t="39060" x="3271838" y="5697538"/>
          <p14:tracePt t="39068" x="3248025" y="5691188"/>
          <p14:tracePt t="39076" x="3192463" y="5654675"/>
          <p14:tracePt t="39085" x="3136900" y="5629275"/>
          <p14:tracePt t="39092" x="3094038" y="5611813"/>
          <p14:tracePt t="39102" x="3019425" y="5592763"/>
          <p14:tracePt t="39109" x="2951163" y="5561013"/>
          <p14:tracePt t="39116" x="2908300" y="5556250"/>
          <p14:tracePt t="39125" x="2871788" y="5537200"/>
          <p14:tracePt t="39132" x="2816225" y="5518150"/>
          <p14:tracePt t="39139" x="2765425" y="5511800"/>
          <p14:tracePt t="39149" x="2735263" y="5505450"/>
          <p14:tracePt t="39160" x="2698750" y="5494338"/>
          <p14:tracePt t="39165" x="2667000" y="5487988"/>
          <p14:tracePt t="39172" x="2647950" y="5487988"/>
          <p14:tracePt t="39180" x="2624138" y="5487988"/>
          <p14:tracePt t="39188" x="2617788" y="5487988"/>
          <p14:tracePt t="39196" x="2592388" y="5487988"/>
          <p14:tracePt t="39203" x="2568575" y="5487988"/>
          <p14:tracePt t="39212" x="2536825" y="5487988"/>
          <p14:tracePt t="39220" x="2493963" y="5494338"/>
          <p14:tracePt t="39228" x="2420938" y="5494338"/>
          <p14:tracePt t="39236" x="2365375" y="5505450"/>
          <p14:tracePt t="39244" x="2284413" y="5530850"/>
          <p14:tracePt t="39252" x="2222500" y="5549900"/>
          <p14:tracePt t="39260" x="2154238" y="5567363"/>
          <p14:tracePt t="39269" x="2105025" y="5580063"/>
          <p14:tracePt t="39276" x="2049463" y="5611813"/>
          <p14:tracePt t="39285" x="2019300" y="5616575"/>
          <p14:tracePt t="39292" x="2000250" y="5629275"/>
          <p14:tracePt t="39303" x="1987550" y="5635625"/>
          <p14:tracePt t="39309" x="1981200" y="5641975"/>
          <p14:tracePt t="39316" x="1976438" y="5648325"/>
          <p14:tracePt t="39333" x="1970088" y="5654675"/>
          <p14:tracePt t="39341" x="1970088" y="5661025"/>
          <p14:tracePt t="39348" x="1970088" y="5667375"/>
          <p14:tracePt t="39357" x="1970088" y="5672138"/>
          <p14:tracePt t="39365" x="1970088" y="5684838"/>
          <p14:tracePt t="39374" x="1976438" y="5703888"/>
          <p14:tracePt t="39380" x="1981200" y="5716588"/>
          <p14:tracePt t="39390" x="1987550" y="5716588"/>
          <p14:tracePt t="39396" x="2000250" y="5734050"/>
          <p14:tracePt t="39406" x="2012950" y="5759450"/>
          <p14:tracePt t="39412" x="2032000" y="5772150"/>
          <p14:tracePt t="39420" x="2049463" y="5778500"/>
          <p14:tracePt t="39428" x="2074863" y="5783263"/>
          <p14:tracePt t="39437" x="2105025" y="5802313"/>
          <p14:tracePt t="39444" x="2130425" y="5808663"/>
          <p14:tracePt t="39453" x="2147888" y="5821363"/>
          <p14:tracePt t="39460" x="2185988" y="5827713"/>
          <p14:tracePt t="39470" x="2209800" y="5834063"/>
          <p14:tracePt t="39476" x="2235200" y="5838825"/>
          <p14:tracePt t="39485" x="2265363" y="5851525"/>
          <p14:tracePt t="39493" x="2290763" y="5851525"/>
          <p14:tracePt t="39502" x="2352675" y="5857875"/>
          <p14:tracePt t="39509" x="2401888" y="5857875"/>
          <p14:tracePt t="39517" x="2476500" y="5857875"/>
          <p14:tracePt t="39524" x="2549525" y="5857875"/>
          <p14:tracePt t="39532" x="2647950" y="5857875"/>
          <p14:tracePt t="39544" x="2735263" y="5857875"/>
          <p14:tracePt t="39548" x="2797175" y="5845175"/>
          <p14:tracePt t="39556" x="2852738" y="5838825"/>
          <p14:tracePt t="39564" x="2914650" y="5821363"/>
          <p14:tracePt t="39572" x="2944813" y="5821363"/>
          <p14:tracePt t="39580" x="2982913" y="5808663"/>
          <p14:tracePt t="39589" x="3013075" y="5795963"/>
          <p14:tracePt t="39596" x="3032125" y="5789613"/>
          <p14:tracePt t="39603" x="3038475" y="5783263"/>
          <p14:tracePt t="39612" x="3049588" y="5778500"/>
          <p14:tracePt t="39628" x="3055938" y="5772150"/>
          <p14:tracePt t="39636" x="3062288" y="5765800"/>
          <p14:tracePt t="39643" x="3074988" y="5753100"/>
          <p14:tracePt t="39652" x="3081338" y="5740400"/>
          <p14:tracePt t="39660" x="3081338" y="5734050"/>
          <p14:tracePt t="39668" x="3087688" y="5716588"/>
          <p14:tracePt t="39676" x="3087688" y="5710238"/>
          <p14:tracePt t="39684" x="3098800" y="5667375"/>
          <p14:tracePt t="39703" x="3098800" y="5661025"/>
          <p14:tracePt t="39716" x="3098800" y="5654675"/>
          <p14:tracePt t="39789" x="3098800" y="5648325"/>
          <p14:tracePt t="39796" x="3081338" y="5648325"/>
          <p14:tracePt t="39803" x="3043238" y="5648325"/>
          <p14:tracePt t="39812" x="3006725" y="5648325"/>
          <p14:tracePt t="39820" x="2970213" y="5648325"/>
          <p14:tracePt t="39828" x="2889250" y="5648325"/>
          <p14:tracePt t="39836" x="2852738" y="5648325"/>
          <p14:tracePt t="39844" x="2790825" y="5648325"/>
          <p14:tracePt t="39852" x="2765425" y="5648325"/>
          <p14:tracePt t="39860" x="2728913" y="5648325"/>
          <p14:tracePt t="39868" x="2709863" y="5648325"/>
          <p14:tracePt t="39876" x="2686050" y="5648325"/>
          <p14:tracePt t="39884" x="2679700" y="5648325"/>
          <p14:tracePt t="39917" x="2667000" y="5648325"/>
          <p14:tracePt t="40140" x="2667000" y="5654675"/>
          <p14:tracePt t="40141" x="0" y="0"/>
        </p14:tracePtLst>
        <p14:tracePtLst>
          <p14:tracePt t="41381" x="3149600" y="6167438"/>
          <p14:tracePt t="41453" x="3154363" y="6167438"/>
          <p14:tracePt t="41469" x="3173413" y="6167438"/>
          <p14:tracePt t="41475" x="3192463" y="6161088"/>
          <p14:tracePt t="41484" x="3248025" y="6161088"/>
          <p14:tracePt t="41496" x="3321050" y="6161088"/>
          <p14:tracePt t="41500" x="3408363" y="6161088"/>
          <p14:tracePt t="41507" x="3519488" y="6161088"/>
          <p14:tracePt t="41516" x="3654425" y="6161088"/>
          <p14:tracePt t="41524" x="3790950" y="6148388"/>
          <p14:tracePt t="41532" x="3944938" y="6122988"/>
          <p14:tracePt t="41543" x="4081463" y="6122988"/>
          <p14:tracePt t="41548" x="4192588" y="6122988"/>
          <p14:tracePt t="41558" x="4278313" y="6122988"/>
          <p14:tracePt t="41564" x="4365625" y="6122988"/>
          <p14:tracePt t="41572" x="4414838" y="6122988"/>
          <p14:tracePt t="41580" x="4438650" y="6122988"/>
          <p14:tracePt t="41588" x="4470400" y="6122988"/>
          <p14:tracePt t="41596" x="4487863" y="6116638"/>
          <p14:tracePt t="41604" x="4519613" y="6111875"/>
          <p14:tracePt t="41611" x="4538663" y="6111875"/>
          <p14:tracePt t="41620" x="4568825" y="6105525"/>
          <p14:tracePt t="41628" x="4605338" y="6105525"/>
          <p14:tracePt t="41636" x="4637088" y="6092825"/>
          <p14:tracePt t="41643" x="4673600" y="6080125"/>
          <p14:tracePt t="41653" x="4735513" y="6073775"/>
          <p14:tracePt t="41660" x="4767263" y="6056313"/>
          <p14:tracePt t="41669" x="4797425" y="6056313"/>
          <p14:tracePt t="41676" x="4846638" y="6056313"/>
          <p14:tracePt t="41683" x="4883150" y="6056313"/>
          <p14:tracePt t="41691" x="4921250" y="6056313"/>
          <p14:tracePt t="41700" x="4957763" y="6056313"/>
          <p14:tracePt t="41707" x="4994275" y="6056313"/>
          <p14:tracePt t="41716" x="5026025" y="6056313"/>
          <p14:tracePt t="41724" x="5049838" y="6056313"/>
          <p14:tracePt t="41732" x="5062538" y="6056313"/>
          <p14:tracePt t="41741" x="5075238" y="6056313"/>
          <p14:tracePt t="41749" x="5081588" y="6056313"/>
          <p14:tracePt t="41758" x="5100638" y="6056313"/>
          <p14:tracePt t="41764" x="5105400" y="6056313"/>
          <p14:tracePt t="41775" x="5124450" y="6056313"/>
          <p14:tracePt t="41784" x="5130800" y="6056313"/>
          <p14:tracePt t="41788" x="5156200" y="6056313"/>
          <p14:tracePt t="41796" x="5180013" y="6049963"/>
          <p14:tracePt t="41804" x="5205413" y="6043613"/>
          <p14:tracePt t="41812" x="5248275" y="6024563"/>
          <p14:tracePt t="41821" x="5291138" y="6018213"/>
          <p14:tracePt t="41828" x="5340350" y="6011863"/>
          <p14:tracePt t="41837" x="5372100" y="6011863"/>
          <p14:tracePt t="41847" x="5389563" y="6005513"/>
          <p14:tracePt t="41853" x="5402263" y="6005513"/>
          <p14:tracePt t="41861" x="5408613" y="6005513"/>
          <p14:tracePt t="41884" x="5414963" y="6005513"/>
          <p14:tracePt t="42175" x="5421313" y="6000750"/>
          <p14:tracePt t="42188" x="0" y="0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DC1380D6-C308-4CAB-97C8-FCD30523C9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14425" y="384175"/>
            <a:ext cx="3609975" cy="80645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3600"/>
              <a:t>Biosensory</a:t>
            </a:r>
            <a:endParaRPr lang="en-US" altLang="cs-CZ" sz="3600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DA5F3060-CC0F-4A62-B763-6EB3F5CA038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895350" y="1828800"/>
            <a:ext cx="6577013" cy="2184400"/>
          </a:xfrm>
        </p:spPr>
        <p:txBody>
          <a:bodyPr/>
          <a:lstStyle/>
          <a:p>
            <a:pPr eaLnBrk="1" hangingPunct="1">
              <a:defRPr/>
            </a:pPr>
            <a:r>
              <a:rPr lang="cs-CZ" altLang="cs-CZ" sz="2800"/>
              <a:t>malé a levné</a:t>
            </a:r>
          </a:p>
          <a:p>
            <a:pPr eaLnBrk="1" hangingPunct="1">
              <a:defRPr/>
            </a:pPr>
            <a:r>
              <a:rPr lang="cs-CZ" altLang="cs-CZ" sz="2800"/>
              <a:t>rychlé, citlivé a specifické</a:t>
            </a:r>
          </a:p>
          <a:p>
            <a:pPr eaLnBrk="1" hangingPunct="1">
              <a:defRPr/>
            </a:pPr>
            <a:r>
              <a:rPr lang="cs-CZ" altLang="cs-CZ" sz="2800"/>
              <a:t>uživatelsky přívětivé</a:t>
            </a:r>
            <a:endParaRPr lang="en-US" altLang="cs-CZ" sz="28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8FCD30D-2E69-4C3E-B3A8-487AFD5370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352"/>
    </mc:Choice>
    <mc:Fallback>
      <p:transition spd="slow" advTm="7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993" x="2092325" y="2030413"/>
          <p14:tracePt t="7096" x="2092325" y="2019300"/>
          <p14:tracePt t="7103" x="2081213" y="2012950"/>
          <p14:tracePt t="7110" x="2062163" y="1987550"/>
          <p14:tracePt t="7123" x="2019300" y="1963738"/>
          <p14:tracePt t="7127" x="1993900" y="1944688"/>
          <p14:tracePt t="7135" x="1963738" y="1919288"/>
          <p14:tracePt t="7144" x="1920875" y="1901825"/>
          <p14:tracePt t="7150" x="1901825" y="1889125"/>
          <p14:tracePt t="7159" x="1876425" y="1876425"/>
          <p14:tracePt t="7166" x="1870075" y="1876425"/>
          <p14:tracePt t="7174" x="1846263" y="1870075"/>
          <p14:tracePt t="7182" x="1833563" y="1857375"/>
          <p14:tracePt t="7190" x="1820863" y="1857375"/>
          <p14:tracePt t="7198" x="1803400" y="1852613"/>
          <p14:tracePt t="7207" x="1790700" y="1852613"/>
          <p14:tracePt t="7214" x="1784350" y="1852613"/>
          <p14:tracePt t="7222" x="1771650" y="1852613"/>
          <p14:tracePt t="7238" x="1758950" y="1852613"/>
          <p14:tracePt t="7250" x="1747838" y="1852613"/>
          <p14:tracePt t="7254" x="1735138" y="1852613"/>
          <p14:tracePt t="7262" x="1722438" y="1852613"/>
          <p14:tracePt t="7271" x="1703388" y="1852613"/>
          <p14:tracePt t="7280" x="1692275" y="1852613"/>
          <p14:tracePt t="7286" x="1679575" y="1852613"/>
          <p14:tracePt t="7296" x="1666875" y="1852613"/>
          <p14:tracePt t="7302" x="1636713" y="1863725"/>
          <p14:tracePt t="7309" x="1592263" y="1889125"/>
          <p14:tracePt t="7318" x="1543050" y="1908175"/>
          <p14:tracePt t="7326" x="1500188" y="1925638"/>
          <p14:tracePt t="7334" x="1431925" y="1951038"/>
          <p14:tracePt t="7342" x="1389063" y="1974850"/>
          <p14:tracePt t="7350" x="1365250" y="1974850"/>
          <p14:tracePt t="7358" x="1339850" y="1993900"/>
          <p14:tracePt t="7366" x="1320800" y="2000250"/>
          <p14:tracePt t="7375" x="1277938" y="2024063"/>
          <p14:tracePt t="7391" x="1271588" y="2030413"/>
          <p14:tracePt t="7398" x="1258888" y="2036763"/>
          <p14:tracePt t="7406" x="1254125" y="2043113"/>
          <p14:tracePt t="7414" x="1254125" y="2055813"/>
          <p14:tracePt t="7422" x="1254125" y="2079625"/>
          <p14:tracePt t="7430" x="1254125" y="2092325"/>
          <p14:tracePt t="7438" x="1254125" y="2117725"/>
          <p14:tracePt t="7450" x="1254125" y="2141538"/>
          <p14:tracePt t="7455" x="1265238" y="2160588"/>
          <p14:tracePt t="7463" x="1284288" y="2184400"/>
          <p14:tracePt t="7471" x="1303338" y="2203450"/>
          <p14:tracePt t="7480" x="1320800" y="2222500"/>
          <p14:tracePt t="7487" x="1346200" y="2239963"/>
          <p14:tracePt t="7496" x="1376363" y="2246313"/>
          <p14:tracePt t="7502" x="1401763" y="2265363"/>
          <p14:tracePt t="7509" x="1444625" y="2271713"/>
          <p14:tracePt t="7518" x="1512888" y="2290763"/>
          <p14:tracePt t="7526" x="1574800" y="2320925"/>
          <p14:tracePt t="7534" x="1654175" y="2346325"/>
          <p14:tracePt t="7544" x="1728788" y="2376488"/>
          <p14:tracePt t="7551" x="1820863" y="2406650"/>
          <p14:tracePt t="7559" x="1882775" y="2425700"/>
          <p14:tracePt t="7567" x="1963738" y="2457450"/>
          <p14:tracePt t="7575" x="2025650" y="2462213"/>
          <p14:tracePt t="7582" x="2081213" y="2462213"/>
          <p14:tracePt t="7591" x="2117725" y="2468563"/>
          <p14:tracePt t="7597" x="2166938" y="2468563"/>
          <p14:tracePt t="7606" x="2216150" y="2468563"/>
          <p14:tracePt t="7614" x="2254250" y="2468563"/>
          <p14:tracePt t="7622" x="2309813" y="2468563"/>
          <p14:tracePt t="7630" x="2352675" y="2451100"/>
          <p14:tracePt t="7642" x="2382838" y="2438400"/>
          <p14:tracePt t="7645" x="2414588" y="2413000"/>
          <p14:tracePt t="7654" x="2444750" y="2389188"/>
          <p14:tracePt t="7662" x="2476500" y="2363788"/>
          <p14:tracePt t="7670" x="2500313" y="2346325"/>
          <p14:tracePt t="7679" x="2506663" y="2339975"/>
          <p14:tracePt t="7686" x="2513013" y="2320925"/>
          <p14:tracePt t="7695" x="2513013" y="2301875"/>
          <p14:tracePt t="7702" x="2513013" y="2271713"/>
          <p14:tracePt t="7710" x="2513013" y="2222500"/>
          <p14:tracePt t="7718" x="2513013" y="2184400"/>
          <p14:tracePt t="7726" x="2500313" y="2135188"/>
          <p14:tracePt t="7734" x="2463800" y="2079625"/>
          <p14:tracePt t="7742" x="2438400" y="2043113"/>
          <p14:tracePt t="7750" x="2408238" y="2019300"/>
          <p14:tracePt t="7758" x="2352675" y="1981200"/>
          <p14:tracePt t="7766" x="2290763" y="1938338"/>
          <p14:tracePt t="7775" x="2222500" y="1901825"/>
          <p14:tracePt t="7782" x="2160588" y="1870075"/>
          <p14:tracePt t="7790" x="2092325" y="1852613"/>
          <p14:tracePt t="7798" x="2025650" y="1820863"/>
          <p14:tracePt t="7810" x="1987550" y="1820863"/>
          <p14:tracePt t="7814" x="1938338" y="1820863"/>
          <p14:tracePt t="7822" x="1901825" y="1814513"/>
          <p14:tracePt t="7835" x="1870075" y="1814513"/>
          <p14:tracePt t="7839" x="1833563" y="1814513"/>
          <p14:tracePt t="7847" x="1784350" y="1814513"/>
          <p14:tracePt t="7854" x="1735138" y="1814513"/>
          <p14:tracePt t="7862" x="1647825" y="1814513"/>
          <p14:tracePt t="7870" x="1598613" y="1814513"/>
          <p14:tracePt t="7879" x="1543050" y="1820863"/>
          <p14:tracePt t="7886" x="1481138" y="1839913"/>
          <p14:tracePt t="7894" x="1389063" y="1889125"/>
          <p14:tracePt t="7902" x="1333500" y="1912938"/>
          <p14:tracePt t="7910" x="1271588" y="1944688"/>
          <p14:tracePt t="7918" x="1228725" y="1968500"/>
          <p14:tracePt t="7931" x="1203325" y="1981200"/>
          <p14:tracePt t="7938" x="1192213" y="1993900"/>
          <p14:tracePt t="7942" x="1185863" y="2000250"/>
          <p14:tracePt t="7950" x="1179513" y="2024063"/>
          <p14:tracePt t="7958" x="1179513" y="2036763"/>
          <p14:tracePt t="7966" x="1179513" y="2068513"/>
          <p14:tracePt t="7975" x="1179513" y="2092325"/>
          <p14:tracePt t="7983" x="1179513" y="2124075"/>
          <p14:tracePt t="7991" x="1198563" y="2154238"/>
          <p14:tracePt t="7999" x="1222375" y="2197100"/>
          <p14:tracePt t="8009" x="1241425" y="2203450"/>
          <p14:tracePt t="8015" x="1284288" y="2239963"/>
          <p14:tracePt t="8023" x="1352550" y="2271713"/>
          <p14:tracePt t="8033" x="1408113" y="2327275"/>
          <p14:tracePt t="8037" x="1463675" y="2363788"/>
          <p14:tracePt t="8046" x="1555750" y="2419350"/>
          <p14:tracePt t="8059" x="1654175" y="2457450"/>
          <p14:tracePt t="8064" x="1735138" y="2506663"/>
          <p14:tracePt t="8071" x="1814513" y="2524125"/>
          <p14:tracePt t="8080" x="1889125" y="2555875"/>
          <p14:tracePt t="8091" x="1944688" y="2562225"/>
          <p14:tracePt t="8095" x="2006600" y="2562225"/>
          <p14:tracePt t="8103" x="2032000" y="2562225"/>
          <p14:tracePt t="8111" x="2081213" y="2562225"/>
          <p14:tracePt t="8123" x="2105025" y="2562225"/>
          <p14:tracePt t="8127" x="2154238" y="2543175"/>
          <p14:tracePt t="8134" x="2185988" y="2530475"/>
          <p14:tracePt t="8143" x="2228850" y="2506663"/>
          <p14:tracePt t="8151" x="2265363" y="2468563"/>
          <p14:tracePt t="8159" x="2320925" y="2425700"/>
          <p14:tracePt t="8167" x="2333625" y="2413000"/>
          <p14:tracePt t="8175" x="2365375" y="2382838"/>
          <p14:tracePt t="8184" x="2389188" y="2346325"/>
          <p14:tracePt t="8191" x="2401888" y="2327275"/>
          <p14:tracePt t="8200" x="2408238" y="2308225"/>
          <p14:tracePt t="8208" x="2414588" y="2295525"/>
          <p14:tracePt t="8219" x="2414588" y="2265363"/>
          <p14:tracePt t="8223" x="2414588" y="2246313"/>
          <p14:tracePt t="8233" x="2414588" y="2209800"/>
          <p14:tracePt t="8239" x="2414588" y="2173288"/>
          <p14:tracePt t="8248" x="2414588" y="2135188"/>
          <p14:tracePt t="8255" x="2395538" y="2079625"/>
          <p14:tracePt t="8264" x="2352675" y="2043113"/>
          <p14:tracePt t="8271" x="2290763" y="1987550"/>
          <p14:tracePt t="8280" x="2254250" y="1931988"/>
          <p14:tracePt t="8286" x="2209800" y="1882775"/>
          <p14:tracePt t="8295" x="2154238" y="1857375"/>
          <p14:tracePt t="8303" x="2124075" y="1820863"/>
          <p14:tracePt t="8311" x="2111375" y="1808163"/>
          <p14:tracePt t="8319" x="2068513" y="1784350"/>
          <p14:tracePt t="8327" x="2055813" y="1771650"/>
          <p14:tracePt t="8334" x="2043113" y="1765300"/>
          <p14:tracePt t="8348" x="2012950" y="1765300"/>
          <p14:tracePt t="8350" x="1993900" y="1765300"/>
          <p14:tracePt t="8360" x="1957388" y="1758950"/>
          <p14:tracePt t="8366" x="1908175" y="1758950"/>
          <p14:tracePt t="8375" x="1833563" y="1758950"/>
          <p14:tracePt t="8383" x="1754188" y="1771650"/>
          <p14:tracePt t="8392" x="1692275" y="1790700"/>
          <p14:tracePt t="8400" x="1617663" y="1808163"/>
          <p14:tracePt t="8411" x="1574800" y="1814513"/>
          <p14:tracePt t="8414" x="1519238" y="1833563"/>
          <p14:tracePt t="8423" x="1470025" y="1852613"/>
          <p14:tracePt t="8433" x="1438275" y="1870075"/>
          <p14:tracePt t="8438" x="1414463" y="1889125"/>
          <p14:tracePt t="8451" x="1382713" y="1912938"/>
          <p14:tracePt t="8454" x="1365250" y="1938338"/>
          <p14:tracePt t="8464" x="1346200" y="1951038"/>
          <p14:tracePt t="8475" x="1339850" y="1968500"/>
          <p14:tracePt t="8480" x="1333500" y="1987550"/>
          <p14:tracePt t="8486" x="1333500" y="2006600"/>
          <p14:tracePt t="8494" x="1333500" y="2036763"/>
          <p14:tracePt t="8502" x="1333500" y="2055813"/>
          <p14:tracePt t="8510" x="1333500" y="2073275"/>
          <p14:tracePt t="8518" x="1333500" y="2085975"/>
          <p14:tracePt t="8527" x="1346200" y="2117725"/>
          <p14:tracePt t="8539" x="1352550" y="2124075"/>
          <p14:tracePt t="8543" x="1358900" y="2135188"/>
          <p14:tracePt t="8551" x="1376363" y="2147888"/>
          <p14:tracePt t="8559" x="1395413" y="2160588"/>
          <p14:tracePt t="8566" x="1438275" y="2197100"/>
          <p14:tracePt t="8575" x="1457325" y="2209800"/>
          <p14:tracePt t="8585" x="1519238" y="2252663"/>
          <p14:tracePt t="8592" x="1587500" y="2290763"/>
          <p14:tracePt t="8603" x="1660525" y="2327275"/>
          <p14:tracePt t="8607" x="1741488" y="2357438"/>
          <p14:tracePt t="8614" x="1797050" y="2382838"/>
          <p14:tracePt t="8623" x="1846263" y="2395538"/>
          <p14:tracePt t="8633" x="1889125" y="2401888"/>
          <p14:tracePt t="8638" x="1938338" y="2401888"/>
          <p14:tracePt t="8648" x="1963738" y="2401888"/>
          <p14:tracePt t="8655" x="2000250" y="2401888"/>
          <p14:tracePt t="8664" x="2055813" y="2401888"/>
          <p14:tracePt t="8670" x="2111375" y="2370138"/>
          <p14:tracePt t="8678" x="2154238" y="2346325"/>
          <p14:tracePt t="8687" x="2198688" y="2320925"/>
          <p14:tracePt t="8695" x="2228850" y="2290763"/>
          <p14:tracePt t="8703" x="2278063" y="2228850"/>
          <p14:tracePt t="8711" x="2303463" y="2184400"/>
          <p14:tracePt t="8719" x="2327275" y="2154238"/>
          <p14:tracePt t="8727" x="2339975" y="2111375"/>
          <p14:tracePt t="8736" x="2352675" y="2085975"/>
          <p14:tracePt t="8743" x="2359025" y="2030413"/>
          <p14:tracePt t="8751" x="2359025" y="2006600"/>
          <p14:tracePt t="8759" x="2365375" y="1957388"/>
          <p14:tracePt t="8766" x="2365375" y="1938338"/>
          <p14:tracePt t="8775" x="2359025" y="1901825"/>
          <p14:tracePt t="8783" x="2327275" y="1833563"/>
          <p14:tracePt t="8792" x="2303463" y="1801813"/>
          <p14:tracePt t="8799" x="2271713" y="1752600"/>
          <p14:tracePt t="8807" x="2235200" y="1709738"/>
          <p14:tracePt t="8815" x="2203450" y="1685925"/>
          <p14:tracePt t="8823" x="2147888" y="1660525"/>
          <p14:tracePt t="8832" x="2105025" y="1641475"/>
          <p14:tracePt t="8838" x="2062163" y="1617663"/>
          <p14:tracePt t="8846" x="2043113" y="1617663"/>
          <p14:tracePt t="8854" x="2032000" y="1617663"/>
          <p14:tracePt t="8863" x="2025650" y="1617663"/>
          <p14:tracePt t="8871" x="2019300" y="1617663"/>
          <p14:tracePt t="8879" x="2000250" y="1617663"/>
          <p14:tracePt t="8891" x="1970088" y="1635125"/>
          <p14:tracePt t="8899" x="1901825" y="1673225"/>
          <p14:tracePt t="8903" x="1820863" y="1722438"/>
          <p14:tracePt t="8911" x="1758950" y="1746250"/>
          <p14:tracePt t="8922" x="1709738" y="1797050"/>
          <p14:tracePt t="8926" x="1660525" y="1820863"/>
          <p14:tracePt t="8934" x="1604963" y="1857375"/>
          <p14:tracePt t="8942" x="1543050" y="1895475"/>
          <p14:tracePt t="8950" x="1500188" y="1944688"/>
          <p14:tracePt t="8958" x="1493838" y="1951038"/>
          <p14:tracePt t="8966" x="1481138" y="1968500"/>
          <p14:tracePt t="8974" x="1476375" y="1993900"/>
          <p14:tracePt t="8986" x="1476375" y="2012950"/>
          <p14:tracePt t="8990" x="1476375" y="2036763"/>
          <p14:tracePt t="8998" x="1493838" y="2062163"/>
          <p14:tracePt t="9006" x="1500188" y="2085975"/>
          <p14:tracePt t="9019" x="1519238" y="2105025"/>
          <p14:tracePt t="9023" x="1555750" y="2141538"/>
          <p14:tracePt t="9033" x="1587500" y="2173288"/>
          <p14:tracePt t="9038" x="1598613" y="2184400"/>
          <p14:tracePt t="9048" x="1611313" y="2190750"/>
          <p14:tracePt t="9055" x="1636713" y="2216150"/>
          <p14:tracePt t="9065" x="1654175" y="2228850"/>
          <p14:tracePt t="9070" x="1666875" y="2235200"/>
          <p14:tracePt t="9078" x="1673225" y="2235200"/>
          <p14:tracePt t="9086" x="1692275" y="2239963"/>
          <p14:tracePt t="9094" x="1722438" y="2239963"/>
          <p14:tracePt t="9102" x="1758950" y="2239963"/>
          <p14:tracePt t="9110" x="1820863" y="2246313"/>
          <p14:tracePt t="9118" x="1908175" y="2246313"/>
          <p14:tracePt t="9126" x="2006600" y="2246313"/>
          <p14:tracePt t="9134" x="2117725" y="2246313"/>
          <p14:tracePt t="9147" x="2203450" y="2246313"/>
          <p14:tracePt t="9150" x="2265363" y="2228850"/>
          <p14:tracePt t="9158" x="2333625" y="2197100"/>
          <p14:tracePt t="9166" x="2376488" y="2179638"/>
          <p14:tracePt t="9174" x="2395538" y="2160588"/>
          <p14:tracePt t="9182" x="2420938" y="2141538"/>
          <p14:tracePt t="9190" x="2425700" y="2124075"/>
          <p14:tracePt t="9202" x="2432050" y="2105025"/>
          <p14:tracePt t="9206" x="2432050" y="2085975"/>
          <p14:tracePt t="9214" x="2432050" y="2055813"/>
          <p14:tracePt t="9222" x="2420938" y="2019300"/>
          <p14:tracePt t="9231" x="2389188" y="1987550"/>
          <p14:tracePt t="9238" x="2346325" y="1938338"/>
          <p14:tracePt t="9247" x="2309813" y="1908175"/>
          <p14:tracePt t="9254" x="2241550" y="1870075"/>
          <p14:tracePt t="9262" x="2173288" y="1827213"/>
          <p14:tracePt t="9271" x="2098675" y="1801813"/>
          <p14:tracePt t="9279" x="2006600" y="1771650"/>
          <p14:tracePt t="9287" x="1920875" y="1741488"/>
          <p14:tracePt t="9295" x="1820863" y="1722438"/>
          <p14:tracePt t="9307" x="1747838" y="1722438"/>
          <p14:tracePt t="9311" x="1660525" y="1722438"/>
          <p14:tracePt t="9319" x="1604963" y="1722438"/>
          <p14:tracePt t="9327" x="1531938" y="1746250"/>
          <p14:tracePt t="9334" x="1476375" y="1758950"/>
          <p14:tracePt t="9346" x="1420813" y="1790700"/>
          <p14:tracePt t="9350" x="1376363" y="1814513"/>
          <p14:tracePt t="9358" x="1333500" y="1839913"/>
          <p14:tracePt t="9370" x="1314450" y="1863725"/>
          <p14:tracePt t="9374" x="1277938" y="1895475"/>
          <p14:tracePt t="9382" x="1265238" y="1938338"/>
          <p14:tracePt t="9390" x="1258888" y="1957388"/>
          <p14:tracePt t="9403" x="1258888" y="1993900"/>
          <p14:tracePt t="9407" x="1258888" y="2024063"/>
          <p14:tracePt t="9415" x="1258888" y="2068513"/>
          <p14:tracePt t="9423" x="1258888" y="2098675"/>
          <p14:tracePt t="9432" x="1265238" y="2128838"/>
          <p14:tracePt t="9438" x="1284288" y="2147888"/>
          <p14:tracePt t="9449" x="1309688" y="2173288"/>
          <p14:tracePt t="9455" x="1327150" y="2184400"/>
          <p14:tracePt t="9468" x="1352550" y="2190750"/>
          <p14:tracePt t="9470" x="1365250" y="2197100"/>
          <p14:tracePt t="9479" x="1389063" y="2197100"/>
          <p14:tracePt t="9487" x="1420813" y="2203450"/>
          <p14:tracePt t="9496" x="1470025" y="2209800"/>
          <p14:tracePt t="9502" x="1543050" y="2222500"/>
          <p14:tracePt t="9510" x="1673225" y="2252663"/>
          <p14:tracePt t="9518" x="1778000" y="2252663"/>
          <p14:tracePt t="9526" x="1925638" y="2284413"/>
          <p14:tracePt t="9534" x="2049463" y="2295525"/>
          <p14:tracePt t="9542" x="2143125" y="2295525"/>
          <p14:tracePt t="9550" x="2209800" y="2295525"/>
          <p14:tracePt t="9558" x="2235200" y="2295525"/>
          <p14:tracePt t="9566" x="2265363" y="2290763"/>
          <p14:tracePt t="9574" x="2271713" y="2278063"/>
          <p14:tracePt t="9582" x="2284413" y="2246313"/>
          <p14:tracePt t="9590" x="2303463" y="2190750"/>
          <p14:tracePt t="9598" x="2303463" y="2128838"/>
          <p14:tracePt t="9607" x="2303463" y="2105025"/>
          <p14:tracePt t="9615" x="2290763" y="2043113"/>
          <p14:tracePt t="9627" x="2247900" y="1987550"/>
          <p14:tracePt t="9633" x="2209800" y="1944688"/>
          <p14:tracePt t="9639" x="2160588" y="1889125"/>
          <p14:tracePt t="9649" x="2105025" y="1839913"/>
          <p14:tracePt t="9658" x="2062163" y="1820863"/>
          <p14:tracePt t="9663" x="2025650" y="1801813"/>
          <p14:tracePt t="9671" x="1981200" y="1797050"/>
          <p14:tracePt t="9682" x="1957388" y="1797050"/>
          <p14:tracePt t="9691" x="1895475" y="1797050"/>
          <p14:tracePt t="9695" x="1846263" y="1808163"/>
          <p14:tracePt t="9702" x="1803400" y="1827213"/>
          <p14:tracePt t="9711" x="1747838" y="1846263"/>
          <p14:tracePt t="9719" x="1703388" y="1876425"/>
          <p14:tracePt t="9727" x="1660525" y="1908175"/>
          <p14:tracePt t="9733" x="1617663" y="1938338"/>
          <p14:tracePt t="9742" x="1598613" y="1981200"/>
          <p14:tracePt t="9754" x="1592263" y="2024063"/>
          <p14:tracePt t="9758" x="1592263" y="2062163"/>
          <p14:tracePt t="9766" x="1604963" y="2105025"/>
          <p14:tracePt t="9774" x="1624013" y="2124075"/>
          <p14:tracePt t="9786" x="1647825" y="2154238"/>
          <p14:tracePt t="9790" x="1679575" y="2179638"/>
          <p14:tracePt t="9798" x="1747838" y="2216150"/>
          <p14:tracePt t="9806" x="1827213" y="2259013"/>
          <p14:tracePt t="9815" x="1901825" y="2290763"/>
          <p14:tracePt t="9823" x="2006600" y="2314575"/>
          <p14:tracePt t="9832" x="2092325" y="2339975"/>
          <p14:tracePt t="9838" x="2166938" y="2346325"/>
          <p14:tracePt t="9850" x="2222500" y="2346325"/>
          <p14:tracePt t="9859" x="2247900" y="2346325"/>
          <p14:tracePt t="9862" x="2278063" y="2346325"/>
          <p14:tracePt t="9871" x="2303463" y="2327275"/>
          <p14:tracePt t="9879" x="2339975" y="2295525"/>
          <p14:tracePt t="9900" x="2389188" y="2235200"/>
          <p14:tracePt t="9903" x="2408238" y="2179638"/>
          <p14:tracePt t="9916" x="2408238" y="2141538"/>
          <p14:tracePt t="9918" x="2401888" y="2073275"/>
          <p14:tracePt t="9927" x="2370138" y="2043113"/>
          <p14:tracePt t="9935" x="2333625" y="2012950"/>
          <p14:tracePt t="9943" x="2265363" y="1968500"/>
          <p14:tracePt t="9950" x="2216150" y="1944688"/>
          <p14:tracePt t="9958" x="2124075" y="1931988"/>
          <p14:tracePt t="9966" x="2036763" y="1912938"/>
          <p14:tracePt t="9974" x="1976438" y="1912938"/>
          <p14:tracePt t="9986" x="1925638" y="1912938"/>
          <p14:tracePt t="9990" x="1895475" y="1912938"/>
          <p14:tracePt t="9998" x="1882775" y="1919288"/>
          <p14:tracePt t="10015" x="1876425" y="1925638"/>
          <p14:tracePt t="10032" x="1876425" y="1931988"/>
          <p14:tracePt t="10038" x="1876425" y="1944688"/>
          <p14:tracePt t="10050" x="1876425" y="1957388"/>
          <p14:tracePt t="10055" x="1901825" y="1974850"/>
          <p14:tracePt t="10064" x="1914525" y="1981200"/>
          <p14:tracePt t="10070" x="1920875" y="1987550"/>
          <p14:tracePt t="10319" x="0" y="0"/>
        </p14:tracePtLst>
        <p14:tracePtLst>
          <p14:tracePt t="11632" x="3525838" y="1981200"/>
          <p14:tracePt t="11855" x="3513138" y="1981200"/>
          <p14:tracePt t="11863" x="3494088" y="1974850"/>
          <p14:tracePt t="11871" x="3482975" y="1968500"/>
          <p14:tracePt t="11879" x="3470275" y="1968500"/>
          <p14:tracePt t="11899" x="3444875" y="1951038"/>
          <p14:tracePt t="11906" x="3432175" y="1944688"/>
          <p14:tracePt t="11910" x="3421063" y="1944688"/>
          <p14:tracePt t="11918" x="3414713" y="1944688"/>
          <p14:tracePt t="11930" x="3408363" y="1944688"/>
          <p14:tracePt t="11967" x="3402013" y="1944688"/>
          <p14:tracePt t="11974" x="3395663" y="1944688"/>
          <p14:tracePt t="11983" x="3376613" y="1944688"/>
          <p14:tracePt t="11991" x="3371850" y="1944688"/>
          <p14:tracePt t="12002" x="3352800" y="1938338"/>
          <p14:tracePt t="12005" x="3333750" y="1938338"/>
          <p14:tracePt t="12017" x="3316288" y="1931988"/>
          <p14:tracePt t="12026" x="3284538" y="1925638"/>
          <p14:tracePt t="12030" x="3265488" y="1925638"/>
          <p14:tracePt t="12038" x="3248025" y="1925638"/>
          <p14:tracePt t="12047" x="3241675" y="1925638"/>
          <p14:tracePt t="12058" x="3228975" y="1925638"/>
          <p14:tracePt t="12063" x="3222625" y="1925638"/>
          <p14:tracePt t="12071" x="3205163" y="1925638"/>
          <p14:tracePt t="12079" x="3192463" y="1925638"/>
          <p14:tracePt t="12090" x="3167063" y="1925638"/>
          <p14:tracePt t="12095" x="3149600" y="1925638"/>
          <p14:tracePt t="12103" x="3124200" y="1925638"/>
          <p14:tracePt t="12111" x="3081338" y="1925638"/>
          <p14:tracePt t="12123" x="3025775" y="1931988"/>
          <p14:tracePt t="12127" x="3006725" y="1931988"/>
          <p14:tracePt t="12135" x="2982913" y="1931988"/>
          <p14:tracePt t="12143" x="2944813" y="1931988"/>
          <p14:tracePt t="12151" x="2914650" y="1931988"/>
          <p14:tracePt t="12158" x="2889250" y="1931988"/>
          <p14:tracePt t="12166" x="2859088" y="1931988"/>
          <p14:tracePt t="12174" x="2833688" y="1931988"/>
          <p14:tracePt t="12186" x="2816225" y="1931988"/>
          <p14:tracePt t="12190" x="2778125" y="1931988"/>
          <p14:tracePt t="12199" x="2747963" y="1931988"/>
          <p14:tracePt t="12207" x="2722563" y="1931988"/>
          <p14:tracePt t="12217" x="2692400" y="1931988"/>
          <p14:tracePt t="12223" x="2673350" y="1931988"/>
          <p14:tracePt t="12231" x="2636838" y="1931988"/>
          <p14:tracePt t="12240" x="2617788" y="1938338"/>
          <p14:tracePt t="12247" x="2592388" y="1944688"/>
          <p14:tracePt t="12255" x="2574925" y="1944688"/>
          <p14:tracePt t="12263" x="2562225" y="1944688"/>
          <p14:tracePt t="12271" x="2543175" y="1957388"/>
          <p14:tracePt t="12279" x="2532063" y="1963738"/>
          <p14:tracePt t="12288" x="2519363" y="1968500"/>
          <p14:tracePt t="12295" x="2513013" y="1981200"/>
          <p14:tracePt t="12304" x="2500313" y="1993900"/>
          <p14:tracePt t="12311" x="2481263" y="2006600"/>
          <p14:tracePt t="12319" x="2481263" y="2012950"/>
          <p14:tracePt t="12326" x="2463800" y="2030413"/>
          <p14:tracePt t="12346" x="2451100" y="2055813"/>
          <p14:tracePt t="12349" x="2444750" y="2062163"/>
          <p14:tracePt t="12358" x="2444750" y="2068513"/>
          <p14:tracePt t="12367" x="2444750" y="2079625"/>
          <p14:tracePt t="12375" x="2444750" y="2092325"/>
          <p14:tracePt t="12385" x="2444750" y="2098675"/>
          <p14:tracePt t="12390" x="2444750" y="2111375"/>
          <p14:tracePt t="12399" x="2463800" y="2128838"/>
          <p14:tracePt t="12406" x="2481263" y="2154238"/>
          <p14:tracePt t="12417" x="2500313" y="2173288"/>
          <p14:tracePt t="12422" x="2525713" y="2197100"/>
          <p14:tracePt t="12431" x="2543175" y="2209800"/>
          <p14:tracePt t="12443" x="2549525" y="2216150"/>
          <p14:tracePt t="12447" x="2568575" y="2228850"/>
          <p14:tracePt t="12456" x="2592388" y="2239963"/>
          <p14:tracePt t="12463" x="2605088" y="2246313"/>
          <p14:tracePt t="12471" x="2611438" y="2246313"/>
          <p14:tracePt t="12479" x="2636838" y="2246313"/>
          <p14:tracePt t="12487" x="2660650" y="2252663"/>
          <p14:tracePt t="12495" x="2698750" y="2252663"/>
          <p14:tracePt t="12507" x="2754313" y="2271713"/>
          <p14:tracePt t="12511" x="2816225" y="2284413"/>
          <p14:tracePt t="12519" x="2882900" y="2284413"/>
          <p14:tracePt t="12526" x="2921000" y="2295525"/>
          <p14:tracePt t="12538" x="2944813" y="2295525"/>
          <p14:tracePt t="12542" x="2963863" y="2301875"/>
          <p14:tracePt t="12550" x="2976563" y="2301875"/>
          <p14:tracePt t="12558" x="2987675" y="2301875"/>
          <p14:tracePt t="12574" x="3006725" y="2301875"/>
          <p14:tracePt t="12583" x="3032125" y="2308225"/>
          <p14:tracePt t="12590" x="3049588" y="2308225"/>
          <p14:tracePt t="12602" x="3068638" y="2308225"/>
          <p14:tracePt t="12606" x="3105150" y="2308225"/>
          <p14:tracePt t="12614" x="3154363" y="2308225"/>
          <p14:tracePt t="12623" x="3192463" y="2308225"/>
          <p14:tracePt t="12635" x="3248025" y="2308225"/>
          <p14:tracePt t="12639" x="3297238" y="2308225"/>
          <p14:tracePt t="12647" x="3333750" y="2308225"/>
          <p14:tracePt t="12656" x="3382963" y="2308225"/>
          <p14:tracePt t="12663" x="3432175" y="2308225"/>
          <p14:tracePt t="12674" x="3470275" y="2308225"/>
          <p14:tracePt t="12678" x="3506788" y="2308225"/>
          <p14:tracePt t="12686" x="3549650" y="2308225"/>
          <p14:tracePt t="12694" x="3568700" y="2308225"/>
          <p14:tracePt t="12702" x="3587750" y="2308225"/>
          <p14:tracePt t="12710" x="3605213" y="2308225"/>
          <p14:tracePt t="12718" x="3624263" y="2295525"/>
          <p14:tracePt t="12726" x="3636963" y="2284413"/>
          <p14:tracePt t="12734" x="3649663" y="2265363"/>
          <p14:tracePt t="12742" x="3654425" y="2259013"/>
          <p14:tracePt t="12750" x="3667125" y="2239963"/>
          <p14:tracePt t="12762" x="3679825" y="2209800"/>
          <p14:tracePt t="12766" x="3686175" y="2197100"/>
          <p14:tracePt t="12774" x="3692525" y="2184400"/>
          <p14:tracePt t="12783" x="3692525" y="2179638"/>
          <p14:tracePt t="12790" x="3692525" y="2160588"/>
          <p14:tracePt t="12798" x="3692525" y="2141538"/>
          <p14:tracePt t="12806" x="3692525" y="2124075"/>
          <p14:tracePt t="12815" x="3692525" y="2105025"/>
          <p14:tracePt t="12827" x="3673475" y="2073275"/>
          <p14:tracePt t="12831" x="3654425" y="2055813"/>
          <p14:tracePt t="12839" x="3636963" y="2043113"/>
          <p14:tracePt t="12847" x="3594100" y="2012950"/>
          <p14:tracePt t="12866" x="3549650" y="1993900"/>
          <p14:tracePt t="12870" x="3532188" y="1974850"/>
          <p14:tracePt t="12878" x="3500438" y="1957388"/>
          <p14:tracePt t="12890" x="3470275" y="1944688"/>
          <p14:tracePt t="12894" x="3438525" y="1925638"/>
          <p14:tracePt t="12902" x="3427413" y="1919288"/>
          <p14:tracePt t="12910" x="3395663" y="1908175"/>
          <p14:tracePt t="12919" x="3333750" y="1889125"/>
          <p14:tracePt t="12930" x="3278188" y="1870075"/>
          <p14:tracePt t="12934" x="3216275" y="1852613"/>
          <p14:tracePt t="12951" x="3149600" y="1846263"/>
          <p14:tracePt t="12967" x="2921000" y="1801813"/>
          <p14:tracePt t="12974" x="2871788" y="1801813"/>
          <p14:tracePt t="12983" x="2820988" y="1801813"/>
          <p14:tracePt t="12990" x="2747963" y="1801813"/>
          <p14:tracePt t="12998" x="2698750" y="1801813"/>
          <p14:tracePt t="13007" x="2647950" y="1801813"/>
          <p14:tracePt t="13027" x="2605088" y="1814513"/>
          <p14:tracePt t="13031" x="2592388" y="1820863"/>
          <p14:tracePt t="13042" x="2562225" y="1833563"/>
          <p14:tracePt t="13046" x="2543175" y="1857375"/>
          <p14:tracePt t="13056" x="2506663" y="1882775"/>
          <p14:tracePt t="13063" x="2476500" y="1895475"/>
          <p14:tracePt t="13079" x="2463800" y="1901825"/>
          <p14:tracePt t="13087" x="2451100" y="1912938"/>
          <p14:tracePt t="13104" x="2451100" y="1938338"/>
          <p14:tracePt t="13111" x="2451100" y="1951038"/>
          <p14:tracePt t="13120" x="2457450" y="1974850"/>
          <p14:tracePt t="13127" x="2463800" y="2000250"/>
          <p14:tracePt t="13135" x="2487613" y="2030413"/>
          <p14:tracePt t="13147" x="2500313" y="2068513"/>
          <p14:tracePt t="13152" x="2519363" y="2111375"/>
          <p14:tracePt t="13159" x="2525713" y="2141538"/>
          <p14:tracePt t="13168" x="2555875" y="2184400"/>
          <p14:tracePt t="13174" x="2568575" y="2203450"/>
          <p14:tracePt t="13186" x="2587625" y="2235200"/>
          <p14:tracePt t="13190" x="2611438" y="2265363"/>
          <p14:tracePt t="13198" x="2636838" y="2284413"/>
          <p14:tracePt t="13210" x="2673350" y="2301875"/>
          <p14:tracePt t="13214" x="2698750" y="2327275"/>
          <p14:tracePt t="13222" x="2741613" y="2351088"/>
          <p14:tracePt t="13231" x="2765425" y="2357438"/>
          <p14:tracePt t="13247" x="2820988" y="2389188"/>
          <p14:tracePt t="13256" x="2901950" y="2406650"/>
          <p14:tracePt t="13263" x="2987675" y="2425700"/>
          <p14:tracePt t="13270" x="3062288" y="2444750"/>
          <p14:tracePt t="13278" x="3117850" y="2444750"/>
          <p14:tracePt t="13285" x="3167063" y="2444750"/>
          <p14:tracePt t="13295" x="3192463" y="2444750"/>
          <p14:tracePt t="13307" x="3205163" y="2444750"/>
          <p14:tracePt t="13311" x="3222625" y="2438400"/>
          <p14:tracePt t="13320" x="3248025" y="2432050"/>
          <p14:tracePt t="13326" x="3278188" y="2413000"/>
          <p14:tracePt t="13334" x="3303588" y="2401888"/>
          <p14:tracePt t="13342" x="3340100" y="2376488"/>
          <p14:tracePt t="13350" x="3371850" y="2351088"/>
          <p14:tracePt t="13358" x="3402013" y="2327275"/>
          <p14:tracePt t="13367" x="3427413" y="2308225"/>
          <p14:tracePt t="13374" x="3470275" y="2271713"/>
          <p14:tracePt t="13383" x="3482975" y="2239963"/>
          <p14:tracePt t="13390" x="3500438" y="2222500"/>
          <p14:tracePt t="13398" x="3506788" y="2190750"/>
          <p14:tracePt t="13406" x="3519488" y="2160588"/>
          <p14:tracePt t="13414" x="3525838" y="2128838"/>
          <p14:tracePt t="13422" x="3525838" y="2105025"/>
          <p14:tracePt t="13430" x="3525838" y="2073275"/>
          <p14:tracePt t="13438" x="3525838" y="2049463"/>
          <p14:tracePt t="13446" x="3525838" y="2019300"/>
          <p14:tracePt t="13454" x="3519488" y="1981200"/>
          <p14:tracePt t="13467" x="3513138" y="1963738"/>
          <p14:tracePt t="13470" x="3506788" y="1944688"/>
          <p14:tracePt t="13478" x="3487738" y="1919288"/>
          <p14:tracePt t="13486" x="3482975" y="1908175"/>
          <p14:tracePt t="13494" x="3476625" y="1895475"/>
          <p14:tracePt t="13502" x="3470275" y="1889125"/>
          <p14:tracePt t="13510" x="3451225" y="1870075"/>
          <p14:tracePt t="13518" x="3438525" y="1857375"/>
          <p14:tracePt t="13527" x="3414713" y="1852613"/>
          <p14:tracePt t="13535" x="3402013" y="1852613"/>
          <p14:tracePt t="13542" x="3352800" y="1827213"/>
          <p14:tracePt t="13550" x="3303588" y="1827213"/>
          <p14:tracePt t="13558" x="3248025" y="1808163"/>
          <p14:tracePt t="13567" x="3173413" y="1797050"/>
          <p14:tracePt t="13574" x="3087688" y="1797050"/>
          <p14:tracePt t="13584" x="2987675" y="1797050"/>
          <p14:tracePt t="13594" x="2901950" y="1797050"/>
          <p14:tracePt t="13598" x="2816225" y="1797050"/>
          <p14:tracePt t="13607" x="2728913" y="1797050"/>
          <p14:tracePt t="13615" x="2643188" y="1797050"/>
          <p14:tracePt t="13627" x="2568575" y="1797050"/>
          <p14:tracePt t="13631" x="2532063" y="1797050"/>
          <p14:tracePt t="13639" x="2487613" y="1797050"/>
          <p14:tracePt t="13647" x="2451100" y="1801813"/>
          <p14:tracePt t="13658" x="2420938" y="1814513"/>
          <p14:tracePt t="13662" x="2408238" y="1820863"/>
          <p14:tracePt t="13670" x="2395538" y="1827213"/>
          <p14:tracePt t="13678" x="2389188" y="1833563"/>
          <p14:tracePt t="13690" x="2376488" y="1846263"/>
          <p14:tracePt t="13694" x="2365375" y="1857375"/>
          <p14:tracePt t="13702" x="2359025" y="1863725"/>
          <p14:tracePt t="13710" x="2359025" y="1889125"/>
          <p14:tracePt t="13718" x="2359025" y="1919288"/>
          <p14:tracePt t="13727" x="2359025" y="1944688"/>
          <p14:tracePt t="13736" x="2359025" y="1993900"/>
          <p14:tracePt t="13742" x="2376488" y="2024063"/>
          <p14:tracePt t="13763" x="2376488" y="2073275"/>
          <p14:tracePt t="13768" x="2389188" y="2092325"/>
          <p14:tracePt t="13774" x="2401888" y="2124075"/>
          <p14:tracePt t="13788" x="2438400" y="2166938"/>
          <p14:tracePt t="13790" x="2463800" y="2190750"/>
          <p14:tracePt t="13799" x="2493963" y="2203450"/>
          <p14:tracePt t="13811" x="2525713" y="2228850"/>
          <p14:tracePt t="13815" x="2555875" y="2246313"/>
          <p14:tracePt t="13827" x="2611438" y="2271713"/>
          <p14:tracePt t="13831" x="2692400" y="2320925"/>
          <p14:tracePt t="13841" x="2765425" y="2351088"/>
          <p14:tracePt t="13847" x="2846388" y="2389188"/>
          <p14:tracePt t="13858" x="2932113" y="2406650"/>
          <p14:tracePt t="13862" x="3013075" y="2438400"/>
          <p14:tracePt t="13871" x="3074988" y="2444750"/>
          <p14:tracePt t="13882" x="3111500" y="2444750"/>
          <p14:tracePt t="13904" x="3216275" y="2444750"/>
          <p14:tracePt t="13911" x="3254375" y="2444750"/>
          <p14:tracePt t="13919" x="3309938" y="2425700"/>
          <p14:tracePt t="13926" x="3352800" y="2413000"/>
          <p14:tracePt t="13936" x="3382963" y="2395538"/>
          <p14:tracePt t="13947" x="3402013" y="2382838"/>
          <p14:tracePt t="13955" x="3408363" y="2376488"/>
          <p14:tracePt t="13959" x="3414713" y="2351088"/>
          <p14:tracePt t="13969" x="3421063" y="2320925"/>
          <p14:tracePt t="13978" x="3421063" y="2295525"/>
          <p14:tracePt t="13983" x="3421063" y="2278063"/>
          <p14:tracePt t="13990" x="3421063" y="2246313"/>
          <p14:tracePt t="13998" x="3414713" y="2228850"/>
          <p14:tracePt t="14010" x="3389313" y="2184400"/>
          <p14:tracePt t="14014" x="3365500" y="2154238"/>
          <p14:tracePt t="14022" x="3340100" y="2124075"/>
          <p14:tracePt t="14030" x="3321050" y="2105025"/>
          <p14:tracePt t="14042" x="3278188" y="2068513"/>
          <p14:tracePt t="14046" x="3254375" y="2043113"/>
          <p14:tracePt t="14054" x="3222625" y="2012950"/>
          <p14:tracePt t="14063" x="3186113" y="1987550"/>
          <p14:tracePt t="14071" x="3143250" y="1963738"/>
          <p14:tracePt t="14078" x="3087688" y="1925638"/>
          <p14:tracePt t="14086" x="3062288" y="1919288"/>
          <p14:tracePt t="14094" x="3019425" y="1901825"/>
          <p14:tracePt t="14106" x="2976563" y="1882775"/>
          <p14:tracePt t="14111" x="2957513" y="1876425"/>
          <p14:tracePt t="14119" x="2927350" y="1876425"/>
          <p14:tracePt t="14127" x="2889250" y="1876425"/>
          <p14:tracePt t="14146" x="2840038" y="1876425"/>
          <p14:tracePt t="14151" x="2790825" y="1876425"/>
          <p14:tracePt t="14158" x="2735263" y="1908175"/>
          <p14:tracePt t="14166" x="2667000" y="1931988"/>
          <p14:tracePt t="14174" x="2624138" y="1963738"/>
          <p14:tracePt t="14182" x="2581275" y="1993900"/>
          <p14:tracePt t="14190" x="2536825" y="2043113"/>
          <p14:tracePt t="14198" x="2532063" y="2049463"/>
          <p14:tracePt t="14210" x="2525713" y="2079625"/>
          <p14:tracePt t="14214" x="2519363" y="2111375"/>
          <p14:tracePt t="14222" x="2519363" y="2128838"/>
          <p14:tracePt t="14230" x="2519363" y="2147888"/>
          <p14:tracePt t="14242" x="2513013" y="2160588"/>
          <p14:tracePt t="14246" x="2513013" y="2173288"/>
          <p14:tracePt t="14259" x="2513013" y="2190750"/>
          <p14:tracePt t="14269" x="2532063" y="2216150"/>
          <p14:tracePt t="14270" x="2543175" y="2216150"/>
          <p14:tracePt t="14278" x="2574925" y="2239963"/>
          <p14:tracePt t="14286" x="2605088" y="2252663"/>
          <p14:tracePt t="14294" x="2647950" y="2271713"/>
          <p14:tracePt t="14303" x="2692400" y="2284413"/>
          <p14:tracePt t="14310" x="2754313" y="2314575"/>
          <p14:tracePt t="14318" x="2809875" y="2320925"/>
          <p14:tracePt t="14326" x="2882900" y="2346325"/>
          <p14:tracePt t="14334" x="2921000" y="2346325"/>
          <p14:tracePt t="14342" x="2987675" y="2363788"/>
          <p14:tracePt t="14351" x="3049588" y="2370138"/>
          <p14:tracePt t="14362" x="3087688" y="2370138"/>
          <p14:tracePt t="14366" x="3136900" y="2370138"/>
          <p14:tracePt t="14373" x="3192463" y="2370138"/>
          <p14:tracePt t="14383" x="3228975" y="2370138"/>
          <p14:tracePt t="14395" x="3284538" y="2351088"/>
          <p14:tracePt t="14399" x="3321050" y="2333625"/>
          <p14:tracePt t="14407" x="3376613" y="2301875"/>
          <p14:tracePt t="14415" x="3408363" y="2284413"/>
          <p14:tracePt t="14431" x="3457575" y="2252663"/>
          <p14:tracePt t="14438" x="3470275" y="2239963"/>
          <p14:tracePt t="14446" x="3476625" y="2228850"/>
          <p14:tracePt t="14458" x="3476625" y="2209800"/>
          <p14:tracePt t="14462" x="3476625" y="2197100"/>
          <p14:tracePt t="14470" x="3476625" y="2179638"/>
          <p14:tracePt t="14477" x="3476625" y="2173288"/>
          <p14:tracePt t="14490" x="3476625" y="2160588"/>
          <p14:tracePt t="14495" x="3476625" y="2154238"/>
          <p14:tracePt t="14504" x="3476625" y="2135188"/>
          <p14:tracePt t="14511" x="3470275" y="2135188"/>
          <p14:tracePt t="14523" x="3451225" y="2124075"/>
          <p14:tracePt t="14527" x="3421063" y="2105025"/>
          <p14:tracePt t="14536" x="3376613" y="2079625"/>
          <p14:tracePt t="14547" x="3309938" y="2043113"/>
          <p14:tracePt t="14554" x="3235325" y="2012950"/>
          <p14:tracePt t="14558" x="3167063" y="1981200"/>
          <p14:tracePt t="14566" x="3098800" y="1963738"/>
          <p14:tracePt t="14574" x="3062288" y="1957388"/>
          <p14:tracePt t="14582" x="3019425" y="1951038"/>
          <p14:tracePt t="14594" x="2982913" y="1951038"/>
          <p14:tracePt t="14598" x="2957513" y="1951038"/>
          <p14:tracePt t="14606" x="2932113" y="1951038"/>
          <p14:tracePt t="14619" x="2927350" y="1951038"/>
          <p14:tracePt t="14627" x="2901950" y="1951038"/>
          <p14:tracePt t="14631" x="2889250" y="1951038"/>
          <p14:tracePt t="14639" x="2865438" y="1951038"/>
          <p14:tracePt t="14645" x="2852738" y="1963738"/>
          <p14:tracePt t="14654" x="2840038" y="1968500"/>
          <p14:tracePt t="14662" x="2816225" y="1987550"/>
          <p14:tracePt t="14670" x="2809875" y="1993900"/>
          <p14:tracePt t="14678" x="2797175" y="2006600"/>
          <p14:tracePt t="14694" x="2790825" y="2019300"/>
          <p14:tracePt t="14711" x="2790825" y="2030413"/>
          <p14:tracePt t="14722" x="2797175" y="2043113"/>
          <p14:tracePt t="14727" x="2820988" y="2068513"/>
          <p14:tracePt t="14736" x="2871788" y="2124075"/>
          <p14:tracePt t="14743" x="2914650" y="2160588"/>
          <p14:tracePt t="14752" x="2957513" y="2173288"/>
          <p14:tracePt t="14759" x="3006725" y="2203450"/>
          <p14:tracePt t="14767" x="3087688" y="2235200"/>
          <p14:tracePt t="14779" x="3160713" y="2252663"/>
          <p14:tracePt t="14783" x="3205163" y="2259013"/>
          <p14:tracePt t="14791" x="3228975" y="2259013"/>
          <p14:tracePt t="14799" x="3254375" y="2259013"/>
          <p14:tracePt t="14811" x="3265488" y="2259013"/>
          <p14:tracePt t="14815" x="3284538" y="2259013"/>
          <p14:tracePt t="14823" x="3303588" y="2259013"/>
          <p14:tracePt t="14831" x="3340100" y="2239963"/>
          <p14:tracePt t="14843" x="3365500" y="2235200"/>
          <p14:tracePt t="14852" x="3402013" y="2209800"/>
          <p14:tracePt t="14854" x="3414713" y="2197100"/>
          <p14:tracePt t="14863" x="3444875" y="2184400"/>
          <p14:tracePt t="14875" x="3451225" y="2179638"/>
          <p14:tracePt t="14879" x="3457575" y="2173288"/>
          <p14:tracePt t="14887" x="3463925" y="2166938"/>
          <p14:tracePt t="14982" x="0" y="0"/>
        </p14:tracePtLst>
        <p14:tracePtLst>
          <p14:tracePt t="23816" x="3679825" y="1919288"/>
          <p14:tracePt t="23830" x="3673475" y="1919288"/>
          <p14:tracePt t="23887" x="3667125" y="1919288"/>
          <p14:tracePt t="23927" x="3654425" y="1919288"/>
          <p14:tracePt t="23935" x="3649663" y="1919288"/>
          <p14:tracePt t="23950" x="3636963" y="1919288"/>
          <p14:tracePt t="23962" x="3617913" y="1919288"/>
          <p14:tracePt t="23966" x="3598863" y="1919288"/>
          <p14:tracePt t="23975" x="3568700" y="1912938"/>
          <p14:tracePt t="23982" x="3538538" y="1895475"/>
          <p14:tracePt t="23990" x="3519488" y="1895475"/>
          <p14:tracePt t="23998" x="3482975" y="1889125"/>
          <p14:tracePt t="24006" x="3444875" y="1882775"/>
          <p14:tracePt t="24014" x="3365500" y="1863725"/>
          <p14:tracePt t="24022" x="3327400" y="1852613"/>
          <p14:tracePt t="24030" x="3260725" y="1846263"/>
          <p14:tracePt t="24039" x="3209925" y="1833563"/>
          <p14:tracePt t="24047" x="3179763" y="1827213"/>
          <p14:tracePt t="24060" x="3130550" y="1820863"/>
          <p14:tracePt t="24062" x="3098800" y="1820863"/>
          <p14:tracePt t="24071" x="3081338" y="1820863"/>
          <p14:tracePt t="24078" x="3043238" y="1820863"/>
          <p14:tracePt t="24090" x="3019425" y="1820863"/>
          <p14:tracePt t="24098" x="2994025" y="1820863"/>
          <p14:tracePt t="24102" x="2976563" y="1820863"/>
          <p14:tracePt t="24110" x="2951163" y="1820863"/>
          <p14:tracePt t="24118" x="2914650" y="1820863"/>
          <p14:tracePt t="24126" x="2882900" y="1820863"/>
          <p14:tracePt t="24134" x="2846388" y="1820863"/>
          <p14:tracePt t="24143" x="2809875" y="1820863"/>
          <p14:tracePt t="24155" x="2765425" y="1839913"/>
          <p14:tracePt t="24160" x="2728913" y="1839913"/>
          <p14:tracePt t="24166" x="2679700" y="1839913"/>
          <p14:tracePt t="24177" x="2647950" y="1839913"/>
          <p14:tracePt t="24187" x="2605088" y="1846263"/>
          <p14:tracePt t="24191" x="2574925" y="1846263"/>
          <p14:tracePt t="24198" x="2536825" y="1852613"/>
          <p14:tracePt t="24208" x="2493963" y="1863725"/>
          <p14:tracePt t="24219" x="2476500" y="1863725"/>
          <p14:tracePt t="24223" x="2457450" y="1870075"/>
          <p14:tracePt t="24230" x="2438400" y="1882775"/>
          <p14:tracePt t="24239" x="2420938" y="1895475"/>
          <p14:tracePt t="24255" x="2420938" y="1901825"/>
          <p14:tracePt t="24262" x="2414588" y="1908175"/>
          <p14:tracePt t="24270" x="2414588" y="1912938"/>
          <p14:tracePt t="24282" x="2401888" y="1925638"/>
          <p14:tracePt t="24294" x="2401888" y="1931988"/>
          <p14:tracePt t="24302" x="2395538" y="1938338"/>
          <p14:tracePt t="24314" x="2395538" y="1951038"/>
          <p14:tracePt t="24318" x="2395538" y="1963738"/>
          <p14:tracePt t="24326" x="2395538" y="1968500"/>
          <p14:tracePt t="24334" x="2401888" y="1987550"/>
          <p14:tracePt t="24342" x="2414588" y="2000250"/>
          <p14:tracePt t="24350" x="2425700" y="2012950"/>
          <p14:tracePt t="24359" x="2438400" y="2030413"/>
          <p14:tracePt t="24367" x="2481263" y="2068513"/>
          <p14:tracePt t="24378" x="2500313" y="2079625"/>
          <p14:tracePt t="24382" x="2525713" y="2111375"/>
          <p14:tracePt t="24390" x="2568575" y="2141538"/>
          <p14:tracePt t="24403" x="2592388" y="2160588"/>
          <p14:tracePt t="24407" x="2605088" y="2166938"/>
          <p14:tracePt t="24414" x="2611438" y="2173288"/>
          <p14:tracePt t="24422" x="2617788" y="2184400"/>
          <p14:tracePt t="24434" x="2624138" y="2184400"/>
          <p14:tracePt t="24443" x="2636838" y="2190750"/>
          <p14:tracePt t="24450" x="2643188" y="2197100"/>
          <p14:tracePt t="24454" x="2654300" y="2197100"/>
          <p14:tracePt t="24462" x="2660650" y="2203450"/>
          <p14:tracePt t="24470" x="2679700" y="2216150"/>
          <p14:tracePt t="24477" x="2698750" y="2228850"/>
          <p14:tracePt t="24487" x="2747963" y="2252663"/>
          <p14:tracePt t="24495" x="2803525" y="2290763"/>
          <p14:tracePt t="24508" x="2833688" y="2314575"/>
          <p14:tracePt t="24511" x="2876550" y="2320925"/>
          <p14:tracePt t="24518" x="2921000" y="2357438"/>
          <p14:tracePt t="24528" x="2951163" y="2376488"/>
          <p14:tracePt t="24534" x="2970213" y="2389188"/>
          <p14:tracePt t="24544" x="2982913" y="2389188"/>
          <p14:tracePt t="24550" x="2994025" y="2395538"/>
          <p14:tracePt t="24561" x="3019425" y="2395538"/>
          <p14:tracePt t="24570" x="3032125" y="2401888"/>
          <p14:tracePt t="24575" x="3049588" y="2401888"/>
          <p14:tracePt t="24582" x="3087688" y="2401888"/>
          <p14:tracePt t="24590" x="3136900" y="2401888"/>
          <p14:tracePt t="24602" x="3186113" y="2401888"/>
          <p14:tracePt t="24607" x="3271838" y="2401888"/>
          <p14:tracePt t="24614" x="3395663" y="2401888"/>
          <p14:tracePt t="24622" x="3506788" y="2401888"/>
          <p14:tracePt t="24635" x="3605213" y="2401888"/>
          <p14:tracePt t="24639" x="3692525" y="2401888"/>
          <p14:tracePt t="24647" x="3741738" y="2401888"/>
          <p14:tracePt t="24655" x="3765550" y="2401888"/>
          <p14:tracePt t="24663" x="3778250" y="2395538"/>
          <p14:tracePt t="24670" x="3803650" y="2395538"/>
          <p14:tracePt t="24678" x="3810000" y="2389188"/>
          <p14:tracePt t="24687" x="3827463" y="2376488"/>
          <p14:tracePt t="24708" x="3846513" y="2363788"/>
          <p14:tracePt t="24710" x="3859213" y="2351088"/>
          <p14:tracePt t="24719" x="3876675" y="2327275"/>
          <p14:tracePt t="24730" x="3902075" y="2308225"/>
          <p14:tracePt t="24739" x="3914775" y="2278063"/>
          <p14:tracePt t="24745" x="3927475" y="2252663"/>
          <p14:tracePt t="24751" x="3932238" y="2235200"/>
          <p14:tracePt t="24765" x="3932238" y="2216150"/>
          <p14:tracePt t="24766" x="3932238" y="2197100"/>
          <p14:tracePt t="24774" x="3938588" y="2173288"/>
          <p14:tracePt t="24786" x="3938588" y="2154238"/>
          <p14:tracePt t="24790" x="3938588" y="2135188"/>
          <p14:tracePt t="24799" x="3938588" y="2105025"/>
          <p14:tracePt t="24806" x="3914775" y="2073275"/>
          <p14:tracePt t="24815" x="3908425" y="2062163"/>
          <p14:tracePt t="24823" x="3883025" y="2030413"/>
          <p14:tracePt t="24830" x="3871913" y="2012950"/>
          <p14:tracePt t="24839" x="3846513" y="1987550"/>
          <p14:tracePt t="24846" x="3833813" y="1974850"/>
          <p14:tracePt t="24861" x="3797300" y="1963738"/>
          <p14:tracePt t="24863" x="3754438" y="1938338"/>
          <p14:tracePt t="24870" x="3722688" y="1919288"/>
          <p14:tracePt t="24878" x="3679825" y="1895475"/>
          <p14:tracePt t="24891" x="3624263" y="1876425"/>
          <p14:tracePt t="24894" x="3562350" y="1857375"/>
          <p14:tracePt t="24902" x="3506788" y="1839913"/>
          <p14:tracePt t="24911" x="3414713" y="1808163"/>
          <p14:tracePt t="24923" x="3352800" y="1790700"/>
          <p14:tracePt t="24928" x="3278188" y="1784350"/>
          <p14:tracePt t="24934" x="3198813" y="1765300"/>
          <p14:tracePt t="24944" x="3136900" y="1765300"/>
          <p14:tracePt t="24950" x="3074988" y="1765300"/>
          <p14:tracePt t="24961" x="3025775" y="1752600"/>
          <p14:tracePt t="24966" x="2982913" y="1752600"/>
          <p14:tracePt t="24974" x="2921000" y="1752600"/>
          <p14:tracePt t="24982" x="2871788" y="1752600"/>
          <p14:tracePt t="24991" x="2820988" y="1752600"/>
          <p14:tracePt t="24999" x="2760663" y="1752600"/>
          <p14:tracePt t="25007" x="2722563" y="1752600"/>
          <p14:tracePt t="25019" x="2673350" y="1752600"/>
          <p14:tracePt t="25024" x="2617788" y="1758950"/>
          <p14:tracePt t="25030" x="2592388" y="1765300"/>
          <p14:tracePt t="25039" x="2562225" y="1778000"/>
          <p14:tracePt t="25047" x="2532063" y="1797050"/>
          <p14:tracePt t="25055" x="2506663" y="1808163"/>
          <p14:tracePt t="25062" x="2476500" y="1833563"/>
          <p14:tracePt t="25070" x="2444750" y="1857375"/>
          <p14:tracePt t="25082" x="2425700" y="1876425"/>
          <p14:tracePt t="25086" x="2420938" y="1889125"/>
          <p14:tracePt t="25093" x="2414588" y="1895475"/>
          <p14:tracePt t="25103" x="2414588" y="1901825"/>
          <p14:tracePt t="25111" x="2408238" y="1919288"/>
          <p14:tracePt t="25119" x="2408238" y="1931988"/>
          <p14:tracePt t="25128" x="2408238" y="1944688"/>
          <p14:tracePt t="25134" x="2408238" y="1957388"/>
          <p14:tracePt t="25143" x="2414588" y="1968500"/>
          <p14:tracePt t="25150" x="2425700" y="1993900"/>
          <p14:tracePt t="25158" x="2451100" y="2019300"/>
          <p14:tracePt t="25170" x="2470150" y="2036763"/>
          <p14:tracePt t="25174" x="2519363" y="2073275"/>
          <p14:tracePt t="25182" x="2568575" y="2105025"/>
          <p14:tracePt t="25191" x="2611438" y="2128838"/>
          <p14:tracePt t="25198" x="2673350" y="2166938"/>
          <p14:tracePt t="25206" x="2735263" y="2190750"/>
          <p14:tracePt t="25214" x="2790825" y="2228850"/>
          <p14:tracePt t="25222" x="2846388" y="2259013"/>
          <p14:tracePt t="25230" x="2914650" y="2278063"/>
          <p14:tracePt t="25243" x="2951163" y="2295525"/>
          <p14:tracePt t="25251" x="3006725" y="2320925"/>
          <p14:tracePt t="25255" x="3074988" y="2339975"/>
          <p14:tracePt t="25262" x="3124200" y="2346325"/>
          <p14:tracePt t="25275" x="3192463" y="2363788"/>
          <p14:tracePt t="25277" x="3278188" y="2389188"/>
          <p14:tracePt t="25286" x="3340100" y="2395538"/>
          <p14:tracePt t="25294" x="3402013" y="2395538"/>
          <p14:tracePt t="25302" x="3470275" y="2395538"/>
          <p14:tracePt t="25310" x="3506788" y="2395538"/>
          <p14:tracePt t="25318" x="3532188" y="2395538"/>
          <p14:tracePt t="25326" x="3568700" y="2370138"/>
          <p14:tracePt t="25334" x="3598863" y="2357438"/>
          <p14:tracePt t="25346" x="3611563" y="2339975"/>
          <p14:tracePt t="25350" x="3643313" y="2320925"/>
          <p14:tracePt t="25358" x="3654425" y="2308225"/>
          <p14:tracePt t="25366" x="3667125" y="2290763"/>
          <p14:tracePt t="25374" x="3679825" y="2278063"/>
          <p14:tracePt t="25382" x="3698875" y="2239963"/>
          <p14:tracePt t="25390" x="3705225" y="2209800"/>
          <p14:tracePt t="25402" x="3705225" y="2190750"/>
          <p14:tracePt t="25406" x="3709988" y="2154238"/>
          <p14:tracePt t="25414" x="3709988" y="2124075"/>
          <p14:tracePt t="25422" x="3709988" y="2117725"/>
          <p14:tracePt t="25430" x="3709988" y="2085975"/>
          <p14:tracePt t="25438" x="3705225" y="2073275"/>
          <p14:tracePt t="25446" x="3698875" y="2043113"/>
          <p14:tracePt t="25454" x="3673475" y="2024063"/>
          <p14:tracePt t="25462" x="3654425" y="2000250"/>
          <p14:tracePt t="25470" x="3630613" y="1987550"/>
          <p14:tracePt t="25478" x="3594100" y="1974850"/>
          <p14:tracePt t="25486" x="3549650" y="1944688"/>
          <p14:tracePt t="25498" x="3506788" y="1912938"/>
          <p14:tracePt t="25502" x="3438525" y="1901825"/>
          <p14:tracePt t="25511" x="3365500" y="1870075"/>
          <p14:tracePt t="25519" x="3271838" y="1846263"/>
          <p14:tracePt t="25530" x="3209925" y="1827213"/>
          <p14:tracePt t="25534" x="3149600" y="1814513"/>
          <p14:tracePt t="25544" x="3105150" y="1814513"/>
          <p14:tracePt t="25550" x="3068638" y="1814513"/>
          <p14:tracePt t="25559" x="3019425" y="1814513"/>
          <p14:tracePt t="25566" x="2970213" y="1814513"/>
          <p14:tracePt t="25575" x="2914650" y="1839913"/>
          <p14:tracePt t="25587" x="2871788" y="1863725"/>
          <p14:tracePt t="25592" x="2816225" y="1908175"/>
          <p14:tracePt t="25602" x="2760663" y="1944688"/>
          <p14:tracePt t="25606" x="2728913" y="1968500"/>
          <p14:tracePt t="25614" x="2679700" y="2006600"/>
          <p14:tracePt t="25627" x="2660650" y="2030413"/>
          <p14:tracePt t="25630" x="2643188" y="2055813"/>
          <p14:tracePt t="25638" x="2643188" y="2085975"/>
          <p14:tracePt t="25645" x="2643188" y="2105025"/>
          <p14:tracePt t="25658" x="2643188" y="2124075"/>
          <p14:tracePt t="25661" x="2643188" y="2147888"/>
          <p14:tracePt t="25670" x="2679700" y="2179638"/>
          <p14:tracePt t="25682" x="2698750" y="2197100"/>
          <p14:tracePt t="25686" x="2765425" y="2239963"/>
          <p14:tracePt t="25695" x="2833688" y="2278063"/>
          <p14:tracePt t="25703" x="2914650" y="2301875"/>
          <p14:tracePt t="25712" x="2987675" y="2333625"/>
          <p14:tracePt t="25719" x="3081338" y="2351088"/>
          <p14:tracePt t="25729" x="3167063" y="2363788"/>
          <p14:tracePt t="25734" x="3241675" y="2363788"/>
          <p14:tracePt t="25744" x="3303588" y="2363788"/>
          <p14:tracePt t="25755" x="3382963" y="2351088"/>
          <p14:tracePt t="25759" x="3444875" y="2320925"/>
          <p14:tracePt t="25767" x="3525838" y="2284413"/>
          <p14:tracePt t="25775" x="3594100" y="2252663"/>
          <p14:tracePt t="25791" x="3660775" y="2203450"/>
          <p14:tracePt t="25798" x="3692525" y="2173288"/>
          <p14:tracePt t="25807" x="3716338" y="2141538"/>
          <p14:tracePt t="25814" x="3735388" y="2098675"/>
          <p14:tracePt t="25825" x="3735388" y="2085975"/>
          <p14:tracePt t="25830" x="3735388" y="2073275"/>
          <p14:tracePt t="25847" x="3735388" y="2062163"/>
          <p14:tracePt t="25865" x="3716338" y="2049463"/>
          <p14:tracePt t="25871" x="3679825" y="2043113"/>
          <p14:tracePt t="25883" x="3617913" y="2030413"/>
          <p14:tracePt t="25887" x="3568700" y="2030413"/>
          <p14:tracePt t="25895" x="3470275" y="2024063"/>
          <p14:tracePt t="25902" x="3414713" y="2012950"/>
          <p14:tracePt t="25911" x="3327400" y="2012950"/>
          <p14:tracePt t="25918" x="3265488" y="2012950"/>
          <p14:tracePt t="25927" x="3216275" y="2012950"/>
          <p14:tracePt t="25934" x="3167063" y="2019300"/>
          <p14:tracePt t="25942" x="3154363" y="2024063"/>
          <p14:tracePt t="25950" x="3124200" y="2043113"/>
          <p14:tracePt t="25958" x="3117850" y="2055813"/>
          <p14:tracePt t="25970" x="3117850" y="2062163"/>
          <p14:tracePt t="25974" x="3117850" y="2073275"/>
          <p14:tracePt t="25982" x="3117850" y="2085975"/>
          <p14:tracePt t="25992" x="3117850" y="2092325"/>
          <p14:tracePt t="25998" x="3117850" y="2098675"/>
          <p14:tracePt t="26012" x="3117850" y="2111375"/>
          <p14:tracePt t="26015" x="3124200" y="2111375"/>
          <p14:tracePt t="26031" x="3136900" y="2111375"/>
          <p14:tracePt t="26039" x="3143250" y="2111375"/>
          <p14:tracePt t="26047" x="3160713" y="2111375"/>
          <p14:tracePt t="26054" x="3179763" y="2111375"/>
          <p14:tracePt t="26062" x="3198813" y="2098675"/>
          <p14:tracePt t="26075" x="3248025" y="2073275"/>
          <p14:tracePt t="26079" x="3271838" y="2068513"/>
          <p14:tracePt t="26087" x="3303588" y="2043113"/>
          <p14:tracePt t="26096" x="3316288" y="2030413"/>
          <p14:tracePt t="26102" x="3321050" y="2024063"/>
          <p14:tracePt t="26190" x="3316288" y="2036763"/>
          <p14:tracePt t="26203" x="3316288" y="2049463"/>
          <p14:tracePt t="26206" x="3316288" y="2062163"/>
          <p14:tracePt t="26215" x="3316288" y="2092325"/>
          <p14:tracePt t="26223" x="3321050" y="2111375"/>
          <p14:tracePt t="26231" x="3346450" y="2128838"/>
          <p14:tracePt t="26239" x="3359150" y="2154238"/>
          <p14:tracePt t="26248" x="3376613" y="2160588"/>
          <p14:tracePt t="26255" x="3382963" y="2166938"/>
          <p14:tracePt t="26275" x="3402013" y="2166938"/>
          <p14:tracePt t="26279" x="3414713" y="2166938"/>
          <p14:tracePt t="26286" x="3421063" y="2166938"/>
          <p14:tracePt t="26294" x="3427413" y="2166938"/>
          <p14:tracePt t="26302" x="3444875" y="2166938"/>
          <p14:tracePt t="26311" x="3444875" y="2160588"/>
          <p14:tracePt t="26318" x="3451225" y="2154238"/>
          <p14:tracePt t="26394" x="3457575" y="2147888"/>
          <p14:tracePt t="26486" x="3463925" y="2141538"/>
          <p14:tracePt t="26494" x="3482975" y="2135188"/>
          <p14:tracePt t="26502" x="3500438" y="2135188"/>
          <p14:tracePt t="26503" x="0" y="0"/>
        </p14:tracePtLst>
        <p14:tracePtLst>
          <p14:tracePt t="31930" x="1235075" y="2784475"/>
          <p14:tracePt t="32087" x="1247775" y="2784475"/>
          <p14:tracePt t="32095" x="1296988" y="2790825"/>
          <p14:tracePt t="32102" x="1333500" y="2790825"/>
          <p14:tracePt t="32111" x="1376363" y="2808288"/>
          <p14:tracePt t="32118" x="1401763" y="2808288"/>
          <p14:tracePt t="32126" x="1438275" y="2808288"/>
          <p14:tracePt t="32134" x="1481138" y="2814638"/>
          <p14:tracePt t="32142" x="1531938" y="2827338"/>
          <p14:tracePt t="32150" x="1574800" y="2833688"/>
          <p14:tracePt t="32158" x="1636713" y="2833688"/>
          <p14:tracePt t="32166" x="1685925" y="2833688"/>
          <p14:tracePt t="32174" x="1747838" y="2833688"/>
          <p14:tracePt t="32184" x="1784350" y="2833688"/>
          <p14:tracePt t="32191" x="1820863" y="2833688"/>
          <p14:tracePt t="32201" x="1920875" y="2833688"/>
          <p14:tracePt t="32209" x="2032000" y="2833688"/>
          <p14:tracePt t="32216" x="2179638" y="2833688"/>
          <p14:tracePt t="32223" x="2314575" y="2833688"/>
          <p14:tracePt t="32231" x="2470150" y="2833688"/>
          <p14:tracePt t="32243" x="2587625" y="2833688"/>
          <p14:tracePt t="32247" x="2698750" y="2833688"/>
          <p14:tracePt t="32255" x="2771775" y="2820988"/>
          <p14:tracePt t="32263" x="2840038" y="2814638"/>
          <p14:tracePt t="32271" x="2859088" y="2814638"/>
          <p14:tracePt t="32278" x="2871788" y="2808288"/>
          <p14:tracePt t="32359" x="2852738" y="2808288"/>
          <p14:tracePt t="32367" x="2784475" y="2808288"/>
          <p14:tracePt t="32375" x="2698750" y="2808288"/>
          <p14:tracePt t="32384" x="2587625" y="2808288"/>
          <p14:tracePt t="32392" x="2463800" y="2808288"/>
          <p14:tracePt t="32400" x="2327275" y="2808288"/>
          <p14:tracePt t="32407" x="2179638" y="2808288"/>
          <p14:tracePt t="32416" x="2055813" y="2808288"/>
          <p14:tracePt t="32422" x="1931988" y="2808288"/>
          <p14:tracePt t="32431" x="1846263" y="2808288"/>
          <p14:tracePt t="32441" x="1747838" y="2808288"/>
          <p14:tracePt t="32447" x="1673225" y="2808288"/>
          <p14:tracePt t="32455" x="1598613" y="2808288"/>
          <p14:tracePt t="32463" x="1549400" y="2808288"/>
          <p14:tracePt t="32471" x="1506538" y="2795588"/>
          <p14:tracePt t="32479" x="1493838" y="2795588"/>
          <p14:tracePt t="32486" x="1476375" y="2795588"/>
          <p14:tracePt t="32495" x="1470025" y="2795588"/>
          <p14:tracePt t="32558" x="1512888" y="2795588"/>
          <p14:tracePt t="32566" x="1587500" y="2795588"/>
          <p14:tracePt t="32575" x="1660525" y="2795588"/>
          <p14:tracePt t="32584" x="1771650" y="2795588"/>
          <p14:tracePt t="32591" x="1882775" y="2795588"/>
          <p14:tracePt t="32600" x="2006600" y="2795588"/>
          <p14:tracePt t="32607" x="2111375" y="2795588"/>
          <p14:tracePt t="32615" x="2222500" y="2795588"/>
          <p14:tracePt t="32623" x="2320925" y="2795588"/>
          <p14:tracePt t="32631" x="2352675" y="2795588"/>
          <p14:tracePt t="32639" x="2376488" y="2795588"/>
          <p14:tracePt t="32647" x="2382838" y="2795588"/>
          <p14:tracePt t="32718" x="2365375" y="2795588"/>
          <p14:tracePt t="32730" x="2320925" y="2795588"/>
          <p14:tracePt t="32734" x="2235200" y="2795588"/>
          <p14:tracePt t="32742" x="2111375" y="2795588"/>
          <p14:tracePt t="32750" x="1970088" y="2820988"/>
          <p14:tracePt t="32758" x="1814513" y="2820988"/>
          <p14:tracePt t="32767" x="1679575" y="2820988"/>
          <p14:tracePt t="32775" x="1555750" y="2820988"/>
          <p14:tracePt t="32784" x="1457325" y="2820988"/>
          <p14:tracePt t="32791" x="1370013" y="2820988"/>
          <p14:tracePt t="32800" x="1309688" y="2827338"/>
          <p14:tracePt t="32807" x="1290638" y="2833688"/>
          <p14:tracePt t="32815" x="1277938" y="2840038"/>
          <p14:tracePt t="32886" x="1290638" y="2840038"/>
          <p14:tracePt t="32895" x="1327150" y="2840038"/>
          <p14:tracePt t="32902" x="1425575" y="2840038"/>
          <p14:tracePt t="32910" x="1525588" y="2840038"/>
          <p14:tracePt t="32918" x="1647825" y="2840038"/>
          <p14:tracePt t="32926" x="1754188" y="2840038"/>
          <p14:tracePt t="32934" x="1876425" y="2840038"/>
          <p14:tracePt t="32942" x="1987550" y="2840038"/>
          <p14:tracePt t="32950" x="2074863" y="2840038"/>
          <p14:tracePt t="32959" x="2147888" y="2840038"/>
          <p14:tracePt t="32968" x="2166938" y="2840038"/>
          <p14:tracePt t="32975" x="2179638" y="2840038"/>
          <p14:tracePt t="33031" x="2143125" y="2840038"/>
          <p14:tracePt t="33039" x="2068513" y="2840038"/>
          <p14:tracePt t="33047" x="1993900" y="2840038"/>
          <p14:tracePt t="33055" x="1931988" y="2840038"/>
          <p14:tracePt t="33063" x="1846263" y="2840038"/>
          <p14:tracePt t="33071" x="1771650" y="2840038"/>
          <p14:tracePt t="33078" x="1698625" y="2840038"/>
          <p14:tracePt t="33086" x="1643063" y="2840038"/>
          <p14:tracePt t="33095" x="1624013" y="2840038"/>
          <p14:tracePt t="33102" x="1617663" y="2840038"/>
          <p14:tracePt t="33271" x="1624013" y="2846388"/>
          <p14:tracePt t="33279" x="1666875" y="2863850"/>
          <p14:tracePt t="33286" x="1741488" y="2863850"/>
          <p14:tracePt t="33296" x="1814513" y="2882900"/>
          <p14:tracePt t="33307" x="1889125" y="2895600"/>
          <p14:tracePt t="33311" x="1987550" y="2895600"/>
          <p14:tracePt t="33318" x="2087563" y="2901950"/>
          <p14:tracePt t="33328" x="2192338" y="2919413"/>
          <p14:tracePt t="33335" x="2278063" y="2919413"/>
          <p14:tracePt t="33343" x="2339975" y="2919413"/>
          <p14:tracePt t="33353" x="2365375" y="2919413"/>
          <p14:tracePt t="33359" x="2376488" y="2919413"/>
          <p14:tracePt t="33368" x="2382838" y="2919413"/>
          <p14:tracePt t="33375" x="2389188" y="2919413"/>
          <p14:tracePt t="33384" x="2395538" y="2919413"/>
          <p14:tracePt t="33606" x="2401888" y="2919413"/>
          <p14:tracePt t="33614" x="2408238" y="2919413"/>
          <p14:tracePt t="33622" x="2414588" y="2919413"/>
          <p14:tracePt t="33630" x="2420938" y="2919413"/>
          <p14:tracePt t="33638" x="2432050" y="2919413"/>
          <p14:tracePt t="33647" x="2444750" y="2906713"/>
          <p14:tracePt t="33662" x="2451100" y="2901950"/>
          <p14:tracePt t="33670" x="2457450" y="2901950"/>
          <p14:tracePt t="33690" x="2463800" y="2901950"/>
          <p14:tracePt t="33702" x="2463800" y="2895600"/>
          <p14:tracePt t="33712" x="2476500" y="2895600"/>
          <p14:tracePt t="33723" x="2481263" y="2895600"/>
          <p14:tracePt t="33727" x="2500313" y="2895600"/>
          <p14:tracePt t="33735" x="2532063" y="2889250"/>
          <p14:tracePt t="33743" x="2562225" y="2870200"/>
          <p14:tracePt t="33752" x="2598738" y="2870200"/>
          <p14:tracePt t="33760" x="2636838" y="2863850"/>
          <p14:tracePt t="33769" x="2673350" y="2863850"/>
          <p14:tracePt t="33774" x="2703513" y="2857500"/>
          <p14:tracePt t="33784" x="2741613" y="2857500"/>
          <p14:tracePt t="33790" x="2771775" y="2851150"/>
          <p14:tracePt t="33798" x="2797175" y="2851150"/>
          <p14:tracePt t="33806" x="2827338" y="2851150"/>
          <p14:tracePt t="33814" x="2871788" y="2851150"/>
          <p14:tracePt t="33822" x="2914650" y="2851150"/>
          <p14:tracePt t="33830" x="2951163" y="2851150"/>
          <p14:tracePt t="33838" x="2987675" y="2851150"/>
          <p14:tracePt t="33852" x="3025775" y="2851150"/>
          <p14:tracePt t="33854" x="3087688" y="2851150"/>
          <p14:tracePt t="33863" x="3117850" y="2851150"/>
          <p14:tracePt t="33870" x="3154363" y="2851150"/>
          <p14:tracePt t="33879" x="3205163" y="2840038"/>
          <p14:tracePt t="33903" x="3321050" y="2840038"/>
          <p14:tracePt t="33910" x="3359150" y="2840038"/>
          <p14:tracePt t="33918" x="3395663" y="2840038"/>
          <p14:tracePt t="33926" x="3408363" y="2840038"/>
          <p14:tracePt t="33934" x="3438525" y="2833688"/>
          <p14:tracePt t="33951" x="3463925" y="2827338"/>
          <p14:tracePt t="33959" x="3487738" y="2820988"/>
          <p14:tracePt t="33968" x="3506788" y="2814638"/>
          <p14:tracePt t="33979" x="3538538" y="2801938"/>
          <p14:tracePt t="33985" x="3575050" y="2795588"/>
          <p14:tracePt t="33990" x="3624263" y="2790825"/>
          <p14:tracePt t="33998" x="3667125" y="2790825"/>
          <p14:tracePt t="34006" x="3692525" y="2790825"/>
          <p14:tracePt t="34013" x="3709988" y="2790825"/>
          <p14:tracePt t="34023" x="3722688" y="2790825"/>
          <p14:tracePt t="34030" x="3735388" y="2790825"/>
          <p14:tracePt t="34039" x="3741738" y="2784475"/>
          <p14:tracePt t="34046" x="3748088" y="2784475"/>
          <p14:tracePt t="34182" x="3735388" y="2784475"/>
          <p14:tracePt t="34191" x="3679825" y="2784475"/>
          <p14:tracePt t="34199" x="3617913" y="2784475"/>
          <p14:tracePt t="34206" x="3543300" y="2784475"/>
          <p14:tracePt t="34215" x="3470275" y="2784475"/>
          <p14:tracePt t="34222" x="3371850" y="2784475"/>
          <p14:tracePt t="34230" x="3284538" y="2784475"/>
          <p14:tracePt t="34238" x="3186113" y="2784475"/>
          <p14:tracePt t="34247" x="3087688" y="2784475"/>
          <p14:tracePt t="34254" x="2987675" y="2784475"/>
          <p14:tracePt t="34263" x="2889250" y="2784475"/>
          <p14:tracePt t="34271" x="2816225" y="2784475"/>
          <p14:tracePt t="34279" x="2728913" y="2784475"/>
          <p14:tracePt t="34287" x="2654300" y="2784475"/>
          <p14:tracePt t="34295" x="2568575" y="2784475"/>
          <p14:tracePt t="34307" x="2493963" y="2784475"/>
          <p14:tracePt t="34311" x="2444750" y="2784475"/>
          <p14:tracePt t="34319" x="2432050" y="2784475"/>
          <p14:tracePt t="34326" x="2420938" y="2784475"/>
          <p14:tracePt t="34394" x="2438400" y="2784475"/>
          <p14:tracePt t="34398" x="2487613" y="2784475"/>
          <p14:tracePt t="34406" x="2536825" y="2784475"/>
          <p14:tracePt t="34414" x="2598738" y="2784475"/>
          <p14:tracePt t="34422" x="2660650" y="2784475"/>
          <p14:tracePt t="34430" x="2747963" y="2784475"/>
          <p14:tracePt t="34438" x="2859088" y="2795588"/>
          <p14:tracePt t="34447" x="2970213" y="2808288"/>
          <p14:tracePt t="34455" x="3087688" y="2814638"/>
          <p14:tracePt t="34463" x="3186113" y="2827338"/>
          <p14:tracePt t="34472" x="3271838" y="2827338"/>
          <p14:tracePt t="34479" x="3333750" y="2840038"/>
          <p14:tracePt t="34490" x="3408363" y="2840038"/>
          <p14:tracePt t="34494" x="3457575" y="2840038"/>
          <p14:tracePt t="34501" x="3506788" y="2840038"/>
          <p14:tracePt t="34510" x="3532188" y="2846388"/>
          <p14:tracePt t="34639" x="3500438" y="2846388"/>
          <p14:tracePt t="34653" x="3444875" y="2846388"/>
          <p14:tracePt t="34655" x="3371850" y="2846388"/>
          <p14:tracePt t="34663" x="3297238" y="2846388"/>
          <p14:tracePt t="34670" x="3209925" y="2846388"/>
          <p14:tracePt t="34679" x="3111500" y="2846388"/>
          <p14:tracePt t="34689" x="3038475" y="2840038"/>
          <p14:tracePt t="34694" x="2957513" y="2833688"/>
          <p14:tracePt t="34702" x="2882900" y="2820988"/>
          <p14:tracePt t="34711" x="2809875" y="2814638"/>
          <p14:tracePt t="34719" x="2790825" y="2814638"/>
          <p14:tracePt t="34727" x="2778125" y="2814638"/>
          <p14:tracePt t="34814" x="2778125" y="2808288"/>
          <p14:tracePt t="34822" x="2797175" y="2801938"/>
          <p14:tracePt t="34830" x="2833688" y="2801938"/>
          <p14:tracePt t="34838" x="2882900" y="2801938"/>
          <p14:tracePt t="34848" x="2944813" y="2801938"/>
          <p14:tracePt t="34854" x="3032125" y="2801938"/>
          <p14:tracePt t="34862" x="3130550" y="2801938"/>
          <p14:tracePt t="34874" x="3254375" y="2801938"/>
          <p14:tracePt t="34878" x="3346450" y="2801938"/>
          <p14:tracePt t="34903" x="3519488" y="2801938"/>
          <p14:tracePt t="34907" x="3575050" y="2801938"/>
          <p14:tracePt t="34919" x="3575050" y="2795588"/>
          <p14:tracePt t="35023" x="3549650" y="2795588"/>
          <p14:tracePt t="35033" x="3500438" y="2795588"/>
          <p14:tracePt t="35039" x="3427413" y="2778125"/>
          <p14:tracePt t="35047" x="3346450" y="2765425"/>
          <p14:tracePt t="35054" x="3297238" y="2765425"/>
          <p14:tracePt t="35067" x="3222625" y="2765425"/>
          <p14:tracePt t="35074" x="3124200" y="2765425"/>
          <p14:tracePt t="35079" x="3038475" y="2765425"/>
          <p14:tracePt t="35087" x="2976563" y="2759075"/>
          <p14:tracePt t="35094" x="2914650" y="2746375"/>
          <p14:tracePt t="35101" x="2889250" y="2740025"/>
          <p14:tracePt t="35110" x="2876550" y="2740025"/>
          <p14:tracePt t="35175" x="2882900" y="2735263"/>
          <p14:tracePt t="35183" x="2895600" y="2735263"/>
          <p14:tracePt t="35191" x="2932113" y="2735263"/>
          <p14:tracePt t="35200" x="2976563" y="2735263"/>
          <p14:tracePt t="35206" x="3013075" y="2728913"/>
          <p14:tracePt t="35215" x="3062288" y="2728913"/>
          <p14:tracePt t="35222" x="3124200" y="2728913"/>
          <p14:tracePt t="35231" x="3186113" y="2728913"/>
          <p14:tracePt t="35239" x="3260725" y="2728913"/>
          <p14:tracePt t="35247" x="3316288" y="2728913"/>
          <p14:tracePt t="35258" x="3352800" y="2728913"/>
          <p14:tracePt t="35265" x="3376613" y="2722563"/>
          <p14:tracePt t="35271" x="3389313" y="2716213"/>
          <p14:tracePt t="35279" x="3395663" y="2716213"/>
          <p14:tracePt t="35374" x="3389313" y="2716213"/>
          <p14:tracePt t="35382" x="3346450" y="2703513"/>
          <p14:tracePt t="35390" x="3290888" y="2697163"/>
          <p14:tracePt t="35398" x="3265488" y="2697163"/>
          <p14:tracePt t="35406" x="3228975" y="2690813"/>
          <p14:tracePt t="35414" x="3216275" y="2684463"/>
          <p14:tracePt t="35422" x="3205163" y="2684463"/>
          <p14:tracePt t="35431" x="3198813" y="2684463"/>
          <p14:tracePt t="35439" x="3192463" y="2684463"/>
          <p14:tracePt t="35447" x="3186113" y="2684463"/>
          <p14:tracePt t="35459" x="3173413" y="2684463"/>
          <p14:tracePt t="35464" x="3167063" y="2684463"/>
          <p14:tracePt t="35479" x="3160713" y="2684463"/>
          <p14:tracePt t="36134" x="3167063" y="2684463"/>
          <p14:tracePt t="36759" x="3160713" y="2697163"/>
          <p14:tracePt t="36783" x="3149600" y="2703513"/>
          <p14:tracePt t="36821" x="3130550" y="2709863"/>
          <p14:tracePt t="36867" x="3124200" y="2709863"/>
          <p14:tracePt t="36870" x="3117850" y="2716213"/>
          <p14:tracePt t="36892" x="3098800" y="2722563"/>
          <p14:tracePt t="36958" x="3094038" y="2728913"/>
          <p14:tracePt t="36967" x="3087688" y="2735263"/>
          <p14:tracePt t="37318" x="3094038" y="2735263"/>
          <p14:tracePt t="37326" x="3111500" y="2735263"/>
          <p14:tracePt t="37338" x="3149600" y="2735263"/>
          <p14:tracePt t="37342" x="3186113" y="2735263"/>
          <p14:tracePt t="37350" x="3241675" y="2735263"/>
          <p14:tracePt t="37358" x="3303588" y="2735263"/>
          <p14:tracePt t="37366" x="3352800" y="2735263"/>
          <p14:tracePt t="37379" x="3414713" y="2735263"/>
          <p14:tracePt t="37383" x="3476625" y="2735263"/>
          <p14:tracePt t="37390" x="3538538" y="2735263"/>
          <p14:tracePt t="37403" x="3624263" y="2735263"/>
          <p14:tracePt t="37411" x="3709988" y="2735263"/>
          <p14:tracePt t="37415" x="3784600" y="2735263"/>
          <p14:tracePt t="37422" x="3833813" y="2735263"/>
          <p14:tracePt t="37435" x="3902075" y="2735263"/>
          <p14:tracePt t="37439" x="3921125" y="2735263"/>
          <p14:tracePt t="37447" x="3944938" y="2740025"/>
          <p14:tracePt t="37459" x="3951288" y="2740025"/>
          <p14:tracePt t="37472" x="3957638" y="2740025"/>
          <p14:tracePt t="37672" x="3963988" y="2740025"/>
          <p14:tracePt t="37743" x="3970338" y="2740025"/>
          <p14:tracePt t="37789" x="3983038" y="2740025"/>
          <p14:tracePt t="37815" x="3987800" y="2740025"/>
          <p14:tracePt t="37822" x="3994150" y="2740025"/>
          <p14:tracePt t="37918" x="4000500" y="2740025"/>
          <p14:tracePt t="37947" x="4019550" y="2740025"/>
          <p14:tracePt t="37951" x="4038600" y="2740025"/>
          <p14:tracePt t="37959" x="4094163" y="2740025"/>
          <p14:tracePt t="37967" x="4179888" y="2740025"/>
          <p14:tracePt t="37978" x="4284663" y="2765425"/>
          <p14:tracePt t="37982" x="4371975" y="2771775"/>
          <p14:tracePt t="37990" x="4470400" y="2784475"/>
          <p14:tracePt t="37998" x="4568825" y="2790825"/>
          <p14:tracePt t="38006" x="4667250" y="2801938"/>
          <p14:tracePt t="38018" x="4754563" y="2814638"/>
          <p14:tracePt t="38022" x="4810125" y="2827338"/>
          <p14:tracePt t="38030" x="4908550" y="2827338"/>
          <p14:tracePt t="38042" x="4957763" y="2827338"/>
          <p14:tracePt t="38047" x="5019675" y="2827338"/>
          <p14:tracePt t="38056" x="5068888" y="2827338"/>
          <p14:tracePt t="38063" x="5118100" y="2827338"/>
          <p14:tracePt t="38072" x="5180013" y="2827338"/>
          <p14:tracePt t="38078" x="5241925" y="2827338"/>
          <p14:tracePt t="38090" x="5297488" y="2827338"/>
          <p14:tracePt t="38095" x="5372100" y="2827338"/>
          <p14:tracePt t="38107" x="5434013" y="2840038"/>
          <p14:tracePt t="38111" x="5507038" y="2846388"/>
          <p14:tracePt t="38118" x="5575300" y="2857500"/>
          <p14:tracePt t="38127" x="5637213" y="2857500"/>
          <p14:tracePt t="38136" x="5673725" y="2857500"/>
          <p14:tracePt t="38156" x="5680075" y="2857500"/>
          <p14:tracePt t="38288" x="5667375" y="2863850"/>
          <p14:tracePt t="38299" x="5624513" y="2876550"/>
          <p14:tracePt t="38306" x="5575300" y="2876550"/>
          <p14:tracePt t="38311" x="5464175" y="2876550"/>
          <p14:tracePt t="38319" x="5353050" y="2876550"/>
          <p14:tracePt t="38336" x="5235575" y="2876550"/>
          <p14:tracePt t="38343" x="5094288" y="2851150"/>
          <p14:tracePt t="38356" x="4970463" y="2851150"/>
          <p14:tracePt t="38367" x="4889500" y="2820988"/>
          <p14:tracePt t="38375" x="4827588" y="2814638"/>
          <p14:tracePt t="38383" x="4791075" y="2814638"/>
          <p14:tracePt t="38391" x="4735513" y="2814638"/>
          <p14:tracePt t="38399" x="4711700" y="2814638"/>
          <p14:tracePt t="38408" x="4673600" y="2814638"/>
          <p14:tracePt t="38415" x="4649788" y="2814638"/>
          <p14:tracePt t="38426" x="4600575" y="2814638"/>
          <p14:tracePt t="38430" x="4525963" y="2814638"/>
          <p14:tracePt t="38438" x="4476750" y="2814638"/>
          <p14:tracePt t="38446" x="4414838" y="2814638"/>
          <p14:tracePt t="38454" x="4340225" y="2814638"/>
          <p14:tracePt t="38462" x="4310063" y="2814638"/>
          <p14:tracePt t="38470" x="4297363" y="2814638"/>
          <p14:tracePt t="38535" x="4321175" y="2814638"/>
          <p14:tracePt t="38542" x="4365625" y="2814638"/>
          <p14:tracePt t="38551" x="4451350" y="2814638"/>
          <p14:tracePt t="38563" x="4575175" y="2814638"/>
          <p14:tracePt t="38567" x="4699000" y="2814638"/>
          <p14:tracePt t="38575" x="4822825" y="2814638"/>
          <p14:tracePt t="38583" x="4945063" y="2814638"/>
          <p14:tracePt t="38590" x="5075238" y="2814638"/>
          <p14:tracePt t="38598" x="5199063" y="2814638"/>
          <p14:tracePt t="38606" x="5322888" y="2814638"/>
          <p14:tracePt t="38614" x="5434013" y="2801938"/>
          <p14:tracePt t="38622" x="5519738" y="2801938"/>
          <p14:tracePt t="38630" x="5581650" y="2801938"/>
          <p14:tracePt t="38638" x="5618163" y="2801938"/>
          <p14:tracePt t="38646" x="5680075" y="2801938"/>
          <p14:tracePt t="38658" x="5722938" y="2795588"/>
          <p14:tracePt t="38663" x="5741988" y="2795588"/>
          <p14:tracePt t="38673" x="5754688" y="2795588"/>
          <p14:tracePt t="38679" x="5767388" y="2795588"/>
          <p14:tracePt t="38691" x="5778500" y="2795588"/>
          <p14:tracePt t="38694" x="5791200" y="2790825"/>
          <p14:tracePt t="38782" x="5784850" y="2790825"/>
          <p14:tracePt t="38790" x="5735638" y="2790825"/>
          <p14:tracePt t="38798" x="5661025" y="2790825"/>
          <p14:tracePt t="38806" x="5568950" y="2790825"/>
          <p14:tracePt t="38815" x="5451475" y="2778125"/>
          <p14:tracePt t="38822" x="5284788" y="2765425"/>
          <p14:tracePt t="38831" x="5038725" y="2722563"/>
          <p14:tracePt t="38839" x="4810125" y="2709863"/>
          <p14:tracePt t="38847" x="4513263" y="2667000"/>
          <p14:tracePt t="38857" x="4222750" y="2617788"/>
          <p14:tracePt t="38867" x="3963988" y="2592388"/>
          <p14:tracePt t="38872" x="3778250" y="2579688"/>
          <p14:tracePt t="38879" x="3636963" y="2555875"/>
          <p14:tracePt t="38888" x="3562350" y="2555875"/>
          <p14:tracePt t="38907" x="3525838" y="2555875"/>
          <p14:tracePt t="38999" x="3543300" y="2555875"/>
          <p14:tracePt t="39006" x="3611563" y="2555875"/>
          <p14:tracePt t="39014" x="3698875" y="2555875"/>
          <p14:tracePt t="39021" x="3810000" y="2555875"/>
          <p14:tracePt t="39030" x="3932238" y="2555875"/>
          <p14:tracePt t="39038" x="4062413" y="2555875"/>
          <p14:tracePt t="39047" x="4186238" y="2562225"/>
          <p14:tracePt t="39056" x="4327525" y="2579688"/>
          <p14:tracePt t="39066" x="4464050" y="2592388"/>
          <p14:tracePt t="39071" x="4587875" y="2611438"/>
          <p14:tracePt t="39078" x="4699000" y="2624138"/>
          <p14:tracePt t="39086" x="4784725" y="2624138"/>
          <p14:tracePt t="39094" x="4822825" y="2628900"/>
          <p14:tracePt t="39103" x="4852988" y="2628900"/>
          <p14:tracePt t="39110" x="4865688" y="2628900"/>
          <p14:tracePt t="39118" x="4878388" y="2628900"/>
          <p14:tracePt t="39130" x="4883150" y="2628900"/>
          <p14:tracePt t="39190" x="4889500" y="2635250"/>
          <p14:tracePt t="39215" x="4859338" y="2635250"/>
          <p14:tracePt t="39227" x="4760913" y="2647950"/>
          <p14:tracePt t="39231" x="4649788" y="2654300"/>
          <p14:tracePt t="39240" x="4538663" y="2667000"/>
          <p14:tracePt t="39247" x="4414838" y="2667000"/>
          <p14:tracePt t="39258" x="4340225" y="2667000"/>
          <p14:tracePt t="39262" x="4254500" y="2667000"/>
          <p14:tracePt t="39273" x="4179888" y="2667000"/>
          <p14:tracePt t="39279" x="4154488" y="2667000"/>
          <p14:tracePt t="39287" x="4149725" y="2667000"/>
          <p14:tracePt t="39383" x="4186238" y="2667000"/>
          <p14:tracePt t="39392" x="4248150" y="2667000"/>
          <p14:tracePt t="39399" x="4359275" y="2667000"/>
          <p14:tracePt t="39410" x="4513263" y="2667000"/>
          <p14:tracePt t="39415" x="4686300" y="2667000"/>
          <p14:tracePt t="39426" x="4840288" y="2667000"/>
          <p14:tracePt t="39431" x="4976813" y="2667000"/>
          <p14:tracePt t="39440" x="5111750" y="2667000"/>
          <p14:tracePt t="39451" x="5211763" y="2667000"/>
          <p14:tracePt t="39459" x="5284788" y="2667000"/>
          <p14:tracePt t="39462" x="5322888" y="2667000"/>
          <p14:tracePt t="39472" x="5327650" y="2667000"/>
          <p14:tracePt t="39551" x="5316538" y="2667000"/>
          <p14:tracePt t="39559" x="5260975" y="2667000"/>
          <p14:tracePt t="39567" x="5205413" y="2667000"/>
          <p14:tracePt t="39579" x="5130800" y="2667000"/>
          <p14:tracePt t="39590" x="4957763" y="2667000"/>
          <p14:tracePt t="39599" x="4872038" y="2667000"/>
          <p14:tracePt t="39619" x="4772025" y="2660650"/>
          <p14:tracePt t="39622" x="4722813" y="2660650"/>
          <p14:tracePt t="39630" x="4649788" y="2654300"/>
          <p14:tracePt t="39642" x="4611688" y="2654300"/>
          <p14:tracePt t="39646" x="4575175" y="2654300"/>
          <p14:tracePt t="39655" x="4549775" y="2654300"/>
          <p14:tracePt t="39666" x="4532313" y="2654300"/>
          <p14:tracePt t="39673" x="4525963" y="2654300"/>
          <p14:tracePt t="39742" x="4543425" y="2647950"/>
          <p14:tracePt t="39751" x="4605338" y="2647950"/>
          <p14:tracePt t="39758" x="4716463" y="2647950"/>
          <p14:tracePt t="39771" x="4852988" y="2647950"/>
          <p14:tracePt t="39775" x="5019675" y="2684463"/>
          <p14:tracePt t="39783" x="5167313" y="2722563"/>
          <p14:tracePt t="39791" x="5291138" y="2740025"/>
          <p14:tracePt t="39798" x="5389563" y="2752725"/>
          <p14:tracePt t="39819" x="5451475" y="2759075"/>
          <p14:tracePt t="39822" x="5457825" y="2759075"/>
          <p14:tracePt t="39894" x="5408613" y="2759075"/>
          <p14:tracePt t="39902" x="5310188" y="2759075"/>
          <p14:tracePt t="39910" x="5199063" y="2759075"/>
          <p14:tracePt t="39919" x="5062538" y="2759075"/>
          <p14:tracePt t="39926" x="4970463" y="2759075"/>
          <p14:tracePt t="39939" x="4797425" y="2759075"/>
          <p14:tracePt t="39942" x="4686300" y="2759075"/>
          <p14:tracePt t="39951" x="4568825" y="2759075"/>
          <p14:tracePt t="39958" x="4494213" y="2759075"/>
          <p14:tracePt t="39966" x="4414838" y="2759075"/>
          <p14:tracePt t="39994" x="4408488" y="2759075"/>
          <p14:tracePt t="40030" x="4432300" y="2752725"/>
          <p14:tracePt t="40039" x="4506913" y="2752725"/>
          <p14:tracePt t="40051" x="4581525" y="2752725"/>
          <p14:tracePt t="40054" x="4667250" y="2752725"/>
          <p14:tracePt t="40066" x="4767263" y="2752725"/>
          <p14:tracePt t="40070" x="4840288" y="2752725"/>
          <p14:tracePt t="40078" x="4889500" y="2752725"/>
          <p14:tracePt t="40086" x="4933950" y="2752725"/>
          <p14:tracePt t="40099" x="4938713" y="2752725"/>
          <p14:tracePt t="40103" x="4945063" y="2752725"/>
          <p14:tracePt t="40215" x="4945063" y="2746375"/>
          <p14:tracePt t="40224" x="4938713" y="2746375"/>
          <p14:tracePt t="40295" x="4933950" y="2740025"/>
          <p14:tracePt t="40623" x="0" y="0"/>
        </p14:tracePtLst>
        <p14:tracePtLst>
          <p14:tracePt t="45056" x="4117975" y="3265488"/>
          <p14:tracePt t="45151" x="4117975" y="3259138"/>
          <p14:tracePt t="45183" x="4105275" y="3259138"/>
          <p14:tracePt t="45191" x="4062413" y="3252788"/>
          <p14:tracePt t="45198" x="4019550" y="3216275"/>
          <p14:tracePt t="45207" x="3963988" y="3173413"/>
          <p14:tracePt t="45215" x="3908425" y="3135313"/>
          <p14:tracePt t="45223" x="3852863" y="3098800"/>
          <p14:tracePt t="45230" x="3810000" y="3062288"/>
          <p14:tracePt t="45238" x="3765550" y="3036888"/>
          <p14:tracePt t="45246" x="3722688" y="3006725"/>
          <p14:tracePt t="45254" x="3698875" y="3000375"/>
          <p14:tracePt t="45262" x="3673475" y="2987675"/>
          <p14:tracePt t="45271" x="3649663" y="2981325"/>
          <p14:tracePt t="45278" x="3624263" y="2974975"/>
          <p14:tracePt t="45287" x="3581400" y="2962275"/>
          <p14:tracePt t="45294" x="3525838" y="2938463"/>
          <p14:tracePt t="45306" x="3463925" y="2919413"/>
          <p14:tracePt t="45310" x="3371850" y="2901950"/>
          <p14:tracePt t="45318" x="3309938" y="2882900"/>
          <p14:tracePt t="45326" x="3241675" y="2863850"/>
          <p14:tracePt t="45338" x="3179763" y="2851150"/>
          <p14:tracePt t="45343" x="3130550" y="2846388"/>
          <p14:tracePt t="45350" x="3062288" y="2833688"/>
          <p14:tracePt t="45358" x="3025775" y="2833688"/>
          <p14:tracePt t="45366" x="2976563" y="2833688"/>
          <p14:tracePt t="45374" x="2901950" y="2833688"/>
          <p14:tracePt t="45382" x="2852738" y="2833688"/>
          <p14:tracePt t="45390" x="2754313" y="2833688"/>
          <p14:tracePt t="45398" x="2692400" y="2833688"/>
          <p14:tracePt t="45407" x="2617788" y="2833688"/>
          <p14:tracePt t="45414" x="2555875" y="2833688"/>
          <p14:tracePt t="45423" x="2470150" y="2840038"/>
          <p14:tracePt t="45431" x="2389188" y="2851150"/>
          <p14:tracePt t="45439" x="2303463" y="2876550"/>
          <p14:tracePt t="45447" x="2209800" y="2906713"/>
          <p14:tracePt t="45455" x="2124075" y="2938463"/>
          <p14:tracePt t="45463" x="2055813" y="2974975"/>
          <p14:tracePt t="45473" x="2012950" y="2994025"/>
          <p14:tracePt t="45477" x="1981200" y="3024188"/>
          <p14:tracePt t="45487" x="1957388" y="3049588"/>
          <p14:tracePt t="45499" x="1951038" y="3068638"/>
          <p14:tracePt t="45503" x="1951038" y="3079750"/>
          <p14:tracePt t="45514" x="1951038" y="3117850"/>
          <p14:tracePt t="45518" x="1951038" y="3148013"/>
          <p14:tracePt t="45528" x="1976438" y="3179763"/>
          <p14:tracePt t="45535" x="2012950" y="3235325"/>
          <p14:tracePt t="45545" x="2081213" y="3271838"/>
          <p14:tracePt t="45550" x="2124075" y="3308350"/>
          <p14:tracePt t="45564" x="2192338" y="3333750"/>
          <p14:tracePt t="45566" x="2284413" y="3376613"/>
          <p14:tracePt t="45575" x="2365375" y="3425825"/>
          <p14:tracePt t="45583" x="2463800" y="3438525"/>
          <p14:tracePt t="45591" x="2574925" y="3455988"/>
          <p14:tracePt t="45599" x="2673350" y="3475038"/>
          <p14:tracePt t="45607" x="2797175" y="3487738"/>
          <p14:tracePt t="45613" x="2938463" y="3506788"/>
          <p14:tracePt t="45622" x="3094038" y="3517900"/>
          <p14:tracePt t="45630" x="3222625" y="3549650"/>
          <p14:tracePt t="45638" x="3382963" y="3586163"/>
          <p14:tracePt t="45650" x="3549650" y="3622675"/>
          <p14:tracePt t="45654" x="3692525" y="3641725"/>
          <p14:tracePt t="45662" x="3816350" y="3654425"/>
          <p14:tracePt t="45670" x="3951288" y="3667125"/>
          <p14:tracePt t="45678" x="4062413" y="3667125"/>
          <p14:tracePt t="45686" x="4149725" y="3667125"/>
          <p14:tracePt t="45693" x="4222750" y="3667125"/>
          <p14:tracePt t="45702" x="4291013" y="3660775"/>
          <p14:tracePt t="45711" x="4352925" y="3635375"/>
          <p14:tracePt t="45723" x="4383088" y="3611563"/>
          <p14:tracePt t="45728" x="4432300" y="3579813"/>
          <p14:tracePt t="45735" x="4451350" y="3562350"/>
          <p14:tracePt t="45745" x="4483100" y="3530600"/>
          <p14:tracePt t="45755" x="4500563" y="3500438"/>
          <p14:tracePt t="45759" x="4506913" y="3475038"/>
          <p14:tracePt t="45766" x="4519613" y="3455988"/>
          <p14:tracePt t="45774" x="4519613" y="3444875"/>
          <p14:tracePt t="45787" x="4519613" y="3438525"/>
          <p14:tracePt t="45791" x="4519613" y="3419475"/>
          <p14:tracePt t="45799" x="4519613" y="3402013"/>
          <p14:tracePt t="45807" x="4519613" y="3382963"/>
          <p14:tracePt t="45828" x="4483100" y="3333750"/>
          <p14:tracePt t="45830" x="4414838" y="3284538"/>
          <p14:tracePt t="45838" x="4333875" y="3222625"/>
          <p14:tracePt t="45850" x="4235450" y="3160713"/>
          <p14:tracePt t="45854" x="4143375" y="3111500"/>
          <p14:tracePt t="45862" x="4013200" y="3068638"/>
          <p14:tracePt t="45870" x="3921125" y="3024188"/>
          <p14:tracePt t="45891" x="3797300" y="2981325"/>
          <p14:tracePt t="45895" x="3729038" y="2962275"/>
          <p14:tracePt t="45903" x="3643313" y="2962275"/>
          <p14:tracePt t="45918" x="3556000" y="2957513"/>
          <p14:tracePt t="45929" x="3470275" y="2957513"/>
          <p14:tracePt t="45934" x="3395663" y="2957513"/>
          <p14:tracePt t="45947" x="3321050" y="2957513"/>
          <p14:tracePt t="45951" x="3248025" y="2957513"/>
          <p14:tracePt t="45959" x="3173413" y="2957513"/>
          <p14:tracePt t="45971" x="3081338" y="2968625"/>
          <p14:tracePt t="45975" x="3019425" y="2968625"/>
          <p14:tracePt t="45983" x="2921000" y="2968625"/>
          <p14:tracePt t="45991" x="2846388" y="2987675"/>
          <p14:tracePt t="45999" x="2760663" y="3000375"/>
          <p14:tracePt t="46007" x="2692400" y="3017838"/>
          <p14:tracePt t="46014" x="2592388" y="3024188"/>
          <p14:tracePt t="46022" x="2536825" y="3055938"/>
          <p14:tracePt t="46030" x="2463800" y="3055938"/>
          <p14:tracePt t="46038" x="2408238" y="3079750"/>
          <p14:tracePt t="46046" x="2365375" y="3105150"/>
          <p14:tracePt t="46054" x="2333625" y="3128963"/>
          <p14:tracePt t="46062" x="2303463" y="3148013"/>
          <p14:tracePt t="46071" x="2297113" y="3154363"/>
          <p14:tracePt t="46078" x="2297113" y="3160713"/>
          <p14:tracePt t="46087" x="2297113" y="3184525"/>
          <p14:tracePt t="46097" x="2297113" y="3203575"/>
          <p14:tracePt t="46110" x="2370138" y="3259138"/>
          <p14:tracePt t="46118" x="2425700" y="3290888"/>
          <p14:tracePt t="46127" x="2493963" y="3314700"/>
          <p14:tracePt t="46134" x="2581275" y="3357563"/>
          <p14:tracePt t="46142" x="2686050" y="3406775"/>
          <p14:tracePt t="46150" x="2797175" y="3438525"/>
          <p14:tracePt t="46158" x="2951163" y="3506788"/>
          <p14:tracePt t="46166" x="3160713" y="3592513"/>
          <p14:tracePt t="46174" x="3395663" y="3678238"/>
          <p14:tracePt t="46182" x="3568700" y="3729038"/>
          <p14:tracePt t="46191" x="3686175" y="3759200"/>
          <p14:tracePt t="46198" x="3803650" y="3759200"/>
          <p14:tracePt t="46211" x="3908425" y="3784600"/>
          <p14:tracePt t="46214" x="3957638" y="3784600"/>
          <p14:tracePt t="46222" x="4006850" y="3784600"/>
          <p14:tracePt t="46235" x="4081463" y="3771900"/>
          <p14:tracePt t="46239" x="4160838" y="3740150"/>
          <p14:tracePt t="46247" x="4241800" y="3690938"/>
          <p14:tracePt t="46255" x="4310063" y="3654425"/>
          <p14:tracePt t="46262" x="4346575" y="3605213"/>
          <p14:tracePt t="46271" x="4371975" y="3562350"/>
          <p14:tracePt t="46279" x="4376738" y="3524250"/>
          <p14:tracePt t="46286" x="4389438" y="3451225"/>
          <p14:tracePt t="46298" x="4389438" y="3376613"/>
          <p14:tracePt t="46302" x="4365625" y="3284538"/>
          <p14:tracePt t="46311" x="4327525" y="3216275"/>
          <p14:tracePt t="46322" x="4278313" y="3173413"/>
          <p14:tracePt t="46339" x="4173538" y="3086100"/>
          <p14:tracePt t="46343" x="4081463" y="3055938"/>
          <p14:tracePt t="46351" x="3983038" y="3013075"/>
          <p14:tracePt t="46371" x="3859213" y="2994025"/>
          <p14:tracePt t="46375" x="3790950" y="2974975"/>
          <p14:tracePt t="46382" x="3692525" y="2968625"/>
          <p14:tracePt t="46391" x="3581400" y="2957513"/>
          <p14:tracePt t="46400" x="3470275" y="2957513"/>
          <p14:tracePt t="46407" x="3371850" y="2957513"/>
          <p14:tracePt t="46415" x="3271838" y="2957513"/>
          <p14:tracePt t="46423" x="3186113" y="2957513"/>
          <p14:tracePt t="46431" x="3098800" y="2957513"/>
          <p14:tracePt t="46439" x="3013075" y="2957513"/>
          <p14:tracePt t="46447" x="2938463" y="2968625"/>
          <p14:tracePt t="46455" x="2871788" y="3000375"/>
          <p14:tracePt t="46467" x="2790825" y="3036888"/>
          <p14:tracePt t="46471" x="2754313" y="3055938"/>
          <p14:tracePt t="46479" x="2709863" y="3079750"/>
          <p14:tracePt t="46487" x="2673350" y="3111500"/>
          <p14:tracePt t="46496" x="2647950" y="3148013"/>
          <p14:tracePt t="46501" x="2636838" y="3160713"/>
          <p14:tracePt t="46512" x="2630488" y="3179763"/>
          <p14:tracePt t="46523" x="2630488" y="3203575"/>
          <p14:tracePt t="46531" x="2624138" y="3216275"/>
          <p14:tracePt t="46535" x="2624138" y="3246438"/>
          <p14:tracePt t="46542" x="2624138" y="3265488"/>
          <p14:tracePt t="46555" x="2624138" y="3302000"/>
          <p14:tracePt t="46559" x="2643188" y="3333750"/>
          <p14:tracePt t="46567" x="2679700" y="3389313"/>
          <p14:tracePt t="46575" x="2722563" y="3438525"/>
          <p14:tracePt t="46587" x="2778125" y="3481388"/>
          <p14:tracePt t="46591" x="2859088" y="3511550"/>
          <p14:tracePt t="46601" x="2963863" y="3562350"/>
          <p14:tracePt t="46606" x="3074988" y="3617913"/>
          <p14:tracePt t="46615" x="3205163" y="3673475"/>
          <p14:tracePt t="46623" x="3359150" y="3716338"/>
          <p14:tracePt t="46630" x="3482975" y="3740150"/>
          <p14:tracePt t="46638" x="3594100" y="3746500"/>
          <p14:tracePt t="46650" x="3660775" y="3746500"/>
          <p14:tracePt t="46654" x="3709988" y="3746500"/>
          <p14:tracePt t="46662" x="3760788" y="3746500"/>
          <p14:tracePt t="46670" x="3840163" y="3716338"/>
          <p14:tracePt t="46690" x="3908425" y="3660775"/>
          <p14:tracePt t="46695" x="3951288" y="3611563"/>
          <p14:tracePt t="46703" x="3970338" y="3549650"/>
          <p14:tracePt t="46712" x="3983038" y="3494088"/>
          <p14:tracePt t="46723" x="3983038" y="3444875"/>
          <p14:tracePt t="46731" x="3983038" y="3395663"/>
          <p14:tracePt t="46734" x="3983038" y="3357563"/>
          <p14:tracePt t="46742" x="3983038" y="3327400"/>
          <p14:tracePt t="46751" x="3957638" y="3295650"/>
          <p14:tracePt t="46760" x="3921125" y="3252788"/>
          <p14:tracePt t="46767" x="3883025" y="3222625"/>
          <p14:tracePt t="46779" x="3810000" y="3190875"/>
          <p14:tracePt t="46782" x="3741738" y="3141663"/>
          <p14:tracePt t="46791" x="3660775" y="3111500"/>
          <p14:tracePt t="46799" x="3575050" y="3092450"/>
          <p14:tracePt t="46806" x="3487738" y="3073400"/>
          <p14:tracePt t="46814" x="3395663" y="3062288"/>
          <p14:tracePt t="46822" x="3309938" y="3062288"/>
          <p14:tracePt t="46835" x="3248025" y="3062288"/>
          <p14:tracePt t="46839" x="3198813" y="3062288"/>
          <p14:tracePt t="46851" x="3160713" y="3062288"/>
          <p14:tracePt t="46855" x="3130550" y="3068638"/>
          <p14:tracePt t="46863" x="3117850" y="3068638"/>
          <p14:tracePt t="46875" x="3094038" y="3079750"/>
          <p14:tracePt t="46880" x="3087688" y="3086100"/>
          <p14:tracePt t="46887" x="3068638" y="3105150"/>
          <p14:tracePt t="46897" x="3055938" y="3117850"/>
          <p14:tracePt t="46907" x="3043238" y="3135313"/>
          <p14:tracePt t="46912" x="3038475" y="3160713"/>
          <p14:tracePt t="46918" x="3032125" y="3197225"/>
          <p14:tracePt t="46927" x="3032125" y="3222625"/>
          <p14:tracePt t="46935" x="3032125" y="3252788"/>
          <p14:tracePt t="46943" x="3032125" y="3278188"/>
          <p14:tracePt t="46951" x="3068638" y="3333750"/>
          <p14:tracePt t="46960" x="3098800" y="3376613"/>
          <p14:tracePt t="46971" x="3117850" y="3402013"/>
          <p14:tracePt t="46975" x="3160713" y="3444875"/>
          <p14:tracePt t="46982" x="3198813" y="3481388"/>
          <p14:tracePt t="46991" x="3265488" y="3536950"/>
          <p14:tracePt t="47001" x="3346450" y="3567113"/>
          <p14:tracePt t="47013" x="3444875" y="3611563"/>
          <p14:tracePt t="47015" x="3575050" y="3648075"/>
          <p14:tracePt t="47023" x="3660775" y="3673475"/>
          <p14:tracePt t="47034" x="3754438" y="3690938"/>
          <p14:tracePt t="47039" x="3816350" y="3690938"/>
          <p14:tracePt t="47048" x="3865563" y="3690938"/>
          <p14:tracePt t="47055" x="3889375" y="3690938"/>
          <p14:tracePt t="47063" x="3908425" y="3690938"/>
          <p14:tracePt t="47071" x="3938588" y="3678238"/>
          <p14:tracePt t="47080" x="3944938" y="3660775"/>
          <p14:tracePt t="47087" x="3963988" y="3641725"/>
          <p14:tracePt t="47097" x="3963988" y="3592513"/>
          <p14:tracePt t="47107" x="3963988" y="3556000"/>
          <p14:tracePt t="47112" x="3963988" y="3517900"/>
          <p14:tracePt t="47119" x="3963988" y="3468688"/>
          <p14:tracePt t="47129" x="3932238" y="3413125"/>
          <p14:tracePt t="47138" x="3871913" y="3351213"/>
          <p14:tracePt t="47142" x="3803650" y="3295650"/>
          <p14:tracePt t="47150" x="3722688" y="3235325"/>
          <p14:tracePt t="47161" x="3643313" y="3173413"/>
          <p14:tracePt t="47166" x="3562350" y="3124200"/>
          <p14:tracePt t="47174" x="3500438" y="3105150"/>
          <p14:tracePt t="47182" x="3457575" y="3079750"/>
          <p14:tracePt t="47196" x="3414713" y="3073400"/>
          <p14:tracePt t="47197" x="3389313" y="3068638"/>
          <p14:tracePt t="47207" x="3333750" y="3068638"/>
          <p14:tracePt t="47215" x="3297238" y="3068638"/>
          <p14:tracePt t="47223" x="3222625" y="3068638"/>
          <p14:tracePt t="47231" x="3149600" y="3068638"/>
          <p14:tracePt t="47238" x="3098800" y="3068638"/>
          <p14:tracePt t="47246" x="3043238" y="3092450"/>
          <p14:tracePt t="47254" x="3013075" y="3111500"/>
          <p14:tracePt t="47263" x="2982913" y="3124200"/>
          <p14:tracePt t="47271" x="2938463" y="3154363"/>
          <p14:tracePt t="47280" x="2914650" y="3173413"/>
          <p14:tracePt t="47291" x="2914650" y="3179763"/>
          <p14:tracePt t="47297" x="2908300" y="3190875"/>
          <p14:tracePt t="47313" x="2908300" y="3197225"/>
          <p14:tracePt t="47322" x="2908300" y="3209925"/>
          <p14:tracePt t="47326" x="2938463" y="3235325"/>
          <p14:tracePt t="47335" x="3000375" y="3265488"/>
          <p14:tracePt t="47348" x="3068638" y="3290888"/>
          <p14:tracePt t="47355" x="3149600" y="3340100"/>
          <p14:tracePt t="47363" x="3265488" y="3406775"/>
          <p14:tracePt t="47366" x="3382963" y="3455988"/>
          <p14:tracePt t="47374" x="3532188" y="3517900"/>
          <p14:tracePt t="47387" x="3643313" y="3567113"/>
          <p14:tracePt t="47397" x="3760788" y="3611563"/>
          <p14:tracePt t="47401" x="3833813" y="3635375"/>
          <p14:tracePt t="47406" x="3908425" y="3635375"/>
          <p14:tracePt t="47419" x="3957638" y="3635375"/>
          <p14:tracePt t="47423" x="3987800" y="3635375"/>
          <p14:tracePt t="47431" x="4000500" y="3635375"/>
          <p14:tracePt t="47439" x="4019550" y="3622675"/>
          <p14:tracePt t="47459" x="4025900" y="3592513"/>
          <p14:tracePt t="47464" x="4025900" y="3556000"/>
          <p14:tracePt t="47471" x="4025900" y="3506788"/>
          <p14:tracePt t="47483" x="4025900" y="3475038"/>
          <p14:tracePt t="47491" x="4000500" y="3438525"/>
          <p14:tracePt t="47498" x="3976688" y="3406775"/>
          <p14:tracePt t="47514" x="3908425" y="3376613"/>
          <p14:tracePt t="47518" x="3859213" y="3370263"/>
          <p14:tracePt t="47527" x="3790950" y="3327400"/>
          <p14:tracePt t="47535" x="3722688" y="3302000"/>
          <p14:tracePt t="47547" x="3686175" y="3284538"/>
          <p14:tracePt t="47551" x="3643313" y="3278188"/>
          <p14:tracePt t="47560" x="3617913" y="3271838"/>
          <p14:tracePt t="47567" x="3611563" y="3271838"/>
          <p14:tracePt t="47662" x="0" y="0"/>
        </p14:tracePtLst>
        <p14:tracePtLst>
          <p14:tracePt t="57961" x="4143375" y="1697038"/>
          <p14:tracePt t="57990" x="4130675" y="1703388"/>
          <p14:tracePt t="57998" x="4117975" y="1709738"/>
          <p14:tracePt t="58019" x="4094163" y="1716088"/>
          <p14:tracePt t="58021" x="4049713" y="1716088"/>
          <p14:tracePt t="58030" x="4000500" y="1716088"/>
          <p14:tracePt t="58042" x="3951288" y="1716088"/>
          <p14:tracePt t="58046" x="3902075" y="1716088"/>
          <p14:tracePt t="58054" x="3865563" y="1716088"/>
          <p14:tracePt t="58066" x="3803650" y="1709738"/>
          <p14:tracePt t="58071" x="3771900" y="1709738"/>
          <p14:tracePt t="58078" x="3716338" y="1709738"/>
          <p14:tracePt t="58088" x="3667125" y="1709738"/>
          <p14:tracePt t="58094" x="3605213" y="1709738"/>
          <p14:tracePt t="58106" x="3549650" y="1709738"/>
          <p14:tracePt t="58110" x="3487738" y="1709738"/>
          <p14:tracePt t="58118" x="3427413" y="1709738"/>
          <p14:tracePt t="58127" x="3365500" y="1709738"/>
          <p14:tracePt t="58135" x="3290888" y="1728788"/>
          <p14:tracePt t="58143" x="3198813" y="1746250"/>
          <p14:tracePt t="58153" x="3111500" y="1765300"/>
          <p14:tracePt t="58158" x="3049588" y="1771650"/>
          <p14:tracePt t="58167" x="2982913" y="1784350"/>
          <p14:tracePt t="58175" x="2963863" y="1784350"/>
          <p14:tracePt t="58184" x="2944813" y="1790700"/>
          <p14:tracePt t="58190" x="2927350" y="1790700"/>
          <p14:tracePt t="58199" x="2914650" y="1790700"/>
          <p14:tracePt t="58206" x="2895600" y="1797050"/>
          <p14:tracePt t="58215" x="2876550" y="1801813"/>
          <p14:tracePt t="58224" x="2859088" y="1808163"/>
          <p14:tracePt t="58234" x="2833688" y="1814513"/>
          <p14:tracePt t="58237" x="2797175" y="1852613"/>
          <p14:tracePt t="58246" x="2741613" y="1889125"/>
          <p14:tracePt t="58255" x="2686050" y="1925638"/>
          <p14:tracePt t="58266" x="2617788" y="1974850"/>
          <p14:tracePt t="58271" x="2525713" y="2036763"/>
          <p14:tracePt t="58278" x="2432050" y="2098675"/>
          <p14:tracePt t="58286" x="2346325" y="2147888"/>
          <p14:tracePt t="58294" x="2254250" y="2197100"/>
          <p14:tracePt t="58302" x="2173288" y="2265363"/>
          <p14:tracePt t="58311" x="2105025" y="2327275"/>
          <p14:tracePt t="58320" x="2043113" y="2363788"/>
          <p14:tracePt t="58326" x="2000250" y="2401888"/>
          <p14:tracePt t="58335" x="1981200" y="2419350"/>
          <p14:tracePt t="58343" x="1970088" y="2432050"/>
          <p14:tracePt t="58352" x="1951038" y="2474913"/>
          <p14:tracePt t="58363" x="1938338" y="2506663"/>
          <p14:tracePt t="58367" x="1938338" y="2530475"/>
          <p14:tracePt t="58374" x="1931988" y="2562225"/>
          <p14:tracePt t="58384" x="1920875" y="2611438"/>
          <p14:tracePt t="58395" x="1914525" y="2684463"/>
          <p14:tracePt t="58399" x="1914525" y="2771775"/>
          <p14:tracePt t="58406" x="1914525" y="2882900"/>
          <p14:tracePt t="58415" x="1914525" y="3006725"/>
          <p14:tracePt t="58427" x="1914525" y="3154363"/>
          <p14:tracePt t="58430" x="1914525" y="3278188"/>
          <p14:tracePt t="58439" x="1914525" y="3389313"/>
          <p14:tracePt t="58446" x="1938338" y="3494088"/>
          <p14:tracePt t="58455" x="1957388" y="3556000"/>
          <p14:tracePt t="58463" x="1993900" y="3622675"/>
          <p14:tracePt t="58472" x="2049463" y="3690938"/>
          <p14:tracePt t="58479" x="2105025" y="3729038"/>
          <p14:tracePt t="58488" x="2166938" y="3778250"/>
          <p14:tracePt t="58495" x="2241550" y="3795713"/>
          <p14:tracePt t="58503" x="2352675" y="3827463"/>
          <p14:tracePt t="58510" x="2487613" y="3883025"/>
          <p14:tracePt t="58524" x="2611438" y="3913188"/>
          <p14:tracePt t="58526" x="2797175" y="3987800"/>
          <p14:tracePt t="58534" x="2982913" y="4049713"/>
          <p14:tracePt t="58542" x="3154363" y="4105275"/>
          <p14:tracePt t="58550" x="3352800" y="4141788"/>
          <p14:tracePt t="58558" x="3494088" y="4160838"/>
          <p14:tracePt t="58567" x="3630613" y="4160838"/>
          <p14:tracePt t="58578" x="3748088" y="4160838"/>
          <p14:tracePt t="58582" x="3840163" y="4160838"/>
          <p14:tracePt t="58590" x="3914775" y="4122738"/>
          <p14:tracePt t="58598" x="3970338" y="4092575"/>
          <p14:tracePt t="58606" x="4025900" y="4056063"/>
          <p14:tracePt t="58614" x="4081463" y="4006850"/>
          <p14:tracePt t="58622" x="4143375" y="3962400"/>
          <p14:tracePt t="58631" x="4167188" y="3906838"/>
          <p14:tracePt t="58639" x="4216400" y="3851275"/>
          <p14:tracePt t="58646" x="4229100" y="3821113"/>
          <p14:tracePt t="58655" x="4271963" y="3729038"/>
          <p14:tracePt t="58662" x="4310063" y="3660775"/>
          <p14:tracePt t="58670" x="4333875" y="3605213"/>
          <p14:tracePt t="58682" x="4352925" y="3543300"/>
          <p14:tracePt t="58687" x="4371975" y="3462338"/>
          <p14:tracePt t="58694" x="4414838" y="3389313"/>
          <p14:tracePt t="58702" x="4432300" y="3278188"/>
          <p14:tracePt t="58714" x="4432300" y="3190875"/>
          <p14:tracePt t="58718" x="4432300" y="3117850"/>
          <p14:tracePt t="58726" x="4432300" y="3017838"/>
          <p14:tracePt t="58736" x="4402138" y="2913063"/>
          <p14:tracePt t="58747" x="4371975" y="2833688"/>
          <p14:tracePt t="58751" x="4310063" y="2735263"/>
          <p14:tracePt t="58758" x="4260850" y="2654300"/>
          <p14:tracePt t="58769" x="4186238" y="2586038"/>
          <p14:tracePt t="58783" x="4137025" y="2506663"/>
          <p14:tracePt t="58790" x="4094163" y="2474913"/>
          <p14:tracePt t="58798" x="4025900" y="2419350"/>
          <p14:tracePt t="58808" x="3994150" y="2395538"/>
          <p14:tracePt t="58815" x="3927475" y="2346325"/>
          <p14:tracePt t="58822" x="3846513" y="2295525"/>
          <p14:tracePt t="58830" x="3778250" y="2259013"/>
          <p14:tracePt t="58842" x="3679825" y="2203450"/>
          <p14:tracePt t="58846" x="3575050" y="2154238"/>
          <p14:tracePt t="58854" x="3470275" y="2092325"/>
          <p14:tracePt t="58862" x="3359150" y="2062163"/>
          <p14:tracePt t="58870" x="3228975" y="2006600"/>
          <p14:tracePt t="58878" x="3149600" y="2000250"/>
          <p14:tracePt t="58886" x="3098800" y="1987550"/>
          <p14:tracePt t="58894" x="3055938" y="1981200"/>
          <p14:tracePt t="58906" x="3019425" y="1981200"/>
          <p14:tracePt t="58910" x="3000375" y="1981200"/>
          <p14:tracePt t="58918" x="2963863" y="1981200"/>
          <p14:tracePt t="58926" x="2889250" y="1993900"/>
          <p14:tracePt t="58934" x="2809875" y="2030413"/>
          <p14:tracePt t="58942" x="2703513" y="2085975"/>
          <p14:tracePt t="58950" x="2592388" y="2135188"/>
          <p14:tracePt t="58963" x="2487613" y="2209800"/>
          <p14:tracePt t="58968" x="2352675" y="2278063"/>
          <p14:tracePt t="58974" x="2247900" y="2327275"/>
          <p14:tracePt t="58983" x="2166938" y="2376488"/>
          <p14:tracePt t="58992" x="2087563" y="2438400"/>
          <p14:tracePt t="59000" x="2055813" y="2481263"/>
          <p14:tracePt t="59006" x="2006600" y="2530475"/>
          <p14:tracePt t="59015" x="1951038" y="2586038"/>
          <p14:tracePt t="59023" x="1925638" y="2641600"/>
          <p14:tracePt t="59031" x="1895475" y="2684463"/>
          <p14:tracePt t="59040" x="1870075" y="2759075"/>
          <p14:tracePt t="59046" x="1858963" y="2814638"/>
          <p14:tracePt t="59056" x="1852613" y="2889250"/>
          <p14:tracePt t="59067" x="1852613" y="2974975"/>
          <p14:tracePt t="59071" x="1852613" y="3024188"/>
          <p14:tracePt t="59078" x="1882775" y="3105150"/>
          <p14:tracePt t="59086" x="1931988" y="3222625"/>
          <p14:tracePt t="59094" x="1993900" y="3302000"/>
          <p14:tracePt t="59102" x="2087563" y="3425825"/>
          <p14:tracePt t="59110" x="2166938" y="3475038"/>
          <p14:tracePt t="59118" x="2265363" y="3598863"/>
          <p14:tracePt t="59131" x="2370138" y="3673475"/>
          <p14:tracePt t="59135" x="2463800" y="3722688"/>
          <p14:tracePt t="59142" x="2592388" y="3765550"/>
          <p14:tracePt t="59151" x="2703513" y="3795713"/>
          <p14:tracePt t="59158" x="2876550" y="3821113"/>
          <p14:tracePt t="59166" x="3013075" y="3827463"/>
          <p14:tracePt t="59174" x="3186113" y="3827463"/>
          <p14:tracePt t="59182" x="3359150" y="3827463"/>
          <p14:tracePt t="59194" x="3513138" y="3827463"/>
          <p14:tracePt t="59199" x="3667125" y="3827463"/>
          <p14:tracePt t="59205" x="3827463" y="3821113"/>
          <p14:tracePt t="59214" x="3963988" y="3765550"/>
          <p14:tracePt t="59226" x="4094163" y="3722688"/>
          <p14:tracePt t="59230" x="4186238" y="3673475"/>
          <p14:tracePt t="59238" x="4254500" y="3611563"/>
          <p14:tracePt t="59247" x="4303713" y="3536950"/>
          <p14:tracePt t="59258" x="4352925" y="3455988"/>
          <p14:tracePt t="59262" x="4371975" y="3340100"/>
          <p14:tracePt t="59271" x="4395788" y="3228975"/>
          <p14:tracePt t="59278" x="4395788" y="3154363"/>
          <p14:tracePt t="59290" x="4395788" y="3043238"/>
          <p14:tracePt t="59294" x="4395788" y="2944813"/>
          <p14:tracePt t="59302" x="4389438" y="2820988"/>
          <p14:tracePt t="59310" x="4371975" y="2722563"/>
          <p14:tracePt t="59318" x="4340225" y="2635250"/>
          <p14:tracePt t="59326" x="4310063" y="2555875"/>
          <p14:tracePt t="59335" x="4271963" y="2457450"/>
          <p14:tracePt t="59342" x="4216400" y="2351088"/>
          <p14:tracePt t="59356" x="4186238" y="2259013"/>
          <p14:tracePt t="59358" x="4137025" y="2184400"/>
          <p14:tracePt t="59368" x="4098925" y="2117725"/>
          <p14:tracePt t="59374" x="4062413" y="2024063"/>
          <p14:tracePt t="59383" x="4013200" y="1981200"/>
          <p14:tracePt t="59391" x="3957638" y="1908175"/>
          <p14:tracePt t="59401" x="3895725" y="1852613"/>
          <p14:tracePt t="59406" x="3859213" y="1846263"/>
          <p14:tracePt t="59419" x="3778250" y="1797050"/>
          <p14:tracePt t="59423" x="3709988" y="1765300"/>
          <p14:tracePt t="59431" x="3636963" y="1735138"/>
          <p14:tracePt t="59440" x="3556000" y="1716088"/>
          <p14:tracePt t="59451" x="3494088" y="1697038"/>
          <p14:tracePt t="59456" x="3389313" y="1679575"/>
          <p14:tracePt t="59463" x="3316288" y="1647825"/>
          <p14:tracePt t="59472" x="3228975" y="1647825"/>
          <p14:tracePt t="59483" x="3130550" y="1630363"/>
          <p14:tracePt t="59487" x="3043238" y="1630363"/>
          <p14:tracePt t="59494" x="2957513" y="1630363"/>
          <p14:tracePt t="59503" x="2865438" y="1641475"/>
          <p14:tracePt t="59515" x="2790825" y="1660525"/>
          <p14:tracePt t="59519" x="2686050" y="1703388"/>
          <p14:tracePt t="59526" x="2598738" y="1722438"/>
          <p14:tracePt t="59535" x="2532063" y="1752600"/>
          <p14:tracePt t="59550" x="2470150" y="1771650"/>
          <p14:tracePt t="59558" x="2438400" y="1784350"/>
          <p14:tracePt t="59566" x="2395538" y="1814513"/>
          <p14:tracePt t="59578" x="2352675" y="1839913"/>
          <p14:tracePt t="59582" x="2297113" y="1876425"/>
          <p14:tracePt t="59590" x="2241550" y="1912938"/>
          <p14:tracePt t="59599" x="2185988" y="1957388"/>
          <p14:tracePt t="59606" x="2124075" y="2006600"/>
          <p14:tracePt t="59614" x="2068513" y="2055813"/>
          <p14:tracePt t="59622" x="2000250" y="2135188"/>
          <p14:tracePt t="59631" x="1951038" y="2190750"/>
          <p14:tracePt t="59641" x="1914525" y="2271713"/>
          <p14:tracePt t="59646" x="1858963" y="2363788"/>
          <p14:tracePt t="59657" x="1809750" y="2451100"/>
          <p14:tracePt t="59662" x="1771650" y="2517775"/>
          <p14:tracePt t="59670" x="1765300" y="2562225"/>
          <p14:tracePt t="59678" x="1747838" y="2611438"/>
          <p14:tracePt t="59686" x="1747838" y="2660650"/>
          <p14:tracePt t="59694" x="1747838" y="2690813"/>
          <p14:tracePt t="59702" x="1747838" y="2728913"/>
          <p14:tracePt t="59710" x="1747838" y="2778125"/>
          <p14:tracePt t="59719" x="1765300" y="2820988"/>
          <p14:tracePt t="59726" x="1803400" y="2889250"/>
          <p14:tracePt t="59734" x="1846263" y="2957513"/>
          <p14:tracePt t="59742" x="1876425" y="3000375"/>
          <p14:tracePt t="59750" x="1925638" y="3068638"/>
          <p14:tracePt t="59762" x="1976438" y="3124200"/>
          <p14:tracePt t="59766" x="2019300" y="3160713"/>
          <p14:tracePt t="59774" x="2062163" y="3203575"/>
          <p14:tracePt t="59782" x="2136775" y="3265488"/>
          <p14:tracePt t="59791" x="2185988" y="3290888"/>
          <p14:tracePt t="59800" x="2265363" y="3333750"/>
          <p14:tracePt t="59806" x="2320925" y="3376613"/>
          <p14:tracePt t="59815" x="2438400" y="3444875"/>
          <p14:tracePt t="59825" x="2543175" y="3506788"/>
          <p14:tracePt t="59834" x="2703513" y="3598863"/>
          <p14:tracePt t="59838" x="2797175" y="3673475"/>
          <p14:tracePt t="59846" x="2871788" y="3722688"/>
          <p14:tracePt t="59855" x="2921000" y="3759200"/>
          <p14:tracePt t="59866" x="2963863" y="3784600"/>
          <p14:tracePt t="59870" x="2994025" y="3802063"/>
          <p14:tracePt t="59878" x="3019425" y="3802063"/>
          <p14:tracePt t="59889" x="3068638" y="3802063"/>
          <p14:tracePt t="59894" x="3117850" y="3802063"/>
          <p14:tracePt t="59902" x="3192463" y="3802063"/>
          <p14:tracePt t="59910" x="3303588" y="3778250"/>
          <p14:tracePt t="59919" x="3427413" y="3746500"/>
          <p14:tracePt t="59926" x="3594100" y="3684588"/>
          <p14:tracePt t="59935" x="3754438" y="3622675"/>
          <p14:tracePt t="59942" x="3889375" y="3567113"/>
          <p14:tracePt t="59951" x="4075113" y="3500438"/>
          <p14:tracePt t="59972" x="4216400" y="3432175"/>
          <p14:tracePt t="59973" x="4291013" y="3402013"/>
          <p14:tracePt t="59982" x="4376738" y="3333750"/>
          <p14:tracePt t="59994" x="4432300" y="3284538"/>
          <p14:tracePt t="59998" x="4476750" y="3228975"/>
          <p14:tracePt t="60006" x="4506913" y="3148013"/>
          <p14:tracePt t="60015" x="4519613" y="3098800"/>
          <p14:tracePt t="60028" x="4525963" y="3013075"/>
          <p14:tracePt t="60030" x="4525963" y="2913063"/>
          <p14:tracePt t="60040" x="4525963" y="2840038"/>
          <p14:tracePt t="60046" x="4525963" y="2716213"/>
          <p14:tracePt t="60067" x="4500563" y="2573338"/>
          <p14:tracePt t="60070" x="4470400" y="2493963"/>
          <p14:tracePt t="60079" x="4432300" y="2413000"/>
          <p14:tracePt t="60090" x="4383088" y="2333625"/>
          <p14:tracePt t="60094" x="4340225" y="2246313"/>
          <p14:tracePt t="60103" x="4310063" y="2209800"/>
          <p14:tracePt t="60111" x="4248150" y="2128838"/>
          <p14:tracePt t="60119" x="4216400" y="2098675"/>
          <p14:tracePt t="60128" x="4154488" y="2049463"/>
          <p14:tracePt t="60134" x="4111625" y="2012950"/>
          <p14:tracePt t="60146" x="4032250" y="1974850"/>
          <p14:tracePt t="60150" x="3944938" y="1938338"/>
          <p14:tracePt t="60158" x="3865563" y="1908175"/>
          <p14:tracePt t="60166" x="3754438" y="1863725"/>
          <p14:tracePt t="60174" x="3660775" y="1801813"/>
          <p14:tracePt t="60186" x="3568700" y="1771650"/>
          <p14:tracePt t="60189" x="3457575" y="1741488"/>
          <p14:tracePt t="60198" x="3371850" y="1741488"/>
          <p14:tracePt t="60207" x="3284538" y="1735138"/>
          <p14:tracePt t="60215" x="3186113" y="1735138"/>
          <p14:tracePt t="60225" x="3098800" y="1735138"/>
          <p14:tracePt t="60230" x="3013075" y="1735138"/>
          <p14:tracePt t="60240" x="2914650" y="1735138"/>
          <p14:tracePt t="60246" x="2820988" y="1765300"/>
          <p14:tracePt t="60259" x="2735263" y="1784350"/>
          <p14:tracePt t="60262" x="2647950" y="1808163"/>
          <p14:tracePt t="60271" x="2555875" y="1827213"/>
          <p14:tracePt t="60283" x="2470150" y="1857375"/>
          <p14:tracePt t="60286" x="2389188" y="1882775"/>
          <p14:tracePt t="60294" x="2303463" y="1925638"/>
          <p14:tracePt t="60303" x="2235200" y="1957388"/>
          <p14:tracePt t="60310" x="2179638" y="1981200"/>
          <p14:tracePt t="60319" x="2111375" y="2030413"/>
          <p14:tracePt t="60328" x="2043113" y="2085975"/>
          <p14:tracePt t="60334" x="1987550" y="2147888"/>
          <p14:tracePt t="60346" x="1951038" y="2179638"/>
          <p14:tracePt t="60350" x="1925638" y="2235200"/>
          <p14:tracePt t="60357" x="1908175" y="2278063"/>
          <p14:tracePt t="60366" x="1889125" y="2351088"/>
          <p14:tracePt t="60378" x="1870075" y="2395538"/>
          <p14:tracePt t="60382" x="1852613" y="2481263"/>
          <p14:tracePt t="60389" x="1839913" y="2562225"/>
          <p14:tracePt t="60398" x="1839913" y="2635250"/>
          <p14:tracePt t="60410" x="1839913" y="2697163"/>
          <p14:tracePt t="60414" x="1839913" y="2771775"/>
          <p14:tracePt t="60423" x="1846263" y="2857500"/>
          <p14:tracePt t="60430" x="1876425" y="2957513"/>
          <p14:tracePt t="60438" x="1908175" y="3036888"/>
          <p14:tracePt t="60447" x="1957388" y="3128963"/>
          <p14:tracePt t="60456" x="1993900" y="3228975"/>
          <p14:tracePt t="60462" x="2074863" y="3351213"/>
          <p14:tracePt t="60473" x="2143125" y="3419475"/>
          <p14:tracePt t="60478" x="2222500" y="3500438"/>
          <p14:tracePt t="60486" x="2320925" y="3592513"/>
          <p14:tracePt t="60494" x="2401888" y="3654425"/>
          <p14:tracePt t="60506" x="2463800" y="3690938"/>
          <p14:tracePt t="60511" x="2555875" y="3733800"/>
          <p14:tracePt t="60519" x="2624138" y="3759200"/>
          <p14:tracePt t="60528" x="2660650" y="3759200"/>
          <p14:tracePt t="60534" x="2735263" y="3784600"/>
          <p14:tracePt t="60546" x="2816225" y="3789363"/>
          <p14:tracePt t="60550" x="2914650" y="3808413"/>
          <p14:tracePt t="60558" x="3025775" y="3808413"/>
          <p14:tracePt t="60570" x="3149600" y="3808413"/>
          <p14:tracePt t="60578" x="3278188" y="3808413"/>
          <p14:tracePt t="60582" x="3451225" y="3821113"/>
          <p14:tracePt t="60589" x="3630613" y="3821113"/>
          <p14:tracePt t="60598" x="3833813" y="3821113"/>
          <p14:tracePt t="60606" x="3944938" y="3821113"/>
          <p14:tracePt t="60614" x="4068763" y="3821113"/>
          <p14:tracePt t="60626" x="4143375" y="3808413"/>
          <p14:tracePt t="60630" x="4186238" y="3771900"/>
          <p14:tracePt t="60638" x="4229100" y="3740150"/>
          <p14:tracePt t="60646" x="4291013" y="3678238"/>
          <p14:tracePt t="60654" x="4333875" y="3635375"/>
          <p14:tracePt t="60662" x="4365625" y="3579813"/>
          <p14:tracePt t="60674" x="4402138" y="3511550"/>
          <p14:tracePt t="60678" x="4438650" y="3455988"/>
          <p14:tracePt t="60686" x="4476750" y="3363913"/>
          <p14:tracePt t="60694" x="4506913" y="3265488"/>
          <p14:tracePt t="60702" x="4538663" y="3179763"/>
          <p14:tracePt t="60710" x="4568825" y="3111500"/>
          <p14:tracePt t="60718" x="4600575" y="3006725"/>
          <p14:tracePt t="60738" x="4618038" y="2944813"/>
          <p14:tracePt t="60742" x="4618038" y="2925763"/>
          <p14:tracePt t="60750" x="4624388" y="2876550"/>
          <p14:tracePt t="60766" x="4624388" y="2857500"/>
          <p14:tracePt t="60774" x="4624388" y="2851150"/>
          <p14:tracePt t="60903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4F682078-4C2B-439D-A3BF-55D7FB4694C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69938" y="1125538"/>
            <a:ext cx="13716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600" b="1">
                <a:solidFill>
                  <a:schemeClr val="bg1"/>
                </a:solidFill>
              </a:rPr>
              <a:t>RS-COR</a:t>
            </a:r>
            <a:r>
              <a:rPr lang="cs-CZ" altLang="cs-CZ" sz="1600" b="1">
                <a:solidFill>
                  <a:schemeClr val="bg1"/>
                </a:solidFill>
              </a:rPr>
              <a:t>´</a:t>
            </a:r>
            <a:endParaRPr lang="en-US" altLang="cs-CZ" sz="1600" b="1" baseline="-25000">
              <a:solidFill>
                <a:schemeClr val="bg1"/>
              </a:solidFill>
            </a:endParaRPr>
          </a:p>
        </p:txBody>
      </p:sp>
      <p:sp>
        <p:nvSpPr>
          <p:cNvPr id="7171" name="Rectangle 6">
            <a:extLst>
              <a:ext uri="{FF2B5EF4-FFF2-40B4-BE49-F238E27FC236}">
                <a16:creationId xmlns:a16="http://schemas.microsoft.com/office/drawing/2014/main" id="{45643C5F-8708-47B6-9CB6-43CB3351F2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922338" y="2667000"/>
            <a:ext cx="2667000" cy="190500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7172" name="Text Box 7">
            <a:extLst>
              <a:ext uri="{FF2B5EF4-FFF2-40B4-BE49-F238E27FC236}">
                <a16:creationId xmlns:a16="http://schemas.microsoft.com/office/drawing/2014/main" id="{5CEDD3E8-63BD-482D-B2C0-8D5DE617DEC5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51088" y="990600"/>
            <a:ext cx="154305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600" b="1">
                <a:solidFill>
                  <a:schemeClr val="bg1"/>
                </a:solidFill>
              </a:rPr>
              <a:t>(+ R</a:t>
            </a:r>
            <a:r>
              <a:rPr lang="cs-CZ" altLang="cs-CZ" sz="1600" b="1">
                <a:solidFill>
                  <a:schemeClr val="bg1"/>
                </a:solidFill>
              </a:rPr>
              <a:t>´</a:t>
            </a:r>
            <a:r>
              <a:rPr lang="en-US" altLang="cs-CZ" sz="1600" b="1">
                <a:solidFill>
                  <a:schemeClr val="bg1"/>
                </a:solidFill>
              </a:rPr>
              <a:t>CO</a:t>
            </a:r>
            <a:r>
              <a:rPr lang="cs-CZ" altLang="cs-CZ" sz="1600" b="1">
                <a:solidFill>
                  <a:schemeClr val="bg1"/>
                </a:solidFill>
              </a:rPr>
              <a:t>O</a:t>
            </a:r>
            <a:r>
              <a:rPr lang="en-US" altLang="cs-CZ" sz="1600" b="1">
                <a:solidFill>
                  <a:schemeClr val="bg1"/>
                </a:solidFill>
              </a:rPr>
              <a:t>H)</a:t>
            </a:r>
          </a:p>
          <a:p>
            <a:r>
              <a:rPr lang="en-US" altLang="cs-CZ" sz="1600" b="1">
                <a:solidFill>
                  <a:schemeClr val="bg1"/>
                </a:solidFill>
              </a:rPr>
              <a:t>   RSH</a:t>
            </a:r>
          </a:p>
        </p:txBody>
      </p:sp>
      <p:sp>
        <p:nvSpPr>
          <p:cNvPr id="7173" name="Text Box 8">
            <a:extLst>
              <a:ext uri="{FF2B5EF4-FFF2-40B4-BE49-F238E27FC236}">
                <a16:creationId xmlns:a16="http://schemas.microsoft.com/office/drawing/2014/main" id="{598F08F3-CBC6-4F5A-A7CE-65814A9BB3D4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3276600" y="1847850"/>
            <a:ext cx="10398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600" b="1">
                <a:solidFill>
                  <a:schemeClr val="bg1"/>
                </a:solidFill>
              </a:rPr>
              <a:t>R-S-S-R</a:t>
            </a:r>
          </a:p>
        </p:txBody>
      </p:sp>
      <p:sp>
        <p:nvSpPr>
          <p:cNvPr id="7174" name="Oval 9">
            <a:extLst>
              <a:ext uri="{FF2B5EF4-FFF2-40B4-BE49-F238E27FC236}">
                <a16:creationId xmlns:a16="http://schemas.microsoft.com/office/drawing/2014/main" id="{0F297A65-37EF-4DE1-BD9F-8990827EB1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79538" y="1981200"/>
            <a:ext cx="1200150" cy="685800"/>
          </a:xfrm>
          <a:prstGeom prst="ellipse">
            <a:avLst/>
          </a:prstGeom>
          <a:solidFill>
            <a:srgbClr val="FF66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600" b="1"/>
              <a:t>ChE</a:t>
            </a:r>
          </a:p>
        </p:txBody>
      </p:sp>
      <p:sp>
        <p:nvSpPr>
          <p:cNvPr id="38922" name="AutoShape 10">
            <a:extLst>
              <a:ext uri="{FF2B5EF4-FFF2-40B4-BE49-F238E27FC236}">
                <a16:creationId xmlns:a16="http://schemas.microsoft.com/office/drawing/2014/main" id="{41E238D2-AF51-4EEE-A3FE-D64573F99E1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150938" y="1447800"/>
            <a:ext cx="1543050" cy="514350"/>
          </a:xfrm>
          <a:prstGeom prst="curvedUpArrow">
            <a:avLst>
              <a:gd name="adj1" fmla="val 29681"/>
              <a:gd name="adj2" fmla="val 89681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8923" name="AutoShape 11">
            <a:extLst>
              <a:ext uri="{FF2B5EF4-FFF2-40B4-BE49-F238E27FC236}">
                <a16:creationId xmlns:a16="http://schemas.microsoft.com/office/drawing/2014/main" id="{BFB5F447-E131-492A-B35F-21113F0B057C}"/>
              </a:ext>
            </a:extLst>
          </p:cNvPr>
          <p:cNvSpPr>
            <a:spLocks noChangeAspect="1" noChangeArrowheads="1"/>
          </p:cNvSpPr>
          <p:nvPr/>
        </p:nvSpPr>
        <p:spPr bwMode="auto">
          <a:xfrm rot="1246181">
            <a:off x="2598738" y="1981200"/>
            <a:ext cx="1022350" cy="685800"/>
          </a:xfrm>
          <a:prstGeom prst="curvedUpArrow">
            <a:avLst>
              <a:gd name="adj1" fmla="val 14749"/>
              <a:gd name="adj2" fmla="val 44563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177" name="Text Box 12">
            <a:extLst>
              <a:ext uri="{FF2B5EF4-FFF2-40B4-BE49-F238E27FC236}">
                <a16:creationId xmlns:a16="http://schemas.microsoft.com/office/drawing/2014/main" id="{CACCBF9A-40C1-4730-A083-6F2706652A1B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5300" y="2590800"/>
            <a:ext cx="3429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400" b="1">
                <a:solidFill>
                  <a:schemeClr val="bg2"/>
                </a:solidFill>
              </a:rPr>
              <a:t>anod</a:t>
            </a:r>
            <a:r>
              <a:rPr lang="cs-CZ" altLang="cs-CZ" sz="1400" b="1">
                <a:solidFill>
                  <a:schemeClr val="bg2"/>
                </a:solidFill>
              </a:rPr>
              <a:t>a</a:t>
            </a:r>
            <a:r>
              <a:rPr lang="en-US" altLang="cs-CZ" sz="1400" b="1">
                <a:solidFill>
                  <a:schemeClr val="bg2"/>
                </a:solidFill>
              </a:rPr>
              <a:t> (+350 mV</a:t>
            </a:r>
            <a:r>
              <a:rPr lang="cs-CZ" altLang="cs-CZ" sz="1400" b="1">
                <a:solidFill>
                  <a:schemeClr val="bg2"/>
                </a:solidFill>
              </a:rPr>
              <a:t>)</a:t>
            </a:r>
            <a:endParaRPr lang="en-US" altLang="cs-CZ" sz="1400" b="1">
              <a:solidFill>
                <a:schemeClr val="bg2"/>
              </a:solidFill>
            </a:endParaRPr>
          </a:p>
        </p:txBody>
      </p:sp>
      <p:sp>
        <p:nvSpPr>
          <p:cNvPr id="7178" name="Rectangle 13">
            <a:extLst>
              <a:ext uri="{FF2B5EF4-FFF2-40B4-BE49-F238E27FC236}">
                <a16:creationId xmlns:a16="http://schemas.microsoft.com/office/drawing/2014/main" id="{E5306FFC-04DD-4680-99F1-024BB702C7C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292725" y="6234113"/>
            <a:ext cx="2743200" cy="195262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7179" name="Oval 14">
            <a:extLst>
              <a:ext uri="{FF2B5EF4-FFF2-40B4-BE49-F238E27FC236}">
                <a16:creationId xmlns:a16="http://schemas.microsoft.com/office/drawing/2014/main" id="{C446E382-6353-4D62-9B4A-15D631D80B6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99163" y="3840163"/>
            <a:ext cx="1200150" cy="10287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5000"/>
              </a:lnSpc>
            </a:pPr>
            <a:r>
              <a:rPr lang="en-US" altLang="cs-CZ" sz="1600" b="1"/>
              <a:t>POD</a:t>
            </a:r>
            <a:endParaRPr lang="cs-CZ" altLang="cs-CZ" sz="1600" b="1"/>
          </a:p>
          <a:p>
            <a:pPr algn="ctr">
              <a:lnSpc>
                <a:spcPct val="125000"/>
              </a:lnSpc>
            </a:pPr>
            <a:r>
              <a:rPr lang="cs-CZ" altLang="cs-CZ" sz="1600" b="1"/>
              <a:t>(TYR)</a:t>
            </a:r>
            <a:endParaRPr lang="en-US" altLang="cs-CZ" sz="1600" b="1"/>
          </a:p>
        </p:txBody>
      </p:sp>
      <p:sp>
        <p:nvSpPr>
          <p:cNvPr id="7180" name="Text Box 15">
            <a:extLst>
              <a:ext uri="{FF2B5EF4-FFF2-40B4-BE49-F238E27FC236}">
                <a16:creationId xmlns:a16="http://schemas.microsoft.com/office/drawing/2014/main" id="{6C533FDC-36DA-41C9-BBB5-7E084A3A8A77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756150" y="2873375"/>
            <a:ext cx="154305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600" b="1">
                <a:solidFill>
                  <a:schemeClr val="bg1"/>
                </a:solidFill>
              </a:rPr>
              <a:t>H</a:t>
            </a:r>
            <a:r>
              <a:rPr lang="en-US" altLang="cs-CZ" sz="1600" b="1" baseline="-25000">
                <a:solidFill>
                  <a:schemeClr val="bg1"/>
                </a:solidFill>
              </a:rPr>
              <a:t>2</a:t>
            </a:r>
            <a:r>
              <a:rPr lang="en-US" altLang="cs-CZ" sz="1600" b="1">
                <a:solidFill>
                  <a:schemeClr val="bg1"/>
                </a:solidFill>
              </a:rPr>
              <a:t>O</a:t>
            </a:r>
            <a:r>
              <a:rPr lang="en-US" altLang="cs-CZ" sz="1600" b="1" baseline="-25000">
                <a:solidFill>
                  <a:schemeClr val="bg1"/>
                </a:solidFill>
              </a:rPr>
              <a:t>2</a:t>
            </a:r>
            <a:endParaRPr lang="cs-CZ" altLang="cs-CZ" sz="1600" b="1" baseline="-25000">
              <a:solidFill>
                <a:schemeClr val="bg1"/>
              </a:solidFill>
            </a:endParaRPr>
          </a:p>
          <a:p>
            <a:pPr algn="ctr"/>
            <a:endParaRPr lang="cs-CZ" altLang="cs-CZ" sz="1600" b="1" baseline="-25000">
              <a:solidFill>
                <a:schemeClr val="bg1"/>
              </a:solidFill>
            </a:endParaRPr>
          </a:p>
          <a:p>
            <a:pPr algn="ctr"/>
            <a:r>
              <a:rPr lang="en-US" altLang="cs-CZ" sz="1600" b="1">
                <a:solidFill>
                  <a:schemeClr val="bg1"/>
                </a:solidFill>
              </a:rPr>
              <a:t>O</a:t>
            </a:r>
            <a:r>
              <a:rPr lang="en-US" altLang="cs-CZ" sz="1600" b="1" baseline="-2500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7181" name="Text Box 16">
            <a:extLst>
              <a:ext uri="{FF2B5EF4-FFF2-40B4-BE49-F238E27FC236}">
                <a16:creationId xmlns:a16="http://schemas.microsoft.com/office/drawing/2014/main" id="{D00DA8A5-1EB7-4BF0-B1AD-01E5DCF2B10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194550" y="3197225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cs-CZ" sz="1600" b="1">
                <a:solidFill>
                  <a:schemeClr val="bg1"/>
                </a:solidFill>
              </a:rPr>
              <a:t>H</a:t>
            </a:r>
            <a:r>
              <a:rPr lang="en-US" altLang="cs-CZ" sz="1600" b="1" baseline="-25000">
                <a:solidFill>
                  <a:schemeClr val="bg1"/>
                </a:solidFill>
              </a:rPr>
              <a:t>2</a:t>
            </a:r>
            <a:r>
              <a:rPr lang="en-US" altLang="cs-CZ" sz="1600" b="1">
                <a:solidFill>
                  <a:schemeClr val="bg1"/>
                </a:solidFill>
              </a:rPr>
              <a:t>O</a:t>
            </a:r>
          </a:p>
        </p:txBody>
      </p:sp>
      <p:sp>
        <p:nvSpPr>
          <p:cNvPr id="38929" name="AutoShape 17">
            <a:extLst>
              <a:ext uri="{FF2B5EF4-FFF2-40B4-BE49-F238E27FC236}">
                <a16:creationId xmlns:a16="http://schemas.microsoft.com/office/drawing/2014/main" id="{E833ACD6-D1EB-4148-8DF3-D2D7E1C1801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84863" y="3482975"/>
            <a:ext cx="1714500" cy="481013"/>
          </a:xfrm>
          <a:prstGeom prst="curvedUpArrow">
            <a:avLst>
              <a:gd name="adj1" fmla="val 35049"/>
              <a:gd name="adj2" fmla="val 106337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8930" name="AutoShape 18">
            <a:extLst>
              <a:ext uri="{FF2B5EF4-FFF2-40B4-BE49-F238E27FC236}">
                <a16:creationId xmlns:a16="http://schemas.microsoft.com/office/drawing/2014/main" id="{E15ACBC4-7F1A-42EA-A6AA-48E263080FE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822950" y="5715000"/>
            <a:ext cx="1714500" cy="484188"/>
          </a:xfrm>
          <a:prstGeom prst="curvedUpArrow">
            <a:avLst>
              <a:gd name="adj1" fmla="val 34820"/>
              <a:gd name="adj2" fmla="val 105639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8931" name="AutoShape 19">
            <a:extLst>
              <a:ext uri="{FF2B5EF4-FFF2-40B4-BE49-F238E27FC236}">
                <a16:creationId xmlns:a16="http://schemas.microsoft.com/office/drawing/2014/main" id="{E1C4ED1D-1C7F-4653-A578-791BD93A05A8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5670550" y="4725988"/>
            <a:ext cx="1714500" cy="481012"/>
          </a:xfrm>
          <a:prstGeom prst="curvedUpArrow">
            <a:avLst>
              <a:gd name="adj1" fmla="val 35050"/>
              <a:gd name="adj2" fmla="val 106337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185" name="Text Box 20">
            <a:extLst>
              <a:ext uri="{FF2B5EF4-FFF2-40B4-BE49-F238E27FC236}">
                <a16:creationId xmlns:a16="http://schemas.microsoft.com/office/drawing/2014/main" id="{64AA6640-0D8B-4BA1-A724-E8272D5F083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807075" y="6172200"/>
            <a:ext cx="30861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folHlink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400" b="1">
                <a:solidFill>
                  <a:schemeClr val="bg2"/>
                </a:solidFill>
              </a:rPr>
              <a:t>k</a:t>
            </a:r>
            <a:r>
              <a:rPr lang="en-US" altLang="cs-CZ" sz="1400" b="1">
                <a:solidFill>
                  <a:schemeClr val="bg2"/>
                </a:solidFill>
              </a:rPr>
              <a:t>atod</a:t>
            </a:r>
            <a:r>
              <a:rPr lang="cs-CZ" altLang="cs-CZ" sz="1400" b="1">
                <a:solidFill>
                  <a:schemeClr val="bg2"/>
                </a:solidFill>
              </a:rPr>
              <a:t>a</a:t>
            </a:r>
            <a:r>
              <a:rPr lang="en-US" altLang="cs-CZ" sz="1400" b="1">
                <a:solidFill>
                  <a:schemeClr val="bg2"/>
                </a:solidFill>
              </a:rPr>
              <a:t> (-100 mV)</a:t>
            </a:r>
          </a:p>
        </p:txBody>
      </p:sp>
      <p:sp>
        <p:nvSpPr>
          <p:cNvPr id="38933" name="Rectangle 21">
            <a:extLst>
              <a:ext uri="{FF2B5EF4-FFF2-40B4-BE49-F238E27FC236}">
                <a16:creationId xmlns:a16="http://schemas.microsoft.com/office/drawing/2014/main" id="{E81FB167-4227-4BD8-9DE7-0ED86F9642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355725" y="6248400"/>
            <a:ext cx="2590800" cy="185738"/>
          </a:xfrm>
          <a:prstGeom prst="rect">
            <a:avLst/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defRPr/>
            </a:pPr>
            <a:endParaRPr lang="cs-CZ" altLang="cs-CZ" sz="2000" u="sng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87" name="Oval 22">
            <a:extLst>
              <a:ext uri="{FF2B5EF4-FFF2-40B4-BE49-F238E27FC236}">
                <a16:creationId xmlns:a16="http://schemas.microsoft.com/office/drawing/2014/main" id="{E13F2348-F813-48C5-9A93-EBD419020B9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98625" y="4152900"/>
            <a:ext cx="1200150" cy="10287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600" b="1"/>
              <a:t>CDH</a:t>
            </a:r>
          </a:p>
        </p:txBody>
      </p:sp>
      <p:sp>
        <p:nvSpPr>
          <p:cNvPr id="7188" name="Text Box 23">
            <a:extLst>
              <a:ext uri="{FF2B5EF4-FFF2-40B4-BE49-F238E27FC236}">
                <a16:creationId xmlns:a16="http://schemas.microsoft.com/office/drawing/2014/main" id="{09FA1760-9F70-4605-BECD-9B622751E6A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042988" y="3573463"/>
            <a:ext cx="154305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chemeClr val="bg1"/>
                </a:solidFill>
              </a:rPr>
              <a:t>celobiosa</a:t>
            </a:r>
            <a:endParaRPr lang="en-US" altLang="cs-CZ" sz="1600" b="1">
              <a:solidFill>
                <a:schemeClr val="bg1"/>
              </a:solidFill>
            </a:endParaRPr>
          </a:p>
        </p:txBody>
      </p:sp>
      <p:sp>
        <p:nvSpPr>
          <p:cNvPr id="7189" name="Text Box 24">
            <a:extLst>
              <a:ext uri="{FF2B5EF4-FFF2-40B4-BE49-F238E27FC236}">
                <a16:creationId xmlns:a16="http://schemas.microsoft.com/office/drawing/2014/main" id="{F5EBC2A2-1332-4DE0-A9AD-B017BB06F18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670175" y="3619500"/>
            <a:ext cx="175736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chemeClr val="bg1"/>
                </a:solidFill>
              </a:rPr>
              <a:t>celobionolakton</a:t>
            </a:r>
            <a:endParaRPr lang="en-US" altLang="cs-CZ" sz="1600" b="1">
              <a:solidFill>
                <a:schemeClr val="bg1"/>
              </a:solidFill>
            </a:endParaRPr>
          </a:p>
        </p:txBody>
      </p:sp>
      <p:sp>
        <p:nvSpPr>
          <p:cNvPr id="38937" name="AutoShape 25">
            <a:extLst>
              <a:ext uri="{FF2B5EF4-FFF2-40B4-BE49-F238E27FC236}">
                <a16:creationId xmlns:a16="http://schemas.microsoft.com/office/drawing/2014/main" id="{161B3E59-5224-412E-BC6C-7080668EA17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08125" y="3924300"/>
            <a:ext cx="1714500" cy="481013"/>
          </a:xfrm>
          <a:prstGeom prst="curvedUpArrow">
            <a:avLst>
              <a:gd name="adj1" fmla="val 35049"/>
              <a:gd name="adj2" fmla="val 106337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8938" name="AutoShape 26">
            <a:extLst>
              <a:ext uri="{FF2B5EF4-FFF2-40B4-BE49-F238E27FC236}">
                <a16:creationId xmlns:a16="http://schemas.microsoft.com/office/drawing/2014/main" id="{C1F5B97B-726E-49A6-8350-298558F0CC3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84325" y="5753100"/>
            <a:ext cx="1714500" cy="484188"/>
          </a:xfrm>
          <a:prstGeom prst="curvedUpArrow">
            <a:avLst>
              <a:gd name="adj1" fmla="val 34820"/>
              <a:gd name="adj2" fmla="val 105639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8939" name="AutoShape 27">
            <a:extLst>
              <a:ext uri="{FF2B5EF4-FFF2-40B4-BE49-F238E27FC236}">
                <a16:creationId xmlns:a16="http://schemas.microsoft.com/office/drawing/2014/main" id="{CD513F1D-0B6D-41D9-ADF2-40254BA5C459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 flipV="1">
            <a:off x="1431925" y="4953000"/>
            <a:ext cx="1714500" cy="481013"/>
          </a:xfrm>
          <a:prstGeom prst="curvedUpArrow">
            <a:avLst>
              <a:gd name="adj1" fmla="val 35049"/>
              <a:gd name="adj2" fmla="val 106337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193" name="Text Box 28">
            <a:extLst>
              <a:ext uri="{FF2B5EF4-FFF2-40B4-BE49-F238E27FC236}">
                <a16:creationId xmlns:a16="http://schemas.microsoft.com/office/drawing/2014/main" id="{BBAA467F-91A2-4168-84DE-EB22FFDC5B79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971550" y="6165850"/>
            <a:ext cx="32385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400" b="1">
                <a:solidFill>
                  <a:schemeClr val="bg2"/>
                </a:solidFill>
              </a:rPr>
              <a:t>an</a:t>
            </a:r>
            <a:r>
              <a:rPr lang="en-US" altLang="cs-CZ" sz="1400" b="1">
                <a:solidFill>
                  <a:schemeClr val="bg2"/>
                </a:solidFill>
              </a:rPr>
              <a:t>od</a:t>
            </a:r>
            <a:r>
              <a:rPr lang="cs-CZ" altLang="cs-CZ" sz="1400" b="1">
                <a:solidFill>
                  <a:schemeClr val="bg2"/>
                </a:solidFill>
              </a:rPr>
              <a:t>a</a:t>
            </a:r>
            <a:r>
              <a:rPr lang="en-US" altLang="cs-CZ" sz="1400" b="1">
                <a:solidFill>
                  <a:schemeClr val="bg2"/>
                </a:solidFill>
              </a:rPr>
              <a:t> (+400 mV)</a:t>
            </a:r>
          </a:p>
        </p:txBody>
      </p:sp>
      <p:sp>
        <p:nvSpPr>
          <p:cNvPr id="38941" name="Text Box 29">
            <a:extLst>
              <a:ext uri="{FF2B5EF4-FFF2-40B4-BE49-F238E27FC236}">
                <a16:creationId xmlns:a16="http://schemas.microsoft.com/office/drawing/2014/main" id="{BF461712-6C34-4571-98C8-468E495288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5950" y="228600"/>
            <a:ext cx="36131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Enzymové reakce</a:t>
            </a:r>
            <a:endParaRPr lang="en-GB" altLang="cs-CZ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7195" name="Oval 30">
            <a:extLst>
              <a:ext uri="{FF2B5EF4-FFF2-40B4-BE49-F238E27FC236}">
                <a16:creationId xmlns:a16="http://schemas.microsoft.com/office/drawing/2014/main" id="{DFDB8863-8FE4-4DB1-8189-7AA450435F9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51550" y="1774825"/>
            <a:ext cx="838200" cy="1143000"/>
          </a:xfrm>
          <a:prstGeom prst="ellipse">
            <a:avLst/>
          </a:prstGeom>
          <a:solidFill>
            <a:srgbClr val="66FF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cs-CZ" sz="1600" b="1"/>
              <a:t>GO</a:t>
            </a:r>
            <a:r>
              <a:rPr lang="cs-CZ" altLang="cs-CZ" sz="1600" b="1"/>
              <a:t>x</a:t>
            </a:r>
            <a:endParaRPr lang="en-US" altLang="cs-CZ" sz="1600" b="1"/>
          </a:p>
        </p:txBody>
      </p:sp>
      <p:sp>
        <p:nvSpPr>
          <p:cNvPr id="38943" name="AutoShape 31">
            <a:extLst>
              <a:ext uri="{FF2B5EF4-FFF2-40B4-BE49-F238E27FC236}">
                <a16:creationId xmlns:a16="http://schemas.microsoft.com/office/drawing/2014/main" id="{546BF7EF-D796-40A2-A11C-A5ACECD2238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-9706911" flipH="1" flipV="1">
            <a:off x="5822950" y="1698625"/>
            <a:ext cx="1714500" cy="481013"/>
          </a:xfrm>
          <a:prstGeom prst="curvedUpArrow">
            <a:avLst>
              <a:gd name="adj1" fmla="val 35049"/>
              <a:gd name="adj2" fmla="val 106337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38944" name="AutoShape 32">
            <a:extLst>
              <a:ext uri="{FF2B5EF4-FFF2-40B4-BE49-F238E27FC236}">
                <a16:creationId xmlns:a16="http://schemas.microsoft.com/office/drawing/2014/main" id="{481866C2-45B0-48D1-B8A1-F6257D5EC17B}"/>
              </a:ext>
            </a:extLst>
          </p:cNvPr>
          <p:cNvSpPr>
            <a:spLocks noChangeAspect="1" noChangeArrowheads="1"/>
          </p:cNvSpPr>
          <p:nvPr/>
        </p:nvSpPr>
        <p:spPr bwMode="auto">
          <a:xfrm rot="5354309" flipV="1">
            <a:off x="5106194" y="2080419"/>
            <a:ext cx="1714500" cy="481012"/>
          </a:xfrm>
          <a:prstGeom prst="curvedUpArrow">
            <a:avLst>
              <a:gd name="adj1" fmla="val 35050"/>
              <a:gd name="adj2" fmla="val 106337"/>
              <a:gd name="adj3" fmla="val 33333"/>
            </a:avLst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endParaRPr lang="cs-CZ"/>
          </a:p>
        </p:txBody>
      </p:sp>
      <p:sp>
        <p:nvSpPr>
          <p:cNvPr id="7198" name="Text Box 33">
            <a:extLst>
              <a:ext uri="{FF2B5EF4-FFF2-40B4-BE49-F238E27FC236}">
                <a16:creationId xmlns:a16="http://schemas.microsoft.com/office/drawing/2014/main" id="{837EAAF0-E0B3-4513-9D29-EFB687024D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098550"/>
            <a:ext cx="95091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sv-SE" altLang="cs-CZ" sz="1600" b="1">
                <a:solidFill>
                  <a:schemeClr val="bg1"/>
                </a:solidFill>
              </a:rPr>
              <a:t>glu</a:t>
            </a:r>
            <a:r>
              <a:rPr lang="cs-CZ" altLang="cs-CZ" sz="1600" b="1">
                <a:solidFill>
                  <a:schemeClr val="bg1"/>
                </a:solidFill>
              </a:rPr>
              <a:t>kosa</a:t>
            </a:r>
            <a:endParaRPr lang="en-GB" altLang="cs-CZ" sz="1600" b="1">
              <a:solidFill>
                <a:schemeClr val="bg1"/>
              </a:solidFill>
            </a:endParaRPr>
          </a:p>
        </p:txBody>
      </p:sp>
      <p:sp>
        <p:nvSpPr>
          <p:cNvPr id="7199" name="Text Box 34">
            <a:extLst>
              <a:ext uri="{FF2B5EF4-FFF2-40B4-BE49-F238E27FC236}">
                <a16:creationId xmlns:a16="http://schemas.microsoft.com/office/drawing/2014/main" id="{D7CC26BC-FCB2-44D6-9E0E-BA43DF481C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5300" y="1530350"/>
            <a:ext cx="15716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600" b="1">
                <a:solidFill>
                  <a:schemeClr val="bg1"/>
                </a:solidFill>
              </a:rPr>
              <a:t>glukonolakton</a:t>
            </a:r>
            <a:endParaRPr lang="en-GB" altLang="cs-CZ" sz="1600" b="1">
              <a:solidFill>
                <a:schemeClr val="bg1"/>
              </a:solidFill>
            </a:endParaRPr>
          </a:p>
        </p:txBody>
      </p:sp>
      <p:sp>
        <p:nvSpPr>
          <p:cNvPr id="7200" name="Text Box 35">
            <a:extLst>
              <a:ext uri="{FF2B5EF4-FFF2-40B4-BE49-F238E27FC236}">
                <a16:creationId xmlns:a16="http://schemas.microsoft.com/office/drawing/2014/main" id="{7001154C-45F4-4AD9-ACA8-8D1A53BEB24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829175" y="5135563"/>
            <a:ext cx="208915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solidFill>
                  <a:schemeClr val="bg1"/>
                </a:solidFill>
              </a:rPr>
              <a:t>chinon</a:t>
            </a:r>
            <a:endParaRPr lang="en-GB" altLang="cs-CZ" sz="1600" b="1">
              <a:solidFill>
                <a:schemeClr val="bg1"/>
              </a:solidFill>
            </a:endParaRPr>
          </a:p>
          <a:p>
            <a:pPr algn="ctr"/>
            <a:r>
              <a:rPr lang="en-GB" altLang="cs-CZ" sz="1600" b="1">
                <a:solidFill>
                  <a:schemeClr val="bg1"/>
                </a:solidFill>
              </a:rPr>
              <a:t>(</a:t>
            </a:r>
            <a:r>
              <a:rPr lang="cs-CZ" altLang="cs-CZ" sz="1600" b="1">
                <a:solidFill>
                  <a:schemeClr val="bg1"/>
                </a:solidFill>
              </a:rPr>
              <a:t>fenoxyradikál</a:t>
            </a:r>
            <a:r>
              <a:rPr lang="en-GB" altLang="cs-CZ" sz="1600" b="1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7201" name="Text Box 36">
            <a:extLst>
              <a:ext uri="{FF2B5EF4-FFF2-40B4-BE49-F238E27FC236}">
                <a16:creationId xmlns:a16="http://schemas.microsoft.com/office/drawing/2014/main" id="{DD75DCE6-377F-4388-856B-12CDF2F7D9A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965950" y="5300663"/>
            <a:ext cx="9191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chemeClr val="bg1"/>
                </a:solidFill>
              </a:rPr>
              <a:t>fenol</a:t>
            </a:r>
            <a:endParaRPr lang="en-GB" altLang="cs-CZ" sz="1600" b="1">
              <a:solidFill>
                <a:schemeClr val="bg1"/>
              </a:solidFill>
            </a:endParaRPr>
          </a:p>
        </p:txBody>
      </p:sp>
      <p:sp>
        <p:nvSpPr>
          <p:cNvPr id="7202" name="Text Box 37">
            <a:extLst>
              <a:ext uri="{FF2B5EF4-FFF2-40B4-BE49-F238E27FC236}">
                <a16:creationId xmlns:a16="http://schemas.microsoft.com/office/drawing/2014/main" id="{17019ACB-EE24-45CA-956E-B8B203364F5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349375" y="5380038"/>
            <a:ext cx="919163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>
                <a:solidFill>
                  <a:schemeClr val="bg1"/>
                </a:solidFill>
              </a:rPr>
              <a:t>fenol</a:t>
            </a:r>
            <a:endParaRPr lang="en-GB" altLang="cs-CZ" sz="1600" b="1">
              <a:solidFill>
                <a:schemeClr val="bg1"/>
              </a:solidFill>
            </a:endParaRPr>
          </a:p>
        </p:txBody>
      </p:sp>
      <p:sp>
        <p:nvSpPr>
          <p:cNvPr id="7203" name="Text Box 38">
            <a:extLst>
              <a:ext uri="{FF2B5EF4-FFF2-40B4-BE49-F238E27FC236}">
                <a16:creationId xmlns:a16="http://schemas.microsoft.com/office/drawing/2014/main" id="{2EAE24DD-9B71-4213-B946-E6C6F268E37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051050" y="5445125"/>
            <a:ext cx="2089150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cs-CZ" altLang="cs-CZ" sz="1600" b="1">
                <a:solidFill>
                  <a:schemeClr val="bg1"/>
                </a:solidFill>
              </a:rPr>
              <a:t>chinon</a:t>
            </a:r>
            <a:endParaRPr lang="en-GB" altLang="cs-CZ" sz="1600" b="1">
              <a:solidFill>
                <a:schemeClr val="bg1"/>
              </a:solidFill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78570C-1802-421B-B3BB-A0999983B5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57"/>
    </mc:Choice>
    <mc:Fallback>
      <p:transition spd="slow" advTm="32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8045" x="2760663" y="1246188"/>
          <p14:tracePt t="8081" x="2754313" y="1246188"/>
          <p14:tracePt t="8090" x="2735263" y="1246188"/>
          <p14:tracePt t="8097" x="2722563" y="1241425"/>
          <p14:tracePt t="8106" x="2692400" y="1241425"/>
          <p14:tracePt t="8114" x="2654300" y="1222375"/>
          <p14:tracePt t="8121" x="2624138" y="1216025"/>
          <p14:tracePt t="8129" x="2587625" y="1203325"/>
          <p14:tracePt t="8137" x="2532063" y="1185863"/>
          <p14:tracePt t="8146" x="2487613" y="1166813"/>
          <p14:tracePt t="8153" x="2451100" y="1160463"/>
          <p14:tracePt t="8161" x="2408238" y="1141413"/>
          <p14:tracePt t="8170" x="2365375" y="1135063"/>
          <p14:tracePt t="8177" x="2314575" y="1117600"/>
          <p14:tracePt t="8186" x="2290763" y="1117600"/>
          <p14:tracePt t="8193" x="2254250" y="1111250"/>
          <p14:tracePt t="8202" x="2235200" y="1111250"/>
          <p14:tracePt t="8209" x="2216150" y="1098550"/>
          <p14:tracePt t="8217" x="2198688" y="1098550"/>
          <p14:tracePt t="8225" x="2166938" y="1098550"/>
          <p14:tracePt t="8233" x="2147888" y="1098550"/>
          <p14:tracePt t="8241" x="2111375" y="1098550"/>
          <p14:tracePt t="8249" x="2081213" y="1098550"/>
          <p14:tracePt t="8257" x="2036763" y="1098550"/>
          <p14:tracePt t="8266" x="2006600" y="1098550"/>
          <p14:tracePt t="8275" x="1963738" y="1098550"/>
          <p14:tracePt t="8282" x="1925638" y="1098550"/>
          <p14:tracePt t="8289" x="1895475" y="1098550"/>
          <p14:tracePt t="8297" x="1870075" y="1098550"/>
          <p14:tracePt t="8305" x="1833563" y="1098550"/>
          <p14:tracePt t="8313" x="1803400" y="1098550"/>
          <p14:tracePt t="8321" x="1765300" y="1104900"/>
          <p14:tracePt t="8329" x="1722438" y="1111250"/>
          <p14:tracePt t="8337" x="1673225" y="1130300"/>
          <p14:tracePt t="8345" x="1617663" y="1135063"/>
          <p14:tracePt t="8354" x="1574800" y="1160463"/>
          <p14:tracePt t="8362" x="1531938" y="1190625"/>
          <p14:tracePt t="8370" x="1481138" y="1216025"/>
          <p14:tracePt t="8377" x="1438275" y="1241425"/>
          <p14:tracePt t="8386" x="1389063" y="1277938"/>
          <p14:tracePt t="8393" x="1346200" y="1320800"/>
          <p14:tracePt t="8402" x="1290638" y="1370013"/>
          <p14:tracePt t="8409" x="1265238" y="1395413"/>
          <p14:tracePt t="8417" x="1241425" y="1457325"/>
          <p14:tracePt t="8426" x="1198563" y="1524000"/>
          <p14:tracePt t="8433" x="1185863" y="1579563"/>
          <p14:tracePt t="8442" x="1154113" y="1635125"/>
          <p14:tracePt t="8449" x="1143000" y="1666875"/>
          <p14:tracePt t="8458" x="1130300" y="1728788"/>
          <p14:tracePt t="8466" x="1111250" y="1801813"/>
          <p14:tracePt t="8474" x="1104900" y="1846263"/>
          <p14:tracePt t="8482" x="1104900" y="1908175"/>
          <p14:tracePt t="8490" x="1104900" y="1968500"/>
          <p14:tracePt t="8498" x="1104900" y="2043113"/>
          <p14:tracePt t="8506" x="1104900" y="2105025"/>
          <p14:tracePt t="8514" x="1104900" y="2154238"/>
          <p14:tracePt t="8522" x="1123950" y="2209800"/>
          <p14:tracePt t="8530" x="1147763" y="2252663"/>
          <p14:tracePt t="8539" x="1185863" y="2308225"/>
          <p14:tracePt t="8546" x="1235075" y="2357438"/>
          <p14:tracePt t="8554" x="1303338" y="2401888"/>
          <p14:tracePt t="8561" x="1382713" y="2487613"/>
          <p14:tracePt t="8569" x="1476375" y="2555875"/>
          <p14:tracePt t="8577" x="1581150" y="2617788"/>
          <p14:tracePt t="8586" x="1685925" y="2679700"/>
          <p14:tracePt t="8593" x="1784350" y="2740025"/>
          <p14:tracePt t="8602" x="1865313" y="2771775"/>
          <p14:tracePt t="8610" x="1944688" y="2801938"/>
          <p14:tracePt t="8622" x="2006600" y="2808288"/>
          <p14:tracePt t="8626" x="2036763" y="2827338"/>
          <p14:tracePt t="8634" x="2074863" y="2827338"/>
          <p14:tracePt t="8642" x="2098675" y="2827338"/>
          <p14:tracePt t="8650" x="2136775" y="2827338"/>
          <p14:tracePt t="8658" x="2203450" y="2827338"/>
          <p14:tracePt t="8666" x="2265363" y="2827338"/>
          <p14:tracePt t="8673" x="2352675" y="2827338"/>
          <p14:tracePt t="8682" x="2425700" y="2814638"/>
          <p14:tracePt t="8691" x="2536825" y="2801938"/>
          <p14:tracePt t="8698" x="2636838" y="2784475"/>
          <p14:tracePt t="8707" x="2735263" y="2771775"/>
          <p14:tracePt t="8713" x="2840038" y="2765425"/>
          <p14:tracePt t="8721" x="2927350" y="2740025"/>
          <p14:tracePt t="8729" x="3000375" y="2722563"/>
          <p14:tracePt t="8737" x="3055938" y="2697163"/>
          <p14:tracePt t="8745" x="3081338" y="2684463"/>
          <p14:tracePt t="8754" x="3098800" y="2660650"/>
          <p14:tracePt t="8762" x="3111500" y="2628900"/>
          <p14:tracePt t="8771" x="3143250" y="2568575"/>
          <p14:tracePt t="8778" x="3149600" y="2513013"/>
          <p14:tracePt t="8788" x="3167063" y="2451100"/>
          <p14:tracePt t="8793" x="3179763" y="2382838"/>
          <p14:tracePt t="8802" x="3179763" y="2333625"/>
          <p14:tracePt t="8809" x="3179763" y="2284413"/>
          <p14:tracePt t="8817" x="3179763" y="2209800"/>
          <p14:tracePt t="8825" x="3179763" y="2190750"/>
          <p14:tracePt t="8833" x="3154363" y="2111375"/>
          <p14:tracePt t="8841" x="3124200" y="2043113"/>
          <p14:tracePt t="8849" x="3094038" y="1981200"/>
          <p14:tracePt t="8857" x="3055938" y="1919288"/>
          <p14:tracePt t="8865" x="3019425" y="1863725"/>
          <p14:tracePt t="8873" x="2970213" y="1790700"/>
          <p14:tracePt t="8881" x="2927350" y="1741488"/>
          <p14:tracePt t="8889" x="2859088" y="1690688"/>
          <p14:tracePt t="8897" x="2809875" y="1635125"/>
          <p14:tracePt t="8905" x="2741613" y="1585913"/>
          <p14:tracePt t="8913" x="2660650" y="1536700"/>
          <p14:tracePt t="8921" x="2587625" y="1487488"/>
          <p14:tracePt t="8929" x="2506663" y="1450975"/>
          <p14:tracePt t="8937" x="2401888" y="1395413"/>
          <p14:tracePt t="8945" x="2333625" y="1370013"/>
          <p14:tracePt t="8954" x="2259013" y="1327150"/>
          <p14:tracePt t="8962" x="2179638" y="1290638"/>
          <p14:tracePt t="8971" x="2092325" y="1271588"/>
          <p14:tracePt t="8978" x="2025650" y="1252538"/>
          <p14:tracePt t="8989" x="1951038" y="1241425"/>
          <p14:tracePt t="9004" x="1858963" y="1235075"/>
          <p14:tracePt t="9009" x="1809750" y="1235075"/>
          <p14:tracePt t="9020" x="1747838" y="1235075"/>
          <p14:tracePt t="9025" x="1679575" y="1265238"/>
          <p14:tracePt t="9033" x="1598613" y="1301750"/>
          <p14:tracePt t="9041" x="1531938" y="1352550"/>
          <p14:tracePt t="9049" x="1463675" y="1401763"/>
          <p14:tracePt t="9057" x="1395413" y="1463675"/>
          <p14:tracePt t="9065" x="1339850" y="1506538"/>
          <p14:tracePt t="9073" x="1284288" y="1568450"/>
          <p14:tracePt t="9081" x="1235075" y="1611313"/>
          <p14:tracePt t="9089" x="1198563" y="1679575"/>
          <p14:tracePt t="9098" x="1166813" y="1746250"/>
          <p14:tracePt t="9105" x="1147763" y="1808163"/>
          <p14:tracePt t="9113" x="1130300" y="1889125"/>
          <p14:tracePt t="9121" x="1130300" y="1951038"/>
          <p14:tracePt t="9129" x="1130300" y="2024063"/>
          <p14:tracePt t="9137" x="1130300" y="2098675"/>
          <p14:tracePt t="9146" x="1147763" y="2141538"/>
          <p14:tracePt t="9154" x="1198563" y="2222500"/>
          <p14:tracePt t="9162" x="1241425" y="2295525"/>
          <p14:tracePt t="9171" x="1303338" y="2419350"/>
          <p14:tracePt t="9178" x="1376363" y="2487613"/>
          <p14:tracePt t="9188" x="1457325" y="2579688"/>
          <p14:tracePt t="9193" x="1549400" y="2673350"/>
          <p14:tracePt t="9203" x="1654175" y="2759075"/>
          <p14:tracePt t="9209" x="1758950" y="2833688"/>
          <p14:tracePt t="9217" x="1852613" y="2901950"/>
          <p14:tracePt t="9225" x="1993900" y="2994025"/>
          <p14:tracePt t="9233" x="2092325" y="3024188"/>
          <p14:tracePt t="9241" x="2222500" y="3055938"/>
          <p14:tracePt t="9249" x="2320925" y="3079750"/>
          <p14:tracePt t="9257" x="2457450" y="3086100"/>
          <p14:tracePt t="9265" x="2555875" y="3086100"/>
          <p14:tracePt t="9273" x="2679700" y="3086100"/>
          <p14:tracePt t="9282" x="2765425" y="3086100"/>
          <p14:tracePt t="9290" x="2846388" y="3086100"/>
          <p14:tracePt t="9298" x="2927350" y="3086100"/>
          <p14:tracePt t="9307" x="3000375" y="3086100"/>
          <p14:tracePt t="9314" x="3062288" y="3086100"/>
          <p14:tracePt t="9322" x="3111500" y="3079750"/>
          <p14:tracePt t="9329" x="3149600" y="3055938"/>
          <p14:tracePt t="9337" x="3179763" y="3006725"/>
          <p14:tracePt t="9345" x="3216275" y="2974975"/>
          <p14:tracePt t="9353" x="3241675" y="2919413"/>
          <p14:tracePt t="9361" x="3254375" y="2870200"/>
          <p14:tracePt t="9370" x="3271838" y="2801938"/>
          <p14:tracePt t="9378" x="3271838" y="2765425"/>
          <p14:tracePt t="9388" x="3271838" y="2690813"/>
          <p14:tracePt t="9393" x="3271838" y="2641600"/>
          <p14:tracePt t="9403" x="3271838" y="2592388"/>
          <p14:tracePt t="9410" x="3254375" y="2555875"/>
          <p14:tracePt t="9418" x="3241675" y="2530475"/>
          <p14:tracePt t="9426" x="3209925" y="2506663"/>
          <p14:tracePt t="9435" x="3192463" y="2481263"/>
          <p14:tracePt t="9443" x="3179763" y="2474913"/>
          <p14:tracePt t="9450" x="3136900" y="2462213"/>
          <p14:tracePt t="9459" x="3124200" y="2462213"/>
          <p14:tracePt t="9466" x="3087688" y="2444750"/>
          <p14:tracePt t="9474" x="3049588" y="2438400"/>
          <p14:tracePt t="9482" x="3006725" y="2438400"/>
          <p14:tracePt t="9489" x="2982913" y="2438400"/>
          <p14:tracePt t="9497" x="2963863" y="2438400"/>
          <p14:tracePt t="9505" x="2951163" y="2438400"/>
          <p14:tracePt t="9513" x="2921000" y="2457450"/>
          <p14:tracePt t="9521" x="2914650" y="2468563"/>
          <p14:tracePt t="9529" x="2914650" y="2493963"/>
          <p14:tracePt t="9537" x="2914650" y="2524125"/>
          <p14:tracePt t="9545" x="2914650" y="2549525"/>
          <p14:tracePt t="9553" x="2921000" y="2592388"/>
          <p14:tracePt t="9562" x="2970213" y="2624138"/>
          <p14:tracePt t="9572" x="3038475" y="2667000"/>
          <p14:tracePt t="9578" x="3111500" y="2690813"/>
          <p14:tracePt t="9589" x="3209925" y="2716213"/>
          <p14:tracePt t="9594" x="3371850" y="2746375"/>
          <p14:tracePt t="9607" x="3543300" y="2784475"/>
          <p14:tracePt t="9610" x="3765550" y="2827338"/>
          <p14:tracePt t="9618" x="4130675" y="2876550"/>
          <p14:tracePt t="9626" x="4427538" y="2938463"/>
          <p14:tracePt t="9634" x="4908550" y="2994025"/>
          <p14:tracePt t="9642" x="5199063" y="3024188"/>
          <p14:tracePt t="9650" x="5507038" y="3036888"/>
          <p14:tracePt t="9658" x="5705475" y="3036888"/>
          <p14:tracePt t="9667" x="5859463" y="3036888"/>
          <p14:tracePt t="9674" x="5983288" y="3036888"/>
          <p14:tracePt t="9682" x="6137275" y="2974975"/>
          <p14:tracePt t="9690" x="6254750" y="2906713"/>
          <p14:tracePt t="9698" x="6346825" y="2857500"/>
          <p14:tracePt t="9705" x="6440488" y="2795588"/>
          <p14:tracePt t="9715" x="6526213" y="2752725"/>
          <p14:tracePt t="9721" x="6594475" y="2716213"/>
          <p14:tracePt t="9729" x="6686550" y="2667000"/>
          <p14:tracePt t="9737" x="6767513" y="2617788"/>
          <p14:tracePt t="9746" x="6846888" y="2579688"/>
          <p14:tracePt t="9755" x="6921500" y="2530475"/>
          <p14:tracePt t="9762" x="6964363" y="2500313"/>
          <p14:tracePt t="9772" x="7013575" y="2468563"/>
          <p14:tracePt t="9777" x="7045325" y="2444750"/>
          <p14:tracePt t="9786" x="7075488" y="2406650"/>
          <p14:tracePt t="9793" x="7100888" y="2389188"/>
          <p14:tracePt t="9803" x="7124700" y="2357438"/>
          <p14:tracePt t="9810" x="7137400" y="2327275"/>
          <p14:tracePt t="9818" x="7156450" y="2271713"/>
          <p14:tracePt t="9826" x="7173913" y="2228850"/>
          <p14:tracePt t="9837" x="7192963" y="2166938"/>
          <p14:tracePt t="9841" x="7212013" y="2111375"/>
          <p14:tracePt t="9849" x="7223125" y="2068513"/>
          <p14:tracePt t="9857" x="7242175" y="2019300"/>
          <p14:tracePt t="9865" x="7248525" y="1993900"/>
          <p14:tracePt t="9873" x="7254875" y="1974850"/>
          <p14:tracePt t="9881" x="7273925" y="1938338"/>
          <p14:tracePt t="9889" x="7273925" y="1908175"/>
          <p14:tracePt t="9897" x="7273925" y="1852613"/>
          <p14:tracePt t="9905" x="7273925" y="1814513"/>
          <p14:tracePt t="9913" x="7273925" y="1752600"/>
          <p14:tracePt t="9921" x="7254875" y="1697038"/>
          <p14:tracePt t="9929" x="7212013" y="1630363"/>
          <p14:tracePt t="9937" x="7162800" y="1562100"/>
          <p14:tracePt t="9946" x="7107238" y="1506538"/>
          <p14:tracePt t="9954" x="7051675" y="1444625"/>
          <p14:tracePt t="9962" x="7000875" y="1389063"/>
          <p14:tracePt t="9973" x="6970713" y="1363663"/>
          <p14:tracePt t="9978" x="6902450" y="1314450"/>
          <p14:tracePt t="9988" x="6859588" y="1290638"/>
          <p14:tracePt t="9993" x="6823075" y="1258888"/>
          <p14:tracePt t="10004" x="6778625" y="1222375"/>
          <p14:tracePt t="10009" x="6735763" y="1196975"/>
          <p14:tracePt t="10017" x="6705600" y="1173163"/>
          <p14:tracePt t="10026" x="6673850" y="1154113"/>
          <p14:tracePt t="10037" x="6637338" y="1147763"/>
          <p14:tracePt t="10041" x="6581775" y="1130300"/>
          <p14:tracePt t="10049" x="6507163" y="1123950"/>
          <p14:tracePt t="10057" x="6434138" y="1123950"/>
          <p14:tracePt t="10065" x="6353175" y="1111250"/>
          <p14:tracePt t="10074" x="6267450" y="1092200"/>
          <p14:tracePt t="10081" x="6192838" y="1079500"/>
          <p14:tracePt t="10089" x="6100763" y="1062038"/>
          <p14:tracePt t="10098" x="6038850" y="1055688"/>
          <p14:tracePt t="10108" x="6000750" y="1042988"/>
          <p14:tracePt t="10114" x="5976938" y="1036638"/>
          <p14:tracePt t="10122" x="5951538" y="1030288"/>
          <p14:tracePt t="10130" x="5938838" y="1030288"/>
          <p14:tracePt t="10138" x="5927725" y="1030288"/>
          <p14:tracePt t="10146" x="5915025" y="1030288"/>
          <p14:tracePt t="10155" x="5902325" y="1030288"/>
          <p14:tracePt t="10162" x="5865813" y="1030288"/>
          <p14:tracePt t="10173" x="5822950" y="1049338"/>
          <p14:tracePt t="10178" x="5772150" y="1062038"/>
          <p14:tracePt t="10188" x="5716588" y="1085850"/>
          <p14:tracePt t="10194" x="5661025" y="1111250"/>
          <p14:tracePt t="10205" x="5605463" y="1147763"/>
          <p14:tracePt t="10209" x="5538788" y="1196975"/>
          <p14:tracePt t="10217" x="5483225" y="1235075"/>
          <p14:tracePt t="10225" x="5414963" y="1284288"/>
          <p14:tracePt t="10234" x="5359400" y="1320800"/>
          <p14:tracePt t="10241" x="5316538" y="1357313"/>
          <p14:tracePt t="10249" x="5272088" y="1382713"/>
          <p14:tracePt t="10258" x="5222875" y="1419225"/>
          <p14:tracePt t="10266" x="5211763" y="1431925"/>
          <p14:tracePt t="10274" x="5180013" y="1463675"/>
          <p14:tracePt t="10281" x="5160963" y="1487488"/>
          <p14:tracePt t="10289" x="5137150" y="1530350"/>
          <p14:tracePt t="10297" x="5111750" y="1562100"/>
          <p14:tracePt t="10305" x="5094288" y="1604963"/>
          <p14:tracePt t="10313" x="5075238" y="1654175"/>
          <p14:tracePt t="10321" x="5049838" y="1709738"/>
          <p14:tracePt t="10329" x="5038725" y="1771650"/>
          <p14:tracePt t="10337" x="5019675" y="1876425"/>
          <p14:tracePt t="10346" x="5006975" y="1951038"/>
          <p14:tracePt t="10355" x="4989513" y="2024063"/>
          <p14:tracePt t="10362" x="4970463" y="2117725"/>
          <p14:tracePt t="10373" x="4964113" y="2166938"/>
          <p14:tracePt t="10378" x="4964113" y="2203450"/>
          <p14:tracePt t="10388" x="4964113" y="2265363"/>
          <p14:tracePt t="10394" x="4964113" y="2295525"/>
          <p14:tracePt t="10404" x="4964113" y="2320925"/>
          <p14:tracePt t="10410" x="4970463" y="2363788"/>
          <p14:tracePt t="10418" x="5000625" y="2419350"/>
          <p14:tracePt t="10426" x="5038725" y="2474913"/>
          <p14:tracePt t="10436" x="5062538" y="2517775"/>
          <p14:tracePt t="10443" x="5130800" y="2611438"/>
          <p14:tracePt t="10449" x="5160963" y="2654300"/>
          <p14:tracePt t="10457" x="5211763" y="2746375"/>
          <p14:tracePt t="10465" x="5267325" y="2801938"/>
          <p14:tracePt t="10475" x="5327650" y="2882900"/>
          <p14:tracePt t="10482" x="5372100" y="2925763"/>
          <p14:tracePt t="10489" x="5408613" y="2981325"/>
          <p14:tracePt t="10497" x="5434013" y="3006725"/>
          <p14:tracePt t="10505" x="5457825" y="3036888"/>
          <p14:tracePt t="10513" x="5489575" y="3062288"/>
          <p14:tracePt t="10521" x="5500688" y="3073400"/>
          <p14:tracePt t="10529" x="5532438" y="3079750"/>
          <p14:tracePt t="10537" x="5568950" y="3098800"/>
          <p14:tracePt t="10546" x="5611813" y="3098800"/>
          <p14:tracePt t="10554" x="5673725" y="3105150"/>
          <p14:tracePt t="10561" x="5735638" y="3105150"/>
          <p14:tracePt t="10571" x="5767388" y="3105150"/>
          <p14:tracePt t="10577" x="5840413" y="3105150"/>
          <p14:tracePt t="10585" x="5938838" y="3105150"/>
          <p14:tracePt t="10593" x="6049963" y="3105150"/>
          <p14:tracePt t="10602" x="6149975" y="3105150"/>
          <p14:tracePt t="10610" x="6223000" y="3105150"/>
          <p14:tracePt t="10618" x="6310313" y="3086100"/>
          <p14:tracePt t="10626" x="6378575" y="3068638"/>
          <p14:tracePt t="10637" x="6415088" y="3055938"/>
          <p14:tracePt t="10641" x="6457950" y="3043238"/>
          <p14:tracePt t="10650" x="6489700" y="3017838"/>
          <p14:tracePt t="10657" x="6526213" y="2994025"/>
          <p14:tracePt t="10665" x="6538913" y="2981325"/>
          <p14:tracePt t="10673" x="6569075" y="2957513"/>
          <p14:tracePt t="10681" x="6581775" y="2925763"/>
          <p14:tracePt t="10690" x="6600825" y="2882900"/>
          <p14:tracePt t="10697" x="6624638" y="2820988"/>
          <p14:tracePt t="10705" x="6643688" y="2765425"/>
          <p14:tracePt t="10713" x="6673850" y="2697163"/>
          <p14:tracePt t="10721" x="6692900" y="2635250"/>
          <p14:tracePt t="10729" x="6699250" y="2568575"/>
          <p14:tracePt t="10737" x="6729413" y="2493963"/>
          <p14:tracePt t="10745" x="6761163" y="2425700"/>
          <p14:tracePt t="10753" x="6767513" y="2395538"/>
          <p14:tracePt t="10762" x="6773863" y="2333625"/>
          <p14:tracePt t="10771" x="6784975" y="2271713"/>
          <p14:tracePt t="10777" x="6791325" y="2203450"/>
          <p14:tracePt t="10785" x="6791325" y="2098675"/>
          <p14:tracePt t="10793" x="6791325" y="2012950"/>
          <p14:tracePt t="10801" x="6778625" y="1919288"/>
          <p14:tracePt t="10809" x="6748463" y="1846263"/>
          <p14:tracePt t="10817" x="6723063" y="1765300"/>
          <p14:tracePt t="10826" x="6667500" y="1673225"/>
          <p14:tracePt t="10834" x="6618288" y="1579563"/>
          <p14:tracePt t="10843" x="6569075" y="1506538"/>
          <p14:tracePt t="10851" x="6526213" y="1444625"/>
          <p14:tracePt t="10859" x="6477000" y="1401763"/>
          <p14:tracePt t="10865" x="6451600" y="1370013"/>
          <p14:tracePt t="10873" x="6415088" y="1327150"/>
          <p14:tracePt t="10881" x="6396038" y="1301750"/>
          <p14:tracePt t="10904" x="6340475" y="1265238"/>
          <p14:tracePt t="10905" x="6334125" y="1265238"/>
          <p14:tracePt t="10914" x="6291263" y="1246188"/>
          <p14:tracePt t="10923" x="6272213" y="1241425"/>
          <p14:tracePt t="10930" x="6211888" y="1228725"/>
          <p14:tracePt t="10940" x="6161088" y="1216025"/>
          <p14:tracePt t="10946" x="6111875" y="1209675"/>
          <p14:tracePt t="10957" x="6038850" y="1209675"/>
          <p14:tracePt t="10962" x="5957888" y="1196975"/>
          <p14:tracePt t="10972" x="5883275" y="1196975"/>
          <p14:tracePt t="10979" x="5797550" y="1203325"/>
          <p14:tracePt t="10985" x="5722938" y="1209675"/>
          <p14:tracePt t="10994" x="5630863" y="1241425"/>
          <p14:tracePt t="11002" x="5545138" y="1290638"/>
          <p14:tracePt t="11010" x="5464175" y="1333500"/>
          <p14:tracePt t="11019" x="5408613" y="1357313"/>
          <p14:tracePt t="11025" x="5327650" y="1408113"/>
          <p14:tracePt t="11033" x="5260975" y="1468438"/>
          <p14:tracePt t="11041" x="5229225" y="1500188"/>
          <p14:tracePt t="11050" x="5180013" y="1555750"/>
          <p14:tracePt t="11057" x="5156200" y="1598613"/>
          <p14:tracePt t="11065" x="5118100" y="1660525"/>
          <p14:tracePt t="11073" x="5105400" y="1685925"/>
          <p14:tracePt t="11081" x="5081588" y="1728788"/>
          <p14:tracePt t="11089" x="5056188" y="1797050"/>
          <p14:tracePt t="11097" x="5045075" y="1846263"/>
          <p14:tracePt t="11105" x="5038725" y="1912938"/>
          <p14:tracePt t="11113" x="5038725" y="1974850"/>
          <p14:tracePt t="11121" x="5026025" y="2062163"/>
          <p14:tracePt t="11129" x="5026025" y="2124075"/>
          <p14:tracePt t="11137" x="5038725" y="2209800"/>
          <p14:tracePt t="11145" x="5068888" y="2290763"/>
          <p14:tracePt t="11154" x="5105400" y="2357438"/>
          <p14:tracePt t="11161" x="5137150" y="2457450"/>
          <p14:tracePt t="11170" x="5192713" y="2573338"/>
          <p14:tracePt t="11177" x="5229225" y="2660650"/>
          <p14:tracePt t="11185" x="5322888" y="2784475"/>
          <p14:tracePt t="11194" x="5378450" y="2851150"/>
          <p14:tracePt t="11202" x="5427663" y="2913063"/>
          <p14:tracePt t="11210" x="5470525" y="2944813"/>
          <p14:tracePt t="11218" x="5513388" y="2962275"/>
          <p14:tracePt t="11227" x="5556250" y="2981325"/>
          <p14:tracePt t="11233" x="5594350" y="2981325"/>
          <p14:tracePt t="11241" x="5643563" y="2981325"/>
          <p14:tracePt t="11250" x="5716588" y="2981325"/>
          <p14:tracePt t="11257" x="5791200" y="2974975"/>
          <p14:tracePt t="11266" x="5872163" y="2968625"/>
          <p14:tracePt t="11273" x="5970588" y="2968625"/>
          <p14:tracePt t="11281" x="6032500" y="2938463"/>
          <p14:tracePt t="11289" x="6118225" y="2938463"/>
          <p14:tracePt t="11297" x="6186488" y="2932113"/>
          <p14:tracePt t="11305" x="6261100" y="2919413"/>
          <p14:tracePt t="11313" x="6346825" y="2901950"/>
          <p14:tracePt t="11321" x="6415088" y="2882900"/>
          <p14:tracePt t="11329" x="6477000" y="2876550"/>
          <p14:tracePt t="11338" x="6532563" y="2846388"/>
          <p14:tracePt t="11345" x="6562725" y="2833688"/>
          <p14:tracePt t="11354" x="6607175" y="2801938"/>
          <p14:tracePt t="11361" x="6624638" y="2784475"/>
          <p14:tracePt t="11369" x="6650038" y="2771775"/>
          <p14:tracePt t="11377" x="6680200" y="2746375"/>
          <p14:tracePt t="11385" x="6711950" y="2716213"/>
          <p14:tracePt t="11393" x="6729413" y="2697163"/>
          <p14:tracePt t="11401" x="6754813" y="2667000"/>
          <p14:tracePt t="11409" x="6767513" y="2654300"/>
          <p14:tracePt t="11417" x="6778625" y="2635250"/>
          <p14:tracePt t="11425" x="6797675" y="2624138"/>
          <p14:tracePt t="11433" x="6804025" y="2598738"/>
          <p14:tracePt t="11441" x="6810375" y="2598738"/>
          <p14:tracePt t="11450" x="6816725" y="2579688"/>
          <p14:tracePt t="11457" x="6829425" y="2568575"/>
          <p14:tracePt t="11465" x="6834188" y="2555875"/>
          <p14:tracePt t="11473" x="6840538" y="2530475"/>
          <p14:tracePt t="11481" x="6840538" y="2513013"/>
          <p14:tracePt t="11490" x="6840538" y="2474913"/>
          <p14:tracePt t="11497" x="6840538" y="2457450"/>
          <p14:tracePt t="11505" x="6840538" y="2425700"/>
          <p14:tracePt t="11513" x="6823075" y="2382838"/>
          <p14:tracePt t="11521" x="6804025" y="2333625"/>
          <p14:tracePt t="11529" x="6791325" y="2301875"/>
          <p14:tracePt t="11538" x="6754813" y="2246313"/>
          <p14:tracePt t="11545" x="6735763" y="2235200"/>
          <p14:tracePt t="11553" x="6723063" y="2222500"/>
          <p14:tracePt t="11570" x="6718300" y="2216150"/>
          <p14:tracePt t="11602" x="6718300" y="2209800"/>
          <p14:tracePt t="11618" x="6692900" y="2209800"/>
          <p14:tracePt t="11626" x="6643688" y="2209800"/>
          <p14:tracePt t="11634" x="6569075" y="2209800"/>
          <p14:tracePt t="11642" x="6519863" y="2209800"/>
          <p14:tracePt t="11650" x="6434138" y="2209800"/>
          <p14:tracePt t="11658" x="6340475" y="2222500"/>
          <p14:tracePt t="11666" x="6267450" y="2239963"/>
          <p14:tracePt t="11674" x="6192838" y="2259013"/>
          <p14:tracePt t="11682" x="6111875" y="2278063"/>
          <p14:tracePt t="11692" x="6069013" y="2295525"/>
          <p14:tracePt t="11698" x="6038850" y="2314575"/>
          <p14:tracePt t="11706" x="6007100" y="2333625"/>
          <p14:tracePt t="11714" x="5994400" y="2351088"/>
          <p14:tracePt t="11723" x="5994400" y="2357438"/>
          <p14:tracePt t="11729" x="5989638" y="2376488"/>
          <p14:tracePt t="11737" x="5983288" y="2389188"/>
          <p14:tracePt t="11745" x="5983288" y="2406650"/>
          <p14:tracePt t="11754" x="6000750" y="2444750"/>
          <p14:tracePt t="11761" x="6049963" y="2513013"/>
          <p14:tracePt t="11769" x="6088063" y="2568575"/>
          <p14:tracePt t="11777" x="6143625" y="2635250"/>
          <p14:tracePt t="11785" x="6192838" y="2673350"/>
          <p14:tracePt t="11793" x="6248400" y="2722563"/>
          <p14:tracePt t="11802" x="6278563" y="2735263"/>
          <p14:tracePt t="11810" x="6323013" y="2752725"/>
          <p14:tracePt t="11818" x="6340475" y="2759075"/>
          <p14:tracePt t="11825" x="6389688" y="2765425"/>
          <p14:tracePt t="11834" x="6440488" y="2765425"/>
          <p14:tracePt t="11844" x="6489700" y="2765425"/>
          <p14:tracePt t="11851" x="6551613" y="2765425"/>
          <p14:tracePt t="11858" x="6611938" y="2765425"/>
          <p14:tracePt t="11866" x="6673850" y="2765425"/>
          <p14:tracePt t="11873" x="6705600" y="2765425"/>
          <p14:tracePt t="11881" x="6742113" y="2765425"/>
          <p14:tracePt t="11890" x="6761163" y="2759075"/>
          <p14:tracePt t="11904" x="6778625" y="2752725"/>
          <p14:tracePt t="11905" x="6784975" y="2746375"/>
          <p14:tracePt t="11913" x="6797675" y="2735263"/>
          <p14:tracePt t="11922" x="6804025" y="2728913"/>
          <p14:tracePt t="11929" x="6804025" y="2722563"/>
          <p14:tracePt t="11938" x="6804025" y="2709863"/>
          <p14:tracePt t="11945" x="6804025" y="2684463"/>
          <p14:tracePt t="11953" x="6804025" y="2667000"/>
          <p14:tracePt t="11961" x="6804025" y="2647950"/>
          <p14:tracePt t="11969" x="6804025" y="2635250"/>
          <p14:tracePt t="11977" x="6791325" y="2617788"/>
          <p14:tracePt t="11985" x="6784975" y="2611438"/>
          <p14:tracePt t="11993" x="6773863" y="2598738"/>
          <p14:tracePt t="12002" x="6773863" y="2592388"/>
          <p14:tracePt t="12010" x="6767513" y="2586038"/>
          <p14:tracePt t="12018" x="6754813" y="2573338"/>
          <p14:tracePt t="12027" x="6742113" y="2568575"/>
          <p14:tracePt t="12033" x="6711950" y="2536825"/>
          <p14:tracePt t="12041" x="6667500" y="2517775"/>
          <p14:tracePt t="12049" x="6618288" y="2506663"/>
          <p14:tracePt t="12057" x="6551613" y="2474913"/>
          <p14:tracePt t="12065" x="6500813" y="2468563"/>
          <p14:tracePt t="12073" x="6408738" y="2457450"/>
          <p14:tracePt t="12081" x="6346825" y="2444750"/>
          <p14:tracePt t="12089" x="6297613" y="2444750"/>
          <p14:tracePt t="12097" x="6235700" y="2444750"/>
          <p14:tracePt t="12105" x="6205538" y="2444750"/>
          <p14:tracePt t="12113" x="6167438" y="2444750"/>
          <p14:tracePt t="12122" x="6137275" y="2457450"/>
          <p14:tracePt t="12139" x="6118225" y="2468563"/>
          <p14:tracePt t="12146" x="6100763" y="2481263"/>
          <p14:tracePt t="12154" x="6094413" y="2493963"/>
          <p14:tracePt t="12161" x="6081713" y="2513013"/>
          <p14:tracePt t="12169" x="6075363" y="2517775"/>
          <p14:tracePt t="12177" x="6069013" y="2543175"/>
          <p14:tracePt t="12185" x="6062663" y="2555875"/>
          <p14:tracePt t="12193" x="6062663" y="2568575"/>
          <p14:tracePt t="12209" x="6062663" y="2579688"/>
          <p14:tracePt t="12217" x="6062663" y="2586038"/>
          <p14:tracePt t="12233" x="6062663" y="2592388"/>
          <p14:tracePt t="12322" x="6062663" y="2598738"/>
          <p14:tracePt t="12457" x="6056313" y="2605088"/>
          <p14:tracePt t="12786" x="6049963" y="2611438"/>
          <p14:tracePt t="12801" x="6045200" y="2611438"/>
          <p14:tracePt t="12825" x="6038850" y="2617788"/>
          <p14:tracePt t="12833" x="6026150" y="2628900"/>
          <p14:tracePt t="12841" x="6013450" y="2660650"/>
          <p14:tracePt t="12849" x="5989638" y="2690813"/>
          <p14:tracePt t="12857" x="5957888" y="2746375"/>
          <p14:tracePt t="12865" x="5934075" y="2814638"/>
          <p14:tracePt t="12873" x="5915025" y="2876550"/>
          <p14:tracePt t="12881" x="5895975" y="2968625"/>
          <p14:tracePt t="12890" x="5883275" y="3068638"/>
          <p14:tracePt t="12897" x="5872163" y="3179763"/>
          <p14:tracePt t="12908" x="5872163" y="3265488"/>
          <p14:tracePt t="12913" x="5921375" y="3376613"/>
          <p14:tracePt t="12922" x="5994400" y="3500438"/>
          <p14:tracePt t="12929" x="6038850" y="3598863"/>
          <p14:tracePt t="12937" x="6118225" y="3690938"/>
          <p14:tracePt t="12945" x="6186488" y="3752850"/>
          <p14:tracePt t="12953" x="6254750" y="3789363"/>
          <p14:tracePt t="12961" x="6297613" y="3827463"/>
          <p14:tracePt t="12969" x="6365875" y="3876675"/>
          <p14:tracePt t="12979" x="6396038" y="3889375"/>
          <p14:tracePt t="12986" x="6440488" y="3919538"/>
          <p14:tracePt t="12993" x="6464300" y="3925888"/>
          <p14:tracePt t="13001" x="6483350" y="3938588"/>
          <p14:tracePt t="13009" x="6519863" y="3951288"/>
          <p14:tracePt t="13017" x="6545263" y="3968750"/>
          <p14:tracePt t="13025" x="6562725" y="3981450"/>
          <p14:tracePt t="13033" x="6588125" y="3994150"/>
          <p14:tracePt t="13041" x="6607175" y="4006850"/>
          <p14:tracePt t="13049" x="6618288" y="4011613"/>
          <p14:tracePt t="13057" x="6630988" y="4030663"/>
          <p14:tracePt t="13065" x="6637338" y="4030663"/>
          <p14:tracePt t="13074" x="6650038" y="4043363"/>
          <p14:tracePt t="13145" x="6662738" y="4043363"/>
          <p14:tracePt t="13161" x="6667500" y="4043363"/>
          <p14:tracePt t="13169" x="6680200" y="4043363"/>
          <p14:tracePt t="13177" x="6705600" y="4043363"/>
          <p14:tracePt t="13185" x="6723063" y="4043363"/>
          <p14:tracePt t="13201" x="6729413" y="4043363"/>
          <p14:tracePt t="13209" x="6735763" y="4043363"/>
          <p14:tracePt t="13322" x="6723063" y="4043363"/>
          <p14:tracePt t="13329" x="6711950" y="4037013"/>
          <p14:tracePt t="13338" x="6699250" y="4037013"/>
          <p14:tracePt t="13345" x="6686550" y="4037013"/>
          <p14:tracePt t="13353" x="6680200" y="4037013"/>
          <p14:tracePt t="13361" x="6667500" y="4037013"/>
          <p14:tracePt t="13369" x="6662738" y="4037013"/>
          <p14:tracePt t="13377" x="6650038" y="4037013"/>
          <p14:tracePt t="13393" x="6643688" y="4037013"/>
          <p14:tracePt t="13402" x="6637338" y="4037013"/>
          <p14:tracePt t="13418" x="6624638" y="4037013"/>
          <p14:tracePt t="13425" x="6618288" y="4037013"/>
          <p14:tracePt t="13433" x="6607175" y="4043363"/>
          <p14:tracePt t="13441" x="6594475" y="4049713"/>
          <p14:tracePt t="13449" x="6588125" y="4056063"/>
          <p14:tracePt t="13457" x="6581775" y="4056063"/>
          <p14:tracePt t="13465" x="6575425" y="4062413"/>
          <p14:tracePt t="13474" x="6562725" y="4062413"/>
          <p14:tracePt t="13482" x="6551613" y="4067175"/>
          <p14:tracePt t="13494" x="6526213" y="4067175"/>
          <p14:tracePt t="13497" x="6507163" y="4073525"/>
          <p14:tracePt t="13509" x="6489700" y="4073525"/>
          <p14:tracePt t="13514" x="6477000" y="4073525"/>
          <p14:tracePt t="13524" x="6470650" y="4073525"/>
          <p14:tracePt t="13530" x="6457950" y="4079875"/>
          <p14:tracePt t="13541" x="6451600" y="4079875"/>
          <p14:tracePt t="13545" x="6427788" y="4086225"/>
          <p14:tracePt t="13553" x="6415088" y="4092575"/>
          <p14:tracePt t="13561" x="6402388" y="4098925"/>
          <p14:tracePt t="13569" x="6378575" y="4105275"/>
          <p14:tracePt t="13577" x="6353175" y="4117975"/>
          <p14:tracePt t="13585" x="6316663" y="4141788"/>
          <p14:tracePt t="13593" x="6284913" y="4160838"/>
          <p14:tracePt t="13601" x="6267450" y="4167188"/>
          <p14:tracePt t="13609" x="6211888" y="4216400"/>
          <p14:tracePt t="13617" x="6180138" y="4240213"/>
          <p14:tracePt t="13625" x="6137275" y="4259263"/>
          <p14:tracePt t="13633" x="6105525" y="4284663"/>
          <p14:tracePt t="13641" x="6088063" y="4295775"/>
          <p14:tracePt t="13649" x="6056313" y="4308475"/>
          <p14:tracePt t="13658" x="6045200" y="4314825"/>
          <p14:tracePt t="13666" x="6032500" y="4321175"/>
          <p14:tracePt t="13675" x="6026150" y="4333875"/>
          <p14:tracePt t="13682" x="6026150" y="4340225"/>
          <p14:tracePt t="13693" x="6026150" y="4351338"/>
          <p14:tracePt t="13698" x="6026150" y="4364038"/>
          <p14:tracePt t="13709" x="6026150" y="4376738"/>
          <p14:tracePt t="13714" x="6026150" y="4389438"/>
          <p14:tracePt t="13724" x="6026150" y="4406900"/>
          <p14:tracePt t="13730" x="6026150" y="4419600"/>
          <p14:tracePt t="13738" x="6032500" y="4438650"/>
          <p14:tracePt t="13746" x="6038850" y="4462463"/>
          <p14:tracePt t="13757" x="6056313" y="4500563"/>
          <p14:tracePt t="13763" x="6062663" y="4518025"/>
          <p14:tracePt t="13770" x="6075363" y="4562475"/>
          <p14:tracePt t="13779" x="6081713" y="4586288"/>
          <p14:tracePt t="13785" x="6100763" y="4611688"/>
          <p14:tracePt t="13793" x="6124575" y="4648200"/>
          <p14:tracePt t="13801" x="6143625" y="4678363"/>
          <p14:tracePt t="13809" x="6180138" y="4729163"/>
          <p14:tracePt t="13817" x="6205538" y="4772025"/>
          <p14:tracePt t="13825" x="6242050" y="4827588"/>
          <p14:tracePt t="13833" x="6303963" y="4883150"/>
          <p14:tracePt t="13841" x="6334125" y="4906963"/>
          <p14:tracePt t="13849" x="6353175" y="4919663"/>
          <p14:tracePt t="13857" x="6396038" y="4938713"/>
          <p14:tracePt t="13866" x="6415088" y="4949825"/>
          <p14:tracePt t="13875" x="6421438" y="4949825"/>
          <p14:tracePt t="13882" x="6440488" y="4949825"/>
          <p14:tracePt t="13908" x="6445250" y="4949825"/>
          <p14:tracePt t="13914" x="6451600" y="4949825"/>
          <p14:tracePt t="13924" x="6470650" y="4949825"/>
          <p14:tracePt t="13929" x="6489700" y="4949825"/>
          <p14:tracePt t="13937" x="6513513" y="4949825"/>
          <p14:tracePt t="13946" x="6551613" y="4949825"/>
          <p14:tracePt t="13955" x="6588125" y="4949825"/>
          <p14:tracePt t="13962" x="6624638" y="4949825"/>
          <p14:tracePt t="13970" x="6662738" y="4949825"/>
          <p14:tracePt t="13978" x="6699250" y="4949825"/>
          <p14:tracePt t="13986" x="6729413" y="4949825"/>
          <p14:tracePt t="13995" x="6748463" y="4949825"/>
          <p14:tracePt t="14001" x="6767513" y="4949825"/>
          <p14:tracePt t="14010" x="6804025" y="4949825"/>
          <p14:tracePt t="14018" x="6829425" y="4932363"/>
          <p14:tracePt t="14026" x="6853238" y="4926013"/>
          <p14:tracePt t="14033" x="6872288" y="4913313"/>
          <p14:tracePt t="14041" x="6889750" y="4906963"/>
          <p14:tracePt t="14049" x="6921500" y="4894263"/>
          <p14:tracePt t="14057" x="6940550" y="4870450"/>
          <p14:tracePt t="14065" x="6983413" y="4833938"/>
          <p14:tracePt t="14073" x="6996113" y="4821238"/>
          <p14:tracePt t="14081" x="7019925" y="4802188"/>
          <p14:tracePt t="14090" x="7032625" y="4778375"/>
          <p14:tracePt t="14097" x="7045325" y="4759325"/>
          <p14:tracePt t="14106" x="7056438" y="4710113"/>
          <p14:tracePt t="14113" x="7062788" y="4660900"/>
          <p14:tracePt t="14121" x="7069138" y="4605338"/>
          <p14:tracePt t="14129" x="7069138" y="4586288"/>
          <p14:tracePt t="14137" x="7069138" y="4562475"/>
          <p14:tracePt t="14145" x="7069138" y="4524375"/>
          <p14:tracePt t="14154" x="7069138" y="4506913"/>
          <p14:tracePt t="14161" x="7069138" y="4468813"/>
          <p14:tracePt t="14169" x="7069138" y="4413250"/>
          <p14:tracePt t="14177" x="7062788" y="4383088"/>
          <p14:tracePt t="14185" x="7045325" y="4344988"/>
          <p14:tracePt t="14193" x="7032625" y="4314825"/>
          <p14:tracePt t="14201" x="7013575" y="4259263"/>
          <p14:tracePt t="14209" x="6983413" y="4203700"/>
          <p14:tracePt t="14218" x="6958013" y="4148138"/>
          <p14:tracePt t="14225" x="6940550" y="4129088"/>
          <p14:tracePt t="14233" x="6915150" y="4098925"/>
          <p14:tracePt t="14241" x="6902450" y="4086225"/>
          <p14:tracePt t="14249" x="6884988" y="4062413"/>
          <p14:tracePt t="14257" x="6884988" y="4056063"/>
          <p14:tracePt t="14265" x="6878638" y="4049713"/>
          <p14:tracePt t="14281" x="6859588" y="4037013"/>
          <p14:tracePt t="14291" x="6853238" y="4030663"/>
          <p14:tracePt t="14297" x="6846888" y="4030663"/>
          <p14:tracePt t="14306" x="6829425" y="4024313"/>
          <p14:tracePt t="14313" x="6810375" y="4017963"/>
          <p14:tracePt t="14321" x="6778625" y="4011613"/>
          <p14:tracePt t="14330" x="6735763" y="3981450"/>
          <p14:tracePt t="14338" x="6673850" y="3962400"/>
          <p14:tracePt t="14346" x="6607175" y="3944938"/>
          <p14:tracePt t="14355" x="6519863" y="3925888"/>
          <p14:tracePt t="14363" x="6421438" y="3919538"/>
          <p14:tracePt t="14370" x="6316663" y="3895725"/>
          <p14:tracePt t="14379" x="6205538" y="3889375"/>
          <p14:tracePt t="14386" x="6081713" y="3863975"/>
          <p14:tracePt t="14394" x="5983288" y="3857625"/>
          <p14:tracePt t="14401" x="5883275" y="3844925"/>
          <p14:tracePt t="14409" x="5810250" y="3840163"/>
          <p14:tracePt t="14417" x="5772150" y="3840163"/>
          <p14:tracePt t="14425" x="5741988" y="3827463"/>
          <p14:tracePt t="14433" x="5722938" y="3827463"/>
          <p14:tracePt t="14441" x="5711825" y="3827463"/>
          <p14:tracePt t="14449" x="5699125" y="3827463"/>
          <p14:tracePt t="14457" x="5686425" y="3827463"/>
          <p14:tracePt t="14465" x="5680075" y="3827463"/>
          <p14:tracePt t="14475" x="5667375" y="3840163"/>
          <p14:tracePt t="14482" x="5661025" y="3863975"/>
          <p14:tracePt t="14494" x="5637213" y="3895725"/>
          <p14:tracePt t="14498" x="5630863" y="3919538"/>
          <p14:tracePt t="14508" x="5618163" y="3951288"/>
          <p14:tracePt t="14514" x="5600700" y="3994150"/>
          <p14:tracePt t="14522" x="5594350" y="4011613"/>
          <p14:tracePt t="14529" x="5588000" y="4049713"/>
          <p14:tracePt t="14538" x="5575300" y="4079875"/>
          <p14:tracePt t="14546" x="5575300" y="4111625"/>
          <p14:tracePt t="14554" x="5575300" y="4129088"/>
          <p14:tracePt t="14562" x="5575300" y="4167188"/>
          <p14:tracePt t="14570" x="5575300" y="4191000"/>
          <p14:tracePt t="14578" x="5581650" y="4222750"/>
          <p14:tracePt t="14586" x="5600700" y="4284663"/>
          <p14:tracePt t="14595" x="5637213" y="4351338"/>
          <p14:tracePt t="14602" x="5673725" y="4406900"/>
          <p14:tracePt t="14609" x="5699125" y="4475163"/>
          <p14:tracePt t="14618" x="5761038" y="4567238"/>
          <p14:tracePt t="14626" x="5810250" y="4635500"/>
          <p14:tracePt t="14633" x="5883275" y="4729163"/>
          <p14:tracePt t="14641" x="5938838" y="4795838"/>
          <p14:tracePt t="14650" x="6000750" y="4864100"/>
          <p14:tracePt t="14659" x="6069013" y="4926013"/>
          <p14:tracePt t="14665" x="6124575" y="4949825"/>
          <p14:tracePt t="14674" x="6186488" y="4968875"/>
          <p14:tracePt t="14681" x="6242050" y="4987925"/>
          <p14:tracePt t="14691" x="6303963" y="5000625"/>
          <p14:tracePt t="14697" x="6359525" y="5005388"/>
          <p14:tracePt t="14705" x="6421438" y="5005388"/>
          <p14:tracePt t="14713" x="6470650" y="5005388"/>
          <p14:tracePt t="14721" x="6545263" y="5005388"/>
          <p14:tracePt t="14729" x="6594475" y="5005388"/>
          <p14:tracePt t="14737" x="6656388" y="5005388"/>
          <p14:tracePt t="14745" x="6723063" y="4994275"/>
          <p14:tracePt t="14754" x="6810375" y="4975225"/>
          <p14:tracePt t="14761" x="6878638" y="4956175"/>
          <p14:tracePt t="14769" x="6921500" y="4932363"/>
          <p14:tracePt t="14777" x="6977063" y="4900613"/>
          <p14:tracePt t="14785" x="7019925" y="4864100"/>
          <p14:tracePt t="14794" x="7062788" y="4821238"/>
          <p14:tracePt t="14801" x="7075488" y="4802188"/>
          <p14:tracePt t="14809" x="7100888" y="4759325"/>
          <p14:tracePt t="14817" x="7107238" y="4729163"/>
          <p14:tracePt t="14826" x="7137400" y="4684713"/>
          <p14:tracePt t="14833" x="7137400" y="4648200"/>
          <p14:tracePt t="14842" x="7143750" y="4611688"/>
          <p14:tracePt t="14849" x="7143750" y="4573588"/>
          <p14:tracePt t="14857" x="7143750" y="4511675"/>
          <p14:tracePt t="14866" x="7143750" y="4468813"/>
          <p14:tracePt t="14878" x="7143750" y="4419600"/>
          <p14:tracePt t="14882" x="7112000" y="4340225"/>
          <p14:tracePt t="14892" x="7081838" y="4278313"/>
          <p14:tracePt t="14897" x="7026275" y="4197350"/>
          <p14:tracePt t="14905" x="6983413" y="4129088"/>
          <p14:tracePt t="14913" x="6940550" y="4073525"/>
          <p14:tracePt t="14921" x="6878638" y="3994150"/>
          <p14:tracePt t="14929" x="6797675" y="3906838"/>
          <p14:tracePt t="14937" x="6761163" y="3883025"/>
          <p14:tracePt t="14945" x="6705600" y="3844925"/>
          <p14:tracePt t="14953" x="6673850" y="3833813"/>
          <p14:tracePt t="14961" x="6650038" y="3814763"/>
          <p14:tracePt t="14969" x="6630988" y="3808413"/>
          <p14:tracePt t="14977" x="6611938" y="3808413"/>
          <p14:tracePt t="14985" x="6600825" y="3808413"/>
          <p14:tracePt t="14993" x="6581775" y="3808413"/>
          <p14:tracePt t="15001" x="6545263" y="3802063"/>
          <p14:tracePt t="15009" x="6507163" y="3802063"/>
          <p14:tracePt t="15018" x="6470650" y="3802063"/>
          <p14:tracePt t="15026" x="6383338" y="3802063"/>
          <p14:tracePt t="15034" x="6310313" y="3802063"/>
          <p14:tracePt t="15043" x="6199188" y="3802063"/>
          <p14:tracePt t="15050" x="6088063" y="3802063"/>
          <p14:tracePt t="15059" x="5964238" y="3827463"/>
          <p14:tracePt t="15065" x="5822950" y="3851275"/>
          <p14:tracePt t="15074" x="5711825" y="3870325"/>
          <p14:tracePt t="15081" x="5600700" y="3900488"/>
          <p14:tracePt t="15089" x="5532438" y="3919538"/>
          <p14:tracePt t="15097" x="5476875" y="3944938"/>
          <p14:tracePt t="15105" x="5457825" y="3956050"/>
          <p14:tracePt t="15113" x="5445125" y="3968750"/>
          <p14:tracePt t="15122" x="5438775" y="3968750"/>
          <p14:tracePt t="15130" x="5438775" y="3975100"/>
          <p14:tracePt t="15138" x="5438775" y="4011613"/>
          <p14:tracePt t="15147" x="5438775" y="4049713"/>
          <p14:tracePt t="15154" x="5438775" y="4098925"/>
          <p14:tracePt t="15162" x="5438775" y="4148138"/>
          <p14:tracePt t="15170" x="5457825" y="4203700"/>
          <p14:tracePt t="15177" x="5489575" y="4284663"/>
          <p14:tracePt t="15186" x="5526088" y="4370388"/>
          <p14:tracePt t="15196" x="5581650" y="4462463"/>
          <p14:tracePt t="15202" x="5643563" y="4556125"/>
          <p14:tracePt t="15211" x="5699125" y="4635500"/>
          <p14:tracePt t="15217" x="5748338" y="4691063"/>
          <p14:tracePt t="15225" x="5816600" y="4759325"/>
          <p14:tracePt t="15233" x="5895975" y="4808538"/>
          <p14:tracePt t="15242" x="5927725" y="4827588"/>
          <p14:tracePt t="15249" x="5976938" y="4833938"/>
          <p14:tracePt t="15257" x="6019800" y="4833938"/>
          <p14:tracePt t="15265" x="6045200" y="4833938"/>
          <p14:tracePt t="15273" x="6081713" y="4833938"/>
          <p14:tracePt t="15282" x="6130925" y="4833938"/>
          <p14:tracePt t="15292" x="6192838" y="4833938"/>
          <p14:tracePt t="15299" x="6254750" y="4833938"/>
          <p14:tracePt t="15306" x="6334125" y="4833938"/>
          <p14:tracePt t="15314" x="6408738" y="4814888"/>
          <p14:tracePt t="15322" x="6507163" y="4802188"/>
          <p14:tracePt t="15330" x="6551613" y="4778375"/>
          <p14:tracePt t="15338" x="6618288" y="4759325"/>
          <p14:tracePt t="15345" x="6662738" y="4733925"/>
          <p14:tracePt t="15354" x="6673850" y="4729163"/>
          <p14:tracePt t="15363" x="6686550" y="4710113"/>
          <p14:tracePt t="15370" x="6699250" y="4703763"/>
          <p14:tracePt t="15378" x="6705600" y="4703763"/>
          <p14:tracePt t="15386" x="6711950" y="4691063"/>
          <p14:tracePt t="15393" x="6711950" y="4667250"/>
          <p14:tracePt t="15401" x="6718300" y="4641850"/>
          <p14:tracePt t="15410" x="6718300" y="4611688"/>
          <p14:tracePt t="15417" x="6718300" y="4567238"/>
          <p14:tracePt t="15425" x="6718300" y="4518025"/>
          <p14:tracePt t="15433" x="6705600" y="4462463"/>
          <p14:tracePt t="15442" x="6705600" y="4432300"/>
          <p14:tracePt t="15450" x="6680200" y="4406900"/>
          <p14:tracePt t="15460" x="6680200" y="4395788"/>
          <p14:tracePt t="15466" x="6673850" y="4383088"/>
          <p14:tracePt t="15479" x="6662738" y="4364038"/>
          <p14:tracePt t="15482" x="6656388" y="4351338"/>
          <p14:tracePt t="15492" x="6643688" y="4333875"/>
          <p14:tracePt t="15498" x="6630988" y="4321175"/>
          <p14:tracePt t="15506" x="6594475" y="4271963"/>
          <p14:tracePt t="15514" x="6551613" y="4222750"/>
          <p14:tracePt t="15522" x="6483350" y="4184650"/>
          <p14:tracePt t="15530" x="6415088" y="4129088"/>
          <p14:tracePt t="15538" x="6346825" y="4086225"/>
          <p14:tracePt t="15546" x="6242050" y="4037013"/>
          <p14:tracePt t="15554" x="6192838" y="4017963"/>
          <p14:tracePt t="15563" x="6111875" y="3987800"/>
          <p14:tracePt t="15570" x="6045200" y="3962400"/>
          <p14:tracePt t="15577" x="5994400" y="3951288"/>
          <p14:tracePt t="15585" x="5938838" y="3938588"/>
          <p14:tracePt t="15593" x="5902325" y="3938588"/>
          <p14:tracePt t="15601" x="5853113" y="3938588"/>
          <p14:tracePt t="15609" x="5791200" y="3938588"/>
          <p14:tracePt t="15617" x="5716588" y="3938588"/>
          <p14:tracePt t="15625" x="5630863" y="3951288"/>
          <p14:tracePt t="15633" x="5532438" y="3956050"/>
          <p14:tracePt t="15643" x="5438775" y="3968750"/>
          <p14:tracePt t="15650" x="5353050" y="4000500"/>
          <p14:tracePt t="15661" x="5272088" y="4030663"/>
          <p14:tracePt t="15666" x="5222875" y="4037013"/>
          <p14:tracePt t="15677" x="5180013" y="4056063"/>
          <p14:tracePt t="15682" x="5149850" y="4062413"/>
          <p14:tracePt t="15690" x="5137150" y="4073525"/>
          <p14:tracePt t="15698" x="5124450" y="4086225"/>
          <p14:tracePt t="15706" x="5124450" y="4092575"/>
          <p14:tracePt t="15714" x="5118100" y="4105275"/>
          <p14:tracePt t="15722" x="5118100" y="4117975"/>
          <p14:tracePt t="15730" x="5118100" y="4135438"/>
          <p14:tracePt t="15738" x="5118100" y="4160838"/>
          <p14:tracePt t="15746" x="5118100" y="4191000"/>
          <p14:tracePt t="15754" x="5149850" y="4246563"/>
          <p14:tracePt t="15762" x="5173663" y="4302125"/>
          <p14:tracePt t="15770" x="5180013" y="4327525"/>
          <p14:tracePt t="15780" x="5216525" y="4383088"/>
          <p14:tracePt t="15786" x="5254625" y="4419600"/>
          <p14:tracePt t="15793" x="5297488" y="4475163"/>
          <p14:tracePt t="15802" x="5327650" y="4518025"/>
          <p14:tracePt t="15810" x="5359400" y="4562475"/>
          <p14:tracePt t="15818" x="5408613" y="4598988"/>
          <p14:tracePt t="15826" x="5438775" y="4622800"/>
          <p14:tracePt t="15834" x="5464175" y="4629150"/>
          <p14:tracePt t="15846" x="5494338" y="4641850"/>
          <p14:tracePt t="15850" x="5526088" y="4641850"/>
          <p14:tracePt t="15861" x="5545138" y="4654550"/>
          <p14:tracePt t="15865" x="5581650" y="4654550"/>
          <p14:tracePt t="15875" x="5600700" y="4654550"/>
          <p14:tracePt t="15895" x="5624513" y="4654550"/>
          <p14:tracePt t="15913" x="5630863" y="4654550"/>
          <p14:tracePt t="16066" x="5637213" y="4654550"/>
          <p14:tracePt t="16266" x="5643563" y="4654550"/>
          <p14:tracePt t="16274" x="0" y="0"/>
        </p14:tracePtLst>
        <p14:tracePtLst>
          <p14:tracePt t="22795" x="1895475" y="5376863"/>
          <p14:tracePt t="22866" x="1889125" y="5376863"/>
          <p14:tracePt t="22882" x="1876425" y="5370513"/>
          <p14:tracePt t="22890" x="1865313" y="5370513"/>
          <p14:tracePt t="22899" x="1852613" y="5364163"/>
          <p14:tracePt t="22905" x="1839913" y="5364163"/>
          <p14:tracePt t="22915" x="1820863" y="5357813"/>
          <p14:tracePt t="22921" x="1797050" y="5357813"/>
          <p14:tracePt t="22931" x="1778000" y="5357813"/>
          <p14:tracePt t="22938" x="1758950" y="5357813"/>
          <p14:tracePt t="22946" x="1741488" y="5351463"/>
          <p14:tracePt t="22954" x="1709738" y="5345113"/>
          <p14:tracePt t="22966" x="1698625" y="5345113"/>
          <p14:tracePt t="22969" x="1685925" y="5345113"/>
          <p14:tracePt t="22978" x="1666875" y="5345113"/>
          <p14:tracePt t="22986" x="1660525" y="5345113"/>
          <p14:tracePt t="22994" x="1647825" y="5345113"/>
          <p14:tracePt t="23009" x="1624013" y="5345113"/>
          <p14:tracePt t="23017" x="1598613" y="5345113"/>
          <p14:tracePt t="23025" x="1581150" y="5345113"/>
          <p14:tracePt t="23033" x="1562100" y="5345113"/>
          <p14:tracePt t="23042" x="1531938" y="5351463"/>
          <p14:tracePt t="23050" x="1525588" y="5351463"/>
          <p14:tracePt t="23058" x="1500188" y="5357813"/>
          <p14:tracePt t="23065" x="1493838" y="5364163"/>
          <p14:tracePt t="23074" x="1487488" y="5370513"/>
          <p14:tracePt t="23082" x="1463675" y="5389563"/>
          <p14:tracePt t="23090" x="1450975" y="5394325"/>
          <p14:tracePt t="23100" x="1444625" y="5400675"/>
          <p14:tracePt t="23106" x="1431925" y="5413375"/>
          <p14:tracePt t="23118" x="1425575" y="5419725"/>
          <p14:tracePt t="23122" x="1425575" y="5438775"/>
          <p14:tracePt t="23135" x="1414463" y="5449888"/>
          <p14:tracePt t="23138" x="1414463" y="5462588"/>
          <p14:tracePt t="23146" x="1408113" y="5475288"/>
          <p14:tracePt t="23154" x="1408113" y="5481638"/>
          <p14:tracePt t="23163" x="1408113" y="5494338"/>
          <p14:tracePt t="23178" x="1408113" y="5505450"/>
          <p14:tracePt t="23186" x="1420813" y="5537200"/>
          <p14:tracePt t="23194" x="1431925" y="5549900"/>
          <p14:tracePt t="23202" x="1444625" y="5573713"/>
          <p14:tracePt t="23210" x="1470025" y="5599113"/>
          <p14:tracePt t="23220" x="1493838" y="5635625"/>
          <p14:tracePt t="23225" x="1512888" y="5654675"/>
          <p14:tracePt t="23232" x="1525588" y="5667375"/>
          <p14:tracePt t="23241" x="1555750" y="5691188"/>
          <p14:tracePt t="23249" x="1581150" y="5703888"/>
          <p14:tracePt t="23257" x="1592263" y="5703888"/>
          <p14:tracePt t="23265" x="1604963" y="5710238"/>
          <p14:tracePt t="23273" x="1617663" y="5716588"/>
          <p14:tracePt t="23281" x="1630363" y="5716588"/>
          <p14:tracePt t="23289" x="1636713" y="5716588"/>
          <p14:tracePt t="23299" x="1660525" y="5716588"/>
          <p14:tracePt t="23306" x="1685925" y="5716588"/>
          <p14:tracePt t="23315" x="1722438" y="5716588"/>
          <p14:tracePt t="23322" x="1754188" y="5716588"/>
          <p14:tracePt t="23333" x="1797050" y="5716588"/>
          <p14:tracePt t="23337" x="1833563" y="5716588"/>
          <p14:tracePt t="23345" x="1876425" y="5716588"/>
          <p14:tracePt t="23353" x="1914525" y="5716588"/>
          <p14:tracePt t="23361" x="1944688" y="5710238"/>
          <p14:tracePt t="23369" x="1963738" y="5703888"/>
          <p14:tracePt t="23377" x="1993900" y="5703888"/>
          <p14:tracePt t="23385" x="2012950" y="5697538"/>
          <p14:tracePt t="23393" x="2032000" y="5697538"/>
          <p14:tracePt t="23401" x="2068513" y="5684838"/>
          <p14:tracePt t="23409" x="2105025" y="5684838"/>
          <p14:tracePt t="23417" x="2136775" y="5678488"/>
          <p14:tracePt t="23426" x="2185988" y="5678488"/>
          <p14:tracePt t="23433" x="2241550" y="5672138"/>
          <p14:tracePt t="23441" x="2290763" y="5672138"/>
          <p14:tracePt t="23449" x="2365375" y="5654675"/>
          <p14:tracePt t="23457" x="2425700" y="5641975"/>
          <p14:tracePt t="23466" x="2519363" y="5622925"/>
          <p14:tracePt t="23473" x="2617788" y="5592763"/>
          <p14:tracePt t="23482" x="2692400" y="5586413"/>
          <p14:tracePt t="23489" x="2784475" y="5556250"/>
          <p14:tracePt t="23502" x="2859088" y="5543550"/>
          <p14:tracePt t="23506" x="2914650" y="5537200"/>
          <p14:tracePt t="23515" x="2938463" y="5530850"/>
          <p14:tracePt t="23521" x="2957513" y="5530850"/>
          <p14:tracePt t="23532" x="2970213" y="5530850"/>
          <p14:tracePt t="23545" x="2976563" y="5530850"/>
          <p14:tracePt t="23569" x="2982913" y="5530850"/>
          <p14:tracePt t="23609" x="2987675" y="5530850"/>
          <p14:tracePt t="23633" x="2994025" y="5530850"/>
          <p14:tracePt t="23641" x="3013075" y="5530850"/>
          <p14:tracePt t="23649" x="3038475" y="5530850"/>
          <p14:tracePt t="23657" x="3068638" y="5537200"/>
          <p14:tracePt t="23665" x="3087688" y="5543550"/>
          <p14:tracePt t="23673" x="3136900" y="5580063"/>
          <p14:tracePt t="23682" x="3160713" y="5592763"/>
          <p14:tracePt t="23690" x="3179763" y="5592763"/>
          <p14:tracePt t="23700" x="3198813" y="5605463"/>
          <p14:tracePt t="23705" x="3205163" y="5611813"/>
          <p14:tracePt t="23721" x="3216275" y="5611813"/>
          <p14:tracePt t="23730" x="3228975" y="5611813"/>
          <p14:tracePt t="23738" x="3235325" y="5616575"/>
          <p14:tracePt t="23746" x="3254375" y="5622925"/>
          <p14:tracePt t="23754" x="3271838" y="5629275"/>
          <p14:tracePt t="23764" x="3309938" y="5635625"/>
          <p14:tracePt t="23769" x="3365500" y="5654675"/>
          <p14:tracePt t="23777" x="3402013" y="5654675"/>
          <p14:tracePt t="23785" x="3438525" y="5661025"/>
          <p14:tracePt t="23793" x="3463925" y="5661025"/>
          <p14:tracePt t="23801" x="3476625" y="5661025"/>
          <p14:tracePt t="23809" x="3487738" y="5661025"/>
          <p14:tracePt t="23865" x="3482975" y="5654675"/>
          <p14:tracePt t="23873" x="3451225" y="5616575"/>
          <p14:tracePt t="23882" x="3408363" y="5556250"/>
          <p14:tracePt t="23890" x="3346450" y="5511800"/>
          <p14:tracePt t="23900" x="3278188" y="5462588"/>
          <p14:tracePt t="23906" x="3235325" y="5426075"/>
          <p14:tracePt t="23916" x="3179763" y="5389563"/>
          <p14:tracePt t="23921" x="3098800" y="5327650"/>
          <p14:tracePt t="23933" x="3006725" y="5289550"/>
          <p14:tracePt t="23937" x="2908300" y="5272088"/>
          <p14:tracePt t="23945" x="2771775" y="5203825"/>
          <p14:tracePt t="23953" x="2643188" y="5160963"/>
          <p14:tracePt t="23961" x="2506663" y="5099050"/>
          <p14:tracePt t="23969" x="2395538" y="5067300"/>
          <p14:tracePt t="23977" x="2284413" y="5049838"/>
          <p14:tracePt t="23985" x="2173288" y="5043488"/>
          <p14:tracePt t="23993" x="2081213" y="5030788"/>
          <p14:tracePt t="24001" x="1993900" y="5030788"/>
          <p14:tracePt t="24009" x="1920875" y="5030788"/>
          <p14:tracePt t="24017" x="1870075" y="5030788"/>
          <p14:tracePt t="24025" x="1833563" y="5030788"/>
          <p14:tracePt t="24033" x="1765300" y="5056188"/>
          <p14:tracePt t="24042" x="1709738" y="5092700"/>
          <p14:tracePt t="24051" x="1692275" y="5111750"/>
          <p14:tracePt t="24058" x="1660525" y="5135563"/>
          <p14:tracePt t="24065" x="1598613" y="5184775"/>
          <p14:tracePt t="24073" x="1574800" y="5216525"/>
          <p14:tracePt t="24081" x="1531938" y="5253038"/>
          <p14:tracePt t="24089" x="1506538" y="5295900"/>
          <p14:tracePt t="24098" x="1506538" y="5314950"/>
          <p14:tracePt t="24105" x="1500188" y="5338763"/>
          <p14:tracePt t="24114" x="1500188" y="5364163"/>
          <p14:tracePt t="24121" x="1500188" y="5383213"/>
          <p14:tracePt t="24130" x="1500188" y="5394325"/>
          <p14:tracePt t="24138" x="1543050" y="5438775"/>
          <p14:tracePt t="24146" x="1604963" y="5475288"/>
          <p14:tracePt t="24154" x="1698625" y="5524500"/>
          <p14:tracePt t="24162" x="1790700" y="5561013"/>
          <p14:tracePt t="24169" x="1925638" y="5629275"/>
          <p14:tracePt t="24177" x="2092325" y="5722938"/>
          <p14:tracePt t="24185" x="2278063" y="5789613"/>
          <p14:tracePt t="24193" x="2401888" y="5821363"/>
          <p14:tracePt t="24201" x="2525713" y="5851525"/>
          <p14:tracePt t="24209" x="2636838" y="5851525"/>
          <p14:tracePt t="24217" x="2698750" y="5851525"/>
          <p14:tracePt t="24225" x="2760663" y="5851525"/>
          <p14:tracePt t="24233" x="2790825" y="5834063"/>
          <p14:tracePt t="24241" x="2859088" y="5795963"/>
          <p14:tracePt t="24249" x="2914650" y="5746750"/>
          <p14:tracePt t="24257" x="2951163" y="5691188"/>
          <p14:tracePt t="24265" x="2982913" y="5611813"/>
          <p14:tracePt t="24273" x="2994025" y="5549900"/>
          <p14:tracePt t="24283" x="2994025" y="5475288"/>
          <p14:tracePt t="24290" x="2994025" y="5413375"/>
          <p14:tracePt t="24299" x="2970213" y="5357813"/>
          <p14:tracePt t="24306" x="2957513" y="5327650"/>
          <p14:tracePt t="24316" x="2932113" y="5308600"/>
          <p14:tracePt t="24321" x="2921000" y="5295900"/>
          <p14:tracePt t="24337" x="2901950" y="5295900"/>
          <p14:tracePt t="24345" x="2895600" y="5289550"/>
          <p14:tracePt t="24426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0278" name="Group 342">
            <a:extLst>
              <a:ext uri="{FF2B5EF4-FFF2-40B4-BE49-F238E27FC236}">
                <a16:creationId xmlns:a16="http://schemas.microsoft.com/office/drawing/2014/main" id="{96D2F6B0-4E82-42AE-8913-596B6E93125D}"/>
              </a:ext>
            </a:extLst>
          </p:cNvPr>
          <p:cNvGraphicFramePr>
            <a:graphicFrameLocks noGrp="1"/>
          </p:cNvGraphicFramePr>
          <p:nvPr/>
        </p:nvGraphicFramePr>
        <p:xfrm>
          <a:off x="152400" y="1935163"/>
          <a:ext cx="8839200" cy="3581402"/>
        </p:xfrm>
        <a:graphic>
          <a:graphicData uri="http://schemas.openxmlformats.org/drawingml/2006/table">
            <a:tbl>
              <a:tblPr/>
              <a:tblGrid>
                <a:gridCol w="1152525">
                  <a:extLst>
                    <a:ext uri="{9D8B030D-6E8A-4147-A177-3AD203B41FA5}">
                      <a16:colId xmlns:a16="http://schemas.microsoft.com/office/drawing/2014/main" val="1208693778"/>
                    </a:ext>
                  </a:extLst>
                </a:gridCol>
                <a:gridCol w="684213">
                  <a:extLst>
                    <a:ext uri="{9D8B030D-6E8A-4147-A177-3AD203B41FA5}">
                      <a16:colId xmlns:a16="http://schemas.microsoft.com/office/drawing/2014/main" val="3375764857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1852608087"/>
                    </a:ext>
                  </a:extLst>
                </a:gridCol>
                <a:gridCol w="668337">
                  <a:extLst>
                    <a:ext uri="{9D8B030D-6E8A-4147-A177-3AD203B41FA5}">
                      <a16:colId xmlns:a16="http://schemas.microsoft.com/office/drawing/2014/main" val="2693324995"/>
                    </a:ext>
                  </a:extLst>
                </a:gridCol>
                <a:gridCol w="822325">
                  <a:extLst>
                    <a:ext uri="{9D8B030D-6E8A-4147-A177-3AD203B41FA5}">
                      <a16:colId xmlns:a16="http://schemas.microsoft.com/office/drawing/2014/main" val="62631155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3876410949"/>
                    </a:ext>
                  </a:extLst>
                </a:gridCol>
                <a:gridCol w="669925">
                  <a:extLst>
                    <a:ext uri="{9D8B030D-6E8A-4147-A177-3AD203B41FA5}">
                      <a16:colId xmlns:a16="http://schemas.microsoft.com/office/drawing/2014/main" val="1482812139"/>
                    </a:ext>
                  </a:extLst>
                </a:gridCol>
                <a:gridCol w="790575">
                  <a:extLst>
                    <a:ext uri="{9D8B030D-6E8A-4147-A177-3AD203B41FA5}">
                      <a16:colId xmlns:a16="http://schemas.microsoft.com/office/drawing/2014/main" val="2333675147"/>
                    </a:ext>
                  </a:extLst>
                </a:gridCol>
                <a:gridCol w="788988">
                  <a:extLst>
                    <a:ext uri="{9D8B030D-6E8A-4147-A177-3AD203B41FA5}">
                      <a16:colId xmlns:a16="http://schemas.microsoft.com/office/drawing/2014/main" val="1888104543"/>
                    </a:ext>
                  </a:extLst>
                </a:gridCol>
                <a:gridCol w="787400">
                  <a:extLst>
                    <a:ext uri="{9D8B030D-6E8A-4147-A177-3AD203B41FA5}">
                      <a16:colId xmlns:a16="http://schemas.microsoft.com/office/drawing/2014/main" val="3498970527"/>
                    </a:ext>
                  </a:extLst>
                </a:gridCol>
                <a:gridCol w="1036637">
                  <a:extLst>
                    <a:ext uri="{9D8B030D-6E8A-4147-A177-3AD203B41FA5}">
                      <a16:colId xmlns:a16="http://schemas.microsoft.com/office/drawing/2014/main" val="487681298"/>
                    </a:ext>
                  </a:extLst>
                </a:gridCol>
              </a:tblGrid>
              <a:tr h="55721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enzymy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gridSpan="10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Koncentrace (</a:t>
                      </a: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  <a:sym typeface="Symbol" panose="05050102010706020507" pitchFamily="18" charset="2"/>
                        </a:rPr>
                        <a:t>mg/l)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3737370"/>
                  </a:ext>
                </a:extLst>
              </a:tr>
              <a:tr h="8636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pesticid. průmysl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farmaceutický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průmysl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papírenský průmysl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9682056"/>
                  </a:ext>
                </a:extLst>
              </a:tr>
              <a:tr h="431800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</a:t>
                      </a: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1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</a:t>
                      </a: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2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</a:t>
                      </a: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3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</a:t>
                      </a: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4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</a:t>
                      </a: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  <a:r>
                        <a:rPr kumimoji="0" lang="sv-SE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5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S06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S07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S08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S09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Arial" panose="020B0604020202020204" pitchFamily="34" charset="0"/>
                        </a:rPr>
                        <a:t>S10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854346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AChE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0.12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0.06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0.28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0.03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0.08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2.3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4598486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BChE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0.41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0.03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0.21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0.03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sv-SE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  <a:cs typeface="Times New Roman" panose="02020603050405020304" pitchFamily="18" charset="0"/>
                        </a:rPr>
                        <a:t>&gt;10</a:t>
                      </a:r>
                      <a:endParaRPr kumimoji="0" lang="en-GB" altLang="cs-CZ" sz="10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7034174"/>
                  </a:ext>
                </a:extLst>
              </a:tr>
              <a:tr h="433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TYR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1.1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1.1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0.7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158895"/>
                  </a:ext>
                </a:extLst>
              </a:tr>
              <a:tr h="4286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accent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anose="020B0604020202020204" pitchFamily="34" charset="0"/>
                        </a:rPr>
                        <a:t>HRP</a:t>
                      </a:r>
                      <a:endParaRPr kumimoji="0" lang="en-GB" altLang="cs-CZ" sz="1600" b="1" i="0" u="none" strike="noStrike" cap="none" normalizeH="0" baseline="0">
                        <a:ln>
                          <a:noFill/>
                        </a:ln>
                        <a:solidFill>
                          <a:schemeClr val="accent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2.9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6.1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2.9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5.3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defRPr sz="2000"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buClr>
                          <a:schemeClr val="bg2"/>
                        </a:buClr>
                        <a:buFont typeface="Times New Roman" panose="02020603050405020304" pitchFamily="18" charset="0"/>
                        <a:defRPr b="1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buClr>
                          <a:schemeClr val="tx1"/>
                        </a:buClr>
                        <a:defRPr sz="2000"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buClr>
                          <a:schemeClr val="tx2"/>
                        </a:buClr>
                        <a:buSzPct val="75000"/>
                        <a:buFont typeface="Wingdings" panose="05000000000000000000" pitchFamily="2" charset="2"/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defRPr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Pct val="75000"/>
                        <a:buFont typeface="Wingdings" panose="05000000000000000000" pitchFamily="2" charset="2"/>
                        <a:buNone/>
                        <a:tabLst/>
                      </a:pPr>
                      <a:r>
                        <a:rPr kumimoji="0" lang="cs-CZ" altLang="cs-CZ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bg2"/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Arial" panose="020B0604020202020204" pitchFamily="34" charset="0"/>
                        </a:rPr>
                        <a:t>7.7</a:t>
                      </a:r>
                      <a:endParaRPr kumimoji="0" lang="en-GB" altLang="cs-CZ" sz="1400" b="1" i="0" u="none" strike="noStrike" cap="none" normalizeH="0" baseline="0">
                        <a:ln>
                          <a:noFill/>
                        </a:ln>
                        <a:solidFill>
                          <a:schemeClr val="bg2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054539"/>
                  </a:ext>
                </a:extLst>
              </a:tr>
            </a:tbl>
          </a:graphicData>
        </a:graphic>
      </p:graphicFrame>
      <p:sp>
        <p:nvSpPr>
          <p:cNvPr id="40019" name="Text Box 83">
            <a:extLst>
              <a:ext uri="{FF2B5EF4-FFF2-40B4-BE49-F238E27FC236}">
                <a16:creationId xmlns:a16="http://schemas.microsoft.com/office/drawing/2014/main" id="{C8A5DB35-B2E0-44A2-B54E-152F64E61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6700"/>
            <a:ext cx="38290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Průmyslové vzorky</a:t>
            </a:r>
            <a:endParaRPr lang="en-GB" altLang="cs-CZ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275" name="Text Box 84">
            <a:extLst>
              <a:ext uri="{FF2B5EF4-FFF2-40B4-BE49-F238E27FC236}">
                <a16:creationId xmlns:a16="http://schemas.microsoft.com/office/drawing/2014/main" id="{7422EFB7-0EE9-429D-9C2A-A6598EA92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1650" y="1257300"/>
            <a:ext cx="805497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cs-CZ" altLang="cs-CZ" sz="2100" b="1">
                <a:solidFill>
                  <a:schemeClr val="bg1"/>
                </a:solidFill>
              </a:rPr>
              <a:t>Odezvy přepočteny na koncentraci </a:t>
            </a:r>
            <a:r>
              <a:rPr lang="cs-CZ" altLang="cs-CZ" sz="2100" b="1">
                <a:solidFill>
                  <a:schemeClr val="tx2"/>
                </a:solidFill>
              </a:rPr>
              <a:t>heptenophosu</a:t>
            </a:r>
            <a:r>
              <a:rPr lang="cs-CZ" altLang="cs-CZ" sz="2100" b="1">
                <a:solidFill>
                  <a:schemeClr val="bg1"/>
                </a:solidFill>
              </a:rPr>
              <a:t> a </a:t>
            </a:r>
            <a:r>
              <a:rPr lang="cs-CZ" altLang="cs-CZ" sz="2100" b="1">
                <a:solidFill>
                  <a:srgbClr val="66FFFF"/>
                </a:solidFill>
              </a:rPr>
              <a:t>katecholu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E0C28D9-9794-497B-90A7-1CAC899B8E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014"/>
    </mc:Choice>
    <mc:Fallback>
      <p:transition spd="slow" advTm="270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694" x="6383338" y="1801813"/>
          <p14:tracePt t="11805" x="6389688" y="1797050"/>
          <p14:tracePt t="11813" x="6396038" y="1790700"/>
          <p14:tracePt t="11821" x="6402388" y="1790700"/>
          <p14:tracePt t="11837" x="6408738" y="1790700"/>
          <p14:tracePt t="11845" x="6421438" y="1784350"/>
          <p14:tracePt t="11855" x="6427788" y="1778000"/>
          <p14:tracePt t="11877" x="6440488" y="1765300"/>
          <p14:tracePt t="11885" x="6445250" y="1758950"/>
          <p14:tracePt t="11909" x="6464300" y="1741488"/>
          <p14:tracePt t="11917" x="6470650" y="1735138"/>
          <p14:tracePt t="11924" x="6489700" y="1716088"/>
          <p14:tracePt t="11932" x="6500813" y="1697038"/>
          <p14:tracePt t="11940" x="6519863" y="1685925"/>
          <p14:tracePt t="11949" x="6532563" y="1660525"/>
          <p14:tracePt t="11956" x="6538913" y="1654175"/>
          <p14:tracePt t="11965" x="6545263" y="1635125"/>
          <p14:tracePt t="11972" x="6551613" y="1611313"/>
          <p14:tracePt t="11980" x="6562725" y="1598613"/>
          <p14:tracePt t="11988" x="6562725" y="1585913"/>
          <p14:tracePt t="11996" x="6562725" y="1574800"/>
          <p14:tracePt t="12004" x="6569075" y="1562100"/>
          <p14:tracePt t="12012" x="6569075" y="1555750"/>
          <p14:tracePt t="12021" x="6569075" y="1543050"/>
          <p14:tracePt t="12028" x="6569075" y="1530350"/>
          <p14:tracePt t="12036" x="6569075" y="1519238"/>
          <p14:tracePt t="12044" x="6569075" y="1506538"/>
          <p14:tracePt t="12052" x="6569075" y="1493838"/>
          <p14:tracePt t="12060" x="6569075" y="1481138"/>
          <p14:tracePt t="12076" x="6569075" y="1474788"/>
          <p14:tracePt t="12085" x="6569075" y="1463675"/>
          <p14:tracePt t="12101" x="6569075" y="1457325"/>
          <p14:tracePt t="12125" x="6556375" y="1444625"/>
          <p14:tracePt t="12165" x="6545263" y="1438275"/>
          <p14:tracePt t="12173" x="6538913" y="1438275"/>
          <p14:tracePt t="12181" x="6526213" y="1425575"/>
          <p14:tracePt t="12196" x="6513513" y="1419225"/>
          <p14:tracePt t="12204" x="6507163" y="1412875"/>
          <p14:tracePt t="12212" x="6500813" y="1408113"/>
          <p14:tracePt t="12221" x="6483350" y="1401763"/>
          <p14:tracePt t="12228" x="6464300" y="1395413"/>
          <p14:tracePt t="12237" x="6457950" y="1389063"/>
          <p14:tracePt t="12244" x="6445250" y="1389063"/>
          <p14:tracePt t="12252" x="6427788" y="1370013"/>
          <p14:tracePt t="12260" x="6396038" y="1363663"/>
          <p14:tracePt t="12268" x="6372225" y="1352550"/>
          <p14:tracePt t="12276" x="6346825" y="1346200"/>
          <p14:tracePt t="12284" x="6310313" y="1320800"/>
          <p14:tracePt t="12293" x="6284913" y="1301750"/>
          <p14:tracePt t="12301" x="6248400" y="1296988"/>
          <p14:tracePt t="12309" x="6205538" y="1277938"/>
          <p14:tracePt t="12317" x="6167438" y="1265238"/>
          <p14:tracePt t="12325" x="6124575" y="1252538"/>
          <p14:tracePt t="12333" x="6105525" y="1241425"/>
          <p14:tracePt t="12341" x="6075363" y="1235075"/>
          <p14:tracePt t="12350" x="6056313" y="1228725"/>
          <p14:tracePt t="12358" x="6026150" y="1216025"/>
          <p14:tracePt t="12365" x="6007100" y="1203325"/>
          <p14:tracePt t="12374" x="5994400" y="1196975"/>
          <p14:tracePt t="12381" x="5970588" y="1190625"/>
          <p14:tracePt t="12396" x="5964238" y="1190625"/>
          <p14:tracePt t="12404" x="5951538" y="1190625"/>
          <p14:tracePt t="12412" x="5938838" y="1190625"/>
          <p14:tracePt t="12422" x="5921375" y="1185863"/>
          <p14:tracePt t="12428" x="5889625" y="1185863"/>
          <p14:tracePt t="12436" x="5865813" y="1179513"/>
          <p14:tracePt t="12444" x="5834063" y="1173163"/>
          <p14:tracePt t="12452" x="5797550" y="1166813"/>
          <p14:tracePt t="12460" x="5754688" y="1166813"/>
          <p14:tracePt t="12468" x="5716588" y="1154113"/>
          <p14:tracePt t="12477" x="5686425" y="1154113"/>
          <p14:tracePt t="12485" x="5649913" y="1147763"/>
          <p14:tracePt t="12493" x="5637213" y="1147763"/>
          <p14:tracePt t="12501" x="5611813" y="1147763"/>
          <p14:tracePt t="12508" x="5600700" y="1147763"/>
          <p14:tracePt t="12517" x="5588000" y="1147763"/>
          <p14:tracePt t="12525" x="5549900" y="1147763"/>
          <p14:tracePt t="12534" x="5545138" y="1147763"/>
          <p14:tracePt t="12541" x="5519738" y="1154113"/>
          <p14:tracePt t="12549" x="5507038" y="1160463"/>
          <p14:tracePt t="12557" x="5489575" y="1160463"/>
          <p14:tracePt t="12565" x="5457825" y="1173163"/>
          <p14:tracePt t="12574" x="5438775" y="1179513"/>
          <p14:tracePt t="12581" x="5414963" y="1185863"/>
          <p14:tracePt t="12593" x="5395913" y="1196975"/>
          <p14:tracePt t="12597" x="5389563" y="1203325"/>
          <p14:tracePt t="12606" x="5378450" y="1203325"/>
          <p14:tracePt t="12612" x="5365750" y="1216025"/>
          <p14:tracePt t="12622" x="5359400" y="1222375"/>
          <p14:tracePt t="12636" x="5359400" y="1228725"/>
          <p14:tracePt t="12644" x="5340350" y="1241425"/>
          <p14:tracePt t="12652" x="5322888" y="1252538"/>
          <p14:tracePt t="12660" x="5322888" y="1258888"/>
          <p14:tracePt t="12668" x="5316538" y="1271588"/>
          <p14:tracePt t="12676" x="5310188" y="1271588"/>
          <p14:tracePt t="12684" x="5303838" y="1277938"/>
          <p14:tracePt t="12692" x="5297488" y="1296988"/>
          <p14:tracePt t="12700" x="5291138" y="1308100"/>
          <p14:tracePt t="12708" x="5284788" y="1320800"/>
          <p14:tracePt t="12716" x="5278438" y="1327150"/>
          <p14:tracePt t="12724" x="5272088" y="1333500"/>
          <p14:tracePt t="12733" x="5272088" y="1339850"/>
          <p14:tracePt t="12741" x="5272088" y="1346200"/>
          <p14:tracePt t="12749" x="5267325" y="1363663"/>
          <p14:tracePt t="12766" x="5267325" y="1376363"/>
          <p14:tracePt t="12774" x="5267325" y="1395413"/>
          <p14:tracePt t="12788" x="5267325" y="1408113"/>
          <p14:tracePt t="12796" x="5267325" y="1425575"/>
          <p14:tracePt t="12805" x="5260975" y="1431925"/>
          <p14:tracePt t="12812" x="5260975" y="1450975"/>
          <p14:tracePt t="12821" x="5254625" y="1468438"/>
          <p14:tracePt t="12828" x="5254625" y="1474788"/>
          <p14:tracePt t="12836" x="5254625" y="1481138"/>
          <p14:tracePt t="12844" x="5254625" y="1493838"/>
          <p14:tracePt t="12852" x="5254625" y="1500188"/>
          <p14:tracePt t="12860" x="5254625" y="1506538"/>
          <p14:tracePt t="12868" x="5254625" y="1519238"/>
          <p14:tracePt t="12876" x="5254625" y="1530350"/>
          <p14:tracePt t="12884" x="5254625" y="1536700"/>
          <p14:tracePt t="12892" x="5254625" y="1543050"/>
          <p14:tracePt t="12924" x="5254625" y="1549400"/>
          <p14:tracePt t="12932" x="5254625" y="1555750"/>
          <p14:tracePt t="12940" x="5254625" y="1562100"/>
          <p14:tracePt t="12949" x="5254625" y="1568450"/>
          <p14:tracePt t="12957" x="5254625" y="1574800"/>
          <p14:tracePt t="12964" x="5254625" y="1585913"/>
          <p14:tracePt t="12980" x="5260975" y="1592263"/>
          <p14:tracePt t="12990" x="5260975" y="1598613"/>
          <p14:tracePt t="12996" x="5267325" y="1604963"/>
          <p14:tracePt t="13006" x="5272088" y="1617663"/>
          <p14:tracePt t="13012" x="5284788" y="1630363"/>
          <p14:tracePt t="13020" x="5291138" y="1641475"/>
          <p14:tracePt t="13028" x="5310188" y="1647825"/>
          <p14:tracePt t="13036" x="5322888" y="1660525"/>
          <p14:tracePt t="13044" x="5346700" y="1666875"/>
          <p14:tracePt t="13052" x="5372100" y="1685925"/>
          <p14:tracePt t="13060" x="5395913" y="1690688"/>
          <p14:tracePt t="13068" x="5408613" y="1697038"/>
          <p14:tracePt t="13076" x="5427663" y="1703388"/>
          <p14:tracePt t="13085" x="5445125" y="1709738"/>
          <p14:tracePt t="13094" x="5470525" y="1722438"/>
          <p14:tracePt t="13101" x="5494338" y="1722438"/>
          <p14:tracePt t="13110" x="5526088" y="1741488"/>
          <p14:tracePt t="13117" x="5556250" y="1752600"/>
          <p14:tracePt t="13125" x="5611813" y="1771650"/>
          <p14:tracePt t="13133" x="5649913" y="1790700"/>
          <p14:tracePt t="13142" x="5716588" y="1814513"/>
          <p14:tracePt t="13149" x="5797550" y="1846263"/>
          <p14:tracePt t="13156" x="5859463" y="1857375"/>
          <p14:tracePt t="13164" x="5927725" y="1882775"/>
          <p14:tracePt t="13173" x="6000750" y="1895475"/>
          <p14:tracePt t="13181" x="6069013" y="1912938"/>
          <p14:tracePt t="13192" x="6130925" y="1912938"/>
          <p14:tracePt t="13197" x="6180138" y="1919288"/>
          <p14:tracePt t="13211" x="6242050" y="1931988"/>
          <p14:tracePt t="13214" x="6297613" y="1931988"/>
          <p14:tracePt t="13220" x="6334125" y="1931988"/>
          <p14:tracePt t="13228" x="6383338" y="1931988"/>
          <p14:tracePt t="13236" x="6396038" y="1931988"/>
          <p14:tracePt t="13244" x="6434138" y="1925638"/>
          <p14:tracePt t="13253" x="6451600" y="1919288"/>
          <p14:tracePt t="13260" x="6483350" y="1908175"/>
          <p14:tracePt t="13268" x="6526213" y="1889125"/>
          <p14:tracePt t="13276" x="6556375" y="1876425"/>
          <p14:tracePt t="13284" x="6600825" y="1846263"/>
          <p14:tracePt t="13292" x="6643688" y="1820863"/>
          <p14:tracePt t="13300" x="6662738" y="1808163"/>
          <p14:tracePt t="13308" x="6692900" y="1778000"/>
          <p14:tracePt t="13317" x="6723063" y="1758950"/>
          <p14:tracePt t="13325" x="6748463" y="1746250"/>
          <p14:tracePt t="13333" x="6767513" y="1728788"/>
          <p14:tracePt t="13340" x="6778625" y="1716088"/>
          <p14:tracePt t="13348" x="6791325" y="1697038"/>
          <p14:tracePt t="13356" x="6797675" y="1685925"/>
          <p14:tracePt t="13364" x="6804025" y="1673225"/>
          <p14:tracePt t="13380" x="6804025" y="1660525"/>
          <p14:tracePt t="13389" x="6804025" y="1654175"/>
          <p14:tracePt t="13396" x="6804025" y="1647825"/>
          <p14:tracePt t="13405" x="6804025" y="1624013"/>
          <p14:tracePt t="13412" x="6804025" y="1611313"/>
          <p14:tracePt t="13420" x="6804025" y="1592263"/>
          <p14:tracePt t="13436" x="6804025" y="1568450"/>
          <p14:tracePt t="13452" x="6804025" y="1562100"/>
          <p14:tracePt t="13460" x="6804025" y="1543050"/>
          <p14:tracePt t="13468" x="6797675" y="1530350"/>
          <p14:tracePt t="13476" x="6791325" y="1519238"/>
          <p14:tracePt t="13485" x="6778625" y="1506538"/>
          <p14:tracePt t="13494" x="6773863" y="1487488"/>
          <p14:tracePt t="13501" x="6761163" y="1474788"/>
          <p14:tracePt t="13508" x="6754813" y="1468438"/>
          <p14:tracePt t="13516" x="6735763" y="1450975"/>
          <p14:tracePt t="13524" x="6718300" y="1438275"/>
          <p14:tracePt t="13532" x="6686550" y="1412875"/>
          <p14:tracePt t="13540" x="6656388" y="1395413"/>
          <p14:tracePt t="13548" x="6618288" y="1363663"/>
          <p14:tracePt t="13556" x="6588125" y="1339850"/>
          <p14:tracePt t="13564" x="6545263" y="1301750"/>
          <p14:tracePt t="13572" x="6513513" y="1277938"/>
          <p14:tracePt t="13580" x="6457950" y="1252538"/>
          <p14:tracePt t="13591" x="6427788" y="1241425"/>
          <p14:tracePt t="13597" x="6396038" y="1228725"/>
          <p14:tracePt t="13607" x="6378575" y="1222375"/>
          <p14:tracePt t="13612" x="6359525" y="1216025"/>
          <p14:tracePt t="13623" x="6327775" y="1209675"/>
          <p14:tracePt t="13629" x="6297613" y="1203325"/>
          <p14:tracePt t="13637" x="6284913" y="1196975"/>
          <p14:tracePt t="13645" x="6248400" y="1190625"/>
          <p14:tracePt t="13653" x="6223000" y="1185863"/>
          <p14:tracePt t="13661" x="6180138" y="1173163"/>
          <p14:tracePt t="13669" x="6161088" y="1166813"/>
          <p14:tracePt t="13677" x="6124575" y="1160463"/>
          <p14:tracePt t="13685" x="6081713" y="1154113"/>
          <p14:tracePt t="13692" x="6049963" y="1141413"/>
          <p14:tracePt t="13701" x="6000750" y="1141413"/>
          <p14:tracePt t="13709" x="5964238" y="1135063"/>
          <p14:tracePt t="13717" x="5927725" y="1135063"/>
          <p14:tracePt t="13726" x="5872163" y="1135063"/>
          <p14:tracePt t="13733" x="5846763" y="1135063"/>
          <p14:tracePt t="13742" x="5810250" y="1135063"/>
          <p14:tracePt t="13749" x="5784850" y="1135063"/>
          <p14:tracePt t="13759" x="5754688" y="1135063"/>
          <p14:tracePt t="13765" x="5716588" y="1135063"/>
          <p14:tracePt t="13776" x="5686425" y="1135063"/>
          <p14:tracePt t="13781" x="5661025" y="1141413"/>
          <p14:tracePt t="13795" x="5630863" y="1160463"/>
          <p14:tracePt t="13798" x="5618163" y="1160463"/>
          <p14:tracePt t="13807" x="5600700" y="1173163"/>
          <p14:tracePt t="13813" x="5575300" y="1179513"/>
          <p14:tracePt t="13824" x="5562600" y="1190625"/>
          <p14:tracePt t="13829" x="5532438" y="1216025"/>
          <p14:tracePt t="13837" x="5519738" y="1228725"/>
          <p14:tracePt t="13845" x="5507038" y="1241425"/>
          <p14:tracePt t="13853" x="5483225" y="1265238"/>
          <p14:tracePt t="13861" x="5476875" y="1277938"/>
          <p14:tracePt t="13869" x="5464175" y="1308100"/>
          <p14:tracePt t="13877" x="5457825" y="1327150"/>
          <p14:tracePt t="13885" x="5451475" y="1357313"/>
          <p14:tracePt t="13893" x="5445125" y="1376363"/>
          <p14:tracePt t="13905" x="5445125" y="1395413"/>
          <p14:tracePt t="13908" x="5445125" y="1425575"/>
          <p14:tracePt t="13916" x="5445125" y="1444625"/>
          <p14:tracePt t="13924" x="5451475" y="1474788"/>
          <p14:tracePt t="13932" x="5470525" y="1512888"/>
          <p14:tracePt t="13941" x="5483225" y="1543050"/>
          <p14:tracePt t="13949" x="5494338" y="1555750"/>
          <p14:tracePt t="13960" x="5500688" y="1562100"/>
          <p14:tracePt t="13965" x="5507038" y="1568450"/>
          <p14:tracePt t="13976" x="5519738" y="1568450"/>
          <p14:tracePt t="13981" x="5538788" y="1574800"/>
          <p14:tracePt t="13995" x="5568950" y="1574800"/>
          <p14:tracePt t="13996" x="5594350" y="1579563"/>
          <p14:tracePt t="14004" x="5673725" y="1592263"/>
          <p14:tracePt t="14012" x="5748338" y="1598613"/>
          <p14:tracePt t="14020" x="5822950" y="1617663"/>
          <p14:tracePt t="14028" x="5915025" y="1641475"/>
          <p14:tracePt t="14036" x="5989638" y="1666875"/>
          <p14:tracePt t="14044" x="6038850" y="1666875"/>
          <p14:tracePt t="14052" x="6118225" y="1697038"/>
          <p14:tracePt t="14060" x="6143625" y="1697038"/>
          <p14:tracePt t="14068" x="6173788" y="1703388"/>
          <p14:tracePt t="14076" x="6180138" y="1703388"/>
          <p14:tracePt t="14124" x="6186488" y="1703388"/>
          <p14:tracePt t="14140" x="6192838" y="1703388"/>
          <p14:tracePt t="14156" x="6199188" y="1703388"/>
          <p14:tracePt t="14172" x="6223000" y="1703388"/>
          <p14:tracePt t="14180" x="6229350" y="1703388"/>
          <p14:tracePt t="14190" x="6235700" y="1703388"/>
          <p14:tracePt t="14197" x="6254750" y="1703388"/>
          <p14:tracePt t="14205" x="6272213" y="1703388"/>
          <p14:tracePt t="14213" x="6297613" y="1703388"/>
          <p14:tracePt t="14229" x="6359525" y="1703388"/>
          <p14:tracePt t="14237" x="6408738" y="1703388"/>
          <p14:tracePt t="14245" x="6445250" y="1703388"/>
          <p14:tracePt t="14254" x="6507163" y="1703388"/>
          <p14:tracePt t="14261" x="6545263" y="1703388"/>
          <p14:tracePt t="14269" x="6611938" y="1709738"/>
          <p14:tracePt t="14277" x="6662738" y="1716088"/>
          <p14:tracePt t="14285" x="6711950" y="1716088"/>
          <p14:tracePt t="14292" x="6754813" y="1722438"/>
          <p14:tracePt t="14300" x="6791325" y="1722438"/>
          <p14:tracePt t="14308" x="6829425" y="1722438"/>
          <p14:tracePt t="14316" x="6878638" y="1735138"/>
          <p14:tracePt t="14324" x="6934200" y="1735138"/>
          <p14:tracePt t="14332" x="6983413" y="1741488"/>
          <p14:tracePt t="14340" x="7045325" y="1752600"/>
          <p14:tracePt t="14349" x="7094538" y="1752600"/>
          <p14:tracePt t="14360" x="7156450" y="1752600"/>
          <p14:tracePt t="14364" x="7212013" y="1752600"/>
          <p14:tracePt t="14373" x="7235825" y="1752600"/>
          <p14:tracePt t="14380" x="7285038" y="1758950"/>
          <p14:tracePt t="14391" x="7323138" y="1758950"/>
          <p14:tracePt t="14396" x="7353300" y="1765300"/>
          <p14:tracePt t="14404" x="7389813" y="1765300"/>
          <p14:tracePt t="14412" x="7415213" y="1765300"/>
          <p14:tracePt t="14421" x="7451725" y="1765300"/>
          <p14:tracePt t="14428" x="7477125" y="1765300"/>
          <p14:tracePt t="14436" x="7500938" y="1765300"/>
          <p14:tracePt t="14444" x="7551738" y="1765300"/>
          <p14:tracePt t="14454" x="7575550" y="1765300"/>
          <p14:tracePt t="14461" x="7612063" y="1765300"/>
          <p14:tracePt t="14469" x="7650163" y="1765300"/>
          <p14:tracePt t="14477" x="7680325" y="1765300"/>
          <p14:tracePt t="14485" x="7718425" y="1765300"/>
          <p14:tracePt t="14493" x="7742238" y="1771650"/>
          <p14:tracePt t="14500" x="7767638" y="1771650"/>
          <p14:tracePt t="14508" x="7804150" y="1771650"/>
          <p14:tracePt t="14516" x="7829550" y="1771650"/>
          <p14:tracePt t="14524" x="7859713" y="1771650"/>
          <p14:tracePt t="14532" x="7885113" y="1771650"/>
          <p14:tracePt t="14540" x="7915275" y="1771650"/>
          <p14:tracePt t="14548" x="7934325" y="1771650"/>
          <p14:tracePt t="14556" x="7951788" y="1771650"/>
          <p14:tracePt t="14564" x="7989888" y="1771650"/>
          <p14:tracePt t="14573" x="8007350" y="1771650"/>
          <p14:tracePt t="14580" x="8020050" y="1771650"/>
          <p14:tracePt t="14590" x="8056563" y="1771650"/>
          <p14:tracePt t="14596" x="8075613" y="1765300"/>
          <p14:tracePt t="14605" x="8101013" y="1758950"/>
          <p14:tracePt t="14612" x="8118475" y="1758950"/>
          <p14:tracePt t="14622" x="8137525" y="1752600"/>
          <p14:tracePt t="14628" x="8150225" y="1741488"/>
          <p14:tracePt t="14636" x="8162925" y="1741488"/>
          <p14:tracePt t="14644" x="8186738" y="1728788"/>
          <p14:tracePt t="14652" x="8199438" y="1716088"/>
          <p14:tracePt t="14660" x="8212138" y="1697038"/>
          <p14:tracePt t="14668" x="8223250" y="1690688"/>
          <p14:tracePt t="14676" x="8229600" y="1690688"/>
          <p14:tracePt t="14684" x="8235950" y="1679575"/>
          <p14:tracePt t="14692" x="8242300" y="1666875"/>
          <p14:tracePt t="14700" x="8248650" y="1641475"/>
          <p14:tracePt t="14717" x="8255000" y="1635125"/>
          <p14:tracePt t="14727" x="8261350" y="1630363"/>
          <p14:tracePt t="14733" x="8261350" y="1617663"/>
          <p14:tracePt t="14742" x="8261350" y="1592263"/>
          <p14:tracePt t="14749" x="8261350" y="1585913"/>
          <p14:tracePt t="14759" x="8261350" y="1574800"/>
          <p14:tracePt t="14765" x="8261350" y="1562100"/>
          <p14:tracePt t="14777" x="8261350" y="1536700"/>
          <p14:tracePt t="14780" x="8248650" y="1512888"/>
          <p14:tracePt t="14791" x="8242300" y="1487488"/>
          <p14:tracePt t="14797" x="8235950" y="1463675"/>
          <p14:tracePt t="14804" x="8223250" y="1450975"/>
          <p14:tracePt t="14812" x="8223250" y="1444625"/>
          <p14:tracePt t="14821" x="8218488" y="1431925"/>
          <p14:tracePt t="14829" x="8212138" y="1425575"/>
          <p14:tracePt t="14845" x="8205788" y="1419225"/>
          <p14:tracePt t="14868" x="8199438" y="1412875"/>
          <p14:tracePt t="14884" x="8186738" y="1401763"/>
          <p14:tracePt t="14892" x="8180388" y="1401763"/>
          <p14:tracePt t="14900" x="8150225" y="1376363"/>
          <p14:tracePt t="14908" x="8118475" y="1352550"/>
          <p14:tracePt t="14916" x="8101013" y="1346200"/>
          <p14:tracePt t="14924" x="8069263" y="1333500"/>
          <p14:tracePt t="14933" x="8051800" y="1333500"/>
          <p14:tracePt t="14944" x="8032750" y="1314450"/>
          <p14:tracePt t="14949" x="8020050" y="1314450"/>
          <p14:tracePt t="14962" x="7996238" y="1296988"/>
          <p14:tracePt t="14965" x="7970838" y="1290638"/>
          <p14:tracePt t="14979" x="7940675" y="1284288"/>
          <p14:tracePt t="14982" x="7908925" y="1271588"/>
          <p14:tracePt t="14988" x="7866063" y="1241425"/>
          <p14:tracePt t="14997" x="7847013" y="1235075"/>
          <p14:tracePt t="15005" x="7834313" y="1228725"/>
          <p14:tracePt t="15029" x="7829550" y="1222375"/>
          <p14:tracePt t="15038" x="7823200" y="1222375"/>
          <p14:tracePt t="15054" x="7816850" y="1222375"/>
          <p14:tracePt t="15068" x="7810500" y="1222375"/>
          <p14:tracePt t="15076" x="7804150" y="1222375"/>
          <p14:tracePt t="15084" x="7791450" y="1222375"/>
          <p14:tracePt t="15092" x="7767638" y="1222375"/>
          <p14:tracePt t="15101" x="7742238" y="1222375"/>
          <p14:tracePt t="15109" x="7712075" y="1222375"/>
          <p14:tracePt t="15116" x="7673975" y="1222375"/>
          <p14:tracePt t="15124" x="7656513" y="1222375"/>
          <p14:tracePt t="15132" x="7637463" y="1216025"/>
          <p14:tracePt t="15140" x="7618413" y="1216025"/>
          <p14:tracePt t="15148" x="7594600" y="1209675"/>
          <p14:tracePt t="15165" x="7581900" y="1209675"/>
          <p14:tracePt t="15181" x="7575550" y="1209675"/>
          <p14:tracePt t="15191" x="7569200" y="1209675"/>
          <p14:tracePt t="15196" x="7562850" y="1209675"/>
          <p14:tracePt t="15205" x="7551738" y="1209675"/>
          <p14:tracePt t="15213" x="7539038" y="1209675"/>
          <p14:tracePt t="15225" x="7519988" y="1209675"/>
          <p14:tracePt t="15230" x="7507288" y="1209675"/>
          <p14:tracePt t="15236" x="7489825" y="1216025"/>
          <p14:tracePt t="15244" x="7470775" y="1222375"/>
          <p14:tracePt t="15252" x="7458075" y="1228725"/>
          <p14:tracePt t="15260" x="7434263" y="1235075"/>
          <p14:tracePt t="15268" x="7415213" y="1252538"/>
          <p14:tracePt t="15276" x="7396163" y="1265238"/>
          <p14:tracePt t="15284" x="7389813" y="1271588"/>
          <p14:tracePt t="15292" x="7359650" y="1284288"/>
          <p14:tracePt t="15301" x="7346950" y="1296988"/>
          <p14:tracePt t="15313" x="7340600" y="1301750"/>
          <p14:tracePt t="15317" x="7334250" y="1314450"/>
          <p14:tracePt t="15328" x="7316788" y="1327150"/>
          <p14:tracePt t="15333" x="7304088" y="1339850"/>
          <p14:tracePt t="15346" x="7291388" y="1352550"/>
          <p14:tracePt t="15350" x="7285038" y="1357313"/>
          <p14:tracePt t="15362" x="7273925" y="1376363"/>
          <p14:tracePt t="15365" x="7267575" y="1382713"/>
          <p14:tracePt t="15372" x="7254875" y="1401763"/>
          <p14:tracePt t="15380" x="7248525" y="1425575"/>
          <p14:tracePt t="15388" x="7248525" y="1438275"/>
          <p14:tracePt t="15396" x="7248525" y="1463675"/>
          <p14:tracePt t="15404" x="7248525" y="1481138"/>
          <p14:tracePt t="15413" x="7242175" y="1493838"/>
          <p14:tracePt t="15420" x="7242175" y="1512888"/>
          <p14:tracePt t="15428" x="7242175" y="1519238"/>
          <p14:tracePt t="15437" x="7242175" y="1536700"/>
          <p14:tracePt t="15452" x="7242175" y="1555750"/>
          <p14:tracePt t="15468" x="7242175" y="1568450"/>
          <p14:tracePt t="15476" x="7248525" y="1579563"/>
          <p14:tracePt t="15485" x="7267575" y="1592263"/>
          <p14:tracePt t="15493" x="7285038" y="1604963"/>
          <p14:tracePt t="15500" x="7304088" y="1624013"/>
          <p14:tracePt t="15508" x="7346950" y="1647825"/>
          <p14:tracePt t="15516" x="7408863" y="1673225"/>
          <p14:tracePt t="15524" x="7451725" y="1697038"/>
          <p14:tracePt t="15532" x="7507288" y="1728788"/>
          <p14:tracePt t="15540" x="7562850" y="1752600"/>
          <p14:tracePt t="15548" x="7607300" y="1778000"/>
          <p14:tracePt t="15557" x="7637463" y="1790700"/>
          <p14:tracePt t="15564" x="7667625" y="1801813"/>
          <p14:tracePt t="15573" x="7680325" y="1801813"/>
          <p14:tracePt t="15580" x="7693025" y="1801813"/>
          <p14:tracePt t="15588" x="7705725" y="1808163"/>
          <p14:tracePt t="15597" x="7718425" y="1808163"/>
          <p14:tracePt t="15605" x="7742238" y="1814513"/>
          <p14:tracePt t="15613" x="7761288" y="1814513"/>
          <p14:tracePt t="15621" x="7791450" y="1820863"/>
          <p14:tracePt t="15628" x="7810500" y="1820863"/>
          <p14:tracePt t="15637" x="7847013" y="1820863"/>
          <p14:tracePt t="15644" x="7878763" y="1820863"/>
          <p14:tracePt t="15652" x="7921625" y="1820863"/>
          <p14:tracePt t="15660" x="7958138" y="1820863"/>
          <p14:tracePt t="15669" x="8001000" y="1820863"/>
          <p14:tracePt t="15676" x="8051800" y="1820863"/>
          <p14:tracePt t="15684" x="8088313" y="1820863"/>
          <p14:tracePt t="15692" x="8118475" y="1820863"/>
          <p14:tracePt t="15700" x="8143875" y="1814513"/>
          <p14:tracePt t="15710" x="8174038" y="1808163"/>
          <p14:tracePt t="15716" x="8186738" y="1808163"/>
          <p14:tracePt t="15724" x="8205788" y="1797050"/>
          <p14:tracePt t="15732" x="8218488" y="1790700"/>
          <p14:tracePt t="15741" x="8229600" y="1790700"/>
          <p14:tracePt t="15748" x="8242300" y="1771650"/>
          <p14:tracePt t="15760" x="8255000" y="1765300"/>
          <p14:tracePt t="15765" x="8267700" y="1752600"/>
          <p14:tracePt t="15772" x="8274050" y="1746250"/>
          <p14:tracePt t="15780" x="8304213" y="1728788"/>
          <p14:tracePt t="15788" x="8304213" y="1716088"/>
          <p14:tracePt t="15796" x="8310563" y="1697038"/>
          <p14:tracePt t="15804" x="8323263" y="1679575"/>
          <p14:tracePt t="15812" x="8323263" y="1654175"/>
          <p14:tracePt t="15820" x="8323263" y="1635125"/>
          <p14:tracePt t="15828" x="8323263" y="1611313"/>
          <p14:tracePt t="15836" x="8323263" y="1579563"/>
          <p14:tracePt t="15844" x="8323263" y="1555750"/>
          <p14:tracePt t="15852" x="8323263" y="1536700"/>
          <p14:tracePt t="15860" x="8316913" y="1512888"/>
          <p14:tracePt t="15870" x="8310563" y="1506538"/>
          <p14:tracePt t="15878" x="8310563" y="1500188"/>
          <p14:tracePt t="15884" x="8297863" y="1481138"/>
          <p14:tracePt t="15892" x="8291513" y="1481138"/>
          <p14:tracePt t="15900" x="8280400" y="1468438"/>
          <p14:tracePt t="15908" x="8267700" y="1457325"/>
          <p14:tracePt t="15924" x="8242300" y="1431925"/>
          <p14:tracePt t="15932" x="8235950" y="1431925"/>
          <p14:tracePt t="15941" x="8223250" y="1419225"/>
          <p14:tracePt t="15948" x="8212138" y="1412875"/>
          <p14:tracePt t="15957" x="8199438" y="1395413"/>
          <p14:tracePt t="15964" x="8167688" y="1395413"/>
          <p14:tracePt t="15972" x="8137525" y="1376363"/>
          <p14:tracePt t="15980" x="8124825" y="1363663"/>
          <p14:tracePt t="15988" x="8075613" y="1339850"/>
          <p14:tracePt t="15996" x="8056563" y="1333500"/>
          <p14:tracePt t="16004" x="8007350" y="1308100"/>
          <p14:tracePt t="16012" x="7977188" y="1296988"/>
          <p14:tracePt t="16020" x="7908925" y="1271588"/>
          <p14:tracePt t="16028" x="7878763" y="1252538"/>
          <p14:tracePt t="16036" x="7840663" y="1252538"/>
          <p14:tracePt t="16044" x="7816850" y="1246188"/>
          <p14:tracePt t="16052" x="7773988" y="1241425"/>
          <p14:tracePt t="16060" x="7754938" y="1241425"/>
          <p14:tracePt t="16069" x="7735888" y="1241425"/>
          <p14:tracePt t="16076" x="7712075" y="1241425"/>
          <p14:tracePt t="16084" x="7705725" y="1241425"/>
          <p14:tracePt t="16092" x="7680325" y="1241425"/>
          <p14:tracePt t="16100" x="7662863" y="1241425"/>
          <p14:tracePt t="16108" x="7631113" y="1246188"/>
          <p14:tracePt t="16116" x="7581900" y="1258888"/>
          <p14:tracePt t="16125" x="7562850" y="1271588"/>
          <p14:tracePt t="16132" x="7519988" y="1277938"/>
          <p14:tracePt t="16144" x="7500938" y="1290638"/>
          <p14:tracePt t="16148" x="7470775" y="1314450"/>
          <p14:tracePt t="16158" x="7451725" y="1320800"/>
          <p14:tracePt t="16164" x="7440613" y="1333500"/>
          <p14:tracePt t="16172" x="7421563" y="1357313"/>
          <p14:tracePt t="16180" x="7421563" y="1363663"/>
          <p14:tracePt t="16188" x="7415213" y="1363663"/>
          <p14:tracePt t="16196" x="7415213" y="1376363"/>
          <p14:tracePt t="16204" x="7415213" y="1382713"/>
          <p14:tracePt t="16212" x="7415213" y="1401763"/>
          <p14:tracePt t="16220" x="7415213" y="1419225"/>
          <p14:tracePt t="16228" x="7415213" y="1425575"/>
          <p14:tracePt t="16236" x="7415213" y="1438275"/>
          <p14:tracePt t="16244" x="7415213" y="1457325"/>
          <p14:tracePt t="16253" x="7427913" y="1468438"/>
          <p14:tracePt t="16260" x="7440613" y="1481138"/>
          <p14:tracePt t="16269" x="7451725" y="1493838"/>
          <p14:tracePt t="16276" x="7477125" y="1519238"/>
          <p14:tracePt t="16284" x="7496175" y="1536700"/>
          <p14:tracePt t="16292" x="7532688" y="1585913"/>
          <p14:tracePt t="16301" x="7562850" y="1611313"/>
          <p14:tracePt t="16312" x="7600950" y="1641475"/>
          <p14:tracePt t="16316" x="7631113" y="1666875"/>
          <p14:tracePt t="16325" x="7650163" y="1679575"/>
          <p14:tracePt t="16332" x="7680325" y="1690688"/>
          <p14:tracePt t="16343" x="7699375" y="1709738"/>
          <p14:tracePt t="16348" x="7729538" y="1716088"/>
          <p14:tracePt t="16357" x="7754938" y="1722438"/>
          <p14:tracePt t="16364" x="7778750" y="1728788"/>
          <p14:tracePt t="16372" x="7804150" y="1728788"/>
          <p14:tracePt t="16380" x="7829550" y="1735138"/>
          <p14:tracePt t="16388" x="7853363" y="1735138"/>
          <p14:tracePt t="16396" x="7885113" y="1741488"/>
          <p14:tracePt t="16404" x="7934325" y="1741488"/>
          <p14:tracePt t="16413" x="7951788" y="1741488"/>
          <p14:tracePt t="16421" x="7989888" y="1741488"/>
          <p14:tracePt t="16429" x="8007350" y="1741488"/>
          <p14:tracePt t="16436" x="8032750" y="1735138"/>
          <p14:tracePt t="16444" x="8045450" y="1722438"/>
          <p14:tracePt t="16452" x="8075613" y="1697038"/>
          <p14:tracePt t="16460" x="8088313" y="1685925"/>
          <p14:tracePt t="16469" x="8101013" y="1673225"/>
          <p14:tracePt t="16479" x="8107363" y="1660525"/>
          <p14:tracePt t="16484" x="8118475" y="1641475"/>
          <p14:tracePt t="16492" x="8124825" y="1630363"/>
          <p14:tracePt t="16500" x="8124825" y="1624013"/>
          <p14:tracePt t="16511" x="8124825" y="1617663"/>
          <p14:tracePt t="16516" x="8124825" y="1611313"/>
          <p14:tracePt t="16540" x="8124825" y="1592263"/>
          <p14:tracePt t="16564" x="8124825" y="1585913"/>
          <p14:tracePt t="16572" x="8124825" y="1568450"/>
          <p14:tracePt t="16580" x="8107363" y="1549400"/>
          <p14:tracePt t="16589" x="8088313" y="1549400"/>
          <p14:tracePt t="16596" x="8051800" y="1519238"/>
          <p14:tracePt t="16604" x="8039100" y="1506538"/>
          <p14:tracePt t="16612" x="8026400" y="1500188"/>
          <p14:tracePt t="16652" x="8013700" y="1500188"/>
          <p14:tracePt t="16725" x="0" y="0"/>
        </p14:tracePtLst>
        <p14:tracePtLst>
          <p14:tracePt t="19832" x="2359025" y="2795588"/>
          <p14:tracePt t="19892" x="2359025" y="2790825"/>
          <p14:tracePt t="19949" x="2359025" y="2784475"/>
          <p14:tracePt t="19956" x="2359025" y="2778125"/>
          <p14:tracePt t="19964" x="2352675" y="2771775"/>
          <p14:tracePt t="19972" x="2352675" y="2759075"/>
          <p14:tracePt t="19980" x="2339975" y="2746375"/>
          <p14:tracePt t="19988" x="2333625" y="2740025"/>
          <p14:tracePt t="19996" x="2327275" y="2728913"/>
          <p14:tracePt t="20005" x="2320925" y="2728913"/>
          <p14:tracePt t="20012" x="2314575" y="2722563"/>
          <p14:tracePt t="20020" x="2309813" y="2716213"/>
          <p14:tracePt t="20044" x="2303463" y="2716213"/>
          <p14:tracePt t="20061" x="2303463" y="2709863"/>
          <p14:tracePt t="20068" x="2290763" y="2709863"/>
          <p14:tracePt t="20078" x="2284413" y="2703513"/>
          <p14:tracePt t="20084" x="2278063" y="2697163"/>
          <p14:tracePt t="20092" x="2265363" y="2697163"/>
          <p14:tracePt t="20100" x="2259013" y="2690813"/>
          <p14:tracePt t="20108" x="2254250" y="2684463"/>
          <p14:tracePt t="20116" x="2247900" y="2679700"/>
          <p14:tracePt t="20124" x="2241550" y="2679700"/>
          <p14:tracePt t="20140" x="2235200" y="2679700"/>
          <p14:tracePt t="20148" x="2222500" y="2673350"/>
          <p14:tracePt t="20164" x="2203450" y="2667000"/>
          <p14:tracePt t="20172" x="2198688" y="2667000"/>
          <p14:tracePt t="20180" x="2185988" y="2660650"/>
          <p14:tracePt t="20188" x="2173288" y="2660650"/>
          <p14:tracePt t="20196" x="2147888" y="2654300"/>
          <p14:tracePt t="20206" x="2124075" y="2647950"/>
          <p14:tracePt t="20215" x="2074863" y="2641600"/>
          <p14:tracePt t="20221" x="2049463" y="2635250"/>
          <p14:tracePt t="20228" x="1993900" y="2624138"/>
          <p14:tracePt t="20236" x="1957388" y="2617788"/>
          <p14:tracePt t="20245" x="1920875" y="2617788"/>
          <p14:tracePt t="20252" x="1876425" y="2611438"/>
          <p14:tracePt t="20263" x="1852613" y="2611438"/>
          <p14:tracePt t="20268" x="1814513" y="2598738"/>
          <p14:tracePt t="20277" x="1790700" y="2598738"/>
          <p14:tracePt t="20284" x="1765300" y="2598738"/>
          <p14:tracePt t="20292" x="1735138" y="2598738"/>
          <p14:tracePt t="20300" x="1709738" y="2598738"/>
          <p14:tracePt t="20308" x="1692275" y="2598738"/>
          <p14:tracePt t="20316" x="1660525" y="2605088"/>
          <p14:tracePt t="20324" x="1630363" y="2611438"/>
          <p14:tracePt t="20332" x="1604963" y="2617788"/>
          <p14:tracePt t="20340" x="1562100" y="2635250"/>
          <p14:tracePt t="20348" x="1525588" y="2641600"/>
          <p14:tracePt t="20356" x="1493838" y="2647950"/>
          <p14:tracePt t="20364" x="1481138" y="2660650"/>
          <p14:tracePt t="20372" x="1457325" y="2667000"/>
          <p14:tracePt t="20380" x="1457325" y="2673350"/>
          <p14:tracePt t="20388" x="1438275" y="2684463"/>
          <p14:tracePt t="20397" x="1431925" y="2684463"/>
          <p14:tracePt t="20404" x="1425575" y="2690813"/>
          <p14:tracePt t="20412" x="1414463" y="2703513"/>
          <p14:tracePt t="20433" x="1408113" y="2709863"/>
          <p14:tracePt t="20437" x="1408113" y="2722563"/>
          <p14:tracePt t="20447" x="1401763" y="2740025"/>
          <p14:tracePt t="20453" x="1401763" y="2759075"/>
          <p14:tracePt t="20461" x="1401763" y="2765425"/>
          <p14:tracePt t="20468" x="1401763" y="2778125"/>
          <p14:tracePt t="20476" x="1401763" y="2795588"/>
          <p14:tracePt t="20484" x="1401763" y="2808288"/>
          <p14:tracePt t="20493" x="1401763" y="2820988"/>
          <p14:tracePt t="20500" x="1401763" y="2840038"/>
          <p14:tracePt t="20508" x="1401763" y="2857500"/>
          <p14:tracePt t="20516" x="1408113" y="2882900"/>
          <p14:tracePt t="20524" x="1414463" y="2901950"/>
          <p14:tracePt t="20532" x="1431925" y="2919413"/>
          <p14:tracePt t="20540" x="1438275" y="2944813"/>
          <p14:tracePt t="20548" x="1450975" y="2957513"/>
          <p14:tracePt t="20556" x="1481138" y="2994025"/>
          <p14:tracePt t="20564" x="1487488" y="3006725"/>
          <p14:tracePt t="20572" x="1519238" y="3036888"/>
          <p14:tracePt t="20580" x="1531938" y="3049588"/>
          <p14:tracePt t="20588" x="1549400" y="3073400"/>
          <p14:tracePt t="20596" x="1568450" y="3086100"/>
          <p14:tracePt t="20604" x="1598613" y="3098800"/>
          <p14:tracePt t="20614" x="1617663" y="3117850"/>
          <p14:tracePt t="20622" x="1647825" y="3128963"/>
          <p14:tracePt t="20633" x="1679575" y="3135313"/>
          <p14:tracePt t="20638" x="1703388" y="3141663"/>
          <p14:tracePt t="20646" x="1735138" y="3154363"/>
          <p14:tracePt t="20653" x="1771650" y="3160713"/>
          <p14:tracePt t="20662" x="1803400" y="3160713"/>
          <p14:tracePt t="20668" x="1852613" y="3167063"/>
          <p14:tracePt t="20676" x="1914525" y="3184525"/>
          <p14:tracePt t="20684" x="1987550" y="3197225"/>
          <p14:tracePt t="20692" x="2068513" y="3216275"/>
          <p14:tracePt t="20700" x="2117725" y="3216275"/>
          <p14:tracePt t="20708" x="2154238" y="3216275"/>
          <p14:tracePt t="20716" x="2203450" y="3222625"/>
          <p14:tracePt t="20725" x="2235200" y="3222625"/>
          <p14:tracePt t="20733" x="2254250" y="3222625"/>
          <p14:tracePt t="20741" x="2271713" y="3222625"/>
          <p14:tracePt t="20750" x="2278063" y="3222625"/>
          <p14:tracePt t="20757" x="2297113" y="3222625"/>
          <p14:tracePt t="20766" x="2303463" y="3222625"/>
          <p14:tracePt t="20773" x="2314575" y="3222625"/>
          <p14:tracePt t="20783" x="2320925" y="3222625"/>
          <p14:tracePt t="20788" x="2339975" y="3222625"/>
          <p14:tracePt t="20798" x="2359025" y="3209925"/>
          <p14:tracePt t="20805" x="2365375" y="3203575"/>
          <p14:tracePt t="20812" x="2389188" y="3184525"/>
          <p14:tracePt t="20821" x="2408238" y="3173413"/>
          <p14:tracePt t="20829" x="2414588" y="3167063"/>
          <p14:tracePt t="20836" x="2432050" y="3148013"/>
          <p14:tracePt t="20846" x="2438400" y="3141663"/>
          <p14:tracePt t="20853" x="2444750" y="3135313"/>
          <p14:tracePt t="20862" x="2457450" y="3117850"/>
          <p14:tracePt t="20868" x="2463800" y="3098800"/>
          <p14:tracePt t="20876" x="2487613" y="3073400"/>
          <p14:tracePt t="20885" x="2487613" y="3068638"/>
          <p14:tracePt t="20892" x="2493963" y="3043238"/>
          <p14:tracePt t="20900" x="2506663" y="3013075"/>
          <p14:tracePt t="20908" x="2506663" y="3006725"/>
          <p14:tracePt t="20916" x="2506663" y="2981325"/>
          <p14:tracePt t="20930" x="2506663" y="2968625"/>
          <p14:tracePt t="20932" x="2506663" y="2957513"/>
          <p14:tracePt t="20948" x="2513013" y="2944813"/>
          <p14:tracePt t="20956" x="2513013" y="2938463"/>
          <p14:tracePt t="20964" x="2513013" y="2919413"/>
          <p14:tracePt t="20972" x="2513013" y="2913063"/>
          <p14:tracePt t="20980" x="2513013" y="2895600"/>
          <p14:tracePt t="20988" x="2513013" y="2870200"/>
          <p14:tracePt t="20996" x="2513013" y="2851150"/>
          <p14:tracePt t="21004" x="2513013" y="2827338"/>
          <p14:tracePt t="21014" x="2493963" y="2790825"/>
          <p14:tracePt t="21020" x="2487613" y="2778125"/>
          <p14:tracePt t="21030" x="2481263" y="2759075"/>
          <p14:tracePt t="21036" x="2470150" y="2735263"/>
          <p14:tracePt t="21046" x="2470150" y="2728913"/>
          <p14:tracePt t="21052" x="2457450" y="2716213"/>
          <p14:tracePt t="21061" x="2451100" y="2716213"/>
          <p14:tracePt t="21068" x="2451100" y="2709863"/>
          <p14:tracePt t="21076" x="2444750" y="2703513"/>
          <p14:tracePt t="21085" x="2432050" y="2697163"/>
          <p14:tracePt t="21100" x="2414588" y="2684463"/>
          <p14:tracePt t="21108" x="2401888" y="2684463"/>
          <p14:tracePt t="21116" x="2365375" y="2667000"/>
          <p14:tracePt t="21124" x="2333625" y="2660650"/>
          <p14:tracePt t="21132" x="2303463" y="2647950"/>
          <p14:tracePt t="21140" x="2265363" y="2628900"/>
          <p14:tracePt t="21148" x="2222500" y="2611438"/>
          <p14:tracePt t="21156" x="2192338" y="2611438"/>
          <p14:tracePt t="21167" x="2173288" y="2598738"/>
          <p14:tracePt t="21172" x="2143125" y="2592388"/>
          <p14:tracePt t="21181" x="2105025" y="2579688"/>
          <p14:tracePt t="21188" x="2081213" y="2573338"/>
          <p14:tracePt t="21196" x="2062163" y="2573338"/>
          <p14:tracePt t="21204" x="2036763" y="2573338"/>
          <p14:tracePt t="21212" x="2019300" y="2573338"/>
          <p14:tracePt t="21220" x="1993900" y="2573338"/>
          <p14:tracePt t="21229" x="1957388" y="2573338"/>
          <p14:tracePt t="21236" x="1938338" y="2573338"/>
          <p14:tracePt t="21247" x="1914525" y="2573338"/>
          <p14:tracePt t="21252" x="1876425" y="2573338"/>
          <p14:tracePt t="21261" x="1839913" y="2573338"/>
          <p14:tracePt t="21268" x="1809750" y="2573338"/>
          <p14:tracePt t="21276" x="1784350" y="2573338"/>
          <p14:tracePt t="21284" x="1758950" y="2573338"/>
          <p14:tracePt t="21293" x="1722438" y="2573338"/>
          <p14:tracePt t="21301" x="1709738" y="2573338"/>
          <p14:tracePt t="21310" x="1698625" y="2573338"/>
          <p14:tracePt t="21318" x="1679575" y="2579688"/>
          <p14:tracePt t="21324" x="1666875" y="2579688"/>
          <p14:tracePt t="21332" x="1654175" y="2586038"/>
          <p14:tracePt t="21340" x="1643063" y="2605088"/>
          <p14:tracePt t="21348" x="1624013" y="2617788"/>
          <p14:tracePt t="21356" x="1611313" y="2624138"/>
          <p14:tracePt t="21364" x="1592263" y="2635250"/>
          <p14:tracePt t="21372" x="1581150" y="2647950"/>
          <p14:tracePt t="21380" x="1562100" y="2673350"/>
          <p14:tracePt t="21396" x="1555750" y="2690813"/>
          <p14:tracePt t="21404" x="1549400" y="2703513"/>
          <p14:tracePt t="21413" x="1543050" y="2735263"/>
          <p14:tracePt t="21420" x="1543050" y="2765425"/>
          <p14:tracePt t="21432" x="1543050" y="2784475"/>
          <p14:tracePt t="21437" x="1543050" y="2801938"/>
          <p14:tracePt t="21445" x="1543050" y="2820988"/>
          <p14:tracePt t="21452" x="1543050" y="2851150"/>
          <p14:tracePt t="21460" x="1543050" y="2863850"/>
          <p14:tracePt t="21476" x="1543050" y="2876550"/>
          <p14:tracePt t="21484" x="1555750" y="2901950"/>
          <p14:tracePt t="21492" x="1568450" y="2913063"/>
          <p14:tracePt t="21500" x="1587500" y="2944813"/>
          <p14:tracePt t="21510" x="1604963" y="2957513"/>
          <p14:tracePt t="21517" x="1654175" y="2987675"/>
          <p14:tracePt t="21525" x="1698625" y="3013075"/>
          <p14:tracePt t="21533" x="1754188" y="3049588"/>
          <p14:tracePt t="21542" x="1820863" y="3098800"/>
          <p14:tracePt t="21548" x="1889125" y="3128963"/>
          <p14:tracePt t="21556" x="1951038" y="3135313"/>
          <p14:tracePt t="21564" x="2019300" y="3184525"/>
          <p14:tracePt t="21572" x="2074863" y="3222625"/>
          <p14:tracePt t="21580" x="2130425" y="3252788"/>
          <p14:tracePt t="21588" x="2185988" y="3278188"/>
          <p14:tracePt t="21596" x="2254250" y="3295650"/>
          <p14:tracePt t="21604" x="2290763" y="3302000"/>
          <p14:tracePt t="21612" x="2333625" y="3314700"/>
          <p14:tracePt t="21620" x="2370138" y="3314700"/>
          <p14:tracePt t="21630" x="2395538" y="3314700"/>
          <p14:tracePt t="21636" x="2425700" y="3314700"/>
          <p14:tracePt t="21644" x="2463800" y="3302000"/>
          <p14:tracePt t="21652" x="2519363" y="3259138"/>
          <p14:tracePt t="21660" x="2555875" y="3222625"/>
          <p14:tracePt t="21668" x="2587625" y="3197225"/>
          <p14:tracePt t="21676" x="2605088" y="3179763"/>
          <p14:tracePt t="21684" x="2643188" y="3135313"/>
          <p14:tracePt t="21692" x="2667000" y="3111500"/>
          <p14:tracePt t="21700" x="2679700" y="3079750"/>
          <p14:tracePt t="21709" x="2686050" y="3062288"/>
          <p14:tracePt t="21716" x="2686050" y="3049588"/>
          <p14:tracePt t="21724" x="2698750" y="3030538"/>
          <p14:tracePt t="21732" x="2698750" y="3006725"/>
          <p14:tracePt t="21741" x="2698750" y="2981325"/>
          <p14:tracePt t="21748" x="2698750" y="2951163"/>
          <p14:tracePt t="21756" x="2698750" y="2925763"/>
          <p14:tracePt t="21764" x="2698750" y="2906713"/>
          <p14:tracePt t="21772" x="2692400" y="2857500"/>
          <p14:tracePt t="21780" x="2673350" y="2827338"/>
          <p14:tracePt t="21788" x="2647950" y="2771775"/>
          <p14:tracePt t="21797" x="2611438" y="2740025"/>
          <p14:tracePt t="21804" x="2581275" y="2703513"/>
          <p14:tracePt t="21815" x="2549525" y="2673350"/>
          <p14:tracePt t="21821" x="2513013" y="2647950"/>
          <p14:tracePt t="21833" x="2481263" y="2624138"/>
          <p14:tracePt t="21836" x="2451100" y="2605088"/>
          <p14:tracePt t="21845" x="2432050" y="2592388"/>
          <p14:tracePt t="21852" x="2401888" y="2579688"/>
          <p14:tracePt t="21860" x="2389188" y="2579688"/>
          <p14:tracePt t="21868" x="2359025" y="2562225"/>
          <p14:tracePt t="21876" x="2339975" y="2562225"/>
          <p14:tracePt t="21884" x="2320925" y="2555875"/>
          <p14:tracePt t="21897" x="2290763" y="2555875"/>
          <p14:tracePt t="21900" x="2265363" y="2555875"/>
          <p14:tracePt t="21908" x="2216150" y="2555875"/>
          <p14:tracePt t="21916" x="2166938" y="2555875"/>
          <p14:tracePt t="21924" x="2105025" y="2555875"/>
          <p14:tracePt t="21932" x="2043113" y="2555875"/>
          <p14:tracePt t="21941" x="1981200" y="2555875"/>
          <p14:tracePt t="21948" x="1920875" y="2555875"/>
          <p14:tracePt t="21956" x="1882775" y="2555875"/>
          <p14:tracePt t="21964" x="1827213" y="2562225"/>
          <p14:tracePt t="21972" x="1809750" y="2568575"/>
          <p14:tracePt t="21985" x="1778000" y="2573338"/>
          <p14:tracePt t="21989" x="1754188" y="2579688"/>
          <p14:tracePt t="22002" x="1722438" y="2598738"/>
          <p14:tracePt t="22004" x="1679575" y="2624138"/>
          <p14:tracePt t="22019" x="1654175" y="2635250"/>
          <p14:tracePt t="22020" x="1636713" y="2647950"/>
          <p14:tracePt t="22030" x="1604963" y="2673350"/>
          <p14:tracePt t="22036" x="1592263" y="2684463"/>
          <p14:tracePt t="22044" x="1581150" y="2697163"/>
          <p14:tracePt t="22052" x="1555750" y="2722563"/>
          <p14:tracePt t="22060" x="1536700" y="2740025"/>
          <p14:tracePt t="22068" x="1536700" y="2752725"/>
          <p14:tracePt t="22076" x="1512888" y="2801938"/>
          <p14:tracePt t="22084" x="1512888" y="2814638"/>
          <p14:tracePt t="22092" x="1506538" y="2833688"/>
          <p14:tracePt t="22100" x="1506538" y="2863850"/>
          <p14:tracePt t="22108" x="1506538" y="2889250"/>
          <p14:tracePt t="22116" x="1506538" y="2901950"/>
          <p14:tracePt t="22124" x="1506538" y="2932113"/>
          <p14:tracePt t="22132" x="1531938" y="2962275"/>
          <p14:tracePt t="22140" x="1574800" y="3000375"/>
          <p14:tracePt t="22148" x="1617663" y="3024188"/>
          <p14:tracePt t="22156" x="1673225" y="3062288"/>
          <p14:tracePt t="22164" x="1741488" y="3079750"/>
          <p14:tracePt t="22173" x="1790700" y="3098800"/>
          <p14:tracePt t="22180" x="1858963" y="3124200"/>
          <p14:tracePt t="22188" x="1944688" y="3148013"/>
          <p14:tracePt t="22197" x="2025650" y="3154363"/>
          <p14:tracePt t="22204" x="2087563" y="3154363"/>
          <p14:tracePt t="22214" x="2160588" y="3167063"/>
          <p14:tracePt t="22220" x="2222500" y="3167063"/>
          <p14:tracePt t="22231" x="2297113" y="3167063"/>
          <p14:tracePt t="22236" x="2359025" y="3167063"/>
          <p14:tracePt t="22244" x="2420938" y="3167063"/>
          <p14:tracePt t="22252" x="2476500" y="3160713"/>
          <p14:tracePt t="22260" x="2493963" y="3154363"/>
          <p14:tracePt t="22268" x="2513013" y="3135313"/>
          <p14:tracePt t="22276" x="2536825" y="3111500"/>
          <p14:tracePt t="22284" x="2549525" y="3092450"/>
          <p14:tracePt t="22292" x="2568575" y="3055938"/>
          <p14:tracePt t="22300" x="2574925" y="3013075"/>
          <p14:tracePt t="22309" x="2574925" y="2987675"/>
          <p14:tracePt t="22316" x="2574925" y="2938463"/>
          <p14:tracePt t="22324" x="2574925" y="2901950"/>
          <p14:tracePt t="22332" x="2574925" y="2882900"/>
          <p14:tracePt t="22340" x="2574925" y="2857500"/>
          <p14:tracePt t="22356" x="2568575" y="2840038"/>
          <p14:tracePt t="22364" x="2536825" y="2814638"/>
          <p14:tracePt t="22372" x="2519363" y="2801938"/>
          <p14:tracePt t="22380" x="2487613" y="2784475"/>
          <p14:tracePt t="22388" x="2444750" y="2759075"/>
          <p14:tracePt t="22398" x="2382838" y="2752725"/>
          <p14:tracePt t="22404" x="2327275" y="2735263"/>
          <p14:tracePt t="22414" x="2271713" y="2716213"/>
          <p14:tracePt t="22420" x="2222500" y="2703513"/>
          <p14:tracePt t="22431" x="2166938" y="2697163"/>
          <p14:tracePt t="22436" x="2117725" y="2690813"/>
          <p14:tracePt t="22444" x="2081213" y="2690813"/>
          <p14:tracePt t="22452" x="2043113" y="2690813"/>
          <p14:tracePt t="22460" x="1993900" y="2690813"/>
          <p14:tracePt t="22468" x="1951038" y="2690813"/>
          <p14:tracePt t="22476" x="1914525" y="2690813"/>
          <p14:tracePt t="22484" x="1882775" y="2697163"/>
          <p14:tracePt t="22492" x="1846263" y="2703513"/>
          <p14:tracePt t="22500" x="1820863" y="2716213"/>
          <p14:tracePt t="22516" x="1803400" y="2722563"/>
          <p14:tracePt t="22524" x="1790700" y="2728913"/>
          <p14:tracePt t="22532" x="1771650" y="2735263"/>
          <p14:tracePt t="22540" x="1758950" y="2752725"/>
          <p14:tracePt t="22548" x="1747838" y="2765425"/>
          <p14:tracePt t="22556" x="1741488" y="2778125"/>
          <p14:tracePt t="22565" x="1735138" y="2795588"/>
          <p14:tracePt t="22572" x="1735138" y="2814638"/>
          <p14:tracePt t="22582" x="1735138" y="2833688"/>
          <p14:tracePt t="22589" x="1735138" y="2857500"/>
          <p14:tracePt t="22601" x="1735138" y="2876550"/>
          <p14:tracePt t="22604" x="1735138" y="2901950"/>
          <p14:tracePt t="22615" x="1754188" y="2932113"/>
          <p14:tracePt t="22620" x="1765300" y="2957513"/>
          <p14:tracePt t="22629" x="1797050" y="2974975"/>
          <p14:tracePt t="22636" x="1809750" y="2994025"/>
          <p14:tracePt t="22644" x="1827213" y="3000375"/>
          <p14:tracePt t="22652" x="1839913" y="3000375"/>
          <p14:tracePt t="22660" x="1865313" y="3006725"/>
          <p14:tracePt t="22668" x="1882775" y="3013075"/>
          <p14:tracePt t="22676" x="1901825" y="3013075"/>
          <p14:tracePt t="22684" x="1931988" y="3013075"/>
          <p14:tracePt t="22692" x="1957388" y="3013075"/>
          <p14:tracePt t="22700" x="1987550" y="3013075"/>
          <p14:tracePt t="22708" x="2012950" y="3013075"/>
          <p14:tracePt t="22716" x="2049463" y="3000375"/>
          <p14:tracePt t="22724" x="2092325" y="2974975"/>
          <p14:tracePt t="22732" x="2130425" y="2944813"/>
          <p14:tracePt t="22740" x="2147888" y="2919413"/>
          <p14:tracePt t="22748" x="2166938" y="2889250"/>
          <p14:tracePt t="22756" x="2179638" y="2857500"/>
          <p14:tracePt t="22764" x="2185988" y="2846388"/>
          <p14:tracePt t="22772" x="2185988" y="2833688"/>
          <p14:tracePt t="22781" x="2185988" y="2814638"/>
          <p14:tracePt t="22788" x="2185988" y="2801938"/>
          <p14:tracePt t="22803" x="2185988" y="2790825"/>
          <p14:tracePt t="22805" x="2185988" y="2778125"/>
          <p14:tracePt t="22816" x="2179638" y="2771775"/>
          <p14:tracePt t="22820" x="2173288" y="2771775"/>
          <p14:tracePt t="22828" x="2173288" y="2765425"/>
          <p14:tracePt t="22836" x="2166938" y="2765425"/>
          <p14:tracePt t="22844" x="2154238" y="2765425"/>
          <p14:tracePt t="22852" x="2136775" y="2765425"/>
          <p14:tracePt t="22860" x="2124075" y="2765425"/>
          <p14:tracePt t="22868" x="2105025" y="2765425"/>
          <p14:tracePt t="22882" x="2092325" y="2765425"/>
          <p14:tracePt t="22897" x="2062163" y="2765425"/>
          <p14:tracePt t="22908" x="2049463" y="2765425"/>
          <p14:tracePt t="22957" x="2043113" y="2765425"/>
          <p14:tracePt t="22981" x="2043113" y="2784475"/>
          <p14:tracePt t="22988" x="2043113" y="2801938"/>
          <p14:tracePt t="22997" x="2049463" y="2827338"/>
          <p14:tracePt t="23004" x="2074863" y="2857500"/>
          <p14:tracePt t="23013" x="2111375" y="2901950"/>
          <p14:tracePt t="23020" x="2154238" y="2944813"/>
          <p14:tracePt t="23031" x="2222500" y="2994025"/>
          <p14:tracePt t="23036" x="2290763" y="3030538"/>
          <p14:tracePt t="23044" x="2382838" y="3086100"/>
          <p14:tracePt t="23052" x="2500313" y="3148013"/>
          <p14:tracePt t="23060" x="2654300" y="3209925"/>
          <p14:tracePt t="23068" x="2803525" y="3246438"/>
          <p14:tracePt t="23076" x="2982913" y="3295650"/>
          <p14:tracePt t="23085" x="3186113" y="3346450"/>
          <p14:tracePt t="23092" x="3395663" y="3376613"/>
          <p14:tracePt t="23100" x="3532188" y="3382963"/>
          <p14:tracePt t="23108" x="3636963" y="3406775"/>
          <p14:tracePt t="23117" x="3698875" y="3406775"/>
          <p14:tracePt t="23124" x="3748088" y="3406775"/>
          <p14:tracePt t="23132" x="3765550" y="3406775"/>
          <p14:tracePt t="23140" x="3784600" y="3406775"/>
          <p14:tracePt t="23148" x="3833813" y="3406775"/>
          <p14:tracePt t="23156" x="3889375" y="3382963"/>
          <p14:tracePt t="23165" x="3927475" y="3370263"/>
          <p14:tracePt t="23172" x="3983038" y="3357563"/>
          <p14:tracePt t="23182" x="4049713" y="3333750"/>
          <p14:tracePt t="23188" x="4098925" y="3314700"/>
          <p14:tracePt t="23202" x="4154488" y="3284538"/>
          <p14:tracePt t="23205" x="4198938" y="3259138"/>
          <p14:tracePt t="23214" x="4241800" y="3240088"/>
          <p14:tracePt t="23221" x="4291013" y="3222625"/>
          <p14:tracePt t="23233" x="4327525" y="3203575"/>
          <p14:tracePt t="23236" x="4340225" y="3197225"/>
          <p14:tracePt t="23245" x="4365625" y="3179763"/>
          <p14:tracePt t="23254" x="4383088" y="3173413"/>
          <p14:tracePt t="23266" x="4402138" y="3160713"/>
          <p14:tracePt t="23268" x="4421188" y="3154363"/>
          <p14:tracePt t="23276" x="4445000" y="3141663"/>
          <p14:tracePt t="23284" x="4457700" y="3124200"/>
          <p14:tracePt t="23292" x="4476750" y="3111500"/>
          <p14:tracePt t="23300" x="4487863" y="3098800"/>
          <p14:tracePt t="23308" x="4519613" y="3068638"/>
          <p14:tracePt t="23316" x="4525963" y="3055938"/>
          <p14:tracePt t="23324" x="4532313" y="3036888"/>
          <p14:tracePt t="23333" x="4549775" y="3017838"/>
          <p14:tracePt t="23349" x="4549775" y="3000375"/>
          <p14:tracePt t="23356" x="4562475" y="2981325"/>
          <p14:tracePt t="23368" x="4562475" y="2968625"/>
          <p14:tracePt t="23373" x="4562475" y="2962275"/>
          <p14:tracePt t="23383" x="4562475" y="2951163"/>
          <p14:tracePt t="23388" x="4562475" y="2932113"/>
          <p14:tracePt t="23398" x="4562475" y="2913063"/>
          <p14:tracePt t="23404" x="4562475" y="2895600"/>
          <p14:tracePt t="23413" x="4562475" y="2863850"/>
          <p14:tracePt t="23420" x="4562475" y="2840038"/>
          <p14:tracePt t="23429" x="4532313" y="2790825"/>
          <p14:tracePt t="23436" x="4513263" y="2765425"/>
          <p14:tracePt t="23444" x="4476750" y="2735263"/>
          <p14:tracePt t="23452" x="4445000" y="2697163"/>
          <p14:tracePt t="23460" x="4414838" y="2684463"/>
          <p14:tracePt t="23468" x="4395788" y="2660650"/>
          <p14:tracePt t="23484" x="4383088" y="2654300"/>
          <p14:tracePt t="23492" x="4376738" y="2647950"/>
          <p14:tracePt t="23500" x="4371975" y="2647950"/>
          <p14:tracePt t="23508" x="4365625" y="2647950"/>
          <p14:tracePt t="23517" x="4359275" y="2647950"/>
          <p14:tracePt t="23524" x="4333875" y="2647950"/>
          <p14:tracePt t="23535" x="4297363" y="2647950"/>
          <p14:tracePt t="23541" x="4260850" y="2647950"/>
          <p14:tracePt t="23550" x="4222750" y="2647950"/>
          <p14:tracePt t="23557" x="4137025" y="2647950"/>
          <p14:tracePt t="23567" x="4062413" y="2647950"/>
          <p14:tracePt t="23572" x="3994150" y="2654300"/>
          <p14:tracePt t="23585" x="3883025" y="2667000"/>
          <p14:tracePt t="23589" x="3810000" y="2667000"/>
          <p14:tracePt t="23605" x="3673475" y="2684463"/>
          <p14:tracePt t="23615" x="3611563" y="2684463"/>
          <p14:tracePt t="23621" x="3581400" y="2697163"/>
          <p14:tracePt t="23629" x="3568700" y="2697163"/>
          <p14:tracePt t="23636" x="3549650" y="2697163"/>
          <p14:tracePt t="23644" x="3538538" y="2703513"/>
          <p14:tracePt t="23652" x="3513138" y="2716213"/>
          <p14:tracePt t="23660" x="3500438" y="2728913"/>
          <p14:tracePt t="23668" x="3482975" y="2740025"/>
          <p14:tracePt t="23676" x="3457575" y="2759075"/>
          <p14:tracePt t="23684" x="3438525" y="2771775"/>
          <p14:tracePt t="23692" x="3421063" y="2784475"/>
          <p14:tracePt t="23700" x="3408363" y="2801938"/>
          <p14:tracePt t="23708" x="3402013" y="2801938"/>
          <p14:tracePt t="23716" x="3402013" y="2808288"/>
          <p14:tracePt t="23724" x="3402013" y="2814638"/>
          <p14:tracePt t="23732" x="3402013" y="2820988"/>
          <p14:tracePt t="23740" x="3402013" y="2827338"/>
          <p14:tracePt t="23756" x="3402013" y="2833688"/>
          <p14:tracePt t="23765" x="3402013" y="2851150"/>
          <p14:tracePt t="23772" x="3402013" y="2870200"/>
          <p14:tracePt t="23783" x="3421063" y="2901950"/>
          <p14:tracePt t="23788" x="3444875" y="2919413"/>
          <p14:tracePt t="23797" x="3487738" y="2968625"/>
          <p14:tracePt t="23804" x="3538538" y="3000375"/>
          <p14:tracePt t="23812" x="3598863" y="3043238"/>
          <p14:tracePt t="23820" x="3679825" y="3092450"/>
          <p14:tracePt t="23828" x="3735388" y="3117850"/>
          <p14:tracePt t="23836" x="3778250" y="3141663"/>
          <p14:tracePt t="23844" x="3821113" y="3154363"/>
          <p14:tracePt t="23852" x="3833813" y="3154363"/>
          <p14:tracePt t="23861" x="3840163" y="3154363"/>
          <p14:tracePt t="23868" x="3846513" y="3154363"/>
          <p14:tracePt t="23877" x="3859213" y="3154363"/>
          <p14:tracePt t="23884" x="3871913" y="3154363"/>
          <p14:tracePt t="23892" x="3883025" y="3154363"/>
          <p14:tracePt t="23900" x="3914775" y="3141663"/>
          <p14:tracePt t="23908" x="3932238" y="3128963"/>
          <p14:tracePt t="23916" x="3963988" y="3105150"/>
          <p14:tracePt t="23924" x="4006850" y="3079750"/>
          <p14:tracePt t="23932" x="4038600" y="3073400"/>
          <p14:tracePt t="23940" x="4068763" y="3049588"/>
          <p14:tracePt t="23949" x="4098925" y="3024188"/>
          <p14:tracePt t="23956" x="4124325" y="3006725"/>
          <p14:tracePt t="23965" x="4143375" y="2981325"/>
          <p14:tracePt t="23972" x="4154488" y="2962275"/>
          <p14:tracePt t="23982" x="4160838" y="2944813"/>
          <p14:tracePt t="23998" x="4160838" y="2932113"/>
          <p14:tracePt t="24004" x="4160838" y="2925763"/>
          <p14:tracePt t="24012" x="4160838" y="2913063"/>
          <p14:tracePt t="24100" x="4160838" y="2906713"/>
          <p14:tracePt t="24108" x="4143375" y="2906713"/>
          <p14:tracePt t="24116" x="4111625" y="2906713"/>
          <p14:tracePt t="24124" x="4087813" y="2906713"/>
          <p14:tracePt t="24132" x="4056063" y="2906713"/>
          <p14:tracePt t="24140" x="4038600" y="2906713"/>
          <p14:tracePt t="24149" x="4019550" y="2913063"/>
          <p14:tracePt t="24156" x="4013200" y="2919413"/>
          <p14:tracePt t="24188" x="4013200" y="2932113"/>
          <p14:tracePt t="24228" x="4013200" y="2944813"/>
          <p14:tracePt t="24236" x="4049713" y="2962275"/>
          <p14:tracePt t="24245" x="4130675" y="2981325"/>
          <p14:tracePt t="24252" x="4216400" y="3006725"/>
          <p14:tracePt t="24260" x="4327525" y="3049588"/>
          <p14:tracePt t="24268" x="4506913" y="3073400"/>
          <p14:tracePt t="24277" x="4643438" y="3086100"/>
          <p14:tracePt t="24284" x="4803775" y="3117850"/>
          <p14:tracePt t="24292" x="4983163" y="3128963"/>
          <p14:tracePt t="24301" x="5173663" y="3154363"/>
          <p14:tracePt t="24308" x="5408613" y="3173413"/>
          <p14:tracePt t="24316" x="5600700" y="3197225"/>
          <p14:tracePt t="24324" x="5803900" y="3197225"/>
          <p14:tracePt t="24333" x="5934075" y="3203575"/>
          <p14:tracePt t="24340" x="6069013" y="3203575"/>
          <p14:tracePt t="24350" x="6143625" y="3203575"/>
          <p14:tracePt t="24356" x="6192838" y="3203575"/>
          <p14:tracePt t="24365" x="6235700" y="3203575"/>
          <p14:tracePt t="24372" x="6284913" y="3197225"/>
          <p14:tracePt t="24381" x="6316663" y="3184525"/>
          <p14:tracePt t="24388" x="6365875" y="3179763"/>
          <p14:tracePt t="24397" x="6421438" y="3179763"/>
          <p14:tracePt t="24404" x="6496050" y="3167063"/>
          <p14:tracePt t="24412" x="6569075" y="3160713"/>
          <p14:tracePt t="24420" x="6643688" y="3148013"/>
          <p14:tracePt t="24428" x="6723063" y="3128963"/>
          <p14:tracePt t="24436" x="6784975" y="3124200"/>
          <p14:tracePt t="24444" x="6834188" y="3111500"/>
          <p14:tracePt t="24452" x="6915150" y="3092450"/>
          <p14:tracePt t="24460" x="6945313" y="3079750"/>
          <p14:tracePt t="24468" x="6970713" y="3073400"/>
          <p14:tracePt t="24477" x="7013575" y="3073400"/>
          <p14:tracePt t="24484" x="7038975" y="3068638"/>
          <p14:tracePt t="24492" x="7051675" y="3062288"/>
          <p14:tracePt t="24500" x="7081838" y="3049588"/>
          <p14:tracePt t="24508" x="7112000" y="3036888"/>
          <p14:tracePt t="24517" x="7143750" y="3030538"/>
          <p14:tracePt t="24524" x="7162800" y="3017838"/>
          <p14:tracePt t="24532" x="7192963" y="3000375"/>
          <p14:tracePt t="24540" x="7205663" y="2987675"/>
          <p14:tracePt t="24548" x="7235825" y="2962275"/>
          <p14:tracePt t="24556" x="7242175" y="2957513"/>
          <p14:tracePt t="24572" x="7248525" y="2944813"/>
          <p14:tracePt t="24581" x="7248525" y="2938463"/>
          <p14:tracePt t="24588" x="7248525" y="2919413"/>
          <p14:tracePt t="24597" x="7248525" y="2913063"/>
          <p14:tracePt t="24605" x="7248525" y="2901950"/>
          <p14:tracePt t="24613" x="7248525" y="2895600"/>
          <p14:tracePt t="24628" x="7248525" y="2889250"/>
          <p14:tracePt t="24636" x="7248525" y="2882900"/>
          <p14:tracePt t="24644" x="7242175" y="2870200"/>
          <p14:tracePt t="24652" x="7242175" y="2863850"/>
          <p14:tracePt t="24660" x="7229475" y="2863850"/>
          <p14:tracePt t="24668" x="7205663" y="2857500"/>
          <p14:tracePt t="24677" x="7180263" y="2846388"/>
          <p14:tracePt t="24684" x="7143750" y="2846388"/>
          <p14:tracePt t="24692" x="7118350" y="2840038"/>
          <p14:tracePt t="24700" x="7081838" y="2827338"/>
          <p14:tracePt t="24708" x="7019925" y="2820988"/>
          <p14:tracePt t="24717" x="6989763" y="2814638"/>
          <p14:tracePt t="24724" x="6951663" y="2814638"/>
          <p14:tracePt t="24733" x="6934200" y="2808288"/>
          <p14:tracePt t="24740" x="6908800" y="2808288"/>
          <p14:tracePt t="24749" x="6889750" y="2808288"/>
          <p14:tracePt t="24757" x="6872288" y="2808288"/>
          <p14:tracePt t="24773" x="6840538" y="2820988"/>
          <p14:tracePt t="24790" x="6804025" y="2851150"/>
          <p14:tracePt t="24799" x="6797675" y="2857500"/>
          <p14:tracePt t="24807" x="6791325" y="2870200"/>
          <p14:tracePt t="24812" x="6791325" y="2882900"/>
          <p14:tracePt t="24821" x="6791325" y="2889250"/>
          <p14:tracePt t="24828" x="6791325" y="2901950"/>
          <p14:tracePt t="24836" x="6791325" y="2925763"/>
          <p14:tracePt t="24844" x="6797675" y="2938463"/>
          <p14:tracePt t="24852" x="6816725" y="2951163"/>
          <p14:tracePt t="24860" x="6840538" y="2962275"/>
          <p14:tracePt t="24868" x="6859588" y="2968625"/>
          <p14:tracePt t="24877" x="6889750" y="2974975"/>
          <p14:tracePt t="24884" x="6927850" y="2974975"/>
          <p14:tracePt t="24892" x="6989763" y="2974975"/>
          <p14:tracePt t="24900" x="7051675" y="2974975"/>
          <p14:tracePt t="24908" x="7112000" y="2974975"/>
          <p14:tracePt t="24917" x="7186613" y="2974975"/>
          <p14:tracePt t="24924" x="7242175" y="2968625"/>
          <p14:tracePt t="24940" x="7261225" y="2957513"/>
          <p14:tracePt t="24950" x="7273925" y="2944813"/>
          <p14:tracePt t="24956" x="7278688" y="2932113"/>
          <p14:tracePt t="24967" x="7285038" y="2919413"/>
          <p14:tracePt t="24972" x="7285038" y="2901950"/>
          <p14:tracePt t="24980" x="7285038" y="2882900"/>
          <p14:tracePt t="24988" x="7285038" y="2876550"/>
          <p14:tracePt t="24996" x="7285038" y="2857500"/>
          <p14:tracePt t="25004" x="7285038" y="2851150"/>
          <p14:tracePt t="25020" x="7285038" y="2840038"/>
          <p14:tracePt t="25197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>
            <a:extLst>
              <a:ext uri="{FF2B5EF4-FFF2-40B4-BE49-F238E27FC236}">
                <a16:creationId xmlns:a16="http://schemas.microsoft.com/office/drawing/2014/main" id="{D4C97325-136B-4B15-9D4A-636E6D549318}"/>
              </a:ext>
            </a:extLst>
          </p:cNvPr>
          <p:cNvGraphicFramePr>
            <a:graphicFrameLocks noChangeAspect="1"/>
          </p:cNvGraphicFramePr>
          <p:nvPr>
            <p:ph sz="half" idx="2"/>
          </p:nvPr>
        </p:nvGraphicFramePr>
        <p:xfrm>
          <a:off x="4725988" y="201613"/>
          <a:ext cx="4525962" cy="664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kument" r:id="rId5" imgW="5640207" imgH="8280586" progId="Word.Document.8">
                  <p:embed/>
                </p:oleObj>
              </mc:Choice>
              <mc:Fallback>
                <p:oleObj name="Dokument" r:id="rId5" imgW="5640207" imgH="8280586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988" y="201613"/>
                        <a:ext cx="4525962" cy="66436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64" name="Text Box 4">
            <a:extLst>
              <a:ext uri="{FF2B5EF4-FFF2-40B4-BE49-F238E27FC236}">
                <a16:creationId xmlns:a16="http://schemas.microsoft.com/office/drawing/2014/main" id="{74D0BBFF-EF7A-4796-A88D-BF2736BF4D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1484313"/>
            <a:ext cx="5040313" cy="3140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vzorky obsahují pesticidy a fenoly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endParaRPr lang="cs-CZ" altLang="cs-CZ" sz="2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relativní procentuální odezva je 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stanovena jako odezva vzorku dělena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odezvou pro standard 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endParaRPr lang="cs-CZ" altLang="cs-CZ" sz="2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endParaRPr lang="cs-CZ" altLang="cs-CZ" sz="2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výsledky, které je obtížné zhodnotit 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r>
              <a:rPr lang="cs-CZ" altLang="cs-CZ" sz="20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a porozumět jim</a:t>
            </a:r>
          </a:p>
          <a:p>
            <a:pPr algn="just" eaLnBrk="1" hangingPunct="1">
              <a:buFont typeface="Wingdings" panose="05000000000000000000" pitchFamily="2" charset="2"/>
              <a:buChar char="§"/>
              <a:defRPr/>
            </a:pPr>
            <a:endParaRPr lang="cs-CZ" altLang="cs-CZ" sz="2000" b="1">
              <a:solidFill>
                <a:schemeClr val="bg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40965" name="Group 5">
            <a:extLst>
              <a:ext uri="{FF2B5EF4-FFF2-40B4-BE49-F238E27FC236}">
                <a16:creationId xmlns:a16="http://schemas.microsoft.com/office/drawing/2014/main" id="{B68B909B-F79F-41C9-9C67-F5A3E4B847D6}"/>
              </a:ext>
            </a:extLst>
          </p:cNvPr>
          <p:cNvGrpSpPr>
            <a:grpSpLocks/>
          </p:cNvGrpSpPr>
          <p:nvPr/>
        </p:nvGrpSpPr>
        <p:grpSpPr bwMode="auto">
          <a:xfrm>
            <a:off x="69850" y="4797425"/>
            <a:ext cx="4789488" cy="1382713"/>
            <a:chOff x="0" y="3022"/>
            <a:chExt cx="3017" cy="871"/>
          </a:xfrm>
        </p:grpSpPr>
        <p:sp>
          <p:nvSpPr>
            <p:cNvPr id="40966" name="Text Box 6">
              <a:extLst>
                <a:ext uri="{FF2B5EF4-FFF2-40B4-BE49-F238E27FC236}">
                  <a16:creationId xmlns:a16="http://schemas.microsoft.com/office/drawing/2014/main" id="{C2F40DD7-C9AD-4B5C-B83B-3A7CF4D28B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3566"/>
              <a:ext cx="3017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cs-CZ" altLang="cs-CZ" sz="2800" b="1" u="sng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MULTIVARIAČNÍ ANALÝZA</a:t>
              </a:r>
            </a:p>
          </p:txBody>
        </p:sp>
        <p:sp>
          <p:nvSpPr>
            <p:cNvPr id="9223" name="AutoShape 7">
              <a:extLst>
                <a:ext uri="{FF2B5EF4-FFF2-40B4-BE49-F238E27FC236}">
                  <a16:creationId xmlns:a16="http://schemas.microsoft.com/office/drawing/2014/main" id="{0CF720A1-89E9-46CD-A2C8-9B97FB19C5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8" y="3022"/>
              <a:ext cx="306" cy="453"/>
            </a:xfrm>
            <a:prstGeom prst="downArrow">
              <a:avLst>
                <a:gd name="adj1" fmla="val 50000"/>
                <a:gd name="adj2" fmla="val 37010"/>
              </a:avLst>
            </a:prstGeom>
            <a:solidFill>
              <a:srgbClr val="FF00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</p:grpSp>
      <p:sp>
        <p:nvSpPr>
          <p:cNvPr id="40968" name="Text Box 8">
            <a:extLst>
              <a:ext uri="{FF2B5EF4-FFF2-40B4-BE49-F238E27FC236}">
                <a16:creationId xmlns:a16="http://schemas.microsoft.com/office/drawing/2014/main" id="{78F20FA4-FCFF-4D3E-A1BB-A19E371AB6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66700"/>
            <a:ext cx="282098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28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Odpadní vody</a:t>
            </a:r>
            <a:endParaRPr lang="en-GB" altLang="cs-CZ" sz="28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06C7CD1-11FF-46A9-B8B3-57E33E56244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104"/>
    </mc:Choice>
    <mc:Fallback>
      <p:transition spd="slow" advTm="44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409" x="8242300" y="1500188"/>
          <p14:tracePt t="22479" x="8242300" y="1487488"/>
          <p14:tracePt t="22488" x="8242300" y="1474788"/>
          <p14:tracePt t="22497" x="8229600" y="1450975"/>
          <p14:tracePt t="22503" x="8193088" y="1419225"/>
          <p14:tracePt t="22513" x="8131175" y="1376363"/>
          <p14:tracePt t="22520" x="8045450" y="1314450"/>
          <p14:tracePt t="22531" x="7940675" y="1252538"/>
          <p14:tracePt t="22535" x="7834313" y="1190625"/>
          <p14:tracePt t="22543" x="7754938" y="1135063"/>
          <p14:tracePt t="22551" x="7618413" y="1074738"/>
          <p14:tracePt t="22559" x="7519988" y="1019175"/>
          <p14:tracePt t="22567" x="7415213" y="968375"/>
          <p14:tracePt t="22575" x="7334250" y="938213"/>
          <p14:tracePt t="22583" x="7273925" y="901700"/>
          <p14:tracePt t="22591" x="7205663" y="882650"/>
          <p14:tracePt t="22599" x="7118350" y="852488"/>
          <p14:tracePt t="22608" x="7051675" y="833438"/>
          <p14:tracePt t="22616" x="6977063" y="814388"/>
          <p14:tracePt t="22624" x="6896100" y="808038"/>
          <p14:tracePt t="22631" x="6823075" y="796925"/>
          <p14:tracePt t="22639" x="6723063" y="784225"/>
          <p14:tracePt t="22647" x="6650038" y="784225"/>
          <p14:tracePt t="22655" x="6562725" y="784225"/>
          <p14:tracePt t="22663" x="6477000" y="784225"/>
          <p14:tracePt t="22671" x="6415088" y="784225"/>
          <p14:tracePt t="22679" x="6340475" y="790575"/>
          <p14:tracePt t="22687" x="6261100" y="796925"/>
          <p14:tracePt t="22697" x="6186488" y="827088"/>
          <p14:tracePt t="22703" x="6105525" y="846138"/>
          <p14:tracePt t="22712" x="6056313" y="876300"/>
          <p14:tracePt t="22719" x="5976938" y="912813"/>
          <p14:tracePt t="22728" x="5921375" y="950913"/>
          <p14:tracePt t="22735" x="5883275" y="987425"/>
          <p14:tracePt t="22743" x="5840413" y="1012825"/>
          <p14:tracePt t="22751" x="5810250" y="1042988"/>
          <p14:tracePt t="22760" x="5803900" y="1055688"/>
          <p14:tracePt t="22767" x="5761038" y="1098550"/>
          <p14:tracePt t="22775" x="5748338" y="1117600"/>
          <p14:tracePt t="22783" x="5729288" y="1166813"/>
          <p14:tracePt t="22791" x="5729288" y="1241425"/>
          <p14:tracePt t="22799" x="5729288" y="1314450"/>
          <p14:tracePt t="22807" x="5729288" y="1401763"/>
          <p14:tracePt t="22815" x="5754688" y="1493838"/>
          <p14:tracePt t="22823" x="5784850" y="1579563"/>
          <p14:tracePt t="22831" x="5827713" y="1685925"/>
          <p14:tracePt t="22839" x="5878513" y="1784350"/>
          <p14:tracePt t="22847" x="5951538" y="1876425"/>
          <p14:tracePt t="22855" x="6032500" y="1968500"/>
          <p14:tracePt t="22863" x="6111875" y="2043113"/>
          <p14:tracePt t="22872" x="6223000" y="2141538"/>
          <p14:tracePt t="22882" x="6316663" y="2203450"/>
          <p14:tracePt t="22888" x="6415088" y="2265363"/>
          <p14:tracePt t="22898" x="6507163" y="2284413"/>
          <p14:tracePt t="22903" x="6594475" y="2301875"/>
          <p14:tracePt t="22912" x="6680200" y="2314575"/>
          <p14:tracePt t="22919" x="6754813" y="2314575"/>
          <p14:tracePt t="22927" x="6853238" y="2314575"/>
          <p14:tracePt t="22936" x="6964363" y="2308225"/>
          <p14:tracePt t="22944" x="7088188" y="2301875"/>
          <p14:tracePt t="22952" x="7212013" y="2278063"/>
          <p14:tracePt t="22961" x="7334250" y="2265363"/>
          <p14:tracePt t="22968" x="7496175" y="2235200"/>
          <p14:tracePt t="22976" x="7612063" y="2203450"/>
          <p14:tracePt t="22983" x="7699375" y="2173288"/>
          <p14:tracePt t="22991" x="7791450" y="2141538"/>
          <p14:tracePt t="22999" x="7834313" y="2117725"/>
          <p14:tracePt t="23007" x="7853363" y="2098675"/>
          <p14:tracePt t="23015" x="7859713" y="2073275"/>
          <p14:tracePt t="23023" x="7878763" y="2049463"/>
          <p14:tracePt t="23031" x="7878763" y="2006600"/>
          <p14:tracePt t="23040" x="7878763" y="1931988"/>
          <p14:tracePt t="23049" x="7859713" y="1846263"/>
          <p14:tracePt t="23056" x="7823200" y="1765300"/>
          <p14:tracePt t="23063" x="7761288" y="1660525"/>
          <p14:tracePt t="23072" x="7699375" y="1579563"/>
          <p14:tracePt t="23081" x="7600950" y="1457325"/>
          <p14:tracePt t="23088" x="7539038" y="1389063"/>
          <p14:tracePt t="23098" x="7470775" y="1308100"/>
          <p14:tracePt t="23104" x="7396163" y="1246188"/>
          <p14:tracePt t="23113" x="7340600" y="1203325"/>
          <p14:tracePt t="23119" x="7297738" y="1166813"/>
          <p14:tracePt t="23130" x="7242175" y="1117600"/>
          <p14:tracePt t="23135" x="7173913" y="1079500"/>
          <p14:tracePt t="23143" x="7118350" y="1049338"/>
          <p14:tracePt t="23151" x="7032625" y="1023938"/>
          <p14:tracePt t="23160" x="6964363" y="993775"/>
          <p14:tracePt t="23167" x="6878638" y="993775"/>
          <p14:tracePt t="23175" x="6767513" y="981075"/>
          <p14:tracePt t="23183" x="6680200" y="981075"/>
          <p14:tracePt t="23191" x="6607175" y="981075"/>
          <p14:tracePt t="23199" x="6496050" y="1006475"/>
          <p14:tracePt t="23207" x="6323013" y="1079500"/>
          <p14:tracePt t="23215" x="6223000" y="1123950"/>
          <p14:tracePt t="23224" x="6118225" y="1173163"/>
          <p14:tracePt t="23232" x="6013450" y="1222375"/>
          <p14:tracePt t="23239" x="5957888" y="1252538"/>
          <p14:tracePt t="23247" x="5889625" y="1301750"/>
          <p14:tracePt t="23255" x="5859463" y="1327150"/>
          <p14:tracePt t="23263" x="5827713" y="1357313"/>
          <p14:tracePt t="23272" x="5822950" y="1389063"/>
          <p14:tracePt t="23281" x="5803900" y="1425575"/>
          <p14:tracePt t="23288" x="5803900" y="1457325"/>
          <p14:tracePt t="23298" x="5803900" y="1524000"/>
          <p14:tracePt t="23304" x="5803900" y="1562100"/>
          <p14:tracePt t="23314" x="5846763" y="1641475"/>
          <p14:tracePt t="23319" x="5927725" y="1746250"/>
          <p14:tracePt t="23327" x="6075363" y="1895475"/>
          <p14:tracePt t="23335" x="6261100" y="2049463"/>
          <p14:tracePt t="23344" x="6513513" y="2222500"/>
          <p14:tracePt t="23352" x="6680200" y="2314575"/>
          <p14:tracePt t="23361" x="6872288" y="2413000"/>
          <p14:tracePt t="23368" x="7038975" y="2487613"/>
          <p14:tracePt t="23376" x="7186613" y="2517775"/>
          <p14:tracePt t="23384" x="7310438" y="2543175"/>
          <p14:tracePt t="23392" x="7408863" y="2543175"/>
          <p14:tracePt t="23402" x="7507288" y="2543175"/>
          <p14:tracePt t="23408" x="7556500" y="2536825"/>
          <p14:tracePt t="23418" x="7612063" y="2513013"/>
          <p14:tracePt t="23423" x="7667625" y="2462213"/>
          <p14:tracePt t="23433" x="7705725" y="2432050"/>
          <p14:tracePt t="23440" x="7742238" y="2351088"/>
          <p14:tracePt t="23449" x="7742238" y="2290763"/>
          <p14:tracePt t="23455" x="7754938" y="2203450"/>
          <p14:tracePt t="23464" x="7754938" y="2105025"/>
          <p14:tracePt t="23471" x="7729538" y="2000250"/>
          <p14:tracePt t="23479" x="7650163" y="1882775"/>
          <p14:tracePt t="23487" x="7556500" y="1752600"/>
          <p14:tracePt t="23496" x="7415213" y="1611313"/>
          <p14:tracePt t="23503" x="7273925" y="1463675"/>
          <p14:tracePt t="23512" x="7032625" y="1258888"/>
          <p14:tracePt t="23519" x="6761163" y="1098550"/>
          <p14:tracePt t="23527" x="6513513" y="963613"/>
          <p14:tracePt t="23535" x="6223000" y="814388"/>
          <p14:tracePt t="23543" x="6019800" y="746125"/>
          <p14:tracePt t="23551" x="5735638" y="636588"/>
          <p14:tracePt t="23559" x="5568950" y="611188"/>
          <p14:tracePt t="23567" x="5445125" y="604838"/>
          <p14:tracePt t="23575" x="5359400" y="604838"/>
          <p14:tracePt t="23583" x="5272088" y="604838"/>
          <p14:tracePt t="23591" x="5173663" y="630238"/>
          <p14:tracePt t="23600" x="5094288" y="654050"/>
          <p14:tracePt t="23607" x="5013325" y="703263"/>
          <p14:tracePt t="23615" x="4933950" y="758825"/>
          <p14:tracePt t="23623" x="4865688" y="801688"/>
          <p14:tracePt t="23631" x="4797425" y="863600"/>
          <p14:tracePt t="23639" x="4754563" y="908050"/>
          <p14:tracePt t="23648" x="4729163" y="944563"/>
          <p14:tracePt t="23655" x="4705350" y="987425"/>
          <p14:tracePt t="23664" x="4686300" y="1023938"/>
          <p14:tracePt t="23672" x="4679950" y="1068388"/>
          <p14:tracePt t="23681" x="4673600" y="1085850"/>
          <p14:tracePt t="23688" x="4673600" y="1117600"/>
          <p14:tracePt t="23699" x="4673600" y="1141413"/>
          <p14:tracePt t="23704" x="4679950" y="1179513"/>
          <p14:tracePt t="23714" x="4705350" y="1222375"/>
          <p14:tracePt t="23720" x="4711700" y="1235075"/>
          <p14:tracePt t="23728" x="4716463" y="1252538"/>
          <p14:tracePt t="23751" x="4722813" y="1252538"/>
          <p14:tracePt t="23784" x="4729163" y="1258888"/>
          <p14:tracePt t="23903" x="4722813" y="1271588"/>
          <p14:tracePt t="23911" x="4716463" y="1277938"/>
          <p14:tracePt t="23919" x="4686300" y="1296988"/>
          <p14:tracePt t="23928" x="4643438" y="1314450"/>
          <p14:tracePt t="23936" x="4600575" y="1320800"/>
          <p14:tracePt t="23944" x="4513263" y="1352550"/>
          <p14:tracePt t="23951" x="4438650" y="1363663"/>
          <p14:tracePt t="23959" x="4359275" y="1382713"/>
          <p14:tracePt t="23967" x="4260850" y="1401763"/>
          <p14:tracePt t="23975" x="4186238" y="1412875"/>
          <p14:tracePt t="23983" x="4117975" y="1431925"/>
          <p14:tracePt t="23991" x="4049713" y="1457325"/>
          <p14:tracePt t="23999" x="4032250" y="1463675"/>
          <p14:tracePt t="24007" x="4013200" y="1481138"/>
          <p14:tracePt t="24016" x="4000500" y="1487488"/>
          <p14:tracePt t="24023" x="3994150" y="1487488"/>
          <p14:tracePt t="24199" x="4000500" y="1487488"/>
          <p14:tracePt t="24240" x="4000500" y="1474788"/>
          <p14:tracePt t="24249" x="4006850" y="1463675"/>
          <p14:tracePt t="24255" x="4006850" y="1444625"/>
          <p14:tracePt t="24263" x="4006850" y="1438275"/>
          <p14:tracePt t="24272" x="4006850" y="1425575"/>
          <p14:tracePt t="24282" x="4006850" y="1419225"/>
          <p14:tracePt t="24288" x="4006850" y="1408113"/>
          <p14:tracePt t="24320" x="4006850" y="1401763"/>
          <p14:tracePt t="24439" x="0" y="0"/>
        </p14:tracePtLst>
        <p14:tracePtLst>
          <p14:tracePt t="36882" x="4229100" y="5629275"/>
          <p14:tracePt t="37000" x="4222750" y="5635625"/>
          <p14:tracePt t="37009" x="4210050" y="5641975"/>
          <p14:tracePt t="37015" x="4192588" y="5641975"/>
          <p14:tracePt t="37024" x="4143375" y="5641975"/>
          <p14:tracePt t="37031" x="4105275" y="5641975"/>
          <p14:tracePt t="37040" x="4043363" y="5641975"/>
          <p14:tracePt t="37049" x="3994150" y="5641975"/>
          <p14:tracePt t="37056" x="3927475" y="5629275"/>
          <p14:tracePt t="37064" x="3865563" y="5611813"/>
          <p14:tracePt t="37072" x="3821113" y="5599113"/>
          <p14:tracePt t="37081" x="3784600" y="5592763"/>
          <p14:tracePt t="37088" x="3760788" y="5586413"/>
          <p14:tracePt t="37096" x="3735388" y="5580063"/>
          <p14:tracePt t="37104" x="3705225" y="5580063"/>
          <p14:tracePt t="37113" x="3679825" y="5573713"/>
          <p14:tracePt t="37120" x="3654425" y="5567363"/>
          <p14:tracePt t="37128" x="3630613" y="5556250"/>
          <p14:tracePt t="37135" x="3598863" y="5556250"/>
          <p14:tracePt t="37143" x="3562350" y="5549900"/>
          <p14:tracePt t="37151" x="3532188" y="5543550"/>
          <p14:tracePt t="37159" x="3506788" y="5537200"/>
          <p14:tracePt t="37167" x="3438525" y="5524500"/>
          <p14:tracePt t="37175" x="3402013" y="5518150"/>
          <p14:tracePt t="37183" x="3352800" y="5511800"/>
          <p14:tracePt t="37192" x="3297238" y="5500688"/>
          <p14:tracePt t="37199" x="3265488" y="5494338"/>
          <p14:tracePt t="37208" x="3228975" y="5494338"/>
          <p14:tracePt t="37216" x="3192463" y="5487988"/>
          <p14:tracePt t="37226" x="3160713" y="5487988"/>
          <p14:tracePt t="37231" x="3117850" y="5481638"/>
          <p14:tracePt t="37241" x="3025775" y="5468938"/>
          <p14:tracePt t="37247" x="2951163" y="5456238"/>
          <p14:tracePt t="37256" x="2876550" y="5449888"/>
          <p14:tracePt t="37264" x="2803525" y="5438775"/>
          <p14:tracePt t="37272" x="2722563" y="5432425"/>
          <p14:tracePt t="37280" x="2673350" y="5432425"/>
          <p14:tracePt t="37288" x="2587625" y="5413375"/>
          <p14:tracePt t="37296" x="2525713" y="5413375"/>
          <p14:tracePt t="37304" x="2457450" y="5400675"/>
          <p14:tracePt t="37312" x="2408238" y="5400675"/>
          <p14:tracePt t="37320" x="2359025" y="5400675"/>
          <p14:tracePt t="37328" x="2320925" y="5400675"/>
          <p14:tracePt t="37336" x="2297113" y="5400675"/>
          <p14:tracePt t="37343" x="2259013" y="5400675"/>
          <p14:tracePt t="37352" x="2203450" y="5400675"/>
          <p14:tracePt t="37360" x="2166938" y="5400675"/>
          <p14:tracePt t="37368" x="2105025" y="5400675"/>
          <p14:tracePt t="37376" x="2055813" y="5400675"/>
          <p14:tracePt t="37385" x="2032000" y="5400675"/>
          <p14:tracePt t="37392" x="1981200" y="5400675"/>
          <p14:tracePt t="37400" x="1944688" y="5400675"/>
          <p14:tracePt t="37409" x="1876425" y="5426075"/>
          <p14:tracePt t="37416" x="1827213" y="5432425"/>
          <p14:tracePt t="37426" x="1758950" y="5449888"/>
          <p14:tracePt t="37431" x="1722438" y="5462588"/>
          <p14:tracePt t="37439" x="1679575" y="5475288"/>
          <p14:tracePt t="37448" x="1598613" y="5505450"/>
          <p14:tracePt t="37456" x="1562100" y="5505450"/>
          <p14:tracePt t="37464" x="1493838" y="5524500"/>
          <p14:tracePt t="37472" x="1444625" y="5530850"/>
          <p14:tracePt t="37480" x="1389063" y="5549900"/>
          <p14:tracePt t="37488" x="1327150" y="5567363"/>
          <p14:tracePt t="37496" x="1284288" y="5586413"/>
          <p14:tracePt t="37504" x="1203325" y="5616575"/>
          <p14:tracePt t="37512" x="1166813" y="5622925"/>
          <p14:tracePt t="37520" x="1111250" y="5648325"/>
          <p14:tracePt t="37528" x="1068388" y="5667375"/>
          <p14:tracePt t="37536" x="1025525" y="5691188"/>
          <p14:tracePt t="37545" x="993775" y="5716588"/>
          <p14:tracePt t="37553" x="950913" y="5740400"/>
          <p14:tracePt t="37559" x="931863" y="5765800"/>
          <p14:tracePt t="37568" x="914400" y="5783263"/>
          <p14:tracePt t="37576" x="895350" y="5808663"/>
          <p14:tracePt t="37584" x="889000" y="5815013"/>
          <p14:tracePt t="37593" x="876300" y="5827713"/>
          <p14:tracePt t="37600" x="863600" y="5838825"/>
          <p14:tracePt t="37609" x="863600" y="5845175"/>
          <p14:tracePt t="37616" x="858838" y="5851525"/>
          <p14:tracePt t="37626" x="858838" y="5864225"/>
          <p14:tracePt t="37632" x="858838" y="5876925"/>
          <p14:tracePt t="37640" x="858838" y="5889625"/>
          <p14:tracePt t="37648" x="863600" y="5913438"/>
          <p14:tracePt t="37656" x="882650" y="5949950"/>
          <p14:tracePt t="37664" x="895350" y="5962650"/>
          <p14:tracePt t="37672" x="920750" y="5994400"/>
          <p14:tracePt t="37679" x="944563" y="6037263"/>
          <p14:tracePt t="37687" x="963613" y="6056313"/>
          <p14:tracePt t="37696" x="1012825" y="6116638"/>
          <p14:tracePt t="37704" x="1068388" y="6161088"/>
          <p14:tracePt t="37711" x="1147763" y="6203950"/>
          <p14:tracePt t="37720" x="1216025" y="6240463"/>
          <p14:tracePt t="37728" x="1309688" y="6289675"/>
          <p14:tracePt t="37736" x="1395413" y="6332538"/>
          <p14:tracePt t="37745" x="1512888" y="6364288"/>
          <p14:tracePt t="37753" x="1654175" y="6407150"/>
          <p14:tracePt t="37759" x="1809750" y="6450013"/>
          <p14:tracePt t="37768" x="1981200" y="6488113"/>
          <p14:tracePt t="37776" x="2192338" y="6505575"/>
          <p14:tracePt t="37785" x="2425700" y="6530975"/>
          <p14:tracePt t="37791" x="2686050" y="6543675"/>
          <p14:tracePt t="37800" x="2914650" y="6543675"/>
          <p14:tracePt t="37810" x="3117850" y="6543675"/>
          <p14:tracePt t="37817" x="3265488" y="6543675"/>
          <p14:tracePt t="37824" x="3421063" y="6543675"/>
          <p14:tracePt t="37831" x="3543300" y="6543675"/>
          <p14:tracePt t="37839" x="3643313" y="6543675"/>
          <p14:tracePt t="37847" x="3754438" y="6530975"/>
          <p14:tracePt t="37855" x="3852863" y="6511925"/>
          <p14:tracePt t="37863" x="3932238" y="6499225"/>
          <p14:tracePt t="37877" x="4019550" y="6481763"/>
          <p14:tracePt t="37879" x="4094163" y="6475413"/>
          <p14:tracePt t="37887" x="4186238" y="6443663"/>
          <p14:tracePt t="37895" x="4260850" y="6413500"/>
          <p14:tracePt t="37903" x="4327525" y="6376988"/>
          <p14:tracePt t="37911" x="4383088" y="6338888"/>
          <p14:tracePt t="37919" x="4421188" y="6315075"/>
          <p14:tracePt t="37928" x="4451350" y="6283325"/>
          <p14:tracePt t="37937" x="4470400" y="6259513"/>
          <p14:tracePt t="37945" x="4494213" y="6227763"/>
          <p14:tracePt t="37952" x="4500563" y="6221413"/>
          <p14:tracePt t="37960" x="4500563" y="6216650"/>
          <p14:tracePt t="37968" x="4506913" y="6203950"/>
          <p14:tracePt t="38056" x="4506913" y="6197600"/>
          <p14:tracePt t="38080" x="4506913" y="6191250"/>
          <p14:tracePt t="38087" x="4506913" y="6178550"/>
          <p14:tracePt t="38095" x="4500563" y="6161088"/>
          <p14:tracePt t="38103" x="4487863" y="6135688"/>
          <p14:tracePt t="38111" x="4470400" y="6122988"/>
          <p14:tracePt t="38119" x="4457700" y="6111875"/>
          <p14:tracePt t="38127" x="4438650" y="6086475"/>
          <p14:tracePt t="38136" x="4427538" y="6073775"/>
          <p14:tracePt t="38144" x="4402138" y="6043613"/>
          <p14:tracePt t="38152" x="4383088" y="6030913"/>
          <p14:tracePt t="38160" x="4371975" y="6018213"/>
          <p14:tracePt t="38169" x="4316413" y="5988050"/>
          <p14:tracePt t="38176" x="4284663" y="5962650"/>
          <p14:tracePt t="38185" x="4254500" y="5945188"/>
          <p14:tracePt t="38193" x="4241800" y="5932488"/>
          <p14:tracePt t="38210" x="4235450" y="5932488"/>
          <p14:tracePt t="38456" x="0" y="0"/>
        </p14:tracePtLst>
        <p14:tracePtLst>
          <p14:tracePt t="41185" x="7859713" y="722313"/>
          <p14:tracePt t="41255" x="7853363" y="722313"/>
          <p14:tracePt t="41263" x="7840663" y="722313"/>
          <p14:tracePt t="41271" x="7823200" y="722313"/>
          <p14:tracePt t="41279" x="7797800" y="722313"/>
          <p14:tracePt t="41288" x="7748588" y="722313"/>
          <p14:tracePt t="41295" x="7699375" y="722313"/>
          <p14:tracePt t="41304" x="7637463" y="722313"/>
          <p14:tracePt t="41312" x="7539038" y="722313"/>
          <p14:tracePt t="41320" x="7477125" y="722313"/>
          <p14:tracePt t="41330" x="7402513" y="722313"/>
          <p14:tracePt t="41336" x="7316788" y="722313"/>
          <p14:tracePt t="41348" x="7261225" y="709613"/>
          <p14:tracePt t="41352" x="7199313" y="696913"/>
          <p14:tracePt t="41360" x="7162800" y="696913"/>
          <p14:tracePt t="41368" x="7131050" y="696913"/>
          <p14:tracePt t="41378" x="7094538" y="696913"/>
          <p14:tracePt t="41383" x="7075488" y="696913"/>
          <p14:tracePt t="41391" x="7056438" y="696913"/>
          <p14:tracePt t="41399" x="7038975" y="696913"/>
          <p14:tracePt t="41407" x="7007225" y="696913"/>
          <p14:tracePt t="41415" x="6989763" y="696913"/>
          <p14:tracePt t="41423" x="6958013" y="696913"/>
          <p14:tracePt t="41431" x="6934200" y="696913"/>
          <p14:tracePt t="41439" x="6896100" y="696913"/>
          <p14:tracePt t="41447" x="6859588" y="696913"/>
          <p14:tracePt t="41455" x="6823075" y="696913"/>
          <p14:tracePt t="41463" x="6767513" y="696913"/>
          <p14:tracePt t="41471" x="6718300" y="696913"/>
          <p14:tracePt t="41479" x="6667500" y="696913"/>
          <p14:tracePt t="41487" x="6607175" y="703263"/>
          <p14:tracePt t="41495" x="6551613" y="722313"/>
          <p14:tracePt t="41503" x="6489700" y="728663"/>
          <p14:tracePt t="41511" x="6434138" y="735013"/>
          <p14:tracePt t="41520" x="6408738" y="746125"/>
          <p14:tracePt t="41530" x="6353175" y="752475"/>
          <p14:tracePt t="41535" x="6334125" y="758825"/>
          <p14:tracePt t="41545" x="6316663" y="765175"/>
          <p14:tracePt t="41551" x="6303963" y="771525"/>
          <p14:tracePt t="41559" x="6291263" y="777875"/>
          <p14:tracePt t="41567" x="6284913" y="784225"/>
          <p14:tracePt t="41575" x="6278563" y="790575"/>
          <p14:tracePt t="41584" x="6278563" y="796925"/>
          <p14:tracePt t="41592" x="6272213" y="814388"/>
          <p14:tracePt t="41600" x="6272213" y="833438"/>
          <p14:tracePt t="41609" x="6272213" y="852488"/>
          <p14:tracePt t="41616" x="6291263" y="895350"/>
          <p14:tracePt t="41624" x="6323013" y="925513"/>
          <p14:tracePt t="41631" x="6359525" y="957263"/>
          <p14:tracePt t="41639" x="6427788" y="1006475"/>
          <p14:tracePt t="41647" x="6496050" y="1049338"/>
          <p14:tracePt t="41655" x="6594475" y="1085850"/>
          <p14:tracePt t="41663" x="6729413" y="1166813"/>
          <p14:tracePt t="41671" x="6834188" y="1196975"/>
          <p14:tracePt t="41679" x="6964363" y="1241425"/>
          <p14:tracePt t="41687" x="7069138" y="1241425"/>
          <p14:tracePt t="41695" x="7162800" y="1258888"/>
          <p14:tracePt t="41703" x="7261225" y="1258888"/>
          <p14:tracePt t="41711" x="7346950" y="1258888"/>
          <p14:tracePt t="41719" x="7434263" y="1258888"/>
          <p14:tracePt t="41728" x="7496175" y="1258888"/>
          <p14:tracePt t="41735" x="7545388" y="1258888"/>
          <p14:tracePt t="41745" x="7569200" y="1258888"/>
          <p14:tracePt t="41751" x="7588250" y="1252538"/>
          <p14:tracePt t="41767" x="7588250" y="1246188"/>
          <p14:tracePt t="41823" x="7594600" y="1241425"/>
          <p14:tracePt t="41863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CC985BF2-0781-4B82-AF41-0372245395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7925" y="2009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41988" name="Text Box 4">
            <a:extLst>
              <a:ext uri="{FF2B5EF4-FFF2-40B4-BE49-F238E27FC236}">
                <a16:creationId xmlns:a16="http://schemas.microsoft.com/office/drawing/2014/main" id="{7BF8D69F-1BCA-478D-9672-D0A888E51B78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90538" y="177800"/>
            <a:ext cx="7192962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PCA (Principal Component Analysis)</a:t>
            </a:r>
          </a:p>
          <a:p>
            <a:pPr>
              <a:defRPr/>
            </a:pPr>
            <a:r>
              <a:rPr lang="cs-CZ" altLang="cs-CZ" sz="28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- </a:t>
            </a:r>
            <a:r>
              <a:rPr lang="cs-CZ" altLang="cs-CZ" sz="2800" u="sng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Analýza hlavních komponent</a:t>
            </a:r>
          </a:p>
        </p:txBody>
      </p:sp>
      <p:grpSp>
        <p:nvGrpSpPr>
          <p:cNvPr id="10244" name="Group 5">
            <a:extLst>
              <a:ext uri="{FF2B5EF4-FFF2-40B4-BE49-F238E27FC236}">
                <a16:creationId xmlns:a16="http://schemas.microsoft.com/office/drawing/2014/main" id="{6760F09A-52D0-45E2-8F59-DD9AACEAEB35}"/>
              </a:ext>
            </a:extLst>
          </p:cNvPr>
          <p:cNvGrpSpPr>
            <a:grpSpLocks/>
          </p:cNvGrpSpPr>
          <p:nvPr/>
        </p:nvGrpSpPr>
        <p:grpSpPr bwMode="auto">
          <a:xfrm>
            <a:off x="4987925" y="3921125"/>
            <a:ext cx="2632075" cy="2519363"/>
            <a:chOff x="2736" y="2160"/>
            <a:chExt cx="1658" cy="1587"/>
          </a:xfrm>
        </p:grpSpPr>
        <p:sp>
          <p:nvSpPr>
            <p:cNvPr id="10338" name="Line 6">
              <a:extLst>
                <a:ext uri="{FF2B5EF4-FFF2-40B4-BE49-F238E27FC236}">
                  <a16:creationId xmlns:a16="http://schemas.microsoft.com/office/drawing/2014/main" id="{35F017D4-9661-4EAD-9508-493E6426F05B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3294" y="2568"/>
              <a:ext cx="0" cy="1128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39" name="Line 7">
              <a:extLst>
                <a:ext uri="{FF2B5EF4-FFF2-40B4-BE49-F238E27FC236}">
                  <a16:creationId xmlns:a16="http://schemas.microsoft.com/office/drawing/2014/main" id="{D01A83F1-B3CF-4F36-A9A9-CEDBFDF3C722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3099" y="2698"/>
              <a:ext cx="1269" cy="0"/>
            </a:xfrm>
            <a:prstGeom prst="line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992" name="Text Box 8">
              <a:extLst>
                <a:ext uri="{FF2B5EF4-FFF2-40B4-BE49-F238E27FC236}">
                  <a16:creationId xmlns:a16="http://schemas.microsoft.com/office/drawing/2014/main" id="{B81C4A1D-7688-442F-A67E-72438C931CE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28" y="2651"/>
              <a:ext cx="233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defRPr/>
              </a:pPr>
              <a:endParaRPr lang="cs-CZ" altLang="cs-CZ" sz="1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993" name="Text Box 9">
              <a:extLst>
                <a:ext uri="{FF2B5EF4-FFF2-40B4-BE49-F238E27FC236}">
                  <a16:creationId xmlns:a16="http://schemas.microsoft.com/office/drawing/2014/main" id="{56AD24E6-54DE-4C4E-9A66-94AE37D4D9F2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072" y="2651"/>
              <a:ext cx="276" cy="1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</a:t>
              </a:r>
            </a:p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</a:t>
              </a:r>
            </a:p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</a:t>
              </a:r>
            </a:p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</a:t>
              </a:r>
            </a:p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.</a:t>
              </a:r>
            </a:p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X</a:t>
              </a:r>
              <a:r>
                <a:rPr lang="cs-CZ" altLang="cs-CZ" sz="1800" b="1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</a:t>
              </a:r>
              <a:endParaRPr lang="cs-CZ" altLang="cs-CZ" sz="1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41994" name="Text Box 10">
              <a:extLst>
                <a:ext uri="{FF2B5EF4-FFF2-40B4-BE49-F238E27FC236}">
                  <a16:creationId xmlns:a16="http://schemas.microsoft.com/office/drawing/2014/main" id="{D84CDBD2-14D2-4FBD-B236-D9A89B1C751B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326" y="2490"/>
              <a:ext cx="103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800" b="1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1 . . . . . . . . X</a:t>
              </a:r>
              <a:r>
                <a:rPr lang="cs-CZ" altLang="cs-CZ" sz="1800" b="1" baseline="-250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</a:t>
              </a:r>
              <a:endParaRPr lang="cs-CZ" altLang="cs-CZ" sz="18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10343" name="AutoShape 11">
              <a:extLst>
                <a:ext uri="{FF2B5EF4-FFF2-40B4-BE49-F238E27FC236}">
                  <a16:creationId xmlns:a16="http://schemas.microsoft.com/office/drawing/2014/main" id="{A6733E55-49AB-4DB6-9410-F3001975DC46}"/>
                </a:ext>
              </a:extLst>
            </p:cNvPr>
            <p:cNvSpPr>
              <a:spLocks noChangeAspect="1"/>
            </p:cNvSpPr>
            <p:nvPr/>
          </p:nvSpPr>
          <p:spPr bwMode="auto">
            <a:xfrm flipH="1">
              <a:off x="2928" y="2730"/>
              <a:ext cx="214" cy="1014"/>
            </a:xfrm>
            <a:prstGeom prst="rightBrace">
              <a:avLst>
                <a:gd name="adj1" fmla="val 39486"/>
                <a:gd name="adj2" fmla="val 50000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44" name="AutoShape 12">
              <a:extLst>
                <a:ext uri="{FF2B5EF4-FFF2-40B4-BE49-F238E27FC236}">
                  <a16:creationId xmlns:a16="http://schemas.microsoft.com/office/drawing/2014/main" id="{414F4FCE-F286-4E8C-800F-930A8A14AC01}"/>
                </a:ext>
              </a:extLst>
            </p:cNvPr>
            <p:cNvSpPr>
              <a:spLocks noChangeAspect="1"/>
            </p:cNvSpPr>
            <p:nvPr/>
          </p:nvSpPr>
          <p:spPr bwMode="auto">
            <a:xfrm rot="5400000" flipH="1" flipV="1">
              <a:off x="3737" y="1970"/>
              <a:ext cx="220" cy="1041"/>
            </a:xfrm>
            <a:prstGeom prst="rightBrace">
              <a:avLst>
                <a:gd name="adj1" fmla="val 39432"/>
                <a:gd name="adj2" fmla="val 50000"/>
              </a:avLst>
            </a:prstGeom>
            <a:noFill/>
            <a:ln w="1905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41997" name="Text Box 13">
              <a:extLst>
                <a:ext uri="{FF2B5EF4-FFF2-40B4-BE49-F238E27FC236}">
                  <a16:creationId xmlns:a16="http://schemas.microsoft.com/office/drawing/2014/main" id="{3DEB1930-D885-470D-940C-6F6BB1C5E753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3515" y="2160"/>
              <a:ext cx="820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Proměnná</a:t>
              </a:r>
            </a:p>
          </p:txBody>
        </p:sp>
        <p:sp>
          <p:nvSpPr>
            <p:cNvPr id="41998" name="Text Box 14">
              <a:extLst>
                <a:ext uri="{FF2B5EF4-FFF2-40B4-BE49-F238E27FC236}">
                  <a16:creationId xmlns:a16="http://schemas.microsoft.com/office/drawing/2014/main" id="{0421AF84-1757-4063-B65B-2FF0DD177F46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 rot="-5383083">
              <a:off x="2558" y="3189"/>
              <a:ext cx="5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cs-CZ" altLang="cs-CZ" sz="18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Vzorky</a:t>
              </a:r>
            </a:p>
          </p:txBody>
        </p:sp>
        <p:sp>
          <p:nvSpPr>
            <p:cNvPr id="10347" name="Freeform 15">
              <a:extLst>
                <a:ext uri="{FF2B5EF4-FFF2-40B4-BE49-F238E27FC236}">
                  <a16:creationId xmlns:a16="http://schemas.microsoft.com/office/drawing/2014/main" id="{929B3122-B158-4DD9-8D23-BDDA80A1A4B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2730"/>
              <a:ext cx="1035" cy="182"/>
            </a:xfrm>
            <a:custGeom>
              <a:avLst/>
              <a:gdLst>
                <a:gd name="T0" fmla="*/ 0 w 960"/>
                <a:gd name="T1" fmla="*/ 165 h 168"/>
                <a:gd name="T2" fmla="*/ 104 w 960"/>
                <a:gd name="T3" fmla="*/ 165 h 168"/>
                <a:gd name="T4" fmla="*/ 259 w 960"/>
                <a:gd name="T5" fmla="*/ 61 h 168"/>
                <a:gd name="T6" fmla="*/ 362 w 960"/>
                <a:gd name="T7" fmla="*/ 9 h 168"/>
                <a:gd name="T8" fmla="*/ 569 w 960"/>
                <a:gd name="T9" fmla="*/ 9 h 168"/>
                <a:gd name="T10" fmla="*/ 673 w 960"/>
                <a:gd name="T11" fmla="*/ 61 h 168"/>
                <a:gd name="T12" fmla="*/ 828 w 960"/>
                <a:gd name="T13" fmla="*/ 165 h 168"/>
                <a:gd name="T14" fmla="*/ 1035 w 960"/>
                <a:gd name="T15" fmla="*/ 165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" h="168">
                  <a:moveTo>
                    <a:pt x="0" y="152"/>
                  </a:moveTo>
                  <a:cubicBezTo>
                    <a:pt x="28" y="160"/>
                    <a:pt x="56" y="168"/>
                    <a:pt x="96" y="152"/>
                  </a:cubicBezTo>
                  <a:cubicBezTo>
                    <a:pt x="136" y="136"/>
                    <a:pt x="200" y="80"/>
                    <a:pt x="240" y="56"/>
                  </a:cubicBezTo>
                  <a:cubicBezTo>
                    <a:pt x="280" y="32"/>
                    <a:pt x="288" y="16"/>
                    <a:pt x="336" y="8"/>
                  </a:cubicBezTo>
                  <a:cubicBezTo>
                    <a:pt x="384" y="0"/>
                    <a:pt x="480" y="0"/>
                    <a:pt x="528" y="8"/>
                  </a:cubicBezTo>
                  <a:cubicBezTo>
                    <a:pt x="576" y="16"/>
                    <a:pt x="584" y="32"/>
                    <a:pt x="624" y="56"/>
                  </a:cubicBezTo>
                  <a:cubicBezTo>
                    <a:pt x="664" y="80"/>
                    <a:pt x="712" y="136"/>
                    <a:pt x="768" y="152"/>
                  </a:cubicBezTo>
                  <a:cubicBezTo>
                    <a:pt x="824" y="168"/>
                    <a:pt x="928" y="152"/>
                    <a:pt x="960" y="152"/>
                  </a:cubicBezTo>
                </a:path>
              </a:pathLst>
            </a:custGeom>
            <a:noFill/>
            <a:ln w="28575" cmpd="sng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8" name="Freeform 16">
              <a:extLst>
                <a:ext uri="{FF2B5EF4-FFF2-40B4-BE49-F238E27FC236}">
                  <a16:creationId xmlns:a16="http://schemas.microsoft.com/office/drawing/2014/main" id="{4ABD6013-82C3-4A36-B4C8-9F9CEF564F0F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2827"/>
              <a:ext cx="1035" cy="182"/>
            </a:xfrm>
            <a:custGeom>
              <a:avLst/>
              <a:gdLst>
                <a:gd name="T0" fmla="*/ 0 w 960"/>
                <a:gd name="T1" fmla="*/ 165 h 168"/>
                <a:gd name="T2" fmla="*/ 104 w 960"/>
                <a:gd name="T3" fmla="*/ 165 h 168"/>
                <a:gd name="T4" fmla="*/ 259 w 960"/>
                <a:gd name="T5" fmla="*/ 61 h 168"/>
                <a:gd name="T6" fmla="*/ 362 w 960"/>
                <a:gd name="T7" fmla="*/ 9 h 168"/>
                <a:gd name="T8" fmla="*/ 569 w 960"/>
                <a:gd name="T9" fmla="*/ 9 h 168"/>
                <a:gd name="T10" fmla="*/ 673 w 960"/>
                <a:gd name="T11" fmla="*/ 61 h 168"/>
                <a:gd name="T12" fmla="*/ 828 w 960"/>
                <a:gd name="T13" fmla="*/ 165 h 168"/>
                <a:gd name="T14" fmla="*/ 1035 w 960"/>
                <a:gd name="T15" fmla="*/ 165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" h="168">
                  <a:moveTo>
                    <a:pt x="0" y="152"/>
                  </a:moveTo>
                  <a:cubicBezTo>
                    <a:pt x="28" y="160"/>
                    <a:pt x="56" y="168"/>
                    <a:pt x="96" y="152"/>
                  </a:cubicBezTo>
                  <a:cubicBezTo>
                    <a:pt x="136" y="136"/>
                    <a:pt x="200" y="80"/>
                    <a:pt x="240" y="56"/>
                  </a:cubicBezTo>
                  <a:cubicBezTo>
                    <a:pt x="280" y="32"/>
                    <a:pt x="288" y="16"/>
                    <a:pt x="336" y="8"/>
                  </a:cubicBezTo>
                  <a:cubicBezTo>
                    <a:pt x="384" y="0"/>
                    <a:pt x="480" y="0"/>
                    <a:pt x="528" y="8"/>
                  </a:cubicBezTo>
                  <a:cubicBezTo>
                    <a:pt x="576" y="16"/>
                    <a:pt x="584" y="32"/>
                    <a:pt x="624" y="56"/>
                  </a:cubicBezTo>
                  <a:cubicBezTo>
                    <a:pt x="664" y="80"/>
                    <a:pt x="712" y="136"/>
                    <a:pt x="768" y="152"/>
                  </a:cubicBezTo>
                  <a:cubicBezTo>
                    <a:pt x="824" y="168"/>
                    <a:pt x="928" y="152"/>
                    <a:pt x="960" y="152"/>
                  </a:cubicBezTo>
                </a:path>
              </a:pathLst>
            </a:custGeom>
            <a:noFill/>
            <a:ln w="28575" cmpd="sng">
              <a:solidFill>
                <a:srgbClr val="66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49" name="Freeform 17">
              <a:extLst>
                <a:ext uri="{FF2B5EF4-FFF2-40B4-BE49-F238E27FC236}">
                  <a16:creationId xmlns:a16="http://schemas.microsoft.com/office/drawing/2014/main" id="{59D9415D-A4B4-49F7-A858-A5235D8BC0D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2925"/>
              <a:ext cx="1035" cy="180"/>
            </a:xfrm>
            <a:custGeom>
              <a:avLst/>
              <a:gdLst>
                <a:gd name="T0" fmla="*/ 0 w 960"/>
                <a:gd name="T1" fmla="*/ 163 h 168"/>
                <a:gd name="T2" fmla="*/ 104 w 960"/>
                <a:gd name="T3" fmla="*/ 163 h 168"/>
                <a:gd name="T4" fmla="*/ 259 w 960"/>
                <a:gd name="T5" fmla="*/ 60 h 168"/>
                <a:gd name="T6" fmla="*/ 362 w 960"/>
                <a:gd name="T7" fmla="*/ 9 h 168"/>
                <a:gd name="T8" fmla="*/ 569 w 960"/>
                <a:gd name="T9" fmla="*/ 9 h 168"/>
                <a:gd name="T10" fmla="*/ 673 w 960"/>
                <a:gd name="T11" fmla="*/ 60 h 168"/>
                <a:gd name="T12" fmla="*/ 828 w 960"/>
                <a:gd name="T13" fmla="*/ 163 h 168"/>
                <a:gd name="T14" fmla="*/ 1035 w 960"/>
                <a:gd name="T15" fmla="*/ 163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" h="168">
                  <a:moveTo>
                    <a:pt x="0" y="152"/>
                  </a:moveTo>
                  <a:cubicBezTo>
                    <a:pt x="28" y="160"/>
                    <a:pt x="56" y="168"/>
                    <a:pt x="96" y="152"/>
                  </a:cubicBezTo>
                  <a:cubicBezTo>
                    <a:pt x="136" y="136"/>
                    <a:pt x="200" y="80"/>
                    <a:pt x="240" y="56"/>
                  </a:cubicBezTo>
                  <a:cubicBezTo>
                    <a:pt x="280" y="32"/>
                    <a:pt x="288" y="16"/>
                    <a:pt x="336" y="8"/>
                  </a:cubicBezTo>
                  <a:cubicBezTo>
                    <a:pt x="384" y="0"/>
                    <a:pt x="480" y="0"/>
                    <a:pt x="528" y="8"/>
                  </a:cubicBezTo>
                  <a:cubicBezTo>
                    <a:pt x="576" y="16"/>
                    <a:pt x="584" y="32"/>
                    <a:pt x="624" y="56"/>
                  </a:cubicBezTo>
                  <a:cubicBezTo>
                    <a:pt x="664" y="80"/>
                    <a:pt x="712" y="136"/>
                    <a:pt x="768" y="152"/>
                  </a:cubicBezTo>
                  <a:cubicBezTo>
                    <a:pt x="824" y="168"/>
                    <a:pt x="928" y="152"/>
                    <a:pt x="960" y="152"/>
                  </a:cubicBezTo>
                </a:path>
              </a:pathLst>
            </a:custGeom>
            <a:noFill/>
            <a:ln w="28575" cmpd="sng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0" name="Freeform 18">
              <a:extLst>
                <a:ext uri="{FF2B5EF4-FFF2-40B4-BE49-F238E27FC236}">
                  <a16:creationId xmlns:a16="http://schemas.microsoft.com/office/drawing/2014/main" id="{330219F7-8E17-4AEF-8C30-5F165F6AEC1D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3249"/>
              <a:ext cx="1035" cy="180"/>
            </a:xfrm>
            <a:custGeom>
              <a:avLst/>
              <a:gdLst>
                <a:gd name="T0" fmla="*/ 0 w 960"/>
                <a:gd name="T1" fmla="*/ 163 h 168"/>
                <a:gd name="T2" fmla="*/ 104 w 960"/>
                <a:gd name="T3" fmla="*/ 163 h 168"/>
                <a:gd name="T4" fmla="*/ 259 w 960"/>
                <a:gd name="T5" fmla="*/ 60 h 168"/>
                <a:gd name="T6" fmla="*/ 362 w 960"/>
                <a:gd name="T7" fmla="*/ 9 h 168"/>
                <a:gd name="T8" fmla="*/ 569 w 960"/>
                <a:gd name="T9" fmla="*/ 9 h 168"/>
                <a:gd name="T10" fmla="*/ 673 w 960"/>
                <a:gd name="T11" fmla="*/ 60 h 168"/>
                <a:gd name="T12" fmla="*/ 828 w 960"/>
                <a:gd name="T13" fmla="*/ 163 h 168"/>
                <a:gd name="T14" fmla="*/ 1035 w 960"/>
                <a:gd name="T15" fmla="*/ 163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" h="168">
                  <a:moveTo>
                    <a:pt x="0" y="152"/>
                  </a:moveTo>
                  <a:cubicBezTo>
                    <a:pt x="28" y="160"/>
                    <a:pt x="56" y="168"/>
                    <a:pt x="96" y="152"/>
                  </a:cubicBezTo>
                  <a:cubicBezTo>
                    <a:pt x="136" y="136"/>
                    <a:pt x="200" y="80"/>
                    <a:pt x="240" y="56"/>
                  </a:cubicBezTo>
                  <a:cubicBezTo>
                    <a:pt x="280" y="32"/>
                    <a:pt x="288" y="16"/>
                    <a:pt x="336" y="8"/>
                  </a:cubicBezTo>
                  <a:cubicBezTo>
                    <a:pt x="384" y="0"/>
                    <a:pt x="480" y="0"/>
                    <a:pt x="528" y="8"/>
                  </a:cubicBezTo>
                  <a:cubicBezTo>
                    <a:pt x="576" y="16"/>
                    <a:pt x="584" y="32"/>
                    <a:pt x="624" y="56"/>
                  </a:cubicBezTo>
                  <a:cubicBezTo>
                    <a:pt x="664" y="80"/>
                    <a:pt x="712" y="136"/>
                    <a:pt x="768" y="152"/>
                  </a:cubicBezTo>
                  <a:cubicBezTo>
                    <a:pt x="824" y="168"/>
                    <a:pt x="928" y="152"/>
                    <a:pt x="960" y="152"/>
                  </a:cubicBezTo>
                </a:path>
              </a:pathLst>
            </a:custGeom>
            <a:noFill/>
            <a:ln w="28575" cmpd="sng">
              <a:solidFill>
                <a:srgbClr val="FF99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1" name="Freeform 19">
              <a:extLst>
                <a:ext uri="{FF2B5EF4-FFF2-40B4-BE49-F238E27FC236}">
                  <a16:creationId xmlns:a16="http://schemas.microsoft.com/office/drawing/2014/main" id="{DC2AD0B5-41B8-48A5-ACA2-E316F77BD472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3023"/>
              <a:ext cx="1035" cy="180"/>
            </a:xfrm>
            <a:custGeom>
              <a:avLst/>
              <a:gdLst>
                <a:gd name="T0" fmla="*/ 0 w 960"/>
                <a:gd name="T1" fmla="*/ 163 h 168"/>
                <a:gd name="T2" fmla="*/ 104 w 960"/>
                <a:gd name="T3" fmla="*/ 163 h 168"/>
                <a:gd name="T4" fmla="*/ 259 w 960"/>
                <a:gd name="T5" fmla="*/ 60 h 168"/>
                <a:gd name="T6" fmla="*/ 362 w 960"/>
                <a:gd name="T7" fmla="*/ 9 h 168"/>
                <a:gd name="T8" fmla="*/ 569 w 960"/>
                <a:gd name="T9" fmla="*/ 9 h 168"/>
                <a:gd name="T10" fmla="*/ 673 w 960"/>
                <a:gd name="T11" fmla="*/ 60 h 168"/>
                <a:gd name="T12" fmla="*/ 828 w 960"/>
                <a:gd name="T13" fmla="*/ 163 h 168"/>
                <a:gd name="T14" fmla="*/ 1035 w 960"/>
                <a:gd name="T15" fmla="*/ 163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" h="168">
                  <a:moveTo>
                    <a:pt x="0" y="152"/>
                  </a:moveTo>
                  <a:cubicBezTo>
                    <a:pt x="28" y="160"/>
                    <a:pt x="56" y="168"/>
                    <a:pt x="96" y="152"/>
                  </a:cubicBezTo>
                  <a:cubicBezTo>
                    <a:pt x="136" y="136"/>
                    <a:pt x="200" y="80"/>
                    <a:pt x="240" y="56"/>
                  </a:cubicBezTo>
                  <a:cubicBezTo>
                    <a:pt x="280" y="32"/>
                    <a:pt x="288" y="16"/>
                    <a:pt x="336" y="8"/>
                  </a:cubicBezTo>
                  <a:cubicBezTo>
                    <a:pt x="384" y="0"/>
                    <a:pt x="480" y="0"/>
                    <a:pt x="528" y="8"/>
                  </a:cubicBezTo>
                  <a:cubicBezTo>
                    <a:pt x="576" y="16"/>
                    <a:pt x="584" y="32"/>
                    <a:pt x="624" y="56"/>
                  </a:cubicBezTo>
                  <a:cubicBezTo>
                    <a:pt x="664" y="80"/>
                    <a:pt x="712" y="136"/>
                    <a:pt x="768" y="152"/>
                  </a:cubicBezTo>
                  <a:cubicBezTo>
                    <a:pt x="824" y="168"/>
                    <a:pt x="928" y="152"/>
                    <a:pt x="960" y="152"/>
                  </a:cubicBezTo>
                </a:path>
              </a:pathLst>
            </a:custGeom>
            <a:noFill/>
            <a:ln w="28575" cmpd="sng">
              <a:solidFill>
                <a:srgbClr val="66FF6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52" name="Freeform 20">
              <a:extLst>
                <a:ext uri="{FF2B5EF4-FFF2-40B4-BE49-F238E27FC236}">
                  <a16:creationId xmlns:a16="http://schemas.microsoft.com/office/drawing/2014/main" id="{BADF4BAE-0025-4126-A4E9-AC4697D47769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3359" y="3120"/>
              <a:ext cx="1035" cy="180"/>
            </a:xfrm>
            <a:custGeom>
              <a:avLst/>
              <a:gdLst>
                <a:gd name="T0" fmla="*/ 0 w 960"/>
                <a:gd name="T1" fmla="*/ 163 h 168"/>
                <a:gd name="T2" fmla="*/ 104 w 960"/>
                <a:gd name="T3" fmla="*/ 163 h 168"/>
                <a:gd name="T4" fmla="*/ 259 w 960"/>
                <a:gd name="T5" fmla="*/ 60 h 168"/>
                <a:gd name="T6" fmla="*/ 362 w 960"/>
                <a:gd name="T7" fmla="*/ 9 h 168"/>
                <a:gd name="T8" fmla="*/ 569 w 960"/>
                <a:gd name="T9" fmla="*/ 9 h 168"/>
                <a:gd name="T10" fmla="*/ 673 w 960"/>
                <a:gd name="T11" fmla="*/ 60 h 168"/>
                <a:gd name="T12" fmla="*/ 828 w 960"/>
                <a:gd name="T13" fmla="*/ 163 h 168"/>
                <a:gd name="T14" fmla="*/ 1035 w 960"/>
                <a:gd name="T15" fmla="*/ 163 h 1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60" h="168">
                  <a:moveTo>
                    <a:pt x="0" y="152"/>
                  </a:moveTo>
                  <a:cubicBezTo>
                    <a:pt x="28" y="160"/>
                    <a:pt x="56" y="168"/>
                    <a:pt x="96" y="152"/>
                  </a:cubicBezTo>
                  <a:cubicBezTo>
                    <a:pt x="136" y="136"/>
                    <a:pt x="200" y="80"/>
                    <a:pt x="240" y="56"/>
                  </a:cubicBezTo>
                  <a:cubicBezTo>
                    <a:pt x="280" y="32"/>
                    <a:pt x="288" y="16"/>
                    <a:pt x="336" y="8"/>
                  </a:cubicBezTo>
                  <a:cubicBezTo>
                    <a:pt x="384" y="0"/>
                    <a:pt x="480" y="0"/>
                    <a:pt x="528" y="8"/>
                  </a:cubicBezTo>
                  <a:cubicBezTo>
                    <a:pt x="576" y="16"/>
                    <a:pt x="584" y="32"/>
                    <a:pt x="624" y="56"/>
                  </a:cubicBezTo>
                  <a:cubicBezTo>
                    <a:pt x="664" y="80"/>
                    <a:pt x="712" y="136"/>
                    <a:pt x="768" y="152"/>
                  </a:cubicBezTo>
                  <a:cubicBezTo>
                    <a:pt x="824" y="168"/>
                    <a:pt x="928" y="152"/>
                    <a:pt x="960" y="152"/>
                  </a:cubicBezTo>
                </a:path>
              </a:pathLst>
            </a:custGeom>
            <a:noFill/>
            <a:ln w="28575" cmpd="sng">
              <a:solidFill>
                <a:schemeClr val="fol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CC99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45" name="Rectangle 23">
            <a:extLst>
              <a:ext uri="{FF2B5EF4-FFF2-40B4-BE49-F238E27FC236}">
                <a16:creationId xmlns:a16="http://schemas.microsoft.com/office/drawing/2014/main" id="{8C889F14-784B-4C2A-8665-8707FF8B3D2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854325" y="1538288"/>
            <a:ext cx="1993900" cy="152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CC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10246" name="Line 24">
            <a:extLst>
              <a:ext uri="{FF2B5EF4-FFF2-40B4-BE49-F238E27FC236}">
                <a16:creationId xmlns:a16="http://schemas.microsoft.com/office/drawing/2014/main" id="{8B22368E-9F2E-416C-BDA1-C1C1703F840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4886325" y="236378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7" name="Text Box 25">
            <a:extLst>
              <a:ext uri="{FF2B5EF4-FFF2-40B4-BE49-F238E27FC236}">
                <a16:creationId xmlns:a16="http://schemas.microsoft.com/office/drawing/2014/main" id="{F9D8FB6D-A451-404B-AA75-2C62530A8F1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09863" y="200501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 b="1">
              <a:solidFill>
                <a:schemeClr val="bg2"/>
              </a:solidFill>
              <a:latin typeface="Frutiger 45 Light" pitchFamily="34" charset="0"/>
            </a:endParaRPr>
          </a:p>
        </p:txBody>
      </p:sp>
      <p:sp>
        <p:nvSpPr>
          <p:cNvPr id="10248" name="Text Box 26">
            <a:extLst>
              <a:ext uri="{FF2B5EF4-FFF2-40B4-BE49-F238E27FC236}">
                <a16:creationId xmlns:a16="http://schemas.microsoft.com/office/drawing/2014/main" id="{734A3EE9-AF2D-412F-9577-25B5BBC1239C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763838" y="216852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 sz="1800" b="1">
              <a:solidFill>
                <a:schemeClr val="bg2"/>
              </a:solidFill>
              <a:latin typeface="Frutiger 45 Light" pitchFamily="34" charset="0"/>
            </a:endParaRPr>
          </a:p>
        </p:txBody>
      </p:sp>
      <p:grpSp>
        <p:nvGrpSpPr>
          <p:cNvPr id="10249" name="Group 27">
            <a:extLst>
              <a:ext uri="{FF2B5EF4-FFF2-40B4-BE49-F238E27FC236}">
                <a16:creationId xmlns:a16="http://schemas.microsoft.com/office/drawing/2014/main" id="{E0EC1C72-8876-4D82-B1FA-AA7A329949A4}"/>
              </a:ext>
            </a:extLst>
          </p:cNvPr>
          <p:cNvGrpSpPr>
            <a:grpSpLocks noChangeAspect="1"/>
          </p:cNvGrpSpPr>
          <p:nvPr/>
        </p:nvGrpSpPr>
        <p:grpSpPr bwMode="auto">
          <a:xfrm rot="-1586853">
            <a:off x="2706688" y="1816100"/>
            <a:ext cx="1262062" cy="657225"/>
            <a:chOff x="3888" y="2256"/>
            <a:chExt cx="1104" cy="576"/>
          </a:xfrm>
        </p:grpSpPr>
        <p:sp>
          <p:nvSpPr>
            <p:cNvPr id="10314" name="Oval 28">
              <a:extLst>
                <a:ext uri="{FF2B5EF4-FFF2-40B4-BE49-F238E27FC236}">
                  <a16:creationId xmlns:a16="http://schemas.microsoft.com/office/drawing/2014/main" id="{CD8FF134-52C4-4845-94F7-577D15DCCB0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68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15" name="Oval 29">
              <a:extLst>
                <a:ext uri="{FF2B5EF4-FFF2-40B4-BE49-F238E27FC236}">
                  <a16:creationId xmlns:a16="http://schemas.microsoft.com/office/drawing/2014/main" id="{C4A10DF2-5B8A-4226-8AA9-0A69126E91E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60" y="230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16" name="Oval 30">
              <a:extLst>
                <a:ext uri="{FF2B5EF4-FFF2-40B4-BE49-F238E27FC236}">
                  <a16:creationId xmlns:a16="http://schemas.microsoft.com/office/drawing/2014/main" id="{70C6A859-3368-48A4-AD89-8C841EE4D5A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32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17" name="Oval 31">
              <a:extLst>
                <a:ext uri="{FF2B5EF4-FFF2-40B4-BE49-F238E27FC236}">
                  <a16:creationId xmlns:a16="http://schemas.microsoft.com/office/drawing/2014/main" id="{EFA7416A-1475-4E6B-9B87-294AEB66BCB8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2352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18" name="Oval 32">
              <a:extLst>
                <a:ext uri="{FF2B5EF4-FFF2-40B4-BE49-F238E27FC236}">
                  <a16:creationId xmlns:a16="http://schemas.microsoft.com/office/drawing/2014/main" id="{382B66B5-BA78-4921-BBCC-0E0541A2F8E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936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19" name="Oval 33">
              <a:extLst>
                <a:ext uri="{FF2B5EF4-FFF2-40B4-BE49-F238E27FC236}">
                  <a16:creationId xmlns:a16="http://schemas.microsoft.com/office/drawing/2014/main" id="{33912AAF-C2FA-44F0-9F79-103E2E0968E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76" y="2400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0" name="Oval 34">
              <a:extLst>
                <a:ext uri="{FF2B5EF4-FFF2-40B4-BE49-F238E27FC236}">
                  <a16:creationId xmlns:a16="http://schemas.microsoft.com/office/drawing/2014/main" id="{1ABF18BC-6899-48A9-80DB-DB72D3E1117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44" y="2400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1" name="Oval 35">
              <a:extLst>
                <a:ext uri="{FF2B5EF4-FFF2-40B4-BE49-F238E27FC236}">
                  <a16:creationId xmlns:a16="http://schemas.microsoft.com/office/drawing/2014/main" id="{D27D57B2-346C-4608-9A8B-C7CC59B958D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2" name="Oval 36">
              <a:extLst>
                <a:ext uri="{FF2B5EF4-FFF2-40B4-BE49-F238E27FC236}">
                  <a16:creationId xmlns:a16="http://schemas.microsoft.com/office/drawing/2014/main" id="{906CC172-1B7C-467B-A122-AB8676C580E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944" y="2592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3" name="Oval 37">
              <a:extLst>
                <a:ext uri="{FF2B5EF4-FFF2-40B4-BE49-F238E27FC236}">
                  <a16:creationId xmlns:a16="http://schemas.microsoft.com/office/drawing/2014/main" id="{04EFC1E5-7AA4-46E8-B5C1-5F8F2994F2C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48" y="2736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4" name="Oval 38">
              <a:extLst>
                <a:ext uri="{FF2B5EF4-FFF2-40B4-BE49-F238E27FC236}">
                  <a16:creationId xmlns:a16="http://schemas.microsoft.com/office/drawing/2014/main" id="{241F2091-626D-4437-ACE8-974A37B35A01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24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5" name="Oval 39">
              <a:extLst>
                <a:ext uri="{FF2B5EF4-FFF2-40B4-BE49-F238E27FC236}">
                  <a16:creationId xmlns:a16="http://schemas.microsoft.com/office/drawing/2014/main" id="{A53AF6C3-199A-4C80-9A7F-3AD18D70C9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128" y="230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6" name="Oval 40">
              <a:extLst>
                <a:ext uri="{FF2B5EF4-FFF2-40B4-BE49-F238E27FC236}">
                  <a16:creationId xmlns:a16="http://schemas.microsoft.com/office/drawing/2014/main" id="{6F7BE19F-CFC6-43DF-A833-5B5C8FE3A5A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3888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7" name="Oval 41">
              <a:extLst>
                <a:ext uri="{FF2B5EF4-FFF2-40B4-BE49-F238E27FC236}">
                  <a16:creationId xmlns:a16="http://schemas.microsoft.com/office/drawing/2014/main" id="{D72C5342-B1A7-496D-ABD1-03015DB06B4A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12" y="278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8" name="Oval 42">
              <a:extLst>
                <a:ext uri="{FF2B5EF4-FFF2-40B4-BE49-F238E27FC236}">
                  <a16:creationId xmlns:a16="http://schemas.microsoft.com/office/drawing/2014/main" id="{296B476D-E855-47EB-A217-E6D93EB1DCE6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512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29" name="Oval 43">
              <a:extLst>
                <a:ext uri="{FF2B5EF4-FFF2-40B4-BE49-F238E27FC236}">
                  <a16:creationId xmlns:a16="http://schemas.microsoft.com/office/drawing/2014/main" id="{82210943-0D60-4424-8AF7-65E16FE7094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368" y="2592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0" name="Oval 44">
              <a:extLst>
                <a:ext uri="{FF2B5EF4-FFF2-40B4-BE49-F238E27FC236}">
                  <a16:creationId xmlns:a16="http://schemas.microsoft.com/office/drawing/2014/main" id="{CA561D14-9257-4BDF-86CF-608700C5BD5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80" y="2592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1" name="Oval 45">
              <a:extLst>
                <a:ext uri="{FF2B5EF4-FFF2-40B4-BE49-F238E27FC236}">
                  <a16:creationId xmlns:a16="http://schemas.microsoft.com/office/drawing/2014/main" id="{CC54EB8A-A405-44AC-B4F5-9C22B7743EC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608" y="2544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2" name="Oval 46">
              <a:extLst>
                <a:ext uri="{FF2B5EF4-FFF2-40B4-BE49-F238E27FC236}">
                  <a16:creationId xmlns:a16="http://schemas.microsoft.com/office/drawing/2014/main" id="{2E16A5F3-DC6C-4B8F-BD90-B47F2B458CF9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72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3" name="Oval 47">
              <a:extLst>
                <a:ext uri="{FF2B5EF4-FFF2-40B4-BE49-F238E27FC236}">
                  <a16:creationId xmlns:a16="http://schemas.microsoft.com/office/drawing/2014/main" id="{3E57776F-DA98-40D0-B799-E18ECC1CD067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224" y="2688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4" name="Oval 48">
              <a:extLst>
                <a:ext uri="{FF2B5EF4-FFF2-40B4-BE49-F238E27FC236}">
                  <a16:creationId xmlns:a16="http://schemas.microsoft.com/office/drawing/2014/main" id="{D4E1D53F-90D2-49D0-926A-5BA2BDB48A54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00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5" name="Oval 49">
              <a:extLst>
                <a:ext uri="{FF2B5EF4-FFF2-40B4-BE49-F238E27FC236}">
                  <a16:creationId xmlns:a16="http://schemas.microsoft.com/office/drawing/2014/main" id="{EFDF3179-5156-4D7E-95F9-1256AC33009B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704" y="2640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6" name="Oval 50">
              <a:extLst>
                <a:ext uri="{FF2B5EF4-FFF2-40B4-BE49-F238E27FC236}">
                  <a16:creationId xmlns:a16="http://schemas.microsoft.com/office/drawing/2014/main" id="{AAA5C03A-6A5E-45AC-B85E-661B198560EE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032" y="2448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10337" name="Oval 51">
              <a:extLst>
                <a:ext uri="{FF2B5EF4-FFF2-40B4-BE49-F238E27FC236}">
                  <a16:creationId xmlns:a16="http://schemas.microsoft.com/office/drawing/2014/main" id="{2CEA2AB3-4A99-4CC6-9BCE-0F7B968581A3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4800" y="2256"/>
              <a:ext cx="48" cy="48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</p:grpSp>
      <p:sp>
        <p:nvSpPr>
          <p:cNvPr id="10250" name="Text Box 52">
            <a:extLst>
              <a:ext uri="{FF2B5EF4-FFF2-40B4-BE49-F238E27FC236}">
                <a16:creationId xmlns:a16="http://schemas.microsoft.com/office/drawing/2014/main" id="{08FCB1CF-F976-4980-AFED-5C7157C4E4CF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078288" y="2911475"/>
            <a:ext cx="6746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cs-CZ" sz="1600" b="1">
                <a:solidFill>
                  <a:schemeClr val="bg2"/>
                </a:solidFill>
                <a:latin typeface="CG Times" pitchFamily="18" charset="0"/>
              </a:rPr>
              <a:t>Var 1</a:t>
            </a:r>
            <a:endParaRPr lang="sv-SE" altLang="cs-CZ" sz="1600" b="1" baseline="-25000">
              <a:solidFill>
                <a:schemeClr val="bg2"/>
              </a:solidFill>
              <a:latin typeface="CG Times" pitchFamily="18" charset="0"/>
            </a:endParaRPr>
          </a:p>
        </p:txBody>
      </p:sp>
      <p:sp>
        <p:nvSpPr>
          <p:cNvPr id="10251" name="Text Box 53">
            <a:extLst>
              <a:ext uri="{FF2B5EF4-FFF2-40B4-BE49-F238E27FC236}">
                <a16:creationId xmlns:a16="http://schemas.microsoft.com/office/drawing/2014/main" id="{C61F8767-4D5C-4C17-9016-D1D11430FC4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1828800" y="2911475"/>
            <a:ext cx="914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cs-CZ" sz="1600" b="1">
                <a:solidFill>
                  <a:schemeClr val="bg2"/>
                </a:solidFill>
                <a:latin typeface="CG Times" pitchFamily="18" charset="0"/>
              </a:rPr>
              <a:t>Var </a:t>
            </a:r>
            <a:r>
              <a:rPr lang="cs-CZ" altLang="cs-CZ" sz="1600" b="1">
                <a:solidFill>
                  <a:schemeClr val="bg2"/>
                </a:solidFill>
                <a:latin typeface="CG Times" pitchFamily="18" charset="0"/>
              </a:rPr>
              <a:t>2</a:t>
            </a:r>
            <a:endParaRPr lang="sv-SE" altLang="cs-CZ" sz="1600" b="1" baseline="-25000">
              <a:solidFill>
                <a:schemeClr val="bg2"/>
              </a:solidFill>
              <a:latin typeface="CG Times" pitchFamily="18" charset="0"/>
            </a:endParaRPr>
          </a:p>
        </p:txBody>
      </p:sp>
      <p:grpSp>
        <p:nvGrpSpPr>
          <p:cNvPr id="10252" name="Group 54">
            <a:extLst>
              <a:ext uri="{FF2B5EF4-FFF2-40B4-BE49-F238E27FC236}">
                <a16:creationId xmlns:a16="http://schemas.microsoft.com/office/drawing/2014/main" id="{C352A388-8133-4976-A301-6B8C97FD1354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378075" y="1485900"/>
            <a:ext cx="1646238" cy="1481138"/>
            <a:chOff x="96" y="2058"/>
            <a:chExt cx="1920" cy="1830"/>
          </a:xfrm>
        </p:grpSpPr>
        <p:sp>
          <p:nvSpPr>
            <p:cNvPr id="10311" name="Line 55">
              <a:extLst>
                <a:ext uri="{FF2B5EF4-FFF2-40B4-BE49-F238E27FC236}">
                  <a16:creationId xmlns:a16="http://schemas.microsoft.com/office/drawing/2014/main" id="{90CE6436-B43B-4D2B-BAAB-8964A59A6208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1056" y="2058"/>
              <a:ext cx="0" cy="1158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2" name="Line 56">
              <a:extLst>
                <a:ext uri="{FF2B5EF4-FFF2-40B4-BE49-F238E27FC236}">
                  <a16:creationId xmlns:a16="http://schemas.microsoft.com/office/drawing/2014/main" id="{08DB36B4-2E4A-4076-8046-DD6693744C26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>
              <a:off x="1056" y="3216"/>
              <a:ext cx="960" cy="67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3" name="Line 57">
              <a:extLst>
                <a:ext uri="{FF2B5EF4-FFF2-40B4-BE49-F238E27FC236}">
                  <a16:creationId xmlns:a16="http://schemas.microsoft.com/office/drawing/2014/main" id="{5E092002-152B-41E1-BC65-21122EBFF310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>
              <a:off x="96" y="3216"/>
              <a:ext cx="960" cy="672"/>
            </a:xfrm>
            <a:prstGeom prst="line">
              <a:avLst/>
            </a:prstGeom>
            <a:noFill/>
            <a:ln w="1587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253" name="Text Box 58">
            <a:extLst>
              <a:ext uri="{FF2B5EF4-FFF2-40B4-BE49-F238E27FC236}">
                <a16:creationId xmlns:a16="http://schemas.microsoft.com/office/drawing/2014/main" id="{DD6A3A0F-6CE8-442B-882A-69C36CC39800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936875" y="1198563"/>
            <a:ext cx="6746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cs-CZ" sz="1600" b="1">
                <a:solidFill>
                  <a:schemeClr val="bg2"/>
                </a:solidFill>
                <a:latin typeface="CG Times" pitchFamily="18" charset="0"/>
              </a:rPr>
              <a:t>Var 3</a:t>
            </a:r>
            <a:endParaRPr lang="sv-SE" altLang="cs-CZ" sz="1600" b="1" baseline="-25000">
              <a:solidFill>
                <a:schemeClr val="bg2"/>
              </a:solidFill>
              <a:latin typeface="CG Times" pitchFamily="18" charset="0"/>
            </a:endParaRPr>
          </a:p>
        </p:txBody>
      </p:sp>
      <p:sp>
        <p:nvSpPr>
          <p:cNvPr id="10254" name="Text Box 59">
            <a:extLst>
              <a:ext uri="{FF2B5EF4-FFF2-40B4-BE49-F238E27FC236}">
                <a16:creationId xmlns:a16="http://schemas.microsoft.com/office/drawing/2014/main" id="{CA6BCE0E-BA16-4F4C-8900-0BF7882796E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2308225" y="3324225"/>
            <a:ext cx="2159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 i="1">
                <a:solidFill>
                  <a:schemeClr val="bg2"/>
                </a:solidFill>
                <a:latin typeface="Comic Sans MS" panose="030F0702030302020204" pitchFamily="66" charset="0"/>
              </a:rPr>
              <a:t>Původní systém (3D)</a:t>
            </a:r>
            <a:endParaRPr lang="sv-SE" altLang="cs-CZ" sz="1600" b="1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10255" name="Group 60">
            <a:extLst>
              <a:ext uri="{FF2B5EF4-FFF2-40B4-BE49-F238E27FC236}">
                <a16:creationId xmlns:a16="http://schemas.microsoft.com/office/drawing/2014/main" id="{05AA9858-39D3-4158-BDC1-018816D1E77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693988" y="1541463"/>
            <a:ext cx="1730375" cy="987425"/>
            <a:chOff x="960" y="2161"/>
            <a:chExt cx="1514" cy="863"/>
          </a:xfrm>
        </p:grpSpPr>
        <p:sp>
          <p:nvSpPr>
            <p:cNvPr id="10309" name="Line 61">
              <a:extLst>
                <a:ext uri="{FF2B5EF4-FFF2-40B4-BE49-F238E27FC236}">
                  <a16:creationId xmlns:a16="http://schemas.microsoft.com/office/drawing/2014/main" id="{8196DC49-E1B4-4380-B6E8-CBD82116E77F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V="1">
              <a:off x="960" y="2352"/>
              <a:ext cx="1056" cy="672"/>
            </a:xfrm>
            <a:prstGeom prst="line">
              <a:avLst/>
            </a:prstGeom>
            <a:noFill/>
            <a:ln w="15875">
              <a:solidFill>
                <a:srgbClr val="00277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Text Box 62">
              <a:extLst>
                <a:ext uri="{FF2B5EF4-FFF2-40B4-BE49-F238E27FC236}">
                  <a16:creationId xmlns:a16="http://schemas.microsoft.com/office/drawing/2014/main" id="{DF09CA1D-9957-4260-8738-9D6FF73BC54D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1969" y="2161"/>
              <a:ext cx="505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sv-SE" altLang="cs-CZ" sz="1800">
                  <a:solidFill>
                    <a:schemeClr val="bg2"/>
                  </a:solidFill>
                  <a:latin typeface="Times New Roman" panose="02020603050405020304" pitchFamily="18" charset="0"/>
                </a:rPr>
                <a:t>PC1</a:t>
              </a:r>
            </a:p>
          </p:txBody>
        </p:sp>
      </p:grpSp>
      <p:grpSp>
        <p:nvGrpSpPr>
          <p:cNvPr id="10256" name="Group 63">
            <a:extLst>
              <a:ext uri="{FF2B5EF4-FFF2-40B4-BE49-F238E27FC236}">
                <a16:creationId xmlns:a16="http://schemas.microsoft.com/office/drawing/2014/main" id="{153AF30A-B814-48F4-A44B-AA8925E9B24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514600" y="1541463"/>
            <a:ext cx="868363" cy="968375"/>
            <a:chOff x="895" y="2161"/>
            <a:chExt cx="761" cy="847"/>
          </a:xfrm>
        </p:grpSpPr>
        <p:sp>
          <p:nvSpPr>
            <p:cNvPr id="10307" name="Line 64">
              <a:extLst>
                <a:ext uri="{FF2B5EF4-FFF2-40B4-BE49-F238E27FC236}">
                  <a16:creationId xmlns:a16="http://schemas.microsoft.com/office/drawing/2014/main" id="{60A80799-A3B6-4A49-97F2-1BBABAF3161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flipH="1" flipV="1">
              <a:off x="1248" y="2304"/>
              <a:ext cx="408" cy="704"/>
            </a:xfrm>
            <a:prstGeom prst="line">
              <a:avLst/>
            </a:prstGeom>
            <a:noFill/>
            <a:ln w="15875">
              <a:solidFill>
                <a:srgbClr val="00277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08" name="Text Box 65">
              <a:extLst>
                <a:ext uri="{FF2B5EF4-FFF2-40B4-BE49-F238E27FC236}">
                  <a16:creationId xmlns:a16="http://schemas.microsoft.com/office/drawing/2014/main" id="{05783771-1589-4950-831F-3DAF902F095C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895" y="2161"/>
              <a:ext cx="506" cy="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sv-SE" altLang="cs-CZ" sz="1800">
                  <a:solidFill>
                    <a:schemeClr val="bg2"/>
                  </a:solidFill>
                  <a:latin typeface="Times New Roman" panose="02020603050405020304" pitchFamily="18" charset="0"/>
                </a:rPr>
                <a:t>PC2</a:t>
              </a:r>
            </a:p>
          </p:txBody>
        </p:sp>
      </p:grpSp>
      <p:sp>
        <p:nvSpPr>
          <p:cNvPr id="10257" name="AutoShape 66">
            <a:extLst>
              <a:ext uri="{FF2B5EF4-FFF2-40B4-BE49-F238E27FC236}">
                <a16:creationId xmlns:a16="http://schemas.microsoft.com/office/drawing/2014/main" id="{5DE892CF-D199-4736-825B-DF084EF1B8B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98950" y="1924050"/>
            <a:ext cx="1096963" cy="166688"/>
          </a:xfrm>
          <a:prstGeom prst="notchedRightArrow">
            <a:avLst>
              <a:gd name="adj1" fmla="val 50000"/>
              <a:gd name="adj2" fmla="val 16452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10258" name="Text Box 67">
            <a:extLst>
              <a:ext uri="{FF2B5EF4-FFF2-40B4-BE49-F238E27FC236}">
                <a16:creationId xmlns:a16="http://schemas.microsoft.com/office/drawing/2014/main" id="{10D03F0D-301E-4E6E-88F7-4504C71AB9B2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670550" y="2708275"/>
            <a:ext cx="1939925" cy="33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1600" b="1" i="1">
                <a:solidFill>
                  <a:schemeClr val="bg2"/>
                </a:solidFill>
                <a:latin typeface="Comic Sans MS" panose="030F0702030302020204" pitchFamily="66" charset="0"/>
              </a:rPr>
              <a:t>Nový systém (2D)</a:t>
            </a:r>
            <a:endParaRPr lang="sv-SE" altLang="cs-CZ" sz="1600" b="1" i="1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10259" name="Text Box 68">
            <a:extLst>
              <a:ext uri="{FF2B5EF4-FFF2-40B4-BE49-F238E27FC236}">
                <a16:creationId xmlns:a16="http://schemas.microsoft.com/office/drawing/2014/main" id="{4A2E6BA3-68DA-4F49-A54C-9F3B69F2734E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4435475" y="1649413"/>
            <a:ext cx="184150" cy="458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cs-CZ" altLang="cs-CZ">
              <a:solidFill>
                <a:schemeClr val="bg2"/>
              </a:solidFill>
              <a:latin typeface="Frutiger 45 Light" pitchFamily="34" charset="0"/>
            </a:endParaRPr>
          </a:p>
        </p:txBody>
      </p:sp>
      <p:grpSp>
        <p:nvGrpSpPr>
          <p:cNvPr id="10260" name="Group 69">
            <a:extLst>
              <a:ext uri="{FF2B5EF4-FFF2-40B4-BE49-F238E27FC236}">
                <a16:creationId xmlns:a16="http://schemas.microsoft.com/office/drawing/2014/main" id="{8FC73051-733A-4132-8CF2-F0E0933AF80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834063" y="1595438"/>
            <a:ext cx="1262062" cy="852487"/>
            <a:chOff x="3011" y="3012"/>
            <a:chExt cx="1104" cy="745"/>
          </a:xfrm>
        </p:grpSpPr>
        <p:sp>
          <p:nvSpPr>
            <p:cNvPr id="10280" name="Line 70">
              <a:extLst>
                <a:ext uri="{FF2B5EF4-FFF2-40B4-BE49-F238E27FC236}">
                  <a16:creationId xmlns:a16="http://schemas.microsoft.com/office/drawing/2014/main" id="{1D7FD73D-21E3-41EA-BBFA-1F5EA7E713B9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944078" flipV="1">
              <a:off x="3056" y="3085"/>
              <a:ext cx="1056" cy="672"/>
            </a:xfrm>
            <a:prstGeom prst="line">
              <a:avLst/>
            </a:prstGeom>
            <a:noFill/>
            <a:ln w="15875">
              <a:solidFill>
                <a:srgbClr val="00277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81" name="Line 71">
              <a:extLst>
                <a:ext uri="{FF2B5EF4-FFF2-40B4-BE49-F238E27FC236}">
                  <a16:creationId xmlns:a16="http://schemas.microsoft.com/office/drawing/2014/main" id="{15884B49-983E-4D1E-86EC-F1C26A49CE51}"/>
                </a:ext>
              </a:extLst>
            </p:cNvPr>
            <p:cNvSpPr>
              <a:spLocks noChangeAspect="1" noChangeShapeType="1"/>
            </p:cNvSpPr>
            <p:nvPr/>
          </p:nvSpPr>
          <p:spPr bwMode="auto">
            <a:xfrm rot="1944078" flipH="1" flipV="1">
              <a:off x="3362" y="3012"/>
              <a:ext cx="433" cy="678"/>
            </a:xfrm>
            <a:prstGeom prst="line">
              <a:avLst/>
            </a:prstGeom>
            <a:noFill/>
            <a:ln w="15875">
              <a:solidFill>
                <a:srgbClr val="00277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82" name="Group 72">
              <a:extLst>
                <a:ext uri="{FF2B5EF4-FFF2-40B4-BE49-F238E27FC236}">
                  <a16:creationId xmlns:a16="http://schemas.microsoft.com/office/drawing/2014/main" id="{1E9767B8-43D9-4AF2-9EA7-46C23EA8415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 rot="357224">
              <a:off x="3011" y="3120"/>
              <a:ext cx="1104" cy="576"/>
              <a:chOff x="3888" y="2256"/>
              <a:chExt cx="1104" cy="576"/>
            </a:xfrm>
          </p:grpSpPr>
          <p:sp>
            <p:nvSpPr>
              <p:cNvPr id="10283" name="Oval 73">
                <a:extLst>
                  <a:ext uri="{FF2B5EF4-FFF2-40B4-BE49-F238E27FC236}">
                    <a16:creationId xmlns:a16="http://schemas.microsoft.com/office/drawing/2014/main" id="{0290312F-B6F7-4BF4-9E50-96FD1AE4766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368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84" name="Oval 74">
                <a:extLst>
                  <a:ext uri="{FF2B5EF4-FFF2-40B4-BE49-F238E27FC236}">
                    <a16:creationId xmlns:a16="http://schemas.microsoft.com/office/drawing/2014/main" id="{B003E3EF-B158-4AEE-8E29-B0EE1ED98F9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60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85" name="Oval 75">
                <a:extLst>
                  <a:ext uri="{FF2B5EF4-FFF2-40B4-BE49-F238E27FC236}">
                    <a16:creationId xmlns:a16="http://schemas.microsoft.com/office/drawing/2014/main" id="{67B5F057-A44E-4984-9A83-655C54A096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278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86" name="Oval 76">
                <a:extLst>
                  <a:ext uri="{FF2B5EF4-FFF2-40B4-BE49-F238E27FC236}">
                    <a16:creationId xmlns:a16="http://schemas.microsoft.com/office/drawing/2014/main" id="{985F693A-C36F-4F0D-9E90-82692244055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704" y="235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87" name="Oval 77">
                <a:extLst>
                  <a:ext uri="{FF2B5EF4-FFF2-40B4-BE49-F238E27FC236}">
                    <a16:creationId xmlns:a16="http://schemas.microsoft.com/office/drawing/2014/main" id="{0470EC07-B80E-47CC-A978-047EEEF21F5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936" y="26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88" name="Oval 78">
                <a:extLst>
                  <a:ext uri="{FF2B5EF4-FFF2-40B4-BE49-F238E27FC236}">
                    <a16:creationId xmlns:a16="http://schemas.microsoft.com/office/drawing/2014/main" id="{F157EBEE-75C9-4A89-931B-F23C2D1B92E0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76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89" name="Oval 79">
                <a:extLst>
                  <a:ext uri="{FF2B5EF4-FFF2-40B4-BE49-F238E27FC236}">
                    <a16:creationId xmlns:a16="http://schemas.microsoft.com/office/drawing/2014/main" id="{8918732C-5D97-48E6-807B-EC9EE0383C7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44" y="240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0" name="Oval 80">
                <a:extLst>
                  <a:ext uri="{FF2B5EF4-FFF2-40B4-BE49-F238E27FC236}">
                    <a16:creationId xmlns:a16="http://schemas.microsoft.com/office/drawing/2014/main" id="{1B66E3F8-5D1F-46B2-BAB4-047D9E26DF0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704" y="278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1" name="Oval 81">
                <a:extLst>
                  <a:ext uri="{FF2B5EF4-FFF2-40B4-BE49-F238E27FC236}">
                    <a16:creationId xmlns:a16="http://schemas.microsoft.com/office/drawing/2014/main" id="{521CBC0C-2265-432C-AB85-69D0776A520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944" y="259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2" name="Oval 82">
                <a:extLst>
                  <a:ext uri="{FF2B5EF4-FFF2-40B4-BE49-F238E27FC236}">
                    <a16:creationId xmlns:a16="http://schemas.microsoft.com/office/drawing/2014/main" id="{6575DF41-8AA6-4334-B09D-B298D3415EE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48" y="273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3" name="Oval 83">
                <a:extLst>
                  <a:ext uri="{FF2B5EF4-FFF2-40B4-BE49-F238E27FC236}">
                    <a16:creationId xmlns:a16="http://schemas.microsoft.com/office/drawing/2014/main" id="{A5844261-C18A-4B54-A0E1-461FEA15117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224" y="278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4" name="Oval 84">
                <a:extLst>
                  <a:ext uri="{FF2B5EF4-FFF2-40B4-BE49-F238E27FC236}">
                    <a16:creationId xmlns:a16="http://schemas.microsoft.com/office/drawing/2014/main" id="{7982353D-4D4C-4572-9C9D-39280251B08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128" y="230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5" name="Oval 85">
                <a:extLst>
                  <a:ext uri="{FF2B5EF4-FFF2-40B4-BE49-F238E27FC236}">
                    <a16:creationId xmlns:a16="http://schemas.microsoft.com/office/drawing/2014/main" id="{239FB252-8954-4510-94EF-584590C3E5A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3888" y="244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6" name="Oval 86">
                <a:extLst>
                  <a:ext uri="{FF2B5EF4-FFF2-40B4-BE49-F238E27FC236}">
                    <a16:creationId xmlns:a16="http://schemas.microsoft.com/office/drawing/2014/main" id="{7D24FB32-97DE-4871-A6B2-3AA3E6B21DF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12" y="278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7" name="Oval 87">
                <a:extLst>
                  <a:ext uri="{FF2B5EF4-FFF2-40B4-BE49-F238E27FC236}">
                    <a16:creationId xmlns:a16="http://schemas.microsoft.com/office/drawing/2014/main" id="{063C8AFC-8F95-4384-B638-302FE32E4403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512" y="244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8" name="Oval 88">
                <a:extLst>
                  <a:ext uri="{FF2B5EF4-FFF2-40B4-BE49-F238E27FC236}">
                    <a16:creationId xmlns:a16="http://schemas.microsoft.com/office/drawing/2014/main" id="{B1FFA1C2-EF69-4CF7-BC70-77CC7EC5EA4C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368" y="259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299" name="Oval 89">
                <a:extLst>
                  <a:ext uri="{FF2B5EF4-FFF2-40B4-BE49-F238E27FC236}">
                    <a16:creationId xmlns:a16="http://schemas.microsoft.com/office/drawing/2014/main" id="{5C8A5516-0D13-4060-8A15-23A9B287690E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80" y="2592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0" name="Oval 90">
                <a:extLst>
                  <a:ext uri="{FF2B5EF4-FFF2-40B4-BE49-F238E27FC236}">
                    <a16:creationId xmlns:a16="http://schemas.microsoft.com/office/drawing/2014/main" id="{F26F0F5A-31B7-474E-8E07-D84E83AA2C3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608" y="2544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1" name="Oval 91">
                <a:extLst>
                  <a:ext uri="{FF2B5EF4-FFF2-40B4-BE49-F238E27FC236}">
                    <a16:creationId xmlns:a16="http://schemas.microsoft.com/office/drawing/2014/main" id="{00178009-A094-4724-9E01-DF054A07C5F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272" y="244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2" name="Oval 92">
                <a:extLst>
                  <a:ext uri="{FF2B5EF4-FFF2-40B4-BE49-F238E27FC236}">
                    <a16:creationId xmlns:a16="http://schemas.microsoft.com/office/drawing/2014/main" id="{7BBCB5E5-2802-4988-B888-18AD858214A8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224" y="268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3" name="Oval 93">
                <a:extLst>
                  <a:ext uri="{FF2B5EF4-FFF2-40B4-BE49-F238E27FC236}">
                    <a16:creationId xmlns:a16="http://schemas.microsoft.com/office/drawing/2014/main" id="{48600245-6392-46DB-BE60-BDE7DAD987B5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00" y="244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4" name="Oval 94">
                <a:extLst>
                  <a:ext uri="{FF2B5EF4-FFF2-40B4-BE49-F238E27FC236}">
                    <a16:creationId xmlns:a16="http://schemas.microsoft.com/office/drawing/2014/main" id="{5B43F78D-B0D7-48DE-9086-D835B2C3F25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704" y="2640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5" name="Oval 95">
                <a:extLst>
                  <a:ext uri="{FF2B5EF4-FFF2-40B4-BE49-F238E27FC236}">
                    <a16:creationId xmlns:a16="http://schemas.microsoft.com/office/drawing/2014/main" id="{E2CC6C99-316D-4F26-AB69-95074925C314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032" y="2448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  <p:sp>
            <p:nvSpPr>
              <p:cNvPr id="10306" name="Oval 96">
                <a:extLst>
                  <a:ext uri="{FF2B5EF4-FFF2-40B4-BE49-F238E27FC236}">
                    <a16:creationId xmlns:a16="http://schemas.microsoft.com/office/drawing/2014/main" id="{5C3DB059-039C-4F76-B6F8-09F5CE079B39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auto">
              <a:xfrm>
                <a:off x="4800" y="2256"/>
                <a:ext cx="48" cy="48"/>
              </a:xfrm>
              <a:prstGeom prst="ellipse">
                <a:avLst/>
              </a:prstGeom>
              <a:solidFill>
                <a:schemeClr val="accent1"/>
              </a:solidFill>
              <a:ln w="158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/>
                <a:endParaRPr lang="cs-CZ" altLang="en-US"/>
              </a:p>
            </p:txBody>
          </p:sp>
        </p:grpSp>
      </p:grpSp>
      <p:sp>
        <p:nvSpPr>
          <p:cNvPr id="10261" name="Text Box 97">
            <a:extLst>
              <a:ext uri="{FF2B5EF4-FFF2-40B4-BE49-F238E27FC236}">
                <a16:creationId xmlns:a16="http://schemas.microsoft.com/office/drawing/2014/main" id="{350632F3-D8FE-4DE0-8C1F-86BC1C3D0211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7221538" y="1884363"/>
            <a:ext cx="577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cs-CZ" sz="1800">
                <a:solidFill>
                  <a:schemeClr val="bg2"/>
                </a:solidFill>
                <a:latin typeface="Times New Roman" panose="02020603050405020304" pitchFamily="18" charset="0"/>
              </a:rPr>
              <a:t>PC1</a:t>
            </a:r>
          </a:p>
        </p:txBody>
      </p:sp>
      <p:sp>
        <p:nvSpPr>
          <p:cNvPr id="10262" name="Text Box 98">
            <a:extLst>
              <a:ext uri="{FF2B5EF4-FFF2-40B4-BE49-F238E27FC236}">
                <a16:creationId xmlns:a16="http://schemas.microsoft.com/office/drawing/2014/main" id="{72CF6450-4E82-42A4-B76A-A14A6DFE7FBD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6246813" y="1266825"/>
            <a:ext cx="577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sv-SE" altLang="cs-CZ" sz="1800">
                <a:solidFill>
                  <a:schemeClr val="bg2"/>
                </a:solidFill>
                <a:latin typeface="Times New Roman" panose="02020603050405020304" pitchFamily="18" charset="0"/>
              </a:rPr>
              <a:t>PC2</a:t>
            </a:r>
          </a:p>
        </p:txBody>
      </p:sp>
      <p:sp>
        <p:nvSpPr>
          <p:cNvPr id="10263" name="AutoShape 99">
            <a:extLst>
              <a:ext uri="{FF2B5EF4-FFF2-40B4-BE49-F238E27FC236}">
                <a16:creationId xmlns:a16="http://schemas.microsoft.com/office/drawing/2014/main" id="{CDBE3334-EE67-4698-8A7D-F020A444B4D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119563" y="1892300"/>
            <a:ext cx="1482725" cy="241300"/>
          </a:xfrm>
          <a:prstGeom prst="rightArrow">
            <a:avLst>
              <a:gd name="adj1" fmla="val 50000"/>
              <a:gd name="adj2" fmla="val 153618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en-US"/>
          </a:p>
        </p:txBody>
      </p:sp>
      <p:sp>
        <p:nvSpPr>
          <p:cNvPr id="10264" name="Line 100">
            <a:extLst>
              <a:ext uri="{FF2B5EF4-FFF2-40B4-BE49-F238E27FC236}">
                <a16:creationId xmlns:a16="http://schemas.microsoft.com/office/drawing/2014/main" id="{23C6A812-0030-4624-A4F4-1833AD8F5B8B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200400" y="2441575"/>
            <a:ext cx="823913" cy="4937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5" name="Line 101">
            <a:extLst>
              <a:ext uri="{FF2B5EF4-FFF2-40B4-BE49-F238E27FC236}">
                <a16:creationId xmlns:a16="http://schemas.microsoft.com/office/drawing/2014/main" id="{73D739C4-9F14-4932-A25C-9ADE984705A9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>
            <a:off x="2432050" y="2441575"/>
            <a:ext cx="768350" cy="49371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6" name="Line 102">
            <a:extLst>
              <a:ext uri="{FF2B5EF4-FFF2-40B4-BE49-F238E27FC236}">
                <a16:creationId xmlns:a16="http://schemas.microsoft.com/office/drawing/2014/main" id="{2CEA79D7-1E91-4B7D-A9DE-F3EEEB9FE307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3200400" y="1508125"/>
            <a:ext cx="0" cy="9334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7" name="Line 103">
            <a:extLst>
              <a:ext uri="{FF2B5EF4-FFF2-40B4-BE49-F238E27FC236}">
                <a16:creationId xmlns:a16="http://schemas.microsoft.com/office/drawing/2014/main" id="{7411C8FC-BAA4-49CE-94F3-2DBFCE3BD3B7}"/>
              </a:ext>
            </a:extLst>
          </p:cNvPr>
          <p:cNvSpPr>
            <a:spLocks noChangeAspect="1" noChangeShapeType="1"/>
          </p:cNvSpPr>
          <p:nvPr/>
        </p:nvSpPr>
        <p:spPr bwMode="auto">
          <a:xfrm flipH="1" flipV="1">
            <a:off x="3022600" y="1728788"/>
            <a:ext cx="438150" cy="766762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8" name="Line 104">
            <a:extLst>
              <a:ext uri="{FF2B5EF4-FFF2-40B4-BE49-F238E27FC236}">
                <a16:creationId xmlns:a16="http://schemas.microsoft.com/office/drawing/2014/main" id="{AF2F44C4-EB58-4C5A-B67F-B2831A649C5C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2638425" y="1728788"/>
            <a:ext cx="1260475" cy="82232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69" name="Line 105">
            <a:extLst>
              <a:ext uri="{FF2B5EF4-FFF2-40B4-BE49-F238E27FC236}">
                <a16:creationId xmlns:a16="http://schemas.microsoft.com/office/drawing/2014/main" id="{FE9270EB-7D7E-4FC2-B16F-93FE759A202A}"/>
              </a:ext>
            </a:extLst>
          </p:cNvPr>
          <p:cNvSpPr>
            <a:spLocks noChangeAspect="1" noChangeShapeType="1"/>
          </p:cNvSpPr>
          <p:nvPr/>
        </p:nvSpPr>
        <p:spPr bwMode="auto">
          <a:xfrm flipV="1">
            <a:off x="6478588" y="1563688"/>
            <a:ext cx="0" cy="8778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0" name="Line 106">
            <a:extLst>
              <a:ext uri="{FF2B5EF4-FFF2-40B4-BE49-F238E27FC236}">
                <a16:creationId xmlns:a16="http://schemas.microsoft.com/office/drawing/2014/main" id="{F9745084-DD3B-457B-B14C-319AE7B67AD7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5765800" y="2057400"/>
            <a:ext cx="1425575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0271" name="Group 107">
            <a:extLst>
              <a:ext uri="{FF2B5EF4-FFF2-40B4-BE49-F238E27FC236}">
                <a16:creationId xmlns:a16="http://schemas.microsoft.com/office/drawing/2014/main" id="{3B375CD5-4DC7-4C27-850E-91BD40B37AFA}"/>
              </a:ext>
            </a:extLst>
          </p:cNvPr>
          <p:cNvGrpSpPr>
            <a:grpSpLocks/>
          </p:cNvGrpSpPr>
          <p:nvPr/>
        </p:nvGrpSpPr>
        <p:grpSpPr bwMode="auto">
          <a:xfrm>
            <a:off x="7620000" y="5878513"/>
            <a:ext cx="990600" cy="714375"/>
            <a:chOff x="4896" y="3294"/>
            <a:chExt cx="624" cy="450"/>
          </a:xfrm>
        </p:grpSpPr>
        <p:sp>
          <p:nvSpPr>
            <p:cNvPr id="10278" name="AutoShape 108">
              <a:extLst>
                <a:ext uri="{FF2B5EF4-FFF2-40B4-BE49-F238E27FC236}">
                  <a16:creationId xmlns:a16="http://schemas.microsoft.com/office/drawing/2014/main" id="{2180BACC-1632-4CC5-949C-C2D2D49008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5" y="3486"/>
              <a:ext cx="615" cy="258"/>
            </a:xfrm>
            <a:prstGeom prst="rightArrow">
              <a:avLst>
                <a:gd name="adj1" fmla="val 50000"/>
                <a:gd name="adj2" fmla="val 59593"/>
              </a:avLst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en-US"/>
            </a:p>
          </p:txBody>
        </p:sp>
        <p:sp>
          <p:nvSpPr>
            <p:cNvPr id="42093" name="Text Box 109">
              <a:extLst>
                <a:ext uri="{FF2B5EF4-FFF2-40B4-BE49-F238E27FC236}">
                  <a16:creationId xmlns:a16="http://schemas.microsoft.com/office/drawing/2014/main" id="{B34F48B5-7906-4E8E-B34D-9E74CE6C84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96" y="3294"/>
              <a:ext cx="52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cs-CZ" altLang="cs-CZ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PCA</a:t>
              </a:r>
              <a:endParaRPr lang="en-GB" altLang="cs-CZ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sp>
        <p:nvSpPr>
          <p:cNvPr id="10272" name="Freeform 111">
            <a:extLst>
              <a:ext uri="{FF2B5EF4-FFF2-40B4-BE49-F238E27FC236}">
                <a16:creationId xmlns:a16="http://schemas.microsoft.com/office/drawing/2014/main" id="{645054E6-03C3-4643-9928-1AB9DBEA843D}"/>
              </a:ext>
            </a:extLst>
          </p:cNvPr>
          <p:cNvSpPr>
            <a:spLocks/>
          </p:cNvSpPr>
          <p:nvPr/>
        </p:nvSpPr>
        <p:spPr bwMode="auto">
          <a:xfrm>
            <a:off x="615950" y="4195763"/>
            <a:ext cx="3109913" cy="2239962"/>
          </a:xfrm>
          <a:custGeom>
            <a:avLst/>
            <a:gdLst>
              <a:gd name="T0" fmla="*/ 43913 w 5878"/>
              <a:gd name="T1" fmla="*/ 2227259 h 4232"/>
              <a:gd name="T2" fmla="*/ 116397 w 5878"/>
              <a:gd name="T3" fmla="*/ 2239962 h 4232"/>
              <a:gd name="T4" fmla="*/ 185177 w 5878"/>
              <a:gd name="T5" fmla="*/ 2239962 h 4232"/>
              <a:gd name="T6" fmla="*/ 253428 w 5878"/>
              <a:gd name="T7" fmla="*/ 2239962 h 4232"/>
              <a:gd name="T8" fmla="*/ 322208 w 5878"/>
              <a:gd name="T9" fmla="*/ 2220378 h 4232"/>
              <a:gd name="T10" fmla="*/ 390988 w 5878"/>
              <a:gd name="T11" fmla="*/ 2089643 h 4232"/>
              <a:gd name="T12" fmla="*/ 458710 w 5878"/>
              <a:gd name="T13" fmla="*/ 1815470 h 4232"/>
              <a:gd name="T14" fmla="*/ 523786 w 5878"/>
              <a:gd name="T15" fmla="*/ 1443378 h 4232"/>
              <a:gd name="T16" fmla="*/ 596269 w 5878"/>
              <a:gd name="T17" fmla="*/ 1038470 h 4232"/>
              <a:gd name="T18" fmla="*/ 664520 w 5878"/>
              <a:gd name="T19" fmla="*/ 711897 h 4232"/>
              <a:gd name="T20" fmla="*/ 732771 w 5878"/>
              <a:gd name="T21" fmla="*/ 483773 h 4232"/>
              <a:gd name="T22" fmla="*/ 801022 w 5878"/>
              <a:gd name="T23" fmla="*/ 333454 h 4232"/>
              <a:gd name="T24" fmla="*/ 869802 w 5878"/>
              <a:gd name="T25" fmla="*/ 222302 h 4232"/>
              <a:gd name="T26" fmla="*/ 937524 w 5878"/>
              <a:gd name="T27" fmla="*/ 157200 h 4232"/>
              <a:gd name="T28" fmla="*/ 1010537 w 5878"/>
              <a:gd name="T29" fmla="*/ 104800 h 4232"/>
              <a:gd name="T30" fmla="*/ 1075084 w 5878"/>
              <a:gd name="T31" fmla="*/ 65103 h 4232"/>
              <a:gd name="T32" fmla="*/ 1143335 w 5878"/>
              <a:gd name="T33" fmla="*/ 52400 h 4232"/>
              <a:gd name="T34" fmla="*/ 1212115 w 5878"/>
              <a:gd name="T35" fmla="*/ 32287 h 4232"/>
              <a:gd name="T36" fmla="*/ 1280895 w 5878"/>
              <a:gd name="T37" fmla="*/ 19584 h 4232"/>
              <a:gd name="T38" fmla="*/ 1349675 w 5878"/>
              <a:gd name="T39" fmla="*/ 19584 h 4232"/>
              <a:gd name="T40" fmla="*/ 1417397 w 5878"/>
              <a:gd name="T41" fmla="*/ 19584 h 4232"/>
              <a:gd name="T42" fmla="*/ 1489880 w 5878"/>
              <a:gd name="T43" fmla="*/ 19584 h 4232"/>
              <a:gd name="T44" fmla="*/ 1554427 w 5878"/>
              <a:gd name="T45" fmla="*/ 19584 h 4232"/>
              <a:gd name="T46" fmla="*/ 1623207 w 5878"/>
              <a:gd name="T47" fmla="*/ 19584 h 4232"/>
              <a:gd name="T48" fmla="*/ 1694633 w 5878"/>
              <a:gd name="T49" fmla="*/ 19584 h 4232"/>
              <a:gd name="T50" fmla="*/ 1760238 w 5878"/>
              <a:gd name="T51" fmla="*/ 19584 h 4232"/>
              <a:gd name="T52" fmla="*/ 1828489 w 5878"/>
              <a:gd name="T53" fmla="*/ 19584 h 4232"/>
              <a:gd name="T54" fmla="*/ 1896740 w 5878"/>
              <a:gd name="T55" fmla="*/ 19584 h 4232"/>
              <a:gd name="T56" fmla="*/ 1969224 w 5878"/>
              <a:gd name="T57" fmla="*/ 19584 h 4232"/>
              <a:gd name="T58" fmla="*/ 2034300 w 5878"/>
              <a:gd name="T59" fmla="*/ 19584 h 4232"/>
              <a:gd name="T60" fmla="*/ 2103080 w 5878"/>
              <a:gd name="T61" fmla="*/ 19584 h 4232"/>
              <a:gd name="T62" fmla="*/ 2174505 w 5878"/>
              <a:gd name="T63" fmla="*/ 19584 h 4232"/>
              <a:gd name="T64" fmla="*/ 2240111 w 5878"/>
              <a:gd name="T65" fmla="*/ 6351 h 4232"/>
              <a:gd name="T66" fmla="*/ 2307833 w 5878"/>
              <a:gd name="T67" fmla="*/ 0 h 4232"/>
              <a:gd name="T68" fmla="*/ 2380316 w 5878"/>
              <a:gd name="T69" fmla="*/ 19584 h 4232"/>
              <a:gd name="T70" fmla="*/ 2449096 w 5878"/>
              <a:gd name="T71" fmla="*/ 19584 h 4232"/>
              <a:gd name="T72" fmla="*/ 2513644 w 5878"/>
              <a:gd name="T73" fmla="*/ 12703 h 4232"/>
              <a:gd name="T74" fmla="*/ 2582424 w 5878"/>
              <a:gd name="T75" fmla="*/ 12703 h 4232"/>
              <a:gd name="T76" fmla="*/ 2653849 w 5878"/>
              <a:gd name="T77" fmla="*/ 12703 h 4232"/>
              <a:gd name="T78" fmla="*/ 2722629 w 5878"/>
              <a:gd name="T79" fmla="*/ 12703 h 4232"/>
              <a:gd name="T80" fmla="*/ 2787705 w 5878"/>
              <a:gd name="T81" fmla="*/ 19584 h 4232"/>
              <a:gd name="T82" fmla="*/ 2860189 w 5878"/>
              <a:gd name="T83" fmla="*/ 19584 h 4232"/>
              <a:gd name="T84" fmla="*/ 2928440 w 5878"/>
              <a:gd name="T85" fmla="*/ 19584 h 4232"/>
              <a:gd name="T86" fmla="*/ 2993516 w 5878"/>
              <a:gd name="T87" fmla="*/ 26465 h 4232"/>
              <a:gd name="T88" fmla="*/ 3064941 w 5878"/>
              <a:gd name="T89" fmla="*/ 26465 h 423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78" h="4232">
                <a:moveTo>
                  <a:pt x="0" y="4208"/>
                </a:moveTo>
                <a:lnTo>
                  <a:pt x="46" y="4208"/>
                </a:lnTo>
                <a:lnTo>
                  <a:pt x="83" y="4208"/>
                </a:lnTo>
                <a:lnTo>
                  <a:pt x="129" y="4221"/>
                </a:lnTo>
                <a:lnTo>
                  <a:pt x="181" y="4232"/>
                </a:lnTo>
                <a:lnTo>
                  <a:pt x="220" y="4232"/>
                </a:lnTo>
                <a:lnTo>
                  <a:pt x="266" y="4232"/>
                </a:lnTo>
                <a:lnTo>
                  <a:pt x="305" y="4232"/>
                </a:lnTo>
                <a:lnTo>
                  <a:pt x="350" y="4232"/>
                </a:lnTo>
                <a:lnTo>
                  <a:pt x="389" y="4232"/>
                </a:lnTo>
                <a:lnTo>
                  <a:pt x="433" y="4232"/>
                </a:lnTo>
                <a:lnTo>
                  <a:pt x="479" y="4232"/>
                </a:lnTo>
                <a:lnTo>
                  <a:pt x="517" y="4232"/>
                </a:lnTo>
                <a:lnTo>
                  <a:pt x="563" y="4221"/>
                </a:lnTo>
                <a:lnTo>
                  <a:pt x="609" y="4195"/>
                </a:lnTo>
                <a:lnTo>
                  <a:pt x="654" y="4146"/>
                </a:lnTo>
                <a:lnTo>
                  <a:pt x="693" y="4060"/>
                </a:lnTo>
                <a:lnTo>
                  <a:pt x="739" y="3948"/>
                </a:lnTo>
                <a:lnTo>
                  <a:pt x="784" y="3800"/>
                </a:lnTo>
                <a:lnTo>
                  <a:pt x="823" y="3628"/>
                </a:lnTo>
                <a:lnTo>
                  <a:pt x="867" y="3430"/>
                </a:lnTo>
                <a:lnTo>
                  <a:pt x="906" y="3221"/>
                </a:lnTo>
                <a:lnTo>
                  <a:pt x="951" y="2974"/>
                </a:lnTo>
                <a:lnTo>
                  <a:pt x="990" y="2727"/>
                </a:lnTo>
                <a:lnTo>
                  <a:pt x="1043" y="2468"/>
                </a:lnTo>
                <a:lnTo>
                  <a:pt x="1088" y="2209"/>
                </a:lnTo>
                <a:lnTo>
                  <a:pt x="1127" y="1962"/>
                </a:lnTo>
                <a:lnTo>
                  <a:pt x="1171" y="1739"/>
                </a:lnTo>
                <a:lnTo>
                  <a:pt x="1210" y="1530"/>
                </a:lnTo>
                <a:lnTo>
                  <a:pt x="1256" y="1345"/>
                </a:lnTo>
                <a:lnTo>
                  <a:pt x="1294" y="1185"/>
                </a:lnTo>
                <a:lnTo>
                  <a:pt x="1340" y="1036"/>
                </a:lnTo>
                <a:lnTo>
                  <a:pt x="1385" y="914"/>
                </a:lnTo>
                <a:lnTo>
                  <a:pt x="1424" y="815"/>
                </a:lnTo>
                <a:lnTo>
                  <a:pt x="1477" y="716"/>
                </a:lnTo>
                <a:lnTo>
                  <a:pt x="1514" y="630"/>
                </a:lnTo>
                <a:lnTo>
                  <a:pt x="1560" y="555"/>
                </a:lnTo>
                <a:lnTo>
                  <a:pt x="1605" y="493"/>
                </a:lnTo>
                <a:lnTo>
                  <a:pt x="1644" y="420"/>
                </a:lnTo>
                <a:lnTo>
                  <a:pt x="1689" y="370"/>
                </a:lnTo>
                <a:lnTo>
                  <a:pt x="1728" y="333"/>
                </a:lnTo>
                <a:lnTo>
                  <a:pt x="1772" y="297"/>
                </a:lnTo>
                <a:lnTo>
                  <a:pt x="1811" y="247"/>
                </a:lnTo>
                <a:lnTo>
                  <a:pt x="1857" y="222"/>
                </a:lnTo>
                <a:lnTo>
                  <a:pt x="1910" y="198"/>
                </a:lnTo>
                <a:lnTo>
                  <a:pt x="1948" y="160"/>
                </a:lnTo>
                <a:lnTo>
                  <a:pt x="1994" y="136"/>
                </a:lnTo>
                <a:lnTo>
                  <a:pt x="2032" y="123"/>
                </a:lnTo>
                <a:lnTo>
                  <a:pt x="2078" y="110"/>
                </a:lnTo>
                <a:lnTo>
                  <a:pt x="2117" y="99"/>
                </a:lnTo>
                <a:lnTo>
                  <a:pt x="2161" y="99"/>
                </a:lnTo>
                <a:lnTo>
                  <a:pt x="2206" y="86"/>
                </a:lnTo>
                <a:lnTo>
                  <a:pt x="2245" y="74"/>
                </a:lnTo>
                <a:lnTo>
                  <a:pt x="2291" y="61"/>
                </a:lnTo>
                <a:lnTo>
                  <a:pt x="2336" y="50"/>
                </a:lnTo>
                <a:lnTo>
                  <a:pt x="2382" y="37"/>
                </a:lnTo>
                <a:lnTo>
                  <a:pt x="2421" y="37"/>
                </a:lnTo>
                <a:lnTo>
                  <a:pt x="2466" y="37"/>
                </a:lnTo>
                <a:lnTo>
                  <a:pt x="2512" y="37"/>
                </a:lnTo>
                <a:lnTo>
                  <a:pt x="2551" y="37"/>
                </a:lnTo>
                <a:lnTo>
                  <a:pt x="2595" y="37"/>
                </a:lnTo>
                <a:lnTo>
                  <a:pt x="2634" y="37"/>
                </a:lnTo>
                <a:lnTo>
                  <a:pt x="2679" y="37"/>
                </a:lnTo>
                <a:lnTo>
                  <a:pt x="2718" y="37"/>
                </a:lnTo>
                <a:lnTo>
                  <a:pt x="2770" y="37"/>
                </a:lnTo>
                <a:lnTo>
                  <a:pt x="2816" y="37"/>
                </a:lnTo>
                <a:lnTo>
                  <a:pt x="2855" y="37"/>
                </a:lnTo>
                <a:lnTo>
                  <a:pt x="2899" y="37"/>
                </a:lnTo>
                <a:lnTo>
                  <a:pt x="2938" y="37"/>
                </a:lnTo>
                <a:lnTo>
                  <a:pt x="2984" y="37"/>
                </a:lnTo>
                <a:lnTo>
                  <a:pt x="3022" y="37"/>
                </a:lnTo>
                <a:lnTo>
                  <a:pt x="3068" y="37"/>
                </a:lnTo>
                <a:lnTo>
                  <a:pt x="3113" y="37"/>
                </a:lnTo>
                <a:lnTo>
                  <a:pt x="3152" y="37"/>
                </a:lnTo>
                <a:lnTo>
                  <a:pt x="3203" y="37"/>
                </a:lnTo>
                <a:lnTo>
                  <a:pt x="3242" y="37"/>
                </a:lnTo>
                <a:lnTo>
                  <a:pt x="3288" y="37"/>
                </a:lnTo>
                <a:lnTo>
                  <a:pt x="3327" y="37"/>
                </a:lnTo>
                <a:lnTo>
                  <a:pt x="3372" y="37"/>
                </a:lnTo>
                <a:lnTo>
                  <a:pt x="3418" y="37"/>
                </a:lnTo>
                <a:lnTo>
                  <a:pt x="3456" y="37"/>
                </a:lnTo>
                <a:lnTo>
                  <a:pt x="3502" y="37"/>
                </a:lnTo>
                <a:lnTo>
                  <a:pt x="3541" y="37"/>
                </a:lnTo>
                <a:lnTo>
                  <a:pt x="3585" y="37"/>
                </a:lnTo>
                <a:lnTo>
                  <a:pt x="3631" y="37"/>
                </a:lnTo>
                <a:lnTo>
                  <a:pt x="3676" y="37"/>
                </a:lnTo>
                <a:lnTo>
                  <a:pt x="3722" y="37"/>
                </a:lnTo>
                <a:lnTo>
                  <a:pt x="3761" y="37"/>
                </a:lnTo>
                <a:lnTo>
                  <a:pt x="3806" y="37"/>
                </a:lnTo>
                <a:lnTo>
                  <a:pt x="3845" y="37"/>
                </a:lnTo>
                <a:lnTo>
                  <a:pt x="3890" y="37"/>
                </a:lnTo>
                <a:lnTo>
                  <a:pt x="3929" y="37"/>
                </a:lnTo>
                <a:lnTo>
                  <a:pt x="3975" y="37"/>
                </a:lnTo>
                <a:lnTo>
                  <a:pt x="4019" y="37"/>
                </a:lnTo>
                <a:lnTo>
                  <a:pt x="4065" y="37"/>
                </a:lnTo>
                <a:lnTo>
                  <a:pt x="4110" y="37"/>
                </a:lnTo>
                <a:lnTo>
                  <a:pt x="4149" y="37"/>
                </a:lnTo>
                <a:lnTo>
                  <a:pt x="4195" y="24"/>
                </a:lnTo>
                <a:lnTo>
                  <a:pt x="4234" y="12"/>
                </a:lnTo>
                <a:lnTo>
                  <a:pt x="4279" y="0"/>
                </a:lnTo>
                <a:lnTo>
                  <a:pt x="4323" y="0"/>
                </a:lnTo>
                <a:lnTo>
                  <a:pt x="4362" y="0"/>
                </a:lnTo>
                <a:lnTo>
                  <a:pt x="4408" y="12"/>
                </a:lnTo>
                <a:lnTo>
                  <a:pt x="4447" y="24"/>
                </a:lnTo>
                <a:lnTo>
                  <a:pt x="4499" y="37"/>
                </a:lnTo>
                <a:lnTo>
                  <a:pt x="4544" y="37"/>
                </a:lnTo>
                <a:lnTo>
                  <a:pt x="4583" y="37"/>
                </a:lnTo>
                <a:lnTo>
                  <a:pt x="4629" y="37"/>
                </a:lnTo>
                <a:lnTo>
                  <a:pt x="4668" y="37"/>
                </a:lnTo>
                <a:lnTo>
                  <a:pt x="4712" y="24"/>
                </a:lnTo>
                <a:lnTo>
                  <a:pt x="4751" y="24"/>
                </a:lnTo>
                <a:lnTo>
                  <a:pt x="4796" y="24"/>
                </a:lnTo>
                <a:lnTo>
                  <a:pt x="4835" y="24"/>
                </a:lnTo>
                <a:lnTo>
                  <a:pt x="4881" y="24"/>
                </a:lnTo>
                <a:lnTo>
                  <a:pt x="4933" y="37"/>
                </a:lnTo>
                <a:lnTo>
                  <a:pt x="4972" y="24"/>
                </a:lnTo>
                <a:lnTo>
                  <a:pt x="5016" y="24"/>
                </a:lnTo>
                <a:lnTo>
                  <a:pt x="5055" y="24"/>
                </a:lnTo>
                <a:lnTo>
                  <a:pt x="5102" y="24"/>
                </a:lnTo>
                <a:lnTo>
                  <a:pt x="5146" y="24"/>
                </a:lnTo>
                <a:lnTo>
                  <a:pt x="5185" y="37"/>
                </a:lnTo>
                <a:lnTo>
                  <a:pt x="5230" y="37"/>
                </a:lnTo>
                <a:lnTo>
                  <a:pt x="5269" y="37"/>
                </a:lnTo>
                <a:lnTo>
                  <a:pt x="5315" y="37"/>
                </a:lnTo>
                <a:lnTo>
                  <a:pt x="5360" y="37"/>
                </a:lnTo>
                <a:lnTo>
                  <a:pt x="5406" y="37"/>
                </a:lnTo>
                <a:lnTo>
                  <a:pt x="5450" y="37"/>
                </a:lnTo>
                <a:lnTo>
                  <a:pt x="5489" y="37"/>
                </a:lnTo>
                <a:lnTo>
                  <a:pt x="5535" y="37"/>
                </a:lnTo>
                <a:lnTo>
                  <a:pt x="5574" y="37"/>
                </a:lnTo>
                <a:lnTo>
                  <a:pt x="5619" y="37"/>
                </a:lnTo>
                <a:lnTo>
                  <a:pt x="5658" y="50"/>
                </a:lnTo>
                <a:lnTo>
                  <a:pt x="5703" y="50"/>
                </a:lnTo>
                <a:lnTo>
                  <a:pt x="5754" y="50"/>
                </a:lnTo>
                <a:lnTo>
                  <a:pt x="5793" y="50"/>
                </a:lnTo>
                <a:lnTo>
                  <a:pt x="5839" y="53"/>
                </a:lnTo>
                <a:lnTo>
                  <a:pt x="5878" y="37"/>
                </a:lnTo>
              </a:path>
            </a:pathLst>
          </a:custGeom>
          <a:noFill/>
          <a:ln w="28575" cmpd="sng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3" name="Freeform 112">
            <a:extLst>
              <a:ext uri="{FF2B5EF4-FFF2-40B4-BE49-F238E27FC236}">
                <a16:creationId xmlns:a16="http://schemas.microsoft.com/office/drawing/2014/main" id="{1B7287E9-9A61-476D-A5CB-13DD821160B1}"/>
              </a:ext>
            </a:extLst>
          </p:cNvPr>
          <p:cNvSpPr>
            <a:spLocks/>
          </p:cNvSpPr>
          <p:nvPr/>
        </p:nvSpPr>
        <p:spPr bwMode="auto">
          <a:xfrm>
            <a:off x="615950" y="4216400"/>
            <a:ext cx="3109913" cy="2225675"/>
          </a:xfrm>
          <a:custGeom>
            <a:avLst/>
            <a:gdLst>
              <a:gd name="T0" fmla="*/ 43913 w 5878"/>
              <a:gd name="T1" fmla="*/ 2225675 h 4206"/>
              <a:gd name="T2" fmla="*/ 116397 w 5878"/>
              <a:gd name="T3" fmla="*/ 2214033 h 4206"/>
              <a:gd name="T4" fmla="*/ 185177 w 5878"/>
              <a:gd name="T5" fmla="*/ 2214033 h 4206"/>
              <a:gd name="T6" fmla="*/ 253428 w 5878"/>
              <a:gd name="T7" fmla="*/ 2201863 h 4206"/>
              <a:gd name="T8" fmla="*/ 322208 w 5878"/>
              <a:gd name="T9" fmla="*/ 2129896 h 4206"/>
              <a:gd name="T10" fmla="*/ 390988 w 5878"/>
              <a:gd name="T11" fmla="*/ 1973792 h 4206"/>
              <a:gd name="T12" fmla="*/ 458710 w 5878"/>
              <a:gd name="T13" fmla="*/ 1716617 h 4206"/>
              <a:gd name="T14" fmla="*/ 523786 w 5878"/>
              <a:gd name="T15" fmla="*/ 1416050 h 4206"/>
              <a:gd name="T16" fmla="*/ 596269 w 5878"/>
              <a:gd name="T17" fmla="*/ 1116013 h 4206"/>
              <a:gd name="T18" fmla="*/ 664520 w 5878"/>
              <a:gd name="T19" fmla="*/ 852487 h 4206"/>
              <a:gd name="T20" fmla="*/ 732771 w 5878"/>
              <a:gd name="T21" fmla="*/ 660400 h 4206"/>
              <a:gd name="T22" fmla="*/ 801022 w 5878"/>
              <a:gd name="T23" fmla="*/ 546100 h 4206"/>
              <a:gd name="T24" fmla="*/ 869802 w 5878"/>
              <a:gd name="T25" fmla="*/ 474133 h 4206"/>
              <a:gd name="T26" fmla="*/ 937524 w 5878"/>
              <a:gd name="T27" fmla="*/ 402696 h 4206"/>
              <a:gd name="T28" fmla="*/ 1010537 w 5878"/>
              <a:gd name="T29" fmla="*/ 354013 h 4206"/>
              <a:gd name="T30" fmla="*/ 1075084 w 5878"/>
              <a:gd name="T31" fmla="*/ 342371 h 4206"/>
              <a:gd name="T32" fmla="*/ 1143335 w 5878"/>
              <a:gd name="T33" fmla="*/ 330200 h 4206"/>
              <a:gd name="T34" fmla="*/ 1212115 w 5878"/>
              <a:gd name="T35" fmla="*/ 324379 h 4206"/>
              <a:gd name="T36" fmla="*/ 1280895 w 5878"/>
              <a:gd name="T37" fmla="*/ 300038 h 4206"/>
              <a:gd name="T38" fmla="*/ 1349675 w 5878"/>
              <a:gd name="T39" fmla="*/ 264583 h 4206"/>
              <a:gd name="T40" fmla="*/ 1417397 w 5878"/>
              <a:gd name="T41" fmla="*/ 222779 h 4206"/>
              <a:gd name="T42" fmla="*/ 1489880 w 5878"/>
              <a:gd name="T43" fmla="*/ 197908 h 4206"/>
              <a:gd name="T44" fmla="*/ 1554427 w 5878"/>
              <a:gd name="T45" fmla="*/ 174096 h 4206"/>
              <a:gd name="T46" fmla="*/ 1623207 w 5878"/>
              <a:gd name="T47" fmla="*/ 156104 h 4206"/>
              <a:gd name="T48" fmla="*/ 1694633 w 5878"/>
              <a:gd name="T49" fmla="*/ 126471 h 4206"/>
              <a:gd name="T50" fmla="*/ 1760238 w 5878"/>
              <a:gd name="T51" fmla="*/ 114300 h 4206"/>
              <a:gd name="T52" fmla="*/ 1828489 w 5878"/>
              <a:gd name="T53" fmla="*/ 108479 h 4206"/>
              <a:gd name="T54" fmla="*/ 1896740 w 5878"/>
              <a:gd name="T55" fmla="*/ 96308 h 4206"/>
              <a:gd name="T56" fmla="*/ 1969224 w 5878"/>
              <a:gd name="T57" fmla="*/ 90488 h 4206"/>
              <a:gd name="T58" fmla="*/ 2034300 w 5878"/>
              <a:gd name="T59" fmla="*/ 90488 h 4206"/>
              <a:gd name="T60" fmla="*/ 2103080 w 5878"/>
              <a:gd name="T61" fmla="*/ 72496 h 4206"/>
              <a:gd name="T62" fmla="*/ 2174505 w 5878"/>
              <a:gd name="T63" fmla="*/ 60325 h 4206"/>
              <a:gd name="T64" fmla="*/ 2240111 w 5878"/>
              <a:gd name="T65" fmla="*/ 60325 h 4206"/>
              <a:gd name="T66" fmla="*/ 2307833 w 5878"/>
              <a:gd name="T67" fmla="*/ 60325 h 4206"/>
              <a:gd name="T68" fmla="*/ 2380316 w 5878"/>
              <a:gd name="T69" fmla="*/ 54504 h 4206"/>
              <a:gd name="T70" fmla="*/ 2449096 w 5878"/>
              <a:gd name="T71" fmla="*/ 60325 h 4206"/>
              <a:gd name="T72" fmla="*/ 2513644 w 5878"/>
              <a:gd name="T73" fmla="*/ 42863 h 4206"/>
              <a:gd name="T74" fmla="*/ 2582424 w 5878"/>
              <a:gd name="T75" fmla="*/ 30692 h 4206"/>
              <a:gd name="T76" fmla="*/ 2653849 w 5878"/>
              <a:gd name="T77" fmla="*/ 30692 h 4206"/>
              <a:gd name="T78" fmla="*/ 2722629 w 5878"/>
              <a:gd name="T79" fmla="*/ 30692 h 4206"/>
              <a:gd name="T80" fmla="*/ 2787705 w 5878"/>
              <a:gd name="T81" fmla="*/ 30692 h 4206"/>
              <a:gd name="T82" fmla="*/ 2860189 w 5878"/>
              <a:gd name="T83" fmla="*/ 24871 h 4206"/>
              <a:gd name="T84" fmla="*/ 2928440 w 5878"/>
              <a:gd name="T85" fmla="*/ 5821 h 4206"/>
              <a:gd name="T86" fmla="*/ 2993516 w 5878"/>
              <a:gd name="T87" fmla="*/ 0 h 4206"/>
              <a:gd name="T88" fmla="*/ 3064941 w 5878"/>
              <a:gd name="T89" fmla="*/ 0 h 420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78" h="4206">
                <a:moveTo>
                  <a:pt x="0" y="4195"/>
                </a:moveTo>
                <a:lnTo>
                  <a:pt x="46" y="4206"/>
                </a:lnTo>
                <a:lnTo>
                  <a:pt x="83" y="4206"/>
                </a:lnTo>
                <a:lnTo>
                  <a:pt x="129" y="4195"/>
                </a:lnTo>
                <a:lnTo>
                  <a:pt x="181" y="4184"/>
                </a:lnTo>
                <a:lnTo>
                  <a:pt x="220" y="4184"/>
                </a:lnTo>
                <a:lnTo>
                  <a:pt x="266" y="4172"/>
                </a:lnTo>
                <a:lnTo>
                  <a:pt x="305" y="4172"/>
                </a:lnTo>
                <a:lnTo>
                  <a:pt x="350" y="4184"/>
                </a:lnTo>
                <a:lnTo>
                  <a:pt x="389" y="4184"/>
                </a:lnTo>
                <a:lnTo>
                  <a:pt x="433" y="4172"/>
                </a:lnTo>
                <a:lnTo>
                  <a:pt x="479" y="4161"/>
                </a:lnTo>
                <a:lnTo>
                  <a:pt x="517" y="4116"/>
                </a:lnTo>
                <a:lnTo>
                  <a:pt x="563" y="4071"/>
                </a:lnTo>
                <a:lnTo>
                  <a:pt x="609" y="4025"/>
                </a:lnTo>
                <a:lnTo>
                  <a:pt x="654" y="3946"/>
                </a:lnTo>
                <a:lnTo>
                  <a:pt x="693" y="3843"/>
                </a:lnTo>
                <a:lnTo>
                  <a:pt x="739" y="3730"/>
                </a:lnTo>
                <a:lnTo>
                  <a:pt x="784" y="3584"/>
                </a:lnTo>
                <a:lnTo>
                  <a:pt x="823" y="3413"/>
                </a:lnTo>
                <a:lnTo>
                  <a:pt x="867" y="3244"/>
                </a:lnTo>
                <a:lnTo>
                  <a:pt x="906" y="3050"/>
                </a:lnTo>
                <a:lnTo>
                  <a:pt x="951" y="2869"/>
                </a:lnTo>
                <a:lnTo>
                  <a:pt x="990" y="2676"/>
                </a:lnTo>
                <a:lnTo>
                  <a:pt x="1043" y="2483"/>
                </a:lnTo>
                <a:lnTo>
                  <a:pt x="1088" y="2291"/>
                </a:lnTo>
                <a:lnTo>
                  <a:pt x="1127" y="2109"/>
                </a:lnTo>
                <a:lnTo>
                  <a:pt x="1171" y="1928"/>
                </a:lnTo>
                <a:lnTo>
                  <a:pt x="1210" y="1769"/>
                </a:lnTo>
                <a:lnTo>
                  <a:pt x="1256" y="1611"/>
                </a:lnTo>
                <a:lnTo>
                  <a:pt x="1294" y="1475"/>
                </a:lnTo>
                <a:lnTo>
                  <a:pt x="1340" y="1349"/>
                </a:lnTo>
                <a:lnTo>
                  <a:pt x="1385" y="1248"/>
                </a:lnTo>
                <a:lnTo>
                  <a:pt x="1424" y="1157"/>
                </a:lnTo>
                <a:lnTo>
                  <a:pt x="1477" y="1088"/>
                </a:lnTo>
                <a:lnTo>
                  <a:pt x="1514" y="1032"/>
                </a:lnTo>
                <a:lnTo>
                  <a:pt x="1560" y="987"/>
                </a:lnTo>
                <a:lnTo>
                  <a:pt x="1605" y="941"/>
                </a:lnTo>
                <a:lnTo>
                  <a:pt x="1644" y="896"/>
                </a:lnTo>
                <a:lnTo>
                  <a:pt x="1689" y="862"/>
                </a:lnTo>
                <a:lnTo>
                  <a:pt x="1728" y="806"/>
                </a:lnTo>
                <a:lnTo>
                  <a:pt x="1772" y="761"/>
                </a:lnTo>
                <a:lnTo>
                  <a:pt x="1811" y="726"/>
                </a:lnTo>
                <a:lnTo>
                  <a:pt x="1857" y="703"/>
                </a:lnTo>
                <a:lnTo>
                  <a:pt x="1910" y="669"/>
                </a:lnTo>
                <a:lnTo>
                  <a:pt x="1948" y="669"/>
                </a:lnTo>
                <a:lnTo>
                  <a:pt x="1994" y="658"/>
                </a:lnTo>
                <a:lnTo>
                  <a:pt x="2032" y="647"/>
                </a:lnTo>
                <a:lnTo>
                  <a:pt x="2078" y="635"/>
                </a:lnTo>
                <a:lnTo>
                  <a:pt x="2117" y="635"/>
                </a:lnTo>
                <a:lnTo>
                  <a:pt x="2161" y="624"/>
                </a:lnTo>
                <a:lnTo>
                  <a:pt x="2206" y="624"/>
                </a:lnTo>
                <a:lnTo>
                  <a:pt x="2245" y="624"/>
                </a:lnTo>
                <a:lnTo>
                  <a:pt x="2291" y="613"/>
                </a:lnTo>
                <a:lnTo>
                  <a:pt x="2336" y="601"/>
                </a:lnTo>
                <a:lnTo>
                  <a:pt x="2382" y="590"/>
                </a:lnTo>
                <a:lnTo>
                  <a:pt x="2421" y="567"/>
                </a:lnTo>
                <a:lnTo>
                  <a:pt x="2466" y="545"/>
                </a:lnTo>
                <a:lnTo>
                  <a:pt x="2512" y="522"/>
                </a:lnTo>
                <a:lnTo>
                  <a:pt x="2551" y="500"/>
                </a:lnTo>
                <a:lnTo>
                  <a:pt x="2595" y="466"/>
                </a:lnTo>
                <a:lnTo>
                  <a:pt x="2634" y="443"/>
                </a:lnTo>
                <a:lnTo>
                  <a:pt x="2679" y="421"/>
                </a:lnTo>
                <a:lnTo>
                  <a:pt x="2718" y="409"/>
                </a:lnTo>
                <a:lnTo>
                  <a:pt x="2770" y="385"/>
                </a:lnTo>
                <a:lnTo>
                  <a:pt x="2816" y="374"/>
                </a:lnTo>
                <a:lnTo>
                  <a:pt x="2855" y="363"/>
                </a:lnTo>
                <a:lnTo>
                  <a:pt x="2899" y="352"/>
                </a:lnTo>
                <a:lnTo>
                  <a:pt x="2938" y="329"/>
                </a:lnTo>
                <a:lnTo>
                  <a:pt x="2984" y="318"/>
                </a:lnTo>
                <a:lnTo>
                  <a:pt x="3022" y="306"/>
                </a:lnTo>
                <a:lnTo>
                  <a:pt x="3068" y="295"/>
                </a:lnTo>
                <a:lnTo>
                  <a:pt x="3113" y="272"/>
                </a:lnTo>
                <a:lnTo>
                  <a:pt x="3152" y="261"/>
                </a:lnTo>
                <a:lnTo>
                  <a:pt x="3203" y="239"/>
                </a:lnTo>
                <a:lnTo>
                  <a:pt x="3242" y="227"/>
                </a:lnTo>
                <a:lnTo>
                  <a:pt x="3288" y="216"/>
                </a:lnTo>
                <a:lnTo>
                  <a:pt x="3327" y="216"/>
                </a:lnTo>
                <a:lnTo>
                  <a:pt x="3372" y="205"/>
                </a:lnTo>
                <a:lnTo>
                  <a:pt x="3418" y="205"/>
                </a:lnTo>
                <a:lnTo>
                  <a:pt x="3456" y="205"/>
                </a:lnTo>
                <a:lnTo>
                  <a:pt x="3502" y="193"/>
                </a:lnTo>
                <a:lnTo>
                  <a:pt x="3541" y="182"/>
                </a:lnTo>
                <a:lnTo>
                  <a:pt x="3585" y="182"/>
                </a:lnTo>
                <a:lnTo>
                  <a:pt x="3631" y="182"/>
                </a:lnTo>
                <a:lnTo>
                  <a:pt x="3676" y="171"/>
                </a:lnTo>
                <a:lnTo>
                  <a:pt x="3722" y="171"/>
                </a:lnTo>
                <a:lnTo>
                  <a:pt x="3761" y="171"/>
                </a:lnTo>
                <a:lnTo>
                  <a:pt x="3806" y="171"/>
                </a:lnTo>
                <a:lnTo>
                  <a:pt x="3845" y="171"/>
                </a:lnTo>
                <a:lnTo>
                  <a:pt x="3890" y="160"/>
                </a:lnTo>
                <a:lnTo>
                  <a:pt x="3929" y="148"/>
                </a:lnTo>
                <a:lnTo>
                  <a:pt x="3975" y="137"/>
                </a:lnTo>
                <a:lnTo>
                  <a:pt x="4019" y="126"/>
                </a:lnTo>
                <a:lnTo>
                  <a:pt x="4065" y="114"/>
                </a:lnTo>
                <a:lnTo>
                  <a:pt x="4110" y="114"/>
                </a:lnTo>
                <a:lnTo>
                  <a:pt x="4149" y="114"/>
                </a:lnTo>
                <a:lnTo>
                  <a:pt x="4195" y="114"/>
                </a:lnTo>
                <a:lnTo>
                  <a:pt x="4234" y="114"/>
                </a:lnTo>
                <a:lnTo>
                  <a:pt x="4279" y="114"/>
                </a:lnTo>
                <a:lnTo>
                  <a:pt x="4323" y="114"/>
                </a:lnTo>
                <a:lnTo>
                  <a:pt x="4362" y="114"/>
                </a:lnTo>
                <a:lnTo>
                  <a:pt x="4408" y="103"/>
                </a:lnTo>
                <a:lnTo>
                  <a:pt x="4447" y="103"/>
                </a:lnTo>
                <a:lnTo>
                  <a:pt x="4499" y="103"/>
                </a:lnTo>
                <a:lnTo>
                  <a:pt x="4544" y="103"/>
                </a:lnTo>
                <a:lnTo>
                  <a:pt x="4583" y="103"/>
                </a:lnTo>
                <a:lnTo>
                  <a:pt x="4629" y="114"/>
                </a:lnTo>
                <a:lnTo>
                  <a:pt x="4668" y="103"/>
                </a:lnTo>
                <a:lnTo>
                  <a:pt x="4712" y="92"/>
                </a:lnTo>
                <a:lnTo>
                  <a:pt x="4751" y="81"/>
                </a:lnTo>
                <a:lnTo>
                  <a:pt x="4796" y="69"/>
                </a:lnTo>
                <a:lnTo>
                  <a:pt x="4835" y="58"/>
                </a:lnTo>
                <a:lnTo>
                  <a:pt x="4881" y="58"/>
                </a:lnTo>
                <a:lnTo>
                  <a:pt x="4933" y="58"/>
                </a:lnTo>
                <a:lnTo>
                  <a:pt x="4972" y="58"/>
                </a:lnTo>
                <a:lnTo>
                  <a:pt x="5016" y="58"/>
                </a:lnTo>
                <a:lnTo>
                  <a:pt x="5055" y="58"/>
                </a:lnTo>
                <a:lnTo>
                  <a:pt x="5102" y="58"/>
                </a:lnTo>
                <a:lnTo>
                  <a:pt x="5146" y="58"/>
                </a:lnTo>
                <a:lnTo>
                  <a:pt x="5185" y="58"/>
                </a:lnTo>
                <a:lnTo>
                  <a:pt x="5230" y="58"/>
                </a:lnTo>
                <a:lnTo>
                  <a:pt x="5269" y="58"/>
                </a:lnTo>
                <a:lnTo>
                  <a:pt x="5315" y="58"/>
                </a:lnTo>
                <a:lnTo>
                  <a:pt x="5360" y="58"/>
                </a:lnTo>
                <a:lnTo>
                  <a:pt x="5406" y="47"/>
                </a:lnTo>
                <a:lnTo>
                  <a:pt x="5450" y="34"/>
                </a:lnTo>
                <a:lnTo>
                  <a:pt x="5489" y="23"/>
                </a:lnTo>
                <a:lnTo>
                  <a:pt x="5535" y="11"/>
                </a:lnTo>
                <a:lnTo>
                  <a:pt x="5574" y="0"/>
                </a:lnTo>
                <a:lnTo>
                  <a:pt x="5619" y="0"/>
                </a:lnTo>
                <a:lnTo>
                  <a:pt x="5658" y="0"/>
                </a:lnTo>
                <a:lnTo>
                  <a:pt x="5703" y="0"/>
                </a:lnTo>
                <a:lnTo>
                  <a:pt x="5754" y="0"/>
                </a:lnTo>
                <a:lnTo>
                  <a:pt x="5793" y="0"/>
                </a:lnTo>
                <a:lnTo>
                  <a:pt x="5839" y="0"/>
                </a:lnTo>
                <a:lnTo>
                  <a:pt x="5878" y="0"/>
                </a:lnTo>
              </a:path>
            </a:pathLst>
          </a:custGeom>
          <a:noFill/>
          <a:ln w="28575" cmpd="sng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4" name="Freeform 113">
            <a:extLst>
              <a:ext uri="{FF2B5EF4-FFF2-40B4-BE49-F238E27FC236}">
                <a16:creationId xmlns:a16="http://schemas.microsoft.com/office/drawing/2014/main" id="{7C870170-25F8-4363-B5E2-7CBCA0616E8B}"/>
              </a:ext>
            </a:extLst>
          </p:cNvPr>
          <p:cNvSpPr>
            <a:spLocks/>
          </p:cNvSpPr>
          <p:nvPr/>
        </p:nvSpPr>
        <p:spPr bwMode="auto">
          <a:xfrm>
            <a:off x="615950" y="4216400"/>
            <a:ext cx="3109913" cy="2219325"/>
          </a:xfrm>
          <a:custGeom>
            <a:avLst/>
            <a:gdLst>
              <a:gd name="T0" fmla="*/ 43913 w 5878"/>
              <a:gd name="T1" fmla="*/ 2197634 h 4195"/>
              <a:gd name="T2" fmla="*/ 116397 w 5878"/>
              <a:gd name="T3" fmla="*/ 2208744 h 4195"/>
              <a:gd name="T4" fmla="*/ 185177 w 5878"/>
              <a:gd name="T5" fmla="*/ 2219325 h 4195"/>
              <a:gd name="T6" fmla="*/ 253428 w 5878"/>
              <a:gd name="T7" fmla="*/ 2208744 h 4195"/>
              <a:gd name="T8" fmla="*/ 322208 w 5878"/>
              <a:gd name="T9" fmla="*/ 2165363 h 4195"/>
              <a:gd name="T10" fmla="*/ 390988 w 5878"/>
              <a:gd name="T11" fmla="*/ 2078600 h 4195"/>
              <a:gd name="T12" fmla="*/ 458710 w 5878"/>
              <a:gd name="T13" fmla="*/ 1959566 h 4195"/>
              <a:gd name="T14" fmla="*/ 523786 w 5878"/>
              <a:gd name="T15" fmla="*/ 1840532 h 4195"/>
              <a:gd name="T16" fmla="*/ 596269 w 5878"/>
              <a:gd name="T17" fmla="*/ 1720969 h 4195"/>
              <a:gd name="T18" fmla="*/ 664520 w 5878"/>
              <a:gd name="T19" fmla="*/ 1591354 h 4195"/>
              <a:gd name="T20" fmla="*/ 732771 w 5878"/>
              <a:gd name="T21" fmla="*/ 1450629 h 4195"/>
              <a:gd name="T22" fmla="*/ 801022 w 5878"/>
              <a:gd name="T23" fmla="*/ 1332124 h 4195"/>
              <a:gd name="T24" fmla="*/ 869802 w 5878"/>
              <a:gd name="T25" fmla="*/ 1212561 h 4195"/>
              <a:gd name="T26" fmla="*/ 937524 w 5878"/>
              <a:gd name="T27" fmla="*/ 1072365 h 4195"/>
              <a:gd name="T28" fmla="*/ 1010537 w 5878"/>
              <a:gd name="T29" fmla="*/ 942221 h 4195"/>
              <a:gd name="T30" fmla="*/ 1075084 w 5878"/>
              <a:gd name="T31" fmla="*/ 855988 h 4195"/>
              <a:gd name="T32" fmla="*/ 1143335 w 5878"/>
              <a:gd name="T33" fmla="*/ 769225 h 4195"/>
              <a:gd name="T34" fmla="*/ 1212115 w 5878"/>
              <a:gd name="T35" fmla="*/ 704153 h 4195"/>
              <a:gd name="T36" fmla="*/ 1280895 w 5878"/>
              <a:gd name="T37" fmla="*/ 649662 h 4195"/>
              <a:gd name="T38" fmla="*/ 1349675 w 5878"/>
              <a:gd name="T39" fmla="*/ 595700 h 4195"/>
              <a:gd name="T40" fmla="*/ 1417397 w 5878"/>
              <a:gd name="T41" fmla="*/ 552847 h 4195"/>
              <a:gd name="T42" fmla="*/ 1489880 w 5878"/>
              <a:gd name="T43" fmla="*/ 497827 h 4195"/>
              <a:gd name="T44" fmla="*/ 1554427 w 5878"/>
              <a:gd name="T45" fmla="*/ 444394 h 4195"/>
              <a:gd name="T46" fmla="*/ 1623207 w 5878"/>
              <a:gd name="T47" fmla="*/ 411594 h 4195"/>
              <a:gd name="T48" fmla="*/ 1694633 w 5878"/>
              <a:gd name="T49" fmla="*/ 357631 h 4195"/>
              <a:gd name="T50" fmla="*/ 1760238 w 5878"/>
              <a:gd name="T51" fmla="*/ 303140 h 4195"/>
              <a:gd name="T52" fmla="*/ 1828489 w 5878"/>
              <a:gd name="T53" fmla="*/ 270869 h 4195"/>
              <a:gd name="T54" fmla="*/ 1896740 w 5878"/>
              <a:gd name="T55" fmla="*/ 259759 h 4195"/>
              <a:gd name="T56" fmla="*/ 1969224 w 5878"/>
              <a:gd name="T57" fmla="*/ 228016 h 4195"/>
              <a:gd name="T58" fmla="*/ 2034300 w 5878"/>
              <a:gd name="T59" fmla="*/ 206326 h 4195"/>
              <a:gd name="T60" fmla="*/ 2103080 w 5878"/>
              <a:gd name="T61" fmla="*/ 173525 h 4195"/>
              <a:gd name="T62" fmla="*/ 2174505 w 5878"/>
              <a:gd name="T63" fmla="*/ 162944 h 4195"/>
              <a:gd name="T64" fmla="*/ 2240111 w 5878"/>
              <a:gd name="T65" fmla="*/ 141254 h 4195"/>
              <a:gd name="T66" fmla="*/ 2307833 w 5878"/>
              <a:gd name="T67" fmla="*/ 119563 h 4195"/>
              <a:gd name="T68" fmla="*/ 2380316 w 5878"/>
              <a:gd name="T69" fmla="*/ 108453 h 4195"/>
              <a:gd name="T70" fmla="*/ 2449096 w 5878"/>
              <a:gd name="T71" fmla="*/ 97872 h 4195"/>
              <a:gd name="T72" fmla="*/ 2513644 w 5878"/>
              <a:gd name="T73" fmla="*/ 65072 h 4195"/>
              <a:gd name="T74" fmla="*/ 2582424 w 5878"/>
              <a:gd name="T75" fmla="*/ 54491 h 4195"/>
              <a:gd name="T76" fmla="*/ 2653849 w 5878"/>
              <a:gd name="T77" fmla="*/ 54491 h 4195"/>
              <a:gd name="T78" fmla="*/ 2722629 w 5878"/>
              <a:gd name="T79" fmla="*/ 43381 h 4195"/>
              <a:gd name="T80" fmla="*/ 2787705 w 5878"/>
              <a:gd name="T81" fmla="*/ 32801 h 4195"/>
              <a:gd name="T82" fmla="*/ 2860189 w 5878"/>
              <a:gd name="T83" fmla="*/ 21691 h 4195"/>
              <a:gd name="T84" fmla="*/ 2928440 w 5878"/>
              <a:gd name="T85" fmla="*/ 0 h 4195"/>
              <a:gd name="T86" fmla="*/ 2993516 w 5878"/>
              <a:gd name="T87" fmla="*/ 0 h 4195"/>
              <a:gd name="T88" fmla="*/ 3064941 w 5878"/>
              <a:gd name="T89" fmla="*/ 0 h 419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78" h="4195">
                <a:moveTo>
                  <a:pt x="0" y="4175"/>
                </a:moveTo>
                <a:lnTo>
                  <a:pt x="46" y="4175"/>
                </a:lnTo>
                <a:lnTo>
                  <a:pt x="83" y="4154"/>
                </a:lnTo>
                <a:lnTo>
                  <a:pt x="129" y="4175"/>
                </a:lnTo>
                <a:lnTo>
                  <a:pt x="181" y="4175"/>
                </a:lnTo>
                <a:lnTo>
                  <a:pt x="220" y="4175"/>
                </a:lnTo>
                <a:lnTo>
                  <a:pt x="266" y="4175"/>
                </a:lnTo>
                <a:lnTo>
                  <a:pt x="305" y="4195"/>
                </a:lnTo>
                <a:lnTo>
                  <a:pt x="350" y="4195"/>
                </a:lnTo>
                <a:lnTo>
                  <a:pt x="389" y="4195"/>
                </a:lnTo>
                <a:lnTo>
                  <a:pt x="433" y="4195"/>
                </a:lnTo>
                <a:lnTo>
                  <a:pt x="479" y="4175"/>
                </a:lnTo>
                <a:lnTo>
                  <a:pt x="517" y="4154"/>
                </a:lnTo>
                <a:lnTo>
                  <a:pt x="563" y="4134"/>
                </a:lnTo>
                <a:lnTo>
                  <a:pt x="609" y="4093"/>
                </a:lnTo>
                <a:lnTo>
                  <a:pt x="654" y="4031"/>
                </a:lnTo>
                <a:lnTo>
                  <a:pt x="693" y="3990"/>
                </a:lnTo>
                <a:lnTo>
                  <a:pt x="739" y="3929"/>
                </a:lnTo>
                <a:lnTo>
                  <a:pt x="784" y="3867"/>
                </a:lnTo>
                <a:lnTo>
                  <a:pt x="823" y="3786"/>
                </a:lnTo>
                <a:lnTo>
                  <a:pt x="867" y="3704"/>
                </a:lnTo>
                <a:lnTo>
                  <a:pt x="906" y="3622"/>
                </a:lnTo>
                <a:lnTo>
                  <a:pt x="951" y="3561"/>
                </a:lnTo>
                <a:lnTo>
                  <a:pt x="990" y="3479"/>
                </a:lnTo>
                <a:lnTo>
                  <a:pt x="1043" y="3397"/>
                </a:lnTo>
                <a:lnTo>
                  <a:pt x="1088" y="3335"/>
                </a:lnTo>
                <a:lnTo>
                  <a:pt x="1127" y="3253"/>
                </a:lnTo>
                <a:lnTo>
                  <a:pt x="1171" y="3172"/>
                </a:lnTo>
                <a:lnTo>
                  <a:pt x="1210" y="3090"/>
                </a:lnTo>
                <a:lnTo>
                  <a:pt x="1256" y="3008"/>
                </a:lnTo>
                <a:lnTo>
                  <a:pt x="1294" y="2926"/>
                </a:lnTo>
                <a:lnTo>
                  <a:pt x="1340" y="2844"/>
                </a:lnTo>
                <a:lnTo>
                  <a:pt x="1385" y="2742"/>
                </a:lnTo>
                <a:lnTo>
                  <a:pt x="1424" y="2661"/>
                </a:lnTo>
                <a:lnTo>
                  <a:pt x="1477" y="2600"/>
                </a:lnTo>
                <a:lnTo>
                  <a:pt x="1514" y="2518"/>
                </a:lnTo>
                <a:lnTo>
                  <a:pt x="1560" y="2456"/>
                </a:lnTo>
                <a:lnTo>
                  <a:pt x="1605" y="2395"/>
                </a:lnTo>
                <a:lnTo>
                  <a:pt x="1644" y="2292"/>
                </a:lnTo>
                <a:lnTo>
                  <a:pt x="1689" y="2210"/>
                </a:lnTo>
                <a:lnTo>
                  <a:pt x="1728" y="2128"/>
                </a:lnTo>
                <a:lnTo>
                  <a:pt x="1772" y="2027"/>
                </a:lnTo>
                <a:lnTo>
                  <a:pt x="1811" y="1924"/>
                </a:lnTo>
                <a:lnTo>
                  <a:pt x="1857" y="1863"/>
                </a:lnTo>
                <a:lnTo>
                  <a:pt x="1910" y="1781"/>
                </a:lnTo>
                <a:lnTo>
                  <a:pt x="1948" y="1719"/>
                </a:lnTo>
                <a:lnTo>
                  <a:pt x="1994" y="1658"/>
                </a:lnTo>
                <a:lnTo>
                  <a:pt x="2032" y="1618"/>
                </a:lnTo>
                <a:lnTo>
                  <a:pt x="2078" y="1555"/>
                </a:lnTo>
                <a:lnTo>
                  <a:pt x="2117" y="1515"/>
                </a:lnTo>
                <a:lnTo>
                  <a:pt x="2161" y="1454"/>
                </a:lnTo>
                <a:lnTo>
                  <a:pt x="2206" y="1413"/>
                </a:lnTo>
                <a:lnTo>
                  <a:pt x="2245" y="1372"/>
                </a:lnTo>
                <a:lnTo>
                  <a:pt x="2291" y="1331"/>
                </a:lnTo>
                <a:lnTo>
                  <a:pt x="2336" y="1290"/>
                </a:lnTo>
                <a:lnTo>
                  <a:pt x="2382" y="1269"/>
                </a:lnTo>
                <a:lnTo>
                  <a:pt x="2421" y="1228"/>
                </a:lnTo>
                <a:lnTo>
                  <a:pt x="2466" y="1187"/>
                </a:lnTo>
                <a:lnTo>
                  <a:pt x="2512" y="1167"/>
                </a:lnTo>
                <a:lnTo>
                  <a:pt x="2551" y="1126"/>
                </a:lnTo>
                <a:lnTo>
                  <a:pt x="2595" y="1085"/>
                </a:lnTo>
                <a:lnTo>
                  <a:pt x="2634" y="1064"/>
                </a:lnTo>
                <a:lnTo>
                  <a:pt x="2679" y="1045"/>
                </a:lnTo>
                <a:lnTo>
                  <a:pt x="2718" y="1004"/>
                </a:lnTo>
                <a:lnTo>
                  <a:pt x="2770" y="963"/>
                </a:lnTo>
                <a:lnTo>
                  <a:pt x="2816" y="941"/>
                </a:lnTo>
                <a:lnTo>
                  <a:pt x="2855" y="901"/>
                </a:lnTo>
                <a:lnTo>
                  <a:pt x="2899" y="860"/>
                </a:lnTo>
                <a:lnTo>
                  <a:pt x="2938" y="840"/>
                </a:lnTo>
                <a:lnTo>
                  <a:pt x="2984" y="840"/>
                </a:lnTo>
                <a:lnTo>
                  <a:pt x="3022" y="799"/>
                </a:lnTo>
                <a:lnTo>
                  <a:pt x="3068" y="778"/>
                </a:lnTo>
                <a:lnTo>
                  <a:pt x="3113" y="758"/>
                </a:lnTo>
                <a:lnTo>
                  <a:pt x="3152" y="717"/>
                </a:lnTo>
                <a:lnTo>
                  <a:pt x="3203" y="676"/>
                </a:lnTo>
                <a:lnTo>
                  <a:pt x="3242" y="655"/>
                </a:lnTo>
                <a:lnTo>
                  <a:pt x="3288" y="614"/>
                </a:lnTo>
                <a:lnTo>
                  <a:pt x="3327" y="573"/>
                </a:lnTo>
                <a:lnTo>
                  <a:pt x="3372" y="553"/>
                </a:lnTo>
                <a:lnTo>
                  <a:pt x="3418" y="532"/>
                </a:lnTo>
                <a:lnTo>
                  <a:pt x="3456" y="512"/>
                </a:lnTo>
                <a:lnTo>
                  <a:pt x="3502" y="512"/>
                </a:lnTo>
                <a:lnTo>
                  <a:pt x="3541" y="491"/>
                </a:lnTo>
                <a:lnTo>
                  <a:pt x="3585" y="491"/>
                </a:lnTo>
                <a:lnTo>
                  <a:pt x="3631" y="471"/>
                </a:lnTo>
                <a:lnTo>
                  <a:pt x="3676" y="450"/>
                </a:lnTo>
                <a:lnTo>
                  <a:pt x="3722" y="431"/>
                </a:lnTo>
                <a:lnTo>
                  <a:pt x="3761" y="431"/>
                </a:lnTo>
                <a:lnTo>
                  <a:pt x="3806" y="409"/>
                </a:lnTo>
                <a:lnTo>
                  <a:pt x="3845" y="390"/>
                </a:lnTo>
                <a:lnTo>
                  <a:pt x="3890" y="368"/>
                </a:lnTo>
                <a:lnTo>
                  <a:pt x="3929" y="349"/>
                </a:lnTo>
                <a:lnTo>
                  <a:pt x="3975" y="328"/>
                </a:lnTo>
                <a:lnTo>
                  <a:pt x="4019" y="308"/>
                </a:lnTo>
                <a:lnTo>
                  <a:pt x="4065" y="308"/>
                </a:lnTo>
                <a:lnTo>
                  <a:pt x="4110" y="308"/>
                </a:lnTo>
                <a:lnTo>
                  <a:pt x="4149" y="287"/>
                </a:lnTo>
                <a:lnTo>
                  <a:pt x="4195" y="287"/>
                </a:lnTo>
                <a:lnTo>
                  <a:pt x="4234" y="267"/>
                </a:lnTo>
                <a:lnTo>
                  <a:pt x="4279" y="246"/>
                </a:lnTo>
                <a:lnTo>
                  <a:pt x="4323" y="226"/>
                </a:lnTo>
                <a:lnTo>
                  <a:pt x="4362" y="226"/>
                </a:lnTo>
                <a:lnTo>
                  <a:pt x="4408" y="205"/>
                </a:lnTo>
                <a:lnTo>
                  <a:pt x="4447" y="205"/>
                </a:lnTo>
                <a:lnTo>
                  <a:pt x="4499" y="205"/>
                </a:lnTo>
                <a:lnTo>
                  <a:pt x="4544" y="205"/>
                </a:lnTo>
                <a:lnTo>
                  <a:pt x="4583" y="185"/>
                </a:lnTo>
                <a:lnTo>
                  <a:pt x="4629" y="185"/>
                </a:lnTo>
                <a:lnTo>
                  <a:pt x="4668" y="164"/>
                </a:lnTo>
                <a:lnTo>
                  <a:pt x="4712" y="144"/>
                </a:lnTo>
                <a:lnTo>
                  <a:pt x="4751" y="123"/>
                </a:lnTo>
                <a:lnTo>
                  <a:pt x="4796" y="123"/>
                </a:lnTo>
                <a:lnTo>
                  <a:pt x="4835" y="103"/>
                </a:lnTo>
                <a:lnTo>
                  <a:pt x="4881" y="103"/>
                </a:lnTo>
                <a:lnTo>
                  <a:pt x="4933" y="103"/>
                </a:lnTo>
                <a:lnTo>
                  <a:pt x="4972" y="103"/>
                </a:lnTo>
                <a:lnTo>
                  <a:pt x="5016" y="103"/>
                </a:lnTo>
                <a:lnTo>
                  <a:pt x="5055" y="103"/>
                </a:lnTo>
                <a:lnTo>
                  <a:pt x="5102" y="103"/>
                </a:lnTo>
                <a:lnTo>
                  <a:pt x="5146" y="82"/>
                </a:lnTo>
                <a:lnTo>
                  <a:pt x="5185" y="82"/>
                </a:lnTo>
                <a:lnTo>
                  <a:pt x="5230" y="62"/>
                </a:lnTo>
                <a:lnTo>
                  <a:pt x="5269" y="62"/>
                </a:lnTo>
                <a:lnTo>
                  <a:pt x="5315" y="62"/>
                </a:lnTo>
                <a:lnTo>
                  <a:pt x="5360" y="62"/>
                </a:lnTo>
                <a:lnTo>
                  <a:pt x="5406" y="41"/>
                </a:lnTo>
                <a:lnTo>
                  <a:pt x="5450" y="41"/>
                </a:lnTo>
                <a:lnTo>
                  <a:pt x="5489" y="21"/>
                </a:lnTo>
                <a:lnTo>
                  <a:pt x="5535" y="0"/>
                </a:lnTo>
                <a:lnTo>
                  <a:pt x="5574" y="0"/>
                </a:lnTo>
                <a:lnTo>
                  <a:pt x="5619" y="0"/>
                </a:lnTo>
                <a:lnTo>
                  <a:pt x="5658" y="0"/>
                </a:lnTo>
                <a:lnTo>
                  <a:pt x="5703" y="0"/>
                </a:lnTo>
                <a:lnTo>
                  <a:pt x="5754" y="0"/>
                </a:lnTo>
                <a:lnTo>
                  <a:pt x="5793" y="0"/>
                </a:lnTo>
                <a:lnTo>
                  <a:pt x="5839" y="0"/>
                </a:lnTo>
                <a:lnTo>
                  <a:pt x="5878" y="0"/>
                </a:lnTo>
              </a:path>
            </a:pathLst>
          </a:custGeom>
          <a:noFill/>
          <a:ln w="28575" cmpd="sng">
            <a:solidFill>
              <a:srgbClr val="00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5" name="Freeform 114">
            <a:extLst>
              <a:ext uri="{FF2B5EF4-FFF2-40B4-BE49-F238E27FC236}">
                <a16:creationId xmlns:a16="http://schemas.microsoft.com/office/drawing/2014/main" id="{880336A1-5219-4124-BFDA-DD2629ED428B}"/>
              </a:ext>
            </a:extLst>
          </p:cNvPr>
          <p:cNvSpPr>
            <a:spLocks/>
          </p:cNvSpPr>
          <p:nvPr/>
        </p:nvSpPr>
        <p:spPr bwMode="auto">
          <a:xfrm>
            <a:off x="635000" y="4233863"/>
            <a:ext cx="3109913" cy="2201862"/>
          </a:xfrm>
          <a:custGeom>
            <a:avLst/>
            <a:gdLst>
              <a:gd name="T0" fmla="*/ 43913 w 5878"/>
              <a:gd name="T1" fmla="*/ 2201862 h 4160"/>
              <a:gd name="T2" fmla="*/ 116397 w 5878"/>
              <a:gd name="T3" fmla="*/ 2157931 h 4160"/>
              <a:gd name="T4" fmla="*/ 185177 w 5878"/>
              <a:gd name="T5" fmla="*/ 2127761 h 4160"/>
              <a:gd name="T6" fmla="*/ 253428 w 5878"/>
              <a:gd name="T7" fmla="*/ 2172751 h 4160"/>
              <a:gd name="T8" fmla="*/ 322208 w 5878"/>
              <a:gd name="T9" fmla="*/ 2142581 h 4160"/>
              <a:gd name="T10" fmla="*/ 390988 w 5878"/>
              <a:gd name="T11" fmla="*/ 2038840 h 4160"/>
              <a:gd name="T12" fmla="*/ 458710 w 5878"/>
              <a:gd name="T13" fmla="*/ 1964738 h 4160"/>
              <a:gd name="T14" fmla="*/ 523786 w 5878"/>
              <a:gd name="T15" fmla="*/ 1891167 h 4160"/>
              <a:gd name="T16" fmla="*/ 596269 w 5878"/>
              <a:gd name="T17" fmla="*/ 1802245 h 4160"/>
              <a:gd name="T18" fmla="*/ 664520 w 5878"/>
              <a:gd name="T19" fmla="*/ 1713853 h 4160"/>
              <a:gd name="T20" fmla="*/ 732771 w 5878"/>
              <a:gd name="T21" fmla="*/ 1565122 h 4160"/>
              <a:gd name="T22" fmla="*/ 801022 w 5878"/>
              <a:gd name="T23" fmla="*/ 1417449 h 4160"/>
              <a:gd name="T24" fmla="*/ 869802 w 5878"/>
              <a:gd name="T25" fmla="*/ 1299416 h 4160"/>
              <a:gd name="T26" fmla="*/ 937524 w 5878"/>
              <a:gd name="T27" fmla="*/ 1180325 h 4160"/>
              <a:gd name="T28" fmla="*/ 1010537 w 5878"/>
              <a:gd name="T29" fmla="*/ 1106753 h 4160"/>
              <a:gd name="T30" fmla="*/ 1075084 w 5878"/>
              <a:gd name="T31" fmla="*/ 1032652 h 4160"/>
              <a:gd name="T32" fmla="*/ 1143335 w 5878"/>
              <a:gd name="T33" fmla="*/ 928911 h 4160"/>
              <a:gd name="T34" fmla="*/ 1212115 w 5878"/>
              <a:gd name="T35" fmla="*/ 839989 h 4160"/>
              <a:gd name="T36" fmla="*/ 1280895 w 5878"/>
              <a:gd name="T37" fmla="*/ 780708 h 4160"/>
              <a:gd name="T38" fmla="*/ 1349675 w 5878"/>
              <a:gd name="T39" fmla="*/ 691787 h 4160"/>
              <a:gd name="T40" fmla="*/ 1417397 w 5878"/>
              <a:gd name="T41" fmla="*/ 633035 h 4160"/>
              <a:gd name="T42" fmla="*/ 1489880 w 5878"/>
              <a:gd name="T43" fmla="*/ 589104 h 4160"/>
              <a:gd name="T44" fmla="*/ 1554427 w 5878"/>
              <a:gd name="T45" fmla="*/ 544114 h 4160"/>
              <a:gd name="T46" fmla="*/ 1623207 w 5878"/>
              <a:gd name="T47" fmla="*/ 470013 h 4160"/>
              <a:gd name="T48" fmla="*/ 1694633 w 5878"/>
              <a:gd name="T49" fmla="*/ 426081 h 4160"/>
              <a:gd name="T50" fmla="*/ 1760238 w 5878"/>
              <a:gd name="T51" fmla="*/ 411261 h 4160"/>
              <a:gd name="T52" fmla="*/ 1828489 w 5878"/>
              <a:gd name="T53" fmla="*/ 351980 h 4160"/>
              <a:gd name="T54" fmla="*/ 1896740 w 5878"/>
              <a:gd name="T55" fmla="*/ 306990 h 4160"/>
              <a:gd name="T56" fmla="*/ 1969224 w 5878"/>
              <a:gd name="T57" fmla="*/ 277879 h 4160"/>
              <a:gd name="T58" fmla="*/ 2034300 w 5878"/>
              <a:gd name="T59" fmla="*/ 233419 h 4160"/>
              <a:gd name="T60" fmla="*/ 2103080 w 5878"/>
              <a:gd name="T61" fmla="*/ 204307 h 4160"/>
              <a:gd name="T62" fmla="*/ 2174505 w 5878"/>
              <a:gd name="T63" fmla="*/ 204307 h 4160"/>
              <a:gd name="T64" fmla="*/ 2240111 w 5878"/>
              <a:gd name="T65" fmla="*/ 204307 h 4160"/>
              <a:gd name="T66" fmla="*/ 2307833 w 5878"/>
              <a:gd name="T67" fmla="*/ 159317 h 4160"/>
              <a:gd name="T68" fmla="*/ 2380316 w 5878"/>
              <a:gd name="T69" fmla="*/ 129677 h 4160"/>
              <a:gd name="T70" fmla="*/ 2449096 w 5878"/>
              <a:gd name="T71" fmla="*/ 129677 h 4160"/>
              <a:gd name="T72" fmla="*/ 2513644 w 5878"/>
              <a:gd name="T73" fmla="*/ 100037 h 4160"/>
              <a:gd name="T74" fmla="*/ 2582424 w 5878"/>
              <a:gd name="T75" fmla="*/ 85216 h 4160"/>
              <a:gd name="T76" fmla="*/ 2653849 w 5878"/>
              <a:gd name="T77" fmla="*/ 70396 h 4160"/>
              <a:gd name="T78" fmla="*/ 2722629 w 5878"/>
              <a:gd name="T79" fmla="*/ 55576 h 4160"/>
              <a:gd name="T80" fmla="*/ 2787705 w 5878"/>
              <a:gd name="T81" fmla="*/ 55576 h 4160"/>
              <a:gd name="T82" fmla="*/ 2860189 w 5878"/>
              <a:gd name="T83" fmla="*/ 55576 h 4160"/>
              <a:gd name="T84" fmla="*/ 2928440 w 5878"/>
              <a:gd name="T85" fmla="*/ 11644 h 4160"/>
              <a:gd name="T86" fmla="*/ 2993516 w 5878"/>
              <a:gd name="T87" fmla="*/ 11644 h 4160"/>
              <a:gd name="T88" fmla="*/ 3064941 w 5878"/>
              <a:gd name="T89" fmla="*/ 11644 h 41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78" h="4160">
                <a:moveTo>
                  <a:pt x="0" y="4160"/>
                </a:moveTo>
                <a:lnTo>
                  <a:pt x="46" y="4160"/>
                </a:lnTo>
                <a:lnTo>
                  <a:pt x="83" y="4160"/>
                </a:lnTo>
                <a:lnTo>
                  <a:pt x="129" y="4133"/>
                </a:lnTo>
                <a:lnTo>
                  <a:pt x="181" y="4105"/>
                </a:lnTo>
                <a:lnTo>
                  <a:pt x="220" y="4077"/>
                </a:lnTo>
                <a:lnTo>
                  <a:pt x="266" y="4048"/>
                </a:lnTo>
                <a:lnTo>
                  <a:pt x="305" y="4020"/>
                </a:lnTo>
                <a:lnTo>
                  <a:pt x="350" y="4020"/>
                </a:lnTo>
                <a:lnTo>
                  <a:pt x="389" y="4048"/>
                </a:lnTo>
                <a:lnTo>
                  <a:pt x="433" y="4105"/>
                </a:lnTo>
                <a:lnTo>
                  <a:pt x="479" y="4105"/>
                </a:lnTo>
                <a:lnTo>
                  <a:pt x="517" y="4105"/>
                </a:lnTo>
                <a:lnTo>
                  <a:pt x="563" y="4077"/>
                </a:lnTo>
                <a:lnTo>
                  <a:pt x="609" y="4048"/>
                </a:lnTo>
                <a:lnTo>
                  <a:pt x="654" y="3965"/>
                </a:lnTo>
                <a:lnTo>
                  <a:pt x="693" y="3909"/>
                </a:lnTo>
                <a:lnTo>
                  <a:pt x="739" y="3852"/>
                </a:lnTo>
                <a:lnTo>
                  <a:pt x="784" y="3825"/>
                </a:lnTo>
                <a:lnTo>
                  <a:pt x="823" y="3769"/>
                </a:lnTo>
                <a:lnTo>
                  <a:pt x="867" y="3712"/>
                </a:lnTo>
                <a:lnTo>
                  <a:pt x="906" y="3686"/>
                </a:lnTo>
                <a:lnTo>
                  <a:pt x="951" y="3629"/>
                </a:lnTo>
                <a:lnTo>
                  <a:pt x="990" y="3573"/>
                </a:lnTo>
                <a:lnTo>
                  <a:pt x="1043" y="3518"/>
                </a:lnTo>
                <a:lnTo>
                  <a:pt x="1088" y="3461"/>
                </a:lnTo>
                <a:lnTo>
                  <a:pt x="1127" y="3405"/>
                </a:lnTo>
                <a:lnTo>
                  <a:pt x="1171" y="3378"/>
                </a:lnTo>
                <a:lnTo>
                  <a:pt x="1210" y="3321"/>
                </a:lnTo>
                <a:lnTo>
                  <a:pt x="1256" y="3238"/>
                </a:lnTo>
                <a:lnTo>
                  <a:pt x="1294" y="3153"/>
                </a:lnTo>
                <a:lnTo>
                  <a:pt x="1340" y="3070"/>
                </a:lnTo>
                <a:lnTo>
                  <a:pt x="1385" y="2957"/>
                </a:lnTo>
                <a:lnTo>
                  <a:pt x="1424" y="2846"/>
                </a:lnTo>
                <a:lnTo>
                  <a:pt x="1477" y="2763"/>
                </a:lnTo>
                <a:lnTo>
                  <a:pt x="1514" y="2678"/>
                </a:lnTo>
                <a:lnTo>
                  <a:pt x="1560" y="2595"/>
                </a:lnTo>
                <a:lnTo>
                  <a:pt x="1605" y="2510"/>
                </a:lnTo>
                <a:lnTo>
                  <a:pt x="1644" y="2455"/>
                </a:lnTo>
                <a:lnTo>
                  <a:pt x="1689" y="2370"/>
                </a:lnTo>
                <a:lnTo>
                  <a:pt x="1728" y="2315"/>
                </a:lnTo>
                <a:lnTo>
                  <a:pt x="1772" y="2230"/>
                </a:lnTo>
                <a:lnTo>
                  <a:pt x="1811" y="2175"/>
                </a:lnTo>
                <a:lnTo>
                  <a:pt x="1857" y="2119"/>
                </a:lnTo>
                <a:lnTo>
                  <a:pt x="1910" y="2091"/>
                </a:lnTo>
                <a:lnTo>
                  <a:pt x="1948" y="2036"/>
                </a:lnTo>
                <a:lnTo>
                  <a:pt x="1994" y="1979"/>
                </a:lnTo>
                <a:lnTo>
                  <a:pt x="2032" y="1951"/>
                </a:lnTo>
                <a:lnTo>
                  <a:pt x="2078" y="1894"/>
                </a:lnTo>
                <a:lnTo>
                  <a:pt x="2117" y="1811"/>
                </a:lnTo>
                <a:lnTo>
                  <a:pt x="2161" y="1755"/>
                </a:lnTo>
                <a:lnTo>
                  <a:pt x="2206" y="1700"/>
                </a:lnTo>
                <a:lnTo>
                  <a:pt x="2245" y="1643"/>
                </a:lnTo>
                <a:lnTo>
                  <a:pt x="2291" y="1587"/>
                </a:lnTo>
                <a:lnTo>
                  <a:pt x="2336" y="1560"/>
                </a:lnTo>
                <a:lnTo>
                  <a:pt x="2382" y="1504"/>
                </a:lnTo>
                <a:lnTo>
                  <a:pt x="2421" y="1475"/>
                </a:lnTo>
                <a:lnTo>
                  <a:pt x="2466" y="1420"/>
                </a:lnTo>
                <a:lnTo>
                  <a:pt x="2512" y="1364"/>
                </a:lnTo>
                <a:lnTo>
                  <a:pt x="2551" y="1307"/>
                </a:lnTo>
                <a:lnTo>
                  <a:pt x="2595" y="1281"/>
                </a:lnTo>
                <a:lnTo>
                  <a:pt x="2634" y="1252"/>
                </a:lnTo>
                <a:lnTo>
                  <a:pt x="2679" y="1196"/>
                </a:lnTo>
                <a:lnTo>
                  <a:pt x="2718" y="1168"/>
                </a:lnTo>
                <a:lnTo>
                  <a:pt x="2770" y="1139"/>
                </a:lnTo>
                <a:lnTo>
                  <a:pt x="2816" y="1113"/>
                </a:lnTo>
                <a:lnTo>
                  <a:pt x="2855" y="1084"/>
                </a:lnTo>
                <a:lnTo>
                  <a:pt x="2899" y="1056"/>
                </a:lnTo>
                <a:lnTo>
                  <a:pt x="2938" y="1028"/>
                </a:lnTo>
                <a:lnTo>
                  <a:pt x="2984" y="973"/>
                </a:lnTo>
                <a:lnTo>
                  <a:pt x="3022" y="945"/>
                </a:lnTo>
                <a:lnTo>
                  <a:pt x="3068" y="888"/>
                </a:lnTo>
                <a:lnTo>
                  <a:pt x="3113" y="833"/>
                </a:lnTo>
                <a:lnTo>
                  <a:pt x="3152" y="805"/>
                </a:lnTo>
                <a:lnTo>
                  <a:pt x="3203" y="805"/>
                </a:lnTo>
                <a:lnTo>
                  <a:pt x="3242" y="777"/>
                </a:lnTo>
                <a:lnTo>
                  <a:pt x="3288" y="777"/>
                </a:lnTo>
                <a:lnTo>
                  <a:pt x="3327" y="777"/>
                </a:lnTo>
                <a:lnTo>
                  <a:pt x="3372" y="748"/>
                </a:lnTo>
                <a:lnTo>
                  <a:pt x="3418" y="692"/>
                </a:lnTo>
                <a:lnTo>
                  <a:pt x="3456" y="665"/>
                </a:lnTo>
                <a:lnTo>
                  <a:pt x="3502" y="637"/>
                </a:lnTo>
                <a:lnTo>
                  <a:pt x="3541" y="609"/>
                </a:lnTo>
                <a:lnTo>
                  <a:pt x="3585" y="580"/>
                </a:lnTo>
                <a:lnTo>
                  <a:pt x="3631" y="580"/>
                </a:lnTo>
                <a:lnTo>
                  <a:pt x="3676" y="552"/>
                </a:lnTo>
                <a:lnTo>
                  <a:pt x="3722" y="525"/>
                </a:lnTo>
                <a:lnTo>
                  <a:pt x="3761" y="497"/>
                </a:lnTo>
                <a:lnTo>
                  <a:pt x="3806" y="469"/>
                </a:lnTo>
                <a:lnTo>
                  <a:pt x="3845" y="441"/>
                </a:lnTo>
                <a:lnTo>
                  <a:pt x="3890" y="412"/>
                </a:lnTo>
                <a:lnTo>
                  <a:pt x="3929" y="386"/>
                </a:lnTo>
                <a:lnTo>
                  <a:pt x="3975" y="386"/>
                </a:lnTo>
                <a:lnTo>
                  <a:pt x="4019" y="386"/>
                </a:lnTo>
                <a:lnTo>
                  <a:pt x="4065" y="386"/>
                </a:lnTo>
                <a:lnTo>
                  <a:pt x="4110" y="386"/>
                </a:lnTo>
                <a:lnTo>
                  <a:pt x="4149" y="386"/>
                </a:lnTo>
                <a:lnTo>
                  <a:pt x="4195" y="386"/>
                </a:lnTo>
                <a:lnTo>
                  <a:pt x="4234" y="386"/>
                </a:lnTo>
                <a:lnTo>
                  <a:pt x="4279" y="357"/>
                </a:lnTo>
                <a:lnTo>
                  <a:pt x="4323" y="329"/>
                </a:lnTo>
                <a:lnTo>
                  <a:pt x="4362" y="301"/>
                </a:lnTo>
                <a:lnTo>
                  <a:pt x="4408" y="273"/>
                </a:lnTo>
                <a:lnTo>
                  <a:pt x="4447" y="245"/>
                </a:lnTo>
                <a:lnTo>
                  <a:pt x="4499" y="245"/>
                </a:lnTo>
                <a:lnTo>
                  <a:pt x="4544" y="245"/>
                </a:lnTo>
                <a:lnTo>
                  <a:pt x="4583" y="245"/>
                </a:lnTo>
                <a:lnTo>
                  <a:pt x="4629" y="245"/>
                </a:lnTo>
                <a:lnTo>
                  <a:pt x="4668" y="245"/>
                </a:lnTo>
                <a:lnTo>
                  <a:pt x="4712" y="218"/>
                </a:lnTo>
                <a:lnTo>
                  <a:pt x="4751" y="189"/>
                </a:lnTo>
                <a:lnTo>
                  <a:pt x="4796" y="189"/>
                </a:lnTo>
                <a:lnTo>
                  <a:pt x="4835" y="161"/>
                </a:lnTo>
                <a:lnTo>
                  <a:pt x="4881" y="161"/>
                </a:lnTo>
                <a:lnTo>
                  <a:pt x="4933" y="161"/>
                </a:lnTo>
                <a:lnTo>
                  <a:pt x="4972" y="161"/>
                </a:lnTo>
                <a:lnTo>
                  <a:pt x="5016" y="133"/>
                </a:lnTo>
                <a:lnTo>
                  <a:pt x="5055" y="133"/>
                </a:lnTo>
                <a:lnTo>
                  <a:pt x="5102" y="105"/>
                </a:lnTo>
                <a:lnTo>
                  <a:pt x="5146" y="105"/>
                </a:lnTo>
                <a:lnTo>
                  <a:pt x="5185" y="105"/>
                </a:lnTo>
                <a:lnTo>
                  <a:pt x="5230" y="105"/>
                </a:lnTo>
                <a:lnTo>
                  <a:pt x="5269" y="105"/>
                </a:lnTo>
                <a:lnTo>
                  <a:pt x="5315" y="105"/>
                </a:lnTo>
                <a:lnTo>
                  <a:pt x="5360" y="105"/>
                </a:lnTo>
                <a:lnTo>
                  <a:pt x="5406" y="105"/>
                </a:lnTo>
                <a:lnTo>
                  <a:pt x="5450" y="78"/>
                </a:lnTo>
                <a:lnTo>
                  <a:pt x="5489" y="50"/>
                </a:lnTo>
                <a:lnTo>
                  <a:pt x="5535" y="22"/>
                </a:lnTo>
                <a:lnTo>
                  <a:pt x="5574" y="22"/>
                </a:lnTo>
                <a:lnTo>
                  <a:pt x="5619" y="22"/>
                </a:lnTo>
                <a:lnTo>
                  <a:pt x="5658" y="22"/>
                </a:lnTo>
                <a:lnTo>
                  <a:pt x="5703" y="22"/>
                </a:lnTo>
                <a:lnTo>
                  <a:pt x="5754" y="50"/>
                </a:lnTo>
                <a:lnTo>
                  <a:pt x="5793" y="22"/>
                </a:lnTo>
                <a:lnTo>
                  <a:pt x="5839" y="0"/>
                </a:lnTo>
                <a:lnTo>
                  <a:pt x="5878" y="12"/>
                </a:lnTo>
              </a:path>
            </a:pathLst>
          </a:custGeom>
          <a:noFill/>
          <a:ln w="28575" cmpd="sng">
            <a:solidFill>
              <a:srgbClr val="00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6" name="Freeform 115">
            <a:extLst>
              <a:ext uri="{FF2B5EF4-FFF2-40B4-BE49-F238E27FC236}">
                <a16:creationId xmlns:a16="http://schemas.microsoft.com/office/drawing/2014/main" id="{77C2B9DD-3E8E-448F-B581-18C0335219B0}"/>
              </a:ext>
            </a:extLst>
          </p:cNvPr>
          <p:cNvSpPr>
            <a:spLocks/>
          </p:cNvSpPr>
          <p:nvPr/>
        </p:nvSpPr>
        <p:spPr bwMode="auto">
          <a:xfrm>
            <a:off x="615950" y="4216400"/>
            <a:ext cx="3109913" cy="2208213"/>
          </a:xfrm>
          <a:custGeom>
            <a:avLst/>
            <a:gdLst>
              <a:gd name="T0" fmla="*/ 43913 w 5878"/>
              <a:gd name="T1" fmla="*/ 2172767 h 4174"/>
              <a:gd name="T2" fmla="*/ 116397 w 5878"/>
              <a:gd name="T3" fmla="*/ 2196045 h 4174"/>
              <a:gd name="T4" fmla="*/ 185177 w 5878"/>
              <a:gd name="T5" fmla="*/ 2196045 h 4174"/>
              <a:gd name="T6" fmla="*/ 253428 w 5878"/>
              <a:gd name="T7" fmla="*/ 2196045 h 4174"/>
              <a:gd name="T8" fmla="*/ 322208 w 5878"/>
              <a:gd name="T9" fmla="*/ 2125683 h 4174"/>
              <a:gd name="T10" fmla="*/ 390988 w 5878"/>
              <a:gd name="T11" fmla="*/ 2020404 h 4174"/>
              <a:gd name="T12" fmla="*/ 458710 w 5878"/>
              <a:gd name="T13" fmla="*/ 1880737 h 4174"/>
              <a:gd name="T14" fmla="*/ 523786 w 5878"/>
              <a:gd name="T15" fmla="*/ 1728903 h 4174"/>
              <a:gd name="T16" fmla="*/ 596269 w 5878"/>
              <a:gd name="T17" fmla="*/ 1483957 h 4174"/>
              <a:gd name="T18" fmla="*/ 664520 w 5878"/>
              <a:gd name="T19" fmla="*/ 1203037 h 4174"/>
              <a:gd name="T20" fmla="*/ 732771 w 5878"/>
              <a:gd name="T21" fmla="*/ 958091 h 4174"/>
              <a:gd name="T22" fmla="*/ 801022 w 5878"/>
              <a:gd name="T23" fmla="*/ 782450 h 4174"/>
              <a:gd name="T24" fmla="*/ 869802 w 5878"/>
              <a:gd name="T25" fmla="*/ 666061 h 4174"/>
              <a:gd name="T26" fmla="*/ 937524 w 5878"/>
              <a:gd name="T27" fmla="*/ 572950 h 4174"/>
              <a:gd name="T28" fmla="*/ 1010537 w 5878"/>
              <a:gd name="T29" fmla="*/ 479310 h 4174"/>
              <a:gd name="T30" fmla="*/ 1075084 w 5878"/>
              <a:gd name="T31" fmla="*/ 420587 h 4174"/>
              <a:gd name="T32" fmla="*/ 1143335 w 5878"/>
              <a:gd name="T33" fmla="*/ 397309 h 4174"/>
              <a:gd name="T34" fmla="*/ 1212115 w 5878"/>
              <a:gd name="T35" fmla="*/ 362392 h 4174"/>
              <a:gd name="T36" fmla="*/ 1280895 w 5878"/>
              <a:gd name="T37" fmla="*/ 350754 h 4174"/>
              <a:gd name="T38" fmla="*/ 1349675 w 5878"/>
              <a:gd name="T39" fmla="*/ 304198 h 4174"/>
              <a:gd name="T40" fmla="*/ 1417397 w 5878"/>
              <a:gd name="T41" fmla="*/ 245475 h 4174"/>
              <a:gd name="T42" fmla="*/ 1489880 w 5878"/>
              <a:gd name="T43" fmla="*/ 221668 h 4174"/>
              <a:gd name="T44" fmla="*/ 1554427 w 5878"/>
              <a:gd name="T45" fmla="*/ 210558 h 4174"/>
              <a:gd name="T46" fmla="*/ 1623207 w 5878"/>
              <a:gd name="T47" fmla="*/ 198919 h 4174"/>
              <a:gd name="T48" fmla="*/ 1694633 w 5878"/>
              <a:gd name="T49" fmla="*/ 175641 h 4174"/>
              <a:gd name="T50" fmla="*/ 1760238 w 5878"/>
              <a:gd name="T51" fmla="*/ 187280 h 4174"/>
              <a:gd name="T52" fmla="*/ 1828489 w 5878"/>
              <a:gd name="T53" fmla="*/ 175641 h 4174"/>
              <a:gd name="T54" fmla="*/ 1896740 w 5878"/>
              <a:gd name="T55" fmla="*/ 163473 h 4174"/>
              <a:gd name="T56" fmla="*/ 1969224 w 5878"/>
              <a:gd name="T57" fmla="*/ 140196 h 4174"/>
              <a:gd name="T58" fmla="*/ 2034300 w 5878"/>
              <a:gd name="T59" fmla="*/ 128557 h 4174"/>
              <a:gd name="T60" fmla="*/ 2103080 w 5878"/>
              <a:gd name="T61" fmla="*/ 117447 h 4174"/>
              <a:gd name="T62" fmla="*/ 2174505 w 5878"/>
              <a:gd name="T63" fmla="*/ 117447 h 4174"/>
              <a:gd name="T64" fmla="*/ 2240111 w 5878"/>
              <a:gd name="T65" fmla="*/ 93640 h 4174"/>
              <a:gd name="T66" fmla="*/ 2307833 w 5878"/>
              <a:gd name="T67" fmla="*/ 93640 h 4174"/>
              <a:gd name="T68" fmla="*/ 2380316 w 5878"/>
              <a:gd name="T69" fmla="*/ 82001 h 4174"/>
              <a:gd name="T70" fmla="*/ 2449096 w 5878"/>
              <a:gd name="T71" fmla="*/ 58194 h 4174"/>
              <a:gd name="T72" fmla="*/ 2513644 w 5878"/>
              <a:gd name="T73" fmla="*/ 58194 h 4174"/>
              <a:gd name="T74" fmla="*/ 2582424 w 5878"/>
              <a:gd name="T75" fmla="*/ 47085 h 4174"/>
              <a:gd name="T76" fmla="*/ 2653849 w 5878"/>
              <a:gd name="T77" fmla="*/ 47085 h 4174"/>
              <a:gd name="T78" fmla="*/ 2722629 w 5878"/>
              <a:gd name="T79" fmla="*/ 58194 h 4174"/>
              <a:gd name="T80" fmla="*/ 2787705 w 5878"/>
              <a:gd name="T81" fmla="*/ 34917 h 4174"/>
              <a:gd name="T82" fmla="*/ 2860189 w 5878"/>
              <a:gd name="T83" fmla="*/ 12168 h 4174"/>
              <a:gd name="T84" fmla="*/ 2928440 w 5878"/>
              <a:gd name="T85" fmla="*/ 0 h 4174"/>
              <a:gd name="T86" fmla="*/ 2993516 w 5878"/>
              <a:gd name="T87" fmla="*/ 0 h 4174"/>
              <a:gd name="T88" fmla="*/ 3064941 w 5878"/>
              <a:gd name="T89" fmla="*/ 0 h 4174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5878" h="4174">
                <a:moveTo>
                  <a:pt x="0" y="4085"/>
                </a:moveTo>
                <a:lnTo>
                  <a:pt x="46" y="4107"/>
                </a:lnTo>
                <a:lnTo>
                  <a:pt x="83" y="4107"/>
                </a:lnTo>
                <a:lnTo>
                  <a:pt x="129" y="4130"/>
                </a:lnTo>
                <a:lnTo>
                  <a:pt x="181" y="4130"/>
                </a:lnTo>
                <a:lnTo>
                  <a:pt x="220" y="4151"/>
                </a:lnTo>
                <a:lnTo>
                  <a:pt x="266" y="4151"/>
                </a:lnTo>
                <a:lnTo>
                  <a:pt x="305" y="4151"/>
                </a:lnTo>
                <a:lnTo>
                  <a:pt x="350" y="4151"/>
                </a:lnTo>
                <a:lnTo>
                  <a:pt x="389" y="4174"/>
                </a:lnTo>
                <a:lnTo>
                  <a:pt x="433" y="4174"/>
                </a:lnTo>
                <a:lnTo>
                  <a:pt x="479" y="4151"/>
                </a:lnTo>
                <a:lnTo>
                  <a:pt x="517" y="4128"/>
                </a:lnTo>
                <a:lnTo>
                  <a:pt x="563" y="4064"/>
                </a:lnTo>
                <a:lnTo>
                  <a:pt x="609" y="4018"/>
                </a:lnTo>
                <a:lnTo>
                  <a:pt x="654" y="3952"/>
                </a:lnTo>
                <a:lnTo>
                  <a:pt x="693" y="3886"/>
                </a:lnTo>
                <a:lnTo>
                  <a:pt x="739" y="3819"/>
                </a:lnTo>
                <a:lnTo>
                  <a:pt x="784" y="3754"/>
                </a:lnTo>
                <a:lnTo>
                  <a:pt x="823" y="3643"/>
                </a:lnTo>
                <a:lnTo>
                  <a:pt x="867" y="3555"/>
                </a:lnTo>
                <a:lnTo>
                  <a:pt x="906" y="3467"/>
                </a:lnTo>
                <a:lnTo>
                  <a:pt x="951" y="3379"/>
                </a:lnTo>
                <a:lnTo>
                  <a:pt x="990" y="3268"/>
                </a:lnTo>
                <a:lnTo>
                  <a:pt x="1043" y="3136"/>
                </a:lnTo>
                <a:lnTo>
                  <a:pt x="1088" y="2981"/>
                </a:lnTo>
                <a:lnTo>
                  <a:pt x="1127" y="2805"/>
                </a:lnTo>
                <a:lnTo>
                  <a:pt x="1171" y="2606"/>
                </a:lnTo>
                <a:lnTo>
                  <a:pt x="1210" y="2429"/>
                </a:lnTo>
                <a:lnTo>
                  <a:pt x="1256" y="2274"/>
                </a:lnTo>
                <a:lnTo>
                  <a:pt x="1294" y="2097"/>
                </a:lnTo>
                <a:lnTo>
                  <a:pt x="1340" y="1944"/>
                </a:lnTo>
                <a:lnTo>
                  <a:pt x="1385" y="1811"/>
                </a:lnTo>
                <a:lnTo>
                  <a:pt x="1424" y="1678"/>
                </a:lnTo>
                <a:lnTo>
                  <a:pt x="1477" y="1568"/>
                </a:lnTo>
                <a:lnTo>
                  <a:pt x="1514" y="1479"/>
                </a:lnTo>
                <a:lnTo>
                  <a:pt x="1560" y="1392"/>
                </a:lnTo>
                <a:lnTo>
                  <a:pt x="1605" y="1325"/>
                </a:lnTo>
                <a:lnTo>
                  <a:pt x="1644" y="1259"/>
                </a:lnTo>
                <a:lnTo>
                  <a:pt x="1689" y="1193"/>
                </a:lnTo>
                <a:lnTo>
                  <a:pt x="1728" y="1126"/>
                </a:lnTo>
                <a:lnTo>
                  <a:pt x="1772" y="1083"/>
                </a:lnTo>
                <a:lnTo>
                  <a:pt x="1811" y="1016"/>
                </a:lnTo>
                <a:lnTo>
                  <a:pt x="1857" y="973"/>
                </a:lnTo>
                <a:lnTo>
                  <a:pt x="1910" y="906"/>
                </a:lnTo>
                <a:lnTo>
                  <a:pt x="1948" y="861"/>
                </a:lnTo>
                <a:lnTo>
                  <a:pt x="1994" y="817"/>
                </a:lnTo>
                <a:lnTo>
                  <a:pt x="2032" y="795"/>
                </a:lnTo>
                <a:lnTo>
                  <a:pt x="2078" y="774"/>
                </a:lnTo>
                <a:lnTo>
                  <a:pt x="2117" y="774"/>
                </a:lnTo>
                <a:lnTo>
                  <a:pt x="2161" y="751"/>
                </a:lnTo>
                <a:lnTo>
                  <a:pt x="2206" y="728"/>
                </a:lnTo>
                <a:lnTo>
                  <a:pt x="2245" y="707"/>
                </a:lnTo>
                <a:lnTo>
                  <a:pt x="2291" y="685"/>
                </a:lnTo>
                <a:lnTo>
                  <a:pt x="2336" y="663"/>
                </a:lnTo>
                <a:lnTo>
                  <a:pt x="2382" y="663"/>
                </a:lnTo>
                <a:lnTo>
                  <a:pt x="2421" y="663"/>
                </a:lnTo>
                <a:lnTo>
                  <a:pt x="2466" y="641"/>
                </a:lnTo>
                <a:lnTo>
                  <a:pt x="2512" y="618"/>
                </a:lnTo>
                <a:lnTo>
                  <a:pt x="2551" y="575"/>
                </a:lnTo>
                <a:lnTo>
                  <a:pt x="2595" y="531"/>
                </a:lnTo>
                <a:lnTo>
                  <a:pt x="2634" y="486"/>
                </a:lnTo>
                <a:lnTo>
                  <a:pt x="2679" y="464"/>
                </a:lnTo>
                <a:lnTo>
                  <a:pt x="2718" y="442"/>
                </a:lnTo>
                <a:lnTo>
                  <a:pt x="2770" y="442"/>
                </a:lnTo>
                <a:lnTo>
                  <a:pt x="2816" y="419"/>
                </a:lnTo>
                <a:lnTo>
                  <a:pt x="2855" y="419"/>
                </a:lnTo>
                <a:lnTo>
                  <a:pt x="2899" y="419"/>
                </a:lnTo>
                <a:lnTo>
                  <a:pt x="2938" y="398"/>
                </a:lnTo>
                <a:lnTo>
                  <a:pt x="2984" y="398"/>
                </a:lnTo>
                <a:lnTo>
                  <a:pt x="3022" y="398"/>
                </a:lnTo>
                <a:lnTo>
                  <a:pt x="3068" y="376"/>
                </a:lnTo>
                <a:lnTo>
                  <a:pt x="3113" y="354"/>
                </a:lnTo>
                <a:lnTo>
                  <a:pt x="3152" y="354"/>
                </a:lnTo>
                <a:lnTo>
                  <a:pt x="3203" y="332"/>
                </a:lnTo>
                <a:lnTo>
                  <a:pt x="3242" y="354"/>
                </a:lnTo>
                <a:lnTo>
                  <a:pt x="3288" y="354"/>
                </a:lnTo>
                <a:lnTo>
                  <a:pt x="3327" y="354"/>
                </a:lnTo>
                <a:lnTo>
                  <a:pt x="3372" y="354"/>
                </a:lnTo>
                <a:lnTo>
                  <a:pt x="3418" y="354"/>
                </a:lnTo>
                <a:lnTo>
                  <a:pt x="3456" y="332"/>
                </a:lnTo>
                <a:lnTo>
                  <a:pt x="3502" y="332"/>
                </a:lnTo>
                <a:lnTo>
                  <a:pt x="3541" y="332"/>
                </a:lnTo>
                <a:lnTo>
                  <a:pt x="3585" y="309"/>
                </a:lnTo>
                <a:lnTo>
                  <a:pt x="3631" y="288"/>
                </a:lnTo>
                <a:lnTo>
                  <a:pt x="3676" y="288"/>
                </a:lnTo>
                <a:lnTo>
                  <a:pt x="3722" y="265"/>
                </a:lnTo>
                <a:lnTo>
                  <a:pt x="3761" y="243"/>
                </a:lnTo>
                <a:lnTo>
                  <a:pt x="3806" y="243"/>
                </a:lnTo>
                <a:lnTo>
                  <a:pt x="3845" y="243"/>
                </a:lnTo>
                <a:lnTo>
                  <a:pt x="3890" y="222"/>
                </a:lnTo>
                <a:lnTo>
                  <a:pt x="3929" y="222"/>
                </a:lnTo>
                <a:lnTo>
                  <a:pt x="3975" y="222"/>
                </a:lnTo>
                <a:lnTo>
                  <a:pt x="4019" y="222"/>
                </a:lnTo>
                <a:lnTo>
                  <a:pt x="4065" y="222"/>
                </a:lnTo>
                <a:lnTo>
                  <a:pt x="4110" y="222"/>
                </a:lnTo>
                <a:lnTo>
                  <a:pt x="4149" y="222"/>
                </a:lnTo>
                <a:lnTo>
                  <a:pt x="4195" y="199"/>
                </a:lnTo>
                <a:lnTo>
                  <a:pt x="4234" y="177"/>
                </a:lnTo>
                <a:lnTo>
                  <a:pt x="4279" y="177"/>
                </a:lnTo>
                <a:lnTo>
                  <a:pt x="4323" y="177"/>
                </a:lnTo>
                <a:lnTo>
                  <a:pt x="4362" y="177"/>
                </a:lnTo>
                <a:lnTo>
                  <a:pt x="4408" y="177"/>
                </a:lnTo>
                <a:lnTo>
                  <a:pt x="4447" y="177"/>
                </a:lnTo>
                <a:lnTo>
                  <a:pt x="4499" y="155"/>
                </a:lnTo>
                <a:lnTo>
                  <a:pt x="4544" y="133"/>
                </a:lnTo>
                <a:lnTo>
                  <a:pt x="4583" y="110"/>
                </a:lnTo>
                <a:lnTo>
                  <a:pt x="4629" y="110"/>
                </a:lnTo>
                <a:lnTo>
                  <a:pt x="4668" y="110"/>
                </a:lnTo>
                <a:lnTo>
                  <a:pt x="4712" y="110"/>
                </a:lnTo>
                <a:lnTo>
                  <a:pt x="4751" y="110"/>
                </a:lnTo>
                <a:lnTo>
                  <a:pt x="4796" y="110"/>
                </a:lnTo>
                <a:lnTo>
                  <a:pt x="4835" y="89"/>
                </a:lnTo>
                <a:lnTo>
                  <a:pt x="4881" y="89"/>
                </a:lnTo>
                <a:lnTo>
                  <a:pt x="4933" y="89"/>
                </a:lnTo>
                <a:lnTo>
                  <a:pt x="4972" y="89"/>
                </a:lnTo>
                <a:lnTo>
                  <a:pt x="5016" y="89"/>
                </a:lnTo>
                <a:lnTo>
                  <a:pt x="5055" y="110"/>
                </a:lnTo>
                <a:lnTo>
                  <a:pt x="5102" y="110"/>
                </a:lnTo>
                <a:lnTo>
                  <a:pt x="5146" y="110"/>
                </a:lnTo>
                <a:lnTo>
                  <a:pt x="5185" y="89"/>
                </a:lnTo>
                <a:lnTo>
                  <a:pt x="5230" y="89"/>
                </a:lnTo>
                <a:lnTo>
                  <a:pt x="5269" y="66"/>
                </a:lnTo>
                <a:lnTo>
                  <a:pt x="5315" y="45"/>
                </a:lnTo>
                <a:lnTo>
                  <a:pt x="5360" y="23"/>
                </a:lnTo>
                <a:lnTo>
                  <a:pt x="5406" y="23"/>
                </a:lnTo>
                <a:lnTo>
                  <a:pt x="5450" y="0"/>
                </a:lnTo>
                <a:lnTo>
                  <a:pt x="5489" y="0"/>
                </a:lnTo>
                <a:lnTo>
                  <a:pt x="5535" y="0"/>
                </a:lnTo>
                <a:lnTo>
                  <a:pt x="5574" y="0"/>
                </a:lnTo>
                <a:lnTo>
                  <a:pt x="5619" y="0"/>
                </a:lnTo>
                <a:lnTo>
                  <a:pt x="5658" y="0"/>
                </a:lnTo>
                <a:lnTo>
                  <a:pt x="5703" y="0"/>
                </a:lnTo>
                <a:lnTo>
                  <a:pt x="5754" y="0"/>
                </a:lnTo>
                <a:lnTo>
                  <a:pt x="5793" y="0"/>
                </a:lnTo>
                <a:lnTo>
                  <a:pt x="5839" y="0"/>
                </a:lnTo>
                <a:lnTo>
                  <a:pt x="5878" y="0"/>
                </a:lnTo>
              </a:path>
            </a:pathLst>
          </a:custGeom>
          <a:noFill/>
          <a:ln w="28575" cmpd="sng">
            <a:solidFill>
              <a:srgbClr val="FFFF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77" name="Line 116">
            <a:extLst>
              <a:ext uri="{FF2B5EF4-FFF2-40B4-BE49-F238E27FC236}">
                <a16:creationId xmlns:a16="http://schemas.microsoft.com/office/drawing/2014/main" id="{F7749FC5-9F4C-4E22-8CFC-6771E49E86D5}"/>
              </a:ext>
            </a:extLst>
          </p:cNvPr>
          <p:cNvSpPr>
            <a:spLocks noChangeAspect="1" noChangeShapeType="1"/>
          </p:cNvSpPr>
          <p:nvPr/>
        </p:nvSpPr>
        <p:spPr bwMode="auto">
          <a:xfrm>
            <a:off x="3352800" y="5373688"/>
            <a:ext cx="13716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DFBBD20-FA56-4811-AD66-23FB3CD762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29"/>
    </mc:Choice>
    <mc:Fallback>
      <p:transition spd="slow" advTm="281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984" x="2451100" y="3013075"/>
          <p14:tracePt t="8022" x="2457450" y="3013075"/>
          <p14:tracePt t="8030" x="2463800" y="3013075"/>
          <p14:tracePt t="8038" x="2470150" y="3013075"/>
          <p14:tracePt t="8047" x="2481263" y="3017838"/>
          <p14:tracePt t="8055" x="2500313" y="3024188"/>
          <p14:tracePt t="8061" x="2513013" y="3024188"/>
          <p14:tracePt t="8070" x="2525713" y="3024188"/>
          <p14:tracePt t="8078" x="2543175" y="3036888"/>
          <p14:tracePt t="8086" x="2568575" y="3043238"/>
          <p14:tracePt t="8094" x="2592388" y="3049588"/>
          <p14:tracePt t="8101" x="2624138" y="3049588"/>
          <p14:tracePt t="8110" x="2673350" y="3062288"/>
          <p14:tracePt t="8119" x="2747963" y="3073400"/>
          <p14:tracePt t="8126" x="2820988" y="3073400"/>
          <p14:tracePt t="8134" x="2921000" y="3073400"/>
          <p14:tracePt t="8142" x="3019425" y="3073400"/>
          <p14:tracePt t="8150" x="3117850" y="3073400"/>
          <p14:tracePt t="8159" x="3205163" y="3086100"/>
          <p14:tracePt t="8166" x="3278188" y="3086100"/>
          <p14:tracePt t="8174" x="3340100" y="3086100"/>
          <p14:tracePt t="8182" x="3402013" y="3086100"/>
          <p14:tracePt t="8190" x="3463925" y="3086100"/>
          <p14:tracePt t="8198" x="3494088" y="3086100"/>
          <p14:tracePt t="8209" x="3532188" y="3086100"/>
          <p14:tracePt t="8214" x="3549650" y="3086100"/>
          <p14:tracePt t="8224" x="3587750" y="3079750"/>
          <p14:tracePt t="8230" x="3617913" y="3073400"/>
          <p14:tracePt t="8239" x="3654425" y="3055938"/>
          <p14:tracePt t="8246" x="3698875" y="3043238"/>
          <p14:tracePt t="8255" x="3729038" y="3017838"/>
          <p14:tracePt t="8264" x="3797300" y="2981325"/>
          <p14:tracePt t="8270" x="3840163" y="2951163"/>
          <p14:tracePt t="8278" x="3908425" y="2913063"/>
          <p14:tracePt t="8286" x="3963988" y="2889250"/>
          <p14:tracePt t="8294" x="4019550" y="2851150"/>
          <p14:tracePt t="8302" x="4075113" y="2814638"/>
          <p14:tracePt t="8310" x="4130675" y="2778125"/>
          <p14:tracePt t="8318" x="4173538" y="2759075"/>
          <p14:tracePt t="8326" x="4216400" y="2722563"/>
          <p14:tracePt t="8334" x="4254500" y="2690813"/>
          <p14:tracePt t="8341" x="4265613" y="2660650"/>
          <p14:tracePt t="8350" x="4303713" y="2617788"/>
          <p14:tracePt t="8358" x="4321175" y="2562225"/>
          <p14:tracePt t="8366" x="4346575" y="2517775"/>
          <p14:tracePt t="8375" x="4365625" y="2451100"/>
          <p14:tracePt t="8382" x="4371975" y="2432050"/>
          <p14:tracePt t="8390" x="4376738" y="2406650"/>
          <p14:tracePt t="8398" x="4395788" y="2351088"/>
          <p14:tracePt t="8408" x="4414838" y="2284413"/>
          <p14:tracePt t="8414" x="4421188" y="2246313"/>
          <p14:tracePt t="8421" x="4421188" y="2197100"/>
          <p14:tracePt t="8430" x="4427538" y="2173288"/>
          <p14:tracePt t="8438" x="4427538" y="2147888"/>
          <p14:tracePt t="8446" x="4438650" y="2098675"/>
          <p14:tracePt t="8454" x="4438650" y="2062163"/>
          <p14:tracePt t="8462" x="4438650" y="1987550"/>
          <p14:tracePt t="8470" x="4438650" y="1938338"/>
          <p14:tracePt t="8478" x="4438650" y="1901825"/>
          <p14:tracePt t="8487" x="4427538" y="1857375"/>
          <p14:tracePt t="8494" x="4402138" y="1801813"/>
          <p14:tracePt t="8503" x="4371975" y="1735138"/>
          <p14:tracePt t="8510" x="4333875" y="1679575"/>
          <p14:tracePt t="8519" x="4284663" y="1624013"/>
          <p14:tracePt t="8526" x="4260850" y="1579563"/>
          <p14:tracePt t="8534" x="4235450" y="1549400"/>
          <p14:tracePt t="8542" x="4210050" y="1506538"/>
          <p14:tracePt t="8550" x="4210050" y="1487488"/>
          <p14:tracePt t="8558" x="4186238" y="1457325"/>
          <p14:tracePt t="8566" x="4173538" y="1431925"/>
          <p14:tracePt t="8574" x="4160838" y="1419225"/>
          <p14:tracePt t="8582" x="4137025" y="1389063"/>
          <p14:tracePt t="8590" x="4124325" y="1370013"/>
          <p14:tracePt t="8599" x="4111625" y="1357313"/>
          <p14:tracePt t="8608" x="4087813" y="1333500"/>
          <p14:tracePt t="8616" x="4087813" y="1327150"/>
          <p14:tracePt t="8621" x="4081463" y="1327150"/>
          <p14:tracePt t="8630" x="4075113" y="1327150"/>
          <p14:tracePt t="8638" x="4062413" y="1327150"/>
          <p14:tracePt t="8646" x="4032250" y="1314450"/>
          <p14:tracePt t="8654" x="4000500" y="1301750"/>
          <p14:tracePt t="8662" x="3938588" y="1284288"/>
          <p14:tracePt t="8670" x="3871913" y="1265238"/>
          <p14:tracePt t="8678" x="3778250" y="1209675"/>
          <p14:tracePt t="8686" x="3705225" y="1190625"/>
          <p14:tracePt t="8695" x="3611563" y="1160463"/>
          <p14:tracePt t="8703" x="3525838" y="1135063"/>
          <p14:tracePt t="8710" x="3444875" y="1104900"/>
          <p14:tracePt t="8719" x="3395663" y="1085850"/>
          <p14:tracePt t="8726" x="3340100" y="1079500"/>
          <p14:tracePt t="8734" x="3290888" y="1068388"/>
          <p14:tracePt t="8742" x="3248025" y="1062038"/>
          <p14:tracePt t="8751" x="3228975" y="1062038"/>
          <p14:tracePt t="8759" x="3216275" y="1062038"/>
          <p14:tracePt t="8766" x="3198813" y="1062038"/>
          <p14:tracePt t="8774" x="3173413" y="1062038"/>
          <p14:tracePt t="8782" x="3143250" y="1062038"/>
          <p14:tracePt t="8791" x="3111500" y="1079500"/>
          <p14:tracePt t="8798" x="3074988" y="1085850"/>
          <p14:tracePt t="8805" x="3019425" y="1104900"/>
          <p14:tracePt t="8814" x="2976563" y="1117600"/>
          <p14:tracePt t="8822" x="2927350" y="1130300"/>
          <p14:tracePt t="8831" x="2882900" y="1147763"/>
          <p14:tracePt t="8837" x="2827338" y="1160463"/>
          <p14:tracePt t="8846" x="2797175" y="1179513"/>
          <p14:tracePt t="8854" x="2771775" y="1185863"/>
          <p14:tracePt t="8862" x="2728913" y="1203325"/>
          <p14:tracePt t="8870" x="2703513" y="1222375"/>
          <p14:tracePt t="8890" x="2647950" y="1252538"/>
          <p14:tracePt t="8894" x="2624138" y="1277938"/>
          <p14:tracePt t="8902" x="2592388" y="1308100"/>
          <p14:tracePt t="8910" x="2568575" y="1339850"/>
          <p14:tracePt t="8919" x="2532063" y="1389063"/>
          <p14:tracePt t="8925" x="2500313" y="1419225"/>
          <p14:tracePt t="8934" x="2463800" y="1450975"/>
          <p14:tracePt t="8942" x="2420938" y="1500188"/>
          <p14:tracePt t="8950" x="2382838" y="1543050"/>
          <p14:tracePt t="8959" x="2359025" y="1585913"/>
          <p14:tracePt t="8966" x="2303463" y="1635125"/>
          <p14:tracePt t="8974" x="2271713" y="1679575"/>
          <p14:tracePt t="8982" x="2235200" y="1790700"/>
          <p14:tracePt t="8991" x="2198688" y="1857375"/>
          <p14:tracePt t="8998" x="2173288" y="1944688"/>
          <p14:tracePt t="9006" x="2147888" y="2012950"/>
          <p14:tracePt t="9014" x="2117725" y="2092325"/>
          <p14:tracePt t="9022" x="2087563" y="2166938"/>
          <p14:tracePt t="9030" x="2081213" y="2222500"/>
          <p14:tracePt t="9039" x="2062163" y="2284413"/>
          <p14:tracePt t="9047" x="2043113" y="2351088"/>
          <p14:tracePt t="9055" x="2043113" y="2389188"/>
          <p14:tracePt t="9065" x="2043113" y="2438400"/>
          <p14:tracePt t="9070" x="2043113" y="2524125"/>
          <p14:tracePt t="9078" x="2055813" y="2579688"/>
          <p14:tracePt t="9086" x="2092325" y="2647950"/>
          <p14:tracePt t="9094" x="2130425" y="2690813"/>
          <p14:tracePt t="9102" x="2160588" y="2722563"/>
          <p14:tracePt t="9110" x="2209800" y="2771775"/>
          <p14:tracePt t="9118" x="2254250" y="2801938"/>
          <p14:tracePt t="9126" x="2271713" y="2827338"/>
          <p14:tracePt t="9134" x="2303463" y="2833688"/>
          <p14:tracePt t="9142" x="2359025" y="2857500"/>
          <p14:tracePt t="9150" x="2408238" y="2876550"/>
          <p14:tracePt t="9159" x="2457450" y="2876550"/>
          <p14:tracePt t="9166" x="2525713" y="2906713"/>
          <p14:tracePt t="9175" x="2611438" y="2906713"/>
          <p14:tracePt t="9183" x="2716213" y="2938463"/>
          <p14:tracePt t="9195" x="2827338" y="2957513"/>
          <p14:tracePt t="9198" x="2951163" y="2957513"/>
          <p14:tracePt t="9208" x="3062288" y="2974975"/>
          <p14:tracePt t="9214" x="3198813" y="2987675"/>
          <p14:tracePt t="9222" x="3333750" y="3013075"/>
          <p14:tracePt t="9230" x="3457575" y="3030538"/>
          <p14:tracePt t="9237" x="3581400" y="3030538"/>
          <p14:tracePt t="9246" x="3679825" y="3043238"/>
          <p14:tracePt t="9254" x="3741738" y="3043238"/>
          <p14:tracePt t="9262" x="3784600" y="3043238"/>
          <p14:tracePt t="9270" x="3846513" y="3030538"/>
          <p14:tracePt t="9278" x="3865563" y="3013075"/>
          <p14:tracePt t="9286" x="3908425" y="2981325"/>
          <p14:tracePt t="9295" x="3938588" y="2957513"/>
          <p14:tracePt t="9302" x="4000500" y="2901950"/>
          <p14:tracePt t="9309" x="4043363" y="2863850"/>
          <p14:tracePt t="9318" x="4075113" y="2833688"/>
          <p14:tracePt t="9326" x="4111625" y="2778125"/>
          <p14:tracePt t="9334" x="4149725" y="2722563"/>
          <p14:tracePt t="9341" x="4160838" y="2679700"/>
          <p14:tracePt t="9350" x="4173538" y="2660650"/>
          <p14:tracePt t="9358" x="4179888" y="2611438"/>
          <p14:tracePt t="9366" x="4210050" y="2543175"/>
          <p14:tracePt t="9375" x="4210050" y="2481263"/>
          <p14:tracePt t="9382" x="4216400" y="2419350"/>
          <p14:tracePt t="9392" x="4216400" y="2370138"/>
          <p14:tracePt t="9398" x="4216400" y="2320925"/>
          <p14:tracePt t="9406" x="4216400" y="2265363"/>
          <p14:tracePt t="9414" x="4216400" y="2216150"/>
          <p14:tracePt t="9422" x="4216400" y="2166938"/>
          <p14:tracePt t="9430" x="4216400" y="2117725"/>
          <p14:tracePt t="9439" x="4205288" y="2073275"/>
          <p14:tracePt t="9447" x="4179888" y="2030413"/>
          <p14:tracePt t="9455" x="4154488" y="1974850"/>
          <p14:tracePt t="9463" x="4105275" y="1931988"/>
          <p14:tracePt t="9471" x="4068763" y="1876425"/>
          <p14:tracePt t="9478" x="4025900" y="1808163"/>
          <p14:tracePt t="9486" x="3963988" y="1758950"/>
          <p14:tracePt t="9494" x="3921125" y="1722438"/>
          <p14:tracePt t="9502" x="3852863" y="1685925"/>
          <p14:tracePt t="9510" x="3810000" y="1660525"/>
          <p14:tracePt t="9518" x="3754438" y="1635125"/>
          <p14:tracePt t="9526" x="3679825" y="1604963"/>
          <p14:tracePt t="9534" x="3624263" y="1585913"/>
          <p14:tracePt t="9542" x="3556000" y="1555750"/>
          <p14:tracePt t="9550" x="3513138" y="1530350"/>
          <p14:tracePt t="9558" x="3438525" y="1500188"/>
          <p14:tracePt t="9566" x="3382963" y="1493838"/>
          <p14:tracePt t="9575" x="3346450" y="1493838"/>
          <p14:tracePt t="9582" x="3271838" y="1474788"/>
          <p14:tracePt t="9591" x="3222625" y="1474788"/>
          <p14:tracePt t="9598" x="3160713" y="1474788"/>
          <p14:tracePt t="9606" x="3094038" y="1474788"/>
          <p14:tracePt t="9614" x="3032125" y="1474788"/>
          <p14:tracePt t="9622" x="2957513" y="1500188"/>
          <p14:tracePt t="9630" x="2889250" y="1506538"/>
          <p14:tracePt t="9637" x="2816225" y="1536700"/>
          <p14:tracePt t="9648" x="2747963" y="1574800"/>
          <p14:tracePt t="9655" x="2692400" y="1604963"/>
          <p14:tracePt t="9662" x="2647950" y="1617663"/>
          <p14:tracePt t="9671" x="2562225" y="1660525"/>
          <p14:tracePt t="9677" x="2519363" y="1697038"/>
          <p14:tracePt t="9686" x="2470150" y="1741488"/>
          <p14:tracePt t="9695" x="2425700" y="1797050"/>
          <p14:tracePt t="9703" x="2395538" y="1852613"/>
          <p14:tracePt t="9711" x="2365375" y="1938338"/>
          <p14:tracePt t="9720" x="2333625" y="2043113"/>
          <p14:tracePt t="9728" x="2314575" y="2128838"/>
          <p14:tracePt t="9735" x="2309813" y="2228850"/>
          <p14:tracePt t="9744" x="2297113" y="2327275"/>
          <p14:tracePt t="9751" x="2297113" y="2413000"/>
          <p14:tracePt t="9761" x="2297113" y="2513013"/>
          <p14:tracePt t="9766" x="2297113" y="2598738"/>
          <p14:tracePt t="9776" x="2327275" y="2690813"/>
          <p14:tracePt t="9782" x="2359025" y="2759075"/>
          <p14:tracePt t="9791" x="2425700" y="2840038"/>
          <p14:tracePt t="9799" x="2513013" y="2919413"/>
          <p14:tracePt t="9809" x="2555875" y="2962275"/>
          <p14:tracePt t="9814" x="2647950" y="3024188"/>
          <p14:tracePt t="9822" x="2728913" y="3086100"/>
          <p14:tracePt t="9830" x="2833688" y="3135313"/>
          <p14:tracePt t="9837" x="2951163" y="3203575"/>
          <p14:tracePt t="9845" x="3062288" y="3235325"/>
          <p14:tracePt t="9854" x="3173413" y="3271838"/>
          <p14:tracePt t="9862" x="3303588" y="3308350"/>
          <p14:tracePt t="9870" x="3414713" y="3327400"/>
          <p14:tracePt t="9894" x="3709988" y="3327400"/>
          <p14:tracePt t="9902" x="3797300" y="3321050"/>
          <p14:tracePt t="9911" x="3871913" y="3302000"/>
          <p14:tracePt t="9919" x="3963988" y="3240088"/>
          <p14:tracePt t="9928" x="4032250" y="3190875"/>
          <p14:tracePt t="9935" x="4087813" y="3148013"/>
          <p14:tracePt t="9945" x="4149725" y="3098800"/>
          <p14:tracePt t="9950" x="4198938" y="3017838"/>
          <p14:tracePt t="9962" x="4222750" y="2944813"/>
          <p14:tracePt t="9966" x="4254500" y="2889250"/>
          <p14:tracePt t="9980" x="4278313" y="2820988"/>
          <p14:tracePt t="9984" x="4291013" y="2735263"/>
          <p14:tracePt t="9990" x="4297363" y="2679700"/>
          <p14:tracePt t="9998" x="4310063" y="2617788"/>
          <p14:tracePt t="10006" x="4310063" y="2555875"/>
          <p14:tracePt t="10014" x="4310063" y="2457450"/>
          <p14:tracePt t="10022" x="4316413" y="2395538"/>
          <p14:tracePt t="10030" x="4316413" y="2333625"/>
          <p14:tracePt t="10038" x="4297363" y="2290763"/>
          <p14:tracePt t="10046" x="4291013" y="2209800"/>
          <p14:tracePt t="10054" x="4278313" y="2173288"/>
          <p14:tracePt t="10062" x="4271963" y="2111375"/>
          <p14:tracePt t="10070" x="4254500" y="2068513"/>
          <p14:tracePt t="10078" x="4241800" y="2036763"/>
          <p14:tracePt t="10086" x="4229100" y="2019300"/>
          <p14:tracePt t="10095" x="4216400" y="1987550"/>
          <p14:tracePt t="10103" x="4179888" y="1931988"/>
          <p14:tracePt t="10111" x="4160838" y="1908175"/>
          <p14:tracePt t="10119" x="4137025" y="1889125"/>
          <p14:tracePt t="10127" x="4081463" y="1839913"/>
          <p14:tracePt t="10134" x="4043363" y="1808163"/>
          <p14:tracePt t="10142" x="3957638" y="1746250"/>
          <p14:tracePt t="10150" x="3902075" y="1709738"/>
          <p14:tracePt t="10159" x="3821113" y="1666875"/>
          <p14:tracePt t="10166" x="3754438" y="1647825"/>
          <p14:tracePt t="10176" x="3705225" y="1630363"/>
          <p14:tracePt t="10182" x="3649663" y="1624013"/>
          <p14:tracePt t="10190" x="3598863" y="1617663"/>
          <p14:tracePt t="10198" x="3525838" y="1617663"/>
          <p14:tracePt t="10206" x="3463925" y="1617663"/>
          <p14:tracePt t="10214" x="3371850" y="1630363"/>
          <p14:tracePt t="10222" x="3284538" y="1647825"/>
          <p14:tracePt t="10230" x="3136900" y="1690688"/>
          <p14:tracePt t="10238" x="3013075" y="1722438"/>
          <p14:tracePt t="10246" x="2901950" y="1752600"/>
          <p14:tracePt t="10254" x="2809875" y="1784350"/>
          <p14:tracePt t="10262" x="2709863" y="1801813"/>
          <p14:tracePt t="10271" x="2636838" y="1814513"/>
          <p14:tracePt t="10279" x="2555875" y="1846263"/>
          <p14:tracePt t="10287" x="2506663" y="1863725"/>
          <p14:tracePt t="10297" x="2451100" y="1889125"/>
          <p14:tracePt t="10303" x="2408238" y="1908175"/>
          <p14:tracePt t="10312" x="2352675" y="1944688"/>
          <p14:tracePt t="10319" x="2284413" y="1993900"/>
          <p14:tracePt t="10328" x="2228850" y="2049463"/>
          <p14:tracePt t="10335" x="2154238" y="2111375"/>
          <p14:tracePt t="10345" x="2111375" y="2166938"/>
          <p14:tracePt t="10351" x="2062163" y="2235200"/>
          <p14:tracePt t="10363" x="2036763" y="2290763"/>
          <p14:tracePt t="10367" x="2012950" y="2351088"/>
          <p14:tracePt t="10376" x="2006600" y="2413000"/>
          <p14:tracePt t="10384" x="2000250" y="2481263"/>
          <p14:tracePt t="10393" x="1987550" y="2555875"/>
          <p14:tracePt t="10397" x="1987550" y="2641600"/>
          <p14:tracePt t="10406" x="1987550" y="2703513"/>
          <p14:tracePt t="10414" x="2000250" y="2790825"/>
          <p14:tracePt t="10422" x="2049463" y="2857500"/>
          <p14:tracePt t="10430" x="2111375" y="2932113"/>
          <p14:tracePt t="10438" x="2179638" y="2987675"/>
          <p14:tracePt t="10446" x="2247900" y="3024188"/>
          <p14:tracePt t="10454" x="2309813" y="3055938"/>
          <p14:tracePt t="10462" x="2401888" y="3086100"/>
          <p14:tracePt t="10470" x="2487613" y="3092450"/>
          <p14:tracePt t="10478" x="2581275" y="3124200"/>
          <p14:tracePt t="10486" x="2692400" y="3135313"/>
          <p14:tracePt t="10493" x="2790825" y="3154363"/>
          <p14:tracePt t="10502" x="2914650" y="3167063"/>
          <p14:tracePt t="10510" x="3038475" y="3184525"/>
          <p14:tracePt t="10519" x="3149600" y="3216275"/>
          <p14:tracePt t="10528" x="3271838" y="3228975"/>
          <p14:tracePt t="10535" x="3371850" y="3228975"/>
          <p14:tracePt t="10545" x="3482975" y="3228975"/>
          <p14:tracePt t="10550" x="3594100" y="3222625"/>
          <p14:tracePt t="10561" x="3667125" y="3222625"/>
          <p14:tracePt t="10567" x="3760788" y="3190875"/>
          <p14:tracePt t="10575" x="3821113" y="3167063"/>
          <p14:tracePt t="10582" x="3865563" y="3154363"/>
          <p14:tracePt t="10590" x="3895725" y="3135313"/>
          <p14:tracePt t="10598" x="3921125" y="3111500"/>
          <p14:tracePt t="10606" x="3951288" y="3086100"/>
          <p14:tracePt t="10614" x="3970338" y="3068638"/>
          <p14:tracePt t="10622" x="4006850" y="3030538"/>
          <p14:tracePt t="10630" x="4038600" y="3006725"/>
          <p14:tracePt t="10638" x="4062413" y="2962275"/>
          <p14:tracePt t="10646" x="4087813" y="2932113"/>
          <p14:tracePt t="10654" x="4105275" y="2870200"/>
          <p14:tracePt t="10662" x="4124325" y="2814638"/>
          <p14:tracePt t="10670" x="4143375" y="2771775"/>
          <p14:tracePt t="10678" x="4143375" y="2722563"/>
          <p14:tracePt t="10686" x="4149725" y="2679700"/>
          <p14:tracePt t="10694" x="4149725" y="2617788"/>
          <p14:tracePt t="10702" x="4149725" y="2579688"/>
          <p14:tracePt t="10709" x="4149725" y="2555875"/>
          <p14:tracePt t="10718" x="4149725" y="2500313"/>
          <p14:tracePt t="10726" x="4149725" y="2444750"/>
          <p14:tracePt t="10734" x="4149725" y="2382838"/>
          <p14:tracePt t="10743" x="4149725" y="2357438"/>
          <p14:tracePt t="10750" x="4149725" y="2290763"/>
          <p14:tracePt t="10761" x="4149725" y="2252663"/>
          <p14:tracePt t="10766" x="4149725" y="2216150"/>
          <p14:tracePt t="10774" x="4143375" y="2160588"/>
          <p14:tracePt t="10782" x="4137025" y="2124075"/>
          <p14:tracePt t="10791" x="4117975" y="2079625"/>
          <p14:tracePt t="10798" x="4111625" y="2036763"/>
          <p14:tracePt t="10805" x="4087813" y="1974850"/>
          <p14:tracePt t="10814" x="4056063" y="1931988"/>
          <p14:tracePt t="10822" x="4013200" y="1882775"/>
          <p14:tracePt t="10830" x="3987800" y="1852613"/>
          <p14:tracePt t="10838" x="3963988" y="1808163"/>
          <p14:tracePt t="10846" x="3927475" y="1765300"/>
          <p14:tracePt t="10854" x="3895725" y="1741488"/>
          <p14:tracePt t="10862" x="3859213" y="1709738"/>
          <p14:tracePt t="10870" x="3827463" y="1685925"/>
          <p14:tracePt t="10878" x="3810000" y="1666875"/>
          <p14:tracePt t="10886" x="3778250" y="1660525"/>
          <p14:tracePt t="10896" x="3760788" y="1647825"/>
          <p14:tracePt t="10902" x="3729038" y="1647825"/>
          <p14:tracePt t="10911" x="3679825" y="1624013"/>
          <p14:tracePt t="10918" x="3605213" y="1604963"/>
          <p14:tracePt t="10928" x="3506788" y="1574800"/>
          <p14:tracePt t="10935" x="3414713" y="1543050"/>
          <p14:tracePt t="10945" x="3316288" y="1524000"/>
          <p14:tracePt t="10950" x="3228975" y="1506538"/>
          <p14:tracePt t="10962" x="3136900" y="1474788"/>
          <p14:tracePt t="10966" x="3087688" y="1463675"/>
          <p14:tracePt t="10976" x="3043238" y="1457325"/>
          <p14:tracePt t="10982" x="3013075" y="1450975"/>
          <p14:tracePt t="10991" x="2994025" y="1450975"/>
          <p14:tracePt t="10999" x="2976563" y="1450975"/>
          <p14:tracePt t="11006" x="2957513" y="1450975"/>
          <p14:tracePt t="11015" x="2921000" y="1450975"/>
          <p14:tracePt t="11024" x="2889250" y="1468438"/>
          <p14:tracePt t="11031" x="2846388" y="1474788"/>
          <p14:tracePt t="11039" x="2816225" y="1487488"/>
          <p14:tracePt t="11046" x="2754313" y="1519238"/>
          <p14:tracePt t="11055" x="2709863" y="1536700"/>
          <p14:tracePt t="11062" x="2654300" y="1562100"/>
          <p14:tracePt t="11070" x="2611438" y="1579563"/>
          <p14:tracePt t="11078" x="2555875" y="1604963"/>
          <p14:tracePt t="11086" x="2519363" y="1624013"/>
          <p14:tracePt t="11093" x="2481263" y="1647825"/>
          <p14:tracePt t="11102" x="2451100" y="1673225"/>
          <p14:tracePt t="11110" x="2432050" y="1690688"/>
          <p14:tracePt t="11118" x="2408238" y="1716088"/>
          <p14:tracePt t="11126" x="2376488" y="1741488"/>
          <p14:tracePt t="11134" x="2370138" y="1765300"/>
          <p14:tracePt t="11143" x="2333625" y="1801813"/>
          <p14:tracePt t="11150" x="2314575" y="1852613"/>
          <p14:tracePt t="11161" x="2297113" y="1889125"/>
          <p14:tracePt t="11166" x="2278063" y="1951038"/>
          <p14:tracePt t="11176" x="2247900" y="2006600"/>
          <p14:tracePt t="11182" x="2228850" y="2079625"/>
          <p14:tracePt t="11196" x="2209800" y="2124075"/>
          <p14:tracePt t="11200" x="2192338" y="2179638"/>
          <p14:tracePt t="11206" x="2192338" y="2216150"/>
          <p14:tracePt t="11214" x="2185988" y="2246313"/>
          <p14:tracePt t="11224" x="2179638" y="2271713"/>
          <p14:tracePt t="11231" x="2173288" y="2301875"/>
          <p14:tracePt t="11238" x="2173288" y="2320925"/>
          <p14:tracePt t="11246" x="2173288" y="2339975"/>
          <p14:tracePt t="11255" x="2173288" y="2370138"/>
          <p14:tracePt t="11264" x="2173288" y="2389188"/>
          <p14:tracePt t="11271" x="2173288" y="2406650"/>
          <p14:tracePt t="11279" x="2173288" y="2425700"/>
          <p14:tracePt t="11287" x="2173288" y="2457450"/>
          <p14:tracePt t="11298" x="2179638" y="2493963"/>
          <p14:tracePt t="11303" x="2179638" y="2513013"/>
          <p14:tracePt t="11312" x="2198688" y="2562225"/>
          <p14:tracePt t="11319" x="2235200" y="2611438"/>
          <p14:tracePt t="11329" x="2247900" y="2641600"/>
          <p14:tracePt t="11335" x="2265363" y="2703513"/>
          <p14:tracePt t="11343" x="2278063" y="2709863"/>
          <p14:tracePt t="11350" x="2297113" y="2740025"/>
          <p14:tracePt t="11360" x="2309813" y="2771775"/>
          <p14:tracePt t="11366" x="2320925" y="2784475"/>
          <p14:tracePt t="11377" x="2339975" y="2795588"/>
          <p14:tracePt t="11382" x="2370138" y="2827338"/>
          <p14:tracePt t="11394" x="2382838" y="2840038"/>
          <p14:tracePt t="11398" x="2395538" y="2851150"/>
          <p14:tracePt t="11406" x="2432050" y="2876550"/>
          <p14:tracePt t="11415" x="2457450" y="2901950"/>
          <p14:tracePt t="11425" x="2487613" y="2913063"/>
          <p14:tracePt t="11430" x="2532063" y="2932113"/>
          <p14:tracePt t="11438" x="2549525" y="2944813"/>
          <p14:tracePt t="11447" x="2587625" y="2962275"/>
          <p14:tracePt t="11455" x="2611438" y="2968625"/>
          <p14:tracePt t="11465" x="2654300" y="2981325"/>
          <p14:tracePt t="11471" x="2698750" y="2994025"/>
          <p14:tracePt t="11479" x="2754313" y="3017838"/>
          <p14:tracePt t="11487" x="2820988" y="3049588"/>
          <p14:tracePt t="11495" x="2895600" y="3079750"/>
          <p14:tracePt t="11502" x="2994025" y="3098800"/>
          <p14:tracePt t="11510" x="3087688" y="3128963"/>
          <p14:tracePt t="11518" x="3173413" y="3154363"/>
          <p14:tracePt t="11526" x="3278188" y="3179763"/>
          <p14:tracePt t="11534" x="3352800" y="3197225"/>
          <p14:tracePt t="11543" x="3427413" y="3197225"/>
          <p14:tracePt t="11550" x="3470275" y="3203575"/>
          <p14:tracePt t="11559" x="3506788" y="3203575"/>
          <p14:tracePt t="11567" x="3543300" y="3203575"/>
          <p14:tracePt t="11575" x="3568700" y="3203575"/>
          <p14:tracePt t="11583" x="3605213" y="3203575"/>
          <p14:tracePt t="11591" x="3636963" y="3203575"/>
          <p14:tracePt t="11599" x="3667125" y="3184525"/>
          <p14:tracePt t="11607" x="3735388" y="3148013"/>
          <p14:tracePt t="11616" x="3778250" y="3124200"/>
          <p14:tracePt t="11628" x="3846513" y="3086100"/>
          <p14:tracePt t="11630" x="3902075" y="3055938"/>
          <p14:tracePt t="11638" x="3957638" y="3017838"/>
          <p14:tracePt t="11646" x="3987800" y="2994025"/>
          <p14:tracePt t="11654" x="3994150" y="2994025"/>
          <p14:tracePt t="11661" x="4025900" y="2968625"/>
          <p14:tracePt t="11670" x="4032250" y="2951163"/>
          <p14:tracePt t="11677" x="4068763" y="2906713"/>
          <p14:tracePt t="11686" x="4081463" y="2889250"/>
          <p14:tracePt t="11693" x="4105275" y="2851150"/>
          <p14:tracePt t="11703" x="4111625" y="2795588"/>
          <p14:tracePt t="11714" x="4130675" y="2740025"/>
          <p14:tracePt t="11719" x="4160838" y="2679700"/>
          <p14:tracePt t="11729" x="4179888" y="2611438"/>
          <p14:tracePt t="11734" x="4186238" y="2549525"/>
          <p14:tracePt t="11743" x="4186238" y="2500313"/>
          <p14:tracePt t="11750" x="4186238" y="2438400"/>
          <p14:tracePt t="11758" x="4198938" y="2382838"/>
          <p14:tracePt t="11766" x="4198938" y="2333625"/>
          <p14:tracePt t="11774" x="4198938" y="2259013"/>
          <p14:tracePt t="11783" x="4198938" y="2197100"/>
          <p14:tracePt t="11791" x="4198938" y="2147888"/>
          <p14:tracePt t="11799" x="4198938" y="2098675"/>
          <p14:tracePt t="11807" x="4198938" y="2062163"/>
          <p14:tracePt t="11815" x="4192588" y="2006600"/>
          <p14:tracePt t="11825" x="4186238" y="1968500"/>
          <p14:tracePt t="11831" x="4167188" y="1925638"/>
          <p14:tracePt t="11838" x="4149725" y="1857375"/>
          <p14:tracePt t="11846" x="4137025" y="1827213"/>
          <p14:tracePt t="11854" x="4117975" y="1765300"/>
          <p14:tracePt t="11862" x="4098925" y="1722438"/>
          <p14:tracePt t="11870" x="4094163" y="1703388"/>
          <p14:tracePt t="11894" x="4068763" y="1617663"/>
          <p14:tracePt t="11903" x="4049713" y="1598613"/>
          <p14:tracePt t="11913" x="4043363" y="1579563"/>
          <p14:tracePt t="11918" x="4019550" y="1568450"/>
          <p14:tracePt t="11927" x="4006850" y="1555750"/>
          <p14:tracePt t="11934" x="3970338" y="1512888"/>
          <p14:tracePt t="11943" x="3932238" y="1487488"/>
          <p14:tracePt t="11950" x="3914775" y="1481138"/>
          <p14:tracePt t="11958" x="3883025" y="1457325"/>
          <p14:tracePt t="11966" x="3852863" y="1444625"/>
          <p14:tracePt t="11974" x="3821113" y="1425575"/>
          <p14:tracePt t="11983" x="3778250" y="1412875"/>
          <p14:tracePt t="11991" x="3754438" y="1395413"/>
          <p14:tracePt t="11999" x="3709988" y="1389063"/>
          <p14:tracePt t="12007" x="3667125" y="1370013"/>
          <p14:tracePt t="12014" x="3605213" y="1352550"/>
          <p14:tracePt t="12023" x="3549650" y="1333500"/>
          <p14:tracePt t="12031" x="3487738" y="1327150"/>
          <p14:tracePt t="12038" x="3421063" y="1314450"/>
          <p14:tracePt t="12047" x="3371850" y="1308100"/>
          <p14:tracePt t="12055" x="3316288" y="1290638"/>
          <p14:tracePt t="12065" x="3254375" y="1284288"/>
          <p14:tracePt t="12070" x="3205163" y="1271588"/>
          <p14:tracePt t="12084" x="3130550" y="1271588"/>
          <p14:tracePt t="12087" x="3074988" y="1265238"/>
          <p14:tracePt t="12096" x="3025775" y="1265238"/>
          <p14:tracePt t="12103" x="2963863" y="1265238"/>
          <p14:tracePt t="12113" x="2914650" y="1265238"/>
          <p14:tracePt t="12119" x="2876550" y="1265238"/>
          <p14:tracePt t="12131" x="2846388" y="1265238"/>
          <p14:tracePt t="12135" x="2827338" y="1265238"/>
          <p14:tracePt t="12144" x="2797175" y="1265238"/>
          <p14:tracePt t="12151" x="2760663" y="1265238"/>
          <p14:tracePt t="12159" x="2728913" y="1277938"/>
          <p14:tracePt t="12167" x="2686050" y="1308100"/>
          <p14:tracePt t="12175" x="2630488" y="1333500"/>
          <p14:tracePt t="12184" x="2605088" y="1352550"/>
          <p14:tracePt t="12191" x="2555875" y="1376363"/>
          <p14:tracePt t="12201" x="2525713" y="1401763"/>
          <p14:tracePt t="12207" x="2506663" y="1419225"/>
          <p14:tracePt t="12214" x="2481263" y="1444625"/>
          <p14:tracePt t="12223" x="2451100" y="1474788"/>
          <p14:tracePt t="12231" x="2438400" y="1493838"/>
          <p14:tracePt t="12239" x="2414588" y="1524000"/>
          <p14:tracePt t="12246" x="2395538" y="1555750"/>
          <p14:tracePt t="12254" x="2382838" y="1598613"/>
          <p14:tracePt t="12263" x="2365375" y="1630363"/>
          <p14:tracePt t="12271" x="2352675" y="1673225"/>
          <p14:tracePt t="12278" x="2339975" y="1697038"/>
          <p14:tracePt t="12286" x="2339975" y="1765300"/>
          <p14:tracePt t="12294" x="2339975" y="1801813"/>
          <p14:tracePt t="12302" x="2339975" y="1852613"/>
          <p14:tracePt t="12310" x="2339975" y="1901825"/>
          <p14:tracePt t="12318" x="2339975" y="1938338"/>
          <p14:tracePt t="12328" x="2339975" y="2000250"/>
          <p14:tracePt t="12334" x="2346325" y="2055813"/>
          <p14:tracePt t="12343" x="2352675" y="2105025"/>
          <p14:tracePt t="12350" x="2370138" y="2160588"/>
          <p14:tracePt t="12358" x="2389188" y="2209800"/>
          <p14:tracePt t="12366" x="2414588" y="2265363"/>
          <p14:tracePt t="12374" x="2444750" y="2333625"/>
          <p14:tracePt t="12382" x="2476500" y="2401888"/>
          <p14:tracePt t="12390" x="2525713" y="2487613"/>
          <p14:tracePt t="12398" x="2568575" y="2549525"/>
          <p14:tracePt t="12406" x="2630488" y="2628900"/>
          <p14:tracePt t="12414" x="2679700" y="2684463"/>
          <p14:tracePt t="12423" x="2747963" y="2740025"/>
          <p14:tracePt t="12430" x="2852738" y="2814638"/>
          <p14:tracePt t="12440" x="2944813" y="2901950"/>
          <p14:tracePt t="12447" x="3013075" y="2944813"/>
          <p14:tracePt t="12455" x="3105150" y="3017838"/>
          <p14:tracePt t="12463" x="3173413" y="3055938"/>
          <p14:tracePt t="12470" x="3241675" y="3086100"/>
          <p14:tracePt t="12478" x="3271838" y="3098800"/>
          <p14:tracePt t="12486" x="3321050" y="3111500"/>
          <p14:tracePt t="12494" x="3371850" y="3111500"/>
          <p14:tracePt t="12502" x="3432175" y="3111500"/>
          <p14:tracePt t="12511" x="3494088" y="3111500"/>
          <p14:tracePt t="12518" x="3568700" y="3111500"/>
          <p14:tracePt t="12528" x="3649663" y="3086100"/>
          <p14:tracePt t="12534" x="3735388" y="3068638"/>
          <p14:tracePt t="12541" x="3803650" y="3030538"/>
          <p14:tracePt t="12550" x="3908425" y="2974975"/>
          <p14:tracePt t="12558" x="3976688" y="2938463"/>
          <p14:tracePt t="12566" x="4056063" y="2889250"/>
          <p14:tracePt t="12574" x="4098925" y="2846388"/>
          <p14:tracePt t="12583" x="4149725" y="2790825"/>
          <p14:tracePt t="12591" x="4167188" y="2765425"/>
          <p14:tracePt t="12599" x="4192588" y="2722563"/>
          <p14:tracePt t="12607" x="4192588" y="2684463"/>
          <p14:tracePt t="12615" x="4192588" y="2635250"/>
          <p14:tracePt t="12623" x="4192588" y="2598738"/>
          <p14:tracePt t="12630" x="4192588" y="2568575"/>
          <p14:tracePt t="12640" x="4192588" y="2543175"/>
          <p14:tracePt t="12647" x="4192588" y="2517775"/>
          <p14:tracePt t="12655" x="4186238" y="2500313"/>
          <p14:tracePt t="12664" x="4179888" y="2481263"/>
          <p14:tracePt t="12671" x="4154488" y="2451100"/>
          <p14:tracePt t="12682" x="4143375" y="2425700"/>
          <p14:tracePt t="12686" x="4137025" y="2425700"/>
          <p14:tracePt t="12726" x="4137025" y="2419350"/>
          <p14:tracePt t="12734" x="4130675" y="2413000"/>
          <p14:tracePt t="12742" x="4117975" y="2401888"/>
          <p14:tracePt t="12750" x="4105275" y="2389188"/>
          <p14:tracePt t="12758" x="4087813" y="2376488"/>
          <p14:tracePt t="12766" x="4056063" y="2351088"/>
          <p14:tracePt t="12774" x="4025900" y="2333625"/>
          <p14:tracePt t="12782" x="3983038" y="2308225"/>
          <p14:tracePt t="12791" x="3970338" y="2301875"/>
          <p14:tracePt t="12798" x="3957638" y="2290763"/>
          <p14:tracePt t="12806" x="3951288" y="2290763"/>
          <p14:tracePt t="12862" x="0" y="0"/>
        </p14:tracePtLst>
        <p14:tracePtLst>
          <p14:tracePt t="22360" x="7273925" y="2265363"/>
          <p14:tracePt t="22365" x="7291388" y="2252663"/>
          <p14:tracePt t="22382" x="7304088" y="2252663"/>
          <p14:tracePt t="22390" x="7329488" y="2239963"/>
          <p14:tracePt t="22398" x="7340600" y="2228850"/>
          <p14:tracePt t="22406" x="7366000" y="2216150"/>
          <p14:tracePt t="22414" x="7378700" y="2209800"/>
          <p14:tracePt t="22422" x="7385050" y="2209800"/>
          <p14:tracePt t="22430" x="7389813" y="2197100"/>
          <p14:tracePt t="22438" x="7396163" y="2190750"/>
          <p14:tracePt t="22446" x="7408863" y="2179638"/>
          <p14:tracePt t="22454" x="7408863" y="2173288"/>
          <p14:tracePt t="22462" x="7421563" y="2154238"/>
          <p14:tracePt t="22479" x="7421563" y="2147888"/>
          <p14:tracePt t="22488" x="7421563" y="2141538"/>
          <p14:tracePt t="22494" x="7421563" y="2128838"/>
          <p14:tracePt t="22502" x="7421563" y="2098675"/>
          <p14:tracePt t="22510" x="7421563" y="2079625"/>
          <p14:tracePt t="22519" x="7421563" y="2062163"/>
          <p14:tracePt t="22526" x="7421563" y="2043113"/>
          <p14:tracePt t="22535" x="7415213" y="2019300"/>
          <p14:tracePt t="22542" x="7408863" y="1993900"/>
          <p14:tracePt t="22550" x="7396163" y="1968500"/>
          <p14:tracePt t="22558" x="7378700" y="1931988"/>
          <p14:tracePt t="22566" x="7340600" y="1889125"/>
          <p14:tracePt t="22574" x="7316788" y="1833563"/>
          <p14:tracePt t="22582" x="7278688" y="1778000"/>
          <p14:tracePt t="22590" x="7242175" y="1722438"/>
          <p14:tracePt t="22599" x="7205663" y="1679575"/>
          <p14:tracePt t="22606" x="7180263" y="1635125"/>
          <p14:tracePt t="22614" x="7156450" y="1611313"/>
          <p14:tracePt t="22622" x="7150100" y="1598613"/>
          <p14:tracePt t="22631" x="7131050" y="1568450"/>
          <p14:tracePt t="22639" x="7107238" y="1549400"/>
          <p14:tracePt t="22647" x="7062788" y="1500188"/>
          <p14:tracePt t="22655" x="7019925" y="1468438"/>
          <p14:tracePt t="22662" x="6996113" y="1444625"/>
          <p14:tracePt t="22669" x="6964363" y="1412875"/>
          <p14:tracePt t="22678" x="6908800" y="1376363"/>
          <p14:tracePt t="22686" x="6884988" y="1352550"/>
          <p14:tracePt t="22695" x="6853238" y="1320800"/>
          <p14:tracePt t="22703" x="6816725" y="1277938"/>
          <p14:tracePt t="22710" x="6784975" y="1241425"/>
          <p14:tracePt t="22719" x="6748463" y="1209675"/>
          <p14:tracePt t="22726" x="6735763" y="1196975"/>
          <p14:tracePt t="22734" x="6718300" y="1179513"/>
          <p14:tracePt t="22758" x="6692900" y="1173163"/>
          <p14:tracePt t="22767" x="6667500" y="1166813"/>
          <p14:tracePt t="22774" x="6650038" y="1160463"/>
          <p14:tracePt t="22783" x="6618288" y="1154113"/>
          <p14:tracePt t="22790" x="6588125" y="1154113"/>
          <p14:tracePt t="22798" x="6545263" y="1147763"/>
          <p14:tracePt t="22806" x="6489700" y="1135063"/>
          <p14:tracePt t="22814" x="6427788" y="1130300"/>
          <p14:tracePt t="22822" x="6378575" y="1130300"/>
          <p14:tracePt t="22830" x="6340475" y="1130300"/>
          <p14:tracePt t="22838" x="6310313" y="1130300"/>
          <p14:tracePt t="22846" x="6291263" y="1130300"/>
          <p14:tracePt t="22854" x="6278563" y="1130300"/>
          <p14:tracePt t="22863" x="6248400" y="1135063"/>
          <p14:tracePt t="22873" x="6216650" y="1160463"/>
          <p14:tracePt t="22878" x="6173788" y="1185863"/>
          <p14:tracePt t="22890" x="6156325" y="1209675"/>
          <p14:tracePt t="22904" x="6088063" y="1265238"/>
          <p14:tracePt t="22910" x="6049963" y="1296988"/>
          <p14:tracePt t="22922" x="6032500" y="1320800"/>
          <p14:tracePt t="22926" x="6007100" y="1339850"/>
          <p14:tracePt t="22934" x="5994400" y="1370013"/>
          <p14:tracePt t="22942" x="5983288" y="1401763"/>
          <p14:tracePt t="22951" x="5964238" y="1425575"/>
          <p14:tracePt t="22959" x="5957888" y="1463675"/>
          <p14:tracePt t="22967" x="5957888" y="1512888"/>
          <p14:tracePt t="22975" x="5957888" y="1562100"/>
          <p14:tracePt t="22983" x="5957888" y="1611313"/>
          <p14:tracePt t="22990" x="5957888" y="1673225"/>
          <p14:tracePt t="22999" x="5957888" y="1735138"/>
          <p14:tracePt t="23008" x="5970588" y="1801813"/>
          <p14:tracePt t="23015" x="5989638" y="1863725"/>
          <p14:tracePt t="23022" x="6007100" y="1944688"/>
          <p14:tracePt t="23031" x="6038850" y="2000250"/>
          <p14:tracePt t="23039" x="6062663" y="2062163"/>
          <p14:tracePt t="23047" x="6081713" y="2117725"/>
          <p14:tracePt t="23055" x="6100763" y="2160588"/>
          <p14:tracePt t="23063" x="6124575" y="2216150"/>
          <p14:tracePt t="23071" x="6143625" y="2246313"/>
          <p14:tracePt t="23078" x="6167438" y="2278063"/>
          <p14:tracePt t="23086" x="6186488" y="2308225"/>
          <p14:tracePt t="23094" x="6223000" y="2346325"/>
          <p14:tracePt t="23103" x="6278563" y="2382838"/>
          <p14:tracePt t="23111" x="6323013" y="2425700"/>
          <p14:tracePt t="23119" x="6402388" y="2474913"/>
          <p14:tracePt t="23126" x="6507163" y="2517775"/>
          <p14:tracePt t="23133" x="6607175" y="2579688"/>
          <p14:tracePt t="23142" x="6711950" y="2611438"/>
          <p14:tracePt t="23150" x="6810375" y="2647950"/>
          <p14:tracePt t="23158" x="6915150" y="2667000"/>
          <p14:tracePt t="23166" x="7000875" y="2690813"/>
          <p14:tracePt t="23174" x="7075488" y="2690813"/>
          <p14:tracePt t="23182" x="7162800" y="2690813"/>
          <p14:tracePt t="23190" x="7235825" y="2679700"/>
          <p14:tracePt t="23199" x="7316788" y="2654300"/>
          <p14:tracePt t="23205" x="7396163" y="2628900"/>
          <p14:tracePt t="23214" x="7451725" y="2579688"/>
          <p14:tracePt t="23222" x="7507288" y="2530475"/>
          <p14:tracePt t="23230" x="7539038" y="2500313"/>
          <p14:tracePt t="23238" x="7569200" y="2444750"/>
          <p14:tracePt t="23246" x="7594600" y="2401888"/>
          <p14:tracePt t="23254" x="7594600" y="2339975"/>
          <p14:tracePt t="23263" x="7612063" y="2271713"/>
          <p14:tracePt t="23272" x="7618413" y="2209800"/>
          <p14:tracePt t="23279" x="7631113" y="2173288"/>
          <p14:tracePt t="23289" x="7631113" y="2111375"/>
          <p14:tracePt t="23295" x="7631113" y="2043113"/>
          <p14:tracePt t="23308" x="7624763" y="1981200"/>
          <p14:tracePt t="23310" x="7612063" y="1938338"/>
          <p14:tracePt t="23320" x="7575550" y="1882775"/>
          <p14:tracePt t="23328" x="7545388" y="1827213"/>
          <p14:tracePt t="23336" x="7519988" y="1784350"/>
          <p14:tracePt t="23342" x="7496175" y="1741488"/>
          <p14:tracePt t="23350" x="7470775" y="1722438"/>
          <p14:tracePt t="23358" x="7434263" y="1679575"/>
          <p14:tracePt t="23366" x="7402513" y="1654175"/>
          <p14:tracePt t="23374" x="7372350" y="1617663"/>
          <p14:tracePt t="23382" x="7329488" y="1604963"/>
          <p14:tracePt t="23390" x="7297738" y="1579563"/>
          <p14:tracePt t="23398" x="7242175" y="1549400"/>
          <p14:tracePt t="23406" x="7186613" y="1524000"/>
          <p14:tracePt t="23414" x="7112000" y="1493838"/>
          <p14:tracePt t="23422" x="7056438" y="1474788"/>
          <p14:tracePt t="23430" x="6964363" y="1450975"/>
          <p14:tracePt t="23437" x="6902450" y="1431925"/>
          <p14:tracePt t="23446" x="6816725" y="1419225"/>
          <p14:tracePt t="23454" x="6711950" y="1401763"/>
          <p14:tracePt t="23462" x="6650038" y="1389063"/>
          <p14:tracePt t="23470" x="6575425" y="1389063"/>
          <p14:tracePt t="23478" x="6513513" y="1389063"/>
          <p14:tracePt t="23489" x="6440488" y="1395413"/>
          <p14:tracePt t="23495" x="6372225" y="1412875"/>
          <p14:tracePt t="23505" x="6284913" y="1444625"/>
          <p14:tracePt t="23510" x="6229350" y="1468438"/>
          <p14:tracePt t="23519" x="6173788" y="1506538"/>
          <p14:tracePt t="23527" x="6118225" y="1543050"/>
          <p14:tracePt t="23537" x="6062663" y="1592263"/>
          <p14:tracePt t="23542" x="6038850" y="1624013"/>
          <p14:tracePt t="23551" x="6032500" y="1654175"/>
          <p14:tracePt t="23559" x="6013450" y="1690688"/>
          <p14:tracePt t="23566" x="6013450" y="1735138"/>
          <p14:tracePt t="23574" x="6013450" y="1784350"/>
          <p14:tracePt t="23582" x="6013450" y="1846263"/>
          <p14:tracePt t="23590" x="6026150" y="1908175"/>
          <p14:tracePt t="23598" x="6062663" y="2000250"/>
          <p14:tracePt t="23606" x="6105525" y="2079625"/>
          <p14:tracePt t="23614" x="6156325" y="2179638"/>
          <p14:tracePt t="23621" x="6235700" y="2265363"/>
          <p14:tracePt t="23630" x="6291263" y="2308225"/>
          <p14:tracePt t="23638" x="6383338" y="2357438"/>
          <p14:tracePt t="23646" x="6440488" y="2389188"/>
          <p14:tracePt t="23655" x="6532563" y="2425700"/>
          <p14:tracePt t="23663" x="6581775" y="2444750"/>
          <p14:tracePt t="23672" x="6650038" y="2457450"/>
          <p14:tracePt t="23678" x="6711950" y="2474913"/>
          <p14:tracePt t="23689" x="6784975" y="2474913"/>
          <p14:tracePt t="23694" x="6853238" y="2481263"/>
          <p14:tracePt t="23707" x="6927850" y="2481263"/>
          <p14:tracePt t="23710" x="7000875" y="2481263"/>
          <p14:tracePt t="23720" x="7075488" y="2481263"/>
          <p14:tracePt t="23726" x="7150100" y="2481263"/>
          <p14:tracePt t="23737" x="7212013" y="2481263"/>
          <p14:tracePt t="23741" x="7261225" y="2481263"/>
          <p14:tracePt t="23750" x="7291388" y="2457450"/>
          <p14:tracePt t="23758" x="7329488" y="2419350"/>
          <p14:tracePt t="23766" x="7372350" y="2376488"/>
          <p14:tracePt t="23774" x="7396163" y="2333625"/>
          <p14:tracePt t="23782" x="7408863" y="2301875"/>
          <p14:tracePt t="23790" x="7415213" y="2278063"/>
          <p14:tracePt t="23798" x="7415213" y="2239963"/>
          <p14:tracePt t="23806" x="7415213" y="2197100"/>
          <p14:tracePt t="23814" x="7415213" y="2179638"/>
          <p14:tracePt t="23822" x="7415213" y="2154238"/>
          <p14:tracePt t="23830" x="7402513" y="2124075"/>
          <p14:tracePt t="23838" x="7396163" y="2111375"/>
          <p14:tracePt t="23846" x="7385050" y="2098675"/>
          <p14:tracePt t="23854" x="7378700" y="2073275"/>
          <p14:tracePt t="23862" x="7366000" y="2062163"/>
          <p14:tracePt t="23870" x="7359650" y="2049463"/>
          <p14:tracePt t="23878" x="7346950" y="2036763"/>
          <p14:tracePt t="23888" x="7334250" y="2030413"/>
          <p14:tracePt t="23905" x="7297738" y="2012950"/>
          <p14:tracePt t="23918" x="7291388" y="2012950"/>
          <p14:tracePt t="23950" x="7285038" y="2012950"/>
          <p14:tracePt t="23966" x="7278688" y="2012950"/>
          <p14:tracePt t="24039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66" name="Group 2">
            <a:extLst>
              <a:ext uri="{FF2B5EF4-FFF2-40B4-BE49-F238E27FC236}">
                <a16:creationId xmlns:a16="http://schemas.microsoft.com/office/drawing/2014/main" id="{2E9C61BA-3140-4F94-9B51-5AE39CAF3AF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23850" y="2205038"/>
            <a:ext cx="8064500" cy="4162425"/>
            <a:chOff x="204" y="327"/>
            <a:chExt cx="3612" cy="1864"/>
          </a:xfrm>
        </p:grpSpPr>
        <p:pic>
          <p:nvPicPr>
            <p:cNvPr id="11270" name="Picture 3">
              <a:extLst>
                <a:ext uri="{FF2B5EF4-FFF2-40B4-BE49-F238E27FC236}">
                  <a16:creationId xmlns:a16="http://schemas.microsoft.com/office/drawing/2014/main" id="{8A385B03-491F-41E4-A272-40674EA66F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27"/>
              <a:ext cx="3612" cy="1864"/>
            </a:xfrm>
            <a:prstGeom prst="rect">
              <a:avLst/>
            </a:prstGeom>
            <a:noFill/>
            <a:ln w="2857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271" name="Group 4">
              <a:extLst>
                <a:ext uri="{FF2B5EF4-FFF2-40B4-BE49-F238E27FC236}">
                  <a16:creationId xmlns:a16="http://schemas.microsoft.com/office/drawing/2014/main" id="{2A498405-CB58-46EF-AA94-76EC8D79EDBA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78" y="412"/>
              <a:ext cx="1271" cy="1451"/>
              <a:chOff x="2159" y="5243"/>
              <a:chExt cx="3204" cy="3612"/>
            </a:xfrm>
          </p:grpSpPr>
          <p:sp>
            <p:nvSpPr>
              <p:cNvPr id="11426" name="Freeform 5">
                <a:extLst>
                  <a:ext uri="{FF2B5EF4-FFF2-40B4-BE49-F238E27FC236}">
                    <a16:creationId xmlns:a16="http://schemas.microsoft.com/office/drawing/2014/main" id="{32E9BDE0-4B99-4689-9540-985F77ACD9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55" y="5355"/>
                <a:ext cx="89" cy="76"/>
              </a:xfrm>
              <a:custGeom>
                <a:avLst/>
                <a:gdLst>
                  <a:gd name="T0" fmla="*/ 56 w 89"/>
                  <a:gd name="T1" fmla="*/ 36 h 76"/>
                  <a:gd name="T2" fmla="*/ 50 w 89"/>
                  <a:gd name="T3" fmla="*/ 30 h 76"/>
                  <a:gd name="T4" fmla="*/ 45 w 89"/>
                  <a:gd name="T5" fmla="*/ 36 h 76"/>
                  <a:gd name="T6" fmla="*/ 45 w 89"/>
                  <a:gd name="T7" fmla="*/ 36 h 76"/>
                  <a:gd name="T8" fmla="*/ 47 w 89"/>
                  <a:gd name="T9" fmla="*/ 38 h 76"/>
                  <a:gd name="T10" fmla="*/ 50 w 89"/>
                  <a:gd name="T11" fmla="*/ 38 h 76"/>
                  <a:gd name="T12" fmla="*/ 52 w 89"/>
                  <a:gd name="T13" fmla="*/ 38 h 76"/>
                  <a:gd name="T14" fmla="*/ 56 w 89"/>
                  <a:gd name="T15" fmla="*/ 36 h 76"/>
                  <a:gd name="T16" fmla="*/ 87 w 89"/>
                  <a:gd name="T17" fmla="*/ 12 h 76"/>
                  <a:gd name="T18" fmla="*/ 89 w 89"/>
                  <a:gd name="T19" fmla="*/ 8 h 76"/>
                  <a:gd name="T20" fmla="*/ 87 w 89"/>
                  <a:gd name="T21" fmla="*/ 2 h 76"/>
                  <a:gd name="T22" fmla="*/ 84 w 89"/>
                  <a:gd name="T23" fmla="*/ 0 h 76"/>
                  <a:gd name="T24" fmla="*/ 82 w 89"/>
                  <a:gd name="T25" fmla="*/ 0 h 76"/>
                  <a:gd name="T26" fmla="*/ 78 w 89"/>
                  <a:gd name="T27" fmla="*/ 0 h 76"/>
                  <a:gd name="T28" fmla="*/ 76 w 89"/>
                  <a:gd name="T29" fmla="*/ 2 h 76"/>
                  <a:gd name="T30" fmla="*/ 45 w 89"/>
                  <a:gd name="T31" fmla="*/ 26 h 76"/>
                  <a:gd name="T32" fmla="*/ 50 w 89"/>
                  <a:gd name="T33" fmla="*/ 30 h 76"/>
                  <a:gd name="T34" fmla="*/ 56 w 89"/>
                  <a:gd name="T35" fmla="*/ 26 h 76"/>
                  <a:gd name="T36" fmla="*/ 56 w 89"/>
                  <a:gd name="T37" fmla="*/ 26 h 76"/>
                  <a:gd name="T38" fmla="*/ 52 w 89"/>
                  <a:gd name="T39" fmla="*/ 24 h 76"/>
                  <a:gd name="T40" fmla="*/ 50 w 89"/>
                  <a:gd name="T41" fmla="*/ 23 h 76"/>
                  <a:gd name="T42" fmla="*/ 47 w 89"/>
                  <a:gd name="T43" fmla="*/ 24 h 76"/>
                  <a:gd name="T44" fmla="*/ 45 w 89"/>
                  <a:gd name="T45" fmla="*/ 26 h 76"/>
                  <a:gd name="T46" fmla="*/ 3 w 89"/>
                  <a:gd name="T47" fmla="*/ 63 h 76"/>
                  <a:gd name="T48" fmla="*/ 2 w 89"/>
                  <a:gd name="T49" fmla="*/ 64 h 76"/>
                  <a:gd name="T50" fmla="*/ 0 w 89"/>
                  <a:gd name="T51" fmla="*/ 69 h 76"/>
                  <a:gd name="T52" fmla="*/ 2 w 89"/>
                  <a:gd name="T53" fmla="*/ 75 h 76"/>
                  <a:gd name="T54" fmla="*/ 4 w 89"/>
                  <a:gd name="T55" fmla="*/ 76 h 76"/>
                  <a:gd name="T56" fmla="*/ 8 w 89"/>
                  <a:gd name="T57" fmla="*/ 76 h 76"/>
                  <a:gd name="T58" fmla="*/ 10 w 89"/>
                  <a:gd name="T59" fmla="*/ 76 h 76"/>
                  <a:gd name="T60" fmla="*/ 12 w 89"/>
                  <a:gd name="T61" fmla="*/ 75 h 76"/>
                  <a:gd name="T62" fmla="*/ 14 w 89"/>
                  <a:gd name="T63" fmla="*/ 74 h 76"/>
                  <a:gd name="T64" fmla="*/ 56 w 89"/>
                  <a:gd name="T65" fmla="*/ 36 h 7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9" h="76">
                    <a:moveTo>
                      <a:pt x="56" y="36"/>
                    </a:moveTo>
                    <a:lnTo>
                      <a:pt x="50" y="30"/>
                    </a:lnTo>
                    <a:lnTo>
                      <a:pt x="45" y="36"/>
                    </a:lnTo>
                    <a:lnTo>
                      <a:pt x="47" y="38"/>
                    </a:lnTo>
                    <a:lnTo>
                      <a:pt x="50" y="38"/>
                    </a:lnTo>
                    <a:lnTo>
                      <a:pt x="52" y="38"/>
                    </a:lnTo>
                    <a:lnTo>
                      <a:pt x="56" y="36"/>
                    </a:lnTo>
                    <a:lnTo>
                      <a:pt x="87" y="12"/>
                    </a:lnTo>
                    <a:lnTo>
                      <a:pt x="89" y="8"/>
                    </a:lnTo>
                    <a:lnTo>
                      <a:pt x="87" y="2"/>
                    </a:lnTo>
                    <a:lnTo>
                      <a:pt x="84" y="0"/>
                    </a:lnTo>
                    <a:lnTo>
                      <a:pt x="82" y="0"/>
                    </a:lnTo>
                    <a:lnTo>
                      <a:pt x="78" y="0"/>
                    </a:lnTo>
                    <a:lnTo>
                      <a:pt x="76" y="2"/>
                    </a:lnTo>
                    <a:lnTo>
                      <a:pt x="45" y="26"/>
                    </a:lnTo>
                    <a:lnTo>
                      <a:pt x="50" y="30"/>
                    </a:lnTo>
                    <a:lnTo>
                      <a:pt x="56" y="26"/>
                    </a:lnTo>
                    <a:lnTo>
                      <a:pt x="52" y="24"/>
                    </a:lnTo>
                    <a:lnTo>
                      <a:pt x="50" y="23"/>
                    </a:lnTo>
                    <a:lnTo>
                      <a:pt x="47" y="24"/>
                    </a:lnTo>
                    <a:lnTo>
                      <a:pt x="45" y="26"/>
                    </a:lnTo>
                    <a:lnTo>
                      <a:pt x="3" y="63"/>
                    </a:lnTo>
                    <a:lnTo>
                      <a:pt x="2" y="64"/>
                    </a:lnTo>
                    <a:lnTo>
                      <a:pt x="0" y="69"/>
                    </a:lnTo>
                    <a:lnTo>
                      <a:pt x="2" y="75"/>
                    </a:lnTo>
                    <a:lnTo>
                      <a:pt x="4" y="76"/>
                    </a:lnTo>
                    <a:lnTo>
                      <a:pt x="8" y="76"/>
                    </a:lnTo>
                    <a:lnTo>
                      <a:pt x="10" y="76"/>
                    </a:lnTo>
                    <a:lnTo>
                      <a:pt x="12" y="75"/>
                    </a:lnTo>
                    <a:lnTo>
                      <a:pt x="14" y="74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7" name="Freeform 6">
                <a:extLst>
                  <a:ext uri="{FF2B5EF4-FFF2-40B4-BE49-F238E27FC236}">
                    <a16:creationId xmlns:a16="http://schemas.microsoft.com/office/drawing/2014/main" id="{08DDBE1B-FFEF-48B4-ADCA-11F9E982F7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91" y="5449"/>
                <a:ext cx="49" cy="60"/>
              </a:xfrm>
              <a:custGeom>
                <a:avLst/>
                <a:gdLst>
                  <a:gd name="T0" fmla="*/ 48 w 49"/>
                  <a:gd name="T1" fmla="*/ 12 h 60"/>
                  <a:gd name="T2" fmla="*/ 49 w 49"/>
                  <a:gd name="T3" fmla="*/ 7 h 60"/>
                  <a:gd name="T4" fmla="*/ 48 w 49"/>
                  <a:gd name="T5" fmla="*/ 2 h 60"/>
                  <a:gd name="T6" fmla="*/ 45 w 49"/>
                  <a:gd name="T7" fmla="*/ 0 h 60"/>
                  <a:gd name="T8" fmla="*/ 42 w 49"/>
                  <a:gd name="T9" fmla="*/ 0 h 60"/>
                  <a:gd name="T10" fmla="*/ 39 w 49"/>
                  <a:gd name="T11" fmla="*/ 0 h 60"/>
                  <a:gd name="T12" fmla="*/ 37 w 49"/>
                  <a:gd name="T13" fmla="*/ 1 h 60"/>
                  <a:gd name="T14" fmla="*/ 30 w 49"/>
                  <a:gd name="T15" fmla="*/ 10 h 60"/>
                  <a:gd name="T16" fmla="*/ 1 w 49"/>
                  <a:gd name="T17" fmla="*/ 47 h 60"/>
                  <a:gd name="T18" fmla="*/ 0 w 49"/>
                  <a:gd name="T19" fmla="*/ 53 h 60"/>
                  <a:gd name="T20" fmla="*/ 2 w 49"/>
                  <a:gd name="T21" fmla="*/ 58 h 60"/>
                  <a:gd name="T22" fmla="*/ 4 w 49"/>
                  <a:gd name="T23" fmla="*/ 59 h 60"/>
                  <a:gd name="T24" fmla="*/ 7 w 49"/>
                  <a:gd name="T25" fmla="*/ 60 h 60"/>
                  <a:gd name="T26" fmla="*/ 9 w 49"/>
                  <a:gd name="T27" fmla="*/ 59 h 60"/>
                  <a:gd name="T28" fmla="*/ 12 w 49"/>
                  <a:gd name="T29" fmla="*/ 58 h 60"/>
                  <a:gd name="T30" fmla="*/ 40 w 49"/>
                  <a:gd name="T31" fmla="*/ 20 h 60"/>
                  <a:gd name="T32" fmla="*/ 48 w 49"/>
                  <a:gd name="T33" fmla="*/ 12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0">
                    <a:moveTo>
                      <a:pt x="48" y="12"/>
                    </a:moveTo>
                    <a:lnTo>
                      <a:pt x="49" y="7"/>
                    </a:lnTo>
                    <a:lnTo>
                      <a:pt x="48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9" y="0"/>
                    </a:lnTo>
                    <a:lnTo>
                      <a:pt x="37" y="1"/>
                    </a:lnTo>
                    <a:lnTo>
                      <a:pt x="30" y="10"/>
                    </a:lnTo>
                    <a:lnTo>
                      <a:pt x="1" y="47"/>
                    </a:lnTo>
                    <a:lnTo>
                      <a:pt x="0" y="53"/>
                    </a:lnTo>
                    <a:lnTo>
                      <a:pt x="2" y="58"/>
                    </a:lnTo>
                    <a:lnTo>
                      <a:pt x="4" y="59"/>
                    </a:lnTo>
                    <a:lnTo>
                      <a:pt x="7" y="60"/>
                    </a:lnTo>
                    <a:lnTo>
                      <a:pt x="9" y="59"/>
                    </a:lnTo>
                    <a:lnTo>
                      <a:pt x="12" y="58"/>
                    </a:lnTo>
                    <a:lnTo>
                      <a:pt x="40" y="20"/>
                    </a:lnTo>
                    <a:lnTo>
                      <a:pt x="4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8" name="Freeform 7">
                <a:extLst>
                  <a:ext uri="{FF2B5EF4-FFF2-40B4-BE49-F238E27FC236}">
                    <a16:creationId xmlns:a16="http://schemas.microsoft.com/office/drawing/2014/main" id="{06A7F5E6-FF3C-43D3-B6CE-609DE42885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40" y="5531"/>
                <a:ext cx="42" cy="66"/>
              </a:xfrm>
              <a:custGeom>
                <a:avLst/>
                <a:gdLst>
                  <a:gd name="T0" fmla="*/ 40 w 42"/>
                  <a:gd name="T1" fmla="*/ 13 h 66"/>
                  <a:gd name="T2" fmla="*/ 42 w 42"/>
                  <a:gd name="T3" fmla="*/ 7 h 66"/>
                  <a:gd name="T4" fmla="*/ 40 w 42"/>
                  <a:gd name="T5" fmla="*/ 2 h 66"/>
                  <a:gd name="T6" fmla="*/ 37 w 42"/>
                  <a:gd name="T7" fmla="*/ 1 h 66"/>
                  <a:gd name="T8" fmla="*/ 35 w 42"/>
                  <a:gd name="T9" fmla="*/ 0 h 66"/>
                  <a:gd name="T10" fmla="*/ 31 w 42"/>
                  <a:gd name="T11" fmla="*/ 1 h 66"/>
                  <a:gd name="T12" fmla="*/ 29 w 42"/>
                  <a:gd name="T13" fmla="*/ 2 h 66"/>
                  <a:gd name="T14" fmla="*/ 17 w 42"/>
                  <a:gd name="T15" fmla="*/ 21 h 66"/>
                  <a:gd name="T16" fmla="*/ 1 w 42"/>
                  <a:gd name="T17" fmla="*/ 52 h 66"/>
                  <a:gd name="T18" fmla="*/ 0 w 42"/>
                  <a:gd name="T19" fmla="*/ 58 h 66"/>
                  <a:gd name="T20" fmla="*/ 3 w 42"/>
                  <a:gd name="T21" fmla="*/ 63 h 66"/>
                  <a:gd name="T22" fmla="*/ 5 w 42"/>
                  <a:gd name="T23" fmla="*/ 64 h 66"/>
                  <a:gd name="T24" fmla="*/ 7 w 42"/>
                  <a:gd name="T25" fmla="*/ 66 h 66"/>
                  <a:gd name="T26" fmla="*/ 10 w 42"/>
                  <a:gd name="T27" fmla="*/ 64 h 66"/>
                  <a:gd name="T28" fmla="*/ 12 w 42"/>
                  <a:gd name="T29" fmla="*/ 63 h 66"/>
                  <a:gd name="T30" fmla="*/ 28 w 42"/>
                  <a:gd name="T31" fmla="*/ 32 h 66"/>
                  <a:gd name="T32" fmla="*/ 40 w 42"/>
                  <a:gd name="T33" fmla="*/ 13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66">
                    <a:moveTo>
                      <a:pt x="40" y="13"/>
                    </a:moveTo>
                    <a:lnTo>
                      <a:pt x="42" y="7"/>
                    </a:lnTo>
                    <a:lnTo>
                      <a:pt x="40" y="2"/>
                    </a:lnTo>
                    <a:lnTo>
                      <a:pt x="37" y="1"/>
                    </a:lnTo>
                    <a:lnTo>
                      <a:pt x="35" y="0"/>
                    </a:lnTo>
                    <a:lnTo>
                      <a:pt x="31" y="1"/>
                    </a:lnTo>
                    <a:lnTo>
                      <a:pt x="29" y="2"/>
                    </a:lnTo>
                    <a:lnTo>
                      <a:pt x="17" y="21"/>
                    </a:lnTo>
                    <a:lnTo>
                      <a:pt x="1" y="52"/>
                    </a:lnTo>
                    <a:lnTo>
                      <a:pt x="0" y="58"/>
                    </a:lnTo>
                    <a:lnTo>
                      <a:pt x="3" y="63"/>
                    </a:lnTo>
                    <a:lnTo>
                      <a:pt x="5" y="64"/>
                    </a:lnTo>
                    <a:lnTo>
                      <a:pt x="7" y="66"/>
                    </a:lnTo>
                    <a:lnTo>
                      <a:pt x="10" y="64"/>
                    </a:lnTo>
                    <a:lnTo>
                      <a:pt x="12" y="63"/>
                    </a:lnTo>
                    <a:lnTo>
                      <a:pt x="28" y="32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9" name="Freeform 8">
                <a:extLst>
                  <a:ext uri="{FF2B5EF4-FFF2-40B4-BE49-F238E27FC236}">
                    <a16:creationId xmlns:a16="http://schemas.microsoft.com/office/drawing/2014/main" id="{309643B8-6A2B-4DDD-8984-01CFB0FA4A0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03" y="5621"/>
                <a:ext cx="34" cy="68"/>
              </a:xfrm>
              <a:custGeom>
                <a:avLst/>
                <a:gdLst>
                  <a:gd name="T0" fmla="*/ 34 w 34"/>
                  <a:gd name="T1" fmla="*/ 7 h 68"/>
                  <a:gd name="T2" fmla="*/ 32 w 34"/>
                  <a:gd name="T3" fmla="*/ 2 h 68"/>
                  <a:gd name="T4" fmla="*/ 30 w 34"/>
                  <a:gd name="T5" fmla="*/ 1 h 68"/>
                  <a:gd name="T6" fmla="*/ 26 w 34"/>
                  <a:gd name="T7" fmla="*/ 0 h 68"/>
                  <a:gd name="T8" fmla="*/ 24 w 34"/>
                  <a:gd name="T9" fmla="*/ 1 h 68"/>
                  <a:gd name="T10" fmla="*/ 22 w 34"/>
                  <a:gd name="T11" fmla="*/ 2 h 68"/>
                  <a:gd name="T12" fmla="*/ 19 w 34"/>
                  <a:gd name="T13" fmla="*/ 7 h 68"/>
                  <a:gd name="T14" fmla="*/ 6 w 34"/>
                  <a:gd name="T15" fmla="*/ 43 h 68"/>
                  <a:gd name="T16" fmla="*/ 0 w 34"/>
                  <a:gd name="T17" fmla="*/ 61 h 68"/>
                  <a:gd name="T18" fmla="*/ 2 w 34"/>
                  <a:gd name="T19" fmla="*/ 67 h 68"/>
                  <a:gd name="T20" fmla="*/ 5 w 34"/>
                  <a:gd name="T21" fmla="*/ 68 h 68"/>
                  <a:gd name="T22" fmla="*/ 7 w 34"/>
                  <a:gd name="T23" fmla="*/ 68 h 68"/>
                  <a:gd name="T24" fmla="*/ 10 w 34"/>
                  <a:gd name="T25" fmla="*/ 68 h 68"/>
                  <a:gd name="T26" fmla="*/ 12 w 34"/>
                  <a:gd name="T27" fmla="*/ 67 h 68"/>
                  <a:gd name="T28" fmla="*/ 14 w 34"/>
                  <a:gd name="T29" fmla="*/ 61 h 68"/>
                  <a:gd name="T30" fmla="*/ 20 w 34"/>
                  <a:gd name="T31" fmla="*/ 43 h 68"/>
                  <a:gd name="T32" fmla="*/ 34 w 34"/>
                  <a:gd name="T33" fmla="*/ 7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8">
                    <a:moveTo>
                      <a:pt x="34" y="7"/>
                    </a:moveTo>
                    <a:lnTo>
                      <a:pt x="32" y="2"/>
                    </a:lnTo>
                    <a:lnTo>
                      <a:pt x="30" y="1"/>
                    </a:lnTo>
                    <a:lnTo>
                      <a:pt x="26" y="0"/>
                    </a:lnTo>
                    <a:lnTo>
                      <a:pt x="24" y="1"/>
                    </a:lnTo>
                    <a:lnTo>
                      <a:pt x="22" y="2"/>
                    </a:lnTo>
                    <a:lnTo>
                      <a:pt x="19" y="7"/>
                    </a:lnTo>
                    <a:lnTo>
                      <a:pt x="6" y="43"/>
                    </a:lnTo>
                    <a:lnTo>
                      <a:pt x="0" y="61"/>
                    </a:lnTo>
                    <a:lnTo>
                      <a:pt x="2" y="67"/>
                    </a:lnTo>
                    <a:lnTo>
                      <a:pt x="5" y="68"/>
                    </a:lnTo>
                    <a:lnTo>
                      <a:pt x="7" y="68"/>
                    </a:lnTo>
                    <a:lnTo>
                      <a:pt x="10" y="68"/>
                    </a:lnTo>
                    <a:lnTo>
                      <a:pt x="12" y="67"/>
                    </a:lnTo>
                    <a:lnTo>
                      <a:pt x="14" y="61"/>
                    </a:lnTo>
                    <a:lnTo>
                      <a:pt x="20" y="43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0" name="Freeform 9">
                <a:extLst>
                  <a:ext uri="{FF2B5EF4-FFF2-40B4-BE49-F238E27FC236}">
                    <a16:creationId xmlns:a16="http://schemas.microsoft.com/office/drawing/2014/main" id="{60041A39-B94D-44C7-916F-ACDBADAF52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78" y="5717"/>
                <a:ext cx="27" cy="70"/>
              </a:xfrm>
              <a:custGeom>
                <a:avLst/>
                <a:gdLst>
                  <a:gd name="T0" fmla="*/ 27 w 27"/>
                  <a:gd name="T1" fmla="*/ 7 h 70"/>
                  <a:gd name="T2" fmla="*/ 25 w 27"/>
                  <a:gd name="T3" fmla="*/ 2 h 70"/>
                  <a:gd name="T4" fmla="*/ 23 w 27"/>
                  <a:gd name="T5" fmla="*/ 0 h 70"/>
                  <a:gd name="T6" fmla="*/ 20 w 27"/>
                  <a:gd name="T7" fmla="*/ 0 h 70"/>
                  <a:gd name="T8" fmla="*/ 17 w 27"/>
                  <a:gd name="T9" fmla="*/ 0 h 70"/>
                  <a:gd name="T10" fmla="*/ 14 w 27"/>
                  <a:gd name="T11" fmla="*/ 2 h 70"/>
                  <a:gd name="T12" fmla="*/ 13 w 27"/>
                  <a:gd name="T13" fmla="*/ 7 h 70"/>
                  <a:gd name="T14" fmla="*/ 0 w 27"/>
                  <a:gd name="T15" fmla="*/ 63 h 70"/>
                  <a:gd name="T16" fmla="*/ 2 w 27"/>
                  <a:gd name="T17" fmla="*/ 68 h 70"/>
                  <a:gd name="T18" fmla="*/ 3 w 27"/>
                  <a:gd name="T19" fmla="*/ 69 h 70"/>
                  <a:gd name="T20" fmla="*/ 7 w 27"/>
                  <a:gd name="T21" fmla="*/ 70 h 70"/>
                  <a:gd name="T22" fmla="*/ 9 w 27"/>
                  <a:gd name="T23" fmla="*/ 69 h 70"/>
                  <a:gd name="T24" fmla="*/ 12 w 27"/>
                  <a:gd name="T25" fmla="*/ 68 h 70"/>
                  <a:gd name="T26" fmla="*/ 14 w 27"/>
                  <a:gd name="T27" fmla="*/ 63 h 70"/>
                  <a:gd name="T28" fmla="*/ 27 w 27"/>
                  <a:gd name="T29" fmla="*/ 7 h 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7" h="70">
                    <a:moveTo>
                      <a:pt x="27" y="7"/>
                    </a:moveTo>
                    <a:lnTo>
                      <a:pt x="25" y="2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4" y="2"/>
                    </a:lnTo>
                    <a:lnTo>
                      <a:pt x="13" y="7"/>
                    </a:lnTo>
                    <a:lnTo>
                      <a:pt x="0" y="63"/>
                    </a:lnTo>
                    <a:lnTo>
                      <a:pt x="2" y="68"/>
                    </a:lnTo>
                    <a:lnTo>
                      <a:pt x="3" y="69"/>
                    </a:lnTo>
                    <a:lnTo>
                      <a:pt x="7" y="70"/>
                    </a:lnTo>
                    <a:lnTo>
                      <a:pt x="9" y="69"/>
                    </a:lnTo>
                    <a:lnTo>
                      <a:pt x="12" y="68"/>
                    </a:lnTo>
                    <a:lnTo>
                      <a:pt x="14" y="63"/>
                    </a:lnTo>
                    <a:lnTo>
                      <a:pt x="27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1" name="Freeform 10">
                <a:extLst>
                  <a:ext uri="{FF2B5EF4-FFF2-40B4-BE49-F238E27FC236}">
                    <a16:creationId xmlns:a16="http://schemas.microsoft.com/office/drawing/2014/main" id="{38A62C66-5ABB-4809-8F39-C057420140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63" y="5815"/>
                <a:ext cx="22" cy="72"/>
              </a:xfrm>
              <a:custGeom>
                <a:avLst/>
                <a:gdLst>
                  <a:gd name="T0" fmla="*/ 22 w 22"/>
                  <a:gd name="T1" fmla="*/ 7 h 72"/>
                  <a:gd name="T2" fmla="*/ 20 w 22"/>
                  <a:gd name="T3" fmla="*/ 2 h 72"/>
                  <a:gd name="T4" fmla="*/ 17 w 22"/>
                  <a:gd name="T5" fmla="*/ 1 h 72"/>
                  <a:gd name="T6" fmla="*/ 15 w 22"/>
                  <a:gd name="T7" fmla="*/ 0 h 72"/>
                  <a:gd name="T8" fmla="*/ 12 w 22"/>
                  <a:gd name="T9" fmla="*/ 1 h 72"/>
                  <a:gd name="T10" fmla="*/ 10 w 22"/>
                  <a:gd name="T11" fmla="*/ 2 h 72"/>
                  <a:gd name="T12" fmla="*/ 8 w 22"/>
                  <a:gd name="T13" fmla="*/ 7 h 72"/>
                  <a:gd name="T14" fmla="*/ 4 w 22"/>
                  <a:gd name="T15" fmla="*/ 32 h 72"/>
                  <a:gd name="T16" fmla="*/ 0 w 22"/>
                  <a:gd name="T17" fmla="*/ 65 h 72"/>
                  <a:gd name="T18" fmla="*/ 3 w 22"/>
                  <a:gd name="T19" fmla="*/ 70 h 72"/>
                  <a:gd name="T20" fmla="*/ 5 w 22"/>
                  <a:gd name="T21" fmla="*/ 71 h 72"/>
                  <a:gd name="T22" fmla="*/ 8 w 22"/>
                  <a:gd name="T23" fmla="*/ 72 h 72"/>
                  <a:gd name="T24" fmla="*/ 11 w 22"/>
                  <a:gd name="T25" fmla="*/ 71 h 72"/>
                  <a:gd name="T26" fmla="*/ 14 w 22"/>
                  <a:gd name="T27" fmla="*/ 70 h 72"/>
                  <a:gd name="T28" fmla="*/ 15 w 22"/>
                  <a:gd name="T29" fmla="*/ 65 h 72"/>
                  <a:gd name="T30" fmla="*/ 18 w 22"/>
                  <a:gd name="T31" fmla="*/ 32 h 72"/>
                  <a:gd name="T32" fmla="*/ 22 w 22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2">
                    <a:moveTo>
                      <a:pt x="22" y="7"/>
                    </a:moveTo>
                    <a:lnTo>
                      <a:pt x="20" y="2"/>
                    </a:lnTo>
                    <a:lnTo>
                      <a:pt x="17" y="1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10" y="2"/>
                    </a:lnTo>
                    <a:lnTo>
                      <a:pt x="8" y="7"/>
                    </a:lnTo>
                    <a:lnTo>
                      <a:pt x="4" y="32"/>
                    </a:lnTo>
                    <a:lnTo>
                      <a:pt x="0" y="65"/>
                    </a:lnTo>
                    <a:lnTo>
                      <a:pt x="3" y="70"/>
                    </a:lnTo>
                    <a:lnTo>
                      <a:pt x="5" y="71"/>
                    </a:lnTo>
                    <a:lnTo>
                      <a:pt x="8" y="72"/>
                    </a:lnTo>
                    <a:lnTo>
                      <a:pt x="11" y="71"/>
                    </a:lnTo>
                    <a:lnTo>
                      <a:pt x="14" y="70"/>
                    </a:lnTo>
                    <a:lnTo>
                      <a:pt x="15" y="65"/>
                    </a:lnTo>
                    <a:lnTo>
                      <a:pt x="18" y="32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2" name="Freeform 11">
                <a:extLst>
                  <a:ext uri="{FF2B5EF4-FFF2-40B4-BE49-F238E27FC236}">
                    <a16:creationId xmlns:a16="http://schemas.microsoft.com/office/drawing/2014/main" id="{E7D0DB5A-5151-4AC0-9CE9-B2A5990D95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59" y="5916"/>
                <a:ext cx="15" cy="72"/>
              </a:xfrm>
              <a:custGeom>
                <a:avLst/>
                <a:gdLst>
                  <a:gd name="T0" fmla="*/ 15 w 15"/>
                  <a:gd name="T1" fmla="*/ 7 h 72"/>
                  <a:gd name="T2" fmla="*/ 14 w 15"/>
                  <a:gd name="T3" fmla="*/ 1 h 72"/>
                  <a:gd name="T4" fmla="*/ 12 w 15"/>
                  <a:gd name="T5" fmla="*/ 0 h 72"/>
                  <a:gd name="T6" fmla="*/ 8 w 15"/>
                  <a:gd name="T7" fmla="*/ 0 h 72"/>
                  <a:gd name="T8" fmla="*/ 6 w 15"/>
                  <a:gd name="T9" fmla="*/ 0 h 72"/>
                  <a:gd name="T10" fmla="*/ 3 w 15"/>
                  <a:gd name="T11" fmla="*/ 1 h 72"/>
                  <a:gd name="T12" fmla="*/ 1 w 15"/>
                  <a:gd name="T13" fmla="*/ 7 h 72"/>
                  <a:gd name="T14" fmla="*/ 0 w 15"/>
                  <a:gd name="T15" fmla="*/ 65 h 72"/>
                  <a:gd name="T16" fmla="*/ 1 w 15"/>
                  <a:gd name="T17" fmla="*/ 69 h 72"/>
                  <a:gd name="T18" fmla="*/ 3 w 15"/>
                  <a:gd name="T19" fmla="*/ 71 h 72"/>
                  <a:gd name="T20" fmla="*/ 7 w 15"/>
                  <a:gd name="T21" fmla="*/ 72 h 72"/>
                  <a:gd name="T22" fmla="*/ 9 w 15"/>
                  <a:gd name="T23" fmla="*/ 71 h 72"/>
                  <a:gd name="T24" fmla="*/ 12 w 15"/>
                  <a:gd name="T25" fmla="*/ 69 h 72"/>
                  <a:gd name="T26" fmla="*/ 14 w 15"/>
                  <a:gd name="T27" fmla="*/ 65 h 72"/>
                  <a:gd name="T28" fmla="*/ 15 w 15"/>
                  <a:gd name="T29" fmla="*/ 7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5" h="72">
                    <a:moveTo>
                      <a:pt x="15" y="7"/>
                    </a:moveTo>
                    <a:lnTo>
                      <a:pt x="14" y="1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3" y="1"/>
                    </a:lnTo>
                    <a:lnTo>
                      <a:pt x="1" y="7"/>
                    </a:lnTo>
                    <a:lnTo>
                      <a:pt x="0" y="65"/>
                    </a:lnTo>
                    <a:lnTo>
                      <a:pt x="1" y="69"/>
                    </a:lnTo>
                    <a:lnTo>
                      <a:pt x="3" y="71"/>
                    </a:lnTo>
                    <a:lnTo>
                      <a:pt x="7" y="72"/>
                    </a:lnTo>
                    <a:lnTo>
                      <a:pt x="9" y="71"/>
                    </a:lnTo>
                    <a:lnTo>
                      <a:pt x="12" y="69"/>
                    </a:lnTo>
                    <a:lnTo>
                      <a:pt x="14" y="65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3" name="Freeform 12">
                <a:extLst>
                  <a:ext uri="{FF2B5EF4-FFF2-40B4-BE49-F238E27FC236}">
                    <a16:creationId xmlns:a16="http://schemas.microsoft.com/office/drawing/2014/main" id="{9A3CA7E2-CEB3-4FDB-B8A0-7025165878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59" y="6017"/>
                <a:ext cx="16" cy="72"/>
              </a:xfrm>
              <a:custGeom>
                <a:avLst/>
                <a:gdLst>
                  <a:gd name="T0" fmla="*/ 14 w 16"/>
                  <a:gd name="T1" fmla="*/ 7 h 72"/>
                  <a:gd name="T2" fmla="*/ 12 w 16"/>
                  <a:gd name="T3" fmla="*/ 1 h 72"/>
                  <a:gd name="T4" fmla="*/ 9 w 16"/>
                  <a:gd name="T5" fmla="*/ 0 h 72"/>
                  <a:gd name="T6" fmla="*/ 7 w 16"/>
                  <a:gd name="T7" fmla="*/ 0 h 72"/>
                  <a:gd name="T8" fmla="*/ 4 w 16"/>
                  <a:gd name="T9" fmla="*/ 0 h 72"/>
                  <a:gd name="T10" fmla="*/ 2 w 16"/>
                  <a:gd name="T11" fmla="*/ 1 h 72"/>
                  <a:gd name="T12" fmla="*/ 0 w 16"/>
                  <a:gd name="T13" fmla="*/ 7 h 72"/>
                  <a:gd name="T14" fmla="*/ 1 w 16"/>
                  <a:gd name="T15" fmla="*/ 36 h 72"/>
                  <a:gd name="T16" fmla="*/ 2 w 16"/>
                  <a:gd name="T17" fmla="*/ 64 h 72"/>
                  <a:gd name="T18" fmla="*/ 4 w 16"/>
                  <a:gd name="T19" fmla="*/ 69 h 72"/>
                  <a:gd name="T20" fmla="*/ 7 w 16"/>
                  <a:gd name="T21" fmla="*/ 70 h 72"/>
                  <a:gd name="T22" fmla="*/ 9 w 16"/>
                  <a:gd name="T23" fmla="*/ 72 h 72"/>
                  <a:gd name="T24" fmla="*/ 12 w 16"/>
                  <a:gd name="T25" fmla="*/ 70 h 72"/>
                  <a:gd name="T26" fmla="*/ 14 w 16"/>
                  <a:gd name="T27" fmla="*/ 69 h 72"/>
                  <a:gd name="T28" fmla="*/ 16 w 16"/>
                  <a:gd name="T29" fmla="*/ 64 h 72"/>
                  <a:gd name="T30" fmla="*/ 15 w 16"/>
                  <a:gd name="T31" fmla="*/ 36 h 72"/>
                  <a:gd name="T32" fmla="*/ 14 w 16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72">
                    <a:moveTo>
                      <a:pt x="14" y="7"/>
                    </a:move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1" y="36"/>
                    </a:lnTo>
                    <a:lnTo>
                      <a:pt x="2" y="64"/>
                    </a:lnTo>
                    <a:lnTo>
                      <a:pt x="4" y="69"/>
                    </a:lnTo>
                    <a:lnTo>
                      <a:pt x="7" y="70"/>
                    </a:lnTo>
                    <a:lnTo>
                      <a:pt x="9" y="72"/>
                    </a:lnTo>
                    <a:lnTo>
                      <a:pt x="12" y="70"/>
                    </a:lnTo>
                    <a:lnTo>
                      <a:pt x="14" y="69"/>
                    </a:lnTo>
                    <a:lnTo>
                      <a:pt x="16" y="64"/>
                    </a:lnTo>
                    <a:lnTo>
                      <a:pt x="15" y="36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4" name="Freeform 13">
                <a:extLst>
                  <a:ext uri="{FF2B5EF4-FFF2-40B4-BE49-F238E27FC236}">
                    <a16:creationId xmlns:a16="http://schemas.microsoft.com/office/drawing/2014/main" id="{704E90D5-3196-4D0C-A461-767A60C5FE3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63" y="6117"/>
                <a:ext cx="22" cy="71"/>
              </a:xfrm>
              <a:custGeom>
                <a:avLst/>
                <a:gdLst>
                  <a:gd name="T0" fmla="*/ 15 w 22"/>
                  <a:gd name="T1" fmla="*/ 8 h 71"/>
                  <a:gd name="T2" fmla="*/ 14 w 22"/>
                  <a:gd name="T3" fmla="*/ 2 h 71"/>
                  <a:gd name="T4" fmla="*/ 11 w 22"/>
                  <a:gd name="T5" fmla="*/ 0 h 71"/>
                  <a:gd name="T6" fmla="*/ 8 w 22"/>
                  <a:gd name="T7" fmla="*/ 0 h 71"/>
                  <a:gd name="T8" fmla="*/ 5 w 22"/>
                  <a:gd name="T9" fmla="*/ 0 h 71"/>
                  <a:gd name="T10" fmla="*/ 3 w 22"/>
                  <a:gd name="T11" fmla="*/ 2 h 71"/>
                  <a:gd name="T12" fmla="*/ 0 w 22"/>
                  <a:gd name="T13" fmla="*/ 8 h 71"/>
                  <a:gd name="T14" fmla="*/ 2 w 22"/>
                  <a:gd name="T15" fmla="*/ 9 h 71"/>
                  <a:gd name="T16" fmla="*/ 8 w 22"/>
                  <a:gd name="T17" fmla="*/ 64 h 71"/>
                  <a:gd name="T18" fmla="*/ 10 w 22"/>
                  <a:gd name="T19" fmla="*/ 70 h 71"/>
                  <a:gd name="T20" fmla="*/ 11 w 22"/>
                  <a:gd name="T21" fmla="*/ 71 h 71"/>
                  <a:gd name="T22" fmla="*/ 15 w 22"/>
                  <a:gd name="T23" fmla="*/ 71 h 71"/>
                  <a:gd name="T24" fmla="*/ 17 w 22"/>
                  <a:gd name="T25" fmla="*/ 71 h 71"/>
                  <a:gd name="T26" fmla="*/ 20 w 22"/>
                  <a:gd name="T27" fmla="*/ 70 h 71"/>
                  <a:gd name="T28" fmla="*/ 22 w 22"/>
                  <a:gd name="T29" fmla="*/ 64 h 71"/>
                  <a:gd name="T30" fmla="*/ 16 w 22"/>
                  <a:gd name="T31" fmla="*/ 9 h 71"/>
                  <a:gd name="T32" fmla="*/ 15 w 22"/>
                  <a:gd name="T33" fmla="*/ 8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1">
                    <a:moveTo>
                      <a:pt x="15" y="8"/>
                    </a:moveTo>
                    <a:lnTo>
                      <a:pt x="14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8"/>
                    </a:lnTo>
                    <a:lnTo>
                      <a:pt x="2" y="9"/>
                    </a:lnTo>
                    <a:lnTo>
                      <a:pt x="8" y="64"/>
                    </a:lnTo>
                    <a:lnTo>
                      <a:pt x="10" y="70"/>
                    </a:lnTo>
                    <a:lnTo>
                      <a:pt x="11" y="71"/>
                    </a:lnTo>
                    <a:lnTo>
                      <a:pt x="15" y="71"/>
                    </a:lnTo>
                    <a:lnTo>
                      <a:pt x="17" y="71"/>
                    </a:lnTo>
                    <a:lnTo>
                      <a:pt x="20" y="70"/>
                    </a:lnTo>
                    <a:lnTo>
                      <a:pt x="22" y="64"/>
                    </a:lnTo>
                    <a:lnTo>
                      <a:pt x="16" y="9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5" name="Freeform 14">
                <a:extLst>
                  <a:ext uri="{FF2B5EF4-FFF2-40B4-BE49-F238E27FC236}">
                    <a16:creationId xmlns:a16="http://schemas.microsoft.com/office/drawing/2014/main" id="{FBCDE1AB-150B-4697-88A5-378B9F369A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77" y="6217"/>
                <a:ext cx="22" cy="71"/>
              </a:xfrm>
              <a:custGeom>
                <a:avLst/>
                <a:gdLst>
                  <a:gd name="T0" fmla="*/ 14 w 22"/>
                  <a:gd name="T1" fmla="*/ 7 h 71"/>
                  <a:gd name="T2" fmla="*/ 12 w 22"/>
                  <a:gd name="T3" fmla="*/ 2 h 71"/>
                  <a:gd name="T4" fmla="*/ 9 w 22"/>
                  <a:gd name="T5" fmla="*/ 0 h 71"/>
                  <a:gd name="T6" fmla="*/ 7 w 22"/>
                  <a:gd name="T7" fmla="*/ 0 h 71"/>
                  <a:gd name="T8" fmla="*/ 3 w 22"/>
                  <a:gd name="T9" fmla="*/ 0 h 71"/>
                  <a:gd name="T10" fmla="*/ 1 w 22"/>
                  <a:gd name="T11" fmla="*/ 2 h 71"/>
                  <a:gd name="T12" fmla="*/ 0 w 22"/>
                  <a:gd name="T13" fmla="*/ 7 h 71"/>
                  <a:gd name="T14" fmla="*/ 8 w 22"/>
                  <a:gd name="T15" fmla="*/ 61 h 71"/>
                  <a:gd name="T16" fmla="*/ 8 w 22"/>
                  <a:gd name="T17" fmla="*/ 64 h 71"/>
                  <a:gd name="T18" fmla="*/ 10 w 22"/>
                  <a:gd name="T19" fmla="*/ 70 h 71"/>
                  <a:gd name="T20" fmla="*/ 13 w 22"/>
                  <a:gd name="T21" fmla="*/ 71 h 71"/>
                  <a:gd name="T22" fmla="*/ 15 w 22"/>
                  <a:gd name="T23" fmla="*/ 71 h 71"/>
                  <a:gd name="T24" fmla="*/ 19 w 22"/>
                  <a:gd name="T25" fmla="*/ 71 h 71"/>
                  <a:gd name="T26" fmla="*/ 21 w 22"/>
                  <a:gd name="T27" fmla="*/ 70 h 71"/>
                  <a:gd name="T28" fmla="*/ 22 w 22"/>
                  <a:gd name="T29" fmla="*/ 64 h 71"/>
                  <a:gd name="T30" fmla="*/ 22 w 22"/>
                  <a:gd name="T31" fmla="*/ 61 h 71"/>
                  <a:gd name="T32" fmla="*/ 14 w 22"/>
                  <a:gd name="T33" fmla="*/ 7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1">
                    <a:moveTo>
                      <a:pt x="14" y="7"/>
                    </a:move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8" y="61"/>
                    </a:lnTo>
                    <a:lnTo>
                      <a:pt x="8" y="64"/>
                    </a:lnTo>
                    <a:lnTo>
                      <a:pt x="10" y="70"/>
                    </a:lnTo>
                    <a:lnTo>
                      <a:pt x="13" y="71"/>
                    </a:lnTo>
                    <a:lnTo>
                      <a:pt x="15" y="71"/>
                    </a:lnTo>
                    <a:lnTo>
                      <a:pt x="19" y="71"/>
                    </a:lnTo>
                    <a:lnTo>
                      <a:pt x="21" y="70"/>
                    </a:lnTo>
                    <a:lnTo>
                      <a:pt x="22" y="64"/>
                    </a:lnTo>
                    <a:lnTo>
                      <a:pt x="22" y="61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6" name="Freeform 15">
                <a:extLst>
                  <a:ext uri="{FF2B5EF4-FFF2-40B4-BE49-F238E27FC236}">
                    <a16:creationId xmlns:a16="http://schemas.microsoft.com/office/drawing/2014/main" id="{0146DC8C-164A-47A1-815D-AEE00003E3A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193" y="6317"/>
                <a:ext cx="27" cy="70"/>
              </a:xfrm>
              <a:custGeom>
                <a:avLst/>
                <a:gdLst>
                  <a:gd name="T0" fmla="*/ 15 w 27"/>
                  <a:gd name="T1" fmla="*/ 7 h 70"/>
                  <a:gd name="T2" fmla="*/ 14 w 27"/>
                  <a:gd name="T3" fmla="*/ 1 h 70"/>
                  <a:gd name="T4" fmla="*/ 11 w 27"/>
                  <a:gd name="T5" fmla="*/ 0 h 70"/>
                  <a:gd name="T6" fmla="*/ 8 w 27"/>
                  <a:gd name="T7" fmla="*/ 0 h 70"/>
                  <a:gd name="T8" fmla="*/ 5 w 27"/>
                  <a:gd name="T9" fmla="*/ 0 h 70"/>
                  <a:gd name="T10" fmla="*/ 3 w 27"/>
                  <a:gd name="T11" fmla="*/ 1 h 70"/>
                  <a:gd name="T12" fmla="*/ 0 w 27"/>
                  <a:gd name="T13" fmla="*/ 7 h 70"/>
                  <a:gd name="T14" fmla="*/ 8 w 27"/>
                  <a:gd name="T15" fmla="*/ 40 h 70"/>
                  <a:gd name="T16" fmla="*/ 12 w 27"/>
                  <a:gd name="T17" fmla="*/ 63 h 70"/>
                  <a:gd name="T18" fmla="*/ 15 w 27"/>
                  <a:gd name="T19" fmla="*/ 68 h 70"/>
                  <a:gd name="T20" fmla="*/ 17 w 27"/>
                  <a:gd name="T21" fmla="*/ 69 h 70"/>
                  <a:gd name="T22" fmla="*/ 20 w 27"/>
                  <a:gd name="T23" fmla="*/ 70 h 70"/>
                  <a:gd name="T24" fmla="*/ 23 w 27"/>
                  <a:gd name="T25" fmla="*/ 69 h 70"/>
                  <a:gd name="T26" fmla="*/ 26 w 27"/>
                  <a:gd name="T27" fmla="*/ 68 h 70"/>
                  <a:gd name="T28" fmla="*/ 27 w 27"/>
                  <a:gd name="T29" fmla="*/ 63 h 70"/>
                  <a:gd name="T30" fmla="*/ 22 w 27"/>
                  <a:gd name="T31" fmla="*/ 40 h 70"/>
                  <a:gd name="T32" fmla="*/ 15 w 27"/>
                  <a:gd name="T33" fmla="*/ 7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70">
                    <a:moveTo>
                      <a:pt x="15" y="7"/>
                    </a:moveTo>
                    <a:lnTo>
                      <a:pt x="14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8" y="40"/>
                    </a:lnTo>
                    <a:lnTo>
                      <a:pt x="12" y="63"/>
                    </a:lnTo>
                    <a:lnTo>
                      <a:pt x="15" y="68"/>
                    </a:lnTo>
                    <a:lnTo>
                      <a:pt x="17" y="69"/>
                    </a:lnTo>
                    <a:lnTo>
                      <a:pt x="20" y="70"/>
                    </a:lnTo>
                    <a:lnTo>
                      <a:pt x="23" y="69"/>
                    </a:lnTo>
                    <a:lnTo>
                      <a:pt x="26" y="68"/>
                    </a:lnTo>
                    <a:lnTo>
                      <a:pt x="27" y="63"/>
                    </a:lnTo>
                    <a:lnTo>
                      <a:pt x="22" y="40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7" name="Freeform 16">
                <a:extLst>
                  <a:ext uri="{FF2B5EF4-FFF2-40B4-BE49-F238E27FC236}">
                    <a16:creationId xmlns:a16="http://schemas.microsoft.com/office/drawing/2014/main" id="{EFF7F357-CD2D-4015-9539-26AD70195EE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16" y="6415"/>
                <a:ext cx="29" cy="70"/>
              </a:xfrm>
              <a:custGeom>
                <a:avLst/>
                <a:gdLst>
                  <a:gd name="T0" fmla="*/ 15 w 29"/>
                  <a:gd name="T1" fmla="*/ 7 h 70"/>
                  <a:gd name="T2" fmla="*/ 12 w 29"/>
                  <a:gd name="T3" fmla="*/ 1 h 70"/>
                  <a:gd name="T4" fmla="*/ 10 w 29"/>
                  <a:gd name="T5" fmla="*/ 0 h 70"/>
                  <a:gd name="T6" fmla="*/ 7 w 29"/>
                  <a:gd name="T7" fmla="*/ 0 h 70"/>
                  <a:gd name="T8" fmla="*/ 4 w 29"/>
                  <a:gd name="T9" fmla="*/ 0 h 70"/>
                  <a:gd name="T10" fmla="*/ 3 w 29"/>
                  <a:gd name="T11" fmla="*/ 1 h 70"/>
                  <a:gd name="T12" fmla="*/ 0 w 29"/>
                  <a:gd name="T13" fmla="*/ 7 h 70"/>
                  <a:gd name="T14" fmla="*/ 4 w 29"/>
                  <a:gd name="T15" fmla="*/ 23 h 70"/>
                  <a:gd name="T16" fmla="*/ 15 w 29"/>
                  <a:gd name="T17" fmla="*/ 62 h 70"/>
                  <a:gd name="T18" fmla="*/ 17 w 29"/>
                  <a:gd name="T19" fmla="*/ 67 h 70"/>
                  <a:gd name="T20" fmla="*/ 19 w 29"/>
                  <a:gd name="T21" fmla="*/ 68 h 70"/>
                  <a:gd name="T22" fmla="*/ 22 w 29"/>
                  <a:gd name="T23" fmla="*/ 70 h 70"/>
                  <a:gd name="T24" fmla="*/ 25 w 29"/>
                  <a:gd name="T25" fmla="*/ 68 h 70"/>
                  <a:gd name="T26" fmla="*/ 27 w 29"/>
                  <a:gd name="T27" fmla="*/ 67 h 70"/>
                  <a:gd name="T28" fmla="*/ 29 w 29"/>
                  <a:gd name="T29" fmla="*/ 62 h 70"/>
                  <a:gd name="T30" fmla="*/ 18 w 29"/>
                  <a:gd name="T31" fmla="*/ 23 h 70"/>
                  <a:gd name="T32" fmla="*/ 15 w 29"/>
                  <a:gd name="T33" fmla="*/ 7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70">
                    <a:moveTo>
                      <a:pt x="15" y="7"/>
                    </a:move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4" y="23"/>
                    </a:lnTo>
                    <a:lnTo>
                      <a:pt x="15" y="62"/>
                    </a:lnTo>
                    <a:lnTo>
                      <a:pt x="17" y="67"/>
                    </a:lnTo>
                    <a:lnTo>
                      <a:pt x="19" y="68"/>
                    </a:lnTo>
                    <a:lnTo>
                      <a:pt x="22" y="70"/>
                    </a:lnTo>
                    <a:lnTo>
                      <a:pt x="25" y="68"/>
                    </a:lnTo>
                    <a:lnTo>
                      <a:pt x="27" y="67"/>
                    </a:lnTo>
                    <a:lnTo>
                      <a:pt x="29" y="62"/>
                    </a:lnTo>
                    <a:lnTo>
                      <a:pt x="18" y="23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8" name="Freeform 17">
                <a:extLst>
                  <a:ext uri="{FF2B5EF4-FFF2-40B4-BE49-F238E27FC236}">
                    <a16:creationId xmlns:a16="http://schemas.microsoft.com/office/drawing/2014/main" id="{5B7B3A5D-3501-41A1-B4CE-5271DF27768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43" y="6512"/>
                <a:ext cx="31" cy="69"/>
              </a:xfrm>
              <a:custGeom>
                <a:avLst/>
                <a:gdLst>
                  <a:gd name="T0" fmla="*/ 14 w 31"/>
                  <a:gd name="T1" fmla="*/ 7 h 69"/>
                  <a:gd name="T2" fmla="*/ 12 w 31"/>
                  <a:gd name="T3" fmla="*/ 1 h 69"/>
                  <a:gd name="T4" fmla="*/ 9 w 31"/>
                  <a:gd name="T5" fmla="*/ 0 h 69"/>
                  <a:gd name="T6" fmla="*/ 7 w 31"/>
                  <a:gd name="T7" fmla="*/ 0 h 69"/>
                  <a:gd name="T8" fmla="*/ 3 w 31"/>
                  <a:gd name="T9" fmla="*/ 0 h 69"/>
                  <a:gd name="T10" fmla="*/ 2 w 31"/>
                  <a:gd name="T11" fmla="*/ 1 h 69"/>
                  <a:gd name="T12" fmla="*/ 0 w 31"/>
                  <a:gd name="T13" fmla="*/ 7 h 69"/>
                  <a:gd name="T14" fmla="*/ 0 w 31"/>
                  <a:gd name="T15" fmla="*/ 7 h 69"/>
                  <a:gd name="T16" fmla="*/ 16 w 31"/>
                  <a:gd name="T17" fmla="*/ 61 h 69"/>
                  <a:gd name="T18" fmla="*/ 19 w 31"/>
                  <a:gd name="T19" fmla="*/ 67 h 69"/>
                  <a:gd name="T20" fmla="*/ 21 w 31"/>
                  <a:gd name="T21" fmla="*/ 69 h 69"/>
                  <a:gd name="T22" fmla="*/ 24 w 31"/>
                  <a:gd name="T23" fmla="*/ 69 h 69"/>
                  <a:gd name="T24" fmla="*/ 27 w 31"/>
                  <a:gd name="T25" fmla="*/ 69 h 69"/>
                  <a:gd name="T26" fmla="*/ 30 w 31"/>
                  <a:gd name="T27" fmla="*/ 67 h 69"/>
                  <a:gd name="T28" fmla="*/ 31 w 31"/>
                  <a:gd name="T29" fmla="*/ 61 h 69"/>
                  <a:gd name="T30" fmla="*/ 14 w 31"/>
                  <a:gd name="T31" fmla="*/ 7 h 69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31" h="69">
                    <a:moveTo>
                      <a:pt x="14" y="7"/>
                    </a:move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16" y="61"/>
                    </a:lnTo>
                    <a:lnTo>
                      <a:pt x="19" y="67"/>
                    </a:lnTo>
                    <a:lnTo>
                      <a:pt x="21" y="69"/>
                    </a:lnTo>
                    <a:lnTo>
                      <a:pt x="24" y="69"/>
                    </a:lnTo>
                    <a:lnTo>
                      <a:pt x="27" y="69"/>
                    </a:lnTo>
                    <a:lnTo>
                      <a:pt x="30" y="67"/>
                    </a:lnTo>
                    <a:lnTo>
                      <a:pt x="31" y="61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39" name="Freeform 18">
                <a:extLst>
                  <a:ext uri="{FF2B5EF4-FFF2-40B4-BE49-F238E27FC236}">
                    <a16:creationId xmlns:a16="http://schemas.microsoft.com/office/drawing/2014/main" id="{F1CD0F0C-B163-4F4E-85BC-2B8790E12B1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274" y="6608"/>
                <a:ext cx="33" cy="69"/>
              </a:xfrm>
              <a:custGeom>
                <a:avLst/>
                <a:gdLst>
                  <a:gd name="T0" fmla="*/ 14 w 33"/>
                  <a:gd name="T1" fmla="*/ 7 h 69"/>
                  <a:gd name="T2" fmla="*/ 12 w 33"/>
                  <a:gd name="T3" fmla="*/ 1 h 69"/>
                  <a:gd name="T4" fmla="*/ 9 w 33"/>
                  <a:gd name="T5" fmla="*/ 0 h 69"/>
                  <a:gd name="T6" fmla="*/ 7 w 33"/>
                  <a:gd name="T7" fmla="*/ 0 h 69"/>
                  <a:gd name="T8" fmla="*/ 3 w 33"/>
                  <a:gd name="T9" fmla="*/ 0 h 69"/>
                  <a:gd name="T10" fmla="*/ 1 w 33"/>
                  <a:gd name="T11" fmla="*/ 1 h 69"/>
                  <a:gd name="T12" fmla="*/ 0 w 33"/>
                  <a:gd name="T13" fmla="*/ 7 h 69"/>
                  <a:gd name="T14" fmla="*/ 19 w 33"/>
                  <a:gd name="T15" fmla="*/ 61 h 69"/>
                  <a:gd name="T16" fmla="*/ 20 w 33"/>
                  <a:gd name="T17" fmla="*/ 66 h 69"/>
                  <a:gd name="T18" fmla="*/ 23 w 33"/>
                  <a:gd name="T19" fmla="*/ 67 h 69"/>
                  <a:gd name="T20" fmla="*/ 26 w 33"/>
                  <a:gd name="T21" fmla="*/ 69 h 69"/>
                  <a:gd name="T22" fmla="*/ 29 w 33"/>
                  <a:gd name="T23" fmla="*/ 67 h 69"/>
                  <a:gd name="T24" fmla="*/ 31 w 33"/>
                  <a:gd name="T25" fmla="*/ 66 h 69"/>
                  <a:gd name="T26" fmla="*/ 33 w 33"/>
                  <a:gd name="T27" fmla="*/ 61 h 69"/>
                  <a:gd name="T28" fmla="*/ 14 w 33"/>
                  <a:gd name="T29" fmla="*/ 7 h 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69">
                    <a:moveTo>
                      <a:pt x="14" y="7"/>
                    </a:move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19" y="61"/>
                    </a:lnTo>
                    <a:lnTo>
                      <a:pt x="20" y="66"/>
                    </a:lnTo>
                    <a:lnTo>
                      <a:pt x="23" y="67"/>
                    </a:lnTo>
                    <a:lnTo>
                      <a:pt x="26" y="69"/>
                    </a:lnTo>
                    <a:lnTo>
                      <a:pt x="29" y="67"/>
                    </a:lnTo>
                    <a:lnTo>
                      <a:pt x="31" y="66"/>
                    </a:lnTo>
                    <a:lnTo>
                      <a:pt x="33" y="61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0" name="Freeform 19">
                <a:extLst>
                  <a:ext uri="{FF2B5EF4-FFF2-40B4-BE49-F238E27FC236}">
                    <a16:creationId xmlns:a16="http://schemas.microsoft.com/office/drawing/2014/main" id="{782B853D-45C0-4358-88CA-F8C9CEBD246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07" y="6703"/>
                <a:ext cx="36" cy="67"/>
              </a:xfrm>
              <a:custGeom>
                <a:avLst/>
                <a:gdLst>
                  <a:gd name="T0" fmla="*/ 15 w 36"/>
                  <a:gd name="T1" fmla="*/ 7 h 67"/>
                  <a:gd name="T2" fmla="*/ 12 w 36"/>
                  <a:gd name="T3" fmla="*/ 1 h 67"/>
                  <a:gd name="T4" fmla="*/ 11 w 36"/>
                  <a:gd name="T5" fmla="*/ 0 h 67"/>
                  <a:gd name="T6" fmla="*/ 8 w 36"/>
                  <a:gd name="T7" fmla="*/ 0 h 67"/>
                  <a:gd name="T8" fmla="*/ 5 w 36"/>
                  <a:gd name="T9" fmla="*/ 0 h 67"/>
                  <a:gd name="T10" fmla="*/ 3 w 36"/>
                  <a:gd name="T11" fmla="*/ 1 h 67"/>
                  <a:gd name="T12" fmla="*/ 0 w 36"/>
                  <a:gd name="T13" fmla="*/ 7 h 67"/>
                  <a:gd name="T14" fmla="*/ 22 w 36"/>
                  <a:gd name="T15" fmla="*/ 60 h 67"/>
                  <a:gd name="T16" fmla="*/ 23 w 36"/>
                  <a:gd name="T17" fmla="*/ 66 h 67"/>
                  <a:gd name="T18" fmla="*/ 26 w 36"/>
                  <a:gd name="T19" fmla="*/ 67 h 67"/>
                  <a:gd name="T20" fmla="*/ 29 w 36"/>
                  <a:gd name="T21" fmla="*/ 67 h 67"/>
                  <a:gd name="T22" fmla="*/ 32 w 36"/>
                  <a:gd name="T23" fmla="*/ 67 h 67"/>
                  <a:gd name="T24" fmla="*/ 34 w 36"/>
                  <a:gd name="T25" fmla="*/ 66 h 67"/>
                  <a:gd name="T26" fmla="*/ 36 w 36"/>
                  <a:gd name="T27" fmla="*/ 60 h 67"/>
                  <a:gd name="T28" fmla="*/ 15 w 36"/>
                  <a:gd name="T29" fmla="*/ 7 h 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6" h="67">
                    <a:moveTo>
                      <a:pt x="15" y="7"/>
                    </a:moveTo>
                    <a:lnTo>
                      <a:pt x="12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2" y="60"/>
                    </a:lnTo>
                    <a:lnTo>
                      <a:pt x="23" y="66"/>
                    </a:lnTo>
                    <a:lnTo>
                      <a:pt x="26" y="67"/>
                    </a:lnTo>
                    <a:lnTo>
                      <a:pt x="29" y="67"/>
                    </a:lnTo>
                    <a:lnTo>
                      <a:pt x="32" y="67"/>
                    </a:lnTo>
                    <a:lnTo>
                      <a:pt x="34" y="66"/>
                    </a:lnTo>
                    <a:lnTo>
                      <a:pt x="36" y="60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1" name="Freeform 20">
                <a:extLst>
                  <a:ext uri="{FF2B5EF4-FFF2-40B4-BE49-F238E27FC236}">
                    <a16:creationId xmlns:a16="http://schemas.microsoft.com/office/drawing/2014/main" id="{78C37750-58ED-4449-A353-0DE00CBC2A2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45" y="6797"/>
                <a:ext cx="37" cy="67"/>
              </a:xfrm>
              <a:custGeom>
                <a:avLst/>
                <a:gdLst>
                  <a:gd name="T0" fmla="*/ 13 w 37"/>
                  <a:gd name="T1" fmla="*/ 1 h 67"/>
                  <a:gd name="T2" fmla="*/ 10 w 37"/>
                  <a:gd name="T3" fmla="*/ 0 h 67"/>
                  <a:gd name="T4" fmla="*/ 7 w 37"/>
                  <a:gd name="T5" fmla="*/ 0 h 67"/>
                  <a:gd name="T6" fmla="*/ 4 w 37"/>
                  <a:gd name="T7" fmla="*/ 0 h 67"/>
                  <a:gd name="T8" fmla="*/ 2 w 37"/>
                  <a:gd name="T9" fmla="*/ 1 h 67"/>
                  <a:gd name="T10" fmla="*/ 0 w 37"/>
                  <a:gd name="T11" fmla="*/ 7 h 67"/>
                  <a:gd name="T12" fmla="*/ 2 w 37"/>
                  <a:gd name="T13" fmla="*/ 12 h 67"/>
                  <a:gd name="T14" fmla="*/ 25 w 37"/>
                  <a:gd name="T15" fmla="*/ 64 h 67"/>
                  <a:gd name="T16" fmla="*/ 27 w 37"/>
                  <a:gd name="T17" fmla="*/ 66 h 67"/>
                  <a:gd name="T18" fmla="*/ 30 w 37"/>
                  <a:gd name="T19" fmla="*/ 67 h 67"/>
                  <a:gd name="T20" fmla="*/ 33 w 37"/>
                  <a:gd name="T21" fmla="*/ 66 h 67"/>
                  <a:gd name="T22" fmla="*/ 34 w 37"/>
                  <a:gd name="T23" fmla="*/ 64 h 67"/>
                  <a:gd name="T24" fmla="*/ 37 w 37"/>
                  <a:gd name="T25" fmla="*/ 60 h 67"/>
                  <a:gd name="T26" fmla="*/ 36 w 37"/>
                  <a:gd name="T27" fmla="*/ 54 h 67"/>
                  <a:gd name="T28" fmla="*/ 13 w 37"/>
                  <a:gd name="T29" fmla="*/ 1 h 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7" h="67">
                    <a:moveTo>
                      <a:pt x="13" y="1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25" y="64"/>
                    </a:lnTo>
                    <a:lnTo>
                      <a:pt x="27" y="66"/>
                    </a:lnTo>
                    <a:lnTo>
                      <a:pt x="30" y="67"/>
                    </a:lnTo>
                    <a:lnTo>
                      <a:pt x="33" y="66"/>
                    </a:lnTo>
                    <a:lnTo>
                      <a:pt x="34" y="64"/>
                    </a:lnTo>
                    <a:lnTo>
                      <a:pt x="37" y="60"/>
                    </a:lnTo>
                    <a:lnTo>
                      <a:pt x="36" y="5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2" name="Freeform 21">
                <a:extLst>
                  <a:ext uri="{FF2B5EF4-FFF2-40B4-BE49-F238E27FC236}">
                    <a16:creationId xmlns:a16="http://schemas.microsoft.com/office/drawing/2014/main" id="{8FAB0F96-A8C2-4457-BD1C-DDFA545EEF3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385" y="6888"/>
                <a:ext cx="39" cy="67"/>
              </a:xfrm>
              <a:custGeom>
                <a:avLst/>
                <a:gdLst>
                  <a:gd name="T0" fmla="*/ 14 w 39"/>
                  <a:gd name="T1" fmla="*/ 2 h 67"/>
                  <a:gd name="T2" fmla="*/ 11 w 39"/>
                  <a:gd name="T3" fmla="*/ 1 h 67"/>
                  <a:gd name="T4" fmla="*/ 8 w 39"/>
                  <a:gd name="T5" fmla="*/ 0 h 67"/>
                  <a:gd name="T6" fmla="*/ 5 w 39"/>
                  <a:gd name="T7" fmla="*/ 1 h 67"/>
                  <a:gd name="T8" fmla="*/ 3 w 39"/>
                  <a:gd name="T9" fmla="*/ 2 h 67"/>
                  <a:gd name="T10" fmla="*/ 0 w 39"/>
                  <a:gd name="T11" fmla="*/ 7 h 67"/>
                  <a:gd name="T12" fmla="*/ 3 w 39"/>
                  <a:gd name="T13" fmla="*/ 13 h 67"/>
                  <a:gd name="T14" fmla="*/ 26 w 39"/>
                  <a:gd name="T15" fmla="*/ 62 h 67"/>
                  <a:gd name="T16" fmla="*/ 27 w 39"/>
                  <a:gd name="T17" fmla="*/ 65 h 67"/>
                  <a:gd name="T18" fmla="*/ 29 w 39"/>
                  <a:gd name="T19" fmla="*/ 66 h 67"/>
                  <a:gd name="T20" fmla="*/ 32 w 39"/>
                  <a:gd name="T21" fmla="*/ 67 h 67"/>
                  <a:gd name="T22" fmla="*/ 35 w 39"/>
                  <a:gd name="T23" fmla="*/ 66 h 67"/>
                  <a:gd name="T24" fmla="*/ 36 w 39"/>
                  <a:gd name="T25" fmla="*/ 65 h 67"/>
                  <a:gd name="T26" fmla="*/ 39 w 39"/>
                  <a:gd name="T27" fmla="*/ 60 h 67"/>
                  <a:gd name="T28" fmla="*/ 38 w 39"/>
                  <a:gd name="T29" fmla="*/ 54 h 67"/>
                  <a:gd name="T30" fmla="*/ 36 w 39"/>
                  <a:gd name="T31" fmla="*/ 51 h 67"/>
                  <a:gd name="T32" fmla="*/ 14 w 39"/>
                  <a:gd name="T33" fmla="*/ 2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67">
                    <a:moveTo>
                      <a:pt x="14" y="2"/>
                    </a:moveTo>
                    <a:lnTo>
                      <a:pt x="11" y="1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3"/>
                    </a:lnTo>
                    <a:lnTo>
                      <a:pt x="26" y="62"/>
                    </a:lnTo>
                    <a:lnTo>
                      <a:pt x="27" y="65"/>
                    </a:lnTo>
                    <a:lnTo>
                      <a:pt x="29" y="66"/>
                    </a:lnTo>
                    <a:lnTo>
                      <a:pt x="32" y="67"/>
                    </a:lnTo>
                    <a:lnTo>
                      <a:pt x="35" y="66"/>
                    </a:lnTo>
                    <a:lnTo>
                      <a:pt x="36" y="65"/>
                    </a:lnTo>
                    <a:lnTo>
                      <a:pt x="39" y="60"/>
                    </a:lnTo>
                    <a:lnTo>
                      <a:pt x="38" y="54"/>
                    </a:lnTo>
                    <a:lnTo>
                      <a:pt x="36" y="51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3" name="Freeform 22">
                <a:extLst>
                  <a:ext uri="{FF2B5EF4-FFF2-40B4-BE49-F238E27FC236}">
                    <a16:creationId xmlns:a16="http://schemas.microsoft.com/office/drawing/2014/main" id="{73EA30E6-B73C-4D9F-BFA5-5124EB7E032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29" y="6979"/>
                <a:ext cx="40" cy="66"/>
              </a:xfrm>
              <a:custGeom>
                <a:avLst/>
                <a:gdLst>
                  <a:gd name="T0" fmla="*/ 13 w 40"/>
                  <a:gd name="T1" fmla="*/ 2 h 66"/>
                  <a:gd name="T2" fmla="*/ 10 w 40"/>
                  <a:gd name="T3" fmla="*/ 1 h 66"/>
                  <a:gd name="T4" fmla="*/ 7 w 40"/>
                  <a:gd name="T5" fmla="*/ 0 h 66"/>
                  <a:gd name="T6" fmla="*/ 4 w 40"/>
                  <a:gd name="T7" fmla="*/ 1 h 66"/>
                  <a:gd name="T8" fmla="*/ 2 w 40"/>
                  <a:gd name="T9" fmla="*/ 2 h 66"/>
                  <a:gd name="T10" fmla="*/ 0 w 40"/>
                  <a:gd name="T11" fmla="*/ 7 h 66"/>
                  <a:gd name="T12" fmla="*/ 2 w 40"/>
                  <a:gd name="T13" fmla="*/ 13 h 66"/>
                  <a:gd name="T14" fmla="*/ 25 w 40"/>
                  <a:gd name="T15" fmla="*/ 59 h 66"/>
                  <a:gd name="T16" fmla="*/ 27 w 40"/>
                  <a:gd name="T17" fmla="*/ 65 h 66"/>
                  <a:gd name="T18" fmla="*/ 30 w 40"/>
                  <a:gd name="T19" fmla="*/ 66 h 66"/>
                  <a:gd name="T20" fmla="*/ 33 w 40"/>
                  <a:gd name="T21" fmla="*/ 66 h 66"/>
                  <a:gd name="T22" fmla="*/ 36 w 40"/>
                  <a:gd name="T23" fmla="*/ 66 h 66"/>
                  <a:gd name="T24" fmla="*/ 38 w 40"/>
                  <a:gd name="T25" fmla="*/ 64 h 66"/>
                  <a:gd name="T26" fmla="*/ 40 w 40"/>
                  <a:gd name="T27" fmla="*/ 59 h 66"/>
                  <a:gd name="T28" fmla="*/ 38 w 40"/>
                  <a:gd name="T29" fmla="*/ 54 h 66"/>
                  <a:gd name="T30" fmla="*/ 36 w 40"/>
                  <a:gd name="T31" fmla="*/ 48 h 66"/>
                  <a:gd name="T32" fmla="*/ 13 w 40"/>
                  <a:gd name="T33" fmla="*/ 2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13" y="2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25" y="59"/>
                    </a:lnTo>
                    <a:lnTo>
                      <a:pt x="27" y="65"/>
                    </a:lnTo>
                    <a:lnTo>
                      <a:pt x="30" y="66"/>
                    </a:lnTo>
                    <a:lnTo>
                      <a:pt x="33" y="66"/>
                    </a:lnTo>
                    <a:lnTo>
                      <a:pt x="36" y="66"/>
                    </a:lnTo>
                    <a:lnTo>
                      <a:pt x="38" y="64"/>
                    </a:lnTo>
                    <a:lnTo>
                      <a:pt x="40" y="59"/>
                    </a:lnTo>
                    <a:lnTo>
                      <a:pt x="38" y="54"/>
                    </a:lnTo>
                    <a:lnTo>
                      <a:pt x="36" y="48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4" name="Freeform 23">
                <a:extLst>
                  <a:ext uri="{FF2B5EF4-FFF2-40B4-BE49-F238E27FC236}">
                    <a16:creationId xmlns:a16="http://schemas.microsoft.com/office/drawing/2014/main" id="{6F03D372-2BDE-44CD-9084-7E22390A9E5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75" y="7069"/>
                <a:ext cx="41" cy="65"/>
              </a:xfrm>
              <a:custGeom>
                <a:avLst/>
                <a:gdLst>
                  <a:gd name="T0" fmla="*/ 12 w 41"/>
                  <a:gd name="T1" fmla="*/ 2 h 65"/>
                  <a:gd name="T2" fmla="*/ 10 w 41"/>
                  <a:gd name="T3" fmla="*/ 1 h 65"/>
                  <a:gd name="T4" fmla="*/ 8 w 41"/>
                  <a:gd name="T5" fmla="*/ 0 h 65"/>
                  <a:gd name="T6" fmla="*/ 4 w 41"/>
                  <a:gd name="T7" fmla="*/ 1 h 65"/>
                  <a:gd name="T8" fmla="*/ 2 w 41"/>
                  <a:gd name="T9" fmla="*/ 2 h 65"/>
                  <a:gd name="T10" fmla="*/ 0 w 41"/>
                  <a:gd name="T11" fmla="*/ 7 h 65"/>
                  <a:gd name="T12" fmla="*/ 2 w 41"/>
                  <a:gd name="T13" fmla="*/ 13 h 65"/>
                  <a:gd name="T14" fmla="*/ 26 w 41"/>
                  <a:gd name="T15" fmla="*/ 56 h 65"/>
                  <a:gd name="T16" fmla="*/ 29 w 41"/>
                  <a:gd name="T17" fmla="*/ 64 h 65"/>
                  <a:gd name="T18" fmla="*/ 32 w 41"/>
                  <a:gd name="T19" fmla="*/ 65 h 65"/>
                  <a:gd name="T20" fmla="*/ 34 w 41"/>
                  <a:gd name="T21" fmla="*/ 65 h 65"/>
                  <a:gd name="T22" fmla="*/ 38 w 41"/>
                  <a:gd name="T23" fmla="*/ 65 h 65"/>
                  <a:gd name="T24" fmla="*/ 39 w 41"/>
                  <a:gd name="T25" fmla="*/ 64 h 65"/>
                  <a:gd name="T26" fmla="*/ 41 w 41"/>
                  <a:gd name="T27" fmla="*/ 58 h 65"/>
                  <a:gd name="T28" fmla="*/ 40 w 41"/>
                  <a:gd name="T29" fmla="*/ 53 h 65"/>
                  <a:gd name="T30" fmla="*/ 36 w 41"/>
                  <a:gd name="T31" fmla="*/ 46 h 65"/>
                  <a:gd name="T32" fmla="*/ 12 w 41"/>
                  <a:gd name="T33" fmla="*/ 2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5">
                    <a:moveTo>
                      <a:pt x="12" y="2"/>
                    </a:move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26" y="56"/>
                    </a:lnTo>
                    <a:lnTo>
                      <a:pt x="29" y="64"/>
                    </a:lnTo>
                    <a:lnTo>
                      <a:pt x="32" y="65"/>
                    </a:lnTo>
                    <a:lnTo>
                      <a:pt x="34" y="65"/>
                    </a:lnTo>
                    <a:lnTo>
                      <a:pt x="38" y="65"/>
                    </a:lnTo>
                    <a:lnTo>
                      <a:pt x="39" y="64"/>
                    </a:lnTo>
                    <a:lnTo>
                      <a:pt x="41" y="58"/>
                    </a:lnTo>
                    <a:lnTo>
                      <a:pt x="40" y="53"/>
                    </a:lnTo>
                    <a:lnTo>
                      <a:pt x="36" y="46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5" name="Freeform 24">
                <a:extLst>
                  <a:ext uri="{FF2B5EF4-FFF2-40B4-BE49-F238E27FC236}">
                    <a16:creationId xmlns:a16="http://schemas.microsoft.com/office/drawing/2014/main" id="{86962B02-BCF5-4A77-A469-41B7B4343C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23" y="7158"/>
                <a:ext cx="44" cy="63"/>
              </a:xfrm>
              <a:custGeom>
                <a:avLst/>
                <a:gdLst>
                  <a:gd name="T0" fmla="*/ 12 w 44"/>
                  <a:gd name="T1" fmla="*/ 1 h 63"/>
                  <a:gd name="T2" fmla="*/ 10 w 44"/>
                  <a:gd name="T3" fmla="*/ 0 h 63"/>
                  <a:gd name="T4" fmla="*/ 8 w 44"/>
                  <a:gd name="T5" fmla="*/ 0 h 63"/>
                  <a:gd name="T6" fmla="*/ 5 w 44"/>
                  <a:gd name="T7" fmla="*/ 0 h 63"/>
                  <a:gd name="T8" fmla="*/ 3 w 44"/>
                  <a:gd name="T9" fmla="*/ 1 h 63"/>
                  <a:gd name="T10" fmla="*/ 0 w 44"/>
                  <a:gd name="T11" fmla="*/ 7 h 63"/>
                  <a:gd name="T12" fmla="*/ 2 w 44"/>
                  <a:gd name="T13" fmla="*/ 12 h 63"/>
                  <a:gd name="T14" fmla="*/ 27 w 44"/>
                  <a:gd name="T15" fmla="*/ 56 h 63"/>
                  <a:gd name="T16" fmla="*/ 30 w 44"/>
                  <a:gd name="T17" fmla="*/ 62 h 63"/>
                  <a:gd name="T18" fmla="*/ 33 w 44"/>
                  <a:gd name="T19" fmla="*/ 63 h 63"/>
                  <a:gd name="T20" fmla="*/ 36 w 44"/>
                  <a:gd name="T21" fmla="*/ 63 h 63"/>
                  <a:gd name="T22" fmla="*/ 39 w 44"/>
                  <a:gd name="T23" fmla="*/ 63 h 63"/>
                  <a:gd name="T24" fmla="*/ 41 w 44"/>
                  <a:gd name="T25" fmla="*/ 62 h 63"/>
                  <a:gd name="T26" fmla="*/ 44 w 44"/>
                  <a:gd name="T27" fmla="*/ 56 h 63"/>
                  <a:gd name="T28" fmla="*/ 41 w 44"/>
                  <a:gd name="T29" fmla="*/ 51 h 63"/>
                  <a:gd name="T30" fmla="*/ 38 w 44"/>
                  <a:gd name="T31" fmla="*/ 45 h 63"/>
                  <a:gd name="T32" fmla="*/ 12 w 44"/>
                  <a:gd name="T33" fmla="*/ 1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3">
                    <a:moveTo>
                      <a:pt x="12" y="1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27" y="56"/>
                    </a:lnTo>
                    <a:lnTo>
                      <a:pt x="30" y="62"/>
                    </a:lnTo>
                    <a:lnTo>
                      <a:pt x="33" y="63"/>
                    </a:lnTo>
                    <a:lnTo>
                      <a:pt x="36" y="63"/>
                    </a:lnTo>
                    <a:lnTo>
                      <a:pt x="39" y="63"/>
                    </a:lnTo>
                    <a:lnTo>
                      <a:pt x="41" y="62"/>
                    </a:lnTo>
                    <a:lnTo>
                      <a:pt x="44" y="56"/>
                    </a:lnTo>
                    <a:lnTo>
                      <a:pt x="41" y="51"/>
                    </a:lnTo>
                    <a:lnTo>
                      <a:pt x="38" y="45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6" name="Freeform 25">
                <a:extLst>
                  <a:ext uri="{FF2B5EF4-FFF2-40B4-BE49-F238E27FC236}">
                    <a16:creationId xmlns:a16="http://schemas.microsoft.com/office/drawing/2014/main" id="{F3CB783A-2818-471F-B5BE-C16FD0DC4C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74" y="7244"/>
                <a:ext cx="44" cy="64"/>
              </a:xfrm>
              <a:custGeom>
                <a:avLst/>
                <a:gdLst>
                  <a:gd name="T0" fmla="*/ 13 w 44"/>
                  <a:gd name="T1" fmla="*/ 3 h 64"/>
                  <a:gd name="T2" fmla="*/ 11 w 44"/>
                  <a:gd name="T3" fmla="*/ 1 h 64"/>
                  <a:gd name="T4" fmla="*/ 7 w 44"/>
                  <a:gd name="T5" fmla="*/ 0 h 64"/>
                  <a:gd name="T6" fmla="*/ 5 w 44"/>
                  <a:gd name="T7" fmla="*/ 1 h 64"/>
                  <a:gd name="T8" fmla="*/ 2 w 44"/>
                  <a:gd name="T9" fmla="*/ 3 h 64"/>
                  <a:gd name="T10" fmla="*/ 0 w 44"/>
                  <a:gd name="T11" fmla="*/ 7 h 64"/>
                  <a:gd name="T12" fmla="*/ 2 w 44"/>
                  <a:gd name="T13" fmla="*/ 13 h 64"/>
                  <a:gd name="T14" fmla="*/ 29 w 44"/>
                  <a:gd name="T15" fmla="*/ 58 h 64"/>
                  <a:gd name="T16" fmla="*/ 32 w 44"/>
                  <a:gd name="T17" fmla="*/ 63 h 64"/>
                  <a:gd name="T18" fmla="*/ 35 w 44"/>
                  <a:gd name="T19" fmla="*/ 64 h 64"/>
                  <a:gd name="T20" fmla="*/ 37 w 44"/>
                  <a:gd name="T21" fmla="*/ 64 h 64"/>
                  <a:gd name="T22" fmla="*/ 39 w 44"/>
                  <a:gd name="T23" fmla="*/ 64 h 64"/>
                  <a:gd name="T24" fmla="*/ 42 w 44"/>
                  <a:gd name="T25" fmla="*/ 63 h 64"/>
                  <a:gd name="T26" fmla="*/ 44 w 44"/>
                  <a:gd name="T27" fmla="*/ 57 h 64"/>
                  <a:gd name="T28" fmla="*/ 43 w 44"/>
                  <a:gd name="T29" fmla="*/ 52 h 64"/>
                  <a:gd name="T30" fmla="*/ 39 w 44"/>
                  <a:gd name="T31" fmla="*/ 47 h 64"/>
                  <a:gd name="T32" fmla="*/ 13 w 44"/>
                  <a:gd name="T33" fmla="*/ 3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4">
                    <a:moveTo>
                      <a:pt x="13" y="3"/>
                    </a:move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29" y="58"/>
                    </a:lnTo>
                    <a:lnTo>
                      <a:pt x="32" y="63"/>
                    </a:lnTo>
                    <a:lnTo>
                      <a:pt x="35" y="64"/>
                    </a:lnTo>
                    <a:lnTo>
                      <a:pt x="37" y="64"/>
                    </a:lnTo>
                    <a:lnTo>
                      <a:pt x="39" y="64"/>
                    </a:lnTo>
                    <a:lnTo>
                      <a:pt x="42" y="63"/>
                    </a:lnTo>
                    <a:lnTo>
                      <a:pt x="44" y="57"/>
                    </a:lnTo>
                    <a:lnTo>
                      <a:pt x="43" y="52"/>
                    </a:lnTo>
                    <a:lnTo>
                      <a:pt x="39" y="47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7" name="Freeform 26">
                <a:extLst>
                  <a:ext uri="{FF2B5EF4-FFF2-40B4-BE49-F238E27FC236}">
                    <a16:creationId xmlns:a16="http://schemas.microsoft.com/office/drawing/2014/main" id="{A7A75865-A09F-4BBE-975C-57132A7BB0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27" y="7331"/>
                <a:ext cx="45" cy="62"/>
              </a:xfrm>
              <a:custGeom>
                <a:avLst/>
                <a:gdLst>
                  <a:gd name="T0" fmla="*/ 13 w 45"/>
                  <a:gd name="T1" fmla="*/ 1 h 62"/>
                  <a:gd name="T2" fmla="*/ 10 w 45"/>
                  <a:gd name="T3" fmla="*/ 0 h 62"/>
                  <a:gd name="T4" fmla="*/ 7 w 45"/>
                  <a:gd name="T5" fmla="*/ 0 h 62"/>
                  <a:gd name="T6" fmla="*/ 4 w 45"/>
                  <a:gd name="T7" fmla="*/ 0 h 62"/>
                  <a:gd name="T8" fmla="*/ 2 w 45"/>
                  <a:gd name="T9" fmla="*/ 1 h 62"/>
                  <a:gd name="T10" fmla="*/ 0 w 45"/>
                  <a:gd name="T11" fmla="*/ 7 h 62"/>
                  <a:gd name="T12" fmla="*/ 2 w 45"/>
                  <a:gd name="T13" fmla="*/ 12 h 62"/>
                  <a:gd name="T14" fmla="*/ 32 w 45"/>
                  <a:gd name="T15" fmla="*/ 60 h 62"/>
                  <a:gd name="T16" fmla="*/ 33 w 45"/>
                  <a:gd name="T17" fmla="*/ 61 h 62"/>
                  <a:gd name="T18" fmla="*/ 36 w 45"/>
                  <a:gd name="T19" fmla="*/ 62 h 62"/>
                  <a:gd name="T20" fmla="*/ 38 w 45"/>
                  <a:gd name="T21" fmla="*/ 62 h 62"/>
                  <a:gd name="T22" fmla="*/ 42 w 45"/>
                  <a:gd name="T23" fmla="*/ 62 h 62"/>
                  <a:gd name="T24" fmla="*/ 44 w 45"/>
                  <a:gd name="T25" fmla="*/ 60 h 62"/>
                  <a:gd name="T26" fmla="*/ 45 w 45"/>
                  <a:gd name="T27" fmla="*/ 55 h 62"/>
                  <a:gd name="T28" fmla="*/ 44 w 45"/>
                  <a:gd name="T29" fmla="*/ 50 h 62"/>
                  <a:gd name="T30" fmla="*/ 43 w 45"/>
                  <a:gd name="T31" fmla="*/ 49 h 62"/>
                  <a:gd name="T32" fmla="*/ 13 w 45"/>
                  <a:gd name="T33" fmla="*/ 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62">
                    <a:moveTo>
                      <a:pt x="13" y="1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32" y="60"/>
                    </a:lnTo>
                    <a:lnTo>
                      <a:pt x="33" y="61"/>
                    </a:lnTo>
                    <a:lnTo>
                      <a:pt x="36" y="62"/>
                    </a:lnTo>
                    <a:lnTo>
                      <a:pt x="38" y="62"/>
                    </a:lnTo>
                    <a:lnTo>
                      <a:pt x="42" y="62"/>
                    </a:lnTo>
                    <a:lnTo>
                      <a:pt x="44" y="60"/>
                    </a:lnTo>
                    <a:lnTo>
                      <a:pt x="45" y="55"/>
                    </a:lnTo>
                    <a:lnTo>
                      <a:pt x="44" y="50"/>
                    </a:lnTo>
                    <a:lnTo>
                      <a:pt x="43" y="49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8" name="Freeform 27">
                <a:extLst>
                  <a:ext uri="{FF2B5EF4-FFF2-40B4-BE49-F238E27FC236}">
                    <a16:creationId xmlns:a16="http://schemas.microsoft.com/office/drawing/2014/main" id="{EA45BAA9-5F9C-47F5-A4B0-AC276371EE9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82" y="7415"/>
                <a:ext cx="47" cy="62"/>
              </a:xfrm>
              <a:custGeom>
                <a:avLst/>
                <a:gdLst>
                  <a:gd name="T0" fmla="*/ 13 w 47"/>
                  <a:gd name="T1" fmla="*/ 1 h 62"/>
                  <a:gd name="T2" fmla="*/ 11 w 47"/>
                  <a:gd name="T3" fmla="*/ 0 h 62"/>
                  <a:gd name="T4" fmla="*/ 7 w 47"/>
                  <a:gd name="T5" fmla="*/ 0 h 62"/>
                  <a:gd name="T6" fmla="*/ 5 w 47"/>
                  <a:gd name="T7" fmla="*/ 0 h 62"/>
                  <a:gd name="T8" fmla="*/ 2 w 47"/>
                  <a:gd name="T9" fmla="*/ 2 h 62"/>
                  <a:gd name="T10" fmla="*/ 0 w 47"/>
                  <a:gd name="T11" fmla="*/ 7 h 62"/>
                  <a:gd name="T12" fmla="*/ 2 w 47"/>
                  <a:gd name="T13" fmla="*/ 12 h 62"/>
                  <a:gd name="T14" fmla="*/ 35 w 47"/>
                  <a:gd name="T15" fmla="*/ 60 h 62"/>
                  <a:gd name="T16" fmla="*/ 37 w 47"/>
                  <a:gd name="T17" fmla="*/ 61 h 62"/>
                  <a:gd name="T18" fmla="*/ 39 w 47"/>
                  <a:gd name="T19" fmla="*/ 62 h 62"/>
                  <a:gd name="T20" fmla="*/ 43 w 47"/>
                  <a:gd name="T21" fmla="*/ 61 h 62"/>
                  <a:gd name="T22" fmla="*/ 45 w 47"/>
                  <a:gd name="T23" fmla="*/ 60 h 62"/>
                  <a:gd name="T24" fmla="*/ 47 w 47"/>
                  <a:gd name="T25" fmla="*/ 55 h 62"/>
                  <a:gd name="T26" fmla="*/ 45 w 47"/>
                  <a:gd name="T27" fmla="*/ 49 h 62"/>
                  <a:gd name="T28" fmla="*/ 13 w 47"/>
                  <a:gd name="T29" fmla="*/ 1 h 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7" h="62">
                    <a:moveTo>
                      <a:pt x="13" y="1"/>
                    </a:move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35" y="60"/>
                    </a:lnTo>
                    <a:lnTo>
                      <a:pt x="37" y="61"/>
                    </a:lnTo>
                    <a:lnTo>
                      <a:pt x="39" y="62"/>
                    </a:lnTo>
                    <a:lnTo>
                      <a:pt x="43" y="61"/>
                    </a:lnTo>
                    <a:lnTo>
                      <a:pt x="45" y="60"/>
                    </a:lnTo>
                    <a:lnTo>
                      <a:pt x="47" y="55"/>
                    </a:lnTo>
                    <a:lnTo>
                      <a:pt x="45" y="49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49" name="Freeform 28">
                <a:extLst>
                  <a:ext uri="{FF2B5EF4-FFF2-40B4-BE49-F238E27FC236}">
                    <a16:creationId xmlns:a16="http://schemas.microsoft.com/office/drawing/2014/main" id="{A4BCFA51-40D0-41E3-A2F8-E1E618EA1D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39" y="7497"/>
                <a:ext cx="48" cy="62"/>
              </a:xfrm>
              <a:custGeom>
                <a:avLst/>
                <a:gdLst>
                  <a:gd name="T0" fmla="*/ 14 w 48"/>
                  <a:gd name="T1" fmla="*/ 3 h 62"/>
                  <a:gd name="T2" fmla="*/ 10 w 48"/>
                  <a:gd name="T3" fmla="*/ 2 h 62"/>
                  <a:gd name="T4" fmla="*/ 8 w 48"/>
                  <a:gd name="T5" fmla="*/ 0 h 62"/>
                  <a:gd name="T6" fmla="*/ 5 w 48"/>
                  <a:gd name="T7" fmla="*/ 2 h 62"/>
                  <a:gd name="T8" fmla="*/ 3 w 48"/>
                  <a:gd name="T9" fmla="*/ 3 h 62"/>
                  <a:gd name="T10" fmla="*/ 0 w 48"/>
                  <a:gd name="T11" fmla="*/ 8 h 62"/>
                  <a:gd name="T12" fmla="*/ 3 w 48"/>
                  <a:gd name="T13" fmla="*/ 14 h 62"/>
                  <a:gd name="T14" fmla="*/ 35 w 48"/>
                  <a:gd name="T15" fmla="*/ 60 h 62"/>
                  <a:gd name="T16" fmla="*/ 39 w 48"/>
                  <a:gd name="T17" fmla="*/ 62 h 62"/>
                  <a:gd name="T18" fmla="*/ 41 w 48"/>
                  <a:gd name="T19" fmla="*/ 62 h 62"/>
                  <a:gd name="T20" fmla="*/ 44 w 48"/>
                  <a:gd name="T21" fmla="*/ 62 h 62"/>
                  <a:gd name="T22" fmla="*/ 46 w 48"/>
                  <a:gd name="T23" fmla="*/ 59 h 62"/>
                  <a:gd name="T24" fmla="*/ 48 w 48"/>
                  <a:gd name="T25" fmla="*/ 54 h 62"/>
                  <a:gd name="T26" fmla="*/ 46 w 48"/>
                  <a:gd name="T27" fmla="*/ 50 h 62"/>
                  <a:gd name="T28" fmla="*/ 14 w 48"/>
                  <a:gd name="T29" fmla="*/ 3 h 6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8" h="62">
                    <a:moveTo>
                      <a:pt x="14" y="3"/>
                    </a:moveTo>
                    <a:lnTo>
                      <a:pt x="10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3" y="14"/>
                    </a:lnTo>
                    <a:lnTo>
                      <a:pt x="35" y="60"/>
                    </a:lnTo>
                    <a:lnTo>
                      <a:pt x="39" y="62"/>
                    </a:lnTo>
                    <a:lnTo>
                      <a:pt x="41" y="62"/>
                    </a:lnTo>
                    <a:lnTo>
                      <a:pt x="44" y="62"/>
                    </a:lnTo>
                    <a:lnTo>
                      <a:pt x="46" y="59"/>
                    </a:lnTo>
                    <a:lnTo>
                      <a:pt x="48" y="54"/>
                    </a:lnTo>
                    <a:lnTo>
                      <a:pt x="46" y="50"/>
                    </a:lnTo>
                    <a:lnTo>
                      <a:pt x="14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0" name="Freeform 29">
                <a:extLst>
                  <a:ext uri="{FF2B5EF4-FFF2-40B4-BE49-F238E27FC236}">
                    <a16:creationId xmlns:a16="http://schemas.microsoft.com/office/drawing/2014/main" id="{68481905-EEE6-45B9-82B5-325E012CF3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98" y="7579"/>
                <a:ext cx="49" cy="60"/>
              </a:xfrm>
              <a:custGeom>
                <a:avLst/>
                <a:gdLst>
                  <a:gd name="T0" fmla="*/ 13 w 49"/>
                  <a:gd name="T1" fmla="*/ 2 h 60"/>
                  <a:gd name="T2" fmla="*/ 11 w 49"/>
                  <a:gd name="T3" fmla="*/ 1 h 60"/>
                  <a:gd name="T4" fmla="*/ 7 w 49"/>
                  <a:gd name="T5" fmla="*/ 0 h 60"/>
                  <a:gd name="T6" fmla="*/ 5 w 49"/>
                  <a:gd name="T7" fmla="*/ 1 h 60"/>
                  <a:gd name="T8" fmla="*/ 3 w 49"/>
                  <a:gd name="T9" fmla="*/ 2 h 60"/>
                  <a:gd name="T10" fmla="*/ 0 w 49"/>
                  <a:gd name="T11" fmla="*/ 7 h 60"/>
                  <a:gd name="T12" fmla="*/ 3 w 49"/>
                  <a:gd name="T13" fmla="*/ 13 h 60"/>
                  <a:gd name="T14" fmla="*/ 37 w 49"/>
                  <a:gd name="T15" fmla="*/ 59 h 60"/>
                  <a:gd name="T16" fmla="*/ 40 w 49"/>
                  <a:gd name="T17" fmla="*/ 60 h 60"/>
                  <a:gd name="T18" fmla="*/ 42 w 49"/>
                  <a:gd name="T19" fmla="*/ 60 h 60"/>
                  <a:gd name="T20" fmla="*/ 46 w 49"/>
                  <a:gd name="T21" fmla="*/ 60 h 60"/>
                  <a:gd name="T22" fmla="*/ 48 w 49"/>
                  <a:gd name="T23" fmla="*/ 59 h 60"/>
                  <a:gd name="T24" fmla="*/ 49 w 49"/>
                  <a:gd name="T25" fmla="*/ 53 h 60"/>
                  <a:gd name="T26" fmla="*/ 48 w 49"/>
                  <a:gd name="T27" fmla="*/ 48 h 60"/>
                  <a:gd name="T28" fmla="*/ 13 w 49"/>
                  <a:gd name="T29" fmla="*/ 2 h 6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9" h="60">
                    <a:moveTo>
                      <a:pt x="13" y="2"/>
                    </a:move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3"/>
                    </a:lnTo>
                    <a:lnTo>
                      <a:pt x="37" y="59"/>
                    </a:lnTo>
                    <a:lnTo>
                      <a:pt x="40" y="60"/>
                    </a:lnTo>
                    <a:lnTo>
                      <a:pt x="42" y="60"/>
                    </a:lnTo>
                    <a:lnTo>
                      <a:pt x="46" y="60"/>
                    </a:lnTo>
                    <a:lnTo>
                      <a:pt x="48" y="59"/>
                    </a:lnTo>
                    <a:lnTo>
                      <a:pt x="49" y="53"/>
                    </a:lnTo>
                    <a:lnTo>
                      <a:pt x="48" y="48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1" name="Freeform 30">
                <a:extLst>
                  <a:ext uri="{FF2B5EF4-FFF2-40B4-BE49-F238E27FC236}">
                    <a16:creationId xmlns:a16="http://schemas.microsoft.com/office/drawing/2014/main" id="{5439AF55-22F5-4E54-95A2-FB5009199E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9" y="7659"/>
                <a:ext cx="51" cy="59"/>
              </a:xfrm>
              <a:custGeom>
                <a:avLst/>
                <a:gdLst>
                  <a:gd name="T0" fmla="*/ 14 w 51"/>
                  <a:gd name="T1" fmla="*/ 2 h 59"/>
                  <a:gd name="T2" fmla="*/ 11 w 51"/>
                  <a:gd name="T3" fmla="*/ 0 h 59"/>
                  <a:gd name="T4" fmla="*/ 8 w 51"/>
                  <a:gd name="T5" fmla="*/ 0 h 59"/>
                  <a:gd name="T6" fmla="*/ 5 w 51"/>
                  <a:gd name="T7" fmla="*/ 0 h 59"/>
                  <a:gd name="T8" fmla="*/ 3 w 51"/>
                  <a:gd name="T9" fmla="*/ 3 h 59"/>
                  <a:gd name="T10" fmla="*/ 0 w 51"/>
                  <a:gd name="T11" fmla="*/ 8 h 59"/>
                  <a:gd name="T12" fmla="*/ 3 w 51"/>
                  <a:gd name="T13" fmla="*/ 12 h 59"/>
                  <a:gd name="T14" fmla="*/ 39 w 51"/>
                  <a:gd name="T15" fmla="*/ 58 h 59"/>
                  <a:gd name="T16" fmla="*/ 41 w 51"/>
                  <a:gd name="T17" fmla="*/ 59 h 59"/>
                  <a:gd name="T18" fmla="*/ 44 w 51"/>
                  <a:gd name="T19" fmla="*/ 59 h 59"/>
                  <a:gd name="T20" fmla="*/ 47 w 51"/>
                  <a:gd name="T21" fmla="*/ 59 h 59"/>
                  <a:gd name="T22" fmla="*/ 48 w 51"/>
                  <a:gd name="T23" fmla="*/ 58 h 59"/>
                  <a:gd name="T24" fmla="*/ 51 w 51"/>
                  <a:gd name="T25" fmla="*/ 52 h 59"/>
                  <a:gd name="T26" fmla="*/ 50 w 51"/>
                  <a:gd name="T27" fmla="*/ 47 h 59"/>
                  <a:gd name="T28" fmla="*/ 14 w 51"/>
                  <a:gd name="T29" fmla="*/ 2 h 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1" h="59">
                    <a:moveTo>
                      <a:pt x="14" y="2"/>
                    </a:move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3" y="12"/>
                    </a:lnTo>
                    <a:lnTo>
                      <a:pt x="39" y="58"/>
                    </a:lnTo>
                    <a:lnTo>
                      <a:pt x="41" y="59"/>
                    </a:lnTo>
                    <a:lnTo>
                      <a:pt x="44" y="59"/>
                    </a:lnTo>
                    <a:lnTo>
                      <a:pt x="47" y="59"/>
                    </a:lnTo>
                    <a:lnTo>
                      <a:pt x="48" y="58"/>
                    </a:lnTo>
                    <a:lnTo>
                      <a:pt x="51" y="52"/>
                    </a:lnTo>
                    <a:lnTo>
                      <a:pt x="50" y="47"/>
                    </a:lnTo>
                    <a:lnTo>
                      <a:pt x="14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2" name="Freeform 31">
                <a:extLst>
                  <a:ext uri="{FF2B5EF4-FFF2-40B4-BE49-F238E27FC236}">
                    <a16:creationId xmlns:a16="http://schemas.microsoft.com/office/drawing/2014/main" id="{1C51FCF2-5111-4041-9538-A591DAEF066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23" y="7737"/>
                <a:ext cx="52" cy="59"/>
              </a:xfrm>
              <a:custGeom>
                <a:avLst/>
                <a:gdLst>
                  <a:gd name="T0" fmla="*/ 12 w 52"/>
                  <a:gd name="T1" fmla="*/ 3 h 59"/>
                  <a:gd name="T2" fmla="*/ 10 w 52"/>
                  <a:gd name="T3" fmla="*/ 2 h 59"/>
                  <a:gd name="T4" fmla="*/ 7 w 52"/>
                  <a:gd name="T5" fmla="*/ 0 h 59"/>
                  <a:gd name="T6" fmla="*/ 4 w 52"/>
                  <a:gd name="T7" fmla="*/ 2 h 59"/>
                  <a:gd name="T8" fmla="*/ 2 w 52"/>
                  <a:gd name="T9" fmla="*/ 3 h 59"/>
                  <a:gd name="T10" fmla="*/ 0 w 52"/>
                  <a:gd name="T11" fmla="*/ 8 h 59"/>
                  <a:gd name="T12" fmla="*/ 1 w 52"/>
                  <a:gd name="T13" fmla="*/ 14 h 59"/>
                  <a:gd name="T14" fmla="*/ 38 w 52"/>
                  <a:gd name="T15" fmla="*/ 58 h 59"/>
                  <a:gd name="T16" fmla="*/ 41 w 52"/>
                  <a:gd name="T17" fmla="*/ 59 h 59"/>
                  <a:gd name="T18" fmla="*/ 44 w 52"/>
                  <a:gd name="T19" fmla="*/ 59 h 59"/>
                  <a:gd name="T20" fmla="*/ 47 w 52"/>
                  <a:gd name="T21" fmla="*/ 59 h 59"/>
                  <a:gd name="T22" fmla="*/ 49 w 52"/>
                  <a:gd name="T23" fmla="*/ 57 h 59"/>
                  <a:gd name="T24" fmla="*/ 52 w 52"/>
                  <a:gd name="T25" fmla="*/ 52 h 59"/>
                  <a:gd name="T26" fmla="*/ 49 w 52"/>
                  <a:gd name="T27" fmla="*/ 47 h 59"/>
                  <a:gd name="T28" fmla="*/ 12 w 52"/>
                  <a:gd name="T29" fmla="*/ 3 h 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2" h="59">
                    <a:moveTo>
                      <a:pt x="12" y="3"/>
                    </a:moveTo>
                    <a:lnTo>
                      <a:pt x="10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38" y="58"/>
                    </a:lnTo>
                    <a:lnTo>
                      <a:pt x="41" y="59"/>
                    </a:lnTo>
                    <a:lnTo>
                      <a:pt x="44" y="59"/>
                    </a:lnTo>
                    <a:lnTo>
                      <a:pt x="47" y="59"/>
                    </a:lnTo>
                    <a:lnTo>
                      <a:pt x="49" y="57"/>
                    </a:lnTo>
                    <a:lnTo>
                      <a:pt x="52" y="52"/>
                    </a:lnTo>
                    <a:lnTo>
                      <a:pt x="49" y="47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3" name="Freeform 32">
                <a:extLst>
                  <a:ext uri="{FF2B5EF4-FFF2-40B4-BE49-F238E27FC236}">
                    <a16:creationId xmlns:a16="http://schemas.microsoft.com/office/drawing/2014/main" id="{5184B7A6-6FCC-464C-A79E-7F88CBB1D6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88" y="7815"/>
                <a:ext cx="53" cy="58"/>
              </a:xfrm>
              <a:custGeom>
                <a:avLst/>
                <a:gdLst>
                  <a:gd name="T0" fmla="*/ 12 w 53"/>
                  <a:gd name="T1" fmla="*/ 2 h 58"/>
                  <a:gd name="T2" fmla="*/ 10 w 53"/>
                  <a:gd name="T3" fmla="*/ 0 h 58"/>
                  <a:gd name="T4" fmla="*/ 7 w 53"/>
                  <a:gd name="T5" fmla="*/ 0 h 58"/>
                  <a:gd name="T6" fmla="*/ 3 w 53"/>
                  <a:gd name="T7" fmla="*/ 0 h 58"/>
                  <a:gd name="T8" fmla="*/ 2 w 53"/>
                  <a:gd name="T9" fmla="*/ 2 h 58"/>
                  <a:gd name="T10" fmla="*/ 0 w 53"/>
                  <a:gd name="T11" fmla="*/ 8 h 58"/>
                  <a:gd name="T12" fmla="*/ 1 w 53"/>
                  <a:gd name="T13" fmla="*/ 12 h 58"/>
                  <a:gd name="T14" fmla="*/ 40 w 53"/>
                  <a:gd name="T15" fmla="*/ 56 h 58"/>
                  <a:gd name="T16" fmla="*/ 42 w 53"/>
                  <a:gd name="T17" fmla="*/ 57 h 58"/>
                  <a:gd name="T18" fmla="*/ 46 w 53"/>
                  <a:gd name="T19" fmla="*/ 58 h 58"/>
                  <a:gd name="T20" fmla="*/ 48 w 53"/>
                  <a:gd name="T21" fmla="*/ 57 h 58"/>
                  <a:gd name="T22" fmla="*/ 50 w 53"/>
                  <a:gd name="T23" fmla="*/ 56 h 58"/>
                  <a:gd name="T24" fmla="*/ 53 w 53"/>
                  <a:gd name="T25" fmla="*/ 51 h 58"/>
                  <a:gd name="T26" fmla="*/ 50 w 53"/>
                  <a:gd name="T27" fmla="*/ 45 h 58"/>
                  <a:gd name="T28" fmla="*/ 12 w 53"/>
                  <a:gd name="T29" fmla="*/ 2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3" h="58">
                    <a:moveTo>
                      <a:pt x="12" y="2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40" y="56"/>
                    </a:lnTo>
                    <a:lnTo>
                      <a:pt x="42" y="57"/>
                    </a:lnTo>
                    <a:lnTo>
                      <a:pt x="46" y="58"/>
                    </a:lnTo>
                    <a:lnTo>
                      <a:pt x="48" y="57"/>
                    </a:lnTo>
                    <a:lnTo>
                      <a:pt x="50" y="56"/>
                    </a:lnTo>
                    <a:lnTo>
                      <a:pt x="53" y="51"/>
                    </a:lnTo>
                    <a:lnTo>
                      <a:pt x="50" y="45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4" name="Freeform 33">
                <a:extLst>
                  <a:ext uri="{FF2B5EF4-FFF2-40B4-BE49-F238E27FC236}">
                    <a16:creationId xmlns:a16="http://schemas.microsoft.com/office/drawing/2014/main" id="{51950E0D-BEB1-43BB-B416-4857C668EF8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4" y="7891"/>
                <a:ext cx="54" cy="56"/>
              </a:xfrm>
              <a:custGeom>
                <a:avLst/>
                <a:gdLst>
                  <a:gd name="T0" fmla="*/ 13 w 54"/>
                  <a:gd name="T1" fmla="*/ 1 h 56"/>
                  <a:gd name="T2" fmla="*/ 11 w 54"/>
                  <a:gd name="T3" fmla="*/ 0 h 56"/>
                  <a:gd name="T4" fmla="*/ 7 w 54"/>
                  <a:gd name="T5" fmla="*/ 0 h 56"/>
                  <a:gd name="T6" fmla="*/ 5 w 54"/>
                  <a:gd name="T7" fmla="*/ 0 h 56"/>
                  <a:gd name="T8" fmla="*/ 2 w 54"/>
                  <a:gd name="T9" fmla="*/ 1 h 56"/>
                  <a:gd name="T10" fmla="*/ 0 w 54"/>
                  <a:gd name="T11" fmla="*/ 7 h 56"/>
                  <a:gd name="T12" fmla="*/ 2 w 54"/>
                  <a:gd name="T13" fmla="*/ 12 h 56"/>
                  <a:gd name="T14" fmla="*/ 5 w 54"/>
                  <a:gd name="T15" fmla="*/ 14 h 56"/>
                  <a:gd name="T16" fmla="*/ 42 w 54"/>
                  <a:gd name="T17" fmla="*/ 54 h 56"/>
                  <a:gd name="T18" fmla="*/ 44 w 54"/>
                  <a:gd name="T19" fmla="*/ 55 h 56"/>
                  <a:gd name="T20" fmla="*/ 47 w 54"/>
                  <a:gd name="T21" fmla="*/ 56 h 56"/>
                  <a:gd name="T22" fmla="*/ 49 w 54"/>
                  <a:gd name="T23" fmla="*/ 55 h 56"/>
                  <a:gd name="T24" fmla="*/ 52 w 54"/>
                  <a:gd name="T25" fmla="*/ 54 h 56"/>
                  <a:gd name="T26" fmla="*/ 54 w 54"/>
                  <a:gd name="T27" fmla="*/ 49 h 56"/>
                  <a:gd name="T28" fmla="*/ 53 w 54"/>
                  <a:gd name="T29" fmla="*/ 43 h 56"/>
                  <a:gd name="T30" fmla="*/ 16 w 54"/>
                  <a:gd name="T31" fmla="*/ 4 h 56"/>
                  <a:gd name="T32" fmla="*/ 13 w 54"/>
                  <a:gd name="T33" fmla="*/ 1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6">
                    <a:moveTo>
                      <a:pt x="13" y="1"/>
                    </a:move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42" y="54"/>
                    </a:lnTo>
                    <a:lnTo>
                      <a:pt x="44" y="55"/>
                    </a:lnTo>
                    <a:lnTo>
                      <a:pt x="47" y="56"/>
                    </a:lnTo>
                    <a:lnTo>
                      <a:pt x="49" y="55"/>
                    </a:lnTo>
                    <a:lnTo>
                      <a:pt x="52" y="54"/>
                    </a:lnTo>
                    <a:lnTo>
                      <a:pt x="54" y="49"/>
                    </a:lnTo>
                    <a:lnTo>
                      <a:pt x="53" y="43"/>
                    </a:lnTo>
                    <a:lnTo>
                      <a:pt x="16" y="4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5" name="Freeform 34">
                <a:extLst>
                  <a:ext uri="{FF2B5EF4-FFF2-40B4-BE49-F238E27FC236}">
                    <a16:creationId xmlns:a16="http://schemas.microsoft.com/office/drawing/2014/main" id="{D725B3AA-C606-46DC-AE74-2618DF88C4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24" y="7964"/>
                <a:ext cx="54" cy="57"/>
              </a:xfrm>
              <a:custGeom>
                <a:avLst/>
                <a:gdLst>
                  <a:gd name="T0" fmla="*/ 12 w 54"/>
                  <a:gd name="T1" fmla="*/ 3 h 57"/>
                  <a:gd name="T2" fmla="*/ 9 w 54"/>
                  <a:gd name="T3" fmla="*/ 1 h 57"/>
                  <a:gd name="T4" fmla="*/ 7 w 54"/>
                  <a:gd name="T5" fmla="*/ 0 h 57"/>
                  <a:gd name="T6" fmla="*/ 3 w 54"/>
                  <a:gd name="T7" fmla="*/ 1 h 57"/>
                  <a:gd name="T8" fmla="*/ 1 w 54"/>
                  <a:gd name="T9" fmla="*/ 3 h 57"/>
                  <a:gd name="T10" fmla="*/ 0 w 54"/>
                  <a:gd name="T11" fmla="*/ 7 h 57"/>
                  <a:gd name="T12" fmla="*/ 1 w 54"/>
                  <a:gd name="T13" fmla="*/ 13 h 57"/>
                  <a:gd name="T14" fmla="*/ 8 w 54"/>
                  <a:gd name="T15" fmla="*/ 21 h 57"/>
                  <a:gd name="T16" fmla="*/ 40 w 54"/>
                  <a:gd name="T17" fmla="*/ 54 h 57"/>
                  <a:gd name="T18" fmla="*/ 44 w 54"/>
                  <a:gd name="T19" fmla="*/ 55 h 57"/>
                  <a:gd name="T20" fmla="*/ 46 w 54"/>
                  <a:gd name="T21" fmla="*/ 57 h 57"/>
                  <a:gd name="T22" fmla="*/ 49 w 54"/>
                  <a:gd name="T23" fmla="*/ 55 h 57"/>
                  <a:gd name="T24" fmla="*/ 51 w 54"/>
                  <a:gd name="T25" fmla="*/ 54 h 57"/>
                  <a:gd name="T26" fmla="*/ 54 w 54"/>
                  <a:gd name="T27" fmla="*/ 49 h 57"/>
                  <a:gd name="T28" fmla="*/ 51 w 54"/>
                  <a:gd name="T29" fmla="*/ 43 h 57"/>
                  <a:gd name="T30" fmla="*/ 19 w 54"/>
                  <a:gd name="T31" fmla="*/ 10 h 57"/>
                  <a:gd name="T32" fmla="*/ 12 w 54"/>
                  <a:gd name="T33" fmla="*/ 3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7">
                    <a:moveTo>
                      <a:pt x="12" y="3"/>
                    </a:move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8" y="21"/>
                    </a:lnTo>
                    <a:lnTo>
                      <a:pt x="40" y="54"/>
                    </a:lnTo>
                    <a:lnTo>
                      <a:pt x="44" y="55"/>
                    </a:lnTo>
                    <a:lnTo>
                      <a:pt x="46" y="57"/>
                    </a:lnTo>
                    <a:lnTo>
                      <a:pt x="49" y="55"/>
                    </a:lnTo>
                    <a:lnTo>
                      <a:pt x="51" y="54"/>
                    </a:lnTo>
                    <a:lnTo>
                      <a:pt x="54" y="49"/>
                    </a:lnTo>
                    <a:lnTo>
                      <a:pt x="51" y="43"/>
                    </a:lnTo>
                    <a:lnTo>
                      <a:pt x="19" y="10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6" name="Freeform 35">
                <a:extLst>
                  <a:ext uri="{FF2B5EF4-FFF2-40B4-BE49-F238E27FC236}">
                    <a16:creationId xmlns:a16="http://schemas.microsoft.com/office/drawing/2014/main" id="{1656AD94-2C09-47C7-BB2F-80BC04B002E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93" y="8037"/>
                <a:ext cx="55" cy="54"/>
              </a:xfrm>
              <a:custGeom>
                <a:avLst/>
                <a:gdLst>
                  <a:gd name="T0" fmla="*/ 13 w 55"/>
                  <a:gd name="T1" fmla="*/ 2 h 54"/>
                  <a:gd name="T2" fmla="*/ 10 w 55"/>
                  <a:gd name="T3" fmla="*/ 0 h 54"/>
                  <a:gd name="T4" fmla="*/ 7 w 55"/>
                  <a:gd name="T5" fmla="*/ 0 h 54"/>
                  <a:gd name="T6" fmla="*/ 5 w 55"/>
                  <a:gd name="T7" fmla="*/ 0 h 54"/>
                  <a:gd name="T8" fmla="*/ 3 w 55"/>
                  <a:gd name="T9" fmla="*/ 2 h 54"/>
                  <a:gd name="T10" fmla="*/ 0 w 55"/>
                  <a:gd name="T11" fmla="*/ 8 h 54"/>
                  <a:gd name="T12" fmla="*/ 3 w 55"/>
                  <a:gd name="T13" fmla="*/ 12 h 54"/>
                  <a:gd name="T14" fmla="*/ 13 w 55"/>
                  <a:gd name="T15" fmla="*/ 23 h 54"/>
                  <a:gd name="T16" fmla="*/ 43 w 55"/>
                  <a:gd name="T17" fmla="*/ 53 h 54"/>
                  <a:gd name="T18" fmla="*/ 46 w 55"/>
                  <a:gd name="T19" fmla="*/ 54 h 54"/>
                  <a:gd name="T20" fmla="*/ 48 w 55"/>
                  <a:gd name="T21" fmla="*/ 54 h 54"/>
                  <a:gd name="T22" fmla="*/ 52 w 55"/>
                  <a:gd name="T23" fmla="*/ 54 h 54"/>
                  <a:gd name="T24" fmla="*/ 54 w 55"/>
                  <a:gd name="T25" fmla="*/ 52 h 54"/>
                  <a:gd name="T26" fmla="*/ 55 w 55"/>
                  <a:gd name="T27" fmla="*/ 47 h 54"/>
                  <a:gd name="T28" fmla="*/ 54 w 55"/>
                  <a:gd name="T29" fmla="*/ 42 h 54"/>
                  <a:gd name="T30" fmla="*/ 24 w 55"/>
                  <a:gd name="T31" fmla="*/ 12 h 54"/>
                  <a:gd name="T32" fmla="*/ 13 w 55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54">
                    <a:moveTo>
                      <a:pt x="13" y="2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8"/>
                    </a:lnTo>
                    <a:lnTo>
                      <a:pt x="3" y="12"/>
                    </a:lnTo>
                    <a:lnTo>
                      <a:pt x="13" y="23"/>
                    </a:lnTo>
                    <a:lnTo>
                      <a:pt x="43" y="53"/>
                    </a:lnTo>
                    <a:lnTo>
                      <a:pt x="46" y="54"/>
                    </a:lnTo>
                    <a:lnTo>
                      <a:pt x="48" y="54"/>
                    </a:lnTo>
                    <a:lnTo>
                      <a:pt x="52" y="54"/>
                    </a:lnTo>
                    <a:lnTo>
                      <a:pt x="54" y="52"/>
                    </a:lnTo>
                    <a:lnTo>
                      <a:pt x="55" y="47"/>
                    </a:lnTo>
                    <a:lnTo>
                      <a:pt x="54" y="42"/>
                    </a:lnTo>
                    <a:lnTo>
                      <a:pt x="24" y="12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7" name="Freeform 36">
                <a:extLst>
                  <a:ext uri="{FF2B5EF4-FFF2-40B4-BE49-F238E27FC236}">
                    <a16:creationId xmlns:a16="http://schemas.microsoft.com/office/drawing/2014/main" id="{BBC4B712-E110-4221-B426-96D3974E8E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65" y="8107"/>
                <a:ext cx="57" cy="54"/>
              </a:xfrm>
              <a:custGeom>
                <a:avLst/>
                <a:gdLst>
                  <a:gd name="T0" fmla="*/ 13 w 57"/>
                  <a:gd name="T1" fmla="*/ 2 h 54"/>
                  <a:gd name="T2" fmla="*/ 11 w 57"/>
                  <a:gd name="T3" fmla="*/ 1 h 54"/>
                  <a:gd name="T4" fmla="*/ 7 w 57"/>
                  <a:gd name="T5" fmla="*/ 0 h 54"/>
                  <a:gd name="T6" fmla="*/ 5 w 57"/>
                  <a:gd name="T7" fmla="*/ 1 h 54"/>
                  <a:gd name="T8" fmla="*/ 3 w 57"/>
                  <a:gd name="T9" fmla="*/ 2 h 54"/>
                  <a:gd name="T10" fmla="*/ 0 w 57"/>
                  <a:gd name="T11" fmla="*/ 7 h 54"/>
                  <a:gd name="T12" fmla="*/ 3 w 57"/>
                  <a:gd name="T13" fmla="*/ 13 h 54"/>
                  <a:gd name="T14" fmla="*/ 16 w 57"/>
                  <a:gd name="T15" fmla="*/ 26 h 54"/>
                  <a:gd name="T16" fmla="*/ 45 w 57"/>
                  <a:gd name="T17" fmla="*/ 53 h 54"/>
                  <a:gd name="T18" fmla="*/ 47 w 57"/>
                  <a:gd name="T19" fmla="*/ 54 h 54"/>
                  <a:gd name="T20" fmla="*/ 49 w 57"/>
                  <a:gd name="T21" fmla="*/ 54 h 54"/>
                  <a:gd name="T22" fmla="*/ 53 w 57"/>
                  <a:gd name="T23" fmla="*/ 54 h 54"/>
                  <a:gd name="T24" fmla="*/ 54 w 57"/>
                  <a:gd name="T25" fmla="*/ 52 h 54"/>
                  <a:gd name="T26" fmla="*/ 57 w 57"/>
                  <a:gd name="T27" fmla="*/ 47 h 54"/>
                  <a:gd name="T28" fmla="*/ 55 w 57"/>
                  <a:gd name="T29" fmla="*/ 42 h 54"/>
                  <a:gd name="T30" fmla="*/ 27 w 57"/>
                  <a:gd name="T31" fmla="*/ 16 h 54"/>
                  <a:gd name="T32" fmla="*/ 13 w 57"/>
                  <a:gd name="T33" fmla="*/ 2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54">
                    <a:moveTo>
                      <a:pt x="13" y="2"/>
                    </a:move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3"/>
                    </a:lnTo>
                    <a:lnTo>
                      <a:pt x="16" y="26"/>
                    </a:lnTo>
                    <a:lnTo>
                      <a:pt x="45" y="53"/>
                    </a:lnTo>
                    <a:lnTo>
                      <a:pt x="47" y="54"/>
                    </a:lnTo>
                    <a:lnTo>
                      <a:pt x="49" y="54"/>
                    </a:lnTo>
                    <a:lnTo>
                      <a:pt x="53" y="54"/>
                    </a:lnTo>
                    <a:lnTo>
                      <a:pt x="54" y="52"/>
                    </a:lnTo>
                    <a:lnTo>
                      <a:pt x="57" y="47"/>
                    </a:lnTo>
                    <a:lnTo>
                      <a:pt x="55" y="42"/>
                    </a:lnTo>
                    <a:lnTo>
                      <a:pt x="27" y="16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8" name="Freeform 37">
                <a:extLst>
                  <a:ext uri="{FF2B5EF4-FFF2-40B4-BE49-F238E27FC236}">
                    <a16:creationId xmlns:a16="http://schemas.microsoft.com/office/drawing/2014/main" id="{16A049D6-8818-46BF-967F-7FE47DF906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40" y="8177"/>
                <a:ext cx="56" cy="51"/>
              </a:xfrm>
              <a:custGeom>
                <a:avLst/>
                <a:gdLst>
                  <a:gd name="T0" fmla="*/ 12 w 56"/>
                  <a:gd name="T1" fmla="*/ 1 h 51"/>
                  <a:gd name="T2" fmla="*/ 9 w 56"/>
                  <a:gd name="T3" fmla="*/ 0 h 51"/>
                  <a:gd name="T4" fmla="*/ 7 w 56"/>
                  <a:gd name="T5" fmla="*/ 0 h 51"/>
                  <a:gd name="T6" fmla="*/ 3 w 56"/>
                  <a:gd name="T7" fmla="*/ 0 h 51"/>
                  <a:gd name="T8" fmla="*/ 1 w 56"/>
                  <a:gd name="T9" fmla="*/ 1 h 51"/>
                  <a:gd name="T10" fmla="*/ 0 w 56"/>
                  <a:gd name="T11" fmla="*/ 7 h 51"/>
                  <a:gd name="T12" fmla="*/ 1 w 56"/>
                  <a:gd name="T13" fmla="*/ 12 h 51"/>
                  <a:gd name="T14" fmla="*/ 16 w 56"/>
                  <a:gd name="T15" fmla="*/ 26 h 51"/>
                  <a:gd name="T16" fmla="*/ 44 w 56"/>
                  <a:gd name="T17" fmla="*/ 50 h 51"/>
                  <a:gd name="T18" fmla="*/ 46 w 56"/>
                  <a:gd name="T19" fmla="*/ 51 h 51"/>
                  <a:gd name="T20" fmla="*/ 49 w 56"/>
                  <a:gd name="T21" fmla="*/ 51 h 51"/>
                  <a:gd name="T22" fmla="*/ 52 w 56"/>
                  <a:gd name="T23" fmla="*/ 51 h 51"/>
                  <a:gd name="T24" fmla="*/ 55 w 56"/>
                  <a:gd name="T25" fmla="*/ 50 h 51"/>
                  <a:gd name="T26" fmla="*/ 56 w 56"/>
                  <a:gd name="T27" fmla="*/ 44 h 51"/>
                  <a:gd name="T28" fmla="*/ 55 w 56"/>
                  <a:gd name="T29" fmla="*/ 39 h 51"/>
                  <a:gd name="T30" fmla="*/ 27 w 56"/>
                  <a:gd name="T31" fmla="*/ 15 h 51"/>
                  <a:gd name="T32" fmla="*/ 12 w 56"/>
                  <a:gd name="T33" fmla="*/ 1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1">
                    <a:moveTo>
                      <a:pt x="12" y="1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6" y="26"/>
                    </a:lnTo>
                    <a:lnTo>
                      <a:pt x="44" y="50"/>
                    </a:lnTo>
                    <a:lnTo>
                      <a:pt x="46" y="51"/>
                    </a:lnTo>
                    <a:lnTo>
                      <a:pt x="49" y="51"/>
                    </a:lnTo>
                    <a:lnTo>
                      <a:pt x="52" y="51"/>
                    </a:lnTo>
                    <a:lnTo>
                      <a:pt x="55" y="50"/>
                    </a:lnTo>
                    <a:lnTo>
                      <a:pt x="56" y="44"/>
                    </a:lnTo>
                    <a:lnTo>
                      <a:pt x="55" y="39"/>
                    </a:lnTo>
                    <a:lnTo>
                      <a:pt x="27" y="15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59" name="Freeform 38">
                <a:extLst>
                  <a:ext uri="{FF2B5EF4-FFF2-40B4-BE49-F238E27FC236}">
                    <a16:creationId xmlns:a16="http://schemas.microsoft.com/office/drawing/2014/main" id="{51A7F3E1-402D-4C59-9F8C-E069491A08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415" y="8243"/>
                <a:ext cx="58" cy="51"/>
              </a:xfrm>
              <a:custGeom>
                <a:avLst/>
                <a:gdLst>
                  <a:gd name="T0" fmla="*/ 12 w 58"/>
                  <a:gd name="T1" fmla="*/ 2 h 51"/>
                  <a:gd name="T2" fmla="*/ 10 w 58"/>
                  <a:gd name="T3" fmla="*/ 1 h 51"/>
                  <a:gd name="T4" fmla="*/ 7 w 58"/>
                  <a:gd name="T5" fmla="*/ 0 h 51"/>
                  <a:gd name="T6" fmla="*/ 4 w 58"/>
                  <a:gd name="T7" fmla="*/ 1 h 51"/>
                  <a:gd name="T8" fmla="*/ 1 w 58"/>
                  <a:gd name="T9" fmla="*/ 2 h 51"/>
                  <a:gd name="T10" fmla="*/ 0 w 58"/>
                  <a:gd name="T11" fmla="*/ 7 h 51"/>
                  <a:gd name="T12" fmla="*/ 1 w 58"/>
                  <a:gd name="T13" fmla="*/ 13 h 51"/>
                  <a:gd name="T14" fmla="*/ 18 w 58"/>
                  <a:gd name="T15" fmla="*/ 26 h 51"/>
                  <a:gd name="T16" fmla="*/ 46 w 58"/>
                  <a:gd name="T17" fmla="*/ 49 h 51"/>
                  <a:gd name="T18" fmla="*/ 48 w 58"/>
                  <a:gd name="T19" fmla="*/ 50 h 51"/>
                  <a:gd name="T20" fmla="*/ 51 w 58"/>
                  <a:gd name="T21" fmla="*/ 51 h 51"/>
                  <a:gd name="T22" fmla="*/ 54 w 58"/>
                  <a:gd name="T23" fmla="*/ 50 h 51"/>
                  <a:gd name="T24" fmla="*/ 57 w 58"/>
                  <a:gd name="T25" fmla="*/ 49 h 51"/>
                  <a:gd name="T26" fmla="*/ 58 w 58"/>
                  <a:gd name="T27" fmla="*/ 44 h 51"/>
                  <a:gd name="T28" fmla="*/ 57 w 58"/>
                  <a:gd name="T29" fmla="*/ 38 h 51"/>
                  <a:gd name="T30" fmla="*/ 29 w 58"/>
                  <a:gd name="T31" fmla="*/ 15 h 51"/>
                  <a:gd name="T32" fmla="*/ 12 w 58"/>
                  <a:gd name="T33" fmla="*/ 2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12" y="2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8" y="26"/>
                    </a:lnTo>
                    <a:lnTo>
                      <a:pt x="46" y="49"/>
                    </a:lnTo>
                    <a:lnTo>
                      <a:pt x="48" y="50"/>
                    </a:lnTo>
                    <a:lnTo>
                      <a:pt x="51" y="51"/>
                    </a:lnTo>
                    <a:lnTo>
                      <a:pt x="54" y="50"/>
                    </a:lnTo>
                    <a:lnTo>
                      <a:pt x="57" y="49"/>
                    </a:lnTo>
                    <a:lnTo>
                      <a:pt x="58" y="44"/>
                    </a:lnTo>
                    <a:lnTo>
                      <a:pt x="57" y="38"/>
                    </a:lnTo>
                    <a:lnTo>
                      <a:pt x="29" y="15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0" name="Freeform 39">
                <a:extLst>
                  <a:ext uri="{FF2B5EF4-FFF2-40B4-BE49-F238E27FC236}">
                    <a16:creationId xmlns:a16="http://schemas.microsoft.com/office/drawing/2014/main" id="{45831205-65BD-4516-8DA0-D3ECCEF6DBD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492" y="8307"/>
                <a:ext cx="60" cy="51"/>
              </a:xfrm>
              <a:custGeom>
                <a:avLst/>
                <a:gdLst>
                  <a:gd name="T0" fmla="*/ 13 w 60"/>
                  <a:gd name="T1" fmla="*/ 2 h 51"/>
                  <a:gd name="T2" fmla="*/ 10 w 60"/>
                  <a:gd name="T3" fmla="*/ 0 h 51"/>
                  <a:gd name="T4" fmla="*/ 7 w 60"/>
                  <a:gd name="T5" fmla="*/ 0 h 51"/>
                  <a:gd name="T6" fmla="*/ 5 w 60"/>
                  <a:gd name="T7" fmla="*/ 0 h 51"/>
                  <a:gd name="T8" fmla="*/ 2 w 60"/>
                  <a:gd name="T9" fmla="*/ 3 h 51"/>
                  <a:gd name="T10" fmla="*/ 0 w 60"/>
                  <a:gd name="T11" fmla="*/ 8 h 51"/>
                  <a:gd name="T12" fmla="*/ 2 w 60"/>
                  <a:gd name="T13" fmla="*/ 12 h 51"/>
                  <a:gd name="T14" fmla="*/ 17 w 60"/>
                  <a:gd name="T15" fmla="*/ 26 h 51"/>
                  <a:gd name="T16" fmla="*/ 47 w 60"/>
                  <a:gd name="T17" fmla="*/ 48 h 51"/>
                  <a:gd name="T18" fmla="*/ 49 w 60"/>
                  <a:gd name="T19" fmla="*/ 50 h 51"/>
                  <a:gd name="T20" fmla="*/ 53 w 60"/>
                  <a:gd name="T21" fmla="*/ 51 h 51"/>
                  <a:gd name="T22" fmla="*/ 55 w 60"/>
                  <a:gd name="T23" fmla="*/ 50 h 51"/>
                  <a:gd name="T24" fmla="*/ 58 w 60"/>
                  <a:gd name="T25" fmla="*/ 48 h 51"/>
                  <a:gd name="T26" fmla="*/ 60 w 60"/>
                  <a:gd name="T27" fmla="*/ 44 h 51"/>
                  <a:gd name="T28" fmla="*/ 58 w 60"/>
                  <a:gd name="T29" fmla="*/ 38 h 51"/>
                  <a:gd name="T30" fmla="*/ 28 w 60"/>
                  <a:gd name="T31" fmla="*/ 15 h 51"/>
                  <a:gd name="T32" fmla="*/ 13 w 60"/>
                  <a:gd name="T33" fmla="*/ 2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51">
                    <a:moveTo>
                      <a:pt x="13" y="2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17" y="26"/>
                    </a:lnTo>
                    <a:lnTo>
                      <a:pt x="47" y="48"/>
                    </a:lnTo>
                    <a:lnTo>
                      <a:pt x="49" y="50"/>
                    </a:lnTo>
                    <a:lnTo>
                      <a:pt x="53" y="51"/>
                    </a:lnTo>
                    <a:lnTo>
                      <a:pt x="55" y="50"/>
                    </a:lnTo>
                    <a:lnTo>
                      <a:pt x="58" y="48"/>
                    </a:lnTo>
                    <a:lnTo>
                      <a:pt x="60" y="44"/>
                    </a:lnTo>
                    <a:lnTo>
                      <a:pt x="58" y="38"/>
                    </a:lnTo>
                    <a:lnTo>
                      <a:pt x="28" y="15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1" name="Freeform 40">
                <a:extLst>
                  <a:ext uri="{FF2B5EF4-FFF2-40B4-BE49-F238E27FC236}">
                    <a16:creationId xmlns:a16="http://schemas.microsoft.com/office/drawing/2014/main" id="{F990074C-BCD6-4896-8FC7-27C2B8DDE5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71" y="8370"/>
                <a:ext cx="61" cy="49"/>
              </a:xfrm>
              <a:custGeom>
                <a:avLst/>
                <a:gdLst>
                  <a:gd name="T0" fmla="*/ 13 w 61"/>
                  <a:gd name="T1" fmla="*/ 1 h 49"/>
                  <a:gd name="T2" fmla="*/ 10 w 61"/>
                  <a:gd name="T3" fmla="*/ 0 h 49"/>
                  <a:gd name="T4" fmla="*/ 7 w 61"/>
                  <a:gd name="T5" fmla="*/ 0 h 49"/>
                  <a:gd name="T6" fmla="*/ 5 w 61"/>
                  <a:gd name="T7" fmla="*/ 0 h 49"/>
                  <a:gd name="T8" fmla="*/ 3 w 61"/>
                  <a:gd name="T9" fmla="*/ 2 h 49"/>
                  <a:gd name="T10" fmla="*/ 0 w 61"/>
                  <a:gd name="T11" fmla="*/ 7 h 49"/>
                  <a:gd name="T12" fmla="*/ 3 w 61"/>
                  <a:gd name="T13" fmla="*/ 12 h 49"/>
                  <a:gd name="T14" fmla="*/ 15 w 61"/>
                  <a:gd name="T15" fmla="*/ 23 h 49"/>
                  <a:gd name="T16" fmla="*/ 48 w 61"/>
                  <a:gd name="T17" fmla="*/ 47 h 49"/>
                  <a:gd name="T18" fmla="*/ 51 w 61"/>
                  <a:gd name="T19" fmla="*/ 48 h 49"/>
                  <a:gd name="T20" fmla="*/ 54 w 61"/>
                  <a:gd name="T21" fmla="*/ 49 h 49"/>
                  <a:gd name="T22" fmla="*/ 57 w 61"/>
                  <a:gd name="T23" fmla="*/ 48 h 49"/>
                  <a:gd name="T24" fmla="*/ 59 w 61"/>
                  <a:gd name="T25" fmla="*/ 47 h 49"/>
                  <a:gd name="T26" fmla="*/ 61 w 61"/>
                  <a:gd name="T27" fmla="*/ 42 h 49"/>
                  <a:gd name="T28" fmla="*/ 59 w 61"/>
                  <a:gd name="T29" fmla="*/ 36 h 49"/>
                  <a:gd name="T30" fmla="*/ 25 w 61"/>
                  <a:gd name="T31" fmla="*/ 12 h 49"/>
                  <a:gd name="T32" fmla="*/ 13 w 61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49">
                    <a:moveTo>
                      <a:pt x="13" y="1"/>
                    </a:move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15" y="23"/>
                    </a:lnTo>
                    <a:lnTo>
                      <a:pt x="48" y="47"/>
                    </a:lnTo>
                    <a:lnTo>
                      <a:pt x="51" y="48"/>
                    </a:lnTo>
                    <a:lnTo>
                      <a:pt x="54" y="49"/>
                    </a:lnTo>
                    <a:lnTo>
                      <a:pt x="57" y="48"/>
                    </a:lnTo>
                    <a:lnTo>
                      <a:pt x="59" y="47"/>
                    </a:lnTo>
                    <a:lnTo>
                      <a:pt x="61" y="42"/>
                    </a:lnTo>
                    <a:lnTo>
                      <a:pt x="59" y="36"/>
                    </a:lnTo>
                    <a:lnTo>
                      <a:pt x="25" y="12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2" name="Freeform 41">
                <a:extLst>
                  <a:ext uri="{FF2B5EF4-FFF2-40B4-BE49-F238E27FC236}">
                    <a16:creationId xmlns:a16="http://schemas.microsoft.com/office/drawing/2014/main" id="{E6EAA0D7-62B3-456D-998C-C85886C372A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53" y="8430"/>
                <a:ext cx="61" cy="47"/>
              </a:xfrm>
              <a:custGeom>
                <a:avLst/>
                <a:gdLst>
                  <a:gd name="T0" fmla="*/ 12 w 61"/>
                  <a:gd name="T1" fmla="*/ 1 h 47"/>
                  <a:gd name="T2" fmla="*/ 9 w 61"/>
                  <a:gd name="T3" fmla="*/ 0 h 47"/>
                  <a:gd name="T4" fmla="*/ 7 w 61"/>
                  <a:gd name="T5" fmla="*/ 0 h 47"/>
                  <a:gd name="T6" fmla="*/ 3 w 61"/>
                  <a:gd name="T7" fmla="*/ 0 h 47"/>
                  <a:gd name="T8" fmla="*/ 1 w 61"/>
                  <a:gd name="T9" fmla="*/ 2 h 47"/>
                  <a:gd name="T10" fmla="*/ 0 w 61"/>
                  <a:gd name="T11" fmla="*/ 7 h 47"/>
                  <a:gd name="T12" fmla="*/ 1 w 61"/>
                  <a:gd name="T13" fmla="*/ 12 h 47"/>
                  <a:gd name="T14" fmla="*/ 11 w 61"/>
                  <a:gd name="T15" fmla="*/ 19 h 47"/>
                  <a:gd name="T16" fmla="*/ 48 w 61"/>
                  <a:gd name="T17" fmla="*/ 45 h 47"/>
                  <a:gd name="T18" fmla="*/ 50 w 61"/>
                  <a:gd name="T19" fmla="*/ 47 h 47"/>
                  <a:gd name="T20" fmla="*/ 54 w 61"/>
                  <a:gd name="T21" fmla="*/ 47 h 47"/>
                  <a:gd name="T22" fmla="*/ 56 w 61"/>
                  <a:gd name="T23" fmla="*/ 47 h 47"/>
                  <a:gd name="T24" fmla="*/ 59 w 61"/>
                  <a:gd name="T25" fmla="*/ 45 h 47"/>
                  <a:gd name="T26" fmla="*/ 61 w 61"/>
                  <a:gd name="T27" fmla="*/ 39 h 47"/>
                  <a:gd name="T28" fmla="*/ 59 w 61"/>
                  <a:gd name="T29" fmla="*/ 35 h 47"/>
                  <a:gd name="T30" fmla="*/ 21 w 61"/>
                  <a:gd name="T31" fmla="*/ 8 h 47"/>
                  <a:gd name="T32" fmla="*/ 12 w 61"/>
                  <a:gd name="T33" fmla="*/ 1 h 4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47">
                    <a:moveTo>
                      <a:pt x="12" y="1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1" y="19"/>
                    </a:lnTo>
                    <a:lnTo>
                      <a:pt x="48" y="45"/>
                    </a:lnTo>
                    <a:lnTo>
                      <a:pt x="50" y="47"/>
                    </a:lnTo>
                    <a:lnTo>
                      <a:pt x="54" y="47"/>
                    </a:lnTo>
                    <a:lnTo>
                      <a:pt x="56" y="47"/>
                    </a:lnTo>
                    <a:lnTo>
                      <a:pt x="59" y="45"/>
                    </a:lnTo>
                    <a:lnTo>
                      <a:pt x="61" y="39"/>
                    </a:lnTo>
                    <a:lnTo>
                      <a:pt x="59" y="35"/>
                    </a:lnTo>
                    <a:lnTo>
                      <a:pt x="21" y="8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3" name="Freeform 42">
                <a:extLst>
                  <a:ext uri="{FF2B5EF4-FFF2-40B4-BE49-F238E27FC236}">
                    <a16:creationId xmlns:a16="http://schemas.microsoft.com/office/drawing/2014/main" id="{00F6F302-0FFE-4D9B-BD16-FE0C216FE82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36" y="8487"/>
                <a:ext cx="62" cy="46"/>
              </a:xfrm>
              <a:custGeom>
                <a:avLst/>
                <a:gdLst>
                  <a:gd name="T0" fmla="*/ 12 w 62"/>
                  <a:gd name="T1" fmla="*/ 2 h 46"/>
                  <a:gd name="T2" fmla="*/ 9 w 62"/>
                  <a:gd name="T3" fmla="*/ 0 h 46"/>
                  <a:gd name="T4" fmla="*/ 7 w 62"/>
                  <a:gd name="T5" fmla="*/ 0 h 46"/>
                  <a:gd name="T6" fmla="*/ 3 w 62"/>
                  <a:gd name="T7" fmla="*/ 0 h 46"/>
                  <a:gd name="T8" fmla="*/ 1 w 62"/>
                  <a:gd name="T9" fmla="*/ 3 h 46"/>
                  <a:gd name="T10" fmla="*/ 0 w 62"/>
                  <a:gd name="T11" fmla="*/ 8 h 46"/>
                  <a:gd name="T12" fmla="*/ 1 w 62"/>
                  <a:gd name="T13" fmla="*/ 12 h 46"/>
                  <a:gd name="T14" fmla="*/ 4 w 62"/>
                  <a:gd name="T15" fmla="*/ 15 h 46"/>
                  <a:gd name="T16" fmla="*/ 7 w 62"/>
                  <a:gd name="T17" fmla="*/ 16 h 46"/>
                  <a:gd name="T18" fmla="*/ 51 w 62"/>
                  <a:gd name="T19" fmla="*/ 46 h 46"/>
                  <a:gd name="T20" fmla="*/ 55 w 62"/>
                  <a:gd name="T21" fmla="*/ 46 h 46"/>
                  <a:gd name="T22" fmla="*/ 57 w 62"/>
                  <a:gd name="T23" fmla="*/ 46 h 46"/>
                  <a:gd name="T24" fmla="*/ 60 w 62"/>
                  <a:gd name="T25" fmla="*/ 44 h 46"/>
                  <a:gd name="T26" fmla="*/ 62 w 62"/>
                  <a:gd name="T27" fmla="*/ 39 h 46"/>
                  <a:gd name="T28" fmla="*/ 60 w 62"/>
                  <a:gd name="T29" fmla="*/ 34 h 46"/>
                  <a:gd name="T30" fmla="*/ 57 w 62"/>
                  <a:gd name="T31" fmla="*/ 33 h 46"/>
                  <a:gd name="T32" fmla="*/ 13 w 62"/>
                  <a:gd name="T33" fmla="*/ 3 h 46"/>
                  <a:gd name="T34" fmla="*/ 9 w 62"/>
                  <a:gd name="T35" fmla="*/ 10 h 46"/>
                  <a:gd name="T36" fmla="*/ 15 w 62"/>
                  <a:gd name="T37" fmla="*/ 4 h 46"/>
                  <a:gd name="T38" fmla="*/ 12 w 62"/>
                  <a:gd name="T39" fmla="*/ 2 h 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2" h="46">
                    <a:moveTo>
                      <a:pt x="12" y="2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4" y="15"/>
                    </a:lnTo>
                    <a:lnTo>
                      <a:pt x="7" y="16"/>
                    </a:lnTo>
                    <a:lnTo>
                      <a:pt x="51" y="46"/>
                    </a:lnTo>
                    <a:lnTo>
                      <a:pt x="55" y="46"/>
                    </a:lnTo>
                    <a:lnTo>
                      <a:pt x="57" y="46"/>
                    </a:lnTo>
                    <a:lnTo>
                      <a:pt x="60" y="44"/>
                    </a:lnTo>
                    <a:lnTo>
                      <a:pt x="62" y="39"/>
                    </a:lnTo>
                    <a:lnTo>
                      <a:pt x="60" y="34"/>
                    </a:lnTo>
                    <a:lnTo>
                      <a:pt x="57" y="33"/>
                    </a:lnTo>
                    <a:lnTo>
                      <a:pt x="13" y="3"/>
                    </a:lnTo>
                    <a:lnTo>
                      <a:pt x="9" y="10"/>
                    </a:lnTo>
                    <a:lnTo>
                      <a:pt x="15" y="4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4" name="Freeform 43">
                <a:extLst>
                  <a:ext uri="{FF2B5EF4-FFF2-40B4-BE49-F238E27FC236}">
                    <a16:creationId xmlns:a16="http://schemas.microsoft.com/office/drawing/2014/main" id="{AC46776A-BAB9-4A79-81E0-E4DF2DB47E0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20" y="8541"/>
                <a:ext cx="63" cy="45"/>
              </a:xfrm>
              <a:custGeom>
                <a:avLst/>
                <a:gdLst>
                  <a:gd name="T0" fmla="*/ 10 w 63"/>
                  <a:gd name="T1" fmla="*/ 2 h 45"/>
                  <a:gd name="T2" fmla="*/ 7 w 63"/>
                  <a:gd name="T3" fmla="*/ 0 h 45"/>
                  <a:gd name="T4" fmla="*/ 4 w 63"/>
                  <a:gd name="T5" fmla="*/ 2 h 45"/>
                  <a:gd name="T6" fmla="*/ 2 w 63"/>
                  <a:gd name="T7" fmla="*/ 3 h 45"/>
                  <a:gd name="T8" fmla="*/ 0 w 63"/>
                  <a:gd name="T9" fmla="*/ 8 h 45"/>
                  <a:gd name="T10" fmla="*/ 2 w 63"/>
                  <a:gd name="T11" fmla="*/ 14 h 45"/>
                  <a:gd name="T12" fmla="*/ 4 w 63"/>
                  <a:gd name="T13" fmla="*/ 15 h 45"/>
                  <a:gd name="T14" fmla="*/ 54 w 63"/>
                  <a:gd name="T15" fmla="*/ 45 h 45"/>
                  <a:gd name="T16" fmla="*/ 56 w 63"/>
                  <a:gd name="T17" fmla="*/ 45 h 45"/>
                  <a:gd name="T18" fmla="*/ 60 w 63"/>
                  <a:gd name="T19" fmla="*/ 45 h 45"/>
                  <a:gd name="T20" fmla="*/ 61 w 63"/>
                  <a:gd name="T21" fmla="*/ 42 h 45"/>
                  <a:gd name="T22" fmla="*/ 63 w 63"/>
                  <a:gd name="T23" fmla="*/ 38 h 45"/>
                  <a:gd name="T24" fmla="*/ 61 w 63"/>
                  <a:gd name="T25" fmla="*/ 33 h 45"/>
                  <a:gd name="T26" fmla="*/ 60 w 63"/>
                  <a:gd name="T27" fmla="*/ 32 h 45"/>
                  <a:gd name="T28" fmla="*/ 10 w 63"/>
                  <a:gd name="T29" fmla="*/ 2 h 4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3" h="45">
                    <a:moveTo>
                      <a:pt x="10" y="2"/>
                    </a:moveTo>
                    <a:lnTo>
                      <a:pt x="7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4" y="15"/>
                    </a:lnTo>
                    <a:lnTo>
                      <a:pt x="54" y="45"/>
                    </a:lnTo>
                    <a:lnTo>
                      <a:pt x="56" y="45"/>
                    </a:lnTo>
                    <a:lnTo>
                      <a:pt x="60" y="45"/>
                    </a:lnTo>
                    <a:lnTo>
                      <a:pt x="61" y="42"/>
                    </a:lnTo>
                    <a:lnTo>
                      <a:pt x="63" y="38"/>
                    </a:lnTo>
                    <a:lnTo>
                      <a:pt x="61" y="33"/>
                    </a:lnTo>
                    <a:lnTo>
                      <a:pt x="60" y="32"/>
                    </a:lnTo>
                    <a:lnTo>
                      <a:pt x="10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5" name="Freeform 44">
                <a:extLst>
                  <a:ext uri="{FF2B5EF4-FFF2-40B4-BE49-F238E27FC236}">
                    <a16:creationId xmlns:a16="http://schemas.microsoft.com/office/drawing/2014/main" id="{C044D20E-B199-441D-B580-F23C1914145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06" y="8593"/>
                <a:ext cx="65" cy="43"/>
              </a:xfrm>
              <a:custGeom>
                <a:avLst/>
                <a:gdLst>
                  <a:gd name="T0" fmla="*/ 11 w 65"/>
                  <a:gd name="T1" fmla="*/ 1 h 43"/>
                  <a:gd name="T2" fmla="*/ 7 w 65"/>
                  <a:gd name="T3" fmla="*/ 0 h 43"/>
                  <a:gd name="T4" fmla="*/ 5 w 65"/>
                  <a:gd name="T5" fmla="*/ 1 h 43"/>
                  <a:gd name="T6" fmla="*/ 2 w 65"/>
                  <a:gd name="T7" fmla="*/ 2 h 43"/>
                  <a:gd name="T8" fmla="*/ 0 w 65"/>
                  <a:gd name="T9" fmla="*/ 7 h 43"/>
                  <a:gd name="T10" fmla="*/ 2 w 65"/>
                  <a:gd name="T11" fmla="*/ 13 h 43"/>
                  <a:gd name="T12" fmla="*/ 5 w 65"/>
                  <a:gd name="T13" fmla="*/ 14 h 43"/>
                  <a:gd name="T14" fmla="*/ 55 w 65"/>
                  <a:gd name="T15" fmla="*/ 42 h 43"/>
                  <a:gd name="T16" fmla="*/ 58 w 65"/>
                  <a:gd name="T17" fmla="*/ 43 h 43"/>
                  <a:gd name="T18" fmla="*/ 61 w 65"/>
                  <a:gd name="T19" fmla="*/ 42 h 43"/>
                  <a:gd name="T20" fmla="*/ 62 w 65"/>
                  <a:gd name="T21" fmla="*/ 41 h 43"/>
                  <a:gd name="T22" fmla="*/ 65 w 65"/>
                  <a:gd name="T23" fmla="*/ 36 h 43"/>
                  <a:gd name="T24" fmla="*/ 62 w 65"/>
                  <a:gd name="T25" fmla="*/ 30 h 43"/>
                  <a:gd name="T26" fmla="*/ 61 w 65"/>
                  <a:gd name="T27" fmla="*/ 29 h 43"/>
                  <a:gd name="T28" fmla="*/ 11 w 65"/>
                  <a:gd name="T29" fmla="*/ 1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5" h="43">
                    <a:moveTo>
                      <a:pt x="11" y="1"/>
                    </a:move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55" y="42"/>
                    </a:lnTo>
                    <a:lnTo>
                      <a:pt x="58" y="43"/>
                    </a:lnTo>
                    <a:lnTo>
                      <a:pt x="61" y="42"/>
                    </a:lnTo>
                    <a:lnTo>
                      <a:pt x="62" y="41"/>
                    </a:lnTo>
                    <a:lnTo>
                      <a:pt x="65" y="36"/>
                    </a:lnTo>
                    <a:lnTo>
                      <a:pt x="62" y="30"/>
                    </a:lnTo>
                    <a:lnTo>
                      <a:pt x="61" y="29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6" name="Freeform 45">
                <a:extLst>
                  <a:ext uri="{FF2B5EF4-FFF2-40B4-BE49-F238E27FC236}">
                    <a16:creationId xmlns:a16="http://schemas.microsoft.com/office/drawing/2014/main" id="{B6906164-CD93-48A6-9D49-860966A203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95" y="8641"/>
                <a:ext cx="66" cy="41"/>
              </a:xfrm>
              <a:custGeom>
                <a:avLst/>
                <a:gdLst>
                  <a:gd name="T0" fmla="*/ 11 w 66"/>
                  <a:gd name="T1" fmla="*/ 1 h 41"/>
                  <a:gd name="T2" fmla="*/ 7 w 66"/>
                  <a:gd name="T3" fmla="*/ 0 h 41"/>
                  <a:gd name="T4" fmla="*/ 5 w 66"/>
                  <a:gd name="T5" fmla="*/ 1 h 41"/>
                  <a:gd name="T6" fmla="*/ 2 w 66"/>
                  <a:gd name="T7" fmla="*/ 2 h 41"/>
                  <a:gd name="T8" fmla="*/ 0 w 66"/>
                  <a:gd name="T9" fmla="*/ 7 h 41"/>
                  <a:gd name="T10" fmla="*/ 2 w 66"/>
                  <a:gd name="T11" fmla="*/ 13 h 41"/>
                  <a:gd name="T12" fmla="*/ 5 w 66"/>
                  <a:gd name="T13" fmla="*/ 14 h 41"/>
                  <a:gd name="T14" fmla="*/ 53 w 66"/>
                  <a:gd name="T15" fmla="*/ 40 h 41"/>
                  <a:gd name="T16" fmla="*/ 55 w 66"/>
                  <a:gd name="T17" fmla="*/ 41 h 41"/>
                  <a:gd name="T18" fmla="*/ 59 w 66"/>
                  <a:gd name="T19" fmla="*/ 41 h 41"/>
                  <a:gd name="T20" fmla="*/ 61 w 66"/>
                  <a:gd name="T21" fmla="*/ 41 h 41"/>
                  <a:gd name="T22" fmla="*/ 63 w 66"/>
                  <a:gd name="T23" fmla="*/ 40 h 41"/>
                  <a:gd name="T24" fmla="*/ 66 w 66"/>
                  <a:gd name="T25" fmla="*/ 34 h 41"/>
                  <a:gd name="T26" fmla="*/ 63 w 66"/>
                  <a:gd name="T27" fmla="*/ 29 h 41"/>
                  <a:gd name="T28" fmla="*/ 61 w 66"/>
                  <a:gd name="T29" fmla="*/ 28 h 41"/>
                  <a:gd name="T30" fmla="*/ 59 w 66"/>
                  <a:gd name="T31" fmla="*/ 26 h 41"/>
                  <a:gd name="T32" fmla="*/ 11 w 66"/>
                  <a:gd name="T33" fmla="*/ 1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41">
                    <a:moveTo>
                      <a:pt x="11" y="1"/>
                    </a:move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53" y="40"/>
                    </a:lnTo>
                    <a:lnTo>
                      <a:pt x="55" y="41"/>
                    </a:lnTo>
                    <a:lnTo>
                      <a:pt x="59" y="41"/>
                    </a:lnTo>
                    <a:lnTo>
                      <a:pt x="61" y="41"/>
                    </a:lnTo>
                    <a:lnTo>
                      <a:pt x="63" y="40"/>
                    </a:lnTo>
                    <a:lnTo>
                      <a:pt x="66" y="34"/>
                    </a:lnTo>
                    <a:lnTo>
                      <a:pt x="63" y="29"/>
                    </a:lnTo>
                    <a:lnTo>
                      <a:pt x="61" y="28"/>
                    </a:lnTo>
                    <a:lnTo>
                      <a:pt x="59" y="26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7" name="Freeform 46">
                <a:extLst>
                  <a:ext uri="{FF2B5EF4-FFF2-40B4-BE49-F238E27FC236}">
                    <a16:creationId xmlns:a16="http://schemas.microsoft.com/office/drawing/2014/main" id="{21D0F704-E3DB-412B-A046-83715FE3E8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85" y="8687"/>
                <a:ext cx="67" cy="37"/>
              </a:xfrm>
              <a:custGeom>
                <a:avLst/>
                <a:gdLst>
                  <a:gd name="T0" fmla="*/ 11 w 67"/>
                  <a:gd name="T1" fmla="*/ 0 h 37"/>
                  <a:gd name="T2" fmla="*/ 7 w 67"/>
                  <a:gd name="T3" fmla="*/ 0 h 37"/>
                  <a:gd name="T4" fmla="*/ 5 w 67"/>
                  <a:gd name="T5" fmla="*/ 0 h 37"/>
                  <a:gd name="T6" fmla="*/ 2 w 67"/>
                  <a:gd name="T7" fmla="*/ 1 h 37"/>
                  <a:gd name="T8" fmla="*/ 0 w 67"/>
                  <a:gd name="T9" fmla="*/ 7 h 37"/>
                  <a:gd name="T10" fmla="*/ 2 w 67"/>
                  <a:gd name="T11" fmla="*/ 12 h 37"/>
                  <a:gd name="T12" fmla="*/ 5 w 67"/>
                  <a:gd name="T13" fmla="*/ 13 h 37"/>
                  <a:gd name="T14" fmla="*/ 37 w 67"/>
                  <a:gd name="T15" fmla="*/ 28 h 37"/>
                  <a:gd name="T16" fmla="*/ 57 w 67"/>
                  <a:gd name="T17" fmla="*/ 37 h 37"/>
                  <a:gd name="T18" fmla="*/ 60 w 67"/>
                  <a:gd name="T19" fmla="*/ 37 h 37"/>
                  <a:gd name="T20" fmla="*/ 63 w 67"/>
                  <a:gd name="T21" fmla="*/ 37 h 37"/>
                  <a:gd name="T22" fmla="*/ 65 w 67"/>
                  <a:gd name="T23" fmla="*/ 36 h 37"/>
                  <a:gd name="T24" fmla="*/ 67 w 67"/>
                  <a:gd name="T25" fmla="*/ 30 h 37"/>
                  <a:gd name="T26" fmla="*/ 65 w 67"/>
                  <a:gd name="T27" fmla="*/ 25 h 37"/>
                  <a:gd name="T28" fmla="*/ 63 w 67"/>
                  <a:gd name="T29" fmla="*/ 24 h 37"/>
                  <a:gd name="T30" fmla="*/ 43 w 67"/>
                  <a:gd name="T31" fmla="*/ 15 h 37"/>
                  <a:gd name="T32" fmla="*/ 11 w 6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37">
                    <a:moveTo>
                      <a:pt x="11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37" y="28"/>
                    </a:lnTo>
                    <a:lnTo>
                      <a:pt x="57" y="37"/>
                    </a:lnTo>
                    <a:lnTo>
                      <a:pt x="60" y="37"/>
                    </a:lnTo>
                    <a:lnTo>
                      <a:pt x="63" y="37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5" y="25"/>
                    </a:lnTo>
                    <a:lnTo>
                      <a:pt x="63" y="24"/>
                    </a:lnTo>
                    <a:lnTo>
                      <a:pt x="43" y="1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8" name="Freeform 47">
                <a:extLst>
                  <a:ext uri="{FF2B5EF4-FFF2-40B4-BE49-F238E27FC236}">
                    <a16:creationId xmlns:a16="http://schemas.microsoft.com/office/drawing/2014/main" id="{E30A73BE-3D1A-49F9-92B2-0B4A069354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77" y="8726"/>
                <a:ext cx="69" cy="36"/>
              </a:xfrm>
              <a:custGeom>
                <a:avLst/>
                <a:gdLst>
                  <a:gd name="T0" fmla="*/ 11 w 69"/>
                  <a:gd name="T1" fmla="*/ 1 h 36"/>
                  <a:gd name="T2" fmla="*/ 7 w 69"/>
                  <a:gd name="T3" fmla="*/ 0 h 36"/>
                  <a:gd name="T4" fmla="*/ 5 w 69"/>
                  <a:gd name="T5" fmla="*/ 1 h 36"/>
                  <a:gd name="T6" fmla="*/ 3 w 69"/>
                  <a:gd name="T7" fmla="*/ 3 h 36"/>
                  <a:gd name="T8" fmla="*/ 0 w 69"/>
                  <a:gd name="T9" fmla="*/ 7 h 36"/>
                  <a:gd name="T10" fmla="*/ 3 w 69"/>
                  <a:gd name="T11" fmla="*/ 13 h 36"/>
                  <a:gd name="T12" fmla="*/ 5 w 69"/>
                  <a:gd name="T13" fmla="*/ 15 h 36"/>
                  <a:gd name="T14" fmla="*/ 19 w 69"/>
                  <a:gd name="T15" fmla="*/ 21 h 36"/>
                  <a:gd name="T16" fmla="*/ 59 w 69"/>
                  <a:gd name="T17" fmla="*/ 35 h 36"/>
                  <a:gd name="T18" fmla="*/ 61 w 69"/>
                  <a:gd name="T19" fmla="*/ 36 h 36"/>
                  <a:gd name="T20" fmla="*/ 64 w 69"/>
                  <a:gd name="T21" fmla="*/ 35 h 36"/>
                  <a:gd name="T22" fmla="*/ 66 w 69"/>
                  <a:gd name="T23" fmla="*/ 34 h 36"/>
                  <a:gd name="T24" fmla="*/ 69 w 69"/>
                  <a:gd name="T25" fmla="*/ 29 h 36"/>
                  <a:gd name="T26" fmla="*/ 66 w 69"/>
                  <a:gd name="T27" fmla="*/ 23 h 36"/>
                  <a:gd name="T28" fmla="*/ 65 w 69"/>
                  <a:gd name="T29" fmla="*/ 22 h 36"/>
                  <a:gd name="T30" fmla="*/ 25 w 69"/>
                  <a:gd name="T31" fmla="*/ 7 h 36"/>
                  <a:gd name="T32" fmla="*/ 11 w 69"/>
                  <a:gd name="T33" fmla="*/ 1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36">
                    <a:moveTo>
                      <a:pt x="11" y="1"/>
                    </a:moveTo>
                    <a:lnTo>
                      <a:pt x="7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3"/>
                    </a:lnTo>
                    <a:lnTo>
                      <a:pt x="5" y="15"/>
                    </a:lnTo>
                    <a:lnTo>
                      <a:pt x="19" y="21"/>
                    </a:lnTo>
                    <a:lnTo>
                      <a:pt x="59" y="35"/>
                    </a:lnTo>
                    <a:lnTo>
                      <a:pt x="61" y="36"/>
                    </a:lnTo>
                    <a:lnTo>
                      <a:pt x="64" y="35"/>
                    </a:lnTo>
                    <a:lnTo>
                      <a:pt x="66" y="34"/>
                    </a:lnTo>
                    <a:lnTo>
                      <a:pt x="69" y="29"/>
                    </a:lnTo>
                    <a:lnTo>
                      <a:pt x="66" y="23"/>
                    </a:lnTo>
                    <a:lnTo>
                      <a:pt x="65" y="22"/>
                    </a:lnTo>
                    <a:lnTo>
                      <a:pt x="25" y="7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69" name="Freeform 48">
                <a:extLst>
                  <a:ext uri="{FF2B5EF4-FFF2-40B4-BE49-F238E27FC236}">
                    <a16:creationId xmlns:a16="http://schemas.microsoft.com/office/drawing/2014/main" id="{F18D8054-F734-4B21-975A-8CAD62FB41D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72" y="8762"/>
                <a:ext cx="70" cy="33"/>
              </a:xfrm>
              <a:custGeom>
                <a:avLst/>
                <a:gdLst>
                  <a:gd name="T0" fmla="*/ 10 w 70"/>
                  <a:gd name="T1" fmla="*/ 1 h 33"/>
                  <a:gd name="T2" fmla="*/ 7 w 70"/>
                  <a:gd name="T3" fmla="*/ 0 h 33"/>
                  <a:gd name="T4" fmla="*/ 4 w 70"/>
                  <a:gd name="T5" fmla="*/ 1 h 33"/>
                  <a:gd name="T6" fmla="*/ 2 w 70"/>
                  <a:gd name="T7" fmla="*/ 3 h 33"/>
                  <a:gd name="T8" fmla="*/ 0 w 70"/>
                  <a:gd name="T9" fmla="*/ 7 h 33"/>
                  <a:gd name="T10" fmla="*/ 2 w 70"/>
                  <a:gd name="T11" fmla="*/ 12 h 33"/>
                  <a:gd name="T12" fmla="*/ 4 w 70"/>
                  <a:gd name="T13" fmla="*/ 15 h 33"/>
                  <a:gd name="T14" fmla="*/ 59 w 70"/>
                  <a:gd name="T15" fmla="*/ 31 h 33"/>
                  <a:gd name="T16" fmla="*/ 62 w 70"/>
                  <a:gd name="T17" fmla="*/ 33 h 33"/>
                  <a:gd name="T18" fmla="*/ 65 w 70"/>
                  <a:gd name="T19" fmla="*/ 31 h 33"/>
                  <a:gd name="T20" fmla="*/ 67 w 70"/>
                  <a:gd name="T21" fmla="*/ 30 h 33"/>
                  <a:gd name="T22" fmla="*/ 70 w 70"/>
                  <a:gd name="T23" fmla="*/ 25 h 33"/>
                  <a:gd name="T24" fmla="*/ 67 w 70"/>
                  <a:gd name="T25" fmla="*/ 21 h 33"/>
                  <a:gd name="T26" fmla="*/ 65 w 70"/>
                  <a:gd name="T27" fmla="*/ 18 h 33"/>
                  <a:gd name="T28" fmla="*/ 10 w 70"/>
                  <a:gd name="T29" fmla="*/ 1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0" h="33">
                    <a:moveTo>
                      <a:pt x="10" y="1"/>
                    </a:moveTo>
                    <a:lnTo>
                      <a:pt x="7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4" y="15"/>
                    </a:lnTo>
                    <a:lnTo>
                      <a:pt x="59" y="31"/>
                    </a:lnTo>
                    <a:lnTo>
                      <a:pt x="62" y="33"/>
                    </a:lnTo>
                    <a:lnTo>
                      <a:pt x="65" y="31"/>
                    </a:lnTo>
                    <a:lnTo>
                      <a:pt x="67" y="30"/>
                    </a:lnTo>
                    <a:lnTo>
                      <a:pt x="70" y="25"/>
                    </a:lnTo>
                    <a:lnTo>
                      <a:pt x="67" y="21"/>
                    </a:lnTo>
                    <a:lnTo>
                      <a:pt x="65" y="18"/>
                    </a:lnTo>
                    <a:lnTo>
                      <a:pt x="10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0" name="Freeform 49">
                <a:extLst>
                  <a:ext uri="{FF2B5EF4-FFF2-40B4-BE49-F238E27FC236}">
                    <a16:creationId xmlns:a16="http://schemas.microsoft.com/office/drawing/2014/main" id="{867C3100-28E1-418F-8719-8F9D26AA150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68" y="8792"/>
                <a:ext cx="71" cy="29"/>
              </a:xfrm>
              <a:custGeom>
                <a:avLst/>
                <a:gdLst>
                  <a:gd name="T0" fmla="*/ 11 w 71"/>
                  <a:gd name="T1" fmla="*/ 0 h 29"/>
                  <a:gd name="T2" fmla="*/ 7 w 71"/>
                  <a:gd name="T3" fmla="*/ 0 h 29"/>
                  <a:gd name="T4" fmla="*/ 5 w 71"/>
                  <a:gd name="T5" fmla="*/ 0 h 29"/>
                  <a:gd name="T6" fmla="*/ 2 w 71"/>
                  <a:gd name="T7" fmla="*/ 3 h 29"/>
                  <a:gd name="T8" fmla="*/ 0 w 71"/>
                  <a:gd name="T9" fmla="*/ 7 h 29"/>
                  <a:gd name="T10" fmla="*/ 2 w 71"/>
                  <a:gd name="T11" fmla="*/ 12 h 29"/>
                  <a:gd name="T12" fmla="*/ 5 w 71"/>
                  <a:gd name="T13" fmla="*/ 13 h 29"/>
                  <a:gd name="T14" fmla="*/ 44 w 71"/>
                  <a:gd name="T15" fmla="*/ 25 h 29"/>
                  <a:gd name="T16" fmla="*/ 60 w 71"/>
                  <a:gd name="T17" fmla="*/ 28 h 29"/>
                  <a:gd name="T18" fmla="*/ 64 w 71"/>
                  <a:gd name="T19" fmla="*/ 29 h 29"/>
                  <a:gd name="T20" fmla="*/ 66 w 71"/>
                  <a:gd name="T21" fmla="*/ 28 h 29"/>
                  <a:gd name="T22" fmla="*/ 68 w 71"/>
                  <a:gd name="T23" fmla="*/ 27 h 29"/>
                  <a:gd name="T24" fmla="*/ 71 w 71"/>
                  <a:gd name="T25" fmla="*/ 22 h 29"/>
                  <a:gd name="T26" fmla="*/ 68 w 71"/>
                  <a:gd name="T27" fmla="*/ 17 h 29"/>
                  <a:gd name="T28" fmla="*/ 66 w 71"/>
                  <a:gd name="T29" fmla="*/ 15 h 29"/>
                  <a:gd name="T30" fmla="*/ 50 w 71"/>
                  <a:gd name="T31" fmla="*/ 12 h 29"/>
                  <a:gd name="T32" fmla="*/ 11 w 71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29">
                    <a:moveTo>
                      <a:pt x="11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44" y="25"/>
                    </a:lnTo>
                    <a:lnTo>
                      <a:pt x="60" y="28"/>
                    </a:lnTo>
                    <a:lnTo>
                      <a:pt x="64" y="29"/>
                    </a:lnTo>
                    <a:lnTo>
                      <a:pt x="66" y="28"/>
                    </a:lnTo>
                    <a:lnTo>
                      <a:pt x="68" y="27"/>
                    </a:lnTo>
                    <a:lnTo>
                      <a:pt x="71" y="22"/>
                    </a:lnTo>
                    <a:lnTo>
                      <a:pt x="68" y="17"/>
                    </a:lnTo>
                    <a:lnTo>
                      <a:pt x="66" y="15"/>
                    </a:lnTo>
                    <a:lnTo>
                      <a:pt x="50" y="12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1" name="Freeform 50">
                <a:extLst>
                  <a:ext uri="{FF2B5EF4-FFF2-40B4-BE49-F238E27FC236}">
                    <a16:creationId xmlns:a16="http://schemas.microsoft.com/office/drawing/2014/main" id="{87C1DAAF-1DC8-479F-AB21-D4985786BA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6" y="8816"/>
                <a:ext cx="71" cy="24"/>
              </a:xfrm>
              <a:custGeom>
                <a:avLst/>
                <a:gdLst>
                  <a:gd name="T0" fmla="*/ 10 w 71"/>
                  <a:gd name="T1" fmla="*/ 0 h 24"/>
                  <a:gd name="T2" fmla="*/ 8 w 71"/>
                  <a:gd name="T3" fmla="*/ 0 h 24"/>
                  <a:gd name="T4" fmla="*/ 4 w 71"/>
                  <a:gd name="T5" fmla="*/ 0 h 24"/>
                  <a:gd name="T6" fmla="*/ 2 w 71"/>
                  <a:gd name="T7" fmla="*/ 3 h 24"/>
                  <a:gd name="T8" fmla="*/ 0 w 71"/>
                  <a:gd name="T9" fmla="*/ 7 h 24"/>
                  <a:gd name="T10" fmla="*/ 2 w 71"/>
                  <a:gd name="T11" fmla="*/ 12 h 24"/>
                  <a:gd name="T12" fmla="*/ 4 w 71"/>
                  <a:gd name="T13" fmla="*/ 13 h 24"/>
                  <a:gd name="T14" fmla="*/ 16 w 71"/>
                  <a:gd name="T15" fmla="*/ 16 h 24"/>
                  <a:gd name="T16" fmla="*/ 18 w 71"/>
                  <a:gd name="T17" fmla="*/ 17 h 24"/>
                  <a:gd name="T18" fmla="*/ 64 w 71"/>
                  <a:gd name="T19" fmla="*/ 24 h 24"/>
                  <a:gd name="T20" fmla="*/ 66 w 71"/>
                  <a:gd name="T21" fmla="*/ 24 h 24"/>
                  <a:gd name="T22" fmla="*/ 69 w 71"/>
                  <a:gd name="T23" fmla="*/ 22 h 24"/>
                  <a:gd name="T24" fmla="*/ 71 w 71"/>
                  <a:gd name="T25" fmla="*/ 17 h 24"/>
                  <a:gd name="T26" fmla="*/ 69 w 71"/>
                  <a:gd name="T27" fmla="*/ 12 h 24"/>
                  <a:gd name="T28" fmla="*/ 66 w 71"/>
                  <a:gd name="T29" fmla="*/ 11 h 24"/>
                  <a:gd name="T30" fmla="*/ 64 w 71"/>
                  <a:gd name="T31" fmla="*/ 10 h 24"/>
                  <a:gd name="T32" fmla="*/ 18 w 71"/>
                  <a:gd name="T33" fmla="*/ 3 h 24"/>
                  <a:gd name="T34" fmla="*/ 18 w 71"/>
                  <a:gd name="T35" fmla="*/ 10 h 24"/>
                  <a:gd name="T36" fmla="*/ 22 w 71"/>
                  <a:gd name="T37" fmla="*/ 3 h 24"/>
                  <a:gd name="T38" fmla="*/ 10 w 71"/>
                  <a:gd name="T39" fmla="*/ 0 h 2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1" h="24">
                    <a:moveTo>
                      <a:pt x="10" y="0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16" y="16"/>
                    </a:lnTo>
                    <a:lnTo>
                      <a:pt x="18" y="17"/>
                    </a:lnTo>
                    <a:lnTo>
                      <a:pt x="64" y="24"/>
                    </a:lnTo>
                    <a:lnTo>
                      <a:pt x="66" y="24"/>
                    </a:lnTo>
                    <a:lnTo>
                      <a:pt x="69" y="22"/>
                    </a:lnTo>
                    <a:lnTo>
                      <a:pt x="71" y="17"/>
                    </a:lnTo>
                    <a:lnTo>
                      <a:pt x="69" y="12"/>
                    </a:lnTo>
                    <a:lnTo>
                      <a:pt x="66" y="11"/>
                    </a:lnTo>
                    <a:lnTo>
                      <a:pt x="64" y="10"/>
                    </a:lnTo>
                    <a:lnTo>
                      <a:pt x="18" y="3"/>
                    </a:lnTo>
                    <a:lnTo>
                      <a:pt x="18" y="10"/>
                    </a:lnTo>
                    <a:lnTo>
                      <a:pt x="22" y="3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2" name="Freeform 51">
                <a:extLst>
                  <a:ext uri="{FF2B5EF4-FFF2-40B4-BE49-F238E27FC236}">
                    <a16:creationId xmlns:a16="http://schemas.microsoft.com/office/drawing/2014/main" id="{1E2E8ED6-1794-4F16-833F-95A36292BC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66" y="8832"/>
                <a:ext cx="71" cy="20"/>
              </a:xfrm>
              <a:custGeom>
                <a:avLst/>
                <a:gdLst>
                  <a:gd name="T0" fmla="*/ 7 w 71"/>
                  <a:gd name="T1" fmla="*/ 0 h 20"/>
                  <a:gd name="T2" fmla="*/ 4 w 71"/>
                  <a:gd name="T3" fmla="*/ 1 h 20"/>
                  <a:gd name="T4" fmla="*/ 1 w 71"/>
                  <a:gd name="T5" fmla="*/ 2 h 20"/>
                  <a:gd name="T6" fmla="*/ 0 w 71"/>
                  <a:gd name="T7" fmla="*/ 7 h 20"/>
                  <a:gd name="T8" fmla="*/ 1 w 71"/>
                  <a:gd name="T9" fmla="*/ 12 h 20"/>
                  <a:gd name="T10" fmla="*/ 4 w 71"/>
                  <a:gd name="T11" fmla="*/ 14 h 20"/>
                  <a:gd name="T12" fmla="*/ 7 w 71"/>
                  <a:gd name="T13" fmla="*/ 14 h 20"/>
                  <a:gd name="T14" fmla="*/ 53 w 71"/>
                  <a:gd name="T15" fmla="*/ 19 h 20"/>
                  <a:gd name="T16" fmla="*/ 64 w 71"/>
                  <a:gd name="T17" fmla="*/ 20 h 20"/>
                  <a:gd name="T18" fmla="*/ 67 w 71"/>
                  <a:gd name="T19" fmla="*/ 19 h 20"/>
                  <a:gd name="T20" fmla="*/ 70 w 71"/>
                  <a:gd name="T21" fmla="*/ 18 h 20"/>
                  <a:gd name="T22" fmla="*/ 71 w 71"/>
                  <a:gd name="T23" fmla="*/ 13 h 20"/>
                  <a:gd name="T24" fmla="*/ 70 w 71"/>
                  <a:gd name="T25" fmla="*/ 7 h 20"/>
                  <a:gd name="T26" fmla="*/ 67 w 71"/>
                  <a:gd name="T27" fmla="*/ 6 h 20"/>
                  <a:gd name="T28" fmla="*/ 64 w 71"/>
                  <a:gd name="T29" fmla="*/ 6 h 20"/>
                  <a:gd name="T30" fmla="*/ 53 w 71"/>
                  <a:gd name="T31" fmla="*/ 5 h 20"/>
                  <a:gd name="T32" fmla="*/ 7 w 71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20">
                    <a:moveTo>
                      <a:pt x="7" y="0"/>
                    </a:move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53" y="19"/>
                    </a:lnTo>
                    <a:lnTo>
                      <a:pt x="64" y="20"/>
                    </a:lnTo>
                    <a:lnTo>
                      <a:pt x="67" y="19"/>
                    </a:lnTo>
                    <a:lnTo>
                      <a:pt x="70" y="18"/>
                    </a:lnTo>
                    <a:lnTo>
                      <a:pt x="71" y="13"/>
                    </a:lnTo>
                    <a:lnTo>
                      <a:pt x="70" y="7"/>
                    </a:lnTo>
                    <a:lnTo>
                      <a:pt x="67" y="6"/>
                    </a:lnTo>
                    <a:lnTo>
                      <a:pt x="64" y="6"/>
                    </a:lnTo>
                    <a:lnTo>
                      <a:pt x="53" y="5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3" name="Freeform 52">
                <a:extLst>
                  <a:ext uri="{FF2B5EF4-FFF2-40B4-BE49-F238E27FC236}">
                    <a16:creationId xmlns:a16="http://schemas.microsoft.com/office/drawing/2014/main" id="{9386E7C7-2419-432E-AEF0-47E34F8841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66" y="8839"/>
                <a:ext cx="72" cy="16"/>
              </a:xfrm>
              <a:custGeom>
                <a:avLst/>
                <a:gdLst>
                  <a:gd name="T0" fmla="*/ 7 w 72"/>
                  <a:gd name="T1" fmla="*/ 0 h 16"/>
                  <a:gd name="T2" fmla="*/ 4 w 72"/>
                  <a:gd name="T3" fmla="*/ 1 h 16"/>
                  <a:gd name="T4" fmla="*/ 2 w 72"/>
                  <a:gd name="T5" fmla="*/ 2 h 16"/>
                  <a:gd name="T6" fmla="*/ 0 w 72"/>
                  <a:gd name="T7" fmla="*/ 7 h 16"/>
                  <a:gd name="T8" fmla="*/ 2 w 72"/>
                  <a:gd name="T9" fmla="*/ 13 h 16"/>
                  <a:gd name="T10" fmla="*/ 4 w 72"/>
                  <a:gd name="T11" fmla="*/ 14 h 16"/>
                  <a:gd name="T12" fmla="*/ 7 w 72"/>
                  <a:gd name="T13" fmla="*/ 14 h 16"/>
                  <a:gd name="T14" fmla="*/ 18 w 72"/>
                  <a:gd name="T15" fmla="*/ 16 h 16"/>
                  <a:gd name="T16" fmla="*/ 64 w 72"/>
                  <a:gd name="T17" fmla="*/ 14 h 16"/>
                  <a:gd name="T18" fmla="*/ 68 w 72"/>
                  <a:gd name="T19" fmla="*/ 13 h 16"/>
                  <a:gd name="T20" fmla="*/ 70 w 72"/>
                  <a:gd name="T21" fmla="*/ 12 h 16"/>
                  <a:gd name="T22" fmla="*/ 72 w 72"/>
                  <a:gd name="T23" fmla="*/ 7 h 16"/>
                  <a:gd name="T24" fmla="*/ 70 w 72"/>
                  <a:gd name="T25" fmla="*/ 2 h 16"/>
                  <a:gd name="T26" fmla="*/ 68 w 72"/>
                  <a:gd name="T27" fmla="*/ 0 h 16"/>
                  <a:gd name="T28" fmla="*/ 64 w 72"/>
                  <a:gd name="T29" fmla="*/ 0 h 16"/>
                  <a:gd name="T30" fmla="*/ 18 w 72"/>
                  <a:gd name="T31" fmla="*/ 1 h 16"/>
                  <a:gd name="T32" fmla="*/ 7 w 72"/>
                  <a:gd name="T33" fmla="*/ 0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6">
                    <a:moveTo>
                      <a:pt x="7" y="0"/>
                    </a:move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4" y="14"/>
                    </a:lnTo>
                    <a:lnTo>
                      <a:pt x="7" y="14"/>
                    </a:lnTo>
                    <a:lnTo>
                      <a:pt x="18" y="16"/>
                    </a:lnTo>
                    <a:lnTo>
                      <a:pt x="64" y="14"/>
                    </a:lnTo>
                    <a:lnTo>
                      <a:pt x="68" y="13"/>
                    </a:lnTo>
                    <a:lnTo>
                      <a:pt x="70" y="12"/>
                    </a:lnTo>
                    <a:lnTo>
                      <a:pt x="72" y="7"/>
                    </a:lnTo>
                    <a:lnTo>
                      <a:pt x="70" y="2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18" y="1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4" name="Freeform 53">
                <a:extLst>
                  <a:ext uri="{FF2B5EF4-FFF2-40B4-BE49-F238E27FC236}">
                    <a16:creationId xmlns:a16="http://schemas.microsoft.com/office/drawing/2014/main" id="{FD7755B5-B313-432F-BB07-4F4AFA3AF76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66" y="8828"/>
                <a:ext cx="72" cy="22"/>
              </a:xfrm>
              <a:custGeom>
                <a:avLst/>
                <a:gdLst>
                  <a:gd name="T0" fmla="*/ 8 w 72"/>
                  <a:gd name="T1" fmla="*/ 7 h 22"/>
                  <a:gd name="T2" fmla="*/ 5 w 72"/>
                  <a:gd name="T3" fmla="*/ 9 h 22"/>
                  <a:gd name="T4" fmla="*/ 3 w 72"/>
                  <a:gd name="T5" fmla="*/ 10 h 22"/>
                  <a:gd name="T6" fmla="*/ 0 w 72"/>
                  <a:gd name="T7" fmla="*/ 15 h 22"/>
                  <a:gd name="T8" fmla="*/ 3 w 72"/>
                  <a:gd name="T9" fmla="*/ 21 h 22"/>
                  <a:gd name="T10" fmla="*/ 5 w 72"/>
                  <a:gd name="T11" fmla="*/ 22 h 22"/>
                  <a:gd name="T12" fmla="*/ 8 w 72"/>
                  <a:gd name="T13" fmla="*/ 22 h 22"/>
                  <a:gd name="T14" fmla="*/ 40 w 72"/>
                  <a:gd name="T15" fmla="*/ 19 h 22"/>
                  <a:gd name="T16" fmla="*/ 65 w 72"/>
                  <a:gd name="T17" fmla="*/ 15 h 22"/>
                  <a:gd name="T18" fmla="*/ 68 w 72"/>
                  <a:gd name="T19" fmla="*/ 15 h 22"/>
                  <a:gd name="T20" fmla="*/ 70 w 72"/>
                  <a:gd name="T21" fmla="*/ 12 h 22"/>
                  <a:gd name="T22" fmla="*/ 72 w 72"/>
                  <a:gd name="T23" fmla="*/ 7 h 22"/>
                  <a:gd name="T24" fmla="*/ 70 w 72"/>
                  <a:gd name="T25" fmla="*/ 3 h 22"/>
                  <a:gd name="T26" fmla="*/ 68 w 72"/>
                  <a:gd name="T27" fmla="*/ 1 h 22"/>
                  <a:gd name="T28" fmla="*/ 65 w 72"/>
                  <a:gd name="T29" fmla="*/ 0 h 22"/>
                  <a:gd name="T30" fmla="*/ 40 w 72"/>
                  <a:gd name="T31" fmla="*/ 5 h 22"/>
                  <a:gd name="T32" fmla="*/ 8 w 72"/>
                  <a:gd name="T33" fmla="*/ 7 h 2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2">
                    <a:moveTo>
                      <a:pt x="8" y="7"/>
                    </a:moveTo>
                    <a:lnTo>
                      <a:pt x="5" y="9"/>
                    </a:lnTo>
                    <a:lnTo>
                      <a:pt x="3" y="10"/>
                    </a:lnTo>
                    <a:lnTo>
                      <a:pt x="0" y="15"/>
                    </a:lnTo>
                    <a:lnTo>
                      <a:pt x="3" y="21"/>
                    </a:lnTo>
                    <a:lnTo>
                      <a:pt x="5" y="22"/>
                    </a:lnTo>
                    <a:lnTo>
                      <a:pt x="8" y="22"/>
                    </a:lnTo>
                    <a:lnTo>
                      <a:pt x="40" y="19"/>
                    </a:lnTo>
                    <a:lnTo>
                      <a:pt x="65" y="15"/>
                    </a:lnTo>
                    <a:lnTo>
                      <a:pt x="68" y="15"/>
                    </a:lnTo>
                    <a:lnTo>
                      <a:pt x="70" y="12"/>
                    </a:lnTo>
                    <a:lnTo>
                      <a:pt x="72" y="7"/>
                    </a:lnTo>
                    <a:lnTo>
                      <a:pt x="70" y="3"/>
                    </a:lnTo>
                    <a:lnTo>
                      <a:pt x="68" y="1"/>
                    </a:lnTo>
                    <a:lnTo>
                      <a:pt x="65" y="0"/>
                    </a:lnTo>
                    <a:lnTo>
                      <a:pt x="40" y="5"/>
                    </a:lnTo>
                    <a:lnTo>
                      <a:pt x="8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5" name="Freeform 54">
                <a:extLst>
                  <a:ext uri="{FF2B5EF4-FFF2-40B4-BE49-F238E27FC236}">
                    <a16:creationId xmlns:a16="http://schemas.microsoft.com/office/drawing/2014/main" id="{70655538-DD45-4B49-A459-03D5C0BDB97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66" y="8805"/>
                <a:ext cx="70" cy="29"/>
              </a:xfrm>
              <a:custGeom>
                <a:avLst/>
                <a:gdLst>
                  <a:gd name="T0" fmla="*/ 5 w 70"/>
                  <a:gd name="T1" fmla="*/ 16 h 29"/>
                  <a:gd name="T2" fmla="*/ 2 w 70"/>
                  <a:gd name="T3" fmla="*/ 17 h 29"/>
                  <a:gd name="T4" fmla="*/ 0 w 70"/>
                  <a:gd name="T5" fmla="*/ 22 h 29"/>
                  <a:gd name="T6" fmla="*/ 2 w 70"/>
                  <a:gd name="T7" fmla="*/ 28 h 29"/>
                  <a:gd name="T8" fmla="*/ 5 w 70"/>
                  <a:gd name="T9" fmla="*/ 29 h 29"/>
                  <a:gd name="T10" fmla="*/ 7 w 70"/>
                  <a:gd name="T11" fmla="*/ 29 h 29"/>
                  <a:gd name="T12" fmla="*/ 11 w 70"/>
                  <a:gd name="T13" fmla="*/ 29 h 29"/>
                  <a:gd name="T14" fmla="*/ 56 w 70"/>
                  <a:gd name="T15" fmla="*/ 17 h 29"/>
                  <a:gd name="T16" fmla="*/ 66 w 70"/>
                  <a:gd name="T17" fmla="*/ 14 h 29"/>
                  <a:gd name="T18" fmla="*/ 68 w 70"/>
                  <a:gd name="T19" fmla="*/ 12 h 29"/>
                  <a:gd name="T20" fmla="*/ 70 w 70"/>
                  <a:gd name="T21" fmla="*/ 8 h 29"/>
                  <a:gd name="T22" fmla="*/ 68 w 70"/>
                  <a:gd name="T23" fmla="*/ 2 h 29"/>
                  <a:gd name="T24" fmla="*/ 66 w 70"/>
                  <a:gd name="T25" fmla="*/ 0 h 29"/>
                  <a:gd name="T26" fmla="*/ 62 w 70"/>
                  <a:gd name="T27" fmla="*/ 0 h 29"/>
                  <a:gd name="T28" fmla="*/ 60 w 70"/>
                  <a:gd name="T29" fmla="*/ 0 h 29"/>
                  <a:gd name="T30" fmla="*/ 50 w 70"/>
                  <a:gd name="T31" fmla="*/ 4 h 29"/>
                  <a:gd name="T32" fmla="*/ 5 w 70"/>
                  <a:gd name="T33" fmla="*/ 16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29">
                    <a:moveTo>
                      <a:pt x="5" y="16"/>
                    </a:moveTo>
                    <a:lnTo>
                      <a:pt x="2" y="17"/>
                    </a:lnTo>
                    <a:lnTo>
                      <a:pt x="0" y="22"/>
                    </a:lnTo>
                    <a:lnTo>
                      <a:pt x="2" y="28"/>
                    </a:lnTo>
                    <a:lnTo>
                      <a:pt x="5" y="29"/>
                    </a:lnTo>
                    <a:lnTo>
                      <a:pt x="7" y="29"/>
                    </a:lnTo>
                    <a:lnTo>
                      <a:pt x="11" y="29"/>
                    </a:lnTo>
                    <a:lnTo>
                      <a:pt x="56" y="17"/>
                    </a:lnTo>
                    <a:lnTo>
                      <a:pt x="66" y="14"/>
                    </a:lnTo>
                    <a:lnTo>
                      <a:pt x="68" y="12"/>
                    </a:lnTo>
                    <a:lnTo>
                      <a:pt x="70" y="8"/>
                    </a:lnTo>
                    <a:lnTo>
                      <a:pt x="68" y="2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60" y="0"/>
                    </a:lnTo>
                    <a:lnTo>
                      <a:pt x="50" y="4"/>
                    </a:lnTo>
                    <a:lnTo>
                      <a:pt x="5" y="1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6" name="Freeform 55">
                <a:extLst>
                  <a:ext uri="{FF2B5EF4-FFF2-40B4-BE49-F238E27FC236}">
                    <a16:creationId xmlns:a16="http://schemas.microsoft.com/office/drawing/2014/main" id="{A1F69B44-95FE-4C63-9BD8-661AADA0FFD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62" y="8766"/>
                <a:ext cx="67" cy="38"/>
              </a:xfrm>
              <a:custGeom>
                <a:avLst/>
                <a:gdLst>
                  <a:gd name="T0" fmla="*/ 5 w 67"/>
                  <a:gd name="T1" fmla="*/ 25 h 38"/>
                  <a:gd name="T2" fmla="*/ 2 w 67"/>
                  <a:gd name="T3" fmla="*/ 26 h 38"/>
                  <a:gd name="T4" fmla="*/ 0 w 67"/>
                  <a:gd name="T5" fmla="*/ 31 h 38"/>
                  <a:gd name="T6" fmla="*/ 2 w 67"/>
                  <a:gd name="T7" fmla="*/ 37 h 38"/>
                  <a:gd name="T8" fmla="*/ 5 w 67"/>
                  <a:gd name="T9" fmla="*/ 38 h 38"/>
                  <a:gd name="T10" fmla="*/ 7 w 67"/>
                  <a:gd name="T11" fmla="*/ 38 h 38"/>
                  <a:gd name="T12" fmla="*/ 11 w 67"/>
                  <a:gd name="T13" fmla="*/ 38 h 38"/>
                  <a:gd name="T14" fmla="*/ 14 w 67"/>
                  <a:gd name="T15" fmla="*/ 37 h 38"/>
                  <a:gd name="T16" fmla="*/ 62 w 67"/>
                  <a:gd name="T17" fmla="*/ 14 h 38"/>
                  <a:gd name="T18" fmla="*/ 65 w 67"/>
                  <a:gd name="T19" fmla="*/ 12 h 38"/>
                  <a:gd name="T20" fmla="*/ 67 w 67"/>
                  <a:gd name="T21" fmla="*/ 7 h 38"/>
                  <a:gd name="T22" fmla="*/ 65 w 67"/>
                  <a:gd name="T23" fmla="*/ 2 h 38"/>
                  <a:gd name="T24" fmla="*/ 62 w 67"/>
                  <a:gd name="T25" fmla="*/ 1 h 38"/>
                  <a:gd name="T26" fmla="*/ 60 w 67"/>
                  <a:gd name="T27" fmla="*/ 0 h 38"/>
                  <a:gd name="T28" fmla="*/ 56 w 67"/>
                  <a:gd name="T29" fmla="*/ 1 h 38"/>
                  <a:gd name="T30" fmla="*/ 8 w 67"/>
                  <a:gd name="T31" fmla="*/ 24 h 38"/>
                  <a:gd name="T32" fmla="*/ 5 w 67"/>
                  <a:gd name="T33" fmla="*/ 25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38">
                    <a:moveTo>
                      <a:pt x="5" y="25"/>
                    </a:moveTo>
                    <a:lnTo>
                      <a:pt x="2" y="26"/>
                    </a:lnTo>
                    <a:lnTo>
                      <a:pt x="0" y="31"/>
                    </a:lnTo>
                    <a:lnTo>
                      <a:pt x="2" y="37"/>
                    </a:lnTo>
                    <a:lnTo>
                      <a:pt x="5" y="38"/>
                    </a:lnTo>
                    <a:lnTo>
                      <a:pt x="7" y="38"/>
                    </a:lnTo>
                    <a:lnTo>
                      <a:pt x="11" y="38"/>
                    </a:lnTo>
                    <a:lnTo>
                      <a:pt x="14" y="37"/>
                    </a:lnTo>
                    <a:lnTo>
                      <a:pt x="62" y="14"/>
                    </a:lnTo>
                    <a:lnTo>
                      <a:pt x="65" y="12"/>
                    </a:lnTo>
                    <a:lnTo>
                      <a:pt x="67" y="7"/>
                    </a:lnTo>
                    <a:lnTo>
                      <a:pt x="65" y="2"/>
                    </a:lnTo>
                    <a:lnTo>
                      <a:pt x="62" y="1"/>
                    </a:lnTo>
                    <a:lnTo>
                      <a:pt x="60" y="0"/>
                    </a:lnTo>
                    <a:lnTo>
                      <a:pt x="56" y="1"/>
                    </a:lnTo>
                    <a:lnTo>
                      <a:pt x="8" y="24"/>
                    </a:lnTo>
                    <a:lnTo>
                      <a:pt x="5" y="2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7" name="Freeform 56">
                <a:extLst>
                  <a:ext uri="{FF2B5EF4-FFF2-40B4-BE49-F238E27FC236}">
                    <a16:creationId xmlns:a16="http://schemas.microsoft.com/office/drawing/2014/main" id="{2E7EF02F-B1D7-46B8-BD00-E3178A9EB2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52" y="8712"/>
                <a:ext cx="61" cy="47"/>
              </a:xfrm>
              <a:custGeom>
                <a:avLst/>
                <a:gdLst>
                  <a:gd name="T0" fmla="*/ 4 w 61"/>
                  <a:gd name="T1" fmla="*/ 33 h 47"/>
                  <a:gd name="T2" fmla="*/ 2 w 61"/>
                  <a:gd name="T3" fmla="*/ 35 h 47"/>
                  <a:gd name="T4" fmla="*/ 0 w 61"/>
                  <a:gd name="T5" fmla="*/ 39 h 47"/>
                  <a:gd name="T6" fmla="*/ 2 w 61"/>
                  <a:gd name="T7" fmla="*/ 44 h 47"/>
                  <a:gd name="T8" fmla="*/ 4 w 61"/>
                  <a:gd name="T9" fmla="*/ 47 h 47"/>
                  <a:gd name="T10" fmla="*/ 7 w 61"/>
                  <a:gd name="T11" fmla="*/ 47 h 47"/>
                  <a:gd name="T12" fmla="*/ 10 w 61"/>
                  <a:gd name="T13" fmla="*/ 47 h 47"/>
                  <a:gd name="T14" fmla="*/ 23 w 61"/>
                  <a:gd name="T15" fmla="*/ 38 h 47"/>
                  <a:gd name="T16" fmla="*/ 25 w 61"/>
                  <a:gd name="T17" fmla="*/ 37 h 47"/>
                  <a:gd name="T18" fmla="*/ 60 w 61"/>
                  <a:gd name="T19" fmla="*/ 12 h 47"/>
                  <a:gd name="T20" fmla="*/ 61 w 61"/>
                  <a:gd name="T21" fmla="*/ 7 h 47"/>
                  <a:gd name="T22" fmla="*/ 59 w 61"/>
                  <a:gd name="T23" fmla="*/ 1 h 47"/>
                  <a:gd name="T24" fmla="*/ 56 w 61"/>
                  <a:gd name="T25" fmla="*/ 0 h 47"/>
                  <a:gd name="T26" fmla="*/ 54 w 61"/>
                  <a:gd name="T27" fmla="*/ 0 h 47"/>
                  <a:gd name="T28" fmla="*/ 52 w 61"/>
                  <a:gd name="T29" fmla="*/ 0 h 47"/>
                  <a:gd name="T30" fmla="*/ 49 w 61"/>
                  <a:gd name="T31" fmla="*/ 1 h 47"/>
                  <a:gd name="T32" fmla="*/ 14 w 61"/>
                  <a:gd name="T33" fmla="*/ 26 h 47"/>
                  <a:gd name="T34" fmla="*/ 20 w 61"/>
                  <a:gd name="T35" fmla="*/ 32 h 47"/>
                  <a:gd name="T36" fmla="*/ 17 w 61"/>
                  <a:gd name="T37" fmla="*/ 25 h 47"/>
                  <a:gd name="T38" fmla="*/ 4 w 61"/>
                  <a:gd name="T39" fmla="*/ 33 h 4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1" h="47">
                    <a:moveTo>
                      <a:pt x="4" y="33"/>
                    </a:moveTo>
                    <a:lnTo>
                      <a:pt x="2" y="35"/>
                    </a:lnTo>
                    <a:lnTo>
                      <a:pt x="0" y="39"/>
                    </a:lnTo>
                    <a:lnTo>
                      <a:pt x="2" y="44"/>
                    </a:lnTo>
                    <a:lnTo>
                      <a:pt x="4" y="47"/>
                    </a:lnTo>
                    <a:lnTo>
                      <a:pt x="7" y="47"/>
                    </a:lnTo>
                    <a:lnTo>
                      <a:pt x="10" y="47"/>
                    </a:lnTo>
                    <a:lnTo>
                      <a:pt x="23" y="38"/>
                    </a:lnTo>
                    <a:lnTo>
                      <a:pt x="25" y="37"/>
                    </a:lnTo>
                    <a:lnTo>
                      <a:pt x="60" y="12"/>
                    </a:lnTo>
                    <a:lnTo>
                      <a:pt x="61" y="7"/>
                    </a:lnTo>
                    <a:lnTo>
                      <a:pt x="59" y="1"/>
                    </a:lnTo>
                    <a:lnTo>
                      <a:pt x="56" y="0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49" y="1"/>
                    </a:lnTo>
                    <a:lnTo>
                      <a:pt x="14" y="26"/>
                    </a:lnTo>
                    <a:lnTo>
                      <a:pt x="20" y="32"/>
                    </a:lnTo>
                    <a:lnTo>
                      <a:pt x="17" y="25"/>
                    </a:lnTo>
                    <a:lnTo>
                      <a:pt x="4" y="3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8" name="Freeform 57">
                <a:extLst>
                  <a:ext uri="{FF2B5EF4-FFF2-40B4-BE49-F238E27FC236}">
                    <a16:creationId xmlns:a16="http://schemas.microsoft.com/office/drawing/2014/main" id="{43067061-D077-46A1-8718-321CDDF3DC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32" y="8642"/>
                <a:ext cx="54" cy="55"/>
              </a:xfrm>
              <a:custGeom>
                <a:avLst/>
                <a:gdLst>
                  <a:gd name="T0" fmla="*/ 2 w 54"/>
                  <a:gd name="T1" fmla="*/ 43 h 55"/>
                  <a:gd name="T2" fmla="*/ 0 w 54"/>
                  <a:gd name="T3" fmla="*/ 48 h 55"/>
                  <a:gd name="T4" fmla="*/ 2 w 54"/>
                  <a:gd name="T5" fmla="*/ 54 h 55"/>
                  <a:gd name="T6" fmla="*/ 4 w 54"/>
                  <a:gd name="T7" fmla="*/ 55 h 55"/>
                  <a:gd name="T8" fmla="*/ 8 w 54"/>
                  <a:gd name="T9" fmla="*/ 55 h 55"/>
                  <a:gd name="T10" fmla="*/ 10 w 54"/>
                  <a:gd name="T11" fmla="*/ 55 h 55"/>
                  <a:gd name="T12" fmla="*/ 12 w 54"/>
                  <a:gd name="T13" fmla="*/ 54 h 55"/>
                  <a:gd name="T14" fmla="*/ 32 w 54"/>
                  <a:gd name="T15" fmla="*/ 36 h 55"/>
                  <a:gd name="T16" fmla="*/ 53 w 54"/>
                  <a:gd name="T17" fmla="*/ 13 h 55"/>
                  <a:gd name="T18" fmla="*/ 54 w 54"/>
                  <a:gd name="T19" fmla="*/ 7 h 55"/>
                  <a:gd name="T20" fmla="*/ 53 w 54"/>
                  <a:gd name="T21" fmla="*/ 3 h 55"/>
                  <a:gd name="T22" fmla="*/ 51 w 54"/>
                  <a:gd name="T23" fmla="*/ 1 h 55"/>
                  <a:gd name="T24" fmla="*/ 47 w 54"/>
                  <a:gd name="T25" fmla="*/ 0 h 55"/>
                  <a:gd name="T26" fmla="*/ 45 w 54"/>
                  <a:gd name="T27" fmla="*/ 1 h 55"/>
                  <a:gd name="T28" fmla="*/ 42 w 54"/>
                  <a:gd name="T29" fmla="*/ 3 h 55"/>
                  <a:gd name="T30" fmla="*/ 21 w 54"/>
                  <a:gd name="T31" fmla="*/ 25 h 55"/>
                  <a:gd name="T32" fmla="*/ 2 w 54"/>
                  <a:gd name="T33" fmla="*/ 4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5">
                    <a:moveTo>
                      <a:pt x="2" y="43"/>
                    </a:moveTo>
                    <a:lnTo>
                      <a:pt x="0" y="48"/>
                    </a:lnTo>
                    <a:lnTo>
                      <a:pt x="2" y="54"/>
                    </a:lnTo>
                    <a:lnTo>
                      <a:pt x="4" y="55"/>
                    </a:lnTo>
                    <a:lnTo>
                      <a:pt x="8" y="55"/>
                    </a:lnTo>
                    <a:lnTo>
                      <a:pt x="10" y="55"/>
                    </a:lnTo>
                    <a:lnTo>
                      <a:pt x="12" y="54"/>
                    </a:lnTo>
                    <a:lnTo>
                      <a:pt x="32" y="36"/>
                    </a:lnTo>
                    <a:lnTo>
                      <a:pt x="53" y="13"/>
                    </a:lnTo>
                    <a:lnTo>
                      <a:pt x="54" y="7"/>
                    </a:lnTo>
                    <a:lnTo>
                      <a:pt x="53" y="3"/>
                    </a:lnTo>
                    <a:lnTo>
                      <a:pt x="51" y="1"/>
                    </a:lnTo>
                    <a:lnTo>
                      <a:pt x="47" y="0"/>
                    </a:lnTo>
                    <a:lnTo>
                      <a:pt x="45" y="1"/>
                    </a:lnTo>
                    <a:lnTo>
                      <a:pt x="42" y="3"/>
                    </a:lnTo>
                    <a:lnTo>
                      <a:pt x="21" y="25"/>
                    </a:lnTo>
                    <a:lnTo>
                      <a:pt x="2" y="4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79" name="Freeform 58">
                <a:extLst>
                  <a:ext uri="{FF2B5EF4-FFF2-40B4-BE49-F238E27FC236}">
                    <a16:creationId xmlns:a16="http://schemas.microsoft.com/office/drawing/2014/main" id="{DD54513B-0229-43F7-8AB1-6D4B69F8B1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00" y="8562"/>
                <a:ext cx="48" cy="62"/>
              </a:xfrm>
              <a:custGeom>
                <a:avLst/>
                <a:gdLst>
                  <a:gd name="T0" fmla="*/ 2 w 48"/>
                  <a:gd name="T1" fmla="*/ 49 h 62"/>
                  <a:gd name="T2" fmla="*/ 0 w 48"/>
                  <a:gd name="T3" fmla="*/ 55 h 62"/>
                  <a:gd name="T4" fmla="*/ 2 w 48"/>
                  <a:gd name="T5" fmla="*/ 60 h 62"/>
                  <a:gd name="T6" fmla="*/ 4 w 48"/>
                  <a:gd name="T7" fmla="*/ 61 h 62"/>
                  <a:gd name="T8" fmla="*/ 7 w 48"/>
                  <a:gd name="T9" fmla="*/ 62 h 62"/>
                  <a:gd name="T10" fmla="*/ 10 w 48"/>
                  <a:gd name="T11" fmla="*/ 61 h 62"/>
                  <a:gd name="T12" fmla="*/ 13 w 48"/>
                  <a:gd name="T13" fmla="*/ 60 h 62"/>
                  <a:gd name="T14" fmla="*/ 34 w 48"/>
                  <a:gd name="T15" fmla="*/ 31 h 62"/>
                  <a:gd name="T16" fmla="*/ 45 w 48"/>
                  <a:gd name="T17" fmla="*/ 13 h 62"/>
                  <a:gd name="T18" fmla="*/ 48 w 48"/>
                  <a:gd name="T19" fmla="*/ 7 h 62"/>
                  <a:gd name="T20" fmla="*/ 45 w 48"/>
                  <a:gd name="T21" fmla="*/ 2 h 62"/>
                  <a:gd name="T22" fmla="*/ 43 w 48"/>
                  <a:gd name="T23" fmla="*/ 1 h 62"/>
                  <a:gd name="T24" fmla="*/ 40 w 48"/>
                  <a:gd name="T25" fmla="*/ 0 h 62"/>
                  <a:gd name="T26" fmla="*/ 37 w 48"/>
                  <a:gd name="T27" fmla="*/ 1 h 62"/>
                  <a:gd name="T28" fmla="*/ 34 w 48"/>
                  <a:gd name="T29" fmla="*/ 2 h 62"/>
                  <a:gd name="T30" fmla="*/ 24 w 48"/>
                  <a:gd name="T31" fmla="*/ 20 h 62"/>
                  <a:gd name="T32" fmla="*/ 2 w 48"/>
                  <a:gd name="T33" fmla="*/ 4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62">
                    <a:moveTo>
                      <a:pt x="2" y="49"/>
                    </a:moveTo>
                    <a:lnTo>
                      <a:pt x="0" y="55"/>
                    </a:lnTo>
                    <a:lnTo>
                      <a:pt x="2" y="60"/>
                    </a:lnTo>
                    <a:lnTo>
                      <a:pt x="4" y="61"/>
                    </a:lnTo>
                    <a:lnTo>
                      <a:pt x="7" y="62"/>
                    </a:lnTo>
                    <a:lnTo>
                      <a:pt x="10" y="61"/>
                    </a:lnTo>
                    <a:lnTo>
                      <a:pt x="13" y="60"/>
                    </a:lnTo>
                    <a:lnTo>
                      <a:pt x="34" y="31"/>
                    </a:lnTo>
                    <a:lnTo>
                      <a:pt x="45" y="13"/>
                    </a:lnTo>
                    <a:lnTo>
                      <a:pt x="48" y="7"/>
                    </a:lnTo>
                    <a:lnTo>
                      <a:pt x="45" y="2"/>
                    </a:lnTo>
                    <a:lnTo>
                      <a:pt x="43" y="1"/>
                    </a:lnTo>
                    <a:lnTo>
                      <a:pt x="40" y="0"/>
                    </a:lnTo>
                    <a:lnTo>
                      <a:pt x="37" y="1"/>
                    </a:lnTo>
                    <a:lnTo>
                      <a:pt x="34" y="2"/>
                    </a:lnTo>
                    <a:lnTo>
                      <a:pt x="24" y="20"/>
                    </a:lnTo>
                    <a:lnTo>
                      <a:pt x="2" y="4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0" name="Freeform 59">
                <a:extLst>
                  <a:ext uri="{FF2B5EF4-FFF2-40B4-BE49-F238E27FC236}">
                    <a16:creationId xmlns:a16="http://schemas.microsoft.com/office/drawing/2014/main" id="{A342C59E-AFAD-4B7C-8C46-952E1B05289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55" y="8473"/>
                <a:ext cx="39" cy="66"/>
              </a:xfrm>
              <a:custGeom>
                <a:avLst/>
                <a:gdLst>
                  <a:gd name="T0" fmla="*/ 1 w 39"/>
                  <a:gd name="T1" fmla="*/ 54 h 66"/>
                  <a:gd name="T2" fmla="*/ 0 w 39"/>
                  <a:gd name="T3" fmla="*/ 59 h 66"/>
                  <a:gd name="T4" fmla="*/ 2 w 39"/>
                  <a:gd name="T5" fmla="*/ 65 h 66"/>
                  <a:gd name="T6" fmla="*/ 5 w 39"/>
                  <a:gd name="T7" fmla="*/ 66 h 66"/>
                  <a:gd name="T8" fmla="*/ 7 w 39"/>
                  <a:gd name="T9" fmla="*/ 66 h 66"/>
                  <a:gd name="T10" fmla="*/ 9 w 39"/>
                  <a:gd name="T11" fmla="*/ 66 h 66"/>
                  <a:gd name="T12" fmla="*/ 12 w 39"/>
                  <a:gd name="T13" fmla="*/ 65 h 66"/>
                  <a:gd name="T14" fmla="*/ 35 w 39"/>
                  <a:gd name="T15" fmla="*/ 20 h 66"/>
                  <a:gd name="T16" fmla="*/ 36 w 39"/>
                  <a:gd name="T17" fmla="*/ 14 h 66"/>
                  <a:gd name="T18" fmla="*/ 39 w 39"/>
                  <a:gd name="T19" fmla="*/ 7 h 66"/>
                  <a:gd name="T20" fmla="*/ 37 w 39"/>
                  <a:gd name="T21" fmla="*/ 2 h 66"/>
                  <a:gd name="T22" fmla="*/ 35 w 39"/>
                  <a:gd name="T23" fmla="*/ 1 h 66"/>
                  <a:gd name="T24" fmla="*/ 32 w 39"/>
                  <a:gd name="T25" fmla="*/ 0 h 66"/>
                  <a:gd name="T26" fmla="*/ 29 w 39"/>
                  <a:gd name="T27" fmla="*/ 1 h 66"/>
                  <a:gd name="T28" fmla="*/ 26 w 39"/>
                  <a:gd name="T29" fmla="*/ 2 h 66"/>
                  <a:gd name="T30" fmla="*/ 25 w 39"/>
                  <a:gd name="T31" fmla="*/ 7 h 66"/>
                  <a:gd name="T32" fmla="*/ 21 w 39"/>
                  <a:gd name="T33" fmla="*/ 14 h 66"/>
                  <a:gd name="T34" fmla="*/ 29 w 39"/>
                  <a:gd name="T35" fmla="*/ 14 h 66"/>
                  <a:gd name="T36" fmla="*/ 24 w 39"/>
                  <a:gd name="T37" fmla="*/ 10 h 66"/>
                  <a:gd name="T38" fmla="*/ 1 w 39"/>
                  <a:gd name="T39" fmla="*/ 54 h 6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9" h="66">
                    <a:moveTo>
                      <a:pt x="1" y="54"/>
                    </a:moveTo>
                    <a:lnTo>
                      <a:pt x="0" y="59"/>
                    </a:lnTo>
                    <a:lnTo>
                      <a:pt x="2" y="65"/>
                    </a:lnTo>
                    <a:lnTo>
                      <a:pt x="5" y="66"/>
                    </a:lnTo>
                    <a:lnTo>
                      <a:pt x="7" y="66"/>
                    </a:lnTo>
                    <a:lnTo>
                      <a:pt x="9" y="66"/>
                    </a:lnTo>
                    <a:lnTo>
                      <a:pt x="12" y="65"/>
                    </a:lnTo>
                    <a:lnTo>
                      <a:pt x="35" y="20"/>
                    </a:lnTo>
                    <a:lnTo>
                      <a:pt x="36" y="14"/>
                    </a:lnTo>
                    <a:lnTo>
                      <a:pt x="39" y="7"/>
                    </a:lnTo>
                    <a:lnTo>
                      <a:pt x="37" y="2"/>
                    </a:lnTo>
                    <a:lnTo>
                      <a:pt x="35" y="1"/>
                    </a:lnTo>
                    <a:lnTo>
                      <a:pt x="32" y="0"/>
                    </a:lnTo>
                    <a:lnTo>
                      <a:pt x="29" y="1"/>
                    </a:lnTo>
                    <a:lnTo>
                      <a:pt x="26" y="2"/>
                    </a:lnTo>
                    <a:lnTo>
                      <a:pt x="25" y="7"/>
                    </a:lnTo>
                    <a:lnTo>
                      <a:pt x="21" y="14"/>
                    </a:lnTo>
                    <a:lnTo>
                      <a:pt x="29" y="14"/>
                    </a:lnTo>
                    <a:lnTo>
                      <a:pt x="24" y="10"/>
                    </a:lnTo>
                    <a:lnTo>
                      <a:pt x="1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1" name="Freeform 60">
                <a:extLst>
                  <a:ext uri="{FF2B5EF4-FFF2-40B4-BE49-F238E27FC236}">
                    <a16:creationId xmlns:a16="http://schemas.microsoft.com/office/drawing/2014/main" id="{CA618E40-3E3B-4C4E-A3CF-1FBB04E54E2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96" y="8378"/>
                <a:ext cx="31" cy="70"/>
              </a:xfrm>
              <a:custGeom>
                <a:avLst/>
                <a:gdLst>
                  <a:gd name="T0" fmla="*/ 0 w 31"/>
                  <a:gd name="T1" fmla="*/ 63 h 70"/>
                  <a:gd name="T2" fmla="*/ 2 w 31"/>
                  <a:gd name="T3" fmla="*/ 67 h 70"/>
                  <a:gd name="T4" fmla="*/ 3 w 31"/>
                  <a:gd name="T5" fmla="*/ 69 h 70"/>
                  <a:gd name="T6" fmla="*/ 7 w 31"/>
                  <a:gd name="T7" fmla="*/ 70 h 70"/>
                  <a:gd name="T8" fmla="*/ 9 w 31"/>
                  <a:gd name="T9" fmla="*/ 69 h 70"/>
                  <a:gd name="T10" fmla="*/ 12 w 31"/>
                  <a:gd name="T11" fmla="*/ 67 h 70"/>
                  <a:gd name="T12" fmla="*/ 14 w 31"/>
                  <a:gd name="T13" fmla="*/ 63 h 70"/>
                  <a:gd name="T14" fmla="*/ 16 w 31"/>
                  <a:gd name="T15" fmla="*/ 54 h 70"/>
                  <a:gd name="T16" fmla="*/ 31 w 31"/>
                  <a:gd name="T17" fmla="*/ 7 h 70"/>
                  <a:gd name="T18" fmla="*/ 30 w 31"/>
                  <a:gd name="T19" fmla="*/ 3 h 70"/>
                  <a:gd name="T20" fmla="*/ 27 w 31"/>
                  <a:gd name="T21" fmla="*/ 0 h 70"/>
                  <a:gd name="T22" fmla="*/ 24 w 31"/>
                  <a:gd name="T23" fmla="*/ 0 h 70"/>
                  <a:gd name="T24" fmla="*/ 21 w 31"/>
                  <a:gd name="T25" fmla="*/ 0 h 70"/>
                  <a:gd name="T26" fmla="*/ 19 w 31"/>
                  <a:gd name="T27" fmla="*/ 3 h 70"/>
                  <a:gd name="T28" fmla="*/ 16 w 31"/>
                  <a:gd name="T29" fmla="*/ 7 h 70"/>
                  <a:gd name="T30" fmla="*/ 2 w 31"/>
                  <a:gd name="T31" fmla="*/ 54 h 70"/>
                  <a:gd name="T32" fmla="*/ 0 w 31"/>
                  <a:gd name="T33" fmla="*/ 6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70">
                    <a:moveTo>
                      <a:pt x="0" y="63"/>
                    </a:moveTo>
                    <a:lnTo>
                      <a:pt x="2" y="67"/>
                    </a:lnTo>
                    <a:lnTo>
                      <a:pt x="3" y="69"/>
                    </a:lnTo>
                    <a:lnTo>
                      <a:pt x="7" y="70"/>
                    </a:lnTo>
                    <a:lnTo>
                      <a:pt x="9" y="69"/>
                    </a:lnTo>
                    <a:lnTo>
                      <a:pt x="12" y="67"/>
                    </a:lnTo>
                    <a:lnTo>
                      <a:pt x="14" y="63"/>
                    </a:lnTo>
                    <a:lnTo>
                      <a:pt x="16" y="54"/>
                    </a:lnTo>
                    <a:lnTo>
                      <a:pt x="31" y="7"/>
                    </a:lnTo>
                    <a:lnTo>
                      <a:pt x="30" y="3"/>
                    </a:lnTo>
                    <a:lnTo>
                      <a:pt x="27" y="0"/>
                    </a:lnTo>
                    <a:lnTo>
                      <a:pt x="24" y="0"/>
                    </a:lnTo>
                    <a:lnTo>
                      <a:pt x="21" y="0"/>
                    </a:lnTo>
                    <a:lnTo>
                      <a:pt x="19" y="3"/>
                    </a:lnTo>
                    <a:lnTo>
                      <a:pt x="16" y="7"/>
                    </a:lnTo>
                    <a:lnTo>
                      <a:pt x="2" y="54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2" name="Freeform 61">
                <a:extLst>
                  <a:ext uri="{FF2B5EF4-FFF2-40B4-BE49-F238E27FC236}">
                    <a16:creationId xmlns:a16="http://schemas.microsoft.com/office/drawing/2014/main" id="{B91A931F-378C-401F-9034-FCE03EDE12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23" y="8280"/>
                <a:ext cx="25" cy="71"/>
              </a:xfrm>
              <a:custGeom>
                <a:avLst/>
                <a:gdLst>
                  <a:gd name="T0" fmla="*/ 0 w 25"/>
                  <a:gd name="T1" fmla="*/ 63 h 71"/>
                  <a:gd name="T2" fmla="*/ 3 w 25"/>
                  <a:gd name="T3" fmla="*/ 68 h 71"/>
                  <a:gd name="T4" fmla="*/ 5 w 25"/>
                  <a:gd name="T5" fmla="*/ 69 h 71"/>
                  <a:gd name="T6" fmla="*/ 7 w 25"/>
                  <a:gd name="T7" fmla="*/ 71 h 71"/>
                  <a:gd name="T8" fmla="*/ 10 w 25"/>
                  <a:gd name="T9" fmla="*/ 69 h 71"/>
                  <a:gd name="T10" fmla="*/ 12 w 25"/>
                  <a:gd name="T11" fmla="*/ 68 h 71"/>
                  <a:gd name="T12" fmla="*/ 15 w 25"/>
                  <a:gd name="T13" fmla="*/ 63 h 71"/>
                  <a:gd name="T14" fmla="*/ 22 w 25"/>
                  <a:gd name="T15" fmla="*/ 33 h 71"/>
                  <a:gd name="T16" fmla="*/ 25 w 25"/>
                  <a:gd name="T17" fmla="*/ 7 h 71"/>
                  <a:gd name="T18" fmla="*/ 23 w 25"/>
                  <a:gd name="T19" fmla="*/ 2 h 71"/>
                  <a:gd name="T20" fmla="*/ 21 w 25"/>
                  <a:gd name="T21" fmla="*/ 0 h 71"/>
                  <a:gd name="T22" fmla="*/ 18 w 25"/>
                  <a:gd name="T23" fmla="*/ 0 h 71"/>
                  <a:gd name="T24" fmla="*/ 16 w 25"/>
                  <a:gd name="T25" fmla="*/ 0 h 71"/>
                  <a:gd name="T26" fmla="*/ 13 w 25"/>
                  <a:gd name="T27" fmla="*/ 2 h 71"/>
                  <a:gd name="T28" fmla="*/ 11 w 25"/>
                  <a:gd name="T29" fmla="*/ 7 h 71"/>
                  <a:gd name="T30" fmla="*/ 7 w 25"/>
                  <a:gd name="T31" fmla="*/ 33 h 71"/>
                  <a:gd name="T32" fmla="*/ 0 w 25"/>
                  <a:gd name="T33" fmla="*/ 63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71">
                    <a:moveTo>
                      <a:pt x="0" y="63"/>
                    </a:moveTo>
                    <a:lnTo>
                      <a:pt x="3" y="68"/>
                    </a:lnTo>
                    <a:lnTo>
                      <a:pt x="5" y="69"/>
                    </a:lnTo>
                    <a:lnTo>
                      <a:pt x="7" y="71"/>
                    </a:lnTo>
                    <a:lnTo>
                      <a:pt x="10" y="69"/>
                    </a:lnTo>
                    <a:lnTo>
                      <a:pt x="12" y="68"/>
                    </a:lnTo>
                    <a:lnTo>
                      <a:pt x="15" y="63"/>
                    </a:lnTo>
                    <a:lnTo>
                      <a:pt x="22" y="33"/>
                    </a:lnTo>
                    <a:lnTo>
                      <a:pt x="25" y="7"/>
                    </a:lnTo>
                    <a:lnTo>
                      <a:pt x="23" y="2"/>
                    </a:lnTo>
                    <a:lnTo>
                      <a:pt x="21" y="0"/>
                    </a:lnTo>
                    <a:lnTo>
                      <a:pt x="18" y="0"/>
                    </a:lnTo>
                    <a:lnTo>
                      <a:pt x="16" y="0"/>
                    </a:lnTo>
                    <a:lnTo>
                      <a:pt x="13" y="2"/>
                    </a:lnTo>
                    <a:lnTo>
                      <a:pt x="11" y="7"/>
                    </a:lnTo>
                    <a:lnTo>
                      <a:pt x="7" y="33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3" name="Freeform 62">
                <a:extLst>
                  <a:ext uri="{FF2B5EF4-FFF2-40B4-BE49-F238E27FC236}">
                    <a16:creationId xmlns:a16="http://schemas.microsoft.com/office/drawing/2014/main" id="{5E54EC33-A7CF-4142-96F1-7E31630246C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40" y="8179"/>
                <a:ext cx="20" cy="72"/>
              </a:xfrm>
              <a:custGeom>
                <a:avLst/>
                <a:gdLst>
                  <a:gd name="T0" fmla="*/ 0 w 20"/>
                  <a:gd name="T1" fmla="*/ 65 h 72"/>
                  <a:gd name="T2" fmla="*/ 2 w 20"/>
                  <a:gd name="T3" fmla="*/ 70 h 72"/>
                  <a:gd name="T4" fmla="*/ 5 w 20"/>
                  <a:gd name="T5" fmla="*/ 72 h 72"/>
                  <a:gd name="T6" fmla="*/ 7 w 20"/>
                  <a:gd name="T7" fmla="*/ 72 h 72"/>
                  <a:gd name="T8" fmla="*/ 11 w 20"/>
                  <a:gd name="T9" fmla="*/ 72 h 72"/>
                  <a:gd name="T10" fmla="*/ 13 w 20"/>
                  <a:gd name="T11" fmla="*/ 70 h 72"/>
                  <a:gd name="T12" fmla="*/ 14 w 20"/>
                  <a:gd name="T13" fmla="*/ 65 h 72"/>
                  <a:gd name="T14" fmla="*/ 20 w 20"/>
                  <a:gd name="T15" fmla="*/ 7 h 72"/>
                  <a:gd name="T16" fmla="*/ 18 w 20"/>
                  <a:gd name="T17" fmla="*/ 2 h 72"/>
                  <a:gd name="T18" fmla="*/ 16 w 20"/>
                  <a:gd name="T19" fmla="*/ 1 h 72"/>
                  <a:gd name="T20" fmla="*/ 13 w 20"/>
                  <a:gd name="T21" fmla="*/ 0 h 72"/>
                  <a:gd name="T22" fmla="*/ 10 w 20"/>
                  <a:gd name="T23" fmla="*/ 1 h 72"/>
                  <a:gd name="T24" fmla="*/ 8 w 20"/>
                  <a:gd name="T25" fmla="*/ 2 h 72"/>
                  <a:gd name="T26" fmla="*/ 6 w 20"/>
                  <a:gd name="T27" fmla="*/ 7 h 72"/>
                  <a:gd name="T28" fmla="*/ 0 w 20"/>
                  <a:gd name="T29" fmla="*/ 65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" h="72">
                    <a:moveTo>
                      <a:pt x="0" y="65"/>
                    </a:moveTo>
                    <a:lnTo>
                      <a:pt x="2" y="70"/>
                    </a:lnTo>
                    <a:lnTo>
                      <a:pt x="5" y="72"/>
                    </a:lnTo>
                    <a:lnTo>
                      <a:pt x="7" y="72"/>
                    </a:lnTo>
                    <a:lnTo>
                      <a:pt x="11" y="72"/>
                    </a:lnTo>
                    <a:lnTo>
                      <a:pt x="13" y="70"/>
                    </a:lnTo>
                    <a:lnTo>
                      <a:pt x="14" y="65"/>
                    </a:lnTo>
                    <a:lnTo>
                      <a:pt x="20" y="7"/>
                    </a:ln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8" y="2"/>
                    </a:lnTo>
                    <a:lnTo>
                      <a:pt x="6" y="7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4" name="Freeform 63">
                <a:extLst>
                  <a:ext uri="{FF2B5EF4-FFF2-40B4-BE49-F238E27FC236}">
                    <a16:creationId xmlns:a16="http://schemas.microsoft.com/office/drawing/2014/main" id="{5D8FE194-BE77-4626-8865-31808EAF1E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47" y="8078"/>
                <a:ext cx="16" cy="72"/>
              </a:xfrm>
              <a:custGeom>
                <a:avLst/>
                <a:gdLst>
                  <a:gd name="T0" fmla="*/ 0 w 16"/>
                  <a:gd name="T1" fmla="*/ 65 h 72"/>
                  <a:gd name="T2" fmla="*/ 3 w 16"/>
                  <a:gd name="T3" fmla="*/ 71 h 72"/>
                  <a:gd name="T4" fmla="*/ 5 w 16"/>
                  <a:gd name="T5" fmla="*/ 72 h 72"/>
                  <a:gd name="T6" fmla="*/ 7 w 16"/>
                  <a:gd name="T7" fmla="*/ 72 h 72"/>
                  <a:gd name="T8" fmla="*/ 11 w 16"/>
                  <a:gd name="T9" fmla="*/ 72 h 72"/>
                  <a:gd name="T10" fmla="*/ 13 w 16"/>
                  <a:gd name="T11" fmla="*/ 71 h 72"/>
                  <a:gd name="T12" fmla="*/ 15 w 16"/>
                  <a:gd name="T13" fmla="*/ 65 h 72"/>
                  <a:gd name="T14" fmla="*/ 16 w 16"/>
                  <a:gd name="T15" fmla="*/ 37 h 72"/>
                  <a:gd name="T16" fmla="*/ 16 w 16"/>
                  <a:gd name="T17" fmla="*/ 7 h 72"/>
                  <a:gd name="T18" fmla="*/ 13 w 16"/>
                  <a:gd name="T19" fmla="*/ 3 h 72"/>
                  <a:gd name="T20" fmla="*/ 11 w 16"/>
                  <a:gd name="T21" fmla="*/ 1 h 72"/>
                  <a:gd name="T22" fmla="*/ 9 w 16"/>
                  <a:gd name="T23" fmla="*/ 0 h 72"/>
                  <a:gd name="T24" fmla="*/ 5 w 16"/>
                  <a:gd name="T25" fmla="*/ 1 h 72"/>
                  <a:gd name="T26" fmla="*/ 4 w 16"/>
                  <a:gd name="T27" fmla="*/ 3 h 72"/>
                  <a:gd name="T28" fmla="*/ 1 w 16"/>
                  <a:gd name="T29" fmla="*/ 7 h 72"/>
                  <a:gd name="T30" fmla="*/ 1 w 16"/>
                  <a:gd name="T31" fmla="*/ 37 h 72"/>
                  <a:gd name="T32" fmla="*/ 0 w 16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72">
                    <a:moveTo>
                      <a:pt x="0" y="65"/>
                    </a:moveTo>
                    <a:lnTo>
                      <a:pt x="3" y="71"/>
                    </a:lnTo>
                    <a:lnTo>
                      <a:pt x="5" y="72"/>
                    </a:lnTo>
                    <a:lnTo>
                      <a:pt x="7" y="72"/>
                    </a:lnTo>
                    <a:lnTo>
                      <a:pt x="11" y="72"/>
                    </a:lnTo>
                    <a:lnTo>
                      <a:pt x="13" y="71"/>
                    </a:lnTo>
                    <a:lnTo>
                      <a:pt x="15" y="65"/>
                    </a:lnTo>
                    <a:lnTo>
                      <a:pt x="16" y="37"/>
                    </a:lnTo>
                    <a:lnTo>
                      <a:pt x="16" y="7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4" y="3"/>
                    </a:lnTo>
                    <a:lnTo>
                      <a:pt x="1" y="7"/>
                    </a:lnTo>
                    <a:lnTo>
                      <a:pt x="1" y="37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5" name="Freeform 64">
                <a:extLst>
                  <a:ext uri="{FF2B5EF4-FFF2-40B4-BE49-F238E27FC236}">
                    <a16:creationId xmlns:a16="http://schemas.microsoft.com/office/drawing/2014/main" id="{67AEA0AC-BD2C-484A-ACA4-EF66ADFFB94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44" y="7979"/>
                <a:ext cx="18" cy="70"/>
              </a:xfrm>
              <a:custGeom>
                <a:avLst/>
                <a:gdLst>
                  <a:gd name="T0" fmla="*/ 3 w 18"/>
                  <a:gd name="T1" fmla="*/ 63 h 70"/>
                  <a:gd name="T2" fmla="*/ 6 w 18"/>
                  <a:gd name="T3" fmla="*/ 69 h 70"/>
                  <a:gd name="T4" fmla="*/ 8 w 18"/>
                  <a:gd name="T5" fmla="*/ 70 h 70"/>
                  <a:gd name="T6" fmla="*/ 10 w 18"/>
                  <a:gd name="T7" fmla="*/ 70 h 70"/>
                  <a:gd name="T8" fmla="*/ 13 w 18"/>
                  <a:gd name="T9" fmla="*/ 70 h 70"/>
                  <a:gd name="T10" fmla="*/ 15 w 18"/>
                  <a:gd name="T11" fmla="*/ 69 h 70"/>
                  <a:gd name="T12" fmla="*/ 18 w 18"/>
                  <a:gd name="T13" fmla="*/ 63 h 70"/>
                  <a:gd name="T14" fmla="*/ 14 w 18"/>
                  <a:gd name="T15" fmla="*/ 7 h 70"/>
                  <a:gd name="T16" fmla="*/ 12 w 18"/>
                  <a:gd name="T17" fmla="*/ 1 h 70"/>
                  <a:gd name="T18" fmla="*/ 9 w 18"/>
                  <a:gd name="T19" fmla="*/ 0 h 70"/>
                  <a:gd name="T20" fmla="*/ 7 w 18"/>
                  <a:gd name="T21" fmla="*/ 0 h 70"/>
                  <a:gd name="T22" fmla="*/ 4 w 18"/>
                  <a:gd name="T23" fmla="*/ 0 h 70"/>
                  <a:gd name="T24" fmla="*/ 2 w 18"/>
                  <a:gd name="T25" fmla="*/ 1 h 70"/>
                  <a:gd name="T26" fmla="*/ 0 w 18"/>
                  <a:gd name="T27" fmla="*/ 7 h 70"/>
                  <a:gd name="T28" fmla="*/ 3 w 18"/>
                  <a:gd name="T29" fmla="*/ 63 h 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8" h="70">
                    <a:moveTo>
                      <a:pt x="3" y="63"/>
                    </a:moveTo>
                    <a:lnTo>
                      <a:pt x="6" y="69"/>
                    </a:lnTo>
                    <a:lnTo>
                      <a:pt x="8" y="70"/>
                    </a:lnTo>
                    <a:lnTo>
                      <a:pt x="10" y="70"/>
                    </a:lnTo>
                    <a:lnTo>
                      <a:pt x="13" y="70"/>
                    </a:lnTo>
                    <a:lnTo>
                      <a:pt x="15" y="69"/>
                    </a:lnTo>
                    <a:lnTo>
                      <a:pt x="18" y="63"/>
                    </a:lnTo>
                    <a:lnTo>
                      <a:pt x="14" y="7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6" name="Freeform 65">
                <a:extLst>
                  <a:ext uri="{FF2B5EF4-FFF2-40B4-BE49-F238E27FC236}">
                    <a16:creationId xmlns:a16="http://schemas.microsoft.com/office/drawing/2014/main" id="{1C8FD493-B62D-4B43-9AA7-C18A935F7D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33" y="7878"/>
                <a:ext cx="20" cy="72"/>
              </a:xfrm>
              <a:custGeom>
                <a:avLst/>
                <a:gdLst>
                  <a:gd name="T0" fmla="*/ 6 w 20"/>
                  <a:gd name="T1" fmla="*/ 65 h 72"/>
                  <a:gd name="T2" fmla="*/ 8 w 20"/>
                  <a:gd name="T3" fmla="*/ 69 h 72"/>
                  <a:gd name="T4" fmla="*/ 11 w 20"/>
                  <a:gd name="T5" fmla="*/ 71 h 72"/>
                  <a:gd name="T6" fmla="*/ 13 w 20"/>
                  <a:gd name="T7" fmla="*/ 72 h 72"/>
                  <a:gd name="T8" fmla="*/ 17 w 20"/>
                  <a:gd name="T9" fmla="*/ 71 h 72"/>
                  <a:gd name="T10" fmla="*/ 19 w 20"/>
                  <a:gd name="T11" fmla="*/ 69 h 72"/>
                  <a:gd name="T12" fmla="*/ 20 w 20"/>
                  <a:gd name="T13" fmla="*/ 65 h 72"/>
                  <a:gd name="T14" fmla="*/ 15 w 20"/>
                  <a:gd name="T15" fmla="*/ 18 h 72"/>
                  <a:gd name="T16" fmla="*/ 14 w 20"/>
                  <a:gd name="T17" fmla="*/ 7 h 72"/>
                  <a:gd name="T18" fmla="*/ 12 w 20"/>
                  <a:gd name="T19" fmla="*/ 2 h 72"/>
                  <a:gd name="T20" fmla="*/ 9 w 20"/>
                  <a:gd name="T21" fmla="*/ 1 h 72"/>
                  <a:gd name="T22" fmla="*/ 7 w 20"/>
                  <a:gd name="T23" fmla="*/ 0 h 72"/>
                  <a:gd name="T24" fmla="*/ 3 w 20"/>
                  <a:gd name="T25" fmla="*/ 1 h 72"/>
                  <a:gd name="T26" fmla="*/ 1 w 20"/>
                  <a:gd name="T27" fmla="*/ 2 h 72"/>
                  <a:gd name="T28" fmla="*/ 0 w 20"/>
                  <a:gd name="T29" fmla="*/ 7 h 72"/>
                  <a:gd name="T30" fmla="*/ 1 w 20"/>
                  <a:gd name="T31" fmla="*/ 18 h 72"/>
                  <a:gd name="T32" fmla="*/ 6 w 20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72">
                    <a:moveTo>
                      <a:pt x="6" y="65"/>
                    </a:moveTo>
                    <a:lnTo>
                      <a:pt x="8" y="69"/>
                    </a:lnTo>
                    <a:lnTo>
                      <a:pt x="11" y="71"/>
                    </a:lnTo>
                    <a:lnTo>
                      <a:pt x="13" y="72"/>
                    </a:lnTo>
                    <a:lnTo>
                      <a:pt x="17" y="71"/>
                    </a:lnTo>
                    <a:lnTo>
                      <a:pt x="19" y="69"/>
                    </a:lnTo>
                    <a:lnTo>
                      <a:pt x="20" y="65"/>
                    </a:lnTo>
                    <a:lnTo>
                      <a:pt x="15" y="18"/>
                    </a:lnTo>
                    <a:lnTo>
                      <a:pt x="14" y="7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8"/>
                    </a:lnTo>
                    <a:lnTo>
                      <a:pt x="6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7" name="Freeform 66">
                <a:extLst>
                  <a:ext uri="{FF2B5EF4-FFF2-40B4-BE49-F238E27FC236}">
                    <a16:creationId xmlns:a16="http://schemas.microsoft.com/office/drawing/2014/main" id="{0CD1C8BD-BBFF-46CD-A79A-CD064823C0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315" y="7778"/>
                <a:ext cx="25" cy="72"/>
              </a:xfrm>
              <a:custGeom>
                <a:avLst/>
                <a:gdLst>
                  <a:gd name="T0" fmla="*/ 11 w 25"/>
                  <a:gd name="T1" fmla="*/ 65 h 72"/>
                  <a:gd name="T2" fmla="*/ 13 w 25"/>
                  <a:gd name="T3" fmla="*/ 70 h 72"/>
                  <a:gd name="T4" fmla="*/ 15 w 25"/>
                  <a:gd name="T5" fmla="*/ 71 h 72"/>
                  <a:gd name="T6" fmla="*/ 18 w 25"/>
                  <a:gd name="T7" fmla="*/ 72 h 72"/>
                  <a:gd name="T8" fmla="*/ 20 w 25"/>
                  <a:gd name="T9" fmla="*/ 71 h 72"/>
                  <a:gd name="T10" fmla="*/ 23 w 25"/>
                  <a:gd name="T11" fmla="*/ 70 h 72"/>
                  <a:gd name="T12" fmla="*/ 25 w 25"/>
                  <a:gd name="T13" fmla="*/ 65 h 72"/>
                  <a:gd name="T14" fmla="*/ 21 w 25"/>
                  <a:gd name="T15" fmla="*/ 41 h 72"/>
                  <a:gd name="T16" fmla="*/ 14 w 25"/>
                  <a:gd name="T17" fmla="*/ 7 h 72"/>
                  <a:gd name="T18" fmla="*/ 13 w 25"/>
                  <a:gd name="T19" fmla="*/ 3 h 72"/>
                  <a:gd name="T20" fmla="*/ 11 w 25"/>
                  <a:gd name="T21" fmla="*/ 1 h 72"/>
                  <a:gd name="T22" fmla="*/ 7 w 25"/>
                  <a:gd name="T23" fmla="*/ 0 h 72"/>
                  <a:gd name="T24" fmla="*/ 5 w 25"/>
                  <a:gd name="T25" fmla="*/ 1 h 72"/>
                  <a:gd name="T26" fmla="*/ 2 w 25"/>
                  <a:gd name="T27" fmla="*/ 3 h 72"/>
                  <a:gd name="T28" fmla="*/ 0 w 25"/>
                  <a:gd name="T29" fmla="*/ 7 h 72"/>
                  <a:gd name="T30" fmla="*/ 7 w 25"/>
                  <a:gd name="T31" fmla="*/ 41 h 72"/>
                  <a:gd name="T32" fmla="*/ 11 w 25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72">
                    <a:moveTo>
                      <a:pt x="11" y="65"/>
                    </a:moveTo>
                    <a:lnTo>
                      <a:pt x="13" y="70"/>
                    </a:lnTo>
                    <a:lnTo>
                      <a:pt x="15" y="71"/>
                    </a:lnTo>
                    <a:lnTo>
                      <a:pt x="18" y="72"/>
                    </a:lnTo>
                    <a:lnTo>
                      <a:pt x="20" y="71"/>
                    </a:lnTo>
                    <a:lnTo>
                      <a:pt x="23" y="70"/>
                    </a:lnTo>
                    <a:lnTo>
                      <a:pt x="25" y="65"/>
                    </a:lnTo>
                    <a:lnTo>
                      <a:pt x="21" y="41"/>
                    </a:lnTo>
                    <a:lnTo>
                      <a:pt x="14" y="7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7" y="41"/>
                    </a:lnTo>
                    <a:lnTo>
                      <a:pt x="11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8" name="Freeform 67">
                <a:extLst>
                  <a:ext uri="{FF2B5EF4-FFF2-40B4-BE49-F238E27FC236}">
                    <a16:creationId xmlns:a16="http://schemas.microsoft.com/office/drawing/2014/main" id="{45FCBBB7-678A-468F-A111-096840D12FB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93" y="7680"/>
                <a:ext cx="28" cy="71"/>
              </a:xfrm>
              <a:custGeom>
                <a:avLst/>
                <a:gdLst>
                  <a:gd name="T0" fmla="*/ 13 w 28"/>
                  <a:gd name="T1" fmla="*/ 63 h 71"/>
                  <a:gd name="T2" fmla="*/ 16 w 28"/>
                  <a:gd name="T3" fmla="*/ 68 h 71"/>
                  <a:gd name="T4" fmla="*/ 18 w 28"/>
                  <a:gd name="T5" fmla="*/ 71 h 71"/>
                  <a:gd name="T6" fmla="*/ 21 w 28"/>
                  <a:gd name="T7" fmla="*/ 71 h 71"/>
                  <a:gd name="T8" fmla="*/ 24 w 28"/>
                  <a:gd name="T9" fmla="*/ 71 h 71"/>
                  <a:gd name="T10" fmla="*/ 27 w 28"/>
                  <a:gd name="T11" fmla="*/ 68 h 71"/>
                  <a:gd name="T12" fmla="*/ 28 w 28"/>
                  <a:gd name="T13" fmla="*/ 63 h 71"/>
                  <a:gd name="T14" fmla="*/ 28 w 28"/>
                  <a:gd name="T15" fmla="*/ 60 h 71"/>
                  <a:gd name="T16" fmla="*/ 15 w 28"/>
                  <a:gd name="T17" fmla="*/ 7 h 71"/>
                  <a:gd name="T18" fmla="*/ 13 w 28"/>
                  <a:gd name="T19" fmla="*/ 2 h 71"/>
                  <a:gd name="T20" fmla="*/ 11 w 28"/>
                  <a:gd name="T21" fmla="*/ 1 h 71"/>
                  <a:gd name="T22" fmla="*/ 7 w 28"/>
                  <a:gd name="T23" fmla="*/ 0 h 71"/>
                  <a:gd name="T24" fmla="*/ 5 w 28"/>
                  <a:gd name="T25" fmla="*/ 1 h 71"/>
                  <a:gd name="T26" fmla="*/ 3 w 28"/>
                  <a:gd name="T27" fmla="*/ 2 h 71"/>
                  <a:gd name="T28" fmla="*/ 0 w 28"/>
                  <a:gd name="T29" fmla="*/ 7 h 71"/>
                  <a:gd name="T30" fmla="*/ 13 w 28"/>
                  <a:gd name="T31" fmla="*/ 60 h 71"/>
                  <a:gd name="T32" fmla="*/ 13 w 28"/>
                  <a:gd name="T33" fmla="*/ 63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71">
                    <a:moveTo>
                      <a:pt x="13" y="63"/>
                    </a:moveTo>
                    <a:lnTo>
                      <a:pt x="16" y="68"/>
                    </a:lnTo>
                    <a:lnTo>
                      <a:pt x="18" y="71"/>
                    </a:lnTo>
                    <a:lnTo>
                      <a:pt x="21" y="71"/>
                    </a:lnTo>
                    <a:lnTo>
                      <a:pt x="24" y="71"/>
                    </a:lnTo>
                    <a:lnTo>
                      <a:pt x="27" y="68"/>
                    </a:lnTo>
                    <a:lnTo>
                      <a:pt x="28" y="63"/>
                    </a:lnTo>
                    <a:lnTo>
                      <a:pt x="28" y="60"/>
                    </a:lnTo>
                    <a:lnTo>
                      <a:pt x="15" y="7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13" y="60"/>
                    </a:lnTo>
                    <a:lnTo>
                      <a:pt x="1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89" name="Freeform 68">
                <a:extLst>
                  <a:ext uri="{FF2B5EF4-FFF2-40B4-BE49-F238E27FC236}">
                    <a16:creationId xmlns:a16="http://schemas.microsoft.com/office/drawing/2014/main" id="{B511971D-6B8C-4710-BDAA-7A693CC245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68" y="7583"/>
                <a:ext cx="29" cy="69"/>
              </a:xfrm>
              <a:custGeom>
                <a:avLst/>
                <a:gdLst>
                  <a:gd name="T0" fmla="*/ 14 w 29"/>
                  <a:gd name="T1" fmla="*/ 62 h 69"/>
                  <a:gd name="T2" fmla="*/ 17 w 29"/>
                  <a:gd name="T3" fmla="*/ 68 h 69"/>
                  <a:gd name="T4" fmla="*/ 19 w 29"/>
                  <a:gd name="T5" fmla="*/ 69 h 69"/>
                  <a:gd name="T6" fmla="*/ 22 w 29"/>
                  <a:gd name="T7" fmla="*/ 69 h 69"/>
                  <a:gd name="T8" fmla="*/ 25 w 29"/>
                  <a:gd name="T9" fmla="*/ 69 h 69"/>
                  <a:gd name="T10" fmla="*/ 28 w 29"/>
                  <a:gd name="T11" fmla="*/ 68 h 69"/>
                  <a:gd name="T12" fmla="*/ 29 w 29"/>
                  <a:gd name="T13" fmla="*/ 62 h 69"/>
                  <a:gd name="T14" fmla="*/ 14 w 29"/>
                  <a:gd name="T15" fmla="*/ 7 h 69"/>
                  <a:gd name="T16" fmla="*/ 12 w 29"/>
                  <a:gd name="T17" fmla="*/ 2 h 69"/>
                  <a:gd name="T18" fmla="*/ 10 w 29"/>
                  <a:gd name="T19" fmla="*/ 1 h 69"/>
                  <a:gd name="T20" fmla="*/ 7 w 29"/>
                  <a:gd name="T21" fmla="*/ 0 h 69"/>
                  <a:gd name="T22" fmla="*/ 4 w 29"/>
                  <a:gd name="T23" fmla="*/ 1 h 69"/>
                  <a:gd name="T24" fmla="*/ 1 w 29"/>
                  <a:gd name="T25" fmla="*/ 2 h 69"/>
                  <a:gd name="T26" fmla="*/ 0 w 29"/>
                  <a:gd name="T27" fmla="*/ 7 h 69"/>
                  <a:gd name="T28" fmla="*/ 14 w 29"/>
                  <a:gd name="T29" fmla="*/ 62 h 6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9" h="69">
                    <a:moveTo>
                      <a:pt x="14" y="62"/>
                    </a:moveTo>
                    <a:lnTo>
                      <a:pt x="17" y="68"/>
                    </a:lnTo>
                    <a:lnTo>
                      <a:pt x="19" y="69"/>
                    </a:lnTo>
                    <a:lnTo>
                      <a:pt x="22" y="69"/>
                    </a:lnTo>
                    <a:lnTo>
                      <a:pt x="25" y="69"/>
                    </a:lnTo>
                    <a:lnTo>
                      <a:pt x="28" y="68"/>
                    </a:lnTo>
                    <a:lnTo>
                      <a:pt x="29" y="62"/>
                    </a:lnTo>
                    <a:lnTo>
                      <a:pt x="14" y="7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4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0" name="Freeform 69">
                <a:extLst>
                  <a:ext uri="{FF2B5EF4-FFF2-40B4-BE49-F238E27FC236}">
                    <a16:creationId xmlns:a16="http://schemas.microsoft.com/office/drawing/2014/main" id="{A24D17A1-7995-4DC4-8635-EFBB7BA05D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38" y="7487"/>
                <a:ext cx="31" cy="69"/>
              </a:xfrm>
              <a:custGeom>
                <a:avLst/>
                <a:gdLst>
                  <a:gd name="T0" fmla="*/ 17 w 31"/>
                  <a:gd name="T1" fmla="*/ 62 h 69"/>
                  <a:gd name="T2" fmla="*/ 19 w 31"/>
                  <a:gd name="T3" fmla="*/ 67 h 69"/>
                  <a:gd name="T4" fmla="*/ 22 w 31"/>
                  <a:gd name="T5" fmla="*/ 68 h 69"/>
                  <a:gd name="T6" fmla="*/ 24 w 31"/>
                  <a:gd name="T7" fmla="*/ 69 h 69"/>
                  <a:gd name="T8" fmla="*/ 26 w 31"/>
                  <a:gd name="T9" fmla="*/ 68 h 69"/>
                  <a:gd name="T10" fmla="*/ 29 w 31"/>
                  <a:gd name="T11" fmla="*/ 67 h 69"/>
                  <a:gd name="T12" fmla="*/ 31 w 31"/>
                  <a:gd name="T13" fmla="*/ 62 h 69"/>
                  <a:gd name="T14" fmla="*/ 14 w 31"/>
                  <a:gd name="T15" fmla="*/ 8 h 69"/>
                  <a:gd name="T16" fmla="*/ 14 w 31"/>
                  <a:gd name="T17" fmla="*/ 7 h 69"/>
                  <a:gd name="T18" fmla="*/ 12 w 31"/>
                  <a:gd name="T19" fmla="*/ 2 h 69"/>
                  <a:gd name="T20" fmla="*/ 10 w 31"/>
                  <a:gd name="T21" fmla="*/ 0 h 69"/>
                  <a:gd name="T22" fmla="*/ 7 w 31"/>
                  <a:gd name="T23" fmla="*/ 0 h 69"/>
                  <a:gd name="T24" fmla="*/ 4 w 31"/>
                  <a:gd name="T25" fmla="*/ 0 h 69"/>
                  <a:gd name="T26" fmla="*/ 1 w 31"/>
                  <a:gd name="T27" fmla="*/ 2 h 69"/>
                  <a:gd name="T28" fmla="*/ 0 w 31"/>
                  <a:gd name="T29" fmla="*/ 7 h 69"/>
                  <a:gd name="T30" fmla="*/ 0 w 31"/>
                  <a:gd name="T31" fmla="*/ 8 h 69"/>
                  <a:gd name="T32" fmla="*/ 17 w 31"/>
                  <a:gd name="T33" fmla="*/ 62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69">
                    <a:moveTo>
                      <a:pt x="17" y="62"/>
                    </a:moveTo>
                    <a:lnTo>
                      <a:pt x="19" y="67"/>
                    </a:lnTo>
                    <a:lnTo>
                      <a:pt x="22" y="68"/>
                    </a:lnTo>
                    <a:lnTo>
                      <a:pt x="24" y="69"/>
                    </a:lnTo>
                    <a:lnTo>
                      <a:pt x="26" y="68"/>
                    </a:lnTo>
                    <a:lnTo>
                      <a:pt x="29" y="67"/>
                    </a:lnTo>
                    <a:lnTo>
                      <a:pt x="31" y="62"/>
                    </a:lnTo>
                    <a:lnTo>
                      <a:pt x="14" y="8"/>
                    </a:lnTo>
                    <a:lnTo>
                      <a:pt x="14" y="7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17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1" name="Freeform 70">
                <a:extLst>
                  <a:ext uri="{FF2B5EF4-FFF2-40B4-BE49-F238E27FC236}">
                    <a16:creationId xmlns:a16="http://schemas.microsoft.com/office/drawing/2014/main" id="{F2893B5B-87F5-43C8-B020-403B9A4E180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203" y="7392"/>
                <a:ext cx="35" cy="68"/>
              </a:xfrm>
              <a:custGeom>
                <a:avLst/>
                <a:gdLst>
                  <a:gd name="T0" fmla="*/ 21 w 35"/>
                  <a:gd name="T1" fmla="*/ 61 h 68"/>
                  <a:gd name="T2" fmla="*/ 22 w 35"/>
                  <a:gd name="T3" fmla="*/ 66 h 68"/>
                  <a:gd name="T4" fmla="*/ 24 w 35"/>
                  <a:gd name="T5" fmla="*/ 68 h 68"/>
                  <a:gd name="T6" fmla="*/ 28 w 35"/>
                  <a:gd name="T7" fmla="*/ 68 h 68"/>
                  <a:gd name="T8" fmla="*/ 30 w 35"/>
                  <a:gd name="T9" fmla="*/ 68 h 68"/>
                  <a:gd name="T10" fmla="*/ 33 w 35"/>
                  <a:gd name="T11" fmla="*/ 66 h 68"/>
                  <a:gd name="T12" fmla="*/ 35 w 35"/>
                  <a:gd name="T13" fmla="*/ 61 h 68"/>
                  <a:gd name="T14" fmla="*/ 19 w 35"/>
                  <a:gd name="T15" fmla="*/ 19 h 68"/>
                  <a:gd name="T16" fmla="*/ 15 w 35"/>
                  <a:gd name="T17" fmla="*/ 7 h 68"/>
                  <a:gd name="T18" fmla="*/ 13 w 35"/>
                  <a:gd name="T19" fmla="*/ 2 h 68"/>
                  <a:gd name="T20" fmla="*/ 11 w 35"/>
                  <a:gd name="T21" fmla="*/ 0 h 68"/>
                  <a:gd name="T22" fmla="*/ 7 w 35"/>
                  <a:gd name="T23" fmla="*/ 0 h 68"/>
                  <a:gd name="T24" fmla="*/ 5 w 35"/>
                  <a:gd name="T25" fmla="*/ 0 h 68"/>
                  <a:gd name="T26" fmla="*/ 3 w 35"/>
                  <a:gd name="T27" fmla="*/ 2 h 68"/>
                  <a:gd name="T28" fmla="*/ 0 w 35"/>
                  <a:gd name="T29" fmla="*/ 7 h 68"/>
                  <a:gd name="T30" fmla="*/ 5 w 35"/>
                  <a:gd name="T31" fmla="*/ 19 h 68"/>
                  <a:gd name="T32" fmla="*/ 21 w 35"/>
                  <a:gd name="T33" fmla="*/ 6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68">
                    <a:moveTo>
                      <a:pt x="21" y="61"/>
                    </a:moveTo>
                    <a:lnTo>
                      <a:pt x="22" y="66"/>
                    </a:lnTo>
                    <a:lnTo>
                      <a:pt x="24" y="68"/>
                    </a:lnTo>
                    <a:lnTo>
                      <a:pt x="28" y="68"/>
                    </a:lnTo>
                    <a:lnTo>
                      <a:pt x="30" y="68"/>
                    </a:lnTo>
                    <a:lnTo>
                      <a:pt x="33" y="66"/>
                    </a:lnTo>
                    <a:lnTo>
                      <a:pt x="35" y="61"/>
                    </a:lnTo>
                    <a:lnTo>
                      <a:pt x="19" y="19"/>
                    </a:lnTo>
                    <a:lnTo>
                      <a:pt x="15" y="7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5" y="19"/>
                    </a:lnTo>
                    <a:lnTo>
                      <a:pt x="21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2" name="Freeform 71">
                <a:extLst>
                  <a:ext uri="{FF2B5EF4-FFF2-40B4-BE49-F238E27FC236}">
                    <a16:creationId xmlns:a16="http://schemas.microsoft.com/office/drawing/2014/main" id="{4A83B875-9026-4601-9232-C9E92D56DB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66" y="7298"/>
                <a:ext cx="36" cy="67"/>
              </a:xfrm>
              <a:custGeom>
                <a:avLst/>
                <a:gdLst>
                  <a:gd name="T0" fmla="*/ 22 w 36"/>
                  <a:gd name="T1" fmla="*/ 60 h 67"/>
                  <a:gd name="T2" fmla="*/ 24 w 36"/>
                  <a:gd name="T3" fmla="*/ 66 h 67"/>
                  <a:gd name="T4" fmla="*/ 26 w 36"/>
                  <a:gd name="T5" fmla="*/ 67 h 67"/>
                  <a:gd name="T6" fmla="*/ 29 w 36"/>
                  <a:gd name="T7" fmla="*/ 67 h 67"/>
                  <a:gd name="T8" fmla="*/ 32 w 36"/>
                  <a:gd name="T9" fmla="*/ 67 h 67"/>
                  <a:gd name="T10" fmla="*/ 35 w 36"/>
                  <a:gd name="T11" fmla="*/ 66 h 67"/>
                  <a:gd name="T12" fmla="*/ 36 w 36"/>
                  <a:gd name="T13" fmla="*/ 60 h 67"/>
                  <a:gd name="T14" fmla="*/ 24 w 36"/>
                  <a:gd name="T15" fmla="*/ 27 h 67"/>
                  <a:gd name="T16" fmla="*/ 22 w 36"/>
                  <a:gd name="T17" fmla="*/ 22 h 67"/>
                  <a:gd name="T18" fmla="*/ 13 w 36"/>
                  <a:gd name="T19" fmla="*/ 1 h 67"/>
                  <a:gd name="T20" fmla="*/ 11 w 36"/>
                  <a:gd name="T21" fmla="*/ 0 h 67"/>
                  <a:gd name="T22" fmla="*/ 7 w 36"/>
                  <a:gd name="T23" fmla="*/ 0 h 67"/>
                  <a:gd name="T24" fmla="*/ 5 w 36"/>
                  <a:gd name="T25" fmla="*/ 0 h 67"/>
                  <a:gd name="T26" fmla="*/ 2 w 36"/>
                  <a:gd name="T27" fmla="*/ 3 h 67"/>
                  <a:gd name="T28" fmla="*/ 0 w 36"/>
                  <a:gd name="T29" fmla="*/ 7 h 67"/>
                  <a:gd name="T30" fmla="*/ 2 w 36"/>
                  <a:gd name="T31" fmla="*/ 12 h 67"/>
                  <a:gd name="T32" fmla="*/ 11 w 36"/>
                  <a:gd name="T33" fmla="*/ 33 h 67"/>
                  <a:gd name="T34" fmla="*/ 17 w 36"/>
                  <a:gd name="T35" fmla="*/ 27 h 67"/>
                  <a:gd name="T36" fmla="*/ 10 w 36"/>
                  <a:gd name="T37" fmla="*/ 27 h 67"/>
                  <a:gd name="T38" fmla="*/ 22 w 36"/>
                  <a:gd name="T39" fmla="*/ 6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6" h="67">
                    <a:moveTo>
                      <a:pt x="22" y="60"/>
                    </a:moveTo>
                    <a:lnTo>
                      <a:pt x="24" y="66"/>
                    </a:lnTo>
                    <a:lnTo>
                      <a:pt x="26" y="67"/>
                    </a:lnTo>
                    <a:lnTo>
                      <a:pt x="29" y="67"/>
                    </a:lnTo>
                    <a:lnTo>
                      <a:pt x="32" y="67"/>
                    </a:lnTo>
                    <a:lnTo>
                      <a:pt x="35" y="66"/>
                    </a:lnTo>
                    <a:lnTo>
                      <a:pt x="36" y="60"/>
                    </a:lnTo>
                    <a:lnTo>
                      <a:pt x="24" y="27"/>
                    </a:lnTo>
                    <a:lnTo>
                      <a:pt x="22" y="2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10" y="27"/>
                    </a:lnTo>
                    <a:lnTo>
                      <a:pt x="22" y="6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3" name="Freeform 72">
                <a:extLst>
                  <a:ext uri="{FF2B5EF4-FFF2-40B4-BE49-F238E27FC236}">
                    <a16:creationId xmlns:a16="http://schemas.microsoft.com/office/drawing/2014/main" id="{77FEF139-9F96-4C6D-90B0-4A17B2A9D2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126" y="7206"/>
                <a:ext cx="38" cy="67"/>
              </a:xfrm>
              <a:custGeom>
                <a:avLst/>
                <a:gdLst>
                  <a:gd name="T0" fmla="*/ 26 w 38"/>
                  <a:gd name="T1" fmla="*/ 65 h 67"/>
                  <a:gd name="T2" fmla="*/ 28 w 38"/>
                  <a:gd name="T3" fmla="*/ 66 h 67"/>
                  <a:gd name="T4" fmla="*/ 30 w 38"/>
                  <a:gd name="T5" fmla="*/ 67 h 67"/>
                  <a:gd name="T6" fmla="*/ 34 w 38"/>
                  <a:gd name="T7" fmla="*/ 66 h 67"/>
                  <a:gd name="T8" fmla="*/ 36 w 38"/>
                  <a:gd name="T9" fmla="*/ 65 h 67"/>
                  <a:gd name="T10" fmla="*/ 38 w 38"/>
                  <a:gd name="T11" fmla="*/ 60 h 67"/>
                  <a:gd name="T12" fmla="*/ 36 w 38"/>
                  <a:gd name="T13" fmla="*/ 54 h 67"/>
                  <a:gd name="T14" fmla="*/ 26 w 38"/>
                  <a:gd name="T15" fmla="*/ 27 h 67"/>
                  <a:gd name="T16" fmla="*/ 12 w 38"/>
                  <a:gd name="T17" fmla="*/ 1 h 67"/>
                  <a:gd name="T18" fmla="*/ 10 w 38"/>
                  <a:gd name="T19" fmla="*/ 0 h 67"/>
                  <a:gd name="T20" fmla="*/ 8 w 38"/>
                  <a:gd name="T21" fmla="*/ 0 h 67"/>
                  <a:gd name="T22" fmla="*/ 5 w 38"/>
                  <a:gd name="T23" fmla="*/ 0 h 67"/>
                  <a:gd name="T24" fmla="*/ 3 w 38"/>
                  <a:gd name="T25" fmla="*/ 1 h 67"/>
                  <a:gd name="T26" fmla="*/ 0 w 38"/>
                  <a:gd name="T27" fmla="*/ 7 h 67"/>
                  <a:gd name="T28" fmla="*/ 2 w 38"/>
                  <a:gd name="T29" fmla="*/ 12 h 67"/>
                  <a:gd name="T30" fmla="*/ 15 w 38"/>
                  <a:gd name="T31" fmla="*/ 38 h 67"/>
                  <a:gd name="T32" fmla="*/ 26 w 38"/>
                  <a:gd name="T33" fmla="*/ 65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67">
                    <a:moveTo>
                      <a:pt x="26" y="65"/>
                    </a:moveTo>
                    <a:lnTo>
                      <a:pt x="28" y="66"/>
                    </a:lnTo>
                    <a:lnTo>
                      <a:pt x="30" y="67"/>
                    </a:lnTo>
                    <a:lnTo>
                      <a:pt x="34" y="66"/>
                    </a:lnTo>
                    <a:lnTo>
                      <a:pt x="36" y="65"/>
                    </a:lnTo>
                    <a:lnTo>
                      <a:pt x="38" y="60"/>
                    </a:lnTo>
                    <a:lnTo>
                      <a:pt x="36" y="54"/>
                    </a:lnTo>
                    <a:lnTo>
                      <a:pt x="26" y="27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15" y="38"/>
                    </a:lnTo>
                    <a:lnTo>
                      <a:pt x="26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4" name="Freeform 73">
                <a:extLst>
                  <a:ext uri="{FF2B5EF4-FFF2-40B4-BE49-F238E27FC236}">
                    <a16:creationId xmlns:a16="http://schemas.microsoft.com/office/drawing/2014/main" id="{23703993-472C-41B1-AC84-80E5D914F19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83" y="7115"/>
                <a:ext cx="40" cy="66"/>
              </a:xfrm>
              <a:custGeom>
                <a:avLst/>
                <a:gdLst>
                  <a:gd name="T0" fmla="*/ 27 w 40"/>
                  <a:gd name="T1" fmla="*/ 64 h 66"/>
                  <a:gd name="T2" fmla="*/ 30 w 40"/>
                  <a:gd name="T3" fmla="*/ 66 h 66"/>
                  <a:gd name="T4" fmla="*/ 33 w 40"/>
                  <a:gd name="T5" fmla="*/ 66 h 66"/>
                  <a:gd name="T6" fmla="*/ 35 w 40"/>
                  <a:gd name="T7" fmla="*/ 66 h 66"/>
                  <a:gd name="T8" fmla="*/ 37 w 40"/>
                  <a:gd name="T9" fmla="*/ 63 h 66"/>
                  <a:gd name="T10" fmla="*/ 40 w 40"/>
                  <a:gd name="T11" fmla="*/ 58 h 66"/>
                  <a:gd name="T12" fmla="*/ 37 w 40"/>
                  <a:gd name="T13" fmla="*/ 54 h 66"/>
                  <a:gd name="T14" fmla="*/ 28 w 40"/>
                  <a:gd name="T15" fmla="*/ 32 h 66"/>
                  <a:gd name="T16" fmla="*/ 13 w 40"/>
                  <a:gd name="T17" fmla="*/ 1 h 66"/>
                  <a:gd name="T18" fmla="*/ 11 w 40"/>
                  <a:gd name="T19" fmla="*/ 0 h 66"/>
                  <a:gd name="T20" fmla="*/ 7 w 40"/>
                  <a:gd name="T21" fmla="*/ 0 h 66"/>
                  <a:gd name="T22" fmla="*/ 5 w 40"/>
                  <a:gd name="T23" fmla="*/ 0 h 66"/>
                  <a:gd name="T24" fmla="*/ 3 w 40"/>
                  <a:gd name="T25" fmla="*/ 2 h 66"/>
                  <a:gd name="T26" fmla="*/ 0 w 40"/>
                  <a:gd name="T27" fmla="*/ 7 h 66"/>
                  <a:gd name="T28" fmla="*/ 3 w 40"/>
                  <a:gd name="T29" fmla="*/ 12 h 66"/>
                  <a:gd name="T30" fmla="*/ 17 w 40"/>
                  <a:gd name="T31" fmla="*/ 43 h 66"/>
                  <a:gd name="T32" fmla="*/ 27 w 40"/>
                  <a:gd name="T33" fmla="*/ 64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27" y="64"/>
                    </a:moveTo>
                    <a:lnTo>
                      <a:pt x="30" y="66"/>
                    </a:lnTo>
                    <a:lnTo>
                      <a:pt x="33" y="66"/>
                    </a:lnTo>
                    <a:lnTo>
                      <a:pt x="35" y="66"/>
                    </a:lnTo>
                    <a:lnTo>
                      <a:pt x="37" y="63"/>
                    </a:lnTo>
                    <a:lnTo>
                      <a:pt x="40" y="58"/>
                    </a:lnTo>
                    <a:lnTo>
                      <a:pt x="37" y="54"/>
                    </a:lnTo>
                    <a:lnTo>
                      <a:pt x="28" y="3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17" y="43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5" name="Freeform 74">
                <a:extLst>
                  <a:ext uri="{FF2B5EF4-FFF2-40B4-BE49-F238E27FC236}">
                    <a16:creationId xmlns:a16="http://schemas.microsoft.com/office/drawing/2014/main" id="{670D4413-DB59-4D54-8849-343AD0CC2C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5038" y="7025"/>
                <a:ext cx="40" cy="66"/>
              </a:xfrm>
              <a:custGeom>
                <a:avLst/>
                <a:gdLst>
                  <a:gd name="T0" fmla="*/ 28 w 40"/>
                  <a:gd name="T1" fmla="*/ 63 h 66"/>
                  <a:gd name="T2" fmla="*/ 31 w 40"/>
                  <a:gd name="T3" fmla="*/ 64 h 66"/>
                  <a:gd name="T4" fmla="*/ 33 w 40"/>
                  <a:gd name="T5" fmla="*/ 66 h 66"/>
                  <a:gd name="T6" fmla="*/ 37 w 40"/>
                  <a:gd name="T7" fmla="*/ 64 h 66"/>
                  <a:gd name="T8" fmla="*/ 38 w 40"/>
                  <a:gd name="T9" fmla="*/ 63 h 66"/>
                  <a:gd name="T10" fmla="*/ 40 w 40"/>
                  <a:gd name="T11" fmla="*/ 58 h 66"/>
                  <a:gd name="T12" fmla="*/ 39 w 40"/>
                  <a:gd name="T13" fmla="*/ 52 h 66"/>
                  <a:gd name="T14" fmla="*/ 30 w 40"/>
                  <a:gd name="T15" fmla="*/ 34 h 66"/>
                  <a:gd name="T16" fmla="*/ 13 w 40"/>
                  <a:gd name="T17" fmla="*/ 1 h 66"/>
                  <a:gd name="T18" fmla="*/ 10 w 40"/>
                  <a:gd name="T19" fmla="*/ 0 h 66"/>
                  <a:gd name="T20" fmla="*/ 7 w 40"/>
                  <a:gd name="T21" fmla="*/ 0 h 66"/>
                  <a:gd name="T22" fmla="*/ 4 w 40"/>
                  <a:gd name="T23" fmla="*/ 0 h 66"/>
                  <a:gd name="T24" fmla="*/ 2 w 40"/>
                  <a:gd name="T25" fmla="*/ 2 h 66"/>
                  <a:gd name="T26" fmla="*/ 0 w 40"/>
                  <a:gd name="T27" fmla="*/ 7 h 66"/>
                  <a:gd name="T28" fmla="*/ 2 w 40"/>
                  <a:gd name="T29" fmla="*/ 12 h 66"/>
                  <a:gd name="T30" fmla="*/ 19 w 40"/>
                  <a:gd name="T31" fmla="*/ 45 h 66"/>
                  <a:gd name="T32" fmla="*/ 28 w 40"/>
                  <a:gd name="T33" fmla="*/ 63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28" y="63"/>
                    </a:moveTo>
                    <a:lnTo>
                      <a:pt x="31" y="64"/>
                    </a:lnTo>
                    <a:lnTo>
                      <a:pt x="33" y="66"/>
                    </a:lnTo>
                    <a:lnTo>
                      <a:pt x="37" y="64"/>
                    </a:lnTo>
                    <a:lnTo>
                      <a:pt x="38" y="63"/>
                    </a:lnTo>
                    <a:lnTo>
                      <a:pt x="40" y="58"/>
                    </a:lnTo>
                    <a:lnTo>
                      <a:pt x="39" y="52"/>
                    </a:lnTo>
                    <a:lnTo>
                      <a:pt x="30" y="3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19" y="45"/>
                    </a:lnTo>
                    <a:lnTo>
                      <a:pt x="28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6" name="Freeform 75">
                <a:extLst>
                  <a:ext uri="{FF2B5EF4-FFF2-40B4-BE49-F238E27FC236}">
                    <a16:creationId xmlns:a16="http://schemas.microsoft.com/office/drawing/2014/main" id="{41C144B3-7C0C-436A-9B06-B633406D97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90" y="6936"/>
                <a:ext cx="42" cy="65"/>
              </a:xfrm>
              <a:custGeom>
                <a:avLst/>
                <a:gdLst>
                  <a:gd name="T0" fmla="*/ 30 w 42"/>
                  <a:gd name="T1" fmla="*/ 63 h 65"/>
                  <a:gd name="T2" fmla="*/ 32 w 42"/>
                  <a:gd name="T3" fmla="*/ 65 h 65"/>
                  <a:gd name="T4" fmla="*/ 34 w 42"/>
                  <a:gd name="T5" fmla="*/ 65 h 65"/>
                  <a:gd name="T6" fmla="*/ 38 w 42"/>
                  <a:gd name="T7" fmla="*/ 65 h 65"/>
                  <a:gd name="T8" fmla="*/ 40 w 42"/>
                  <a:gd name="T9" fmla="*/ 62 h 65"/>
                  <a:gd name="T10" fmla="*/ 42 w 42"/>
                  <a:gd name="T11" fmla="*/ 57 h 65"/>
                  <a:gd name="T12" fmla="*/ 40 w 42"/>
                  <a:gd name="T13" fmla="*/ 53 h 65"/>
                  <a:gd name="T14" fmla="*/ 32 w 42"/>
                  <a:gd name="T15" fmla="*/ 36 h 65"/>
                  <a:gd name="T16" fmla="*/ 13 w 42"/>
                  <a:gd name="T17" fmla="*/ 2 h 65"/>
                  <a:gd name="T18" fmla="*/ 9 w 42"/>
                  <a:gd name="T19" fmla="*/ 1 h 65"/>
                  <a:gd name="T20" fmla="*/ 7 w 42"/>
                  <a:gd name="T21" fmla="*/ 0 h 65"/>
                  <a:gd name="T22" fmla="*/ 4 w 42"/>
                  <a:gd name="T23" fmla="*/ 1 h 65"/>
                  <a:gd name="T24" fmla="*/ 2 w 42"/>
                  <a:gd name="T25" fmla="*/ 2 h 65"/>
                  <a:gd name="T26" fmla="*/ 0 w 42"/>
                  <a:gd name="T27" fmla="*/ 7 h 65"/>
                  <a:gd name="T28" fmla="*/ 2 w 42"/>
                  <a:gd name="T29" fmla="*/ 13 h 65"/>
                  <a:gd name="T30" fmla="*/ 21 w 42"/>
                  <a:gd name="T31" fmla="*/ 47 h 65"/>
                  <a:gd name="T32" fmla="*/ 30 w 42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2" h="65">
                    <a:moveTo>
                      <a:pt x="30" y="63"/>
                    </a:moveTo>
                    <a:lnTo>
                      <a:pt x="32" y="65"/>
                    </a:lnTo>
                    <a:lnTo>
                      <a:pt x="34" y="65"/>
                    </a:lnTo>
                    <a:lnTo>
                      <a:pt x="38" y="65"/>
                    </a:lnTo>
                    <a:lnTo>
                      <a:pt x="40" y="62"/>
                    </a:lnTo>
                    <a:lnTo>
                      <a:pt x="42" y="57"/>
                    </a:lnTo>
                    <a:lnTo>
                      <a:pt x="40" y="53"/>
                    </a:lnTo>
                    <a:lnTo>
                      <a:pt x="32" y="36"/>
                    </a:lnTo>
                    <a:lnTo>
                      <a:pt x="13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21" y="47"/>
                    </a:lnTo>
                    <a:lnTo>
                      <a:pt x="3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7" name="Freeform 76">
                <a:extLst>
                  <a:ext uri="{FF2B5EF4-FFF2-40B4-BE49-F238E27FC236}">
                    <a16:creationId xmlns:a16="http://schemas.microsoft.com/office/drawing/2014/main" id="{8BFCBD2E-EA31-45FD-A3B3-FFAA468A3D5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939" y="6848"/>
                <a:ext cx="43" cy="65"/>
              </a:xfrm>
              <a:custGeom>
                <a:avLst/>
                <a:gdLst>
                  <a:gd name="T0" fmla="*/ 31 w 43"/>
                  <a:gd name="T1" fmla="*/ 63 h 65"/>
                  <a:gd name="T2" fmla="*/ 34 w 43"/>
                  <a:gd name="T3" fmla="*/ 64 h 65"/>
                  <a:gd name="T4" fmla="*/ 36 w 43"/>
                  <a:gd name="T5" fmla="*/ 65 h 65"/>
                  <a:gd name="T6" fmla="*/ 40 w 43"/>
                  <a:gd name="T7" fmla="*/ 64 h 65"/>
                  <a:gd name="T8" fmla="*/ 42 w 43"/>
                  <a:gd name="T9" fmla="*/ 63 h 65"/>
                  <a:gd name="T10" fmla="*/ 43 w 43"/>
                  <a:gd name="T11" fmla="*/ 58 h 65"/>
                  <a:gd name="T12" fmla="*/ 42 w 43"/>
                  <a:gd name="T13" fmla="*/ 52 h 65"/>
                  <a:gd name="T14" fmla="*/ 33 w 43"/>
                  <a:gd name="T15" fmla="*/ 36 h 65"/>
                  <a:gd name="T16" fmla="*/ 12 w 43"/>
                  <a:gd name="T17" fmla="*/ 3 h 65"/>
                  <a:gd name="T18" fmla="*/ 10 w 43"/>
                  <a:gd name="T19" fmla="*/ 1 h 65"/>
                  <a:gd name="T20" fmla="*/ 7 w 43"/>
                  <a:gd name="T21" fmla="*/ 0 h 65"/>
                  <a:gd name="T22" fmla="*/ 5 w 43"/>
                  <a:gd name="T23" fmla="*/ 1 h 65"/>
                  <a:gd name="T24" fmla="*/ 3 w 43"/>
                  <a:gd name="T25" fmla="*/ 3 h 65"/>
                  <a:gd name="T26" fmla="*/ 0 w 43"/>
                  <a:gd name="T27" fmla="*/ 7 h 65"/>
                  <a:gd name="T28" fmla="*/ 1 w 43"/>
                  <a:gd name="T29" fmla="*/ 13 h 65"/>
                  <a:gd name="T30" fmla="*/ 22 w 43"/>
                  <a:gd name="T31" fmla="*/ 47 h 65"/>
                  <a:gd name="T32" fmla="*/ 31 w 43"/>
                  <a:gd name="T33" fmla="*/ 63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65">
                    <a:moveTo>
                      <a:pt x="31" y="63"/>
                    </a:moveTo>
                    <a:lnTo>
                      <a:pt x="34" y="64"/>
                    </a:lnTo>
                    <a:lnTo>
                      <a:pt x="36" y="65"/>
                    </a:lnTo>
                    <a:lnTo>
                      <a:pt x="40" y="64"/>
                    </a:lnTo>
                    <a:lnTo>
                      <a:pt x="42" y="63"/>
                    </a:lnTo>
                    <a:lnTo>
                      <a:pt x="43" y="58"/>
                    </a:lnTo>
                    <a:lnTo>
                      <a:pt x="42" y="52"/>
                    </a:lnTo>
                    <a:lnTo>
                      <a:pt x="33" y="36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22" y="47"/>
                    </a:lnTo>
                    <a:lnTo>
                      <a:pt x="31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8" name="Freeform 77">
                <a:extLst>
                  <a:ext uri="{FF2B5EF4-FFF2-40B4-BE49-F238E27FC236}">
                    <a16:creationId xmlns:a16="http://schemas.microsoft.com/office/drawing/2014/main" id="{44EFD28D-B43B-484A-8740-A1FE1E78D29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86" y="6763"/>
                <a:ext cx="45" cy="64"/>
              </a:xfrm>
              <a:custGeom>
                <a:avLst/>
                <a:gdLst>
                  <a:gd name="T0" fmla="*/ 33 w 45"/>
                  <a:gd name="T1" fmla="*/ 61 h 64"/>
                  <a:gd name="T2" fmla="*/ 35 w 45"/>
                  <a:gd name="T3" fmla="*/ 62 h 64"/>
                  <a:gd name="T4" fmla="*/ 38 w 45"/>
                  <a:gd name="T5" fmla="*/ 64 h 64"/>
                  <a:gd name="T6" fmla="*/ 41 w 45"/>
                  <a:gd name="T7" fmla="*/ 62 h 64"/>
                  <a:gd name="T8" fmla="*/ 44 w 45"/>
                  <a:gd name="T9" fmla="*/ 61 h 64"/>
                  <a:gd name="T10" fmla="*/ 45 w 45"/>
                  <a:gd name="T11" fmla="*/ 56 h 64"/>
                  <a:gd name="T12" fmla="*/ 44 w 45"/>
                  <a:gd name="T13" fmla="*/ 50 h 64"/>
                  <a:gd name="T14" fmla="*/ 33 w 45"/>
                  <a:gd name="T15" fmla="*/ 32 h 64"/>
                  <a:gd name="T16" fmla="*/ 12 w 45"/>
                  <a:gd name="T17" fmla="*/ 1 h 64"/>
                  <a:gd name="T18" fmla="*/ 10 w 45"/>
                  <a:gd name="T19" fmla="*/ 0 h 64"/>
                  <a:gd name="T20" fmla="*/ 8 w 45"/>
                  <a:gd name="T21" fmla="*/ 0 h 64"/>
                  <a:gd name="T22" fmla="*/ 5 w 45"/>
                  <a:gd name="T23" fmla="*/ 0 h 64"/>
                  <a:gd name="T24" fmla="*/ 3 w 45"/>
                  <a:gd name="T25" fmla="*/ 2 h 64"/>
                  <a:gd name="T26" fmla="*/ 0 w 45"/>
                  <a:gd name="T27" fmla="*/ 7 h 64"/>
                  <a:gd name="T28" fmla="*/ 2 w 45"/>
                  <a:gd name="T29" fmla="*/ 12 h 64"/>
                  <a:gd name="T30" fmla="*/ 22 w 45"/>
                  <a:gd name="T31" fmla="*/ 43 h 64"/>
                  <a:gd name="T32" fmla="*/ 33 w 45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64">
                    <a:moveTo>
                      <a:pt x="33" y="61"/>
                    </a:moveTo>
                    <a:lnTo>
                      <a:pt x="35" y="62"/>
                    </a:lnTo>
                    <a:lnTo>
                      <a:pt x="38" y="64"/>
                    </a:lnTo>
                    <a:lnTo>
                      <a:pt x="41" y="62"/>
                    </a:lnTo>
                    <a:lnTo>
                      <a:pt x="44" y="61"/>
                    </a:lnTo>
                    <a:lnTo>
                      <a:pt x="45" y="56"/>
                    </a:lnTo>
                    <a:lnTo>
                      <a:pt x="44" y="50"/>
                    </a:lnTo>
                    <a:lnTo>
                      <a:pt x="33" y="3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22" y="43"/>
                    </a:lnTo>
                    <a:lnTo>
                      <a:pt x="33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99" name="Freeform 78">
                <a:extLst>
                  <a:ext uri="{FF2B5EF4-FFF2-40B4-BE49-F238E27FC236}">
                    <a16:creationId xmlns:a16="http://schemas.microsoft.com/office/drawing/2014/main" id="{E1A3BA95-9287-4ABB-B128-1CE897D927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831" y="6678"/>
                <a:ext cx="47" cy="62"/>
              </a:xfrm>
              <a:custGeom>
                <a:avLst/>
                <a:gdLst>
                  <a:gd name="T0" fmla="*/ 34 w 47"/>
                  <a:gd name="T1" fmla="*/ 61 h 62"/>
                  <a:gd name="T2" fmla="*/ 36 w 47"/>
                  <a:gd name="T3" fmla="*/ 62 h 62"/>
                  <a:gd name="T4" fmla="*/ 40 w 47"/>
                  <a:gd name="T5" fmla="*/ 62 h 62"/>
                  <a:gd name="T6" fmla="*/ 42 w 47"/>
                  <a:gd name="T7" fmla="*/ 62 h 62"/>
                  <a:gd name="T8" fmla="*/ 45 w 47"/>
                  <a:gd name="T9" fmla="*/ 61 h 62"/>
                  <a:gd name="T10" fmla="*/ 47 w 47"/>
                  <a:gd name="T11" fmla="*/ 55 h 62"/>
                  <a:gd name="T12" fmla="*/ 45 w 47"/>
                  <a:gd name="T13" fmla="*/ 50 h 62"/>
                  <a:gd name="T14" fmla="*/ 31 w 47"/>
                  <a:gd name="T15" fmla="*/ 30 h 62"/>
                  <a:gd name="T16" fmla="*/ 13 w 47"/>
                  <a:gd name="T17" fmla="*/ 2 h 62"/>
                  <a:gd name="T18" fmla="*/ 11 w 47"/>
                  <a:gd name="T19" fmla="*/ 1 h 62"/>
                  <a:gd name="T20" fmla="*/ 7 w 47"/>
                  <a:gd name="T21" fmla="*/ 0 h 62"/>
                  <a:gd name="T22" fmla="*/ 5 w 47"/>
                  <a:gd name="T23" fmla="*/ 1 h 62"/>
                  <a:gd name="T24" fmla="*/ 3 w 47"/>
                  <a:gd name="T25" fmla="*/ 2 h 62"/>
                  <a:gd name="T26" fmla="*/ 0 w 47"/>
                  <a:gd name="T27" fmla="*/ 7 h 62"/>
                  <a:gd name="T28" fmla="*/ 3 w 47"/>
                  <a:gd name="T29" fmla="*/ 13 h 62"/>
                  <a:gd name="T30" fmla="*/ 21 w 47"/>
                  <a:gd name="T31" fmla="*/ 41 h 62"/>
                  <a:gd name="T32" fmla="*/ 34 w 47"/>
                  <a:gd name="T33" fmla="*/ 61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2">
                    <a:moveTo>
                      <a:pt x="34" y="61"/>
                    </a:moveTo>
                    <a:lnTo>
                      <a:pt x="36" y="62"/>
                    </a:lnTo>
                    <a:lnTo>
                      <a:pt x="40" y="62"/>
                    </a:lnTo>
                    <a:lnTo>
                      <a:pt x="42" y="62"/>
                    </a:lnTo>
                    <a:lnTo>
                      <a:pt x="45" y="61"/>
                    </a:lnTo>
                    <a:lnTo>
                      <a:pt x="47" y="55"/>
                    </a:lnTo>
                    <a:lnTo>
                      <a:pt x="45" y="50"/>
                    </a:lnTo>
                    <a:lnTo>
                      <a:pt x="31" y="30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3"/>
                    </a:lnTo>
                    <a:lnTo>
                      <a:pt x="21" y="41"/>
                    </a:lnTo>
                    <a:lnTo>
                      <a:pt x="34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0" name="Freeform 79">
                <a:extLst>
                  <a:ext uri="{FF2B5EF4-FFF2-40B4-BE49-F238E27FC236}">
                    <a16:creationId xmlns:a16="http://schemas.microsoft.com/office/drawing/2014/main" id="{A9665364-FD44-45F0-9591-8FA784A6C51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75" y="6595"/>
                <a:ext cx="47" cy="62"/>
              </a:xfrm>
              <a:custGeom>
                <a:avLst/>
                <a:gdLst>
                  <a:gd name="T0" fmla="*/ 35 w 47"/>
                  <a:gd name="T1" fmla="*/ 60 h 62"/>
                  <a:gd name="T2" fmla="*/ 37 w 47"/>
                  <a:gd name="T3" fmla="*/ 61 h 62"/>
                  <a:gd name="T4" fmla="*/ 39 w 47"/>
                  <a:gd name="T5" fmla="*/ 62 h 62"/>
                  <a:gd name="T6" fmla="*/ 42 w 47"/>
                  <a:gd name="T7" fmla="*/ 61 h 62"/>
                  <a:gd name="T8" fmla="*/ 44 w 47"/>
                  <a:gd name="T9" fmla="*/ 60 h 62"/>
                  <a:gd name="T10" fmla="*/ 47 w 47"/>
                  <a:gd name="T11" fmla="*/ 55 h 62"/>
                  <a:gd name="T12" fmla="*/ 45 w 47"/>
                  <a:gd name="T13" fmla="*/ 49 h 62"/>
                  <a:gd name="T14" fmla="*/ 29 w 47"/>
                  <a:gd name="T15" fmla="*/ 24 h 62"/>
                  <a:gd name="T16" fmla="*/ 12 w 47"/>
                  <a:gd name="T17" fmla="*/ 2 h 62"/>
                  <a:gd name="T18" fmla="*/ 9 w 47"/>
                  <a:gd name="T19" fmla="*/ 1 h 62"/>
                  <a:gd name="T20" fmla="*/ 7 w 47"/>
                  <a:gd name="T21" fmla="*/ 0 h 62"/>
                  <a:gd name="T22" fmla="*/ 3 w 47"/>
                  <a:gd name="T23" fmla="*/ 1 h 62"/>
                  <a:gd name="T24" fmla="*/ 1 w 47"/>
                  <a:gd name="T25" fmla="*/ 2 h 62"/>
                  <a:gd name="T26" fmla="*/ 0 w 47"/>
                  <a:gd name="T27" fmla="*/ 7 h 62"/>
                  <a:gd name="T28" fmla="*/ 1 w 47"/>
                  <a:gd name="T29" fmla="*/ 13 h 62"/>
                  <a:gd name="T30" fmla="*/ 18 w 47"/>
                  <a:gd name="T31" fmla="*/ 35 h 62"/>
                  <a:gd name="T32" fmla="*/ 35 w 47"/>
                  <a:gd name="T33" fmla="*/ 60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2">
                    <a:moveTo>
                      <a:pt x="35" y="60"/>
                    </a:moveTo>
                    <a:lnTo>
                      <a:pt x="37" y="61"/>
                    </a:lnTo>
                    <a:lnTo>
                      <a:pt x="39" y="62"/>
                    </a:lnTo>
                    <a:lnTo>
                      <a:pt x="42" y="61"/>
                    </a:lnTo>
                    <a:lnTo>
                      <a:pt x="44" y="60"/>
                    </a:lnTo>
                    <a:lnTo>
                      <a:pt x="47" y="55"/>
                    </a:lnTo>
                    <a:lnTo>
                      <a:pt x="45" y="49"/>
                    </a:lnTo>
                    <a:lnTo>
                      <a:pt x="29" y="24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8" y="35"/>
                    </a:lnTo>
                    <a:lnTo>
                      <a:pt x="35" y="6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1" name="Freeform 80">
                <a:extLst>
                  <a:ext uri="{FF2B5EF4-FFF2-40B4-BE49-F238E27FC236}">
                    <a16:creationId xmlns:a16="http://schemas.microsoft.com/office/drawing/2014/main" id="{18629C35-2327-41DE-A53C-06C1A26B5A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716" y="6513"/>
                <a:ext cx="48" cy="62"/>
              </a:xfrm>
              <a:custGeom>
                <a:avLst/>
                <a:gdLst>
                  <a:gd name="T0" fmla="*/ 35 w 48"/>
                  <a:gd name="T1" fmla="*/ 59 h 62"/>
                  <a:gd name="T2" fmla="*/ 37 w 48"/>
                  <a:gd name="T3" fmla="*/ 60 h 62"/>
                  <a:gd name="T4" fmla="*/ 41 w 48"/>
                  <a:gd name="T5" fmla="*/ 62 h 62"/>
                  <a:gd name="T6" fmla="*/ 43 w 48"/>
                  <a:gd name="T7" fmla="*/ 60 h 62"/>
                  <a:gd name="T8" fmla="*/ 46 w 48"/>
                  <a:gd name="T9" fmla="*/ 59 h 62"/>
                  <a:gd name="T10" fmla="*/ 48 w 48"/>
                  <a:gd name="T11" fmla="*/ 54 h 62"/>
                  <a:gd name="T12" fmla="*/ 46 w 48"/>
                  <a:gd name="T13" fmla="*/ 48 h 62"/>
                  <a:gd name="T14" fmla="*/ 24 w 48"/>
                  <a:gd name="T15" fmla="*/ 18 h 62"/>
                  <a:gd name="T16" fmla="*/ 12 w 48"/>
                  <a:gd name="T17" fmla="*/ 3 h 62"/>
                  <a:gd name="T18" fmla="*/ 10 w 48"/>
                  <a:gd name="T19" fmla="*/ 2 h 62"/>
                  <a:gd name="T20" fmla="*/ 7 w 48"/>
                  <a:gd name="T21" fmla="*/ 0 h 62"/>
                  <a:gd name="T22" fmla="*/ 4 w 48"/>
                  <a:gd name="T23" fmla="*/ 2 h 62"/>
                  <a:gd name="T24" fmla="*/ 1 w 48"/>
                  <a:gd name="T25" fmla="*/ 3 h 62"/>
                  <a:gd name="T26" fmla="*/ 0 w 48"/>
                  <a:gd name="T27" fmla="*/ 8 h 62"/>
                  <a:gd name="T28" fmla="*/ 1 w 48"/>
                  <a:gd name="T29" fmla="*/ 14 h 62"/>
                  <a:gd name="T30" fmla="*/ 13 w 48"/>
                  <a:gd name="T31" fmla="*/ 29 h 62"/>
                  <a:gd name="T32" fmla="*/ 35 w 48"/>
                  <a:gd name="T33" fmla="*/ 59 h 6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62">
                    <a:moveTo>
                      <a:pt x="35" y="59"/>
                    </a:moveTo>
                    <a:lnTo>
                      <a:pt x="37" y="60"/>
                    </a:lnTo>
                    <a:lnTo>
                      <a:pt x="41" y="62"/>
                    </a:lnTo>
                    <a:lnTo>
                      <a:pt x="43" y="60"/>
                    </a:lnTo>
                    <a:lnTo>
                      <a:pt x="46" y="59"/>
                    </a:lnTo>
                    <a:lnTo>
                      <a:pt x="48" y="54"/>
                    </a:lnTo>
                    <a:lnTo>
                      <a:pt x="46" y="48"/>
                    </a:lnTo>
                    <a:lnTo>
                      <a:pt x="24" y="18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1" y="3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13" y="29"/>
                    </a:lnTo>
                    <a:lnTo>
                      <a:pt x="35" y="5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2" name="Freeform 81">
                <a:extLst>
                  <a:ext uri="{FF2B5EF4-FFF2-40B4-BE49-F238E27FC236}">
                    <a16:creationId xmlns:a16="http://schemas.microsoft.com/office/drawing/2014/main" id="{532AD589-FDDC-461E-98D4-792BD859540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655" y="6433"/>
                <a:ext cx="49" cy="60"/>
              </a:xfrm>
              <a:custGeom>
                <a:avLst/>
                <a:gdLst>
                  <a:gd name="T0" fmla="*/ 36 w 49"/>
                  <a:gd name="T1" fmla="*/ 59 h 60"/>
                  <a:gd name="T2" fmla="*/ 39 w 49"/>
                  <a:gd name="T3" fmla="*/ 60 h 60"/>
                  <a:gd name="T4" fmla="*/ 42 w 49"/>
                  <a:gd name="T5" fmla="*/ 60 h 60"/>
                  <a:gd name="T6" fmla="*/ 44 w 49"/>
                  <a:gd name="T7" fmla="*/ 60 h 60"/>
                  <a:gd name="T8" fmla="*/ 47 w 49"/>
                  <a:gd name="T9" fmla="*/ 58 h 60"/>
                  <a:gd name="T10" fmla="*/ 49 w 49"/>
                  <a:gd name="T11" fmla="*/ 53 h 60"/>
                  <a:gd name="T12" fmla="*/ 47 w 49"/>
                  <a:gd name="T13" fmla="*/ 48 h 60"/>
                  <a:gd name="T14" fmla="*/ 20 w 49"/>
                  <a:gd name="T15" fmla="*/ 12 h 60"/>
                  <a:gd name="T16" fmla="*/ 12 w 49"/>
                  <a:gd name="T17" fmla="*/ 2 h 60"/>
                  <a:gd name="T18" fmla="*/ 9 w 49"/>
                  <a:gd name="T19" fmla="*/ 1 h 60"/>
                  <a:gd name="T20" fmla="*/ 7 w 49"/>
                  <a:gd name="T21" fmla="*/ 0 h 60"/>
                  <a:gd name="T22" fmla="*/ 3 w 49"/>
                  <a:gd name="T23" fmla="*/ 1 h 60"/>
                  <a:gd name="T24" fmla="*/ 2 w 49"/>
                  <a:gd name="T25" fmla="*/ 2 h 60"/>
                  <a:gd name="T26" fmla="*/ 0 w 49"/>
                  <a:gd name="T27" fmla="*/ 7 h 60"/>
                  <a:gd name="T28" fmla="*/ 1 w 49"/>
                  <a:gd name="T29" fmla="*/ 13 h 60"/>
                  <a:gd name="T30" fmla="*/ 9 w 49"/>
                  <a:gd name="T31" fmla="*/ 23 h 60"/>
                  <a:gd name="T32" fmla="*/ 36 w 49"/>
                  <a:gd name="T33" fmla="*/ 59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0">
                    <a:moveTo>
                      <a:pt x="36" y="59"/>
                    </a:moveTo>
                    <a:lnTo>
                      <a:pt x="39" y="60"/>
                    </a:lnTo>
                    <a:lnTo>
                      <a:pt x="42" y="60"/>
                    </a:lnTo>
                    <a:lnTo>
                      <a:pt x="44" y="60"/>
                    </a:lnTo>
                    <a:lnTo>
                      <a:pt x="47" y="58"/>
                    </a:lnTo>
                    <a:lnTo>
                      <a:pt x="49" y="53"/>
                    </a:lnTo>
                    <a:lnTo>
                      <a:pt x="47" y="48"/>
                    </a:lnTo>
                    <a:lnTo>
                      <a:pt x="20" y="12"/>
                    </a:ln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9" y="23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3" name="Freeform 82">
                <a:extLst>
                  <a:ext uri="{FF2B5EF4-FFF2-40B4-BE49-F238E27FC236}">
                    <a16:creationId xmlns:a16="http://schemas.microsoft.com/office/drawing/2014/main" id="{24BA8058-0941-4440-8D03-0726F8AB17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92" y="6354"/>
                <a:ext cx="50" cy="60"/>
              </a:xfrm>
              <a:custGeom>
                <a:avLst/>
                <a:gdLst>
                  <a:gd name="T0" fmla="*/ 38 w 50"/>
                  <a:gd name="T1" fmla="*/ 57 h 60"/>
                  <a:gd name="T2" fmla="*/ 40 w 50"/>
                  <a:gd name="T3" fmla="*/ 59 h 60"/>
                  <a:gd name="T4" fmla="*/ 42 w 50"/>
                  <a:gd name="T5" fmla="*/ 60 h 60"/>
                  <a:gd name="T6" fmla="*/ 46 w 50"/>
                  <a:gd name="T7" fmla="*/ 59 h 60"/>
                  <a:gd name="T8" fmla="*/ 48 w 50"/>
                  <a:gd name="T9" fmla="*/ 57 h 60"/>
                  <a:gd name="T10" fmla="*/ 50 w 50"/>
                  <a:gd name="T11" fmla="*/ 53 h 60"/>
                  <a:gd name="T12" fmla="*/ 48 w 50"/>
                  <a:gd name="T13" fmla="*/ 47 h 60"/>
                  <a:gd name="T14" fmla="*/ 15 w 50"/>
                  <a:gd name="T15" fmla="*/ 5 h 60"/>
                  <a:gd name="T16" fmla="*/ 12 w 50"/>
                  <a:gd name="T17" fmla="*/ 2 h 60"/>
                  <a:gd name="T18" fmla="*/ 10 w 50"/>
                  <a:gd name="T19" fmla="*/ 1 h 60"/>
                  <a:gd name="T20" fmla="*/ 8 w 50"/>
                  <a:gd name="T21" fmla="*/ 0 h 60"/>
                  <a:gd name="T22" fmla="*/ 4 w 50"/>
                  <a:gd name="T23" fmla="*/ 1 h 60"/>
                  <a:gd name="T24" fmla="*/ 2 w 50"/>
                  <a:gd name="T25" fmla="*/ 2 h 60"/>
                  <a:gd name="T26" fmla="*/ 0 w 50"/>
                  <a:gd name="T27" fmla="*/ 7 h 60"/>
                  <a:gd name="T28" fmla="*/ 2 w 50"/>
                  <a:gd name="T29" fmla="*/ 13 h 60"/>
                  <a:gd name="T30" fmla="*/ 4 w 50"/>
                  <a:gd name="T31" fmla="*/ 15 h 60"/>
                  <a:gd name="T32" fmla="*/ 38 w 50"/>
                  <a:gd name="T33" fmla="*/ 57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60">
                    <a:moveTo>
                      <a:pt x="38" y="57"/>
                    </a:moveTo>
                    <a:lnTo>
                      <a:pt x="40" y="59"/>
                    </a:lnTo>
                    <a:lnTo>
                      <a:pt x="42" y="60"/>
                    </a:lnTo>
                    <a:lnTo>
                      <a:pt x="46" y="59"/>
                    </a:lnTo>
                    <a:lnTo>
                      <a:pt x="48" y="57"/>
                    </a:lnTo>
                    <a:lnTo>
                      <a:pt x="50" y="53"/>
                    </a:lnTo>
                    <a:lnTo>
                      <a:pt x="48" y="47"/>
                    </a:lnTo>
                    <a:lnTo>
                      <a:pt x="15" y="5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4" y="15"/>
                    </a:lnTo>
                    <a:lnTo>
                      <a:pt x="38" y="5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4" name="Freeform 83">
                <a:extLst>
                  <a:ext uri="{FF2B5EF4-FFF2-40B4-BE49-F238E27FC236}">
                    <a16:creationId xmlns:a16="http://schemas.microsoft.com/office/drawing/2014/main" id="{7AE50BDB-14A3-468A-837B-2E22B69A27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528" y="6277"/>
                <a:ext cx="50" cy="59"/>
              </a:xfrm>
              <a:custGeom>
                <a:avLst/>
                <a:gdLst>
                  <a:gd name="T0" fmla="*/ 38 w 50"/>
                  <a:gd name="T1" fmla="*/ 56 h 59"/>
                  <a:gd name="T2" fmla="*/ 40 w 50"/>
                  <a:gd name="T3" fmla="*/ 58 h 59"/>
                  <a:gd name="T4" fmla="*/ 43 w 50"/>
                  <a:gd name="T5" fmla="*/ 59 h 59"/>
                  <a:gd name="T6" fmla="*/ 46 w 50"/>
                  <a:gd name="T7" fmla="*/ 58 h 59"/>
                  <a:gd name="T8" fmla="*/ 49 w 50"/>
                  <a:gd name="T9" fmla="*/ 56 h 59"/>
                  <a:gd name="T10" fmla="*/ 50 w 50"/>
                  <a:gd name="T11" fmla="*/ 52 h 59"/>
                  <a:gd name="T12" fmla="*/ 49 w 50"/>
                  <a:gd name="T13" fmla="*/ 46 h 59"/>
                  <a:gd name="T14" fmla="*/ 12 w 50"/>
                  <a:gd name="T15" fmla="*/ 1 h 59"/>
                  <a:gd name="T16" fmla="*/ 9 w 50"/>
                  <a:gd name="T17" fmla="*/ 0 h 59"/>
                  <a:gd name="T18" fmla="*/ 7 w 50"/>
                  <a:gd name="T19" fmla="*/ 0 h 59"/>
                  <a:gd name="T20" fmla="*/ 3 w 50"/>
                  <a:gd name="T21" fmla="*/ 0 h 59"/>
                  <a:gd name="T22" fmla="*/ 1 w 50"/>
                  <a:gd name="T23" fmla="*/ 2 h 59"/>
                  <a:gd name="T24" fmla="*/ 0 w 50"/>
                  <a:gd name="T25" fmla="*/ 7 h 59"/>
                  <a:gd name="T26" fmla="*/ 1 w 50"/>
                  <a:gd name="T27" fmla="*/ 12 h 59"/>
                  <a:gd name="T28" fmla="*/ 38 w 50"/>
                  <a:gd name="T29" fmla="*/ 56 h 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0" h="59">
                    <a:moveTo>
                      <a:pt x="38" y="56"/>
                    </a:moveTo>
                    <a:lnTo>
                      <a:pt x="40" y="58"/>
                    </a:lnTo>
                    <a:lnTo>
                      <a:pt x="43" y="59"/>
                    </a:lnTo>
                    <a:lnTo>
                      <a:pt x="46" y="58"/>
                    </a:lnTo>
                    <a:lnTo>
                      <a:pt x="49" y="56"/>
                    </a:lnTo>
                    <a:lnTo>
                      <a:pt x="50" y="52"/>
                    </a:lnTo>
                    <a:lnTo>
                      <a:pt x="49" y="46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38" y="5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5" name="Freeform 84">
                <a:extLst>
                  <a:ext uri="{FF2B5EF4-FFF2-40B4-BE49-F238E27FC236}">
                    <a16:creationId xmlns:a16="http://schemas.microsoft.com/office/drawing/2014/main" id="{271E2D51-FAA4-482F-8674-6A91629C5A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460" y="6201"/>
                <a:ext cx="53" cy="58"/>
              </a:xfrm>
              <a:custGeom>
                <a:avLst/>
                <a:gdLst>
                  <a:gd name="T0" fmla="*/ 40 w 53"/>
                  <a:gd name="T1" fmla="*/ 56 h 58"/>
                  <a:gd name="T2" fmla="*/ 44 w 53"/>
                  <a:gd name="T3" fmla="*/ 57 h 58"/>
                  <a:gd name="T4" fmla="*/ 46 w 53"/>
                  <a:gd name="T5" fmla="*/ 58 h 58"/>
                  <a:gd name="T6" fmla="*/ 48 w 53"/>
                  <a:gd name="T7" fmla="*/ 57 h 58"/>
                  <a:gd name="T8" fmla="*/ 51 w 53"/>
                  <a:gd name="T9" fmla="*/ 56 h 58"/>
                  <a:gd name="T10" fmla="*/ 53 w 53"/>
                  <a:gd name="T11" fmla="*/ 51 h 58"/>
                  <a:gd name="T12" fmla="*/ 51 w 53"/>
                  <a:gd name="T13" fmla="*/ 45 h 58"/>
                  <a:gd name="T14" fmla="*/ 14 w 53"/>
                  <a:gd name="T15" fmla="*/ 2 h 58"/>
                  <a:gd name="T16" fmla="*/ 11 w 53"/>
                  <a:gd name="T17" fmla="*/ 0 h 58"/>
                  <a:gd name="T18" fmla="*/ 8 w 53"/>
                  <a:gd name="T19" fmla="*/ 0 h 58"/>
                  <a:gd name="T20" fmla="*/ 5 w 53"/>
                  <a:gd name="T21" fmla="*/ 0 h 58"/>
                  <a:gd name="T22" fmla="*/ 3 w 53"/>
                  <a:gd name="T23" fmla="*/ 3 h 58"/>
                  <a:gd name="T24" fmla="*/ 0 w 53"/>
                  <a:gd name="T25" fmla="*/ 8 h 58"/>
                  <a:gd name="T26" fmla="*/ 3 w 53"/>
                  <a:gd name="T27" fmla="*/ 12 h 58"/>
                  <a:gd name="T28" fmla="*/ 40 w 53"/>
                  <a:gd name="T29" fmla="*/ 56 h 5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3" h="58">
                    <a:moveTo>
                      <a:pt x="40" y="56"/>
                    </a:moveTo>
                    <a:lnTo>
                      <a:pt x="44" y="57"/>
                    </a:lnTo>
                    <a:lnTo>
                      <a:pt x="46" y="58"/>
                    </a:lnTo>
                    <a:lnTo>
                      <a:pt x="48" y="57"/>
                    </a:lnTo>
                    <a:lnTo>
                      <a:pt x="51" y="56"/>
                    </a:lnTo>
                    <a:lnTo>
                      <a:pt x="53" y="51"/>
                    </a:lnTo>
                    <a:lnTo>
                      <a:pt x="51" y="45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3" y="12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6" name="Freeform 85">
                <a:extLst>
                  <a:ext uri="{FF2B5EF4-FFF2-40B4-BE49-F238E27FC236}">
                    <a16:creationId xmlns:a16="http://schemas.microsoft.com/office/drawing/2014/main" id="{82E72975-5022-467C-ABB7-109035B70C3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92" y="6127"/>
                <a:ext cx="54" cy="56"/>
              </a:xfrm>
              <a:custGeom>
                <a:avLst/>
                <a:gdLst>
                  <a:gd name="T0" fmla="*/ 41 w 54"/>
                  <a:gd name="T1" fmla="*/ 55 h 56"/>
                  <a:gd name="T2" fmla="*/ 44 w 54"/>
                  <a:gd name="T3" fmla="*/ 56 h 56"/>
                  <a:gd name="T4" fmla="*/ 47 w 54"/>
                  <a:gd name="T5" fmla="*/ 56 h 56"/>
                  <a:gd name="T6" fmla="*/ 49 w 54"/>
                  <a:gd name="T7" fmla="*/ 56 h 56"/>
                  <a:gd name="T8" fmla="*/ 52 w 54"/>
                  <a:gd name="T9" fmla="*/ 54 h 56"/>
                  <a:gd name="T10" fmla="*/ 54 w 54"/>
                  <a:gd name="T11" fmla="*/ 49 h 56"/>
                  <a:gd name="T12" fmla="*/ 52 w 54"/>
                  <a:gd name="T13" fmla="*/ 44 h 56"/>
                  <a:gd name="T14" fmla="*/ 13 w 54"/>
                  <a:gd name="T15" fmla="*/ 2 h 56"/>
                  <a:gd name="T16" fmla="*/ 11 w 54"/>
                  <a:gd name="T17" fmla="*/ 1 h 56"/>
                  <a:gd name="T18" fmla="*/ 7 w 54"/>
                  <a:gd name="T19" fmla="*/ 0 h 56"/>
                  <a:gd name="T20" fmla="*/ 5 w 54"/>
                  <a:gd name="T21" fmla="*/ 1 h 56"/>
                  <a:gd name="T22" fmla="*/ 2 w 54"/>
                  <a:gd name="T23" fmla="*/ 2 h 56"/>
                  <a:gd name="T24" fmla="*/ 0 w 54"/>
                  <a:gd name="T25" fmla="*/ 7 h 56"/>
                  <a:gd name="T26" fmla="*/ 2 w 54"/>
                  <a:gd name="T27" fmla="*/ 13 h 56"/>
                  <a:gd name="T28" fmla="*/ 41 w 54"/>
                  <a:gd name="T29" fmla="*/ 55 h 5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56">
                    <a:moveTo>
                      <a:pt x="41" y="55"/>
                    </a:moveTo>
                    <a:lnTo>
                      <a:pt x="44" y="56"/>
                    </a:lnTo>
                    <a:lnTo>
                      <a:pt x="47" y="56"/>
                    </a:lnTo>
                    <a:lnTo>
                      <a:pt x="49" y="56"/>
                    </a:lnTo>
                    <a:lnTo>
                      <a:pt x="52" y="54"/>
                    </a:lnTo>
                    <a:lnTo>
                      <a:pt x="54" y="49"/>
                    </a:lnTo>
                    <a:lnTo>
                      <a:pt x="52" y="44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41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7" name="Freeform 86">
                <a:extLst>
                  <a:ext uri="{FF2B5EF4-FFF2-40B4-BE49-F238E27FC236}">
                    <a16:creationId xmlns:a16="http://schemas.microsoft.com/office/drawing/2014/main" id="{F6DF689E-2C7D-4814-A1A9-C44FB5158D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322" y="6055"/>
                <a:ext cx="54" cy="55"/>
              </a:xfrm>
              <a:custGeom>
                <a:avLst/>
                <a:gdLst>
                  <a:gd name="T0" fmla="*/ 42 w 54"/>
                  <a:gd name="T1" fmla="*/ 53 h 55"/>
                  <a:gd name="T2" fmla="*/ 45 w 54"/>
                  <a:gd name="T3" fmla="*/ 54 h 55"/>
                  <a:gd name="T4" fmla="*/ 47 w 54"/>
                  <a:gd name="T5" fmla="*/ 55 h 55"/>
                  <a:gd name="T6" fmla="*/ 51 w 54"/>
                  <a:gd name="T7" fmla="*/ 54 h 55"/>
                  <a:gd name="T8" fmla="*/ 53 w 54"/>
                  <a:gd name="T9" fmla="*/ 53 h 55"/>
                  <a:gd name="T10" fmla="*/ 54 w 54"/>
                  <a:gd name="T11" fmla="*/ 48 h 55"/>
                  <a:gd name="T12" fmla="*/ 53 w 54"/>
                  <a:gd name="T13" fmla="*/ 42 h 55"/>
                  <a:gd name="T14" fmla="*/ 12 w 54"/>
                  <a:gd name="T15" fmla="*/ 1 h 55"/>
                  <a:gd name="T16" fmla="*/ 10 w 54"/>
                  <a:gd name="T17" fmla="*/ 0 h 55"/>
                  <a:gd name="T18" fmla="*/ 8 w 54"/>
                  <a:gd name="T19" fmla="*/ 0 h 55"/>
                  <a:gd name="T20" fmla="*/ 5 w 54"/>
                  <a:gd name="T21" fmla="*/ 0 h 55"/>
                  <a:gd name="T22" fmla="*/ 3 w 54"/>
                  <a:gd name="T23" fmla="*/ 1 h 55"/>
                  <a:gd name="T24" fmla="*/ 0 w 54"/>
                  <a:gd name="T25" fmla="*/ 7 h 55"/>
                  <a:gd name="T26" fmla="*/ 2 w 54"/>
                  <a:gd name="T27" fmla="*/ 12 h 55"/>
                  <a:gd name="T28" fmla="*/ 42 w 54"/>
                  <a:gd name="T29" fmla="*/ 53 h 5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55">
                    <a:moveTo>
                      <a:pt x="42" y="53"/>
                    </a:moveTo>
                    <a:lnTo>
                      <a:pt x="45" y="54"/>
                    </a:lnTo>
                    <a:lnTo>
                      <a:pt x="47" y="55"/>
                    </a:lnTo>
                    <a:lnTo>
                      <a:pt x="51" y="54"/>
                    </a:lnTo>
                    <a:lnTo>
                      <a:pt x="53" y="53"/>
                    </a:lnTo>
                    <a:lnTo>
                      <a:pt x="54" y="48"/>
                    </a:lnTo>
                    <a:lnTo>
                      <a:pt x="53" y="42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42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8" name="Freeform 87">
                <a:extLst>
                  <a:ext uri="{FF2B5EF4-FFF2-40B4-BE49-F238E27FC236}">
                    <a16:creationId xmlns:a16="http://schemas.microsoft.com/office/drawing/2014/main" id="{947C1E82-8B9A-43D7-8020-7D2D7F704B0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250" y="5984"/>
                <a:ext cx="56" cy="54"/>
              </a:xfrm>
              <a:custGeom>
                <a:avLst/>
                <a:gdLst>
                  <a:gd name="T0" fmla="*/ 44 w 56"/>
                  <a:gd name="T1" fmla="*/ 53 h 54"/>
                  <a:gd name="T2" fmla="*/ 46 w 56"/>
                  <a:gd name="T3" fmla="*/ 54 h 54"/>
                  <a:gd name="T4" fmla="*/ 48 w 56"/>
                  <a:gd name="T5" fmla="*/ 54 h 54"/>
                  <a:gd name="T6" fmla="*/ 52 w 56"/>
                  <a:gd name="T7" fmla="*/ 54 h 54"/>
                  <a:gd name="T8" fmla="*/ 54 w 56"/>
                  <a:gd name="T9" fmla="*/ 52 h 54"/>
                  <a:gd name="T10" fmla="*/ 56 w 56"/>
                  <a:gd name="T11" fmla="*/ 47 h 54"/>
                  <a:gd name="T12" fmla="*/ 54 w 56"/>
                  <a:gd name="T13" fmla="*/ 42 h 54"/>
                  <a:gd name="T14" fmla="*/ 14 w 56"/>
                  <a:gd name="T15" fmla="*/ 1 h 54"/>
                  <a:gd name="T16" fmla="*/ 10 w 56"/>
                  <a:gd name="T17" fmla="*/ 0 h 54"/>
                  <a:gd name="T18" fmla="*/ 8 w 56"/>
                  <a:gd name="T19" fmla="*/ 0 h 54"/>
                  <a:gd name="T20" fmla="*/ 5 w 56"/>
                  <a:gd name="T21" fmla="*/ 0 h 54"/>
                  <a:gd name="T22" fmla="*/ 3 w 56"/>
                  <a:gd name="T23" fmla="*/ 1 h 54"/>
                  <a:gd name="T24" fmla="*/ 0 w 56"/>
                  <a:gd name="T25" fmla="*/ 7 h 54"/>
                  <a:gd name="T26" fmla="*/ 3 w 56"/>
                  <a:gd name="T27" fmla="*/ 12 h 54"/>
                  <a:gd name="T28" fmla="*/ 44 w 56"/>
                  <a:gd name="T29" fmla="*/ 53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6" h="54">
                    <a:moveTo>
                      <a:pt x="44" y="53"/>
                    </a:moveTo>
                    <a:lnTo>
                      <a:pt x="46" y="54"/>
                    </a:lnTo>
                    <a:lnTo>
                      <a:pt x="48" y="54"/>
                    </a:lnTo>
                    <a:lnTo>
                      <a:pt x="52" y="54"/>
                    </a:lnTo>
                    <a:lnTo>
                      <a:pt x="54" y="52"/>
                    </a:lnTo>
                    <a:lnTo>
                      <a:pt x="56" y="47"/>
                    </a:lnTo>
                    <a:lnTo>
                      <a:pt x="54" y="42"/>
                    </a:lnTo>
                    <a:lnTo>
                      <a:pt x="14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44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09" name="Freeform 88">
                <a:extLst>
                  <a:ext uri="{FF2B5EF4-FFF2-40B4-BE49-F238E27FC236}">
                    <a16:creationId xmlns:a16="http://schemas.microsoft.com/office/drawing/2014/main" id="{E956E160-8D5C-4A15-A25B-43720D0712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77" y="5915"/>
                <a:ext cx="57" cy="54"/>
              </a:xfrm>
              <a:custGeom>
                <a:avLst/>
                <a:gdLst>
                  <a:gd name="T0" fmla="*/ 43 w 57"/>
                  <a:gd name="T1" fmla="*/ 51 h 54"/>
                  <a:gd name="T2" fmla="*/ 47 w 57"/>
                  <a:gd name="T3" fmla="*/ 52 h 54"/>
                  <a:gd name="T4" fmla="*/ 49 w 57"/>
                  <a:gd name="T5" fmla="*/ 54 h 54"/>
                  <a:gd name="T6" fmla="*/ 52 w 57"/>
                  <a:gd name="T7" fmla="*/ 52 h 54"/>
                  <a:gd name="T8" fmla="*/ 54 w 57"/>
                  <a:gd name="T9" fmla="*/ 51 h 54"/>
                  <a:gd name="T10" fmla="*/ 57 w 57"/>
                  <a:gd name="T11" fmla="*/ 46 h 54"/>
                  <a:gd name="T12" fmla="*/ 54 w 57"/>
                  <a:gd name="T13" fmla="*/ 40 h 54"/>
                  <a:gd name="T14" fmla="*/ 12 w 57"/>
                  <a:gd name="T15" fmla="*/ 2 h 54"/>
                  <a:gd name="T16" fmla="*/ 10 w 57"/>
                  <a:gd name="T17" fmla="*/ 1 h 54"/>
                  <a:gd name="T18" fmla="*/ 7 w 57"/>
                  <a:gd name="T19" fmla="*/ 0 h 54"/>
                  <a:gd name="T20" fmla="*/ 4 w 57"/>
                  <a:gd name="T21" fmla="*/ 1 h 54"/>
                  <a:gd name="T22" fmla="*/ 1 w 57"/>
                  <a:gd name="T23" fmla="*/ 2 h 54"/>
                  <a:gd name="T24" fmla="*/ 0 w 57"/>
                  <a:gd name="T25" fmla="*/ 7 h 54"/>
                  <a:gd name="T26" fmla="*/ 1 w 57"/>
                  <a:gd name="T27" fmla="*/ 13 h 54"/>
                  <a:gd name="T28" fmla="*/ 43 w 57"/>
                  <a:gd name="T29" fmla="*/ 51 h 5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7" h="54">
                    <a:moveTo>
                      <a:pt x="43" y="51"/>
                    </a:moveTo>
                    <a:lnTo>
                      <a:pt x="47" y="52"/>
                    </a:lnTo>
                    <a:lnTo>
                      <a:pt x="49" y="54"/>
                    </a:lnTo>
                    <a:lnTo>
                      <a:pt x="52" y="52"/>
                    </a:lnTo>
                    <a:lnTo>
                      <a:pt x="54" y="51"/>
                    </a:lnTo>
                    <a:lnTo>
                      <a:pt x="57" y="46"/>
                    </a:lnTo>
                    <a:lnTo>
                      <a:pt x="54" y="40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43" y="5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0" name="Freeform 89">
                <a:extLst>
                  <a:ext uri="{FF2B5EF4-FFF2-40B4-BE49-F238E27FC236}">
                    <a16:creationId xmlns:a16="http://schemas.microsoft.com/office/drawing/2014/main" id="{69FF4F17-0ECC-4285-B8AF-53542B7360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102" y="5849"/>
                <a:ext cx="57" cy="51"/>
              </a:xfrm>
              <a:custGeom>
                <a:avLst/>
                <a:gdLst>
                  <a:gd name="T0" fmla="*/ 45 w 57"/>
                  <a:gd name="T1" fmla="*/ 50 h 51"/>
                  <a:gd name="T2" fmla="*/ 48 w 57"/>
                  <a:gd name="T3" fmla="*/ 51 h 51"/>
                  <a:gd name="T4" fmla="*/ 50 w 57"/>
                  <a:gd name="T5" fmla="*/ 51 h 51"/>
                  <a:gd name="T6" fmla="*/ 52 w 57"/>
                  <a:gd name="T7" fmla="*/ 51 h 51"/>
                  <a:gd name="T8" fmla="*/ 55 w 57"/>
                  <a:gd name="T9" fmla="*/ 49 h 51"/>
                  <a:gd name="T10" fmla="*/ 57 w 57"/>
                  <a:gd name="T11" fmla="*/ 44 h 51"/>
                  <a:gd name="T12" fmla="*/ 56 w 57"/>
                  <a:gd name="T13" fmla="*/ 39 h 51"/>
                  <a:gd name="T14" fmla="*/ 12 w 57"/>
                  <a:gd name="T15" fmla="*/ 1 h 51"/>
                  <a:gd name="T16" fmla="*/ 9 w 57"/>
                  <a:gd name="T17" fmla="*/ 0 h 51"/>
                  <a:gd name="T18" fmla="*/ 7 w 57"/>
                  <a:gd name="T19" fmla="*/ 0 h 51"/>
                  <a:gd name="T20" fmla="*/ 3 w 57"/>
                  <a:gd name="T21" fmla="*/ 0 h 51"/>
                  <a:gd name="T22" fmla="*/ 2 w 57"/>
                  <a:gd name="T23" fmla="*/ 1 h 51"/>
                  <a:gd name="T24" fmla="*/ 0 w 57"/>
                  <a:gd name="T25" fmla="*/ 7 h 51"/>
                  <a:gd name="T26" fmla="*/ 1 w 57"/>
                  <a:gd name="T27" fmla="*/ 12 h 51"/>
                  <a:gd name="T28" fmla="*/ 45 w 57"/>
                  <a:gd name="T29" fmla="*/ 50 h 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7" h="51">
                    <a:moveTo>
                      <a:pt x="45" y="50"/>
                    </a:moveTo>
                    <a:lnTo>
                      <a:pt x="48" y="51"/>
                    </a:lnTo>
                    <a:lnTo>
                      <a:pt x="50" y="51"/>
                    </a:lnTo>
                    <a:lnTo>
                      <a:pt x="52" y="51"/>
                    </a:lnTo>
                    <a:lnTo>
                      <a:pt x="55" y="49"/>
                    </a:lnTo>
                    <a:lnTo>
                      <a:pt x="57" y="44"/>
                    </a:lnTo>
                    <a:lnTo>
                      <a:pt x="56" y="39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5" y="5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1" name="Freeform 90">
                <a:extLst>
                  <a:ext uri="{FF2B5EF4-FFF2-40B4-BE49-F238E27FC236}">
                    <a16:creationId xmlns:a16="http://schemas.microsoft.com/office/drawing/2014/main" id="{1AB8E1BA-7FB2-46DE-BFBF-1208CB250A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4025" y="5784"/>
                <a:ext cx="59" cy="50"/>
              </a:xfrm>
              <a:custGeom>
                <a:avLst/>
                <a:gdLst>
                  <a:gd name="T0" fmla="*/ 45 w 59"/>
                  <a:gd name="T1" fmla="*/ 49 h 50"/>
                  <a:gd name="T2" fmla="*/ 48 w 59"/>
                  <a:gd name="T3" fmla="*/ 50 h 50"/>
                  <a:gd name="T4" fmla="*/ 51 w 59"/>
                  <a:gd name="T5" fmla="*/ 50 h 50"/>
                  <a:gd name="T6" fmla="*/ 54 w 59"/>
                  <a:gd name="T7" fmla="*/ 50 h 50"/>
                  <a:gd name="T8" fmla="*/ 56 w 59"/>
                  <a:gd name="T9" fmla="*/ 48 h 50"/>
                  <a:gd name="T10" fmla="*/ 59 w 59"/>
                  <a:gd name="T11" fmla="*/ 43 h 50"/>
                  <a:gd name="T12" fmla="*/ 56 w 59"/>
                  <a:gd name="T13" fmla="*/ 38 h 50"/>
                  <a:gd name="T14" fmla="*/ 12 w 59"/>
                  <a:gd name="T15" fmla="*/ 1 h 50"/>
                  <a:gd name="T16" fmla="*/ 9 w 59"/>
                  <a:gd name="T17" fmla="*/ 0 h 50"/>
                  <a:gd name="T18" fmla="*/ 7 w 59"/>
                  <a:gd name="T19" fmla="*/ 0 h 50"/>
                  <a:gd name="T20" fmla="*/ 3 w 59"/>
                  <a:gd name="T21" fmla="*/ 0 h 50"/>
                  <a:gd name="T22" fmla="*/ 1 w 59"/>
                  <a:gd name="T23" fmla="*/ 1 h 50"/>
                  <a:gd name="T24" fmla="*/ 0 w 59"/>
                  <a:gd name="T25" fmla="*/ 7 h 50"/>
                  <a:gd name="T26" fmla="*/ 1 w 59"/>
                  <a:gd name="T27" fmla="*/ 12 h 50"/>
                  <a:gd name="T28" fmla="*/ 45 w 59"/>
                  <a:gd name="T29" fmla="*/ 49 h 5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9" h="50">
                    <a:moveTo>
                      <a:pt x="45" y="49"/>
                    </a:moveTo>
                    <a:lnTo>
                      <a:pt x="48" y="50"/>
                    </a:lnTo>
                    <a:lnTo>
                      <a:pt x="51" y="50"/>
                    </a:lnTo>
                    <a:lnTo>
                      <a:pt x="54" y="50"/>
                    </a:lnTo>
                    <a:lnTo>
                      <a:pt x="56" y="48"/>
                    </a:lnTo>
                    <a:lnTo>
                      <a:pt x="59" y="43"/>
                    </a:lnTo>
                    <a:lnTo>
                      <a:pt x="56" y="38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5" y="4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2" name="Freeform 91">
                <a:extLst>
                  <a:ext uri="{FF2B5EF4-FFF2-40B4-BE49-F238E27FC236}">
                    <a16:creationId xmlns:a16="http://schemas.microsoft.com/office/drawing/2014/main" id="{1D3B15CE-61F0-413C-A96E-42C391E54D2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946" y="5720"/>
                <a:ext cx="60" cy="51"/>
              </a:xfrm>
              <a:custGeom>
                <a:avLst/>
                <a:gdLst>
                  <a:gd name="T0" fmla="*/ 46 w 60"/>
                  <a:gd name="T1" fmla="*/ 48 h 51"/>
                  <a:gd name="T2" fmla="*/ 49 w 60"/>
                  <a:gd name="T3" fmla="*/ 49 h 51"/>
                  <a:gd name="T4" fmla="*/ 52 w 60"/>
                  <a:gd name="T5" fmla="*/ 51 h 51"/>
                  <a:gd name="T6" fmla="*/ 55 w 60"/>
                  <a:gd name="T7" fmla="*/ 49 h 51"/>
                  <a:gd name="T8" fmla="*/ 57 w 60"/>
                  <a:gd name="T9" fmla="*/ 48 h 51"/>
                  <a:gd name="T10" fmla="*/ 60 w 60"/>
                  <a:gd name="T11" fmla="*/ 43 h 51"/>
                  <a:gd name="T12" fmla="*/ 57 w 60"/>
                  <a:gd name="T13" fmla="*/ 37 h 51"/>
                  <a:gd name="T14" fmla="*/ 12 w 60"/>
                  <a:gd name="T15" fmla="*/ 3 h 51"/>
                  <a:gd name="T16" fmla="*/ 9 w 60"/>
                  <a:gd name="T17" fmla="*/ 1 h 51"/>
                  <a:gd name="T18" fmla="*/ 7 w 60"/>
                  <a:gd name="T19" fmla="*/ 0 h 51"/>
                  <a:gd name="T20" fmla="*/ 3 w 60"/>
                  <a:gd name="T21" fmla="*/ 1 h 51"/>
                  <a:gd name="T22" fmla="*/ 2 w 60"/>
                  <a:gd name="T23" fmla="*/ 3 h 51"/>
                  <a:gd name="T24" fmla="*/ 0 w 60"/>
                  <a:gd name="T25" fmla="*/ 7 h 51"/>
                  <a:gd name="T26" fmla="*/ 1 w 60"/>
                  <a:gd name="T27" fmla="*/ 13 h 51"/>
                  <a:gd name="T28" fmla="*/ 46 w 60"/>
                  <a:gd name="T29" fmla="*/ 48 h 5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0" h="51">
                    <a:moveTo>
                      <a:pt x="46" y="48"/>
                    </a:moveTo>
                    <a:lnTo>
                      <a:pt x="49" y="49"/>
                    </a:lnTo>
                    <a:lnTo>
                      <a:pt x="52" y="51"/>
                    </a:lnTo>
                    <a:lnTo>
                      <a:pt x="55" y="49"/>
                    </a:lnTo>
                    <a:lnTo>
                      <a:pt x="57" y="48"/>
                    </a:lnTo>
                    <a:lnTo>
                      <a:pt x="60" y="43"/>
                    </a:lnTo>
                    <a:lnTo>
                      <a:pt x="57" y="37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46" y="4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3" name="Freeform 92">
                <a:extLst>
                  <a:ext uri="{FF2B5EF4-FFF2-40B4-BE49-F238E27FC236}">
                    <a16:creationId xmlns:a16="http://schemas.microsoft.com/office/drawing/2014/main" id="{87031861-14A4-4B41-A8DF-586A879900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864" y="5660"/>
                <a:ext cx="61" cy="48"/>
              </a:xfrm>
              <a:custGeom>
                <a:avLst/>
                <a:gdLst>
                  <a:gd name="T0" fmla="*/ 49 w 61"/>
                  <a:gd name="T1" fmla="*/ 47 h 48"/>
                  <a:gd name="T2" fmla="*/ 52 w 61"/>
                  <a:gd name="T3" fmla="*/ 48 h 48"/>
                  <a:gd name="T4" fmla="*/ 54 w 61"/>
                  <a:gd name="T5" fmla="*/ 48 h 48"/>
                  <a:gd name="T6" fmla="*/ 58 w 61"/>
                  <a:gd name="T7" fmla="*/ 48 h 48"/>
                  <a:gd name="T8" fmla="*/ 59 w 61"/>
                  <a:gd name="T9" fmla="*/ 47 h 48"/>
                  <a:gd name="T10" fmla="*/ 61 w 61"/>
                  <a:gd name="T11" fmla="*/ 41 h 48"/>
                  <a:gd name="T12" fmla="*/ 60 w 61"/>
                  <a:gd name="T13" fmla="*/ 36 h 48"/>
                  <a:gd name="T14" fmla="*/ 13 w 61"/>
                  <a:gd name="T15" fmla="*/ 3 h 48"/>
                  <a:gd name="T16" fmla="*/ 11 w 61"/>
                  <a:gd name="T17" fmla="*/ 1 h 48"/>
                  <a:gd name="T18" fmla="*/ 7 w 61"/>
                  <a:gd name="T19" fmla="*/ 0 h 48"/>
                  <a:gd name="T20" fmla="*/ 5 w 61"/>
                  <a:gd name="T21" fmla="*/ 1 h 48"/>
                  <a:gd name="T22" fmla="*/ 2 w 61"/>
                  <a:gd name="T23" fmla="*/ 3 h 48"/>
                  <a:gd name="T24" fmla="*/ 0 w 61"/>
                  <a:gd name="T25" fmla="*/ 7 h 48"/>
                  <a:gd name="T26" fmla="*/ 2 w 61"/>
                  <a:gd name="T27" fmla="*/ 13 h 48"/>
                  <a:gd name="T28" fmla="*/ 49 w 61"/>
                  <a:gd name="T29" fmla="*/ 47 h 4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1" h="48">
                    <a:moveTo>
                      <a:pt x="49" y="47"/>
                    </a:moveTo>
                    <a:lnTo>
                      <a:pt x="52" y="48"/>
                    </a:lnTo>
                    <a:lnTo>
                      <a:pt x="54" y="48"/>
                    </a:lnTo>
                    <a:lnTo>
                      <a:pt x="58" y="48"/>
                    </a:lnTo>
                    <a:lnTo>
                      <a:pt x="59" y="47"/>
                    </a:lnTo>
                    <a:lnTo>
                      <a:pt x="61" y="41"/>
                    </a:lnTo>
                    <a:lnTo>
                      <a:pt x="60" y="36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4" name="Freeform 93">
                <a:extLst>
                  <a:ext uri="{FF2B5EF4-FFF2-40B4-BE49-F238E27FC236}">
                    <a16:creationId xmlns:a16="http://schemas.microsoft.com/office/drawing/2014/main" id="{60AA51BD-D4B6-40F3-9E84-AD3AACE93DE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82" y="5603"/>
                <a:ext cx="62" cy="46"/>
              </a:xfrm>
              <a:custGeom>
                <a:avLst/>
                <a:gdLst>
                  <a:gd name="T0" fmla="*/ 50 w 62"/>
                  <a:gd name="T1" fmla="*/ 45 h 46"/>
                  <a:gd name="T2" fmla="*/ 52 w 62"/>
                  <a:gd name="T3" fmla="*/ 46 h 46"/>
                  <a:gd name="T4" fmla="*/ 54 w 62"/>
                  <a:gd name="T5" fmla="*/ 46 h 46"/>
                  <a:gd name="T6" fmla="*/ 58 w 62"/>
                  <a:gd name="T7" fmla="*/ 46 h 46"/>
                  <a:gd name="T8" fmla="*/ 59 w 62"/>
                  <a:gd name="T9" fmla="*/ 44 h 46"/>
                  <a:gd name="T10" fmla="*/ 62 w 62"/>
                  <a:gd name="T11" fmla="*/ 39 h 46"/>
                  <a:gd name="T12" fmla="*/ 60 w 62"/>
                  <a:gd name="T13" fmla="*/ 34 h 46"/>
                  <a:gd name="T14" fmla="*/ 12 w 62"/>
                  <a:gd name="T15" fmla="*/ 1 h 46"/>
                  <a:gd name="T16" fmla="*/ 10 w 62"/>
                  <a:gd name="T17" fmla="*/ 0 h 46"/>
                  <a:gd name="T18" fmla="*/ 8 w 62"/>
                  <a:gd name="T19" fmla="*/ 0 h 46"/>
                  <a:gd name="T20" fmla="*/ 4 w 62"/>
                  <a:gd name="T21" fmla="*/ 0 h 46"/>
                  <a:gd name="T22" fmla="*/ 2 w 62"/>
                  <a:gd name="T23" fmla="*/ 2 h 46"/>
                  <a:gd name="T24" fmla="*/ 0 w 62"/>
                  <a:gd name="T25" fmla="*/ 7 h 46"/>
                  <a:gd name="T26" fmla="*/ 2 w 62"/>
                  <a:gd name="T27" fmla="*/ 12 h 46"/>
                  <a:gd name="T28" fmla="*/ 50 w 62"/>
                  <a:gd name="T29" fmla="*/ 45 h 4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2" h="46">
                    <a:moveTo>
                      <a:pt x="50" y="45"/>
                    </a:moveTo>
                    <a:lnTo>
                      <a:pt x="52" y="46"/>
                    </a:lnTo>
                    <a:lnTo>
                      <a:pt x="54" y="46"/>
                    </a:lnTo>
                    <a:lnTo>
                      <a:pt x="58" y="46"/>
                    </a:lnTo>
                    <a:lnTo>
                      <a:pt x="59" y="44"/>
                    </a:lnTo>
                    <a:lnTo>
                      <a:pt x="62" y="39"/>
                    </a:lnTo>
                    <a:lnTo>
                      <a:pt x="60" y="34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0" y="4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5" name="Freeform 94">
                <a:extLst>
                  <a:ext uri="{FF2B5EF4-FFF2-40B4-BE49-F238E27FC236}">
                    <a16:creationId xmlns:a16="http://schemas.microsoft.com/office/drawing/2014/main" id="{368EDDA5-E0A0-427A-9FC7-C51DF2DAB6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97" y="5547"/>
                <a:ext cx="64" cy="46"/>
              </a:xfrm>
              <a:custGeom>
                <a:avLst/>
                <a:gdLst>
                  <a:gd name="T0" fmla="*/ 53 w 64"/>
                  <a:gd name="T1" fmla="*/ 46 h 46"/>
                  <a:gd name="T2" fmla="*/ 57 w 64"/>
                  <a:gd name="T3" fmla="*/ 46 h 46"/>
                  <a:gd name="T4" fmla="*/ 59 w 64"/>
                  <a:gd name="T5" fmla="*/ 46 h 46"/>
                  <a:gd name="T6" fmla="*/ 61 w 64"/>
                  <a:gd name="T7" fmla="*/ 44 h 46"/>
                  <a:gd name="T8" fmla="*/ 64 w 64"/>
                  <a:gd name="T9" fmla="*/ 39 h 46"/>
                  <a:gd name="T10" fmla="*/ 61 w 64"/>
                  <a:gd name="T11" fmla="*/ 34 h 46"/>
                  <a:gd name="T12" fmla="*/ 59 w 64"/>
                  <a:gd name="T13" fmla="*/ 33 h 46"/>
                  <a:gd name="T14" fmla="*/ 11 w 64"/>
                  <a:gd name="T15" fmla="*/ 0 h 46"/>
                  <a:gd name="T16" fmla="*/ 7 w 64"/>
                  <a:gd name="T17" fmla="*/ 0 h 46"/>
                  <a:gd name="T18" fmla="*/ 5 w 64"/>
                  <a:gd name="T19" fmla="*/ 0 h 46"/>
                  <a:gd name="T20" fmla="*/ 3 w 64"/>
                  <a:gd name="T21" fmla="*/ 3 h 46"/>
                  <a:gd name="T22" fmla="*/ 0 w 64"/>
                  <a:gd name="T23" fmla="*/ 8 h 46"/>
                  <a:gd name="T24" fmla="*/ 3 w 64"/>
                  <a:gd name="T25" fmla="*/ 12 h 46"/>
                  <a:gd name="T26" fmla="*/ 5 w 64"/>
                  <a:gd name="T27" fmla="*/ 14 h 46"/>
                  <a:gd name="T28" fmla="*/ 53 w 64"/>
                  <a:gd name="T29" fmla="*/ 46 h 4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4" h="46">
                    <a:moveTo>
                      <a:pt x="53" y="46"/>
                    </a:moveTo>
                    <a:lnTo>
                      <a:pt x="57" y="46"/>
                    </a:lnTo>
                    <a:lnTo>
                      <a:pt x="59" y="46"/>
                    </a:lnTo>
                    <a:lnTo>
                      <a:pt x="61" y="44"/>
                    </a:lnTo>
                    <a:lnTo>
                      <a:pt x="64" y="39"/>
                    </a:lnTo>
                    <a:lnTo>
                      <a:pt x="61" y="34"/>
                    </a:lnTo>
                    <a:lnTo>
                      <a:pt x="59" y="3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3" y="12"/>
                    </a:lnTo>
                    <a:lnTo>
                      <a:pt x="5" y="14"/>
                    </a:lnTo>
                    <a:lnTo>
                      <a:pt x="53" y="4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6" name="Freeform 95">
                <a:extLst>
                  <a:ext uri="{FF2B5EF4-FFF2-40B4-BE49-F238E27FC236}">
                    <a16:creationId xmlns:a16="http://schemas.microsoft.com/office/drawing/2014/main" id="{73E3D4FC-FEF1-40FB-B09E-A86BD1A101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611" y="5496"/>
                <a:ext cx="65" cy="43"/>
              </a:xfrm>
              <a:custGeom>
                <a:avLst/>
                <a:gdLst>
                  <a:gd name="T0" fmla="*/ 54 w 65"/>
                  <a:gd name="T1" fmla="*/ 43 h 43"/>
                  <a:gd name="T2" fmla="*/ 57 w 65"/>
                  <a:gd name="T3" fmla="*/ 43 h 43"/>
                  <a:gd name="T4" fmla="*/ 60 w 65"/>
                  <a:gd name="T5" fmla="*/ 43 h 43"/>
                  <a:gd name="T6" fmla="*/ 62 w 65"/>
                  <a:gd name="T7" fmla="*/ 42 h 43"/>
                  <a:gd name="T8" fmla="*/ 65 w 65"/>
                  <a:gd name="T9" fmla="*/ 36 h 43"/>
                  <a:gd name="T10" fmla="*/ 62 w 65"/>
                  <a:gd name="T11" fmla="*/ 31 h 43"/>
                  <a:gd name="T12" fmla="*/ 60 w 65"/>
                  <a:gd name="T13" fmla="*/ 30 h 43"/>
                  <a:gd name="T14" fmla="*/ 14 w 65"/>
                  <a:gd name="T15" fmla="*/ 2 h 43"/>
                  <a:gd name="T16" fmla="*/ 11 w 65"/>
                  <a:gd name="T17" fmla="*/ 0 h 43"/>
                  <a:gd name="T18" fmla="*/ 7 w 65"/>
                  <a:gd name="T19" fmla="*/ 0 h 43"/>
                  <a:gd name="T20" fmla="*/ 5 w 65"/>
                  <a:gd name="T21" fmla="*/ 0 h 43"/>
                  <a:gd name="T22" fmla="*/ 2 w 65"/>
                  <a:gd name="T23" fmla="*/ 1 h 43"/>
                  <a:gd name="T24" fmla="*/ 0 w 65"/>
                  <a:gd name="T25" fmla="*/ 7 h 43"/>
                  <a:gd name="T26" fmla="*/ 2 w 65"/>
                  <a:gd name="T27" fmla="*/ 12 h 43"/>
                  <a:gd name="T28" fmla="*/ 5 w 65"/>
                  <a:gd name="T29" fmla="*/ 13 h 43"/>
                  <a:gd name="T30" fmla="*/ 8 w 65"/>
                  <a:gd name="T31" fmla="*/ 15 h 43"/>
                  <a:gd name="T32" fmla="*/ 54 w 65"/>
                  <a:gd name="T33" fmla="*/ 43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43">
                    <a:moveTo>
                      <a:pt x="54" y="43"/>
                    </a:moveTo>
                    <a:lnTo>
                      <a:pt x="57" y="43"/>
                    </a:lnTo>
                    <a:lnTo>
                      <a:pt x="60" y="43"/>
                    </a:lnTo>
                    <a:lnTo>
                      <a:pt x="62" y="42"/>
                    </a:lnTo>
                    <a:lnTo>
                      <a:pt x="65" y="36"/>
                    </a:lnTo>
                    <a:lnTo>
                      <a:pt x="62" y="31"/>
                    </a:lnTo>
                    <a:lnTo>
                      <a:pt x="60" y="30"/>
                    </a:lnTo>
                    <a:lnTo>
                      <a:pt x="14" y="2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8" y="15"/>
                    </a:lnTo>
                    <a:lnTo>
                      <a:pt x="5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7" name="Freeform 96">
                <a:extLst>
                  <a:ext uri="{FF2B5EF4-FFF2-40B4-BE49-F238E27FC236}">
                    <a16:creationId xmlns:a16="http://schemas.microsoft.com/office/drawing/2014/main" id="{E484241E-A8E4-4661-AC1D-440C8EE0B62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523" y="5447"/>
                <a:ext cx="65" cy="42"/>
              </a:xfrm>
              <a:custGeom>
                <a:avLst/>
                <a:gdLst>
                  <a:gd name="T0" fmla="*/ 54 w 65"/>
                  <a:gd name="T1" fmla="*/ 42 h 42"/>
                  <a:gd name="T2" fmla="*/ 58 w 65"/>
                  <a:gd name="T3" fmla="*/ 42 h 42"/>
                  <a:gd name="T4" fmla="*/ 60 w 65"/>
                  <a:gd name="T5" fmla="*/ 42 h 42"/>
                  <a:gd name="T6" fmla="*/ 63 w 65"/>
                  <a:gd name="T7" fmla="*/ 39 h 42"/>
                  <a:gd name="T8" fmla="*/ 65 w 65"/>
                  <a:gd name="T9" fmla="*/ 34 h 42"/>
                  <a:gd name="T10" fmla="*/ 63 w 65"/>
                  <a:gd name="T11" fmla="*/ 30 h 42"/>
                  <a:gd name="T12" fmla="*/ 60 w 65"/>
                  <a:gd name="T13" fmla="*/ 28 h 42"/>
                  <a:gd name="T14" fmla="*/ 27 w 65"/>
                  <a:gd name="T15" fmla="*/ 9 h 42"/>
                  <a:gd name="T16" fmla="*/ 10 w 65"/>
                  <a:gd name="T17" fmla="*/ 1 h 42"/>
                  <a:gd name="T18" fmla="*/ 7 w 65"/>
                  <a:gd name="T19" fmla="*/ 0 h 42"/>
                  <a:gd name="T20" fmla="*/ 4 w 65"/>
                  <a:gd name="T21" fmla="*/ 1 h 42"/>
                  <a:gd name="T22" fmla="*/ 3 w 65"/>
                  <a:gd name="T23" fmla="*/ 2 h 42"/>
                  <a:gd name="T24" fmla="*/ 0 w 65"/>
                  <a:gd name="T25" fmla="*/ 7 h 42"/>
                  <a:gd name="T26" fmla="*/ 3 w 65"/>
                  <a:gd name="T27" fmla="*/ 12 h 42"/>
                  <a:gd name="T28" fmla="*/ 4 w 65"/>
                  <a:gd name="T29" fmla="*/ 14 h 42"/>
                  <a:gd name="T30" fmla="*/ 21 w 65"/>
                  <a:gd name="T31" fmla="*/ 22 h 42"/>
                  <a:gd name="T32" fmla="*/ 54 w 65"/>
                  <a:gd name="T33" fmla="*/ 42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42">
                    <a:moveTo>
                      <a:pt x="54" y="42"/>
                    </a:moveTo>
                    <a:lnTo>
                      <a:pt x="58" y="42"/>
                    </a:lnTo>
                    <a:lnTo>
                      <a:pt x="60" y="42"/>
                    </a:lnTo>
                    <a:lnTo>
                      <a:pt x="63" y="39"/>
                    </a:lnTo>
                    <a:lnTo>
                      <a:pt x="65" y="34"/>
                    </a:lnTo>
                    <a:lnTo>
                      <a:pt x="63" y="30"/>
                    </a:lnTo>
                    <a:lnTo>
                      <a:pt x="60" y="28"/>
                    </a:lnTo>
                    <a:lnTo>
                      <a:pt x="27" y="9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4" y="14"/>
                    </a:lnTo>
                    <a:lnTo>
                      <a:pt x="21" y="22"/>
                    </a:lnTo>
                    <a:lnTo>
                      <a:pt x="54" y="4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8" name="Freeform 97">
                <a:extLst>
                  <a:ext uri="{FF2B5EF4-FFF2-40B4-BE49-F238E27FC236}">
                    <a16:creationId xmlns:a16="http://schemas.microsoft.com/office/drawing/2014/main" id="{20B9A6F9-82F8-48EB-B972-CF14B41478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433" y="5402"/>
                <a:ext cx="66" cy="40"/>
              </a:xfrm>
              <a:custGeom>
                <a:avLst/>
                <a:gdLst>
                  <a:gd name="T0" fmla="*/ 55 w 66"/>
                  <a:gd name="T1" fmla="*/ 39 h 40"/>
                  <a:gd name="T2" fmla="*/ 59 w 66"/>
                  <a:gd name="T3" fmla="*/ 40 h 40"/>
                  <a:gd name="T4" fmla="*/ 61 w 66"/>
                  <a:gd name="T5" fmla="*/ 39 h 40"/>
                  <a:gd name="T6" fmla="*/ 64 w 66"/>
                  <a:gd name="T7" fmla="*/ 37 h 40"/>
                  <a:gd name="T8" fmla="*/ 66 w 66"/>
                  <a:gd name="T9" fmla="*/ 33 h 40"/>
                  <a:gd name="T10" fmla="*/ 64 w 66"/>
                  <a:gd name="T11" fmla="*/ 28 h 40"/>
                  <a:gd name="T12" fmla="*/ 61 w 66"/>
                  <a:gd name="T13" fmla="*/ 25 h 40"/>
                  <a:gd name="T14" fmla="*/ 41 w 66"/>
                  <a:gd name="T15" fmla="*/ 15 h 40"/>
                  <a:gd name="T16" fmla="*/ 10 w 66"/>
                  <a:gd name="T17" fmla="*/ 0 h 40"/>
                  <a:gd name="T18" fmla="*/ 7 w 66"/>
                  <a:gd name="T19" fmla="*/ 0 h 40"/>
                  <a:gd name="T20" fmla="*/ 4 w 66"/>
                  <a:gd name="T21" fmla="*/ 0 h 40"/>
                  <a:gd name="T22" fmla="*/ 1 w 66"/>
                  <a:gd name="T23" fmla="*/ 3 h 40"/>
                  <a:gd name="T24" fmla="*/ 0 w 66"/>
                  <a:gd name="T25" fmla="*/ 7 h 40"/>
                  <a:gd name="T26" fmla="*/ 1 w 66"/>
                  <a:gd name="T27" fmla="*/ 12 h 40"/>
                  <a:gd name="T28" fmla="*/ 4 w 66"/>
                  <a:gd name="T29" fmla="*/ 13 h 40"/>
                  <a:gd name="T30" fmla="*/ 35 w 66"/>
                  <a:gd name="T31" fmla="*/ 28 h 40"/>
                  <a:gd name="T32" fmla="*/ 55 w 66"/>
                  <a:gd name="T33" fmla="*/ 39 h 4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40">
                    <a:moveTo>
                      <a:pt x="55" y="39"/>
                    </a:moveTo>
                    <a:lnTo>
                      <a:pt x="59" y="40"/>
                    </a:lnTo>
                    <a:lnTo>
                      <a:pt x="61" y="39"/>
                    </a:lnTo>
                    <a:lnTo>
                      <a:pt x="64" y="37"/>
                    </a:lnTo>
                    <a:lnTo>
                      <a:pt x="66" y="33"/>
                    </a:lnTo>
                    <a:lnTo>
                      <a:pt x="64" y="28"/>
                    </a:lnTo>
                    <a:lnTo>
                      <a:pt x="61" y="25"/>
                    </a:lnTo>
                    <a:lnTo>
                      <a:pt x="41" y="15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35" y="28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19" name="Freeform 98">
                <a:extLst>
                  <a:ext uri="{FF2B5EF4-FFF2-40B4-BE49-F238E27FC236}">
                    <a16:creationId xmlns:a16="http://schemas.microsoft.com/office/drawing/2014/main" id="{2B1DD142-181F-471A-BE43-3972EDDDDA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341" y="5361"/>
                <a:ext cx="67" cy="38"/>
              </a:xfrm>
              <a:custGeom>
                <a:avLst/>
                <a:gdLst>
                  <a:gd name="T0" fmla="*/ 56 w 67"/>
                  <a:gd name="T1" fmla="*/ 36 h 38"/>
                  <a:gd name="T2" fmla="*/ 60 w 67"/>
                  <a:gd name="T3" fmla="*/ 38 h 38"/>
                  <a:gd name="T4" fmla="*/ 62 w 67"/>
                  <a:gd name="T5" fmla="*/ 36 h 38"/>
                  <a:gd name="T6" fmla="*/ 65 w 67"/>
                  <a:gd name="T7" fmla="*/ 35 h 38"/>
                  <a:gd name="T8" fmla="*/ 67 w 67"/>
                  <a:gd name="T9" fmla="*/ 30 h 38"/>
                  <a:gd name="T10" fmla="*/ 65 w 67"/>
                  <a:gd name="T11" fmla="*/ 24 h 38"/>
                  <a:gd name="T12" fmla="*/ 62 w 67"/>
                  <a:gd name="T13" fmla="*/ 23 h 38"/>
                  <a:gd name="T14" fmla="*/ 57 w 67"/>
                  <a:gd name="T15" fmla="*/ 21 h 38"/>
                  <a:gd name="T16" fmla="*/ 9 w 67"/>
                  <a:gd name="T17" fmla="*/ 0 h 38"/>
                  <a:gd name="T18" fmla="*/ 7 w 67"/>
                  <a:gd name="T19" fmla="*/ 0 h 38"/>
                  <a:gd name="T20" fmla="*/ 3 w 67"/>
                  <a:gd name="T21" fmla="*/ 0 h 38"/>
                  <a:gd name="T22" fmla="*/ 2 w 67"/>
                  <a:gd name="T23" fmla="*/ 2 h 38"/>
                  <a:gd name="T24" fmla="*/ 0 w 67"/>
                  <a:gd name="T25" fmla="*/ 8 h 38"/>
                  <a:gd name="T26" fmla="*/ 2 w 67"/>
                  <a:gd name="T27" fmla="*/ 12 h 38"/>
                  <a:gd name="T28" fmla="*/ 3 w 67"/>
                  <a:gd name="T29" fmla="*/ 14 h 38"/>
                  <a:gd name="T30" fmla="*/ 51 w 67"/>
                  <a:gd name="T31" fmla="*/ 34 h 38"/>
                  <a:gd name="T32" fmla="*/ 56 w 67"/>
                  <a:gd name="T33" fmla="*/ 36 h 3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38">
                    <a:moveTo>
                      <a:pt x="56" y="36"/>
                    </a:moveTo>
                    <a:lnTo>
                      <a:pt x="60" y="38"/>
                    </a:lnTo>
                    <a:lnTo>
                      <a:pt x="62" y="36"/>
                    </a:lnTo>
                    <a:lnTo>
                      <a:pt x="65" y="35"/>
                    </a:lnTo>
                    <a:lnTo>
                      <a:pt x="67" y="30"/>
                    </a:lnTo>
                    <a:lnTo>
                      <a:pt x="65" y="24"/>
                    </a:lnTo>
                    <a:lnTo>
                      <a:pt x="62" y="23"/>
                    </a:lnTo>
                    <a:lnTo>
                      <a:pt x="57" y="2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51" y="34"/>
                    </a:lnTo>
                    <a:lnTo>
                      <a:pt x="56" y="3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0" name="Freeform 99">
                <a:extLst>
                  <a:ext uri="{FF2B5EF4-FFF2-40B4-BE49-F238E27FC236}">
                    <a16:creationId xmlns:a16="http://schemas.microsoft.com/office/drawing/2014/main" id="{51457703-8388-4D9F-BB48-3E8B37D010E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247" y="5324"/>
                <a:ext cx="67" cy="35"/>
              </a:xfrm>
              <a:custGeom>
                <a:avLst/>
                <a:gdLst>
                  <a:gd name="T0" fmla="*/ 58 w 67"/>
                  <a:gd name="T1" fmla="*/ 35 h 35"/>
                  <a:gd name="T2" fmla="*/ 60 w 67"/>
                  <a:gd name="T3" fmla="*/ 35 h 35"/>
                  <a:gd name="T4" fmla="*/ 64 w 67"/>
                  <a:gd name="T5" fmla="*/ 35 h 35"/>
                  <a:gd name="T6" fmla="*/ 66 w 67"/>
                  <a:gd name="T7" fmla="*/ 33 h 35"/>
                  <a:gd name="T8" fmla="*/ 67 w 67"/>
                  <a:gd name="T9" fmla="*/ 28 h 35"/>
                  <a:gd name="T10" fmla="*/ 66 w 67"/>
                  <a:gd name="T11" fmla="*/ 23 h 35"/>
                  <a:gd name="T12" fmla="*/ 64 w 67"/>
                  <a:gd name="T13" fmla="*/ 22 h 35"/>
                  <a:gd name="T14" fmla="*/ 10 w 67"/>
                  <a:gd name="T15" fmla="*/ 1 h 35"/>
                  <a:gd name="T16" fmla="*/ 7 w 67"/>
                  <a:gd name="T17" fmla="*/ 0 h 35"/>
                  <a:gd name="T18" fmla="*/ 4 w 67"/>
                  <a:gd name="T19" fmla="*/ 1 h 35"/>
                  <a:gd name="T20" fmla="*/ 1 w 67"/>
                  <a:gd name="T21" fmla="*/ 3 h 35"/>
                  <a:gd name="T22" fmla="*/ 0 w 67"/>
                  <a:gd name="T23" fmla="*/ 7 h 35"/>
                  <a:gd name="T24" fmla="*/ 1 w 67"/>
                  <a:gd name="T25" fmla="*/ 13 h 35"/>
                  <a:gd name="T26" fmla="*/ 4 w 67"/>
                  <a:gd name="T27" fmla="*/ 15 h 35"/>
                  <a:gd name="T28" fmla="*/ 58 w 67"/>
                  <a:gd name="T29" fmla="*/ 35 h 3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7" h="35">
                    <a:moveTo>
                      <a:pt x="58" y="35"/>
                    </a:moveTo>
                    <a:lnTo>
                      <a:pt x="60" y="35"/>
                    </a:lnTo>
                    <a:lnTo>
                      <a:pt x="64" y="35"/>
                    </a:lnTo>
                    <a:lnTo>
                      <a:pt x="66" y="33"/>
                    </a:lnTo>
                    <a:lnTo>
                      <a:pt x="67" y="28"/>
                    </a:lnTo>
                    <a:lnTo>
                      <a:pt x="66" y="23"/>
                    </a:lnTo>
                    <a:lnTo>
                      <a:pt x="64" y="2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4" y="15"/>
                    </a:lnTo>
                    <a:lnTo>
                      <a:pt x="5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1" name="Freeform 100">
                <a:extLst>
                  <a:ext uri="{FF2B5EF4-FFF2-40B4-BE49-F238E27FC236}">
                    <a16:creationId xmlns:a16="http://schemas.microsoft.com/office/drawing/2014/main" id="{C48E4220-57B2-4DA8-BB98-9E89D3CDF8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151" y="5294"/>
                <a:ext cx="69" cy="31"/>
              </a:xfrm>
              <a:custGeom>
                <a:avLst/>
                <a:gdLst>
                  <a:gd name="T0" fmla="*/ 59 w 69"/>
                  <a:gd name="T1" fmla="*/ 30 h 31"/>
                  <a:gd name="T2" fmla="*/ 61 w 69"/>
                  <a:gd name="T3" fmla="*/ 31 h 31"/>
                  <a:gd name="T4" fmla="*/ 65 w 69"/>
                  <a:gd name="T5" fmla="*/ 30 h 31"/>
                  <a:gd name="T6" fmla="*/ 67 w 69"/>
                  <a:gd name="T7" fmla="*/ 29 h 31"/>
                  <a:gd name="T8" fmla="*/ 69 w 69"/>
                  <a:gd name="T9" fmla="*/ 24 h 31"/>
                  <a:gd name="T10" fmla="*/ 67 w 69"/>
                  <a:gd name="T11" fmla="*/ 19 h 31"/>
                  <a:gd name="T12" fmla="*/ 65 w 69"/>
                  <a:gd name="T13" fmla="*/ 17 h 31"/>
                  <a:gd name="T14" fmla="*/ 29 w 69"/>
                  <a:gd name="T15" fmla="*/ 6 h 31"/>
                  <a:gd name="T16" fmla="*/ 10 w 69"/>
                  <a:gd name="T17" fmla="*/ 0 h 31"/>
                  <a:gd name="T18" fmla="*/ 7 w 69"/>
                  <a:gd name="T19" fmla="*/ 0 h 31"/>
                  <a:gd name="T20" fmla="*/ 4 w 69"/>
                  <a:gd name="T21" fmla="*/ 0 h 31"/>
                  <a:gd name="T22" fmla="*/ 1 w 69"/>
                  <a:gd name="T23" fmla="*/ 3 h 31"/>
                  <a:gd name="T24" fmla="*/ 0 w 69"/>
                  <a:gd name="T25" fmla="*/ 7 h 31"/>
                  <a:gd name="T26" fmla="*/ 1 w 69"/>
                  <a:gd name="T27" fmla="*/ 12 h 31"/>
                  <a:gd name="T28" fmla="*/ 4 w 69"/>
                  <a:gd name="T29" fmla="*/ 13 h 31"/>
                  <a:gd name="T30" fmla="*/ 23 w 69"/>
                  <a:gd name="T31" fmla="*/ 19 h 31"/>
                  <a:gd name="T32" fmla="*/ 59 w 69"/>
                  <a:gd name="T33" fmla="*/ 30 h 3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31">
                    <a:moveTo>
                      <a:pt x="59" y="30"/>
                    </a:moveTo>
                    <a:lnTo>
                      <a:pt x="61" y="31"/>
                    </a:lnTo>
                    <a:lnTo>
                      <a:pt x="65" y="30"/>
                    </a:lnTo>
                    <a:lnTo>
                      <a:pt x="67" y="29"/>
                    </a:lnTo>
                    <a:lnTo>
                      <a:pt x="69" y="24"/>
                    </a:lnTo>
                    <a:lnTo>
                      <a:pt x="67" y="19"/>
                    </a:lnTo>
                    <a:lnTo>
                      <a:pt x="65" y="17"/>
                    </a:lnTo>
                    <a:lnTo>
                      <a:pt x="29" y="6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" y="13"/>
                    </a:lnTo>
                    <a:lnTo>
                      <a:pt x="23" y="19"/>
                    </a:lnTo>
                    <a:lnTo>
                      <a:pt x="59" y="3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2" name="Freeform 101">
                <a:extLst>
                  <a:ext uri="{FF2B5EF4-FFF2-40B4-BE49-F238E27FC236}">
                    <a16:creationId xmlns:a16="http://schemas.microsoft.com/office/drawing/2014/main" id="{99E88106-D529-49A2-882E-644466D9C82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053" y="5269"/>
                <a:ext cx="71" cy="28"/>
              </a:xfrm>
              <a:custGeom>
                <a:avLst/>
                <a:gdLst>
                  <a:gd name="T0" fmla="*/ 60 w 71"/>
                  <a:gd name="T1" fmla="*/ 28 h 28"/>
                  <a:gd name="T2" fmla="*/ 63 w 71"/>
                  <a:gd name="T3" fmla="*/ 28 h 28"/>
                  <a:gd name="T4" fmla="*/ 66 w 71"/>
                  <a:gd name="T5" fmla="*/ 28 h 28"/>
                  <a:gd name="T6" fmla="*/ 68 w 71"/>
                  <a:gd name="T7" fmla="*/ 25 h 28"/>
                  <a:gd name="T8" fmla="*/ 71 w 71"/>
                  <a:gd name="T9" fmla="*/ 20 h 28"/>
                  <a:gd name="T10" fmla="*/ 68 w 71"/>
                  <a:gd name="T11" fmla="*/ 16 h 28"/>
                  <a:gd name="T12" fmla="*/ 66 w 71"/>
                  <a:gd name="T13" fmla="*/ 14 h 28"/>
                  <a:gd name="T14" fmla="*/ 56 w 71"/>
                  <a:gd name="T15" fmla="*/ 11 h 28"/>
                  <a:gd name="T16" fmla="*/ 11 w 71"/>
                  <a:gd name="T17" fmla="*/ 1 h 28"/>
                  <a:gd name="T18" fmla="*/ 7 w 71"/>
                  <a:gd name="T19" fmla="*/ 0 h 28"/>
                  <a:gd name="T20" fmla="*/ 5 w 71"/>
                  <a:gd name="T21" fmla="*/ 1 h 28"/>
                  <a:gd name="T22" fmla="*/ 2 w 71"/>
                  <a:gd name="T23" fmla="*/ 2 h 28"/>
                  <a:gd name="T24" fmla="*/ 0 w 71"/>
                  <a:gd name="T25" fmla="*/ 7 h 28"/>
                  <a:gd name="T26" fmla="*/ 2 w 71"/>
                  <a:gd name="T27" fmla="*/ 13 h 28"/>
                  <a:gd name="T28" fmla="*/ 5 w 71"/>
                  <a:gd name="T29" fmla="*/ 14 h 28"/>
                  <a:gd name="T30" fmla="*/ 50 w 71"/>
                  <a:gd name="T31" fmla="*/ 24 h 28"/>
                  <a:gd name="T32" fmla="*/ 60 w 71"/>
                  <a:gd name="T33" fmla="*/ 28 h 2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28">
                    <a:moveTo>
                      <a:pt x="60" y="28"/>
                    </a:moveTo>
                    <a:lnTo>
                      <a:pt x="63" y="28"/>
                    </a:lnTo>
                    <a:lnTo>
                      <a:pt x="66" y="28"/>
                    </a:lnTo>
                    <a:lnTo>
                      <a:pt x="68" y="25"/>
                    </a:lnTo>
                    <a:lnTo>
                      <a:pt x="71" y="20"/>
                    </a:lnTo>
                    <a:lnTo>
                      <a:pt x="68" y="16"/>
                    </a:lnTo>
                    <a:lnTo>
                      <a:pt x="66" y="14"/>
                    </a:lnTo>
                    <a:lnTo>
                      <a:pt x="56" y="11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5" y="14"/>
                    </a:lnTo>
                    <a:lnTo>
                      <a:pt x="50" y="24"/>
                    </a:lnTo>
                    <a:lnTo>
                      <a:pt x="6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3" name="Freeform 102">
                <a:extLst>
                  <a:ext uri="{FF2B5EF4-FFF2-40B4-BE49-F238E27FC236}">
                    <a16:creationId xmlns:a16="http://schemas.microsoft.com/office/drawing/2014/main" id="{678AD8F8-C854-4DE2-B568-25A596C304B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953" y="5252"/>
                <a:ext cx="72" cy="23"/>
              </a:xfrm>
              <a:custGeom>
                <a:avLst/>
                <a:gdLst>
                  <a:gd name="T0" fmla="*/ 65 w 72"/>
                  <a:gd name="T1" fmla="*/ 23 h 23"/>
                  <a:gd name="T2" fmla="*/ 67 w 72"/>
                  <a:gd name="T3" fmla="*/ 23 h 23"/>
                  <a:gd name="T4" fmla="*/ 70 w 72"/>
                  <a:gd name="T5" fmla="*/ 22 h 23"/>
                  <a:gd name="T6" fmla="*/ 72 w 72"/>
                  <a:gd name="T7" fmla="*/ 16 h 23"/>
                  <a:gd name="T8" fmla="*/ 70 w 72"/>
                  <a:gd name="T9" fmla="*/ 11 h 23"/>
                  <a:gd name="T10" fmla="*/ 67 w 72"/>
                  <a:gd name="T11" fmla="*/ 10 h 23"/>
                  <a:gd name="T12" fmla="*/ 65 w 72"/>
                  <a:gd name="T13" fmla="*/ 9 h 23"/>
                  <a:gd name="T14" fmla="*/ 16 w 72"/>
                  <a:gd name="T15" fmla="*/ 0 h 23"/>
                  <a:gd name="T16" fmla="*/ 7 w 72"/>
                  <a:gd name="T17" fmla="*/ 0 h 23"/>
                  <a:gd name="T18" fmla="*/ 5 w 72"/>
                  <a:gd name="T19" fmla="*/ 0 h 23"/>
                  <a:gd name="T20" fmla="*/ 2 w 72"/>
                  <a:gd name="T21" fmla="*/ 1 h 23"/>
                  <a:gd name="T22" fmla="*/ 0 w 72"/>
                  <a:gd name="T23" fmla="*/ 7 h 23"/>
                  <a:gd name="T24" fmla="*/ 2 w 72"/>
                  <a:gd name="T25" fmla="*/ 12 h 23"/>
                  <a:gd name="T26" fmla="*/ 5 w 72"/>
                  <a:gd name="T27" fmla="*/ 13 h 23"/>
                  <a:gd name="T28" fmla="*/ 7 w 72"/>
                  <a:gd name="T29" fmla="*/ 15 h 23"/>
                  <a:gd name="T30" fmla="*/ 16 w 72"/>
                  <a:gd name="T31" fmla="*/ 15 h 23"/>
                  <a:gd name="T32" fmla="*/ 65 w 72"/>
                  <a:gd name="T33" fmla="*/ 23 h 2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3">
                    <a:moveTo>
                      <a:pt x="65" y="23"/>
                    </a:moveTo>
                    <a:lnTo>
                      <a:pt x="67" y="23"/>
                    </a:lnTo>
                    <a:lnTo>
                      <a:pt x="70" y="22"/>
                    </a:lnTo>
                    <a:lnTo>
                      <a:pt x="72" y="16"/>
                    </a:lnTo>
                    <a:lnTo>
                      <a:pt x="70" y="11"/>
                    </a:lnTo>
                    <a:lnTo>
                      <a:pt x="67" y="10"/>
                    </a:lnTo>
                    <a:lnTo>
                      <a:pt x="65" y="9"/>
                    </a:lnTo>
                    <a:lnTo>
                      <a:pt x="16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7" y="15"/>
                    </a:lnTo>
                    <a:lnTo>
                      <a:pt x="16" y="15"/>
                    </a:lnTo>
                    <a:lnTo>
                      <a:pt x="65" y="2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4" name="Freeform 103">
                <a:extLst>
                  <a:ext uri="{FF2B5EF4-FFF2-40B4-BE49-F238E27FC236}">
                    <a16:creationId xmlns:a16="http://schemas.microsoft.com/office/drawing/2014/main" id="{691D7613-6D10-4704-B84D-49152E6B2B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853" y="5244"/>
                <a:ext cx="72" cy="18"/>
              </a:xfrm>
              <a:custGeom>
                <a:avLst/>
                <a:gdLst>
                  <a:gd name="T0" fmla="*/ 65 w 72"/>
                  <a:gd name="T1" fmla="*/ 18 h 18"/>
                  <a:gd name="T2" fmla="*/ 68 w 72"/>
                  <a:gd name="T3" fmla="*/ 17 h 18"/>
                  <a:gd name="T4" fmla="*/ 70 w 72"/>
                  <a:gd name="T5" fmla="*/ 15 h 18"/>
                  <a:gd name="T6" fmla="*/ 72 w 72"/>
                  <a:gd name="T7" fmla="*/ 11 h 18"/>
                  <a:gd name="T8" fmla="*/ 70 w 72"/>
                  <a:gd name="T9" fmla="*/ 6 h 18"/>
                  <a:gd name="T10" fmla="*/ 68 w 72"/>
                  <a:gd name="T11" fmla="*/ 3 h 18"/>
                  <a:gd name="T12" fmla="*/ 65 w 72"/>
                  <a:gd name="T13" fmla="*/ 3 h 18"/>
                  <a:gd name="T14" fmla="*/ 50 w 72"/>
                  <a:gd name="T15" fmla="*/ 1 h 18"/>
                  <a:gd name="T16" fmla="*/ 8 w 72"/>
                  <a:gd name="T17" fmla="*/ 0 h 18"/>
                  <a:gd name="T18" fmla="*/ 4 w 72"/>
                  <a:gd name="T19" fmla="*/ 0 h 18"/>
                  <a:gd name="T20" fmla="*/ 2 w 72"/>
                  <a:gd name="T21" fmla="*/ 2 h 18"/>
                  <a:gd name="T22" fmla="*/ 0 w 72"/>
                  <a:gd name="T23" fmla="*/ 7 h 18"/>
                  <a:gd name="T24" fmla="*/ 2 w 72"/>
                  <a:gd name="T25" fmla="*/ 12 h 18"/>
                  <a:gd name="T26" fmla="*/ 4 w 72"/>
                  <a:gd name="T27" fmla="*/ 13 h 18"/>
                  <a:gd name="T28" fmla="*/ 8 w 72"/>
                  <a:gd name="T29" fmla="*/ 14 h 18"/>
                  <a:gd name="T30" fmla="*/ 50 w 72"/>
                  <a:gd name="T31" fmla="*/ 15 h 18"/>
                  <a:gd name="T32" fmla="*/ 65 w 72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8">
                    <a:moveTo>
                      <a:pt x="65" y="18"/>
                    </a:moveTo>
                    <a:lnTo>
                      <a:pt x="68" y="17"/>
                    </a:lnTo>
                    <a:lnTo>
                      <a:pt x="70" y="15"/>
                    </a:lnTo>
                    <a:lnTo>
                      <a:pt x="72" y="11"/>
                    </a:lnTo>
                    <a:lnTo>
                      <a:pt x="70" y="6"/>
                    </a:lnTo>
                    <a:lnTo>
                      <a:pt x="68" y="3"/>
                    </a:lnTo>
                    <a:lnTo>
                      <a:pt x="65" y="3"/>
                    </a:lnTo>
                    <a:lnTo>
                      <a:pt x="50" y="1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8" y="14"/>
                    </a:lnTo>
                    <a:lnTo>
                      <a:pt x="50" y="15"/>
                    </a:ln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5" name="Freeform 104">
                <a:extLst>
                  <a:ext uri="{FF2B5EF4-FFF2-40B4-BE49-F238E27FC236}">
                    <a16:creationId xmlns:a16="http://schemas.microsoft.com/office/drawing/2014/main" id="{35FE2C9A-CE7F-4BE9-AEE6-30B42C91B4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753" y="5243"/>
                <a:ext cx="72" cy="16"/>
              </a:xfrm>
              <a:custGeom>
                <a:avLst/>
                <a:gdLst>
                  <a:gd name="T0" fmla="*/ 64 w 72"/>
                  <a:gd name="T1" fmla="*/ 14 h 16"/>
                  <a:gd name="T2" fmla="*/ 67 w 72"/>
                  <a:gd name="T3" fmla="*/ 14 h 16"/>
                  <a:gd name="T4" fmla="*/ 69 w 72"/>
                  <a:gd name="T5" fmla="*/ 13 h 16"/>
                  <a:gd name="T6" fmla="*/ 72 w 72"/>
                  <a:gd name="T7" fmla="*/ 7 h 16"/>
                  <a:gd name="T8" fmla="*/ 69 w 72"/>
                  <a:gd name="T9" fmla="*/ 2 h 16"/>
                  <a:gd name="T10" fmla="*/ 67 w 72"/>
                  <a:gd name="T11" fmla="*/ 1 h 16"/>
                  <a:gd name="T12" fmla="*/ 64 w 72"/>
                  <a:gd name="T13" fmla="*/ 0 h 16"/>
                  <a:gd name="T14" fmla="*/ 22 w 72"/>
                  <a:gd name="T15" fmla="*/ 1 h 16"/>
                  <a:gd name="T16" fmla="*/ 7 w 72"/>
                  <a:gd name="T17" fmla="*/ 2 h 16"/>
                  <a:gd name="T18" fmla="*/ 3 w 72"/>
                  <a:gd name="T19" fmla="*/ 3 h 16"/>
                  <a:gd name="T20" fmla="*/ 2 w 72"/>
                  <a:gd name="T21" fmla="*/ 4 h 16"/>
                  <a:gd name="T22" fmla="*/ 0 w 72"/>
                  <a:gd name="T23" fmla="*/ 9 h 16"/>
                  <a:gd name="T24" fmla="*/ 2 w 72"/>
                  <a:gd name="T25" fmla="*/ 15 h 16"/>
                  <a:gd name="T26" fmla="*/ 3 w 72"/>
                  <a:gd name="T27" fmla="*/ 16 h 16"/>
                  <a:gd name="T28" fmla="*/ 7 w 72"/>
                  <a:gd name="T29" fmla="*/ 16 h 16"/>
                  <a:gd name="T30" fmla="*/ 22 w 72"/>
                  <a:gd name="T31" fmla="*/ 15 h 16"/>
                  <a:gd name="T32" fmla="*/ 64 w 72"/>
                  <a:gd name="T33" fmla="*/ 14 h 1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6">
                    <a:moveTo>
                      <a:pt x="64" y="14"/>
                    </a:moveTo>
                    <a:lnTo>
                      <a:pt x="67" y="14"/>
                    </a:lnTo>
                    <a:lnTo>
                      <a:pt x="69" y="13"/>
                    </a:lnTo>
                    <a:lnTo>
                      <a:pt x="72" y="7"/>
                    </a:lnTo>
                    <a:lnTo>
                      <a:pt x="69" y="2"/>
                    </a:lnTo>
                    <a:lnTo>
                      <a:pt x="67" y="1"/>
                    </a:lnTo>
                    <a:lnTo>
                      <a:pt x="64" y="0"/>
                    </a:lnTo>
                    <a:lnTo>
                      <a:pt x="22" y="1"/>
                    </a:lnTo>
                    <a:lnTo>
                      <a:pt x="7" y="2"/>
                    </a:lnTo>
                    <a:lnTo>
                      <a:pt x="3" y="3"/>
                    </a:lnTo>
                    <a:lnTo>
                      <a:pt x="2" y="4"/>
                    </a:lnTo>
                    <a:lnTo>
                      <a:pt x="0" y="9"/>
                    </a:lnTo>
                    <a:lnTo>
                      <a:pt x="2" y="15"/>
                    </a:lnTo>
                    <a:lnTo>
                      <a:pt x="3" y="16"/>
                    </a:lnTo>
                    <a:lnTo>
                      <a:pt x="7" y="16"/>
                    </a:lnTo>
                    <a:lnTo>
                      <a:pt x="22" y="15"/>
                    </a:lnTo>
                    <a:lnTo>
                      <a:pt x="6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6" name="Freeform 105">
                <a:extLst>
                  <a:ext uri="{FF2B5EF4-FFF2-40B4-BE49-F238E27FC236}">
                    <a16:creationId xmlns:a16="http://schemas.microsoft.com/office/drawing/2014/main" id="{7BFE7BCF-9220-4A46-9E27-3E06193A39C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653" y="5250"/>
                <a:ext cx="71" cy="24"/>
              </a:xfrm>
              <a:custGeom>
                <a:avLst/>
                <a:gdLst>
                  <a:gd name="T0" fmla="*/ 64 w 71"/>
                  <a:gd name="T1" fmla="*/ 14 h 24"/>
                  <a:gd name="T2" fmla="*/ 66 w 71"/>
                  <a:gd name="T3" fmla="*/ 13 h 24"/>
                  <a:gd name="T4" fmla="*/ 68 w 71"/>
                  <a:gd name="T5" fmla="*/ 12 h 24"/>
                  <a:gd name="T6" fmla="*/ 71 w 71"/>
                  <a:gd name="T7" fmla="*/ 7 h 24"/>
                  <a:gd name="T8" fmla="*/ 68 w 71"/>
                  <a:gd name="T9" fmla="*/ 1 h 24"/>
                  <a:gd name="T10" fmla="*/ 66 w 71"/>
                  <a:gd name="T11" fmla="*/ 0 h 24"/>
                  <a:gd name="T12" fmla="*/ 64 w 71"/>
                  <a:gd name="T13" fmla="*/ 0 h 24"/>
                  <a:gd name="T14" fmla="*/ 62 w 71"/>
                  <a:gd name="T15" fmla="*/ 0 h 24"/>
                  <a:gd name="T16" fmla="*/ 7 w 71"/>
                  <a:gd name="T17" fmla="*/ 9 h 24"/>
                  <a:gd name="T18" fmla="*/ 4 w 71"/>
                  <a:gd name="T19" fmla="*/ 9 h 24"/>
                  <a:gd name="T20" fmla="*/ 1 w 71"/>
                  <a:gd name="T21" fmla="*/ 11 h 24"/>
                  <a:gd name="T22" fmla="*/ 0 w 71"/>
                  <a:gd name="T23" fmla="*/ 17 h 24"/>
                  <a:gd name="T24" fmla="*/ 1 w 71"/>
                  <a:gd name="T25" fmla="*/ 21 h 24"/>
                  <a:gd name="T26" fmla="*/ 4 w 71"/>
                  <a:gd name="T27" fmla="*/ 23 h 24"/>
                  <a:gd name="T28" fmla="*/ 7 w 71"/>
                  <a:gd name="T29" fmla="*/ 24 h 24"/>
                  <a:gd name="T30" fmla="*/ 62 w 71"/>
                  <a:gd name="T31" fmla="*/ 14 h 24"/>
                  <a:gd name="T32" fmla="*/ 64 w 71"/>
                  <a:gd name="T33" fmla="*/ 1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24">
                    <a:moveTo>
                      <a:pt x="64" y="14"/>
                    </a:moveTo>
                    <a:lnTo>
                      <a:pt x="66" y="13"/>
                    </a:lnTo>
                    <a:lnTo>
                      <a:pt x="68" y="12"/>
                    </a:lnTo>
                    <a:lnTo>
                      <a:pt x="71" y="7"/>
                    </a:lnTo>
                    <a:lnTo>
                      <a:pt x="68" y="1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2" y="0"/>
                    </a:lnTo>
                    <a:lnTo>
                      <a:pt x="7" y="9"/>
                    </a:lnTo>
                    <a:lnTo>
                      <a:pt x="4" y="9"/>
                    </a:lnTo>
                    <a:lnTo>
                      <a:pt x="1" y="11"/>
                    </a:lnTo>
                    <a:lnTo>
                      <a:pt x="0" y="17"/>
                    </a:lnTo>
                    <a:lnTo>
                      <a:pt x="1" y="21"/>
                    </a:lnTo>
                    <a:lnTo>
                      <a:pt x="4" y="23"/>
                    </a:lnTo>
                    <a:lnTo>
                      <a:pt x="7" y="24"/>
                    </a:lnTo>
                    <a:lnTo>
                      <a:pt x="62" y="14"/>
                    </a:lnTo>
                    <a:lnTo>
                      <a:pt x="6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7" name="Freeform 106">
                <a:extLst>
                  <a:ext uri="{FF2B5EF4-FFF2-40B4-BE49-F238E27FC236}">
                    <a16:creationId xmlns:a16="http://schemas.microsoft.com/office/drawing/2014/main" id="{AD8231FF-53EF-4D3C-B104-9C8D6DB7DD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556" y="5270"/>
                <a:ext cx="69" cy="33"/>
              </a:xfrm>
              <a:custGeom>
                <a:avLst/>
                <a:gdLst>
                  <a:gd name="T0" fmla="*/ 65 w 69"/>
                  <a:gd name="T1" fmla="*/ 13 h 33"/>
                  <a:gd name="T2" fmla="*/ 67 w 69"/>
                  <a:gd name="T3" fmla="*/ 12 h 33"/>
                  <a:gd name="T4" fmla="*/ 69 w 69"/>
                  <a:gd name="T5" fmla="*/ 7 h 33"/>
                  <a:gd name="T6" fmla="*/ 67 w 69"/>
                  <a:gd name="T7" fmla="*/ 1 h 33"/>
                  <a:gd name="T8" fmla="*/ 65 w 69"/>
                  <a:gd name="T9" fmla="*/ 0 h 33"/>
                  <a:gd name="T10" fmla="*/ 62 w 69"/>
                  <a:gd name="T11" fmla="*/ 0 h 33"/>
                  <a:gd name="T12" fmla="*/ 59 w 69"/>
                  <a:gd name="T13" fmla="*/ 0 h 33"/>
                  <a:gd name="T14" fmla="*/ 42 w 69"/>
                  <a:gd name="T15" fmla="*/ 5 h 33"/>
                  <a:gd name="T16" fmla="*/ 5 w 69"/>
                  <a:gd name="T17" fmla="*/ 18 h 33"/>
                  <a:gd name="T18" fmla="*/ 2 w 69"/>
                  <a:gd name="T19" fmla="*/ 19 h 33"/>
                  <a:gd name="T20" fmla="*/ 0 w 69"/>
                  <a:gd name="T21" fmla="*/ 25 h 33"/>
                  <a:gd name="T22" fmla="*/ 2 w 69"/>
                  <a:gd name="T23" fmla="*/ 30 h 33"/>
                  <a:gd name="T24" fmla="*/ 5 w 69"/>
                  <a:gd name="T25" fmla="*/ 31 h 33"/>
                  <a:gd name="T26" fmla="*/ 7 w 69"/>
                  <a:gd name="T27" fmla="*/ 33 h 33"/>
                  <a:gd name="T28" fmla="*/ 11 w 69"/>
                  <a:gd name="T29" fmla="*/ 31 h 33"/>
                  <a:gd name="T30" fmla="*/ 48 w 69"/>
                  <a:gd name="T31" fmla="*/ 18 h 33"/>
                  <a:gd name="T32" fmla="*/ 65 w 69"/>
                  <a:gd name="T33" fmla="*/ 13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33">
                    <a:moveTo>
                      <a:pt x="65" y="13"/>
                    </a:moveTo>
                    <a:lnTo>
                      <a:pt x="67" y="12"/>
                    </a:lnTo>
                    <a:lnTo>
                      <a:pt x="69" y="7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62" y="0"/>
                    </a:lnTo>
                    <a:lnTo>
                      <a:pt x="59" y="0"/>
                    </a:lnTo>
                    <a:lnTo>
                      <a:pt x="42" y="5"/>
                    </a:lnTo>
                    <a:lnTo>
                      <a:pt x="5" y="18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5" y="31"/>
                    </a:lnTo>
                    <a:lnTo>
                      <a:pt x="7" y="33"/>
                    </a:lnTo>
                    <a:lnTo>
                      <a:pt x="11" y="31"/>
                    </a:lnTo>
                    <a:lnTo>
                      <a:pt x="48" y="18"/>
                    </a:lnTo>
                    <a:lnTo>
                      <a:pt x="6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528" name="Freeform 107">
                <a:extLst>
                  <a:ext uri="{FF2B5EF4-FFF2-40B4-BE49-F238E27FC236}">
                    <a16:creationId xmlns:a16="http://schemas.microsoft.com/office/drawing/2014/main" id="{53FDB5EC-5CFB-4A5D-A01E-1E3AD2EFE3B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2466" y="5305"/>
                <a:ext cx="65" cy="41"/>
              </a:xfrm>
              <a:custGeom>
                <a:avLst/>
                <a:gdLst>
                  <a:gd name="T0" fmla="*/ 61 w 65"/>
                  <a:gd name="T1" fmla="*/ 13 h 41"/>
                  <a:gd name="T2" fmla="*/ 62 w 65"/>
                  <a:gd name="T3" fmla="*/ 12 h 41"/>
                  <a:gd name="T4" fmla="*/ 65 w 65"/>
                  <a:gd name="T5" fmla="*/ 7 h 41"/>
                  <a:gd name="T6" fmla="*/ 62 w 65"/>
                  <a:gd name="T7" fmla="*/ 1 h 41"/>
                  <a:gd name="T8" fmla="*/ 61 w 65"/>
                  <a:gd name="T9" fmla="*/ 0 h 41"/>
                  <a:gd name="T10" fmla="*/ 57 w 65"/>
                  <a:gd name="T11" fmla="*/ 0 h 41"/>
                  <a:gd name="T12" fmla="*/ 55 w 65"/>
                  <a:gd name="T13" fmla="*/ 0 h 41"/>
                  <a:gd name="T14" fmla="*/ 29 w 65"/>
                  <a:gd name="T15" fmla="*/ 12 h 41"/>
                  <a:gd name="T16" fmla="*/ 3 w 65"/>
                  <a:gd name="T17" fmla="*/ 28 h 41"/>
                  <a:gd name="T18" fmla="*/ 1 w 65"/>
                  <a:gd name="T19" fmla="*/ 29 h 41"/>
                  <a:gd name="T20" fmla="*/ 0 w 65"/>
                  <a:gd name="T21" fmla="*/ 34 h 41"/>
                  <a:gd name="T22" fmla="*/ 1 w 65"/>
                  <a:gd name="T23" fmla="*/ 38 h 41"/>
                  <a:gd name="T24" fmla="*/ 3 w 65"/>
                  <a:gd name="T25" fmla="*/ 41 h 41"/>
                  <a:gd name="T26" fmla="*/ 7 w 65"/>
                  <a:gd name="T27" fmla="*/ 41 h 41"/>
                  <a:gd name="T28" fmla="*/ 9 w 65"/>
                  <a:gd name="T29" fmla="*/ 41 h 41"/>
                  <a:gd name="T30" fmla="*/ 35 w 65"/>
                  <a:gd name="T31" fmla="*/ 25 h 41"/>
                  <a:gd name="T32" fmla="*/ 61 w 65"/>
                  <a:gd name="T33" fmla="*/ 13 h 4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41">
                    <a:moveTo>
                      <a:pt x="61" y="13"/>
                    </a:moveTo>
                    <a:lnTo>
                      <a:pt x="62" y="12"/>
                    </a:lnTo>
                    <a:lnTo>
                      <a:pt x="65" y="7"/>
                    </a:lnTo>
                    <a:lnTo>
                      <a:pt x="62" y="1"/>
                    </a:lnTo>
                    <a:lnTo>
                      <a:pt x="61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29" y="12"/>
                    </a:lnTo>
                    <a:lnTo>
                      <a:pt x="3" y="28"/>
                    </a:lnTo>
                    <a:lnTo>
                      <a:pt x="1" y="29"/>
                    </a:lnTo>
                    <a:lnTo>
                      <a:pt x="0" y="34"/>
                    </a:lnTo>
                    <a:lnTo>
                      <a:pt x="1" y="38"/>
                    </a:lnTo>
                    <a:lnTo>
                      <a:pt x="3" y="41"/>
                    </a:lnTo>
                    <a:lnTo>
                      <a:pt x="7" y="41"/>
                    </a:lnTo>
                    <a:lnTo>
                      <a:pt x="9" y="41"/>
                    </a:lnTo>
                    <a:lnTo>
                      <a:pt x="35" y="25"/>
                    </a:lnTo>
                    <a:lnTo>
                      <a:pt x="61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CC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2" name="Group 108">
              <a:extLst>
                <a:ext uri="{FF2B5EF4-FFF2-40B4-BE49-F238E27FC236}">
                  <a16:creationId xmlns:a16="http://schemas.microsoft.com/office/drawing/2014/main" id="{E6FA5229-413E-45D9-83FF-1A06BA89F338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401" y="815"/>
              <a:ext cx="474" cy="1000"/>
              <a:chOff x="6984" y="6362"/>
              <a:chExt cx="1195" cy="2489"/>
            </a:xfrm>
          </p:grpSpPr>
          <p:sp>
            <p:nvSpPr>
              <p:cNvPr id="11368" name="Freeform 109">
                <a:extLst>
                  <a:ext uri="{FF2B5EF4-FFF2-40B4-BE49-F238E27FC236}">
                    <a16:creationId xmlns:a16="http://schemas.microsoft.com/office/drawing/2014/main" id="{77DA6BCF-1717-49A0-BD56-0AC15AC282A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57" y="6362"/>
                <a:ext cx="105" cy="39"/>
              </a:xfrm>
              <a:custGeom>
                <a:avLst/>
                <a:gdLst>
                  <a:gd name="T0" fmla="*/ 64 w 105"/>
                  <a:gd name="T1" fmla="*/ 19 h 39"/>
                  <a:gd name="T2" fmla="*/ 61 w 105"/>
                  <a:gd name="T3" fmla="*/ 12 h 39"/>
                  <a:gd name="T4" fmla="*/ 61 w 105"/>
                  <a:gd name="T5" fmla="*/ 19 h 39"/>
                  <a:gd name="T6" fmla="*/ 88 w 105"/>
                  <a:gd name="T7" fmla="*/ 16 h 39"/>
                  <a:gd name="T8" fmla="*/ 98 w 105"/>
                  <a:gd name="T9" fmla="*/ 15 h 39"/>
                  <a:gd name="T10" fmla="*/ 102 w 105"/>
                  <a:gd name="T11" fmla="*/ 15 h 39"/>
                  <a:gd name="T12" fmla="*/ 103 w 105"/>
                  <a:gd name="T13" fmla="*/ 13 h 39"/>
                  <a:gd name="T14" fmla="*/ 105 w 105"/>
                  <a:gd name="T15" fmla="*/ 7 h 39"/>
                  <a:gd name="T16" fmla="*/ 103 w 105"/>
                  <a:gd name="T17" fmla="*/ 3 h 39"/>
                  <a:gd name="T18" fmla="*/ 102 w 105"/>
                  <a:gd name="T19" fmla="*/ 1 h 39"/>
                  <a:gd name="T20" fmla="*/ 98 w 105"/>
                  <a:gd name="T21" fmla="*/ 0 h 39"/>
                  <a:gd name="T22" fmla="*/ 88 w 105"/>
                  <a:gd name="T23" fmla="*/ 1 h 39"/>
                  <a:gd name="T24" fmla="*/ 61 w 105"/>
                  <a:gd name="T25" fmla="*/ 5 h 39"/>
                  <a:gd name="T26" fmla="*/ 58 w 105"/>
                  <a:gd name="T27" fmla="*/ 6 h 39"/>
                  <a:gd name="T28" fmla="*/ 31 w 105"/>
                  <a:gd name="T29" fmla="*/ 13 h 39"/>
                  <a:gd name="T30" fmla="*/ 6 w 105"/>
                  <a:gd name="T31" fmla="*/ 24 h 39"/>
                  <a:gd name="T32" fmla="*/ 3 w 105"/>
                  <a:gd name="T33" fmla="*/ 24 h 39"/>
                  <a:gd name="T34" fmla="*/ 2 w 105"/>
                  <a:gd name="T35" fmla="*/ 27 h 39"/>
                  <a:gd name="T36" fmla="*/ 0 w 105"/>
                  <a:gd name="T37" fmla="*/ 31 h 39"/>
                  <a:gd name="T38" fmla="*/ 2 w 105"/>
                  <a:gd name="T39" fmla="*/ 36 h 39"/>
                  <a:gd name="T40" fmla="*/ 3 w 105"/>
                  <a:gd name="T41" fmla="*/ 37 h 39"/>
                  <a:gd name="T42" fmla="*/ 7 w 105"/>
                  <a:gd name="T43" fmla="*/ 39 h 39"/>
                  <a:gd name="T44" fmla="*/ 9 w 105"/>
                  <a:gd name="T45" fmla="*/ 37 h 39"/>
                  <a:gd name="T46" fmla="*/ 12 w 105"/>
                  <a:gd name="T47" fmla="*/ 37 h 39"/>
                  <a:gd name="T48" fmla="*/ 37 w 105"/>
                  <a:gd name="T49" fmla="*/ 27 h 39"/>
                  <a:gd name="T50" fmla="*/ 64 w 105"/>
                  <a:gd name="T51" fmla="*/ 19 h 3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05" h="39">
                    <a:moveTo>
                      <a:pt x="64" y="19"/>
                    </a:moveTo>
                    <a:lnTo>
                      <a:pt x="61" y="12"/>
                    </a:lnTo>
                    <a:lnTo>
                      <a:pt x="61" y="19"/>
                    </a:lnTo>
                    <a:lnTo>
                      <a:pt x="88" y="16"/>
                    </a:lnTo>
                    <a:lnTo>
                      <a:pt x="98" y="15"/>
                    </a:lnTo>
                    <a:lnTo>
                      <a:pt x="102" y="15"/>
                    </a:lnTo>
                    <a:lnTo>
                      <a:pt x="103" y="13"/>
                    </a:lnTo>
                    <a:lnTo>
                      <a:pt x="105" y="7"/>
                    </a:lnTo>
                    <a:lnTo>
                      <a:pt x="103" y="3"/>
                    </a:lnTo>
                    <a:lnTo>
                      <a:pt x="102" y="1"/>
                    </a:lnTo>
                    <a:lnTo>
                      <a:pt x="98" y="0"/>
                    </a:lnTo>
                    <a:lnTo>
                      <a:pt x="88" y="1"/>
                    </a:lnTo>
                    <a:lnTo>
                      <a:pt x="61" y="5"/>
                    </a:lnTo>
                    <a:lnTo>
                      <a:pt x="58" y="6"/>
                    </a:lnTo>
                    <a:lnTo>
                      <a:pt x="31" y="13"/>
                    </a:lnTo>
                    <a:lnTo>
                      <a:pt x="6" y="24"/>
                    </a:lnTo>
                    <a:lnTo>
                      <a:pt x="3" y="24"/>
                    </a:lnTo>
                    <a:lnTo>
                      <a:pt x="2" y="27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3" y="37"/>
                    </a:lnTo>
                    <a:lnTo>
                      <a:pt x="7" y="39"/>
                    </a:lnTo>
                    <a:lnTo>
                      <a:pt x="9" y="37"/>
                    </a:lnTo>
                    <a:lnTo>
                      <a:pt x="12" y="37"/>
                    </a:lnTo>
                    <a:lnTo>
                      <a:pt x="37" y="2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9" name="Freeform 110">
                <a:extLst>
                  <a:ext uri="{FF2B5EF4-FFF2-40B4-BE49-F238E27FC236}">
                    <a16:creationId xmlns:a16="http://schemas.microsoft.com/office/drawing/2014/main" id="{78E7C499-094D-49C2-A1D6-EB1D3D9127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76" y="6408"/>
                <a:ext cx="58" cy="53"/>
              </a:xfrm>
              <a:custGeom>
                <a:avLst/>
                <a:gdLst>
                  <a:gd name="T0" fmla="*/ 55 w 58"/>
                  <a:gd name="T1" fmla="*/ 13 h 53"/>
                  <a:gd name="T2" fmla="*/ 58 w 58"/>
                  <a:gd name="T3" fmla="*/ 7 h 53"/>
                  <a:gd name="T4" fmla="*/ 55 w 58"/>
                  <a:gd name="T5" fmla="*/ 2 h 53"/>
                  <a:gd name="T6" fmla="*/ 53 w 58"/>
                  <a:gd name="T7" fmla="*/ 1 h 53"/>
                  <a:gd name="T8" fmla="*/ 51 w 58"/>
                  <a:gd name="T9" fmla="*/ 0 h 53"/>
                  <a:gd name="T10" fmla="*/ 48 w 58"/>
                  <a:gd name="T11" fmla="*/ 1 h 53"/>
                  <a:gd name="T12" fmla="*/ 45 w 58"/>
                  <a:gd name="T13" fmla="*/ 2 h 53"/>
                  <a:gd name="T14" fmla="*/ 35 w 58"/>
                  <a:gd name="T15" fmla="*/ 8 h 53"/>
                  <a:gd name="T16" fmla="*/ 13 w 58"/>
                  <a:gd name="T17" fmla="*/ 27 h 53"/>
                  <a:gd name="T18" fmla="*/ 1 w 58"/>
                  <a:gd name="T19" fmla="*/ 39 h 53"/>
                  <a:gd name="T20" fmla="*/ 0 w 58"/>
                  <a:gd name="T21" fmla="*/ 45 h 53"/>
                  <a:gd name="T22" fmla="*/ 1 w 58"/>
                  <a:gd name="T23" fmla="*/ 50 h 53"/>
                  <a:gd name="T24" fmla="*/ 4 w 58"/>
                  <a:gd name="T25" fmla="*/ 51 h 53"/>
                  <a:gd name="T26" fmla="*/ 7 w 58"/>
                  <a:gd name="T27" fmla="*/ 53 h 53"/>
                  <a:gd name="T28" fmla="*/ 10 w 58"/>
                  <a:gd name="T29" fmla="*/ 51 h 53"/>
                  <a:gd name="T30" fmla="*/ 12 w 58"/>
                  <a:gd name="T31" fmla="*/ 50 h 53"/>
                  <a:gd name="T32" fmla="*/ 24 w 58"/>
                  <a:gd name="T33" fmla="*/ 38 h 53"/>
                  <a:gd name="T34" fmla="*/ 46 w 58"/>
                  <a:gd name="T35" fmla="*/ 19 h 53"/>
                  <a:gd name="T36" fmla="*/ 55 w 58"/>
                  <a:gd name="T37" fmla="*/ 13 h 5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8" h="53">
                    <a:moveTo>
                      <a:pt x="55" y="13"/>
                    </a:moveTo>
                    <a:lnTo>
                      <a:pt x="58" y="7"/>
                    </a:lnTo>
                    <a:lnTo>
                      <a:pt x="55" y="2"/>
                    </a:lnTo>
                    <a:lnTo>
                      <a:pt x="53" y="1"/>
                    </a:lnTo>
                    <a:lnTo>
                      <a:pt x="51" y="0"/>
                    </a:lnTo>
                    <a:lnTo>
                      <a:pt x="48" y="1"/>
                    </a:lnTo>
                    <a:lnTo>
                      <a:pt x="45" y="2"/>
                    </a:lnTo>
                    <a:lnTo>
                      <a:pt x="35" y="8"/>
                    </a:lnTo>
                    <a:lnTo>
                      <a:pt x="13" y="27"/>
                    </a:lnTo>
                    <a:lnTo>
                      <a:pt x="1" y="39"/>
                    </a:lnTo>
                    <a:lnTo>
                      <a:pt x="0" y="45"/>
                    </a:lnTo>
                    <a:lnTo>
                      <a:pt x="1" y="50"/>
                    </a:lnTo>
                    <a:lnTo>
                      <a:pt x="4" y="51"/>
                    </a:lnTo>
                    <a:lnTo>
                      <a:pt x="7" y="53"/>
                    </a:lnTo>
                    <a:lnTo>
                      <a:pt x="10" y="51"/>
                    </a:lnTo>
                    <a:lnTo>
                      <a:pt x="12" y="50"/>
                    </a:lnTo>
                    <a:lnTo>
                      <a:pt x="24" y="38"/>
                    </a:lnTo>
                    <a:lnTo>
                      <a:pt x="46" y="19"/>
                    </a:lnTo>
                    <a:lnTo>
                      <a:pt x="5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0" name="Freeform 111">
                <a:extLst>
                  <a:ext uri="{FF2B5EF4-FFF2-40B4-BE49-F238E27FC236}">
                    <a16:creationId xmlns:a16="http://schemas.microsoft.com/office/drawing/2014/main" id="{76C6C545-15DC-4363-9FA5-A020400BD12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15" y="6479"/>
                <a:ext cx="47" cy="61"/>
              </a:xfrm>
              <a:custGeom>
                <a:avLst/>
                <a:gdLst>
                  <a:gd name="T0" fmla="*/ 44 w 47"/>
                  <a:gd name="T1" fmla="*/ 12 h 61"/>
                  <a:gd name="T2" fmla="*/ 47 w 47"/>
                  <a:gd name="T3" fmla="*/ 7 h 61"/>
                  <a:gd name="T4" fmla="*/ 44 w 47"/>
                  <a:gd name="T5" fmla="*/ 1 h 61"/>
                  <a:gd name="T6" fmla="*/ 42 w 47"/>
                  <a:gd name="T7" fmla="*/ 0 h 61"/>
                  <a:gd name="T8" fmla="*/ 40 w 47"/>
                  <a:gd name="T9" fmla="*/ 0 h 61"/>
                  <a:gd name="T10" fmla="*/ 37 w 47"/>
                  <a:gd name="T11" fmla="*/ 0 h 61"/>
                  <a:gd name="T12" fmla="*/ 34 w 47"/>
                  <a:gd name="T13" fmla="*/ 1 h 61"/>
                  <a:gd name="T14" fmla="*/ 32 w 47"/>
                  <a:gd name="T15" fmla="*/ 3 h 61"/>
                  <a:gd name="T16" fmla="*/ 13 w 47"/>
                  <a:gd name="T17" fmla="*/ 31 h 61"/>
                  <a:gd name="T18" fmla="*/ 1 w 47"/>
                  <a:gd name="T19" fmla="*/ 49 h 61"/>
                  <a:gd name="T20" fmla="*/ 0 w 47"/>
                  <a:gd name="T21" fmla="*/ 54 h 61"/>
                  <a:gd name="T22" fmla="*/ 2 w 47"/>
                  <a:gd name="T23" fmla="*/ 58 h 61"/>
                  <a:gd name="T24" fmla="*/ 5 w 47"/>
                  <a:gd name="T25" fmla="*/ 61 h 61"/>
                  <a:gd name="T26" fmla="*/ 7 w 47"/>
                  <a:gd name="T27" fmla="*/ 61 h 61"/>
                  <a:gd name="T28" fmla="*/ 10 w 47"/>
                  <a:gd name="T29" fmla="*/ 61 h 61"/>
                  <a:gd name="T30" fmla="*/ 12 w 47"/>
                  <a:gd name="T31" fmla="*/ 60 h 61"/>
                  <a:gd name="T32" fmla="*/ 24 w 47"/>
                  <a:gd name="T33" fmla="*/ 42 h 61"/>
                  <a:gd name="T34" fmla="*/ 43 w 47"/>
                  <a:gd name="T35" fmla="*/ 14 h 61"/>
                  <a:gd name="T36" fmla="*/ 44 w 47"/>
                  <a:gd name="T37" fmla="*/ 12 h 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7" h="61">
                    <a:moveTo>
                      <a:pt x="44" y="12"/>
                    </a:moveTo>
                    <a:lnTo>
                      <a:pt x="47" y="7"/>
                    </a:lnTo>
                    <a:lnTo>
                      <a:pt x="44" y="1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4" y="1"/>
                    </a:lnTo>
                    <a:lnTo>
                      <a:pt x="32" y="3"/>
                    </a:lnTo>
                    <a:lnTo>
                      <a:pt x="13" y="31"/>
                    </a:lnTo>
                    <a:lnTo>
                      <a:pt x="1" y="49"/>
                    </a:lnTo>
                    <a:lnTo>
                      <a:pt x="0" y="54"/>
                    </a:lnTo>
                    <a:lnTo>
                      <a:pt x="2" y="58"/>
                    </a:lnTo>
                    <a:lnTo>
                      <a:pt x="5" y="61"/>
                    </a:lnTo>
                    <a:lnTo>
                      <a:pt x="7" y="61"/>
                    </a:lnTo>
                    <a:lnTo>
                      <a:pt x="10" y="61"/>
                    </a:lnTo>
                    <a:lnTo>
                      <a:pt x="12" y="60"/>
                    </a:lnTo>
                    <a:lnTo>
                      <a:pt x="24" y="42"/>
                    </a:lnTo>
                    <a:lnTo>
                      <a:pt x="43" y="14"/>
                    </a:lnTo>
                    <a:lnTo>
                      <a:pt x="44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1" name="Freeform 112">
                <a:extLst>
                  <a:ext uri="{FF2B5EF4-FFF2-40B4-BE49-F238E27FC236}">
                    <a16:creationId xmlns:a16="http://schemas.microsoft.com/office/drawing/2014/main" id="{C550B66F-7E10-4768-BBDB-58C5C77390B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71" y="6564"/>
                <a:ext cx="38" cy="66"/>
              </a:xfrm>
              <a:custGeom>
                <a:avLst/>
                <a:gdLst>
                  <a:gd name="T0" fmla="*/ 36 w 38"/>
                  <a:gd name="T1" fmla="*/ 12 h 66"/>
                  <a:gd name="T2" fmla="*/ 38 w 38"/>
                  <a:gd name="T3" fmla="*/ 7 h 66"/>
                  <a:gd name="T4" fmla="*/ 36 w 38"/>
                  <a:gd name="T5" fmla="*/ 1 h 66"/>
                  <a:gd name="T6" fmla="*/ 33 w 38"/>
                  <a:gd name="T7" fmla="*/ 0 h 66"/>
                  <a:gd name="T8" fmla="*/ 31 w 38"/>
                  <a:gd name="T9" fmla="*/ 0 h 66"/>
                  <a:gd name="T10" fmla="*/ 27 w 38"/>
                  <a:gd name="T11" fmla="*/ 0 h 66"/>
                  <a:gd name="T12" fmla="*/ 25 w 38"/>
                  <a:gd name="T13" fmla="*/ 1 h 66"/>
                  <a:gd name="T14" fmla="*/ 21 w 38"/>
                  <a:gd name="T15" fmla="*/ 7 h 66"/>
                  <a:gd name="T16" fmla="*/ 6 w 38"/>
                  <a:gd name="T17" fmla="*/ 42 h 66"/>
                  <a:gd name="T18" fmla="*/ 4 w 38"/>
                  <a:gd name="T19" fmla="*/ 48 h 66"/>
                  <a:gd name="T20" fmla="*/ 0 w 38"/>
                  <a:gd name="T21" fmla="*/ 59 h 66"/>
                  <a:gd name="T22" fmla="*/ 1 w 38"/>
                  <a:gd name="T23" fmla="*/ 65 h 66"/>
                  <a:gd name="T24" fmla="*/ 3 w 38"/>
                  <a:gd name="T25" fmla="*/ 66 h 66"/>
                  <a:gd name="T26" fmla="*/ 7 w 38"/>
                  <a:gd name="T27" fmla="*/ 66 h 66"/>
                  <a:gd name="T28" fmla="*/ 9 w 38"/>
                  <a:gd name="T29" fmla="*/ 66 h 66"/>
                  <a:gd name="T30" fmla="*/ 12 w 38"/>
                  <a:gd name="T31" fmla="*/ 65 h 66"/>
                  <a:gd name="T32" fmla="*/ 14 w 38"/>
                  <a:gd name="T33" fmla="*/ 59 h 66"/>
                  <a:gd name="T34" fmla="*/ 19 w 38"/>
                  <a:gd name="T35" fmla="*/ 48 h 66"/>
                  <a:gd name="T36" fmla="*/ 12 w 38"/>
                  <a:gd name="T37" fmla="*/ 48 h 66"/>
                  <a:gd name="T38" fmla="*/ 16 w 38"/>
                  <a:gd name="T39" fmla="*/ 53 h 66"/>
                  <a:gd name="T40" fmla="*/ 32 w 38"/>
                  <a:gd name="T41" fmla="*/ 18 h 66"/>
                  <a:gd name="T42" fmla="*/ 36 w 38"/>
                  <a:gd name="T43" fmla="*/ 12 h 6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38" h="66">
                    <a:moveTo>
                      <a:pt x="36" y="12"/>
                    </a:moveTo>
                    <a:lnTo>
                      <a:pt x="38" y="7"/>
                    </a:lnTo>
                    <a:lnTo>
                      <a:pt x="36" y="1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1"/>
                    </a:lnTo>
                    <a:lnTo>
                      <a:pt x="21" y="7"/>
                    </a:lnTo>
                    <a:lnTo>
                      <a:pt x="6" y="42"/>
                    </a:lnTo>
                    <a:lnTo>
                      <a:pt x="4" y="48"/>
                    </a:lnTo>
                    <a:lnTo>
                      <a:pt x="0" y="59"/>
                    </a:lnTo>
                    <a:lnTo>
                      <a:pt x="1" y="65"/>
                    </a:lnTo>
                    <a:lnTo>
                      <a:pt x="3" y="66"/>
                    </a:lnTo>
                    <a:lnTo>
                      <a:pt x="7" y="66"/>
                    </a:lnTo>
                    <a:lnTo>
                      <a:pt x="9" y="66"/>
                    </a:lnTo>
                    <a:lnTo>
                      <a:pt x="12" y="65"/>
                    </a:lnTo>
                    <a:lnTo>
                      <a:pt x="14" y="59"/>
                    </a:lnTo>
                    <a:lnTo>
                      <a:pt x="19" y="48"/>
                    </a:lnTo>
                    <a:lnTo>
                      <a:pt x="12" y="48"/>
                    </a:lnTo>
                    <a:lnTo>
                      <a:pt x="16" y="53"/>
                    </a:lnTo>
                    <a:lnTo>
                      <a:pt x="32" y="18"/>
                    </a:lnTo>
                    <a:lnTo>
                      <a:pt x="36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2" name="Freeform 113">
                <a:extLst>
                  <a:ext uri="{FF2B5EF4-FFF2-40B4-BE49-F238E27FC236}">
                    <a16:creationId xmlns:a16="http://schemas.microsoft.com/office/drawing/2014/main" id="{C02DF718-37A4-4145-BDC9-FA3854C3875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38" y="6656"/>
                <a:ext cx="31" cy="70"/>
              </a:xfrm>
              <a:custGeom>
                <a:avLst/>
                <a:gdLst>
                  <a:gd name="T0" fmla="*/ 31 w 31"/>
                  <a:gd name="T1" fmla="*/ 7 h 70"/>
                  <a:gd name="T2" fmla="*/ 29 w 31"/>
                  <a:gd name="T3" fmla="*/ 3 h 70"/>
                  <a:gd name="T4" fmla="*/ 27 w 31"/>
                  <a:gd name="T5" fmla="*/ 1 h 70"/>
                  <a:gd name="T6" fmla="*/ 24 w 31"/>
                  <a:gd name="T7" fmla="*/ 0 h 70"/>
                  <a:gd name="T8" fmla="*/ 22 w 31"/>
                  <a:gd name="T9" fmla="*/ 1 h 70"/>
                  <a:gd name="T10" fmla="*/ 19 w 31"/>
                  <a:gd name="T11" fmla="*/ 3 h 70"/>
                  <a:gd name="T12" fmla="*/ 17 w 31"/>
                  <a:gd name="T13" fmla="*/ 7 h 70"/>
                  <a:gd name="T14" fmla="*/ 9 w 31"/>
                  <a:gd name="T15" fmla="*/ 30 h 70"/>
                  <a:gd name="T16" fmla="*/ 0 w 31"/>
                  <a:gd name="T17" fmla="*/ 63 h 70"/>
                  <a:gd name="T18" fmla="*/ 1 w 31"/>
                  <a:gd name="T19" fmla="*/ 67 h 70"/>
                  <a:gd name="T20" fmla="*/ 4 w 31"/>
                  <a:gd name="T21" fmla="*/ 69 h 70"/>
                  <a:gd name="T22" fmla="*/ 7 w 31"/>
                  <a:gd name="T23" fmla="*/ 70 h 70"/>
                  <a:gd name="T24" fmla="*/ 10 w 31"/>
                  <a:gd name="T25" fmla="*/ 69 h 70"/>
                  <a:gd name="T26" fmla="*/ 12 w 31"/>
                  <a:gd name="T27" fmla="*/ 67 h 70"/>
                  <a:gd name="T28" fmla="*/ 15 w 31"/>
                  <a:gd name="T29" fmla="*/ 63 h 70"/>
                  <a:gd name="T30" fmla="*/ 23 w 31"/>
                  <a:gd name="T31" fmla="*/ 30 h 70"/>
                  <a:gd name="T32" fmla="*/ 31 w 31"/>
                  <a:gd name="T33" fmla="*/ 7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70">
                    <a:moveTo>
                      <a:pt x="31" y="7"/>
                    </a:moveTo>
                    <a:lnTo>
                      <a:pt x="29" y="3"/>
                    </a:lnTo>
                    <a:lnTo>
                      <a:pt x="27" y="1"/>
                    </a:lnTo>
                    <a:lnTo>
                      <a:pt x="24" y="0"/>
                    </a:lnTo>
                    <a:lnTo>
                      <a:pt x="22" y="1"/>
                    </a:lnTo>
                    <a:lnTo>
                      <a:pt x="19" y="3"/>
                    </a:lnTo>
                    <a:lnTo>
                      <a:pt x="17" y="7"/>
                    </a:lnTo>
                    <a:lnTo>
                      <a:pt x="9" y="30"/>
                    </a:lnTo>
                    <a:lnTo>
                      <a:pt x="0" y="63"/>
                    </a:lnTo>
                    <a:lnTo>
                      <a:pt x="1" y="67"/>
                    </a:lnTo>
                    <a:lnTo>
                      <a:pt x="4" y="69"/>
                    </a:lnTo>
                    <a:lnTo>
                      <a:pt x="7" y="70"/>
                    </a:lnTo>
                    <a:lnTo>
                      <a:pt x="10" y="69"/>
                    </a:lnTo>
                    <a:lnTo>
                      <a:pt x="12" y="67"/>
                    </a:lnTo>
                    <a:lnTo>
                      <a:pt x="15" y="63"/>
                    </a:lnTo>
                    <a:lnTo>
                      <a:pt x="23" y="30"/>
                    </a:lnTo>
                    <a:lnTo>
                      <a:pt x="31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3" name="Freeform 114">
                <a:extLst>
                  <a:ext uri="{FF2B5EF4-FFF2-40B4-BE49-F238E27FC236}">
                    <a16:creationId xmlns:a16="http://schemas.microsoft.com/office/drawing/2014/main" id="{46E1A1E7-B04C-4D98-9660-2D45C4309C5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14" y="6753"/>
                <a:ext cx="27" cy="70"/>
              </a:xfrm>
              <a:custGeom>
                <a:avLst/>
                <a:gdLst>
                  <a:gd name="T0" fmla="*/ 27 w 27"/>
                  <a:gd name="T1" fmla="*/ 8 h 70"/>
                  <a:gd name="T2" fmla="*/ 25 w 27"/>
                  <a:gd name="T3" fmla="*/ 2 h 70"/>
                  <a:gd name="T4" fmla="*/ 23 w 27"/>
                  <a:gd name="T5" fmla="*/ 0 h 70"/>
                  <a:gd name="T6" fmla="*/ 19 w 27"/>
                  <a:gd name="T7" fmla="*/ 0 h 70"/>
                  <a:gd name="T8" fmla="*/ 17 w 27"/>
                  <a:gd name="T9" fmla="*/ 0 h 70"/>
                  <a:gd name="T10" fmla="*/ 15 w 27"/>
                  <a:gd name="T11" fmla="*/ 2 h 70"/>
                  <a:gd name="T12" fmla="*/ 12 w 27"/>
                  <a:gd name="T13" fmla="*/ 8 h 70"/>
                  <a:gd name="T14" fmla="*/ 10 w 27"/>
                  <a:gd name="T15" fmla="*/ 17 h 70"/>
                  <a:gd name="T16" fmla="*/ 0 w 27"/>
                  <a:gd name="T17" fmla="*/ 62 h 70"/>
                  <a:gd name="T18" fmla="*/ 0 w 27"/>
                  <a:gd name="T19" fmla="*/ 63 h 70"/>
                  <a:gd name="T20" fmla="*/ 3 w 27"/>
                  <a:gd name="T21" fmla="*/ 69 h 70"/>
                  <a:gd name="T22" fmla="*/ 5 w 27"/>
                  <a:gd name="T23" fmla="*/ 70 h 70"/>
                  <a:gd name="T24" fmla="*/ 7 w 27"/>
                  <a:gd name="T25" fmla="*/ 70 h 70"/>
                  <a:gd name="T26" fmla="*/ 10 w 27"/>
                  <a:gd name="T27" fmla="*/ 70 h 70"/>
                  <a:gd name="T28" fmla="*/ 12 w 27"/>
                  <a:gd name="T29" fmla="*/ 69 h 70"/>
                  <a:gd name="T30" fmla="*/ 15 w 27"/>
                  <a:gd name="T31" fmla="*/ 63 h 70"/>
                  <a:gd name="T32" fmla="*/ 15 w 27"/>
                  <a:gd name="T33" fmla="*/ 62 h 70"/>
                  <a:gd name="T34" fmla="*/ 24 w 27"/>
                  <a:gd name="T35" fmla="*/ 17 h 70"/>
                  <a:gd name="T36" fmla="*/ 27 w 27"/>
                  <a:gd name="T37" fmla="*/ 8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7" h="70">
                    <a:moveTo>
                      <a:pt x="27" y="8"/>
                    </a:moveTo>
                    <a:lnTo>
                      <a:pt x="25" y="2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2" y="8"/>
                    </a:lnTo>
                    <a:lnTo>
                      <a:pt x="10" y="17"/>
                    </a:lnTo>
                    <a:lnTo>
                      <a:pt x="0" y="62"/>
                    </a:lnTo>
                    <a:lnTo>
                      <a:pt x="0" y="63"/>
                    </a:lnTo>
                    <a:lnTo>
                      <a:pt x="3" y="69"/>
                    </a:lnTo>
                    <a:lnTo>
                      <a:pt x="5" y="70"/>
                    </a:lnTo>
                    <a:lnTo>
                      <a:pt x="7" y="70"/>
                    </a:lnTo>
                    <a:lnTo>
                      <a:pt x="10" y="70"/>
                    </a:lnTo>
                    <a:lnTo>
                      <a:pt x="12" y="69"/>
                    </a:lnTo>
                    <a:lnTo>
                      <a:pt x="15" y="63"/>
                    </a:lnTo>
                    <a:lnTo>
                      <a:pt x="15" y="62"/>
                    </a:lnTo>
                    <a:lnTo>
                      <a:pt x="24" y="17"/>
                    </a:lnTo>
                    <a:lnTo>
                      <a:pt x="27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4" name="Freeform 115">
                <a:extLst>
                  <a:ext uri="{FF2B5EF4-FFF2-40B4-BE49-F238E27FC236}">
                    <a16:creationId xmlns:a16="http://schemas.microsoft.com/office/drawing/2014/main" id="{93913097-27A1-44E2-90FC-260AE5A2588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99" y="6852"/>
                <a:ext cx="22" cy="71"/>
              </a:xfrm>
              <a:custGeom>
                <a:avLst/>
                <a:gdLst>
                  <a:gd name="T0" fmla="*/ 22 w 22"/>
                  <a:gd name="T1" fmla="*/ 7 h 71"/>
                  <a:gd name="T2" fmla="*/ 20 w 22"/>
                  <a:gd name="T3" fmla="*/ 2 h 71"/>
                  <a:gd name="T4" fmla="*/ 18 w 22"/>
                  <a:gd name="T5" fmla="*/ 0 h 71"/>
                  <a:gd name="T6" fmla="*/ 15 w 22"/>
                  <a:gd name="T7" fmla="*/ 0 h 71"/>
                  <a:gd name="T8" fmla="*/ 12 w 22"/>
                  <a:gd name="T9" fmla="*/ 0 h 71"/>
                  <a:gd name="T10" fmla="*/ 9 w 22"/>
                  <a:gd name="T11" fmla="*/ 2 h 71"/>
                  <a:gd name="T12" fmla="*/ 8 w 22"/>
                  <a:gd name="T13" fmla="*/ 7 h 71"/>
                  <a:gd name="T14" fmla="*/ 7 w 22"/>
                  <a:gd name="T15" fmla="*/ 9 h 71"/>
                  <a:gd name="T16" fmla="*/ 0 w 22"/>
                  <a:gd name="T17" fmla="*/ 57 h 71"/>
                  <a:gd name="T18" fmla="*/ 0 w 22"/>
                  <a:gd name="T19" fmla="*/ 63 h 71"/>
                  <a:gd name="T20" fmla="*/ 2 w 22"/>
                  <a:gd name="T21" fmla="*/ 69 h 71"/>
                  <a:gd name="T22" fmla="*/ 3 w 22"/>
                  <a:gd name="T23" fmla="*/ 71 h 71"/>
                  <a:gd name="T24" fmla="*/ 7 w 22"/>
                  <a:gd name="T25" fmla="*/ 71 h 71"/>
                  <a:gd name="T26" fmla="*/ 9 w 22"/>
                  <a:gd name="T27" fmla="*/ 71 h 71"/>
                  <a:gd name="T28" fmla="*/ 12 w 22"/>
                  <a:gd name="T29" fmla="*/ 69 h 71"/>
                  <a:gd name="T30" fmla="*/ 14 w 22"/>
                  <a:gd name="T31" fmla="*/ 63 h 71"/>
                  <a:gd name="T32" fmla="*/ 14 w 22"/>
                  <a:gd name="T33" fmla="*/ 57 h 71"/>
                  <a:gd name="T34" fmla="*/ 21 w 22"/>
                  <a:gd name="T35" fmla="*/ 9 h 71"/>
                  <a:gd name="T36" fmla="*/ 22 w 22"/>
                  <a:gd name="T37" fmla="*/ 7 h 7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71">
                    <a:moveTo>
                      <a:pt x="22" y="7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2"/>
                    </a:lnTo>
                    <a:lnTo>
                      <a:pt x="8" y="7"/>
                    </a:lnTo>
                    <a:lnTo>
                      <a:pt x="7" y="9"/>
                    </a:lnTo>
                    <a:lnTo>
                      <a:pt x="0" y="57"/>
                    </a:lnTo>
                    <a:lnTo>
                      <a:pt x="0" y="63"/>
                    </a:lnTo>
                    <a:lnTo>
                      <a:pt x="2" y="69"/>
                    </a:lnTo>
                    <a:lnTo>
                      <a:pt x="3" y="71"/>
                    </a:lnTo>
                    <a:lnTo>
                      <a:pt x="7" y="71"/>
                    </a:lnTo>
                    <a:lnTo>
                      <a:pt x="9" y="71"/>
                    </a:lnTo>
                    <a:lnTo>
                      <a:pt x="12" y="69"/>
                    </a:lnTo>
                    <a:lnTo>
                      <a:pt x="14" y="63"/>
                    </a:lnTo>
                    <a:lnTo>
                      <a:pt x="14" y="57"/>
                    </a:lnTo>
                    <a:lnTo>
                      <a:pt x="21" y="9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5" name="Freeform 116">
                <a:extLst>
                  <a:ext uri="{FF2B5EF4-FFF2-40B4-BE49-F238E27FC236}">
                    <a16:creationId xmlns:a16="http://schemas.microsoft.com/office/drawing/2014/main" id="{0F6D5BD3-0A6E-42EB-8D0D-DCFDD526E17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89" y="6951"/>
                <a:ext cx="19" cy="72"/>
              </a:xfrm>
              <a:custGeom>
                <a:avLst/>
                <a:gdLst>
                  <a:gd name="T0" fmla="*/ 19 w 19"/>
                  <a:gd name="T1" fmla="*/ 8 h 72"/>
                  <a:gd name="T2" fmla="*/ 17 w 19"/>
                  <a:gd name="T3" fmla="*/ 3 h 72"/>
                  <a:gd name="T4" fmla="*/ 14 w 19"/>
                  <a:gd name="T5" fmla="*/ 2 h 72"/>
                  <a:gd name="T6" fmla="*/ 12 w 19"/>
                  <a:gd name="T7" fmla="*/ 0 h 72"/>
                  <a:gd name="T8" fmla="*/ 8 w 19"/>
                  <a:gd name="T9" fmla="*/ 2 h 72"/>
                  <a:gd name="T10" fmla="*/ 6 w 19"/>
                  <a:gd name="T11" fmla="*/ 3 h 72"/>
                  <a:gd name="T12" fmla="*/ 5 w 19"/>
                  <a:gd name="T13" fmla="*/ 8 h 72"/>
                  <a:gd name="T14" fmla="*/ 5 w 19"/>
                  <a:gd name="T15" fmla="*/ 9 h 72"/>
                  <a:gd name="T16" fmla="*/ 0 w 19"/>
                  <a:gd name="T17" fmla="*/ 60 h 72"/>
                  <a:gd name="T18" fmla="*/ 0 w 19"/>
                  <a:gd name="T19" fmla="*/ 65 h 72"/>
                  <a:gd name="T20" fmla="*/ 2 w 19"/>
                  <a:gd name="T21" fmla="*/ 70 h 72"/>
                  <a:gd name="T22" fmla="*/ 4 w 19"/>
                  <a:gd name="T23" fmla="*/ 72 h 72"/>
                  <a:gd name="T24" fmla="*/ 7 w 19"/>
                  <a:gd name="T25" fmla="*/ 72 h 72"/>
                  <a:gd name="T26" fmla="*/ 10 w 19"/>
                  <a:gd name="T27" fmla="*/ 72 h 72"/>
                  <a:gd name="T28" fmla="*/ 12 w 19"/>
                  <a:gd name="T29" fmla="*/ 70 h 72"/>
                  <a:gd name="T30" fmla="*/ 14 w 19"/>
                  <a:gd name="T31" fmla="*/ 65 h 72"/>
                  <a:gd name="T32" fmla="*/ 14 w 19"/>
                  <a:gd name="T33" fmla="*/ 60 h 72"/>
                  <a:gd name="T34" fmla="*/ 19 w 19"/>
                  <a:gd name="T35" fmla="*/ 9 h 72"/>
                  <a:gd name="T36" fmla="*/ 19 w 19"/>
                  <a:gd name="T37" fmla="*/ 8 h 7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72">
                    <a:moveTo>
                      <a:pt x="19" y="8"/>
                    </a:moveTo>
                    <a:lnTo>
                      <a:pt x="17" y="3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8" y="2"/>
                    </a:lnTo>
                    <a:lnTo>
                      <a:pt x="6" y="3"/>
                    </a:lnTo>
                    <a:lnTo>
                      <a:pt x="5" y="8"/>
                    </a:lnTo>
                    <a:lnTo>
                      <a:pt x="5" y="9"/>
                    </a:lnTo>
                    <a:lnTo>
                      <a:pt x="0" y="60"/>
                    </a:lnTo>
                    <a:lnTo>
                      <a:pt x="0" y="65"/>
                    </a:lnTo>
                    <a:lnTo>
                      <a:pt x="2" y="70"/>
                    </a:lnTo>
                    <a:lnTo>
                      <a:pt x="4" y="72"/>
                    </a:lnTo>
                    <a:lnTo>
                      <a:pt x="7" y="72"/>
                    </a:lnTo>
                    <a:lnTo>
                      <a:pt x="10" y="72"/>
                    </a:lnTo>
                    <a:lnTo>
                      <a:pt x="12" y="70"/>
                    </a:lnTo>
                    <a:lnTo>
                      <a:pt x="14" y="65"/>
                    </a:lnTo>
                    <a:lnTo>
                      <a:pt x="14" y="60"/>
                    </a:lnTo>
                    <a:lnTo>
                      <a:pt x="19" y="9"/>
                    </a:lnTo>
                    <a:lnTo>
                      <a:pt x="19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6" name="Freeform 117">
                <a:extLst>
                  <a:ext uri="{FF2B5EF4-FFF2-40B4-BE49-F238E27FC236}">
                    <a16:creationId xmlns:a16="http://schemas.microsoft.com/office/drawing/2014/main" id="{8FAA8ABE-FAA6-4D59-907B-2D23E4828C6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84" y="7052"/>
                <a:ext cx="17" cy="72"/>
              </a:xfrm>
              <a:custGeom>
                <a:avLst/>
                <a:gdLst>
                  <a:gd name="T0" fmla="*/ 17 w 17"/>
                  <a:gd name="T1" fmla="*/ 7 h 72"/>
                  <a:gd name="T2" fmla="*/ 15 w 17"/>
                  <a:gd name="T3" fmla="*/ 3 h 72"/>
                  <a:gd name="T4" fmla="*/ 12 w 17"/>
                  <a:gd name="T5" fmla="*/ 0 h 72"/>
                  <a:gd name="T6" fmla="*/ 10 w 17"/>
                  <a:gd name="T7" fmla="*/ 0 h 72"/>
                  <a:gd name="T8" fmla="*/ 6 w 17"/>
                  <a:gd name="T9" fmla="*/ 0 h 72"/>
                  <a:gd name="T10" fmla="*/ 4 w 17"/>
                  <a:gd name="T11" fmla="*/ 3 h 72"/>
                  <a:gd name="T12" fmla="*/ 3 w 17"/>
                  <a:gd name="T13" fmla="*/ 7 h 72"/>
                  <a:gd name="T14" fmla="*/ 1 w 17"/>
                  <a:gd name="T15" fmla="*/ 12 h 72"/>
                  <a:gd name="T16" fmla="*/ 0 w 17"/>
                  <a:gd name="T17" fmla="*/ 65 h 72"/>
                  <a:gd name="T18" fmla="*/ 3 w 17"/>
                  <a:gd name="T19" fmla="*/ 70 h 72"/>
                  <a:gd name="T20" fmla="*/ 5 w 17"/>
                  <a:gd name="T21" fmla="*/ 71 h 72"/>
                  <a:gd name="T22" fmla="*/ 7 w 17"/>
                  <a:gd name="T23" fmla="*/ 72 h 72"/>
                  <a:gd name="T24" fmla="*/ 10 w 17"/>
                  <a:gd name="T25" fmla="*/ 71 h 72"/>
                  <a:gd name="T26" fmla="*/ 12 w 17"/>
                  <a:gd name="T27" fmla="*/ 70 h 72"/>
                  <a:gd name="T28" fmla="*/ 15 w 17"/>
                  <a:gd name="T29" fmla="*/ 65 h 72"/>
                  <a:gd name="T30" fmla="*/ 16 w 17"/>
                  <a:gd name="T31" fmla="*/ 12 h 72"/>
                  <a:gd name="T32" fmla="*/ 17 w 17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72">
                    <a:moveTo>
                      <a:pt x="17" y="7"/>
                    </a:moveTo>
                    <a:lnTo>
                      <a:pt x="15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3"/>
                    </a:lnTo>
                    <a:lnTo>
                      <a:pt x="3" y="7"/>
                    </a:lnTo>
                    <a:lnTo>
                      <a:pt x="1" y="12"/>
                    </a:lnTo>
                    <a:lnTo>
                      <a:pt x="0" y="65"/>
                    </a:lnTo>
                    <a:lnTo>
                      <a:pt x="3" y="70"/>
                    </a:lnTo>
                    <a:lnTo>
                      <a:pt x="5" y="71"/>
                    </a:lnTo>
                    <a:lnTo>
                      <a:pt x="7" y="72"/>
                    </a:lnTo>
                    <a:lnTo>
                      <a:pt x="10" y="71"/>
                    </a:lnTo>
                    <a:lnTo>
                      <a:pt x="12" y="70"/>
                    </a:lnTo>
                    <a:lnTo>
                      <a:pt x="15" y="65"/>
                    </a:lnTo>
                    <a:lnTo>
                      <a:pt x="16" y="12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7" name="Freeform 118">
                <a:extLst>
                  <a:ext uri="{FF2B5EF4-FFF2-40B4-BE49-F238E27FC236}">
                    <a16:creationId xmlns:a16="http://schemas.microsoft.com/office/drawing/2014/main" id="{79090D49-3892-4406-8610-9422729CEC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84" y="7153"/>
                <a:ext cx="16" cy="72"/>
              </a:xfrm>
              <a:custGeom>
                <a:avLst/>
                <a:gdLst>
                  <a:gd name="T0" fmla="*/ 15 w 16"/>
                  <a:gd name="T1" fmla="*/ 7 h 72"/>
                  <a:gd name="T2" fmla="*/ 12 w 16"/>
                  <a:gd name="T3" fmla="*/ 2 h 72"/>
                  <a:gd name="T4" fmla="*/ 10 w 16"/>
                  <a:gd name="T5" fmla="*/ 0 h 72"/>
                  <a:gd name="T6" fmla="*/ 7 w 16"/>
                  <a:gd name="T7" fmla="*/ 0 h 72"/>
                  <a:gd name="T8" fmla="*/ 5 w 16"/>
                  <a:gd name="T9" fmla="*/ 0 h 72"/>
                  <a:gd name="T10" fmla="*/ 3 w 16"/>
                  <a:gd name="T11" fmla="*/ 2 h 72"/>
                  <a:gd name="T12" fmla="*/ 0 w 16"/>
                  <a:gd name="T13" fmla="*/ 7 h 72"/>
                  <a:gd name="T14" fmla="*/ 0 w 16"/>
                  <a:gd name="T15" fmla="*/ 22 h 72"/>
                  <a:gd name="T16" fmla="*/ 1 w 16"/>
                  <a:gd name="T17" fmla="*/ 65 h 72"/>
                  <a:gd name="T18" fmla="*/ 3 w 16"/>
                  <a:gd name="T19" fmla="*/ 70 h 72"/>
                  <a:gd name="T20" fmla="*/ 5 w 16"/>
                  <a:gd name="T21" fmla="*/ 71 h 72"/>
                  <a:gd name="T22" fmla="*/ 9 w 16"/>
                  <a:gd name="T23" fmla="*/ 72 h 72"/>
                  <a:gd name="T24" fmla="*/ 11 w 16"/>
                  <a:gd name="T25" fmla="*/ 71 h 72"/>
                  <a:gd name="T26" fmla="*/ 13 w 16"/>
                  <a:gd name="T27" fmla="*/ 70 h 72"/>
                  <a:gd name="T28" fmla="*/ 16 w 16"/>
                  <a:gd name="T29" fmla="*/ 65 h 72"/>
                  <a:gd name="T30" fmla="*/ 15 w 16"/>
                  <a:gd name="T31" fmla="*/ 22 h 72"/>
                  <a:gd name="T32" fmla="*/ 15 w 16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72">
                    <a:moveTo>
                      <a:pt x="15" y="7"/>
                    </a:move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0" y="22"/>
                    </a:lnTo>
                    <a:lnTo>
                      <a:pt x="1" y="65"/>
                    </a:lnTo>
                    <a:lnTo>
                      <a:pt x="3" y="70"/>
                    </a:lnTo>
                    <a:lnTo>
                      <a:pt x="5" y="71"/>
                    </a:lnTo>
                    <a:lnTo>
                      <a:pt x="9" y="72"/>
                    </a:lnTo>
                    <a:lnTo>
                      <a:pt x="11" y="71"/>
                    </a:lnTo>
                    <a:lnTo>
                      <a:pt x="13" y="70"/>
                    </a:lnTo>
                    <a:lnTo>
                      <a:pt x="16" y="65"/>
                    </a:lnTo>
                    <a:lnTo>
                      <a:pt x="15" y="22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8" name="Freeform 119">
                <a:extLst>
                  <a:ext uri="{FF2B5EF4-FFF2-40B4-BE49-F238E27FC236}">
                    <a16:creationId xmlns:a16="http://schemas.microsoft.com/office/drawing/2014/main" id="{F55E9179-B052-4540-86DC-2683F4F4F7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87" y="7254"/>
                <a:ext cx="18" cy="72"/>
              </a:xfrm>
              <a:custGeom>
                <a:avLst/>
                <a:gdLst>
                  <a:gd name="T0" fmla="*/ 14 w 18"/>
                  <a:gd name="T1" fmla="*/ 7 h 72"/>
                  <a:gd name="T2" fmla="*/ 12 w 18"/>
                  <a:gd name="T3" fmla="*/ 2 h 72"/>
                  <a:gd name="T4" fmla="*/ 9 w 18"/>
                  <a:gd name="T5" fmla="*/ 0 h 72"/>
                  <a:gd name="T6" fmla="*/ 7 w 18"/>
                  <a:gd name="T7" fmla="*/ 0 h 72"/>
                  <a:gd name="T8" fmla="*/ 4 w 18"/>
                  <a:gd name="T9" fmla="*/ 0 h 72"/>
                  <a:gd name="T10" fmla="*/ 2 w 18"/>
                  <a:gd name="T11" fmla="*/ 2 h 72"/>
                  <a:gd name="T12" fmla="*/ 0 w 18"/>
                  <a:gd name="T13" fmla="*/ 7 h 72"/>
                  <a:gd name="T14" fmla="*/ 1 w 18"/>
                  <a:gd name="T15" fmla="*/ 35 h 72"/>
                  <a:gd name="T16" fmla="*/ 3 w 18"/>
                  <a:gd name="T17" fmla="*/ 65 h 72"/>
                  <a:gd name="T18" fmla="*/ 4 w 18"/>
                  <a:gd name="T19" fmla="*/ 69 h 72"/>
                  <a:gd name="T20" fmla="*/ 7 w 18"/>
                  <a:gd name="T21" fmla="*/ 71 h 72"/>
                  <a:gd name="T22" fmla="*/ 10 w 18"/>
                  <a:gd name="T23" fmla="*/ 72 h 72"/>
                  <a:gd name="T24" fmla="*/ 13 w 18"/>
                  <a:gd name="T25" fmla="*/ 71 h 72"/>
                  <a:gd name="T26" fmla="*/ 15 w 18"/>
                  <a:gd name="T27" fmla="*/ 69 h 72"/>
                  <a:gd name="T28" fmla="*/ 18 w 18"/>
                  <a:gd name="T29" fmla="*/ 65 h 72"/>
                  <a:gd name="T30" fmla="*/ 15 w 18"/>
                  <a:gd name="T31" fmla="*/ 35 h 72"/>
                  <a:gd name="T32" fmla="*/ 14 w 18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72">
                    <a:moveTo>
                      <a:pt x="14" y="7"/>
                    </a:move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1" y="35"/>
                    </a:lnTo>
                    <a:lnTo>
                      <a:pt x="3" y="65"/>
                    </a:lnTo>
                    <a:lnTo>
                      <a:pt x="4" y="69"/>
                    </a:lnTo>
                    <a:lnTo>
                      <a:pt x="7" y="71"/>
                    </a:lnTo>
                    <a:lnTo>
                      <a:pt x="10" y="72"/>
                    </a:lnTo>
                    <a:lnTo>
                      <a:pt x="13" y="71"/>
                    </a:lnTo>
                    <a:lnTo>
                      <a:pt x="15" y="69"/>
                    </a:lnTo>
                    <a:lnTo>
                      <a:pt x="18" y="65"/>
                    </a:lnTo>
                    <a:lnTo>
                      <a:pt x="15" y="35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79" name="Freeform 120">
                <a:extLst>
                  <a:ext uri="{FF2B5EF4-FFF2-40B4-BE49-F238E27FC236}">
                    <a16:creationId xmlns:a16="http://schemas.microsoft.com/office/drawing/2014/main" id="{EA8031FC-334A-4D83-9B44-4B7274DA63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6993" y="7355"/>
                <a:ext cx="20" cy="72"/>
              </a:xfrm>
              <a:custGeom>
                <a:avLst/>
                <a:gdLst>
                  <a:gd name="T0" fmla="*/ 14 w 20"/>
                  <a:gd name="T1" fmla="*/ 7 h 72"/>
                  <a:gd name="T2" fmla="*/ 13 w 20"/>
                  <a:gd name="T3" fmla="*/ 1 h 72"/>
                  <a:gd name="T4" fmla="*/ 10 w 20"/>
                  <a:gd name="T5" fmla="*/ 0 h 72"/>
                  <a:gd name="T6" fmla="*/ 7 w 20"/>
                  <a:gd name="T7" fmla="*/ 0 h 72"/>
                  <a:gd name="T8" fmla="*/ 4 w 20"/>
                  <a:gd name="T9" fmla="*/ 0 h 72"/>
                  <a:gd name="T10" fmla="*/ 2 w 20"/>
                  <a:gd name="T11" fmla="*/ 1 h 72"/>
                  <a:gd name="T12" fmla="*/ 0 w 20"/>
                  <a:gd name="T13" fmla="*/ 7 h 72"/>
                  <a:gd name="T14" fmla="*/ 4 w 20"/>
                  <a:gd name="T15" fmla="*/ 54 h 72"/>
                  <a:gd name="T16" fmla="*/ 6 w 20"/>
                  <a:gd name="T17" fmla="*/ 64 h 72"/>
                  <a:gd name="T18" fmla="*/ 8 w 20"/>
                  <a:gd name="T19" fmla="*/ 69 h 72"/>
                  <a:gd name="T20" fmla="*/ 9 w 20"/>
                  <a:gd name="T21" fmla="*/ 70 h 72"/>
                  <a:gd name="T22" fmla="*/ 13 w 20"/>
                  <a:gd name="T23" fmla="*/ 72 h 72"/>
                  <a:gd name="T24" fmla="*/ 15 w 20"/>
                  <a:gd name="T25" fmla="*/ 70 h 72"/>
                  <a:gd name="T26" fmla="*/ 18 w 20"/>
                  <a:gd name="T27" fmla="*/ 69 h 72"/>
                  <a:gd name="T28" fmla="*/ 20 w 20"/>
                  <a:gd name="T29" fmla="*/ 64 h 72"/>
                  <a:gd name="T30" fmla="*/ 19 w 20"/>
                  <a:gd name="T31" fmla="*/ 54 h 72"/>
                  <a:gd name="T32" fmla="*/ 14 w 20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72">
                    <a:moveTo>
                      <a:pt x="14" y="7"/>
                    </a:moveTo>
                    <a:lnTo>
                      <a:pt x="13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4" y="54"/>
                    </a:lnTo>
                    <a:lnTo>
                      <a:pt x="6" y="64"/>
                    </a:lnTo>
                    <a:lnTo>
                      <a:pt x="8" y="69"/>
                    </a:lnTo>
                    <a:lnTo>
                      <a:pt x="9" y="70"/>
                    </a:lnTo>
                    <a:lnTo>
                      <a:pt x="13" y="72"/>
                    </a:lnTo>
                    <a:lnTo>
                      <a:pt x="15" y="70"/>
                    </a:lnTo>
                    <a:lnTo>
                      <a:pt x="18" y="69"/>
                    </a:lnTo>
                    <a:lnTo>
                      <a:pt x="20" y="64"/>
                    </a:lnTo>
                    <a:lnTo>
                      <a:pt x="19" y="54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0" name="Freeform 121">
                <a:extLst>
                  <a:ext uri="{FF2B5EF4-FFF2-40B4-BE49-F238E27FC236}">
                    <a16:creationId xmlns:a16="http://schemas.microsoft.com/office/drawing/2014/main" id="{5A037808-1A7F-4964-BC16-3A48BC07E24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03" y="7454"/>
                <a:ext cx="22" cy="72"/>
              </a:xfrm>
              <a:custGeom>
                <a:avLst/>
                <a:gdLst>
                  <a:gd name="T0" fmla="*/ 15 w 22"/>
                  <a:gd name="T1" fmla="*/ 7 h 72"/>
                  <a:gd name="T2" fmla="*/ 12 w 22"/>
                  <a:gd name="T3" fmla="*/ 3 h 72"/>
                  <a:gd name="T4" fmla="*/ 10 w 22"/>
                  <a:gd name="T5" fmla="*/ 1 h 72"/>
                  <a:gd name="T6" fmla="*/ 8 w 22"/>
                  <a:gd name="T7" fmla="*/ 0 h 72"/>
                  <a:gd name="T8" fmla="*/ 4 w 22"/>
                  <a:gd name="T9" fmla="*/ 1 h 72"/>
                  <a:gd name="T10" fmla="*/ 3 w 22"/>
                  <a:gd name="T11" fmla="*/ 3 h 72"/>
                  <a:gd name="T12" fmla="*/ 0 w 22"/>
                  <a:gd name="T13" fmla="*/ 7 h 72"/>
                  <a:gd name="T14" fmla="*/ 2 w 22"/>
                  <a:gd name="T15" fmla="*/ 15 h 72"/>
                  <a:gd name="T16" fmla="*/ 8 w 22"/>
                  <a:gd name="T17" fmla="*/ 65 h 72"/>
                  <a:gd name="T18" fmla="*/ 10 w 22"/>
                  <a:gd name="T19" fmla="*/ 70 h 72"/>
                  <a:gd name="T20" fmla="*/ 12 w 22"/>
                  <a:gd name="T21" fmla="*/ 71 h 72"/>
                  <a:gd name="T22" fmla="*/ 15 w 22"/>
                  <a:gd name="T23" fmla="*/ 72 h 72"/>
                  <a:gd name="T24" fmla="*/ 18 w 22"/>
                  <a:gd name="T25" fmla="*/ 71 h 72"/>
                  <a:gd name="T26" fmla="*/ 20 w 22"/>
                  <a:gd name="T27" fmla="*/ 70 h 72"/>
                  <a:gd name="T28" fmla="*/ 22 w 22"/>
                  <a:gd name="T29" fmla="*/ 65 h 72"/>
                  <a:gd name="T30" fmla="*/ 16 w 22"/>
                  <a:gd name="T31" fmla="*/ 15 h 72"/>
                  <a:gd name="T32" fmla="*/ 15 w 22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2">
                    <a:moveTo>
                      <a:pt x="15" y="7"/>
                    </a:moveTo>
                    <a:lnTo>
                      <a:pt x="12" y="3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2" y="15"/>
                    </a:lnTo>
                    <a:lnTo>
                      <a:pt x="8" y="65"/>
                    </a:lnTo>
                    <a:lnTo>
                      <a:pt x="10" y="70"/>
                    </a:lnTo>
                    <a:lnTo>
                      <a:pt x="12" y="71"/>
                    </a:lnTo>
                    <a:lnTo>
                      <a:pt x="15" y="72"/>
                    </a:lnTo>
                    <a:lnTo>
                      <a:pt x="18" y="71"/>
                    </a:lnTo>
                    <a:lnTo>
                      <a:pt x="20" y="70"/>
                    </a:lnTo>
                    <a:lnTo>
                      <a:pt x="22" y="65"/>
                    </a:lnTo>
                    <a:lnTo>
                      <a:pt x="16" y="15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1" name="Freeform 122">
                <a:extLst>
                  <a:ext uri="{FF2B5EF4-FFF2-40B4-BE49-F238E27FC236}">
                    <a16:creationId xmlns:a16="http://schemas.microsoft.com/office/drawing/2014/main" id="{81AEB010-F353-4A38-8B65-46A7D5D1EE2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18" y="7554"/>
                <a:ext cx="24" cy="72"/>
              </a:xfrm>
              <a:custGeom>
                <a:avLst/>
                <a:gdLst>
                  <a:gd name="T0" fmla="*/ 14 w 24"/>
                  <a:gd name="T1" fmla="*/ 7 h 72"/>
                  <a:gd name="T2" fmla="*/ 12 w 24"/>
                  <a:gd name="T3" fmla="*/ 2 h 72"/>
                  <a:gd name="T4" fmla="*/ 9 w 24"/>
                  <a:gd name="T5" fmla="*/ 1 h 72"/>
                  <a:gd name="T6" fmla="*/ 7 w 24"/>
                  <a:gd name="T7" fmla="*/ 0 h 72"/>
                  <a:gd name="T8" fmla="*/ 3 w 24"/>
                  <a:gd name="T9" fmla="*/ 1 h 72"/>
                  <a:gd name="T10" fmla="*/ 1 w 24"/>
                  <a:gd name="T11" fmla="*/ 2 h 72"/>
                  <a:gd name="T12" fmla="*/ 0 w 24"/>
                  <a:gd name="T13" fmla="*/ 7 h 72"/>
                  <a:gd name="T14" fmla="*/ 5 w 24"/>
                  <a:gd name="T15" fmla="*/ 39 h 72"/>
                  <a:gd name="T16" fmla="*/ 9 w 24"/>
                  <a:gd name="T17" fmla="*/ 65 h 72"/>
                  <a:gd name="T18" fmla="*/ 11 w 24"/>
                  <a:gd name="T19" fmla="*/ 69 h 72"/>
                  <a:gd name="T20" fmla="*/ 13 w 24"/>
                  <a:gd name="T21" fmla="*/ 71 h 72"/>
                  <a:gd name="T22" fmla="*/ 17 w 24"/>
                  <a:gd name="T23" fmla="*/ 72 h 72"/>
                  <a:gd name="T24" fmla="*/ 19 w 24"/>
                  <a:gd name="T25" fmla="*/ 71 h 72"/>
                  <a:gd name="T26" fmla="*/ 21 w 24"/>
                  <a:gd name="T27" fmla="*/ 69 h 72"/>
                  <a:gd name="T28" fmla="*/ 24 w 24"/>
                  <a:gd name="T29" fmla="*/ 65 h 72"/>
                  <a:gd name="T30" fmla="*/ 19 w 24"/>
                  <a:gd name="T31" fmla="*/ 39 h 72"/>
                  <a:gd name="T32" fmla="*/ 14 w 24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72">
                    <a:moveTo>
                      <a:pt x="14" y="7"/>
                    </a:moveTo>
                    <a:lnTo>
                      <a:pt x="12" y="2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5" y="39"/>
                    </a:lnTo>
                    <a:lnTo>
                      <a:pt x="9" y="65"/>
                    </a:lnTo>
                    <a:lnTo>
                      <a:pt x="11" y="69"/>
                    </a:lnTo>
                    <a:lnTo>
                      <a:pt x="13" y="71"/>
                    </a:lnTo>
                    <a:lnTo>
                      <a:pt x="17" y="72"/>
                    </a:lnTo>
                    <a:lnTo>
                      <a:pt x="19" y="71"/>
                    </a:lnTo>
                    <a:lnTo>
                      <a:pt x="21" y="69"/>
                    </a:lnTo>
                    <a:lnTo>
                      <a:pt x="24" y="65"/>
                    </a:lnTo>
                    <a:lnTo>
                      <a:pt x="19" y="39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2" name="Freeform 123">
                <a:extLst>
                  <a:ext uri="{FF2B5EF4-FFF2-40B4-BE49-F238E27FC236}">
                    <a16:creationId xmlns:a16="http://schemas.microsoft.com/office/drawing/2014/main" id="{88E80405-8A2E-460D-96C3-6B1C573E0B9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35" y="7653"/>
                <a:ext cx="26" cy="71"/>
              </a:xfrm>
              <a:custGeom>
                <a:avLst/>
                <a:gdLst>
                  <a:gd name="T0" fmla="*/ 14 w 26"/>
                  <a:gd name="T1" fmla="*/ 8 h 71"/>
                  <a:gd name="T2" fmla="*/ 12 w 26"/>
                  <a:gd name="T3" fmla="*/ 3 h 71"/>
                  <a:gd name="T4" fmla="*/ 9 w 26"/>
                  <a:gd name="T5" fmla="*/ 2 h 71"/>
                  <a:gd name="T6" fmla="*/ 7 w 26"/>
                  <a:gd name="T7" fmla="*/ 0 h 71"/>
                  <a:gd name="T8" fmla="*/ 4 w 26"/>
                  <a:gd name="T9" fmla="*/ 2 h 71"/>
                  <a:gd name="T10" fmla="*/ 2 w 26"/>
                  <a:gd name="T11" fmla="*/ 3 h 71"/>
                  <a:gd name="T12" fmla="*/ 0 w 26"/>
                  <a:gd name="T13" fmla="*/ 8 h 71"/>
                  <a:gd name="T14" fmla="*/ 12 w 26"/>
                  <a:gd name="T15" fmla="*/ 64 h 71"/>
                  <a:gd name="T16" fmla="*/ 13 w 26"/>
                  <a:gd name="T17" fmla="*/ 69 h 71"/>
                  <a:gd name="T18" fmla="*/ 15 w 26"/>
                  <a:gd name="T19" fmla="*/ 71 h 71"/>
                  <a:gd name="T20" fmla="*/ 19 w 26"/>
                  <a:gd name="T21" fmla="*/ 71 h 71"/>
                  <a:gd name="T22" fmla="*/ 21 w 26"/>
                  <a:gd name="T23" fmla="*/ 71 h 71"/>
                  <a:gd name="T24" fmla="*/ 24 w 26"/>
                  <a:gd name="T25" fmla="*/ 69 h 71"/>
                  <a:gd name="T26" fmla="*/ 26 w 26"/>
                  <a:gd name="T27" fmla="*/ 64 h 71"/>
                  <a:gd name="T28" fmla="*/ 14 w 26"/>
                  <a:gd name="T29" fmla="*/ 8 h 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6" h="71">
                    <a:moveTo>
                      <a:pt x="14" y="8"/>
                    </a:moveTo>
                    <a:lnTo>
                      <a:pt x="12" y="3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12" y="64"/>
                    </a:lnTo>
                    <a:lnTo>
                      <a:pt x="13" y="69"/>
                    </a:lnTo>
                    <a:lnTo>
                      <a:pt x="15" y="71"/>
                    </a:lnTo>
                    <a:lnTo>
                      <a:pt x="19" y="71"/>
                    </a:lnTo>
                    <a:lnTo>
                      <a:pt x="21" y="71"/>
                    </a:lnTo>
                    <a:lnTo>
                      <a:pt x="24" y="69"/>
                    </a:lnTo>
                    <a:lnTo>
                      <a:pt x="26" y="64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3" name="Freeform 124">
                <a:extLst>
                  <a:ext uri="{FF2B5EF4-FFF2-40B4-BE49-F238E27FC236}">
                    <a16:creationId xmlns:a16="http://schemas.microsoft.com/office/drawing/2014/main" id="{4A05E101-0511-4EC4-85C5-2689E1B1BCD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56" y="7752"/>
                <a:ext cx="28" cy="71"/>
              </a:xfrm>
              <a:custGeom>
                <a:avLst/>
                <a:gdLst>
                  <a:gd name="T0" fmla="*/ 15 w 28"/>
                  <a:gd name="T1" fmla="*/ 7 h 71"/>
                  <a:gd name="T2" fmla="*/ 12 w 28"/>
                  <a:gd name="T3" fmla="*/ 2 h 71"/>
                  <a:gd name="T4" fmla="*/ 10 w 28"/>
                  <a:gd name="T5" fmla="*/ 1 h 71"/>
                  <a:gd name="T6" fmla="*/ 7 w 28"/>
                  <a:gd name="T7" fmla="*/ 0 h 71"/>
                  <a:gd name="T8" fmla="*/ 4 w 28"/>
                  <a:gd name="T9" fmla="*/ 1 h 71"/>
                  <a:gd name="T10" fmla="*/ 1 w 28"/>
                  <a:gd name="T11" fmla="*/ 2 h 71"/>
                  <a:gd name="T12" fmla="*/ 0 w 28"/>
                  <a:gd name="T13" fmla="*/ 7 h 71"/>
                  <a:gd name="T14" fmla="*/ 5 w 28"/>
                  <a:gd name="T15" fmla="*/ 31 h 71"/>
                  <a:gd name="T16" fmla="*/ 13 w 28"/>
                  <a:gd name="T17" fmla="*/ 63 h 71"/>
                  <a:gd name="T18" fmla="*/ 15 w 28"/>
                  <a:gd name="T19" fmla="*/ 68 h 71"/>
                  <a:gd name="T20" fmla="*/ 17 w 28"/>
                  <a:gd name="T21" fmla="*/ 71 h 71"/>
                  <a:gd name="T22" fmla="*/ 21 w 28"/>
                  <a:gd name="T23" fmla="*/ 71 h 71"/>
                  <a:gd name="T24" fmla="*/ 23 w 28"/>
                  <a:gd name="T25" fmla="*/ 71 h 71"/>
                  <a:gd name="T26" fmla="*/ 25 w 28"/>
                  <a:gd name="T27" fmla="*/ 68 h 71"/>
                  <a:gd name="T28" fmla="*/ 28 w 28"/>
                  <a:gd name="T29" fmla="*/ 63 h 71"/>
                  <a:gd name="T30" fmla="*/ 19 w 28"/>
                  <a:gd name="T31" fmla="*/ 31 h 71"/>
                  <a:gd name="T32" fmla="*/ 15 w 28"/>
                  <a:gd name="T33" fmla="*/ 7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71">
                    <a:moveTo>
                      <a:pt x="15" y="7"/>
                    </a:moveTo>
                    <a:lnTo>
                      <a:pt x="12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5" y="31"/>
                    </a:lnTo>
                    <a:lnTo>
                      <a:pt x="13" y="63"/>
                    </a:lnTo>
                    <a:lnTo>
                      <a:pt x="15" y="68"/>
                    </a:lnTo>
                    <a:lnTo>
                      <a:pt x="17" y="71"/>
                    </a:lnTo>
                    <a:lnTo>
                      <a:pt x="21" y="71"/>
                    </a:lnTo>
                    <a:lnTo>
                      <a:pt x="23" y="71"/>
                    </a:lnTo>
                    <a:lnTo>
                      <a:pt x="25" y="68"/>
                    </a:lnTo>
                    <a:lnTo>
                      <a:pt x="28" y="63"/>
                    </a:lnTo>
                    <a:lnTo>
                      <a:pt x="19" y="31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4" name="Freeform 125">
                <a:extLst>
                  <a:ext uri="{FF2B5EF4-FFF2-40B4-BE49-F238E27FC236}">
                    <a16:creationId xmlns:a16="http://schemas.microsoft.com/office/drawing/2014/main" id="{34A7AE6B-8B6E-485C-9998-0A5A03636CD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080" y="7850"/>
                <a:ext cx="29" cy="70"/>
              </a:xfrm>
              <a:custGeom>
                <a:avLst/>
                <a:gdLst>
                  <a:gd name="T0" fmla="*/ 15 w 29"/>
                  <a:gd name="T1" fmla="*/ 7 h 70"/>
                  <a:gd name="T2" fmla="*/ 12 w 29"/>
                  <a:gd name="T3" fmla="*/ 3 h 70"/>
                  <a:gd name="T4" fmla="*/ 10 w 29"/>
                  <a:gd name="T5" fmla="*/ 0 h 70"/>
                  <a:gd name="T6" fmla="*/ 7 w 29"/>
                  <a:gd name="T7" fmla="*/ 0 h 70"/>
                  <a:gd name="T8" fmla="*/ 4 w 29"/>
                  <a:gd name="T9" fmla="*/ 0 h 70"/>
                  <a:gd name="T10" fmla="*/ 1 w 29"/>
                  <a:gd name="T11" fmla="*/ 3 h 70"/>
                  <a:gd name="T12" fmla="*/ 0 w 29"/>
                  <a:gd name="T13" fmla="*/ 7 h 70"/>
                  <a:gd name="T14" fmla="*/ 13 w 29"/>
                  <a:gd name="T15" fmla="*/ 55 h 70"/>
                  <a:gd name="T16" fmla="*/ 15 w 29"/>
                  <a:gd name="T17" fmla="*/ 63 h 70"/>
                  <a:gd name="T18" fmla="*/ 17 w 29"/>
                  <a:gd name="T19" fmla="*/ 67 h 70"/>
                  <a:gd name="T20" fmla="*/ 19 w 29"/>
                  <a:gd name="T21" fmla="*/ 70 h 70"/>
                  <a:gd name="T22" fmla="*/ 22 w 29"/>
                  <a:gd name="T23" fmla="*/ 70 h 70"/>
                  <a:gd name="T24" fmla="*/ 25 w 29"/>
                  <a:gd name="T25" fmla="*/ 70 h 70"/>
                  <a:gd name="T26" fmla="*/ 27 w 29"/>
                  <a:gd name="T27" fmla="*/ 67 h 70"/>
                  <a:gd name="T28" fmla="*/ 29 w 29"/>
                  <a:gd name="T29" fmla="*/ 63 h 70"/>
                  <a:gd name="T30" fmla="*/ 28 w 29"/>
                  <a:gd name="T31" fmla="*/ 55 h 70"/>
                  <a:gd name="T32" fmla="*/ 15 w 29"/>
                  <a:gd name="T33" fmla="*/ 7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70">
                    <a:moveTo>
                      <a:pt x="15" y="7"/>
                    </a:moveTo>
                    <a:lnTo>
                      <a:pt x="12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3" y="55"/>
                    </a:lnTo>
                    <a:lnTo>
                      <a:pt x="15" y="63"/>
                    </a:lnTo>
                    <a:lnTo>
                      <a:pt x="17" y="67"/>
                    </a:lnTo>
                    <a:lnTo>
                      <a:pt x="19" y="70"/>
                    </a:lnTo>
                    <a:lnTo>
                      <a:pt x="22" y="70"/>
                    </a:lnTo>
                    <a:lnTo>
                      <a:pt x="25" y="70"/>
                    </a:lnTo>
                    <a:lnTo>
                      <a:pt x="27" y="67"/>
                    </a:lnTo>
                    <a:lnTo>
                      <a:pt x="29" y="63"/>
                    </a:lnTo>
                    <a:lnTo>
                      <a:pt x="28" y="55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5" name="Freeform 126">
                <a:extLst>
                  <a:ext uri="{FF2B5EF4-FFF2-40B4-BE49-F238E27FC236}">
                    <a16:creationId xmlns:a16="http://schemas.microsoft.com/office/drawing/2014/main" id="{EBB6EA4C-A377-4617-9732-C8711DE93AF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07" y="7947"/>
                <a:ext cx="32" cy="70"/>
              </a:xfrm>
              <a:custGeom>
                <a:avLst/>
                <a:gdLst>
                  <a:gd name="T0" fmla="*/ 14 w 32"/>
                  <a:gd name="T1" fmla="*/ 8 h 70"/>
                  <a:gd name="T2" fmla="*/ 13 w 32"/>
                  <a:gd name="T3" fmla="*/ 3 h 70"/>
                  <a:gd name="T4" fmla="*/ 10 w 32"/>
                  <a:gd name="T5" fmla="*/ 0 h 70"/>
                  <a:gd name="T6" fmla="*/ 7 w 32"/>
                  <a:gd name="T7" fmla="*/ 0 h 70"/>
                  <a:gd name="T8" fmla="*/ 4 w 32"/>
                  <a:gd name="T9" fmla="*/ 0 h 70"/>
                  <a:gd name="T10" fmla="*/ 2 w 32"/>
                  <a:gd name="T11" fmla="*/ 3 h 70"/>
                  <a:gd name="T12" fmla="*/ 0 w 32"/>
                  <a:gd name="T13" fmla="*/ 8 h 70"/>
                  <a:gd name="T14" fmla="*/ 3 w 32"/>
                  <a:gd name="T15" fmla="*/ 18 h 70"/>
                  <a:gd name="T16" fmla="*/ 18 w 32"/>
                  <a:gd name="T17" fmla="*/ 63 h 70"/>
                  <a:gd name="T18" fmla="*/ 20 w 32"/>
                  <a:gd name="T19" fmla="*/ 68 h 70"/>
                  <a:gd name="T20" fmla="*/ 21 w 32"/>
                  <a:gd name="T21" fmla="*/ 69 h 70"/>
                  <a:gd name="T22" fmla="*/ 25 w 32"/>
                  <a:gd name="T23" fmla="*/ 70 h 70"/>
                  <a:gd name="T24" fmla="*/ 27 w 32"/>
                  <a:gd name="T25" fmla="*/ 69 h 70"/>
                  <a:gd name="T26" fmla="*/ 30 w 32"/>
                  <a:gd name="T27" fmla="*/ 68 h 70"/>
                  <a:gd name="T28" fmla="*/ 32 w 32"/>
                  <a:gd name="T29" fmla="*/ 63 h 70"/>
                  <a:gd name="T30" fmla="*/ 18 w 32"/>
                  <a:gd name="T31" fmla="*/ 18 h 70"/>
                  <a:gd name="T32" fmla="*/ 14 w 32"/>
                  <a:gd name="T33" fmla="*/ 8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70">
                    <a:moveTo>
                      <a:pt x="14" y="8"/>
                    </a:moveTo>
                    <a:lnTo>
                      <a:pt x="13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3" y="18"/>
                    </a:lnTo>
                    <a:lnTo>
                      <a:pt x="18" y="63"/>
                    </a:lnTo>
                    <a:lnTo>
                      <a:pt x="20" y="68"/>
                    </a:lnTo>
                    <a:lnTo>
                      <a:pt x="21" y="69"/>
                    </a:lnTo>
                    <a:lnTo>
                      <a:pt x="25" y="70"/>
                    </a:lnTo>
                    <a:lnTo>
                      <a:pt x="27" y="69"/>
                    </a:lnTo>
                    <a:lnTo>
                      <a:pt x="30" y="68"/>
                    </a:lnTo>
                    <a:lnTo>
                      <a:pt x="32" y="63"/>
                    </a:lnTo>
                    <a:lnTo>
                      <a:pt x="18" y="1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6" name="Freeform 127">
                <a:extLst>
                  <a:ext uri="{FF2B5EF4-FFF2-40B4-BE49-F238E27FC236}">
                    <a16:creationId xmlns:a16="http://schemas.microsoft.com/office/drawing/2014/main" id="{B9A2E3D1-EF3B-4005-AE7D-BC43A4DB194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38" y="8043"/>
                <a:ext cx="33" cy="69"/>
              </a:xfrm>
              <a:custGeom>
                <a:avLst/>
                <a:gdLst>
                  <a:gd name="T0" fmla="*/ 14 w 33"/>
                  <a:gd name="T1" fmla="*/ 8 h 69"/>
                  <a:gd name="T2" fmla="*/ 12 w 33"/>
                  <a:gd name="T3" fmla="*/ 2 h 69"/>
                  <a:gd name="T4" fmla="*/ 11 w 33"/>
                  <a:gd name="T5" fmla="*/ 0 h 69"/>
                  <a:gd name="T6" fmla="*/ 7 w 33"/>
                  <a:gd name="T7" fmla="*/ 0 h 69"/>
                  <a:gd name="T8" fmla="*/ 5 w 33"/>
                  <a:gd name="T9" fmla="*/ 0 h 69"/>
                  <a:gd name="T10" fmla="*/ 2 w 33"/>
                  <a:gd name="T11" fmla="*/ 2 h 69"/>
                  <a:gd name="T12" fmla="*/ 0 w 33"/>
                  <a:gd name="T13" fmla="*/ 8 h 69"/>
                  <a:gd name="T14" fmla="*/ 11 w 33"/>
                  <a:gd name="T15" fmla="*/ 38 h 69"/>
                  <a:gd name="T16" fmla="*/ 19 w 33"/>
                  <a:gd name="T17" fmla="*/ 62 h 69"/>
                  <a:gd name="T18" fmla="*/ 21 w 33"/>
                  <a:gd name="T19" fmla="*/ 66 h 69"/>
                  <a:gd name="T20" fmla="*/ 24 w 33"/>
                  <a:gd name="T21" fmla="*/ 68 h 69"/>
                  <a:gd name="T22" fmla="*/ 26 w 33"/>
                  <a:gd name="T23" fmla="*/ 69 h 69"/>
                  <a:gd name="T24" fmla="*/ 30 w 33"/>
                  <a:gd name="T25" fmla="*/ 68 h 69"/>
                  <a:gd name="T26" fmla="*/ 32 w 33"/>
                  <a:gd name="T27" fmla="*/ 66 h 69"/>
                  <a:gd name="T28" fmla="*/ 33 w 33"/>
                  <a:gd name="T29" fmla="*/ 62 h 69"/>
                  <a:gd name="T30" fmla="*/ 25 w 33"/>
                  <a:gd name="T31" fmla="*/ 38 h 69"/>
                  <a:gd name="T32" fmla="*/ 14 w 33"/>
                  <a:gd name="T33" fmla="*/ 8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69">
                    <a:moveTo>
                      <a:pt x="14" y="8"/>
                    </a:moveTo>
                    <a:lnTo>
                      <a:pt x="12" y="2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11" y="38"/>
                    </a:lnTo>
                    <a:lnTo>
                      <a:pt x="19" y="62"/>
                    </a:lnTo>
                    <a:lnTo>
                      <a:pt x="21" y="66"/>
                    </a:lnTo>
                    <a:lnTo>
                      <a:pt x="24" y="68"/>
                    </a:lnTo>
                    <a:lnTo>
                      <a:pt x="26" y="69"/>
                    </a:lnTo>
                    <a:lnTo>
                      <a:pt x="30" y="68"/>
                    </a:lnTo>
                    <a:lnTo>
                      <a:pt x="32" y="66"/>
                    </a:lnTo>
                    <a:lnTo>
                      <a:pt x="33" y="62"/>
                    </a:lnTo>
                    <a:lnTo>
                      <a:pt x="25" y="38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7" name="Freeform 128">
                <a:extLst>
                  <a:ext uri="{FF2B5EF4-FFF2-40B4-BE49-F238E27FC236}">
                    <a16:creationId xmlns:a16="http://schemas.microsoft.com/office/drawing/2014/main" id="{75015776-FD61-4C7A-AEAB-D82A866AE8D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173" y="8138"/>
                <a:ext cx="36" cy="67"/>
              </a:xfrm>
              <a:custGeom>
                <a:avLst/>
                <a:gdLst>
                  <a:gd name="T0" fmla="*/ 14 w 36"/>
                  <a:gd name="T1" fmla="*/ 7 h 67"/>
                  <a:gd name="T2" fmla="*/ 12 w 36"/>
                  <a:gd name="T3" fmla="*/ 1 h 67"/>
                  <a:gd name="T4" fmla="*/ 9 w 36"/>
                  <a:gd name="T5" fmla="*/ 0 h 67"/>
                  <a:gd name="T6" fmla="*/ 7 w 36"/>
                  <a:gd name="T7" fmla="*/ 0 h 67"/>
                  <a:gd name="T8" fmla="*/ 4 w 36"/>
                  <a:gd name="T9" fmla="*/ 0 h 67"/>
                  <a:gd name="T10" fmla="*/ 2 w 36"/>
                  <a:gd name="T11" fmla="*/ 1 h 67"/>
                  <a:gd name="T12" fmla="*/ 0 w 36"/>
                  <a:gd name="T13" fmla="*/ 7 h 67"/>
                  <a:gd name="T14" fmla="*/ 18 w 36"/>
                  <a:gd name="T15" fmla="*/ 52 h 67"/>
                  <a:gd name="T16" fmla="*/ 19 w 36"/>
                  <a:gd name="T17" fmla="*/ 58 h 67"/>
                  <a:gd name="T18" fmla="*/ 22 w 36"/>
                  <a:gd name="T19" fmla="*/ 66 h 67"/>
                  <a:gd name="T20" fmla="*/ 25 w 36"/>
                  <a:gd name="T21" fmla="*/ 67 h 67"/>
                  <a:gd name="T22" fmla="*/ 28 w 36"/>
                  <a:gd name="T23" fmla="*/ 67 h 67"/>
                  <a:gd name="T24" fmla="*/ 31 w 36"/>
                  <a:gd name="T25" fmla="*/ 67 h 67"/>
                  <a:gd name="T26" fmla="*/ 33 w 36"/>
                  <a:gd name="T27" fmla="*/ 65 h 67"/>
                  <a:gd name="T28" fmla="*/ 36 w 36"/>
                  <a:gd name="T29" fmla="*/ 60 h 67"/>
                  <a:gd name="T30" fmla="*/ 33 w 36"/>
                  <a:gd name="T31" fmla="*/ 55 h 67"/>
                  <a:gd name="T32" fmla="*/ 30 w 36"/>
                  <a:gd name="T33" fmla="*/ 47 h 67"/>
                  <a:gd name="T34" fmla="*/ 25 w 36"/>
                  <a:gd name="T35" fmla="*/ 52 h 67"/>
                  <a:gd name="T36" fmla="*/ 32 w 36"/>
                  <a:gd name="T37" fmla="*/ 52 h 67"/>
                  <a:gd name="T38" fmla="*/ 14 w 36"/>
                  <a:gd name="T39" fmla="*/ 7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6" h="67">
                    <a:moveTo>
                      <a:pt x="14" y="7"/>
                    </a:move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18" y="52"/>
                    </a:lnTo>
                    <a:lnTo>
                      <a:pt x="19" y="58"/>
                    </a:lnTo>
                    <a:lnTo>
                      <a:pt x="22" y="66"/>
                    </a:lnTo>
                    <a:lnTo>
                      <a:pt x="25" y="67"/>
                    </a:lnTo>
                    <a:lnTo>
                      <a:pt x="28" y="67"/>
                    </a:lnTo>
                    <a:lnTo>
                      <a:pt x="31" y="67"/>
                    </a:lnTo>
                    <a:lnTo>
                      <a:pt x="33" y="65"/>
                    </a:lnTo>
                    <a:lnTo>
                      <a:pt x="36" y="60"/>
                    </a:lnTo>
                    <a:lnTo>
                      <a:pt x="33" y="55"/>
                    </a:lnTo>
                    <a:lnTo>
                      <a:pt x="30" y="47"/>
                    </a:lnTo>
                    <a:lnTo>
                      <a:pt x="25" y="52"/>
                    </a:lnTo>
                    <a:lnTo>
                      <a:pt x="32" y="52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8" name="Freeform 129">
                <a:extLst>
                  <a:ext uri="{FF2B5EF4-FFF2-40B4-BE49-F238E27FC236}">
                    <a16:creationId xmlns:a16="http://schemas.microsoft.com/office/drawing/2014/main" id="{1598E6FF-C989-4866-A5BB-88E8E425D9E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11" y="8231"/>
                <a:ext cx="38" cy="67"/>
              </a:xfrm>
              <a:custGeom>
                <a:avLst/>
                <a:gdLst>
                  <a:gd name="T0" fmla="*/ 12 w 38"/>
                  <a:gd name="T1" fmla="*/ 2 h 67"/>
                  <a:gd name="T2" fmla="*/ 10 w 38"/>
                  <a:gd name="T3" fmla="*/ 1 h 67"/>
                  <a:gd name="T4" fmla="*/ 7 w 38"/>
                  <a:gd name="T5" fmla="*/ 0 h 67"/>
                  <a:gd name="T6" fmla="*/ 4 w 38"/>
                  <a:gd name="T7" fmla="*/ 1 h 67"/>
                  <a:gd name="T8" fmla="*/ 2 w 38"/>
                  <a:gd name="T9" fmla="*/ 2 h 67"/>
                  <a:gd name="T10" fmla="*/ 0 w 38"/>
                  <a:gd name="T11" fmla="*/ 7 h 67"/>
                  <a:gd name="T12" fmla="*/ 1 w 38"/>
                  <a:gd name="T13" fmla="*/ 13 h 67"/>
                  <a:gd name="T14" fmla="*/ 4 w 38"/>
                  <a:gd name="T15" fmla="*/ 16 h 67"/>
                  <a:gd name="T16" fmla="*/ 25 w 38"/>
                  <a:gd name="T17" fmla="*/ 66 h 67"/>
                  <a:gd name="T18" fmla="*/ 28 w 38"/>
                  <a:gd name="T19" fmla="*/ 67 h 67"/>
                  <a:gd name="T20" fmla="*/ 31 w 38"/>
                  <a:gd name="T21" fmla="*/ 67 h 67"/>
                  <a:gd name="T22" fmla="*/ 34 w 38"/>
                  <a:gd name="T23" fmla="*/ 67 h 67"/>
                  <a:gd name="T24" fmla="*/ 36 w 38"/>
                  <a:gd name="T25" fmla="*/ 64 h 67"/>
                  <a:gd name="T26" fmla="*/ 38 w 38"/>
                  <a:gd name="T27" fmla="*/ 60 h 67"/>
                  <a:gd name="T28" fmla="*/ 36 w 38"/>
                  <a:gd name="T29" fmla="*/ 55 h 67"/>
                  <a:gd name="T30" fmla="*/ 14 w 38"/>
                  <a:gd name="T31" fmla="*/ 6 h 67"/>
                  <a:gd name="T32" fmla="*/ 12 w 38"/>
                  <a:gd name="T33" fmla="*/ 2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8" h="67">
                    <a:moveTo>
                      <a:pt x="12" y="2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4" y="16"/>
                    </a:lnTo>
                    <a:lnTo>
                      <a:pt x="25" y="66"/>
                    </a:lnTo>
                    <a:lnTo>
                      <a:pt x="28" y="67"/>
                    </a:lnTo>
                    <a:lnTo>
                      <a:pt x="31" y="67"/>
                    </a:lnTo>
                    <a:lnTo>
                      <a:pt x="34" y="67"/>
                    </a:lnTo>
                    <a:lnTo>
                      <a:pt x="36" y="64"/>
                    </a:lnTo>
                    <a:lnTo>
                      <a:pt x="38" y="60"/>
                    </a:lnTo>
                    <a:lnTo>
                      <a:pt x="36" y="55"/>
                    </a:lnTo>
                    <a:lnTo>
                      <a:pt x="14" y="6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89" name="Freeform 130">
                <a:extLst>
                  <a:ext uri="{FF2B5EF4-FFF2-40B4-BE49-F238E27FC236}">
                    <a16:creationId xmlns:a16="http://schemas.microsoft.com/office/drawing/2014/main" id="{45588BC7-01F6-439A-B527-1795AE8C76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253" y="8322"/>
                <a:ext cx="41" cy="66"/>
              </a:xfrm>
              <a:custGeom>
                <a:avLst/>
                <a:gdLst>
                  <a:gd name="T0" fmla="*/ 13 w 41"/>
                  <a:gd name="T1" fmla="*/ 2 h 66"/>
                  <a:gd name="T2" fmla="*/ 11 w 41"/>
                  <a:gd name="T3" fmla="*/ 1 h 66"/>
                  <a:gd name="T4" fmla="*/ 7 w 41"/>
                  <a:gd name="T5" fmla="*/ 0 h 66"/>
                  <a:gd name="T6" fmla="*/ 5 w 41"/>
                  <a:gd name="T7" fmla="*/ 1 h 66"/>
                  <a:gd name="T8" fmla="*/ 2 w 41"/>
                  <a:gd name="T9" fmla="*/ 2 h 66"/>
                  <a:gd name="T10" fmla="*/ 0 w 41"/>
                  <a:gd name="T11" fmla="*/ 7 h 66"/>
                  <a:gd name="T12" fmla="*/ 2 w 41"/>
                  <a:gd name="T13" fmla="*/ 13 h 66"/>
                  <a:gd name="T14" fmla="*/ 8 w 41"/>
                  <a:gd name="T15" fmla="*/ 25 h 66"/>
                  <a:gd name="T16" fmla="*/ 29 w 41"/>
                  <a:gd name="T17" fmla="*/ 65 h 66"/>
                  <a:gd name="T18" fmla="*/ 31 w 41"/>
                  <a:gd name="T19" fmla="*/ 66 h 66"/>
                  <a:gd name="T20" fmla="*/ 34 w 41"/>
                  <a:gd name="T21" fmla="*/ 66 h 66"/>
                  <a:gd name="T22" fmla="*/ 36 w 41"/>
                  <a:gd name="T23" fmla="*/ 66 h 66"/>
                  <a:gd name="T24" fmla="*/ 38 w 41"/>
                  <a:gd name="T25" fmla="*/ 63 h 66"/>
                  <a:gd name="T26" fmla="*/ 41 w 41"/>
                  <a:gd name="T27" fmla="*/ 59 h 66"/>
                  <a:gd name="T28" fmla="*/ 40 w 41"/>
                  <a:gd name="T29" fmla="*/ 54 h 66"/>
                  <a:gd name="T30" fmla="*/ 19 w 41"/>
                  <a:gd name="T31" fmla="*/ 14 h 66"/>
                  <a:gd name="T32" fmla="*/ 13 w 41"/>
                  <a:gd name="T33" fmla="*/ 2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13" y="2"/>
                    </a:move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8" y="25"/>
                    </a:lnTo>
                    <a:lnTo>
                      <a:pt x="29" y="65"/>
                    </a:lnTo>
                    <a:lnTo>
                      <a:pt x="31" y="66"/>
                    </a:lnTo>
                    <a:lnTo>
                      <a:pt x="34" y="66"/>
                    </a:lnTo>
                    <a:lnTo>
                      <a:pt x="36" y="66"/>
                    </a:lnTo>
                    <a:lnTo>
                      <a:pt x="38" y="63"/>
                    </a:lnTo>
                    <a:lnTo>
                      <a:pt x="41" y="59"/>
                    </a:lnTo>
                    <a:lnTo>
                      <a:pt x="40" y="54"/>
                    </a:lnTo>
                    <a:lnTo>
                      <a:pt x="19" y="14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0" name="Freeform 131">
                <a:extLst>
                  <a:ext uri="{FF2B5EF4-FFF2-40B4-BE49-F238E27FC236}">
                    <a16:creationId xmlns:a16="http://schemas.microsoft.com/office/drawing/2014/main" id="{28187C28-A372-4858-81D3-FC69A3F473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00" y="8412"/>
                <a:ext cx="43" cy="63"/>
              </a:xfrm>
              <a:custGeom>
                <a:avLst/>
                <a:gdLst>
                  <a:gd name="T0" fmla="*/ 13 w 43"/>
                  <a:gd name="T1" fmla="*/ 1 h 63"/>
                  <a:gd name="T2" fmla="*/ 11 w 43"/>
                  <a:gd name="T3" fmla="*/ 0 h 63"/>
                  <a:gd name="T4" fmla="*/ 7 w 43"/>
                  <a:gd name="T5" fmla="*/ 0 h 63"/>
                  <a:gd name="T6" fmla="*/ 5 w 43"/>
                  <a:gd name="T7" fmla="*/ 0 h 63"/>
                  <a:gd name="T8" fmla="*/ 2 w 43"/>
                  <a:gd name="T9" fmla="*/ 2 h 63"/>
                  <a:gd name="T10" fmla="*/ 0 w 43"/>
                  <a:gd name="T11" fmla="*/ 7 h 63"/>
                  <a:gd name="T12" fmla="*/ 2 w 43"/>
                  <a:gd name="T13" fmla="*/ 12 h 63"/>
                  <a:gd name="T14" fmla="*/ 11 w 43"/>
                  <a:gd name="T15" fmla="*/ 27 h 63"/>
                  <a:gd name="T16" fmla="*/ 31 w 43"/>
                  <a:gd name="T17" fmla="*/ 62 h 63"/>
                  <a:gd name="T18" fmla="*/ 33 w 43"/>
                  <a:gd name="T19" fmla="*/ 63 h 63"/>
                  <a:gd name="T20" fmla="*/ 36 w 43"/>
                  <a:gd name="T21" fmla="*/ 63 h 63"/>
                  <a:gd name="T22" fmla="*/ 39 w 43"/>
                  <a:gd name="T23" fmla="*/ 63 h 63"/>
                  <a:gd name="T24" fmla="*/ 42 w 43"/>
                  <a:gd name="T25" fmla="*/ 62 h 63"/>
                  <a:gd name="T26" fmla="*/ 43 w 43"/>
                  <a:gd name="T27" fmla="*/ 56 h 63"/>
                  <a:gd name="T28" fmla="*/ 42 w 43"/>
                  <a:gd name="T29" fmla="*/ 51 h 63"/>
                  <a:gd name="T30" fmla="*/ 21 w 43"/>
                  <a:gd name="T31" fmla="*/ 17 h 63"/>
                  <a:gd name="T32" fmla="*/ 13 w 43"/>
                  <a:gd name="T33" fmla="*/ 1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63">
                    <a:moveTo>
                      <a:pt x="13" y="1"/>
                    </a:move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11" y="27"/>
                    </a:lnTo>
                    <a:lnTo>
                      <a:pt x="31" y="62"/>
                    </a:lnTo>
                    <a:lnTo>
                      <a:pt x="33" y="63"/>
                    </a:lnTo>
                    <a:lnTo>
                      <a:pt x="36" y="63"/>
                    </a:lnTo>
                    <a:lnTo>
                      <a:pt x="39" y="63"/>
                    </a:lnTo>
                    <a:lnTo>
                      <a:pt x="42" y="62"/>
                    </a:lnTo>
                    <a:lnTo>
                      <a:pt x="43" y="56"/>
                    </a:lnTo>
                    <a:lnTo>
                      <a:pt x="42" y="51"/>
                    </a:lnTo>
                    <a:lnTo>
                      <a:pt x="21" y="17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1" name="Freeform 132">
                <a:extLst>
                  <a:ext uri="{FF2B5EF4-FFF2-40B4-BE49-F238E27FC236}">
                    <a16:creationId xmlns:a16="http://schemas.microsoft.com/office/drawing/2014/main" id="{DCD7D012-C4DF-439F-8C22-2874131180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51" y="8498"/>
                <a:ext cx="47" cy="63"/>
              </a:xfrm>
              <a:custGeom>
                <a:avLst/>
                <a:gdLst>
                  <a:gd name="T0" fmla="*/ 14 w 47"/>
                  <a:gd name="T1" fmla="*/ 1 h 63"/>
                  <a:gd name="T2" fmla="*/ 11 w 47"/>
                  <a:gd name="T3" fmla="*/ 0 h 63"/>
                  <a:gd name="T4" fmla="*/ 8 w 47"/>
                  <a:gd name="T5" fmla="*/ 0 h 63"/>
                  <a:gd name="T6" fmla="*/ 5 w 47"/>
                  <a:gd name="T7" fmla="*/ 0 h 63"/>
                  <a:gd name="T8" fmla="*/ 3 w 47"/>
                  <a:gd name="T9" fmla="*/ 3 h 63"/>
                  <a:gd name="T10" fmla="*/ 0 w 47"/>
                  <a:gd name="T11" fmla="*/ 7 h 63"/>
                  <a:gd name="T12" fmla="*/ 3 w 47"/>
                  <a:gd name="T13" fmla="*/ 12 h 63"/>
                  <a:gd name="T14" fmla="*/ 11 w 47"/>
                  <a:gd name="T15" fmla="*/ 27 h 63"/>
                  <a:gd name="T16" fmla="*/ 35 w 47"/>
                  <a:gd name="T17" fmla="*/ 60 h 63"/>
                  <a:gd name="T18" fmla="*/ 38 w 47"/>
                  <a:gd name="T19" fmla="*/ 61 h 63"/>
                  <a:gd name="T20" fmla="*/ 40 w 47"/>
                  <a:gd name="T21" fmla="*/ 63 h 63"/>
                  <a:gd name="T22" fmla="*/ 44 w 47"/>
                  <a:gd name="T23" fmla="*/ 61 h 63"/>
                  <a:gd name="T24" fmla="*/ 45 w 47"/>
                  <a:gd name="T25" fmla="*/ 60 h 63"/>
                  <a:gd name="T26" fmla="*/ 47 w 47"/>
                  <a:gd name="T27" fmla="*/ 55 h 63"/>
                  <a:gd name="T28" fmla="*/ 46 w 47"/>
                  <a:gd name="T29" fmla="*/ 49 h 63"/>
                  <a:gd name="T30" fmla="*/ 22 w 47"/>
                  <a:gd name="T31" fmla="*/ 16 h 63"/>
                  <a:gd name="T32" fmla="*/ 14 w 47"/>
                  <a:gd name="T33" fmla="*/ 1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3">
                    <a:moveTo>
                      <a:pt x="14" y="1"/>
                    </a:move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11" y="27"/>
                    </a:lnTo>
                    <a:lnTo>
                      <a:pt x="35" y="60"/>
                    </a:lnTo>
                    <a:lnTo>
                      <a:pt x="38" y="61"/>
                    </a:lnTo>
                    <a:lnTo>
                      <a:pt x="40" y="63"/>
                    </a:lnTo>
                    <a:lnTo>
                      <a:pt x="44" y="61"/>
                    </a:lnTo>
                    <a:lnTo>
                      <a:pt x="45" y="60"/>
                    </a:lnTo>
                    <a:lnTo>
                      <a:pt x="47" y="55"/>
                    </a:lnTo>
                    <a:lnTo>
                      <a:pt x="46" y="49"/>
                    </a:lnTo>
                    <a:lnTo>
                      <a:pt x="22" y="16"/>
                    </a:lnTo>
                    <a:lnTo>
                      <a:pt x="14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2" name="Freeform 133">
                <a:extLst>
                  <a:ext uri="{FF2B5EF4-FFF2-40B4-BE49-F238E27FC236}">
                    <a16:creationId xmlns:a16="http://schemas.microsoft.com/office/drawing/2014/main" id="{67B216C2-38BB-4886-9119-4FB0EA41BEA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09" y="8581"/>
                <a:ext cx="50" cy="60"/>
              </a:xfrm>
              <a:custGeom>
                <a:avLst/>
                <a:gdLst>
                  <a:gd name="T0" fmla="*/ 13 w 50"/>
                  <a:gd name="T1" fmla="*/ 1 h 60"/>
                  <a:gd name="T2" fmla="*/ 11 w 50"/>
                  <a:gd name="T3" fmla="*/ 0 h 60"/>
                  <a:gd name="T4" fmla="*/ 7 w 50"/>
                  <a:gd name="T5" fmla="*/ 0 h 60"/>
                  <a:gd name="T6" fmla="*/ 5 w 50"/>
                  <a:gd name="T7" fmla="*/ 0 h 60"/>
                  <a:gd name="T8" fmla="*/ 2 w 50"/>
                  <a:gd name="T9" fmla="*/ 2 h 60"/>
                  <a:gd name="T10" fmla="*/ 0 w 50"/>
                  <a:gd name="T11" fmla="*/ 7 h 60"/>
                  <a:gd name="T12" fmla="*/ 2 w 50"/>
                  <a:gd name="T13" fmla="*/ 12 h 60"/>
                  <a:gd name="T14" fmla="*/ 7 w 50"/>
                  <a:gd name="T15" fmla="*/ 19 h 60"/>
                  <a:gd name="T16" fmla="*/ 35 w 50"/>
                  <a:gd name="T17" fmla="*/ 54 h 60"/>
                  <a:gd name="T18" fmla="*/ 37 w 50"/>
                  <a:gd name="T19" fmla="*/ 58 h 60"/>
                  <a:gd name="T20" fmla="*/ 41 w 50"/>
                  <a:gd name="T21" fmla="*/ 59 h 60"/>
                  <a:gd name="T22" fmla="*/ 43 w 50"/>
                  <a:gd name="T23" fmla="*/ 60 h 60"/>
                  <a:gd name="T24" fmla="*/ 46 w 50"/>
                  <a:gd name="T25" fmla="*/ 59 h 60"/>
                  <a:gd name="T26" fmla="*/ 48 w 50"/>
                  <a:gd name="T27" fmla="*/ 58 h 60"/>
                  <a:gd name="T28" fmla="*/ 50 w 50"/>
                  <a:gd name="T29" fmla="*/ 53 h 60"/>
                  <a:gd name="T30" fmla="*/ 48 w 50"/>
                  <a:gd name="T31" fmla="*/ 47 h 60"/>
                  <a:gd name="T32" fmla="*/ 46 w 50"/>
                  <a:gd name="T33" fmla="*/ 43 h 60"/>
                  <a:gd name="T34" fmla="*/ 18 w 50"/>
                  <a:gd name="T35" fmla="*/ 8 h 60"/>
                  <a:gd name="T36" fmla="*/ 13 w 50"/>
                  <a:gd name="T37" fmla="*/ 1 h 6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0" h="60">
                    <a:moveTo>
                      <a:pt x="13" y="1"/>
                    </a:move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7" y="19"/>
                    </a:lnTo>
                    <a:lnTo>
                      <a:pt x="35" y="54"/>
                    </a:lnTo>
                    <a:lnTo>
                      <a:pt x="37" y="58"/>
                    </a:lnTo>
                    <a:lnTo>
                      <a:pt x="41" y="59"/>
                    </a:lnTo>
                    <a:lnTo>
                      <a:pt x="43" y="60"/>
                    </a:lnTo>
                    <a:lnTo>
                      <a:pt x="46" y="59"/>
                    </a:lnTo>
                    <a:lnTo>
                      <a:pt x="48" y="58"/>
                    </a:lnTo>
                    <a:lnTo>
                      <a:pt x="50" y="53"/>
                    </a:lnTo>
                    <a:lnTo>
                      <a:pt x="48" y="47"/>
                    </a:lnTo>
                    <a:lnTo>
                      <a:pt x="46" y="43"/>
                    </a:lnTo>
                    <a:lnTo>
                      <a:pt x="18" y="8"/>
                    </a:lnTo>
                    <a:lnTo>
                      <a:pt x="13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3" name="Freeform 134">
                <a:extLst>
                  <a:ext uri="{FF2B5EF4-FFF2-40B4-BE49-F238E27FC236}">
                    <a16:creationId xmlns:a16="http://schemas.microsoft.com/office/drawing/2014/main" id="{D33AD06E-C29F-4F2F-8B16-BFFB2E2F73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74" y="8659"/>
                <a:ext cx="54" cy="55"/>
              </a:xfrm>
              <a:custGeom>
                <a:avLst/>
                <a:gdLst>
                  <a:gd name="T0" fmla="*/ 12 w 54"/>
                  <a:gd name="T1" fmla="*/ 1 h 55"/>
                  <a:gd name="T2" fmla="*/ 9 w 54"/>
                  <a:gd name="T3" fmla="*/ 0 h 55"/>
                  <a:gd name="T4" fmla="*/ 7 w 54"/>
                  <a:gd name="T5" fmla="*/ 0 h 55"/>
                  <a:gd name="T6" fmla="*/ 3 w 54"/>
                  <a:gd name="T7" fmla="*/ 0 h 55"/>
                  <a:gd name="T8" fmla="*/ 1 w 54"/>
                  <a:gd name="T9" fmla="*/ 2 h 55"/>
                  <a:gd name="T10" fmla="*/ 0 w 54"/>
                  <a:gd name="T11" fmla="*/ 7 h 55"/>
                  <a:gd name="T12" fmla="*/ 1 w 54"/>
                  <a:gd name="T13" fmla="*/ 12 h 55"/>
                  <a:gd name="T14" fmla="*/ 25 w 54"/>
                  <a:gd name="T15" fmla="*/ 38 h 55"/>
                  <a:gd name="T16" fmla="*/ 42 w 54"/>
                  <a:gd name="T17" fmla="*/ 54 h 55"/>
                  <a:gd name="T18" fmla="*/ 44 w 54"/>
                  <a:gd name="T19" fmla="*/ 55 h 55"/>
                  <a:gd name="T20" fmla="*/ 47 w 54"/>
                  <a:gd name="T21" fmla="*/ 55 h 55"/>
                  <a:gd name="T22" fmla="*/ 49 w 54"/>
                  <a:gd name="T23" fmla="*/ 55 h 55"/>
                  <a:gd name="T24" fmla="*/ 51 w 54"/>
                  <a:gd name="T25" fmla="*/ 53 h 55"/>
                  <a:gd name="T26" fmla="*/ 54 w 54"/>
                  <a:gd name="T27" fmla="*/ 48 h 55"/>
                  <a:gd name="T28" fmla="*/ 53 w 54"/>
                  <a:gd name="T29" fmla="*/ 43 h 55"/>
                  <a:gd name="T30" fmla="*/ 36 w 54"/>
                  <a:gd name="T31" fmla="*/ 28 h 55"/>
                  <a:gd name="T32" fmla="*/ 12 w 54"/>
                  <a:gd name="T33" fmla="*/ 1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4" h="55">
                    <a:moveTo>
                      <a:pt x="12" y="1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25" y="38"/>
                    </a:lnTo>
                    <a:lnTo>
                      <a:pt x="42" y="54"/>
                    </a:lnTo>
                    <a:lnTo>
                      <a:pt x="44" y="55"/>
                    </a:lnTo>
                    <a:lnTo>
                      <a:pt x="47" y="55"/>
                    </a:lnTo>
                    <a:lnTo>
                      <a:pt x="49" y="55"/>
                    </a:lnTo>
                    <a:lnTo>
                      <a:pt x="51" y="53"/>
                    </a:lnTo>
                    <a:lnTo>
                      <a:pt x="54" y="48"/>
                    </a:lnTo>
                    <a:lnTo>
                      <a:pt x="53" y="43"/>
                    </a:lnTo>
                    <a:lnTo>
                      <a:pt x="36" y="28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4" name="Freeform 135">
                <a:extLst>
                  <a:ext uri="{FF2B5EF4-FFF2-40B4-BE49-F238E27FC236}">
                    <a16:creationId xmlns:a16="http://schemas.microsoft.com/office/drawing/2014/main" id="{66BF7875-DD1B-48B0-A898-98E70D6C32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46" y="8729"/>
                <a:ext cx="59" cy="50"/>
              </a:xfrm>
              <a:custGeom>
                <a:avLst/>
                <a:gdLst>
                  <a:gd name="T0" fmla="*/ 12 w 59"/>
                  <a:gd name="T1" fmla="*/ 2 h 50"/>
                  <a:gd name="T2" fmla="*/ 9 w 59"/>
                  <a:gd name="T3" fmla="*/ 1 h 50"/>
                  <a:gd name="T4" fmla="*/ 7 w 59"/>
                  <a:gd name="T5" fmla="*/ 0 h 50"/>
                  <a:gd name="T6" fmla="*/ 3 w 59"/>
                  <a:gd name="T7" fmla="*/ 1 h 50"/>
                  <a:gd name="T8" fmla="*/ 1 w 59"/>
                  <a:gd name="T9" fmla="*/ 2 h 50"/>
                  <a:gd name="T10" fmla="*/ 0 w 59"/>
                  <a:gd name="T11" fmla="*/ 7 h 50"/>
                  <a:gd name="T12" fmla="*/ 1 w 59"/>
                  <a:gd name="T13" fmla="*/ 13 h 50"/>
                  <a:gd name="T14" fmla="*/ 9 w 59"/>
                  <a:gd name="T15" fmla="*/ 20 h 50"/>
                  <a:gd name="T16" fmla="*/ 38 w 59"/>
                  <a:gd name="T17" fmla="*/ 43 h 50"/>
                  <a:gd name="T18" fmla="*/ 47 w 59"/>
                  <a:gd name="T19" fmla="*/ 49 h 50"/>
                  <a:gd name="T20" fmla="*/ 49 w 59"/>
                  <a:gd name="T21" fmla="*/ 50 h 50"/>
                  <a:gd name="T22" fmla="*/ 51 w 59"/>
                  <a:gd name="T23" fmla="*/ 50 h 50"/>
                  <a:gd name="T24" fmla="*/ 55 w 59"/>
                  <a:gd name="T25" fmla="*/ 50 h 50"/>
                  <a:gd name="T26" fmla="*/ 57 w 59"/>
                  <a:gd name="T27" fmla="*/ 48 h 50"/>
                  <a:gd name="T28" fmla="*/ 59 w 59"/>
                  <a:gd name="T29" fmla="*/ 43 h 50"/>
                  <a:gd name="T30" fmla="*/ 57 w 59"/>
                  <a:gd name="T31" fmla="*/ 38 h 50"/>
                  <a:gd name="T32" fmla="*/ 49 w 59"/>
                  <a:gd name="T33" fmla="*/ 32 h 50"/>
                  <a:gd name="T34" fmla="*/ 20 w 59"/>
                  <a:gd name="T35" fmla="*/ 9 h 50"/>
                  <a:gd name="T36" fmla="*/ 12 w 59"/>
                  <a:gd name="T37" fmla="*/ 2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9" h="50">
                    <a:moveTo>
                      <a:pt x="12" y="2"/>
                    </a:move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9" y="20"/>
                    </a:lnTo>
                    <a:lnTo>
                      <a:pt x="38" y="43"/>
                    </a:lnTo>
                    <a:lnTo>
                      <a:pt x="47" y="49"/>
                    </a:lnTo>
                    <a:lnTo>
                      <a:pt x="49" y="50"/>
                    </a:lnTo>
                    <a:lnTo>
                      <a:pt x="51" y="50"/>
                    </a:lnTo>
                    <a:lnTo>
                      <a:pt x="55" y="50"/>
                    </a:lnTo>
                    <a:lnTo>
                      <a:pt x="57" y="48"/>
                    </a:lnTo>
                    <a:lnTo>
                      <a:pt x="59" y="43"/>
                    </a:lnTo>
                    <a:lnTo>
                      <a:pt x="57" y="38"/>
                    </a:lnTo>
                    <a:lnTo>
                      <a:pt x="49" y="32"/>
                    </a:lnTo>
                    <a:lnTo>
                      <a:pt x="20" y="9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5" name="Freeform 136">
                <a:extLst>
                  <a:ext uri="{FF2B5EF4-FFF2-40B4-BE49-F238E27FC236}">
                    <a16:creationId xmlns:a16="http://schemas.microsoft.com/office/drawing/2014/main" id="{9A8DE5D5-56B0-475C-BC4B-DE1CCC80E1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27" y="8789"/>
                <a:ext cx="65" cy="39"/>
              </a:xfrm>
              <a:custGeom>
                <a:avLst/>
                <a:gdLst>
                  <a:gd name="T0" fmla="*/ 10 w 65"/>
                  <a:gd name="T1" fmla="*/ 0 h 39"/>
                  <a:gd name="T2" fmla="*/ 8 w 65"/>
                  <a:gd name="T3" fmla="*/ 0 h 39"/>
                  <a:gd name="T4" fmla="*/ 4 w 65"/>
                  <a:gd name="T5" fmla="*/ 0 h 39"/>
                  <a:gd name="T6" fmla="*/ 2 w 65"/>
                  <a:gd name="T7" fmla="*/ 1 h 39"/>
                  <a:gd name="T8" fmla="*/ 0 w 65"/>
                  <a:gd name="T9" fmla="*/ 7 h 39"/>
                  <a:gd name="T10" fmla="*/ 2 w 65"/>
                  <a:gd name="T11" fmla="*/ 12 h 39"/>
                  <a:gd name="T12" fmla="*/ 4 w 65"/>
                  <a:gd name="T13" fmla="*/ 13 h 39"/>
                  <a:gd name="T14" fmla="*/ 17 w 65"/>
                  <a:gd name="T15" fmla="*/ 21 h 39"/>
                  <a:gd name="T16" fmla="*/ 46 w 65"/>
                  <a:gd name="T17" fmla="*/ 34 h 39"/>
                  <a:gd name="T18" fmla="*/ 56 w 65"/>
                  <a:gd name="T19" fmla="*/ 39 h 39"/>
                  <a:gd name="T20" fmla="*/ 58 w 65"/>
                  <a:gd name="T21" fmla="*/ 39 h 39"/>
                  <a:gd name="T22" fmla="*/ 62 w 65"/>
                  <a:gd name="T23" fmla="*/ 39 h 39"/>
                  <a:gd name="T24" fmla="*/ 64 w 65"/>
                  <a:gd name="T25" fmla="*/ 37 h 39"/>
                  <a:gd name="T26" fmla="*/ 65 w 65"/>
                  <a:gd name="T27" fmla="*/ 32 h 39"/>
                  <a:gd name="T28" fmla="*/ 64 w 65"/>
                  <a:gd name="T29" fmla="*/ 27 h 39"/>
                  <a:gd name="T30" fmla="*/ 62 w 65"/>
                  <a:gd name="T31" fmla="*/ 26 h 39"/>
                  <a:gd name="T32" fmla="*/ 52 w 65"/>
                  <a:gd name="T33" fmla="*/ 21 h 39"/>
                  <a:gd name="T34" fmla="*/ 23 w 65"/>
                  <a:gd name="T35" fmla="*/ 8 h 39"/>
                  <a:gd name="T36" fmla="*/ 10 w 65"/>
                  <a:gd name="T37" fmla="*/ 0 h 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5" h="39">
                    <a:moveTo>
                      <a:pt x="10" y="0"/>
                    </a:moveTo>
                    <a:lnTo>
                      <a:pt x="8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17" y="21"/>
                    </a:lnTo>
                    <a:lnTo>
                      <a:pt x="46" y="34"/>
                    </a:lnTo>
                    <a:lnTo>
                      <a:pt x="56" y="39"/>
                    </a:lnTo>
                    <a:lnTo>
                      <a:pt x="58" y="39"/>
                    </a:lnTo>
                    <a:lnTo>
                      <a:pt x="62" y="39"/>
                    </a:lnTo>
                    <a:lnTo>
                      <a:pt x="64" y="37"/>
                    </a:lnTo>
                    <a:lnTo>
                      <a:pt x="65" y="32"/>
                    </a:lnTo>
                    <a:lnTo>
                      <a:pt x="64" y="27"/>
                    </a:lnTo>
                    <a:lnTo>
                      <a:pt x="62" y="26"/>
                    </a:lnTo>
                    <a:lnTo>
                      <a:pt x="52" y="21"/>
                    </a:lnTo>
                    <a:lnTo>
                      <a:pt x="23" y="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6" name="Freeform 137">
                <a:extLst>
                  <a:ext uri="{FF2B5EF4-FFF2-40B4-BE49-F238E27FC236}">
                    <a16:creationId xmlns:a16="http://schemas.microsoft.com/office/drawing/2014/main" id="{10F6424F-6B60-45E8-AFA0-51075AEA8D1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20" y="8828"/>
                <a:ext cx="71" cy="23"/>
              </a:xfrm>
              <a:custGeom>
                <a:avLst/>
                <a:gdLst>
                  <a:gd name="T0" fmla="*/ 9 w 71"/>
                  <a:gd name="T1" fmla="*/ 0 h 23"/>
                  <a:gd name="T2" fmla="*/ 7 w 71"/>
                  <a:gd name="T3" fmla="*/ 0 h 23"/>
                  <a:gd name="T4" fmla="*/ 3 w 71"/>
                  <a:gd name="T5" fmla="*/ 0 h 23"/>
                  <a:gd name="T6" fmla="*/ 1 w 71"/>
                  <a:gd name="T7" fmla="*/ 1 h 23"/>
                  <a:gd name="T8" fmla="*/ 0 w 71"/>
                  <a:gd name="T9" fmla="*/ 7 h 23"/>
                  <a:gd name="T10" fmla="*/ 1 w 71"/>
                  <a:gd name="T11" fmla="*/ 12 h 23"/>
                  <a:gd name="T12" fmla="*/ 3 w 71"/>
                  <a:gd name="T13" fmla="*/ 13 h 23"/>
                  <a:gd name="T14" fmla="*/ 9 w 71"/>
                  <a:gd name="T15" fmla="*/ 16 h 23"/>
                  <a:gd name="T16" fmla="*/ 13 w 71"/>
                  <a:gd name="T17" fmla="*/ 16 h 23"/>
                  <a:gd name="T18" fmla="*/ 41 w 71"/>
                  <a:gd name="T19" fmla="*/ 22 h 23"/>
                  <a:gd name="T20" fmla="*/ 63 w 71"/>
                  <a:gd name="T21" fmla="*/ 23 h 23"/>
                  <a:gd name="T22" fmla="*/ 66 w 71"/>
                  <a:gd name="T23" fmla="*/ 22 h 23"/>
                  <a:gd name="T24" fmla="*/ 68 w 71"/>
                  <a:gd name="T25" fmla="*/ 21 h 23"/>
                  <a:gd name="T26" fmla="*/ 71 w 71"/>
                  <a:gd name="T27" fmla="*/ 16 h 23"/>
                  <a:gd name="T28" fmla="*/ 68 w 71"/>
                  <a:gd name="T29" fmla="*/ 11 h 23"/>
                  <a:gd name="T30" fmla="*/ 66 w 71"/>
                  <a:gd name="T31" fmla="*/ 9 h 23"/>
                  <a:gd name="T32" fmla="*/ 63 w 71"/>
                  <a:gd name="T33" fmla="*/ 9 h 23"/>
                  <a:gd name="T34" fmla="*/ 41 w 71"/>
                  <a:gd name="T35" fmla="*/ 7 h 23"/>
                  <a:gd name="T36" fmla="*/ 13 w 71"/>
                  <a:gd name="T37" fmla="*/ 1 h 23"/>
                  <a:gd name="T38" fmla="*/ 13 w 71"/>
                  <a:gd name="T39" fmla="*/ 9 h 23"/>
                  <a:gd name="T40" fmla="*/ 15 w 71"/>
                  <a:gd name="T41" fmla="*/ 3 h 23"/>
                  <a:gd name="T42" fmla="*/ 9 w 71"/>
                  <a:gd name="T43" fmla="*/ 0 h 23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1" h="23">
                    <a:moveTo>
                      <a:pt x="9" y="0"/>
                    </a:move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3" y="13"/>
                    </a:lnTo>
                    <a:lnTo>
                      <a:pt x="9" y="16"/>
                    </a:lnTo>
                    <a:lnTo>
                      <a:pt x="13" y="16"/>
                    </a:lnTo>
                    <a:lnTo>
                      <a:pt x="41" y="22"/>
                    </a:lnTo>
                    <a:lnTo>
                      <a:pt x="63" y="23"/>
                    </a:lnTo>
                    <a:lnTo>
                      <a:pt x="66" y="22"/>
                    </a:lnTo>
                    <a:lnTo>
                      <a:pt x="68" y="21"/>
                    </a:lnTo>
                    <a:lnTo>
                      <a:pt x="71" y="16"/>
                    </a:lnTo>
                    <a:lnTo>
                      <a:pt x="68" y="11"/>
                    </a:lnTo>
                    <a:lnTo>
                      <a:pt x="66" y="9"/>
                    </a:lnTo>
                    <a:lnTo>
                      <a:pt x="63" y="9"/>
                    </a:lnTo>
                    <a:lnTo>
                      <a:pt x="41" y="7"/>
                    </a:lnTo>
                    <a:lnTo>
                      <a:pt x="13" y="1"/>
                    </a:lnTo>
                    <a:lnTo>
                      <a:pt x="13" y="9"/>
                    </a:lnTo>
                    <a:lnTo>
                      <a:pt x="15" y="3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7" name="Freeform 138">
                <a:extLst>
                  <a:ext uri="{FF2B5EF4-FFF2-40B4-BE49-F238E27FC236}">
                    <a16:creationId xmlns:a16="http://schemas.microsoft.com/office/drawing/2014/main" id="{E503FF7B-E3D8-4730-813C-D27BA69199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19" y="8820"/>
                <a:ext cx="70" cy="29"/>
              </a:xfrm>
              <a:custGeom>
                <a:avLst/>
                <a:gdLst>
                  <a:gd name="T0" fmla="*/ 4 w 70"/>
                  <a:gd name="T1" fmla="*/ 15 h 29"/>
                  <a:gd name="T2" fmla="*/ 2 w 70"/>
                  <a:gd name="T3" fmla="*/ 17 h 29"/>
                  <a:gd name="T4" fmla="*/ 0 w 70"/>
                  <a:gd name="T5" fmla="*/ 21 h 29"/>
                  <a:gd name="T6" fmla="*/ 2 w 70"/>
                  <a:gd name="T7" fmla="*/ 27 h 29"/>
                  <a:gd name="T8" fmla="*/ 4 w 70"/>
                  <a:gd name="T9" fmla="*/ 29 h 29"/>
                  <a:gd name="T10" fmla="*/ 8 w 70"/>
                  <a:gd name="T11" fmla="*/ 29 h 29"/>
                  <a:gd name="T12" fmla="*/ 10 w 70"/>
                  <a:gd name="T13" fmla="*/ 29 h 29"/>
                  <a:gd name="T14" fmla="*/ 29 w 70"/>
                  <a:gd name="T15" fmla="*/ 26 h 29"/>
                  <a:gd name="T16" fmla="*/ 56 w 70"/>
                  <a:gd name="T17" fmla="*/ 18 h 29"/>
                  <a:gd name="T18" fmla="*/ 66 w 70"/>
                  <a:gd name="T19" fmla="*/ 14 h 29"/>
                  <a:gd name="T20" fmla="*/ 68 w 70"/>
                  <a:gd name="T21" fmla="*/ 13 h 29"/>
                  <a:gd name="T22" fmla="*/ 70 w 70"/>
                  <a:gd name="T23" fmla="*/ 7 h 29"/>
                  <a:gd name="T24" fmla="*/ 68 w 70"/>
                  <a:gd name="T25" fmla="*/ 2 h 29"/>
                  <a:gd name="T26" fmla="*/ 65 w 70"/>
                  <a:gd name="T27" fmla="*/ 1 h 29"/>
                  <a:gd name="T28" fmla="*/ 63 w 70"/>
                  <a:gd name="T29" fmla="*/ 0 h 29"/>
                  <a:gd name="T30" fmla="*/ 60 w 70"/>
                  <a:gd name="T31" fmla="*/ 1 h 29"/>
                  <a:gd name="T32" fmla="*/ 50 w 70"/>
                  <a:gd name="T33" fmla="*/ 5 h 29"/>
                  <a:gd name="T34" fmla="*/ 23 w 70"/>
                  <a:gd name="T35" fmla="*/ 13 h 29"/>
                  <a:gd name="T36" fmla="*/ 4 w 70"/>
                  <a:gd name="T37" fmla="*/ 15 h 2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70" h="29">
                    <a:moveTo>
                      <a:pt x="4" y="15"/>
                    </a:moveTo>
                    <a:lnTo>
                      <a:pt x="2" y="17"/>
                    </a:lnTo>
                    <a:lnTo>
                      <a:pt x="0" y="21"/>
                    </a:lnTo>
                    <a:lnTo>
                      <a:pt x="2" y="27"/>
                    </a:lnTo>
                    <a:lnTo>
                      <a:pt x="4" y="29"/>
                    </a:lnTo>
                    <a:lnTo>
                      <a:pt x="8" y="29"/>
                    </a:lnTo>
                    <a:lnTo>
                      <a:pt x="10" y="29"/>
                    </a:lnTo>
                    <a:lnTo>
                      <a:pt x="29" y="26"/>
                    </a:lnTo>
                    <a:lnTo>
                      <a:pt x="56" y="18"/>
                    </a:lnTo>
                    <a:lnTo>
                      <a:pt x="66" y="14"/>
                    </a:lnTo>
                    <a:lnTo>
                      <a:pt x="68" y="13"/>
                    </a:lnTo>
                    <a:lnTo>
                      <a:pt x="70" y="7"/>
                    </a:lnTo>
                    <a:lnTo>
                      <a:pt x="68" y="2"/>
                    </a:lnTo>
                    <a:lnTo>
                      <a:pt x="65" y="1"/>
                    </a:lnTo>
                    <a:lnTo>
                      <a:pt x="63" y="0"/>
                    </a:lnTo>
                    <a:lnTo>
                      <a:pt x="60" y="1"/>
                    </a:lnTo>
                    <a:lnTo>
                      <a:pt x="50" y="5"/>
                    </a:lnTo>
                    <a:lnTo>
                      <a:pt x="23" y="13"/>
                    </a:lnTo>
                    <a:lnTo>
                      <a:pt x="4" y="1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8" name="Freeform 139">
                <a:extLst>
                  <a:ext uri="{FF2B5EF4-FFF2-40B4-BE49-F238E27FC236}">
                    <a16:creationId xmlns:a16="http://schemas.microsoft.com/office/drawing/2014/main" id="{9BA6E97B-E989-4324-A166-40709CF68D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13" y="8767"/>
                <a:ext cx="60" cy="49"/>
              </a:xfrm>
              <a:custGeom>
                <a:avLst/>
                <a:gdLst>
                  <a:gd name="T0" fmla="*/ 5 w 60"/>
                  <a:gd name="T1" fmla="*/ 35 h 49"/>
                  <a:gd name="T2" fmla="*/ 2 w 60"/>
                  <a:gd name="T3" fmla="*/ 36 h 49"/>
                  <a:gd name="T4" fmla="*/ 0 w 60"/>
                  <a:gd name="T5" fmla="*/ 42 h 49"/>
                  <a:gd name="T6" fmla="*/ 2 w 60"/>
                  <a:gd name="T7" fmla="*/ 47 h 49"/>
                  <a:gd name="T8" fmla="*/ 5 w 60"/>
                  <a:gd name="T9" fmla="*/ 48 h 49"/>
                  <a:gd name="T10" fmla="*/ 7 w 60"/>
                  <a:gd name="T11" fmla="*/ 49 h 49"/>
                  <a:gd name="T12" fmla="*/ 11 w 60"/>
                  <a:gd name="T13" fmla="*/ 48 h 49"/>
                  <a:gd name="T14" fmla="*/ 12 w 60"/>
                  <a:gd name="T15" fmla="*/ 47 h 49"/>
                  <a:gd name="T16" fmla="*/ 14 w 60"/>
                  <a:gd name="T17" fmla="*/ 46 h 49"/>
                  <a:gd name="T18" fmla="*/ 38 w 60"/>
                  <a:gd name="T19" fmla="*/ 30 h 49"/>
                  <a:gd name="T20" fmla="*/ 59 w 60"/>
                  <a:gd name="T21" fmla="*/ 12 h 49"/>
                  <a:gd name="T22" fmla="*/ 60 w 60"/>
                  <a:gd name="T23" fmla="*/ 7 h 49"/>
                  <a:gd name="T24" fmla="*/ 59 w 60"/>
                  <a:gd name="T25" fmla="*/ 1 h 49"/>
                  <a:gd name="T26" fmla="*/ 56 w 60"/>
                  <a:gd name="T27" fmla="*/ 0 h 49"/>
                  <a:gd name="T28" fmla="*/ 53 w 60"/>
                  <a:gd name="T29" fmla="*/ 0 h 49"/>
                  <a:gd name="T30" fmla="*/ 50 w 60"/>
                  <a:gd name="T31" fmla="*/ 0 h 49"/>
                  <a:gd name="T32" fmla="*/ 48 w 60"/>
                  <a:gd name="T33" fmla="*/ 1 h 49"/>
                  <a:gd name="T34" fmla="*/ 28 w 60"/>
                  <a:gd name="T35" fmla="*/ 19 h 49"/>
                  <a:gd name="T36" fmla="*/ 4 w 60"/>
                  <a:gd name="T37" fmla="*/ 35 h 49"/>
                  <a:gd name="T38" fmla="*/ 10 w 60"/>
                  <a:gd name="T39" fmla="*/ 41 h 49"/>
                  <a:gd name="T40" fmla="*/ 6 w 60"/>
                  <a:gd name="T41" fmla="*/ 34 h 49"/>
                  <a:gd name="T42" fmla="*/ 5 w 60"/>
                  <a:gd name="T43" fmla="*/ 35 h 49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0" h="49">
                    <a:moveTo>
                      <a:pt x="5" y="35"/>
                    </a:moveTo>
                    <a:lnTo>
                      <a:pt x="2" y="36"/>
                    </a:lnTo>
                    <a:lnTo>
                      <a:pt x="0" y="42"/>
                    </a:lnTo>
                    <a:lnTo>
                      <a:pt x="2" y="47"/>
                    </a:lnTo>
                    <a:lnTo>
                      <a:pt x="5" y="48"/>
                    </a:lnTo>
                    <a:lnTo>
                      <a:pt x="7" y="49"/>
                    </a:lnTo>
                    <a:lnTo>
                      <a:pt x="11" y="48"/>
                    </a:lnTo>
                    <a:lnTo>
                      <a:pt x="12" y="47"/>
                    </a:lnTo>
                    <a:lnTo>
                      <a:pt x="14" y="46"/>
                    </a:lnTo>
                    <a:lnTo>
                      <a:pt x="38" y="30"/>
                    </a:lnTo>
                    <a:lnTo>
                      <a:pt x="59" y="12"/>
                    </a:lnTo>
                    <a:lnTo>
                      <a:pt x="60" y="7"/>
                    </a:lnTo>
                    <a:lnTo>
                      <a:pt x="59" y="1"/>
                    </a:lnTo>
                    <a:lnTo>
                      <a:pt x="56" y="0"/>
                    </a:lnTo>
                    <a:lnTo>
                      <a:pt x="53" y="0"/>
                    </a:lnTo>
                    <a:lnTo>
                      <a:pt x="50" y="0"/>
                    </a:lnTo>
                    <a:lnTo>
                      <a:pt x="48" y="1"/>
                    </a:lnTo>
                    <a:lnTo>
                      <a:pt x="28" y="19"/>
                    </a:lnTo>
                    <a:lnTo>
                      <a:pt x="4" y="35"/>
                    </a:lnTo>
                    <a:lnTo>
                      <a:pt x="10" y="41"/>
                    </a:lnTo>
                    <a:lnTo>
                      <a:pt x="6" y="34"/>
                    </a:lnTo>
                    <a:lnTo>
                      <a:pt x="5" y="3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99" name="Freeform 140">
                <a:extLst>
                  <a:ext uri="{FF2B5EF4-FFF2-40B4-BE49-F238E27FC236}">
                    <a16:creationId xmlns:a16="http://schemas.microsoft.com/office/drawing/2014/main" id="{30101487-936F-4DF4-84AE-28DB589585F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89" y="8689"/>
                <a:ext cx="49" cy="61"/>
              </a:xfrm>
              <a:custGeom>
                <a:avLst/>
                <a:gdLst>
                  <a:gd name="T0" fmla="*/ 2 w 49"/>
                  <a:gd name="T1" fmla="*/ 48 h 61"/>
                  <a:gd name="T2" fmla="*/ 0 w 49"/>
                  <a:gd name="T3" fmla="*/ 54 h 61"/>
                  <a:gd name="T4" fmla="*/ 2 w 49"/>
                  <a:gd name="T5" fmla="*/ 59 h 61"/>
                  <a:gd name="T6" fmla="*/ 4 w 49"/>
                  <a:gd name="T7" fmla="*/ 60 h 61"/>
                  <a:gd name="T8" fmla="*/ 7 w 49"/>
                  <a:gd name="T9" fmla="*/ 61 h 61"/>
                  <a:gd name="T10" fmla="*/ 10 w 49"/>
                  <a:gd name="T11" fmla="*/ 60 h 61"/>
                  <a:gd name="T12" fmla="*/ 13 w 49"/>
                  <a:gd name="T13" fmla="*/ 59 h 61"/>
                  <a:gd name="T14" fmla="*/ 27 w 49"/>
                  <a:gd name="T15" fmla="*/ 42 h 61"/>
                  <a:gd name="T16" fmla="*/ 46 w 49"/>
                  <a:gd name="T17" fmla="*/ 14 h 61"/>
                  <a:gd name="T18" fmla="*/ 48 w 49"/>
                  <a:gd name="T19" fmla="*/ 13 h 61"/>
                  <a:gd name="T20" fmla="*/ 49 w 49"/>
                  <a:gd name="T21" fmla="*/ 7 h 61"/>
                  <a:gd name="T22" fmla="*/ 46 w 49"/>
                  <a:gd name="T23" fmla="*/ 2 h 61"/>
                  <a:gd name="T24" fmla="*/ 44 w 49"/>
                  <a:gd name="T25" fmla="*/ 1 h 61"/>
                  <a:gd name="T26" fmla="*/ 42 w 49"/>
                  <a:gd name="T27" fmla="*/ 0 h 61"/>
                  <a:gd name="T28" fmla="*/ 39 w 49"/>
                  <a:gd name="T29" fmla="*/ 1 h 61"/>
                  <a:gd name="T30" fmla="*/ 37 w 49"/>
                  <a:gd name="T31" fmla="*/ 2 h 61"/>
                  <a:gd name="T32" fmla="*/ 36 w 49"/>
                  <a:gd name="T33" fmla="*/ 4 h 61"/>
                  <a:gd name="T34" fmla="*/ 16 w 49"/>
                  <a:gd name="T35" fmla="*/ 31 h 61"/>
                  <a:gd name="T36" fmla="*/ 2 w 49"/>
                  <a:gd name="T37" fmla="*/ 48 h 6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49" h="61">
                    <a:moveTo>
                      <a:pt x="2" y="48"/>
                    </a:moveTo>
                    <a:lnTo>
                      <a:pt x="0" y="54"/>
                    </a:lnTo>
                    <a:lnTo>
                      <a:pt x="2" y="59"/>
                    </a:lnTo>
                    <a:lnTo>
                      <a:pt x="4" y="60"/>
                    </a:lnTo>
                    <a:lnTo>
                      <a:pt x="7" y="61"/>
                    </a:lnTo>
                    <a:lnTo>
                      <a:pt x="10" y="60"/>
                    </a:lnTo>
                    <a:lnTo>
                      <a:pt x="13" y="59"/>
                    </a:lnTo>
                    <a:lnTo>
                      <a:pt x="27" y="42"/>
                    </a:lnTo>
                    <a:lnTo>
                      <a:pt x="46" y="14"/>
                    </a:lnTo>
                    <a:lnTo>
                      <a:pt x="48" y="13"/>
                    </a:lnTo>
                    <a:lnTo>
                      <a:pt x="49" y="7"/>
                    </a:lnTo>
                    <a:lnTo>
                      <a:pt x="46" y="2"/>
                    </a:lnTo>
                    <a:lnTo>
                      <a:pt x="44" y="1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37" y="2"/>
                    </a:lnTo>
                    <a:lnTo>
                      <a:pt x="36" y="4"/>
                    </a:lnTo>
                    <a:lnTo>
                      <a:pt x="16" y="31"/>
                    </a:lnTo>
                    <a:lnTo>
                      <a:pt x="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0" name="Freeform 141">
                <a:extLst>
                  <a:ext uri="{FF2B5EF4-FFF2-40B4-BE49-F238E27FC236}">
                    <a16:creationId xmlns:a16="http://schemas.microsoft.com/office/drawing/2014/main" id="{55B5C900-9178-4DD8-9E24-7706D765240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45" y="8600"/>
                <a:ext cx="40" cy="66"/>
              </a:xfrm>
              <a:custGeom>
                <a:avLst/>
                <a:gdLst>
                  <a:gd name="T0" fmla="*/ 2 w 40"/>
                  <a:gd name="T1" fmla="*/ 54 h 66"/>
                  <a:gd name="T2" fmla="*/ 0 w 40"/>
                  <a:gd name="T3" fmla="*/ 59 h 66"/>
                  <a:gd name="T4" fmla="*/ 2 w 40"/>
                  <a:gd name="T5" fmla="*/ 64 h 66"/>
                  <a:gd name="T6" fmla="*/ 5 w 40"/>
                  <a:gd name="T7" fmla="*/ 66 h 66"/>
                  <a:gd name="T8" fmla="*/ 7 w 40"/>
                  <a:gd name="T9" fmla="*/ 66 h 66"/>
                  <a:gd name="T10" fmla="*/ 11 w 40"/>
                  <a:gd name="T11" fmla="*/ 66 h 66"/>
                  <a:gd name="T12" fmla="*/ 13 w 40"/>
                  <a:gd name="T13" fmla="*/ 65 h 66"/>
                  <a:gd name="T14" fmla="*/ 25 w 40"/>
                  <a:gd name="T15" fmla="*/ 42 h 66"/>
                  <a:gd name="T16" fmla="*/ 38 w 40"/>
                  <a:gd name="T17" fmla="*/ 13 h 66"/>
                  <a:gd name="T18" fmla="*/ 40 w 40"/>
                  <a:gd name="T19" fmla="*/ 7 h 66"/>
                  <a:gd name="T20" fmla="*/ 38 w 40"/>
                  <a:gd name="T21" fmla="*/ 3 h 66"/>
                  <a:gd name="T22" fmla="*/ 36 w 40"/>
                  <a:gd name="T23" fmla="*/ 1 h 66"/>
                  <a:gd name="T24" fmla="*/ 32 w 40"/>
                  <a:gd name="T25" fmla="*/ 0 h 66"/>
                  <a:gd name="T26" fmla="*/ 30 w 40"/>
                  <a:gd name="T27" fmla="*/ 1 h 66"/>
                  <a:gd name="T28" fmla="*/ 28 w 40"/>
                  <a:gd name="T29" fmla="*/ 3 h 66"/>
                  <a:gd name="T30" fmla="*/ 14 w 40"/>
                  <a:gd name="T31" fmla="*/ 31 h 66"/>
                  <a:gd name="T32" fmla="*/ 2 w 40"/>
                  <a:gd name="T33" fmla="*/ 54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2" y="54"/>
                    </a:moveTo>
                    <a:lnTo>
                      <a:pt x="0" y="59"/>
                    </a:lnTo>
                    <a:lnTo>
                      <a:pt x="2" y="64"/>
                    </a:lnTo>
                    <a:lnTo>
                      <a:pt x="5" y="66"/>
                    </a:lnTo>
                    <a:lnTo>
                      <a:pt x="7" y="66"/>
                    </a:lnTo>
                    <a:lnTo>
                      <a:pt x="11" y="66"/>
                    </a:lnTo>
                    <a:lnTo>
                      <a:pt x="13" y="65"/>
                    </a:lnTo>
                    <a:lnTo>
                      <a:pt x="25" y="42"/>
                    </a:lnTo>
                    <a:lnTo>
                      <a:pt x="38" y="13"/>
                    </a:lnTo>
                    <a:lnTo>
                      <a:pt x="40" y="7"/>
                    </a:lnTo>
                    <a:lnTo>
                      <a:pt x="38" y="3"/>
                    </a:lnTo>
                    <a:lnTo>
                      <a:pt x="36" y="1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14" y="31"/>
                    </a:lnTo>
                    <a:lnTo>
                      <a:pt x="2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1" name="Freeform 142">
                <a:extLst>
                  <a:ext uri="{FF2B5EF4-FFF2-40B4-BE49-F238E27FC236}">
                    <a16:creationId xmlns:a16="http://schemas.microsoft.com/office/drawing/2014/main" id="{AF4C151F-42E5-4E16-8A90-A5CCB4562CD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87" y="8505"/>
                <a:ext cx="32" cy="70"/>
              </a:xfrm>
              <a:custGeom>
                <a:avLst/>
                <a:gdLst>
                  <a:gd name="T0" fmla="*/ 0 w 32"/>
                  <a:gd name="T1" fmla="*/ 63 h 70"/>
                  <a:gd name="T2" fmla="*/ 2 w 32"/>
                  <a:gd name="T3" fmla="*/ 68 h 70"/>
                  <a:gd name="T4" fmla="*/ 5 w 32"/>
                  <a:gd name="T5" fmla="*/ 69 h 70"/>
                  <a:gd name="T6" fmla="*/ 7 w 32"/>
                  <a:gd name="T7" fmla="*/ 70 h 70"/>
                  <a:gd name="T8" fmla="*/ 10 w 32"/>
                  <a:gd name="T9" fmla="*/ 69 h 70"/>
                  <a:gd name="T10" fmla="*/ 12 w 32"/>
                  <a:gd name="T11" fmla="*/ 68 h 70"/>
                  <a:gd name="T12" fmla="*/ 14 w 32"/>
                  <a:gd name="T13" fmla="*/ 63 h 70"/>
                  <a:gd name="T14" fmla="*/ 16 w 32"/>
                  <a:gd name="T15" fmla="*/ 60 h 70"/>
                  <a:gd name="T16" fmla="*/ 29 w 32"/>
                  <a:gd name="T17" fmla="*/ 22 h 70"/>
                  <a:gd name="T18" fmla="*/ 32 w 32"/>
                  <a:gd name="T19" fmla="*/ 8 h 70"/>
                  <a:gd name="T20" fmla="*/ 30 w 32"/>
                  <a:gd name="T21" fmla="*/ 3 h 70"/>
                  <a:gd name="T22" fmla="*/ 29 w 32"/>
                  <a:gd name="T23" fmla="*/ 2 h 70"/>
                  <a:gd name="T24" fmla="*/ 25 w 32"/>
                  <a:gd name="T25" fmla="*/ 0 h 70"/>
                  <a:gd name="T26" fmla="*/ 23 w 32"/>
                  <a:gd name="T27" fmla="*/ 2 h 70"/>
                  <a:gd name="T28" fmla="*/ 20 w 32"/>
                  <a:gd name="T29" fmla="*/ 3 h 70"/>
                  <a:gd name="T30" fmla="*/ 18 w 32"/>
                  <a:gd name="T31" fmla="*/ 8 h 70"/>
                  <a:gd name="T32" fmla="*/ 14 w 32"/>
                  <a:gd name="T33" fmla="*/ 22 h 70"/>
                  <a:gd name="T34" fmla="*/ 1 w 32"/>
                  <a:gd name="T35" fmla="*/ 60 h 70"/>
                  <a:gd name="T36" fmla="*/ 0 w 32"/>
                  <a:gd name="T37" fmla="*/ 63 h 7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" h="70">
                    <a:moveTo>
                      <a:pt x="0" y="63"/>
                    </a:moveTo>
                    <a:lnTo>
                      <a:pt x="2" y="68"/>
                    </a:lnTo>
                    <a:lnTo>
                      <a:pt x="5" y="69"/>
                    </a:lnTo>
                    <a:lnTo>
                      <a:pt x="7" y="70"/>
                    </a:lnTo>
                    <a:lnTo>
                      <a:pt x="10" y="69"/>
                    </a:lnTo>
                    <a:lnTo>
                      <a:pt x="12" y="68"/>
                    </a:lnTo>
                    <a:lnTo>
                      <a:pt x="14" y="63"/>
                    </a:lnTo>
                    <a:lnTo>
                      <a:pt x="16" y="60"/>
                    </a:lnTo>
                    <a:lnTo>
                      <a:pt x="29" y="22"/>
                    </a:lnTo>
                    <a:lnTo>
                      <a:pt x="32" y="8"/>
                    </a:lnTo>
                    <a:lnTo>
                      <a:pt x="30" y="3"/>
                    </a:lnTo>
                    <a:lnTo>
                      <a:pt x="29" y="2"/>
                    </a:lnTo>
                    <a:lnTo>
                      <a:pt x="25" y="0"/>
                    </a:lnTo>
                    <a:lnTo>
                      <a:pt x="23" y="2"/>
                    </a:lnTo>
                    <a:lnTo>
                      <a:pt x="20" y="3"/>
                    </a:lnTo>
                    <a:lnTo>
                      <a:pt x="18" y="8"/>
                    </a:lnTo>
                    <a:lnTo>
                      <a:pt x="14" y="22"/>
                    </a:lnTo>
                    <a:lnTo>
                      <a:pt x="1" y="60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2" name="Freeform 143">
                <a:extLst>
                  <a:ext uri="{FF2B5EF4-FFF2-40B4-BE49-F238E27FC236}">
                    <a16:creationId xmlns:a16="http://schemas.microsoft.com/office/drawing/2014/main" id="{DEE621C2-4FEF-46E4-ADB0-6EE317A668C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17" y="8408"/>
                <a:ext cx="28" cy="71"/>
              </a:xfrm>
              <a:custGeom>
                <a:avLst/>
                <a:gdLst>
                  <a:gd name="T0" fmla="*/ 0 w 28"/>
                  <a:gd name="T1" fmla="*/ 64 h 71"/>
                  <a:gd name="T2" fmla="*/ 2 w 28"/>
                  <a:gd name="T3" fmla="*/ 69 h 71"/>
                  <a:gd name="T4" fmla="*/ 5 w 28"/>
                  <a:gd name="T5" fmla="*/ 70 h 71"/>
                  <a:gd name="T6" fmla="*/ 7 w 28"/>
                  <a:gd name="T7" fmla="*/ 71 h 71"/>
                  <a:gd name="T8" fmla="*/ 10 w 28"/>
                  <a:gd name="T9" fmla="*/ 70 h 71"/>
                  <a:gd name="T10" fmla="*/ 12 w 28"/>
                  <a:gd name="T11" fmla="*/ 69 h 71"/>
                  <a:gd name="T12" fmla="*/ 14 w 28"/>
                  <a:gd name="T13" fmla="*/ 64 h 71"/>
                  <a:gd name="T14" fmla="*/ 22 w 28"/>
                  <a:gd name="T15" fmla="*/ 35 h 71"/>
                  <a:gd name="T16" fmla="*/ 28 w 28"/>
                  <a:gd name="T17" fmla="*/ 7 h 71"/>
                  <a:gd name="T18" fmla="*/ 25 w 28"/>
                  <a:gd name="T19" fmla="*/ 3 h 71"/>
                  <a:gd name="T20" fmla="*/ 23 w 28"/>
                  <a:gd name="T21" fmla="*/ 0 h 71"/>
                  <a:gd name="T22" fmla="*/ 20 w 28"/>
                  <a:gd name="T23" fmla="*/ 0 h 71"/>
                  <a:gd name="T24" fmla="*/ 18 w 28"/>
                  <a:gd name="T25" fmla="*/ 0 h 71"/>
                  <a:gd name="T26" fmla="*/ 16 w 28"/>
                  <a:gd name="T27" fmla="*/ 3 h 71"/>
                  <a:gd name="T28" fmla="*/ 13 w 28"/>
                  <a:gd name="T29" fmla="*/ 7 h 71"/>
                  <a:gd name="T30" fmla="*/ 7 w 28"/>
                  <a:gd name="T31" fmla="*/ 35 h 71"/>
                  <a:gd name="T32" fmla="*/ 0 w 28"/>
                  <a:gd name="T33" fmla="*/ 6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8" h="71">
                    <a:moveTo>
                      <a:pt x="0" y="64"/>
                    </a:moveTo>
                    <a:lnTo>
                      <a:pt x="2" y="69"/>
                    </a:lnTo>
                    <a:lnTo>
                      <a:pt x="5" y="70"/>
                    </a:lnTo>
                    <a:lnTo>
                      <a:pt x="7" y="71"/>
                    </a:lnTo>
                    <a:lnTo>
                      <a:pt x="10" y="70"/>
                    </a:lnTo>
                    <a:lnTo>
                      <a:pt x="12" y="69"/>
                    </a:lnTo>
                    <a:lnTo>
                      <a:pt x="14" y="64"/>
                    </a:lnTo>
                    <a:lnTo>
                      <a:pt x="22" y="35"/>
                    </a:lnTo>
                    <a:lnTo>
                      <a:pt x="28" y="7"/>
                    </a:lnTo>
                    <a:lnTo>
                      <a:pt x="25" y="3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3" y="7"/>
                    </a:lnTo>
                    <a:lnTo>
                      <a:pt x="7" y="35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3" name="Freeform 144">
                <a:extLst>
                  <a:ext uri="{FF2B5EF4-FFF2-40B4-BE49-F238E27FC236}">
                    <a16:creationId xmlns:a16="http://schemas.microsoft.com/office/drawing/2014/main" id="{34010E53-257A-48B8-B9B0-473AAC1A136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39" y="8309"/>
                <a:ext cx="22" cy="72"/>
              </a:xfrm>
              <a:custGeom>
                <a:avLst/>
                <a:gdLst>
                  <a:gd name="T0" fmla="*/ 0 w 22"/>
                  <a:gd name="T1" fmla="*/ 64 h 72"/>
                  <a:gd name="T2" fmla="*/ 2 w 22"/>
                  <a:gd name="T3" fmla="*/ 69 h 72"/>
                  <a:gd name="T4" fmla="*/ 3 w 22"/>
                  <a:gd name="T5" fmla="*/ 70 h 72"/>
                  <a:gd name="T6" fmla="*/ 7 w 22"/>
                  <a:gd name="T7" fmla="*/ 72 h 72"/>
                  <a:gd name="T8" fmla="*/ 9 w 22"/>
                  <a:gd name="T9" fmla="*/ 70 h 72"/>
                  <a:gd name="T10" fmla="*/ 12 w 22"/>
                  <a:gd name="T11" fmla="*/ 69 h 72"/>
                  <a:gd name="T12" fmla="*/ 14 w 22"/>
                  <a:gd name="T13" fmla="*/ 64 h 72"/>
                  <a:gd name="T14" fmla="*/ 18 w 22"/>
                  <a:gd name="T15" fmla="*/ 43 h 72"/>
                  <a:gd name="T16" fmla="*/ 22 w 22"/>
                  <a:gd name="T17" fmla="*/ 7 h 72"/>
                  <a:gd name="T18" fmla="*/ 21 w 22"/>
                  <a:gd name="T19" fmla="*/ 2 h 72"/>
                  <a:gd name="T20" fmla="*/ 19 w 22"/>
                  <a:gd name="T21" fmla="*/ 1 h 72"/>
                  <a:gd name="T22" fmla="*/ 15 w 22"/>
                  <a:gd name="T23" fmla="*/ 0 h 72"/>
                  <a:gd name="T24" fmla="*/ 13 w 22"/>
                  <a:gd name="T25" fmla="*/ 1 h 72"/>
                  <a:gd name="T26" fmla="*/ 10 w 22"/>
                  <a:gd name="T27" fmla="*/ 2 h 72"/>
                  <a:gd name="T28" fmla="*/ 8 w 22"/>
                  <a:gd name="T29" fmla="*/ 7 h 72"/>
                  <a:gd name="T30" fmla="*/ 3 w 22"/>
                  <a:gd name="T31" fmla="*/ 43 h 72"/>
                  <a:gd name="T32" fmla="*/ 0 w 22"/>
                  <a:gd name="T33" fmla="*/ 64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2">
                    <a:moveTo>
                      <a:pt x="0" y="64"/>
                    </a:moveTo>
                    <a:lnTo>
                      <a:pt x="2" y="69"/>
                    </a:lnTo>
                    <a:lnTo>
                      <a:pt x="3" y="70"/>
                    </a:lnTo>
                    <a:lnTo>
                      <a:pt x="7" y="72"/>
                    </a:lnTo>
                    <a:lnTo>
                      <a:pt x="9" y="70"/>
                    </a:lnTo>
                    <a:lnTo>
                      <a:pt x="12" y="69"/>
                    </a:lnTo>
                    <a:lnTo>
                      <a:pt x="14" y="64"/>
                    </a:lnTo>
                    <a:lnTo>
                      <a:pt x="18" y="43"/>
                    </a:lnTo>
                    <a:lnTo>
                      <a:pt x="22" y="7"/>
                    </a:lnTo>
                    <a:lnTo>
                      <a:pt x="21" y="2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8" y="7"/>
                    </a:lnTo>
                    <a:lnTo>
                      <a:pt x="3" y="43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4" name="Freeform 145">
                <a:extLst>
                  <a:ext uri="{FF2B5EF4-FFF2-40B4-BE49-F238E27FC236}">
                    <a16:creationId xmlns:a16="http://schemas.microsoft.com/office/drawing/2014/main" id="{F91286E7-A5F1-4429-A0FE-32696254945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53" y="8209"/>
                <a:ext cx="19" cy="71"/>
              </a:xfrm>
              <a:custGeom>
                <a:avLst/>
                <a:gdLst>
                  <a:gd name="T0" fmla="*/ 0 w 19"/>
                  <a:gd name="T1" fmla="*/ 64 h 71"/>
                  <a:gd name="T2" fmla="*/ 2 w 19"/>
                  <a:gd name="T3" fmla="*/ 70 h 71"/>
                  <a:gd name="T4" fmla="*/ 4 w 19"/>
                  <a:gd name="T5" fmla="*/ 71 h 71"/>
                  <a:gd name="T6" fmla="*/ 7 w 19"/>
                  <a:gd name="T7" fmla="*/ 71 h 71"/>
                  <a:gd name="T8" fmla="*/ 10 w 19"/>
                  <a:gd name="T9" fmla="*/ 71 h 71"/>
                  <a:gd name="T10" fmla="*/ 12 w 19"/>
                  <a:gd name="T11" fmla="*/ 70 h 71"/>
                  <a:gd name="T12" fmla="*/ 14 w 19"/>
                  <a:gd name="T13" fmla="*/ 64 h 71"/>
                  <a:gd name="T14" fmla="*/ 17 w 19"/>
                  <a:gd name="T15" fmla="*/ 44 h 71"/>
                  <a:gd name="T16" fmla="*/ 19 w 19"/>
                  <a:gd name="T17" fmla="*/ 7 h 71"/>
                  <a:gd name="T18" fmla="*/ 18 w 19"/>
                  <a:gd name="T19" fmla="*/ 1 h 71"/>
                  <a:gd name="T20" fmla="*/ 16 w 19"/>
                  <a:gd name="T21" fmla="*/ 0 h 71"/>
                  <a:gd name="T22" fmla="*/ 12 w 19"/>
                  <a:gd name="T23" fmla="*/ 0 h 71"/>
                  <a:gd name="T24" fmla="*/ 10 w 19"/>
                  <a:gd name="T25" fmla="*/ 0 h 71"/>
                  <a:gd name="T26" fmla="*/ 7 w 19"/>
                  <a:gd name="T27" fmla="*/ 1 h 71"/>
                  <a:gd name="T28" fmla="*/ 5 w 19"/>
                  <a:gd name="T29" fmla="*/ 7 h 71"/>
                  <a:gd name="T30" fmla="*/ 2 w 19"/>
                  <a:gd name="T31" fmla="*/ 44 h 71"/>
                  <a:gd name="T32" fmla="*/ 0 w 19"/>
                  <a:gd name="T33" fmla="*/ 6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" h="71">
                    <a:moveTo>
                      <a:pt x="0" y="64"/>
                    </a:moveTo>
                    <a:lnTo>
                      <a:pt x="2" y="70"/>
                    </a:lnTo>
                    <a:lnTo>
                      <a:pt x="4" y="71"/>
                    </a:lnTo>
                    <a:lnTo>
                      <a:pt x="7" y="71"/>
                    </a:lnTo>
                    <a:lnTo>
                      <a:pt x="10" y="71"/>
                    </a:lnTo>
                    <a:lnTo>
                      <a:pt x="12" y="70"/>
                    </a:lnTo>
                    <a:lnTo>
                      <a:pt x="14" y="64"/>
                    </a:lnTo>
                    <a:lnTo>
                      <a:pt x="17" y="44"/>
                    </a:lnTo>
                    <a:lnTo>
                      <a:pt x="19" y="7"/>
                    </a:lnTo>
                    <a:lnTo>
                      <a:pt x="18" y="1"/>
                    </a:lnTo>
                    <a:lnTo>
                      <a:pt x="16" y="0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7"/>
                    </a:lnTo>
                    <a:lnTo>
                      <a:pt x="2" y="44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5" name="Freeform 146">
                <a:extLst>
                  <a:ext uri="{FF2B5EF4-FFF2-40B4-BE49-F238E27FC236}">
                    <a16:creationId xmlns:a16="http://schemas.microsoft.com/office/drawing/2014/main" id="{A4797772-3F69-4B25-AD20-59F159FFE92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61" y="8108"/>
                <a:ext cx="17" cy="72"/>
              </a:xfrm>
              <a:custGeom>
                <a:avLst/>
                <a:gdLst>
                  <a:gd name="T0" fmla="*/ 0 w 17"/>
                  <a:gd name="T1" fmla="*/ 65 h 72"/>
                  <a:gd name="T2" fmla="*/ 3 w 17"/>
                  <a:gd name="T3" fmla="*/ 70 h 72"/>
                  <a:gd name="T4" fmla="*/ 4 w 17"/>
                  <a:gd name="T5" fmla="*/ 71 h 72"/>
                  <a:gd name="T6" fmla="*/ 8 w 17"/>
                  <a:gd name="T7" fmla="*/ 72 h 72"/>
                  <a:gd name="T8" fmla="*/ 10 w 17"/>
                  <a:gd name="T9" fmla="*/ 71 h 72"/>
                  <a:gd name="T10" fmla="*/ 12 w 17"/>
                  <a:gd name="T11" fmla="*/ 70 h 72"/>
                  <a:gd name="T12" fmla="*/ 15 w 17"/>
                  <a:gd name="T13" fmla="*/ 65 h 72"/>
                  <a:gd name="T14" fmla="*/ 16 w 17"/>
                  <a:gd name="T15" fmla="*/ 41 h 72"/>
                  <a:gd name="T16" fmla="*/ 17 w 17"/>
                  <a:gd name="T17" fmla="*/ 7 h 72"/>
                  <a:gd name="T18" fmla="*/ 15 w 17"/>
                  <a:gd name="T19" fmla="*/ 3 h 72"/>
                  <a:gd name="T20" fmla="*/ 12 w 17"/>
                  <a:gd name="T21" fmla="*/ 0 h 72"/>
                  <a:gd name="T22" fmla="*/ 10 w 17"/>
                  <a:gd name="T23" fmla="*/ 0 h 72"/>
                  <a:gd name="T24" fmla="*/ 6 w 17"/>
                  <a:gd name="T25" fmla="*/ 0 h 72"/>
                  <a:gd name="T26" fmla="*/ 5 w 17"/>
                  <a:gd name="T27" fmla="*/ 3 h 72"/>
                  <a:gd name="T28" fmla="*/ 3 w 17"/>
                  <a:gd name="T29" fmla="*/ 7 h 72"/>
                  <a:gd name="T30" fmla="*/ 2 w 17"/>
                  <a:gd name="T31" fmla="*/ 41 h 72"/>
                  <a:gd name="T32" fmla="*/ 0 w 17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72">
                    <a:moveTo>
                      <a:pt x="0" y="65"/>
                    </a:moveTo>
                    <a:lnTo>
                      <a:pt x="3" y="70"/>
                    </a:lnTo>
                    <a:lnTo>
                      <a:pt x="4" y="71"/>
                    </a:lnTo>
                    <a:lnTo>
                      <a:pt x="8" y="72"/>
                    </a:lnTo>
                    <a:lnTo>
                      <a:pt x="10" y="71"/>
                    </a:lnTo>
                    <a:lnTo>
                      <a:pt x="12" y="70"/>
                    </a:lnTo>
                    <a:lnTo>
                      <a:pt x="15" y="65"/>
                    </a:lnTo>
                    <a:lnTo>
                      <a:pt x="16" y="41"/>
                    </a:lnTo>
                    <a:lnTo>
                      <a:pt x="17" y="7"/>
                    </a:lnTo>
                    <a:lnTo>
                      <a:pt x="15" y="3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5" y="3"/>
                    </a:lnTo>
                    <a:lnTo>
                      <a:pt x="3" y="7"/>
                    </a:lnTo>
                    <a:lnTo>
                      <a:pt x="2" y="41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6" name="Freeform 147">
                <a:extLst>
                  <a:ext uri="{FF2B5EF4-FFF2-40B4-BE49-F238E27FC236}">
                    <a16:creationId xmlns:a16="http://schemas.microsoft.com/office/drawing/2014/main" id="{88C57F1E-D762-47D5-8E6B-57BB3F99D59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64" y="8007"/>
                <a:ext cx="15" cy="72"/>
              </a:xfrm>
              <a:custGeom>
                <a:avLst/>
                <a:gdLst>
                  <a:gd name="T0" fmla="*/ 0 w 15"/>
                  <a:gd name="T1" fmla="*/ 65 h 72"/>
                  <a:gd name="T2" fmla="*/ 2 w 15"/>
                  <a:gd name="T3" fmla="*/ 70 h 72"/>
                  <a:gd name="T4" fmla="*/ 5 w 15"/>
                  <a:gd name="T5" fmla="*/ 71 h 72"/>
                  <a:gd name="T6" fmla="*/ 7 w 15"/>
                  <a:gd name="T7" fmla="*/ 72 h 72"/>
                  <a:gd name="T8" fmla="*/ 11 w 15"/>
                  <a:gd name="T9" fmla="*/ 71 h 72"/>
                  <a:gd name="T10" fmla="*/ 13 w 15"/>
                  <a:gd name="T11" fmla="*/ 70 h 72"/>
                  <a:gd name="T12" fmla="*/ 14 w 15"/>
                  <a:gd name="T13" fmla="*/ 65 h 72"/>
                  <a:gd name="T14" fmla="*/ 15 w 15"/>
                  <a:gd name="T15" fmla="*/ 33 h 72"/>
                  <a:gd name="T16" fmla="*/ 14 w 15"/>
                  <a:gd name="T17" fmla="*/ 8 h 72"/>
                  <a:gd name="T18" fmla="*/ 12 w 15"/>
                  <a:gd name="T19" fmla="*/ 3 h 72"/>
                  <a:gd name="T20" fmla="*/ 11 w 15"/>
                  <a:gd name="T21" fmla="*/ 0 h 72"/>
                  <a:gd name="T22" fmla="*/ 7 w 15"/>
                  <a:gd name="T23" fmla="*/ 0 h 72"/>
                  <a:gd name="T24" fmla="*/ 5 w 15"/>
                  <a:gd name="T25" fmla="*/ 0 h 72"/>
                  <a:gd name="T26" fmla="*/ 2 w 15"/>
                  <a:gd name="T27" fmla="*/ 3 h 72"/>
                  <a:gd name="T28" fmla="*/ 0 w 15"/>
                  <a:gd name="T29" fmla="*/ 8 h 72"/>
                  <a:gd name="T30" fmla="*/ 1 w 15"/>
                  <a:gd name="T31" fmla="*/ 33 h 72"/>
                  <a:gd name="T32" fmla="*/ 0 w 15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" h="72">
                    <a:moveTo>
                      <a:pt x="0" y="65"/>
                    </a:moveTo>
                    <a:lnTo>
                      <a:pt x="2" y="70"/>
                    </a:lnTo>
                    <a:lnTo>
                      <a:pt x="5" y="71"/>
                    </a:lnTo>
                    <a:lnTo>
                      <a:pt x="7" y="72"/>
                    </a:lnTo>
                    <a:lnTo>
                      <a:pt x="11" y="71"/>
                    </a:lnTo>
                    <a:lnTo>
                      <a:pt x="13" y="70"/>
                    </a:lnTo>
                    <a:lnTo>
                      <a:pt x="14" y="65"/>
                    </a:lnTo>
                    <a:lnTo>
                      <a:pt x="15" y="33"/>
                    </a:lnTo>
                    <a:lnTo>
                      <a:pt x="14" y="8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1" y="33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7" name="Freeform 148">
                <a:extLst>
                  <a:ext uri="{FF2B5EF4-FFF2-40B4-BE49-F238E27FC236}">
                    <a16:creationId xmlns:a16="http://schemas.microsoft.com/office/drawing/2014/main" id="{7E33BE97-C5E8-42DD-9EF5-A86CBBCF74E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60" y="7907"/>
                <a:ext cx="17" cy="72"/>
              </a:xfrm>
              <a:custGeom>
                <a:avLst/>
                <a:gdLst>
                  <a:gd name="T0" fmla="*/ 3 w 17"/>
                  <a:gd name="T1" fmla="*/ 64 h 72"/>
                  <a:gd name="T2" fmla="*/ 5 w 17"/>
                  <a:gd name="T3" fmla="*/ 69 h 72"/>
                  <a:gd name="T4" fmla="*/ 7 w 17"/>
                  <a:gd name="T5" fmla="*/ 70 h 72"/>
                  <a:gd name="T6" fmla="*/ 10 w 17"/>
                  <a:gd name="T7" fmla="*/ 72 h 72"/>
                  <a:gd name="T8" fmla="*/ 13 w 17"/>
                  <a:gd name="T9" fmla="*/ 70 h 72"/>
                  <a:gd name="T10" fmla="*/ 16 w 17"/>
                  <a:gd name="T11" fmla="*/ 69 h 72"/>
                  <a:gd name="T12" fmla="*/ 17 w 17"/>
                  <a:gd name="T13" fmla="*/ 64 h 72"/>
                  <a:gd name="T14" fmla="*/ 16 w 17"/>
                  <a:gd name="T15" fmla="*/ 18 h 72"/>
                  <a:gd name="T16" fmla="*/ 15 w 17"/>
                  <a:gd name="T17" fmla="*/ 7 h 72"/>
                  <a:gd name="T18" fmla="*/ 12 w 17"/>
                  <a:gd name="T19" fmla="*/ 2 h 72"/>
                  <a:gd name="T20" fmla="*/ 10 w 17"/>
                  <a:gd name="T21" fmla="*/ 0 h 72"/>
                  <a:gd name="T22" fmla="*/ 7 w 17"/>
                  <a:gd name="T23" fmla="*/ 0 h 72"/>
                  <a:gd name="T24" fmla="*/ 5 w 17"/>
                  <a:gd name="T25" fmla="*/ 0 h 72"/>
                  <a:gd name="T26" fmla="*/ 3 w 17"/>
                  <a:gd name="T27" fmla="*/ 2 h 72"/>
                  <a:gd name="T28" fmla="*/ 0 w 17"/>
                  <a:gd name="T29" fmla="*/ 7 h 72"/>
                  <a:gd name="T30" fmla="*/ 1 w 17"/>
                  <a:gd name="T31" fmla="*/ 18 h 72"/>
                  <a:gd name="T32" fmla="*/ 3 w 17"/>
                  <a:gd name="T33" fmla="*/ 64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72">
                    <a:moveTo>
                      <a:pt x="3" y="64"/>
                    </a:moveTo>
                    <a:lnTo>
                      <a:pt x="5" y="69"/>
                    </a:lnTo>
                    <a:lnTo>
                      <a:pt x="7" y="70"/>
                    </a:lnTo>
                    <a:lnTo>
                      <a:pt x="10" y="72"/>
                    </a:lnTo>
                    <a:lnTo>
                      <a:pt x="13" y="70"/>
                    </a:lnTo>
                    <a:lnTo>
                      <a:pt x="16" y="69"/>
                    </a:lnTo>
                    <a:lnTo>
                      <a:pt x="17" y="64"/>
                    </a:lnTo>
                    <a:lnTo>
                      <a:pt x="16" y="18"/>
                    </a:lnTo>
                    <a:lnTo>
                      <a:pt x="15" y="7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1" y="18"/>
                    </a:lnTo>
                    <a:lnTo>
                      <a:pt x="3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8" name="Freeform 149">
                <a:extLst>
                  <a:ext uri="{FF2B5EF4-FFF2-40B4-BE49-F238E27FC236}">
                    <a16:creationId xmlns:a16="http://schemas.microsoft.com/office/drawing/2014/main" id="{ED8856EF-97CE-420C-BB19-0A9B33EBE5A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53" y="7806"/>
                <a:ext cx="19" cy="72"/>
              </a:xfrm>
              <a:custGeom>
                <a:avLst/>
                <a:gdLst>
                  <a:gd name="T0" fmla="*/ 5 w 19"/>
                  <a:gd name="T1" fmla="*/ 65 h 72"/>
                  <a:gd name="T2" fmla="*/ 6 w 19"/>
                  <a:gd name="T3" fmla="*/ 69 h 72"/>
                  <a:gd name="T4" fmla="*/ 8 w 19"/>
                  <a:gd name="T5" fmla="*/ 71 h 72"/>
                  <a:gd name="T6" fmla="*/ 12 w 19"/>
                  <a:gd name="T7" fmla="*/ 72 h 72"/>
                  <a:gd name="T8" fmla="*/ 14 w 19"/>
                  <a:gd name="T9" fmla="*/ 71 h 72"/>
                  <a:gd name="T10" fmla="*/ 17 w 19"/>
                  <a:gd name="T11" fmla="*/ 69 h 72"/>
                  <a:gd name="T12" fmla="*/ 19 w 19"/>
                  <a:gd name="T13" fmla="*/ 65 h 72"/>
                  <a:gd name="T14" fmla="*/ 18 w 19"/>
                  <a:gd name="T15" fmla="*/ 60 h 72"/>
                  <a:gd name="T16" fmla="*/ 14 w 19"/>
                  <a:gd name="T17" fmla="*/ 7 h 72"/>
                  <a:gd name="T18" fmla="*/ 12 w 19"/>
                  <a:gd name="T19" fmla="*/ 2 h 72"/>
                  <a:gd name="T20" fmla="*/ 10 w 19"/>
                  <a:gd name="T21" fmla="*/ 1 h 72"/>
                  <a:gd name="T22" fmla="*/ 7 w 19"/>
                  <a:gd name="T23" fmla="*/ 0 h 72"/>
                  <a:gd name="T24" fmla="*/ 4 w 19"/>
                  <a:gd name="T25" fmla="*/ 1 h 72"/>
                  <a:gd name="T26" fmla="*/ 1 w 19"/>
                  <a:gd name="T27" fmla="*/ 2 h 72"/>
                  <a:gd name="T28" fmla="*/ 0 w 19"/>
                  <a:gd name="T29" fmla="*/ 7 h 72"/>
                  <a:gd name="T30" fmla="*/ 4 w 19"/>
                  <a:gd name="T31" fmla="*/ 60 h 72"/>
                  <a:gd name="T32" fmla="*/ 5 w 19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" h="72">
                    <a:moveTo>
                      <a:pt x="5" y="65"/>
                    </a:moveTo>
                    <a:lnTo>
                      <a:pt x="6" y="69"/>
                    </a:lnTo>
                    <a:lnTo>
                      <a:pt x="8" y="71"/>
                    </a:lnTo>
                    <a:lnTo>
                      <a:pt x="12" y="72"/>
                    </a:lnTo>
                    <a:lnTo>
                      <a:pt x="14" y="71"/>
                    </a:lnTo>
                    <a:lnTo>
                      <a:pt x="17" y="69"/>
                    </a:lnTo>
                    <a:lnTo>
                      <a:pt x="19" y="65"/>
                    </a:lnTo>
                    <a:lnTo>
                      <a:pt x="18" y="60"/>
                    </a:lnTo>
                    <a:lnTo>
                      <a:pt x="14" y="7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4" y="60"/>
                    </a:ln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09" name="Freeform 150">
                <a:extLst>
                  <a:ext uri="{FF2B5EF4-FFF2-40B4-BE49-F238E27FC236}">
                    <a16:creationId xmlns:a16="http://schemas.microsoft.com/office/drawing/2014/main" id="{BCF96C23-5902-4D1F-86A9-0219802B1D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41" y="7706"/>
                <a:ext cx="22" cy="71"/>
              </a:xfrm>
              <a:custGeom>
                <a:avLst/>
                <a:gdLst>
                  <a:gd name="T0" fmla="*/ 7 w 22"/>
                  <a:gd name="T1" fmla="*/ 64 h 71"/>
                  <a:gd name="T2" fmla="*/ 8 w 22"/>
                  <a:gd name="T3" fmla="*/ 70 h 71"/>
                  <a:gd name="T4" fmla="*/ 11 w 22"/>
                  <a:gd name="T5" fmla="*/ 71 h 71"/>
                  <a:gd name="T6" fmla="*/ 14 w 22"/>
                  <a:gd name="T7" fmla="*/ 71 h 71"/>
                  <a:gd name="T8" fmla="*/ 17 w 22"/>
                  <a:gd name="T9" fmla="*/ 71 h 71"/>
                  <a:gd name="T10" fmla="*/ 19 w 22"/>
                  <a:gd name="T11" fmla="*/ 70 h 71"/>
                  <a:gd name="T12" fmla="*/ 22 w 22"/>
                  <a:gd name="T13" fmla="*/ 64 h 71"/>
                  <a:gd name="T14" fmla="*/ 18 w 22"/>
                  <a:gd name="T15" fmla="*/ 39 h 71"/>
                  <a:gd name="T16" fmla="*/ 14 w 22"/>
                  <a:gd name="T17" fmla="*/ 7 h 71"/>
                  <a:gd name="T18" fmla="*/ 12 w 22"/>
                  <a:gd name="T19" fmla="*/ 1 h 71"/>
                  <a:gd name="T20" fmla="*/ 10 w 22"/>
                  <a:gd name="T21" fmla="*/ 0 h 71"/>
                  <a:gd name="T22" fmla="*/ 7 w 22"/>
                  <a:gd name="T23" fmla="*/ 0 h 71"/>
                  <a:gd name="T24" fmla="*/ 4 w 22"/>
                  <a:gd name="T25" fmla="*/ 0 h 71"/>
                  <a:gd name="T26" fmla="*/ 1 w 22"/>
                  <a:gd name="T27" fmla="*/ 1 h 71"/>
                  <a:gd name="T28" fmla="*/ 0 w 22"/>
                  <a:gd name="T29" fmla="*/ 7 h 71"/>
                  <a:gd name="T30" fmla="*/ 4 w 22"/>
                  <a:gd name="T31" fmla="*/ 39 h 71"/>
                  <a:gd name="T32" fmla="*/ 7 w 22"/>
                  <a:gd name="T33" fmla="*/ 6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1">
                    <a:moveTo>
                      <a:pt x="7" y="64"/>
                    </a:moveTo>
                    <a:lnTo>
                      <a:pt x="8" y="70"/>
                    </a:lnTo>
                    <a:lnTo>
                      <a:pt x="11" y="71"/>
                    </a:lnTo>
                    <a:lnTo>
                      <a:pt x="14" y="71"/>
                    </a:lnTo>
                    <a:lnTo>
                      <a:pt x="17" y="71"/>
                    </a:lnTo>
                    <a:lnTo>
                      <a:pt x="19" y="70"/>
                    </a:lnTo>
                    <a:lnTo>
                      <a:pt x="22" y="64"/>
                    </a:lnTo>
                    <a:lnTo>
                      <a:pt x="18" y="39"/>
                    </a:lnTo>
                    <a:lnTo>
                      <a:pt x="14" y="7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4" y="39"/>
                    </a:lnTo>
                    <a:lnTo>
                      <a:pt x="7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0" name="Freeform 151">
                <a:extLst>
                  <a:ext uri="{FF2B5EF4-FFF2-40B4-BE49-F238E27FC236}">
                    <a16:creationId xmlns:a16="http://schemas.microsoft.com/office/drawing/2014/main" id="{E856952A-A4A6-4CD5-91DE-81CAD30309C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25" y="7607"/>
                <a:ext cx="24" cy="70"/>
              </a:xfrm>
              <a:custGeom>
                <a:avLst/>
                <a:gdLst>
                  <a:gd name="T0" fmla="*/ 10 w 24"/>
                  <a:gd name="T1" fmla="*/ 63 h 70"/>
                  <a:gd name="T2" fmla="*/ 11 w 24"/>
                  <a:gd name="T3" fmla="*/ 68 h 70"/>
                  <a:gd name="T4" fmla="*/ 14 w 24"/>
                  <a:gd name="T5" fmla="*/ 70 h 70"/>
                  <a:gd name="T6" fmla="*/ 17 w 24"/>
                  <a:gd name="T7" fmla="*/ 70 h 70"/>
                  <a:gd name="T8" fmla="*/ 20 w 24"/>
                  <a:gd name="T9" fmla="*/ 70 h 70"/>
                  <a:gd name="T10" fmla="*/ 22 w 24"/>
                  <a:gd name="T11" fmla="*/ 68 h 70"/>
                  <a:gd name="T12" fmla="*/ 24 w 24"/>
                  <a:gd name="T13" fmla="*/ 63 h 70"/>
                  <a:gd name="T14" fmla="*/ 16 w 24"/>
                  <a:gd name="T15" fmla="*/ 14 h 70"/>
                  <a:gd name="T16" fmla="*/ 15 w 24"/>
                  <a:gd name="T17" fmla="*/ 7 h 70"/>
                  <a:gd name="T18" fmla="*/ 12 w 24"/>
                  <a:gd name="T19" fmla="*/ 1 h 70"/>
                  <a:gd name="T20" fmla="*/ 11 w 24"/>
                  <a:gd name="T21" fmla="*/ 0 h 70"/>
                  <a:gd name="T22" fmla="*/ 8 w 24"/>
                  <a:gd name="T23" fmla="*/ 0 h 70"/>
                  <a:gd name="T24" fmla="*/ 5 w 24"/>
                  <a:gd name="T25" fmla="*/ 0 h 70"/>
                  <a:gd name="T26" fmla="*/ 3 w 24"/>
                  <a:gd name="T27" fmla="*/ 1 h 70"/>
                  <a:gd name="T28" fmla="*/ 0 w 24"/>
                  <a:gd name="T29" fmla="*/ 7 h 70"/>
                  <a:gd name="T30" fmla="*/ 2 w 24"/>
                  <a:gd name="T31" fmla="*/ 14 h 70"/>
                  <a:gd name="T32" fmla="*/ 10 w 24"/>
                  <a:gd name="T33" fmla="*/ 6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70">
                    <a:moveTo>
                      <a:pt x="10" y="63"/>
                    </a:moveTo>
                    <a:lnTo>
                      <a:pt x="11" y="68"/>
                    </a:lnTo>
                    <a:lnTo>
                      <a:pt x="14" y="70"/>
                    </a:lnTo>
                    <a:lnTo>
                      <a:pt x="17" y="70"/>
                    </a:lnTo>
                    <a:lnTo>
                      <a:pt x="20" y="70"/>
                    </a:lnTo>
                    <a:lnTo>
                      <a:pt x="22" y="68"/>
                    </a:lnTo>
                    <a:lnTo>
                      <a:pt x="24" y="63"/>
                    </a:lnTo>
                    <a:lnTo>
                      <a:pt x="16" y="14"/>
                    </a:lnTo>
                    <a:lnTo>
                      <a:pt x="15" y="7"/>
                    </a:lnTo>
                    <a:lnTo>
                      <a:pt x="12" y="1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" y="14"/>
                    </a:lnTo>
                    <a:lnTo>
                      <a:pt x="1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1" name="Freeform 152">
                <a:extLst>
                  <a:ext uri="{FF2B5EF4-FFF2-40B4-BE49-F238E27FC236}">
                    <a16:creationId xmlns:a16="http://schemas.microsoft.com/office/drawing/2014/main" id="{5077F87A-FFD1-4479-A4E9-50FB75B4DAB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07" y="7507"/>
                <a:ext cx="26" cy="71"/>
              </a:xfrm>
              <a:custGeom>
                <a:avLst/>
                <a:gdLst>
                  <a:gd name="T0" fmla="*/ 11 w 26"/>
                  <a:gd name="T1" fmla="*/ 64 h 71"/>
                  <a:gd name="T2" fmla="*/ 14 w 26"/>
                  <a:gd name="T3" fmla="*/ 68 h 71"/>
                  <a:gd name="T4" fmla="*/ 15 w 26"/>
                  <a:gd name="T5" fmla="*/ 71 h 71"/>
                  <a:gd name="T6" fmla="*/ 18 w 26"/>
                  <a:gd name="T7" fmla="*/ 71 h 71"/>
                  <a:gd name="T8" fmla="*/ 21 w 26"/>
                  <a:gd name="T9" fmla="*/ 71 h 71"/>
                  <a:gd name="T10" fmla="*/ 23 w 26"/>
                  <a:gd name="T11" fmla="*/ 68 h 71"/>
                  <a:gd name="T12" fmla="*/ 26 w 26"/>
                  <a:gd name="T13" fmla="*/ 64 h 71"/>
                  <a:gd name="T14" fmla="*/ 23 w 26"/>
                  <a:gd name="T15" fmla="*/ 50 h 71"/>
                  <a:gd name="T16" fmla="*/ 15 w 26"/>
                  <a:gd name="T17" fmla="*/ 7 h 71"/>
                  <a:gd name="T18" fmla="*/ 12 w 26"/>
                  <a:gd name="T19" fmla="*/ 2 h 71"/>
                  <a:gd name="T20" fmla="*/ 10 w 26"/>
                  <a:gd name="T21" fmla="*/ 1 h 71"/>
                  <a:gd name="T22" fmla="*/ 8 w 26"/>
                  <a:gd name="T23" fmla="*/ 0 h 71"/>
                  <a:gd name="T24" fmla="*/ 4 w 26"/>
                  <a:gd name="T25" fmla="*/ 1 h 71"/>
                  <a:gd name="T26" fmla="*/ 2 w 26"/>
                  <a:gd name="T27" fmla="*/ 2 h 71"/>
                  <a:gd name="T28" fmla="*/ 0 w 26"/>
                  <a:gd name="T29" fmla="*/ 7 h 71"/>
                  <a:gd name="T30" fmla="*/ 9 w 26"/>
                  <a:gd name="T31" fmla="*/ 50 h 71"/>
                  <a:gd name="T32" fmla="*/ 11 w 26"/>
                  <a:gd name="T33" fmla="*/ 6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71">
                    <a:moveTo>
                      <a:pt x="11" y="64"/>
                    </a:moveTo>
                    <a:lnTo>
                      <a:pt x="14" y="68"/>
                    </a:lnTo>
                    <a:lnTo>
                      <a:pt x="15" y="71"/>
                    </a:lnTo>
                    <a:lnTo>
                      <a:pt x="18" y="71"/>
                    </a:lnTo>
                    <a:lnTo>
                      <a:pt x="21" y="71"/>
                    </a:lnTo>
                    <a:lnTo>
                      <a:pt x="23" y="68"/>
                    </a:lnTo>
                    <a:lnTo>
                      <a:pt x="26" y="64"/>
                    </a:lnTo>
                    <a:lnTo>
                      <a:pt x="23" y="50"/>
                    </a:lnTo>
                    <a:lnTo>
                      <a:pt x="15" y="7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9" y="50"/>
                    </a:lnTo>
                    <a:lnTo>
                      <a:pt x="1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2" name="Freeform 153">
                <a:extLst>
                  <a:ext uri="{FF2B5EF4-FFF2-40B4-BE49-F238E27FC236}">
                    <a16:creationId xmlns:a16="http://schemas.microsoft.com/office/drawing/2014/main" id="{5BD49157-21A8-44C6-BE74-EA36BC1C00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85" y="7409"/>
                <a:ext cx="27" cy="70"/>
              </a:xfrm>
              <a:custGeom>
                <a:avLst/>
                <a:gdLst>
                  <a:gd name="T0" fmla="*/ 13 w 27"/>
                  <a:gd name="T1" fmla="*/ 63 h 70"/>
                  <a:gd name="T2" fmla="*/ 15 w 27"/>
                  <a:gd name="T3" fmla="*/ 68 h 70"/>
                  <a:gd name="T4" fmla="*/ 18 w 27"/>
                  <a:gd name="T5" fmla="*/ 69 h 70"/>
                  <a:gd name="T6" fmla="*/ 20 w 27"/>
                  <a:gd name="T7" fmla="*/ 70 h 70"/>
                  <a:gd name="T8" fmla="*/ 22 w 27"/>
                  <a:gd name="T9" fmla="*/ 69 h 70"/>
                  <a:gd name="T10" fmla="*/ 25 w 27"/>
                  <a:gd name="T11" fmla="*/ 68 h 70"/>
                  <a:gd name="T12" fmla="*/ 27 w 27"/>
                  <a:gd name="T13" fmla="*/ 63 h 70"/>
                  <a:gd name="T14" fmla="*/ 18 w 27"/>
                  <a:gd name="T15" fmla="*/ 21 h 70"/>
                  <a:gd name="T16" fmla="*/ 14 w 27"/>
                  <a:gd name="T17" fmla="*/ 7 h 70"/>
                  <a:gd name="T18" fmla="*/ 12 w 27"/>
                  <a:gd name="T19" fmla="*/ 2 h 70"/>
                  <a:gd name="T20" fmla="*/ 10 w 27"/>
                  <a:gd name="T21" fmla="*/ 1 h 70"/>
                  <a:gd name="T22" fmla="*/ 7 w 27"/>
                  <a:gd name="T23" fmla="*/ 0 h 70"/>
                  <a:gd name="T24" fmla="*/ 4 w 27"/>
                  <a:gd name="T25" fmla="*/ 1 h 70"/>
                  <a:gd name="T26" fmla="*/ 2 w 27"/>
                  <a:gd name="T27" fmla="*/ 2 h 70"/>
                  <a:gd name="T28" fmla="*/ 0 w 27"/>
                  <a:gd name="T29" fmla="*/ 7 h 70"/>
                  <a:gd name="T30" fmla="*/ 3 w 27"/>
                  <a:gd name="T31" fmla="*/ 21 h 70"/>
                  <a:gd name="T32" fmla="*/ 13 w 27"/>
                  <a:gd name="T33" fmla="*/ 6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70">
                    <a:moveTo>
                      <a:pt x="13" y="63"/>
                    </a:moveTo>
                    <a:lnTo>
                      <a:pt x="15" y="68"/>
                    </a:lnTo>
                    <a:lnTo>
                      <a:pt x="18" y="69"/>
                    </a:lnTo>
                    <a:lnTo>
                      <a:pt x="20" y="70"/>
                    </a:lnTo>
                    <a:lnTo>
                      <a:pt x="22" y="69"/>
                    </a:lnTo>
                    <a:lnTo>
                      <a:pt x="25" y="68"/>
                    </a:lnTo>
                    <a:lnTo>
                      <a:pt x="27" y="63"/>
                    </a:lnTo>
                    <a:lnTo>
                      <a:pt x="18" y="21"/>
                    </a:lnTo>
                    <a:lnTo>
                      <a:pt x="14" y="7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3" y="21"/>
                    </a:lnTo>
                    <a:lnTo>
                      <a:pt x="1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3" name="Freeform 154">
                <a:extLst>
                  <a:ext uri="{FF2B5EF4-FFF2-40B4-BE49-F238E27FC236}">
                    <a16:creationId xmlns:a16="http://schemas.microsoft.com/office/drawing/2014/main" id="{0526B6DA-9541-42FC-872C-994B150214D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59" y="7311"/>
                <a:ext cx="30" cy="70"/>
              </a:xfrm>
              <a:custGeom>
                <a:avLst/>
                <a:gdLst>
                  <a:gd name="T0" fmla="*/ 16 w 30"/>
                  <a:gd name="T1" fmla="*/ 63 h 70"/>
                  <a:gd name="T2" fmla="*/ 17 w 30"/>
                  <a:gd name="T3" fmla="*/ 68 h 70"/>
                  <a:gd name="T4" fmla="*/ 20 w 30"/>
                  <a:gd name="T5" fmla="*/ 70 h 70"/>
                  <a:gd name="T6" fmla="*/ 23 w 30"/>
                  <a:gd name="T7" fmla="*/ 70 h 70"/>
                  <a:gd name="T8" fmla="*/ 26 w 30"/>
                  <a:gd name="T9" fmla="*/ 70 h 70"/>
                  <a:gd name="T10" fmla="*/ 28 w 30"/>
                  <a:gd name="T11" fmla="*/ 68 h 70"/>
                  <a:gd name="T12" fmla="*/ 30 w 30"/>
                  <a:gd name="T13" fmla="*/ 63 h 70"/>
                  <a:gd name="T14" fmla="*/ 28 w 30"/>
                  <a:gd name="T15" fmla="*/ 58 h 70"/>
                  <a:gd name="T16" fmla="*/ 15 w 30"/>
                  <a:gd name="T17" fmla="*/ 8 h 70"/>
                  <a:gd name="T18" fmla="*/ 12 w 30"/>
                  <a:gd name="T19" fmla="*/ 3 h 70"/>
                  <a:gd name="T20" fmla="*/ 10 w 30"/>
                  <a:gd name="T21" fmla="*/ 0 h 70"/>
                  <a:gd name="T22" fmla="*/ 8 w 30"/>
                  <a:gd name="T23" fmla="*/ 0 h 70"/>
                  <a:gd name="T24" fmla="*/ 5 w 30"/>
                  <a:gd name="T25" fmla="*/ 0 h 70"/>
                  <a:gd name="T26" fmla="*/ 3 w 30"/>
                  <a:gd name="T27" fmla="*/ 3 h 70"/>
                  <a:gd name="T28" fmla="*/ 0 w 30"/>
                  <a:gd name="T29" fmla="*/ 8 h 70"/>
                  <a:gd name="T30" fmla="*/ 14 w 30"/>
                  <a:gd name="T31" fmla="*/ 58 h 70"/>
                  <a:gd name="T32" fmla="*/ 16 w 30"/>
                  <a:gd name="T33" fmla="*/ 6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70">
                    <a:moveTo>
                      <a:pt x="16" y="63"/>
                    </a:moveTo>
                    <a:lnTo>
                      <a:pt x="17" y="68"/>
                    </a:lnTo>
                    <a:lnTo>
                      <a:pt x="20" y="70"/>
                    </a:lnTo>
                    <a:lnTo>
                      <a:pt x="23" y="70"/>
                    </a:lnTo>
                    <a:lnTo>
                      <a:pt x="26" y="70"/>
                    </a:lnTo>
                    <a:lnTo>
                      <a:pt x="28" y="68"/>
                    </a:lnTo>
                    <a:lnTo>
                      <a:pt x="30" y="63"/>
                    </a:lnTo>
                    <a:lnTo>
                      <a:pt x="28" y="58"/>
                    </a:lnTo>
                    <a:lnTo>
                      <a:pt x="15" y="8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14" y="58"/>
                    </a:lnTo>
                    <a:lnTo>
                      <a:pt x="16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4" name="Freeform 155">
                <a:extLst>
                  <a:ext uri="{FF2B5EF4-FFF2-40B4-BE49-F238E27FC236}">
                    <a16:creationId xmlns:a16="http://schemas.microsoft.com/office/drawing/2014/main" id="{6BE09CB2-7DFF-4672-97E3-F95A060E026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31" y="7214"/>
                <a:ext cx="31" cy="70"/>
              </a:xfrm>
              <a:custGeom>
                <a:avLst/>
                <a:gdLst>
                  <a:gd name="T0" fmla="*/ 16 w 31"/>
                  <a:gd name="T1" fmla="*/ 63 h 70"/>
                  <a:gd name="T2" fmla="*/ 19 w 31"/>
                  <a:gd name="T3" fmla="*/ 69 h 70"/>
                  <a:gd name="T4" fmla="*/ 21 w 31"/>
                  <a:gd name="T5" fmla="*/ 70 h 70"/>
                  <a:gd name="T6" fmla="*/ 24 w 31"/>
                  <a:gd name="T7" fmla="*/ 70 h 70"/>
                  <a:gd name="T8" fmla="*/ 26 w 31"/>
                  <a:gd name="T9" fmla="*/ 70 h 70"/>
                  <a:gd name="T10" fmla="*/ 28 w 31"/>
                  <a:gd name="T11" fmla="*/ 69 h 70"/>
                  <a:gd name="T12" fmla="*/ 31 w 31"/>
                  <a:gd name="T13" fmla="*/ 63 h 70"/>
                  <a:gd name="T14" fmla="*/ 22 w 31"/>
                  <a:gd name="T15" fmla="*/ 34 h 70"/>
                  <a:gd name="T16" fmla="*/ 14 w 31"/>
                  <a:gd name="T17" fmla="*/ 7 h 70"/>
                  <a:gd name="T18" fmla="*/ 12 w 31"/>
                  <a:gd name="T19" fmla="*/ 3 h 70"/>
                  <a:gd name="T20" fmla="*/ 9 w 31"/>
                  <a:gd name="T21" fmla="*/ 1 h 70"/>
                  <a:gd name="T22" fmla="*/ 7 w 31"/>
                  <a:gd name="T23" fmla="*/ 0 h 70"/>
                  <a:gd name="T24" fmla="*/ 4 w 31"/>
                  <a:gd name="T25" fmla="*/ 1 h 70"/>
                  <a:gd name="T26" fmla="*/ 2 w 31"/>
                  <a:gd name="T27" fmla="*/ 3 h 70"/>
                  <a:gd name="T28" fmla="*/ 0 w 31"/>
                  <a:gd name="T29" fmla="*/ 7 h 70"/>
                  <a:gd name="T30" fmla="*/ 8 w 31"/>
                  <a:gd name="T31" fmla="*/ 34 h 70"/>
                  <a:gd name="T32" fmla="*/ 16 w 31"/>
                  <a:gd name="T33" fmla="*/ 6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70">
                    <a:moveTo>
                      <a:pt x="16" y="63"/>
                    </a:moveTo>
                    <a:lnTo>
                      <a:pt x="19" y="69"/>
                    </a:lnTo>
                    <a:lnTo>
                      <a:pt x="21" y="70"/>
                    </a:lnTo>
                    <a:lnTo>
                      <a:pt x="24" y="70"/>
                    </a:lnTo>
                    <a:lnTo>
                      <a:pt x="26" y="70"/>
                    </a:lnTo>
                    <a:lnTo>
                      <a:pt x="28" y="69"/>
                    </a:lnTo>
                    <a:lnTo>
                      <a:pt x="31" y="63"/>
                    </a:lnTo>
                    <a:lnTo>
                      <a:pt x="22" y="34"/>
                    </a:lnTo>
                    <a:lnTo>
                      <a:pt x="14" y="7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8" y="34"/>
                    </a:lnTo>
                    <a:lnTo>
                      <a:pt x="16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5" name="Freeform 156">
                <a:extLst>
                  <a:ext uri="{FF2B5EF4-FFF2-40B4-BE49-F238E27FC236}">
                    <a16:creationId xmlns:a16="http://schemas.microsoft.com/office/drawing/2014/main" id="{A8CF6832-4D24-44AA-8C99-7D93F22D9F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98" y="7119"/>
                <a:ext cx="34" cy="69"/>
              </a:xfrm>
              <a:custGeom>
                <a:avLst/>
                <a:gdLst>
                  <a:gd name="T0" fmla="*/ 19 w 34"/>
                  <a:gd name="T1" fmla="*/ 62 h 69"/>
                  <a:gd name="T2" fmla="*/ 22 w 34"/>
                  <a:gd name="T3" fmla="*/ 66 h 69"/>
                  <a:gd name="T4" fmla="*/ 23 w 34"/>
                  <a:gd name="T5" fmla="*/ 69 h 69"/>
                  <a:gd name="T6" fmla="*/ 27 w 34"/>
                  <a:gd name="T7" fmla="*/ 69 h 69"/>
                  <a:gd name="T8" fmla="*/ 29 w 34"/>
                  <a:gd name="T9" fmla="*/ 69 h 69"/>
                  <a:gd name="T10" fmla="*/ 31 w 34"/>
                  <a:gd name="T11" fmla="*/ 66 h 69"/>
                  <a:gd name="T12" fmla="*/ 34 w 34"/>
                  <a:gd name="T13" fmla="*/ 62 h 69"/>
                  <a:gd name="T14" fmla="*/ 17 w 34"/>
                  <a:gd name="T15" fmla="*/ 14 h 69"/>
                  <a:gd name="T16" fmla="*/ 15 w 34"/>
                  <a:gd name="T17" fmla="*/ 8 h 69"/>
                  <a:gd name="T18" fmla="*/ 12 w 34"/>
                  <a:gd name="T19" fmla="*/ 3 h 69"/>
                  <a:gd name="T20" fmla="*/ 10 w 34"/>
                  <a:gd name="T21" fmla="*/ 0 h 69"/>
                  <a:gd name="T22" fmla="*/ 7 w 34"/>
                  <a:gd name="T23" fmla="*/ 0 h 69"/>
                  <a:gd name="T24" fmla="*/ 5 w 34"/>
                  <a:gd name="T25" fmla="*/ 0 h 69"/>
                  <a:gd name="T26" fmla="*/ 3 w 34"/>
                  <a:gd name="T27" fmla="*/ 3 h 69"/>
                  <a:gd name="T28" fmla="*/ 0 w 34"/>
                  <a:gd name="T29" fmla="*/ 8 h 69"/>
                  <a:gd name="T30" fmla="*/ 3 w 34"/>
                  <a:gd name="T31" fmla="*/ 14 h 69"/>
                  <a:gd name="T32" fmla="*/ 19 w 34"/>
                  <a:gd name="T33" fmla="*/ 62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9">
                    <a:moveTo>
                      <a:pt x="19" y="62"/>
                    </a:moveTo>
                    <a:lnTo>
                      <a:pt x="22" y="66"/>
                    </a:lnTo>
                    <a:lnTo>
                      <a:pt x="23" y="69"/>
                    </a:lnTo>
                    <a:lnTo>
                      <a:pt x="27" y="69"/>
                    </a:lnTo>
                    <a:lnTo>
                      <a:pt x="29" y="69"/>
                    </a:lnTo>
                    <a:lnTo>
                      <a:pt x="31" y="66"/>
                    </a:lnTo>
                    <a:lnTo>
                      <a:pt x="34" y="62"/>
                    </a:lnTo>
                    <a:lnTo>
                      <a:pt x="17" y="14"/>
                    </a:lnTo>
                    <a:lnTo>
                      <a:pt x="15" y="8"/>
                    </a:lnTo>
                    <a:lnTo>
                      <a:pt x="12" y="3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3" y="14"/>
                    </a:lnTo>
                    <a:lnTo>
                      <a:pt x="19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6" name="Freeform 157">
                <a:extLst>
                  <a:ext uri="{FF2B5EF4-FFF2-40B4-BE49-F238E27FC236}">
                    <a16:creationId xmlns:a16="http://schemas.microsoft.com/office/drawing/2014/main" id="{425C31F6-D052-4496-8B63-CDFAD2EF144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62" y="7025"/>
                <a:ext cx="36" cy="68"/>
              </a:xfrm>
              <a:custGeom>
                <a:avLst/>
                <a:gdLst>
                  <a:gd name="T0" fmla="*/ 22 w 36"/>
                  <a:gd name="T1" fmla="*/ 61 h 68"/>
                  <a:gd name="T2" fmla="*/ 23 w 36"/>
                  <a:gd name="T3" fmla="*/ 66 h 68"/>
                  <a:gd name="T4" fmla="*/ 25 w 36"/>
                  <a:gd name="T5" fmla="*/ 68 h 68"/>
                  <a:gd name="T6" fmla="*/ 29 w 36"/>
                  <a:gd name="T7" fmla="*/ 68 h 68"/>
                  <a:gd name="T8" fmla="*/ 31 w 36"/>
                  <a:gd name="T9" fmla="*/ 68 h 68"/>
                  <a:gd name="T10" fmla="*/ 34 w 36"/>
                  <a:gd name="T11" fmla="*/ 66 h 68"/>
                  <a:gd name="T12" fmla="*/ 36 w 36"/>
                  <a:gd name="T13" fmla="*/ 61 h 68"/>
                  <a:gd name="T14" fmla="*/ 33 w 36"/>
                  <a:gd name="T15" fmla="*/ 52 h 68"/>
                  <a:gd name="T16" fmla="*/ 15 w 36"/>
                  <a:gd name="T17" fmla="*/ 7 h 68"/>
                  <a:gd name="T18" fmla="*/ 12 w 36"/>
                  <a:gd name="T19" fmla="*/ 2 h 68"/>
                  <a:gd name="T20" fmla="*/ 10 w 36"/>
                  <a:gd name="T21" fmla="*/ 1 h 68"/>
                  <a:gd name="T22" fmla="*/ 7 w 36"/>
                  <a:gd name="T23" fmla="*/ 0 h 68"/>
                  <a:gd name="T24" fmla="*/ 5 w 36"/>
                  <a:gd name="T25" fmla="*/ 1 h 68"/>
                  <a:gd name="T26" fmla="*/ 3 w 36"/>
                  <a:gd name="T27" fmla="*/ 2 h 68"/>
                  <a:gd name="T28" fmla="*/ 0 w 36"/>
                  <a:gd name="T29" fmla="*/ 7 h 68"/>
                  <a:gd name="T30" fmla="*/ 18 w 36"/>
                  <a:gd name="T31" fmla="*/ 52 h 68"/>
                  <a:gd name="T32" fmla="*/ 22 w 36"/>
                  <a:gd name="T33" fmla="*/ 6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8">
                    <a:moveTo>
                      <a:pt x="22" y="61"/>
                    </a:moveTo>
                    <a:lnTo>
                      <a:pt x="23" y="66"/>
                    </a:lnTo>
                    <a:lnTo>
                      <a:pt x="25" y="68"/>
                    </a:lnTo>
                    <a:lnTo>
                      <a:pt x="29" y="68"/>
                    </a:lnTo>
                    <a:lnTo>
                      <a:pt x="31" y="68"/>
                    </a:lnTo>
                    <a:lnTo>
                      <a:pt x="34" y="66"/>
                    </a:lnTo>
                    <a:lnTo>
                      <a:pt x="36" y="61"/>
                    </a:lnTo>
                    <a:lnTo>
                      <a:pt x="33" y="52"/>
                    </a:lnTo>
                    <a:lnTo>
                      <a:pt x="15" y="7"/>
                    </a:lnTo>
                    <a:lnTo>
                      <a:pt x="12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18" y="52"/>
                    </a:lnTo>
                    <a:lnTo>
                      <a:pt x="22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7" name="Freeform 158">
                <a:extLst>
                  <a:ext uri="{FF2B5EF4-FFF2-40B4-BE49-F238E27FC236}">
                    <a16:creationId xmlns:a16="http://schemas.microsoft.com/office/drawing/2014/main" id="{75CEF66A-3A2D-4A13-B71C-2D565026673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23" y="6932"/>
                <a:ext cx="37" cy="67"/>
              </a:xfrm>
              <a:custGeom>
                <a:avLst/>
                <a:gdLst>
                  <a:gd name="T0" fmla="*/ 25 w 37"/>
                  <a:gd name="T1" fmla="*/ 66 h 67"/>
                  <a:gd name="T2" fmla="*/ 27 w 37"/>
                  <a:gd name="T3" fmla="*/ 67 h 67"/>
                  <a:gd name="T4" fmla="*/ 30 w 37"/>
                  <a:gd name="T5" fmla="*/ 67 h 67"/>
                  <a:gd name="T6" fmla="*/ 32 w 37"/>
                  <a:gd name="T7" fmla="*/ 67 h 67"/>
                  <a:gd name="T8" fmla="*/ 34 w 37"/>
                  <a:gd name="T9" fmla="*/ 65 h 67"/>
                  <a:gd name="T10" fmla="*/ 37 w 37"/>
                  <a:gd name="T11" fmla="*/ 60 h 67"/>
                  <a:gd name="T12" fmla="*/ 36 w 37"/>
                  <a:gd name="T13" fmla="*/ 55 h 67"/>
                  <a:gd name="T14" fmla="*/ 26 w 37"/>
                  <a:gd name="T15" fmla="*/ 34 h 67"/>
                  <a:gd name="T16" fmla="*/ 12 w 37"/>
                  <a:gd name="T17" fmla="*/ 3 h 67"/>
                  <a:gd name="T18" fmla="*/ 9 w 37"/>
                  <a:gd name="T19" fmla="*/ 1 h 67"/>
                  <a:gd name="T20" fmla="*/ 7 w 37"/>
                  <a:gd name="T21" fmla="*/ 0 h 67"/>
                  <a:gd name="T22" fmla="*/ 3 w 37"/>
                  <a:gd name="T23" fmla="*/ 1 h 67"/>
                  <a:gd name="T24" fmla="*/ 1 w 37"/>
                  <a:gd name="T25" fmla="*/ 3 h 67"/>
                  <a:gd name="T26" fmla="*/ 0 w 37"/>
                  <a:gd name="T27" fmla="*/ 7 h 67"/>
                  <a:gd name="T28" fmla="*/ 1 w 37"/>
                  <a:gd name="T29" fmla="*/ 13 h 67"/>
                  <a:gd name="T30" fmla="*/ 15 w 37"/>
                  <a:gd name="T31" fmla="*/ 45 h 67"/>
                  <a:gd name="T32" fmla="*/ 25 w 37"/>
                  <a:gd name="T33" fmla="*/ 66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7" h="67">
                    <a:moveTo>
                      <a:pt x="25" y="66"/>
                    </a:moveTo>
                    <a:lnTo>
                      <a:pt x="27" y="67"/>
                    </a:lnTo>
                    <a:lnTo>
                      <a:pt x="30" y="67"/>
                    </a:lnTo>
                    <a:lnTo>
                      <a:pt x="32" y="67"/>
                    </a:lnTo>
                    <a:lnTo>
                      <a:pt x="34" y="65"/>
                    </a:lnTo>
                    <a:lnTo>
                      <a:pt x="37" y="60"/>
                    </a:lnTo>
                    <a:lnTo>
                      <a:pt x="36" y="55"/>
                    </a:lnTo>
                    <a:lnTo>
                      <a:pt x="26" y="34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5" y="45"/>
                    </a:lnTo>
                    <a:lnTo>
                      <a:pt x="25" y="6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8" name="Freeform 159">
                <a:extLst>
                  <a:ext uri="{FF2B5EF4-FFF2-40B4-BE49-F238E27FC236}">
                    <a16:creationId xmlns:a16="http://schemas.microsoft.com/office/drawing/2014/main" id="{20574D9B-190C-489C-8AC7-209210304CA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78" y="6842"/>
                <a:ext cx="40" cy="66"/>
              </a:xfrm>
              <a:custGeom>
                <a:avLst/>
                <a:gdLst>
                  <a:gd name="T0" fmla="*/ 28 w 40"/>
                  <a:gd name="T1" fmla="*/ 64 h 66"/>
                  <a:gd name="T2" fmla="*/ 30 w 40"/>
                  <a:gd name="T3" fmla="*/ 65 h 66"/>
                  <a:gd name="T4" fmla="*/ 33 w 40"/>
                  <a:gd name="T5" fmla="*/ 66 h 66"/>
                  <a:gd name="T6" fmla="*/ 36 w 40"/>
                  <a:gd name="T7" fmla="*/ 65 h 66"/>
                  <a:gd name="T8" fmla="*/ 39 w 40"/>
                  <a:gd name="T9" fmla="*/ 64 h 66"/>
                  <a:gd name="T10" fmla="*/ 40 w 40"/>
                  <a:gd name="T11" fmla="*/ 59 h 66"/>
                  <a:gd name="T12" fmla="*/ 39 w 40"/>
                  <a:gd name="T13" fmla="*/ 53 h 66"/>
                  <a:gd name="T14" fmla="*/ 24 w 40"/>
                  <a:gd name="T15" fmla="*/ 24 h 66"/>
                  <a:gd name="T16" fmla="*/ 12 w 40"/>
                  <a:gd name="T17" fmla="*/ 1 h 66"/>
                  <a:gd name="T18" fmla="*/ 10 w 40"/>
                  <a:gd name="T19" fmla="*/ 0 h 66"/>
                  <a:gd name="T20" fmla="*/ 7 w 40"/>
                  <a:gd name="T21" fmla="*/ 0 h 66"/>
                  <a:gd name="T22" fmla="*/ 4 w 40"/>
                  <a:gd name="T23" fmla="*/ 0 h 66"/>
                  <a:gd name="T24" fmla="*/ 3 w 40"/>
                  <a:gd name="T25" fmla="*/ 3 h 66"/>
                  <a:gd name="T26" fmla="*/ 0 w 40"/>
                  <a:gd name="T27" fmla="*/ 7 h 66"/>
                  <a:gd name="T28" fmla="*/ 1 w 40"/>
                  <a:gd name="T29" fmla="*/ 12 h 66"/>
                  <a:gd name="T30" fmla="*/ 13 w 40"/>
                  <a:gd name="T31" fmla="*/ 35 h 66"/>
                  <a:gd name="T32" fmla="*/ 28 w 40"/>
                  <a:gd name="T33" fmla="*/ 64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28" y="64"/>
                    </a:moveTo>
                    <a:lnTo>
                      <a:pt x="30" y="65"/>
                    </a:lnTo>
                    <a:lnTo>
                      <a:pt x="33" y="66"/>
                    </a:lnTo>
                    <a:lnTo>
                      <a:pt x="36" y="65"/>
                    </a:lnTo>
                    <a:lnTo>
                      <a:pt x="39" y="64"/>
                    </a:lnTo>
                    <a:lnTo>
                      <a:pt x="40" y="59"/>
                    </a:lnTo>
                    <a:lnTo>
                      <a:pt x="39" y="53"/>
                    </a:lnTo>
                    <a:lnTo>
                      <a:pt x="24" y="24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13" y="35"/>
                    </a:lnTo>
                    <a:lnTo>
                      <a:pt x="28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19" name="Freeform 160">
                <a:extLst>
                  <a:ext uri="{FF2B5EF4-FFF2-40B4-BE49-F238E27FC236}">
                    <a16:creationId xmlns:a16="http://schemas.microsoft.com/office/drawing/2014/main" id="{B47728DC-F1B8-4A63-A841-B3B523D8551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829" y="6753"/>
                <a:ext cx="43" cy="65"/>
              </a:xfrm>
              <a:custGeom>
                <a:avLst/>
                <a:gdLst>
                  <a:gd name="T0" fmla="*/ 30 w 43"/>
                  <a:gd name="T1" fmla="*/ 64 h 65"/>
                  <a:gd name="T2" fmla="*/ 34 w 43"/>
                  <a:gd name="T3" fmla="*/ 65 h 65"/>
                  <a:gd name="T4" fmla="*/ 36 w 43"/>
                  <a:gd name="T5" fmla="*/ 65 h 65"/>
                  <a:gd name="T6" fmla="*/ 38 w 43"/>
                  <a:gd name="T7" fmla="*/ 65 h 65"/>
                  <a:gd name="T8" fmla="*/ 41 w 43"/>
                  <a:gd name="T9" fmla="*/ 63 h 65"/>
                  <a:gd name="T10" fmla="*/ 43 w 43"/>
                  <a:gd name="T11" fmla="*/ 58 h 65"/>
                  <a:gd name="T12" fmla="*/ 41 w 43"/>
                  <a:gd name="T13" fmla="*/ 53 h 65"/>
                  <a:gd name="T14" fmla="*/ 24 w 43"/>
                  <a:gd name="T15" fmla="*/ 21 h 65"/>
                  <a:gd name="T16" fmla="*/ 13 w 43"/>
                  <a:gd name="T17" fmla="*/ 3 h 65"/>
                  <a:gd name="T18" fmla="*/ 11 w 43"/>
                  <a:gd name="T19" fmla="*/ 2 h 65"/>
                  <a:gd name="T20" fmla="*/ 7 w 43"/>
                  <a:gd name="T21" fmla="*/ 0 h 65"/>
                  <a:gd name="T22" fmla="*/ 5 w 43"/>
                  <a:gd name="T23" fmla="*/ 2 h 65"/>
                  <a:gd name="T24" fmla="*/ 2 w 43"/>
                  <a:gd name="T25" fmla="*/ 3 h 65"/>
                  <a:gd name="T26" fmla="*/ 0 w 43"/>
                  <a:gd name="T27" fmla="*/ 8 h 65"/>
                  <a:gd name="T28" fmla="*/ 2 w 43"/>
                  <a:gd name="T29" fmla="*/ 14 h 65"/>
                  <a:gd name="T30" fmla="*/ 13 w 43"/>
                  <a:gd name="T31" fmla="*/ 32 h 65"/>
                  <a:gd name="T32" fmla="*/ 30 w 43"/>
                  <a:gd name="T33" fmla="*/ 64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65">
                    <a:moveTo>
                      <a:pt x="30" y="64"/>
                    </a:moveTo>
                    <a:lnTo>
                      <a:pt x="34" y="65"/>
                    </a:lnTo>
                    <a:lnTo>
                      <a:pt x="36" y="65"/>
                    </a:lnTo>
                    <a:lnTo>
                      <a:pt x="38" y="65"/>
                    </a:lnTo>
                    <a:lnTo>
                      <a:pt x="41" y="63"/>
                    </a:lnTo>
                    <a:lnTo>
                      <a:pt x="43" y="58"/>
                    </a:lnTo>
                    <a:lnTo>
                      <a:pt x="41" y="53"/>
                    </a:lnTo>
                    <a:lnTo>
                      <a:pt x="24" y="21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13" y="32"/>
                    </a:lnTo>
                    <a:lnTo>
                      <a:pt x="3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0" name="Freeform 161">
                <a:extLst>
                  <a:ext uri="{FF2B5EF4-FFF2-40B4-BE49-F238E27FC236}">
                    <a16:creationId xmlns:a16="http://schemas.microsoft.com/office/drawing/2014/main" id="{84C3CB61-7559-4A83-B01B-BC82CD2BD24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75" y="6668"/>
                <a:ext cx="46" cy="64"/>
              </a:xfrm>
              <a:custGeom>
                <a:avLst/>
                <a:gdLst>
                  <a:gd name="T0" fmla="*/ 34 w 46"/>
                  <a:gd name="T1" fmla="*/ 61 h 64"/>
                  <a:gd name="T2" fmla="*/ 36 w 46"/>
                  <a:gd name="T3" fmla="*/ 63 h 64"/>
                  <a:gd name="T4" fmla="*/ 38 w 46"/>
                  <a:gd name="T5" fmla="*/ 64 h 64"/>
                  <a:gd name="T6" fmla="*/ 42 w 46"/>
                  <a:gd name="T7" fmla="*/ 63 h 64"/>
                  <a:gd name="T8" fmla="*/ 44 w 46"/>
                  <a:gd name="T9" fmla="*/ 61 h 64"/>
                  <a:gd name="T10" fmla="*/ 46 w 46"/>
                  <a:gd name="T11" fmla="*/ 57 h 64"/>
                  <a:gd name="T12" fmla="*/ 44 w 46"/>
                  <a:gd name="T13" fmla="*/ 51 h 64"/>
                  <a:gd name="T14" fmla="*/ 26 w 46"/>
                  <a:gd name="T15" fmla="*/ 22 h 64"/>
                  <a:gd name="T16" fmla="*/ 13 w 46"/>
                  <a:gd name="T17" fmla="*/ 3 h 64"/>
                  <a:gd name="T18" fmla="*/ 11 w 46"/>
                  <a:gd name="T19" fmla="*/ 1 h 64"/>
                  <a:gd name="T20" fmla="*/ 7 w 46"/>
                  <a:gd name="T21" fmla="*/ 0 h 64"/>
                  <a:gd name="T22" fmla="*/ 5 w 46"/>
                  <a:gd name="T23" fmla="*/ 1 h 64"/>
                  <a:gd name="T24" fmla="*/ 2 w 46"/>
                  <a:gd name="T25" fmla="*/ 3 h 64"/>
                  <a:gd name="T26" fmla="*/ 0 w 46"/>
                  <a:gd name="T27" fmla="*/ 7 h 64"/>
                  <a:gd name="T28" fmla="*/ 2 w 46"/>
                  <a:gd name="T29" fmla="*/ 13 h 64"/>
                  <a:gd name="T30" fmla="*/ 16 w 46"/>
                  <a:gd name="T31" fmla="*/ 33 h 64"/>
                  <a:gd name="T32" fmla="*/ 34 w 46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34" y="61"/>
                    </a:moveTo>
                    <a:lnTo>
                      <a:pt x="36" y="63"/>
                    </a:lnTo>
                    <a:lnTo>
                      <a:pt x="38" y="64"/>
                    </a:lnTo>
                    <a:lnTo>
                      <a:pt x="42" y="63"/>
                    </a:lnTo>
                    <a:lnTo>
                      <a:pt x="44" y="61"/>
                    </a:lnTo>
                    <a:lnTo>
                      <a:pt x="46" y="57"/>
                    </a:lnTo>
                    <a:lnTo>
                      <a:pt x="44" y="51"/>
                    </a:lnTo>
                    <a:lnTo>
                      <a:pt x="26" y="22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16" y="33"/>
                    </a:lnTo>
                    <a:lnTo>
                      <a:pt x="34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1" name="Freeform 162">
                <a:extLst>
                  <a:ext uri="{FF2B5EF4-FFF2-40B4-BE49-F238E27FC236}">
                    <a16:creationId xmlns:a16="http://schemas.microsoft.com/office/drawing/2014/main" id="{0FC3AFBA-A2F4-4945-A28D-36FCCF37D9A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715" y="6588"/>
                <a:ext cx="49" cy="60"/>
              </a:xfrm>
              <a:custGeom>
                <a:avLst/>
                <a:gdLst>
                  <a:gd name="T0" fmla="*/ 37 w 49"/>
                  <a:gd name="T1" fmla="*/ 59 h 60"/>
                  <a:gd name="T2" fmla="*/ 40 w 49"/>
                  <a:gd name="T3" fmla="*/ 60 h 60"/>
                  <a:gd name="T4" fmla="*/ 42 w 49"/>
                  <a:gd name="T5" fmla="*/ 60 h 60"/>
                  <a:gd name="T6" fmla="*/ 46 w 49"/>
                  <a:gd name="T7" fmla="*/ 60 h 60"/>
                  <a:gd name="T8" fmla="*/ 48 w 49"/>
                  <a:gd name="T9" fmla="*/ 57 h 60"/>
                  <a:gd name="T10" fmla="*/ 49 w 49"/>
                  <a:gd name="T11" fmla="*/ 53 h 60"/>
                  <a:gd name="T12" fmla="*/ 48 w 49"/>
                  <a:gd name="T13" fmla="*/ 48 h 60"/>
                  <a:gd name="T14" fmla="*/ 32 w 49"/>
                  <a:gd name="T15" fmla="*/ 26 h 60"/>
                  <a:gd name="T16" fmla="*/ 13 w 49"/>
                  <a:gd name="T17" fmla="*/ 1 h 60"/>
                  <a:gd name="T18" fmla="*/ 11 w 49"/>
                  <a:gd name="T19" fmla="*/ 0 h 60"/>
                  <a:gd name="T20" fmla="*/ 7 w 49"/>
                  <a:gd name="T21" fmla="*/ 0 h 60"/>
                  <a:gd name="T22" fmla="*/ 5 w 49"/>
                  <a:gd name="T23" fmla="*/ 0 h 60"/>
                  <a:gd name="T24" fmla="*/ 2 w 49"/>
                  <a:gd name="T25" fmla="*/ 2 h 60"/>
                  <a:gd name="T26" fmla="*/ 0 w 49"/>
                  <a:gd name="T27" fmla="*/ 7 h 60"/>
                  <a:gd name="T28" fmla="*/ 2 w 49"/>
                  <a:gd name="T29" fmla="*/ 12 h 60"/>
                  <a:gd name="T30" fmla="*/ 22 w 49"/>
                  <a:gd name="T31" fmla="*/ 37 h 60"/>
                  <a:gd name="T32" fmla="*/ 37 w 49"/>
                  <a:gd name="T33" fmla="*/ 59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0">
                    <a:moveTo>
                      <a:pt x="37" y="59"/>
                    </a:moveTo>
                    <a:lnTo>
                      <a:pt x="40" y="60"/>
                    </a:lnTo>
                    <a:lnTo>
                      <a:pt x="42" y="60"/>
                    </a:lnTo>
                    <a:lnTo>
                      <a:pt x="46" y="60"/>
                    </a:lnTo>
                    <a:lnTo>
                      <a:pt x="48" y="57"/>
                    </a:lnTo>
                    <a:lnTo>
                      <a:pt x="49" y="53"/>
                    </a:lnTo>
                    <a:lnTo>
                      <a:pt x="48" y="48"/>
                    </a:lnTo>
                    <a:lnTo>
                      <a:pt x="32" y="26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22" y="37"/>
                    </a:lnTo>
                    <a:lnTo>
                      <a:pt x="37" y="5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2" name="Freeform 163">
                <a:extLst>
                  <a:ext uri="{FF2B5EF4-FFF2-40B4-BE49-F238E27FC236}">
                    <a16:creationId xmlns:a16="http://schemas.microsoft.com/office/drawing/2014/main" id="{C8787D0C-E729-4B31-90F0-0440B6194C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648" y="6512"/>
                <a:ext cx="54" cy="57"/>
              </a:xfrm>
              <a:custGeom>
                <a:avLst/>
                <a:gdLst>
                  <a:gd name="T0" fmla="*/ 42 w 54"/>
                  <a:gd name="T1" fmla="*/ 55 h 57"/>
                  <a:gd name="T2" fmla="*/ 44 w 54"/>
                  <a:gd name="T3" fmla="*/ 57 h 57"/>
                  <a:gd name="T4" fmla="*/ 47 w 54"/>
                  <a:gd name="T5" fmla="*/ 57 h 57"/>
                  <a:gd name="T6" fmla="*/ 49 w 54"/>
                  <a:gd name="T7" fmla="*/ 57 h 57"/>
                  <a:gd name="T8" fmla="*/ 51 w 54"/>
                  <a:gd name="T9" fmla="*/ 55 h 57"/>
                  <a:gd name="T10" fmla="*/ 54 w 54"/>
                  <a:gd name="T11" fmla="*/ 49 h 57"/>
                  <a:gd name="T12" fmla="*/ 53 w 54"/>
                  <a:gd name="T13" fmla="*/ 45 h 57"/>
                  <a:gd name="T14" fmla="*/ 44 w 54"/>
                  <a:gd name="T15" fmla="*/ 35 h 57"/>
                  <a:gd name="T16" fmla="*/ 15 w 54"/>
                  <a:gd name="T17" fmla="*/ 5 h 57"/>
                  <a:gd name="T18" fmla="*/ 13 w 54"/>
                  <a:gd name="T19" fmla="*/ 3 h 57"/>
                  <a:gd name="T20" fmla="*/ 11 w 54"/>
                  <a:gd name="T21" fmla="*/ 1 h 57"/>
                  <a:gd name="T22" fmla="*/ 7 w 54"/>
                  <a:gd name="T23" fmla="*/ 0 h 57"/>
                  <a:gd name="T24" fmla="*/ 5 w 54"/>
                  <a:gd name="T25" fmla="*/ 1 h 57"/>
                  <a:gd name="T26" fmla="*/ 2 w 54"/>
                  <a:gd name="T27" fmla="*/ 3 h 57"/>
                  <a:gd name="T28" fmla="*/ 0 w 54"/>
                  <a:gd name="T29" fmla="*/ 7 h 57"/>
                  <a:gd name="T30" fmla="*/ 2 w 54"/>
                  <a:gd name="T31" fmla="*/ 13 h 57"/>
                  <a:gd name="T32" fmla="*/ 5 w 54"/>
                  <a:gd name="T33" fmla="*/ 16 h 57"/>
                  <a:gd name="T34" fmla="*/ 33 w 54"/>
                  <a:gd name="T35" fmla="*/ 46 h 57"/>
                  <a:gd name="T36" fmla="*/ 42 w 54"/>
                  <a:gd name="T37" fmla="*/ 55 h 5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4" h="57">
                    <a:moveTo>
                      <a:pt x="42" y="55"/>
                    </a:moveTo>
                    <a:lnTo>
                      <a:pt x="44" y="57"/>
                    </a:lnTo>
                    <a:lnTo>
                      <a:pt x="47" y="57"/>
                    </a:lnTo>
                    <a:lnTo>
                      <a:pt x="49" y="57"/>
                    </a:lnTo>
                    <a:lnTo>
                      <a:pt x="51" y="55"/>
                    </a:lnTo>
                    <a:lnTo>
                      <a:pt x="54" y="49"/>
                    </a:lnTo>
                    <a:lnTo>
                      <a:pt x="53" y="45"/>
                    </a:lnTo>
                    <a:lnTo>
                      <a:pt x="44" y="35"/>
                    </a:lnTo>
                    <a:lnTo>
                      <a:pt x="15" y="5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5" y="16"/>
                    </a:lnTo>
                    <a:lnTo>
                      <a:pt x="33" y="46"/>
                    </a:lnTo>
                    <a:lnTo>
                      <a:pt x="42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3" name="Freeform 164">
                <a:extLst>
                  <a:ext uri="{FF2B5EF4-FFF2-40B4-BE49-F238E27FC236}">
                    <a16:creationId xmlns:a16="http://schemas.microsoft.com/office/drawing/2014/main" id="{F5EF14CC-B9BD-42A6-B816-BAF60C66013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573" y="6446"/>
                <a:ext cx="58" cy="51"/>
              </a:xfrm>
              <a:custGeom>
                <a:avLst/>
                <a:gdLst>
                  <a:gd name="T0" fmla="*/ 46 w 58"/>
                  <a:gd name="T1" fmla="*/ 49 h 51"/>
                  <a:gd name="T2" fmla="*/ 48 w 58"/>
                  <a:gd name="T3" fmla="*/ 51 h 51"/>
                  <a:gd name="T4" fmla="*/ 51 w 58"/>
                  <a:gd name="T5" fmla="*/ 51 h 51"/>
                  <a:gd name="T6" fmla="*/ 54 w 58"/>
                  <a:gd name="T7" fmla="*/ 51 h 51"/>
                  <a:gd name="T8" fmla="*/ 57 w 58"/>
                  <a:gd name="T9" fmla="*/ 49 h 51"/>
                  <a:gd name="T10" fmla="*/ 58 w 58"/>
                  <a:gd name="T11" fmla="*/ 43 h 51"/>
                  <a:gd name="T12" fmla="*/ 57 w 58"/>
                  <a:gd name="T13" fmla="*/ 39 h 51"/>
                  <a:gd name="T14" fmla="*/ 34 w 58"/>
                  <a:gd name="T15" fmla="*/ 18 h 51"/>
                  <a:gd name="T16" fmla="*/ 12 w 58"/>
                  <a:gd name="T17" fmla="*/ 1 h 51"/>
                  <a:gd name="T18" fmla="*/ 10 w 58"/>
                  <a:gd name="T19" fmla="*/ 0 h 51"/>
                  <a:gd name="T20" fmla="*/ 8 w 58"/>
                  <a:gd name="T21" fmla="*/ 0 h 51"/>
                  <a:gd name="T22" fmla="*/ 4 w 58"/>
                  <a:gd name="T23" fmla="*/ 0 h 51"/>
                  <a:gd name="T24" fmla="*/ 2 w 58"/>
                  <a:gd name="T25" fmla="*/ 1 h 51"/>
                  <a:gd name="T26" fmla="*/ 0 w 58"/>
                  <a:gd name="T27" fmla="*/ 7 h 51"/>
                  <a:gd name="T28" fmla="*/ 2 w 58"/>
                  <a:gd name="T29" fmla="*/ 12 h 51"/>
                  <a:gd name="T30" fmla="*/ 23 w 58"/>
                  <a:gd name="T31" fmla="*/ 29 h 51"/>
                  <a:gd name="T32" fmla="*/ 46 w 58"/>
                  <a:gd name="T33" fmla="*/ 49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8" h="51">
                    <a:moveTo>
                      <a:pt x="46" y="49"/>
                    </a:moveTo>
                    <a:lnTo>
                      <a:pt x="48" y="51"/>
                    </a:lnTo>
                    <a:lnTo>
                      <a:pt x="51" y="51"/>
                    </a:lnTo>
                    <a:lnTo>
                      <a:pt x="54" y="51"/>
                    </a:lnTo>
                    <a:lnTo>
                      <a:pt x="57" y="49"/>
                    </a:lnTo>
                    <a:lnTo>
                      <a:pt x="58" y="43"/>
                    </a:lnTo>
                    <a:lnTo>
                      <a:pt x="57" y="39"/>
                    </a:lnTo>
                    <a:lnTo>
                      <a:pt x="34" y="18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23" y="29"/>
                    </a:lnTo>
                    <a:lnTo>
                      <a:pt x="46" y="4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4" name="Freeform 165">
                <a:extLst>
                  <a:ext uri="{FF2B5EF4-FFF2-40B4-BE49-F238E27FC236}">
                    <a16:creationId xmlns:a16="http://schemas.microsoft.com/office/drawing/2014/main" id="{A244EEC3-D61F-4D81-873F-75226C858F9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487" y="6393"/>
                <a:ext cx="65" cy="42"/>
              </a:xfrm>
              <a:custGeom>
                <a:avLst/>
                <a:gdLst>
                  <a:gd name="T0" fmla="*/ 53 w 65"/>
                  <a:gd name="T1" fmla="*/ 40 h 42"/>
                  <a:gd name="T2" fmla="*/ 55 w 65"/>
                  <a:gd name="T3" fmla="*/ 41 h 42"/>
                  <a:gd name="T4" fmla="*/ 58 w 65"/>
                  <a:gd name="T5" fmla="*/ 42 h 42"/>
                  <a:gd name="T6" fmla="*/ 61 w 65"/>
                  <a:gd name="T7" fmla="*/ 41 h 42"/>
                  <a:gd name="T8" fmla="*/ 62 w 65"/>
                  <a:gd name="T9" fmla="*/ 40 h 42"/>
                  <a:gd name="T10" fmla="*/ 65 w 65"/>
                  <a:gd name="T11" fmla="*/ 35 h 42"/>
                  <a:gd name="T12" fmla="*/ 64 w 65"/>
                  <a:gd name="T13" fmla="*/ 29 h 42"/>
                  <a:gd name="T14" fmla="*/ 62 w 65"/>
                  <a:gd name="T15" fmla="*/ 29 h 42"/>
                  <a:gd name="T16" fmla="*/ 60 w 65"/>
                  <a:gd name="T17" fmla="*/ 28 h 42"/>
                  <a:gd name="T18" fmla="*/ 31 w 65"/>
                  <a:gd name="T19" fmla="*/ 11 h 42"/>
                  <a:gd name="T20" fmla="*/ 11 w 65"/>
                  <a:gd name="T21" fmla="*/ 0 h 42"/>
                  <a:gd name="T22" fmla="*/ 7 w 65"/>
                  <a:gd name="T23" fmla="*/ 0 h 42"/>
                  <a:gd name="T24" fmla="*/ 5 w 65"/>
                  <a:gd name="T25" fmla="*/ 0 h 42"/>
                  <a:gd name="T26" fmla="*/ 2 w 65"/>
                  <a:gd name="T27" fmla="*/ 2 h 42"/>
                  <a:gd name="T28" fmla="*/ 0 w 65"/>
                  <a:gd name="T29" fmla="*/ 8 h 42"/>
                  <a:gd name="T30" fmla="*/ 2 w 65"/>
                  <a:gd name="T31" fmla="*/ 12 h 42"/>
                  <a:gd name="T32" fmla="*/ 5 w 65"/>
                  <a:gd name="T33" fmla="*/ 14 h 42"/>
                  <a:gd name="T34" fmla="*/ 25 w 65"/>
                  <a:gd name="T35" fmla="*/ 24 h 42"/>
                  <a:gd name="T36" fmla="*/ 54 w 65"/>
                  <a:gd name="T37" fmla="*/ 41 h 42"/>
                  <a:gd name="T38" fmla="*/ 58 w 65"/>
                  <a:gd name="T39" fmla="*/ 35 h 42"/>
                  <a:gd name="T40" fmla="*/ 52 w 65"/>
                  <a:gd name="T41" fmla="*/ 40 h 42"/>
                  <a:gd name="T42" fmla="*/ 53 w 65"/>
                  <a:gd name="T43" fmla="*/ 40 h 42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65" h="42">
                    <a:moveTo>
                      <a:pt x="53" y="40"/>
                    </a:moveTo>
                    <a:lnTo>
                      <a:pt x="55" y="41"/>
                    </a:lnTo>
                    <a:lnTo>
                      <a:pt x="58" y="42"/>
                    </a:lnTo>
                    <a:lnTo>
                      <a:pt x="61" y="41"/>
                    </a:lnTo>
                    <a:lnTo>
                      <a:pt x="62" y="40"/>
                    </a:lnTo>
                    <a:lnTo>
                      <a:pt x="65" y="35"/>
                    </a:lnTo>
                    <a:lnTo>
                      <a:pt x="64" y="29"/>
                    </a:lnTo>
                    <a:lnTo>
                      <a:pt x="62" y="29"/>
                    </a:lnTo>
                    <a:lnTo>
                      <a:pt x="60" y="28"/>
                    </a:lnTo>
                    <a:lnTo>
                      <a:pt x="31" y="1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25" y="24"/>
                    </a:lnTo>
                    <a:lnTo>
                      <a:pt x="54" y="41"/>
                    </a:lnTo>
                    <a:lnTo>
                      <a:pt x="58" y="35"/>
                    </a:lnTo>
                    <a:lnTo>
                      <a:pt x="52" y="40"/>
                    </a:lnTo>
                    <a:lnTo>
                      <a:pt x="53" y="4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425" name="Freeform 166">
                <a:extLst>
                  <a:ext uri="{FF2B5EF4-FFF2-40B4-BE49-F238E27FC236}">
                    <a16:creationId xmlns:a16="http://schemas.microsoft.com/office/drawing/2014/main" id="{3EFA7720-040D-4D11-9BAB-1393536472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391" y="6363"/>
                <a:ext cx="71" cy="28"/>
              </a:xfrm>
              <a:custGeom>
                <a:avLst/>
                <a:gdLst>
                  <a:gd name="T0" fmla="*/ 60 w 71"/>
                  <a:gd name="T1" fmla="*/ 28 h 28"/>
                  <a:gd name="T2" fmla="*/ 64 w 71"/>
                  <a:gd name="T3" fmla="*/ 28 h 28"/>
                  <a:gd name="T4" fmla="*/ 66 w 71"/>
                  <a:gd name="T5" fmla="*/ 28 h 28"/>
                  <a:gd name="T6" fmla="*/ 68 w 71"/>
                  <a:gd name="T7" fmla="*/ 26 h 28"/>
                  <a:gd name="T8" fmla="*/ 71 w 71"/>
                  <a:gd name="T9" fmla="*/ 21 h 28"/>
                  <a:gd name="T10" fmla="*/ 68 w 71"/>
                  <a:gd name="T11" fmla="*/ 16 h 28"/>
                  <a:gd name="T12" fmla="*/ 66 w 71"/>
                  <a:gd name="T13" fmla="*/ 15 h 28"/>
                  <a:gd name="T14" fmla="*/ 42 w 71"/>
                  <a:gd name="T15" fmla="*/ 8 h 28"/>
                  <a:gd name="T16" fmla="*/ 38 w 71"/>
                  <a:gd name="T17" fmla="*/ 6 h 28"/>
                  <a:gd name="T18" fmla="*/ 11 w 71"/>
                  <a:gd name="T19" fmla="*/ 2 h 28"/>
                  <a:gd name="T20" fmla="*/ 7 w 71"/>
                  <a:gd name="T21" fmla="*/ 0 h 28"/>
                  <a:gd name="T22" fmla="*/ 5 w 71"/>
                  <a:gd name="T23" fmla="*/ 2 h 28"/>
                  <a:gd name="T24" fmla="*/ 2 w 71"/>
                  <a:gd name="T25" fmla="*/ 3 h 28"/>
                  <a:gd name="T26" fmla="*/ 0 w 71"/>
                  <a:gd name="T27" fmla="*/ 8 h 28"/>
                  <a:gd name="T28" fmla="*/ 2 w 71"/>
                  <a:gd name="T29" fmla="*/ 14 h 28"/>
                  <a:gd name="T30" fmla="*/ 5 w 71"/>
                  <a:gd name="T31" fmla="*/ 15 h 28"/>
                  <a:gd name="T32" fmla="*/ 7 w 71"/>
                  <a:gd name="T33" fmla="*/ 15 h 28"/>
                  <a:gd name="T34" fmla="*/ 11 w 71"/>
                  <a:gd name="T35" fmla="*/ 16 h 28"/>
                  <a:gd name="T36" fmla="*/ 38 w 71"/>
                  <a:gd name="T37" fmla="*/ 21 h 28"/>
                  <a:gd name="T38" fmla="*/ 38 w 71"/>
                  <a:gd name="T39" fmla="*/ 14 h 28"/>
                  <a:gd name="T40" fmla="*/ 36 w 71"/>
                  <a:gd name="T41" fmla="*/ 21 h 28"/>
                  <a:gd name="T42" fmla="*/ 60 w 71"/>
                  <a:gd name="T43" fmla="*/ 28 h 2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71" h="28">
                    <a:moveTo>
                      <a:pt x="60" y="28"/>
                    </a:moveTo>
                    <a:lnTo>
                      <a:pt x="64" y="28"/>
                    </a:lnTo>
                    <a:lnTo>
                      <a:pt x="66" y="28"/>
                    </a:lnTo>
                    <a:lnTo>
                      <a:pt x="68" y="26"/>
                    </a:lnTo>
                    <a:lnTo>
                      <a:pt x="71" y="21"/>
                    </a:lnTo>
                    <a:lnTo>
                      <a:pt x="68" y="16"/>
                    </a:lnTo>
                    <a:lnTo>
                      <a:pt x="66" y="15"/>
                    </a:lnTo>
                    <a:lnTo>
                      <a:pt x="42" y="8"/>
                    </a:lnTo>
                    <a:lnTo>
                      <a:pt x="38" y="6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6"/>
                    </a:lnTo>
                    <a:lnTo>
                      <a:pt x="38" y="21"/>
                    </a:lnTo>
                    <a:lnTo>
                      <a:pt x="38" y="14"/>
                    </a:lnTo>
                    <a:lnTo>
                      <a:pt x="36" y="21"/>
                    </a:lnTo>
                    <a:lnTo>
                      <a:pt x="60" y="2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66FF66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1273" name="Group 167">
              <a:extLst>
                <a:ext uri="{FF2B5EF4-FFF2-40B4-BE49-F238E27FC236}">
                  <a16:creationId xmlns:a16="http://schemas.microsoft.com/office/drawing/2014/main" id="{0F9BFA9E-70D5-41A9-97E7-5C2EA50D0AD3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787" y="346"/>
              <a:ext cx="1005" cy="1356"/>
              <a:chOff x="7944" y="5030"/>
              <a:chExt cx="2530" cy="3424"/>
            </a:xfrm>
          </p:grpSpPr>
          <p:sp>
            <p:nvSpPr>
              <p:cNvPr id="11275" name="Freeform 168">
                <a:extLst>
                  <a:ext uri="{FF2B5EF4-FFF2-40B4-BE49-F238E27FC236}">
                    <a16:creationId xmlns:a16="http://schemas.microsoft.com/office/drawing/2014/main" id="{AA652C36-83A4-417F-80A1-B0B30953AF5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958" y="5035"/>
                <a:ext cx="71" cy="23"/>
              </a:xfrm>
              <a:custGeom>
                <a:avLst/>
                <a:gdLst>
                  <a:gd name="T0" fmla="*/ 64 w 71"/>
                  <a:gd name="T1" fmla="*/ 14 h 23"/>
                  <a:gd name="T2" fmla="*/ 66 w 71"/>
                  <a:gd name="T3" fmla="*/ 13 h 23"/>
                  <a:gd name="T4" fmla="*/ 69 w 71"/>
                  <a:gd name="T5" fmla="*/ 12 h 23"/>
                  <a:gd name="T6" fmla="*/ 71 w 71"/>
                  <a:gd name="T7" fmla="*/ 7 h 23"/>
                  <a:gd name="T8" fmla="*/ 69 w 71"/>
                  <a:gd name="T9" fmla="*/ 2 h 23"/>
                  <a:gd name="T10" fmla="*/ 66 w 71"/>
                  <a:gd name="T11" fmla="*/ 1 h 23"/>
                  <a:gd name="T12" fmla="*/ 64 w 71"/>
                  <a:gd name="T13" fmla="*/ 0 h 23"/>
                  <a:gd name="T14" fmla="*/ 7 w 71"/>
                  <a:gd name="T15" fmla="*/ 8 h 23"/>
                  <a:gd name="T16" fmla="*/ 4 w 71"/>
                  <a:gd name="T17" fmla="*/ 8 h 23"/>
                  <a:gd name="T18" fmla="*/ 1 w 71"/>
                  <a:gd name="T19" fmla="*/ 11 h 23"/>
                  <a:gd name="T20" fmla="*/ 0 w 71"/>
                  <a:gd name="T21" fmla="*/ 16 h 23"/>
                  <a:gd name="T22" fmla="*/ 1 w 71"/>
                  <a:gd name="T23" fmla="*/ 20 h 23"/>
                  <a:gd name="T24" fmla="*/ 4 w 71"/>
                  <a:gd name="T25" fmla="*/ 22 h 23"/>
                  <a:gd name="T26" fmla="*/ 7 w 71"/>
                  <a:gd name="T27" fmla="*/ 23 h 23"/>
                  <a:gd name="T28" fmla="*/ 64 w 71"/>
                  <a:gd name="T29" fmla="*/ 14 h 2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1" h="23">
                    <a:moveTo>
                      <a:pt x="64" y="14"/>
                    </a:moveTo>
                    <a:lnTo>
                      <a:pt x="66" y="13"/>
                    </a:lnTo>
                    <a:lnTo>
                      <a:pt x="69" y="12"/>
                    </a:lnTo>
                    <a:lnTo>
                      <a:pt x="71" y="7"/>
                    </a:lnTo>
                    <a:lnTo>
                      <a:pt x="69" y="2"/>
                    </a:lnTo>
                    <a:lnTo>
                      <a:pt x="66" y="1"/>
                    </a:lnTo>
                    <a:lnTo>
                      <a:pt x="64" y="0"/>
                    </a:lnTo>
                    <a:lnTo>
                      <a:pt x="7" y="8"/>
                    </a:lnTo>
                    <a:lnTo>
                      <a:pt x="4" y="8"/>
                    </a:lnTo>
                    <a:lnTo>
                      <a:pt x="1" y="11"/>
                    </a:lnTo>
                    <a:lnTo>
                      <a:pt x="0" y="16"/>
                    </a:lnTo>
                    <a:lnTo>
                      <a:pt x="1" y="20"/>
                    </a:lnTo>
                    <a:lnTo>
                      <a:pt x="4" y="22"/>
                    </a:lnTo>
                    <a:lnTo>
                      <a:pt x="7" y="23"/>
                    </a:lnTo>
                    <a:lnTo>
                      <a:pt x="64" y="1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6" name="Freeform 169">
                <a:extLst>
                  <a:ext uri="{FF2B5EF4-FFF2-40B4-BE49-F238E27FC236}">
                    <a16:creationId xmlns:a16="http://schemas.microsoft.com/office/drawing/2014/main" id="{019919A6-F2F6-4527-865F-009A2FBB851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860" y="5052"/>
                <a:ext cx="69" cy="29"/>
              </a:xfrm>
              <a:custGeom>
                <a:avLst/>
                <a:gdLst>
                  <a:gd name="T0" fmla="*/ 66 w 69"/>
                  <a:gd name="T1" fmla="*/ 14 h 29"/>
                  <a:gd name="T2" fmla="*/ 68 w 69"/>
                  <a:gd name="T3" fmla="*/ 12 h 29"/>
                  <a:gd name="T4" fmla="*/ 69 w 69"/>
                  <a:gd name="T5" fmla="*/ 7 h 29"/>
                  <a:gd name="T6" fmla="*/ 68 w 69"/>
                  <a:gd name="T7" fmla="*/ 2 h 29"/>
                  <a:gd name="T8" fmla="*/ 66 w 69"/>
                  <a:gd name="T9" fmla="*/ 1 h 29"/>
                  <a:gd name="T10" fmla="*/ 62 w 69"/>
                  <a:gd name="T11" fmla="*/ 0 h 29"/>
                  <a:gd name="T12" fmla="*/ 60 w 69"/>
                  <a:gd name="T13" fmla="*/ 1 h 29"/>
                  <a:gd name="T14" fmla="*/ 33 w 69"/>
                  <a:gd name="T15" fmla="*/ 7 h 29"/>
                  <a:gd name="T16" fmla="*/ 3 w 69"/>
                  <a:gd name="T17" fmla="*/ 15 h 29"/>
                  <a:gd name="T18" fmla="*/ 2 w 69"/>
                  <a:gd name="T19" fmla="*/ 17 h 29"/>
                  <a:gd name="T20" fmla="*/ 0 w 69"/>
                  <a:gd name="T21" fmla="*/ 21 h 29"/>
                  <a:gd name="T22" fmla="*/ 2 w 69"/>
                  <a:gd name="T23" fmla="*/ 26 h 29"/>
                  <a:gd name="T24" fmla="*/ 3 w 69"/>
                  <a:gd name="T25" fmla="*/ 29 h 29"/>
                  <a:gd name="T26" fmla="*/ 7 w 69"/>
                  <a:gd name="T27" fmla="*/ 29 h 29"/>
                  <a:gd name="T28" fmla="*/ 9 w 69"/>
                  <a:gd name="T29" fmla="*/ 29 h 29"/>
                  <a:gd name="T30" fmla="*/ 39 w 69"/>
                  <a:gd name="T31" fmla="*/ 20 h 29"/>
                  <a:gd name="T32" fmla="*/ 66 w 69"/>
                  <a:gd name="T33" fmla="*/ 14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29">
                    <a:moveTo>
                      <a:pt x="66" y="14"/>
                    </a:moveTo>
                    <a:lnTo>
                      <a:pt x="68" y="12"/>
                    </a:lnTo>
                    <a:lnTo>
                      <a:pt x="69" y="7"/>
                    </a:lnTo>
                    <a:lnTo>
                      <a:pt x="68" y="2"/>
                    </a:lnTo>
                    <a:lnTo>
                      <a:pt x="66" y="1"/>
                    </a:lnTo>
                    <a:lnTo>
                      <a:pt x="62" y="0"/>
                    </a:lnTo>
                    <a:lnTo>
                      <a:pt x="60" y="1"/>
                    </a:lnTo>
                    <a:lnTo>
                      <a:pt x="33" y="7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21"/>
                    </a:lnTo>
                    <a:lnTo>
                      <a:pt x="2" y="26"/>
                    </a:lnTo>
                    <a:lnTo>
                      <a:pt x="3" y="29"/>
                    </a:lnTo>
                    <a:lnTo>
                      <a:pt x="7" y="29"/>
                    </a:lnTo>
                    <a:lnTo>
                      <a:pt x="9" y="29"/>
                    </a:lnTo>
                    <a:lnTo>
                      <a:pt x="39" y="20"/>
                    </a:lnTo>
                    <a:lnTo>
                      <a:pt x="66" y="1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7" name="Freeform 170">
                <a:extLst>
                  <a:ext uri="{FF2B5EF4-FFF2-40B4-BE49-F238E27FC236}">
                    <a16:creationId xmlns:a16="http://schemas.microsoft.com/office/drawing/2014/main" id="{57359DBC-D811-44C5-9AB2-D701935F916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764" y="5079"/>
                <a:ext cx="68" cy="34"/>
              </a:xfrm>
              <a:custGeom>
                <a:avLst/>
                <a:gdLst>
                  <a:gd name="T0" fmla="*/ 65 w 68"/>
                  <a:gd name="T1" fmla="*/ 14 h 34"/>
                  <a:gd name="T2" fmla="*/ 67 w 68"/>
                  <a:gd name="T3" fmla="*/ 12 h 34"/>
                  <a:gd name="T4" fmla="*/ 68 w 68"/>
                  <a:gd name="T5" fmla="*/ 8 h 34"/>
                  <a:gd name="T6" fmla="*/ 67 w 68"/>
                  <a:gd name="T7" fmla="*/ 2 h 34"/>
                  <a:gd name="T8" fmla="*/ 65 w 68"/>
                  <a:gd name="T9" fmla="*/ 0 h 34"/>
                  <a:gd name="T10" fmla="*/ 61 w 68"/>
                  <a:gd name="T11" fmla="*/ 0 h 34"/>
                  <a:gd name="T12" fmla="*/ 59 w 68"/>
                  <a:gd name="T13" fmla="*/ 0 h 34"/>
                  <a:gd name="T14" fmla="*/ 8 w 68"/>
                  <a:gd name="T15" fmla="*/ 18 h 34"/>
                  <a:gd name="T16" fmla="*/ 5 w 68"/>
                  <a:gd name="T17" fmla="*/ 21 h 34"/>
                  <a:gd name="T18" fmla="*/ 2 w 68"/>
                  <a:gd name="T19" fmla="*/ 22 h 34"/>
                  <a:gd name="T20" fmla="*/ 0 w 68"/>
                  <a:gd name="T21" fmla="*/ 27 h 34"/>
                  <a:gd name="T22" fmla="*/ 2 w 68"/>
                  <a:gd name="T23" fmla="*/ 32 h 34"/>
                  <a:gd name="T24" fmla="*/ 5 w 68"/>
                  <a:gd name="T25" fmla="*/ 34 h 34"/>
                  <a:gd name="T26" fmla="*/ 7 w 68"/>
                  <a:gd name="T27" fmla="*/ 34 h 34"/>
                  <a:gd name="T28" fmla="*/ 11 w 68"/>
                  <a:gd name="T29" fmla="*/ 34 h 34"/>
                  <a:gd name="T30" fmla="*/ 14 w 68"/>
                  <a:gd name="T31" fmla="*/ 32 h 34"/>
                  <a:gd name="T32" fmla="*/ 65 w 68"/>
                  <a:gd name="T33" fmla="*/ 14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8" h="34">
                    <a:moveTo>
                      <a:pt x="65" y="14"/>
                    </a:moveTo>
                    <a:lnTo>
                      <a:pt x="67" y="12"/>
                    </a:lnTo>
                    <a:lnTo>
                      <a:pt x="68" y="8"/>
                    </a:lnTo>
                    <a:lnTo>
                      <a:pt x="67" y="2"/>
                    </a:lnTo>
                    <a:lnTo>
                      <a:pt x="65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8" y="18"/>
                    </a:lnTo>
                    <a:lnTo>
                      <a:pt x="5" y="21"/>
                    </a:lnTo>
                    <a:lnTo>
                      <a:pt x="2" y="22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5" y="34"/>
                    </a:lnTo>
                    <a:lnTo>
                      <a:pt x="7" y="34"/>
                    </a:lnTo>
                    <a:lnTo>
                      <a:pt x="11" y="34"/>
                    </a:lnTo>
                    <a:lnTo>
                      <a:pt x="14" y="32"/>
                    </a:lnTo>
                    <a:lnTo>
                      <a:pt x="65" y="1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8" name="Freeform 171">
                <a:extLst>
                  <a:ext uri="{FF2B5EF4-FFF2-40B4-BE49-F238E27FC236}">
                    <a16:creationId xmlns:a16="http://schemas.microsoft.com/office/drawing/2014/main" id="{A367D28A-E8D0-47F9-A15B-C8943B96B01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73" y="5117"/>
                <a:ext cx="66" cy="39"/>
              </a:xfrm>
              <a:custGeom>
                <a:avLst/>
                <a:gdLst>
                  <a:gd name="T0" fmla="*/ 62 w 66"/>
                  <a:gd name="T1" fmla="*/ 13 h 39"/>
                  <a:gd name="T2" fmla="*/ 64 w 66"/>
                  <a:gd name="T3" fmla="*/ 12 h 39"/>
                  <a:gd name="T4" fmla="*/ 66 w 66"/>
                  <a:gd name="T5" fmla="*/ 7 h 39"/>
                  <a:gd name="T6" fmla="*/ 64 w 66"/>
                  <a:gd name="T7" fmla="*/ 1 h 39"/>
                  <a:gd name="T8" fmla="*/ 62 w 66"/>
                  <a:gd name="T9" fmla="*/ 0 h 39"/>
                  <a:gd name="T10" fmla="*/ 58 w 66"/>
                  <a:gd name="T11" fmla="*/ 0 h 39"/>
                  <a:gd name="T12" fmla="*/ 56 w 66"/>
                  <a:gd name="T13" fmla="*/ 0 h 39"/>
                  <a:gd name="T14" fmla="*/ 42 w 66"/>
                  <a:gd name="T15" fmla="*/ 7 h 39"/>
                  <a:gd name="T16" fmla="*/ 4 w 66"/>
                  <a:gd name="T17" fmla="*/ 26 h 39"/>
                  <a:gd name="T18" fmla="*/ 2 w 66"/>
                  <a:gd name="T19" fmla="*/ 27 h 39"/>
                  <a:gd name="T20" fmla="*/ 0 w 66"/>
                  <a:gd name="T21" fmla="*/ 32 h 39"/>
                  <a:gd name="T22" fmla="*/ 2 w 66"/>
                  <a:gd name="T23" fmla="*/ 37 h 39"/>
                  <a:gd name="T24" fmla="*/ 4 w 66"/>
                  <a:gd name="T25" fmla="*/ 39 h 39"/>
                  <a:gd name="T26" fmla="*/ 7 w 66"/>
                  <a:gd name="T27" fmla="*/ 39 h 39"/>
                  <a:gd name="T28" fmla="*/ 10 w 66"/>
                  <a:gd name="T29" fmla="*/ 39 h 39"/>
                  <a:gd name="T30" fmla="*/ 48 w 66"/>
                  <a:gd name="T31" fmla="*/ 20 h 39"/>
                  <a:gd name="T32" fmla="*/ 62 w 66"/>
                  <a:gd name="T33" fmla="*/ 13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39">
                    <a:moveTo>
                      <a:pt x="62" y="13"/>
                    </a:moveTo>
                    <a:lnTo>
                      <a:pt x="64" y="12"/>
                    </a:lnTo>
                    <a:lnTo>
                      <a:pt x="66" y="7"/>
                    </a:lnTo>
                    <a:lnTo>
                      <a:pt x="64" y="1"/>
                    </a:lnTo>
                    <a:lnTo>
                      <a:pt x="62" y="0"/>
                    </a:lnTo>
                    <a:lnTo>
                      <a:pt x="58" y="0"/>
                    </a:lnTo>
                    <a:lnTo>
                      <a:pt x="56" y="0"/>
                    </a:lnTo>
                    <a:lnTo>
                      <a:pt x="42" y="7"/>
                    </a:lnTo>
                    <a:lnTo>
                      <a:pt x="4" y="26"/>
                    </a:lnTo>
                    <a:lnTo>
                      <a:pt x="2" y="27"/>
                    </a:lnTo>
                    <a:lnTo>
                      <a:pt x="0" y="32"/>
                    </a:lnTo>
                    <a:lnTo>
                      <a:pt x="2" y="37"/>
                    </a:lnTo>
                    <a:lnTo>
                      <a:pt x="4" y="39"/>
                    </a:lnTo>
                    <a:lnTo>
                      <a:pt x="7" y="39"/>
                    </a:lnTo>
                    <a:lnTo>
                      <a:pt x="10" y="39"/>
                    </a:lnTo>
                    <a:lnTo>
                      <a:pt x="48" y="20"/>
                    </a:lnTo>
                    <a:lnTo>
                      <a:pt x="62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79" name="Freeform 172">
                <a:extLst>
                  <a:ext uri="{FF2B5EF4-FFF2-40B4-BE49-F238E27FC236}">
                    <a16:creationId xmlns:a16="http://schemas.microsoft.com/office/drawing/2014/main" id="{B02D1B6A-7A49-493B-ABFD-A04C88C9058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86" y="5163"/>
                <a:ext cx="64" cy="45"/>
              </a:xfrm>
              <a:custGeom>
                <a:avLst/>
                <a:gdLst>
                  <a:gd name="T0" fmla="*/ 60 w 64"/>
                  <a:gd name="T1" fmla="*/ 14 h 45"/>
                  <a:gd name="T2" fmla="*/ 61 w 64"/>
                  <a:gd name="T3" fmla="*/ 12 h 45"/>
                  <a:gd name="T4" fmla="*/ 64 w 64"/>
                  <a:gd name="T5" fmla="*/ 8 h 45"/>
                  <a:gd name="T6" fmla="*/ 61 w 64"/>
                  <a:gd name="T7" fmla="*/ 2 h 45"/>
                  <a:gd name="T8" fmla="*/ 59 w 64"/>
                  <a:gd name="T9" fmla="*/ 0 h 45"/>
                  <a:gd name="T10" fmla="*/ 57 w 64"/>
                  <a:gd name="T11" fmla="*/ 0 h 45"/>
                  <a:gd name="T12" fmla="*/ 54 w 64"/>
                  <a:gd name="T13" fmla="*/ 0 h 45"/>
                  <a:gd name="T14" fmla="*/ 17 w 64"/>
                  <a:gd name="T15" fmla="*/ 23 h 45"/>
                  <a:gd name="T16" fmla="*/ 15 w 64"/>
                  <a:gd name="T17" fmla="*/ 24 h 45"/>
                  <a:gd name="T18" fmla="*/ 3 w 64"/>
                  <a:gd name="T19" fmla="*/ 33 h 45"/>
                  <a:gd name="T20" fmla="*/ 0 w 64"/>
                  <a:gd name="T21" fmla="*/ 38 h 45"/>
                  <a:gd name="T22" fmla="*/ 3 w 64"/>
                  <a:gd name="T23" fmla="*/ 42 h 45"/>
                  <a:gd name="T24" fmla="*/ 5 w 64"/>
                  <a:gd name="T25" fmla="*/ 45 h 45"/>
                  <a:gd name="T26" fmla="*/ 7 w 64"/>
                  <a:gd name="T27" fmla="*/ 45 h 45"/>
                  <a:gd name="T28" fmla="*/ 11 w 64"/>
                  <a:gd name="T29" fmla="*/ 45 h 45"/>
                  <a:gd name="T30" fmla="*/ 13 w 64"/>
                  <a:gd name="T31" fmla="*/ 44 h 45"/>
                  <a:gd name="T32" fmla="*/ 25 w 64"/>
                  <a:gd name="T33" fmla="*/ 35 h 45"/>
                  <a:gd name="T34" fmla="*/ 19 w 64"/>
                  <a:gd name="T35" fmla="*/ 29 h 45"/>
                  <a:gd name="T36" fmla="*/ 23 w 64"/>
                  <a:gd name="T37" fmla="*/ 36 h 45"/>
                  <a:gd name="T38" fmla="*/ 60 w 64"/>
                  <a:gd name="T39" fmla="*/ 14 h 45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4" h="45">
                    <a:moveTo>
                      <a:pt x="60" y="14"/>
                    </a:moveTo>
                    <a:lnTo>
                      <a:pt x="61" y="12"/>
                    </a:lnTo>
                    <a:lnTo>
                      <a:pt x="64" y="8"/>
                    </a:lnTo>
                    <a:lnTo>
                      <a:pt x="61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4" y="0"/>
                    </a:lnTo>
                    <a:lnTo>
                      <a:pt x="17" y="23"/>
                    </a:lnTo>
                    <a:lnTo>
                      <a:pt x="15" y="24"/>
                    </a:lnTo>
                    <a:lnTo>
                      <a:pt x="3" y="33"/>
                    </a:lnTo>
                    <a:lnTo>
                      <a:pt x="0" y="38"/>
                    </a:lnTo>
                    <a:lnTo>
                      <a:pt x="3" y="42"/>
                    </a:lnTo>
                    <a:lnTo>
                      <a:pt x="5" y="45"/>
                    </a:lnTo>
                    <a:lnTo>
                      <a:pt x="7" y="45"/>
                    </a:lnTo>
                    <a:lnTo>
                      <a:pt x="11" y="45"/>
                    </a:lnTo>
                    <a:lnTo>
                      <a:pt x="13" y="44"/>
                    </a:lnTo>
                    <a:lnTo>
                      <a:pt x="25" y="35"/>
                    </a:lnTo>
                    <a:lnTo>
                      <a:pt x="19" y="29"/>
                    </a:lnTo>
                    <a:lnTo>
                      <a:pt x="23" y="36"/>
                    </a:lnTo>
                    <a:lnTo>
                      <a:pt x="60" y="1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0" name="Freeform 173">
                <a:extLst>
                  <a:ext uri="{FF2B5EF4-FFF2-40B4-BE49-F238E27FC236}">
                    <a16:creationId xmlns:a16="http://schemas.microsoft.com/office/drawing/2014/main" id="{966FF796-C394-497D-B684-9FA1482B4E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06" y="5219"/>
                <a:ext cx="60" cy="49"/>
              </a:xfrm>
              <a:custGeom>
                <a:avLst/>
                <a:gdLst>
                  <a:gd name="T0" fmla="*/ 57 w 60"/>
                  <a:gd name="T1" fmla="*/ 12 h 49"/>
                  <a:gd name="T2" fmla="*/ 60 w 60"/>
                  <a:gd name="T3" fmla="*/ 7 h 49"/>
                  <a:gd name="T4" fmla="*/ 57 w 60"/>
                  <a:gd name="T5" fmla="*/ 1 h 49"/>
                  <a:gd name="T6" fmla="*/ 55 w 60"/>
                  <a:gd name="T7" fmla="*/ 0 h 49"/>
                  <a:gd name="T8" fmla="*/ 53 w 60"/>
                  <a:gd name="T9" fmla="*/ 0 h 49"/>
                  <a:gd name="T10" fmla="*/ 49 w 60"/>
                  <a:gd name="T11" fmla="*/ 0 h 49"/>
                  <a:gd name="T12" fmla="*/ 47 w 60"/>
                  <a:gd name="T13" fmla="*/ 1 h 49"/>
                  <a:gd name="T14" fmla="*/ 42 w 60"/>
                  <a:gd name="T15" fmla="*/ 4 h 49"/>
                  <a:gd name="T16" fmla="*/ 1 w 60"/>
                  <a:gd name="T17" fmla="*/ 36 h 49"/>
                  <a:gd name="T18" fmla="*/ 0 w 60"/>
                  <a:gd name="T19" fmla="*/ 42 h 49"/>
                  <a:gd name="T20" fmla="*/ 1 w 60"/>
                  <a:gd name="T21" fmla="*/ 46 h 49"/>
                  <a:gd name="T22" fmla="*/ 3 w 60"/>
                  <a:gd name="T23" fmla="*/ 48 h 49"/>
                  <a:gd name="T24" fmla="*/ 7 w 60"/>
                  <a:gd name="T25" fmla="*/ 49 h 49"/>
                  <a:gd name="T26" fmla="*/ 9 w 60"/>
                  <a:gd name="T27" fmla="*/ 48 h 49"/>
                  <a:gd name="T28" fmla="*/ 12 w 60"/>
                  <a:gd name="T29" fmla="*/ 46 h 49"/>
                  <a:gd name="T30" fmla="*/ 53 w 60"/>
                  <a:gd name="T31" fmla="*/ 15 h 49"/>
                  <a:gd name="T32" fmla="*/ 57 w 60"/>
                  <a:gd name="T33" fmla="*/ 12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0" h="49">
                    <a:moveTo>
                      <a:pt x="57" y="12"/>
                    </a:moveTo>
                    <a:lnTo>
                      <a:pt x="60" y="7"/>
                    </a:lnTo>
                    <a:lnTo>
                      <a:pt x="57" y="1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49" y="0"/>
                    </a:lnTo>
                    <a:lnTo>
                      <a:pt x="47" y="1"/>
                    </a:lnTo>
                    <a:lnTo>
                      <a:pt x="42" y="4"/>
                    </a:lnTo>
                    <a:lnTo>
                      <a:pt x="1" y="36"/>
                    </a:lnTo>
                    <a:lnTo>
                      <a:pt x="0" y="42"/>
                    </a:lnTo>
                    <a:lnTo>
                      <a:pt x="1" y="46"/>
                    </a:lnTo>
                    <a:lnTo>
                      <a:pt x="3" y="48"/>
                    </a:lnTo>
                    <a:lnTo>
                      <a:pt x="7" y="49"/>
                    </a:lnTo>
                    <a:lnTo>
                      <a:pt x="9" y="48"/>
                    </a:lnTo>
                    <a:lnTo>
                      <a:pt x="12" y="46"/>
                    </a:lnTo>
                    <a:lnTo>
                      <a:pt x="53" y="15"/>
                    </a:lnTo>
                    <a:lnTo>
                      <a:pt x="5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1" name="Freeform 174">
                <a:extLst>
                  <a:ext uri="{FF2B5EF4-FFF2-40B4-BE49-F238E27FC236}">
                    <a16:creationId xmlns:a16="http://schemas.microsoft.com/office/drawing/2014/main" id="{73205B25-9AE5-4A7F-84F1-44B5F8E8C27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430" y="5281"/>
                <a:ext cx="57" cy="53"/>
              </a:xfrm>
              <a:custGeom>
                <a:avLst/>
                <a:gdLst>
                  <a:gd name="T0" fmla="*/ 55 w 57"/>
                  <a:gd name="T1" fmla="*/ 13 h 53"/>
                  <a:gd name="T2" fmla="*/ 57 w 57"/>
                  <a:gd name="T3" fmla="*/ 7 h 53"/>
                  <a:gd name="T4" fmla="*/ 54 w 57"/>
                  <a:gd name="T5" fmla="*/ 2 h 53"/>
                  <a:gd name="T6" fmla="*/ 53 w 57"/>
                  <a:gd name="T7" fmla="*/ 1 h 53"/>
                  <a:gd name="T8" fmla="*/ 49 w 57"/>
                  <a:gd name="T9" fmla="*/ 0 h 53"/>
                  <a:gd name="T10" fmla="*/ 47 w 57"/>
                  <a:gd name="T11" fmla="*/ 1 h 53"/>
                  <a:gd name="T12" fmla="*/ 45 w 57"/>
                  <a:gd name="T13" fmla="*/ 2 h 53"/>
                  <a:gd name="T14" fmla="*/ 17 w 57"/>
                  <a:gd name="T15" fmla="*/ 26 h 53"/>
                  <a:gd name="T16" fmla="*/ 1 w 57"/>
                  <a:gd name="T17" fmla="*/ 41 h 53"/>
                  <a:gd name="T18" fmla="*/ 0 w 57"/>
                  <a:gd name="T19" fmla="*/ 46 h 53"/>
                  <a:gd name="T20" fmla="*/ 3 w 57"/>
                  <a:gd name="T21" fmla="*/ 52 h 53"/>
                  <a:gd name="T22" fmla="*/ 4 w 57"/>
                  <a:gd name="T23" fmla="*/ 53 h 53"/>
                  <a:gd name="T24" fmla="*/ 7 w 57"/>
                  <a:gd name="T25" fmla="*/ 53 h 53"/>
                  <a:gd name="T26" fmla="*/ 10 w 57"/>
                  <a:gd name="T27" fmla="*/ 53 h 53"/>
                  <a:gd name="T28" fmla="*/ 12 w 57"/>
                  <a:gd name="T29" fmla="*/ 52 h 53"/>
                  <a:gd name="T30" fmla="*/ 28 w 57"/>
                  <a:gd name="T31" fmla="*/ 37 h 53"/>
                  <a:gd name="T32" fmla="*/ 55 w 57"/>
                  <a:gd name="T33" fmla="*/ 13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53">
                    <a:moveTo>
                      <a:pt x="55" y="13"/>
                    </a:moveTo>
                    <a:lnTo>
                      <a:pt x="57" y="7"/>
                    </a:lnTo>
                    <a:lnTo>
                      <a:pt x="54" y="2"/>
                    </a:lnTo>
                    <a:lnTo>
                      <a:pt x="53" y="1"/>
                    </a:lnTo>
                    <a:lnTo>
                      <a:pt x="49" y="0"/>
                    </a:lnTo>
                    <a:lnTo>
                      <a:pt x="47" y="1"/>
                    </a:lnTo>
                    <a:lnTo>
                      <a:pt x="45" y="2"/>
                    </a:lnTo>
                    <a:lnTo>
                      <a:pt x="17" y="26"/>
                    </a:lnTo>
                    <a:lnTo>
                      <a:pt x="1" y="41"/>
                    </a:lnTo>
                    <a:lnTo>
                      <a:pt x="0" y="46"/>
                    </a:lnTo>
                    <a:lnTo>
                      <a:pt x="3" y="52"/>
                    </a:lnTo>
                    <a:lnTo>
                      <a:pt x="4" y="53"/>
                    </a:lnTo>
                    <a:lnTo>
                      <a:pt x="7" y="53"/>
                    </a:lnTo>
                    <a:lnTo>
                      <a:pt x="10" y="53"/>
                    </a:lnTo>
                    <a:lnTo>
                      <a:pt x="12" y="52"/>
                    </a:lnTo>
                    <a:lnTo>
                      <a:pt x="28" y="37"/>
                    </a:lnTo>
                    <a:lnTo>
                      <a:pt x="55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Freeform 175">
                <a:extLst>
                  <a:ext uri="{FF2B5EF4-FFF2-40B4-BE49-F238E27FC236}">
                    <a16:creationId xmlns:a16="http://schemas.microsoft.com/office/drawing/2014/main" id="{C04A0D40-A2FE-4087-9FF2-EB6E0437F74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61" y="5351"/>
                <a:ext cx="52" cy="56"/>
              </a:xfrm>
              <a:custGeom>
                <a:avLst/>
                <a:gdLst>
                  <a:gd name="T0" fmla="*/ 51 w 52"/>
                  <a:gd name="T1" fmla="*/ 12 h 56"/>
                  <a:gd name="T2" fmla="*/ 52 w 52"/>
                  <a:gd name="T3" fmla="*/ 7 h 56"/>
                  <a:gd name="T4" fmla="*/ 50 w 52"/>
                  <a:gd name="T5" fmla="*/ 1 h 56"/>
                  <a:gd name="T6" fmla="*/ 49 w 52"/>
                  <a:gd name="T7" fmla="*/ 0 h 56"/>
                  <a:gd name="T8" fmla="*/ 45 w 52"/>
                  <a:gd name="T9" fmla="*/ 0 h 56"/>
                  <a:gd name="T10" fmla="*/ 43 w 52"/>
                  <a:gd name="T11" fmla="*/ 0 h 56"/>
                  <a:gd name="T12" fmla="*/ 40 w 52"/>
                  <a:gd name="T13" fmla="*/ 1 h 56"/>
                  <a:gd name="T14" fmla="*/ 38 w 52"/>
                  <a:gd name="T15" fmla="*/ 3 h 56"/>
                  <a:gd name="T16" fmla="*/ 1 w 52"/>
                  <a:gd name="T17" fmla="*/ 43 h 56"/>
                  <a:gd name="T18" fmla="*/ 0 w 52"/>
                  <a:gd name="T19" fmla="*/ 49 h 56"/>
                  <a:gd name="T20" fmla="*/ 1 w 52"/>
                  <a:gd name="T21" fmla="*/ 54 h 56"/>
                  <a:gd name="T22" fmla="*/ 3 w 52"/>
                  <a:gd name="T23" fmla="*/ 55 h 56"/>
                  <a:gd name="T24" fmla="*/ 7 w 52"/>
                  <a:gd name="T25" fmla="*/ 56 h 56"/>
                  <a:gd name="T26" fmla="*/ 9 w 52"/>
                  <a:gd name="T27" fmla="*/ 55 h 56"/>
                  <a:gd name="T28" fmla="*/ 12 w 52"/>
                  <a:gd name="T29" fmla="*/ 54 h 56"/>
                  <a:gd name="T30" fmla="*/ 49 w 52"/>
                  <a:gd name="T31" fmla="*/ 14 h 56"/>
                  <a:gd name="T32" fmla="*/ 51 w 52"/>
                  <a:gd name="T33" fmla="*/ 12 h 5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6">
                    <a:moveTo>
                      <a:pt x="51" y="12"/>
                    </a:moveTo>
                    <a:lnTo>
                      <a:pt x="52" y="7"/>
                    </a:lnTo>
                    <a:lnTo>
                      <a:pt x="50" y="1"/>
                    </a:lnTo>
                    <a:lnTo>
                      <a:pt x="49" y="0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0" y="1"/>
                    </a:lnTo>
                    <a:lnTo>
                      <a:pt x="38" y="3"/>
                    </a:lnTo>
                    <a:lnTo>
                      <a:pt x="1" y="43"/>
                    </a:lnTo>
                    <a:lnTo>
                      <a:pt x="0" y="49"/>
                    </a:lnTo>
                    <a:lnTo>
                      <a:pt x="1" y="54"/>
                    </a:lnTo>
                    <a:lnTo>
                      <a:pt x="3" y="55"/>
                    </a:lnTo>
                    <a:lnTo>
                      <a:pt x="7" y="56"/>
                    </a:lnTo>
                    <a:lnTo>
                      <a:pt x="9" y="55"/>
                    </a:lnTo>
                    <a:lnTo>
                      <a:pt x="12" y="54"/>
                    </a:lnTo>
                    <a:lnTo>
                      <a:pt x="49" y="14"/>
                    </a:lnTo>
                    <a:lnTo>
                      <a:pt x="51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Freeform 176">
                <a:extLst>
                  <a:ext uri="{FF2B5EF4-FFF2-40B4-BE49-F238E27FC236}">
                    <a16:creationId xmlns:a16="http://schemas.microsoft.com/office/drawing/2014/main" id="{76EBF0DE-F3D4-443F-AE8A-8C9027AFE84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96" y="5425"/>
                <a:ext cx="50" cy="60"/>
              </a:xfrm>
              <a:custGeom>
                <a:avLst/>
                <a:gdLst>
                  <a:gd name="T0" fmla="*/ 49 w 50"/>
                  <a:gd name="T1" fmla="*/ 13 h 60"/>
                  <a:gd name="T2" fmla="*/ 50 w 50"/>
                  <a:gd name="T3" fmla="*/ 7 h 60"/>
                  <a:gd name="T4" fmla="*/ 49 w 50"/>
                  <a:gd name="T5" fmla="*/ 2 h 60"/>
                  <a:gd name="T6" fmla="*/ 47 w 50"/>
                  <a:gd name="T7" fmla="*/ 1 h 60"/>
                  <a:gd name="T8" fmla="*/ 43 w 50"/>
                  <a:gd name="T9" fmla="*/ 0 h 60"/>
                  <a:gd name="T10" fmla="*/ 41 w 50"/>
                  <a:gd name="T11" fmla="*/ 1 h 60"/>
                  <a:gd name="T12" fmla="*/ 38 w 50"/>
                  <a:gd name="T13" fmla="*/ 2 h 60"/>
                  <a:gd name="T14" fmla="*/ 14 w 50"/>
                  <a:gd name="T15" fmla="*/ 31 h 60"/>
                  <a:gd name="T16" fmla="*/ 2 w 50"/>
                  <a:gd name="T17" fmla="*/ 47 h 60"/>
                  <a:gd name="T18" fmla="*/ 0 w 50"/>
                  <a:gd name="T19" fmla="*/ 53 h 60"/>
                  <a:gd name="T20" fmla="*/ 2 w 50"/>
                  <a:gd name="T21" fmla="*/ 58 h 60"/>
                  <a:gd name="T22" fmla="*/ 5 w 50"/>
                  <a:gd name="T23" fmla="*/ 59 h 60"/>
                  <a:gd name="T24" fmla="*/ 7 w 50"/>
                  <a:gd name="T25" fmla="*/ 60 h 60"/>
                  <a:gd name="T26" fmla="*/ 11 w 50"/>
                  <a:gd name="T27" fmla="*/ 59 h 60"/>
                  <a:gd name="T28" fmla="*/ 13 w 50"/>
                  <a:gd name="T29" fmla="*/ 58 h 60"/>
                  <a:gd name="T30" fmla="*/ 25 w 50"/>
                  <a:gd name="T31" fmla="*/ 42 h 60"/>
                  <a:gd name="T32" fmla="*/ 49 w 50"/>
                  <a:gd name="T33" fmla="*/ 13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0" h="60">
                    <a:moveTo>
                      <a:pt x="49" y="13"/>
                    </a:moveTo>
                    <a:lnTo>
                      <a:pt x="50" y="7"/>
                    </a:lnTo>
                    <a:lnTo>
                      <a:pt x="49" y="2"/>
                    </a:lnTo>
                    <a:lnTo>
                      <a:pt x="47" y="1"/>
                    </a:lnTo>
                    <a:lnTo>
                      <a:pt x="43" y="0"/>
                    </a:lnTo>
                    <a:lnTo>
                      <a:pt x="41" y="1"/>
                    </a:lnTo>
                    <a:lnTo>
                      <a:pt x="38" y="2"/>
                    </a:lnTo>
                    <a:lnTo>
                      <a:pt x="14" y="31"/>
                    </a:lnTo>
                    <a:lnTo>
                      <a:pt x="2" y="47"/>
                    </a:lnTo>
                    <a:lnTo>
                      <a:pt x="0" y="53"/>
                    </a:lnTo>
                    <a:lnTo>
                      <a:pt x="2" y="58"/>
                    </a:lnTo>
                    <a:lnTo>
                      <a:pt x="5" y="59"/>
                    </a:lnTo>
                    <a:lnTo>
                      <a:pt x="7" y="60"/>
                    </a:lnTo>
                    <a:lnTo>
                      <a:pt x="11" y="59"/>
                    </a:lnTo>
                    <a:lnTo>
                      <a:pt x="13" y="58"/>
                    </a:lnTo>
                    <a:lnTo>
                      <a:pt x="25" y="42"/>
                    </a:lnTo>
                    <a:lnTo>
                      <a:pt x="49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Freeform 177">
                <a:extLst>
                  <a:ext uri="{FF2B5EF4-FFF2-40B4-BE49-F238E27FC236}">
                    <a16:creationId xmlns:a16="http://schemas.microsoft.com/office/drawing/2014/main" id="{A2EF20B9-B4D3-4113-B32E-B39A8147527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38" y="5505"/>
                <a:ext cx="47" cy="63"/>
              </a:xfrm>
              <a:custGeom>
                <a:avLst/>
                <a:gdLst>
                  <a:gd name="T0" fmla="*/ 45 w 47"/>
                  <a:gd name="T1" fmla="*/ 12 h 63"/>
                  <a:gd name="T2" fmla="*/ 47 w 47"/>
                  <a:gd name="T3" fmla="*/ 8 h 63"/>
                  <a:gd name="T4" fmla="*/ 45 w 47"/>
                  <a:gd name="T5" fmla="*/ 3 h 63"/>
                  <a:gd name="T6" fmla="*/ 42 w 47"/>
                  <a:gd name="T7" fmla="*/ 0 h 63"/>
                  <a:gd name="T8" fmla="*/ 40 w 47"/>
                  <a:gd name="T9" fmla="*/ 0 h 63"/>
                  <a:gd name="T10" fmla="*/ 37 w 47"/>
                  <a:gd name="T11" fmla="*/ 0 h 63"/>
                  <a:gd name="T12" fmla="*/ 34 w 47"/>
                  <a:gd name="T13" fmla="*/ 2 h 63"/>
                  <a:gd name="T14" fmla="*/ 30 w 47"/>
                  <a:gd name="T15" fmla="*/ 8 h 63"/>
                  <a:gd name="T16" fmla="*/ 1 w 47"/>
                  <a:gd name="T17" fmla="*/ 50 h 63"/>
                  <a:gd name="T18" fmla="*/ 0 w 47"/>
                  <a:gd name="T19" fmla="*/ 56 h 63"/>
                  <a:gd name="T20" fmla="*/ 3 w 47"/>
                  <a:gd name="T21" fmla="*/ 60 h 63"/>
                  <a:gd name="T22" fmla="*/ 5 w 47"/>
                  <a:gd name="T23" fmla="*/ 62 h 63"/>
                  <a:gd name="T24" fmla="*/ 7 w 47"/>
                  <a:gd name="T25" fmla="*/ 63 h 63"/>
                  <a:gd name="T26" fmla="*/ 10 w 47"/>
                  <a:gd name="T27" fmla="*/ 62 h 63"/>
                  <a:gd name="T28" fmla="*/ 12 w 47"/>
                  <a:gd name="T29" fmla="*/ 60 h 63"/>
                  <a:gd name="T30" fmla="*/ 41 w 47"/>
                  <a:gd name="T31" fmla="*/ 18 h 63"/>
                  <a:gd name="T32" fmla="*/ 45 w 47"/>
                  <a:gd name="T33" fmla="*/ 12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7" h="63">
                    <a:moveTo>
                      <a:pt x="45" y="12"/>
                    </a:moveTo>
                    <a:lnTo>
                      <a:pt x="47" y="8"/>
                    </a:lnTo>
                    <a:lnTo>
                      <a:pt x="45" y="3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7" y="0"/>
                    </a:lnTo>
                    <a:lnTo>
                      <a:pt x="34" y="2"/>
                    </a:lnTo>
                    <a:lnTo>
                      <a:pt x="30" y="8"/>
                    </a:lnTo>
                    <a:lnTo>
                      <a:pt x="1" y="50"/>
                    </a:lnTo>
                    <a:lnTo>
                      <a:pt x="0" y="56"/>
                    </a:lnTo>
                    <a:lnTo>
                      <a:pt x="3" y="60"/>
                    </a:lnTo>
                    <a:lnTo>
                      <a:pt x="5" y="62"/>
                    </a:lnTo>
                    <a:lnTo>
                      <a:pt x="7" y="63"/>
                    </a:lnTo>
                    <a:lnTo>
                      <a:pt x="10" y="62"/>
                    </a:lnTo>
                    <a:lnTo>
                      <a:pt x="12" y="60"/>
                    </a:lnTo>
                    <a:lnTo>
                      <a:pt x="41" y="18"/>
                    </a:lnTo>
                    <a:lnTo>
                      <a:pt x="45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Freeform 178">
                <a:extLst>
                  <a:ext uri="{FF2B5EF4-FFF2-40B4-BE49-F238E27FC236}">
                    <a16:creationId xmlns:a16="http://schemas.microsoft.com/office/drawing/2014/main" id="{38819B97-6759-43D4-A91B-3FF26D9174B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85" y="5589"/>
                <a:ext cx="45" cy="64"/>
              </a:xfrm>
              <a:custGeom>
                <a:avLst/>
                <a:gdLst>
                  <a:gd name="T0" fmla="*/ 42 w 45"/>
                  <a:gd name="T1" fmla="*/ 12 h 64"/>
                  <a:gd name="T2" fmla="*/ 45 w 45"/>
                  <a:gd name="T3" fmla="*/ 8 h 64"/>
                  <a:gd name="T4" fmla="*/ 42 w 45"/>
                  <a:gd name="T5" fmla="*/ 3 h 64"/>
                  <a:gd name="T6" fmla="*/ 40 w 45"/>
                  <a:gd name="T7" fmla="*/ 0 h 64"/>
                  <a:gd name="T8" fmla="*/ 38 w 45"/>
                  <a:gd name="T9" fmla="*/ 0 h 64"/>
                  <a:gd name="T10" fmla="*/ 34 w 45"/>
                  <a:gd name="T11" fmla="*/ 0 h 64"/>
                  <a:gd name="T12" fmla="*/ 32 w 45"/>
                  <a:gd name="T13" fmla="*/ 2 h 64"/>
                  <a:gd name="T14" fmla="*/ 8 w 45"/>
                  <a:gd name="T15" fmla="*/ 42 h 64"/>
                  <a:gd name="T16" fmla="*/ 3 w 45"/>
                  <a:gd name="T17" fmla="*/ 52 h 64"/>
                  <a:gd name="T18" fmla="*/ 0 w 45"/>
                  <a:gd name="T19" fmla="*/ 57 h 64"/>
                  <a:gd name="T20" fmla="*/ 3 w 45"/>
                  <a:gd name="T21" fmla="*/ 62 h 64"/>
                  <a:gd name="T22" fmla="*/ 5 w 45"/>
                  <a:gd name="T23" fmla="*/ 64 h 64"/>
                  <a:gd name="T24" fmla="*/ 8 w 45"/>
                  <a:gd name="T25" fmla="*/ 64 h 64"/>
                  <a:gd name="T26" fmla="*/ 11 w 45"/>
                  <a:gd name="T27" fmla="*/ 64 h 64"/>
                  <a:gd name="T28" fmla="*/ 14 w 45"/>
                  <a:gd name="T29" fmla="*/ 63 h 64"/>
                  <a:gd name="T30" fmla="*/ 18 w 45"/>
                  <a:gd name="T31" fmla="*/ 53 h 64"/>
                  <a:gd name="T32" fmla="*/ 42 w 45"/>
                  <a:gd name="T33" fmla="*/ 12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5" h="64">
                    <a:moveTo>
                      <a:pt x="42" y="12"/>
                    </a:moveTo>
                    <a:lnTo>
                      <a:pt x="45" y="8"/>
                    </a:lnTo>
                    <a:lnTo>
                      <a:pt x="42" y="3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4" y="0"/>
                    </a:lnTo>
                    <a:lnTo>
                      <a:pt x="32" y="2"/>
                    </a:lnTo>
                    <a:lnTo>
                      <a:pt x="8" y="42"/>
                    </a:lnTo>
                    <a:lnTo>
                      <a:pt x="3" y="52"/>
                    </a:lnTo>
                    <a:lnTo>
                      <a:pt x="0" y="57"/>
                    </a:lnTo>
                    <a:lnTo>
                      <a:pt x="3" y="62"/>
                    </a:lnTo>
                    <a:lnTo>
                      <a:pt x="5" y="64"/>
                    </a:lnTo>
                    <a:lnTo>
                      <a:pt x="8" y="64"/>
                    </a:lnTo>
                    <a:lnTo>
                      <a:pt x="11" y="64"/>
                    </a:lnTo>
                    <a:lnTo>
                      <a:pt x="14" y="63"/>
                    </a:lnTo>
                    <a:lnTo>
                      <a:pt x="18" y="53"/>
                    </a:lnTo>
                    <a:lnTo>
                      <a:pt x="42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Freeform 179">
                <a:extLst>
                  <a:ext uri="{FF2B5EF4-FFF2-40B4-BE49-F238E27FC236}">
                    <a16:creationId xmlns:a16="http://schemas.microsoft.com/office/drawing/2014/main" id="{EA2EA288-89BF-4DCA-9BEB-124EB139213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39" y="5677"/>
                <a:ext cx="40" cy="66"/>
              </a:xfrm>
              <a:custGeom>
                <a:avLst/>
                <a:gdLst>
                  <a:gd name="T0" fmla="*/ 38 w 40"/>
                  <a:gd name="T1" fmla="*/ 12 h 66"/>
                  <a:gd name="T2" fmla="*/ 40 w 40"/>
                  <a:gd name="T3" fmla="*/ 7 h 66"/>
                  <a:gd name="T4" fmla="*/ 38 w 40"/>
                  <a:gd name="T5" fmla="*/ 2 h 66"/>
                  <a:gd name="T6" fmla="*/ 36 w 40"/>
                  <a:gd name="T7" fmla="*/ 0 h 66"/>
                  <a:gd name="T8" fmla="*/ 33 w 40"/>
                  <a:gd name="T9" fmla="*/ 0 h 66"/>
                  <a:gd name="T10" fmla="*/ 31 w 40"/>
                  <a:gd name="T11" fmla="*/ 0 h 66"/>
                  <a:gd name="T12" fmla="*/ 27 w 40"/>
                  <a:gd name="T13" fmla="*/ 1 h 66"/>
                  <a:gd name="T14" fmla="*/ 19 w 40"/>
                  <a:gd name="T15" fmla="*/ 18 h 66"/>
                  <a:gd name="T16" fmla="*/ 2 w 40"/>
                  <a:gd name="T17" fmla="*/ 53 h 66"/>
                  <a:gd name="T18" fmla="*/ 0 w 40"/>
                  <a:gd name="T19" fmla="*/ 59 h 66"/>
                  <a:gd name="T20" fmla="*/ 2 w 40"/>
                  <a:gd name="T21" fmla="*/ 64 h 66"/>
                  <a:gd name="T22" fmla="*/ 4 w 40"/>
                  <a:gd name="T23" fmla="*/ 65 h 66"/>
                  <a:gd name="T24" fmla="*/ 7 w 40"/>
                  <a:gd name="T25" fmla="*/ 66 h 66"/>
                  <a:gd name="T26" fmla="*/ 10 w 40"/>
                  <a:gd name="T27" fmla="*/ 65 h 66"/>
                  <a:gd name="T28" fmla="*/ 13 w 40"/>
                  <a:gd name="T29" fmla="*/ 64 h 66"/>
                  <a:gd name="T30" fmla="*/ 30 w 40"/>
                  <a:gd name="T31" fmla="*/ 29 h 66"/>
                  <a:gd name="T32" fmla="*/ 38 w 40"/>
                  <a:gd name="T33" fmla="*/ 12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6">
                    <a:moveTo>
                      <a:pt x="38" y="12"/>
                    </a:moveTo>
                    <a:lnTo>
                      <a:pt x="40" y="7"/>
                    </a:lnTo>
                    <a:lnTo>
                      <a:pt x="38" y="2"/>
                    </a:lnTo>
                    <a:lnTo>
                      <a:pt x="36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19" y="18"/>
                    </a:lnTo>
                    <a:lnTo>
                      <a:pt x="2" y="53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65"/>
                    </a:lnTo>
                    <a:lnTo>
                      <a:pt x="7" y="66"/>
                    </a:lnTo>
                    <a:lnTo>
                      <a:pt x="10" y="65"/>
                    </a:lnTo>
                    <a:lnTo>
                      <a:pt x="13" y="64"/>
                    </a:lnTo>
                    <a:lnTo>
                      <a:pt x="30" y="29"/>
                    </a:lnTo>
                    <a:lnTo>
                      <a:pt x="38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7" name="Freeform 180">
                <a:extLst>
                  <a:ext uri="{FF2B5EF4-FFF2-40B4-BE49-F238E27FC236}">
                    <a16:creationId xmlns:a16="http://schemas.microsoft.com/office/drawing/2014/main" id="{E334854B-CA44-4A19-A62A-CD74930A68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97" y="5767"/>
                <a:ext cx="38" cy="67"/>
              </a:xfrm>
              <a:custGeom>
                <a:avLst/>
                <a:gdLst>
                  <a:gd name="T0" fmla="*/ 36 w 38"/>
                  <a:gd name="T1" fmla="*/ 13 h 67"/>
                  <a:gd name="T2" fmla="*/ 38 w 38"/>
                  <a:gd name="T3" fmla="*/ 7 h 67"/>
                  <a:gd name="T4" fmla="*/ 36 w 38"/>
                  <a:gd name="T5" fmla="*/ 2 h 67"/>
                  <a:gd name="T6" fmla="*/ 33 w 38"/>
                  <a:gd name="T7" fmla="*/ 1 h 67"/>
                  <a:gd name="T8" fmla="*/ 31 w 38"/>
                  <a:gd name="T9" fmla="*/ 0 h 67"/>
                  <a:gd name="T10" fmla="*/ 27 w 38"/>
                  <a:gd name="T11" fmla="*/ 1 h 67"/>
                  <a:gd name="T12" fmla="*/ 25 w 38"/>
                  <a:gd name="T13" fmla="*/ 2 h 67"/>
                  <a:gd name="T14" fmla="*/ 2 w 38"/>
                  <a:gd name="T15" fmla="*/ 55 h 67"/>
                  <a:gd name="T16" fmla="*/ 0 w 38"/>
                  <a:gd name="T17" fmla="*/ 60 h 67"/>
                  <a:gd name="T18" fmla="*/ 2 w 38"/>
                  <a:gd name="T19" fmla="*/ 65 h 67"/>
                  <a:gd name="T20" fmla="*/ 4 w 38"/>
                  <a:gd name="T21" fmla="*/ 67 h 67"/>
                  <a:gd name="T22" fmla="*/ 7 w 38"/>
                  <a:gd name="T23" fmla="*/ 67 h 67"/>
                  <a:gd name="T24" fmla="*/ 10 w 38"/>
                  <a:gd name="T25" fmla="*/ 67 h 67"/>
                  <a:gd name="T26" fmla="*/ 13 w 38"/>
                  <a:gd name="T27" fmla="*/ 66 h 67"/>
                  <a:gd name="T28" fmla="*/ 36 w 38"/>
                  <a:gd name="T29" fmla="*/ 13 h 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8" h="67">
                    <a:moveTo>
                      <a:pt x="36" y="13"/>
                    </a:moveTo>
                    <a:lnTo>
                      <a:pt x="38" y="7"/>
                    </a:lnTo>
                    <a:lnTo>
                      <a:pt x="36" y="2"/>
                    </a:lnTo>
                    <a:lnTo>
                      <a:pt x="33" y="1"/>
                    </a:lnTo>
                    <a:lnTo>
                      <a:pt x="31" y="0"/>
                    </a:lnTo>
                    <a:lnTo>
                      <a:pt x="27" y="1"/>
                    </a:lnTo>
                    <a:lnTo>
                      <a:pt x="25" y="2"/>
                    </a:lnTo>
                    <a:lnTo>
                      <a:pt x="2" y="55"/>
                    </a:lnTo>
                    <a:lnTo>
                      <a:pt x="0" y="60"/>
                    </a:lnTo>
                    <a:lnTo>
                      <a:pt x="2" y="65"/>
                    </a:lnTo>
                    <a:lnTo>
                      <a:pt x="4" y="67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3" y="66"/>
                    </a:lnTo>
                    <a:lnTo>
                      <a:pt x="36" y="1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8" name="Freeform 181">
                <a:extLst>
                  <a:ext uri="{FF2B5EF4-FFF2-40B4-BE49-F238E27FC236}">
                    <a16:creationId xmlns:a16="http://schemas.microsoft.com/office/drawing/2014/main" id="{F1D8E07E-233E-464A-9CCD-DA20CCFE79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61" y="5861"/>
                <a:ext cx="34" cy="67"/>
              </a:xfrm>
              <a:custGeom>
                <a:avLst/>
                <a:gdLst>
                  <a:gd name="T0" fmla="*/ 34 w 34"/>
                  <a:gd name="T1" fmla="*/ 7 h 67"/>
                  <a:gd name="T2" fmla="*/ 32 w 34"/>
                  <a:gd name="T3" fmla="*/ 1 h 67"/>
                  <a:gd name="T4" fmla="*/ 31 w 34"/>
                  <a:gd name="T5" fmla="*/ 0 h 67"/>
                  <a:gd name="T6" fmla="*/ 27 w 34"/>
                  <a:gd name="T7" fmla="*/ 0 h 67"/>
                  <a:gd name="T8" fmla="*/ 25 w 34"/>
                  <a:gd name="T9" fmla="*/ 0 h 67"/>
                  <a:gd name="T10" fmla="*/ 22 w 34"/>
                  <a:gd name="T11" fmla="*/ 1 h 67"/>
                  <a:gd name="T12" fmla="*/ 20 w 34"/>
                  <a:gd name="T13" fmla="*/ 7 h 67"/>
                  <a:gd name="T14" fmla="*/ 6 w 34"/>
                  <a:gd name="T15" fmla="*/ 44 h 67"/>
                  <a:gd name="T16" fmla="*/ 0 w 34"/>
                  <a:gd name="T17" fmla="*/ 60 h 67"/>
                  <a:gd name="T18" fmla="*/ 2 w 34"/>
                  <a:gd name="T19" fmla="*/ 66 h 67"/>
                  <a:gd name="T20" fmla="*/ 4 w 34"/>
                  <a:gd name="T21" fmla="*/ 67 h 67"/>
                  <a:gd name="T22" fmla="*/ 7 w 34"/>
                  <a:gd name="T23" fmla="*/ 67 h 67"/>
                  <a:gd name="T24" fmla="*/ 10 w 34"/>
                  <a:gd name="T25" fmla="*/ 67 h 67"/>
                  <a:gd name="T26" fmla="*/ 13 w 34"/>
                  <a:gd name="T27" fmla="*/ 66 h 67"/>
                  <a:gd name="T28" fmla="*/ 14 w 34"/>
                  <a:gd name="T29" fmla="*/ 60 h 67"/>
                  <a:gd name="T30" fmla="*/ 20 w 34"/>
                  <a:gd name="T31" fmla="*/ 44 h 67"/>
                  <a:gd name="T32" fmla="*/ 34 w 34"/>
                  <a:gd name="T33" fmla="*/ 7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7">
                    <a:moveTo>
                      <a:pt x="34" y="7"/>
                    </a:moveTo>
                    <a:lnTo>
                      <a:pt x="32" y="1"/>
                    </a:lnTo>
                    <a:lnTo>
                      <a:pt x="31" y="0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2" y="1"/>
                    </a:lnTo>
                    <a:lnTo>
                      <a:pt x="20" y="7"/>
                    </a:lnTo>
                    <a:lnTo>
                      <a:pt x="6" y="44"/>
                    </a:lnTo>
                    <a:lnTo>
                      <a:pt x="0" y="60"/>
                    </a:lnTo>
                    <a:lnTo>
                      <a:pt x="2" y="66"/>
                    </a:lnTo>
                    <a:lnTo>
                      <a:pt x="4" y="67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3" y="66"/>
                    </a:lnTo>
                    <a:lnTo>
                      <a:pt x="14" y="60"/>
                    </a:lnTo>
                    <a:lnTo>
                      <a:pt x="20" y="44"/>
                    </a:lnTo>
                    <a:lnTo>
                      <a:pt x="3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9" name="Freeform 182">
                <a:extLst>
                  <a:ext uri="{FF2B5EF4-FFF2-40B4-BE49-F238E27FC236}">
                    <a16:creationId xmlns:a16="http://schemas.microsoft.com/office/drawing/2014/main" id="{C5B3BEF8-ED56-419B-BFA2-7D6AC76A2B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31" y="5955"/>
                <a:ext cx="31" cy="69"/>
              </a:xfrm>
              <a:custGeom>
                <a:avLst/>
                <a:gdLst>
                  <a:gd name="T0" fmla="*/ 31 w 31"/>
                  <a:gd name="T1" fmla="*/ 8 h 69"/>
                  <a:gd name="T2" fmla="*/ 28 w 31"/>
                  <a:gd name="T3" fmla="*/ 2 h 69"/>
                  <a:gd name="T4" fmla="*/ 26 w 31"/>
                  <a:gd name="T5" fmla="*/ 0 h 69"/>
                  <a:gd name="T6" fmla="*/ 24 w 31"/>
                  <a:gd name="T7" fmla="*/ 0 h 69"/>
                  <a:gd name="T8" fmla="*/ 20 w 31"/>
                  <a:gd name="T9" fmla="*/ 0 h 69"/>
                  <a:gd name="T10" fmla="*/ 18 w 31"/>
                  <a:gd name="T11" fmla="*/ 2 h 69"/>
                  <a:gd name="T12" fmla="*/ 16 w 31"/>
                  <a:gd name="T13" fmla="*/ 8 h 69"/>
                  <a:gd name="T14" fmla="*/ 10 w 31"/>
                  <a:gd name="T15" fmla="*/ 23 h 69"/>
                  <a:gd name="T16" fmla="*/ 0 w 31"/>
                  <a:gd name="T17" fmla="*/ 62 h 69"/>
                  <a:gd name="T18" fmla="*/ 1 w 31"/>
                  <a:gd name="T19" fmla="*/ 68 h 69"/>
                  <a:gd name="T20" fmla="*/ 3 w 31"/>
                  <a:gd name="T21" fmla="*/ 69 h 69"/>
                  <a:gd name="T22" fmla="*/ 7 w 31"/>
                  <a:gd name="T23" fmla="*/ 69 h 69"/>
                  <a:gd name="T24" fmla="*/ 9 w 31"/>
                  <a:gd name="T25" fmla="*/ 69 h 69"/>
                  <a:gd name="T26" fmla="*/ 12 w 31"/>
                  <a:gd name="T27" fmla="*/ 68 h 69"/>
                  <a:gd name="T28" fmla="*/ 14 w 31"/>
                  <a:gd name="T29" fmla="*/ 62 h 69"/>
                  <a:gd name="T30" fmla="*/ 25 w 31"/>
                  <a:gd name="T31" fmla="*/ 23 h 69"/>
                  <a:gd name="T32" fmla="*/ 31 w 31"/>
                  <a:gd name="T33" fmla="*/ 8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1" h="69">
                    <a:moveTo>
                      <a:pt x="31" y="8"/>
                    </a:moveTo>
                    <a:lnTo>
                      <a:pt x="28" y="2"/>
                    </a:lnTo>
                    <a:lnTo>
                      <a:pt x="26" y="0"/>
                    </a:lnTo>
                    <a:lnTo>
                      <a:pt x="24" y="0"/>
                    </a:lnTo>
                    <a:lnTo>
                      <a:pt x="20" y="0"/>
                    </a:lnTo>
                    <a:lnTo>
                      <a:pt x="18" y="2"/>
                    </a:lnTo>
                    <a:lnTo>
                      <a:pt x="16" y="8"/>
                    </a:lnTo>
                    <a:lnTo>
                      <a:pt x="10" y="23"/>
                    </a:lnTo>
                    <a:lnTo>
                      <a:pt x="0" y="62"/>
                    </a:lnTo>
                    <a:lnTo>
                      <a:pt x="1" y="68"/>
                    </a:lnTo>
                    <a:lnTo>
                      <a:pt x="3" y="69"/>
                    </a:lnTo>
                    <a:lnTo>
                      <a:pt x="7" y="69"/>
                    </a:lnTo>
                    <a:lnTo>
                      <a:pt x="9" y="69"/>
                    </a:lnTo>
                    <a:lnTo>
                      <a:pt x="12" y="68"/>
                    </a:lnTo>
                    <a:lnTo>
                      <a:pt x="14" y="62"/>
                    </a:lnTo>
                    <a:lnTo>
                      <a:pt x="25" y="23"/>
                    </a:lnTo>
                    <a:lnTo>
                      <a:pt x="31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Freeform 183">
                <a:extLst>
                  <a:ext uri="{FF2B5EF4-FFF2-40B4-BE49-F238E27FC236}">
                    <a16:creationId xmlns:a16="http://schemas.microsoft.com/office/drawing/2014/main" id="{5FECAE41-492D-40A7-80C4-D3329F818E1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04" y="6051"/>
                <a:ext cx="29" cy="70"/>
              </a:xfrm>
              <a:custGeom>
                <a:avLst/>
                <a:gdLst>
                  <a:gd name="T0" fmla="*/ 29 w 29"/>
                  <a:gd name="T1" fmla="*/ 8 h 70"/>
                  <a:gd name="T2" fmla="*/ 27 w 29"/>
                  <a:gd name="T3" fmla="*/ 3 h 70"/>
                  <a:gd name="T4" fmla="*/ 24 w 29"/>
                  <a:gd name="T5" fmla="*/ 0 h 70"/>
                  <a:gd name="T6" fmla="*/ 22 w 29"/>
                  <a:gd name="T7" fmla="*/ 0 h 70"/>
                  <a:gd name="T8" fmla="*/ 18 w 29"/>
                  <a:gd name="T9" fmla="*/ 0 h 70"/>
                  <a:gd name="T10" fmla="*/ 16 w 29"/>
                  <a:gd name="T11" fmla="*/ 3 h 70"/>
                  <a:gd name="T12" fmla="*/ 15 w 29"/>
                  <a:gd name="T13" fmla="*/ 8 h 70"/>
                  <a:gd name="T14" fmla="*/ 0 w 29"/>
                  <a:gd name="T15" fmla="*/ 63 h 70"/>
                  <a:gd name="T16" fmla="*/ 1 w 29"/>
                  <a:gd name="T17" fmla="*/ 69 h 70"/>
                  <a:gd name="T18" fmla="*/ 4 w 29"/>
                  <a:gd name="T19" fmla="*/ 70 h 70"/>
                  <a:gd name="T20" fmla="*/ 7 w 29"/>
                  <a:gd name="T21" fmla="*/ 70 h 70"/>
                  <a:gd name="T22" fmla="*/ 10 w 29"/>
                  <a:gd name="T23" fmla="*/ 70 h 70"/>
                  <a:gd name="T24" fmla="*/ 12 w 29"/>
                  <a:gd name="T25" fmla="*/ 69 h 70"/>
                  <a:gd name="T26" fmla="*/ 15 w 29"/>
                  <a:gd name="T27" fmla="*/ 63 h 70"/>
                  <a:gd name="T28" fmla="*/ 29 w 29"/>
                  <a:gd name="T29" fmla="*/ 8 h 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9" h="70">
                    <a:moveTo>
                      <a:pt x="29" y="8"/>
                    </a:moveTo>
                    <a:lnTo>
                      <a:pt x="27" y="3"/>
                    </a:lnTo>
                    <a:lnTo>
                      <a:pt x="24" y="0"/>
                    </a:lnTo>
                    <a:lnTo>
                      <a:pt x="22" y="0"/>
                    </a:lnTo>
                    <a:lnTo>
                      <a:pt x="18" y="0"/>
                    </a:lnTo>
                    <a:lnTo>
                      <a:pt x="16" y="3"/>
                    </a:lnTo>
                    <a:lnTo>
                      <a:pt x="15" y="8"/>
                    </a:lnTo>
                    <a:lnTo>
                      <a:pt x="0" y="63"/>
                    </a:lnTo>
                    <a:lnTo>
                      <a:pt x="1" y="69"/>
                    </a:lnTo>
                    <a:lnTo>
                      <a:pt x="4" y="70"/>
                    </a:lnTo>
                    <a:lnTo>
                      <a:pt x="7" y="70"/>
                    </a:lnTo>
                    <a:lnTo>
                      <a:pt x="10" y="70"/>
                    </a:lnTo>
                    <a:lnTo>
                      <a:pt x="12" y="69"/>
                    </a:lnTo>
                    <a:lnTo>
                      <a:pt x="15" y="63"/>
                    </a:lnTo>
                    <a:lnTo>
                      <a:pt x="29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1" name="Freeform 184">
                <a:extLst>
                  <a:ext uri="{FF2B5EF4-FFF2-40B4-BE49-F238E27FC236}">
                    <a16:creationId xmlns:a16="http://schemas.microsoft.com/office/drawing/2014/main" id="{0AA69EF5-33FC-48BF-9393-47C8D02B8F0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83" y="6150"/>
                <a:ext cx="26" cy="71"/>
              </a:xfrm>
              <a:custGeom>
                <a:avLst/>
                <a:gdLst>
                  <a:gd name="T0" fmla="*/ 26 w 26"/>
                  <a:gd name="T1" fmla="*/ 7 h 71"/>
                  <a:gd name="T2" fmla="*/ 24 w 26"/>
                  <a:gd name="T3" fmla="*/ 1 h 71"/>
                  <a:gd name="T4" fmla="*/ 21 w 26"/>
                  <a:gd name="T5" fmla="*/ 0 h 71"/>
                  <a:gd name="T6" fmla="*/ 19 w 26"/>
                  <a:gd name="T7" fmla="*/ 0 h 71"/>
                  <a:gd name="T8" fmla="*/ 15 w 26"/>
                  <a:gd name="T9" fmla="*/ 0 h 71"/>
                  <a:gd name="T10" fmla="*/ 13 w 26"/>
                  <a:gd name="T11" fmla="*/ 1 h 71"/>
                  <a:gd name="T12" fmla="*/ 12 w 26"/>
                  <a:gd name="T13" fmla="*/ 7 h 71"/>
                  <a:gd name="T14" fmla="*/ 1 w 26"/>
                  <a:gd name="T15" fmla="*/ 56 h 71"/>
                  <a:gd name="T16" fmla="*/ 0 w 26"/>
                  <a:gd name="T17" fmla="*/ 63 h 71"/>
                  <a:gd name="T18" fmla="*/ 2 w 26"/>
                  <a:gd name="T19" fmla="*/ 68 h 71"/>
                  <a:gd name="T20" fmla="*/ 4 w 26"/>
                  <a:gd name="T21" fmla="*/ 69 h 71"/>
                  <a:gd name="T22" fmla="*/ 7 w 26"/>
                  <a:gd name="T23" fmla="*/ 71 h 71"/>
                  <a:gd name="T24" fmla="*/ 9 w 26"/>
                  <a:gd name="T25" fmla="*/ 69 h 71"/>
                  <a:gd name="T26" fmla="*/ 12 w 26"/>
                  <a:gd name="T27" fmla="*/ 68 h 71"/>
                  <a:gd name="T28" fmla="*/ 14 w 26"/>
                  <a:gd name="T29" fmla="*/ 63 h 71"/>
                  <a:gd name="T30" fmla="*/ 15 w 26"/>
                  <a:gd name="T31" fmla="*/ 56 h 71"/>
                  <a:gd name="T32" fmla="*/ 26 w 26"/>
                  <a:gd name="T33" fmla="*/ 7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71">
                    <a:moveTo>
                      <a:pt x="26" y="7"/>
                    </a:moveTo>
                    <a:lnTo>
                      <a:pt x="24" y="1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3" y="1"/>
                    </a:lnTo>
                    <a:lnTo>
                      <a:pt x="12" y="7"/>
                    </a:lnTo>
                    <a:lnTo>
                      <a:pt x="1" y="56"/>
                    </a:lnTo>
                    <a:lnTo>
                      <a:pt x="0" y="63"/>
                    </a:lnTo>
                    <a:lnTo>
                      <a:pt x="2" y="68"/>
                    </a:lnTo>
                    <a:lnTo>
                      <a:pt x="4" y="69"/>
                    </a:lnTo>
                    <a:lnTo>
                      <a:pt x="7" y="71"/>
                    </a:lnTo>
                    <a:lnTo>
                      <a:pt x="9" y="69"/>
                    </a:lnTo>
                    <a:lnTo>
                      <a:pt x="12" y="68"/>
                    </a:lnTo>
                    <a:lnTo>
                      <a:pt x="14" y="63"/>
                    </a:lnTo>
                    <a:lnTo>
                      <a:pt x="15" y="56"/>
                    </a:lnTo>
                    <a:lnTo>
                      <a:pt x="26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Freeform 185">
                <a:extLst>
                  <a:ext uri="{FF2B5EF4-FFF2-40B4-BE49-F238E27FC236}">
                    <a16:creationId xmlns:a16="http://schemas.microsoft.com/office/drawing/2014/main" id="{0499EA3F-7EDB-4EC7-A3A0-EF6AC4E6E38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66" y="6248"/>
                <a:ext cx="24" cy="71"/>
              </a:xfrm>
              <a:custGeom>
                <a:avLst/>
                <a:gdLst>
                  <a:gd name="T0" fmla="*/ 24 w 24"/>
                  <a:gd name="T1" fmla="*/ 7 h 71"/>
                  <a:gd name="T2" fmla="*/ 21 w 24"/>
                  <a:gd name="T3" fmla="*/ 3 h 71"/>
                  <a:gd name="T4" fmla="*/ 19 w 24"/>
                  <a:gd name="T5" fmla="*/ 1 h 71"/>
                  <a:gd name="T6" fmla="*/ 17 w 24"/>
                  <a:gd name="T7" fmla="*/ 0 h 71"/>
                  <a:gd name="T8" fmla="*/ 13 w 24"/>
                  <a:gd name="T9" fmla="*/ 1 h 71"/>
                  <a:gd name="T10" fmla="*/ 12 w 24"/>
                  <a:gd name="T11" fmla="*/ 3 h 71"/>
                  <a:gd name="T12" fmla="*/ 9 w 24"/>
                  <a:gd name="T13" fmla="*/ 7 h 71"/>
                  <a:gd name="T14" fmla="*/ 3 w 24"/>
                  <a:gd name="T15" fmla="*/ 39 h 71"/>
                  <a:gd name="T16" fmla="*/ 0 w 24"/>
                  <a:gd name="T17" fmla="*/ 64 h 71"/>
                  <a:gd name="T18" fmla="*/ 2 w 24"/>
                  <a:gd name="T19" fmla="*/ 70 h 71"/>
                  <a:gd name="T20" fmla="*/ 5 w 24"/>
                  <a:gd name="T21" fmla="*/ 71 h 71"/>
                  <a:gd name="T22" fmla="*/ 7 w 24"/>
                  <a:gd name="T23" fmla="*/ 71 h 71"/>
                  <a:gd name="T24" fmla="*/ 11 w 24"/>
                  <a:gd name="T25" fmla="*/ 71 h 71"/>
                  <a:gd name="T26" fmla="*/ 13 w 24"/>
                  <a:gd name="T27" fmla="*/ 70 h 71"/>
                  <a:gd name="T28" fmla="*/ 14 w 24"/>
                  <a:gd name="T29" fmla="*/ 64 h 71"/>
                  <a:gd name="T30" fmla="*/ 18 w 24"/>
                  <a:gd name="T31" fmla="*/ 39 h 71"/>
                  <a:gd name="T32" fmla="*/ 24 w 24"/>
                  <a:gd name="T33" fmla="*/ 7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4" h="71">
                    <a:moveTo>
                      <a:pt x="24" y="7"/>
                    </a:moveTo>
                    <a:lnTo>
                      <a:pt x="21" y="3"/>
                    </a:lnTo>
                    <a:lnTo>
                      <a:pt x="19" y="1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12" y="3"/>
                    </a:lnTo>
                    <a:lnTo>
                      <a:pt x="9" y="7"/>
                    </a:lnTo>
                    <a:lnTo>
                      <a:pt x="3" y="39"/>
                    </a:lnTo>
                    <a:lnTo>
                      <a:pt x="0" y="64"/>
                    </a:lnTo>
                    <a:lnTo>
                      <a:pt x="2" y="70"/>
                    </a:lnTo>
                    <a:lnTo>
                      <a:pt x="5" y="71"/>
                    </a:lnTo>
                    <a:lnTo>
                      <a:pt x="7" y="71"/>
                    </a:lnTo>
                    <a:lnTo>
                      <a:pt x="11" y="71"/>
                    </a:lnTo>
                    <a:lnTo>
                      <a:pt x="13" y="70"/>
                    </a:lnTo>
                    <a:lnTo>
                      <a:pt x="14" y="64"/>
                    </a:lnTo>
                    <a:lnTo>
                      <a:pt x="18" y="39"/>
                    </a:lnTo>
                    <a:lnTo>
                      <a:pt x="2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3" name="Freeform 186">
                <a:extLst>
                  <a:ext uri="{FF2B5EF4-FFF2-40B4-BE49-F238E27FC236}">
                    <a16:creationId xmlns:a16="http://schemas.microsoft.com/office/drawing/2014/main" id="{9192668D-7652-46D6-9DB0-55431B9BAC4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55" y="6348"/>
                <a:ext cx="20" cy="72"/>
              </a:xfrm>
              <a:custGeom>
                <a:avLst/>
                <a:gdLst>
                  <a:gd name="T0" fmla="*/ 20 w 20"/>
                  <a:gd name="T1" fmla="*/ 7 h 72"/>
                  <a:gd name="T2" fmla="*/ 18 w 20"/>
                  <a:gd name="T3" fmla="*/ 2 h 72"/>
                  <a:gd name="T4" fmla="*/ 16 w 20"/>
                  <a:gd name="T5" fmla="*/ 1 h 72"/>
                  <a:gd name="T6" fmla="*/ 13 w 20"/>
                  <a:gd name="T7" fmla="*/ 0 h 72"/>
                  <a:gd name="T8" fmla="*/ 10 w 20"/>
                  <a:gd name="T9" fmla="*/ 1 h 72"/>
                  <a:gd name="T10" fmla="*/ 7 w 20"/>
                  <a:gd name="T11" fmla="*/ 2 h 72"/>
                  <a:gd name="T12" fmla="*/ 6 w 20"/>
                  <a:gd name="T13" fmla="*/ 7 h 72"/>
                  <a:gd name="T14" fmla="*/ 4 w 20"/>
                  <a:gd name="T15" fmla="*/ 19 h 72"/>
                  <a:gd name="T16" fmla="*/ 0 w 20"/>
                  <a:gd name="T17" fmla="*/ 65 h 72"/>
                  <a:gd name="T18" fmla="*/ 1 w 20"/>
                  <a:gd name="T19" fmla="*/ 69 h 72"/>
                  <a:gd name="T20" fmla="*/ 4 w 20"/>
                  <a:gd name="T21" fmla="*/ 71 h 72"/>
                  <a:gd name="T22" fmla="*/ 7 w 20"/>
                  <a:gd name="T23" fmla="*/ 72 h 72"/>
                  <a:gd name="T24" fmla="*/ 10 w 20"/>
                  <a:gd name="T25" fmla="*/ 71 h 72"/>
                  <a:gd name="T26" fmla="*/ 12 w 20"/>
                  <a:gd name="T27" fmla="*/ 69 h 72"/>
                  <a:gd name="T28" fmla="*/ 14 w 20"/>
                  <a:gd name="T29" fmla="*/ 65 h 72"/>
                  <a:gd name="T30" fmla="*/ 18 w 20"/>
                  <a:gd name="T31" fmla="*/ 19 h 72"/>
                  <a:gd name="T32" fmla="*/ 20 w 20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72">
                    <a:moveTo>
                      <a:pt x="20" y="7"/>
                    </a:moveTo>
                    <a:lnTo>
                      <a:pt x="18" y="2"/>
                    </a:lnTo>
                    <a:lnTo>
                      <a:pt x="16" y="1"/>
                    </a:lnTo>
                    <a:lnTo>
                      <a:pt x="13" y="0"/>
                    </a:lnTo>
                    <a:lnTo>
                      <a:pt x="10" y="1"/>
                    </a:lnTo>
                    <a:lnTo>
                      <a:pt x="7" y="2"/>
                    </a:lnTo>
                    <a:lnTo>
                      <a:pt x="6" y="7"/>
                    </a:lnTo>
                    <a:lnTo>
                      <a:pt x="4" y="19"/>
                    </a:lnTo>
                    <a:lnTo>
                      <a:pt x="0" y="65"/>
                    </a:lnTo>
                    <a:lnTo>
                      <a:pt x="1" y="69"/>
                    </a:lnTo>
                    <a:lnTo>
                      <a:pt x="4" y="71"/>
                    </a:lnTo>
                    <a:lnTo>
                      <a:pt x="7" y="72"/>
                    </a:lnTo>
                    <a:lnTo>
                      <a:pt x="10" y="71"/>
                    </a:lnTo>
                    <a:lnTo>
                      <a:pt x="12" y="69"/>
                    </a:lnTo>
                    <a:lnTo>
                      <a:pt x="14" y="65"/>
                    </a:lnTo>
                    <a:lnTo>
                      <a:pt x="18" y="19"/>
                    </a:lnTo>
                    <a:lnTo>
                      <a:pt x="20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4" name="Freeform 187">
                <a:extLst>
                  <a:ext uri="{FF2B5EF4-FFF2-40B4-BE49-F238E27FC236}">
                    <a16:creationId xmlns:a16="http://schemas.microsoft.com/office/drawing/2014/main" id="{2AFA50CA-7436-4B70-925C-6202CCC97C9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8" y="6449"/>
                <a:ext cx="17" cy="72"/>
              </a:xfrm>
              <a:custGeom>
                <a:avLst/>
                <a:gdLst>
                  <a:gd name="T0" fmla="*/ 17 w 17"/>
                  <a:gd name="T1" fmla="*/ 7 h 72"/>
                  <a:gd name="T2" fmla="*/ 15 w 17"/>
                  <a:gd name="T3" fmla="*/ 1 h 72"/>
                  <a:gd name="T4" fmla="*/ 13 w 17"/>
                  <a:gd name="T5" fmla="*/ 0 h 72"/>
                  <a:gd name="T6" fmla="*/ 9 w 17"/>
                  <a:gd name="T7" fmla="*/ 0 h 72"/>
                  <a:gd name="T8" fmla="*/ 7 w 17"/>
                  <a:gd name="T9" fmla="*/ 0 h 72"/>
                  <a:gd name="T10" fmla="*/ 5 w 17"/>
                  <a:gd name="T11" fmla="*/ 1 h 72"/>
                  <a:gd name="T12" fmla="*/ 2 w 17"/>
                  <a:gd name="T13" fmla="*/ 7 h 72"/>
                  <a:gd name="T14" fmla="*/ 0 w 17"/>
                  <a:gd name="T15" fmla="*/ 64 h 72"/>
                  <a:gd name="T16" fmla="*/ 1 w 17"/>
                  <a:gd name="T17" fmla="*/ 69 h 72"/>
                  <a:gd name="T18" fmla="*/ 3 w 17"/>
                  <a:gd name="T19" fmla="*/ 70 h 72"/>
                  <a:gd name="T20" fmla="*/ 7 w 17"/>
                  <a:gd name="T21" fmla="*/ 72 h 72"/>
                  <a:gd name="T22" fmla="*/ 9 w 17"/>
                  <a:gd name="T23" fmla="*/ 70 h 72"/>
                  <a:gd name="T24" fmla="*/ 12 w 17"/>
                  <a:gd name="T25" fmla="*/ 69 h 72"/>
                  <a:gd name="T26" fmla="*/ 14 w 17"/>
                  <a:gd name="T27" fmla="*/ 64 h 72"/>
                  <a:gd name="T28" fmla="*/ 17 w 17"/>
                  <a:gd name="T29" fmla="*/ 7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72">
                    <a:moveTo>
                      <a:pt x="17" y="7"/>
                    </a:moveTo>
                    <a:lnTo>
                      <a:pt x="15" y="1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7"/>
                    </a:lnTo>
                    <a:lnTo>
                      <a:pt x="0" y="64"/>
                    </a:lnTo>
                    <a:lnTo>
                      <a:pt x="1" y="69"/>
                    </a:lnTo>
                    <a:lnTo>
                      <a:pt x="3" y="70"/>
                    </a:lnTo>
                    <a:lnTo>
                      <a:pt x="7" y="72"/>
                    </a:lnTo>
                    <a:lnTo>
                      <a:pt x="9" y="70"/>
                    </a:lnTo>
                    <a:lnTo>
                      <a:pt x="12" y="69"/>
                    </a:lnTo>
                    <a:lnTo>
                      <a:pt x="14" y="64"/>
                    </a:lnTo>
                    <a:lnTo>
                      <a:pt x="17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5" name="Freeform 188">
                <a:extLst>
                  <a:ext uri="{FF2B5EF4-FFF2-40B4-BE49-F238E27FC236}">
                    <a16:creationId xmlns:a16="http://schemas.microsoft.com/office/drawing/2014/main" id="{104474AF-EA55-4F74-9760-90F3E6F48ED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4" y="6549"/>
                <a:ext cx="16" cy="72"/>
              </a:xfrm>
              <a:custGeom>
                <a:avLst/>
                <a:gdLst>
                  <a:gd name="T0" fmla="*/ 16 w 16"/>
                  <a:gd name="T1" fmla="*/ 8 h 72"/>
                  <a:gd name="T2" fmla="*/ 15 w 16"/>
                  <a:gd name="T3" fmla="*/ 2 h 72"/>
                  <a:gd name="T4" fmla="*/ 12 w 16"/>
                  <a:gd name="T5" fmla="*/ 0 h 72"/>
                  <a:gd name="T6" fmla="*/ 9 w 16"/>
                  <a:gd name="T7" fmla="*/ 0 h 72"/>
                  <a:gd name="T8" fmla="*/ 6 w 16"/>
                  <a:gd name="T9" fmla="*/ 0 h 72"/>
                  <a:gd name="T10" fmla="*/ 4 w 16"/>
                  <a:gd name="T11" fmla="*/ 2 h 72"/>
                  <a:gd name="T12" fmla="*/ 1 w 16"/>
                  <a:gd name="T13" fmla="*/ 8 h 72"/>
                  <a:gd name="T14" fmla="*/ 0 w 16"/>
                  <a:gd name="T15" fmla="*/ 65 h 72"/>
                  <a:gd name="T16" fmla="*/ 3 w 16"/>
                  <a:gd name="T17" fmla="*/ 70 h 72"/>
                  <a:gd name="T18" fmla="*/ 5 w 16"/>
                  <a:gd name="T19" fmla="*/ 71 h 72"/>
                  <a:gd name="T20" fmla="*/ 7 w 16"/>
                  <a:gd name="T21" fmla="*/ 72 h 72"/>
                  <a:gd name="T22" fmla="*/ 11 w 16"/>
                  <a:gd name="T23" fmla="*/ 71 h 72"/>
                  <a:gd name="T24" fmla="*/ 13 w 16"/>
                  <a:gd name="T25" fmla="*/ 70 h 72"/>
                  <a:gd name="T26" fmla="*/ 15 w 16"/>
                  <a:gd name="T27" fmla="*/ 65 h 72"/>
                  <a:gd name="T28" fmla="*/ 16 w 16"/>
                  <a:gd name="T29" fmla="*/ 8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6" h="72">
                    <a:moveTo>
                      <a:pt x="16" y="8"/>
                    </a:moveTo>
                    <a:lnTo>
                      <a:pt x="15" y="2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1" y="8"/>
                    </a:lnTo>
                    <a:lnTo>
                      <a:pt x="0" y="65"/>
                    </a:lnTo>
                    <a:lnTo>
                      <a:pt x="3" y="70"/>
                    </a:lnTo>
                    <a:lnTo>
                      <a:pt x="5" y="71"/>
                    </a:lnTo>
                    <a:lnTo>
                      <a:pt x="7" y="72"/>
                    </a:lnTo>
                    <a:lnTo>
                      <a:pt x="11" y="71"/>
                    </a:lnTo>
                    <a:lnTo>
                      <a:pt x="13" y="70"/>
                    </a:lnTo>
                    <a:lnTo>
                      <a:pt x="15" y="65"/>
                    </a:lnTo>
                    <a:lnTo>
                      <a:pt x="16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6" name="Freeform 189">
                <a:extLst>
                  <a:ext uri="{FF2B5EF4-FFF2-40B4-BE49-F238E27FC236}">
                    <a16:creationId xmlns:a16="http://schemas.microsoft.com/office/drawing/2014/main" id="{434D9798-177E-4BB6-B16F-E1748A7A66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5" y="6650"/>
                <a:ext cx="16" cy="72"/>
              </a:xfrm>
              <a:custGeom>
                <a:avLst/>
                <a:gdLst>
                  <a:gd name="T0" fmla="*/ 15 w 16"/>
                  <a:gd name="T1" fmla="*/ 7 h 72"/>
                  <a:gd name="T2" fmla="*/ 12 w 16"/>
                  <a:gd name="T3" fmla="*/ 1 h 72"/>
                  <a:gd name="T4" fmla="*/ 10 w 16"/>
                  <a:gd name="T5" fmla="*/ 0 h 72"/>
                  <a:gd name="T6" fmla="*/ 8 w 16"/>
                  <a:gd name="T7" fmla="*/ 0 h 72"/>
                  <a:gd name="T8" fmla="*/ 4 w 16"/>
                  <a:gd name="T9" fmla="*/ 0 h 72"/>
                  <a:gd name="T10" fmla="*/ 3 w 16"/>
                  <a:gd name="T11" fmla="*/ 1 h 72"/>
                  <a:gd name="T12" fmla="*/ 0 w 16"/>
                  <a:gd name="T13" fmla="*/ 7 h 72"/>
                  <a:gd name="T14" fmla="*/ 2 w 16"/>
                  <a:gd name="T15" fmla="*/ 55 h 72"/>
                  <a:gd name="T16" fmla="*/ 2 w 16"/>
                  <a:gd name="T17" fmla="*/ 65 h 72"/>
                  <a:gd name="T18" fmla="*/ 4 w 16"/>
                  <a:gd name="T19" fmla="*/ 70 h 72"/>
                  <a:gd name="T20" fmla="*/ 6 w 16"/>
                  <a:gd name="T21" fmla="*/ 71 h 72"/>
                  <a:gd name="T22" fmla="*/ 9 w 16"/>
                  <a:gd name="T23" fmla="*/ 72 h 72"/>
                  <a:gd name="T24" fmla="*/ 11 w 16"/>
                  <a:gd name="T25" fmla="*/ 71 h 72"/>
                  <a:gd name="T26" fmla="*/ 14 w 16"/>
                  <a:gd name="T27" fmla="*/ 70 h 72"/>
                  <a:gd name="T28" fmla="*/ 16 w 16"/>
                  <a:gd name="T29" fmla="*/ 65 h 72"/>
                  <a:gd name="T30" fmla="*/ 16 w 16"/>
                  <a:gd name="T31" fmla="*/ 55 h 72"/>
                  <a:gd name="T32" fmla="*/ 15 w 16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72">
                    <a:moveTo>
                      <a:pt x="15" y="7"/>
                    </a:move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4" y="70"/>
                    </a:lnTo>
                    <a:lnTo>
                      <a:pt x="6" y="71"/>
                    </a:lnTo>
                    <a:lnTo>
                      <a:pt x="9" y="72"/>
                    </a:lnTo>
                    <a:lnTo>
                      <a:pt x="11" y="71"/>
                    </a:lnTo>
                    <a:lnTo>
                      <a:pt x="14" y="70"/>
                    </a:lnTo>
                    <a:lnTo>
                      <a:pt x="16" y="65"/>
                    </a:lnTo>
                    <a:lnTo>
                      <a:pt x="16" y="55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7" name="Freeform 190">
                <a:extLst>
                  <a:ext uri="{FF2B5EF4-FFF2-40B4-BE49-F238E27FC236}">
                    <a16:creationId xmlns:a16="http://schemas.microsoft.com/office/drawing/2014/main" id="{49001E68-4916-436D-8C17-3D298482D93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49" y="6751"/>
                <a:ext cx="18" cy="71"/>
              </a:xfrm>
              <a:custGeom>
                <a:avLst/>
                <a:gdLst>
                  <a:gd name="T0" fmla="*/ 14 w 18"/>
                  <a:gd name="T1" fmla="*/ 7 h 71"/>
                  <a:gd name="T2" fmla="*/ 12 w 18"/>
                  <a:gd name="T3" fmla="*/ 1 h 71"/>
                  <a:gd name="T4" fmla="*/ 10 w 18"/>
                  <a:gd name="T5" fmla="*/ 0 h 71"/>
                  <a:gd name="T6" fmla="*/ 7 w 18"/>
                  <a:gd name="T7" fmla="*/ 0 h 71"/>
                  <a:gd name="T8" fmla="*/ 4 w 18"/>
                  <a:gd name="T9" fmla="*/ 0 h 71"/>
                  <a:gd name="T10" fmla="*/ 2 w 18"/>
                  <a:gd name="T11" fmla="*/ 1 h 71"/>
                  <a:gd name="T12" fmla="*/ 0 w 18"/>
                  <a:gd name="T13" fmla="*/ 7 h 71"/>
                  <a:gd name="T14" fmla="*/ 1 w 18"/>
                  <a:gd name="T15" fmla="*/ 41 h 71"/>
                  <a:gd name="T16" fmla="*/ 4 w 18"/>
                  <a:gd name="T17" fmla="*/ 64 h 71"/>
                  <a:gd name="T18" fmla="*/ 6 w 18"/>
                  <a:gd name="T19" fmla="*/ 70 h 71"/>
                  <a:gd name="T20" fmla="*/ 8 w 18"/>
                  <a:gd name="T21" fmla="*/ 71 h 71"/>
                  <a:gd name="T22" fmla="*/ 11 w 18"/>
                  <a:gd name="T23" fmla="*/ 71 h 71"/>
                  <a:gd name="T24" fmla="*/ 14 w 18"/>
                  <a:gd name="T25" fmla="*/ 71 h 71"/>
                  <a:gd name="T26" fmla="*/ 16 w 18"/>
                  <a:gd name="T27" fmla="*/ 70 h 71"/>
                  <a:gd name="T28" fmla="*/ 18 w 18"/>
                  <a:gd name="T29" fmla="*/ 64 h 71"/>
                  <a:gd name="T30" fmla="*/ 16 w 18"/>
                  <a:gd name="T31" fmla="*/ 41 h 71"/>
                  <a:gd name="T32" fmla="*/ 14 w 18"/>
                  <a:gd name="T33" fmla="*/ 7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8" h="71">
                    <a:moveTo>
                      <a:pt x="14" y="7"/>
                    </a:move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1" y="41"/>
                    </a:lnTo>
                    <a:lnTo>
                      <a:pt x="4" y="64"/>
                    </a:lnTo>
                    <a:lnTo>
                      <a:pt x="6" y="70"/>
                    </a:lnTo>
                    <a:lnTo>
                      <a:pt x="8" y="71"/>
                    </a:lnTo>
                    <a:lnTo>
                      <a:pt x="11" y="71"/>
                    </a:lnTo>
                    <a:lnTo>
                      <a:pt x="14" y="71"/>
                    </a:lnTo>
                    <a:lnTo>
                      <a:pt x="16" y="70"/>
                    </a:lnTo>
                    <a:lnTo>
                      <a:pt x="18" y="64"/>
                    </a:lnTo>
                    <a:lnTo>
                      <a:pt x="16" y="41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8" name="Freeform 191">
                <a:extLst>
                  <a:ext uri="{FF2B5EF4-FFF2-40B4-BE49-F238E27FC236}">
                    <a16:creationId xmlns:a16="http://schemas.microsoft.com/office/drawing/2014/main" id="{547A0B33-F0B4-4A57-B883-83926713FCF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56" y="6851"/>
                <a:ext cx="22" cy="72"/>
              </a:xfrm>
              <a:custGeom>
                <a:avLst/>
                <a:gdLst>
                  <a:gd name="T0" fmla="*/ 15 w 22"/>
                  <a:gd name="T1" fmla="*/ 7 h 72"/>
                  <a:gd name="T2" fmla="*/ 13 w 22"/>
                  <a:gd name="T3" fmla="*/ 2 h 72"/>
                  <a:gd name="T4" fmla="*/ 11 w 22"/>
                  <a:gd name="T5" fmla="*/ 1 h 72"/>
                  <a:gd name="T6" fmla="*/ 7 w 22"/>
                  <a:gd name="T7" fmla="*/ 0 h 72"/>
                  <a:gd name="T8" fmla="*/ 5 w 22"/>
                  <a:gd name="T9" fmla="*/ 1 h 72"/>
                  <a:gd name="T10" fmla="*/ 3 w 22"/>
                  <a:gd name="T11" fmla="*/ 2 h 72"/>
                  <a:gd name="T12" fmla="*/ 0 w 22"/>
                  <a:gd name="T13" fmla="*/ 7 h 72"/>
                  <a:gd name="T14" fmla="*/ 3 w 22"/>
                  <a:gd name="T15" fmla="*/ 28 h 72"/>
                  <a:gd name="T16" fmla="*/ 7 w 22"/>
                  <a:gd name="T17" fmla="*/ 64 h 72"/>
                  <a:gd name="T18" fmla="*/ 10 w 22"/>
                  <a:gd name="T19" fmla="*/ 69 h 72"/>
                  <a:gd name="T20" fmla="*/ 12 w 22"/>
                  <a:gd name="T21" fmla="*/ 70 h 72"/>
                  <a:gd name="T22" fmla="*/ 15 w 22"/>
                  <a:gd name="T23" fmla="*/ 72 h 72"/>
                  <a:gd name="T24" fmla="*/ 17 w 22"/>
                  <a:gd name="T25" fmla="*/ 70 h 72"/>
                  <a:gd name="T26" fmla="*/ 19 w 22"/>
                  <a:gd name="T27" fmla="*/ 69 h 72"/>
                  <a:gd name="T28" fmla="*/ 22 w 22"/>
                  <a:gd name="T29" fmla="*/ 64 h 72"/>
                  <a:gd name="T30" fmla="*/ 17 w 22"/>
                  <a:gd name="T31" fmla="*/ 28 h 72"/>
                  <a:gd name="T32" fmla="*/ 15 w 22"/>
                  <a:gd name="T33" fmla="*/ 7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2">
                    <a:moveTo>
                      <a:pt x="15" y="7"/>
                    </a:moveTo>
                    <a:lnTo>
                      <a:pt x="13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28"/>
                    </a:lnTo>
                    <a:lnTo>
                      <a:pt x="7" y="64"/>
                    </a:lnTo>
                    <a:lnTo>
                      <a:pt x="10" y="69"/>
                    </a:lnTo>
                    <a:lnTo>
                      <a:pt x="12" y="70"/>
                    </a:lnTo>
                    <a:lnTo>
                      <a:pt x="15" y="72"/>
                    </a:lnTo>
                    <a:lnTo>
                      <a:pt x="17" y="70"/>
                    </a:lnTo>
                    <a:lnTo>
                      <a:pt x="19" y="69"/>
                    </a:lnTo>
                    <a:lnTo>
                      <a:pt x="22" y="64"/>
                    </a:lnTo>
                    <a:lnTo>
                      <a:pt x="17" y="28"/>
                    </a:lnTo>
                    <a:lnTo>
                      <a:pt x="15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9" name="Freeform 192">
                <a:extLst>
                  <a:ext uri="{FF2B5EF4-FFF2-40B4-BE49-F238E27FC236}">
                    <a16:creationId xmlns:a16="http://schemas.microsoft.com/office/drawing/2014/main" id="{FC768AF0-DDBB-4133-BBCA-B55D3958D8E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69" y="6951"/>
                <a:ext cx="23" cy="71"/>
              </a:xfrm>
              <a:custGeom>
                <a:avLst/>
                <a:gdLst>
                  <a:gd name="T0" fmla="*/ 15 w 23"/>
                  <a:gd name="T1" fmla="*/ 8 h 71"/>
                  <a:gd name="T2" fmla="*/ 12 w 23"/>
                  <a:gd name="T3" fmla="*/ 2 h 71"/>
                  <a:gd name="T4" fmla="*/ 10 w 23"/>
                  <a:gd name="T5" fmla="*/ 0 h 71"/>
                  <a:gd name="T6" fmla="*/ 8 w 23"/>
                  <a:gd name="T7" fmla="*/ 0 h 71"/>
                  <a:gd name="T8" fmla="*/ 4 w 23"/>
                  <a:gd name="T9" fmla="*/ 0 h 71"/>
                  <a:gd name="T10" fmla="*/ 2 w 23"/>
                  <a:gd name="T11" fmla="*/ 2 h 71"/>
                  <a:gd name="T12" fmla="*/ 0 w 23"/>
                  <a:gd name="T13" fmla="*/ 8 h 71"/>
                  <a:gd name="T14" fmla="*/ 2 w 23"/>
                  <a:gd name="T15" fmla="*/ 16 h 71"/>
                  <a:gd name="T16" fmla="*/ 9 w 23"/>
                  <a:gd name="T17" fmla="*/ 64 h 71"/>
                  <a:gd name="T18" fmla="*/ 11 w 23"/>
                  <a:gd name="T19" fmla="*/ 69 h 71"/>
                  <a:gd name="T20" fmla="*/ 14 w 23"/>
                  <a:gd name="T21" fmla="*/ 71 h 71"/>
                  <a:gd name="T22" fmla="*/ 16 w 23"/>
                  <a:gd name="T23" fmla="*/ 71 h 71"/>
                  <a:gd name="T24" fmla="*/ 20 w 23"/>
                  <a:gd name="T25" fmla="*/ 71 h 71"/>
                  <a:gd name="T26" fmla="*/ 21 w 23"/>
                  <a:gd name="T27" fmla="*/ 69 h 71"/>
                  <a:gd name="T28" fmla="*/ 23 w 23"/>
                  <a:gd name="T29" fmla="*/ 64 h 71"/>
                  <a:gd name="T30" fmla="*/ 16 w 23"/>
                  <a:gd name="T31" fmla="*/ 16 h 71"/>
                  <a:gd name="T32" fmla="*/ 15 w 23"/>
                  <a:gd name="T33" fmla="*/ 8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3" h="71">
                    <a:moveTo>
                      <a:pt x="15" y="8"/>
                    </a:move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2" y="16"/>
                    </a:lnTo>
                    <a:lnTo>
                      <a:pt x="9" y="64"/>
                    </a:lnTo>
                    <a:lnTo>
                      <a:pt x="11" y="69"/>
                    </a:lnTo>
                    <a:lnTo>
                      <a:pt x="14" y="71"/>
                    </a:lnTo>
                    <a:lnTo>
                      <a:pt x="16" y="71"/>
                    </a:lnTo>
                    <a:lnTo>
                      <a:pt x="20" y="71"/>
                    </a:lnTo>
                    <a:lnTo>
                      <a:pt x="21" y="69"/>
                    </a:lnTo>
                    <a:lnTo>
                      <a:pt x="23" y="64"/>
                    </a:lnTo>
                    <a:lnTo>
                      <a:pt x="16" y="16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0" name="Freeform 193">
                <a:extLst>
                  <a:ext uri="{FF2B5EF4-FFF2-40B4-BE49-F238E27FC236}">
                    <a16:creationId xmlns:a16="http://schemas.microsoft.com/office/drawing/2014/main" id="{824F4CEB-6D99-464B-BFAF-A932FA0051F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7985" y="7051"/>
                <a:ext cx="26" cy="71"/>
              </a:xfrm>
              <a:custGeom>
                <a:avLst/>
                <a:gdLst>
                  <a:gd name="T0" fmla="*/ 14 w 26"/>
                  <a:gd name="T1" fmla="*/ 7 h 71"/>
                  <a:gd name="T2" fmla="*/ 12 w 26"/>
                  <a:gd name="T3" fmla="*/ 1 h 71"/>
                  <a:gd name="T4" fmla="*/ 11 w 26"/>
                  <a:gd name="T5" fmla="*/ 0 h 71"/>
                  <a:gd name="T6" fmla="*/ 7 w 26"/>
                  <a:gd name="T7" fmla="*/ 0 h 71"/>
                  <a:gd name="T8" fmla="*/ 5 w 26"/>
                  <a:gd name="T9" fmla="*/ 0 h 71"/>
                  <a:gd name="T10" fmla="*/ 2 w 26"/>
                  <a:gd name="T11" fmla="*/ 1 h 71"/>
                  <a:gd name="T12" fmla="*/ 0 w 26"/>
                  <a:gd name="T13" fmla="*/ 7 h 71"/>
                  <a:gd name="T14" fmla="*/ 12 w 26"/>
                  <a:gd name="T15" fmla="*/ 64 h 71"/>
                  <a:gd name="T16" fmla="*/ 14 w 26"/>
                  <a:gd name="T17" fmla="*/ 68 h 71"/>
                  <a:gd name="T18" fmla="*/ 16 w 26"/>
                  <a:gd name="T19" fmla="*/ 70 h 71"/>
                  <a:gd name="T20" fmla="*/ 19 w 26"/>
                  <a:gd name="T21" fmla="*/ 71 h 71"/>
                  <a:gd name="T22" fmla="*/ 22 w 26"/>
                  <a:gd name="T23" fmla="*/ 70 h 71"/>
                  <a:gd name="T24" fmla="*/ 24 w 26"/>
                  <a:gd name="T25" fmla="*/ 68 h 71"/>
                  <a:gd name="T26" fmla="*/ 26 w 26"/>
                  <a:gd name="T27" fmla="*/ 64 h 71"/>
                  <a:gd name="T28" fmla="*/ 14 w 26"/>
                  <a:gd name="T29" fmla="*/ 7 h 71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6" h="71">
                    <a:moveTo>
                      <a:pt x="14" y="7"/>
                    </a:moveTo>
                    <a:lnTo>
                      <a:pt x="12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12" y="64"/>
                    </a:lnTo>
                    <a:lnTo>
                      <a:pt x="14" y="68"/>
                    </a:lnTo>
                    <a:lnTo>
                      <a:pt x="16" y="70"/>
                    </a:lnTo>
                    <a:lnTo>
                      <a:pt x="19" y="71"/>
                    </a:lnTo>
                    <a:lnTo>
                      <a:pt x="22" y="70"/>
                    </a:lnTo>
                    <a:lnTo>
                      <a:pt x="24" y="68"/>
                    </a:lnTo>
                    <a:lnTo>
                      <a:pt x="26" y="64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1" name="Freeform 194">
                <a:extLst>
                  <a:ext uri="{FF2B5EF4-FFF2-40B4-BE49-F238E27FC236}">
                    <a16:creationId xmlns:a16="http://schemas.microsoft.com/office/drawing/2014/main" id="{D8527AB2-BD31-41E6-ACAE-DF4CC6F6181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07" y="7149"/>
                <a:ext cx="27" cy="70"/>
              </a:xfrm>
              <a:custGeom>
                <a:avLst/>
                <a:gdLst>
                  <a:gd name="T0" fmla="*/ 14 w 27"/>
                  <a:gd name="T1" fmla="*/ 8 h 70"/>
                  <a:gd name="T2" fmla="*/ 12 w 27"/>
                  <a:gd name="T3" fmla="*/ 2 h 70"/>
                  <a:gd name="T4" fmla="*/ 9 w 27"/>
                  <a:gd name="T5" fmla="*/ 0 h 70"/>
                  <a:gd name="T6" fmla="*/ 7 w 27"/>
                  <a:gd name="T7" fmla="*/ 0 h 70"/>
                  <a:gd name="T8" fmla="*/ 3 w 27"/>
                  <a:gd name="T9" fmla="*/ 0 h 70"/>
                  <a:gd name="T10" fmla="*/ 1 w 27"/>
                  <a:gd name="T11" fmla="*/ 2 h 70"/>
                  <a:gd name="T12" fmla="*/ 0 w 27"/>
                  <a:gd name="T13" fmla="*/ 8 h 70"/>
                  <a:gd name="T14" fmla="*/ 13 w 27"/>
                  <a:gd name="T15" fmla="*/ 63 h 70"/>
                  <a:gd name="T16" fmla="*/ 15 w 27"/>
                  <a:gd name="T17" fmla="*/ 69 h 70"/>
                  <a:gd name="T18" fmla="*/ 18 w 27"/>
                  <a:gd name="T19" fmla="*/ 70 h 70"/>
                  <a:gd name="T20" fmla="*/ 20 w 27"/>
                  <a:gd name="T21" fmla="*/ 70 h 70"/>
                  <a:gd name="T22" fmla="*/ 24 w 27"/>
                  <a:gd name="T23" fmla="*/ 70 h 70"/>
                  <a:gd name="T24" fmla="*/ 25 w 27"/>
                  <a:gd name="T25" fmla="*/ 69 h 70"/>
                  <a:gd name="T26" fmla="*/ 27 w 27"/>
                  <a:gd name="T27" fmla="*/ 63 h 70"/>
                  <a:gd name="T28" fmla="*/ 14 w 27"/>
                  <a:gd name="T29" fmla="*/ 8 h 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7" h="70">
                    <a:moveTo>
                      <a:pt x="14" y="8"/>
                    </a:move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8"/>
                    </a:lnTo>
                    <a:lnTo>
                      <a:pt x="13" y="63"/>
                    </a:lnTo>
                    <a:lnTo>
                      <a:pt x="15" y="69"/>
                    </a:lnTo>
                    <a:lnTo>
                      <a:pt x="18" y="70"/>
                    </a:lnTo>
                    <a:lnTo>
                      <a:pt x="20" y="70"/>
                    </a:lnTo>
                    <a:lnTo>
                      <a:pt x="24" y="70"/>
                    </a:lnTo>
                    <a:lnTo>
                      <a:pt x="25" y="69"/>
                    </a:lnTo>
                    <a:lnTo>
                      <a:pt x="27" y="63"/>
                    </a:lnTo>
                    <a:lnTo>
                      <a:pt x="14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2" name="Freeform 195">
                <a:extLst>
                  <a:ext uri="{FF2B5EF4-FFF2-40B4-BE49-F238E27FC236}">
                    <a16:creationId xmlns:a16="http://schemas.microsoft.com/office/drawing/2014/main" id="{7F9BDE46-E9E1-4F7C-A249-3A93B9660FE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32" y="7247"/>
                <a:ext cx="30" cy="69"/>
              </a:xfrm>
              <a:custGeom>
                <a:avLst/>
                <a:gdLst>
                  <a:gd name="T0" fmla="*/ 14 w 30"/>
                  <a:gd name="T1" fmla="*/ 7 h 69"/>
                  <a:gd name="T2" fmla="*/ 12 w 30"/>
                  <a:gd name="T3" fmla="*/ 2 h 69"/>
                  <a:gd name="T4" fmla="*/ 9 w 30"/>
                  <a:gd name="T5" fmla="*/ 0 h 69"/>
                  <a:gd name="T6" fmla="*/ 7 w 30"/>
                  <a:gd name="T7" fmla="*/ 0 h 69"/>
                  <a:gd name="T8" fmla="*/ 3 w 30"/>
                  <a:gd name="T9" fmla="*/ 0 h 69"/>
                  <a:gd name="T10" fmla="*/ 2 w 30"/>
                  <a:gd name="T11" fmla="*/ 2 h 69"/>
                  <a:gd name="T12" fmla="*/ 0 w 30"/>
                  <a:gd name="T13" fmla="*/ 7 h 69"/>
                  <a:gd name="T14" fmla="*/ 13 w 30"/>
                  <a:gd name="T15" fmla="*/ 52 h 69"/>
                  <a:gd name="T16" fmla="*/ 15 w 30"/>
                  <a:gd name="T17" fmla="*/ 62 h 69"/>
                  <a:gd name="T18" fmla="*/ 18 w 30"/>
                  <a:gd name="T19" fmla="*/ 67 h 69"/>
                  <a:gd name="T20" fmla="*/ 20 w 30"/>
                  <a:gd name="T21" fmla="*/ 69 h 69"/>
                  <a:gd name="T22" fmla="*/ 23 w 30"/>
                  <a:gd name="T23" fmla="*/ 69 h 69"/>
                  <a:gd name="T24" fmla="*/ 26 w 30"/>
                  <a:gd name="T25" fmla="*/ 69 h 69"/>
                  <a:gd name="T26" fmla="*/ 27 w 30"/>
                  <a:gd name="T27" fmla="*/ 67 h 69"/>
                  <a:gd name="T28" fmla="*/ 30 w 30"/>
                  <a:gd name="T29" fmla="*/ 62 h 69"/>
                  <a:gd name="T30" fmla="*/ 27 w 30"/>
                  <a:gd name="T31" fmla="*/ 52 h 69"/>
                  <a:gd name="T32" fmla="*/ 14 w 30"/>
                  <a:gd name="T33" fmla="*/ 7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9">
                    <a:moveTo>
                      <a:pt x="14" y="7"/>
                    </a:moveTo>
                    <a:lnTo>
                      <a:pt x="12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13" y="52"/>
                    </a:lnTo>
                    <a:lnTo>
                      <a:pt x="15" y="62"/>
                    </a:lnTo>
                    <a:lnTo>
                      <a:pt x="18" y="67"/>
                    </a:lnTo>
                    <a:lnTo>
                      <a:pt x="20" y="69"/>
                    </a:lnTo>
                    <a:lnTo>
                      <a:pt x="23" y="69"/>
                    </a:lnTo>
                    <a:lnTo>
                      <a:pt x="26" y="69"/>
                    </a:lnTo>
                    <a:lnTo>
                      <a:pt x="27" y="67"/>
                    </a:lnTo>
                    <a:lnTo>
                      <a:pt x="30" y="62"/>
                    </a:lnTo>
                    <a:lnTo>
                      <a:pt x="27" y="52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3" name="Freeform 196">
                <a:extLst>
                  <a:ext uri="{FF2B5EF4-FFF2-40B4-BE49-F238E27FC236}">
                    <a16:creationId xmlns:a16="http://schemas.microsoft.com/office/drawing/2014/main" id="{E99103DA-8372-4115-A094-61D155945E3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61" y="7343"/>
                <a:ext cx="33" cy="69"/>
              </a:xfrm>
              <a:custGeom>
                <a:avLst/>
                <a:gdLst>
                  <a:gd name="T0" fmla="*/ 14 w 33"/>
                  <a:gd name="T1" fmla="*/ 7 h 69"/>
                  <a:gd name="T2" fmla="*/ 13 w 33"/>
                  <a:gd name="T3" fmla="*/ 2 h 69"/>
                  <a:gd name="T4" fmla="*/ 10 w 33"/>
                  <a:gd name="T5" fmla="*/ 1 h 69"/>
                  <a:gd name="T6" fmla="*/ 7 w 33"/>
                  <a:gd name="T7" fmla="*/ 0 h 69"/>
                  <a:gd name="T8" fmla="*/ 4 w 33"/>
                  <a:gd name="T9" fmla="*/ 1 h 69"/>
                  <a:gd name="T10" fmla="*/ 2 w 33"/>
                  <a:gd name="T11" fmla="*/ 2 h 69"/>
                  <a:gd name="T12" fmla="*/ 0 w 33"/>
                  <a:gd name="T13" fmla="*/ 7 h 69"/>
                  <a:gd name="T14" fmla="*/ 9 w 33"/>
                  <a:gd name="T15" fmla="*/ 36 h 69"/>
                  <a:gd name="T16" fmla="*/ 19 w 33"/>
                  <a:gd name="T17" fmla="*/ 62 h 69"/>
                  <a:gd name="T18" fmla="*/ 21 w 33"/>
                  <a:gd name="T19" fmla="*/ 67 h 69"/>
                  <a:gd name="T20" fmla="*/ 24 w 33"/>
                  <a:gd name="T21" fmla="*/ 68 h 69"/>
                  <a:gd name="T22" fmla="*/ 26 w 33"/>
                  <a:gd name="T23" fmla="*/ 69 h 69"/>
                  <a:gd name="T24" fmla="*/ 28 w 33"/>
                  <a:gd name="T25" fmla="*/ 68 h 69"/>
                  <a:gd name="T26" fmla="*/ 31 w 33"/>
                  <a:gd name="T27" fmla="*/ 67 h 69"/>
                  <a:gd name="T28" fmla="*/ 33 w 33"/>
                  <a:gd name="T29" fmla="*/ 62 h 69"/>
                  <a:gd name="T30" fmla="*/ 24 w 33"/>
                  <a:gd name="T31" fmla="*/ 36 h 69"/>
                  <a:gd name="T32" fmla="*/ 14 w 33"/>
                  <a:gd name="T33" fmla="*/ 7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69">
                    <a:moveTo>
                      <a:pt x="14" y="7"/>
                    </a:moveTo>
                    <a:lnTo>
                      <a:pt x="13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9" y="36"/>
                    </a:lnTo>
                    <a:lnTo>
                      <a:pt x="19" y="62"/>
                    </a:lnTo>
                    <a:lnTo>
                      <a:pt x="21" y="67"/>
                    </a:lnTo>
                    <a:lnTo>
                      <a:pt x="24" y="68"/>
                    </a:lnTo>
                    <a:lnTo>
                      <a:pt x="26" y="69"/>
                    </a:lnTo>
                    <a:lnTo>
                      <a:pt x="28" y="68"/>
                    </a:lnTo>
                    <a:lnTo>
                      <a:pt x="31" y="67"/>
                    </a:lnTo>
                    <a:lnTo>
                      <a:pt x="33" y="62"/>
                    </a:lnTo>
                    <a:lnTo>
                      <a:pt x="24" y="36"/>
                    </a:lnTo>
                    <a:lnTo>
                      <a:pt x="14" y="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4" name="Freeform 197">
                <a:extLst>
                  <a:ext uri="{FF2B5EF4-FFF2-40B4-BE49-F238E27FC236}">
                    <a16:creationId xmlns:a16="http://schemas.microsoft.com/office/drawing/2014/main" id="{250655EB-DEAA-4B59-930D-21E049B9374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094" y="7437"/>
                <a:ext cx="36" cy="69"/>
              </a:xfrm>
              <a:custGeom>
                <a:avLst/>
                <a:gdLst>
                  <a:gd name="T0" fmla="*/ 15 w 36"/>
                  <a:gd name="T1" fmla="*/ 8 h 69"/>
                  <a:gd name="T2" fmla="*/ 13 w 36"/>
                  <a:gd name="T3" fmla="*/ 3 h 69"/>
                  <a:gd name="T4" fmla="*/ 11 w 36"/>
                  <a:gd name="T5" fmla="*/ 2 h 69"/>
                  <a:gd name="T6" fmla="*/ 7 w 36"/>
                  <a:gd name="T7" fmla="*/ 0 h 69"/>
                  <a:gd name="T8" fmla="*/ 5 w 36"/>
                  <a:gd name="T9" fmla="*/ 2 h 69"/>
                  <a:gd name="T10" fmla="*/ 3 w 36"/>
                  <a:gd name="T11" fmla="*/ 3 h 69"/>
                  <a:gd name="T12" fmla="*/ 0 w 36"/>
                  <a:gd name="T13" fmla="*/ 8 h 69"/>
                  <a:gd name="T14" fmla="*/ 5 w 36"/>
                  <a:gd name="T15" fmla="*/ 18 h 69"/>
                  <a:gd name="T16" fmla="*/ 22 w 36"/>
                  <a:gd name="T17" fmla="*/ 62 h 69"/>
                  <a:gd name="T18" fmla="*/ 24 w 36"/>
                  <a:gd name="T19" fmla="*/ 66 h 69"/>
                  <a:gd name="T20" fmla="*/ 27 w 36"/>
                  <a:gd name="T21" fmla="*/ 68 h 69"/>
                  <a:gd name="T22" fmla="*/ 29 w 36"/>
                  <a:gd name="T23" fmla="*/ 69 h 69"/>
                  <a:gd name="T24" fmla="*/ 33 w 36"/>
                  <a:gd name="T25" fmla="*/ 68 h 69"/>
                  <a:gd name="T26" fmla="*/ 35 w 36"/>
                  <a:gd name="T27" fmla="*/ 66 h 69"/>
                  <a:gd name="T28" fmla="*/ 36 w 36"/>
                  <a:gd name="T29" fmla="*/ 62 h 69"/>
                  <a:gd name="T30" fmla="*/ 19 w 36"/>
                  <a:gd name="T31" fmla="*/ 18 h 69"/>
                  <a:gd name="T32" fmla="*/ 15 w 36"/>
                  <a:gd name="T33" fmla="*/ 8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69">
                    <a:moveTo>
                      <a:pt x="15" y="8"/>
                    </a:moveTo>
                    <a:lnTo>
                      <a:pt x="13" y="3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5" y="18"/>
                    </a:lnTo>
                    <a:lnTo>
                      <a:pt x="22" y="62"/>
                    </a:lnTo>
                    <a:lnTo>
                      <a:pt x="24" y="66"/>
                    </a:lnTo>
                    <a:lnTo>
                      <a:pt x="27" y="68"/>
                    </a:lnTo>
                    <a:lnTo>
                      <a:pt x="29" y="69"/>
                    </a:lnTo>
                    <a:lnTo>
                      <a:pt x="33" y="68"/>
                    </a:lnTo>
                    <a:lnTo>
                      <a:pt x="35" y="66"/>
                    </a:lnTo>
                    <a:lnTo>
                      <a:pt x="36" y="62"/>
                    </a:lnTo>
                    <a:lnTo>
                      <a:pt x="19" y="18"/>
                    </a:lnTo>
                    <a:lnTo>
                      <a:pt x="15" y="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5" name="Freeform 198">
                <a:extLst>
                  <a:ext uri="{FF2B5EF4-FFF2-40B4-BE49-F238E27FC236}">
                    <a16:creationId xmlns:a16="http://schemas.microsoft.com/office/drawing/2014/main" id="{81BCB0F8-74D5-4457-88FC-BD383073D5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33" y="7531"/>
                <a:ext cx="38" cy="67"/>
              </a:xfrm>
              <a:custGeom>
                <a:avLst/>
                <a:gdLst>
                  <a:gd name="T0" fmla="*/ 13 w 38"/>
                  <a:gd name="T1" fmla="*/ 2 h 67"/>
                  <a:gd name="T2" fmla="*/ 10 w 38"/>
                  <a:gd name="T3" fmla="*/ 1 h 67"/>
                  <a:gd name="T4" fmla="*/ 7 w 38"/>
                  <a:gd name="T5" fmla="*/ 0 h 67"/>
                  <a:gd name="T6" fmla="*/ 4 w 38"/>
                  <a:gd name="T7" fmla="*/ 1 h 67"/>
                  <a:gd name="T8" fmla="*/ 2 w 38"/>
                  <a:gd name="T9" fmla="*/ 2 h 67"/>
                  <a:gd name="T10" fmla="*/ 0 w 38"/>
                  <a:gd name="T11" fmla="*/ 7 h 67"/>
                  <a:gd name="T12" fmla="*/ 2 w 38"/>
                  <a:gd name="T13" fmla="*/ 13 h 67"/>
                  <a:gd name="T14" fmla="*/ 26 w 38"/>
                  <a:gd name="T15" fmla="*/ 65 h 67"/>
                  <a:gd name="T16" fmla="*/ 28 w 38"/>
                  <a:gd name="T17" fmla="*/ 66 h 67"/>
                  <a:gd name="T18" fmla="*/ 31 w 38"/>
                  <a:gd name="T19" fmla="*/ 67 h 67"/>
                  <a:gd name="T20" fmla="*/ 34 w 38"/>
                  <a:gd name="T21" fmla="*/ 66 h 67"/>
                  <a:gd name="T22" fmla="*/ 37 w 38"/>
                  <a:gd name="T23" fmla="*/ 65 h 67"/>
                  <a:gd name="T24" fmla="*/ 38 w 38"/>
                  <a:gd name="T25" fmla="*/ 60 h 67"/>
                  <a:gd name="T26" fmla="*/ 37 w 38"/>
                  <a:gd name="T27" fmla="*/ 54 h 67"/>
                  <a:gd name="T28" fmla="*/ 13 w 38"/>
                  <a:gd name="T29" fmla="*/ 2 h 6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8" h="67">
                    <a:moveTo>
                      <a:pt x="13" y="2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26" y="65"/>
                    </a:lnTo>
                    <a:lnTo>
                      <a:pt x="28" y="66"/>
                    </a:lnTo>
                    <a:lnTo>
                      <a:pt x="31" y="67"/>
                    </a:lnTo>
                    <a:lnTo>
                      <a:pt x="34" y="66"/>
                    </a:lnTo>
                    <a:lnTo>
                      <a:pt x="37" y="65"/>
                    </a:lnTo>
                    <a:lnTo>
                      <a:pt x="38" y="60"/>
                    </a:lnTo>
                    <a:lnTo>
                      <a:pt x="37" y="54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6" name="Freeform 199">
                <a:extLst>
                  <a:ext uri="{FF2B5EF4-FFF2-40B4-BE49-F238E27FC236}">
                    <a16:creationId xmlns:a16="http://schemas.microsoft.com/office/drawing/2014/main" id="{9F4F1445-7A61-4A77-A491-4AF35F493A6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176" y="7622"/>
                <a:ext cx="41" cy="66"/>
              </a:xfrm>
              <a:custGeom>
                <a:avLst/>
                <a:gdLst>
                  <a:gd name="T0" fmla="*/ 13 w 41"/>
                  <a:gd name="T1" fmla="*/ 3 h 66"/>
                  <a:gd name="T2" fmla="*/ 9 w 41"/>
                  <a:gd name="T3" fmla="*/ 1 h 66"/>
                  <a:gd name="T4" fmla="*/ 7 w 41"/>
                  <a:gd name="T5" fmla="*/ 0 h 66"/>
                  <a:gd name="T6" fmla="*/ 5 w 41"/>
                  <a:gd name="T7" fmla="*/ 1 h 66"/>
                  <a:gd name="T8" fmla="*/ 2 w 41"/>
                  <a:gd name="T9" fmla="*/ 3 h 66"/>
                  <a:gd name="T10" fmla="*/ 0 w 41"/>
                  <a:gd name="T11" fmla="*/ 7 h 66"/>
                  <a:gd name="T12" fmla="*/ 2 w 41"/>
                  <a:gd name="T13" fmla="*/ 13 h 66"/>
                  <a:gd name="T14" fmla="*/ 24 w 41"/>
                  <a:gd name="T15" fmla="*/ 57 h 66"/>
                  <a:gd name="T16" fmla="*/ 29 w 41"/>
                  <a:gd name="T17" fmla="*/ 64 h 66"/>
                  <a:gd name="T18" fmla="*/ 31 w 41"/>
                  <a:gd name="T19" fmla="*/ 65 h 66"/>
                  <a:gd name="T20" fmla="*/ 33 w 41"/>
                  <a:gd name="T21" fmla="*/ 66 h 66"/>
                  <a:gd name="T22" fmla="*/ 36 w 41"/>
                  <a:gd name="T23" fmla="*/ 65 h 66"/>
                  <a:gd name="T24" fmla="*/ 38 w 41"/>
                  <a:gd name="T25" fmla="*/ 64 h 66"/>
                  <a:gd name="T26" fmla="*/ 41 w 41"/>
                  <a:gd name="T27" fmla="*/ 59 h 66"/>
                  <a:gd name="T28" fmla="*/ 39 w 41"/>
                  <a:gd name="T29" fmla="*/ 53 h 66"/>
                  <a:gd name="T30" fmla="*/ 35 w 41"/>
                  <a:gd name="T31" fmla="*/ 46 h 66"/>
                  <a:gd name="T32" fmla="*/ 13 w 41"/>
                  <a:gd name="T33" fmla="*/ 3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13" y="3"/>
                    </a:move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24" y="57"/>
                    </a:lnTo>
                    <a:lnTo>
                      <a:pt x="29" y="64"/>
                    </a:lnTo>
                    <a:lnTo>
                      <a:pt x="31" y="65"/>
                    </a:lnTo>
                    <a:lnTo>
                      <a:pt x="33" y="66"/>
                    </a:lnTo>
                    <a:lnTo>
                      <a:pt x="36" y="65"/>
                    </a:lnTo>
                    <a:lnTo>
                      <a:pt x="38" y="64"/>
                    </a:lnTo>
                    <a:lnTo>
                      <a:pt x="41" y="59"/>
                    </a:lnTo>
                    <a:lnTo>
                      <a:pt x="39" y="53"/>
                    </a:lnTo>
                    <a:lnTo>
                      <a:pt x="35" y="46"/>
                    </a:lnTo>
                    <a:lnTo>
                      <a:pt x="13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7" name="Freeform 200">
                <a:extLst>
                  <a:ext uri="{FF2B5EF4-FFF2-40B4-BE49-F238E27FC236}">
                    <a16:creationId xmlns:a16="http://schemas.microsoft.com/office/drawing/2014/main" id="{CB3960EF-A9AD-4531-B12E-0BA32E4BD4B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24" y="7711"/>
                <a:ext cx="43" cy="65"/>
              </a:xfrm>
              <a:custGeom>
                <a:avLst/>
                <a:gdLst>
                  <a:gd name="T0" fmla="*/ 12 w 43"/>
                  <a:gd name="T1" fmla="*/ 2 h 65"/>
                  <a:gd name="T2" fmla="*/ 9 w 43"/>
                  <a:gd name="T3" fmla="*/ 1 h 65"/>
                  <a:gd name="T4" fmla="*/ 7 w 43"/>
                  <a:gd name="T5" fmla="*/ 0 h 65"/>
                  <a:gd name="T6" fmla="*/ 3 w 43"/>
                  <a:gd name="T7" fmla="*/ 1 h 65"/>
                  <a:gd name="T8" fmla="*/ 1 w 43"/>
                  <a:gd name="T9" fmla="*/ 2 h 65"/>
                  <a:gd name="T10" fmla="*/ 0 w 43"/>
                  <a:gd name="T11" fmla="*/ 7 h 65"/>
                  <a:gd name="T12" fmla="*/ 1 w 43"/>
                  <a:gd name="T13" fmla="*/ 13 h 65"/>
                  <a:gd name="T14" fmla="*/ 13 w 43"/>
                  <a:gd name="T15" fmla="*/ 35 h 65"/>
                  <a:gd name="T16" fmla="*/ 30 w 43"/>
                  <a:gd name="T17" fmla="*/ 62 h 65"/>
                  <a:gd name="T18" fmla="*/ 32 w 43"/>
                  <a:gd name="T19" fmla="*/ 64 h 65"/>
                  <a:gd name="T20" fmla="*/ 36 w 43"/>
                  <a:gd name="T21" fmla="*/ 65 h 65"/>
                  <a:gd name="T22" fmla="*/ 38 w 43"/>
                  <a:gd name="T23" fmla="*/ 64 h 65"/>
                  <a:gd name="T24" fmla="*/ 41 w 43"/>
                  <a:gd name="T25" fmla="*/ 62 h 65"/>
                  <a:gd name="T26" fmla="*/ 43 w 43"/>
                  <a:gd name="T27" fmla="*/ 58 h 65"/>
                  <a:gd name="T28" fmla="*/ 41 w 43"/>
                  <a:gd name="T29" fmla="*/ 52 h 65"/>
                  <a:gd name="T30" fmla="*/ 24 w 43"/>
                  <a:gd name="T31" fmla="*/ 24 h 65"/>
                  <a:gd name="T32" fmla="*/ 12 w 43"/>
                  <a:gd name="T33" fmla="*/ 2 h 6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3" h="65">
                    <a:moveTo>
                      <a:pt x="12" y="2"/>
                    </a:move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3" y="35"/>
                    </a:lnTo>
                    <a:lnTo>
                      <a:pt x="30" y="62"/>
                    </a:lnTo>
                    <a:lnTo>
                      <a:pt x="32" y="64"/>
                    </a:lnTo>
                    <a:lnTo>
                      <a:pt x="36" y="65"/>
                    </a:lnTo>
                    <a:lnTo>
                      <a:pt x="38" y="64"/>
                    </a:lnTo>
                    <a:lnTo>
                      <a:pt x="41" y="62"/>
                    </a:lnTo>
                    <a:lnTo>
                      <a:pt x="43" y="58"/>
                    </a:lnTo>
                    <a:lnTo>
                      <a:pt x="41" y="52"/>
                    </a:lnTo>
                    <a:lnTo>
                      <a:pt x="24" y="24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8" name="Freeform 201">
                <a:extLst>
                  <a:ext uri="{FF2B5EF4-FFF2-40B4-BE49-F238E27FC236}">
                    <a16:creationId xmlns:a16="http://schemas.microsoft.com/office/drawing/2014/main" id="{AC8FB9BB-B0D7-4AD9-BA47-A6A8D9DA6FB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275" y="7797"/>
                <a:ext cx="46" cy="63"/>
              </a:xfrm>
              <a:custGeom>
                <a:avLst/>
                <a:gdLst>
                  <a:gd name="T0" fmla="*/ 12 w 46"/>
                  <a:gd name="T1" fmla="*/ 3 h 63"/>
                  <a:gd name="T2" fmla="*/ 10 w 46"/>
                  <a:gd name="T3" fmla="*/ 2 h 63"/>
                  <a:gd name="T4" fmla="*/ 8 w 46"/>
                  <a:gd name="T5" fmla="*/ 0 h 63"/>
                  <a:gd name="T6" fmla="*/ 4 w 46"/>
                  <a:gd name="T7" fmla="*/ 2 h 63"/>
                  <a:gd name="T8" fmla="*/ 2 w 46"/>
                  <a:gd name="T9" fmla="*/ 3 h 63"/>
                  <a:gd name="T10" fmla="*/ 0 w 46"/>
                  <a:gd name="T11" fmla="*/ 8 h 63"/>
                  <a:gd name="T12" fmla="*/ 2 w 46"/>
                  <a:gd name="T13" fmla="*/ 14 h 63"/>
                  <a:gd name="T14" fmla="*/ 3 w 46"/>
                  <a:gd name="T15" fmla="*/ 15 h 63"/>
                  <a:gd name="T16" fmla="*/ 34 w 46"/>
                  <a:gd name="T17" fmla="*/ 62 h 63"/>
                  <a:gd name="T18" fmla="*/ 36 w 46"/>
                  <a:gd name="T19" fmla="*/ 63 h 63"/>
                  <a:gd name="T20" fmla="*/ 39 w 46"/>
                  <a:gd name="T21" fmla="*/ 63 h 63"/>
                  <a:gd name="T22" fmla="*/ 42 w 46"/>
                  <a:gd name="T23" fmla="*/ 63 h 63"/>
                  <a:gd name="T24" fmla="*/ 45 w 46"/>
                  <a:gd name="T25" fmla="*/ 62 h 63"/>
                  <a:gd name="T26" fmla="*/ 46 w 46"/>
                  <a:gd name="T27" fmla="*/ 56 h 63"/>
                  <a:gd name="T28" fmla="*/ 45 w 46"/>
                  <a:gd name="T29" fmla="*/ 51 h 63"/>
                  <a:gd name="T30" fmla="*/ 14 w 46"/>
                  <a:gd name="T31" fmla="*/ 4 h 63"/>
                  <a:gd name="T32" fmla="*/ 12 w 46"/>
                  <a:gd name="T33" fmla="*/ 3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3">
                    <a:moveTo>
                      <a:pt x="12" y="3"/>
                    </a:moveTo>
                    <a:lnTo>
                      <a:pt x="1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3" y="15"/>
                    </a:lnTo>
                    <a:lnTo>
                      <a:pt x="34" y="62"/>
                    </a:lnTo>
                    <a:lnTo>
                      <a:pt x="36" y="63"/>
                    </a:lnTo>
                    <a:lnTo>
                      <a:pt x="39" y="63"/>
                    </a:lnTo>
                    <a:lnTo>
                      <a:pt x="42" y="63"/>
                    </a:lnTo>
                    <a:lnTo>
                      <a:pt x="45" y="62"/>
                    </a:lnTo>
                    <a:lnTo>
                      <a:pt x="46" y="56"/>
                    </a:lnTo>
                    <a:lnTo>
                      <a:pt x="45" y="51"/>
                    </a:lnTo>
                    <a:lnTo>
                      <a:pt x="14" y="4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09" name="Freeform 202">
                <a:extLst>
                  <a:ext uri="{FF2B5EF4-FFF2-40B4-BE49-F238E27FC236}">
                    <a16:creationId xmlns:a16="http://schemas.microsoft.com/office/drawing/2014/main" id="{23D50A4A-0327-4230-989E-CAB19F9190D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32" y="7881"/>
                <a:ext cx="49" cy="60"/>
              </a:xfrm>
              <a:custGeom>
                <a:avLst/>
                <a:gdLst>
                  <a:gd name="T0" fmla="*/ 12 w 49"/>
                  <a:gd name="T1" fmla="*/ 2 h 60"/>
                  <a:gd name="T2" fmla="*/ 9 w 49"/>
                  <a:gd name="T3" fmla="*/ 0 h 60"/>
                  <a:gd name="T4" fmla="*/ 7 w 49"/>
                  <a:gd name="T5" fmla="*/ 0 h 60"/>
                  <a:gd name="T6" fmla="*/ 5 w 49"/>
                  <a:gd name="T7" fmla="*/ 0 h 60"/>
                  <a:gd name="T8" fmla="*/ 2 w 49"/>
                  <a:gd name="T9" fmla="*/ 2 h 60"/>
                  <a:gd name="T10" fmla="*/ 0 w 49"/>
                  <a:gd name="T11" fmla="*/ 8 h 60"/>
                  <a:gd name="T12" fmla="*/ 1 w 49"/>
                  <a:gd name="T13" fmla="*/ 12 h 60"/>
                  <a:gd name="T14" fmla="*/ 31 w 49"/>
                  <a:gd name="T15" fmla="*/ 53 h 60"/>
                  <a:gd name="T16" fmla="*/ 36 w 49"/>
                  <a:gd name="T17" fmla="*/ 59 h 60"/>
                  <a:gd name="T18" fmla="*/ 38 w 49"/>
                  <a:gd name="T19" fmla="*/ 60 h 60"/>
                  <a:gd name="T20" fmla="*/ 42 w 49"/>
                  <a:gd name="T21" fmla="*/ 60 h 60"/>
                  <a:gd name="T22" fmla="*/ 44 w 49"/>
                  <a:gd name="T23" fmla="*/ 60 h 60"/>
                  <a:gd name="T24" fmla="*/ 47 w 49"/>
                  <a:gd name="T25" fmla="*/ 59 h 60"/>
                  <a:gd name="T26" fmla="*/ 49 w 49"/>
                  <a:gd name="T27" fmla="*/ 53 h 60"/>
                  <a:gd name="T28" fmla="*/ 47 w 49"/>
                  <a:gd name="T29" fmla="*/ 48 h 60"/>
                  <a:gd name="T30" fmla="*/ 42 w 49"/>
                  <a:gd name="T31" fmla="*/ 42 h 60"/>
                  <a:gd name="T32" fmla="*/ 12 w 49"/>
                  <a:gd name="T33" fmla="*/ 2 h 6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0">
                    <a:moveTo>
                      <a:pt x="12" y="2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31" y="53"/>
                    </a:lnTo>
                    <a:lnTo>
                      <a:pt x="36" y="59"/>
                    </a:lnTo>
                    <a:lnTo>
                      <a:pt x="38" y="60"/>
                    </a:lnTo>
                    <a:lnTo>
                      <a:pt x="42" y="60"/>
                    </a:lnTo>
                    <a:lnTo>
                      <a:pt x="44" y="60"/>
                    </a:lnTo>
                    <a:lnTo>
                      <a:pt x="47" y="59"/>
                    </a:lnTo>
                    <a:lnTo>
                      <a:pt x="49" y="53"/>
                    </a:lnTo>
                    <a:lnTo>
                      <a:pt x="47" y="48"/>
                    </a:lnTo>
                    <a:lnTo>
                      <a:pt x="42" y="42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0" name="Freeform 203">
                <a:extLst>
                  <a:ext uri="{FF2B5EF4-FFF2-40B4-BE49-F238E27FC236}">
                    <a16:creationId xmlns:a16="http://schemas.microsoft.com/office/drawing/2014/main" id="{6555885B-4483-4FD3-883C-17CFFDBC8EE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393" y="7961"/>
                <a:ext cx="52" cy="58"/>
              </a:xfrm>
              <a:custGeom>
                <a:avLst/>
                <a:gdLst>
                  <a:gd name="T0" fmla="*/ 12 w 52"/>
                  <a:gd name="T1" fmla="*/ 2 h 58"/>
                  <a:gd name="T2" fmla="*/ 10 w 52"/>
                  <a:gd name="T3" fmla="*/ 1 h 58"/>
                  <a:gd name="T4" fmla="*/ 7 w 52"/>
                  <a:gd name="T5" fmla="*/ 0 h 58"/>
                  <a:gd name="T6" fmla="*/ 5 w 52"/>
                  <a:gd name="T7" fmla="*/ 1 h 58"/>
                  <a:gd name="T8" fmla="*/ 2 w 52"/>
                  <a:gd name="T9" fmla="*/ 2 h 58"/>
                  <a:gd name="T10" fmla="*/ 0 w 52"/>
                  <a:gd name="T11" fmla="*/ 7 h 58"/>
                  <a:gd name="T12" fmla="*/ 1 w 52"/>
                  <a:gd name="T13" fmla="*/ 13 h 58"/>
                  <a:gd name="T14" fmla="*/ 17 w 52"/>
                  <a:gd name="T15" fmla="*/ 31 h 58"/>
                  <a:gd name="T16" fmla="*/ 38 w 52"/>
                  <a:gd name="T17" fmla="*/ 57 h 58"/>
                  <a:gd name="T18" fmla="*/ 42 w 52"/>
                  <a:gd name="T19" fmla="*/ 58 h 58"/>
                  <a:gd name="T20" fmla="*/ 44 w 52"/>
                  <a:gd name="T21" fmla="*/ 58 h 58"/>
                  <a:gd name="T22" fmla="*/ 47 w 52"/>
                  <a:gd name="T23" fmla="*/ 58 h 58"/>
                  <a:gd name="T24" fmla="*/ 49 w 52"/>
                  <a:gd name="T25" fmla="*/ 56 h 58"/>
                  <a:gd name="T26" fmla="*/ 52 w 52"/>
                  <a:gd name="T27" fmla="*/ 51 h 58"/>
                  <a:gd name="T28" fmla="*/ 49 w 52"/>
                  <a:gd name="T29" fmla="*/ 46 h 58"/>
                  <a:gd name="T30" fmla="*/ 28 w 52"/>
                  <a:gd name="T31" fmla="*/ 20 h 58"/>
                  <a:gd name="T32" fmla="*/ 12 w 52"/>
                  <a:gd name="T33" fmla="*/ 2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8">
                    <a:moveTo>
                      <a:pt x="12" y="2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7" y="31"/>
                    </a:lnTo>
                    <a:lnTo>
                      <a:pt x="38" y="57"/>
                    </a:lnTo>
                    <a:lnTo>
                      <a:pt x="42" y="58"/>
                    </a:lnTo>
                    <a:lnTo>
                      <a:pt x="44" y="58"/>
                    </a:lnTo>
                    <a:lnTo>
                      <a:pt x="47" y="58"/>
                    </a:lnTo>
                    <a:lnTo>
                      <a:pt x="49" y="56"/>
                    </a:lnTo>
                    <a:lnTo>
                      <a:pt x="52" y="51"/>
                    </a:lnTo>
                    <a:lnTo>
                      <a:pt x="49" y="46"/>
                    </a:lnTo>
                    <a:lnTo>
                      <a:pt x="28" y="20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1" name="Freeform 204">
                <a:extLst>
                  <a:ext uri="{FF2B5EF4-FFF2-40B4-BE49-F238E27FC236}">
                    <a16:creationId xmlns:a16="http://schemas.microsoft.com/office/drawing/2014/main" id="{0F6BA617-3B76-41C5-AF7B-FCCC81B538C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459" y="8037"/>
                <a:ext cx="54" cy="57"/>
              </a:xfrm>
              <a:custGeom>
                <a:avLst/>
                <a:gdLst>
                  <a:gd name="T0" fmla="*/ 12 w 54"/>
                  <a:gd name="T1" fmla="*/ 3 h 57"/>
                  <a:gd name="T2" fmla="*/ 10 w 54"/>
                  <a:gd name="T3" fmla="*/ 2 h 57"/>
                  <a:gd name="T4" fmla="*/ 7 w 54"/>
                  <a:gd name="T5" fmla="*/ 0 h 57"/>
                  <a:gd name="T6" fmla="*/ 4 w 54"/>
                  <a:gd name="T7" fmla="*/ 2 h 57"/>
                  <a:gd name="T8" fmla="*/ 2 w 54"/>
                  <a:gd name="T9" fmla="*/ 3 h 57"/>
                  <a:gd name="T10" fmla="*/ 0 w 54"/>
                  <a:gd name="T11" fmla="*/ 8 h 57"/>
                  <a:gd name="T12" fmla="*/ 1 w 54"/>
                  <a:gd name="T13" fmla="*/ 14 h 57"/>
                  <a:gd name="T14" fmla="*/ 42 w 54"/>
                  <a:gd name="T15" fmla="*/ 54 h 57"/>
                  <a:gd name="T16" fmla="*/ 44 w 54"/>
                  <a:gd name="T17" fmla="*/ 56 h 57"/>
                  <a:gd name="T18" fmla="*/ 47 w 54"/>
                  <a:gd name="T19" fmla="*/ 57 h 57"/>
                  <a:gd name="T20" fmla="*/ 49 w 54"/>
                  <a:gd name="T21" fmla="*/ 56 h 57"/>
                  <a:gd name="T22" fmla="*/ 52 w 54"/>
                  <a:gd name="T23" fmla="*/ 54 h 57"/>
                  <a:gd name="T24" fmla="*/ 54 w 54"/>
                  <a:gd name="T25" fmla="*/ 50 h 57"/>
                  <a:gd name="T26" fmla="*/ 53 w 54"/>
                  <a:gd name="T27" fmla="*/ 44 h 57"/>
                  <a:gd name="T28" fmla="*/ 12 w 54"/>
                  <a:gd name="T29" fmla="*/ 3 h 5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57">
                    <a:moveTo>
                      <a:pt x="12" y="3"/>
                    </a:moveTo>
                    <a:lnTo>
                      <a:pt x="10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1" y="14"/>
                    </a:lnTo>
                    <a:lnTo>
                      <a:pt x="42" y="54"/>
                    </a:lnTo>
                    <a:lnTo>
                      <a:pt x="44" y="56"/>
                    </a:lnTo>
                    <a:lnTo>
                      <a:pt x="47" y="57"/>
                    </a:lnTo>
                    <a:lnTo>
                      <a:pt x="49" y="56"/>
                    </a:lnTo>
                    <a:lnTo>
                      <a:pt x="52" y="54"/>
                    </a:lnTo>
                    <a:lnTo>
                      <a:pt x="54" y="50"/>
                    </a:lnTo>
                    <a:lnTo>
                      <a:pt x="53" y="44"/>
                    </a:lnTo>
                    <a:lnTo>
                      <a:pt x="12" y="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2" name="Freeform 205">
                <a:extLst>
                  <a:ext uri="{FF2B5EF4-FFF2-40B4-BE49-F238E27FC236}">
                    <a16:creationId xmlns:a16="http://schemas.microsoft.com/office/drawing/2014/main" id="{12E6212D-6035-41AB-AFB0-C9FE0433F01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530" y="8109"/>
                <a:ext cx="56" cy="53"/>
              </a:xfrm>
              <a:custGeom>
                <a:avLst/>
                <a:gdLst>
                  <a:gd name="T0" fmla="*/ 12 w 56"/>
                  <a:gd name="T1" fmla="*/ 2 h 53"/>
                  <a:gd name="T2" fmla="*/ 9 w 56"/>
                  <a:gd name="T3" fmla="*/ 0 h 53"/>
                  <a:gd name="T4" fmla="*/ 7 w 56"/>
                  <a:gd name="T5" fmla="*/ 0 h 53"/>
                  <a:gd name="T6" fmla="*/ 5 w 56"/>
                  <a:gd name="T7" fmla="*/ 0 h 53"/>
                  <a:gd name="T8" fmla="*/ 2 w 56"/>
                  <a:gd name="T9" fmla="*/ 2 h 53"/>
                  <a:gd name="T10" fmla="*/ 0 w 56"/>
                  <a:gd name="T11" fmla="*/ 8 h 53"/>
                  <a:gd name="T12" fmla="*/ 1 w 56"/>
                  <a:gd name="T13" fmla="*/ 12 h 53"/>
                  <a:gd name="T14" fmla="*/ 27 w 56"/>
                  <a:gd name="T15" fmla="*/ 38 h 53"/>
                  <a:gd name="T16" fmla="*/ 44 w 56"/>
                  <a:gd name="T17" fmla="*/ 52 h 53"/>
                  <a:gd name="T18" fmla="*/ 47 w 56"/>
                  <a:gd name="T19" fmla="*/ 53 h 53"/>
                  <a:gd name="T20" fmla="*/ 49 w 56"/>
                  <a:gd name="T21" fmla="*/ 53 h 53"/>
                  <a:gd name="T22" fmla="*/ 53 w 56"/>
                  <a:gd name="T23" fmla="*/ 53 h 53"/>
                  <a:gd name="T24" fmla="*/ 55 w 56"/>
                  <a:gd name="T25" fmla="*/ 51 h 53"/>
                  <a:gd name="T26" fmla="*/ 56 w 56"/>
                  <a:gd name="T27" fmla="*/ 46 h 53"/>
                  <a:gd name="T28" fmla="*/ 55 w 56"/>
                  <a:gd name="T29" fmla="*/ 41 h 53"/>
                  <a:gd name="T30" fmla="*/ 38 w 56"/>
                  <a:gd name="T31" fmla="*/ 27 h 53"/>
                  <a:gd name="T32" fmla="*/ 12 w 56"/>
                  <a:gd name="T33" fmla="*/ 2 h 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6" h="53">
                    <a:moveTo>
                      <a:pt x="12" y="2"/>
                    </a:move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27" y="38"/>
                    </a:lnTo>
                    <a:lnTo>
                      <a:pt x="44" y="52"/>
                    </a:lnTo>
                    <a:lnTo>
                      <a:pt x="47" y="53"/>
                    </a:lnTo>
                    <a:lnTo>
                      <a:pt x="49" y="53"/>
                    </a:lnTo>
                    <a:lnTo>
                      <a:pt x="53" y="53"/>
                    </a:lnTo>
                    <a:lnTo>
                      <a:pt x="55" y="51"/>
                    </a:lnTo>
                    <a:lnTo>
                      <a:pt x="56" y="46"/>
                    </a:lnTo>
                    <a:lnTo>
                      <a:pt x="55" y="41"/>
                    </a:lnTo>
                    <a:lnTo>
                      <a:pt x="38" y="27"/>
                    </a:lnTo>
                    <a:lnTo>
                      <a:pt x="12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3" name="Freeform 206">
                <a:extLst>
                  <a:ext uri="{FF2B5EF4-FFF2-40B4-BE49-F238E27FC236}">
                    <a16:creationId xmlns:a16="http://schemas.microsoft.com/office/drawing/2014/main" id="{A4EE6AAF-AE5E-41FA-B572-B4B79D63A1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05" y="8177"/>
                <a:ext cx="59" cy="49"/>
              </a:xfrm>
              <a:custGeom>
                <a:avLst/>
                <a:gdLst>
                  <a:gd name="T0" fmla="*/ 12 w 59"/>
                  <a:gd name="T1" fmla="*/ 1 h 49"/>
                  <a:gd name="T2" fmla="*/ 10 w 59"/>
                  <a:gd name="T3" fmla="*/ 0 h 49"/>
                  <a:gd name="T4" fmla="*/ 8 w 59"/>
                  <a:gd name="T5" fmla="*/ 0 h 49"/>
                  <a:gd name="T6" fmla="*/ 4 w 59"/>
                  <a:gd name="T7" fmla="*/ 0 h 49"/>
                  <a:gd name="T8" fmla="*/ 2 w 59"/>
                  <a:gd name="T9" fmla="*/ 1 h 49"/>
                  <a:gd name="T10" fmla="*/ 0 w 59"/>
                  <a:gd name="T11" fmla="*/ 7 h 49"/>
                  <a:gd name="T12" fmla="*/ 2 w 59"/>
                  <a:gd name="T13" fmla="*/ 12 h 49"/>
                  <a:gd name="T14" fmla="*/ 5 w 59"/>
                  <a:gd name="T15" fmla="*/ 15 h 49"/>
                  <a:gd name="T16" fmla="*/ 47 w 59"/>
                  <a:gd name="T17" fmla="*/ 48 h 49"/>
                  <a:gd name="T18" fmla="*/ 50 w 59"/>
                  <a:gd name="T19" fmla="*/ 49 h 49"/>
                  <a:gd name="T20" fmla="*/ 52 w 59"/>
                  <a:gd name="T21" fmla="*/ 49 h 49"/>
                  <a:gd name="T22" fmla="*/ 56 w 59"/>
                  <a:gd name="T23" fmla="*/ 49 h 49"/>
                  <a:gd name="T24" fmla="*/ 58 w 59"/>
                  <a:gd name="T25" fmla="*/ 48 h 49"/>
                  <a:gd name="T26" fmla="*/ 59 w 59"/>
                  <a:gd name="T27" fmla="*/ 42 h 49"/>
                  <a:gd name="T28" fmla="*/ 58 w 59"/>
                  <a:gd name="T29" fmla="*/ 37 h 49"/>
                  <a:gd name="T30" fmla="*/ 16 w 59"/>
                  <a:gd name="T31" fmla="*/ 4 h 49"/>
                  <a:gd name="T32" fmla="*/ 12 w 59"/>
                  <a:gd name="T33" fmla="*/ 1 h 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49">
                    <a:moveTo>
                      <a:pt x="12" y="1"/>
                    </a:moveTo>
                    <a:lnTo>
                      <a:pt x="10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5"/>
                    </a:lnTo>
                    <a:lnTo>
                      <a:pt x="47" y="48"/>
                    </a:lnTo>
                    <a:lnTo>
                      <a:pt x="50" y="49"/>
                    </a:lnTo>
                    <a:lnTo>
                      <a:pt x="52" y="49"/>
                    </a:lnTo>
                    <a:lnTo>
                      <a:pt x="56" y="49"/>
                    </a:lnTo>
                    <a:lnTo>
                      <a:pt x="58" y="48"/>
                    </a:lnTo>
                    <a:lnTo>
                      <a:pt x="59" y="42"/>
                    </a:lnTo>
                    <a:lnTo>
                      <a:pt x="58" y="37"/>
                    </a:lnTo>
                    <a:lnTo>
                      <a:pt x="16" y="4"/>
                    </a:lnTo>
                    <a:lnTo>
                      <a:pt x="12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4" name="Freeform 207">
                <a:extLst>
                  <a:ext uri="{FF2B5EF4-FFF2-40B4-BE49-F238E27FC236}">
                    <a16:creationId xmlns:a16="http://schemas.microsoft.com/office/drawing/2014/main" id="{3BB346BE-73A3-45F0-8086-99F9F50AE48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685" y="8237"/>
                <a:ext cx="62" cy="46"/>
              </a:xfrm>
              <a:custGeom>
                <a:avLst/>
                <a:gdLst>
                  <a:gd name="T0" fmla="*/ 13 w 62"/>
                  <a:gd name="T1" fmla="*/ 2 h 46"/>
                  <a:gd name="T2" fmla="*/ 10 w 62"/>
                  <a:gd name="T3" fmla="*/ 1 h 46"/>
                  <a:gd name="T4" fmla="*/ 7 w 62"/>
                  <a:gd name="T5" fmla="*/ 0 h 46"/>
                  <a:gd name="T6" fmla="*/ 4 w 62"/>
                  <a:gd name="T7" fmla="*/ 1 h 46"/>
                  <a:gd name="T8" fmla="*/ 2 w 62"/>
                  <a:gd name="T9" fmla="*/ 2 h 46"/>
                  <a:gd name="T10" fmla="*/ 0 w 62"/>
                  <a:gd name="T11" fmla="*/ 7 h 46"/>
                  <a:gd name="T12" fmla="*/ 2 w 62"/>
                  <a:gd name="T13" fmla="*/ 13 h 46"/>
                  <a:gd name="T14" fmla="*/ 34 w 62"/>
                  <a:gd name="T15" fmla="*/ 36 h 46"/>
                  <a:gd name="T16" fmla="*/ 37 w 62"/>
                  <a:gd name="T17" fmla="*/ 37 h 46"/>
                  <a:gd name="T18" fmla="*/ 52 w 62"/>
                  <a:gd name="T19" fmla="*/ 46 h 46"/>
                  <a:gd name="T20" fmla="*/ 55 w 62"/>
                  <a:gd name="T21" fmla="*/ 46 h 46"/>
                  <a:gd name="T22" fmla="*/ 58 w 62"/>
                  <a:gd name="T23" fmla="*/ 46 h 46"/>
                  <a:gd name="T24" fmla="*/ 60 w 62"/>
                  <a:gd name="T25" fmla="*/ 44 h 46"/>
                  <a:gd name="T26" fmla="*/ 62 w 62"/>
                  <a:gd name="T27" fmla="*/ 39 h 46"/>
                  <a:gd name="T28" fmla="*/ 60 w 62"/>
                  <a:gd name="T29" fmla="*/ 34 h 46"/>
                  <a:gd name="T30" fmla="*/ 58 w 62"/>
                  <a:gd name="T31" fmla="*/ 33 h 46"/>
                  <a:gd name="T32" fmla="*/ 43 w 62"/>
                  <a:gd name="T33" fmla="*/ 24 h 46"/>
                  <a:gd name="T34" fmla="*/ 39 w 62"/>
                  <a:gd name="T35" fmla="*/ 30 h 46"/>
                  <a:gd name="T36" fmla="*/ 45 w 62"/>
                  <a:gd name="T37" fmla="*/ 25 h 46"/>
                  <a:gd name="T38" fmla="*/ 13 w 62"/>
                  <a:gd name="T39" fmla="*/ 2 h 4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62" h="46">
                    <a:moveTo>
                      <a:pt x="13" y="2"/>
                    </a:move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34" y="36"/>
                    </a:lnTo>
                    <a:lnTo>
                      <a:pt x="37" y="37"/>
                    </a:lnTo>
                    <a:lnTo>
                      <a:pt x="52" y="46"/>
                    </a:lnTo>
                    <a:lnTo>
                      <a:pt x="55" y="46"/>
                    </a:lnTo>
                    <a:lnTo>
                      <a:pt x="58" y="46"/>
                    </a:lnTo>
                    <a:lnTo>
                      <a:pt x="60" y="44"/>
                    </a:lnTo>
                    <a:lnTo>
                      <a:pt x="62" y="39"/>
                    </a:lnTo>
                    <a:lnTo>
                      <a:pt x="60" y="34"/>
                    </a:lnTo>
                    <a:lnTo>
                      <a:pt x="58" y="33"/>
                    </a:lnTo>
                    <a:lnTo>
                      <a:pt x="43" y="24"/>
                    </a:lnTo>
                    <a:lnTo>
                      <a:pt x="39" y="30"/>
                    </a:lnTo>
                    <a:lnTo>
                      <a:pt x="45" y="25"/>
                    </a:lnTo>
                    <a:lnTo>
                      <a:pt x="13" y="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5" name="Freeform 208">
                <a:extLst>
                  <a:ext uri="{FF2B5EF4-FFF2-40B4-BE49-F238E27FC236}">
                    <a16:creationId xmlns:a16="http://schemas.microsoft.com/office/drawing/2014/main" id="{028AF2FF-43F0-45D8-A017-EDACC3443D1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770" y="8292"/>
                <a:ext cx="65" cy="43"/>
              </a:xfrm>
              <a:custGeom>
                <a:avLst/>
                <a:gdLst>
                  <a:gd name="T0" fmla="*/ 9 w 65"/>
                  <a:gd name="T1" fmla="*/ 1 h 43"/>
                  <a:gd name="T2" fmla="*/ 7 w 65"/>
                  <a:gd name="T3" fmla="*/ 0 h 43"/>
                  <a:gd name="T4" fmla="*/ 3 w 65"/>
                  <a:gd name="T5" fmla="*/ 1 h 43"/>
                  <a:gd name="T6" fmla="*/ 2 w 65"/>
                  <a:gd name="T7" fmla="*/ 2 h 43"/>
                  <a:gd name="T8" fmla="*/ 0 w 65"/>
                  <a:gd name="T9" fmla="*/ 7 h 43"/>
                  <a:gd name="T10" fmla="*/ 2 w 65"/>
                  <a:gd name="T11" fmla="*/ 12 h 43"/>
                  <a:gd name="T12" fmla="*/ 3 w 65"/>
                  <a:gd name="T13" fmla="*/ 14 h 43"/>
                  <a:gd name="T14" fmla="*/ 8 w 65"/>
                  <a:gd name="T15" fmla="*/ 17 h 43"/>
                  <a:gd name="T16" fmla="*/ 54 w 65"/>
                  <a:gd name="T17" fmla="*/ 42 h 43"/>
                  <a:gd name="T18" fmla="*/ 57 w 65"/>
                  <a:gd name="T19" fmla="*/ 43 h 43"/>
                  <a:gd name="T20" fmla="*/ 60 w 65"/>
                  <a:gd name="T21" fmla="*/ 42 h 43"/>
                  <a:gd name="T22" fmla="*/ 62 w 65"/>
                  <a:gd name="T23" fmla="*/ 41 h 43"/>
                  <a:gd name="T24" fmla="*/ 65 w 65"/>
                  <a:gd name="T25" fmla="*/ 36 h 43"/>
                  <a:gd name="T26" fmla="*/ 62 w 65"/>
                  <a:gd name="T27" fmla="*/ 30 h 43"/>
                  <a:gd name="T28" fmla="*/ 60 w 65"/>
                  <a:gd name="T29" fmla="*/ 29 h 43"/>
                  <a:gd name="T30" fmla="*/ 14 w 65"/>
                  <a:gd name="T31" fmla="*/ 3 h 43"/>
                  <a:gd name="T32" fmla="*/ 9 w 65"/>
                  <a:gd name="T33" fmla="*/ 1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43">
                    <a:moveTo>
                      <a:pt x="9" y="1"/>
                    </a:moveTo>
                    <a:lnTo>
                      <a:pt x="7" y="0"/>
                    </a:lnTo>
                    <a:lnTo>
                      <a:pt x="3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3" y="14"/>
                    </a:lnTo>
                    <a:lnTo>
                      <a:pt x="8" y="17"/>
                    </a:lnTo>
                    <a:lnTo>
                      <a:pt x="54" y="42"/>
                    </a:lnTo>
                    <a:lnTo>
                      <a:pt x="57" y="43"/>
                    </a:lnTo>
                    <a:lnTo>
                      <a:pt x="60" y="42"/>
                    </a:lnTo>
                    <a:lnTo>
                      <a:pt x="62" y="41"/>
                    </a:lnTo>
                    <a:lnTo>
                      <a:pt x="65" y="36"/>
                    </a:lnTo>
                    <a:lnTo>
                      <a:pt x="62" y="30"/>
                    </a:lnTo>
                    <a:lnTo>
                      <a:pt x="60" y="29"/>
                    </a:lnTo>
                    <a:lnTo>
                      <a:pt x="14" y="3"/>
                    </a:lnTo>
                    <a:lnTo>
                      <a:pt x="9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6" name="Freeform 209">
                <a:extLst>
                  <a:ext uri="{FF2B5EF4-FFF2-40B4-BE49-F238E27FC236}">
                    <a16:creationId xmlns:a16="http://schemas.microsoft.com/office/drawing/2014/main" id="{99561162-6EDA-4ECE-82DF-2E2CD8AD31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859" y="8340"/>
                <a:ext cx="67" cy="37"/>
              </a:xfrm>
              <a:custGeom>
                <a:avLst/>
                <a:gdLst>
                  <a:gd name="T0" fmla="*/ 9 w 67"/>
                  <a:gd name="T1" fmla="*/ 0 h 37"/>
                  <a:gd name="T2" fmla="*/ 7 w 67"/>
                  <a:gd name="T3" fmla="*/ 0 h 37"/>
                  <a:gd name="T4" fmla="*/ 4 w 67"/>
                  <a:gd name="T5" fmla="*/ 0 h 37"/>
                  <a:gd name="T6" fmla="*/ 2 w 67"/>
                  <a:gd name="T7" fmla="*/ 1 h 37"/>
                  <a:gd name="T8" fmla="*/ 0 w 67"/>
                  <a:gd name="T9" fmla="*/ 7 h 37"/>
                  <a:gd name="T10" fmla="*/ 2 w 67"/>
                  <a:gd name="T11" fmla="*/ 12 h 37"/>
                  <a:gd name="T12" fmla="*/ 3 w 67"/>
                  <a:gd name="T13" fmla="*/ 13 h 37"/>
                  <a:gd name="T14" fmla="*/ 36 w 67"/>
                  <a:gd name="T15" fmla="*/ 29 h 37"/>
                  <a:gd name="T16" fmla="*/ 56 w 67"/>
                  <a:gd name="T17" fmla="*/ 37 h 37"/>
                  <a:gd name="T18" fmla="*/ 60 w 67"/>
                  <a:gd name="T19" fmla="*/ 37 h 37"/>
                  <a:gd name="T20" fmla="*/ 62 w 67"/>
                  <a:gd name="T21" fmla="*/ 37 h 37"/>
                  <a:gd name="T22" fmla="*/ 64 w 67"/>
                  <a:gd name="T23" fmla="*/ 35 h 37"/>
                  <a:gd name="T24" fmla="*/ 67 w 67"/>
                  <a:gd name="T25" fmla="*/ 30 h 37"/>
                  <a:gd name="T26" fmla="*/ 64 w 67"/>
                  <a:gd name="T27" fmla="*/ 25 h 37"/>
                  <a:gd name="T28" fmla="*/ 62 w 67"/>
                  <a:gd name="T29" fmla="*/ 24 h 37"/>
                  <a:gd name="T30" fmla="*/ 42 w 67"/>
                  <a:gd name="T31" fmla="*/ 15 h 37"/>
                  <a:gd name="T32" fmla="*/ 9 w 67"/>
                  <a:gd name="T33" fmla="*/ 0 h 3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7" h="37">
                    <a:moveTo>
                      <a:pt x="9" y="0"/>
                    </a:move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3" y="13"/>
                    </a:lnTo>
                    <a:lnTo>
                      <a:pt x="36" y="29"/>
                    </a:lnTo>
                    <a:lnTo>
                      <a:pt x="56" y="37"/>
                    </a:lnTo>
                    <a:lnTo>
                      <a:pt x="60" y="37"/>
                    </a:lnTo>
                    <a:lnTo>
                      <a:pt x="62" y="37"/>
                    </a:lnTo>
                    <a:lnTo>
                      <a:pt x="64" y="35"/>
                    </a:lnTo>
                    <a:lnTo>
                      <a:pt x="67" y="30"/>
                    </a:lnTo>
                    <a:lnTo>
                      <a:pt x="64" y="25"/>
                    </a:lnTo>
                    <a:lnTo>
                      <a:pt x="62" y="24"/>
                    </a:lnTo>
                    <a:lnTo>
                      <a:pt x="42" y="15"/>
                    </a:lnTo>
                    <a:lnTo>
                      <a:pt x="9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7" name="Freeform 210">
                <a:extLst>
                  <a:ext uri="{FF2B5EF4-FFF2-40B4-BE49-F238E27FC236}">
                    <a16:creationId xmlns:a16="http://schemas.microsoft.com/office/drawing/2014/main" id="{926E2FF9-CBEA-44FA-A2C4-CB65B02192A8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8951" y="8379"/>
                <a:ext cx="70" cy="33"/>
              </a:xfrm>
              <a:custGeom>
                <a:avLst/>
                <a:gdLst>
                  <a:gd name="T0" fmla="*/ 11 w 70"/>
                  <a:gd name="T1" fmla="*/ 0 h 33"/>
                  <a:gd name="T2" fmla="*/ 7 w 70"/>
                  <a:gd name="T3" fmla="*/ 0 h 33"/>
                  <a:gd name="T4" fmla="*/ 5 w 70"/>
                  <a:gd name="T5" fmla="*/ 0 h 33"/>
                  <a:gd name="T6" fmla="*/ 2 w 70"/>
                  <a:gd name="T7" fmla="*/ 2 h 33"/>
                  <a:gd name="T8" fmla="*/ 0 w 70"/>
                  <a:gd name="T9" fmla="*/ 8 h 33"/>
                  <a:gd name="T10" fmla="*/ 2 w 70"/>
                  <a:gd name="T11" fmla="*/ 12 h 33"/>
                  <a:gd name="T12" fmla="*/ 5 w 70"/>
                  <a:gd name="T13" fmla="*/ 14 h 33"/>
                  <a:gd name="T14" fmla="*/ 59 w 70"/>
                  <a:gd name="T15" fmla="*/ 32 h 33"/>
                  <a:gd name="T16" fmla="*/ 62 w 70"/>
                  <a:gd name="T17" fmla="*/ 33 h 33"/>
                  <a:gd name="T18" fmla="*/ 65 w 70"/>
                  <a:gd name="T19" fmla="*/ 32 h 33"/>
                  <a:gd name="T20" fmla="*/ 67 w 70"/>
                  <a:gd name="T21" fmla="*/ 30 h 33"/>
                  <a:gd name="T22" fmla="*/ 70 w 70"/>
                  <a:gd name="T23" fmla="*/ 26 h 33"/>
                  <a:gd name="T24" fmla="*/ 67 w 70"/>
                  <a:gd name="T25" fmla="*/ 21 h 33"/>
                  <a:gd name="T26" fmla="*/ 65 w 70"/>
                  <a:gd name="T27" fmla="*/ 18 h 33"/>
                  <a:gd name="T28" fmla="*/ 11 w 70"/>
                  <a:gd name="T29" fmla="*/ 0 h 3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70" h="33">
                    <a:moveTo>
                      <a:pt x="11" y="0"/>
                    </a:move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5" y="14"/>
                    </a:lnTo>
                    <a:lnTo>
                      <a:pt x="59" y="32"/>
                    </a:lnTo>
                    <a:lnTo>
                      <a:pt x="62" y="33"/>
                    </a:lnTo>
                    <a:lnTo>
                      <a:pt x="65" y="32"/>
                    </a:lnTo>
                    <a:lnTo>
                      <a:pt x="67" y="30"/>
                    </a:lnTo>
                    <a:lnTo>
                      <a:pt x="70" y="26"/>
                    </a:lnTo>
                    <a:lnTo>
                      <a:pt x="67" y="21"/>
                    </a:lnTo>
                    <a:lnTo>
                      <a:pt x="65" y="18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8" name="Freeform 211">
                <a:extLst>
                  <a:ext uri="{FF2B5EF4-FFF2-40B4-BE49-F238E27FC236}">
                    <a16:creationId xmlns:a16="http://schemas.microsoft.com/office/drawing/2014/main" id="{19FB6168-0454-4CE9-8F86-D2792EB2E0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047" y="8408"/>
                <a:ext cx="71" cy="28"/>
              </a:xfrm>
              <a:custGeom>
                <a:avLst/>
                <a:gdLst>
                  <a:gd name="T0" fmla="*/ 11 w 71"/>
                  <a:gd name="T1" fmla="*/ 1 h 28"/>
                  <a:gd name="T2" fmla="*/ 7 w 71"/>
                  <a:gd name="T3" fmla="*/ 0 h 28"/>
                  <a:gd name="T4" fmla="*/ 5 w 71"/>
                  <a:gd name="T5" fmla="*/ 1 h 28"/>
                  <a:gd name="T6" fmla="*/ 2 w 71"/>
                  <a:gd name="T7" fmla="*/ 3 h 28"/>
                  <a:gd name="T8" fmla="*/ 0 w 71"/>
                  <a:gd name="T9" fmla="*/ 7 h 28"/>
                  <a:gd name="T10" fmla="*/ 2 w 71"/>
                  <a:gd name="T11" fmla="*/ 13 h 28"/>
                  <a:gd name="T12" fmla="*/ 5 w 71"/>
                  <a:gd name="T13" fmla="*/ 15 h 28"/>
                  <a:gd name="T14" fmla="*/ 30 w 71"/>
                  <a:gd name="T15" fmla="*/ 22 h 28"/>
                  <a:gd name="T16" fmla="*/ 32 w 71"/>
                  <a:gd name="T17" fmla="*/ 22 h 28"/>
                  <a:gd name="T18" fmla="*/ 64 w 71"/>
                  <a:gd name="T19" fmla="*/ 28 h 28"/>
                  <a:gd name="T20" fmla="*/ 67 w 71"/>
                  <a:gd name="T21" fmla="*/ 28 h 28"/>
                  <a:gd name="T22" fmla="*/ 68 w 71"/>
                  <a:gd name="T23" fmla="*/ 25 h 28"/>
                  <a:gd name="T24" fmla="*/ 71 w 71"/>
                  <a:gd name="T25" fmla="*/ 21 h 28"/>
                  <a:gd name="T26" fmla="*/ 68 w 71"/>
                  <a:gd name="T27" fmla="*/ 16 h 28"/>
                  <a:gd name="T28" fmla="*/ 67 w 71"/>
                  <a:gd name="T29" fmla="*/ 15 h 28"/>
                  <a:gd name="T30" fmla="*/ 64 w 71"/>
                  <a:gd name="T31" fmla="*/ 13 h 28"/>
                  <a:gd name="T32" fmla="*/ 32 w 71"/>
                  <a:gd name="T33" fmla="*/ 7 h 28"/>
                  <a:gd name="T34" fmla="*/ 32 w 71"/>
                  <a:gd name="T35" fmla="*/ 15 h 28"/>
                  <a:gd name="T36" fmla="*/ 36 w 71"/>
                  <a:gd name="T37" fmla="*/ 9 h 28"/>
                  <a:gd name="T38" fmla="*/ 11 w 71"/>
                  <a:gd name="T39" fmla="*/ 1 h 2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1" h="28">
                    <a:moveTo>
                      <a:pt x="11" y="1"/>
                    </a:moveTo>
                    <a:lnTo>
                      <a:pt x="7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5" y="15"/>
                    </a:lnTo>
                    <a:lnTo>
                      <a:pt x="30" y="22"/>
                    </a:lnTo>
                    <a:lnTo>
                      <a:pt x="32" y="22"/>
                    </a:lnTo>
                    <a:lnTo>
                      <a:pt x="64" y="28"/>
                    </a:lnTo>
                    <a:lnTo>
                      <a:pt x="67" y="28"/>
                    </a:lnTo>
                    <a:lnTo>
                      <a:pt x="68" y="25"/>
                    </a:lnTo>
                    <a:lnTo>
                      <a:pt x="71" y="21"/>
                    </a:lnTo>
                    <a:lnTo>
                      <a:pt x="68" y="16"/>
                    </a:lnTo>
                    <a:lnTo>
                      <a:pt x="67" y="15"/>
                    </a:lnTo>
                    <a:lnTo>
                      <a:pt x="64" y="13"/>
                    </a:lnTo>
                    <a:lnTo>
                      <a:pt x="32" y="7"/>
                    </a:lnTo>
                    <a:lnTo>
                      <a:pt x="32" y="15"/>
                    </a:lnTo>
                    <a:lnTo>
                      <a:pt x="36" y="9"/>
                    </a:lnTo>
                    <a:lnTo>
                      <a:pt x="11" y="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19" name="Freeform 212">
                <a:extLst>
                  <a:ext uri="{FF2B5EF4-FFF2-40B4-BE49-F238E27FC236}">
                    <a16:creationId xmlns:a16="http://schemas.microsoft.com/office/drawing/2014/main" id="{2242DAB4-55FA-436D-A721-0B848E61634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147" y="8429"/>
                <a:ext cx="70" cy="21"/>
              </a:xfrm>
              <a:custGeom>
                <a:avLst/>
                <a:gdLst>
                  <a:gd name="T0" fmla="*/ 7 w 70"/>
                  <a:gd name="T1" fmla="*/ 0 h 21"/>
                  <a:gd name="T2" fmla="*/ 3 w 70"/>
                  <a:gd name="T3" fmla="*/ 1 h 21"/>
                  <a:gd name="T4" fmla="*/ 1 w 70"/>
                  <a:gd name="T5" fmla="*/ 2 h 21"/>
                  <a:gd name="T6" fmla="*/ 0 w 70"/>
                  <a:gd name="T7" fmla="*/ 7 h 21"/>
                  <a:gd name="T8" fmla="*/ 1 w 70"/>
                  <a:gd name="T9" fmla="*/ 13 h 21"/>
                  <a:gd name="T10" fmla="*/ 3 w 70"/>
                  <a:gd name="T11" fmla="*/ 14 h 21"/>
                  <a:gd name="T12" fmla="*/ 7 w 70"/>
                  <a:gd name="T13" fmla="*/ 14 h 21"/>
                  <a:gd name="T14" fmla="*/ 58 w 70"/>
                  <a:gd name="T15" fmla="*/ 21 h 21"/>
                  <a:gd name="T16" fmla="*/ 63 w 70"/>
                  <a:gd name="T17" fmla="*/ 21 h 21"/>
                  <a:gd name="T18" fmla="*/ 67 w 70"/>
                  <a:gd name="T19" fmla="*/ 21 h 21"/>
                  <a:gd name="T20" fmla="*/ 68 w 70"/>
                  <a:gd name="T21" fmla="*/ 20 h 21"/>
                  <a:gd name="T22" fmla="*/ 70 w 70"/>
                  <a:gd name="T23" fmla="*/ 14 h 21"/>
                  <a:gd name="T24" fmla="*/ 68 w 70"/>
                  <a:gd name="T25" fmla="*/ 9 h 21"/>
                  <a:gd name="T26" fmla="*/ 67 w 70"/>
                  <a:gd name="T27" fmla="*/ 8 h 21"/>
                  <a:gd name="T28" fmla="*/ 63 w 70"/>
                  <a:gd name="T29" fmla="*/ 7 h 21"/>
                  <a:gd name="T30" fmla="*/ 58 w 70"/>
                  <a:gd name="T31" fmla="*/ 7 h 21"/>
                  <a:gd name="T32" fmla="*/ 7 w 70"/>
                  <a:gd name="T33" fmla="*/ 0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21">
                    <a:moveTo>
                      <a:pt x="7" y="0"/>
                    </a:moveTo>
                    <a:lnTo>
                      <a:pt x="3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3" y="14"/>
                    </a:lnTo>
                    <a:lnTo>
                      <a:pt x="7" y="14"/>
                    </a:lnTo>
                    <a:lnTo>
                      <a:pt x="58" y="21"/>
                    </a:lnTo>
                    <a:lnTo>
                      <a:pt x="63" y="21"/>
                    </a:lnTo>
                    <a:lnTo>
                      <a:pt x="67" y="21"/>
                    </a:lnTo>
                    <a:lnTo>
                      <a:pt x="68" y="20"/>
                    </a:lnTo>
                    <a:lnTo>
                      <a:pt x="70" y="14"/>
                    </a:lnTo>
                    <a:lnTo>
                      <a:pt x="68" y="9"/>
                    </a:lnTo>
                    <a:lnTo>
                      <a:pt x="67" y="8"/>
                    </a:lnTo>
                    <a:lnTo>
                      <a:pt x="63" y="7"/>
                    </a:lnTo>
                    <a:lnTo>
                      <a:pt x="58" y="7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0" name="Freeform 213">
                <a:extLst>
                  <a:ext uri="{FF2B5EF4-FFF2-40B4-BE49-F238E27FC236}">
                    <a16:creationId xmlns:a16="http://schemas.microsoft.com/office/drawing/2014/main" id="{EE40B2ED-57C5-4D0F-8ABA-3E316C2AE4D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246" y="8439"/>
                <a:ext cx="72" cy="15"/>
              </a:xfrm>
              <a:custGeom>
                <a:avLst/>
                <a:gdLst>
                  <a:gd name="T0" fmla="*/ 7 w 72"/>
                  <a:gd name="T1" fmla="*/ 0 h 15"/>
                  <a:gd name="T2" fmla="*/ 5 w 72"/>
                  <a:gd name="T3" fmla="*/ 0 h 15"/>
                  <a:gd name="T4" fmla="*/ 3 w 72"/>
                  <a:gd name="T5" fmla="*/ 2 h 15"/>
                  <a:gd name="T6" fmla="*/ 0 w 72"/>
                  <a:gd name="T7" fmla="*/ 8 h 15"/>
                  <a:gd name="T8" fmla="*/ 3 w 72"/>
                  <a:gd name="T9" fmla="*/ 12 h 15"/>
                  <a:gd name="T10" fmla="*/ 5 w 72"/>
                  <a:gd name="T11" fmla="*/ 14 h 15"/>
                  <a:gd name="T12" fmla="*/ 7 w 72"/>
                  <a:gd name="T13" fmla="*/ 15 h 15"/>
                  <a:gd name="T14" fmla="*/ 22 w 72"/>
                  <a:gd name="T15" fmla="*/ 15 h 15"/>
                  <a:gd name="T16" fmla="*/ 65 w 72"/>
                  <a:gd name="T17" fmla="*/ 15 h 15"/>
                  <a:gd name="T18" fmla="*/ 68 w 72"/>
                  <a:gd name="T19" fmla="*/ 15 h 15"/>
                  <a:gd name="T20" fmla="*/ 70 w 72"/>
                  <a:gd name="T21" fmla="*/ 12 h 15"/>
                  <a:gd name="T22" fmla="*/ 72 w 72"/>
                  <a:gd name="T23" fmla="*/ 8 h 15"/>
                  <a:gd name="T24" fmla="*/ 70 w 72"/>
                  <a:gd name="T25" fmla="*/ 3 h 15"/>
                  <a:gd name="T26" fmla="*/ 68 w 72"/>
                  <a:gd name="T27" fmla="*/ 2 h 15"/>
                  <a:gd name="T28" fmla="*/ 65 w 72"/>
                  <a:gd name="T29" fmla="*/ 0 h 15"/>
                  <a:gd name="T30" fmla="*/ 22 w 72"/>
                  <a:gd name="T31" fmla="*/ 0 h 15"/>
                  <a:gd name="T32" fmla="*/ 7 w 72"/>
                  <a:gd name="T33" fmla="*/ 0 h 1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5">
                    <a:moveTo>
                      <a:pt x="7" y="0"/>
                    </a:moveTo>
                    <a:lnTo>
                      <a:pt x="5" y="0"/>
                    </a:lnTo>
                    <a:lnTo>
                      <a:pt x="3" y="2"/>
                    </a:lnTo>
                    <a:lnTo>
                      <a:pt x="0" y="8"/>
                    </a:lnTo>
                    <a:lnTo>
                      <a:pt x="3" y="12"/>
                    </a:lnTo>
                    <a:lnTo>
                      <a:pt x="5" y="14"/>
                    </a:lnTo>
                    <a:lnTo>
                      <a:pt x="7" y="15"/>
                    </a:lnTo>
                    <a:lnTo>
                      <a:pt x="22" y="15"/>
                    </a:lnTo>
                    <a:lnTo>
                      <a:pt x="65" y="15"/>
                    </a:lnTo>
                    <a:lnTo>
                      <a:pt x="68" y="15"/>
                    </a:lnTo>
                    <a:lnTo>
                      <a:pt x="70" y="12"/>
                    </a:lnTo>
                    <a:lnTo>
                      <a:pt x="72" y="8"/>
                    </a:lnTo>
                    <a:lnTo>
                      <a:pt x="70" y="3"/>
                    </a:lnTo>
                    <a:lnTo>
                      <a:pt x="68" y="2"/>
                    </a:lnTo>
                    <a:lnTo>
                      <a:pt x="65" y="0"/>
                    </a:lnTo>
                    <a:lnTo>
                      <a:pt x="22" y="0"/>
                    </a:lnTo>
                    <a:lnTo>
                      <a:pt x="7" y="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1" name="Freeform 214">
                <a:extLst>
                  <a:ext uri="{FF2B5EF4-FFF2-40B4-BE49-F238E27FC236}">
                    <a16:creationId xmlns:a16="http://schemas.microsoft.com/office/drawing/2014/main" id="{D4861C53-DF9F-44E5-8562-6203BC84E84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347" y="8432"/>
                <a:ext cx="72" cy="21"/>
              </a:xfrm>
              <a:custGeom>
                <a:avLst/>
                <a:gdLst>
                  <a:gd name="T0" fmla="*/ 7 w 72"/>
                  <a:gd name="T1" fmla="*/ 6 h 21"/>
                  <a:gd name="T2" fmla="*/ 5 w 72"/>
                  <a:gd name="T3" fmla="*/ 6 h 21"/>
                  <a:gd name="T4" fmla="*/ 3 w 72"/>
                  <a:gd name="T5" fmla="*/ 7 h 21"/>
                  <a:gd name="T6" fmla="*/ 0 w 72"/>
                  <a:gd name="T7" fmla="*/ 13 h 21"/>
                  <a:gd name="T8" fmla="*/ 3 w 72"/>
                  <a:gd name="T9" fmla="*/ 18 h 21"/>
                  <a:gd name="T10" fmla="*/ 5 w 72"/>
                  <a:gd name="T11" fmla="*/ 19 h 21"/>
                  <a:gd name="T12" fmla="*/ 7 w 72"/>
                  <a:gd name="T13" fmla="*/ 21 h 21"/>
                  <a:gd name="T14" fmla="*/ 49 w 72"/>
                  <a:gd name="T15" fmla="*/ 17 h 21"/>
                  <a:gd name="T16" fmla="*/ 65 w 72"/>
                  <a:gd name="T17" fmla="*/ 15 h 21"/>
                  <a:gd name="T18" fmla="*/ 67 w 72"/>
                  <a:gd name="T19" fmla="*/ 15 h 21"/>
                  <a:gd name="T20" fmla="*/ 70 w 72"/>
                  <a:gd name="T21" fmla="*/ 12 h 21"/>
                  <a:gd name="T22" fmla="*/ 72 w 72"/>
                  <a:gd name="T23" fmla="*/ 7 h 21"/>
                  <a:gd name="T24" fmla="*/ 70 w 72"/>
                  <a:gd name="T25" fmla="*/ 3 h 21"/>
                  <a:gd name="T26" fmla="*/ 67 w 72"/>
                  <a:gd name="T27" fmla="*/ 1 h 21"/>
                  <a:gd name="T28" fmla="*/ 65 w 72"/>
                  <a:gd name="T29" fmla="*/ 0 h 21"/>
                  <a:gd name="T30" fmla="*/ 49 w 72"/>
                  <a:gd name="T31" fmla="*/ 3 h 21"/>
                  <a:gd name="T32" fmla="*/ 7 w 72"/>
                  <a:gd name="T33" fmla="*/ 6 h 2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21">
                    <a:moveTo>
                      <a:pt x="7" y="6"/>
                    </a:moveTo>
                    <a:lnTo>
                      <a:pt x="5" y="6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3" y="18"/>
                    </a:lnTo>
                    <a:lnTo>
                      <a:pt x="5" y="19"/>
                    </a:lnTo>
                    <a:lnTo>
                      <a:pt x="7" y="21"/>
                    </a:lnTo>
                    <a:lnTo>
                      <a:pt x="49" y="17"/>
                    </a:lnTo>
                    <a:lnTo>
                      <a:pt x="65" y="15"/>
                    </a:lnTo>
                    <a:lnTo>
                      <a:pt x="67" y="15"/>
                    </a:lnTo>
                    <a:lnTo>
                      <a:pt x="70" y="12"/>
                    </a:lnTo>
                    <a:lnTo>
                      <a:pt x="72" y="7"/>
                    </a:lnTo>
                    <a:lnTo>
                      <a:pt x="70" y="3"/>
                    </a:lnTo>
                    <a:lnTo>
                      <a:pt x="67" y="1"/>
                    </a:lnTo>
                    <a:lnTo>
                      <a:pt x="65" y="0"/>
                    </a:lnTo>
                    <a:lnTo>
                      <a:pt x="49" y="3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2" name="Freeform 215">
                <a:extLst>
                  <a:ext uri="{FF2B5EF4-FFF2-40B4-BE49-F238E27FC236}">
                    <a16:creationId xmlns:a16="http://schemas.microsoft.com/office/drawing/2014/main" id="{2FD2179A-CD4E-41C1-83D1-BE29D258219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447" y="8414"/>
                <a:ext cx="71" cy="27"/>
              </a:xfrm>
              <a:custGeom>
                <a:avLst/>
                <a:gdLst>
                  <a:gd name="T0" fmla="*/ 7 w 71"/>
                  <a:gd name="T1" fmla="*/ 12 h 27"/>
                  <a:gd name="T2" fmla="*/ 5 w 71"/>
                  <a:gd name="T3" fmla="*/ 13 h 27"/>
                  <a:gd name="T4" fmla="*/ 2 w 71"/>
                  <a:gd name="T5" fmla="*/ 15 h 27"/>
                  <a:gd name="T6" fmla="*/ 0 w 71"/>
                  <a:gd name="T7" fmla="*/ 19 h 27"/>
                  <a:gd name="T8" fmla="*/ 2 w 71"/>
                  <a:gd name="T9" fmla="*/ 24 h 27"/>
                  <a:gd name="T10" fmla="*/ 5 w 71"/>
                  <a:gd name="T11" fmla="*/ 27 h 27"/>
                  <a:gd name="T12" fmla="*/ 7 w 71"/>
                  <a:gd name="T13" fmla="*/ 27 h 27"/>
                  <a:gd name="T14" fmla="*/ 13 w 71"/>
                  <a:gd name="T15" fmla="*/ 25 h 27"/>
                  <a:gd name="T16" fmla="*/ 17 w 71"/>
                  <a:gd name="T17" fmla="*/ 25 h 27"/>
                  <a:gd name="T18" fmla="*/ 67 w 71"/>
                  <a:gd name="T19" fmla="*/ 15 h 27"/>
                  <a:gd name="T20" fmla="*/ 69 w 71"/>
                  <a:gd name="T21" fmla="*/ 13 h 27"/>
                  <a:gd name="T22" fmla="*/ 71 w 71"/>
                  <a:gd name="T23" fmla="*/ 7 h 27"/>
                  <a:gd name="T24" fmla="*/ 69 w 71"/>
                  <a:gd name="T25" fmla="*/ 3 h 27"/>
                  <a:gd name="T26" fmla="*/ 67 w 71"/>
                  <a:gd name="T27" fmla="*/ 1 h 27"/>
                  <a:gd name="T28" fmla="*/ 63 w 71"/>
                  <a:gd name="T29" fmla="*/ 0 h 27"/>
                  <a:gd name="T30" fmla="*/ 61 w 71"/>
                  <a:gd name="T31" fmla="*/ 1 h 27"/>
                  <a:gd name="T32" fmla="*/ 11 w 71"/>
                  <a:gd name="T33" fmla="*/ 12 h 27"/>
                  <a:gd name="T34" fmla="*/ 13 w 71"/>
                  <a:gd name="T35" fmla="*/ 18 h 27"/>
                  <a:gd name="T36" fmla="*/ 13 w 71"/>
                  <a:gd name="T37" fmla="*/ 11 h 27"/>
                  <a:gd name="T38" fmla="*/ 7 w 71"/>
                  <a:gd name="T39" fmla="*/ 12 h 2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71" h="27">
                    <a:moveTo>
                      <a:pt x="7" y="12"/>
                    </a:moveTo>
                    <a:lnTo>
                      <a:pt x="5" y="13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27"/>
                    </a:lnTo>
                    <a:lnTo>
                      <a:pt x="7" y="27"/>
                    </a:lnTo>
                    <a:lnTo>
                      <a:pt x="13" y="25"/>
                    </a:lnTo>
                    <a:lnTo>
                      <a:pt x="17" y="25"/>
                    </a:lnTo>
                    <a:lnTo>
                      <a:pt x="67" y="15"/>
                    </a:lnTo>
                    <a:lnTo>
                      <a:pt x="69" y="13"/>
                    </a:lnTo>
                    <a:lnTo>
                      <a:pt x="71" y="7"/>
                    </a:lnTo>
                    <a:lnTo>
                      <a:pt x="69" y="3"/>
                    </a:lnTo>
                    <a:lnTo>
                      <a:pt x="67" y="1"/>
                    </a:lnTo>
                    <a:lnTo>
                      <a:pt x="63" y="0"/>
                    </a:lnTo>
                    <a:lnTo>
                      <a:pt x="61" y="1"/>
                    </a:lnTo>
                    <a:lnTo>
                      <a:pt x="11" y="12"/>
                    </a:lnTo>
                    <a:lnTo>
                      <a:pt x="13" y="18"/>
                    </a:lnTo>
                    <a:lnTo>
                      <a:pt x="13" y="11"/>
                    </a:lnTo>
                    <a:lnTo>
                      <a:pt x="7" y="1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3" name="Freeform 216">
                <a:extLst>
                  <a:ext uri="{FF2B5EF4-FFF2-40B4-BE49-F238E27FC236}">
                    <a16:creationId xmlns:a16="http://schemas.microsoft.com/office/drawing/2014/main" id="{A341D93B-1C77-48D6-9144-5F32EB2EDE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545" y="8385"/>
                <a:ext cx="70" cy="33"/>
              </a:xfrm>
              <a:custGeom>
                <a:avLst/>
                <a:gdLst>
                  <a:gd name="T0" fmla="*/ 5 w 70"/>
                  <a:gd name="T1" fmla="*/ 18 h 33"/>
                  <a:gd name="T2" fmla="*/ 3 w 70"/>
                  <a:gd name="T3" fmla="*/ 21 h 33"/>
                  <a:gd name="T4" fmla="*/ 0 w 70"/>
                  <a:gd name="T5" fmla="*/ 26 h 33"/>
                  <a:gd name="T6" fmla="*/ 3 w 70"/>
                  <a:gd name="T7" fmla="*/ 30 h 33"/>
                  <a:gd name="T8" fmla="*/ 5 w 70"/>
                  <a:gd name="T9" fmla="*/ 32 h 33"/>
                  <a:gd name="T10" fmla="*/ 7 w 70"/>
                  <a:gd name="T11" fmla="*/ 33 h 33"/>
                  <a:gd name="T12" fmla="*/ 11 w 70"/>
                  <a:gd name="T13" fmla="*/ 32 h 33"/>
                  <a:gd name="T14" fmla="*/ 42 w 70"/>
                  <a:gd name="T15" fmla="*/ 23 h 33"/>
                  <a:gd name="T16" fmla="*/ 65 w 70"/>
                  <a:gd name="T17" fmla="*/ 15 h 33"/>
                  <a:gd name="T18" fmla="*/ 67 w 70"/>
                  <a:gd name="T19" fmla="*/ 12 h 33"/>
                  <a:gd name="T20" fmla="*/ 70 w 70"/>
                  <a:gd name="T21" fmla="*/ 8 h 33"/>
                  <a:gd name="T22" fmla="*/ 67 w 70"/>
                  <a:gd name="T23" fmla="*/ 3 h 33"/>
                  <a:gd name="T24" fmla="*/ 65 w 70"/>
                  <a:gd name="T25" fmla="*/ 2 h 33"/>
                  <a:gd name="T26" fmla="*/ 63 w 70"/>
                  <a:gd name="T27" fmla="*/ 0 h 33"/>
                  <a:gd name="T28" fmla="*/ 59 w 70"/>
                  <a:gd name="T29" fmla="*/ 2 h 33"/>
                  <a:gd name="T30" fmla="*/ 36 w 70"/>
                  <a:gd name="T31" fmla="*/ 10 h 33"/>
                  <a:gd name="T32" fmla="*/ 5 w 70"/>
                  <a:gd name="T33" fmla="*/ 18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0" h="33">
                    <a:moveTo>
                      <a:pt x="5" y="18"/>
                    </a:moveTo>
                    <a:lnTo>
                      <a:pt x="3" y="21"/>
                    </a:lnTo>
                    <a:lnTo>
                      <a:pt x="0" y="26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7" y="33"/>
                    </a:lnTo>
                    <a:lnTo>
                      <a:pt x="11" y="32"/>
                    </a:lnTo>
                    <a:lnTo>
                      <a:pt x="42" y="23"/>
                    </a:lnTo>
                    <a:lnTo>
                      <a:pt x="65" y="15"/>
                    </a:lnTo>
                    <a:lnTo>
                      <a:pt x="67" y="12"/>
                    </a:lnTo>
                    <a:lnTo>
                      <a:pt x="70" y="8"/>
                    </a:lnTo>
                    <a:lnTo>
                      <a:pt x="67" y="3"/>
                    </a:lnTo>
                    <a:lnTo>
                      <a:pt x="65" y="2"/>
                    </a:lnTo>
                    <a:lnTo>
                      <a:pt x="63" y="0"/>
                    </a:lnTo>
                    <a:lnTo>
                      <a:pt x="59" y="2"/>
                    </a:lnTo>
                    <a:lnTo>
                      <a:pt x="36" y="10"/>
                    </a:lnTo>
                    <a:lnTo>
                      <a:pt x="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4" name="Freeform 217">
                <a:extLst>
                  <a:ext uri="{FF2B5EF4-FFF2-40B4-BE49-F238E27FC236}">
                    <a16:creationId xmlns:a16="http://schemas.microsoft.com/office/drawing/2014/main" id="{D494DFDE-B464-4B43-8C73-1995D528E6B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41" y="8347"/>
                <a:ext cx="66" cy="38"/>
              </a:xfrm>
              <a:custGeom>
                <a:avLst/>
                <a:gdLst>
                  <a:gd name="T0" fmla="*/ 4 w 66"/>
                  <a:gd name="T1" fmla="*/ 24 h 38"/>
                  <a:gd name="T2" fmla="*/ 1 w 66"/>
                  <a:gd name="T3" fmla="*/ 25 h 38"/>
                  <a:gd name="T4" fmla="*/ 0 w 66"/>
                  <a:gd name="T5" fmla="*/ 31 h 38"/>
                  <a:gd name="T6" fmla="*/ 1 w 66"/>
                  <a:gd name="T7" fmla="*/ 36 h 38"/>
                  <a:gd name="T8" fmla="*/ 4 w 66"/>
                  <a:gd name="T9" fmla="*/ 37 h 38"/>
                  <a:gd name="T10" fmla="*/ 7 w 66"/>
                  <a:gd name="T11" fmla="*/ 38 h 38"/>
                  <a:gd name="T12" fmla="*/ 10 w 66"/>
                  <a:gd name="T13" fmla="*/ 37 h 38"/>
                  <a:gd name="T14" fmla="*/ 63 w 66"/>
                  <a:gd name="T15" fmla="*/ 14 h 38"/>
                  <a:gd name="T16" fmla="*/ 65 w 66"/>
                  <a:gd name="T17" fmla="*/ 13 h 38"/>
                  <a:gd name="T18" fmla="*/ 66 w 66"/>
                  <a:gd name="T19" fmla="*/ 7 h 38"/>
                  <a:gd name="T20" fmla="*/ 65 w 66"/>
                  <a:gd name="T21" fmla="*/ 2 h 38"/>
                  <a:gd name="T22" fmla="*/ 63 w 66"/>
                  <a:gd name="T23" fmla="*/ 1 h 38"/>
                  <a:gd name="T24" fmla="*/ 59 w 66"/>
                  <a:gd name="T25" fmla="*/ 0 h 38"/>
                  <a:gd name="T26" fmla="*/ 57 w 66"/>
                  <a:gd name="T27" fmla="*/ 1 h 38"/>
                  <a:gd name="T28" fmla="*/ 4 w 66"/>
                  <a:gd name="T29" fmla="*/ 24 h 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66" h="38">
                    <a:moveTo>
                      <a:pt x="4" y="24"/>
                    </a:moveTo>
                    <a:lnTo>
                      <a:pt x="1" y="25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4" y="37"/>
                    </a:lnTo>
                    <a:lnTo>
                      <a:pt x="7" y="38"/>
                    </a:lnTo>
                    <a:lnTo>
                      <a:pt x="10" y="37"/>
                    </a:lnTo>
                    <a:lnTo>
                      <a:pt x="63" y="14"/>
                    </a:lnTo>
                    <a:lnTo>
                      <a:pt x="65" y="13"/>
                    </a:lnTo>
                    <a:lnTo>
                      <a:pt x="66" y="7"/>
                    </a:lnTo>
                    <a:lnTo>
                      <a:pt x="65" y="2"/>
                    </a:lnTo>
                    <a:lnTo>
                      <a:pt x="63" y="1"/>
                    </a:lnTo>
                    <a:lnTo>
                      <a:pt x="59" y="0"/>
                    </a:lnTo>
                    <a:lnTo>
                      <a:pt x="57" y="1"/>
                    </a:lnTo>
                    <a:lnTo>
                      <a:pt x="4" y="2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5" name="Freeform 218">
                <a:extLst>
                  <a:ext uri="{FF2B5EF4-FFF2-40B4-BE49-F238E27FC236}">
                    <a16:creationId xmlns:a16="http://schemas.microsoft.com/office/drawing/2014/main" id="{F242A925-CFBE-4E2B-9B48-F2FF66DC573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731" y="8299"/>
                <a:ext cx="65" cy="43"/>
              </a:xfrm>
              <a:custGeom>
                <a:avLst/>
                <a:gdLst>
                  <a:gd name="T0" fmla="*/ 5 w 65"/>
                  <a:gd name="T1" fmla="*/ 29 h 43"/>
                  <a:gd name="T2" fmla="*/ 3 w 65"/>
                  <a:gd name="T3" fmla="*/ 30 h 43"/>
                  <a:gd name="T4" fmla="*/ 0 w 65"/>
                  <a:gd name="T5" fmla="*/ 36 h 43"/>
                  <a:gd name="T6" fmla="*/ 3 w 65"/>
                  <a:gd name="T7" fmla="*/ 41 h 43"/>
                  <a:gd name="T8" fmla="*/ 5 w 65"/>
                  <a:gd name="T9" fmla="*/ 42 h 43"/>
                  <a:gd name="T10" fmla="*/ 7 w 65"/>
                  <a:gd name="T11" fmla="*/ 43 h 43"/>
                  <a:gd name="T12" fmla="*/ 11 w 65"/>
                  <a:gd name="T13" fmla="*/ 42 h 43"/>
                  <a:gd name="T14" fmla="*/ 30 w 65"/>
                  <a:gd name="T15" fmla="*/ 32 h 43"/>
                  <a:gd name="T16" fmla="*/ 61 w 65"/>
                  <a:gd name="T17" fmla="*/ 13 h 43"/>
                  <a:gd name="T18" fmla="*/ 63 w 65"/>
                  <a:gd name="T19" fmla="*/ 12 h 43"/>
                  <a:gd name="T20" fmla="*/ 65 w 65"/>
                  <a:gd name="T21" fmla="*/ 7 h 43"/>
                  <a:gd name="T22" fmla="*/ 63 w 65"/>
                  <a:gd name="T23" fmla="*/ 2 h 43"/>
                  <a:gd name="T24" fmla="*/ 60 w 65"/>
                  <a:gd name="T25" fmla="*/ 0 h 43"/>
                  <a:gd name="T26" fmla="*/ 58 w 65"/>
                  <a:gd name="T27" fmla="*/ 0 h 43"/>
                  <a:gd name="T28" fmla="*/ 55 w 65"/>
                  <a:gd name="T29" fmla="*/ 0 h 43"/>
                  <a:gd name="T30" fmla="*/ 24 w 65"/>
                  <a:gd name="T31" fmla="*/ 19 h 43"/>
                  <a:gd name="T32" fmla="*/ 5 w 65"/>
                  <a:gd name="T33" fmla="*/ 29 h 4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5" h="43">
                    <a:moveTo>
                      <a:pt x="5" y="29"/>
                    </a:moveTo>
                    <a:lnTo>
                      <a:pt x="3" y="30"/>
                    </a:lnTo>
                    <a:lnTo>
                      <a:pt x="0" y="36"/>
                    </a:lnTo>
                    <a:lnTo>
                      <a:pt x="3" y="41"/>
                    </a:lnTo>
                    <a:lnTo>
                      <a:pt x="5" y="42"/>
                    </a:lnTo>
                    <a:lnTo>
                      <a:pt x="7" y="43"/>
                    </a:lnTo>
                    <a:lnTo>
                      <a:pt x="11" y="42"/>
                    </a:lnTo>
                    <a:lnTo>
                      <a:pt x="30" y="32"/>
                    </a:lnTo>
                    <a:lnTo>
                      <a:pt x="61" y="13"/>
                    </a:lnTo>
                    <a:lnTo>
                      <a:pt x="63" y="12"/>
                    </a:lnTo>
                    <a:lnTo>
                      <a:pt x="65" y="7"/>
                    </a:lnTo>
                    <a:lnTo>
                      <a:pt x="63" y="2"/>
                    </a:lnTo>
                    <a:lnTo>
                      <a:pt x="60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24" y="19"/>
                    </a:lnTo>
                    <a:lnTo>
                      <a:pt x="5" y="2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6" name="Freeform 219">
                <a:extLst>
                  <a:ext uri="{FF2B5EF4-FFF2-40B4-BE49-F238E27FC236}">
                    <a16:creationId xmlns:a16="http://schemas.microsoft.com/office/drawing/2014/main" id="{BFBB9C82-5798-4B3B-98D2-2D18B940CAE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818" y="8243"/>
                <a:ext cx="62" cy="48"/>
              </a:xfrm>
              <a:custGeom>
                <a:avLst/>
                <a:gdLst>
                  <a:gd name="T0" fmla="*/ 2 w 62"/>
                  <a:gd name="T1" fmla="*/ 34 h 48"/>
                  <a:gd name="T2" fmla="*/ 0 w 62"/>
                  <a:gd name="T3" fmla="*/ 40 h 48"/>
                  <a:gd name="T4" fmla="*/ 2 w 62"/>
                  <a:gd name="T5" fmla="*/ 45 h 48"/>
                  <a:gd name="T6" fmla="*/ 4 w 62"/>
                  <a:gd name="T7" fmla="*/ 46 h 48"/>
                  <a:gd name="T8" fmla="*/ 7 w 62"/>
                  <a:gd name="T9" fmla="*/ 48 h 48"/>
                  <a:gd name="T10" fmla="*/ 10 w 62"/>
                  <a:gd name="T11" fmla="*/ 46 h 48"/>
                  <a:gd name="T12" fmla="*/ 13 w 62"/>
                  <a:gd name="T13" fmla="*/ 45 h 48"/>
                  <a:gd name="T14" fmla="*/ 54 w 62"/>
                  <a:gd name="T15" fmla="*/ 18 h 48"/>
                  <a:gd name="T16" fmla="*/ 60 w 62"/>
                  <a:gd name="T17" fmla="*/ 12 h 48"/>
                  <a:gd name="T18" fmla="*/ 62 w 62"/>
                  <a:gd name="T19" fmla="*/ 7 h 48"/>
                  <a:gd name="T20" fmla="*/ 60 w 62"/>
                  <a:gd name="T21" fmla="*/ 2 h 48"/>
                  <a:gd name="T22" fmla="*/ 57 w 62"/>
                  <a:gd name="T23" fmla="*/ 0 h 48"/>
                  <a:gd name="T24" fmla="*/ 55 w 62"/>
                  <a:gd name="T25" fmla="*/ 0 h 48"/>
                  <a:gd name="T26" fmla="*/ 51 w 62"/>
                  <a:gd name="T27" fmla="*/ 0 h 48"/>
                  <a:gd name="T28" fmla="*/ 49 w 62"/>
                  <a:gd name="T29" fmla="*/ 1 h 48"/>
                  <a:gd name="T30" fmla="*/ 43 w 62"/>
                  <a:gd name="T31" fmla="*/ 7 h 48"/>
                  <a:gd name="T32" fmla="*/ 2 w 62"/>
                  <a:gd name="T33" fmla="*/ 34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2" h="48">
                    <a:moveTo>
                      <a:pt x="2" y="34"/>
                    </a:moveTo>
                    <a:lnTo>
                      <a:pt x="0" y="40"/>
                    </a:lnTo>
                    <a:lnTo>
                      <a:pt x="2" y="45"/>
                    </a:lnTo>
                    <a:lnTo>
                      <a:pt x="4" y="46"/>
                    </a:lnTo>
                    <a:lnTo>
                      <a:pt x="7" y="48"/>
                    </a:lnTo>
                    <a:lnTo>
                      <a:pt x="10" y="46"/>
                    </a:lnTo>
                    <a:lnTo>
                      <a:pt x="13" y="45"/>
                    </a:lnTo>
                    <a:lnTo>
                      <a:pt x="54" y="18"/>
                    </a:lnTo>
                    <a:lnTo>
                      <a:pt x="60" y="12"/>
                    </a:lnTo>
                    <a:lnTo>
                      <a:pt x="62" y="7"/>
                    </a:lnTo>
                    <a:lnTo>
                      <a:pt x="60" y="2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1" y="0"/>
                    </a:lnTo>
                    <a:lnTo>
                      <a:pt x="49" y="1"/>
                    </a:lnTo>
                    <a:lnTo>
                      <a:pt x="43" y="7"/>
                    </a:lnTo>
                    <a:lnTo>
                      <a:pt x="2" y="3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7" name="Freeform 220">
                <a:extLst>
                  <a:ext uri="{FF2B5EF4-FFF2-40B4-BE49-F238E27FC236}">
                    <a16:creationId xmlns:a16="http://schemas.microsoft.com/office/drawing/2014/main" id="{68730EA4-41EA-4CFA-BD1A-050BB09D44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899" y="8179"/>
                <a:ext cx="59" cy="52"/>
              </a:xfrm>
              <a:custGeom>
                <a:avLst/>
                <a:gdLst>
                  <a:gd name="T0" fmla="*/ 3 w 59"/>
                  <a:gd name="T1" fmla="*/ 38 h 52"/>
                  <a:gd name="T2" fmla="*/ 0 w 59"/>
                  <a:gd name="T3" fmla="*/ 44 h 52"/>
                  <a:gd name="T4" fmla="*/ 3 w 59"/>
                  <a:gd name="T5" fmla="*/ 49 h 52"/>
                  <a:gd name="T6" fmla="*/ 5 w 59"/>
                  <a:gd name="T7" fmla="*/ 50 h 52"/>
                  <a:gd name="T8" fmla="*/ 7 w 59"/>
                  <a:gd name="T9" fmla="*/ 52 h 52"/>
                  <a:gd name="T10" fmla="*/ 10 w 59"/>
                  <a:gd name="T11" fmla="*/ 50 h 52"/>
                  <a:gd name="T12" fmla="*/ 13 w 59"/>
                  <a:gd name="T13" fmla="*/ 49 h 52"/>
                  <a:gd name="T14" fmla="*/ 23 w 59"/>
                  <a:gd name="T15" fmla="*/ 42 h 52"/>
                  <a:gd name="T16" fmla="*/ 57 w 59"/>
                  <a:gd name="T17" fmla="*/ 12 h 52"/>
                  <a:gd name="T18" fmla="*/ 59 w 59"/>
                  <a:gd name="T19" fmla="*/ 7 h 52"/>
                  <a:gd name="T20" fmla="*/ 57 w 59"/>
                  <a:gd name="T21" fmla="*/ 1 h 52"/>
                  <a:gd name="T22" fmla="*/ 54 w 59"/>
                  <a:gd name="T23" fmla="*/ 0 h 52"/>
                  <a:gd name="T24" fmla="*/ 52 w 59"/>
                  <a:gd name="T25" fmla="*/ 0 h 52"/>
                  <a:gd name="T26" fmla="*/ 48 w 59"/>
                  <a:gd name="T27" fmla="*/ 0 h 52"/>
                  <a:gd name="T28" fmla="*/ 46 w 59"/>
                  <a:gd name="T29" fmla="*/ 1 h 52"/>
                  <a:gd name="T30" fmla="*/ 12 w 59"/>
                  <a:gd name="T31" fmla="*/ 31 h 52"/>
                  <a:gd name="T32" fmla="*/ 3 w 59"/>
                  <a:gd name="T33" fmla="*/ 38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9" h="52">
                    <a:moveTo>
                      <a:pt x="3" y="38"/>
                    </a:moveTo>
                    <a:lnTo>
                      <a:pt x="0" y="44"/>
                    </a:lnTo>
                    <a:lnTo>
                      <a:pt x="3" y="49"/>
                    </a:lnTo>
                    <a:lnTo>
                      <a:pt x="5" y="50"/>
                    </a:lnTo>
                    <a:lnTo>
                      <a:pt x="7" y="52"/>
                    </a:lnTo>
                    <a:lnTo>
                      <a:pt x="10" y="50"/>
                    </a:lnTo>
                    <a:lnTo>
                      <a:pt x="13" y="49"/>
                    </a:lnTo>
                    <a:lnTo>
                      <a:pt x="23" y="42"/>
                    </a:lnTo>
                    <a:lnTo>
                      <a:pt x="57" y="12"/>
                    </a:lnTo>
                    <a:lnTo>
                      <a:pt x="59" y="7"/>
                    </a:lnTo>
                    <a:lnTo>
                      <a:pt x="57" y="1"/>
                    </a:lnTo>
                    <a:lnTo>
                      <a:pt x="54" y="0"/>
                    </a:lnTo>
                    <a:lnTo>
                      <a:pt x="52" y="0"/>
                    </a:lnTo>
                    <a:lnTo>
                      <a:pt x="48" y="0"/>
                    </a:lnTo>
                    <a:lnTo>
                      <a:pt x="46" y="1"/>
                    </a:lnTo>
                    <a:lnTo>
                      <a:pt x="12" y="31"/>
                    </a:lnTo>
                    <a:lnTo>
                      <a:pt x="3" y="3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8" name="Freeform 221">
                <a:extLst>
                  <a:ext uri="{FF2B5EF4-FFF2-40B4-BE49-F238E27FC236}">
                    <a16:creationId xmlns:a16="http://schemas.microsoft.com/office/drawing/2014/main" id="{DEA02590-2DFB-4C90-BA80-CB8A1EF6419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75" y="8108"/>
                <a:ext cx="55" cy="55"/>
              </a:xfrm>
              <a:custGeom>
                <a:avLst/>
                <a:gdLst>
                  <a:gd name="T0" fmla="*/ 1 w 55"/>
                  <a:gd name="T1" fmla="*/ 43 h 55"/>
                  <a:gd name="T2" fmla="*/ 0 w 55"/>
                  <a:gd name="T3" fmla="*/ 48 h 55"/>
                  <a:gd name="T4" fmla="*/ 2 w 55"/>
                  <a:gd name="T5" fmla="*/ 53 h 55"/>
                  <a:gd name="T6" fmla="*/ 3 w 55"/>
                  <a:gd name="T7" fmla="*/ 55 h 55"/>
                  <a:gd name="T8" fmla="*/ 7 w 55"/>
                  <a:gd name="T9" fmla="*/ 55 h 55"/>
                  <a:gd name="T10" fmla="*/ 9 w 55"/>
                  <a:gd name="T11" fmla="*/ 55 h 55"/>
                  <a:gd name="T12" fmla="*/ 12 w 55"/>
                  <a:gd name="T13" fmla="*/ 54 h 55"/>
                  <a:gd name="T14" fmla="*/ 44 w 55"/>
                  <a:gd name="T15" fmla="*/ 22 h 55"/>
                  <a:gd name="T16" fmla="*/ 53 w 55"/>
                  <a:gd name="T17" fmla="*/ 13 h 55"/>
                  <a:gd name="T18" fmla="*/ 55 w 55"/>
                  <a:gd name="T19" fmla="*/ 7 h 55"/>
                  <a:gd name="T20" fmla="*/ 53 w 55"/>
                  <a:gd name="T21" fmla="*/ 3 h 55"/>
                  <a:gd name="T22" fmla="*/ 50 w 55"/>
                  <a:gd name="T23" fmla="*/ 1 h 55"/>
                  <a:gd name="T24" fmla="*/ 48 w 55"/>
                  <a:gd name="T25" fmla="*/ 0 h 55"/>
                  <a:gd name="T26" fmla="*/ 44 w 55"/>
                  <a:gd name="T27" fmla="*/ 1 h 55"/>
                  <a:gd name="T28" fmla="*/ 42 w 55"/>
                  <a:gd name="T29" fmla="*/ 3 h 55"/>
                  <a:gd name="T30" fmla="*/ 33 w 55"/>
                  <a:gd name="T31" fmla="*/ 11 h 55"/>
                  <a:gd name="T32" fmla="*/ 1 w 55"/>
                  <a:gd name="T33" fmla="*/ 43 h 5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5" h="55">
                    <a:moveTo>
                      <a:pt x="1" y="43"/>
                    </a:moveTo>
                    <a:lnTo>
                      <a:pt x="0" y="48"/>
                    </a:lnTo>
                    <a:lnTo>
                      <a:pt x="2" y="53"/>
                    </a:lnTo>
                    <a:lnTo>
                      <a:pt x="3" y="55"/>
                    </a:lnTo>
                    <a:lnTo>
                      <a:pt x="7" y="55"/>
                    </a:lnTo>
                    <a:lnTo>
                      <a:pt x="9" y="55"/>
                    </a:lnTo>
                    <a:lnTo>
                      <a:pt x="12" y="54"/>
                    </a:lnTo>
                    <a:lnTo>
                      <a:pt x="44" y="22"/>
                    </a:lnTo>
                    <a:lnTo>
                      <a:pt x="53" y="13"/>
                    </a:lnTo>
                    <a:lnTo>
                      <a:pt x="55" y="7"/>
                    </a:lnTo>
                    <a:lnTo>
                      <a:pt x="53" y="3"/>
                    </a:lnTo>
                    <a:lnTo>
                      <a:pt x="50" y="1"/>
                    </a:lnTo>
                    <a:lnTo>
                      <a:pt x="48" y="0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33" y="11"/>
                    </a:lnTo>
                    <a:lnTo>
                      <a:pt x="1" y="4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29" name="Freeform 222">
                <a:extLst>
                  <a:ext uri="{FF2B5EF4-FFF2-40B4-BE49-F238E27FC236}">
                    <a16:creationId xmlns:a16="http://schemas.microsoft.com/office/drawing/2014/main" id="{94888601-8585-4189-922A-A76D8C74ECC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044" y="8033"/>
                <a:ext cx="52" cy="58"/>
              </a:xfrm>
              <a:custGeom>
                <a:avLst/>
                <a:gdLst>
                  <a:gd name="T0" fmla="*/ 3 w 52"/>
                  <a:gd name="T1" fmla="*/ 45 h 58"/>
                  <a:gd name="T2" fmla="*/ 0 w 52"/>
                  <a:gd name="T3" fmla="*/ 51 h 58"/>
                  <a:gd name="T4" fmla="*/ 3 w 52"/>
                  <a:gd name="T5" fmla="*/ 56 h 58"/>
                  <a:gd name="T6" fmla="*/ 5 w 52"/>
                  <a:gd name="T7" fmla="*/ 57 h 58"/>
                  <a:gd name="T8" fmla="*/ 8 w 52"/>
                  <a:gd name="T9" fmla="*/ 58 h 58"/>
                  <a:gd name="T10" fmla="*/ 10 w 52"/>
                  <a:gd name="T11" fmla="*/ 57 h 58"/>
                  <a:gd name="T12" fmla="*/ 14 w 52"/>
                  <a:gd name="T13" fmla="*/ 56 h 58"/>
                  <a:gd name="T14" fmla="*/ 21 w 52"/>
                  <a:gd name="T15" fmla="*/ 48 h 58"/>
                  <a:gd name="T16" fmla="*/ 50 w 52"/>
                  <a:gd name="T17" fmla="*/ 12 h 58"/>
                  <a:gd name="T18" fmla="*/ 52 w 52"/>
                  <a:gd name="T19" fmla="*/ 7 h 58"/>
                  <a:gd name="T20" fmla="*/ 50 w 52"/>
                  <a:gd name="T21" fmla="*/ 2 h 58"/>
                  <a:gd name="T22" fmla="*/ 47 w 52"/>
                  <a:gd name="T23" fmla="*/ 0 h 58"/>
                  <a:gd name="T24" fmla="*/ 45 w 52"/>
                  <a:gd name="T25" fmla="*/ 0 h 58"/>
                  <a:gd name="T26" fmla="*/ 42 w 52"/>
                  <a:gd name="T27" fmla="*/ 0 h 58"/>
                  <a:gd name="T28" fmla="*/ 39 w 52"/>
                  <a:gd name="T29" fmla="*/ 1 h 58"/>
                  <a:gd name="T30" fmla="*/ 10 w 52"/>
                  <a:gd name="T31" fmla="*/ 37 h 58"/>
                  <a:gd name="T32" fmla="*/ 3 w 52"/>
                  <a:gd name="T33" fmla="*/ 45 h 5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2" h="58">
                    <a:moveTo>
                      <a:pt x="3" y="45"/>
                    </a:moveTo>
                    <a:lnTo>
                      <a:pt x="0" y="51"/>
                    </a:lnTo>
                    <a:lnTo>
                      <a:pt x="3" y="56"/>
                    </a:lnTo>
                    <a:lnTo>
                      <a:pt x="5" y="57"/>
                    </a:lnTo>
                    <a:lnTo>
                      <a:pt x="8" y="58"/>
                    </a:lnTo>
                    <a:lnTo>
                      <a:pt x="10" y="57"/>
                    </a:lnTo>
                    <a:lnTo>
                      <a:pt x="14" y="56"/>
                    </a:lnTo>
                    <a:lnTo>
                      <a:pt x="21" y="48"/>
                    </a:lnTo>
                    <a:lnTo>
                      <a:pt x="50" y="12"/>
                    </a:lnTo>
                    <a:lnTo>
                      <a:pt x="52" y="7"/>
                    </a:lnTo>
                    <a:lnTo>
                      <a:pt x="50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9" y="1"/>
                    </a:lnTo>
                    <a:lnTo>
                      <a:pt x="10" y="37"/>
                    </a:lnTo>
                    <a:lnTo>
                      <a:pt x="3" y="4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0" name="Freeform 223">
                <a:extLst>
                  <a:ext uri="{FF2B5EF4-FFF2-40B4-BE49-F238E27FC236}">
                    <a16:creationId xmlns:a16="http://schemas.microsoft.com/office/drawing/2014/main" id="{F99292AA-CD4C-49BF-8228-CD0DE47C37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08" y="7952"/>
                <a:ext cx="49" cy="61"/>
              </a:xfrm>
              <a:custGeom>
                <a:avLst/>
                <a:gdLst>
                  <a:gd name="T0" fmla="*/ 2 w 49"/>
                  <a:gd name="T1" fmla="*/ 48 h 61"/>
                  <a:gd name="T2" fmla="*/ 0 w 49"/>
                  <a:gd name="T3" fmla="*/ 54 h 61"/>
                  <a:gd name="T4" fmla="*/ 2 w 49"/>
                  <a:gd name="T5" fmla="*/ 59 h 61"/>
                  <a:gd name="T6" fmla="*/ 5 w 49"/>
                  <a:gd name="T7" fmla="*/ 60 h 61"/>
                  <a:gd name="T8" fmla="*/ 7 w 49"/>
                  <a:gd name="T9" fmla="*/ 61 h 61"/>
                  <a:gd name="T10" fmla="*/ 11 w 49"/>
                  <a:gd name="T11" fmla="*/ 60 h 61"/>
                  <a:gd name="T12" fmla="*/ 13 w 49"/>
                  <a:gd name="T13" fmla="*/ 59 h 61"/>
                  <a:gd name="T14" fmla="*/ 42 w 49"/>
                  <a:gd name="T15" fmla="*/ 21 h 61"/>
                  <a:gd name="T16" fmla="*/ 47 w 49"/>
                  <a:gd name="T17" fmla="*/ 12 h 61"/>
                  <a:gd name="T18" fmla="*/ 49 w 49"/>
                  <a:gd name="T19" fmla="*/ 7 h 61"/>
                  <a:gd name="T20" fmla="*/ 47 w 49"/>
                  <a:gd name="T21" fmla="*/ 3 h 61"/>
                  <a:gd name="T22" fmla="*/ 44 w 49"/>
                  <a:gd name="T23" fmla="*/ 0 h 61"/>
                  <a:gd name="T24" fmla="*/ 42 w 49"/>
                  <a:gd name="T25" fmla="*/ 0 h 61"/>
                  <a:gd name="T26" fmla="*/ 38 w 49"/>
                  <a:gd name="T27" fmla="*/ 0 h 61"/>
                  <a:gd name="T28" fmla="*/ 36 w 49"/>
                  <a:gd name="T29" fmla="*/ 1 h 61"/>
                  <a:gd name="T30" fmla="*/ 31 w 49"/>
                  <a:gd name="T31" fmla="*/ 10 h 61"/>
                  <a:gd name="T32" fmla="*/ 2 w 49"/>
                  <a:gd name="T33" fmla="*/ 48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9" h="61">
                    <a:moveTo>
                      <a:pt x="2" y="48"/>
                    </a:moveTo>
                    <a:lnTo>
                      <a:pt x="0" y="54"/>
                    </a:lnTo>
                    <a:lnTo>
                      <a:pt x="2" y="59"/>
                    </a:lnTo>
                    <a:lnTo>
                      <a:pt x="5" y="60"/>
                    </a:lnTo>
                    <a:lnTo>
                      <a:pt x="7" y="61"/>
                    </a:lnTo>
                    <a:lnTo>
                      <a:pt x="11" y="60"/>
                    </a:lnTo>
                    <a:lnTo>
                      <a:pt x="13" y="59"/>
                    </a:lnTo>
                    <a:lnTo>
                      <a:pt x="42" y="21"/>
                    </a:lnTo>
                    <a:lnTo>
                      <a:pt x="47" y="12"/>
                    </a:lnTo>
                    <a:lnTo>
                      <a:pt x="49" y="7"/>
                    </a:lnTo>
                    <a:lnTo>
                      <a:pt x="47" y="3"/>
                    </a:lnTo>
                    <a:lnTo>
                      <a:pt x="44" y="0"/>
                    </a:lnTo>
                    <a:lnTo>
                      <a:pt x="42" y="0"/>
                    </a:lnTo>
                    <a:lnTo>
                      <a:pt x="38" y="0"/>
                    </a:lnTo>
                    <a:lnTo>
                      <a:pt x="36" y="1"/>
                    </a:lnTo>
                    <a:lnTo>
                      <a:pt x="31" y="10"/>
                    </a:lnTo>
                    <a:lnTo>
                      <a:pt x="2" y="4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1" name="Freeform 224">
                <a:extLst>
                  <a:ext uri="{FF2B5EF4-FFF2-40B4-BE49-F238E27FC236}">
                    <a16:creationId xmlns:a16="http://schemas.microsoft.com/office/drawing/2014/main" id="{9F336C7C-7C83-4197-8A69-658A17E58C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67" y="7867"/>
                <a:ext cx="44" cy="64"/>
              </a:xfrm>
              <a:custGeom>
                <a:avLst/>
                <a:gdLst>
                  <a:gd name="T0" fmla="*/ 1 w 44"/>
                  <a:gd name="T1" fmla="*/ 50 h 64"/>
                  <a:gd name="T2" fmla="*/ 0 w 44"/>
                  <a:gd name="T3" fmla="*/ 56 h 64"/>
                  <a:gd name="T4" fmla="*/ 1 w 44"/>
                  <a:gd name="T5" fmla="*/ 61 h 64"/>
                  <a:gd name="T6" fmla="*/ 3 w 44"/>
                  <a:gd name="T7" fmla="*/ 62 h 64"/>
                  <a:gd name="T8" fmla="*/ 7 w 44"/>
                  <a:gd name="T9" fmla="*/ 64 h 64"/>
                  <a:gd name="T10" fmla="*/ 9 w 44"/>
                  <a:gd name="T11" fmla="*/ 62 h 64"/>
                  <a:gd name="T12" fmla="*/ 12 w 44"/>
                  <a:gd name="T13" fmla="*/ 61 h 64"/>
                  <a:gd name="T14" fmla="*/ 23 w 44"/>
                  <a:gd name="T15" fmla="*/ 47 h 64"/>
                  <a:gd name="T16" fmla="*/ 43 w 44"/>
                  <a:gd name="T17" fmla="*/ 13 h 64"/>
                  <a:gd name="T18" fmla="*/ 44 w 44"/>
                  <a:gd name="T19" fmla="*/ 7 h 64"/>
                  <a:gd name="T20" fmla="*/ 42 w 44"/>
                  <a:gd name="T21" fmla="*/ 2 h 64"/>
                  <a:gd name="T22" fmla="*/ 39 w 44"/>
                  <a:gd name="T23" fmla="*/ 1 h 64"/>
                  <a:gd name="T24" fmla="*/ 37 w 44"/>
                  <a:gd name="T25" fmla="*/ 0 h 64"/>
                  <a:gd name="T26" fmla="*/ 35 w 44"/>
                  <a:gd name="T27" fmla="*/ 1 h 64"/>
                  <a:gd name="T28" fmla="*/ 32 w 44"/>
                  <a:gd name="T29" fmla="*/ 2 h 64"/>
                  <a:gd name="T30" fmla="*/ 12 w 44"/>
                  <a:gd name="T31" fmla="*/ 36 h 64"/>
                  <a:gd name="T32" fmla="*/ 1 w 44"/>
                  <a:gd name="T33" fmla="*/ 50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4" h="64">
                    <a:moveTo>
                      <a:pt x="1" y="50"/>
                    </a:moveTo>
                    <a:lnTo>
                      <a:pt x="0" y="56"/>
                    </a:lnTo>
                    <a:lnTo>
                      <a:pt x="1" y="61"/>
                    </a:lnTo>
                    <a:lnTo>
                      <a:pt x="3" y="62"/>
                    </a:lnTo>
                    <a:lnTo>
                      <a:pt x="7" y="64"/>
                    </a:lnTo>
                    <a:lnTo>
                      <a:pt x="9" y="62"/>
                    </a:lnTo>
                    <a:lnTo>
                      <a:pt x="12" y="61"/>
                    </a:lnTo>
                    <a:lnTo>
                      <a:pt x="23" y="47"/>
                    </a:lnTo>
                    <a:lnTo>
                      <a:pt x="43" y="13"/>
                    </a:lnTo>
                    <a:lnTo>
                      <a:pt x="44" y="7"/>
                    </a:lnTo>
                    <a:lnTo>
                      <a:pt x="42" y="2"/>
                    </a:lnTo>
                    <a:lnTo>
                      <a:pt x="39" y="1"/>
                    </a:lnTo>
                    <a:lnTo>
                      <a:pt x="37" y="0"/>
                    </a:lnTo>
                    <a:lnTo>
                      <a:pt x="35" y="1"/>
                    </a:lnTo>
                    <a:lnTo>
                      <a:pt x="32" y="2"/>
                    </a:lnTo>
                    <a:lnTo>
                      <a:pt x="12" y="36"/>
                    </a:lnTo>
                    <a:lnTo>
                      <a:pt x="1" y="5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2" name="Freeform 225">
                <a:extLst>
                  <a:ext uri="{FF2B5EF4-FFF2-40B4-BE49-F238E27FC236}">
                    <a16:creationId xmlns:a16="http://schemas.microsoft.com/office/drawing/2014/main" id="{26BC0E41-6C2D-4917-8A5F-2A4E3F0300D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18" y="7779"/>
                <a:ext cx="42" cy="65"/>
              </a:xfrm>
              <a:custGeom>
                <a:avLst/>
                <a:gdLst>
                  <a:gd name="T0" fmla="*/ 3 w 42"/>
                  <a:gd name="T1" fmla="*/ 53 h 65"/>
                  <a:gd name="T2" fmla="*/ 0 w 42"/>
                  <a:gd name="T3" fmla="*/ 58 h 65"/>
                  <a:gd name="T4" fmla="*/ 3 w 42"/>
                  <a:gd name="T5" fmla="*/ 63 h 65"/>
                  <a:gd name="T6" fmla="*/ 5 w 42"/>
                  <a:gd name="T7" fmla="*/ 65 h 65"/>
                  <a:gd name="T8" fmla="*/ 8 w 42"/>
                  <a:gd name="T9" fmla="*/ 65 h 65"/>
                  <a:gd name="T10" fmla="*/ 11 w 42"/>
                  <a:gd name="T11" fmla="*/ 65 h 65"/>
                  <a:gd name="T12" fmla="*/ 14 w 42"/>
                  <a:gd name="T13" fmla="*/ 64 h 65"/>
                  <a:gd name="T14" fmla="*/ 41 w 42"/>
                  <a:gd name="T15" fmla="*/ 14 h 65"/>
                  <a:gd name="T16" fmla="*/ 42 w 42"/>
                  <a:gd name="T17" fmla="*/ 8 h 65"/>
                  <a:gd name="T18" fmla="*/ 41 w 42"/>
                  <a:gd name="T19" fmla="*/ 3 h 65"/>
                  <a:gd name="T20" fmla="*/ 39 w 42"/>
                  <a:gd name="T21" fmla="*/ 2 h 65"/>
                  <a:gd name="T22" fmla="*/ 35 w 42"/>
                  <a:gd name="T23" fmla="*/ 0 h 65"/>
                  <a:gd name="T24" fmla="*/ 33 w 42"/>
                  <a:gd name="T25" fmla="*/ 2 h 65"/>
                  <a:gd name="T26" fmla="*/ 30 w 42"/>
                  <a:gd name="T27" fmla="*/ 3 h 65"/>
                  <a:gd name="T28" fmla="*/ 3 w 42"/>
                  <a:gd name="T29" fmla="*/ 53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2" h="65">
                    <a:moveTo>
                      <a:pt x="3" y="53"/>
                    </a:moveTo>
                    <a:lnTo>
                      <a:pt x="0" y="58"/>
                    </a:lnTo>
                    <a:lnTo>
                      <a:pt x="3" y="63"/>
                    </a:lnTo>
                    <a:lnTo>
                      <a:pt x="5" y="65"/>
                    </a:lnTo>
                    <a:lnTo>
                      <a:pt x="8" y="65"/>
                    </a:lnTo>
                    <a:lnTo>
                      <a:pt x="11" y="65"/>
                    </a:lnTo>
                    <a:lnTo>
                      <a:pt x="14" y="64"/>
                    </a:lnTo>
                    <a:lnTo>
                      <a:pt x="41" y="14"/>
                    </a:lnTo>
                    <a:lnTo>
                      <a:pt x="42" y="8"/>
                    </a:lnTo>
                    <a:lnTo>
                      <a:pt x="41" y="3"/>
                    </a:lnTo>
                    <a:lnTo>
                      <a:pt x="39" y="2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0" y="3"/>
                    </a:lnTo>
                    <a:lnTo>
                      <a:pt x="3" y="5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3" name="Freeform 226">
                <a:extLst>
                  <a:ext uri="{FF2B5EF4-FFF2-40B4-BE49-F238E27FC236}">
                    <a16:creationId xmlns:a16="http://schemas.microsoft.com/office/drawing/2014/main" id="{EA455AC5-C0DD-4C9D-A499-63D9C44ED8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65" y="7688"/>
                <a:ext cx="40" cy="67"/>
              </a:xfrm>
              <a:custGeom>
                <a:avLst/>
                <a:gdLst>
                  <a:gd name="T0" fmla="*/ 3 w 40"/>
                  <a:gd name="T1" fmla="*/ 54 h 67"/>
                  <a:gd name="T2" fmla="*/ 0 w 40"/>
                  <a:gd name="T3" fmla="*/ 60 h 67"/>
                  <a:gd name="T4" fmla="*/ 3 w 40"/>
                  <a:gd name="T5" fmla="*/ 65 h 67"/>
                  <a:gd name="T6" fmla="*/ 5 w 40"/>
                  <a:gd name="T7" fmla="*/ 66 h 67"/>
                  <a:gd name="T8" fmla="*/ 7 w 40"/>
                  <a:gd name="T9" fmla="*/ 67 h 67"/>
                  <a:gd name="T10" fmla="*/ 11 w 40"/>
                  <a:gd name="T11" fmla="*/ 66 h 67"/>
                  <a:gd name="T12" fmla="*/ 13 w 40"/>
                  <a:gd name="T13" fmla="*/ 65 h 67"/>
                  <a:gd name="T14" fmla="*/ 28 w 40"/>
                  <a:gd name="T15" fmla="*/ 35 h 67"/>
                  <a:gd name="T16" fmla="*/ 37 w 40"/>
                  <a:gd name="T17" fmla="*/ 13 h 67"/>
                  <a:gd name="T18" fmla="*/ 40 w 40"/>
                  <a:gd name="T19" fmla="*/ 7 h 67"/>
                  <a:gd name="T20" fmla="*/ 37 w 40"/>
                  <a:gd name="T21" fmla="*/ 3 h 67"/>
                  <a:gd name="T22" fmla="*/ 35 w 40"/>
                  <a:gd name="T23" fmla="*/ 1 h 67"/>
                  <a:gd name="T24" fmla="*/ 33 w 40"/>
                  <a:gd name="T25" fmla="*/ 0 h 67"/>
                  <a:gd name="T26" fmla="*/ 29 w 40"/>
                  <a:gd name="T27" fmla="*/ 1 h 67"/>
                  <a:gd name="T28" fmla="*/ 27 w 40"/>
                  <a:gd name="T29" fmla="*/ 3 h 67"/>
                  <a:gd name="T30" fmla="*/ 17 w 40"/>
                  <a:gd name="T31" fmla="*/ 24 h 67"/>
                  <a:gd name="T32" fmla="*/ 3 w 40"/>
                  <a:gd name="T33" fmla="*/ 54 h 6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0" h="67">
                    <a:moveTo>
                      <a:pt x="3" y="54"/>
                    </a:moveTo>
                    <a:lnTo>
                      <a:pt x="0" y="60"/>
                    </a:lnTo>
                    <a:lnTo>
                      <a:pt x="3" y="65"/>
                    </a:lnTo>
                    <a:lnTo>
                      <a:pt x="5" y="66"/>
                    </a:lnTo>
                    <a:lnTo>
                      <a:pt x="7" y="67"/>
                    </a:lnTo>
                    <a:lnTo>
                      <a:pt x="11" y="66"/>
                    </a:lnTo>
                    <a:lnTo>
                      <a:pt x="13" y="65"/>
                    </a:lnTo>
                    <a:lnTo>
                      <a:pt x="28" y="35"/>
                    </a:lnTo>
                    <a:lnTo>
                      <a:pt x="37" y="13"/>
                    </a:lnTo>
                    <a:lnTo>
                      <a:pt x="40" y="7"/>
                    </a:lnTo>
                    <a:lnTo>
                      <a:pt x="37" y="3"/>
                    </a:lnTo>
                    <a:lnTo>
                      <a:pt x="35" y="1"/>
                    </a:lnTo>
                    <a:lnTo>
                      <a:pt x="33" y="0"/>
                    </a:lnTo>
                    <a:lnTo>
                      <a:pt x="29" y="1"/>
                    </a:lnTo>
                    <a:lnTo>
                      <a:pt x="27" y="3"/>
                    </a:lnTo>
                    <a:lnTo>
                      <a:pt x="17" y="24"/>
                    </a:lnTo>
                    <a:lnTo>
                      <a:pt x="3" y="5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4" name="Freeform 227">
                <a:extLst>
                  <a:ext uri="{FF2B5EF4-FFF2-40B4-BE49-F238E27FC236}">
                    <a16:creationId xmlns:a16="http://schemas.microsoft.com/office/drawing/2014/main" id="{B39512DC-027D-47F2-BDF3-938A057E20F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07" y="7596"/>
                <a:ext cx="36" cy="67"/>
              </a:xfrm>
              <a:custGeom>
                <a:avLst/>
                <a:gdLst>
                  <a:gd name="T0" fmla="*/ 3 w 36"/>
                  <a:gd name="T1" fmla="*/ 55 h 67"/>
                  <a:gd name="T2" fmla="*/ 0 w 36"/>
                  <a:gd name="T3" fmla="*/ 60 h 67"/>
                  <a:gd name="T4" fmla="*/ 3 w 36"/>
                  <a:gd name="T5" fmla="*/ 66 h 67"/>
                  <a:gd name="T6" fmla="*/ 5 w 36"/>
                  <a:gd name="T7" fmla="*/ 67 h 67"/>
                  <a:gd name="T8" fmla="*/ 7 w 36"/>
                  <a:gd name="T9" fmla="*/ 67 h 67"/>
                  <a:gd name="T10" fmla="*/ 10 w 36"/>
                  <a:gd name="T11" fmla="*/ 67 h 67"/>
                  <a:gd name="T12" fmla="*/ 13 w 36"/>
                  <a:gd name="T13" fmla="*/ 66 h 67"/>
                  <a:gd name="T14" fmla="*/ 16 w 36"/>
                  <a:gd name="T15" fmla="*/ 59 h 67"/>
                  <a:gd name="T16" fmla="*/ 18 w 36"/>
                  <a:gd name="T17" fmla="*/ 54 h 67"/>
                  <a:gd name="T18" fmla="*/ 36 w 36"/>
                  <a:gd name="T19" fmla="*/ 7 h 67"/>
                  <a:gd name="T20" fmla="*/ 34 w 36"/>
                  <a:gd name="T21" fmla="*/ 1 h 67"/>
                  <a:gd name="T22" fmla="*/ 31 w 36"/>
                  <a:gd name="T23" fmla="*/ 0 h 67"/>
                  <a:gd name="T24" fmla="*/ 29 w 36"/>
                  <a:gd name="T25" fmla="*/ 0 h 67"/>
                  <a:gd name="T26" fmla="*/ 25 w 36"/>
                  <a:gd name="T27" fmla="*/ 0 h 67"/>
                  <a:gd name="T28" fmla="*/ 23 w 36"/>
                  <a:gd name="T29" fmla="*/ 1 h 67"/>
                  <a:gd name="T30" fmla="*/ 22 w 36"/>
                  <a:gd name="T31" fmla="*/ 7 h 67"/>
                  <a:gd name="T32" fmla="*/ 4 w 36"/>
                  <a:gd name="T33" fmla="*/ 54 h 67"/>
                  <a:gd name="T34" fmla="*/ 11 w 36"/>
                  <a:gd name="T35" fmla="*/ 54 h 67"/>
                  <a:gd name="T36" fmla="*/ 5 w 36"/>
                  <a:gd name="T37" fmla="*/ 48 h 67"/>
                  <a:gd name="T38" fmla="*/ 3 w 36"/>
                  <a:gd name="T39" fmla="*/ 55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6" h="67">
                    <a:moveTo>
                      <a:pt x="3" y="55"/>
                    </a:moveTo>
                    <a:lnTo>
                      <a:pt x="0" y="60"/>
                    </a:lnTo>
                    <a:lnTo>
                      <a:pt x="3" y="66"/>
                    </a:lnTo>
                    <a:lnTo>
                      <a:pt x="5" y="67"/>
                    </a:lnTo>
                    <a:lnTo>
                      <a:pt x="7" y="67"/>
                    </a:lnTo>
                    <a:lnTo>
                      <a:pt x="10" y="67"/>
                    </a:lnTo>
                    <a:lnTo>
                      <a:pt x="13" y="66"/>
                    </a:lnTo>
                    <a:lnTo>
                      <a:pt x="16" y="59"/>
                    </a:lnTo>
                    <a:lnTo>
                      <a:pt x="18" y="54"/>
                    </a:lnTo>
                    <a:lnTo>
                      <a:pt x="36" y="7"/>
                    </a:lnTo>
                    <a:lnTo>
                      <a:pt x="34" y="1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5" y="0"/>
                    </a:lnTo>
                    <a:lnTo>
                      <a:pt x="23" y="1"/>
                    </a:lnTo>
                    <a:lnTo>
                      <a:pt x="22" y="7"/>
                    </a:lnTo>
                    <a:lnTo>
                      <a:pt x="4" y="54"/>
                    </a:lnTo>
                    <a:lnTo>
                      <a:pt x="11" y="54"/>
                    </a:lnTo>
                    <a:lnTo>
                      <a:pt x="5" y="48"/>
                    </a:lnTo>
                    <a:lnTo>
                      <a:pt x="3" y="5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5" name="Freeform 228">
                <a:extLst>
                  <a:ext uri="{FF2B5EF4-FFF2-40B4-BE49-F238E27FC236}">
                    <a16:creationId xmlns:a16="http://schemas.microsoft.com/office/drawing/2014/main" id="{83F562BA-8B83-4896-A352-54D6E9E0BF9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43" y="7501"/>
                <a:ext cx="34" cy="68"/>
              </a:xfrm>
              <a:custGeom>
                <a:avLst/>
                <a:gdLst>
                  <a:gd name="T0" fmla="*/ 0 w 34"/>
                  <a:gd name="T1" fmla="*/ 61 h 68"/>
                  <a:gd name="T2" fmla="*/ 3 w 34"/>
                  <a:gd name="T3" fmla="*/ 66 h 68"/>
                  <a:gd name="T4" fmla="*/ 5 w 34"/>
                  <a:gd name="T5" fmla="*/ 67 h 68"/>
                  <a:gd name="T6" fmla="*/ 7 w 34"/>
                  <a:gd name="T7" fmla="*/ 68 h 68"/>
                  <a:gd name="T8" fmla="*/ 10 w 34"/>
                  <a:gd name="T9" fmla="*/ 67 h 68"/>
                  <a:gd name="T10" fmla="*/ 12 w 34"/>
                  <a:gd name="T11" fmla="*/ 66 h 68"/>
                  <a:gd name="T12" fmla="*/ 15 w 34"/>
                  <a:gd name="T13" fmla="*/ 61 h 68"/>
                  <a:gd name="T14" fmla="*/ 34 w 34"/>
                  <a:gd name="T15" fmla="*/ 7 h 68"/>
                  <a:gd name="T16" fmla="*/ 31 w 34"/>
                  <a:gd name="T17" fmla="*/ 1 h 68"/>
                  <a:gd name="T18" fmla="*/ 29 w 34"/>
                  <a:gd name="T19" fmla="*/ 0 h 68"/>
                  <a:gd name="T20" fmla="*/ 27 w 34"/>
                  <a:gd name="T21" fmla="*/ 0 h 68"/>
                  <a:gd name="T22" fmla="*/ 23 w 34"/>
                  <a:gd name="T23" fmla="*/ 0 h 68"/>
                  <a:gd name="T24" fmla="*/ 21 w 34"/>
                  <a:gd name="T25" fmla="*/ 1 h 68"/>
                  <a:gd name="T26" fmla="*/ 19 w 34"/>
                  <a:gd name="T27" fmla="*/ 7 h 68"/>
                  <a:gd name="T28" fmla="*/ 0 w 34"/>
                  <a:gd name="T29" fmla="*/ 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4" h="68">
                    <a:moveTo>
                      <a:pt x="0" y="61"/>
                    </a:moveTo>
                    <a:lnTo>
                      <a:pt x="3" y="66"/>
                    </a:lnTo>
                    <a:lnTo>
                      <a:pt x="5" y="67"/>
                    </a:lnTo>
                    <a:lnTo>
                      <a:pt x="7" y="68"/>
                    </a:lnTo>
                    <a:lnTo>
                      <a:pt x="10" y="67"/>
                    </a:lnTo>
                    <a:lnTo>
                      <a:pt x="12" y="66"/>
                    </a:lnTo>
                    <a:lnTo>
                      <a:pt x="15" y="61"/>
                    </a:lnTo>
                    <a:lnTo>
                      <a:pt x="34" y="7"/>
                    </a:lnTo>
                    <a:lnTo>
                      <a:pt x="31" y="1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3" y="0"/>
                    </a:lnTo>
                    <a:lnTo>
                      <a:pt x="21" y="1"/>
                    </a:lnTo>
                    <a:lnTo>
                      <a:pt x="19" y="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6" name="Freeform 229">
                <a:extLst>
                  <a:ext uri="{FF2B5EF4-FFF2-40B4-BE49-F238E27FC236}">
                    <a16:creationId xmlns:a16="http://schemas.microsoft.com/office/drawing/2014/main" id="{EDA113D0-8861-44E8-9CA2-A21013710C8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74" y="7404"/>
                <a:ext cx="30" cy="69"/>
              </a:xfrm>
              <a:custGeom>
                <a:avLst/>
                <a:gdLst>
                  <a:gd name="T0" fmla="*/ 0 w 30"/>
                  <a:gd name="T1" fmla="*/ 62 h 69"/>
                  <a:gd name="T2" fmla="*/ 3 w 30"/>
                  <a:gd name="T3" fmla="*/ 67 h 69"/>
                  <a:gd name="T4" fmla="*/ 4 w 30"/>
                  <a:gd name="T5" fmla="*/ 68 h 69"/>
                  <a:gd name="T6" fmla="*/ 8 w 30"/>
                  <a:gd name="T7" fmla="*/ 69 h 69"/>
                  <a:gd name="T8" fmla="*/ 10 w 30"/>
                  <a:gd name="T9" fmla="*/ 68 h 69"/>
                  <a:gd name="T10" fmla="*/ 12 w 30"/>
                  <a:gd name="T11" fmla="*/ 67 h 69"/>
                  <a:gd name="T12" fmla="*/ 15 w 30"/>
                  <a:gd name="T13" fmla="*/ 62 h 69"/>
                  <a:gd name="T14" fmla="*/ 24 w 30"/>
                  <a:gd name="T15" fmla="*/ 27 h 69"/>
                  <a:gd name="T16" fmla="*/ 30 w 30"/>
                  <a:gd name="T17" fmla="*/ 7 h 69"/>
                  <a:gd name="T18" fmla="*/ 28 w 30"/>
                  <a:gd name="T19" fmla="*/ 2 h 69"/>
                  <a:gd name="T20" fmla="*/ 26 w 30"/>
                  <a:gd name="T21" fmla="*/ 0 h 69"/>
                  <a:gd name="T22" fmla="*/ 23 w 30"/>
                  <a:gd name="T23" fmla="*/ 0 h 69"/>
                  <a:gd name="T24" fmla="*/ 20 w 30"/>
                  <a:gd name="T25" fmla="*/ 0 h 69"/>
                  <a:gd name="T26" fmla="*/ 17 w 30"/>
                  <a:gd name="T27" fmla="*/ 2 h 69"/>
                  <a:gd name="T28" fmla="*/ 16 w 30"/>
                  <a:gd name="T29" fmla="*/ 7 h 69"/>
                  <a:gd name="T30" fmla="*/ 10 w 30"/>
                  <a:gd name="T31" fmla="*/ 27 h 69"/>
                  <a:gd name="T32" fmla="*/ 0 w 30"/>
                  <a:gd name="T33" fmla="*/ 62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9">
                    <a:moveTo>
                      <a:pt x="0" y="62"/>
                    </a:moveTo>
                    <a:lnTo>
                      <a:pt x="3" y="67"/>
                    </a:lnTo>
                    <a:lnTo>
                      <a:pt x="4" y="68"/>
                    </a:lnTo>
                    <a:lnTo>
                      <a:pt x="8" y="69"/>
                    </a:lnTo>
                    <a:lnTo>
                      <a:pt x="10" y="68"/>
                    </a:lnTo>
                    <a:lnTo>
                      <a:pt x="12" y="67"/>
                    </a:lnTo>
                    <a:lnTo>
                      <a:pt x="15" y="62"/>
                    </a:lnTo>
                    <a:lnTo>
                      <a:pt x="24" y="27"/>
                    </a:lnTo>
                    <a:lnTo>
                      <a:pt x="30" y="7"/>
                    </a:lnTo>
                    <a:lnTo>
                      <a:pt x="28" y="2"/>
                    </a:lnTo>
                    <a:lnTo>
                      <a:pt x="26" y="0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2"/>
                    </a:lnTo>
                    <a:lnTo>
                      <a:pt x="16" y="7"/>
                    </a:lnTo>
                    <a:lnTo>
                      <a:pt x="10" y="27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7" name="Freeform 230">
                <a:extLst>
                  <a:ext uri="{FF2B5EF4-FFF2-40B4-BE49-F238E27FC236}">
                    <a16:creationId xmlns:a16="http://schemas.microsoft.com/office/drawing/2014/main" id="{B402AE84-9977-4C43-8F11-41DAD87F7995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01" y="7305"/>
                <a:ext cx="26" cy="71"/>
              </a:xfrm>
              <a:custGeom>
                <a:avLst/>
                <a:gdLst>
                  <a:gd name="T0" fmla="*/ 0 w 26"/>
                  <a:gd name="T1" fmla="*/ 64 h 71"/>
                  <a:gd name="T2" fmla="*/ 1 w 26"/>
                  <a:gd name="T3" fmla="*/ 69 h 71"/>
                  <a:gd name="T4" fmla="*/ 3 w 26"/>
                  <a:gd name="T5" fmla="*/ 70 h 71"/>
                  <a:gd name="T6" fmla="*/ 7 w 26"/>
                  <a:gd name="T7" fmla="*/ 71 h 71"/>
                  <a:gd name="T8" fmla="*/ 9 w 26"/>
                  <a:gd name="T9" fmla="*/ 70 h 71"/>
                  <a:gd name="T10" fmla="*/ 12 w 26"/>
                  <a:gd name="T11" fmla="*/ 69 h 71"/>
                  <a:gd name="T12" fmla="*/ 14 w 26"/>
                  <a:gd name="T13" fmla="*/ 64 h 71"/>
                  <a:gd name="T14" fmla="*/ 17 w 26"/>
                  <a:gd name="T15" fmla="*/ 51 h 71"/>
                  <a:gd name="T16" fmla="*/ 26 w 26"/>
                  <a:gd name="T17" fmla="*/ 8 h 71"/>
                  <a:gd name="T18" fmla="*/ 24 w 26"/>
                  <a:gd name="T19" fmla="*/ 3 h 71"/>
                  <a:gd name="T20" fmla="*/ 21 w 26"/>
                  <a:gd name="T21" fmla="*/ 2 h 71"/>
                  <a:gd name="T22" fmla="*/ 19 w 26"/>
                  <a:gd name="T23" fmla="*/ 0 h 71"/>
                  <a:gd name="T24" fmla="*/ 17 w 26"/>
                  <a:gd name="T25" fmla="*/ 2 h 71"/>
                  <a:gd name="T26" fmla="*/ 14 w 26"/>
                  <a:gd name="T27" fmla="*/ 3 h 71"/>
                  <a:gd name="T28" fmla="*/ 12 w 26"/>
                  <a:gd name="T29" fmla="*/ 8 h 71"/>
                  <a:gd name="T30" fmla="*/ 2 w 26"/>
                  <a:gd name="T31" fmla="*/ 51 h 71"/>
                  <a:gd name="T32" fmla="*/ 0 w 26"/>
                  <a:gd name="T33" fmla="*/ 6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71">
                    <a:moveTo>
                      <a:pt x="0" y="64"/>
                    </a:moveTo>
                    <a:lnTo>
                      <a:pt x="1" y="69"/>
                    </a:lnTo>
                    <a:lnTo>
                      <a:pt x="3" y="70"/>
                    </a:lnTo>
                    <a:lnTo>
                      <a:pt x="7" y="71"/>
                    </a:lnTo>
                    <a:lnTo>
                      <a:pt x="9" y="70"/>
                    </a:lnTo>
                    <a:lnTo>
                      <a:pt x="12" y="69"/>
                    </a:lnTo>
                    <a:lnTo>
                      <a:pt x="14" y="64"/>
                    </a:lnTo>
                    <a:lnTo>
                      <a:pt x="17" y="51"/>
                    </a:lnTo>
                    <a:lnTo>
                      <a:pt x="26" y="8"/>
                    </a:lnTo>
                    <a:lnTo>
                      <a:pt x="24" y="3"/>
                    </a:lnTo>
                    <a:lnTo>
                      <a:pt x="21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4" y="3"/>
                    </a:lnTo>
                    <a:lnTo>
                      <a:pt x="12" y="8"/>
                    </a:lnTo>
                    <a:lnTo>
                      <a:pt x="2" y="51"/>
                    </a:lnTo>
                    <a:lnTo>
                      <a:pt x="0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8" name="Freeform 231">
                <a:extLst>
                  <a:ext uri="{FF2B5EF4-FFF2-40B4-BE49-F238E27FC236}">
                    <a16:creationId xmlns:a16="http://schemas.microsoft.com/office/drawing/2014/main" id="{03091ABE-CB53-469F-9C30-88009098B02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21" y="7206"/>
                <a:ext cx="24" cy="72"/>
              </a:xfrm>
              <a:custGeom>
                <a:avLst/>
                <a:gdLst>
                  <a:gd name="T0" fmla="*/ 0 w 24"/>
                  <a:gd name="T1" fmla="*/ 65 h 72"/>
                  <a:gd name="T2" fmla="*/ 3 w 24"/>
                  <a:gd name="T3" fmla="*/ 69 h 72"/>
                  <a:gd name="T4" fmla="*/ 5 w 24"/>
                  <a:gd name="T5" fmla="*/ 71 h 72"/>
                  <a:gd name="T6" fmla="*/ 7 w 24"/>
                  <a:gd name="T7" fmla="*/ 72 h 72"/>
                  <a:gd name="T8" fmla="*/ 11 w 24"/>
                  <a:gd name="T9" fmla="*/ 71 h 72"/>
                  <a:gd name="T10" fmla="*/ 13 w 24"/>
                  <a:gd name="T11" fmla="*/ 69 h 72"/>
                  <a:gd name="T12" fmla="*/ 15 w 24"/>
                  <a:gd name="T13" fmla="*/ 65 h 72"/>
                  <a:gd name="T14" fmla="*/ 24 w 24"/>
                  <a:gd name="T15" fmla="*/ 7 h 72"/>
                  <a:gd name="T16" fmla="*/ 23 w 24"/>
                  <a:gd name="T17" fmla="*/ 2 h 72"/>
                  <a:gd name="T18" fmla="*/ 21 w 24"/>
                  <a:gd name="T19" fmla="*/ 1 h 72"/>
                  <a:gd name="T20" fmla="*/ 17 w 24"/>
                  <a:gd name="T21" fmla="*/ 0 h 72"/>
                  <a:gd name="T22" fmla="*/ 15 w 24"/>
                  <a:gd name="T23" fmla="*/ 1 h 72"/>
                  <a:gd name="T24" fmla="*/ 12 w 24"/>
                  <a:gd name="T25" fmla="*/ 2 h 72"/>
                  <a:gd name="T26" fmla="*/ 10 w 24"/>
                  <a:gd name="T27" fmla="*/ 7 h 72"/>
                  <a:gd name="T28" fmla="*/ 0 w 24"/>
                  <a:gd name="T29" fmla="*/ 65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4" h="72">
                    <a:moveTo>
                      <a:pt x="0" y="65"/>
                    </a:moveTo>
                    <a:lnTo>
                      <a:pt x="3" y="69"/>
                    </a:lnTo>
                    <a:lnTo>
                      <a:pt x="5" y="71"/>
                    </a:lnTo>
                    <a:lnTo>
                      <a:pt x="7" y="72"/>
                    </a:lnTo>
                    <a:lnTo>
                      <a:pt x="11" y="71"/>
                    </a:lnTo>
                    <a:lnTo>
                      <a:pt x="13" y="69"/>
                    </a:lnTo>
                    <a:lnTo>
                      <a:pt x="15" y="65"/>
                    </a:lnTo>
                    <a:lnTo>
                      <a:pt x="24" y="7"/>
                    </a:lnTo>
                    <a:lnTo>
                      <a:pt x="23" y="2"/>
                    </a:lnTo>
                    <a:lnTo>
                      <a:pt x="21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10" y="7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39" name="Freeform 232">
                <a:extLst>
                  <a:ext uri="{FF2B5EF4-FFF2-40B4-BE49-F238E27FC236}">
                    <a16:creationId xmlns:a16="http://schemas.microsoft.com/office/drawing/2014/main" id="{5F2E7F45-B633-4E13-9CCC-7670D2918CC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38" y="7106"/>
                <a:ext cx="22" cy="72"/>
              </a:xfrm>
              <a:custGeom>
                <a:avLst/>
                <a:gdLst>
                  <a:gd name="T0" fmla="*/ 0 w 22"/>
                  <a:gd name="T1" fmla="*/ 65 h 72"/>
                  <a:gd name="T2" fmla="*/ 2 w 22"/>
                  <a:gd name="T3" fmla="*/ 70 h 72"/>
                  <a:gd name="T4" fmla="*/ 4 w 22"/>
                  <a:gd name="T5" fmla="*/ 71 h 72"/>
                  <a:gd name="T6" fmla="*/ 7 w 22"/>
                  <a:gd name="T7" fmla="*/ 72 h 72"/>
                  <a:gd name="T8" fmla="*/ 10 w 22"/>
                  <a:gd name="T9" fmla="*/ 71 h 72"/>
                  <a:gd name="T10" fmla="*/ 12 w 22"/>
                  <a:gd name="T11" fmla="*/ 70 h 72"/>
                  <a:gd name="T12" fmla="*/ 14 w 22"/>
                  <a:gd name="T13" fmla="*/ 65 h 72"/>
                  <a:gd name="T14" fmla="*/ 22 w 22"/>
                  <a:gd name="T15" fmla="*/ 11 h 72"/>
                  <a:gd name="T16" fmla="*/ 22 w 22"/>
                  <a:gd name="T17" fmla="*/ 7 h 72"/>
                  <a:gd name="T18" fmla="*/ 19 w 22"/>
                  <a:gd name="T19" fmla="*/ 3 h 72"/>
                  <a:gd name="T20" fmla="*/ 17 w 22"/>
                  <a:gd name="T21" fmla="*/ 1 h 72"/>
                  <a:gd name="T22" fmla="*/ 14 w 22"/>
                  <a:gd name="T23" fmla="*/ 0 h 72"/>
                  <a:gd name="T24" fmla="*/ 12 w 22"/>
                  <a:gd name="T25" fmla="*/ 1 h 72"/>
                  <a:gd name="T26" fmla="*/ 10 w 22"/>
                  <a:gd name="T27" fmla="*/ 3 h 72"/>
                  <a:gd name="T28" fmla="*/ 7 w 22"/>
                  <a:gd name="T29" fmla="*/ 7 h 72"/>
                  <a:gd name="T30" fmla="*/ 7 w 22"/>
                  <a:gd name="T31" fmla="*/ 11 h 72"/>
                  <a:gd name="T32" fmla="*/ 0 w 22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2">
                    <a:moveTo>
                      <a:pt x="0" y="65"/>
                    </a:moveTo>
                    <a:lnTo>
                      <a:pt x="2" y="70"/>
                    </a:lnTo>
                    <a:lnTo>
                      <a:pt x="4" y="71"/>
                    </a:lnTo>
                    <a:lnTo>
                      <a:pt x="7" y="72"/>
                    </a:lnTo>
                    <a:lnTo>
                      <a:pt x="10" y="71"/>
                    </a:lnTo>
                    <a:lnTo>
                      <a:pt x="12" y="70"/>
                    </a:lnTo>
                    <a:lnTo>
                      <a:pt x="14" y="65"/>
                    </a:lnTo>
                    <a:lnTo>
                      <a:pt x="22" y="11"/>
                    </a:lnTo>
                    <a:lnTo>
                      <a:pt x="22" y="7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2" y="1"/>
                    </a:lnTo>
                    <a:lnTo>
                      <a:pt x="10" y="3"/>
                    </a:lnTo>
                    <a:lnTo>
                      <a:pt x="7" y="7"/>
                    </a:lnTo>
                    <a:lnTo>
                      <a:pt x="7" y="11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0" name="Freeform 233">
                <a:extLst>
                  <a:ext uri="{FF2B5EF4-FFF2-40B4-BE49-F238E27FC236}">
                    <a16:creationId xmlns:a16="http://schemas.microsoft.com/office/drawing/2014/main" id="{C69F1757-C99A-4D42-BFC0-FD2F6D8D277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49" y="7007"/>
                <a:ext cx="19" cy="70"/>
              </a:xfrm>
              <a:custGeom>
                <a:avLst/>
                <a:gdLst>
                  <a:gd name="T0" fmla="*/ 0 w 19"/>
                  <a:gd name="T1" fmla="*/ 63 h 70"/>
                  <a:gd name="T2" fmla="*/ 2 w 19"/>
                  <a:gd name="T3" fmla="*/ 69 h 70"/>
                  <a:gd name="T4" fmla="*/ 5 w 19"/>
                  <a:gd name="T5" fmla="*/ 70 h 70"/>
                  <a:gd name="T6" fmla="*/ 7 w 19"/>
                  <a:gd name="T7" fmla="*/ 70 h 70"/>
                  <a:gd name="T8" fmla="*/ 11 w 19"/>
                  <a:gd name="T9" fmla="*/ 70 h 70"/>
                  <a:gd name="T10" fmla="*/ 13 w 19"/>
                  <a:gd name="T11" fmla="*/ 69 h 70"/>
                  <a:gd name="T12" fmla="*/ 14 w 19"/>
                  <a:gd name="T13" fmla="*/ 63 h 70"/>
                  <a:gd name="T14" fmla="*/ 18 w 19"/>
                  <a:gd name="T15" fmla="*/ 27 h 70"/>
                  <a:gd name="T16" fmla="*/ 19 w 19"/>
                  <a:gd name="T17" fmla="*/ 7 h 70"/>
                  <a:gd name="T18" fmla="*/ 18 w 19"/>
                  <a:gd name="T19" fmla="*/ 1 h 70"/>
                  <a:gd name="T20" fmla="*/ 15 w 19"/>
                  <a:gd name="T21" fmla="*/ 0 h 70"/>
                  <a:gd name="T22" fmla="*/ 12 w 19"/>
                  <a:gd name="T23" fmla="*/ 0 h 70"/>
                  <a:gd name="T24" fmla="*/ 9 w 19"/>
                  <a:gd name="T25" fmla="*/ 0 h 70"/>
                  <a:gd name="T26" fmla="*/ 7 w 19"/>
                  <a:gd name="T27" fmla="*/ 1 h 70"/>
                  <a:gd name="T28" fmla="*/ 5 w 19"/>
                  <a:gd name="T29" fmla="*/ 7 h 70"/>
                  <a:gd name="T30" fmla="*/ 3 w 19"/>
                  <a:gd name="T31" fmla="*/ 27 h 70"/>
                  <a:gd name="T32" fmla="*/ 0 w 19"/>
                  <a:gd name="T33" fmla="*/ 63 h 7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9" h="70">
                    <a:moveTo>
                      <a:pt x="0" y="63"/>
                    </a:moveTo>
                    <a:lnTo>
                      <a:pt x="2" y="69"/>
                    </a:lnTo>
                    <a:lnTo>
                      <a:pt x="5" y="70"/>
                    </a:lnTo>
                    <a:lnTo>
                      <a:pt x="7" y="70"/>
                    </a:lnTo>
                    <a:lnTo>
                      <a:pt x="11" y="70"/>
                    </a:lnTo>
                    <a:lnTo>
                      <a:pt x="13" y="69"/>
                    </a:lnTo>
                    <a:lnTo>
                      <a:pt x="14" y="63"/>
                    </a:lnTo>
                    <a:lnTo>
                      <a:pt x="18" y="27"/>
                    </a:lnTo>
                    <a:lnTo>
                      <a:pt x="19" y="7"/>
                    </a:lnTo>
                    <a:lnTo>
                      <a:pt x="18" y="1"/>
                    </a:lnTo>
                    <a:lnTo>
                      <a:pt x="15" y="0"/>
                    </a:lnTo>
                    <a:lnTo>
                      <a:pt x="12" y="0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5" y="7"/>
                    </a:lnTo>
                    <a:lnTo>
                      <a:pt x="3" y="27"/>
                    </a:lnTo>
                    <a:lnTo>
                      <a:pt x="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1" name="Freeform 234">
                <a:extLst>
                  <a:ext uri="{FF2B5EF4-FFF2-40B4-BE49-F238E27FC236}">
                    <a16:creationId xmlns:a16="http://schemas.microsoft.com/office/drawing/2014/main" id="{9948A875-CBFA-47E3-90E3-6A6368262306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56" y="6906"/>
                <a:ext cx="17" cy="72"/>
              </a:xfrm>
              <a:custGeom>
                <a:avLst/>
                <a:gdLst>
                  <a:gd name="T0" fmla="*/ 0 w 17"/>
                  <a:gd name="T1" fmla="*/ 65 h 72"/>
                  <a:gd name="T2" fmla="*/ 2 w 17"/>
                  <a:gd name="T3" fmla="*/ 69 h 72"/>
                  <a:gd name="T4" fmla="*/ 5 w 17"/>
                  <a:gd name="T5" fmla="*/ 71 h 72"/>
                  <a:gd name="T6" fmla="*/ 7 w 17"/>
                  <a:gd name="T7" fmla="*/ 72 h 72"/>
                  <a:gd name="T8" fmla="*/ 11 w 17"/>
                  <a:gd name="T9" fmla="*/ 71 h 72"/>
                  <a:gd name="T10" fmla="*/ 13 w 17"/>
                  <a:gd name="T11" fmla="*/ 69 h 72"/>
                  <a:gd name="T12" fmla="*/ 14 w 17"/>
                  <a:gd name="T13" fmla="*/ 65 h 72"/>
                  <a:gd name="T14" fmla="*/ 16 w 17"/>
                  <a:gd name="T15" fmla="*/ 44 h 72"/>
                  <a:gd name="T16" fmla="*/ 17 w 17"/>
                  <a:gd name="T17" fmla="*/ 7 h 72"/>
                  <a:gd name="T18" fmla="*/ 14 w 17"/>
                  <a:gd name="T19" fmla="*/ 1 h 72"/>
                  <a:gd name="T20" fmla="*/ 12 w 17"/>
                  <a:gd name="T21" fmla="*/ 0 h 72"/>
                  <a:gd name="T22" fmla="*/ 10 w 17"/>
                  <a:gd name="T23" fmla="*/ 0 h 72"/>
                  <a:gd name="T24" fmla="*/ 7 w 17"/>
                  <a:gd name="T25" fmla="*/ 0 h 72"/>
                  <a:gd name="T26" fmla="*/ 5 w 17"/>
                  <a:gd name="T27" fmla="*/ 1 h 72"/>
                  <a:gd name="T28" fmla="*/ 2 w 17"/>
                  <a:gd name="T29" fmla="*/ 7 h 72"/>
                  <a:gd name="T30" fmla="*/ 1 w 17"/>
                  <a:gd name="T31" fmla="*/ 44 h 72"/>
                  <a:gd name="T32" fmla="*/ 0 w 17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7" h="72">
                    <a:moveTo>
                      <a:pt x="0" y="65"/>
                    </a:moveTo>
                    <a:lnTo>
                      <a:pt x="2" y="69"/>
                    </a:lnTo>
                    <a:lnTo>
                      <a:pt x="5" y="71"/>
                    </a:lnTo>
                    <a:lnTo>
                      <a:pt x="7" y="72"/>
                    </a:lnTo>
                    <a:lnTo>
                      <a:pt x="11" y="71"/>
                    </a:lnTo>
                    <a:lnTo>
                      <a:pt x="13" y="69"/>
                    </a:lnTo>
                    <a:lnTo>
                      <a:pt x="14" y="65"/>
                    </a:lnTo>
                    <a:lnTo>
                      <a:pt x="16" y="44"/>
                    </a:lnTo>
                    <a:lnTo>
                      <a:pt x="17" y="7"/>
                    </a:lnTo>
                    <a:lnTo>
                      <a:pt x="14" y="1"/>
                    </a:lnTo>
                    <a:lnTo>
                      <a:pt x="12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7"/>
                    </a:lnTo>
                    <a:lnTo>
                      <a:pt x="1" y="44"/>
                    </a:lnTo>
                    <a:lnTo>
                      <a:pt x="0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2" name="Freeform 235">
                <a:extLst>
                  <a:ext uri="{FF2B5EF4-FFF2-40B4-BE49-F238E27FC236}">
                    <a16:creationId xmlns:a16="http://schemas.microsoft.com/office/drawing/2014/main" id="{9A83F914-A5B6-4198-9B1E-1E9B628519B0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58" y="6805"/>
                <a:ext cx="16" cy="72"/>
              </a:xfrm>
              <a:custGeom>
                <a:avLst/>
                <a:gdLst>
                  <a:gd name="T0" fmla="*/ 2 w 16"/>
                  <a:gd name="T1" fmla="*/ 65 h 72"/>
                  <a:gd name="T2" fmla="*/ 3 w 16"/>
                  <a:gd name="T3" fmla="*/ 70 h 72"/>
                  <a:gd name="T4" fmla="*/ 5 w 16"/>
                  <a:gd name="T5" fmla="*/ 71 h 72"/>
                  <a:gd name="T6" fmla="*/ 9 w 16"/>
                  <a:gd name="T7" fmla="*/ 72 h 72"/>
                  <a:gd name="T8" fmla="*/ 11 w 16"/>
                  <a:gd name="T9" fmla="*/ 71 h 72"/>
                  <a:gd name="T10" fmla="*/ 14 w 16"/>
                  <a:gd name="T11" fmla="*/ 70 h 72"/>
                  <a:gd name="T12" fmla="*/ 16 w 16"/>
                  <a:gd name="T13" fmla="*/ 65 h 72"/>
                  <a:gd name="T14" fmla="*/ 16 w 16"/>
                  <a:gd name="T15" fmla="*/ 60 h 72"/>
                  <a:gd name="T16" fmla="*/ 15 w 16"/>
                  <a:gd name="T17" fmla="*/ 7 h 72"/>
                  <a:gd name="T18" fmla="*/ 12 w 16"/>
                  <a:gd name="T19" fmla="*/ 1 h 72"/>
                  <a:gd name="T20" fmla="*/ 10 w 16"/>
                  <a:gd name="T21" fmla="*/ 0 h 72"/>
                  <a:gd name="T22" fmla="*/ 8 w 16"/>
                  <a:gd name="T23" fmla="*/ 0 h 72"/>
                  <a:gd name="T24" fmla="*/ 5 w 16"/>
                  <a:gd name="T25" fmla="*/ 0 h 72"/>
                  <a:gd name="T26" fmla="*/ 3 w 16"/>
                  <a:gd name="T27" fmla="*/ 1 h 72"/>
                  <a:gd name="T28" fmla="*/ 0 w 16"/>
                  <a:gd name="T29" fmla="*/ 7 h 72"/>
                  <a:gd name="T30" fmla="*/ 2 w 16"/>
                  <a:gd name="T31" fmla="*/ 60 h 72"/>
                  <a:gd name="T32" fmla="*/ 2 w 16"/>
                  <a:gd name="T33" fmla="*/ 65 h 7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6" h="72">
                    <a:moveTo>
                      <a:pt x="2" y="65"/>
                    </a:moveTo>
                    <a:lnTo>
                      <a:pt x="3" y="70"/>
                    </a:lnTo>
                    <a:lnTo>
                      <a:pt x="5" y="71"/>
                    </a:lnTo>
                    <a:lnTo>
                      <a:pt x="9" y="72"/>
                    </a:lnTo>
                    <a:lnTo>
                      <a:pt x="11" y="71"/>
                    </a:lnTo>
                    <a:lnTo>
                      <a:pt x="14" y="70"/>
                    </a:lnTo>
                    <a:lnTo>
                      <a:pt x="16" y="65"/>
                    </a:lnTo>
                    <a:lnTo>
                      <a:pt x="16" y="60"/>
                    </a:lnTo>
                    <a:lnTo>
                      <a:pt x="15" y="7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2" y="60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3" name="Freeform 236">
                <a:extLst>
                  <a:ext uri="{FF2B5EF4-FFF2-40B4-BE49-F238E27FC236}">
                    <a16:creationId xmlns:a16="http://schemas.microsoft.com/office/drawing/2014/main" id="{F46095B3-BED3-4157-AB41-38BCCD7243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55" y="6704"/>
                <a:ext cx="17" cy="72"/>
              </a:xfrm>
              <a:custGeom>
                <a:avLst/>
                <a:gdLst>
                  <a:gd name="T0" fmla="*/ 2 w 17"/>
                  <a:gd name="T1" fmla="*/ 65 h 72"/>
                  <a:gd name="T2" fmla="*/ 5 w 17"/>
                  <a:gd name="T3" fmla="*/ 70 h 72"/>
                  <a:gd name="T4" fmla="*/ 7 w 17"/>
                  <a:gd name="T5" fmla="*/ 71 h 72"/>
                  <a:gd name="T6" fmla="*/ 9 w 17"/>
                  <a:gd name="T7" fmla="*/ 72 h 72"/>
                  <a:gd name="T8" fmla="*/ 13 w 17"/>
                  <a:gd name="T9" fmla="*/ 71 h 72"/>
                  <a:gd name="T10" fmla="*/ 14 w 17"/>
                  <a:gd name="T11" fmla="*/ 70 h 72"/>
                  <a:gd name="T12" fmla="*/ 17 w 17"/>
                  <a:gd name="T13" fmla="*/ 65 h 72"/>
                  <a:gd name="T14" fmla="*/ 14 w 17"/>
                  <a:gd name="T15" fmla="*/ 7 h 72"/>
                  <a:gd name="T16" fmla="*/ 12 w 17"/>
                  <a:gd name="T17" fmla="*/ 3 h 72"/>
                  <a:gd name="T18" fmla="*/ 9 w 17"/>
                  <a:gd name="T19" fmla="*/ 0 h 72"/>
                  <a:gd name="T20" fmla="*/ 7 w 17"/>
                  <a:gd name="T21" fmla="*/ 0 h 72"/>
                  <a:gd name="T22" fmla="*/ 3 w 17"/>
                  <a:gd name="T23" fmla="*/ 0 h 72"/>
                  <a:gd name="T24" fmla="*/ 1 w 17"/>
                  <a:gd name="T25" fmla="*/ 3 h 72"/>
                  <a:gd name="T26" fmla="*/ 0 w 17"/>
                  <a:gd name="T27" fmla="*/ 7 h 72"/>
                  <a:gd name="T28" fmla="*/ 2 w 17"/>
                  <a:gd name="T29" fmla="*/ 65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7" h="72">
                    <a:moveTo>
                      <a:pt x="2" y="65"/>
                    </a:moveTo>
                    <a:lnTo>
                      <a:pt x="5" y="70"/>
                    </a:lnTo>
                    <a:lnTo>
                      <a:pt x="7" y="71"/>
                    </a:lnTo>
                    <a:lnTo>
                      <a:pt x="9" y="72"/>
                    </a:lnTo>
                    <a:lnTo>
                      <a:pt x="13" y="71"/>
                    </a:lnTo>
                    <a:lnTo>
                      <a:pt x="14" y="70"/>
                    </a:lnTo>
                    <a:lnTo>
                      <a:pt x="17" y="65"/>
                    </a:lnTo>
                    <a:lnTo>
                      <a:pt x="14" y="7"/>
                    </a:lnTo>
                    <a:lnTo>
                      <a:pt x="12" y="3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2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4" name="Freeform 237">
                <a:extLst>
                  <a:ext uri="{FF2B5EF4-FFF2-40B4-BE49-F238E27FC236}">
                    <a16:creationId xmlns:a16="http://schemas.microsoft.com/office/drawing/2014/main" id="{7234A062-889D-450B-ACCE-27F251FCE13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46" y="6603"/>
                <a:ext cx="20" cy="72"/>
              </a:xfrm>
              <a:custGeom>
                <a:avLst/>
                <a:gdLst>
                  <a:gd name="T0" fmla="*/ 5 w 20"/>
                  <a:gd name="T1" fmla="*/ 65 h 72"/>
                  <a:gd name="T2" fmla="*/ 8 w 20"/>
                  <a:gd name="T3" fmla="*/ 70 h 72"/>
                  <a:gd name="T4" fmla="*/ 10 w 20"/>
                  <a:gd name="T5" fmla="*/ 71 h 72"/>
                  <a:gd name="T6" fmla="*/ 12 w 20"/>
                  <a:gd name="T7" fmla="*/ 72 h 72"/>
                  <a:gd name="T8" fmla="*/ 15 w 20"/>
                  <a:gd name="T9" fmla="*/ 71 h 72"/>
                  <a:gd name="T10" fmla="*/ 17 w 20"/>
                  <a:gd name="T11" fmla="*/ 70 h 72"/>
                  <a:gd name="T12" fmla="*/ 20 w 20"/>
                  <a:gd name="T13" fmla="*/ 65 h 72"/>
                  <a:gd name="T14" fmla="*/ 15 w 20"/>
                  <a:gd name="T15" fmla="*/ 8 h 72"/>
                  <a:gd name="T16" fmla="*/ 12 w 20"/>
                  <a:gd name="T17" fmla="*/ 3 h 72"/>
                  <a:gd name="T18" fmla="*/ 10 w 20"/>
                  <a:gd name="T19" fmla="*/ 2 h 72"/>
                  <a:gd name="T20" fmla="*/ 8 w 20"/>
                  <a:gd name="T21" fmla="*/ 0 h 72"/>
                  <a:gd name="T22" fmla="*/ 4 w 20"/>
                  <a:gd name="T23" fmla="*/ 2 h 72"/>
                  <a:gd name="T24" fmla="*/ 2 w 20"/>
                  <a:gd name="T25" fmla="*/ 3 h 72"/>
                  <a:gd name="T26" fmla="*/ 0 w 20"/>
                  <a:gd name="T27" fmla="*/ 8 h 72"/>
                  <a:gd name="T28" fmla="*/ 5 w 20"/>
                  <a:gd name="T29" fmla="*/ 65 h 7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" h="72">
                    <a:moveTo>
                      <a:pt x="5" y="65"/>
                    </a:moveTo>
                    <a:lnTo>
                      <a:pt x="8" y="70"/>
                    </a:lnTo>
                    <a:lnTo>
                      <a:pt x="10" y="71"/>
                    </a:lnTo>
                    <a:lnTo>
                      <a:pt x="12" y="72"/>
                    </a:lnTo>
                    <a:lnTo>
                      <a:pt x="15" y="71"/>
                    </a:lnTo>
                    <a:lnTo>
                      <a:pt x="17" y="70"/>
                    </a:lnTo>
                    <a:lnTo>
                      <a:pt x="20" y="65"/>
                    </a:lnTo>
                    <a:lnTo>
                      <a:pt x="15" y="8"/>
                    </a:lnTo>
                    <a:lnTo>
                      <a:pt x="12" y="3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5" y="6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5" name="Freeform 238">
                <a:extLst>
                  <a:ext uri="{FF2B5EF4-FFF2-40B4-BE49-F238E27FC236}">
                    <a16:creationId xmlns:a16="http://schemas.microsoft.com/office/drawing/2014/main" id="{BC706E36-F42E-487F-B8AD-1649B147197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33" y="6504"/>
                <a:ext cx="22" cy="71"/>
              </a:xfrm>
              <a:custGeom>
                <a:avLst/>
                <a:gdLst>
                  <a:gd name="T0" fmla="*/ 7 w 22"/>
                  <a:gd name="T1" fmla="*/ 63 h 71"/>
                  <a:gd name="T2" fmla="*/ 10 w 22"/>
                  <a:gd name="T3" fmla="*/ 69 h 71"/>
                  <a:gd name="T4" fmla="*/ 12 w 22"/>
                  <a:gd name="T5" fmla="*/ 71 h 71"/>
                  <a:gd name="T6" fmla="*/ 15 w 22"/>
                  <a:gd name="T7" fmla="*/ 71 h 71"/>
                  <a:gd name="T8" fmla="*/ 18 w 22"/>
                  <a:gd name="T9" fmla="*/ 71 h 71"/>
                  <a:gd name="T10" fmla="*/ 19 w 22"/>
                  <a:gd name="T11" fmla="*/ 69 h 71"/>
                  <a:gd name="T12" fmla="*/ 22 w 22"/>
                  <a:gd name="T13" fmla="*/ 63 h 71"/>
                  <a:gd name="T14" fmla="*/ 16 w 22"/>
                  <a:gd name="T15" fmla="*/ 13 h 71"/>
                  <a:gd name="T16" fmla="*/ 15 w 22"/>
                  <a:gd name="T17" fmla="*/ 7 h 71"/>
                  <a:gd name="T18" fmla="*/ 12 w 22"/>
                  <a:gd name="T19" fmla="*/ 2 h 71"/>
                  <a:gd name="T20" fmla="*/ 10 w 22"/>
                  <a:gd name="T21" fmla="*/ 0 h 71"/>
                  <a:gd name="T22" fmla="*/ 7 w 22"/>
                  <a:gd name="T23" fmla="*/ 0 h 71"/>
                  <a:gd name="T24" fmla="*/ 4 w 22"/>
                  <a:gd name="T25" fmla="*/ 0 h 71"/>
                  <a:gd name="T26" fmla="*/ 3 w 22"/>
                  <a:gd name="T27" fmla="*/ 2 h 71"/>
                  <a:gd name="T28" fmla="*/ 0 w 22"/>
                  <a:gd name="T29" fmla="*/ 7 h 71"/>
                  <a:gd name="T30" fmla="*/ 1 w 22"/>
                  <a:gd name="T31" fmla="*/ 13 h 71"/>
                  <a:gd name="T32" fmla="*/ 7 w 22"/>
                  <a:gd name="T33" fmla="*/ 63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2" h="71">
                    <a:moveTo>
                      <a:pt x="7" y="63"/>
                    </a:moveTo>
                    <a:lnTo>
                      <a:pt x="10" y="69"/>
                    </a:lnTo>
                    <a:lnTo>
                      <a:pt x="12" y="71"/>
                    </a:lnTo>
                    <a:lnTo>
                      <a:pt x="15" y="71"/>
                    </a:lnTo>
                    <a:lnTo>
                      <a:pt x="18" y="71"/>
                    </a:lnTo>
                    <a:lnTo>
                      <a:pt x="19" y="69"/>
                    </a:lnTo>
                    <a:lnTo>
                      <a:pt x="22" y="63"/>
                    </a:lnTo>
                    <a:lnTo>
                      <a:pt x="16" y="13"/>
                    </a:lnTo>
                    <a:lnTo>
                      <a:pt x="15" y="7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7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6" name="Freeform 239">
                <a:extLst>
                  <a:ext uri="{FF2B5EF4-FFF2-40B4-BE49-F238E27FC236}">
                    <a16:creationId xmlns:a16="http://schemas.microsoft.com/office/drawing/2014/main" id="{C258D963-603C-47CC-B78A-1874A28F555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415" y="6404"/>
                <a:ext cx="25" cy="71"/>
              </a:xfrm>
              <a:custGeom>
                <a:avLst/>
                <a:gdLst>
                  <a:gd name="T0" fmla="*/ 11 w 25"/>
                  <a:gd name="T1" fmla="*/ 64 h 71"/>
                  <a:gd name="T2" fmla="*/ 13 w 25"/>
                  <a:gd name="T3" fmla="*/ 70 h 71"/>
                  <a:gd name="T4" fmla="*/ 16 w 25"/>
                  <a:gd name="T5" fmla="*/ 71 h 71"/>
                  <a:gd name="T6" fmla="*/ 18 w 25"/>
                  <a:gd name="T7" fmla="*/ 71 h 71"/>
                  <a:gd name="T8" fmla="*/ 21 w 25"/>
                  <a:gd name="T9" fmla="*/ 71 h 71"/>
                  <a:gd name="T10" fmla="*/ 23 w 25"/>
                  <a:gd name="T11" fmla="*/ 70 h 71"/>
                  <a:gd name="T12" fmla="*/ 25 w 25"/>
                  <a:gd name="T13" fmla="*/ 64 h 71"/>
                  <a:gd name="T14" fmla="*/ 19 w 25"/>
                  <a:gd name="T15" fmla="*/ 28 h 71"/>
                  <a:gd name="T16" fmla="*/ 15 w 25"/>
                  <a:gd name="T17" fmla="*/ 7 h 71"/>
                  <a:gd name="T18" fmla="*/ 13 w 25"/>
                  <a:gd name="T19" fmla="*/ 3 h 71"/>
                  <a:gd name="T20" fmla="*/ 11 w 25"/>
                  <a:gd name="T21" fmla="*/ 1 h 71"/>
                  <a:gd name="T22" fmla="*/ 7 w 25"/>
                  <a:gd name="T23" fmla="*/ 0 h 71"/>
                  <a:gd name="T24" fmla="*/ 5 w 25"/>
                  <a:gd name="T25" fmla="*/ 1 h 71"/>
                  <a:gd name="T26" fmla="*/ 3 w 25"/>
                  <a:gd name="T27" fmla="*/ 3 h 71"/>
                  <a:gd name="T28" fmla="*/ 0 w 25"/>
                  <a:gd name="T29" fmla="*/ 7 h 71"/>
                  <a:gd name="T30" fmla="*/ 5 w 25"/>
                  <a:gd name="T31" fmla="*/ 28 h 71"/>
                  <a:gd name="T32" fmla="*/ 11 w 25"/>
                  <a:gd name="T33" fmla="*/ 64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71">
                    <a:moveTo>
                      <a:pt x="11" y="64"/>
                    </a:moveTo>
                    <a:lnTo>
                      <a:pt x="13" y="70"/>
                    </a:lnTo>
                    <a:lnTo>
                      <a:pt x="16" y="71"/>
                    </a:lnTo>
                    <a:lnTo>
                      <a:pt x="18" y="71"/>
                    </a:lnTo>
                    <a:lnTo>
                      <a:pt x="21" y="71"/>
                    </a:lnTo>
                    <a:lnTo>
                      <a:pt x="23" y="70"/>
                    </a:lnTo>
                    <a:lnTo>
                      <a:pt x="25" y="64"/>
                    </a:lnTo>
                    <a:lnTo>
                      <a:pt x="19" y="28"/>
                    </a:lnTo>
                    <a:lnTo>
                      <a:pt x="15" y="7"/>
                    </a:lnTo>
                    <a:lnTo>
                      <a:pt x="13" y="3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0" y="7"/>
                    </a:lnTo>
                    <a:lnTo>
                      <a:pt x="5" y="28"/>
                    </a:lnTo>
                    <a:lnTo>
                      <a:pt x="11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7" name="Freeform 240">
                <a:extLst>
                  <a:ext uri="{FF2B5EF4-FFF2-40B4-BE49-F238E27FC236}">
                    <a16:creationId xmlns:a16="http://schemas.microsoft.com/office/drawing/2014/main" id="{55DEBC0B-5F84-44EE-851E-48F11F95E8E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94" y="6306"/>
                <a:ext cx="27" cy="71"/>
              </a:xfrm>
              <a:custGeom>
                <a:avLst/>
                <a:gdLst>
                  <a:gd name="T0" fmla="*/ 13 w 27"/>
                  <a:gd name="T1" fmla="*/ 63 h 71"/>
                  <a:gd name="T2" fmla="*/ 15 w 27"/>
                  <a:gd name="T3" fmla="*/ 68 h 71"/>
                  <a:gd name="T4" fmla="*/ 18 w 27"/>
                  <a:gd name="T5" fmla="*/ 69 h 71"/>
                  <a:gd name="T6" fmla="*/ 20 w 27"/>
                  <a:gd name="T7" fmla="*/ 71 h 71"/>
                  <a:gd name="T8" fmla="*/ 24 w 27"/>
                  <a:gd name="T9" fmla="*/ 69 h 71"/>
                  <a:gd name="T10" fmla="*/ 25 w 27"/>
                  <a:gd name="T11" fmla="*/ 68 h 71"/>
                  <a:gd name="T12" fmla="*/ 27 w 27"/>
                  <a:gd name="T13" fmla="*/ 63 h 71"/>
                  <a:gd name="T14" fmla="*/ 22 w 27"/>
                  <a:gd name="T15" fmla="*/ 42 h 71"/>
                  <a:gd name="T16" fmla="*/ 14 w 27"/>
                  <a:gd name="T17" fmla="*/ 7 h 71"/>
                  <a:gd name="T18" fmla="*/ 13 w 27"/>
                  <a:gd name="T19" fmla="*/ 2 h 71"/>
                  <a:gd name="T20" fmla="*/ 10 w 27"/>
                  <a:gd name="T21" fmla="*/ 1 h 71"/>
                  <a:gd name="T22" fmla="*/ 7 w 27"/>
                  <a:gd name="T23" fmla="*/ 0 h 71"/>
                  <a:gd name="T24" fmla="*/ 4 w 27"/>
                  <a:gd name="T25" fmla="*/ 1 h 71"/>
                  <a:gd name="T26" fmla="*/ 2 w 27"/>
                  <a:gd name="T27" fmla="*/ 2 h 71"/>
                  <a:gd name="T28" fmla="*/ 0 w 27"/>
                  <a:gd name="T29" fmla="*/ 7 h 71"/>
                  <a:gd name="T30" fmla="*/ 8 w 27"/>
                  <a:gd name="T31" fmla="*/ 42 h 71"/>
                  <a:gd name="T32" fmla="*/ 13 w 27"/>
                  <a:gd name="T33" fmla="*/ 63 h 7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7" h="71">
                    <a:moveTo>
                      <a:pt x="13" y="63"/>
                    </a:moveTo>
                    <a:lnTo>
                      <a:pt x="15" y="68"/>
                    </a:lnTo>
                    <a:lnTo>
                      <a:pt x="18" y="69"/>
                    </a:lnTo>
                    <a:lnTo>
                      <a:pt x="20" y="71"/>
                    </a:lnTo>
                    <a:lnTo>
                      <a:pt x="24" y="69"/>
                    </a:lnTo>
                    <a:lnTo>
                      <a:pt x="25" y="68"/>
                    </a:lnTo>
                    <a:lnTo>
                      <a:pt x="27" y="63"/>
                    </a:lnTo>
                    <a:lnTo>
                      <a:pt x="22" y="42"/>
                    </a:lnTo>
                    <a:lnTo>
                      <a:pt x="14" y="7"/>
                    </a:lnTo>
                    <a:lnTo>
                      <a:pt x="13" y="2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8" y="42"/>
                    </a:lnTo>
                    <a:lnTo>
                      <a:pt x="13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8" name="Freeform 241">
                <a:extLst>
                  <a:ext uri="{FF2B5EF4-FFF2-40B4-BE49-F238E27FC236}">
                    <a16:creationId xmlns:a16="http://schemas.microsoft.com/office/drawing/2014/main" id="{76442BA1-51B9-4B31-A47C-3C845CB27D1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68" y="6209"/>
                <a:ext cx="30" cy="69"/>
              </a:xfrm>
              <a:custGeom>
                <a:avLst/>
                <a:gdLst>
                  <a:gd name="T0" fmla="*/ 16 w 30"/>
                  <a:gd name="T1" fmla="*/ 62 h 69"/>
                  <a:gd name="T2" fmla="*/ 18 w 30"/>
                  <a:gd name="T3" fmla="*/ 67 h 69"/>
                  <a:gd name="T4" fmla="*/ 20 w 30"/>
                  <a:gd name="T5" fmla="*/ 69 h 69"/>
                  <a:gd name="T6" fmla="*/ 23 w 30"/>
                  <a:gd name="T7" fmla="*/ 69 h 69"/>
                  <a:gd name="T8" fmla="*/ 26 w 30"/>
                  <a:gd name="T9" fmla="*/ 69 h 69"/>
                  <a:gd name="T10" fmla="*/ 28 w 30"/>
                  <a:gd name="T11" fmla="*/ 67 h 69"/>
                  <a:gd name="T12" fmla="*/ 30 w 30"/>
                  <a:gd name="T13" fmla="*/ 62 h 69"/>
                  <a:gd name="T14" fmla="*/ 29 w 30"/>
                  <a:gd name="T15" fmla="*/ 56 h 69"/>
                  <a:gd name="T16" fmla="*/ 15 w 30"/>
                  <a:gd name="T17" fmla="*/ 7 h 69"/>
                  <a:gd name="T18" fmla="*/ 12 w 30"/>
                  <a:gd name="T19" fmla="*/ 2 h 69"/>
                  <a:gd name="T20" fmla="*/ 10 w 30"/>
                  <a:gd name="T21" fmla="*/ 0 h 69"/>
                  <a:gd name="T22" fmla="*/ 8 w 30"/>
                  <a:gd name="T23" fmla="*/ 0 h 69"/>
                  <a:gd name="T24" fmla="*/ 5 w 30"/>
                  <a:gd name="T25" fmla="*/ 0 h 69"/>
                  <a:gd name="T26" fmla="*/ 3 w 30"/>
                  <a:gd name="T27" fmla="*/ 2 h 69"/>
                  <a:gd name="T28" fmla="*/ 0 w 30"/>
                  <a:gd name="T29" fmla="*/ 7 h 69"/>
                  <a:gd name="T30" fmla="*/ 15 w 30"/>
                  <a:gd name="T31" fmla="*/ 56 h 69"/>
                  <a:gd name="T32" fmla="*/ 16 w 30"/>
                  <a:gd name="T33" fmla="*/ 62 h 6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0" h="69">
                    <a:moveTo>
                      <a:pt x="16" y="62"/>
                    </a:moveTo>
                    <a:lnTo>
                      <a:pt x="18" y="67"/>
                    </a:lnTo>
                    <a:lnTo>
                      <a:pt x="20" y="69"/>
                    </a:lnTo>
                    <a:lnTo>
                      <a:pt x="23" y="69"/>
                    </a:lnTo>
                    <a:lnTo>
                      <a:pt x="26" y="69"/>
                    </a:lnTo>
                    <a:lnTo>
                      <a:pt x="28" y="67"/>
                    </a:lnTo>
                    <a:lnTo>
                      <a:pt x="30" y="62"/>
                    </a:lnTo>
                    <a:lnTo>
                      <a:pt x="29" y="56"/>
                    </a:lnTo>
                    <a:lnTo>
                      <a:pt x="15" y="7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15" y="56"/>
                    </a:lnTo>
                    <a:lnTo>
                      <a:pt x="16" y="62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49" name="Freeform 242">
                <a:extLst>
                  <a:ext uri="{FF2B5EF4-FFF2-40B4-BE49-F238E27FC236}">
                    <a16:creationId xmlns:a16="http://schemas.microsoft.com/office/drawing/2014/main" id="{F2E01639-5DF3-4053-9424-ED90AB0435F1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38" y="6113"/>
                <a:ext cx="33" cy="68"/>
              </a:xfrm>
              <a:custGeom>
                <a:avLst/>
                <a:gdLst>
                  <a:gd name="T0" fmla="*/ 18 w 33"/>
                  <a:gd name="T1" fmla="*/ 61 h 68"/>
                  <a:gd name="T2" fmla="*/ 21 w 33"/>
                  <a:gd name="T3" fmla="*/ 67 h 68"/>
                  <a:gd name="T4" fmla="*/ 22 w 33"/>
                  <a:gd name="T5" fmla="*/ 68 h 68"/>
                  <a:gd name="T6" fmla="*/ 26 w 33"/>
                  <a:gd name="T7" fmla="*/ 68 h 68"/>
                  <a:gd name="T8" fmla="*/ 28 w 33"/>
                  <a:gd name="T9" fmla="*/ 68 h 68"/>
                  <a:gd name="T10" fmla="*/ 30 w 33"/>
                  <a:gd name="T11" fmla="*/ 67 h 68"/>
                  <a:gd name="T12" fmla="*/ 33 w 33"/>
                  <a:gd name="T13" fmla="*/ 61 h 68"/>
                  <a:gd name="T14" fmla="*/ 15 w 33"/>
                  <a:gd name="T15" fmla="*/ 7 h 68"/>
                  <a:gd name="T16" fmla="*/ 12 w 33"/>
                  <a:gd name="T17" fmla="*/ 1 h 68"/>
                  <a:gd name="T18" fmla="*/ 10 w 33"/>
                  <a:gd name="T19" fmla="*/ 0 h 68"/>
                  <a:gd name="T20" fmla="*/ 8 w 33"/>
                  <a:gd name="T21" fmla="*/ 0 h 68"/>
                  <a:gd name="T22" fmla="*/ 5 w 33"/>
                  <a:gd name="T23" fmla="*/ 0 h 68"/>
                  <a:gd name="T24" fmla="*/ 3 w 33"/>
                  <a:gd name="T25" fmla="*/ 1 h 68"/>
                  <a:gd name="T26" fmla="*/ 0 w 33"/>
                  <a:gd name="T27" fmla="*/ 7 h 68"/>
                  <a:gd name="T28" fmla="*/ 18 w 33"/>
                  <a:gd name="T29" fmla="*/ 61 h 6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33" h="68">
                    <a:moveTo>
                      <a:pt x="18" y="61"/>
                    </a:moveTo>
                    <a:lnTo>
                      <a:pt x="21" y="67"/>
                    </a:lnTo>
                    <a:lnTo>
                      <a:pt x="22" y="68"/>
                    </a:lnTo>
                    <a:lnTo>
                      <a:pt x="26" y="68"/>
                    </a:lnTo>
                    <a:lnTo>
                      <a:pt x="28" y="68"/>
                    </a:lnTo>
                    <a:lnTo>
                      <a:pt x="30" y="67"/>
                    </a:lnTo>
                    <a:lnTo>
                      <a:pt x="33" y="61"/>
                    </a:lnTo>
                    <a:lnTo>
                      <a:pt x="15" y="7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18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0" name="Freeform 243">
                <a:extLst>
                  <a:ext uri="{FF2B5EF4-FFF2-40B4-BE49-F238E27FC236}">
                    <a16:creationId xmlns:a16="http://schemas.microsoft.com/office/drawing/2014/main" id="{B8F2A5C8-427E-4AB5-96CD-F20D14157DB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304" y="6018"/>
                <a:ext cx="34" cy="68"/>
              </a:xfrm>
              <a:custGeom>
                <a:avLst/>
                <a:gdLst>
                  <a:gd name="T0" fmla="*/ 20 w 34"/>
                  <a:gd name="T1" fmla="*/ 61 h 68"/>
                  <a:gd name="T2" fmla="*/ 22 w 34"/>
                  <a:gd name="T3" fmla="*/ 66 h 68"/>
                  <a:gd name="T4" fmla="*/ 25 w 34"/>
                  <a:gd name="T5" fmla="*/ 67 h 68"/>
                  <a:gd name="T6" fmla="*/ 27 w 34"/>
                  <a:gd name="T7" fmla="*/ 68 h 68"/>
                  <a:gd name="T8" fmla="*/ 30 w 34"/>
                  <a:gd name="T9" fmla="*/ 67 h 68"/>
                  <a:gd name="T10" fmla="*/ 32 w 34"/>
                  <a:gd name="T11" fmla="*/ 66 h 68"/>
                  <a:gd name="T12" fmla="*/ 34 w 34"/>
                  <a:gd name="T13" fmla="*/ 61 h 68"/>
                  <a:gd name="T14" fmla="*/ 16 w 34"/>
                  <a:gd name="T15" fmla="*/ 11 h 68"/>
                  <a:gd name="T16" fmla="*/ 14 w 34"/>
                  <a:gd name="T17" fmla="*/ 7 h 68"/>
                  <a:gd name="T18" fmla="*/ 12 w 34"/>
                  <a:gd name="T19" fmla="*/ 1 h 68"/>
                  <a:gd name="T20" fmla="*/ 10 w 34"/>
                  <a:gd name="T21" fmla="*/ 0 h 68"/>
                  <a:gd name="T22" fmla="*/ 7 w 34"/>
                  <a:gd name="T23" fmla="*/ 0 h 68"/>
                  <a:gd name="T24" fmla="*/ 4 w 34"/>
                  <a:gd name="T25" fmla="*/ 0 h 68"/>
                  <a:gd name="T26" fmla="*/ 2 w 34"/>
                  <a:gd name="T27" fmla="*/ 1 h 68"/>
                  <a:gd name="T28" fmla="*/ 0 w 34"/>
                  <a:gd name="T29" fmla="*/ 7 h 68"/>
                  <a:gd name="T30" fmla="*/ 2 w 34"/>
                  <a:gd name="T31" fmla="*/ 11 h 68"/>
                  <a:gd name="T32" fmla="*/ 20 w 34"/>
                  <a:gd name="T33" fmla="*/ 61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68">
                    <a:moveTo>
                      <a:pt x="20" y="61"/>
                    </a:moveTo>
                    <a:lnTo>
                      <a:pt x="22" y="66"/>
                    </a:lnTo>
                    <a:lnTo>
                      <a:pt x="25" y="67"/>
                    </a:lnTo>
                    <a:lnTo>
                      <a:pt x="27" y="68"/>
                    </a:lnTo>
                    <a:lnTo>
                      <a:pt x="30" y="67"/>
                    </a:lnTo>
                    <a:lnTo>
                      <a:pt x="32" y="66"/>
                    </a:lnTo>
                    <a:lnTo>
                      <a:pt x="34" y="61"/>
                    </a:lnTo>
                    <a:lnTo>
                      <a:pt x="16" y="11"/>
                    </a:lnTo>
                    <a:lnTo>
                      <a:pt x="14" y="7"/>
                    </a:lnTo>
                    <a:lnTo>
                      <a:pt x="12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1"/>
                    </a:lnTo>
                    <a:lnTo>
                      <a:pt x="20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1" name="Freeform 244">
                <a:extLst>
                  <a:ext uri="{FF2B5EF4-FFF2-40B4-BE49-F238E27FC236}">
                    <a16:creationId xmlns:a16="http://schemas.microsoft.com/office/drawing/2014/main" id="{3DA6D7EE-A1CA-4B2C-BD7D-1270576F5E4D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65" y="5924"/>
                <a:ext cx="37" cy="67"/>
              </a:xfrm>
              <a:custGeom>
                <a:avLst/>
                <a:gdLst>
                  <a:gd name="T0" fmla="*/ 23 w 37"/>
                  <a:gd name="T1" fmla="*/ 60 h 67"/>
                  <a:gd name="T2" fmla="*/ 24 w 37"/>
                  <a:gd name="T3" fmla="*/ 66 h 67"/>
                  <a:gd name="T4" fmla="*/ 27 w 37"/>
                  <a:gd name="T5" fmla="*/ 67 h 67"/>
                  <a:gd name="T6" fmla="*/ 30 w 37"/>
                  <a:gd name="T7" fmla="*/ 67 h 67"/>
                  <a:gd name="T8" fmla="*/ 33 w 37"/>
                  <a:gd name="T9" fmla="*/ 67 h 67"/>
                  <a:gd name="T10" fmla="*/ 35 w 37"/>
                  <a:gd name="T11" fmla="*/ 66 h 67"/>
                  <a:gd name="T12" fmla="*/ 37 w 37"/>
                  <a:gd name="T13" fmla="*/ 60 h 67"/>
                  <a:gd name="T14" fmla="*/ 24 w 37"/>
                  <a:gd name="T15" fmla="*/ 30 h 67"/>
                  <a:gd name="T16" fmla="*/ 23 w 37"/>
                  <a:gd name="T17" fmla="*/ 24 h 67"/>
                  <a:gd name="T18" fmla="*/ 12 w 37"/>
                  <a:gd name="T19" fmla="*/ 3 h 67"/>
                  <a:gd name="T20" fmla="*/ 10 w 37"/>
                  <a:gd name="T21" fmla="*/ 1 h 67"/>
                  <a:gd name="T22" fmla="*/ 7 w 37"/>
                  <a:gd name="T23" fmla="*/ 0 h 67"/>
                  <a:gd name="T24" fmla="*/ 4 w 37"/>
                  <a:gd name="T25" fmla="*/ 1 h 67"/>
                  <a:gd name="T26" fmla="*/ 1 w 37"/>
                  <a:gd name="T27" fmla="*/ 3 h 67"/>
                  <a:gd name="T28" fmla="*/ 0 w 37"/>
                  <a:gd name="T29" fmla="*/ 7 h 67"/>
                  <a:gd name="T30" fmla="*/ 1 w 37"/>
                  <a:gd name="T31" fmla="*/ 13 h 67"/>
                  <a:gd name="T32" fmla="*/ 12 w 37"/>
                  <a:gd name="T33" fmla="*/ 35 h 67"/>
                  <a:gd name="T34" fmla="*/ 17 w 37"/>
                  <a:gd name="T35" fmla="*/ 30 h 67"/>
                  <a:gd name="T36" fmla="*/ 10 w 37"/>
                  <a:gd name="T37" fmla="*/ 30 h 67"/>
                  <a:gd name="T38" fmla="*/ 23 w 37"/>
                  <a:gd name="T39" fmla="*/ 60 h 67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37" h="67">
                    <a:moveTo>
                      <a:pt x="23" y="60"/>
                    </a:moveTo>
                    <a:lnTo>
                      <a:pt x="24" y="66"/>
                    </a:lnTo>
                    <a:lnTo>
                      <a:pt x="27" y="67"/>
                    </a:lnTo>
                    <a:lnTo>
                      <a:pt x="30" y="67"/>
                    </a:lnTo>
                    <a:lnTo>
                      <a:pt x="33" y="67"/>
                    </a:lnTo>
                    <a:lnTo>
                      <a:pt x="35" y="66"/>
                    </a:lnTo>
                    <a:lnTo>
                      <a:pt x="37" y="60"/>
                    </a:lnTo>
                    <a:lnTo>
                      <a:pt x="24" y="30"/>
                    </a:lnTo>
                    <a:lnTo>
                      <a:pt x="23" y="24"/>
                    </a:lnTo>
                    <a:lnTo>
                      <a:pt x="12" y="3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12" y="35"/>
                    </a:lnTo>
                    <a:lnTo>
                      <a:pt x="17" y="30"/>
                    </a:lnTo>
                    <a:lnTo>
                      <a:pt x="10" y="30"/>
                    </a:lnTo>
                    <a:lnTo>
                      <a:pt x="23" y="6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2" name="Freeform 245">
                <a:extLst>
                  <a:ext uri="{FF2B5EF4-FFF2-40B4-BE49-F238E27FC236}">
                    <a16:creationId xmlns:a16="http://schemas.microsoft.com/office/drawing/2014/main" id="{37CD1C3E-39D0-4739-9D4D-2119CF46548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221" y="5834"/>
                <a:ext cx="41" cy="66"/>
              </a:xfrm>
              <a:custGeom>
                <a:avLst/>
                <a:gdLst>
                  <a:gd name="T0" fmla="*/ 27 w 41"/>
                  <a:gd name="T1" fmla="*/ 64 h 66"/>
                  <a:gd name="T2" fmla="*/ 30 w 41"/>
                  <a:gd name="T3" fmla="*/ 65 h 66"/>
                  <a:gd name="T4" fmla="*/ 33 w 41"/>
                  <a:gd name="T5" fmla="*/ 66 h 66"/>
                  <a:gd name="T6" fmla="*/ 36 w 41"/>
                  <a:gd name="T7" fmla="*/ 65 h 66"/>
                  <a:gd name="T8" fmla="*/ 38 w 41"/>
                  <a:gd name="T9" fmla="*/ 64 h 66"/>
                  <a:gd name="T10" fmla="*/ 41 w 41"/>
                  <a:gd name="T11" fmla="*/ 59 h 66"/>
                  <a:gd name="T12" fmla="*/ 38 w 41"/>
                  <a:gd name="T13" fmla="*/ 53 h 66"/>
                  <a:gd name="T14" fmla="*/ 33 w 41"/>
                  <a:gd name="T15" fmla="*/ 42 h 66"/>
                  <a:gd name="T16" fmla="*/ 13 w 41"/>
                  <a:gd name="T17" fmla="*/ 1 h 66"/>
                  <a:gd name="T18" fmla="*/ 11 w 41"/>
                  <a:gd name="T19" fmla="*/ 0 h 66"/>
                  <a:gd name="T20" fmla="*/ 7 w 41"/>
                  <a:gd name="T21" fmla="*/ 0 h 66"/>
                  <a:gd name="T22" fmla="*/ 5 w 41"/>
                  <a:gd name="T23" fmla="*/ 0 h 66"/>
                  <a:gd name="T24" fmla="*/ 2 w 41"/>
                  <a:gd name="T25" fmla="*/ 1 h 66"/>
                  <a:gd name="T26" fmla="*/ 0 w 41"/>
                  <a:gd name="T27" fmla="*/ 7 h 66"/>
                  <a:gd name="T28" fmla="*/ 2 w 41"/>
                  <a:gd name="T29" fmla="*/ 12 h 66"/>
                  <a:gd name="T30" fmla="*/ 23 w 41"/>
                  <a:gd name="T31" fmla="*/ 53 h 66"/>
                  <a:gd name="T32" fmla="*/ 27 w 41"/>
                  <a:gd name="T33" fmla="*/ 64 h 6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1" h="66">
                    <a:moveTo>
                      <a:pt x="27" y="64"/>
                    </a:moveTo>
                    <a:lnTo>
                      <a:pt x="30" y="65"/>
                    </a:lnTo>
                    <a:lnTo>
                      <a:pt x="33" y="66"/>
                    </a:lnTo>
                    <a:lnTo>
                      <a:pt x="36" y="65"/>
                    </a:lnTo>
                    <a:lnTo>
                      <a:pt x="38" y="64"/>
                    </a:lnTo>
                    <a:lnTo>
                      <a:pt x="41" y="59"/>
                    </a:lnTo>
                    <a:lnTo>
                      <a:pt x="38" y="53"/>
                    </a:lnTo>
                    <a:lnTo>
                      <a:pt x="33" y="42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23" y="53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3" name="Freeform 246">
                <a:extLst>
                  <a:ext uri="{FF2B5EF4-FFF2-40B4-BE49-F238E27FC236}">
                    <a16:creationId xmlns:a16="http://schemas.microsoft.com/office/drawing/2014/main" id="{35B2DB88-D6D5-4767-8DF7-6F5F34C68584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73" y="5745"/>
                <a:ext cx="43" cy="65"/>
              </a:xfrm>
              <a:custGeom>
                <a:avLst/>
                <a:gdLst>
                  <a:gd name="T0" fmla="*/ 30 w 43"/>
                  <a:gd name="T1" fmla="*/ 63 h 65"/>
                  <a:gd name="T2" fmla="*/ 32 w 43"/>
                  <a:gd name="T3" fmla="*/ 64 h 65"/>
                  <a:gd name="T4" fmla="*/ 36 w 43"/>
                  <a:gd name="T5" fmla="*/ 65 h 65"/>
                  <a:gd name="T6" fmla="*/ 38 w 43"/>
                  <a:gd name="T7" fmla="*/ 64 h 65"/>
                  <a:gd name="T8" fmla="*/ 41 w 43"/>
                  <a:gd name="T9" fmla="*/ 63 h 65"/>
                  <a:gd name="T10" fmla="*/ 43 w 43"/>
                  <a:gd name="T11" fmla="*/ 58 h 65"/>
                  <a:gd name="T12" fmla="*/ 41 w 43"/>
                  <a:gd name="T13" fmla="*/ 52 h 65"/>
                  <a:gd name="T14" fmla="*/ 13 w 43"/>
                  <a:gd name="T15" fmla="*/ 2 h 65"/>
                  <a:gd name="T16" fmla="*/ 11 w 43"/>
                  <a:gd name="T17" fmla="*/ 0 h 65"/>
                  <a:gd name="T18" fmla="*/ 7 w 43"/>
                  <a:gd name="T19" fmla="*/ 0 h 65"/>
                  <a:gd name="T20" fmla="*/ 5 w 43"/>
                  <a:gd name="T21" fmla="*/ 0 h 65"/>
                  <a:gd name="T22" fmla="*/ 2 w 43"/>
                  <a:gd name="T23" fmla="*/ 2 h 65"/>
                  <a:gd name="T24" fmla="*/ 0 w 43"/>
                  <a:gd name="T25" fmla="*/ 8 h 65"/>
                  <a:gd name="T26" fmla="*/ 2 w 43"/>
                  <a:gd name="T27" fmla="*/ 12 h 65"/>
                  <a:gd name="T28" fmla="*/ 30 w 43"/>
                  <a:gd name="T29" fmla="*/ 63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3" h="65">
                    <a:moveTo>
                      <a:pt x="30" y="63"/>
                    </a:moveTo>
                    <a:lnTo>
                      <a:pt x="32" y="64"/>
                    </a:lnTo>
                    <a:lnTo>
                      <a:pt x="36" y="65"/>
                    </a:lnTo>
                    <a:lnTo>
                      <a:pt x="38" y="64"/>
                    </a:lnTo>
                    <a:lnTo>
                      <a:pt x="41" y="63"/>
                    </a:lnTo>
                    <a:lnTo>
                      <a:pt x="43" y="58"/>
                    </a:lnTo>
                    <a:lnTo>
                      <a:pt x="41" y="52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30" y="6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4" name="Freeform 247">
                <a:extLst>
                  <a:ext uri="{FF2B5EF4-FFF2-40B4-BE49-F238E27FC236}">
                    <a16:creationId xmlns:a16="http://schemas.microsoft.com/office/drawing/2014/main" id="{0CC694A3-D39B-4967-956B-5F0D6C3D5D2B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120" y="5659"/>
                <a:ext cx="46" cy="64"/>
              </a:xfrm>
              <a:custGeom>
                <a:avLst/>
                <a:gdLst>
                  <a:gd name="T0" fmla="*/ 32 w 46"/>
                  <a:gd name="T1" fmla="*/ 61 h 64"/>
                  <a:gd name="T2" fmla="*/ 36 w 46"/>
                  <a:gd name="T3" fmla="*/ 62 h 64"/>
                  <a:gd name="T4" fmla="*/ 38 w 46"/>
                  <a:gd name="T5" fmla="*/ 64 h 64"/>
                  <a:gd name="T6" fmla="*/ 41 w 46"/>
                  <a:gd name="T7" fmla="*/ 62 h 64"/>
                  <a:gd name="T8" fmla="*/ 43 w 46"/>
                  <a:gd name="T9" fmla="*/ 61 h 64"/>
                  <a:gd name="T10" fmla="*/ 46 w 46"/>
                  <a:gd name="T11" fmla="*/ 56 h 64"/>
                  <a:gd name="T12" fmla="*/ 43 w 46"/>
                  <a:gd name="T13" fmla="*/ 50 h 64"/>
                  <a:gd name="T14" fmla="*/ 20 w 46"/>
                  <a:gd name="T15" fmla="*/ 13 h 64"/>
                  <a:gd name="T16" fmla="*/ 13 w 46"/>
                  <a:gd name="T17" fmla="*/ 2 h 64"/>
                  <a:gd name="T18" fmla="*/ 11 w 46"/>
                  <a:gd name="T19" fmla="*/ 1 h 64"/>
                  <a:gd name="T20" fmla="*/ 7 w 46"/>
                  <a:gd name="T21" fmla="*/ 0 h 64"/>
                  <a:gd name="T22" fmla="*/ 5 w 46"/>
                  <a:gd name="T23" fmla="*/ 1 h 64"/>
                  <a:gd name="T24" fmla="*/ 2 w 46"/>
                  <a:gd name="T25" fmla="*/ 2 h 64"/>
                  <a:gd name="T26" fmla="*/ 0 w 46"/>
                  <a:gd name="T27" fmla="*/ 7 h 64"/>
                  <a:gd name="T28" fmla="*/ 2 w 46"/>
                  <a:gd name="T29" fmla="*/ 13 h 64"/>
                  <a:gd name="T30" fmla="*/ 10 w 46"/>
                  <a:gd name="T31" fmla="*/ 24 h 64"/>
                  <a:gd name="T32" fmla="*/ 32 w 46"/>
                  <a:gd name="T33" fmla="*/ 61 h 6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4">
                    <a:moveTo>
                      <a:pt x="32" y="61"/>
                    </a:moveTo>
                    <a:lnTo>
                      <a:pt x="36" y="62"/>
                    </a:lnTo>
                    <a:lnTo>
                      <a:pt x="38" y="64"/>
                    </a:lnTo>
                    <a:lnTo>
                      <a:pt x="41" y="62"/>
                    </a:lnTo>
                    <a:lnTo>
                      <a:pt x="43" y="61"/>
                    </a:lnTo>
                    <a:lnTo>
                      <a:pt x="46" y="56"/>
                    </a:lnTo>
                    <a:lnTo>
                      <a:pt x="43" y="50"/>
                    </a:lnTo>
                    <a:lnTo>
                      <a:pt x="20" y="13"/>
                    </a:lnTo>
                    <a:lnTo>
                      <a:pt x="13" y="2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3"/>
                    </a:lnTo>
                    <a:lnTo>
                      <a:pt x="10" y="24"/>
                    </a:lnTo>
                    <a:lnTo>
                      <a:pt x="32" y="6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5" name="Freeform 248">
                <a:extLst>
                  <a:ext uri="{FF2B5EF4-FFF2-40B4-BE49-F238E27FC236}">
                    <a16:creationId xmlns:a16="http://schemas.microsoft.com/office/drawing/2014/main" id="{5B6B0BA8-F24A-4194-8176-400ECF68DCA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064" y="5576"/>
                <a:ext cx="46" cy="61"/>
              </a:xfrm>
              <a:custGeom>
                <a:avLst/>
                <a:gdLst>
                  <a:gd name="T0" fmla="*/ 34 w 46"/>
                  <a:gd name="T1" fmla="*/ 60 h 61"/>
                  <a:gd name="T2" fmla="*/ 37 w 46"/>
                  <a:gd name="T3" fmla="*/ 61 h 61"/>
                  <a:gd name="T4" fmla="*/ 39 w 46"/>
                  <a:gd name="T5" fmla="*/ 61 h 61"/>
                  <a:gd name="T6" fmla="*/ 43 w 46"/>
                  <a:gd name="T7" fmla="*/ 61 h 61"/>
                  <a:gd name="T8" fmla="*/ 45 w 46"/>
                  <a:gd name="T9" fmla="*/ 59 h 61"/>
                  <a:gd name="T10" fmla="*/ 46 w 46"/>
                  <a:gd name="T11" fmla="*/ 54 h 61"/>
                  <a:gd name="T12" fmla="*/ 45 w 46"/>
                  <a:gd name="T13" fmla="*/ 49 h 61"/>
                  <a:gd name="T14" fmla="*/ 34 w 46"/>
                  <a:gd name="T15" fmla="*/ 34 h 61"/>
                  <a:gd name="T16" fmla="*/ 12 w 46"/>
                  <a:gd name="T17" fmla="*/ 3 h 61"/>
                  <a:gd name="T18" fmla="*/ 9 w 46"/>
                  <a:gd name="T19" fmla="*/ 1 h 61"/>
                  <a:gd name="T20" fmla="*/ 7 w 46"/>
                  <a:gd name="T21" fmla="*/ 0 h 61"/>
                  <a:gd name="T22" fmla="*/ 3 w 46"/>
                  <a:gd name="T23" fmla="*/ 1 h 61"/>
                  <a:gd name="T24" fmla="*/ 1 w 46"/>
                  <a:gd name="T25" fmla="*/ 3 h 61"/>
                  <a:gd name="T26" fmla="*/ 0 w 46"/>
                  <a:gd name="T27" fmla="*/ 7 h 61"/>
                  <a:gd name="T28" fmla="*/ 1 w 46"/>
                  <a:gd name="T29" fmla="*/ 13 h 61"/>
                  <a:gd name="T30" fmla="*/ 24 w 46"/>
                  <a:gd name="T31" fmla="*/ 45 h 61"/>
                  <a:gd name="T32" fmla="*/ 34 w 46"/>
                  <a:gd name="T33" fmla="*/ 60 h 6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6" h="61">
                    <a:moveTo>
                      <a:pt x="34" y="60"/>
                    </a:moveTo>
                    <a:lnTo>
                      <a:pt x="37" y="61"/>
                    </a:lnTo>
                    <a:lnTo>
                      <a:pt x="39" y="61"/>
                    </a:lnTo>
                    <a:lnTo>
                      <a:pt x="43" y="61"/>
                    </a:lnTo>
                    <a:lnTo>
                      <a:pt x="45" y="59"/>
                    </a:lnTo>
                    <a:lnTo>
                      <a:pt x="46" y="54"/>
                    </a:lnTo>
                    <a:lnTo>
                      <a:pt x="45" y="49"/>
                    </a:lnTo>
                    <a:lnTo>
                      <a:pt x="34" y="34"/>
                    </a:lnTo>
                    <a:lnTo>
                      <a:pt x="12" y="3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3" y="1"/>
                    </a:lnTo>
                    <a:lnTo>
                      <a:pt x="1" y="3"/>
                    </a:lnTo>
                    <a:lnTo>
                      <a:pt x="0" y="7"/>
                    </a:lnTo>
                    <a:lnTo>
                      <a:pt x="1" y="13"/>
                    </a:lnTo>
                    <a:lnTo>
                      <a:pt x="24" y="45"/>
                    </a:lnTo>
                    <a:lnTo>
                      <a:pt x="34" y="6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6" name="Freeform 249">
                <a:extLst>
                  <a:ext uri="{FF2B5EF4-FFF2-40B4-BE49-F238E27FC236}">
                    <a16:creationId xmlns:a16="http://schemas.microsoft.com/office/drawing/2014/main" id="{A9520E6F-1BBD-43E2-B2E5-0B7114BA4133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10001" y="5497"/>
                <a:ext cx="51" cy="59"/>
              </a:xfrm>
              <a:custGeom>
                <a:avLst/>
                <a:gdLst>
                  <a:gd name="T0" fmla="*/ 39 w 51"/>
                  <a:gd name="T1" fmla="*/ 58 h 59"/>
                  <a:gd name="T2" fmla="*/ 41 w 51"/>
                  <a:gd name="T3" fmla="*/ 59 h 59"/>
                  <a:gd name="T4" fmla="*/ 43 w 51"/>
                  <a:gd name="T5" fmla="*/ 59 h 59"/>
                  <a:gd name="T6" fmla="*/ 47 w 51"/>
                  <a:gd name="T7" fmla="*/ 59 h 59"/>
                  <a:gd name="T8" fmla="*/ 48 w 51"/>
                  <a:gd name="T9" fmla="*/ 56 h 59"/>
                  <a:gd name="T10" fmla="*/ 51 w 51"/>
                  <a:gd name="T11" fmla="*/ 52 h 59"/>
                  <a:gd name="T12" fmla="*/ 49 w 51"/>
                  <a:gd name="T13" fmla="*/ 47 h 59"/>
                  <a:gd name="T14" fmla="*/ 13 w 51"/>
                  <a:gd name="T15" fmla="*/ 1 h 59"/>
                  <a:gd name="T16" fmla="*/ 11 w 51"/>
                  <a:gd name="T17" fmla="*/ 0 h 59"/>
                  <a:gd name="T18" fmla="*/ 7 w 51"/>
                  <a:gd name="T19" fmla="*/ 0 h 59"/>
                  <a:gd name="T20" fmla="*/ 5 w 51"/>
                  <a:gd name="T21" fmla="*/ 0 h 59"/>
                  <a:gd name="T22" fmla="*/ 3 w 51"/>
                  <a:gd name="T23" fmla="*/ 1 h 59"/>
                  <a:gd name="T24" fmla="*/ 0 w 51"/>
                  <a:gd name="T25" fmla="*/ 7 h 59"/>
                  <a:gd name="T26" fmla="*/ 3 w 51"/>
                  <a:gd name="T27" fmla="*/ 12 h 59"/>
                  <a:gd name="T28" fmla="*/ 39 w 51"/>
                  <a:gd name="T29" fmla="*/ 58 h 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1" h="59">
                    <a:moveTo>
                      <a:pt x="39" y="58"/>
                    </a:moveTo>
                    <a:lnTo>
                      <a:pt x="41" y="59"/>
                    </a:lnTo>
                    <a:lnTo>
                      <a:pt x="43" y="59"/>
                    </a:lnTo>
                    <a:lnTo>
                      <a:pt x="47" y="59"/>
                    </a:lnTo>
                    <a:lnTo>
                      <a:pt x="48" y="56"/>
                    </a:lnTo>
                    <a:lnTo>
                      <a:pt x="51" y="52"/>
                    </a:lnTo>
                    <a:lnTo>
                      <a:pt x="49" y="47"/>
                    </a:lnTo>
                    <a:lnTo>
                      <a:pt x="13" y="1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39" y="5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7" name="Freeform 250">
                <a:extLst>
                  <a:ext uri="{FF2B5EF4-FFF2-40B4-BE49-F238E27FC236}">
                    <a16:creationId xmlns:a16="http://schemas.microsoft.com/office/drawing/2014/main" id="{2BD07704-B367-48E0-B3C2-16E29BB207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935" y="5421"/>
                <a:ext cx="53" cy="57"/>
              </a:xfrm>
              <a:custGeom>
                <a:avLst/>
                <a:gdLst>
                  <a:gd name="T0" fmla="*/ 40 w 53"/>
                  <a:gd name="T1" fmla="*/ 56 h 57"/>
                  <a:gd name="T2" fmla="*/ 42 w 53"/>
                  <a:gd name="T3" fmla="*/ 57 h 57"/>
                  <a:gd name="T4" fmla="*/ 46 w 53"/>
                  <a:gd name="T5" fmla="*/ 57 h 57"/>
                  <a:gd name="T6" fmla="*/ 48 w 53"/>
                  <a:gd name="T7" fmla="*/ 57 h 57"/>
                  <a:gd name="T8" fmla="*/ 51 w 53"/>
                  <a:gd name="T9" fmla="*/ 56 h 57"/>
                  <a:gd name="T10" fmla="*/ 53 w 53"/>
                  <a:gd name="T11" fmla="*/ 50 h 57"/>
                  <a:gd name="T12" fmla="*/ 51 w 53"/>
                  <a:gd name="T13" fmla="*/ 45 h 57"/>
                  <a:gd name="T14" fmla="*/ 27 w 53"/>
                  <a:gd name="T15" fmla="*/ 17 h 57"/>
                  <a:gd name="T16" fmla="*/ 12 w 53"/>
                  <a:gd name="T17" fmla="*/ 2 h 57"/>
                  <a:gd name="T18" fmla="*/ 10 w 53"/>
                  <a:gd name="T19" fmla="*/ 0 h 57"/>
                  <a:gd name="T20" fmla="*/ 7 w 53"/>
                  <a:gd name="T21" fmla="*/ 0 h 57"/>
                  <a:gd name="T22" fmla="*/ 4 w 53"/>
                  <a:gd name="T23" fmla="*/ 0 h 57"/>
                  <a:gd name="T24" fmla="*/ 1 w 53"/>
                  <a:gd name="T25" fmla="*/ 3 h 57"/>
                  <a:gd name="T26" fmla="*/ 0 w 53"/>
                  <a:gd name="T27" fmla="*/ 8 h 57"/>
                  <a:gd name="T28" fmla="*/ 1 w 53"/>
                  <a:gd name="T29" fmla="*/ 12 h 57"/>
                  <a:gd name="T30" fmla="*/ 16 w 53"/>
                  <a:gd name="T31" fmla="*/ 28 h 57"/>
                  <a:gd name="T32" fmla="*/ 40 w 53"/>
                  <a:gd name="T33" fmla="*/ 56 h 5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3" h="57">
                    <a:moveTo>
                      <a:pt x="40" y="56"/>
                    </a:moveTo>
                    <a:lnTo>
                      <a:pt x="42" y="57"/>
                    </a:lnTo>
                    <a:lnTo>
                      <a:pt x="46" y="57"/>
                    </a:lnTo>
                    <a:lnTo>
                      <a:pt x="48" y="57"/>
                    </a:lnTo>
                    <a:lnTo>
                      <a:pt x="51" y="56"/>
                    </a:lnTo>
                    <a:lnTo>
                      <a:pt x="53" y="50"/>
                    </a:lnTo>
                    <a:lnTo>
                      <a:pt x="51" y="45"/>
                    </a:lnTo>
                    <a:lnTo>
                      <a:pt x="27" y="17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1" y="3"/>
                    </a:lnTo>
                    <a:lnTo>
                      <a:pt x="0" y="8"/>
                    </a:lnTo>
                    <a:lnTo>
                      <a:pt x="1" y="12"/>
                    </a:lnTo>
                    <a:lnTo>
                      <a:pt x="16" y="28"/>
                    </a:lnTo>
                    <a:lnTo>
                      <a:pt x="40" y="56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8" name="Freeform 251">
                <a:extLst>
                  <a:ext uri="{FF2B5EF4-FFF2-40B4-BE49-F238E27FC236}">
                    <a16:creationId xmlns:a16="http://schemas.microsoft.com/office/drawing/2014/main" id="{A29F4DB8-FC06-4660-B74E-D88B972FBED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863" y="5351"/>
                <a:ext cx="57" cy="54"/>
              </a:xfrm>
              <a:custGeom>
                <a:avLst/>
                <a:gdLst>
                  <a:gd name="T0" fmla="*/ 43 w 57"/>
                  <a:gd name="T1" fmla="*/ 51 h 54"/>
                  <a:gd name="T2" fmla="*/ 46 w 57"/>
                  <a:gd name="T3" fmla="*/ 52 h 54"/>
                  <a:gd name="T4" fmla="*/ 49 w 57"/>
                  <a:gd name="T5" fmla="*/ 54 h 54"/>
                  <a:gd name="T6" fmla="*/ 52 w 57"/>
                  <a:gd name="T7" fmla="*/ 52 h 54"/>
                  <a:gd name="T8" fmla="*/ 54 w 57"/>
                  <a:gd name="T9" fmla="*/ 51 h 54"/>
                  <a:gd name="T10" fmla="*/ 57 w 57"/>
                  <a:gd name="T11" fmla="*/ 46 h 54"/>
                  <a:gd name="T12" fmla="*/ 54 w 57"/>
                  <a:gd name="T13" fmla="*/ 40 h 54"/>
                  <a:gd name="T14" fmla="*/ 49 w 57"/>
                  <a:gd name="T15" fmla="*/ 36 h 54"/>
                  <a:gd name="T16" fmla="*/ 13 w 57"/>
                  <a:gd name="T17" fmla="*/ 1 h 54"/>
                  <a:gd name="T18" fmla="*/ 10 w 57"/>
                  <a:gd name="T19" fmla="*/ 0 h 54"/>
                  <a:gd name="T20" fmla="*/ 7 w 57"/>
                  <a:gd name="T21" fmla="*/ 0 h 54"/>
                  <a:gd name="T22" fmla="*/ 5 w 57"/>
                  <a:gd name="T23" fmla="*/ 0 h 54"/>
                  <a:gd name="T24" fmla="*/ 3 w 57"/>
                  <a:gd name="T25" fmla="*/ 1 h 54"/>
                  <a:gd name="T26" fmla="*/ 0 w 57"/>
                  <a:gd name="T27" fmla="*/ 7 h 54"/>
                  <a:gd name="T28" fmla="*/ 3 w 57"/>
                  <a:gd name="T29" fmla="*/ 12 h 54"/>
                  <a:gd name="T30" fmla="*/ 39 w 57"/>
                  <a:gd name="T31" fmla="*/ 46 h 54"/>
                  <a:gd name="T32" fmla="*/ 43 w 57"/>
                  <a:gd name="T33" fmla="*/ 51 h 5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54">
                    <a:moveTo>
                      <a:pt x="43" y="51"/>
                    </a:moveTo>
                    <a:lnTo>
                      <a:pt x="46" y="52"/>
                    </a:lnTo>
                    <a:lnTo>
                      <a:pt x="49" y="54"/>
                    </a:lnTo>
                    <a:lnTo>
                      <a:pt x="52" y="52"/>
                    </a:lnTo>
                    <a:lnTo>
                      <a:pt x="54" y="51"/>
                    </a:lnTo>
                    <a:lnTo>
                      <a:pt x="57" y="46"/>
                    </a:lnTo>
                    <a:lnTo>
                      <a:pt x="54" y="40"/>
                    </a:lnTo>
                    <a:lnTo>
                      <a:pt x="49" y="36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0" y="7"/>
                    </a:lnTo>
                    <a:lnTo>
                      <a:pt x="3" y="12"/>
                    </a:lnTo>
                    <a:lnTo>
                      <a:pt x="39" y="46"/>
                    </a:lnTo>
                    <a:lnTo>
                      <a:pt x="43" y="51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59" name="Freeform 252">
                <a:extLst>
                  <a:ext uri="{FF2B5EF4-FFF2-40B4-BE49-F238E27FC236}">
                    <a16:creationId xmlns:a16="http://schemas.microsoft.com/office/drawing/2014/main" id="{7674CDC3-B2E5-4606-8E5E-495FD2A3584C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788" y="5285"/>
                <a:ext cx="57" cy="50"/>
              </a:xfrm>
              <a:custGeom>
                <a:avLst/>
                <a:gdLst>
                  <a:gd name="T0" fmla="*/ 45 w 57"/>
                  <a:gd name="T1" fmla="*/ 49 h 50"/>
                  <a:gd name="T2" fmla="*/ 48 w 57"/>
                  <a:gd name="T3" fmla="*/ 50 h 50"/>
                  <a:gd name="T4" fmla="*/ 50 w 57"/>
                  <a:gd name="T5" fmla="*/ 50 h 50"/>
                  <a:gd name="T6" fmla="*/ 54 w 57"/>
                  <a:gd name="T7" fmla="*/ 50 h 50"/>
                  <a:gd name="T8" fmla="*/ 56 w 57"/>
                  <a:gd name="T9" fmla="*/ 49 h 50"/>
                  <a:gd name="T10" fmla="*/ 57 w 57"/>
                  <a:gd name="T11" fmla="*/ 43 h 50"/>
                  <a:gd name="T12" fmla="*/ 56 w 57"/>
                  <a:gd name="T13" fmla="*/ 38 h 50"/>
                  <a:gd name="T14" fmla="*/ 20 w 57"/>
                  <a:gd name="T15" fmla="*/ 8 h 50"/>
                  <a:gd name="T16" fmla="*/ 12 w 57"/>
                  <a:gd name="T17" fmla="*/ 1 h 50"/>
                  <a:gd name="T18" fmla="*/ 9 w 57"/>
                  <a:gd name="T19" fmla="*/ 0 h 50"/>
                  <a:gd name="T20" fmla="*/ 7 w 57"/>
                  <a:gd name="T21" fmla="*/ 0 h 50"/>
                  <a:gd name="T22" fmla="*/ 3 w 57"/>
                  <a:gd name="T23" fmla="*/ 0 h 50"/>
                  <a:gd name="T24" fmla="*/ 1 w 57"/>
                  <a:gd name="T25" fmla="*/ 1 h 50"/>
                  <a:gd name="T26" fmla="*/ 0 w 57"/>
                  <a:gd name="T27" fmla="*/ 7 h 50"/>
                  <a:gd name="T28" fmla="*/ 1 w 57"/>
                  <a:gd name="T29" fmla="*/ 12 h 50"/>
                  <a:gd name="T30" fmla="*/ 9 w 57"/>
                  <a:gd name="T31" fmla="*/ 19 h 50"/>
                  <a:gd name="T32" fmla="*/ 45 w 57"/>
                  <a:gd name="T33" fmla="*/ 49 h 5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57" h="50">
                    <a:moveTo>
                      <a:pt x="45" y="49"/>
                    </a:moveTo>
                    <a:lnTo>
                      <a:pt x="48" y="50"/>
                    </a:lnTo>
                    <a:lnTo>
                      <a:pt x="50" y="50"/>
                    </a:lnTo>
                    <a:lnTo>
                      <a:pt x="54" y="50"/>
                    </a:lnTo>
                    <a:lnTo>
                      <a:pt x="56" y="49"/>
                    </a:lnTo>
                    <a:lnTo>
                      <a:pt x="57" y="43"/>
                    </a:lnTo>
                    <a:lnTo>
                      <a:pt x="56" y="38"/>
                    </a:lnTo>
                    <a:lnTo>
                      <a:pt x="20" y="8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1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9" y="19"/>
                    </a:lnTo>
                    <a:lnTo>
                      <a:pt x="45" y="4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0" name="Freeform 253">
                <a:extLst>
                  <a:ext uri="{FF2B5EF4-FFF2-40B4-BE49-F238E27FC236}">
                    <a16:creationId xmlns:a16="http://schemas.microsoft.com/office/drawing/2014/main" id="{D13CCF23-CB31-4E57-A2C9-82E66BE6F66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706" y="5223"/>
                <a:ext cx="61" cy="48"/>
              </a:xfrm>
              <a:custGeom>
                <a:avLst/>
                <a:gdLst>
                  <a:gd name="T0" fmla="*/ 49 w 61"/>
                  <a:gd name="T1" fmla="*/ 47 h 48"/>
                  <a:gd name="T2" fmla="*/ 52 w 61"/>
                  <a:gd name="T3" fmla="*/ 48 h 48"/>
                  <a:gd name="T4" fmla="*/ 54 w 61"/>
                  <a:gd name="T5" fmla="*/ 48 h 48"/>
                  <a:gd name="T6" fmla="*/ 58 w 61"/>
                  <a:gd name="T7" fmla="*/ 48 h 48"/>
                  <a:gd name="T8" fmla="*/ 59 w 61"/>
                  <a:gd name="T9" fmla="*/ 47 h 48"/>
                  <a:gd name="T10" fmla="*/ 61 w 61"/>
                  <a:gd name="T11" fmla="*/ 41 h 48"/>
                  <a:gd name="T12" fmla="*/ 60 w 61"/>
                  <a:gd name="T13" fmla="*/ 36 h 48"/>
                  <a:gd name="T14" fmla="*/ 48 w 61"/>
                  <a:gd name="T15" fmla="*/ 28 h 48"/>
                  <a:gd name="T16" fmla="*/ 13 w 61"/>
                  <a:gd name="T17" fmla="*/ 3 h 48"/>
                  <a:gd name="T18" fmla="*/ 11 w 61"/>
                  <a:gd name="T19" fmla="*/ 2 h 48"/>
                  <a:gd name="T20" fmla="*/ 7 w 61"/>
                  <a:gd name="T21" fmla="*/ 0 h 48"/>
                  <a:gd name="T22" fmla="*/ 5 w 61"/>
                  <a:gd name="T23" fmla="*/ 2 h 48"/>
                  <a:gd name="T24" fmla="*/ 2 w 61"/>
                  <a:gd name="T25" fmla="*/ 3 h 48"/>
                  <a:gd name="T26" fmla="*/ 0 w 61"/>
                  <a:gd name="T27" fmla="*/ 8 h 48"/>
                  <a:gd name="T28" fmla="*/ 2 w 61"/>
                  <a:gd name="T29" fmla="*/ 14 h 48"/>
                  <a:gd name="T30" fmla="*/ 37 w 61"/>
                  <a:gd name="T31" fmla="*/ 39 h 48"/>
                  <a:gd name="T32" fmla="*/ 49 w 61"/>
                  <a:gd name="T33" fmla="*/ 47 h 4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1" h="48">
                    <a:moveTo>
                      <a:pt x="49" y="47"/>
                    </a:moveTo>
                    <a:lnTo>
                      <a:pt x="52" y="48"/>
                    </a:lnTo>
                    <a:lnTo>
                      <a:pt x="54" y="48"/>
                    </a:lnTo>
                    <a:lnTo>
                      <a:pt x="58" y="48"/>
                    </a:lnTo>
                    <a:lnTo>
                      <a:pt x="59" y="47"/>
                    </a:lnTo>
                    <a:lnTo>
                      <a:pt x="61" y="41"/>
                    </a:lnTo>
                    <a:lnTo>
                      <a:pt x="60" y="36"/>
                    </a:lnTo>
                    <a:lnTo>
                      <a:pt x="48" y="28"/>
                    </a:lnTo>
                    <a:lnTo>
                      <a:pt x="13" y="3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3"/>
                    </a:lnTo>
                    <a:lnTo>
                      <a:pt x="0" y="8"/>
                    </a:lnTo>
                    <a:lnTo>
                      <a:pt x="2" y="14"/>
                    </a:lnTo>
                    <a:lnTo>
                      <a:pt x="37" y="39"/>
                    </a:lnTo>
                    <a:lnTo>
                      <a:pt x="49" y="47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1" name="Freeform 254">
                <a:extLst>
                  <a:ext uri="{FF2B5EF4-FFF2-40B4-BE49-F238E27FC236}">
                    <a16:creationId xmlns:a16="http://schemas.microsoft.com/office/drawing/2014/main" id="{08C8C294-626E-477B-BE5A-8844A05C04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621" y="5171"/>
                <a:ext cx="63" cy="44"/>
              </a:xfrm>
              <a:custGeom>
                <a:avLst/>
                <a:gdLst>
                  <a:gd name="T0" fmla="*/ 54 w 63"/>
                  <a:gd name="T1" fmla="*/ 43 h 44"/>
                  <a:gd name="T2" fmla="*/ 56 w 63"/>
                  <a:gd name="T3" fmla="*/ 44 h 44"/>
                  <a:gd name="T4" fmla="*/ 60 w 63"/>
                  <a:gd name="T5" fmla="*/ 43 h 44"/>
                  <a:gd name="T6" fmla="*/ 62 w 63"/>
                  <a:gd name="T7" fmla="*/ 42 h 44"/>
                  <a:gd name="T8" fmla="*/ 63 w 63"/>
                  <a:gd name="T9" fmla="*/ 37 h 44"/>
                  <a:gd name="T10" fmla="*/ 62 w 63"/>
                  <a:gd name="T11" fmla="*/ 31 h 44"/>
                  <a:gd name="T12" fmla="*/ 60 w 63"/>
                  <a:gd name="T13" fmla="*/ 30 h 44"/>
                  <a:gd name="T14" fmla="*/ 19 w 63"/>
                  <a:gd name="T15" fmla="*/ 4 h 44"/>
                  <a:gd name="T16" fmla="*/ 11 w 63"/>
                  <a:gd name="T17" fmla="*/ 0 h 44"/>
                  <a:gd name="T18" fmla="*/ 7 w 63"/>
                  <a:gd name="T19" fmla="*/ 0 h 44"/>
                  <a:gd name="T20" fmla="*/ 5 w 63"/>
                  <a:gd name="T21" fmla="*/ 0 h 44"/>
                  <a:gd name="T22" fmla="*/ 2 w 63"/>
                  <a:gd name="T23" fmla="*/ 1 h 44"/>
                  <a:gd name="T24" fmla="*/ 0 w 63"/>
                  <a:gd name="T25" fmla="*/ 7 h 44"/>
                  <a:gd name="T26" fmla="*/ 2 w 63"/>
                  <a:gd name="T27" fmla="*/ 12 h 44"/>
                  <a:gd name="T28" fmla="*/ 5 w 63"/>
                  <a:gd name="T29" fmla="*/ 13 h 44"/>
                  <a:gd name="T30" fmla="*/ 13 w 63"/>
                  <a:gd name="T31" fmla="*/ 18 h 44"/>
                  <a:gd name="T32" fmla="*/ 54 w 63"/>
                  <a:gd name="T33" fmla="*/ 43 h 4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3" h="44">
                    <a:moveTo>
                      <a:pt x="54" y="43"/>
                    </a:moveTo>
                    <a:lnTo>
                      <a:pt x="56" y="44"/>
                    </a:lnTo>
                    <a:lnTo>
                      <a:pt x="60" y="43"/>
                    </a:lnTo>
                    <a:lnTo>
                      <a:pt x="62" y="42"/>
                    </a:lnTo>
                    <a:lnTo>
                      <a:pt x="63" y="37"/>
                    </a:lnTo>
                    <a:lnTo>
                      <a:pt x="62" y="31"/>
                    </a:lnTo>
                    <a:lnTo>
                      <a:pt x="60" y="30"/>
                    </a:lnTo>
                    <a:lnTo>
                      <a:pt x="19" y="4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13" y="18"/>
                    </a:lnTo>
                    <a:lnTo>
                      <a:pt x="54" y="43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2" name="Freeform 255">
                <a:extLst>
                  <a:ext uri="{FF2B5EF4-FFF2-40B4-BE49-F238E27FC236}">
                    <a16:creationId xmlns:a16="http://schemas.microsoft.com/office/drawing/2014/main" id="{ECF268C1-BE30-4DF7-9F79-06A83CBC06E2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532" y="5124"/>
                <a:ext cx="66" cy="39"/>
              </a:xfrm>
              <a:custGeom>
                <a:avLst/>
                <a:gdLst>
                  <a:gd name="T0" fmla="*/ 55 w 66"/>
                  <a:gd name="T1" fmla="*/ 39 h 39"/>
                  <a:gd name="T2" fmla="*/ 59 w 66"/>
                  <a:gd name="T3" fmla="*/ 39 h 39"/>
                  <a:gd name="T4" fmla="*/ 61 w 66"/>
                  <a:gd name="T5" fmla="*/ 39 h 39"/>
                  <a:gd name="T6" fmla="*/ 64 w 66"/>
                  <a:gd name="T7" fmla="*/ 38 h 39"/>
                  <a:gd name="T8" fmla="*/ 66 w 66"/>
                  <a:gd name="T9" fmla="*/ 32 h 39"/>
                  <a:gd name="T10" fmla="*/ 64 w 66"/>
                  <a:gd name="T11" fmla="*/ 27 h 39"/>
                  <a:gd name="T12" fmla="*/ 61 w 66"/>
                  <a:gd name="T13" fmla="*/ 26 h 39"/>
                  <a:gd name="T14" fmla="*/ 50 w 66"/>
                  <a:gd name="T15" fmla="*/ 20 h 39"/>
                  <a:gd name="T16" fmla="*/ 10 w 66"/>
                  <a:gd name="T17" fmla="*/ 1 h 39"/>
                  <a:gd name="T18" fmla="*/ 7 w 66"/>
                  <a:gd name="T19" fmla="*/ 0 h 39"/>
                  <a:gd name="T20" fmla="*/ 4 w 66"/>
                  <a:gd name="T21" fmla="*/ 1 h 39"/>
                  <a:gd name="T22" fmla="*/ 1 w 66"/>
                  <a:gd name="T23" fmla="*/ 2 h 39"/>
                  <a:gd name="T24" fmla="*/ 0 w 66"/>
                  <a:gd name="T25" fmla="*/ 7 h 39"/>
                  <a:gd name="T26" fmla="*/ 1 w 66"/>
                  <a:gd name="T27" fmla="*/ 12 h 39"/>
                  <a:gd name="T28" fmla="*/ 4 w 66"/>
                  <a:gd name="T29" fmla="*/ 14 h 39"/>
                  <a:gd name="T30" fmla="*/ 44 w 66"/>
                  <a:gd name="T31" fmla="*/ 33 h 39"/>
                  <a:gd name="T32" fmla="*/ 55 w 66"/>
                  <a:gd name="T33" fmla="*/ 39 h 3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6" h="39">
                    <a:moveTo>
                      <a:pt x="55" y="39"/>
                    </a:moveTo>
                    <a:lnTo>
                      <a:pt x="59" y="39"/>
                    </a:lnTo>
                    <a:lnTo>
                      <a:pt x="61" y="39"/>
                    </a:lnTo>
                    <a:lnTo>
                      <a:pt x="64" y="38"/>
                    </a:lnTo>
                    <a:lnTo>
                      <a:pt x="66" y="32"/>
                    </a:lnTo>
                    <a:lnTo>
                      <a:pt x="64" y="27"/>
                    </a:lnTo>
                    <a:lnTo>
                      <a:pt x="61" y="26"/>
                    </a:lnTo>
                    <a:lnTo>
                      <a:pt x="50" y="20"/>
                    </a:lnTo>
                    <a:lnTo>
                      <a:pt x="10" y="1"/>
                    </a:lnTo>
                    <a:lnTo>
                      <a:pt x="7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0" y="7"/>
                    </a:lnTo>
                    <a:lnTo>
                      <a:pt x="1" y="12"/>
                    </a:lnTo>
                    <a:lnTo>
                      <a:pt x="4" y="14"/>
                    </a:lnTo>
                    <a:lnTo>
                      <a:pt x="44" y="33"/>
                    </a:lnTo>
                    <a:lnTo>
                      <a:pt x="55" y="39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3" name="Freeform 256">
                <a:extLst>
                  <a:ext uri="{FF2B5EF4-FFF2-40B4-BE49-F238E27FC236}">
                    <a16:creationId xmlns:a16="http://schemas.microsoft.com/office/drawing/2014/main" id="{B561E9B5-9F8A-4BAD-9527-D513717809F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438" y="5085"/>
                <a:ext cx="69" cy="36"/>
              </a:xfrm>
              <a:custGeom>
                <a:avLst/>
                <a:gdLst>
                  <a:gd name="T0" fmla="*/ 58 w 69"/>
                  <a:gd name="T1" fmla="*/ 35 h 36"/>
                  <a:gd name="T2" fmla="*/ 62 w 69"/>
                  <a:gd name="T3" fmla="*/ 36 h 36"/>
                  <a:gd name="T4" fmla="*/ 64 w 69"/>
                  <a:gd name="T5" fmla="*/ 35 h 36"/>
                  <a:gd name="T6" fmla="*/ 66 w 69"/>
                  <a:gd name="T7" fmla="*/ 34 h 36"/>
                  <a:gd name="T8" fmla="*/ 69 w 69"/>
                  <a:gd name="T9" fmla="*/ 29 h 36"/>
                  <a:gd name="T10" fmla="*/ 66 w 69"/>
                  <a:gd name="T11" fmla="*/ 23 h 36"/>
                  <a:gd name="T12" fmla="*/ 64 w 69"/>
                  <a:gd name="T13" fmla="*/ 22 h 36"/>
                  <a:gd name="T14" fmla="*/ 26 w 69"/>
                  <a:gd name="T15" fmla="*/ 6 h 36"/>
                  <a:gd name="T16" fmla="*/ 10 w 69"/>
                  <a:gd name="T17" fmla="*/ 2 h 36"/>
                  <a:gd name="T18" fmla="*/ 8 w 69"/>
                  <a:gd name="T19" fmla="*/ 0 h 36"/>
                  <a:gd name="T20" fmla="*/ 4 w 69"/>
                  <a:gd name="T21" fmla="*/ 2 h 36"/>
                  <a:gd name="T22" fmla="*/ 3 w 69"/>
                  <a:gd name="T23" fmla="*/ 3 h 36"/>
                  <a:gd name="T24" fmla="*/ 0 w 69"/>
                  <a:gd name="T25" fmla="*/ 8 h 36"/>
                  <a:gd name="T26" fmla="*/ 3 w 69"/>
                  <a:gd name="T27" fmla="*/ 14 h 36"/>
                  <a:gd name="T28" fmla="*/ 4 w 69"/>
                  <a:gd name="T29" fmla="*/ 15 h 36"/>
                  <a:gd name="T30" fmla="*/ 20 w 69"/>
                  <a:gd name="T31" fmla="*/ 20 h 36"/>
                  <a:gd name="T32" fmla="*/ 58 w 69"/>
                  <a:gd name="T33" fmla="*/ 35 h 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69" h="36">
                    <a:moveTo>
                      <a:pt x="58" y="35"/>
                    </a:moveTo>
                    <a:lnTo>
                      <a:pt x="62" y="36"/>
                    </a:lnTo>
                    <a:lnTo>
                      <a:pt x="64" y="35"/>
                    </a:lnTo>
                    <a:lnTo>
                      <a:pt x="66" y="34"/>
                    </a:lnTo>
                    <a:lnTo>
                      <a:pt x="69" y="29"/>
                    </a:lnTo>
                    <a:lnTo>
                      <a:pt x="66" y="23"/>
                    </a:lnTo>
                    <a:lnTo>
                      <a:pt x="64" y="22"/>
                    </a:lnTo>
                    <a:lnTo>
                      <a:pt x="26" y="6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0" y="8"/>
                    </a:lnTo>
                    <a:lnTo>
                      <a:pt x="3" y="14"/>
                    </a:lnTo>
                    <a:lnTo>
                      <a:pt x="4" y="15"/>
                    </a:lnTo>
                    <a:lnTo>
                      <a:pt x="20" y="20"/>
                    </a:lnTo>
                    <a:lnTo>
                      <a:pt x="58" y="3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4" name="Freeform 257">
                <a:extLst>
                  <a:ext uri="{FF2B5EF4-FFF2-40B4-BE49-F238E27FC236}">
                    <a16:creationId xmlns:a16="http://schemas.microsoft.com/office/drawing/2014/main" id="{3D194412-AB26-416C-9049-7564C621B2C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341" y="5057"/>
                <a:ext cx="71" cy="30"/>
              </a:xfrm>
              <a:custGeom>
                <a:avLst/>
                <a:gdLst>
                  <a:gd name="T0" fmla="*/ 60 w 71"/>
                  <a:gd name="T1" fmla="*/ 30 h 30"/>
                  <a:gd name="T2" fmla="*/ 64 w 71"/>
                  <a:gd name="T3" fmla="*/ 30 h 30"/>
                  <a:gd name="T4" fmla="*/ 66 w 71"/>
                  <a:gd name="T5" fmla="*/ 30 h 30"/>
                  <a:gd name="T6" fmla="*/ 69 w 71"/>
                  <a:gd name="T7" fmla="*/ 27 h 30"/>
                  <a:gd name="T8" fmla="*/ 71 w 71"/>
                  <a:gd name="T9" fmla="*/ 22 h 30"/>
                  <a:gd name="T10" fmla="*/ 69 w 71"/>
                  <a:gd name="T11" fmla="*/ 18 h 30"/>
                  <a:gd name="T12" fmla="*/ 66 w 71"/>
                  <a:gd name="T13" fmla="*/ 16 h 30"/>
                  <a:gd name="T14" fmla="*/ 63 w 71"/>
                  <a:gd name="T15" fmla="*/ 14 h 30"/>
                  <a:gd name="T16" fmla="*/ 11 w 71"/>
                  <a:gd name="T17" fmla="*/ 1 h 30"/>
                  <a:gd name="T18" fmla="*/ 7 w 71"/>
                  <a:gd name="T19" fmla="*/ 0 h 30"/>
                  <a:gd name="T20" fmla="*/ 5 w 71"/>
                  <a:gd name="T21" fmla="*/ 1 h 30"/>
                  <a:gd name="T22" fmla="*/ 3 w 71"/>
                  <a:gd name="T23" fmla="*/ 2 h 30"/>
                  <a:gd name="T24" fmla="*/ 0 w 71"/>
                  <a:gd name="T25" fmla="*/ 7 h 30"/>
                  <a:gd name="T26" fmla="*/ 3 w 71"/>
                  <a:gd name="T27" fmla="*/ 13 h 30"/>
                  <a:gd name="T28" fmla="*/ 5 w 71"/>
                  <a:gd name="T29" fmla="*/ 14 h 30"/>
                  <a:gd name="T30" fmla="*/ 57 w 71"/>
                  <a:gd name="T31" fmla="*/ 27 h 30"/>
                  <a:gd name="T32" fmla="*/ 60 w 71"/>
                  <a:gd name="T33" fmla="*/ 30 h 3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30">
                    <a:moveTo>
                      <a:pt x="60" y="30"/>
                    </a:moveTo>
                    <a:lnTo>
                      <a:pt x="64" y="30"/>
                    </a:lnTo>
                    <a:lnTo>
                      <a:pt x="66" y="30"/>
                    </a:lnTo>
                    <a:lnTo>
                      <a:pt x="69" y="27"/>
                    </a:lnTo>
                    <a:lnTo>
                      <a:pt x="71" y="22"/>
                    </a:lnTo>
                    <a:lnTo>
                      <a:pt x="69" y="18"/>
                    </a:lnTo>
                    <a:lnTo>
                      <a:pt x="66" y="16"/>
                    </a:lnTo>
                    <a:lnTo>
                      <a:pt x="63" y="14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3" y="2"/>
                    </a:lnTo>
                    <a:lnTo>
                      <a:pt x="0" y="7"/>
                    </a:lnTo>
                    <a:lnTo>
                      <a:pt x="3" y="13"/>
                    </a:lnTo>
                    <a:lnTo>
                      <a:pt x="5" y="14"/>
                    </a:lnTo>
                    <a:lnTo>
                      <a:pt x="57" y="27"/>
                    </a:lnTo>
                    <a:lnTo>
                      <a:pt x="60" y="30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5" name="Freeform 258">
                <a:extLst>
                  <a:ext uri="{FF2B5EF4-FFF2-40B4-BE49-F238E27FC236}">
                    <a16:creationId xmlns:a16="http://schemas.microsoft.com/office/drawing/2014/main" id="{034CD7B8-21A1-47BF-ADF4-4B2D7F6FB2B7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243" y="5039"/>
                <a:ext cx="71" cy="24"/>
              </a:xfrm>
              <a:custGeom>
                <a:avLst/>
                <a:gdLst>
                  <a:gd name="T0" fmla="*/ 63 w 71"/>
                  <a:gd name="T1" fmla="*/ 24 h 24"/>
                  <a:gd name="T2" fmla="*/ 67 w 71"/>
                  <a:gd name="T3" fmla="*/ 22 h 24"/>
                  <a:gd name="T4" fmla="*/ 68 w 71"/>
                  <a:gd name="T5" fmla="*/ 21 h 24"/>
                  <a:gd name="T6" fmla="*/ 71 w 71"/>
                  <a:gd name="T7" fmla="*/ 16 h 24"/>
                  <a:gd name="T8" fmla="*/ 68 w 71"/>
                  <a:gd name="T9" fmla="*/ 12 h 24"/>
                  <a:gd name="T10" fmla="*/ 67 w 71"/>
                  <a:gd name="T11" fmla="*/ 9 h 24"/>
                  <a:gd name="T12" fmla="*/ 63 w 71"/>
                  <a:gd name="T13" fmla="*/ 9 h 24"/>
                  <a:gd name="T14" fmla="*/ 33 w 71"/>
                  <a:gd name="T15" fmla="*/ 3 h 24"/>
                  <a:gd name="T16" fmla="*/ 7 w 71"/>
                  <a:gd name="T17" fmla="*/ 0 h 24"/>
                  <a:gd name="T18" fmla="*/ 4 w 71"/>
                  <a:gd name="T19" fmla="*/ 0 h 24"/>
                  <a:gd name="T20" fmla="*/ 2 w 71"/>
                  <a:gd name="T21" fmla="*/ 2 h 24"/>
                  <a:gd name="T22" fmla="*/ 0 w 71"/>
                  <a:gd name="T23" fmla="*/ 7 h 24"/>
                  <a:gd name="T24" fmla="*/ 2 w 71"/>
                  <a:gd name="T25" fmla="*/ 12 h 24"/>
                  <a:gd name="T26" fmla="*/ 4 w 71"/>
                  <a:gd name="T27" fmla="*/ 13 h 24"/>
                  <a:gd name="T28" fmla="*/ 7 w 71"/>
                  <a:gd name="T29" fmla="*/ 14 h 24"/>
                  <a:gd name="T30" fmla="*/ 33 w 71"/>
                  <a:gd name="T31" fmla="*/ 18 h 24"/>
                  <a:gd name="T32" fmla="*/ 63 w 71"/>
                  <a:gd name="T33" fmla="*/ 24 h 2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1" h="24">
                    <a:moveTo>
                      <a:pt x="63" y="24"/>
                    </a:moveTo>
                    <a:lnTo>
                      <a:pt x="67" y="22"/>
                    </a:lnTo>
                    <a:lnTo>
                      <a:pt x="68" y="21"/>
                    </a:lnTo>
                    <a:lnTo>
                      <a:pt x="71" y="16"/>
                    </a:lnTo>
                    <a:lnTo>
                      <a:pt x="68" y="12"/>
                    </a:lnTo>
                    <a:lnTo>
                      <a:pt x="67" y="9"/>
                    </a:lnTo>
                    <a:lnTo>
                      <a:pt x="63" y="9"/>
                    </a:lnTo>
                    <a:lnTo>
                      <a:pt x="33" y="3"/>
                    </a:lnTo>
                    <a:lnTo>
                      <a:pt x="7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4" y="13"/>
                    </a:lnTo>
                    <a:lnTo>
                      <a:pt x="7" y="14"/>
                    </a:lnTo>
                    <a:lnTo>
                      <a:pt x="33" y="18"/>
                    </a:lnTo>
                    <a:lnTo>
                      <a:pt x="63" y="24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6" name="Freeform 259">
                <a:extLst>
                  <a:ext uri="{FF2B5EF4-FFF2-40B4-BE49-F238E27FC236}">
                    <a16:creationId xmlns:a16="http://schemas.microsoft.com/office/drawing/2014/main" id="{58183C8D-06EE-4D91-A920-7AD62E425F7E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142" y="5030"/>
                <a:ext cx="72" cy="18"/>
              </a:xfrm>
              <a:custGeom>
                <a:avLst/>
                <a:gdLst>
                  <a:gd name="T0" fmla="*/ 65 w 72"/>
                  <a:gd name="T1" fmla="*/ 18 h 18"/>
                  <a:gd name="T2" fmla="*/ 68 w 72"/>
                  <a:gd name="T3" fmla="*/ 17 h 18"/>
                  <a:gd name="T4" fmla="*/ 69 w 72"/>
                  <a:gd name="T5" fmla="*/ 16 h 18"/>
                  <a:gd name="T6" fmla="*/ 72 w 72"/>
                  <a:gd name="T7" fmla="*/ 11 h 18"/>
                  <a:gd name="T8" fmla="*/ 69 w 72"/>
                  <a:gd name="T9" fmla="*/ 5 h 18"/>
                  <a:gd name="T10" fmla="*/ 68 w 72"/>
                  <a:gd name="T11" fmla="*/ 4 h 18"/>
                  <a:gd name="T12" fmla="*/ 65 w 72"/>
                  <a:gd name="T13" fmla="*/ 4 h 18"/>
                  <a:gd name="T14" fmla="*/ 8 w 72"/>
                  <a:gd name="T15" fmla="*/ 0 h 18"/>
                  <a:gd name="T16" fmla="*/ 7 w 72"/>
                  <a:gd name="T17" fmla="*/ 0 h 18"/>
                  <a:gd name="T18" fmla="*/ 5 w 72"/>
                  <a:gd name="T19" fmla="*/ 0 h 18"/>
                  <a:gd name="T20" fmla="*/ 2 w 72"/>
                  <a:gd name="T21" fmla="*/ 1 h 18"/>
                  <a:gd name="T22" fmla="*/ 0 w 72"/>
                  <a:gd name="T23" fmla="*/ 7 h 18"/>
                  <a:gd name="T24" fmla="*/ 2 w 72"/>
                  <a:gd name="T25" fmla="*/ 12 h 18"/>
                  <a:gd name="T26" fmla="*/ 5 w 72"/>
                  <a:gd name="T27" fmla="*/ 13 h 18"/>
                  <a:gd name="T28" fmla="*/ 7 w 72"/>
                  <a:gd name="T29" fmla="*/ 15 h 18"/>
                  <a:gd name="T30" fmla="*/ 8 w 72"/>
                  <a:gd name="T31" fmla="*/ 15 h 18"/>
                  <a:gd name="T32" fmla="*/ 65 w 72"/>
                  <a:gd name="T33" fmla="*/ 18 h 1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8">
                    <a:moveTo>
                      <a:pt x="65" y="18"/>
                    </a:moveTo>
                    <a:lnTo>
                      <a:pt x="68" y="17"/>
                    </a:lnTo>
                    <a:lnTo>
                      <a:pt x="69" y="16"/>
                    </a:lnTo>
                    <a:lnTo>
                      <a:pt x="72" y="11"/>
                    </a:lnTo>
                    <a:lnTo>
                      <a:pt x="69" y="5"/>
                    </a:lnTo>
                    <a:lnTo>
                      <a:pt x="68" y="4"/>
                    </a:lnTo>
                    <a:lnTo>
                      <a:pt x="65" y="4"/>
                    </a:lnTo>
                    <a:lnTo>
                      <a:pt x="8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2" y="1"/>
                    </a:lnTo>
                    <a:lnTo>
                      <a:pt x="0" y="7"/>
                    </a:lnTo>
                    <a:lnTo>
                      <a:pt x="2" y="12"/>
                    </a:lnTo>
                    <a:lnTo>
                      <a:pt x="5" y="13"/>
                    </a:lnTo>
                    <a:lnTo>
                      <a:pt x="7" y="15"/>
                    </a:lnTo>
                    <a:lnTo>
                      <a:pt x="8" y="15"/>
                    </a:lnTo>
                    <a:lnTo>
                      <a:pt x="65" y="18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367" name="Freeform 260">
                <a:extLst>
                  <a:ext uri="{FF2B5EF4-FFF2-40B4-BE49-F238E27FC236}">
                    <a16:creationId xmlns:a16="http://schemas.microsoft.com/office/drawing/2014/main" id="{1A88FB4F-B566-4E3E-9B82-470CDF26D5CF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9041" y="5030"/>
                <a:ext cx="72" cy="17"/>
              </a:xfrm>
              <a:custGeom>
                <a:avLst/>
                <a:gdLst>
                  <a:gd name="T0" fmla="*/ 65 w 72"/>
                  <a:gd name="T1" fmla="*/ 15 h 17"/>
                  <a:gd name="T2" fmla="*/ 68 w 72"/>
                  <a:gd name="T3" fmla="*/ 13 h 17"/>
                  <a:gd name="T4" fmla="*/ 71 w 72"/>
                  <a:gd name="T5" fmla="*/ 12 h 17"/>
                  <a:gd name="T6" fmla="*/ 72 w 72"/>
                  <a:gd name="T7" fmla="*/ 7 h 17"/>
                  <a:gd name="T8" fmla="*/ 71 w 72"/>
                  <a:gd name="T9" fmla="*/ 3 h 17"/>
                  <a:gd name="T10" fmla="*/ 68 w 72"/>
                  <a:gd name="T11" fmla="*/ 0 h 17"/>
                  <a:gd name="T12" fmla="*/ 65 w 72"/>
                  <a:gd name="T13" fmla="*/ 0 h 17"/>
                  <a:gd name="T14" fmla="*/ 46 w 72"/>
                  <a:gd name="T15" fmla="*/ 0 h 17"/>
                  <a:gd name="T16" fmla="*/ 7 w 72"/>
                  <a:gd name="T17" fmla="*/ 3 h 17"/>
                  <a:gd name="T18" fmla="*/ 5 w 72"/>
                  <a:gd name="T19" fmla="*/ 4 h 17"/>
                  <a:gd name="T20" fmla="*/ 2 w 72"/>
                  <a:gd name="T21" fmla="*/ 5 h 17"/>
                  <a:gd name="T22" fmla="*/ 0 w 72"/>
                  <a:gd name="T23" fmla="*/ 10 h 17"/>
                  <a:gd name="T24" fmla="*/ 2 w 72"/>
                  <a:gd name="T25" fmla="*/ 16 h 17"/>
                  <a:gd name="T26" fmla="*/ 5 w 72"/>
                  <a:gd name="T27" fmla="*/ 17 h 17"/>
                  <a:gd name="T28" fmla="*/ 7 w 72"/>
                  <a:gd name="T29" fmla="*/ 17 h 17"/>
                  <a:gd name="T30" fmla="*/ 46 w 72"/>
                  <a:gd name="T31" fmla="*/ 15 h 17"/>
                  <a:gd name="T32" fmla="*/ 65 w 72"/>
                  <a:gd name="T33" fmla="*/ 15 h 1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72" h="17">
                    <a:moveTo>
                      <a:pt x="65" y="15"/>
                    </a:moveTo>
                    <a:lnTo>
                      <a:pt x="68" y="13"/>
                    </a:lnTo>
                    <a:lnTo>
                      <a:pt x="71" y="12"/>
                    </a:lnTo>
                    <a:lnTo>
                      <a:pt x="72" y="7"/>
                    </a:lnTo>
                    <a:lnTo>
                      <a:pt x="71" y="3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46" y="0"/>
                    </a:lnTo>
                    <a:lnTo>
                      <a:pt x="7" y="3"/>
                    </a:lnTo>
                    <a:lnTo>
                      <a:pt x="5" y="4"/>
                    </a:lnTo>
                    <a:lnTo>
                      <a:pt x="2" y="5"/>
                    </a:lnTo>
                    <a:lnTo>
                      <a:pt x="0" y="10"/>
                    </a:lnTo>
                    <a:lnTo>
                      <a:pt x="2" y="16"/>
                    </a:lnTo>
                    <a:lnTo>
                      <a:pt x="5" y="17"/>
                    </a:lnTo>
                    <a:lnTo>
                      <a:pt x="7" y="17"/>
                    </a:lnTo>
                    <a:lnTo>
                      <a:pt x="46" y="15"/>
                    </a:lnTo>
                    <a:lnTo>
                      <a:pt x="65" y="15"/>
                    </a:lnTo>
                    <a:close/>
                  </a:path>
                </a:pathLst>
              </a:custGeom>
              <a:solidFill>
                <a:srgbClr val="000000"/>
              </a:solidFill>
              <a:ln w="38100" cmpd="sng">
                <a:solidFill>
                  <a:srgbClr val="FF7C8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3269" name="Text Box 261">
              <a:extLst>
                <a:ext uri="{FF2B5EF4-FFF2-40B4-BE49-F238E27FC236}">
                  <a16:creationId xmlns:a16="http://schemas.microsoft.com/office/drawing/2014/main" id="{459C9D26-C58E-4DB2-8967-34469273B94F}"/>
                </a:ext>
              </a:extLst>
            </p:cNvPr>
            <p:cNvSpPr txBox="1">
              <a:spLocks noChangeAspect="1" noChangeArrowheads="1"/>
            </p:cNvSpPr>
            <p:nvPr/>
          </p:nvSpPr>
          <p:spPr bwMode="auto">
            <a:xfrm>
              <a:off x="491" y="1762"/>
              <a:ext cx="1436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>
                <a:defRPr/>
              </a:pPr>
              <a:r>
                <a:rPr lang="cs-CZ" altLang="cs-CZ" sz="1600" b="1">
                  <a:solidFill>
                    <a:schemeClr val="bg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Pesticidový průmysl</a:t>
              </a:r>
            </a:p>
          </p:txBody>
        </p:sp>
      </p:grpSp>
      <p:sp>
        <p:nvSpPr>
          <p:cNvPr id="43270" name="Text Box 262">
            <a:extLst>
              <a:ext uri="{FF2B5EF4-FFF2-40B4-BE49-F238E27FC236}">
                <a16:creationId xmlns:a16="http://schemas.microsoft.com/office/drawing/2014/main" id="{997880A7-568F-4587-809E-4EA7B4F52B6A}"/>
              </a:ext>
            </a:extLst>
          </p:cNvPr>
          <p:cNvSpPr txBox="1">
            <a:spLocks noChangeAspect="1" noChangeArrowheads="1"/>
          </p:cNvSpPr>
          <p:nvPr/>
        </p:nvSpPr>
        <p:spPr bwMode="auto">
          <a:xfrm>
            <a:off x="5795963" y="5516563"/>
            <a:ext cx="2017712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defRPr/>
            </a:pPr>
            <a:r>
              <a:rPr lang="cs-CZ" altLang="cs-CZ" sz="1600" b="1">
                <a:solidFill>
                  <a:schemeClr val="bg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Papírenství</a:t>
            </a:r>
          </a:p>
        </p:txBody>
      </p:sp>
      <p:sp>
        <p:nvSpPr>
          <p:cNvPr id="43271" name="Text Box 263">
            <a:extLst>
              <a:ext uri="{FF2B5EF4-FFF2-40B4-BE49-F238E27FC236}">
                <a16:creationId xmlns:a16="http://schemas.microsoft.com/office/drawing/2014/main" id="{80525035-2BB6-45EB-9D45-F0B298C91F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8025" y="204788"/>
            <a:ext cx="4854575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cs-CZ" altLang="cs-CZ" sz="36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BIOSENSOR + PCA</a:t>
            </a:r>
          </a:p>
        </p:txBody>
      </p:sp>
      <p:sp>
        <p:nvSpPr>
          <p:cNvPr id="43272" name="Text Box 264">
            <a:extLst>
              <a:ext uri="{FF2B5EF4-FFF2-40B4-BE49-F238E27FC236}">
                <a16:creationId xmlns:a16="http://schemas.microsoft.com/office/drawing/2014/main" id="{012FB4F9-088C-42E1-88CC-54947CA516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" y="885825"/>
            <a:ext cx="8212138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Každý vzorek odpovídá 6830 proměnným detekovaných 6-enzymovým sensorem</a:t>
            </a:r>
          </a:p>
          <a:p>
            <a:pPr algn="just" eaLnBrk="1" hangingPunct="1">
              <a:buFont typeface="Wingdings" panose="05000000000000000000" pitchFamily="2" charset="2"/>
              <a:buNone/>
              <a:defRPr/>
            </a:pPr>
            <a:r>
              <a:rPr lang="cs-CZ" alt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(každá elektrodová odezva je tvořena z 810 proměnným  </a:t>
            </a: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endParaRPr lang="cs-CZ" altLang="cs-CZ" sz="1600" b="1">
              <a:solidFill>
                <a:schemeClr val="bg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 eaLnBrk="1" hangingPunct="1">
              <a:buFont typeface="Wingdings" panose="05000000000000000000" pitchFamily="2" charset="2"/>
              <a:buChar char="Ø"/>
              <a:defRPr/>
            </a:pPr>
            <a:r>
              <a:rPr lang="cs-CZ" altLang="cs-CZ" sz="1600" b="1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PC1 – separace dle původu, PC2 – separace dle toxicity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B6FAD5F-5373-43E3-8EFD-B100A7206A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0"/>
    </mc:Choice>
    <mc:Fallback>
      <p:transition spd="slow" advTm="190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29" x="3265488" y="3543300"/>
          <p14:tracePt t="5827" x="3265488" y="3536950"/>
          <p14:tracePt t="5831" x="3265488" y="3530600"/>
          <p14:tracePt t="5864" x="3265488" y="3517900"/>
          <p14:tracePt t="5873" x="3265488" y="3506788"/>
          <p14:tracePt t="5880" x="3265488" y="3487738"/>
          <p14:tracePt t="5889" x="3248025" y="3455988"/>
          <p14:tracePt t="5896" x="3222625" y="3413125"/>
          <p14:tracePt t="5904" x="3198813" y="3370263"/>
          <p14:tracePt t="5911" x="3179763" y="3340100"/>
          <p14:tracePt t="5919" x="3167063" y="3308350"/>
          <p14:tracePt t="5927" x="3124200" y="3259138"/>
          <p14:tracePt t="5936" x="3105150" y="3240088"/>
          <p14:tracePt t="5946" x="3094038" y="3222625"/>
          <p14:tracePt t="5952" x="3062288" y="3190875"/>
          <p14:tracePt t="5962" x="3055938" y="3179763"/>
          <p14:tracePt t="5968" x="3038475" y="3154363"/>
          <p14:tracePt t="5980" x="3032125" y="3135313"/>
          <p14:tracePt t="5985" x="3013075" y="3117850"/>
          <p14:tracePt t="5991" x="2994025" y="3086100"/>
          <p14:tracePt t="5999" x="2957513" y="3062288"/>
          <p14:tracePt t="6008" x="2938463" y="3036888"/>
          <p14:tracePt t="6015" x="2901950" y="3006725"/>
          <p14:tracePt t="6023" x="2882900" y="3000375"/>
          <p14:tracePt t="6031" x="2852738" y="2974975"/>
          <p14:tracePt t="6039" x="2833688" y="2968625"/>
          <p14:tracePt t="6047" x="2816225" y="2962275"/>
          <p14:tracePt t="6056" x="2790825" y="2957513"/>
          <p14:tracePt t="6063" x="2778125" y="2944813"/>
          <p14:tracePt t="6071" x="2760663" y="2932113"/>
          <p14:tracePt t="6079" x="2754313" y="2932113"/>
          <p14:tracePt t="6087" x="2735263" y="2919413"/>
          <p14:tracePt t="6095" x="2728913" y="2919413"/>
          <p14:tracePt t="6103" x="2709863" y="2906713"/>
          <p14:tracePt t="6111" x="2703513" y="2901950"/>
          <p14:tracePt t="6119" x="2686050" y="2882900"/>
          <p14:tracePt t="6127" x="2686050" y="2876550"/>
          <p14:tracePt t="6135" x="2667000" y="2863850"/>
          <p14:tracePt t="6143" x="2647950" y="2851150"/>
          <p14:tracePt t="6151" x="2624138" y="2833688"/>
          <p14:tracePt t="6160" x="2574925" y="2801938"/>
          <p14:tracePt t="6168" x="2532063" y="2765425"/>
          <p14:tracePt t="6177" x="2476500" y="2716213"/>
          <p14:tracePt t="6184" x="2408238" y="2679700"/>
          <p14:tracePt t="6196" x="2352675" y="2628900"/>
          <p14:tracePt t="6200" x="2309813" y="2598738"/>
          <p14:tracePt t="6210" x="2254250" y="2568575"/>
          <p14:tracePt t="6216" x="2209800" y="2543175"/>
          <p14:tracePt t="6224" x="2130425" y="2493963"/>
          <p14:tracePt t="6232" x="2049463" y="2432050"/>
          <p14:tracePt t="6240" x="1944688" y="2382838"/>
          <p14:tracePt t="6248" x="1882775" y="2346325"/>
          <p14:tracePt t="6264" x="1758950" y="2278063"/>
          <p14:tracePt t="6272" x="1728788" y="2271713"/>
          <p14:tracePt t="6280" x="1698625" y="2252663"/>
          <p14:tracePt t="6287" x="1685925" y="2246313"/>
          <p14:tracePt t="6295" x="1666875" y="2235200"/>
          <p14:tracePt t="6303" x="1647825" y="2235200"/>
          <p14:tracePt t="6311" x="1636713" y="2228850"/>
          <p14:tracePt t="6319" x="1611313" y="2222500"/>
          <p14:tracePt t="6328" x="1604963" y="2216150"/>
          <p14:tracePt t="6335" x="1587500" y="2216150"/>
          <p14:tracePt t="6352" x="1574800" y="2216150"/>
          <p14:tracePt t="6363" x="1555750" y="2216150"/>
          <p14:tracePt t="6368" x="1531938" y="2216150"/>
          <p14:tracePt t="6381" x="1506538" y="2216150"/>
          <p14:tracePt t="6384" x="1450975" y="2216150"/>
          <p14:tracePt t="6395" x="1389063" y="2216150"/>
          <p14:tracePt t="6399" x="1290638" y="2216150"/>
          <p14:tracePt t="6407" x="1192213" y="2222500"/>
          <p14:tracePt t="6416" x="1092200" y="2222500"/>
          <p14:tracePt t="6424" x="981075" y="2222500"/>
          <p14:tracePt t="6432" x="895350" y="2222500"/>
          <p14:tracePt t="6441" x="808038" y="2222500"/>
          <p14:tracePt t="6449" x="758825" y="2222500"/>
          <p14:tracePt t="6456" x="728663" y="2228850"/>
          <p14:tracePt t="6464" x="709613" y="2235200"/>
          <p14:tracePt t="6472" x="703263" y="2239963"/>
          <p14:tracePt t="6480" x="692150" y="2252663"/>
          <p14:tracePt t="6490" x="692150" y="2265363"/>
          <p14:tracePt t="6496" x="685800" y="2290763"/>
          <p14:tracePt t="6504" x="685800" y="2320925"/>
          <p14:tracePt t="6515" x="685800" y="2357438"/>
          <p14:tracePt t="6520" x="685800" y="2376488"/>
          <p14:tracePt t="6530" x="679450" y="2395538"/>
          <p14:tracePt t="6536" x="666750" y="2432050"/>
          <p14:tracePt t="6549" x="660400" y="2444750"/>
          <p14:tracePt t="6552" x="647700" y="2474913"/>
          <p14:tracePt t="6563" x="641350" y="2506663"/>
          <p14:tracePt t="6568" x="623888" y="2555875"/>
          <p14:tracePt t="6581" x="617538" y="2598738"/>
          <p14:tracePt t="6584" x="598488" y="2654300"/>
          <p14:tracePt t="6593" x="585788" y="2703513"/>
          <p14:tracePt t="6600" x="568325" y="2778125"/>
          <p14:tracePt t="6608" x="561975" y="2857500"/>
          <p14:tracePt t="6617" x="561975" y="2932113"/>
          <p14:tracePt t="6624" x="561975" y="3017838"/>
          <p14:tracePt t="6633" x="561975" y="3141663"/>
          <p14:tracePt t="6640" x="598488" y="3302000"/>
          <p14:tracePt t="6647" x="666750" y="3481388"/>
          <p14:tracePt t="6656" x="735013" y="3690938"/>
          <p14:tracePt t="6664" x="771525" y="3802063"/>
          <p14:tracePt t="6673" x="846138" y="3968750"/>
          <p14:tracePt t="6680" x="908050" y="4073525"/>
          <p14:tracePt t="6688" x="969963" y="4167188"/>
          <p14:tracePt t="6697" x="1006475" y="4210050"/>
          <p14:tracePt t="6704" x="1031875" y="4252913"/>
          <p14:tracePt t="6714" x="1074738" y="4289425"/>
          <p14:tracePt t="6719" x="1087438" y="4308475"/>
          <p14:tracePt t="6727" x="1111250" y="4340225"/>
          <p14:tracePt t="6735" x="1160463" y="4395788"/>
          <p14:tracePt t="6743" x="1179513" y="4419600"/>
          <p14:tracePt t="6751" x="1241425" y="4487863"/>
          <p14:tracePt t="6760" x="1296988" y="4543425"/>
          <p14:tracePt t="6767" x="1358900" y="4605338"/>
          <p14:tracePt t="6777" x="1425575" y="4697413"/>
          <p14:tracePt t="6783" x="1493838" y="4765675"/>
          <p14:tracePt t="6792" x="1555750" y="4833938"/>
          <p14:tracePt t="6800" x="1598613" y="4883150"/>
          <p14:tracePt t="6808" x="1660525" y="4962525"/>
          <p14:tracePt t="6816" x="1698625" y="5018088"/>
          <p14:tracePt t="6824" x="1709738" y="5037138"/>
          <p14:tracePt t="6832" x="1735138" y="5073650"/>
          <p14:tracePt t="6840" x="1754188" y="5105400"/>
          <p14:tracePt t="6848" x="1765300" y="5129213"/>
          <p14:tracePt t="6856" x="1797050" y="5167313"/>
          <p14:tracePt t="6864" x="1820863" y="5197475"/>
          <p14:tracePt t="6873" x="1870075" y="5246688"/>
          <p14:tracePt t="6882" x="1925638" y="5302250"/>
          <p14:tracePt t="6887" x="1993900" y="5370513"/>
          <p14:tracePt t="6895" x="2036763" y="5407025"/>
          <p14:tracePt t="6903" x="2092325" y="5438775"/>
          <p14:tracePt t="6912" x="2117725" y="5449888"/>
          <p14:tracePt t="6919" x="2136775" y="5456238"/>
          <p14:tracePt t="6927" x="2154238" y="5468938"/>
          <p14:tracePt t="6935" x="2166938" y="5468938"/>
          <p14:tracePt t="6944" x="2198688" y="5494338"/>
          <p14:tracePt t="6951" x="2228850" y="5500688"/>
          <p14:tracePt t="6960" x="2271713" y="5524500"/>
          <p14:tracePt t="6967" x="2327275" y="5573713"/>
          <p14:tracePt t="6977" x="2408238" y="5611813"/>
          <p14:tracePt t="6983" x="2476500" y="5661025"/>
          <p14:tracePt t="6992" x="2592388" y="5727700"/>
          <p14:tracePt t="6999" x="2709863" y="5789613"/>
          <p14:tracePt t="7007" x="2816225" y="5845175"/>
          <p14:tracePt t="7015" x="2889250" y="5864225"/>
          <p14:tracePt t="7023" x="2921000" y="5870575"/>
          <p14:tracePt t="7031" x="2944813" y="5870575"/>
          <p14:tracePt t="7040" x="2951163" y="5870575"/>
          <p14:tracePt t="7047" x="2957513" y="5870575"/>
          <p14:tracePt t="7055" x="2963863" y="5870575"/>
          <p14:tracePt t="7063" x="2982913" y="5870575"/>
          <p14:tracePt t="7071" x="3000375" y="5870575"/>
          <p14:tracePt t="7079" x="3049588" y="5851525"/>
          <p14:tracePt t="7088" x="3094038" y="5834063"/>
          <p14:tracePt t="7097" x="3160713" y="5795963"/>
          <p14:tracePt t="7104" x="3228975" y="5759450"/>
          <p14:tracePt t="7114" x="3278188" y="5734050"/>
          <p14:tracePt t="7119" x="3359150" y="5703888"/>
          <p14:tracePt t="7127" x="3389313" y="5684838"/>
          <p14:tracePt t="7135" x="3457575" y="5648325"/>
          <p14:tracePt t="7144" x="3513138" y="5622925"/>
          <p14:tracePt t="7152" x="3568700" y="5592763"/>
          <p14:tracePt t="7165" x="3611563" y="5567363"/>
          <p14:tracePt t="7167" x="3643313" y="5537200"/>
          <p14:tracePt t="7175" x="3673475" y="5500688"/>
          <p14:tracePt t="7183" x="3705225" y="5456238"/>
          <p14:tracePt t="7191" x="3722688" y="5383213"/>
          <p14:tracePt t="7199" x="3722688" y="5308600"/>
          <p14:tracePt t="7207" x="3722688" y="5222875"/>
          <p14:tracePt t="7215" x="3722688" y="5135563"/>
          <p14:tracePt t="7223" x="3709988" y="5043488"/>
          <p14:tracePt t="7231" x="3698875" y="4956175"/>
          <p14:tracePt t="7240" x="3667125" y="4857750"/>
          <p14:tracePt t="7247" x="3649663" y="4765675"/>
          <p14:tracePt t="7256" x="3594100" y="4654550"/>
          <p14:tracePt t="7264" x="3568700" y="4573588"/>
          <p14:tracePt t="7272" x="3525838" y="4475163"/>
          <p14:tracePt t="7281" x="3494088" y="4395788"/>
          <p14:tracePt t="7288" x="3444875" y="4314825"/>
          <p14:tracePt t="7296" x="3395663" y="4216400"/>
          <p14:tracePt t="7303" x="3359150" y="4160838"/>
          <p14:tracePt t="7311" x="3321050" y="4079875"/>
          <p14:tracePt t="7319" x="3271838" y="4024313"/>
          <p14:tracePt t="7327" x="3198813" y="3944938"/>
          <p14:tracePt t="7335" x="3117850" y="3844925"/>
          <p14:tracePt t="7344" x="3025775" y="3752850"/>
          <p14:tracePt t="7352" x="2895600" y="3622675"/>
          <p14:tracePt t="7365" x="2754313" y="3481388"/>
          <p14:tracePt t="7368" x="2605088" y="3340100"/>
          <p14:tracePt t="7381" x="2463800" y="3197225"/>
          <p14:tracePt t="7384" x="2278063" y="3036888"/>
          <p14:tracePt t="7394" x="2136775" y="2906713"/>
          <p14:tracePt t="7399" x="1976438" y="2778125"/>
          <p14:tracePt t="7407" x="1870075" y="2690813"/>
          <p14:tracePt t="7415" x="1803400" y="2628900"/>
          <p14:tracePt t="7423" x="1741488" y="2573338"/>
          <p14:tracePt t="7431" x="1728788" y="2549525"/>
          <p14:tracePt t="7439" x="1722438" y="2536825"/>
          <p14:tracePt t="7447" x="1716088" y="2536825"/>
          <p14:tracePt t="7455" x="1709738" y="2530475"/>
          <p14:tracePt t="7471" x="1703388" y="2524125"/>
          <p14:tracePt t="7479" x="1703388" y="2517775"/>
          <p14:tracePt t="7488" x="1666875" y="2481263"/>
          <p14:tracePt t="7495" x="1624013" y="2457450"/>
          <p14:tracePt t="7504" x="1568450" y="2419350"/>
          <p14:tracePt t="7514" x="1500188" y="2382838"/>
          <p14:tracePt t="7520" x="1444625" y="2346325"/>
          <p14:tracePt t="7528" x="1365250" y="2327275"/>
          <p14:tracePt t="7535" x="1327150" y="2308225"/>
          <p14:tracePt t="7544" x="1284288" y="2301875"/>
          <p14:tracePt t="7552" x="1247775" y="2290763"/>
          <p14:tracePt t="7565" x="1222375" y="2284413"/>
          <p14:tracePt t="7577" x="1216025" y="2284413"/>
          <p14:tracePt t="7591" x="1203325" y="2284413"/>
          <p14:tracePt t="7599" x="1179513" y="2308225"/>
          <p14:tracePt t="7607" x="1143000" y="2351088"/>
          <p14:tracePt t="7615" x="1092200" y="2395538"/>
          <p14:tracePt t="7623" x="1049338" y="2462213"/>
          <p14:tracePt t="7631" x="1006475" y="2530475"/>
          <p14:tracePt t="7639" x="969963" y="2598738"/>
          <p14:tracePt t="7647" x="950913" y="2654300"/>
          <p14:tracePt t="7655" x="925513" y="2728913"/>
          <p14:tracePt t="7663" x="895350" y="2795588"/>
          <p14:tracePt t="7671" x="882650" y="2870200"/>
          <p14:tracePt t="7679" x="876300" y="2968625"/>
          <p14:tracePt t="7687" x="876300" y="3036888"/>
          <p14:tracePt t="7695" x="876300" y="3124200"/>
          <p14:tracePt t="7703" x="876300" y="3197225"/>
          <p14:tracePt t="7714" x="889000" y="3308350"/>
          <p14:tracePt t="7720" x="920750" y="3406775"/>
          <p14:tracePt t="7730" x="963613" y="3511550"/>
          <p14:tracePt t="7735" x="1012825" y="3641725"/>
          <p14:tracePt t="7744" x="1092200" y="3808413"/>
          <p14:tracePt t="7751" x="1143000" y="3919538"/>
          <p14:tracePt t="7760" x="1198563" y="4037013"/>
          <p14:tracePt t="7767" x="1258888" y="4154488"/>
          <p14:tracePt t="7775" x="1303338" y="4265613"/>
          <p14:tracePt t="7783" x="1352550" y="4383088"/>
          <p14:tracePt t="7791" x="1401763" y="4475163"/>
          <p14:tracePt t="7799" x="1463675" y="4556125"/>
          <p14:tracePt t="7808" x="1525588" y="4635500"/>
          <p14:tracePt t="7816" x="1581150" y="4703763"/>
          <p14:tracePt t="7824" x="1666875" y="4784725"/>
          <p14:tracePt t="7833" x="1735138" y="4845050"/>
          <p14:tracePt t="7839" x="1852613" y="4919663"/>
          <p14:tracePt t="7847" x="2012950" y="5037138"/>
          <p14:tracePt t="7855" x="2203450" y="5148263"/>
          <p14:tracePt t="7864" x="2370138" y="5222875"/>
          <p14:tracePt t="7872" x="2562225" y="5321300"/>
          <p14:tracePt t="7884" x="2771775" y="5407025"/>
          <p14:tracePt t="7895" x="3025775" y="5468938"/>
          <p14:tracePt t="7904" x="3124200" y="5487988"/>
          <p14:tracePt t="7912" x="3173413" y="5494338"/>
          <p14:tracePt t="7919" x="3228975" y="5494338"/>
          <p14:tracePt t="7928" x="3248025" y="5494338"/>
          <p14:tracePt t="7936" x="3278188" y="5487988"/>
          <p14:tracePt t="7949" x="3309938" y="5462588"/>
          <p14:tracePt t="7951" x="3352800" y="5445125"/>
          <p14:tracePt t="7959" x="3389313" y="5389563"/>
          <p14:tracePt t="7967" x="3402013" y="5370513"/>
          <p14:tracePt t="7975" x="3451225" y="5289550"/>
          <p14:tracePt t="7983" x="3463925" y="5216525"/>
          <p14:tracePt t="7991" x="3482975" y="5160963"/>
          <p14:tracePt t="7999" x="3482975" y="5073650"/>
          <p14:tracePt t="8007" x="3487738" y="4987925"/>
          <p14:tracePt t="8015" x="3487738" y="4876800"/>
          <p14:tracePt t="8024" x="3487738" y="4765675"/>
          <p14:tracePt t="8034" x="3476625" y="4667250"/>
          <p14:tracePt t="8040" x="3427413" y="4586288"/>
          <p14:tracePt t="8048" x="3382963" y="4456113"/>
          <p14:tracePt t="8056" x="3303588" y="4271963"/>
          <p14:tracePt t="8067" x="3209925" y="4098925"/>
          <p14:tracePt t="8072" x="3143250" y="3956050"/>
          <p14:tracePt t="8080" x="3043238" y="3765550"/>
          <p14:tracePt t="8087" x="2976563" y="3622675"/>
          <p14:tracePt t="8095" x="2889250" y="3475038"/>
          <p14:tracePt t="8104" x="2859088" y="3413125"/>
          <p14:tracePt t="8115" x="2809875" y="3321050"/>
          <p14:tracePt t="8120" x="2760663" y="3252788"/>
          <p14:tracePt t="8130" x="2722563" y="3184525"/>
          <p14:tracePt t="8135" x="2660650" y="3105150"/>
          <p14:tracePt t="8144" x="2611438" y="3036888"/>
          <p14:tracePt t="8151" x="2555875" y="2968625"/>
          <p14:tracePt t="8168" x="2395538" y="2857500"/>
          <p14:tracePt t="8175" x="2352675" y="2820988"/>
          <p14:tracePt t="8183" x="2297113" y="2795588"/>
          <p14:tracePt t="8191" x="2228850" y="2778125"/>
          <p14:tracePt t="8199" x="2216150" y="2771775"/>
          <p14:tracePt t="8207" x="2192338" y="2771775"/>
          <p14:tracePt t="8215" x="2179638" y="2771775"/>
          <p14:tracePt t="8223" x="2173288" y="2771775"/>
          <p14:tracePt t="8231" x="2160588" y="2771775"/>
          <p14:tracePt t="8239" x="2136775" y="2771775"/>
          <p14:tracePt t="8247" x="2092325" y="2790825"/>
          <p14:tracePt t="8255" x="2036763" y="2814638"/>
          <p14:tracePt t="8263" x="1970088" y="2846388"/>
          <p14:tracePt t="8271" x="1925638" y="2870200"/>
          <p14:tracePt t="8279" x="1870075" y="2906713"/>
          <p14:tracePt t="8287" x="1784350" y="2957513"/>
          <p14:tracePt t="8295" x="1722438" y="2994025"/>
          <p14:tracePt t="8303" x="1654175" y="3043238"/>
          <p14:tracePt t="8313" x="1598613" y="3098800"/>
          <p14:tracePt t="8320" x="1543050" y="3160713"/>
          <p14:tracePt t="8333" x="1519238" y="3203575"/>
          <p14:tracePt t="8335" x="1487488" y="3259138"/>
          <p14:tracePt t="8345" x="1470025" y="3321050"/>
          <p14:tracePt t="8351" x="1470025" y="3395663"/>
          <p14:tracePt t="8360" x="1470025" y="3517900"/>
          <p14:tracePt t="8368" x="1493838" y="3617913"/>
          <p14:tracePt t="8376" x="1549400" y="3765550"/>
          <p14:tracePt t="8384" x="1630363" y="3956050"/>
          <p14:tracePt t="8392" x="1758950" y="4154488"/>
          <p14:tracePt t="8400" x="1944688" y="4370388"/>
          <p14:tracePt t="8408" x="2081213" y="4549775"/>
          <p14:tracePt t="8416" x="2216150" y="4710113"/>
          <p14:tracePt t="8424" x="2327275" y="4845050"/>
          <p14:tracePt t="8434" x="2420938" y="4926013"/>
          <p14:tracePt t="8440" x="2500313" y="4987925"/>
          <p14:tracePt t="8448" x="2581275" y="5037138"/>
          <p14:tracePt t="8456" x="2647950" y="5073650"/>
          <p14:tracePt t="8467" x="2709863" y="5105400"/>
          <p14:tracePt t="8472" x="2765425" y="5122863"/>
          <p14:tracePt t="8480" x="2816225" y="5129213"/>
          <p14:tracePt t="8488" x="2871788" y="5129213"/>
          <p14:tracePt t="8497" x="2908300" y="5129213"/>
          <p14:tracePt t="8504" x="2932113" y="5129213"/>
          <p14:tracePt t="8514" x="2957513" y="5122863"/>
          <p14:tracePt t="8519" x="2987675" y="5092700"/>
          <p14:tracePt t="8532" x="2994025" y="5080000"/>
          <p14:tracePt t="8536" x="3006725" y="5060950"/>
          <p14:tracePt t="8548" x="3013075" y="5030788"/>
          <p14:tracePt t="8552" x="3032125" y="5000625"/>
          <p14:tracePt t="8563" x="3032125" y="4987925"/>
          <p14:tracePt t="8567" x="3032125" y="4975225"/>
          <p14:tracePt t="8583" x="3032125" y="4968875"/>
          <p14:tracePt t="8607" x="3032125" y="4962525"/>
          <p14:tracePt t="8639" x="3038475" y="4956175"/>
          <p14:tracePt t="8647" x="3038475" y="4949825"/>
          <p14:tracePt t="8655" x="3038475" y="4938713"/>
          <p14:tracePt t="8663" x="3038475" y="4919663"/>
          <p14:tracePt t="8671" x="3038475" y="4906963"/>
          <p14:tracePt t="8672" x="0" y="0"/>
        </p14:tracePtLst>
        <p14:tracePtLst>
          <p14:tracePt t="12562" x="6810375" y="3406775"/>
          <p14:tracePt t="12672" x="6797675" y="3406775"/>
          <p14:tracePt t="12679" x="6748463" y="3419475"/>
          <p14:tracePt t="12687" x="6662738" y="3444875"/>
          <p14:tracePt t="12695" x="6519863" y="3462338"/>
          <p14:tracePt t="12703" x="6402388" y="3462338"/>
          <p14:tracePt t="12711" x="6229350" y="3462338"/>
          <p14:tracePt t="12719" x="6007100" y="3462338"/>
          <p14:tracePt t="12727" x="5735638" y="3425825"/>
          <p14:tracePt t="12735" x="5438775" y="3363913"/>
          <p14:tracePt t="12744" x="5149850" y="3314700"/>
          <p14:tracePt t="12752" x="4872038" y="3222625"/>
          <p14:tracePt t="12760" x="4637088" y="3135313"/>
          <p14:tracePt t="12768" x="4457700" y="3086100"/>
          <p14:tracePt t="12776" x="4346575" y="3030538"/>
          <p14:tracePt t="12785" x="4265613" y="3006725"/>
          <p14:tracePt t="12791" x="4235450" y="2987675"/>
          <p14:tracePt t="12802" x="4222750" y="2981325"/>
          <p14:tracePt t="12808" x="4216400" y="2981325"/>
          <p14:tracePt t="12824" x="4205288" y="2974975"/>
          <p14:tracePt t="12840" x="4179888" y="2968625"/>
          <p14:tracePt t="12853" x="4137025" y="2968625"/>
          <p14:tracePt t="12857" x="4062413" y="2962275"/>
          <p14:tracePt t="12869" x="3987800" y="2962275"/>
          <p14:tracePt t="12872" x="3876675" y="2951163"/>
          <p14:tracePt t="12889" x="3654425" y="2932113"/>
          <p14:tracePt t="12895" x="3543300" y="2919413"/>
          <p14:tracePt t="12904" x="3432175" y="2906713"/>
          <p14:tracePt t="12912" x="3321050" y="2901950"/>
          <p14:tracePt t="12921" x="3248025" y="2901950"/>
          <p14:tracePt t="12927" x="3186113" y="2901950"/>
          <p14:tracePt t="12935" x="3124200" y="2901950"/>
          <p14:tracePt t="12943" x="3094038" y="2901950"/>
          <p14:tracePt t="12951" x="3055938" y="2901950"/>
          <p14:tracePt t="12959" x="3019425" y="2901950"/>
          <p14:tracePt t="12967" x="2957513" y="2901950"/>
          <p14:tracePt t="12975" x="2889250" y="2919413"/>
          <p14:tracePt t="12983" x="2816225" y="2951163"/>
          <p14:tracePt t="12991" x="2722563" y="2981325"/>
          <p14:tracePt t="12999" x="2636838" y="3013075"/>
          <p14:tracePt t="13007" x="2543175" y="3036888"/>
          <p14:tracePt t="13017" x="2476500" y="3068638"/>
          <p14:tracePt t="13024" x="2401888" y="3105150"/>
          <p14:tracePt t="13035" x="2333625" y="3135313"/>
          <p14:tracePt t="13040" x="2254250" y="3167063"/>
          <p14:tracePt t="13053" x="2209800" y="3197225"/>
          <p14:tracePt t="13055" x="2166938" y="3216275"/>
          <p14:tracePt t="13064" x="2136775" y="3235325"/>
          <p14:tracePt t="13071" x="2105025" y="3259138"/>
          <p14:tracePt t="13080" x="2087563" y="3278188"/>
          <p14:tracePt t="13088" x="2081213" y="3290888"/>
          <p14:tracePt t="13096" x="2074863" y="3321050"/>
          <p14:tracePt t="13104" x="2062163" y="3346450"/>
          <p14:tracePt t="13112" x="2055813" y="3376613"/>
          <p14:tracePt t="13120" x="2055813" y="3395663"/>
          <p14:tracePt t="13132" x="2055813" y="3432175"/>
          <p14:tracePt t="13135" x="2055813" y="3462338"/>
          <p14:tracePt t="13143" x="2049463" y="3500438"/>
          <p14:tracePt t="13151" x="2049463" y="3524250"/>
          <p14:tracePt t="13159" x="2049463" y="3556000"/>
          <p14:tracePt t="13167" x="2049463" y="3579813"/>
          <p14:tracePt t="13175" x="2049463" y="3611563"/>
          <p14:tracePt t="13183" x="2049463" y="3654425"/>
          <p14:tracePt t="13191" x="2049463" y="3697288"/>
          <p14:tracePt t="13200" x="2081213" y="3740150"/>
          <p14:tracePt t="13207" x="2111375" y="3784600"/>
          <p14:tracePt t="13217" x="2136775" y="3814763"/>
          <p14:tracePt t="13224" x="2173288" y="3857625"/>
          <p14:tracePt t="13234" x="2203450" y="3895725"/>
          <p14:tracePt t="13240" x="2228850" y="3913188"/>
          <p14:tracePt t="13251" x="2247900" y="3938588"/>
          <p14:tracePt t="13256" x="2290763" y="3962400"/>
          <p14:tracePt t="13265" x="2333625" y="3968750"/>
          <p14:tracePt t="13271" x="2376488" y="3987800"/>
          <p14:tracePt t="13279" x="2438400" y="4017963"/>
          <p14:tracePt t="13287" x="2519363" y="4043363"/>
          <p14:tracePt t="13295" x="2617788" y="4067175"/>
          <p14:tracePt t="13303" x="2716213" y="4073525"/>
          <p14:tracePt t="13311" x="2820988" y="4105275"/>
          <p14:tracePt t="13319" x="2921000" y="4135438"/>
          <p14:tracePt t="13327" x="3032125" y="4154488"/>
          <p14:tracePt t="13335" x="3143250" y="4167188"/>
          <p14:tracePt t="13343" x="3260725" y="4184650"/>
          <p14:tracePt t="13352" x="3451225" y="4210050"/>
          <p14:tracePt t="13360" x="3673475" y="4265613"/>
          <p14:tracePt t="13369" x="3963988" y="4314825"/>
          <p14:tracePt t="13376" x="4284663" y="4376738"/>
          <p14:tracePt t="13385" x="4549775" y="4406900"/>
          <p14:tracePt t="13392" x="4816475" y="4451350"/>
          <p14:tracePt t="13401" x="5056188" y="4494213"/>
          <p14:tracePt t="13407" x="5192713" y="4506913"/>
          <p14:tracePt t="13415" x="5310188" y="4524375"/>
          <p14:tracePt t="13423" x="5414963" y="4524375"/>
          <p14:tracePt t="13432" x="5470525" y="4524375"/>
          <p14:tracePt t="13439" x="5494338" y="4524375"/>
          <p14:tracePt t="13449" x="5507038" y="4524375"/>
          <p14:tracePt t="13455" x="5513388" y="4524375"/>
          <p14:tracePt t="13463" x="5519738" y="4524375"/>
          <p14:tracePt t="13471" x="5532438" y="4524375"/>
          <p14:tracePt t="13479" x="5532438" y="4518025"/>
          <p14:tracePt t="13488" x="5549900" y="4511675"/>
          <p14:tracePt t="13496" x="5556250" y="4506913"/>
          <p14:tracePt t="13506" x="5562600" y="4506913"/>
          <p14:tracePt t="13519" x="5568950" y="4506913"/>
          <p14:tracePt t="13527" x="5581650" y="4506913"/>
          <p14:tracePt t="13551" x="5588000" y="4506913"/>
          <p14:tracePt t="13592" x="5594350" y="4506913"/>
          <p14:tracePt t="13608" x="5618163" y="4506913"/>
          <p14:tracePt t="13615" x="5667375" y="4549775"/>
          <p14:tracePt t="13623" x="5699125" y="4573588"/>
          <p14:tracePt t="13633" x="5741988" y="4611688"/>
          <p14:tracePt t="13639" x="5784850" y="4641850"/>
          <p14:tracePt t="13647" x="5791200" y="4648200"/>
          <p14:tracePt t="13712" x="5797550" y="4648200"/>
          <p14:tracePt t="13719" x="5816600" y="4654550"/>
          <p14:tracePt t="13727" x="5827713" y="4654550"/>
          <p14:tracePt t="13735" x="5846763" y="4667250"/>
          <p14:tracePt t="13743" x="5865813" y="4678363"/>
          <p14:tracePt t="13751" x="5889625" y="4678363"/>
          <p14:tracePt t="13759" x="5895975" y="4678363"/>
          <p14:tracePt t="13767" x="5895975" y="4684713"/>
          <p14:tracePt t="13776" x="5902325" y="4684713"/>
          <p14:tracePt t="13784" x="5908675" y="4684713"/>
          <p14:tracePt t="13802" x="5921375" y="4691063"/>
          <p14:tracePt t="13816" x="5927725" y="4697413"/>
          <p14:tracePt t="13833" x="5934075" y="4703763"/>
          <p14:tracePt t="13879" x="5938838" y="4703763"/>
          <p14:tracePt t="14056" x="0" y="0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6.4|2.4|1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7.1|6.7|22.3|16.1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2.3|32.6|21.1"/>
</p:tagLst>
</file>

<file path=ppt/theme/theme1.xml><?xml version="1.0" encoding="utf-8"?>
<a:theme xmlns:a="http://schemas.openxmlformats.org/drawingml/2006/main" name="Modré diagonály">
  <a:themeElements>
    <a:clrScheme name="">
      <a:dk1>
        <a:srgbClr val="000000"/>
      </a:dk1>
      <a:lt1>
        <a:srgbClr val="FFFFFF"/>
      </a:lt1>
      <a:dk2>
        <a:srgbClr val="000066"/>
      </a:dk2>
      <a:lt2>
        <a:srgbClr val="FFFF00"/>
      </a:lt2>
      <a:accent1>
        <a:srgbClr val="3333FF"/>
      </a:accent1>
      <a:accent2>
        <a:srgbClr val="FF33CC"/>
      </a:accent2>
      <a:accent3>
        <a:srgbClr val="AAAAB8"/>
      </a:accent3>
      <a:accent4>
        <a:srgbClr val="DADADA"/>
      </a:accent4>
      <a:accent5>
        <a:srgbClr val="ADADFF"/>
      </a:accent5>
      <a:accent6>
        <a:srgbClr val="E72DB9"/>
      </a:accent6>
      <a:hlink>
        <a:srgbClr val="FF4568"/>
      </a:hlink>
      <a:folHlink>
        <a:srgbClr val="CCECFF"/>
      </a:folHlink>
    </a:clrScheme>
    <a:fontScheme name="Modré diagonály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Modré diagonály 1">
        <a:dk1>
          <a:srgbClr val="000000"/>
        </a:dk1>
        <a:lt1>
          <a:srgbClr val="FFFFFF"/>
        </a:lt1>
        <a:dk2>
          <a:srgbClr val="0066FF"/>
        </a:dk2>
        <a:lt2>
          <a:srgbClr val="FFFF00"/>
        </a:lt2>
        <a:accent1>
          <a:srgbClr val="00CCCC"/>
        </a:accent1>
        <a:accent2>
          <a:srgbClr val="FF33CC"/>
        </a:accent2>
        <a:accent3>
          <a:srgbClr val="AAB8FF"/>
        </a:accent3>
        <a:accent4>
          <a:srgbClr val="DADADA"/>
        </a:accent4>
        <a:accent5>
          <a:srgbClr val="AAE2E2"/>
        </a:accent5>
        <a:accent6>
          <a:srgbClr val="E72DB9"/>
        </a:accent6>
        <a:hlink>
          <a:srgbClr val="FF4568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ré diagonály 2">
        <a:dk1>
          <a:srgbClr val="000000"/>
        </a:dk1>
        <a:lt1>
          <a:srgbClr val="9999FF"/>
        </a:lt1>
        <a:dk2>
          <a:srgbClr val="6600FF"/>
        </a:dk2>
        <a:lt2>
          <a:srgbClr val="FFFFFF"/>
        </a:lt2>
        <a:accent1>
          <a:srgbClr val="CCCCFF"/>
        </a:accent1>
        <a:accent2>
          <a:srgbClr val="FF99FF"/>
        </a:accent2>
        <a:accent3>
          <a:srgbClr val="CACAFF"/>
        </a:accent3>
        <a:accent4>
          <a:srgbClr val="000000"/>
        </a:accent4>
        <a:accent5>
          <a:srgbClr val="E2E2FF"/>
        </a:accent5>
        <a:accent6>
          <a:srgbClr val="E78AE7"/>
        </a:accent6>
        <a:hlink>
          <a:srgbClr val="00CC66"/>
        </a:hlink>
        <a:folHlink>
          <a:srgbClr val="CCE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ré diagonály 4">
        <a:dk1>
          <a:srgbClr val="000000"/>
        </a:dk1>
        <a:lt1>
          <a:srgbClr val="FFFFFF"/>
        </a:lt1>
        <a:dk2>
          <a:srgbClr val="990066"/>
        </a:dk2>
        <a:lt2>
          <a:srgbClr val="FFFF00"/>
        </a:lt2>
        <a:accent1>
          <a:srgbClr val="996633"/>
        </a:accent1>
        <a:accent2>
          <a:srgbClr val="CC6600"/>
        </a:accent2>
        <a:accent3>
          <a:srgbClr val="CAAAB8"/>
        </a:accent3>
        <a:accent4>
          <a:srgbClr val="DADADA"/>
        </a:accent4>
        <a:accent5>
          <a:srgbClr val="CAB8AD"/>
        </a:accent5>
        <a:accent6>
          <a:srgbClr val="B95C00"/>
        </a:accent6>
        <a:hlink>
          <a:srgbClr val="999933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Designs\Modré diagonály.pot</Template>
  <TotalTime>842</TotalTime>
  <Words>2597</Words>
  <Application>Microsoft Office PowerPoint</Application>
  <PresentationFormat>On-screen Show (4:3)</PresentationFormat>
  <Paragraphs>530</Paragraphs>
  <Slides>41</Slides>
  <Notes>0</Notes>
  <HiddenSlides>0</HiddenSlides>
  <MMClips>41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5" baseType="lpstr">
      <vt:lpstr>Arial</vt:lpstr>
      <vt:lpstr>Arial Black</vt:lpstr>
      <vt:lpstr>Wingdings</vt:lpstr>
      <vt:lpstr>Times New Roman</vt:lpstr>
      <vt:lpstr>Calibri</vt:lpstr>
      <vt:lpstr>Verdana</vt:lpstr>
      <vt:lpstr>Symbol</vt:lpstr>
      <vt:lpstr>Frutiger 45 Light</vt:lpstr>
      <vt:lpstr>CG Times</vt:lpstr>
      <vt:lpstr>Comic Sans MS</vt:lpstr>
      <vt:lpstr>Tahoma</vt:lpstr>
      <vt:lpstr>Arial Narrow</vt:lpstr>
      <vt:lpstr>Modré diagonály</vt:lpstr>
      <vt:lpstr>Dokument aplikace Microsoft Word</vt:lpstr>
      <vt:lpstr>Závěr</vt:lpstr>
      <vt:lpstr>Trh s biosensory</vt:lpstr>
      <vt:lpstr>Ochrana životního prostředí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Potravinářství, biotechnologické procesy</vt:lpstr>
      <vt:lpstr>Bioelectronic tongue for wines</vt:lpstr>
      <vt:lpstr>PowerPoint Presentation</vt:lpstr>
      <vt:lpstr>Vojenská oblast</vt:lpstr>
      <vt:lpstr>Detekce použití chemických zbraní</vt:lpstr>
      <vt:lpstr>BioNA</vt:lpstr>
      <vt:lpstr>PowerPoint Presentation</vt:lpstr>
      <vt:lpstr>Detekce biologických zbraní</vt:lpstr>
      <vt:lpstr>BBP: toxiny</vt:lpstr>
      <vt:lpstr>BBP: viry</vt:lpstr>
      <vt:lpstr>BBP: bakterie a plísně</vt:lpstr>
      <vt:lpstr>Bio Detector</vt:lpstr>
      <vt:lpstr>BD</vt:lpstr>
      <vt:lpstr>Klinická oblast</vt:lpstr>
      <vt:lpstr>Monitorování glukosy</vt:lpstr>
      <vt:lpstr>Klíčové inovace</vt:lpstr>
      <vt:lpstr>User Interface</vt:lpstr>
      <vt:lpstr>Glukometry dnes …</vt:lpstr>
      <vt:lpstr>Glukosa kontinuálně</vt:lpstr>
      <vt:lpstr>Laboratorní klinické analyzátory</vt:lpstr>
      <vt:lpstr>Někdy jsou biosensory příliš dobré…</vt:lpstr>
      <vt:lpstr>i-STAT</vt:lpstr>
      <vt:lpstr>i-STAT - měřící modul</vt:lpstr>
      <vt:lpstr>i-STAT</vt:lpstr>
      <vt:lpstr>i-STAT - aplikace</vt:lpstr>
      <vt:lpstr>Těhotenské testy</vt:lpstr>
      <vt:lpstr>Perspektivy</vt:lpstr>
      <vt:lpstr>Vývoj oboru  biosensorů</vt:lpstr>
      <vt:lpstr>Biosensory v Česku</vt:lpstr>
      <vt:lpstr>Biosensory</vt:lpstr>
    </vt:vector>
  </TitlesOfParts>
  <Company>Biochemie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Závěry</dc:title>
  <dc:creator>Petr Skládal</dc:creator>
  <cp:lastModifiedBy>Petr Skládal</cp:lastModifiedBy>
  <cp:revision>38</cp:revision>
  <dcterms:created xsi:type="dcterms:W3CDTF">2000-11-13T17:43:55Z</dcterms:created>
  <dcterms:modified xsi:type="dcterms:W3CDTF">2020-12-30T17:38:48Z</dcterms:modified>
</cp:coreProperties>
</file>